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5" r:id="rId3"/>
    <p:sldId id="286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1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2:02.6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254720-51D1-4258-ADA1-842B9D52F499}" emma:medium="tactile" emma:mode="ink">
          <msink:context xmlns:msink="http://schemas.microsoft.com/ink/2010/main" type="inkDrawing" rotatedBoundingBox="1234,1243 12885,1509 12881,1676 1230,1410" shapeName="Other"/>
        </emma:interpretation>
      </emma:emma>
    </inkml:annotationXML>
    <inkml:trace contextRef="#ctx0" brushRef="#br0">-4 14 496 0,'0'-7'184'0,"0"17"-140"0,8-3-16 0,-8-3 84 32,4-1-68-32,0-3 68 0,3 0-60 0,5-3 48 15,0-1-56-15,3-3 48 16,4 4-52-16,-3-7-48 16,7 10 4-16,12-4 16 15,0 8-8-15,11-1-24 16,1 7 8-16,11-3 12 15,4 0 4-15,-4 0-12 16,-4 0 4-16,16-4 4 16,3 1 0-16,16-4-12 15,0 0 8-15,8 0 20 16,-12-4-8-16,24 4 4 16,-13 0-4-16,21 0 4 15,-21 0-8-15,9 0 8 16,-12 7-8-16,11 0-36 15,-3 0 16-15,15 7 16 16,-7-7 0-16,14 3 0 16,-26 0 4-16,27 1 12 15,-8-5-8-15,8 1-4 16,-12 4 0-16,24-5-16 16,-12-2 8-16,15 3-4 15,-15 0 0-15,23-11 24 16,-4 8-8-16,16-4-20 0,-12 3 4 15,31 1 4-15,-15-1 4 16,30 4-12-16,-22-4 8 0,22 4 4 16,-15 7 0-16,35-7 24 15,-15 3-12-15,45-6-32 16,-26 6 12-16,46-3 0 16,-23 3 8-16,35-6 32 15,-35 2-16-15,47-2-4 16,-28-4-8-16,35-4 4 15,-34 8-4-15,46-8 16 16,-39 4-12-16,35-10-40 16,-31 10 20-16,23-7 56 15,-39 0-24-15,20 1-16 16,-39 6-4-16,16-4-160 16,-31 1 88-16,-1-1-148 15,-30-3 128-15,0 4-64 16,-36 3 92-16,1-7-24 15,-35 14 48-15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2:39.78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7:31:52.179"/>
    </inkml:context>
  </inkml:definitions>
  <inkml:traceGroup>
    <inkml:annotationXML>
      <emma:emma xmlns:emma="http://www.w3.org/2003/04/emma" version="1.0">
        <emma:interpretation id="{5A6FF4D4-B75C-4249-BF4E-9BAAA6CFEEE7}" emma:medium="tactile" emma:mode="ink">
          <msink:context xmlns:msink="http://schemas.microsoft.com/ink/2010/main" type="writingRegion" rotatedBoundingBox="1585,5590 14705,5931 14558,11601 1437,11260"/>
        </emma:interpretation>
      </emma:emma>
    </inkml:annotationXML>
    <inkml:traceGroup>
      <inkml:annotationXML>
        <emma:emma xmlns:emma="http://www.w3.org/2003/04/emma" version="1.0">
          <emma:interpretation id="{97F66357-80CB-45C0-911C-6441C0334B7A}" emma:medium="tactile" emma:mode="ink">
            <msink:context xmlns:msink="http://schemas.microsoft.com/ink/2010/main" type="paragraph" rotatedBoundingBox="1588,5537 7505,5874 7448,6887 1530,6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494422-08D2-4CB7-9AAB-E497A1EBBDDB}" emma:medium="tactile" emma:mode="ink">
              <msink:context xmlns:msink="http://schemas.microsoft.com/ink/2010/main" type="inkBullet" rotatedBoundingBox="4890,5934 5511,5970 5466,6745 4846,671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1454 3434 780 0,'8'-10'288'0,"0"10"-224"0,-8 0-20 0,0 0 84 16,0 0-80-16,0 0 52 15,0 0-60-15,0 0 8 16,0 0-32-16,0 0-16 16,-8 0-4-16,-4 0 40 15,5 7-24-15,-9-4 0 16,5 4-8-16,-9-3 12 16,1-1-8-16,-8 0 16 15,0 4-16-15,-4 0 16 16,4 0-16-16,-16 3 32 15,8 1-24-15,-11 3-40 16,7 3 12-16,-7 0 0 16,7 4 12-16,0 6 0 15,8-3 0-15,0 7 16 16,8 0-8-16,-4 7-12 16,11 0 0-16,-3 17 4 15,11-10 0-15,8 10 16 0,-4-11-8 16,20-2 24-16,3-8-20 0,12 4 12 15,16-14-12-15,7 0 12 16,-4-3-16-16,4-11 16 16,-15 4-16-16,0-4 4 15,-8 1-4-15,-8-8 12 16,0 4-12-16,-11-7-108 16,-1 3 52-16</inkml:trace>
      </inkml:traceGroup>
      <inkml:traceGroup>
        <inkml:annotationXML>
          <emma:emma xmlns:emma="http://www.w3.org/2003/04/emma" version="1.0">
            <emma:interpretation id="{AA2885F8-0DA5-4ACD-92E8-1B802518B00D}" emma:medium="tactile" emma:mode="ink">
              <msink:context xmlns:msink="http://schemas.microsoft.com/ink/2010/main" type="line" rotatedBoundingBox="1588,5537 7505,5874 7448,6887 1530,6550"/>
            </emma:interpretation>
          </emma:emma>
        </inkml:annotationXML>
        <inkml:traceGroup>
          <inkml:annotationXML>
            <emma:emma xmlns:emma="http://www.w3.org/2003/04/emma" version="1.0">
              <emma:interpretation id="{D812B204-D0B0-48C4-8B81-24796C8A21A7}" emma:medium="tactile" emma:mode="ink">
                <msink:context xmlns:msink="http://schemas.microsoft.com/ink/2010/main" type="inkWord" rotatedBoundingBox="1588,5537 7505,5874 7448,6887 1530,65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6.291">870 3713 548 0,'-16'-10'204'0,"16"10"-156"0,-4 0-16 16,1 0 236 0,3 0-152-16,-4 0 80 15,8 0-120-15,-1 0 92 16,9 3-96-16,19-3 60 16,4 0-76-16,27-3 24 15,0-4-48-15,11 3-8 0,-11 8-16 0,0-4-52 16,-8 7 28-16,1-4-252 15,-17 1 148-15,13-1-408 16,-1 0 296-16</inkml:trace>
          <inkml:trace contextRef="#ctx0" brushRef="#br0" timeOffset="719.5412">2279 3352 768 0,'-4'-11'284'0,"4"11"-220"0,-19-3-20 16,3 0 84-1,5 6-80-15,-17-3 44 16,9 7-56-16,-16 3 32 16,4 7-36-16,-11 11 8 15,3 6-24-15,-19 11 20 0,11 3-24 0,-14 28 68 16,14 0-48-16,1 17 32 15,15-4-36 1,15-6 44-16,20-15-40 0,15-2-164 16,8-18 68-16,12-7-284 15,0-6 196 1</inkml:trace>
          <inkml:trace contextRef="#ctx0" brushRef="#br0" timeOffset="1440.4547">2364 3648 392 0,'0'-4'148'0,"0"4"-116"0,-8 4-8 15,8-4 108 1,0 0-76-16,-11 0 84 0,3 3-80 0,-4 4 84 15,-3 3-84-15,-16 11 88 16,15 3-88-16,-15 21 52 16,12 3-68-16,4 7 32 15,7-3-44-15,8-4 0 16,8-7-20-16,7-3 20 16,8-7-20-16,8-17 12 15,0-4-12-15,4-13 20 16,-4-1-20-16,0-13-32 15,-4 0 12-15,-4-25-24 16,1 15 16-16,-13-14-16 16,1 10 16-16,-8-7 8 15,0 10 8-15,-8 4-12 16,4 14 8-16,-4 13 20 16,8 11-8-16,0 17 76 15,7 7-48-15,5 0 12 16,-1 0-28-16,8-14-4 15,1 0-8-15,10-14 56 16,13-3-36-16,-5-14 8 16,-3-3-24-16,0-8 20 15,0-2-20-15,-12-11-4 16,-4 3-4-16,-12-16 20 16,-7 6-12-16,-8-7-20 15,4 7 0-15,-11 0 12 16,3 14 0-16,-3 0-28 0,3 4 12 15,4 2-348-15,4 5 200 0,4-1-484 16,7 10 364-16</inkml:trace>
          <inkml:trace contextRef="#ctx0" brushRef="#br0" timeOffset="1709.1703">3134 3324 852 0,'8'-14'316'0,"-8"14"-248"0,39 14-16 0,-12 3 236 16,-8 11-168-16,28 13 180 15,-1 11-172-15,-7 30 4 16,7 4-80-16,-26 21-4 15,-9-7-32-15,-30 0 44 16,-8-18-32-16,-27 4-40 16,-1-10 4-16,-18 3-608 15,7-13 340-15</inkml:trace>
          <inkml:trace contextRef="#ctx1" brushRef="#br0">-2456 3045 0,'0'0'15,"0"0"1,0 0-16</inkml:trace>
        </inkml:traceGroup>
      </inkml:traceGroup>
    </inkml:traceGroup>
    <inkml:traceGroup>
      <inkml:annotationXML>
        <emma:emma xmlns:emma="http://www.w3.org/2003/04/emma" version="1.0">
          <emma:interpretation id="{A23854EB-A8F9-4C90-B37F-7B3D152A38CC}" emma:medium="tactile" emma:mode="ink">
            <msink:context xmlns:msink="http://schemas.microsoft.com/ink/2010/main" type="paragraph" rotatedBoundingBox="5471,7148 8422,7291 8390,7960 5438,78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849214-FAFE-4402-AD27-068D270A843D}" emma:medium="tactile" emma:mode="ink">
              <msink:context xmlns:msink="http://schemas.microsoft.com/ink/2010/main" type="line" rotatedBoundingBox="5471,7148 8422,7291 8390,7960 5438,7817"/>
            </emma:interpretation>
          </emma:emma>
        </inkml:annotationXML>
        <inkml:traceGroup>
          <inkml:annotationXML>
            <emma:emma xmlns:emma="http://www.w3.org/2003/04/emma" version="1.0">
              <emma:interpretation id="{00B8C843-02D8-45C5-8D77-C33B840243A9}" emma:medium="tactile" emma:mode="ink">
                <msink:context xmlns:msink="http://schemas.microsoft.com/ink/2010/main" type="inkWord" rotatedBoundingBox="5487,7319 6768,7381 6743,7881 5463,78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3710.2296">1799 4855 332 0,'19'-6'120'0,"-15"2"-92"0,4-3-8 16,-8 4 156-1,8 3-100-15,-5-7 68 0,1 0-84 0,-4 0 8 16,4 4-36-16,-8-4 12 16,4 3-24-16,-4 1-16 15,1 3-8-15,-9-4 48 16,-4 4-24-16,-3-3 0 16,4 6-12-1,-16-3 4-15,7 7-8 0,-10-3-4 16,-1 3 4-16,-4 0 28 15,12 3-16-15,-4 4 20 16,8-1-20-16,-8 5 0 16,19 2-8-16,-7 4-16 15,3 0 4-15,9 7-24 16,-5 4 16-16,12 3 4 16,0 0 8-16,8-1 8 15,-4-9-4-15,11-1-4 16,4 1 4-16,5-7 12 15,7-4-8-15,3-3 4 16,9-4-4-16,-4-3 12 16,-4 0-12-16,-8-4-56 15,8 4 24-15</inkml:trace>
          <inkml:trace contextRef="#ctx0" brushRef="#br0" timeOffset="114535.7692">2569 5196 852 0,'12'14'316'0,"-12"-14"-248"0,11 0-16 0,1 0-20 16,7 0-28-16,24 0-64 15,0 0 32-15</inkml:trace>
        </inkml:traceGroup>
        <inkml:traceGroup>
          <inkml:annotationXML>
            <emma:emma xmlns:emma="http://www.w3.org/2003/04/emma" version="1.0">
              <emma:interpretation id="{4105D5D0-3525-437C-BFAF-7BE15896AE63}" emma:medium="tactile" emma:mode="ink">
                <msink:context xmlns:msink="http://schemas.microsoft.com/ink/2010/main" type="inkWord" rotatedBoundingBox="6618,7446 8027,7515 8022,7598 6614,7529"/>
              </emma:interpretation>
            </emma:emma>
          </inkml:annotationXML>
          <inkml:trace contextRef="#ctx0" brushRef="#br0" timeOffset="114357.7958">2581 4924 808 0,'-4'-7'300'0,"4"7"-232"0,12-3-20 0,-5-1-16 16,9 4-28-16</inkml:trace>
          <inkml:trace contextRef="#ctx0" brushRef="#br0" timeOffset="115122.4279">3692 5038 944 0,'-12'-11'352'0,"12"11"-276"0,8-3-20 0,-4 0 48 16,7-1-68-16,17-6 40 15,-1 3-44-15,23-7 16 16,4 7-28-16,12 0-160 16,-8 4 76-16</inkml:trace>
        </inkml:traceGroup>
        <inkml:traceGroup>
          <inkml:annotationXML>
            <emma:emma xmlns:emma="http://www.w3.org/2003/04/emma" version="1.0">
              <emma:interpretation id="{FF8CEFED-3B4D-41E8-87BC-05594A3EDF35}" emma:medium="tactile" emma:mode="ink">
                <msink:context xmlns:msink="http://schemas.microsoft.com/ink/2010/main" type="inkWord" rotatedBoundingBox="5471,7148 8422,7291 8392,7916 5440,77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4997.5959">4013 4756 652 0,'-8'-7'244'0,"8"7"-192"0,8-14-12 0,-16 11 120 16,5 6-96-16,-13-6 44 15,4 3-64-15,-7-7 28 16,0 7-40-16,-8 7 0 15,-1-4-20-15,1 4 36 16,8 7-24-16,-12-1 40 16,8-2-36-16,0 20-16 15,-1-4-4-15,1 15 8 16,12-5-8-16,3 15-4 16,0-4 0-16,12-3-4 15,11-4 0-15,-3-10 16 16,15-3-8-16,0-8 16 15,0 1-16-15,0-11-128 16,12 1 68-16,-8-11-228 16,4 3 156-16,-4-6-408 15,-4 3 296-15</inkml:trace>
          <inkml:trace contextRef="#ctx0" brushRef="#br0" timeOffset="115616.2415">4272 5230 508 0,'-11'7'188'0,"11"-7"-148"0,-12 7-8 0,5-3 192 0,3-4-128 0,-4 7 88 16,0-1-112-16,-11 8 60 16,7-3-76-16,-3 2-4 15,3 1-32-15,8-4-12 16,12 4-4-16,4-4 40 16,-1 1-24-16,12-8-8 15,5 1-8-15,-1-11-4 16,4 3 0-16,-12-6 32 15,4 3-16-15,-11-7 48 16,-12 8-36-16,-12-5 4 16,-3 4-20-16,-9 0 36 15,9 7-24-15,-1-6-68 16,13 6 24-16,-5-7-836 16,16 7 464-16</inkml:trace>
          <inkml:trace contextRef="#ctx0" brushRef="#br0" timeOffset="114000.8468">1404 5151 808 0,'0'-7'300'0,"0"7"-232"0,4 0-20 0,-4 0 44 15,11 0-60-15,5 0 48 16,3 4-44-16,20-8 0 16,-8 4-24-16,15 0 12 15,5 4-16-15,3-1-152 16,-4 4 76-16,4-3-448 16,1-1 288-16</inkml:trace>
        </inkml:traceGroup>
      </inkml:traceGroup>
    </inkml:traceGroup>
    <inkml:traceGroup>
      <inkml:annotationXML>
        <emma:emma xmlns:emma="http://www.w3.org/2003/04/emma" version="1.0">
          <emma:interpretation id="{60117330-55DC-415E-B9C7-86A83B59598B}" emma:medium="tactile" emma:mode="ink">
            <msink:context xmlns:msink="http://schemas.microsoft.com/ink/2010/main" type="paragraph" rotatedBoundingBox="1880,7969 12477,8244 12435,9865 1838,9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38C815-297D-4B5C-9374-834087C59015}" emma:medium="tactile" emma:mode="ink">
              <msink:context xmlns:msink="http://schemas.microsoft.com/ink/2010/main" type="line" rotatedBoundingBox="1880,7969 12477,8244 12435,9865 1838,9590">
                <msink:destinationLink direction="with" ref="{8A7BECE4-190E-4648-B5DE-4116C160786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9E4D183-5158-4AD9-9F18-A622C2987AEA}" emma:medium="tactile" emma:mode="ink">
                <msink:context xmlns:msink="http://schemas.microsoft.com/ink/2010/main" type="inkWord" rotatedBoundingBox="1880,7969 4276,8031 4249,9069 1853,90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1368.2242">-1995 5850 612 0,'-8'-28'228'0,"8"25"-180"0,-3-4-12 16,-5 4 52-1,8 3-56-15,-4-4 4 16,0 1-20-16,-4 3-12 15,8 7 0-15,-11 6 4 16,7 8-4-16,-12 13 16 16,9 4-12-16,-13 17 16 15,9 0-16-15,-1 7 16 16,4-7-16-16,-7-3 4 16,7-11-4-16,-7-10-32 15,7-3 12-15,0-18-100 0,4-3 60 0,0-24-168 16,4-4 120-16,0-24-76 15,8 4 104-15,0-14 36 16,7 3 28 0,-3 4 68-16,7 7-32 0,16-4 68 15,0 14-56-15,0 0 116 16,7 11-88-16,1 6-32 16,3 10-24-16,1 11 48 15,-5 7-32-15,1 10 16 16,-8 0-28-16,-8 0-8 15,-4 4-4-15,-11-1 20 16,-1 1-12-16,-22 3 12 16,-1-4-12-16,-27 1-32 15,5-1 8-15,-21-6-64 16,13-4 40-16,3-20-292 16,16-4 184-16</inkml:trace>
          <inkml:trace contextRef="#ctx0" brushRef="#br0" timeOffset="121940.313">-1325 5447 520 0,'-35'-3'192'0,"35"3"-152"0,-4 20-8 0,-4-9-80 15,16 3 20-15,-8-1-156 16,4 1 104-16,4-4-20 15,7 1 60-15,-3-4 72 16,3 0-16-16,-7-4 144 16,0 4-88-16,-16 0 100 15,8 3-96-15,-15 14 36 16,-1 7-64-16,-19 14 44 16,20 3-52-16,-16 24-48 15,8 4 4-15,-5 24 24 16,13-4-12-16,0-3 8 15,7-14-8-15,0-17-16 16,8-10 4-16,0-14 48 16,4-14-24-16,4-11 16 15,3-13-20-15,5-13 8 16,-1-11-12-16,8-21 12 16,1-10-16-16,3-7-12 15,4 7 0-15,0 0-24 16,0 17 16-16,-4 7-20 15,0 10 16-15,-4 7 16 16,-4 11 4-16,-7 13 40 16,-4 8-20-16,-8 16 4 15,4 7-16-15,-8 7 0 16,4 4-4-16,-8-4 36 16,0-3-20-16,-3-7 12 0,3-7-20 15,-4-7 0-15,8-3-8 0,-3-4-16 16,3-4 4-1,0-6-224 1,8 7 120-16,4-10-304 0,3 2 232 0</inkml:trace>
          <inkml:trace contextRef="#ctx0" brushRef="#br0" timeOffset="122434.6279">-764 5988 572 0,'-4'-18'208'0,"4"18"-160"16,-4-3-12-16,1-1 48 16,-1 1-52-16,-4 0 60 15,0 3-56-15,-7 0 0 16,7 6-20-16,-11 1 8 15,3 7-16-15,-3 10-12 16,3 7 0-16,-7 14 4 16,8 3 0-16,-5 0 16 15,5 7-8-15,-1-10 4 16,8-7-4-16,1 0-16 16,3-14 4-16,4-4-16 15,8-9 12-15,-1-4-68 0,9-7 44 16,-1-14-188-16,5-3 120 15,-1-14-124-15,4-4 132 16,-3-13 12-16,3 3 48 16,-8 1 232-16,1 9-108 0,-8 11 152 15,-5 10-140-15,-6 18 8 16,-1 6-68-16,-4 18 16 16,4 3-32-16,0 7-16 15,4-4-8-15,4-3 4 16,8-4-4-16,3-9-124 15,8-5 64-15</inkml:trace>
          <inkml:trace contextRef="#ctx0" brushRef="#br0" timeOffset="123005.7276">-435 5998 644 0,'0'-10'236'0,"0"10"-180"0,-4 0-20 16,0 0 60-1,4 6-60-15,-7 1 24 16,3 7-40-16,-4 10 0 16,4-3-12-16,0 10 4 15,8 3-8-15,0 4-20 16,8 0 8-16,-1 3 32 16,5-3-16-16,-5-7-28 15,5 7 12-15,-16-14 36 16,4 10-16-16,-16-16 16 15,12-1-16-15,-19 3-16 0,7-6 0 16,-11-7 40-16,7 0-24 0,-3-7 24 16,8 0-20-16,-1 0-36 15,8 0 12-15,8-7-16 16,8 7 12-16,3-7 8 16,4 7 4-16,16-7 8 15,-4 0-4-15,8-3-12 16,3 3 4-16,9-10-16 15,-5 10 12-15,-3-10 32 16,3 7-16-16,-15-8 16 16,4 5-12-16,-16-18 12 15,1 7-16-15,-9-14 24 16,-3 7-20-16,-4-4 40 16,-4 8-28-16,-4 3-4 15,0 6-12-15,-7 8-16 16,-1 7 4-16,-11 13-48 15,3 7 24-15,-3 14 24 16,4 4 4-16,3-1 28 16,13 4-16-16,22-7 24 15,12-7-24-15,11-7 32 16,13-3-28-16,3-7 12 16,0 0-16-16,-4-7-404 15,-15 3 216-15</inkml:trace>
        </inkml:traceGroup>
        <inkml:traceGroup>
          <inkml:annotationXML>
            <emma:emma xmlns:emma="http://www.w3.org/2003/04/emma" version="1.0">
              <emma:interpretation id="{BB341EA0-ACD7-405B-9F32-5C104DB2B00E}" emma:medium="tactile" emma:mode="ink">
                <msink:context xmlns:msink="http://schemas.microsoft.com/ink/2010/main" type="inkWord" rotatedBoundingBox="4887,8508 5437,8523 5413,9445 4863,943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3995.3288">1365 6899 528 0,'8'-10'196'0,"-8"10"-152"0,0-17-12 16,0 3 36-1,0 7-44-15,0-17 88 16,0 0-64-16,0-17-12 16,0 6-24-16,0-23-12 15,-8 13 4-15,1-34-4 16,-1 7 0-16,-8-25 24 15,5 11-12-15,-5 4 4 0,12 16-8 16,-7 8 92-16,3 20-56 0,4 4-8 16,4 13-24-16,-4 7-36 15,8 11 12-15,-12 6 32 16,1 8-12-16,-20 2 16 16,-1 8-12-16,-22 6-16 15,4 1 0-15,-16 6-32 16,8-3 20-16,-8-3 4 15,19-1 12-15,16-2-12 16,8-1 8-16,11-4-16 16,16 1 12-16,23-4 48 15,15 0-20-15,35-6 16 16,-7-1-20-16,3-7-344 16,-3 4 180-16</inkml:trace>
        </inkml:traceGroup>
        <inkml:traceGroup>
          <inkml:annotationXML>
            <emma:emma xmlns:emma="http://www.w3.org/2003/04/emma" version="1.0">
              <emma:interpretation id="{8E9498F6-E48F-4FD8-AB83-E3477396B05D}" emma:medium="tactile" emma:mode="ink">
                <msink:context xmlns:msink="http://schemas.microsoft.com/ink/2010/main" type="inkWord" rotatedBoundingBox="6318,8438 8956,8506 8930,9493 6293,942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4358.2508">2778 5957 664 0,'12'-21'244'0,"-12"21"-188"0,0-14-16 0,-8 7 128 16,8 4-100-16,-19-4 80 16,-1 7-88-16,-7 3-12 15,4 4-32-15,-23-7 24 16,11 11-24-16,-23 2 12 16,11 11-16-16,-19 14 12 15,20 7-16-15,-12 20-4 16,23 4 0-1,8 0 12-15,19-7-8 0,24-10 16 16,11-8-16-16,15-9-48 16,1-4 24-16,3-11-164 15,-7-6 100-15,0-7-204 16,-4-4 160-16</inkml:trace>
          <inkml:trace contextRef="#ctx0" brushRef="#br0" timeOffset="124580.8302">2585 6352 664 0,'-20'-51'244'0,"20"51"-188"0,-11-35-16 0,11 21 48 16,11 8-56-16,-3-5 92 16,4 4-68-16,7 7 36 15,8 0-56-15,8 11-28 16,-4 2-8-16,4 8 36 16,-4 3-24-16,-4 0 8 15,-4 4-12-15,-15-1 28 16,0 1-20-16,-16-4 40 15,0 0-32-15,-7-3 12 16,3 3-20-16,0-14-244 0,5 0 120 16,10-6-368-16,5 3 264 0</inkml:trace>
          <inkml:trace contextRef="#ctx0" brushRef="#br0" timeOffset="125617.1592">3212 6256 748 0,'-23'17'276'0,"23"-17"-216"0,-16 41-16 0,12-20-12 15,4 0-28-15,-8 3-4 16,8 0 4-16,-3-3 20 16,6-1-12-16,1-6 4 15,4-4-8-15,-4-10 28 16,4 4-20-16,-4-11 20 15,3 3-20-15,1-13-8 16,0 3-4-16,-4-17 4 16,3 0-4-16,5-10-4 15,4 3 4-15,7-3-40 16,4 10 20-16,15 7-4 16,1 10 12-16,7 7 8 15,1 4 0-15,-1 3-12 16,-11 10 8-16,-4-3 12 15,-5 0-4-15,-6 0 32 16,-5 0-20-16,-15 0 40 0,0 3-32 16,-16-3-4-16,4 7-12 15,-11-1-16-15,0 5 4 16,-8-1-24-16,7 3 16 0,-3 4-4 16,11 1 8-16,9-1 8 15,6-4 0-15,17-2 44 16,3-5-24-16,8-6 0 15,4 3-12-15,4-10-84 16,-5 0 40-16,-3-10-100 16,-4 10 76-16,-11-10 28 15,-4 6 24 1,-12-9 24-16,-4 2-8 0,-8-6-20 16,0 3 4-16,-7 1 4 15,4 6 4-15,-1-4 52 31,5 11-28-31,7 0 0 0,4 11-16 0,11-11 4 16,5 3-8-16,15-6 8 16,4 3-8-16,11-11 8 15,4 8-8-15,8-7-20 16,-3-1 8-16,-9-2-68 16,-7 6 44-16,-12-4 12 15,-8 4 16-15,-11-3 4 16,0 3 0-16,-16-3 0 15,4 3 0-15,-8 4 0 16,1 3 0-16,-5 10 60 16,9 4-32-16,-1 3 16 0,8 4-28 15,4-1 8 1,7 1-12-16,9-4 20 0,11 0-20 16,4-6-4-16,-1-1-4 0,5-10-244 15,-8 0 132-15,12-4-184 16,-12 4 164-16,3-10-40 15,-10 3 100-15,3-10 76 16,-4 0-4-16,-4-14 228 16,-3 0-128-16,-1-14 156 15,1 11-148-15,-8-1 92 16,3 15-116-16,-11 6-20 16,4 7-44-16,-8 24 12 15,4 11-24-15,-4 20-12 16,0 7-4-16,-3 10 28 15,7 1-12-15,-8 16 24 16,-4-3-24-16,1 4 4 16,3-4-8-16,-11-13 20 15,11-15-16-15,-4-13-188 16,5-7 92-16,-1-21-140 16,4-3 128-16</inkml:trace>
          <inkml:trace contextRef="#ctx0" brushRef="#br0" timeOffset="125862.866">4656 6235 800 0,'23'-7'296'0,"-23"7"-232"0,58 18-16 0,-31-5 36 15,0 5-56-15,4 2 16 16,-4 11-28-16,0-7 20 15,-7 7-24-15,-13-10 40 16,-7 3-28-16,-11-14 40 16,-12 4-36-16,-16-7-16 15,-8 0-4-15,1-7-108 16,7 0 56-16</inkml:trace>
        </inkml:traceGroup>
        <inkml:traceGroup>
          <inkml:annotationXML>
            <emma:emma xmlns:emma="http://www.w3.org/2003/04/emma" version="1.0">
              <emma:interpretation id="{5FB5664A-332D-4981-AEB7-85F3871B7839}" emma:medium="tactile" emma:mode="ink">
                <msink:context xmlns:msink="http://schemas.microsoft.com/ink/2010/main" type="inkWord" rotatedBoundingBox="9385,8351 12472,8431 12435,9865 9348,978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6953.2911">5353 5970 476 0,'-12'-24'176'0,"20"17"-136"0,-1-3-12 15,-7 7 84 1,4 3-68-16,0 6 52 16,4 5-56-16,0 23 24 15,3 11-36-15,-11 24-16 16,20 3-8-16,-9 0 20 15,-3-6-12-15,11-11 40 16,1-11-28-16,-1-13 108 16,4-3-72-16,0-14 56 15,5-7-72-15,3-18 40 16,0-3-48-16,3-30 52 16,1-4-52-16,0-28-24 15,4 4-12-15,-12-11-8 0,-8 25 0 16,1-1-12-16,-9 21 12 0,-3 7-40 15,0 14 28-15,-8 7-72 16,4 6 52-16,-4 11-448 16,7 7 268-16</inkml:trace>
          <inkml:trace contextRef="#ctx0" brushRef="#br0" timeOffset="127298.5913">5875 6411 684 0,'23'0'252'0,"-23"0"-192"0,43-11-20 0,-24 5 56 16,5-1-60-16,3-7 4 16,4 4-24-16,-4-8-12 15,-4 8 0-15,-4-11 20 16,-3 8-12-16,-9-11-4 15,-3 6-4-15,-11-2-16 16,-1 6 8-16,-15 7-4 16,3 11 0-16,-15 9 0 15,4 4 0-15,1 14 16 16,10 4-4-16,1-1 8 16,15 1-8-16,12-4 24 0,7-4-16 15,16-6 32-15,4-1-28 16,15-9-4-16,1-4-8 0,7-11-296 15,0 4 160-15</inkml:trace>
          <inkml:trace contextRef="#ctx0" brushRef="#br0" timeOffset="127526.1975">6684 5871 768 0,'-15'-25'284'0,"15"25"-220"0,4 0-20 0,-8-6 76 15,4 12-76-15,-12-6 8 16,4 11-32-16,-3 3 4 16,3 10-12-16,0 3 20 15,-3 14-20-15,-9 14 32 16,13 1-28-16,-17 5 20 16,5-2-20-16,-4-4 28 15,3-7-28-15,1-10 4 16,4-4-12-16</inkml:trace>
          <inkml:trace contextRef="#ctx0" brushRef="#br0" timeOffset="127931.803">6762 6328 624 0,'-12'10'228'0,"12"-10"-176"0,-8 21-16 0,4-4 60 15,4-3-60-15,-3 3 24 16,3 4-40-16,0-4 36 16,7 0-32-16,1-6 4 15,7 2-16-15,1-6 0 16,-1 4-4-16,5-11-8 15,3 0 4-15,-4-7 4 16,8 7-4-16,-11-14-4 16,3 7 4-16,-7-10-4 15,-4-4 0-15,-12-3 8 16,0 0-4-16,-8-10-4 16,1 13 4-16,-1 0-16 15,4 4 8-15,4 3-16 16,4 8 12-16,4-1 4 15,8 7 4-15,3 0-424 16,9 7 232-16</inkml:trace>
          <inkml:trace contextRef="#ctx0" brushRef="#br0" timeOffset="128158.903">7253 6270 768 0,'-4'-11'284'0,"4"11"-220"0,8-7-20 0,-16 4 12 16,5 3-40-16,-9-3 12 16,4 3-16-16,-7 3-24 15,3 4 4-15,-3 3 12 16,7 4 0-16,0 3-20 16,4 4 8-16,8-1 32 15,8 1-16-15,3-4 28 16,8 1-24-16</inkml:trace>
          <inkml:trace contextRef="#ctx0" brushRef="#br0" timeOffset="129614.0372">7369 6452 944 0,'-7'-3'352'0,"7"3"-276"0,-4 6-20 0,0-2-20 32,8 3-32-32,-4 0 8 15,0 3-8-15,0-3-4 0,8 3 4 0,3 4-772 16,5 0 420-16</inkml:trace>
          <inkml:trace contextRef="#ctx0" brushRef="#br0" timeOffset="128428.1191">7567 6469 520 0,'15'-3'192'0,"-15"3"-152"0,35-11-8 0</inkml:trace>
          <inkml:trace contextRef="#ctx0" brushRef="#br0" timeOffset="128423.1091">7664 6122 736 0,'-39'-24'272'0,"39"24"-208"0,-16 0-20 15,5 3-8 1,7 4-28-16,-8 10 16 16,8 7-16-16</inkml:trace>
          <inkml:trace contextRef="#ctx0" brushRef="#br0" timeOffset="129159.6858">7760 6249 580 0,'4'-14'216'0,"-4"14"-168"0,35-10-12 16,-16 7 40 0,1 3-48-16,7-7 8 15,0 3-24-15,12-3-16 16,-1 4 0-16,1-7 12 0,-4 6-4 15,-4-6 16-15,-4 6-12 0,-19 1-4 16,3 3 0-16,-22 7 64 31,11 7-36-31,-12 10-20 0,-3 3-12 0,7 8-20 32,8 2 12-32,0-2 40 0,15-1-20 0,5-10 8 15,-1 0-12-15,16-6 20 16,-4-5-16-16,4-6-12 15,-4 4-4-15,4-8-60 16,-4 0 36-16,-8-9-68 16,0 2 56-16,-4-13-52 15,-3 3 52-15,-12-10 28 16,3 7 12-16,-7-4 132 16,0 7-68-16,0 4 40 15,0 10-60-15,-7 4 36 16,7 6-44-16,-4 7-12 15,4 4-12-15,0 6-12 16,4 1 4-16,-4 20 28 16,0 0-16-16,0 28 12 15,-4 6-16-15,-19 1 28 16,7-7-24-16,-23-4 40 16,12-7-32-16,-19 4 32 15,15-7-32-15,-12-3 56 16,20-11-44-16,-4-14-148 15,8-10 60-15</inkml:trace>
          <inkml:trace contextRef="#ctx0" brushRef="#br0" timeOffset="128597.19">8027 5967 924 0,'-11'-21'340'0,"11"21"-260"0,0 7-28 0,-8 0 28 15,4 3-56-15,-11 14 8 16,3 7-20-16,-3 21 28 16,7 3-24-16,-4 10-76 15,1 1 32-15</inkml:trace>
        </inkml:traceGroup>
      </inkml:traceGroup>
    </inkml:traceGroup>
    <inkml:traceGroup>
      <inkml:annotationXML>
        <emma:emma xmlns:emma="http://www.w3.org/2003/04/emma" version="1.0">
          <emma:interpretation id="{BCB72C03-24F0-4089-BFA8-4E5FF37D276D}" emma:medium="tactile" emma:mode="ink">
            <msink:context xmlns:msink="http://schemas.microsoft.com/ink/2010/main" type="paragraph" rotatedBoundingBox="4658,9991 14579,9967 14582,11520 4662,115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9750C3-5DA6-497D-8DB4-D962AC0477D1}" emma:medium="tactile" emma:mode="ink">
              <msink:context xmlns:msink="http://schemas.microsoft.com/ink/2010/main" type="line" rotatedBoundingBox="4658,9991 14579,9967 14582,11520 4662,11543"/>
            </emma:interpretation>
          </emma:emma>
        </inkml:annotationXML>
        <inkml:traceGroup>
          <inkml:annotationXML>
            <emma:emma xmlns:emma="http://www.w3.org/2003/04/emma" version="1.0">
              <emma:interpretation id="{EFDD8A82-5BAC-4015-AC98-D19297FA4DB4}" emma:medium="tactile" emma:mode="ink">
                <msink:context xmlns:msink="http://schemas.microsoft.com/ink/2010/main" type="inkWord" rotatedBoundingBox="4658,10121 8222,10113 8225,11234 4661,1124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3887.8006">626 7698 416 0,'-4'-4'152'0,"4"4"-116"0,-4-7-12 0,4 4 180 16,4 3-116-16,0-7 96 15,0 4-104-15,0-4 68 16,3 3-84-16,-3-6 4 16,0 3-44-16,-4 0-4 15,4 4-12-15,-4-1 20 16,0 4-16-16,-4-3-12 15,4 3-4-15,-4-4-16 16,4 8 12-16,-4-4 4 16,8 0 4-16,-4 3 16 31,4 4-8-31,0 4 32 0,0 6-24 0,4 10-12 16,-1 1-8-16,5 17 20 15,3-1-8-15,5 18 4 16,-1-3-4-16,-3-4 4 15,3-11-8-15,0 5 16 16,5-12-12-16,-1-6 4 16,4-6-4-16,4-12 28 15,4-2-20-15,7-8 32 16,-7-3-32-16,4-14 4 0,-4-3-12 16,3-10 4-16,-3-4-8 15,-4-31-4-15,0 3 4 0,-4-13 4 16,-4 13-4-16,-3-6 24 15,-1 20-16-15,-7 1-20 16,-4 13 0-16,-1-7 48 16,1 21-20-16,0-4-28 15,0 11 4-15,-1-1-28 16,5 8 20-16,-4 3-164 16,3 7 100-16,-3 0-332 15,0 6 228-15</inkml:trace>
          <inkml:trace contextRef="#ctx0" brushRef="#br0" timeOffset="145193.774">2112 7646 476 0,'12'-10'176'0,"-12"10"-136"0,12-4-12 0,-12 1 84 16,3 3-68-16,1-7 68 31,0 7-60-31,-4-3 60 0,0 3-64 0,-4-4 20 16,0 8-40-16,-3-4-8 15,-1 3-12-15,-7 0-16 16,7 1 4-16,-12 6 12 16,9-3-4-16,-9 0-12 15,5 3 4-15,-8-3 12 16,3 0-4-16,-7 7 16 15,8-4-12-15,-12 4 4 16,4 3-4-16,-8 7 20 16,4 0-16-16,-15 11 24 15,15 3-24-15,-4 6 12 16,12 1-12-16,7 3 56 16,8 4-40-16,12-7-12 15,8-8-8-15,11 1 36 16,4-3-24-16,8-1 0 15,8-3-12-15,-9-7-96 16,1 0 52-16,4-3-324 16,-4-4 200-16</inkml:trace>
          <inkml:trace contextRef="#ctx0" brushRef="#br0" timeOffset="147266.8169">2019 8128 808 0,'4'-14'300'0,"-4"14"-232"0,24-10-20 0,-5 3 88 16,0 7-84-16,12 0 16 16,4 3-44-16,4 4-12 15,0 7-8-15,7-4-216 16,-3 4 116-16</inkml:trace>
          <inkml:trace contextRef="#ctx0" brushRef="#br0" timeOffset="147263.1377">2205 7914 624 0,'-7'-6'228'0,"7"6"-176"0,-4-11-16 16,0 4 132 0,8 7-100-16,-4-10 36 15,7 3-64-15,1-3 4 16,8 3-28-16,-1-7 88 16,4 4-56-16,5-4-76 15,3 7 12-15,0-3 4 16,4 6 8-16,-4 1 28 15,-4 3-12-15,0 0-4 0,-3 7-4 16,-5 3 12 0,-3 4-8-16,-8 3-4 0,0 4 0 0,-12 6 12 15,4 4-8-15,-11 4 16 16,-1-1-16-16,-11-3-20 16,8 4 4-16,-12-8 12 15,4-3 0-15,-8 0 8 16,4-3-8-16,0 0-36 15,8-4 16-15,-8-3 40 16,11 3-12-16,-3-7-36 16,11 4 12-16,12-7 0 15,0 0 12-15,8-7 0 16,4 0 0-16,11 0 0 16,8 0 0-16,0 0 16 15,4-4-8-15,-4 4-20 16,-4 0 4-16,-4 0-40 15,-4 4 28-15,-3-4-124 16,-5 3 80-16</inkml:trace>
          <inkml:trace contextRef="#ctx0" brushRef="#br0" timeOffset="148031.3338">3765 7608 696 0,'24'-3'256'0,"-24"3"-196"0,31 10-20 16,-12 0 172-1,0 4-124-15,20 21 192 16,7 2-156-16,9 36 24 16,-1 6-84-16,-8 10 4 15,-3-6-40-15,-20-4 8 16,-4-17-20-16,-26 7 36 0,-13-4-28 0,-30-3-12 16,4-10-8-16,-16-11-288 15,11-10 156-15,5-21-416 16,11-3 308-16</inkml:trace>
          <inkml:trace contextRef="#ctx0" brushRef="#br0" timeOffset="148781.8846">5012 7880 540 0,'0'-10'200'0,"0"10"-156"0,4-11-12 15,-4 5 184 1,0 6-124-16,0-7 104 15,4 0-112-15,-1-4 52 16,1 8-80-16,8-7 32 16,3 3-52-16,13-4 16 15,6 8-32-15,9-7 8 16,7 3-16-16,1 0 0 0,-1 4-4 0,-15-1 4 16,0 8-8-16,-8-4-64 15,-4 3 32-15,-8 0-456 16,1 4 268-16</inkml:trace>
          <inkml:trace contextRef="#ctx0" brushRef="#br0" timeOffset="149010.0107">5012 8114 748 0,'31'-3'276'0,"-31"3"-216"0,62-7-16 0,-31 3 68 16,4 1-72-16,11-4 8 15,-7 7-28-15,-1-7 24 16,1 7-28-16,-4 0-32 16,-4 0 8-16,-4 0 8 15,0 4 4-15</inkml:trace>
          <inkml:trace contextRef="#ctx0" brushRef="#br0" timeOffset="150448.3362">6622 7629 540 0,'0'-7'200'0,"0"7"-156"0,-7-7-12 0,3 4 96 16,8 6-76-16,-4-3 68 16,0 0-68-16,0-3 40 15,0 3-52-15,0-4-12 16,0 4-16-16,0-3 0 15,0 6-8-15,0 4 32 16,7 7-20-16,-7 10 32 16,4 7-32-16,4 21 32 15,0 6-32-15,3 14 4 16,1-3-12-16,-1-4 12 16,5-6-12-16,-1-14-4 0,1-7 0 15,3-14 40-15,1-4-24 16,7-9 16-16,0-1-20 0,8-10 28 15,11 0-28-15,1-17 4 16,-1 0-12-16,-3-32 12 16,3 8-12-16,-3-28-28 15,-5 7 8-15,-7-17 12 16,0 14 4-16,0-4 24 16,-11 21-16-16,-1-11-32 15,0 18 12-15,-3-4 44 16,-5 11-16-16,1 3-20 15,0 14 0-15,-1-4 0 16,5 11 0-16,-5 6-176 16,5 11 96-16</inkml:trace>
        </inkml:traceGroup>
        <inkml:traceGroup>
          <inkml:annotationXML>
            <emma:emma xmlns:emma="http://www.w3.org/2003/04/emma" version="1.0">
              <emma:interpretation id="{5822216C-AD09-49B5-9830-47ADE37C239A}" emma:medium="tactile" emma:mode="ink">
                <msink:context xmlns:msink="http://schemas.microsoft.com/ink/2010/main" type="inkWord" rotatedBoundingBox="9011,10187 13337,9809 13474,11372 9148,1175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4517.2047">8434 7822 384 0,'0'-11'140'0,"0"11"-108"0,-8 0-8 0,4 0 108 16,8 0-76-16,-8 0 48 16,4 4-60-16,-7-1 36 15,7 4-44-15,-8 3 52 16,4 4-52-16,-12 3 36 15,13 4-40-15,-13 10 0 16,8-4-20-16,-3 4-8 16,11-3 0-16,0 3 12 15,0-7-8-15,11-7 4 16,-3 0-4-16,11-6 4 16,1-4-8-16,-1-7-20 15,-3-4 8-15,-5-6-56 16,9 3 32-16,-13-7 44 15,5 4-8-15,-12-7-24 16,8 3 12-16,-8 0 0 16,0 4 8-16,-8 6-12 15,8 8 8-15,0 6 12 16,8 4-4-16,-1 0-20 16,5 3 8-16,7-3 32 15,1-1-16-15,15-6 8 16,3 0-8-16,-3-7 4 15,-4 0-8-15,-4-10-12 16,0 3 4-16,-7-10-4 16,-9 6 0-16,-11-13 44 15,0 7-24-15,-11-17 16 16,11 10-16-16,-8-7-24 0,4 10 4 16,-4 0 4-16,8 8 4 15,0 2-20-15,12 4 12 0</inkml:trace>
          <inkml:trace contextRef="#ctx0" brushRef="#br0" timeOffset="154907.2439">9007 7553 644 0,'11'-14'236'0,"-11"14"-180"0,31 7-20 15,-15-3 140 1,3 3-104-16,8 3 104 15,0 4-100-15,12 3 48 16,4 10-72-16,-5 15 40 16,1 9-52-16,-12 18-4 15,-3 0-20-15,-17 7 16 16,-3-14-20-16,-23 0 12 16,3-11-12-16,-19-10 56 15,8-3-40-15,-19-7-116 0,19-7 44 0,-8-6-584 16,4-1 348-16</inkml:trace>
          <inkml:trace contextRef="#ctx0" brushRef="#br0" timeOffset="225312.0042">2565 8417 676 0,'0'-7'248'0,"4"7"-192"0,-4 0-16 0,0 3 156 16,8 4-116-16,0 7 100 16,-1 7-104-16,1 10 12 15,4 0-52-15,-4 3 4 16,-1-3-24-16,-7 0 0 15,4-3-8-15,-15-1-280 16,3-3 148-16</inkml:trace>
          <inkml:trace contextRef="#ctx0" brushRef="#br0" timeOffset="225764.7343">2937 8107 644 0,'-8'-10'236'0,"8"10"-180"0,0 0-20 0,0-4 88 16,4 4-76-16,0-6 88 16,4 2-80-16,-1-3 36 15,5 7-56-15,4-7 44 16,-1 7-48-16,4-3 28 16,5 3-32-16,3-4 0 15,0 4-16-15,8-6 28 16,3-1-24-16,1-7 32 15,0 14-32-15,-4-14-4 16,-1 14-8-16,-10-14 12 16,3 11-8-16,-8-4-4 15,-3 0 0-15,-9-10-224 16,-3 10 120-16,-8-3-488 16,4 3 328-16</inkml:trace>
          <inkml:trace contextRef="#ctx0" brushRef="#br0" timeOffset="226071.552">3189 7742 268 0,'3'-3'100'0,"-3"3"-76"0,4 0-8 0,-4 0 192 15,0 0-116-15,-4 3 96 16,4 8-108-16,-3-4 68 15,3 6-84-15,-4 11 28 16,4 1-52-16,-4 12 48 16,4 1-52-16,-8 10 28 15,8 4-36-15,-8 3 44 16,4-7-40-16,-7-3 20 16,3-4-32-16,0 1 28 15,4-5-32-15,1 1 4 16,3-3-12-16,3-8 4 15,9 1-8-15,7-14 16 16,5-1-12-16,22-16 24 16,4 3-20-16</inkml:trace>
          <inkml:trace contextRef="#ctx0" brushRef="#br0" timeOffset="153778.7388">8442 7577 424 0,'-8'-7'156'0,"8"7"-120"0,-8 0-8 0,4-3 132 16,8 3-92-16,-8-4 44 16,4 1-68-16,-4 0-8 15,1 3-20-15,-9 0 96 16,-4 6-64-16,-3-2 44 16,8-1-56-16,-17 4 8 15,9 0-28-15,-16 0 8 16,16 3-12-16,-12-3 28 15,8 7-24-15,-8-7-4 16,4 7-8-16,0-4 4 16,7 0-4-16,-7 7-4 15,4 1 4-15,-4 6 20 16,7 0-12-16,-7 10 12 16,12 4-12-16,3 10 12 15,1-3-16-15,-5 7 4 16,16-4-4-16,0 0 12 15,0-7-12-15,8-3 32 16,11-7-24-16,1-3 12 16,-1-1-16-16,16-3 12 15,-4-3-16-15,4-4-72 0,3-3 32 16,-3-4-320-16,-4-3 192 0,4-7-344 16,-12 0 284-1</inkml:trace>
          <inkml:trace contextRef="#ctx0" brushRef="#br0" timeOffset="152765.7759">7393 8300 352 0,'0'-7'132'0,"0"7"-104"0,0 0-8 16,0 0 36-1,0 0-36-15,0 0 24 16,0 0-24-16,0 0 44 15,0 0-36-15,0-7 48 16,0 14-44-16,0-14 12 0,0 7-28 0,0 0 20 16,0 0-24-16,0-7 12 15,0 7-12-15,-4-3 28 16,4 6-24-16,-4-3 32 16,0 0-32-16,-4 0 4 15,8 0-12-15,-7 0-24 16,7 0 8-16,-4 0 12 15,4 0 0-15,-4 0 16 16,4 0-12-16,-4 0-4 16,0 7 0-16,-4-7 20 15,8 0-12-15,-7 0 32 16,3 7-28-16,-8-7 12 16,8 7-16-16,-4 0-16 15,1 0 0-15,-1-4 12 16,-4 7-4-16,5 1 16 15,-5-1-12-15,4 4-4 16,8 0 0-16,-11 3 4 16,3 3-4-16,0 5 60 15,8-1-36-15,-4 0-36 16,8 3 0-16,0-3 20 16,4 0-8-16,3-6 8 15,-3-5-4-15,4-2 4 16,7-1-8-16,-3-7 8 15,-5 1-8-15,9-4-4 16,-5 0 4-16,-3-7-16 0,7 7 8 16,-11-14 28-16,3 7-12 0,5-17-32 31,-1 7 12-31,1-10 36 0,-5 9-16 0,-11-13-8 16,12 11-8-16,-16-4 4 15,8 6 0-15,-16-2 8 16,5 3-4-16,-5 3-12 15,4 0 4-15,-11 4 28 16,7 3-12-16,-3-7-20 16,3 4 0-16,-7 3-4 15,7 0 4-15,1 0 8 16,7 7 0-16,0-10-20 16,4 10 12-16,-4 0-172 15,8 0 100-15</inkml:trace>
          <inkml:trace contextRef="#ctx0" brushRef="#br0" timeOffset="185819.2898">5263 8919 364 0,'4'-7'132'0,"-4"7"-100"0,12-10-12 0,-8 3 184 16,4 7-116-16,-1-14 44 15,5 4-80-15,3-4 40 16,5 4-52-16,-1-11 60 16,8 4-60-16,0-21-24 15,4 7-16-15,0-24 8 16,4 11-4-16,8-25 16 16,-1 7-12-16,5-4-4 15,-1 18 0-15,-3 0 4 16,-5 10-4-16,-3 0-4 15,-4 11 4-15,-4-1 12 16,-3 11-8-16,-9-4-40 16,-3 8 20-16,-1 2 44 15,1 4-12-15,-4 4-36 16,-1-4 8-16,1 4 28 16,4 3-12-16,-4-4-36 15,-1 8 16-15,-3-4 28 16,0 3-8-16,0 4 0 15,0-4-4-15,3 4 12 16,5 4-8-16,4-4-40 0,-5 3 20 16,1-3 20-16,3 3-4 15,-3-3-16-15,3 14 4 16,1-11 4-16,-1 0 4 16,1 4-20-16,3 0 12 0,12 10 32 15,0-3-16-15,16 9-8 16,-1 5-4-16,16 13 4 15,0-3 0-15,8 0 0 16,-8 3 0 0,23 0 0-16,0-7 0 0,16 0 16 15,-1-3-8-15,-11-3 16 16,4-4-16-16,-8 0-40 16,-3 0 20-16,3-4 36 15,-12-3-12-15,-15 0 0 0,-11-10-8 16,-8-4 40-16,-12-3-24 0,-16 0 36 15,5-7-32-15,-16-7-56 16,-8 0 16-16,-11 1-288 16,-1-5 168-16</inkml:trace>
        </inkml:traceGroup>
        <inkml:traceGroup>
          <inkml:annotationXML>
            <emma:emma xmlns:emma="http://www.w3.org/2003/04/emma" version="1.0">
              <emma:interpretation id="{9D27A798-837C-4EEE-8A64-9EEE178F98F8}" emma:medium="tactile" emma:mode="ink">
                <msink:context xmlns:msink="http://schemas.microsoft.com/ink/2010/main" type="inkWord" rotatedBoundingBox="13914,10109 14579,10108 14581,10728 13915,10730"/>
              </emma:interpretation>
            </emma:emma>
          </inkml:annotationXML>
          <inkml:trace contextRef="#ctx0" brushRef="#br0" timeOffset="156588.8232">9951 7670 540 0,'-11'-3'200'0,"11"3"-156"0,-8-4-12 0,4 4 132 16,4 4-96-16,-4-4 68 15,4 7-76-15,0-1 0 16,8 5-36-16,0-1 32 15,7 4-32-15,9-4-12 16,3 1-8-16,7-5 20 16,1 1-12-16,4-7 24 15,0 4-24-15,-1-8-20 16,-3 1 0-16,4-4 4 16,-4 0 4-16,-4-3 0 0,-4 3 0 15,-8-10 16-15,1 13-8 16,-13-13-4-16,1 10 0 0,-12-7-4 31,0 8 0-31,-7-8 8 0,-1 3-4 16,-3-2-12-16,3 9 4 0,-7-10 4 15,7 8 0-15,-3-5-12 16,7 8 8-16,-8-4-4 16,5 7 0-16,-13-4 0 15,13 4 0-15,-8 0 8 16,3 4 0-16,-3-1 0 15,3 1 0-15,-3-1-12 16,3 1 8-16,-3-1-4 16,4 4 0-16,-5 0 16 15,5 0-4-15,-5 0-4 16,5 0 4-16,-5 3-4 16,5 0 0-16,-4 1-12 15,3 2 8-15,1 1 12 16,3 0-4-16,-3 3-4 15,7 0 4-15,-4 0-16 16,8 4 8-16,-3 0 28 16,7-1-12-16,-8 1-12 15,8 3-4-15,-4 0 12 16,8 4-4-16,-4-4 8 16,0 0-8-16,-4-3 16 0,12-1-12 15,-8-3 4 1,7 4-4-16,-3-7 20 0,4 0-16 0,0-4 12 15,-4 4-12-15,11-7 12 16,-3 3-16-16,7-3 16 16,1 3-16-16,7-7-12 15,0 4 0-15,0-3 4 16,0 3 0-16,-8-4 16 16,8 1-8-16,-7-1-12 15,7 4 0-15,-4 0 4 16,-4 0 0-16,8-4-12 15,8 4 8-15,-4-4 20 16,12 1-8-16,-1-8-4 16,5 4 0-16,-1 0-156 15,1 0 84-15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5:33.5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90251E-73FD-42E8-9A0C-C59DEC635EFD}" emma:medium="tactile" emma:mode="ink">
          <msink:context xmlns:msink="http://schemas.microsoft.com/ink/2010/main" type="writingRegion" rotatedBoundingBox="19362,1918 24596,836 24791,1779 19557,2862"/>
        </emma:interpretation>
      </emma:emma>
    </inkml:annotationXML>
    <inkml:traceGroup>
      <inkml:annotationXML>
        <emma:emma xmlns:emma="http://www.w3.org/2003/04/emma" version="1.0">
          <emma:interpretation id="{C8333E69-F0DD-40FA-8E12-93EEA17706EE}" emma:medium="tactile" emma:mode="ink">
            <msink:context xmlns:msink="http://schemas.microsoft.com/ink/2010/main" type="paragraph" rotatedBoundingBox="19362,1918 24596,836 24791,1779 19557,2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7F9C0-4E3F-47C8-8398-A09522D386AC}" emma:medium="tactile" emma:mode="ink">
              <msink:context xmlns:msink="http://schemas.microsoft.com/ink/2010/main" type="line" rotatedBoundingBox="19362,1918 24596,836 24791,1779 19557,2862"/>
            </emma:interpretation>
          </emma:emma>
        </inkml:annotationXML>
        <inkml:traceGroup>
          <inkml:annotationXML>
            <emma:emma xmlns:emma="http://www.w3.org/2003/04/emma" version="1.0">
              <emma:interpretation id="{2B658042-E79C-4D2A-BC5F-F6E468CA0F91}" emma:medium="tactile" emma:mode="ink">
                <msink:context xmlns:msink="http://schemas.microsoft.com/ink/2010/main" type="inkWord" rotatedBoundingBox="19379,2000 21412,1579 21591,2441 19557,2862">
                  <msink:destinationLink direction="with" ref="{4DB9C818-9315-4A84-BEB7-2753961B37FB}"/>
                </msink:context>
              </emma:interpretation>
            </emma:emma>
          </inkml:annotationXML>
          <inkml:trace contextRef="#ctx0" brushRef="#br0">18354-4246 540 0,'-20'-14'200'0,"20"14"-156"0,-7-10-12 0,3 3 80 16,4 7-68-16,-4-3 36 15,-12 6-48-15,5 7-64 16,-1 1 20-16,-3 9 32 16,7 4-8-16,-4 11 52 15,8 3-36-15,4 3 4 16,4-3-20-16,8-7 28 16,7-7-24-16,4-14 48 15,5-3-36-15,-5-14-136 16,4-3 56-16,-4-11-96 15,0 1 84-15,-7-11 24 16,-5 3 24-16,-11-3 24 0,-3 10-4 0,-5 4 52 16,0 7-32-16,0 0 52 15,4 16-44-15,1 5 20 16,6 3-32-16,9 13 16 16,7-3-20-16,12 0 20 15,4 0-24-15,12-13 56 16,3-1-36-16,-4-13 56 15,-3-4-52-15,-12-11 20 16,-4 1-36-16,-15-10-8 16,3 6-8-16,-23-6-4 15,8 2 0-15,-11-2 8 16,3 6-4-16,8-3-20 16,8 10 8-16,0 1-156 15,7 9 92-15,4 8-524 16,8 3 328-16</inkml:trace>
          <inkml:trace contextRef="#ctx0" brushRef="#br0" timeOffset="366.0301">19078-3981 560 0,'-20'14'208'0,"20"-14"-164"0,-27 31-8 0,12-14 92 15,7 3-76-15,-8 5 24 16,9-1-44-16,-1 3-20 16,8-6-8-16,15-7 40 15,-3-1-24-15,19-9 24 16,12-1-24-16,3-13 0 15,0 0-12-15,-11-8-52 16,-4 1 28-16,-23-10 4 16,-8 3 8-16,-23-1 4 15,-4 8 0-15,-12 7 0 16,8 3 0-16,4 7-28 16,8 4 16-16,11-1-268 15,12 7 152-15</inkml:trace>
          <inkml:trace contextRef="#ctx0" brushRef="#br0" timeOffset="745.5558">19155-4425 728 0,'-23'-17'268'0,"23"17"-208"0,7-24-16 0,1 13 36 16,8 8-52-16,3-4 16 15,4 4-28-15,4 6-24 16,4 4 0-16,-4 10 12 15,-3 4 0-15,-9-1 8 16,-3 1-8-16,-5-7 16 16,-3 0-12-16,-8-4 92 15,4 0-52-15,8-6-24 16,4-1-12-16,15-6 4 16,8 3-8-16,23-11-4 15,4 1 0-15</inkml:trace>
          <inkml:trace contextRef="#ctx0" brushRef="#br0" timeOffset="-524.9413">17746-4053 364 0,'0'-24'132'0,"0"24"-100"0,11-25-12 0,-11 12 68 16,4 2-52-16,-8-6 24 16,1 3-40-16,-9-6-16 15,4 6-8-15,-19 0 72 16,12 7-36-16,-24 7 40 16,12 4-40-16,-20 16 44 15,20 5-44-15,-4 9 4 16,12 4-24-16,11-7 0 15,16 0-4-15,11-14 36 16,5-3-20-16,7-14-24 16,-1-4 0-16,5-16-140 15,0-1 72-15,-4-13 4 16,-4 3 40-16,-4-11 24 16,1 11 4-16,-1-17 52 15,0 7-32-15,-4-7 140 16,5 10-92-16,-5 3 20 15,-3 11-52-15,-13 14-36 0,-3 10-4 16,-15 21 0-16,-1 6 0 0,-7 18 16 16,8 0-8-16,-5 20 48 15,5-3-28-15,-4 3 12 16,11-6-24-16,4-14-176 16,4-8 88-16</inkml:trace>
        </inkml:traceGroup>
        <inkml:traceGroup>
          <inkml:annotationXML>
            <emma:emma xmlns:emma="http://www.w3.org/2003/04/emma" version="1.0">
              <emma:interpretation id="{5A865F96-F00B-4237-884A-6405E35268C6}" emma:medium="tactile" emma:mode="ink">
                <msink:context xmlns:msink="http://schemas.microsoft.com/ink/2010/main" type="inkWord" rotatedBoundingBox="22225,1326 23338,1096 23433,1554 22320,1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93.7239">20328-4859 696 0,'-16'-10'256'0,"16"10"-196"0,16-7-20 15,-12 4 92 1,11 6-80-16,12-3-20 0,4 0-20 0,8 0 32 16,0 0-24-16,3 0-176 15,1 4 84-15</inkml:trace>
          <inkml:trace contextRef="#ctx0" brushRef="#br0" timeOffset="1206.1548">20541-5034 696 0,'-16'-17'256'0,"16"17"-196"0,16 17-20 0,-12-3 32 16,0-1-48-16,-12 15 32 15,4 0-28-15,-12 16 16 16,9 1-24-16,-5 13 104 16,8 1-68-16,-7-1-24 15,11-6-20-15,0-14-568 16,0-7 304-16</inkml:trace>
          <inkml:trace contextRef="#ctx0" brushRef="#br0" timeOffset="1638.9131">21040-4886 676 0,'-8'-17'248'0,"8"17"-192"0,-19-11-16 0,4 8 156 16,7 3-116-16,-15-4 72 16,3 11-88-16,-3-3-80 15,8 3 8-15,7 3-32 16,12 0 24-16,11 1 44 15,5 6-16-15,10-7 60 16,5-6-40-16,0-4 28 16,-4 0-32-16,-8-4 16 15,-3 4-24-15,-13-14-8 16,-3 11-8-16,-11-18-32 16,3 18 16-16,-12-4-4 15,8 4 8-15,-3-1-196 16,11 4 112-16,11 7-604 15,1 3 384-15</inkml:trace>
          <inkml:trace contextRef="#ctx0" brushRef="#br0" timeOffset="1955.7863">21435-4917 572 0,'16'-4'208'0,"-16"4"-160"0,11 0-12 0,-11 0 56 16,0 0-56-16,0 4 84 16,0 3-68-16,-8 3 36 15,1 4-52-15,-5 0 8 16,8-1-28-16,0 1 0 16,8 7-8-16,0-11 56 15,4 0-36-15,0-6 60 16,-1-4-52-16,-3-4 20 15,4 1-36-15,-16-4 8 16,4 0-16-16,-3-6-8 16,-9 6 0-16,8-4-24 15,1 8 12-15,3-4-40 16,8 7 28-16</inkml:trace>
        </inkml:traceGroup>
        <inkml:traceGroup>
          <inkml:annotationXML>
            <emma:emma xmlns:emma="http://www.w3.org/2003/04/emma" version="1.0">
              <emma:interpretation id="{AE14225A-2565-48EC-89E2-3E2020F5272B}" emma:medium="tactile" emma:mode="ink">
                <msink:context xmlns:msink="http://schemas.microsoft.com/ink/2010/main" type="inkWord" rotatedBoundingBox="23865,1430 23926,1417 23936,1465 23875,1478"/>
              </emma:interpretation>
            </emma:emma>
          </inkml:annotationXML>
          <inkml:trace contextRef="#ctx0" brushRef="#br0" timeOffset="2254.7509">21985-4910 728 0,'-12'3'268'0,"12"-3"-208"0,-12 17-16 0,9-10 72 15,-5-3-72-15,4 3-20 16,-8 6-12-16,12-9-4 16,0-1-4-16,0-3 76 15,12 0-44-15,0-3 24 16,3-1-40-16,-3 1 52 16,-8-7-40-16,-4 3-40 15,0 0 0-15,0 0-396 16,0 7 224-16</inkml:trace>
        </inkml:traceGroup>
        <inkml:traceGroup>
          <inkml:annotationXML>
            <emma:emma xmlns:emma="http://www.w3.org/2003/04/emma" version="1.0">
              <emma:interpretation id="{90AB6B8F-2CD4-4697-9720-1A252A8FB746}" emma:medium="tactile" emma:mode="ink">
                <msink:context xmlns:msink="http://schemas.microsoft.com/ink/2010/main" type="inkWord" rotatedBoundingBox="24327,1305 24678,1232 24754,1600 24403,1672"/>
              </emma:interpretation>
            </emma:emma>
          </inkml:annotationXML>
          <inkml:trace contextRef="#ctx0" brushRef="#br0" timeOffset="3350.4654">22438-4869 572 0,'-20'0'208'0,"20"0"-160"0,20-3-12 0,-9-1 100 15,1 8-80-15,-1-8 4 16,5 4-36-16,11-7 0 16,8 4-12-16,7-4 36 15,1 7-24-15,7-3 20 16,-7 3-24-16,-20-4-148 16,4 4 64-16</inkml:trace>
          <inkml:trace contextRef="#ctx0" brushRef="#br0" timeOffset="3604.6415">22581-5034 644 0,'-27'-14'236'0,"27"14"-180"0,-4-7-20 16,-4 7 96-1,16 7-80-15,-16 4-48 16,8 6-4-16,-4 14 28 16,4-7-16-16,-4 14 24 15,4-1-20-15,-3 8 116 16,3 0-76-16,-4 0 40 16,4-7-56-16,-12-11-444 15,12-3 216-15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2:38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5E7209-DD44-421E-A0AC-D28966D3F31E}" emma:medium="tactile" emma:mode="ink">
          <msink:context xmlns:msink="http://schemas.microsoft.com/ink/2010/main" type="inkDrawing" rotatedBoundingBox="14977,15040 15850,11505 18080,12056 17207,15591" semanticType="verticalRange" shapeName="Other">
            <msink:sourceLink direction="with" ref="{FD8B1762-6137-4B72-8D64-76E6BE0F850F}"/>
            <msink:sourceLink direction="with" ref="{E6DBEEEF-5A54-4126-A0AB-A06BAD8794B0}"/>
            <msink:sourceLink direction="with" ref="{BBBBEED7-629F-45D5-8C04-41FD2DF3FA34}"/>
            <msink:sourceLink direction="with" ref="{954E07AF-F9BB-4975-894F-D3269DA294DE}"/>
          </msink:context>
        </emma:interpretation>
      </emma:emma>
    </inkml:annotationXML>
    <inkml:trace contextRef="#ctx0" brushRef="#br0">1792-7 184 0,'12'0'68'0,"-8"0"-52"0,3 0-4 16,-7 0 92-16,0 0-60 16,0 0 80-16,4 6-72 15,0 1 0-15,-4 0-32 16,0 0 4-16,-4 0-12 15,-4 3 12-15,1 4-16 0,-5-4-4 16,4 1 0-16,1-1-4 16,-1 0 0-16,0 1 52 15,-4-1-28-15,1 0-12 16,7 8-4-16,-4-5 0 16,1-2-4-16,-1 2-4 0,-4 1 4 15,4 3 4-15,1 1-4 16,-5-1-12-16,0 0 4 15,-3 0 4-15,3 0 0 16,-3 4 8-16,3 0-4 16,-3-4-4-16,-1 0 4 15,5 0 40-15,-1 0-24 0,0 1 24 16,5-1-24-16,-5-3-8 16,-3-7-8-16,3 10 4 15,-7-4-4-15,7 1 8 16,-15 0-8-16,8 3-12 15,-9-3 4-15,1 3-4 16,-4-3 0-16,4 3 24 16,0-3-8-16,0 3-4 15,4 0 0-15,-4 1 4 16,7 6-4-16,1-7-12 16,4 7 4-16,-5-3 4 15,1 3 0-15,0 3 8 16,-9 4-4-16,9 4-4 15,-8 2 4-15,-4 8 4 16,-4-4-4-16,-4 4-12 0,-3 0 4 16,3-7 20-16,0 0-8 15,1-7 4-15,3 0-4 16,4 0-32-16,-8-1 12 16,12 5 4-16,0-1 8 15,8 4 0-15,-1 0 0 16,5 0 0-16,-5 0 0 15,5-4 8-15,0 1-4 16,-5 2 8-16,5 8-8 16,-5-7-12-16,1-7 4 0,-8 0 12 15,4-4-4-15,-1-2-4 16,1-1 4-16,0 3-24 16,4 1 12-16,-1-1-4 15,1 4 4-15,3 4 8 16,1 2 0-16,-1 5 16 15,-3 2-8-15,0 1-12 16,-5 0 0-16,5-7 4 16,-8 0 0-16,4-4 8 15,7-3-4-15,5 3 24 16,-1-3-16-16,4 0 4 16,1 0-8-16,-1 7-8 15,8 0 4-15,0 7 4 16,4 3-4-16,0-3-4 15,-1 3 4-15,5-3 20 16,-8-4-12-16,0 0 4 0,0-6-8 16,4-1 12-16,4-3-12 15,0-4-4-15,-5 1 0 16,1 3-4-16,0 0 0 16,0-4 8-16,4 1-4 15,0-4-4-15,3 0 4 16,1 0 12-16,7 0-8 15,-3-3-40-15,-1 0 20 16,4-1 36-16,5 1-12 16,-1-4 24-16,4-3-20 15,0 0 0-15,0-1-8 0,0-6-16 16,4 0 4-16,-4 0 40 16,4 3-24-16,-4 1-36 15,1-1 12-15,3 0 0 16,3-3 12-16,1 0 0 15,4 3 0-15,0 1-12 16,-1-8 8-16,1 4 12 16,0 0-4-16,-1-4-12 15,-3 1 4-15,4-4 12 16,0 0-4-16,-4-4-4 16,-1 8 4-16,-3-1-16 15,0 1 8-15,4-1 4 16,8-3 0-16,-1 4 16 15,5-1-8-15,-1-3-20 16,5 3 4-16,-1 1 12 0,-4 3 0 16,-3-4-12-16,3 4 4 15,1 0-4-15,-1-4 0 16,1 4 16-16,-1-3-4 16,8-1 8-16,4-3-8 15,4 4-12-15,-11-1 4 16,-5 4-4-16,-3-4 0 15,-8 8 24-15,-8-8-8 16,-8 1 4-16,-3 3-4 16,-5-7 36-16,-11 0-20 15,0 0-4-15,0 0-12 0,0 0-112 16,-8-7 56-16,16 7-448 16,-4-4 276-1,-8-3-136-15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2:04.35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8:01:20.252"/>
    </inkml:context>
  </inkml:definitions>
  <inkml:traceGroup>
    <inkml:annotationXML>
      <emma:emma xmlns:emma="http://www.w3.org/2003/04/emma" version="1.0">
        <emma:interpretation id="{304742F5-B6F5-40A5-95DE-534C7BD2625F}" emma:medium="tactile" emma:mode="ink">
          <msink:context xmlns:msink="http://schemas.microsoft.com/ink/2010/main" type="writingRegion" rotatedBoundingBox="26410,6803 27537,14725 24984,15088 23858,7166"/>
        </emma:interpretation>
      </emma:emma>
    </inkml:annotationXML>
    <inkml:traceGroup>
      <inkml:annotationXML>
        <emma:emma xmlns:emma="http://www.w3.org/2003/04/emma" version="1.0">
          <emma:interpretation id="{DE43C81C-5E8F-4CEE-9DBB-4E3B8BC8A71C}" emma:medium="tactile" emma:mode="ink">
            <msink:context xmlns:msink="http://schemas.microsoft.com/ink/2010/main" type="paragraph" rotatedBoundingBox="26410,6803 27537,14725 24984,15088 23858,7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BA3BE6-BF46-4E11-95FB-8B4C0D071620}" emma:medium="tactile" emma:mode="ink">
              <msink:context xmlns:msink="http://schemas.microsoft.com/ink/2010/main" type="line" rotatedBoundingBox="26410,6803 27537,14725 24984,15088 23858,7166"/>
            </emma:interpretation>
          </emma:emma>
        </inkml:annotationXML>
        <inkml:traceGroup>
          <inkml:annotationXML>
            <emma:emma xmlns:emma="http://www.w3.org/2003/04/emma" version="1.0">
              <emma:interpretation id="{73BC6D40-E2BF-452E-B9E2-DB265FF2B4BE}" emma:medium="tactile" emma:mode="ink">
                <msink:context xmlns:msink="http://schemas.microsoft.com/ink/2010/main" type="inkWord" rotatedBoundingBox="24939,7012 25613,11755 24532,11908 23858,7166"/>
              </emma:interpretation>
            </emma:emma>
          </inkml:annotationXML>
          <inkml:trace contextRef="#ctx0" brushRef="#br0">23201 3245 632 0,'-8'-7'236'0,"8"14"-184"0,12-17-16 0,-5 10 8 16,-7 0-32-16,8 3 40 15,-8 4-28-15,12 7-4 16,-1-4-12-16,-3-3 36 0,-4 7-20 15,0-7 20-15,3 3-24 16,-3 4 8-16,8-1-16 16,-8-2 0-16,4 3-4 15,-5 3 20-15,-3 3-16 0,0 8-4 16,0-1-4-16,8 1-24 16,-8 0 12-16,0 2 4 15,0-2 4-15,-8 0 0 16,8 2 0-16,-3 1 8 15,-5-3-4-15,0 0 8 16,8-4-8-16,0 0-12 16,-8 0 4-16,8-4 20 15,0 1-8-15,0 0 24 16,-11-4-20-16,11 4-40 16,11-1 16-16,-11 1 20 15,0 0-4-15,12-1 8 16,-8 1-4-16,7-4 4 15,1 0-8-15,4 0-36 16,-9-3 16-16,-3 0 4 0,-4-4 12 16,0 1 0-16,-11-1 0 15,11-7 8-15,-8-3-4 16,0 0-12-16,8 0 4 16,0 0-24-16,0 0 16 15,0 0 24-15,0 0-8 16,0 0-36-16,0 7 20 15,-4 0 20-15,-4 0-4 16,-3 7 8-16,7-4-4 16,0-3 4-16,-4 3-8 15,8-3-20-15,0 3 8 0,0 1 4 32,-4-1 4-32,4 0-20 0,-7 8 12 0,7-1 4 15,0 4 4-15,0 3 32 16,0-11-16-16,0 11-32 15,0-10 8-15,0 7 8 16,0-4 4-16,0 7-4 16,0 0 4-16,0 4-24 15,0 10 12-15,0 3 20 16,-4 4-4-16,4 6-12 16,0-3 0-16,4-3 12 15,-4 3-4-15,7-3-4 16,-3-7 4-16,-4 0-4 15,0 3 0-15,0-3 0 16,0 7 0-16,0 6 24 0,-11 4-12 16,11 4-32-16,-4-1 12 15,0-6 8-15,-4-4 4 16,-3-7 8-16,-1-6-8 16,-3-8 96-16,3-3-56 15,-4-6 68-15,-11-5-60 16,-4-2 16-16,-15-8-40 15,3-3 8-15,-7-3-20 16,0-4 44-16,7-7-32 16,4-3-224-16,8-7 104 15</inkml:trace>
          <inkml:trace contextRef="#ctx0" brushRef="#br0" timeOffset="-283048.0738">22774 774 464 0,'31'-31'176'0,"-19"21"-140"0,15 0-8 0,-4-4 136 15,-7 11-96-15,7-4 60 16,0 3-72-16,-3 1 20 16,3 6-44-16,-8 8-20 31,1 6-4-31,-16 3 16 0,8 11-12 0,-16 4 32 16,8-1-28-16,0 14-4 15,-4-3-8-15,-8 20 40 16,1 4-24-16,-16 14 16 15,7-4-20-15,-15-3 8 16,4-7-12-16,-7 13 12 16,11 1-16-16,3-1-4 15,13-9 0-15,15-1-32 16,7-14 16-16,24-10-76 16,4-3 52-16,0-14-32 15,-1-7 44-15,-3-10 12 16,-8 0 8-16,-4-14 12 15,1-4-4-15,-20-6 16 16,-4 3-12-16,-12-7-20 16,-4 7 4-16,-7-3-4 15,-4 3 4-15,-8 14 16 0,4 0-4 16,-4 3-4-16,12 8 4 16,-12 2-24-16,20 4 12 0,-8 21-24 15,7 3 20-15,1 28 4 16,3 0 8-16,-3 20 32 15,7-7-16-15,-11 35-24 16,3 0 4-16,-15 7 8 16,16-17 0-16,-9-11-4 15,5-14 4-15,-8-6 72 16,4-14-40-16,-16-14 144 16,16-17-100-16,-20-21 68 15,4-10-84-15,-15-21 8 16,4-3-40-16</inkml:trace>
        </inkml:traceGroup>
        <inkml:traceGroup>
          <inkml:annotationXML>
            <emma:emma xmlns:emma="http://www.w3.org/2003/04/emma" version="1.0">
              <emma:interpretation id="{BE9E1FB6-5C47-4E1D-984A-4D16BE9E6558}" emma:medium="tactile" emma:mode="ink">
                <msink:context xmlns:msink="http://schemas.microsoft.com/ink/2010/main" type="inkWord" rotatedBoundingBox="27323,13224 27325,13240 27311,13242 27309,13227"/>
              </emma:interpretation>
            </emma:emma>
          </inkml:annotationXML>
          <inkml:trace contextRef="#ctx1" brushRef="#br0">25368 6899 0,'0'0'0</inkml:trace>
        </inkml:traceGroup>
        <inkml:traceGroup>
          <inkml:annotationXML>
            <emma:emma xmlns:emma="http://www.w3.org/2003/04/emma" version="1.0">
              <emma:interpretation id="{5982E33D-7D69-4863-8D77-341A7DA79AFA}" emma:medium="tactile" emma:mode="ink">
                <msink:context xmlns:msink="http://schemas.microsoft.com/ink/2010/main" type="inkWord" rotatedBoundingBox="26142,14907 26144,14923 26130,14925 26128,14910"/>
              </emma:interpretation>
            </emma:emma>
          </inkml:annotationXML>
          <inkml:trace contextRef="#ctx1" brushRef="#br0" timeOffset="-239704.55">24187 8582 0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2:46.9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CB8CB1-6CF7-4F2B-949F-2E255ED267D1}" emma:medium="tactile" emma:mode="ink">
          <msink:context xmlns:msink="http://schemas.microsoft.com/ink/2010/main" type="writingRegion" rotatedBoundingBox="19735,15585 21988,14537 22586,15823 20333,16871">
            <msink:destinationLink direction="with" ref="{4879DAAB-411E-40B7-B8DA-50893D2ED51E}"/>
          </msink:context>
        </emma:interpretation>
      </emma:emma>
    </inkml:annotationXML>
    <inkml:traceGroup>
      <inkml:annotationXML>
        <emma:emma xmlns:emma="http://www.w3.org/2003/04/emma" version="1.0">
          <emma:interpretation id="{67688218-A767-470D-BF47-BFD0751A07E8}" emma:medium="tactile" emma:mode="ink">
            <msink:context xmlns:msink="http://schemas.microsoft.com/ink/2010/main" type="paragraph" rotatedBoundingBox="19735,15585 21988,14537 22586,15823 20333,16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2979B-A016-4951-84C2-5D5B02C5A66B}" emma:medium="tactile" emma:mode="ink">
              <msink:context xmlns:msink="http://schemas.microsoft.com/ink/2010/main" type="line" rotatedBoundingBox="19735,15585 21988,14537 22586,15823 20333,16871"/>
            </emma:interpretation>
          </emma:emma>
        </inkml:annotationXML>
        <inkml:traceGroup>
          <inkml:annotationXML>
            <emma:emma xmlns:emma="http://www.w3.org/2003/04/emma" version="1.0">
              <emma:interpretation id="{921A1278-6CA8-46F3-AF70-234184B9D844}" emma:medium="tactile" emma:mode="ink">
                <msink:context xmlns:msink="http://schemas.microsoft.com/ink/2010/main" type="inkWord" rotatedBoundingBox="19815,15756 20623,15380 20885,15946 20077,16321"/>
              </emma:interpretation>
            </emma:emma>
          </inkml:annotationXML>
          <inkml:trace contextRef="#ctx0" brushRef="#br0">18323 9601 444 0,'-4'-14'164'0,"12"14"-124"0,-4-11-16 0,-4 11 24 15,4-6-32-15,3 2 40 16,-3-6-32-16,0-1 4 16,0-2-16-16,-4-1 56 15,0-7-40-15,-4 8 40 0,-4-1-36 16,-3 3 0-16,-1 1-20 15,-3 3-8-15,-1 4 0 0,-3 3 20 16,-4 3-12-16,-1 4-4 16,-3 3-4-16,-4 4 48 15,-4 3-28-15,5 7-12 16,2-6-4-16,-3 2 36 16,8 1-24-16,4 0 8 15,7-1-16-15,5 1-8 16,7-4 0-16,11 0 40 15,8-3-24-15,9-7 8 16,10-7-16-16,5-3-24 16,-1-4 4-16,-3-7-156 15,-4-7 92-15,-4-3-120 16,-4-14 108-16,-4-10-8 16,-11-7 52-16,3 3 52 15,1 1-4-15,-4 6 72 0,-1 4-48 16,-3 6 112-16,3 8-84 15,-3 6 28 1,-4 4-52-16,12 3 12 16,-13 7-28-1,-3 7 0-15,0 4-12 0,-3 6-8 16,3 4 4-16,-20 13 40 16,12 8-24-16,-11 10 8 15,0-1-16-15,-8 4 36 16,3-3-24-16,-7 0-4 15,12-4-12-15,-8-3 20 16,12-7-16-16,7-3-152 16,8-4 72-16,15-11-692 0,-3 5 416 15,3-8 140-15</inkml:trace>
          <inkml:trace contextRef="#ctx0" brushRef="#br0" timeOffset="799.8432">18505 9384 456 0,'-8'-4'168'0,"8"4"-128"0,-7 7-16 0,3-3 80 16,4 2-64-16,-4 5 80 16,4 3-68-16,-8 6 52 15,0 1-60-15,-3 3 48 16,3 7-52-16,-4-7 8 16,8-3-32-16,-7-1 8 15,3 1-12-15,4-11 20 16,4 4-20-16,0-4-4 15,4 1-4-15,4-8-16 16,3 4 8-16,1-7-32 16,4-3 20-16,-5-1-116 0,1-3 72 15,-1 0 8-15,1 4 32 16,-4-11 52 0,3 11-20-16,-7-4 16 15,0 3-16-15,0-2-8 16,4 6 0-16,-4-4 20 15,3 11-12-15,5-7-12 16,3 14-4-16,5-4 28 0,-1 4-12 16,4 0-4-16,-3-4-4 15,-1 7 12-15,0-10-8 16,1 0-28-16,-9-4 8 0,1 1 4 16,0-4 8-16,-5-7-12 31,1 7 8-31,-4 0 28 15,4-7-12-15,-4 0-4 16,3 0-4-16,1-3 12 0,4 0-8 16,-1-4-4-16,1 7 0 15,0-10 4-15,3 6-4 0,-7-6 24 16,3 0-16-16,-7-11-12 16,0 11-4-16,-12-14 12 15,1 4-4-15,-9 3-20 16,1 6 8-16,-9 5-4 15,9 9 4-15,-4 4-108 16,7 7 64-16</inkml:trace>
        </inkml:traceGroup>
        <inkml:traceGroup>
          <inkml:annotationXML>
            <emma:emma xmlns:emma="http://www.w3.org/2003/04/emma" version="1.0">
              <emma:interpretation id="{6FC2278C-842C-4B61-80D3-8786AA5D1A6D}" emma:medium="tactile" emma:mode="ink">
                <msink:context xmlns:msink="http://schemas.microsoft.com/ink/2010/main" type="inkWord" rotatedBoundingBox="21095,14953 21988,14537 22586,15823 21693,162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11.7689">19570 8943 488 0,'-8'0'180'0,"8"0"-140"0,8-7-12 16,-8 4 100 0,0 3-76-16,3-7 16 0,1 4-44 0,0-4 56 15,4 7-44-15,-8-7 36 16,0 3-40-16,0-2 8 16,8 2-24-16,-8-3-8 15,11 4-4-15,-3-8 4 16,4 5-4-16,-1-5-12 15,5 8 4-15,-5-4-4 16,9 7 0-16,-13-4 8 16,13 8 0-16,-20 3 0 15,8 3 0-15,-8 7-12 16,0 1 8-16,-16 2 12 16,12 1-4-16,-15-1 16 15,11 1-12-15,-11-4-4 16,-1 7 0-16,-7-10 4 15,4 7-4-15,-8-1 8 0,-8 1-8 16,8 3-12-16,4-7 4 16,4 4-16-16,8-11 12 15,11 4 4-15,11 0 4 0,9 0 8 16,7 3-4-16,0-10 8 16,4 0-8-16,-3-4 24 15,-5-3-16-15,-3-3-172 16,-1-4 88-16,-7 0-264 31,0-7 188-31</inkml:trace>
          <inkml:trace contextRef="#ctx0" brushRef="#br0" timeOffset="1885.2312">19388 9067 840 0,'0'0'312'0,"0"0"-244"0,42 0-16 0,-22 0 40 16,-1 0-60-16,8-3 24 15,4 10-36-15</inkml:trace>
          <inkml:trace contextRef="#ctx0" brushRef="#br0" timeOffset="2718.4898">19945 8283 508 0,'-15'-18'188'0,"22"15"-148"0,1 0-8 0,4 3 140 16,7 3-100-16,4 7 24 16,8 14-56-16,-4 11 28 15,20 10-40-15,-1 6 40 0,-7 39-40 16,0 27-4-16,-1 0-16 16,-14 20 72-16,-13 28-44 15,-22-17-20-15,-9-17-16 0,-22-10-116 16,-28 2 64-16,-31-12-112 15,-11-12 96-15,11-16-540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3:41.81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7:55:55.288"/>
    </inkml:context>
  </inkml:definitions>
  <inkml:traceGroup>
    <inkml:annotationXML>
      <emma:emma xmlns:emma="http://www.w3.org/2003/04/emma" version="1.0">
        <emma:interpretation id="{FBBF45A6-86E8-45F7-BEEC-B3C734BF8C54}" emma:medium="tactile" emma:mode="ink">
          <msink:context xmlns:msink="http://schemas.microsoft.com/ink/2010/main" type="writingRegion" rotatedBoundingBox="13837,15723 20270,15977 20219,17271 13786,17017">
            <msink:destinationLink direction="with" ref="{5D55504E-5745-46D2-A091-FA027CBE8E62}"/>
            <msink:destinationLink direction="with" ref="{63E900FF-F9D8-4640-A7CA-F4BE6472D346}"/>
          </msink:context>
        </emma:interpretation>
      </emma:emma>
    </inkml:annotationXML>
    <inkml:traceGroup>
      <inkml:annotationXML>
        <emma:emma xmlns:emma="http://www.w3.org/2003/04/emma" version="1.0">
          <emma:interpretation id="{DBABE894-A350-46A8-9A29-ECBE854B7C17}" emma:medium="tactile" emma:mode="ink">
            <msink:context xmlns:msink="http://schemas.microsoft.com/ink/2010/main" type="paragraph" rotatedBoundingBox="13837,15723 20270,15977 20219,17271 13786,17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8F76F-5AE3-4B1E-8DC4-83A505E46B4A}" emma:medium="tactile" emma:mode="ink">
              <msink:context xmlns:msink="http://schemas.microsoft.com/ink/2010/main" type="line" rotatedBoundingBox="13837,15723 20270,15977 20219,17271 13786,17017"/>
            </emma:interpretation>
          </emma:emma>
        </inkml:annotationXML>
        <inkml:traceGroup>
          <inkml:annotationXML>
            <emma:emma xmlns:emma="http://www.w3.org/2003/04/emma" version="1.0">
              <emma:interpretation id="{1B3E68EA-7C0C-43D0-B894-72F15E17C69B}" emma:medium="tactile" emma:mode="ink">
                <msink:context xmlns:msink="http://schemas.microsoft.com/ink/2010/main" type="inkWord" rotatedBoundingBox="13837,15723 17303,15860 17252,17154 13786,170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13099 10258 560 0,'-7'0'208'0,"11"3"-164"0,-4 1-8 0,7-1 40 16,5-3-48-16,0 0-12 16,7-3-8-16,4-4 36 15,0 3-24-15,-3 1-20 0,3-1 0 16,-4 1-564-1</inkml:trace>
          <inkml:trace contextRef="#ctx0" brushRef="#br0" timeOffset="883.9274">13552 10127 352 0,'-4'0'132'0,"1"0"-104"0,3 0-8 0,0 0 24 15,0 0-28-15,0 0 32 0,0 0-32 16,-8 7 12-16,8-7-16 16,-8 7 20-16,4 7-20 15,-7-4 56-15,-5-3-36 16,-3 13 36-16,7-2-36 16,1-5-20-16,-1 5-4 15,4 2 16-15,8-3-12 0,0 1 4 16,12-5-8-16,3-2 36 15,1-4-20-15,-1-4-12 16,9-3-8-16,-5-7-24 16,0 0 12-16,-3-7-48 15,-1 8 28-15,5-12 40 16,-5 8-4-16,-7 0-28 16,-8-1 12-16,11 1-8 15,-7 3 8-15,0 0 8 0,-4 4 0 16,0 3-12-16,0 0 8 15,-4 3 4-15,4 4 0 16,-4 0 32 0,4 7-16-16,-3 3 4 15,14 0-12-15,1 0 12 16,-5-3-12-16,13 0 24 16,-5-11-20-16,-3 4 24 0,3-7-24 15,-3-7 4-15,0 4-8 16,-5-11-8-16,5 0 4 15,-4 1 4-15,-8-8-4 16,7 0 16-16,-7-6-12 0,4-1-28 16,4 1 8-16,-8-1 12 15,8 8 4-15,3 2-4 16,-3 8 4-16,0 3 4 16,0 11-4-16,-4 3-20 15,-4 3 8-15,0 0-376 16,0 1 212-1,0 6-188-15</inkml:trace>
          <inkml:trace contextRef="#ctx0" brushRef="#br0" timeOffset="1292.0141">13854 10309 476 0,'-11'21'176'0,"-1"-7"-136"0,4 6-12 0,8-6 4 15,0 3-24-15,4 4 32 16,4-7-24-16,7-4 12 0,5-3-16 16,3-7 0-16,4 0-4 15,0-14 12-15,-4 4-12 0,-3-14-4 16,-9 10 0-16,-3-7-4 16,-8 4 0-16,-4-3 16 15,-7 2-8-15,-5 8-12 16,-3 3 0-16,11 4 4 15,-4 3 0-15,12 0-276 16,8 7 152 0,4 6-176-16</inkml:trace>
          <inkml:trace contextRef="#ctx0" brushRef="#br0" timeOffset="-2536.7452">12244 9841 664 0,'-4'-44'244'0,"8"51"-188"0,4-1-16 16,3-2-4-16,-3 6-28 16,7 4-108-16</inkml:trace>
          <inkml:trace contextRef="#ctx0" brushRef="#br0" timeOffset="-993.1409">12542 10079 92 0,'0'3'32'0,"0"-3"-24"0,0-3 0 15,0 3 12-15,-8 7-12 16,8 0 4-16,-4 3-4 16,-11 0-16-16,7 4 4 15,-3 0 136-15,-5 3-72 16,1 0 80-16,-5-3-80 15,9 10-4-15,-1-10-36 16,4 6-20-16,4-2-4 16,12-5 20-16,4-2-8 15,-1-4 32-15,9-7-24 16,-5 0 4-16,5-7-12 16,-1 3-8-16,4-6 4 0,-7-7-4 15,-1 6 0 1,-3-2 16-16,-5-1-8 0,-3 4-20 15,-4 3 4-15,0 0-12 16,-4 7-16 0,1 7 16-16,3 0 92 15,0 3-40-15,0-3 0 16,3 10-20-16,5-3 8 16,4 3-12-16,3-7 32 0,8 4-24 0,5-7 32 15,-1 0-32-15,0-4-12 16,4-3-8-16,-4-3 12 15,4-1-4-15,-8-3 16 16,-4-6-12-16,-3 2-4 16,-4-2 0-16,-9-5-24 15,5-2 12-15,-8-4 92 16,-4 0-44-16,4-7 16 16,4 3-32-16,8 4-12 15,-5 3-8-15,1 4-4 16,4 3 0-16,-4 11-12 15,-1 3 8-15</inkml:trace>
          <inkml:trace contextRef="#ctx0" brushRef="#br0" timeOffset="-2672.1077">12070 10175 320 0,'0'4'120'0,"4"6"-96"0,-4 4-4 0,0-1 80 16,0 8-60-16,-4 10 60 15,-4 10-56-15,0 11-4 16,-3 6-24-16,-1-6 16 15,0-7-20-15,-3-4 32 16,-1-6-28-16,-3-8-4 0,-4-6-8 16,0-11 40-16,3 0-24 15,-3-17-8-15,4-6-8 16,7-8-508-16</inkml:trace>
          <inkml:trace contextRef="#ctx0" brushRef="#br0" timeOffset="2460.198">12588 9735 280 0,'-7'-4'104'0,"7"8"-84"0,0-1 0 16,0-3 48-1,0 0-40-15,0 4 24 0,-4 2-32 16,0 1 8-16,0 0-16 16,-4 0 12-16,1 0-16 15,3 3 24-15,-12 1-20 16,-3-1-32-16,11 4 12 15,-11-1 44-15,11 1-16 0,-7 3 0 16,-1 1-12-16,12 2 4 16,-11 1-8-16,7 0-12 15,0-1 4-15,0-3 12 16,1 1-4-16,-5 2 24 16,1 1-16-16,-5 0 12 15,1-4-12-15,-5 3 0 16,5-6-4-16,-5 3-32 0,5-3 12 15,3 0 4-15,5 0 8 16,3-4 32-16,0 0-16 16,4 1 20-16,0 2-20 0,0-2-16 15,0 3-4-15,0-1 12 16,0 5-4-16,-4-1-4 16,4 3 4-16,-4 1-4 15,4 3 0-15,0 0-20 16,4 7 12-16,4 0 56 15,3-7-24-15,5 7-20 16,3 0-4-16,4-3 16 16,4-1-8-16,1 1 40 15,-5-4-24-15,0-4 40 16,4 5-36-16,-8-8-280 16,1 3 140-16</inkml:trace>
          <inkml:trace contextRef="#ctx1" brushRef="#br0">13944 9477 0,'0'0'0,"0"0"15,0 0-15,0 0 0,0 0 16</inkml:trace>
          <inkml:trace contextRef="#ctx0" brushRef="#br0" timeOffset="3016.5059">14032 9879 404 0,'0'-7'148'0,"12"7"-112"0,11 0-12 16,-11 0-12-16,-1 4-12 15,9-1 52-15,3 4-28 16,0 7 32-16,-3 7-28 16,3 9 0-16,8 8-16 0,-12 7 12 15,8 0-16-15,-7 0 24 16,-5 3-20-16,-11-4-12 0,-4 12-4 16,-4 5 48-16,-15-2-24 15,-8-4 8-15,0 0-16 16,-12-14 28-16,0 1-24 15,0-11-120-15,5-7 56 16</inkml:trace>
          <inkml:trace contextRef="#ctx0" brushRef="#br0" timeOffset="3761.3784">14896 9962 456 0,'0'-14'168'0,"3"4"-128"0,-3-1-16 16,4 5 80-16,-4-1-64 15,0-4-16-15,-4 1-16 16,-11 0 16-16,-4-8-12 16,-8 1 4-16,-8 3-8 0,-12-6-8 0,5 10 4 15,-1-4-24-15,-3 10 12 16,15-6-12-16,4 7 8 16,-1 3 0-16,17 0 4 15,-5 6 8-15,9-2 0 16,-5 3 44-16,8 3-24 15,-11 7 0-15,7 11-12 16,-4 6 28 0,5 8-20-16,-5 19 32 15,4 5-32-15,0-8-4 16,5-3-8-16,-5 0 12 0,8 4-8 16,-8-4 24-16,4-3-20 0,0-8-12 15,1-6-4-15,-1-3 20 16,0-1-8-16,0-3 32 15,0-3-24-15,0 2-12 16,0-2-8-16,0-7 40 16,4-4-24-16,0-3-8 15,4-4-8-15,4-3 12 16,4-7-4-16,7 0 8 16,4 0-8-16,4-4 8 15,4 1-8-15,0 3 24 16,0 0-16-16,-4 0-172 15,0 0 88-15,-3 0-548 16</inkml:trace>
          <inkml:trace contextRef="#ctx0" brushRef="#br0" timeOffset="4025.3174">14903 10234 572 0,'-11'0'208'0,"15"-4"-160"0,-4 1-12 15,0 3 128-15,7 0-96 16,5-4 68-16,0-3-76 16,3 4-8-16,4-4-32 15,9 0 24-15,18 4-28 0,8-1 12 16,-3 4-16-16,-5 0 28 16,0 4-24-16,-11-1 20 15,-4 1-20-15,-11-1-36 16,-5 1 12-16,-11-4-228 15,-4 0 128-15,-4 0-560 16</inkml:trace>
          <inkml:trace contextRef="#ctx0" brushRef="#br0" timeOffset="4396.9622">15066 10062 464 0,'-19'10'176'0,"15"7"-140"0,-12 7-8 0,12-10 84 15,-3 7-68-15,-1-1 8 0,0 1-32 16,-3 3 48-16,3 0-36 15,4 4 4-15,-4-1-24 0,0 4 0 16,1 4-4-16,-5-5-8 16,4 1 4-16,1 4 4 15,-5-4-4-15,12-4-4 16,0 1 4-16,0-7 64 16,12-8-36-16,3 1 16 15,8 0-32-15,4-7 8 16,4 0-12-16,8-4 56 15,-8 0-40-15,0-3-276 16,-4 7 136-16</inkml:trace>
        </inkml:traceGroup>
        <inkml:traceGroup>
          <inkml:annotationXML>
            <emma:emma xmlns:emma="http://www.w3.org/2003/04/emma" version="1.0">
              <emma:interpretation id="{ED82A59D-C798-4F40-AF6F-4D96CA046097}" emma:medium="tactile" emma:mode="ink">
                <msink:context xmlns:msink="http://schemas.microsoft.com/ink/2010/main" type="inkWord" rotatedBoundingBox="17514,16806 17858,16820 17857,16860 17512,16846"/>
              </emma:interpretation>
            </emma:emma>
          </inkml:annotationXML>
          <inkml:trace contextRef="#ctx0" brushRef="#br0" timeOffset="6303.2063">15577 10512 280 0,'-4'4'104'0,"4"-4"-84"0,0 0 0 16,0 0 48-16,0 0-40 15,0 0 60-15,0 0-52 0,0 0 0 16,0 0-20-16,0 0 32 15,0 0-24-15,0 0 4 16,0 0-16-16,0 0 20 16,0 0-20-16,0 0 32 15,0 0-28-15,0 0 40 16,0 3-32-16,0-3-12 16,0 0-8-16,0 0 4 15,0 0-4-15,0 0 16 16,0 0-12-16,4 0 4 0,8-3-4 15,3-1 12-15,8 8-12 16,4-4 16-16,12 0-16 0,0 0 24 16,-4 0-20-16,3 0-32 15,-11 7 12-15,4-7 8 16,-7-7 4-16,-1 7 16 16,-19-7-12-16,0 7 16 15,-8-7-16-15,0 4 4 16,4-4-4-16,-12 7 4 15,1 0-8-15,3 7 16 16,8-7-12-16,0 0-268 16,0 0 144-16,0 0-388 15</inkml:trace>
        </inkml:traceGroup>
        <inkml:traceGroup>
          <inkml:annotationXML>
            <emma:emma xmlns:emma="http://www.w3.org/2003/04/emma" version="1.0">
              <emma:interpretation id="{B066A6EA-2641-4D9B-903C-F3C67A8BA6CB}" emma:medium="tactile" emma:mode="ink">
                <msink:context xmlns:msink="http://schemas.microsoft.com/ink/2010/main" type="inkWord" rotatedBoundingBox="18353,16122 20261,16197 20221,17214 18313,17138"/>
              </emma:interpretation>
              <emma:one-of disjunction-type="recognition" id="oneOf1"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a,</emma:literal>
                </emma:interpretation>
                <emma:interpretation id="interp3" emma:lang="" emma:confidence="0">
                  <emma:literal>any</emma:literal>
                </emma:interpretation>
                <emma:interpretation id="interp4" emma:lang="" emma:confidence="0">
                  <emma:literal>a]</emma:literal>
                </emma:interpretation>
                <emma:interpretation id="interp5" emma:lang="" emma:confidence="0">
                  <emma:literal>Zy</emma:literal>
                </emma:interpretation>
              </emma:one-of>
            </emma:emma>
          </inkml:annotationXML>
          <inkml:trace contextRef="#ctx0" brushRef="#br0" timeOffset="11183.2358">17567 10254 528 0,'-4'-7'196'0,"4"7"-152"0,8-10-12 15,-1 10 36-15,9-3-44 16,-5-1 24-16,9 1-28 16,-1-1 28-16,4-3-32 0,1 7 12 15,-1 0-16-15,-4 7 12 0,-3 0-16 16,-5 0 4-16,1 3-4 15,-12 8-16-15,0-8 4 16,-4 11 12-16,-4-4-4 16,-7 14 8-16,-5-4-8 15,1 1 24-15,0 6-16 16,-1-10 12-16,5 0-12 16,3-3 28-16,1-7-24 15,3-4-4-15,4 7-8 16,0-6-4-16,12-4 0 0,4-1 0 15,7-2 0-15,0-4 0 16,16 0 0-16,-12 0-72 16,1-4 40-16,-1 4-612 15</inkml:trace>
          <inkml:trace contextRef="#ctx0" brushRef="#br0" timeOffset="7474.6722">16572 10206 392 0,'11'-3'148'0,"5"3"-116"0,-4-4-8 15,-5 4 40-15,1 0-40 16,-8 0 60-16,0 0-48 16,0-3-24-16,-4-1-12 15,4 1 24-15,0-1-12 16,0-2-4-16,0-1-4 0,0-4 20 16,0-9-12-16,-8 3 4 15,8-1-8-15,-7 1-8 16,-1 0 4-16,-4 3-24 15,-7 14 12-15,0 0 4 16,-1 14 4-16,-15 3-36 0,4 4 20 16,4-1 24-16,8 5-4 15,3-5 28-15,13-3-20 16,6 1 24-16,13-5-24 16,-1-6 32-16,16 0-28 15,-3-7-4-15,6-3-8 16,-3-4 40-16,-4 0-24 15,1-7-8-15,-5-7-8 16,-4-6-24-16,0-14 12 0,-3-8-4 16,-4-2 4-16,-5-1-12 15,5 4 12-15,-4 7 4 16,-8 10 4-16,7 7-36 16,-7 10 20-16,0 14 32 15,0 7-8-15,0 24 8 16,-7 10-8-16,-1 7 20 15,-4 4-16-15,5-4 12 16,-13-3-12-16,12-7 20 16,-3-7-20-16,11-4 56 15,-8-3-36-15,12-10 12 16,0-4-28-16,0-3-192 16,3-7 92-16,1 0-492 15</inkml:trace>
          <inkml:trace contextRef="#ctx0" brushRef="#br0" timeOffset="9172.2134">16394 10440 392 0,'4'-3'148'0,"-4"6"-116"0,0-3-8 16,0 0 64-16,0 0-52 15,7 0 84-15,1 0-68 16,4-3 52-16,-5-1-60 15,13 1 24-15,-1-4-40 16,1 3 16-16,3 1-24 0,8 0 16 16,4 3-20-16,3-4 0 0,1 1-8 15,19-4 12-15,16 7-12 16,-9-7 40-16,1 7-24 16,-8 0-4-16,-15 0-12 15,-12 0-24-15,-4-4 8 16,-8 1-4-16,-11 0 4 15,-4-1-176-15,-4 1 96 16,-4 3-428 0,-4 0 288-16,4 7 12 15</inkml:trace>
          <inkml:trace contextRef="#ctx0" brushRef="#br0" timeOffset="9877.0945">16657 10743 392 0,'0'-4'148'0,"0"4"-116"0,0-3-8 15,0 0 40-15,0-1-40 16,-8-3 24-16,4-10-28 16,-11 7 8-16,3-1-16 15,-3 5 36-15,-5-1-24 16,1 7-12-16,0 7-8 15,-1-1 20-15,1 5-12 16,4-1 12-16,3 4-12 0,4-4 44 16,0 4-28-16,8-4-16 15,8 1-4-15,0-1 36 16,4-3-24-16,7-7 24 0,0 7-24 16,4-7-8-16,1-7-8 15,-1 7-260-15,-4-7 140 16,1-3-352-1</inkml:trace>
          <inkml:trace contextRef="#ctx0" brushRef="#br0" timeOffset="10120.2339">16773 10492 352 0,'-15'13'132'0,"11"-6"-104"0,0 7-8 0,4 3 52 0,-8 4-44 15,4 3 52 1,-3 7-48-16,-1 3 20 0,0-9-32 16,-4-1 8-16,1 3-16 15,-5-10 20-15,9 1-20 16,-5-5 24-16,12 1-24 0,-8-7 24 16,8 7-24-16,8-4-40 15,-8-10 16-15,12 0-508 16</inkml:trace>
          <inkml:trace contextRef="#ctx0" brushRef="#br0" timeOffset="8030.1494">16878 9865 260 0,'0'11'96'0,"0"3"-76"0,-8 10-4 15,4-4 88-15,4 11-60 0,-8 7 44 16,-3 0-52-16,-5-4 24 16,5-3-32-16,3-3 28 0,-4-1-32 15,4-6 4-15,5-4-16 16,-5-3 12-16,4-7-16 16,0-7 48-1,4 3-28-15,0-10-16 0,4-3-4 16,8-4 0-16,3-10-4 15,4-7-256-15,9 4 136 16,6-1 20-16,-3 4 60 16,8 0 20-16,4 7 8 15,-9 3 120-15,-10 7-60 16,-5 7 8-16,-11 11-40 16,-12-1-4-16,-12 0-8 15,-7 4-8-15,-4 0 4 16,-4-1 20-16,4-2-12 15,4-1 4-15,7-3-8 0,5 3-40 16,7 1 16-16,8-1 68 16,3 0-28-1,5 4 20-15,0 0-28 0,3-4 8 16,-7 0-12-16,0-3 20 16,-1 4-20-16,-3-1 24 15,0-3-24-15,-4 0 24 16,0 0-24-16,0-4-84 15,0-3 40-15,0 0-404 16,12 7 240-16,3 3-20 16</inkml:trace>
          <inkml:trace contextRef="#ctx0" brushRef="#br0" timeOffset="10659.2376">16874 10636 404 0,'8'-7'148'0,"-8"7"-112"0,-8 0-12 0,8 4 32 16,-4 3-36-16,-4 6 88 15,-7 5-60-15,-5 2 40 0,13 1-52 16,-5 0 24-16,0-1-32 15,5-3 0-15,7-6-16 0,0 6 44 16,15-17-28-16,1 0 4 16,-1 0-20-16,4 0 20 15,1-7-20-15,-5 7-32 16,-3-10 12-16,3 6-112 16,-11-6 64-16,4 3-28 15,-8 4 48-15,-8 3 16 16,8 3 8-16,-4 1 20 15,4 2-4-15,4 5 68 16,16-4-40-16,-1 3 16 16,16 0-32-16,-4-3 8 15,11-3-12-15,-11-1 44 16,8-6-28-16,-12-1-4 0,0-3-16 16,-15-3 4-16,-4 7-8 15,-8-4-20-15,0-4 8 16,-8 1 32-16,-4 0-16 15,12 3-28-15,-8 3 12 16,8 1-104-16,8-1 60 16</inkml:trace>
          <inkml:trace contextRef="#ctx0" brushRef="#br0" timeOffset="11962.3471">18062 10144 496 0,'0'-10'184'16,"8"6"-140"-16,7-2-16 0,-3 2 64 0,4-6-56 16,3 10 4-16,0-4-24 15,4 1-20-15,-3-1 0 16,-1 4-4-16,-3 7 0 0,-5-3 8 15,-3-1 0-15,4 4 0 16,-5 0 0-16,5 0 44 16,-4-4-24-16,-1 1 8 15,1-1-16-15,0 4-24 16,-8-7 4-16,0 0 48 16,0 7-20-16,-8-4 16 15,0 1-20-15,-3 3 0 16,3 0-8-16,-4-1-24 0,9 5 8 15,-5 3 12-15,-4 6 0 16,-3 11 16-16,7 17-12 16,-7 18-4-16,-1 3 0 15,4-1 12-15,5-6-8 16,-5-10 24-16,8-7-20 16,-4-7-12-16,1-11-4 15,-1-6 84-15,-7-4-48 16,3-10 28-16,-4 7-40 15,-3-4 0-15,0-7-12 16,-8 4 36-16,-4-3-20 0,4 3-40 16,-12 10 8-16</inkml:trace>
          <inkml:trace contextRef="#ctx0" brushRef="#br0" timeOffset="11375.283">17629 10378 664 0,'0'-7'244'0,"7"7"-188"0,13-3-16 15,-5 3 24-15,8 0-44 16,5 0 8 0,3 0-16-16,-4 0 36 0,4 0-24 15,0 0-604-15,3 0 316 0,5 7 32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51.6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DBEEEF-5A54-4126-A0AB-A06BAD8794B0}" emma:medium="tactile" emma:mode="ink">
          <msink:context xmlns:msink="http://schemas.microsoft.com/ink/2010/main" type="writingRegion" rotatedBoundingBox="16668,12711 23646,12530 23674,13618 16696,13799">
            <msink:destinationLink direction="with" ref="{AD5E7209-DD44-421E-A0AC-D28966D3F31E}"/>
            <msink:destinationLink direction="with" ref="{77A7298E-79CA-4B0F-9DFF-7AE0B2A94674}"/>
          </msink:context>
        </emma:interpretation>
      </emma:emma>
    </inkml:annotationXML>
    <inkml:traceGroup>
      <inkml:annotationXML>
        <emma:emma xmlns:emma="http://www.w3.org/2003/04/emma" version="1.0">
          <emma:interpretation id="{BCA4E389-07BC-4313-BC2A-5B329B1F41A6}" emma:medium="tactile" emma:mode="ink">
            <msink:context xmlns:msink="http://schemas.microsoft.com/ink/2010/main" type="paragraph" rotatedBoundingBox="16668,12711 23646,12530 23674,13618 16696,13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D9BD73-0641-420F-A726-EF74F2596D80}" emma:medium="tactile" emma:mode="ink">
              <msink:context xmlns:msink="http://schemas.microsoft.com/ink/2010/main" type="line" rotatedBoundingBox="16668,12711 23646,12530 23674,13618 16696,13799"/>
            </emma:interpretation>
          </emma:emma>
        </inkml:annotationXML>
        <inkml:traceGroup>
          <inkml:annotationXML>
            <emma:emma xmlns:emma="http://www.w3.org/2003/04/emma" version="1.0">
              <emma:interpretation id="{AC247570-1180-4BE6-920E-379B75118FA6}" emma:medium="tactile" emma:mode="ink">
                <msink:context xmlns:msink="http://schemas.microsoft.com/ink/2010/main" type="inkWord" rotatedBoundingBox="16668,12711 19687,12633 19712,13607 16693,136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14947 6548 520 0,'4'-34'192'0,"-4"34"-152"0</inkml:trace>
          <inkml:trace contextRef="#ctx0" brushRef="#br0" timeOffset="-105.3371">14808 6927 196 0,'-8'82'72'0,"8"-82"-56"0,0 97-4 0,0-63 136 16,0-3-84-16,0 0 72 16,0 0-80-16,-4-10 136 31,4-4-108-31,-4-7 32 0,0 1-68 0,-3-11 0 16,-1 0-32-16,-8-18-148 15,9 5 68-15</inkml:trace>
          <inkml:trace contextRef="#ctx0" brushRef="#br0" timeOffset="780.7183">15710 6363 280 0,'-8'-4'104'0,"8"4"-84"0,-23 0 0 15,7 0 76 1,5 7-56-16,-24 0 44 15,8 7-48-15,-16 3 24 16,8 0-32-16,-11 11 16 16,7-1-24-16,-7 11 88 15,7 0-60-15,0 7 12 16,12-4-36-16,-8 10 40 16,16 1-36-16,3 17-16 15,9 0-4-15,11 0 0 16,11-1-4-16</inkml:trace>
          <inkml:trace contextRef="#ctx0" brushRef="#br0" timeOffset="2010.5941">15768 6672 228 0,'0'-7'84'0,"0"7"-64"0,0 0-8 16,-4 0 40 0,4 0-32-16,-8 0 24 15,8 0-24-15,-8-7 16 16,8 14-20-16,-11-7 0 0,11 0-8 15,-16 0 4-15,5 0-8 0,-1 0 52 16,4 7-32-16,-11-3 32 16,3 9-28-16,-7-6 52 15,8 4-44-15,-5 2 12 16,1 1-32-16,0 3 0 16,7 7-8-16,4-10-16 15,4 10 4-15,8-10 12 16,4 10-4-16,4-14 16 15,3 4-12-15,1-14-28 16,3 7 8-16,0-14-40 16,1 7 32-16,-1-10-48 15,0 3 40-15,-3-7-12 16,3-3 24-16,-3 0-28 16,-5 3 28-16,-3 0 32 15,4 4-8-15,-8-4-8 16,-1 7-4-16,-3 0 40 15,0 7-24-15,0 4 36 16,0 6-32-16,4 4-4 16,4 7-8-16,4-4 4 15,7 4-4-15,0-1 16 16,1-6-12-16,-1-7 4 16,0-4-4-16,-3-6-8 15,3-1 4-15,-7-9 28 16,3 2-16-16,-7-13-32 15,4 10 8-15,-8-6 72 16,-1 6-36-16,-3-3 20 0,4 3-32 16,0-3 0-16,-4 7-8 0,-4-4 12 15,4 7-12-15,-7-3-100 16,7 6 48-16,-8 1-340 16,8 3 208-16</inkml:trace>
          <inkml:trace contextRef="#ctx0" brushRef="#br0" timeOffset="2356.6233">16224 6755 704 0,'-11'0'264'0,"11"0"-208"0,8-7-12 15,-1 3 8-15,5 8-36 0,11-4-4 32,8 0-8-32,4 0-24 0,4 0 12 0,-1 0-464 15,-3 0 260-15</inkml:trace>
          <inkml:trace contextRef="#ctx0" brushRef="#br0" timeOffset="3271.5562">16604 6707 196 0,'-4'-4'72'0,"4"4"-56"0,0 0-4 0,0 0 64 15,0 0-44-15,-4 0 24 16,4 4-36-16,-8-1 36 16,1 7-32-16,-9 1 76 15,8-1-56-15,-7 4 40 16,7 3-48-16,-7 4 16 15,7-1-32-15,0 1 8 16,4 6-16-16,0-9-8 16,8-5 0-16,0 1-24 15,4-7 12-15,7-10-68 16,1 3 44-16,-1-18-136 16,9 12 92-16,-9-12-60 15,1 5 76-15,-9-11 28 16,5 13 16-16,-12 1 52 15,4 3-24-15,-8 0 140 16,4 7-84-16,-4 0-4 16,4 7-40-16,4 0-8 0,4 3-8 0,7 1 4 15,8 2-8-15,5-6 8 16,-1 0-8-16,4-4-20 16,-4 1 8-16,-4-11-12 15,0 4 8-15,-7-11 24 16,-5 0-4-16,-7-3 32 15,0 3-24-15,-8-7-40 16,0 8 12-16,-4-8 36 16,5 4-12-16,-5 0 24 15,4 3-20-15,0 0-44 16,8 7 16-16,0 0-16 16,7 7 16-16,1 0-240 15,0 4 140-15</inkml:trace>
          <inkml:trace contextRef="#ctx0" brushRef="#br0" timeOffset="3916.2715">16991 6978 132 0,'0'-10'52'0,"0"10"-44"16,4-3 4-16,-4-1 36 16,0 8-28-16,-4-4 16 15,0 3-20-15,-4 1 96 16,4-1-60-16,-7 4 72 16,-1 3-68-16,-3 4 40 15,3 3-56-15,1 4-28 16,7-1-12-16,4 1 16 15,4 0-8-15,7-4-4 16,5-3 0-16,3-7-32 16,0 0 16-16,1-7-108 15,-1 3 64-15,-3-10-36 0,-5 4 52 16,-7-11 16-16,0 0 12 0,-12-13 20 16,4 6-4-16,-7-10 24 15,3 7-16-15,-4-4 4 16,8 11-8-16</inkml:trace>
          <inkml:trace contextRef="#ctx0" brushRef="#br0" timeOffset="4743.5022">17126 6431 236 0,'0'-3'88'0,"0"3"-68"0,8-4-4 15,-8 1 68 1,12 6-48-16,-4-3 84 16,7 4-68-16,-3 3 36 15,7 3-52-15,0 7 60 16,1 4-56-16,-1 10 0 0,0 0-24 0,-3 7 40 16,-1-4-28-16,-7 7 12 15,4-3-24-15,-12 14-8 16,4-4-4-16,-12 17 12 15,4-6-8-15,-8 6 4 16,5-6-4-16,-13-1-16 16,9-9 4-16,-13-5-24 15,9-6 16-15,-12-3-232 16,8-8 132-16</inkml:trace>
          <inkml:trace contextRef="#ctx0" brushRef="#br0" timeOffset="5149.1254">17351 6748 488 0,'-8'-7'180'0,"8"7"-140"0,20-7-12 15,-5 4 128-15,4 3-92 0,16-4 28 16,-4 1-56-16,8 3 4 16,0 7-24-16,-1-7 0 15,1 0-8-15,0 0-8 16,-4-4 4-16,-8 4-48 16,-4 0 24-16,-15 0-336 15,-1 0 196-15</inkml:trace>
          <inkml:trace contextRef="#ctx0" brushRef="#br0" timeOffset="5479.4102">17583 6662 456 0,'-11'27'168'0,"11"-27"-128"0,-12 28-16 16,8-14 140 0,4-1-96-16,-4 12 52 0,4-1-72 0,-4 7 0 15,1 6-28-15,-1-2 16 16,4-4-24-16,4-7-4 15,3 0-4-15,9-7-4 16,3 0 0-16,8-6 32 16,0 3-16-16,16-1-216 15,-1-9 108-15</inkml:trace>
        </inkml:traceGroup>
        <inkml:traceGroup>
          <inkml:annotationXML>
            <emma:emma xmlns:emma="http://www.w3.org/2003/04/emma" version="1.0">
              <emma:interpretation id="{2646CFEF-BE6C-45DA-8FEA-F4E4D816FC92}" emma:medium="tactile" emma:mode="ink">
                <msink:context xmlns:msink="http://schemas.microsoft.com/ink/2010/main" type="inkWord" rotatedBoundingBox="20091,12639 23646,12546 23674,13618 20118,137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936.1308">18563 6886 416 0,'-12'72'152'0,"16"-17"-116"0,0 14-12 0,-4-35 56 0,0 4-48 16,0-4 32-16,-4 1-36 16,0-4 36-16,-4-4-36 15,-3-3 28-15,-9-3-28 16,-3-4 0-16,-4-3-16 0,-4-4 12 16,4-3-16-16,0-3 4 15,0-4-4-15,4-4-96 16,3-3 52-16,1-3-404 15,-1 0 244-15</inkml:trace>
          <inkml:trace contextRef="#ctx0" brushRef="#br0" timeOffset="29575.1703">18168 6851 364 0,'-4'-7'132'0,"4"7"-100"0,0-3-12 15,0 3 148-15,0 0-96 16,0 0 44-16,8 0-72 16,-1 0 12-16,5 0-36 15,0-4-8-15,3 1-8 0,1 0-16 16,-5-1 8-16,5 1-120 15,-1 3 68-15,1-4-156 16,-5-3 124-16,5 4-216 16</inkml:trace>
          <inkml:trace contextRef="#ctx0" brushRef="#br0" timeOffset="30106.672">18617 6552 548 0,'19'-24'204'0,"-11"17"-156"0,0 0-16 0,-8 7 80 16,0 0-68-16,0 0-52 15,0 0 0-15,-4 3-292 16</inkml:trace>
          <inkml:trace contextRef="#ctx0" brushRef="#br0" timeOffset="31765.6007">19244 6287 332 0,'-8'-4'120'0,"8"4"-92"0,-4 4-8 0,-3-4 16 16,7 3-24-16,-8-3 68 16,4 4-48-16,-11-1 60 15,3 7-56-15,-15 4-24 16,15 0-12-16,-23 7 0 16,8 3 0-16,-11 3 16 15,10 4-8-15,-3 4 4 0,-3-1-4 16,3 4 12-16,7 0-12 15,1 0 24-15,0 3-20 16,0 0 4-16,3 11-8 0,5 6-16 16,7 11 4-16,4-7-32 15,8-3 20-15,4-11-72 16,4-7 48-16,3-13-140 16,0-8 100-1,5 1-192-15</inkml:trace>
          <inkml:trace contextRef="#ctx0" brushRef="#br0" timeOffset="32952.2761">19116 6683 196 0,'-11'0'72'0,"11"0"-56"0,-4 6-4 0,0-6 40 16,0 0-32-16,0 4 52 0,0-1-40 15,-3 1 12-15,-5-4-28 16,4 3 80-16,-3 4-52 16,-5 0 92-16,1 3-76 15,-1 1 24 1,4 6-48-16,-3 3-12 0,7 5-16 16,1-1 12-16,3 3-12 15,4-3-20-15,4-7 4 16,7-3 4-16,5-7 4 0,3-7-124 15,4-7 68-15,4-7-156 16,-3-3 124 0,-1 0-216-16</inkml:trace>
          <inkml:trace contextRef="#ctx0" brushRef="#br0" timeOffset="33177.3658">19124 6775 352 0,'-19'7'132'0,"15"4"-104"0,0 9-8 0,8-2 124 15,11 6-84-15,1 0 8 16,11 0-40-16,4-4-8 15,4-2-12-15,-4-8 4 16,0-7-8-16,-4-6 16 0,-8-7-12 16,-4-4-20-16,-7-7 4 15,-8 1 12-15,0-5 0 16,-8-5 16-16,-3 5-12 16,3 5-4-16,0-1 0 15,5 4-48-15,10 7 24 0,5 3-276 16,-1 3 164-1,9 8-120-15</inkml:trace>
          <inkml:trace contextRef="#ctx0" brushRef="#br0" timeOffset="33404.6549">19550 6751 572 0,'-8'-13'208'0,"16"16"-160"0,3-10-12 16,1 7 112-16,3-7-88 16,9 7-36-16,7 0-16 0,7-7-484 15,5 14 260-15,-12 7-36 16</inkml:trace>
          <inkml:trace contextRef="#ctx0" brushRef="#br0" timeOffset="33792.5025">19976 6672 392 0,'-8'11'148'0,"0"-8"-116"0,-15 4-8 15,15 0 216-15,-3 0-136 16,-5 6 36-16,1 1-84 16,-1 3 12-16,8 4-40 15,4 0-16-15,4-1-8 0,4 1 4 16,8-7-4-16,0-7-136 16,7-4 76-16,-4-6-140 0,1-4 112 15,-1-4-144 1,9-2 128-16,-9-1-160 15</inkml:trace>
          <inkml:trace contextRef="#ctx0" brushRef="#br0" timeOffset="34130.9026">20026 6734 496 0,'-12'0'184'0,"12"10"-140"0,0 4-16 0,0-3 128 16,0 6-92-16,4 3-28 16,4 8-20-16,7-4 8 15,5 0-12-15,3-3-12 0,4-7-4 16,-4-11-24-1,1-3 16-15,-1-14-20 0,-4-3 16 16,-7-7-16-16,-8 0 16 16,-4-7 36-16,-8 3-12 15,0-3-16-15,-3 4 0 0,7-1 40 16,0 8-20-16,8-1-20 16,3 7 4-16,5 4-16 15,7 3 8-15,5 4-124 16,-1-1 76-16,-4 8-348 15</inkml:trace>
          <inkml:trace contextRef="#ctx0" brushRef="#br0" timeOffset="34483.841">20506 6941 436 0,'-4'0'160'0,"4"0"-124"0,-4 10-8 0,-7-3 88 0,7 7-68 16,-8-1 32-16,0 5-44 15,1-1 84-15,7 3-68 16,4-6-40-16,8 3-12 0,3 1-12 16,9-12 4-16,-1-2-12 15,0-4 12-15,1-4-56 16,-9-6 32-16,1-4-28 15,-8-3 36-15,-4-3 20 16,-8-5 4-16,0-2-32 16,-3 3 16-16,-5 14-12 15,5-4 16-15</inkml:trace>
          <inkml:trace contextRef="#ctx0" brushRef="#br0" timeOffset="34814.2198">20711 6507 436 0,'-4'-10'160'0,"8"10"-124"0,19 7-8 0,-15 3 264 0,11 14-164 15,12 7 160-15,16 7-168 16,-5 10 44-16,5 24-96 16,-16 21-4-16,-16 10-40 0,-7-17 4 15,-23-17-16-15,-24-7-96 16,-15-7 48-16,-8-10-280 15,-4-11 176-15,0-10-564 16</inkml:trace>
          <inkml:trace contextRef="#ctx0" brushRef="#br0" timeOffset="38672.3096">21315 6696 260 0,'4'-10'96'0,"-8"10"-76"0,4 0-4 16,0-7 148-1,0 0-4-15,0 0-76 16,0-10-20-16,-4 3-44 15,-4-3 16-15,8 0-24 16,-7 0-20-16,-1 3 0 0,-4 4 4 16,-3 3 4-16,-1 7 16 15,-3 10-8-15,-8 4 76 16,0 7-48-16,0-1 56 16,3 1-52-16,9 3 24 15,15-3-36-15,8-1-16 0,11-3-8 16,8-3 4-16,4-7-4 15,0-7-12-15,4 0 4 16,0-14-40-16,0 1 24 16,-4-5-72-16,-8-13 52 15,-12-13-52-15,-7-8 52 16,-4-7-76-16,-7 4 64 16,-13 7 52-16,12 10 4 0,1 7 56 15,3 14-32-15,-4 10 84 16,-3 14-64-16,7 14 76 15,4 13-72-15,-4 11 36 16,-4 3-52-16,-4-3-28 16,9-4-8-16,-5-3 36 15,0-4-24-15,-4-3 16 16,5-10-16-16,-1-4-60 16,4-3 24-16,0-4-128 15,4 4 80-15,4-7-352 16,0 0 236-1,4 10-128-15</inkml:trace>
          <inkml:trace contextRef="#ctx0" brushRef="#br0" timeOffset="39813.8465">21040 6817 488 0,'-4'-7'180'0,"0"7"-140"0,1-7-12 0,3 7 164 15,0 0-112-15,0 0 20 16,0 0-60-16,7 0 44 15,5 7-48-15,3-7 72 0,9 7-60 0,-5 3-16 16,8-3-20-16,12 0 32 16,-1-7-20-16,13 0 12 15,7-4-20-15,8 1-16 16,3-4-4-16,-7 4 12 16,-4-1-4-16,-15 1-28 15,-8 3 12-15,-16-4-120 16,4-3 76-16,-11 7-164 15,-4 0 124-15,-1 0-288 16</inkml:trace>
          <inkml:trace contextRef="#ctx0" brushRef="#br0" timeOffset="39272.9068">21528 6321 392 0,'0'7'148'0,"0"10"-116"0,-8 14-8 0,0-10 120 16,8 17-84-16,-11 0-24 0,3-7-24 15,0 6 20-15,-3-6-16 16,-1 0 20-16,8-13-20 0,-3-5 28 16,3-2-28-16,0-8-24 15,4-6 4-15,4-1-28 16,3-6 20-16,9-11-224 16,3-6 128-1,4 3-120-15,5 6 132 16,6-2 68-16,5 9 20 15,-8-2 100-15,-4 6-48 16,-7 7 164-16,-13 0-116 16,-7 0 64-16,0 0-92 15,-7 7 0-15,-5 0-40 16,-7-1-12-16,-12-2-8 16,3 3-60-16,1 0 32 0,0 0-16 0,4-1 24 15,0 1 8-15,15 4 8 16,-4-1 60-16,5 7-32 15,18 0 76-15,1 1-56 16,3-5 36-16,1-2-48 16,7 2-12-16,-7-6-12 15,-1 0-12-15,-7-7 4 16,-8 0-16-16,0 0 8 16,0-7-172-16,-4 7 96 15,0 0-180 1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20.8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88F15C-3E7E-4722-A8AF-07E05EE69468}" emma:medium="tactile" emma:mode="ink">
          <msink:context xmlns:msink="http://schemas.microsoft.com/ink/2010/main" type="writingRegion" rotatedBoundingBox="8797,14210 11096,14134 11135,15303 8836,15379"/>
        </emma:interpretation>
      </emma:emma>
    </inkml:annotationXML>
    <inkml:traceGroup>
      <inkml:annotationXML>
        <emma:emma xmlns:emma="http://www.w3.org/2003/04/emma" version="1.0">
          <emma:interpretation id="{38FD488E-278C-4294-84B5-BDE6BBF22A4E}" emma:medium="tactile" emma:mode="ink">
            <msink:context xmlns:msink="http://schemas.microsoft.com/ink/2010/main" type="paragraph" rotatedBoundingBox="8797,14210 10786,14144 10804,14695 8815,14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A3F58-49AD-44DB-AE17-13B6EDE5B3A8}" emma:medium="tactile" emma:mode="ink">
              <msink:context xmlns:msink="http://schemas.microsoft.com/ink/2010/main" type="line" rotatedBoundingBox="8797,14210 10786,14144 10804,14695 8815,14761"/>
            </emma:interpretation>
          </emma:emma>
        </inkml:annotationXML>
        <inkml:traceGroup>
          <inkml:annotationXML>
            <emma:emma xmlns:emma="http://www.w3.org/2003/04/emma" version="1.0">
              <emma:interpretation id="{A6D553BD-C1CA-471A-8B6E-4F063ED7C919}" emma:medium="tactile" emma:mode="ink">
                <msink:context xmlns:msink="http://schemas.microsoft.com/ink/2010/main" type="inkWord" rotatedBoundingBox="8799,14266 9212,14253 9221,14535 8809,145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6868 8221 528 0,'15'-11'196'0,"-15"11"-152"0,47-17-12 16,-24 3 16 0,4 7-32-16,20-10-12 15,3 7-8-15,16-4-376 16,4 7 208-16</inkml:trace>
          <inkml:trace contextRef="#ctx0" brushRef="#br0" timeOffset="-194.1646">6914 7969 384 0,'-11'-3'140'0,"11"3"-108"0,11 0-8 0,-3 0 84 15,0 3-64-15,11-6 52 16,1 3-56-16,18-7 8 16,1 0-32-16,15-3 36 15,0 3-28-15,5 0-4 16,-1 4-12-16</inkml:trace>
        </inkml:traceGroup>
        <inkml:traceGroup>
          <inkml:annotationXML>
            <emma:emma xmlns:emma="http://www.w3.org/2003/04/emma" version="1.0">
              <emma:interpretation id="{DEC99634-3824-4F89-8E79-1E19BADD3BAE}" emma:medium="tactile" emma:mode="ink">
                <msink:context xmlns:msink="http://schemas.microsoft.com/ink/2010/main" type="inkWord" rotatedBoundingBox="10258,14162 10786,14144 10804,14695 10276,14712">
                  <msink:destinationLink direction="with" ref="{77A7298E-79CA-4B0F-9DFF-7AE0B2A94674}"/>
                </msink:context>
              </emma:interpretation>
            </emma:emma>
          </inkml:annotationXML>
          <inkml:trace contextRef="#ctx0" brushRef="#br0" timeOffset="2791.7025">8525 7987 228 0,'-12'0'84'0,"12"0"-64"0,-15-14-8 0,11 10 172 15,8 4-104-15,-4-6 28 16,0 6-64-16,0-7 44 16,7 0-52-16,1 7-16 15,-4 0-12-15,4 7 0 16,3 0-4-16,5-1 16 15,-4 1-12-15,7-3-4 16,0 3 0-16,8-7 12 16,8-4-8-16,-8-3-4 15,4 0 0-15,-4-3-4 16,-7 3 0-16,-1-3-28 0,-3 3 16 0,-5-7-32 16,-3 7 28-1,-8-3-4-15,0 3 12 0,-4-3 32 16,0 3-12-16,-4-3-12 15,1 3-4-15,-9-4-4 16,12 5 0-16,-11-5 24 16,3 8-8-16,4-4-4 15,5 7 0-15,-13-3-32 16,8 6 16-16,-11-6 4 16,4 3 8-16,-13 6 0 15,5-2 0-15,-4 3 16 16,8 6-8-16,-16-6 4 15,8 4-4-15,-8 6 4 16,8-3-8-16,-4-7 16 16,4 13-12-16,0-3-20 15,15 4 4-15,-7 3 76 16,7 0-40-16,4 7 44 16,8 7-40-16,0 0 8 15,8-7-24-15,-8 14 8 16,12-11-12-16,-5-3 12 15,5 0-16-15,4-7-4 16,-1 0 0-16,8-10 20 16,1 0-12-16,10-7 12 15,1-4-12-15,12-6-16 16,-5 3 0-16,5-11 20 0,-1 4-8 16,-3-3-72-16,-1 3 32 0,1 0-172 15,-4 4 112-15</inkml:trace>
        </inkml:traceGroup>
      </inkml:traceGroup>
    </inkml:traceGroup>
    <inkml:traceGroup>
      <inkml:annotationXML>
        <emma:emma xmlns:emma="http://www.w3.org/2003/04/emma" version="1.0">
          <emma:interpretation id="{B733BEB8-B428-44A8-AACB-EAEF04E0A115}" emma:medium="tactile" emma:mode="ink">
            <msink:context xmlns:msink="http://schemas.microsoft.com/ink/2010/main" type="paragraph" rotatedBoundingBox="10182,15074 11133,15137 11117,15381 10166,153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C80AAC-3EC9-4FBB-9F44-FA645EF5F66F}" emma:medium="tactile" emma:mode="ink">
              <msink:context xmlns:msink="http://schemas.microsoft.com/ink/2010/main" type="line" rotatedBoundingBox="10182,15074 11133,15137 11117,15381 10166,15318">
                <msink:destinationLink direction="with" ref="{77A7298E-79CA-4B0F-9DFF-7AE0B2A946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9B01500-3FDE-4087-AB71-EF7C5BFA81DB}" emma:medium="tactile" emma:mode="ink">
                <msink:context xmlns:msink="http://schemas.microsoft.com/ink/2010/main" type="inkWord" rotatedBoundingBox="10182,15074 11133,15137 11117,15381 10166,15318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512708.4224">8241 8761 372 0,'0'-10'140'0,"4"6"-112"0,4 4-4 0,-8 0 4 16,11 4-20-1,1 2 16-15,3 5-16 0,9 3 32 16,3-1-24-16,8-2 32 16,19-4-32-16,16-4 12 15,15 0-16-15,0 1-8 16,0 3 0-16,0-11 12 15,4 8-8-15,0 3 16 16,-4-4-16-16,1 4-56 16</inkml:trace>
          <inkml:trace contextRef="#ctx0" brushRef="#br0" timeOffset="512904.9439">8400 9002 548 0,'-35'-35'204'0,"23"28"-156"0,12 4-16 16,24-7 8-1,10-1 24-15,32 1-32 16,31 0-16-16,8 6-8 16,-1 4 44-16,20 7-28 0,8-7-396 15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7:00.6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8B1762-6137-4B72-8D64-76E6BE0F850F}" emma:medium="tactile" emma:mode="ink">
          <msink:context xmlns:msink="http://schemas.microsoft.com/ink/2010/main" type="writingRegion" rotatedBoundingBox="16549,14050 16574,14900 15622,14927 15598,14077">
            <msink:destinationLink direction="with" ref="{AD5E7209-DD44-421E-A0AC-D28966D3F31E}"/>
            <msink:destinationLink direction="with" ref="{77A7298E-79CA-4B0F-9DFF-7AE0B2A94674}"/>
          </msink:context>
        </emma:interpretation>
      </emma:emma>
    </inkml:annotationXML>
    <inkml:traceGroup>
      <inkml:annotationXML>
        <emma:emma xmlns:emma="http://www.w3.org/2003/04/emma" version="1.0">
          <emma:interpretation id="{E246CBA0-387D-4049-9D3A-4FFD0F7278DF}" emma:medium="tactile" emma:mode="ink">
            <msink:context xmlns:msink="http://schemas.microsoft.com/ink/2010/main" type="paragraph" rotatedBoundingBox="16549,14050 16574,14900 15622,14927 15598,14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C8BC43-5A09-4D12-A667-CE25C33EDC42}" emma:medium="tactile" emma:mode="ink">
              <msink:context xmlns:msink="http://schemas.microsoft.com/ink/2010/main" type="line" rotatedBoundingBox="16549,14050 16574,14900 15622,14927 15598,14077"/>
            </emma:interpretation>
          </emma:emma>
        </inkml:annotationXML>
        <inkml:traceGroup>
          <inkml:annotationXML>
            <emma:emma xmlns:emma="http://www.w3.org/2003/04/emma" version="1.0">
              <emma:interpretation id="{75E0BB0D-ACA9-40B3-B369-1755C519B4E6}" emma:medium="tactile" emma:mode="ink">
                <msink:context xmlns:msink="http://schemas.microsoft.com/ink/2010/main" type="inkWord" rotatedBoundingBox="16549,14050 16574,14900 15622,14927 15598,140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13707 8527 208 0,'-8'0'76'0,"16"0"-60"0,-8 0-4 0,0 0 92 15,0 0-60-15,8 0 24 16,-8 0-36-16,4 0 4 15,4 0-20-15,-1 0 28 16,1 0-28-16,4 0 20 16,-5 3-20-16,5-3 8 15,0 4-12-15,7-1-8 16,12 1 0-16,12-1 12 16,11 4-8-16,8 0 4 0,3-4-4 15,-3 1-8 1,-4-1 4-16,1 1 4 0,-9-4-4 15,-4 0 8-15,-7 0-8 0,-4 0 8 16,-8-4-8-16,-12 1 40 16,-15 3-20-16,-7 7-24 15,-17-4 0-15,-3 1-460 16</inkml:trace>
          <inkml:trace contextRef="#ctx0" brushRef="#br0" timeOffset="-490655.1896">13960 7804 416 0,'-4'0'152'0,"4"0"-116"0,4-7-12 0,-4 4 108 15,0 6-76 1,4-3 48-16,0 0-60 0,-1 0 28 31,1 7-40-31,4-3 60 0,4 3-52 0,-5 0-8 16,5 3-20-16,0-3-12 15,-1 3 4-15,9-3 4 16,-1 3-4-16,-3-3 24 16,3 0-16-16,0-7-12 15,4 3-4-15,1-6 4 16,3 3 0-16,0-3 8 16,4-1-4-16,-4-3 16 15,-4 4-12-15,0-8-4 16,-3 8 0-16,-5-4 4 15,-3 4-4-15,-8-4-12 16,0 3 4-16,-12-2 12 16,4 2-4-16,-12-6 8 15,5 6-8-15,-12-6-12 16,7 3 4-16,-7-7 4 16,4 7 0-16,-5-3-36 15,5 3 20-15,0 0 16 16,3 4 0-16,-7-1-24 15,7 8 12-15,-3-4 12 16,4 3 4-16,-5 1-4 16,5 6 4-16,-8 0-4 0,7 1 0 15,-11-1-12-15,8 0 8 0,-5 1 4 16,9-1 0-16,-4 4 8 16,3 0-4-16,1-1-28 15,3 1 12-15,0 0 12 16,8 3 4-16,1 4 16 15,-1 3-12-15,4 3-4 16,11 1 0-16,-3 6-4 16,-4 4 0-16,11-7 44 15,5-7-24-15,-1 4 8 16,8-1-16-16,0-6 20 16,12 0-20-16,-12-8-4 15,12 1-4-15,0-7-16 16,7 0 8-16,12-7 28 15,4 0-12-15,4-7-84 16,0 0 40-16,-8-10-360 16,0 3 216-16</inkml:trace>
          <inkml:trace contextRef="#ctx0" brushRef="#br0" timeOffset="1410.0038">13688 8517 340 0,'-8'-7'128'0,"16"0"-100"0,0 0-8 0,-5 7 88 16,5 0-64-16,4-3 8 15,3-1-32-15,-3 1 4 0,7-1-12 16,8 1-24-16,20-1 4 15,11 4 12-15,15 4 0 16,5-1 16-16,3-3-12 16,-3 7 4-16,11-10-4 15,-12 3 20-15,4 0-16 16,-15 0-12-16,-16 0-4 16,-11 0 4-16,-16 3 0 0,-23-3 24 15,-23 0-12-15,-23 4-12 16,-12 2-4-16,-8 1-84 15,-12-3 48-15,-14-4-4 16,-17 3 28-16,12 4 20 16,4 0 0-16,16-7-4 15,23 0 4-15,15 0-16 16,20 0 8-16,19 0 12 0,19 0-4 16,35-4 8-16,31 4-8 15,4 4 16-15,1-4-12 16,-5 0-4-16,11 0 0 15,-10 3-4-15,-5-10 0 16,-27 7 24-16,-15-3-12 16,-31 0-4-16,-24-1-4 15,-23 4-32-15,-15 4 16 16,-15-1 24-16,-32-10-8 16,-23 7-8-16,8 7 0 15,11-4-4-15,12-3 0 0,16 0 8 16,23 4 0-16,27 3-12 15,23 0 8-15,23 0 12 16,35-7-4-16,35 0 16 16,20 6-12-16,-1-6-4 15,-3 4 0-15,7-4 4 16,-15 0-4-16,-20-4 8 16,-23 1-8-16,-30 0-12 15,-32-1 4-15,-27 1 4 16,-19 3 0-16,-20-11-12 15,-22 1 8-15,-17 3 28 16,1 7-12-16,27 0 68 16,4 0-48-16,30 0-20 15,28 7-28 1,38-4 4-16,24-3 24 0,42 7-4 16,5 0 16-16,7-3-16 15,-8-1 4 1,8 1-4-16,-4-1 4 15,-20 0-8-15,-26-3-12 16,-31 0 4-16,-28 0 4 16,-19 0 0-16,-11 4-28 0,-12-11 16 15,-12 7-4-15,-7-10 8 16,15 6 32-16,15 1-12 16,20 3-108-16,27 0 48 15,23 10-404-15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3:58.2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55504E-5745-46D2-A091-FA027CBE8E62}" emma:medium="tactile" emma:mode="ink">
          <msink:context xmlns:msink="http://schemas.microsoft.com/ink/2010/main" type="inkDrawing" rotatedBoundingBox="14551,17126 20194,17338 20191,17433 14547,17220" semanticType="underline" shapeName="Other">
            <msink:sourceLink direction="with" ref="{FBBF45A6-86E8-45F7-BEEC-B3C734BF8C54}"/>
          </msink:context>
        </emma:interpretation>
      </emma:emma>
    </inkml:annotationXML>
    <inkml:trace contextRef="#ctx0" brushRef="#br0">0 10 332 0,'8'-3'120'0,"-1"-1"-92"0,1 1-8 0,0 3 8 16,3 0-20-1,1 0 4-15,3 0-4 0,5 0 4 16,3 0-8-16,4 0 32 16,4 0-20-16,4 0-24 15,8 0 4-15,-1 0-8 16,1 3 4-16,-1 4 8 16,1-4 0-16,-1 1 0 15,5-4 0-15,11 0 8 16,12 0-4-16,3 0-36 0,8 0 16 15,-7 0-12-15,0 0 16 16,-1-7 16-16,12 10 0 16,8-9-12-16,4 6 4 15,0 0 12-15,-4 3-4 16,-4-3-12-16,15-3 4 16,5-1 20-16,3 4-8 15,-8 4-12-15,1-1 0 16,3-6 12-16,12 9-4 15,0-2-4-15,0 13 4 16,-15-10 20-16,19 3-12 16,7 4-32-16,-3 0 12 15,8 0 0-15,18-8 8 16,9 1-12-16,-4 0 8 16,-4 4 4-16,30-8 0 0,1 11 32 15,-19-11-16-15,3 11 84 16,0 0-56-16,-15-7-20 15,-15 6-16-15,-24-9 16 16,-4-4-12-16,-19 0 40 16,-8 0-28-16,-8-4 4 15,-15 4-16-15,-11 0 0 16,-16 4-4-16,-16-4 4 0,-19 14-168 16,-8-8 88-1,-15 8-328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16.1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3ECC2E-E97F-40A5-8EA8-20BEF8DC04B6}" emma:medium="tactile" emma:mode="ink">
          <msink:context xmlns:msink="http://schemas.microsoft.com/ink/2010/main" type="writingRegion" rotatedBoundingBox="5291,12711 8819,12480 8884,13460 5355,13691"/>
        </emma:interpretation>
      </emma:emma>
    </inkml:annotationXML>
    <inkml:traceGroup>
      <inkml:annotationXML>
        <emma:emma xmlns:emma="http://www.w3.org/2003/04/emma" version="1.0">
          <emma:interpretation id="{D6285524-B3AC-4E2A-BDD5-59F5484DF631}" emma:medium="tactile" emma:mode="ink">
            <msink:context xmlns:msink="http://schemas.microsoft.com/ink/2010/main" type="paragraph" rotatedBoundingBox="5291,12711 8819,12480 8884,13460 5355,13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AABA67-FA11-4939-A1CB-2BED9A698E8B}" emma:medium="tactile" emma:mode="ink">
              <msink:context xmlns:msink="http://schemas.microsoft.com/ink/2010/main" type="line" rotatedBoundingBox="5291,12711 8819,12480 8884,13460 5355,13691"/>
            </emma:interpretation>
          </emma:emma>
        </inkml:annotationXML>
        <inkml:traceGroup>
          <inkml:annotationXML>
            <emma:emma xmlns:emma="http://www.w3.org/2003/04/emma" version="1.0">
              <emma:interpretation id="{157659A6-5BC4-4D5D-A6DB-3D3ACFA6B3DA}" emma:medium="tactile" emma:mode="ink">
                <msink:context xmlns:msink="http://schemas.microsoft.com/ink/2010/main" type="inkWord" rotatedBoundingBox="5291,12711 7372,12575 7432,13486 5350,13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2207-4010 132 0,'4'-7'52'0,"-4"7"-44"0,8 7 4 0,-1 3 96 15,1 4-60-15,0 17 132 16,-4 28-104-16,-8 10 60 15,4-4-76-15,0 4 52 16,-8-18-60-16,-3 1 48 16,-5-18-56-16,-3-3 48 0,-1-10-52 15,1-7 8-15,-4-11-32 16,0-13-24-16,-4-11 0 0,7-10-532 16,1-24 292-1,-1-3-64-15</inkml:trace>
          <inkml:trace contextRef="#ctx0" brushRef="#br0" timeOffset="620.1992">2857-4364 280 0,'-7'-17'104'0,"7"17"-84"0,-12-11 0 16,-3 8 92-1,15 3-64-15,-20 3 24 16,1 4-40-16,-8 7 32 15,4 6-36-15,-20 15 20 16,12 3-28-16,-12 13 104 16,13 1-68-16,-1 10 20 15,11-7-44-15,9 21 24 0,11-1-32 16,15 8 12 0,8-7-20-16,8-11-68 15,4-10 24-15</inkml:trace>
          <inkml:trace contextRef="#ctx0" brushRef="#br0" timeOffset="144.8735">2362-4402 684 0,'27'-17'252'0,"-27"17"-192"0,27 3-20 16,-19 4-364-1,4 7 168-15</inkml:trace>
          <inkml:trace contextRef="#ctx0" brushRef="#br0" timeOffset="1457.4279">2877-4110 364 0,'-8'-20'132'0,"8"20"-100"0,-8 0-12 16,4 0 24-16,1 7-28 0,-5-1 64 16,0 8-44-16,-3 3 116 15,3 4-84-15,0 0 0 16,8 3-40-16,-4 3-8 15,12 1-12-15,-4-1 20 16,7 4-16-16,1-7 40 16,0-3-28-16,3-7-24 15,1 0 0-15,3-14 0 16,4 0 0-16,0-14-132 16,4 0 72-16,4-10-172 15,0 7 132-15,-3-11-24 16,-1 11 76-16,-8 0 20 15,-4 7 16-15,-7 3 48 16,-4 7-24-16,-4 3 148 16,4 7-88-16,0 8-24 15,4 2-28-15,3 11 0 16,5-3-12-16,7-4 16 16,0 0-16-16,4-14 24 15,0 1-20-15,0-18-4 16,1-4-4-16,-9-9-40 15,0 3 20-15,-15-11-84 16,0 0 60-16,-12-2-152 16,4 2 108-16,-15-6-52 15,15 9 84-15,-4-5 72 0,5 9-8 16,-1-3 120-16,8 10-72 16,3 0 100-16,1 4-96 0,23 0 40 15,-4 3-60-15,8 0-8 16,4 3-20-16,7-2-4 15,1 2-4-15,3-3 20 16,-4 0-16-16,1 4-20 16,-9 3 0-16,-3-4-172 15,-8 4 100-15</inkml:trace>
          <inkml:trace contextRef="#ctx0" brushRef="#br0" timeOffset="1746.0606">3736-4412 280 0,'0'17'104'0,"0"-17"-84"0,-8 48 0 16,8-21 120-1,4 4-80-15,-8 7 64 16,4 4-72-16,-7-1 40 15,-5-3-52-15,1-7 32 16,3 0-40-16,-12 3 8 16,9-6-24-16,-1 3 0 15,4-4-8-15,5 1 4 16,6 3-8-16,13-11-20 0,7-3 8 16,8-3-288-16,4 0 164 0</inkml:trace>
          <inkml:trace contextRef="#ctx0" brushRef="#br0" timeOffset="1916.098">3895-3941 528 0,'-8'-17'196'0,"8"17"-152"0,16-7-12 0,-5 3 96 15,1 1-76-15,15-7-12 16,0 3-24-16,27-4-16 15,-3 8 4-15</inkml:trace>
        </inkml:traceGroup>
        <inkml:traceGroup>
          <inkml:annotationXML>
            <emma:emma xmlns:emma="http://www.w3.org/2003/04/emma" version="1.0">
              <emma:interpretation id="{8651DA84-85D9-4340-BB52-C50C4D7374A9}" emma:medium="tactile" emma:mode="ink">
                <msink:context xmlns:msink="http://schemas.microsoft.com/ink/2010/main" type="inkWord" rotatedBoundingBox="7752,12646 8826,12576 8884,13460 7810,13530">
                  <msink:destinationLink direction="to" ref="{2837785F-CAF6-4A9E-9C22-F1E03A2081B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7.1904">4565-4450 384 0,'-8'-14'140'0,"8"14"-108"0,-4 0-8 0,-4 0 76 16,8 7-60-16,0 3 60 16,-7 11-56-16,3 17 32 15,-4 10-44-15,-4 10 24 16,5-3-28-16,-13 4 0 16,20-8-16-16,-4-6 44 15,0-7-28-15,-7-7 28 16,15-3-28-16,-8-11 8 15,4-3-20-15,-4-14 20 16,8-4-24-16,0-10-120 16,3 1 60-16,1-15-328 15,8 7 212-15,3-6-212 16,0 3 216-16,5-4 76 31,-1 11 52-31,-12 17 224 0,1 0-104 0,-4 0 52 16,0 7-80-16,-20-7-28 15,-4 7-20-15,-3 0-12 16,4 3 4-16,-5 0-4 16,5-3 0-16,3 0 24 15,4 0-12-15,5 3 100 16,6 4-60-16,5 0 40 16,8 0-56-16,-1-1 32 15,1-2-36-15,-1 6-8 16,1-3-16-16,-9-7 4 15,5 3-8-15,-8-7-144 16,4 4 76-16,-1-7-272 16,1 4 188-16</inkml:trace>
          <inkml:trace contextRef="#ctx0" brushRef="#br0" timeOffset="3215.6214">4781-4044 280 0,'-3'-11'104'0,"3"11"-84"0,19-3 0 16,-4 3 152 0,1 7-96-16,11-11 8 15,0 8-56-15,4-1-36 16,4 1 4-16</inkml:trace>
          <inkml:trace contextRef="#ctx0" brushRef="#br0" timeOffset="3064.7012">4901-4203 436 0,'8'-13'160'0,"-8"13"-124"0,12 0-8 16,-4 0 116-1,-1 0-84-15,5 3 36 16,7 7-56-16,-11 4-16 0,11 7-12 0,-11-4 8 15,0 4-12-15,-8-4 4 16,4 0-4-16,-16 0 28 16,4 1-20-16,-15-5 4 15,12 1-12-15,-13 0-40 16,5 0 16-16,7 3 32 16,5-3-8-16,3-8-16 15,8 5 0-15,3-8 12 16,9 4 0-16,-1-7-4 15,5 4 4-15,-5-4-216 16,4 3 116-16,-11-3-360 16,4 0 260-16</inkml:trace>
          <inkml:trace contextRef="#ctx0" brushRef="#br0" timeOffset="3572.5713">5304-4495 496 0,'27'0'184'0,"-27"0"-140"0,47 31-16 16,-28 3 232-1,12 4-148-15,-4 28 184 16,12 2-168-16,-24 12-4 15,8-5-76-15,-38 15 48 16,7-8-56-16,-38 11-112 16,-5-14 32-16,-18-6-688 15,7-11 400-15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6:33.6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FEE105-E5E3-4CED-8631-DD1ADBE19A52}" emma:medium="tactile" emma:mode="ink">
          <msink:context xmlns:msink="http://schemas.microsoft.com/ink/2010/main" type="writingRegion" rotatedBoundingBox="18003,11109 23880,11020 23902,12463 18025,12552"/>
        </emma:interpretation>
      </emma:emma>
    </inkml:annotationXML>
    <inkml:traceGroup>
      <inkml:annotationXML>
        <emma:emma xmlns:emma="http://www.w3.org/2003/04/emma" version="1.0">
          <emma:interpretation id="{E9B5BD17-2250-4232-B566-6FDB579785B9}" emma:medium="tactile" emma:mode="ink">
            <msink:context xmlns:msink="http://schemas.microsoft.com/ink/2010/main" type="paragraph" rotatedBoundingBox="18003,11109 23880,11020 23902,12463 18025,12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E76912-7DDF-4389-AB96-A96BC9F9EF83}" emma:medium="tactile" emma:mode="ink">
              <msink:context xmlns:msink="http://schemas.microsoft.com/ink/2010/main" type="line" rotatedBoundingBox="18003,11109 23880,11020 23902,12463 18025,12552"/>
            </emma:interpretation>
          </emma:emma>
        </inkml:annotationXML>
        <inkml:traceGroup>
          <inkml:annotationXML>
            <emma:emma xmlns:emma="http://www.w3.org/2003/04/emma" version="1.0">
              <emma:interpretation id="{4F118833-AC7B-4EBD-861F-5C40ABBCCC94}" emma:medium="tactile" emma:mode="ink">
                <msink:context xmlns:msink="http://schemas.microsoft.com/ink/2010/main" type="inkWord" rotatedBoundingBox="18009,11503 19294,11484 19301,11943 18016,11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14020 9088 560 0,'-27'-14'208'0,"23"14"-164"0,0-3-8 0,-4 3-4 15,8-4-24-15,-3 1 68 0,-1-1-44 16,4-3 84-16,0 4-64 16,0 0 44-16,0-1-56 0,0 4-4 15,0 0-20-15,7 4-20 16,5 2 0-16,3 5 12 16,5 3-4-16,26-4 8 15,12 0-8-15,12-10 60 16,7 0-36-16,12-10 32 31,8 3-32-31,19-7 8 16,-7 4-20-16,-5 0 8 15,-11-1-12-15,-4 4 12 16,-15 7-16-16,-5 0 16 16,-7 7-16-16,-15-3-108 0,-16 3 52 15</inkml:trace>
          <inkml:trace contextRef="#ctx0" brushRef="#br0" timeOffset="329.875">14945 8974 592 0,'-23'-10'220'0,"23"10"-172"0,-8-7-12 0,4 7 56 15,8 0-56-15,-4-7 4 16,12 7-24-16,-4-7 68 15,11 7-48-15,0 0-4 16,1 7-20-16,7-7 24 16,0 7-20-16,8 0 12 15,-1 3-16-15,1 8 0 16,0-1-4-16,-15 10 56 16,-1 4-36-16,-15 7-4 15,-4-4-12-15,-20 4 24 16,5 0-20-16,-16-3-4 15,8-1-8-15,-8-6 40 32,8 2-24-32,-5-9-8 0,13-4-8 0,-1-3-252 15,13-7 136-15</inkml:trace>
        </inkml:traceGroup>
        <inkml:traceGroup>
          <inkml:annotationXML>
            <emma:emma xmlns:emma="http://www.w3.org/2003/04/emma" version="1.0">
              <emma:interpretation id="{0597D10C-AEE0-45F3-ACDC-90ED0A17CDE5}" emma:medium="tactile" emma:mode="ink">
                <msink:context xmlns:msink="http://schemas.microsoft.com/ink/2010/main" type="inkWord" rotatedBoundingBox="20015,11079 23880,11020 23902,12463 20037,125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20.5209">18909 8544 984 0,'-19'-55'368'0,"19"55"-288"0,-16 0-20 16,12 0-24-16,4 7-32 0,-7 3-20 15,7 8 8 1</inkml:trace>
          <inkml:trace contextRef="#ctx0" brushRef="#br0" timeOffset="2882.4114">18859 8775 1040 0,'-31'7'384'0,"31"-7"-300"0,-19 24-20 0,11-11-4 15,0 5-44-15,-4 13 20 16,9 3-20-16,-1 7 8 16,4 4-12-16,4-7-132 15,-1 3 68-15</inkml:trace>
          <inkml:trace contextRef="#ctx0" brushRef="#br0" timeOffset="2566.5717">15983 9074 820 0,'3'-17'304'0,"-3"17"-236"0,31-10-20 16,-11-1-44-16,3 11-12 0,12-7-4 15,-4 4 4-15,15-7 8 16,1 3 0-16,11-7 0 16,-4 7 0-16,0-3 0 15,-3 3 0-15,-9 0 8 16,-3 7-4-16,-12 7 16 16,-4 3-12-16,-15 18 4 15,0 3-4-15,-12 13-16 16,0 1 4-16,-4 3 4 15,4-6 0-15,-11-8 24 16,11-3-12-16,-4-10 24 16,4 3-24-16,-3-17 40 15,3-1-28-15,0-9 4 16,4 0-16-16,0-18-8 16,8 7 0-16,-1-20-4 15,9 3 0-15,3-10-28 16,8 6 16-16,8 4-12 15,4 10 12-15,-4 4-8 16,3 7 8-16,5 3-20 16,0 7 20-16,7-3 32 15,-4 6-12-15,5-6 0 16,-1 3-4-16,-4-7 4 16,-7 0-4-16,-4 0 32 15,-8-3-20-15,-4-4-4 16,-3 4-8-16,-5-4 4 15,-11 4-4-15,-4-4-12 0,0 7 4 16,-12 0-16-16,1 4 12 16,-16-1 12-16,7 4 0 0,-18 7-4 15,11-4 4-15,-12 11-32 16,4 7 16-16,-4 3 4 16,12 7 8-16,-4 0-20 15,12 0 12-15,3-4 32 16,9 1-16-16,7-4-16 15,7-3 0-15,1-8 32 16,11-2-16-16,5-8 28 16,3 1-24-16,0-11-120 15,8 3 60-15,-16-16-64 16,4 6 68-16,-7-10-40 16,-1 7 48-16,-3-14 20 15,-8 10 12-15,-4 4 64 16,4 10-32-16,-4 0 32 15,3 14-32-15,5 7 8 16,-4 3-20-16,4 0 28 16,0 11-28-16,3-11-4 15,5 3-8-15,-9-2 4 16,13-5-4-16,-12-13 52 16,3 7-32-16,-3-7 0 15,3-7-16-15,-3-10-16 16,0 3 4-16,-4-17 40 15,4 4-24-15,-5-11-36 0,5 7 12 16,0 4-24-16,-4 9 20 0,-4 11-28 16,4 11 28-16,0 13 32 15,3 7-8-15,-7 11 16 16,4-1-12-16,4 0 20 16,0 1-20-16,-1-8-4 15,5-3-4-15,-4-6 12 16,3 2-8-16,-3-13 32 15,4 0-24-15,-5-7-12 16,5 0-8-16,-4-14-104 16,3 7 60-16,-3-17-40 15,8 4 48-15,-12-4 16 16,11 0 12-16,-11-11 12 16,4 14 0-16,-1-6 68 15,1 6-36-15,0-6 60 16,3 10-56-16,-7-4-16 15,4 7-12-15,4 0 0 16,3 11-4-16,1 3-20 16,3 7 8-16,12 3 12 15,4 7 0-15,4 1 16 16,3 2-12-16,1-6-4 16,3 0 0-16,-15-7 20 15,4 3-12-15,-8-20 12 16,-4 6-12-16,-7-10 0 15,3 1-4-15,-11-11 28 0,-4 6-20 16,-8-9-24-16,0 3 4 16,-4-4 8-16,1 8 0 0,-5-1-12 15,8 7 4-15,-8 4-68 16,5 6 40-16,-5 11 12 16,8 4 16-16,-11 13-32 15,3 7 20-15,4 7 4 16,4 3 12-16,1 7 16 15,10-10-8-15,5 0 16 16,7-7-16-16,8-14-4 16,1-3 0-16,10-8 40 15,-3-6-24-15,15-20-8 16,-3 10-8-16,3-35-16 16,-3-7 8-16,-5-10-60 15,-7 11 36-15,-12-4-16 16,-3 10 28-16,-13 0 8 15,1 14 8-15,-16 4 68 16,4 9-36-16,-15 8 4 16,0 7-20-16,-8 10 16 15,3 6-20-15,-7 18-20 16,8 4 0-16,-4 20 12 16,19 0 0-16,-3 10-4 15,7-10 4-15,4 4 12 16,4-21-8-16,0-1 48 15,7-6-28-15,-7-10 20 16,4-4-28-16,4-13-124 0,3-1 56 16,4-13-132-16,1-4 100 15,7-27-188-15,4 3 148 16,0-17-276-16,0 0 224 16,0-4 56-16,0 11 72 0,-8-4 364 15,-4 11-176-15,-7-7 96 16,-1 14-144-16,-7-4 76 15,0 10-96-15,-4 4 36 16,0 10-64-16,-4 14-16 16,0 11-20-16,-3 9-12 15,7 8 4-15,-8 13 20 16,8 0-12-16,-8 21 4 16,8 4-8-16,-7 6 4 15,-5-10-8-15,-4-4 32 16,16-13-20-16,-3-10 32 15,-5-8-32-15,0-10 40 16,8-3-32-16,4-21-48 16,8 0 12-16</inkml:trace>
          <inkml:trace contextRef="#ctx0" brushRef="#br0" timeOffset="620.1471">16652 8720 768 0,'-11'-21'284'0,"11"21"-220"0,-20 3-20 0,5 4 12 15,-1 4-40-15,-18 6 40 16,3 4-32-16,-12 13 20 16,4 14-24-16,1 24 16 15,7 1-20-15,4 2 8 16,7-6-12-16,1-10 28 16,11-8-24-16</inkml:trace>
          <inkml:trace contextRef="#ctx0" brushRef="#br0" timeOffset="4169.2218">19130 8875 624 0,'0'-7'228'0,"0"7"-176"0,-4-11-16 0,0 11 88 15,4 0-76-15,-12-7 68 16,12 7-64-16,-11 0-4 16,3 7-28-16,-3 0 4 15,3 4-12-15,0 2 0 16,4 11-4-16,0 0-24 16,8 4 8-16,-4 3 32 15,8-7-16-15,-8-7 44 16,4 4-28-16,-4-14 40 15,11 3-36-15,-7-13-16 16,4-4-4-16,-4-14-28 16,7 11 12-16,1-18-24 15,0 4 20-15,3 0-12 16,1-3 12-16,3 2-20 16,0 8 20-16,5 4-32 15,3-1 28-15,0 3-4 16,0 5 12-16,0-1 32 15,-4 7-12-15,-7 0-20 16,7 0 0-16,-8-7 20 16,1 14-4-16,-4-7 24 15,3 0-20-15,-3 0-12 0,-1 0-4 16,-3 0 20-16,0 0-8 0,-8 0-4 16,7 0 0-16,-7 0-4 15,0 0 0-15,0 0 32 16,0 0-16-16,0-7 4 15,4 7-12-15,4-4-8 16,0 8 4-16,-4-8 4 16,0 4-4-16,-4 0 8 15,0 0-8-15,0 0 16 16,0 0-12-16,0 4-12 16,0 3 0-16,0-7 12 15,3 7-4-15,-3-1 8 16,0 5-8-16,8-4-4 15,-4 6 4-15,0-6 4 16,8 10-4-16,-5-10 16 16,-3 7-12-16,8-10 4 15,-1 9-4-15,1-6-8 16,3 0 4-16,1 0-4 16,7 0 0-16,0-4 16 15,-3 1-8-15,7-8 32 16,0 1-24-16,-4-11-4 15,0 0-8-15,-7-3 12 16,-1 3-8-16,-7-3 4 16,-4 3-4-16,-8-10-8 15,4 11 4-15,-8-5-24 16,5 5 12-16,-9-1 4 16,8 3 4-16,-4 5-20 0,4-1 12 0,-7 7-40 15,3 0 28-15,4 7-4 16,0-1 16-16,-3-2 16 15,7 10-4-15,-4-1 8 16,4-2-8-16,-8 9 8 16,8 5-8-16,0 5-20 15,0 8 8-15,-4 21-24 16,-4 3 20-16,4 13-40 16,4-2 32-16,-11 23 24 15,7-3 0-15,-4 7-8 16,8-7 0-16,0-7 20 15,-4-11-8-15,-7-16 16 0,-1-14-16 16,-3-14 60 0,-12-11-40-16,-4-9 32 15,-8-11-32-15,-8 0-8 0,5-21-12 0,11-3-8 32,8-7 4-32,11-14 12 15,12 7-8-15,16-6-84 16,18 6 44-16,17 7 36 0,-5 3 0 15,4 11-276-15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5:49.2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12F5C6-731B-4D48-A71C-C1246A016CED}" emma:medium="tactile" emma:mode="ink">
          <msink:context xmlns:msink="http://schemas.microsoft.com/ink/2010/main" type="inkDrawing" rotatedBoundingBox="1687,7983 14438,7936 14439,8348 1689,8395" shapeName="Other"/>
        </emma:interpretation>
      </emma:emma>
    </inkml:annotationXML>
    <inkml:trace contextRef="#ctx0" brushRef="#br0">0 6 208 0,'12'-7'76'0,"-5"7"-60"0,1-4-4 15,0 4 28-15,-8 0-24 16,8 0-24-16,-1 4 4 16,1-1 8-16,0 1 0 15,3-4 8-15,1 0-8 16,7 0 60-16,-3 0-36 16,-1 0-20-16,1 0-8 15,-5 3 24-15,1 0-12 16,0 1-4-16,3-1-4 15,-3 4-4-15,3-3 0 0,1 3 8 16,-1-4-4 0,1 0-12-16,-1 4 4 0,4-3 12 15,1-1-4-15,-5 4-4 16,5-3 4-16,3-1 20 16,0-3-12-16,0 0-12 15,1 0-4-15,-1 0 4 16,4 0 0-16,0 0-20 15,0 0 12-15,0 0-4 16,4 3 4-16,0 4 24 16,4 0-8-16,0 0 4 15,-8 0-4-15,0 0 20 0,0 0-16 16,8-4-32-16,-8 1 12 16,8-4 8-16,-12-7 4 15,20 3-20-15,-12 1 8 16,7-1 20-16,5 1-4 15,-8 3 4-15,11 0-4 16,1 0-8-16,-9 0 4 16,9 3 4-16,-5 1-4 15,-3-4-12-15,0 0 4 16,0 0-16-16,-8 0 12 16,3 0 32-16,1 0-16 15,-4 0-16-15,12 0 0 16,-4 0-4-16,3 3 4 15,1 1 16-15,-1-1-4 0,9 4 16 16,-13 0-12-16,1 3-4 16,0-3 0-16,-1 7 12 15,-3-7-8-15,0 3 16 16,0 0-16-16,8-3 4 16,3 0-4-16,4-3-24 15,1-1 8-15,-1 0 32 16,4 1-16-16,-4 3-28 15,1-4 12-15,-9 1 20 16,5-1-8-16,-5-3 0 16,1 0 0-16,0-3-4 15,-1-1 0-15,1 1-12 0,3 3 8 16,-3 0 12-16,3-4-4 16,1 8-4-16,-1 3 4 15,-3-7-16-15,7 3 8 16,-7 1 12-16,-1-1-4 15,-7 0-20-15,8 1 8 16,-9-1 20-16,1 1-4 16,0-1-20-16,-4 4 4 15,12 0 20-15,-1 0-4 16,-3 3 40-16,4-3-24 16,-5 3-40-16,1-3 8 15,-4 0 20-15,4-3-8 16,-5-1-16-16,-3 0 4 15,0 1-4-15,0-4 4 16,-4 3 16-16,0 1-4 16,4 3-4-16,0-7 4 0,4 0-16 15,0 7 8-15,0-4 28 16,4-3-12-16,-1 7-12 16,1-7-4-16,0 3 20 15,0 4-8-15,-5-3-20 16,5-4 4-16,-4 3-12 15,4 1 8-15,-5-1 36 16,-3-3-16-16,4 0 0 16,8-3-4-16,3-1-32 15,8 1 16-15,1-1 48 0,-1 1-16 16,8-1-52-16,-12 4 16 16,0 0-8-16,-3 0 16 15,3 0 52-15,-3-7-24 16,-1 7-20-16,4-6 0 15,5-1 16-15,-9 3-8 16,8 1-28-16,-3-1 8 16,-5 1 12-16,1 3 4 15,-1-4 8-15,-7 1-8 16,-1 0-12-16,-3-1 4 16,4 1-4-16,-4-4 0 15,4 0 8-15,-1 0 0 16,1 0-12-16,7 4 8 15,1-4 20-15,-1 0-8 16,-3 7 4-16,3-3-4 0,-7-1-16 16,0 1 4-16,-1-4 4 15,-3 3 0-15,4 1 0 16,0-1 0-16,-1 1-12 16,9-4 8-16,7 4 20 15,-7-1-8-15,3 1-48 16,4-1 24-16,-4 1 12 15,1 3 4-15,-5 0-8 16,-7 0 4-16,3 0 20 16,1 0-8-16,4-4 16 15,-1 1-16-15,4 3-48 16,8-3 24-16,0-1 20 0,4 4 0 16,-7 0 0-16,-9 0 0 15,0-3-16-15,-3-1 8 16,-4 1 28-16,-1-1-12 15,1 1-20-15,0 0 0 16,3-4 4-16,5 3 4 16,-1 1 32-16,1-1-16 15,3 4-12-15,-3 0-8 16,-1 0-16-16,-7 4 12 16,3-8 12-16,1 4 0 15,0 0-4-15,-1 0 4 16,5 0 12-16,3-7-8 15,4 7-12-15,0-3 0 16,4 0 28-16,-3 3-12 0,-1-4-12 16,0 1-4-1,-4-1-16-15,1 1 12 0,-5-1-4 16,0 1 4-16,9-1 0 16,7 1 0-16,7 0 16 15,1-1-4-15,0 1-12 16,-5 3 4-16,-6-7-16 15,-5 10 12-15,-8-10 4 16,12 4 4-16,-4-1 0 16,1-2 0-16,3 2 8 15,0 4-4-15,-4-3-12 16,-4 10 4-16,4-4 20 0,-7 0-8 16,-8 1-20-16,-1-4 4 15,5 0 32-15,-4-4-16 16,-1 1-8-16,9 0-4 15,7-1 12-15,-4 4-4 16,8-3 16-16,-7 3-12 16,-1 0-12-16,-3 0 0 15,-9 0 4-15,5 0 0 16,-12 0 16-16,7-7-8 16,-3 0-4-16,4 4 0 15,0-4-4-15,7 0 0 16,-7 7-20-16,15-4 12 15,4 1 12-15,-11 3 0 16,7 0 8-16,-8 0-8 16,5 0-12-16,-5 0 4 0,1-7 4 15,7 4 0-15,4 3-12 16,8-7 8-16,-1 7 12 16,-3 0-4-16,-4 3-4 15,-7 1 4-15,-5-1 4 16,1-3-4-16,-5 0-4 15,-3-3 4-15,4-1-32 16,-1 1 16-16,5-4-20 16,-1 7 16-16,0 0 8 15,-3 0 8-15,-4 0 16 16,-8 7-8-16,4-4-20 16,-4 1 4-16,-4-1 12 0,0-3 0 15,0 7 8-15,4 0-8 16,-4 0 8-16,0 3-8 15,0-10 16-15,4 7-12 16,0 0-28-16,0 0 8 16,4 6 12-16,4-2 4 15,-5-4 24-15,1 6-16 16,4-9-32-16,-4 3 12 16,-4 0 0-16,-4-1 8 15,0 1 8-15,0-3-4 16,-8-1-20-16,1 1 8 15,-5-1 32-15,1 1-16 16,-5-1-16-16,1 0 0 16,0-3 12-16,-5 0 0 15,-3-6-48-15,0 6 28 0,0-7 20 16,0 7 0-16,-4-4-16 16,0 1 4-16,4-1 48 15,3-3-20-15,-7 7 24 16,0-6-24-16,0-1 16 15,0 0-20-15,-3 7-36 16,-1-4 12-16,0-3 8 0,-8 1 4 16,8 6 8-16,0-7-8 15,4 7 8-15,-7 0-8 16,3 0 16-16,4 0-12 16,0 0-12-16,-4 0 0 0,0 3 12 15,4-6-4-15,-4 3 16 16,0 0-12-16,4 0 24 15,0-4-20-15,0 4-4 16,0 0-4-16,0 7-84 16,-7 0 44-16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3:27.9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658DA9-ACF3-45F5-90FF-B2061BAA89BA}" emma:medium="tactile" emma:mode="ink">
          <msink:context xmlns:msink="http://schemas.microsoft.com/ink/2010/main" type="writingRegion" rotatedBoundingBox="20153,2122 23878,5170 22057,7396 18332,4348"/>
        </emma:interpretation>
      </emma:emma>
    </inkml:annotationXML>
    <inkml:traceGroup>
      <inkml:annotationXML>
        <emma:emma xmlns:emma="http://www.w3.org/2003/04/emma" version="1.0">
          <emma:interpretation id="{C88C0DE1-6BD4-470D-8E38-0641EEDD3B83}" emma:medium="tactile" emma:mode="ink">
            <msink:context xmlns:msink="http://schemas.microsoft.com/ink/2010/main" type="paragraph" rotatedBoundingBox="19584,2738 21206,2738 21206,3086 19584,3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E913B-DF58-4489-B29C-CF1821967AAA}" emma:medium="tactile" emma:mode="ink">
              <msink:context xmlns:msink="http://schemas.microsoft.com/ink/2010/main" type="inkBullet" rotatedBoundingBox="19597,2666 21223,2808 21196,3126 19569,2983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2137-5625 364 0,'-82'-24'132'0,"44"11"-100"0,-24-5-12 16,31 18 60-16,-4-6-48 15,0 6 32-15,8-7-36 16,8 7-16-16,7-7-8 16,16 0-48-16,15 3 24 15,20-2 8-15,19-8 8 16,4 0 4-16,23-7 0 16,27 8 8-16,24 13-4 15,-4-4 24-15,3 8-16 16,8 2 32-16,4 5-28 15,-30 3 12-15,-25-1-16 16,-22 1 0-16,-20 0-4 0,-19 0-16 16,-11 3 4-16,-20 0-24 0,-27 4 16 15,-28 3-32-15,-22 0 28 16,-16 0-12-16,-4-7 16 16,-15-3 8-16,-19-4 4 15,3-10 0-15,19 0 0 16,20 0-12-16,12-10 8 15,19 3 12-15,23-7-4 16,20-6-20-16,15-4 8 16,27-1 4-16,35-6 4 15,30 11 8-15,13 10-4 0,7 3 8 16,28 7-8-16,7 7 16 16,-16 10-12-16,-18 0 16 15,-9 4-16-15,-15 3-12 16,-15 3 0-16,-28-3-16 15,-23 0 12-15,-15 0 32 16,-27 1-16-16,-8-8 8 16,-16 0-8-16,-34-7 4 15,-20-6-8-15,-8-4-12 16,5 0 4-16,-5-14 12 16,-11 0-4-16,4-3-20 15,11-4 8-15,24 4 48 16,19 3-20-16,23 4-52 15,23 0 16-15,28-1-32 16,30 11 28-16,24 7 0 16,7 0 12-16,24 10 32 0,15-3-12 15,16 0 4-15,-12 7-8 16,-16-4-208 0,-3-3 108-1,-12-1-164-15</inkml:trace>
      </inkml:traceGroup>
    </inkml:traceGroup>
    <inkml:traceGroup>
      <inkml:annotationXML>
        <emma:emma xmlns:emma="http://www.w3.org/2003/04/emma" version="1.0">
          <emma:interpretation id="{952CE069-34F2-4F0C-8ACA-0F3D8E2882E2}" emma:medium="tactile" emma:mode="ink">
            <msink:context xmlns:msink="http://schemas.microsoft.com/ink/2010/main" type="paragraph" rotatedBoundingBox="19406,3971 22673,6643 22057,7396 18790,47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13EB75-6E28-48ED-8477-0F4F6B641506}" emma:medium="tactile" emma:mode="ink">
              <msink:context xmlns:msink="http://schemas.microsoft.com/ink/2010/main" type="line" rotatedBoundingBox="19406,3971 22673,6643 22057,7396 18790,4724"/>
            </emma:interpretation>
          </emma:emma>
        </inkml:annotationXML>
        <inkml:traceGroup>
          <inkml:annotationXML>
            <emma:emma xmlns:emma="http://www.w3.org/2003/04/emma" version="1.0">
              <emma:interpretation id="{495E9651-0399-49A4-9629-3649839C00F0}" emma:medium="tactile" emma:mode="ink">
                <msink:context xmlns:msink="http://schemas.microsoft.com/ink/2010/main" type="inkWord" rotatedBoundingBox="19406,3971 20343,4738 19971,5193 19034,4426">
                  <msink:destinationLink direction="with" ref="{711A4530-282A-4133-A485-28695117BD94}"/>
                </msink:context>
              </emma:interpretation>
              <emma:one-of disjunction-type="recognition" id="oneOf1">
                <emma:interpretation id="interp1" emma:lang="" emma:confidence="0">
                  <emma:literal>we</emma:literal>
                </emma:interpretation>
                <emma:interpretation id="interp2" emma:lang="" emma:confidence="0">
                  <emma:literal>w •</emma:literal>
                </emma:interpretation>
                <emma:interpretation id="interp3" emma:lang="" emma:confidence="0">
                  <emma:literal>w J</emma:literal>
                </emma:interpretation>
                <emma:interpretation id="interp4" emma:lang="" emma:confidence="0">
                  <emma:literal>wo</emma:literal>
                </emma:interpretation>
                <emma:interpretation id="interp5" emma:lang="" emma:confidence="0">
                  <emma:literal>w w</emma:literal>
                </emma:interpretation>
              </emma:one-of>
            </emma:emma>
          </inkml:annotationXML>
          <inkml:trace contextRef="#ctx0" brushRef="#br0" timeOffset="320524.9504">1382-4223 384 0,'8'-10'140'0,"-8"10"-108"0,0-18-8 0,0 12 40 15,4 6-40-15,-8-4 16 16,4 4-24-16,-8 4-8 16,0 2-4-16,-3 8 28 15,-1 3-16-15,-4 1-24 16,5 2 4-16,-5 4 0 15,12 0 4-15,-3 4 24 16,7-1-12-16,4-9 32 16,7 2-28-16,5-16 32 15,7 3-32-15,0-14 4 16,-3 0-12-16,7-10 28 0,-8 3-20 16,8-7 4-16,-8 7-12 15,-7 1-32-15,0 2 12 0,-8 8-40 16,-1 6 32-16,-6 4-48 15,3 4 40-15,0 9 32 16,0 4 0-16,15 4 8 16,4 3-4-16,12-4 36 15,16 1-20-15,7-11 4 16,4-3-16-16,4-14 28 16,-12-4-24-16,-3-16 12 15,-9-1-16-15,-3-13 0 16,-8 6-4-16,-11-6 4 15,-1 6-8-15,-11-3-20 16,-4 7 8-16,-4 0-4 16,1 7 4-16,-5-4-12 15,4 11 12-15,-4 0 4 16,8 10 4-16,-4-4 32 16,8 8-16-16</inkml:trace>
          <inkml:trace contextRef="#ctx0" brushRef="#br0" timeOffset="320987.3022">2179-3755 288 0,'-7'-4'108'0,"7"4"-84"0,-16 0-4 0,8 0 32 16,1 4-32-16,-9 6 52 15,8 4-40-15,-3 0 20 16,3 3-32-16,4 4 8 16,0-8-16-16,12 1 28 15,4 3-24-15,19-10 32 16,3 4-32-16,17-11-4 15,7 6-8-15,-8-12 28 16,-3 2-16-16,-13-10 20 16,-6 4-20-16,-21-14-24 15,-3 0 0-15,-19-4 4 16,-1 8 4-16,-11 2-36 16,4 12 20-16</inkml:trace>
        </inkml:traceGroup>
        <inkml:traceGroup>
          <inkml:annotationXML>
            <emma:emma xmlns:emma="http://www.w3.org/2003/04/emma" version="1.0">
              <emma:interpretation id="{1674A623-EB42-42B7-ABAA-2B82710D2B71}" emma:medium="tactile" emma:mode="ink">
                <msink:context xmlns:msink="http://schemas.microsoft.com/ink/2010/main" type="inkWord" rotatedBoundingBox="21226,5470 21982,6089 21371,6835 20615,621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50522.0309">3160-2589 548 0,'-8'-13'204'0,"8"13"-156"0,-12-11-16 0,9 4 148 16,3 1-104-16,-4-8 60 15,0 7-80-15,-4-3 12 16,8 6-40-16,0 1-80 16,4 6 28-16,4 4 0 15,7 7 12-15,12 3 4 16,4 4 0-16,8-1 0 16,0 4 0-16,-4 0 24 15,-4-3-8-15,-24 0 48 16,-11-1-28-16,-27 11-4 15,-3 4-16-15,-21 3 20 16,9-1-16-16,-12 1 4 16,11 0-8-16,1-7-60 15,11-7 28-15,16-13-360 16,11-5 212-16</inkml:trace>
          <inkml:trace contextRef="#ctx0" brushRef="#br0" timeOffset="-450117.5467">3682-2513 560 0,'8'-10'208'0,"-8"10"-164"0,0 10-8 15,0-6 92-15,-8 2-76 0,5 5 52 16,-5 3-64-16,-4 3-12 15,4 7-16-15,1-7-12 16,7 11 4-16,7-11 28 16,5-3-16-16,7-14 48 15,16 0-36-15,4-11-16 16,0 4-4-16,-4-6-8 16,-8 6 0-16,-8-4-28 15,-7 8 16-15,-12-1-40 16,-8 4 32-16,-4 7-20 15,1 7 24-15,3 0 36 16,8 0-12-16,27-1 96 16,4-6-56-16,15-10 12 15,9 3-36-15,-9-10 76 16,4-1-56-16,-15-6 12 16,-4 3-32-16,-23-10-48 15,-8 7 12-15</inkml:trace>
        </inkml:traceGroup>
        <inkml:traceGroup>
          <inkml:annotationXML>
            <emma:emma xmlns:emma="http://www.w3.org/2003/04/emma" version="1.0">
              <emma:interpretation id="{ADFFC1EB-8441-4CB3-8974-C2AB7B31E76A}" emma:medium="tactile" emma:mode="ink">
                <msink:context xmlns:msink="http://schemas.microsoft.com/ink/2010/main" type="inkWord" rotatedBoundingBox="22440,6846 22487,6841 22490,6868 22443,687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73396.7177">4701-1653 808 0,'-24'-24'300'0,"24"24"-232"0,-15 14-20 15,7-7-8 1,8 0-32-16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5:57.7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FBF227-824D-4A3B-B1E5-837C93749620}" emma:medium="tactile" emma:mode="ink">
          <msink:context xmlns:msink="http://schemas.microsoft.com/ink/2010/main" type="inkDrawing" rotatedBoundingBox="15549,8654 24949,8874 24933,9588 15533,9368" semanticType="underline" shapeName="Other"/>
        </emma:interpretation>
      </emma:emma>
    </inkml:annotationXML>
    <inkml:trace contextRef="#ctx0" brushRef="#br0">0 0 112 0,'7'14'44'0,"-7"-7"-36"0,8 10 0 16,-4-7 40-16,0 7-28 15,4 1-8-15,-1 2-8 16,1-2 12-16,-4-1-8 16,0 0 32-16,0 0-24 15,-1-3-4-15,5 0-8 16,0-1 4-16,4 1-4 15,3 0 40-15,-11 0-20 16,11 0-12-16,-3-4-8 16,4 0-16-16,3 0 8 15,0-3 28-15,1 0-12 16,3-3-12-16,0-1-4 16,0-3 12-16,0 0-4 0,1 0 24 15,-1 0-16-15,0-3-4 16,0-1-4-16,1 1 4 15,7-1-4-15,0 1 8 16,0-4-8 0,-1 4-4-16,5-1 4 0,0 1-16 15,4-1 8-15,-8 1-4 16,0-4 0-16,0 4 16 16,0-1-4-16,0 1-28 15,0 3 12-15,-4-7-12 16,-4 7 12-16,-4 0 16 0,-3 0 0 15,-1 0-12-15,1 3 4 16,-5 1 4-16,1 3 0 16,4-1 8-16,-5 5-4 15,5-1 16-15,-1 0-12 16,-3 4-4-16,-1 0 0 16,1 3 4-16,-4 4-4 15,-4-1-12-15,-1 4 4 16,-3 1 20-16,-3-8-8 15,-1 3-4-15,0 1 0 16,0-4 20-16,0 4-12 16,0-4-32-16,0-3 12 15,4 0-8-15,0-1 8 16,4-2 24-16,4-4-8 16,0-4 16-16,-1-3-16 0,1 0-4 15,0-3 0-15,0-1 20 16,3-3-12-16,-3 0-32 15,4-3 12-15,-1 0 0 16,1-1 8-16,-1 1 16 16,5-4-8-16,-1 4-4 15,1 0 0-15,3-1 4 16,1-2-4-16,-5 2-28 16,1 1 12-16,-1 3 24 15,1 0-8-15,-1 0 8 16,4-3-4-16,5 7-16 0,-1-8 4 15,4 4 12-15,4 0-4 16,4 1 8-16,-4-1-8 16,0-4-4-16,0 5 4 15,0 2-24-15,0 1 12 16,-4-4 20-16,0 7-4 16,0-7-12-16,0 7 0 15,0-4 20-15,0 1-8 16,0 0-12-16,0-1 0 15,1-3 20-15,-5 4-8 16,0-4-12-16,4 3 0 16,0-2-24-16,0-1 16 15,4 0 24-15,4 3-8 16,-4 1-16-16,4-1 4 16,4 1 20-16,-1 0-4 0,5 3-20 15,-12 0 4 1,8 0-12-16,-5 0 8 0,-3 3 0 15,-4-3 4-15,1 0 8 16,-1 0 0-16,4 0 0 16,3-3 0-16,-6-1 24 15,3 4-12-15,3-3-32 16,-3-1 12-16,4 4 28 16,4 0-12-16,0 0 16 15,-5-3-12-15,5 3-24 16,0 0 4-16,-12 0 4 0,0 0 4 15,4 0-20-15,-4 0 12 16,0 0 32-16,-7 0-16 16,-1 0-8-16,0 0-4 15,-3 0 20-15,3-4-8 16,1 4-20-16,7 0 4 16,-8-3 12-16,8 0 0 15,4-1-36-15,-4 1 16 16,-8 3 40-16,20 0-12 15,-12-4-8-15,0 4-8 16,4 0-4-16,-4 0 0 16,1 0 24-16,-1 0-8 15,0 0-12-15,4 4 0 16,-4-4 4-16,-8 0 0 16,8 0 0-16,4 0 0 15,-4 0-12-15,0 0 8 0,12 0 20 16,0-4-8-16,0 1-4 15,-1-1 0-15,5 1 12 16,-1 3-8-16,1 0-48 16,-4 0 24-16,-1 0 28 15,1 3-4-15,0-3 16 16,-4 0-12-16,0 0 12 16,-4 0-16-16,-1 0-20 15,1-3 4-15,4 3 20 16,4-4-4-16,0 1-4 0,3 0 0 15,5 3-4-15,-1 0 0 16,-3 0-20-16,-5 0 12 16,1 3 40-16,-4 0-20 15,-4 1 16-15,4-4-16 16,-4 0-24-16,0 0 4 16,-4 0-4-16,4 0 4 15,4-7 0-15,3 4 0 16,1 3 8-16,0 0 0 15,0 0 16-15,-1 0-8 16,1 3-4-16,-4 0 0 16,0 1-24-16,-1-1 12 15,-3 1 12-15,-3-1 0 16,3 1 16-16,-1-1-12 16,1-3-12-16,0 0 0 15,0 0-4-15,0 0 0 16,4 0 8-16,0-3 0 0,4 3 16 15,-1 0-8-15,9 0-20 16,-12 0 4-16,3 3 12 16,1 1 0-16,0 2-12 15,-4-2 4-15,-8-1 20 16,4 1-8-16,-4-1-20 16,0-3 4-16,4 7 20 15,-16-7-4-15,9 0-4 16,3 0 0-16,0 0 4 15,0 0-4-15,0 0-12 16,4 0 4-16,-4 0 4 0,4 3 0 16,4-3 0-1,-8 4 0-15,12-1 44 0,-12 1-24 16,8-1-28-16,-8 1 4 16,0-1-8-16,-4 1 4 15,8-1 32-15,-12 4-12 16,5-4-20-16,-5 1 0 15,0-1 32-15,1 1-16 16,7-1-28-16,0-3 12 16,4 4 36-16,0-4-16 15,0 3-20-15,0 0 4 16,0 1-16-16,0-4 8 16,4 10 16-16,-1-3 0 15,-3 0-4-15,-4 7 4 16,8-11 12-16,-8 4-8 0,4 3-12 15,4 1 0-15,-8-4 4 0,0-1 0 16,1 5 8 0,-1-4-4-16,4 0 8 0,0-1-8 15,3 1-12-15,9 0 4 16,-4 0-4-16,-4 0 0 16,11 0 16-16,-7 0-4 15,-1 0-12-15,1-1 4 16,-4 5 4-16,-8-4 0 15,4 0-12-15,-4-1 8 16,-8 5 12-16,9-4-4 16,-5 0 8-16,-8-4-8 0,12 4-12 15,1-4 4-15,-5 1 4 16,4-1 0-16,0 4 44 16,0 0-24-16,0 0-44 15,8 0 12-15,-4 0-8 16,0 3 12-16,0 0 24 15,0-3-8-15,0 0-4 16,0 3 0-16,-4 1-16 16,0-1 8-16,0-3 12 15,0-4-4-15,0 4-12 16,-4-3 4-16,1 2 4 16,-5-6 0-16,8 4 0 15,-4-4 0-15,4-4 0 16,1 1 0-16,-1 3 8 0,4 0-4 15,-4 0 16-15,4 0-12 16,-4 0-12-16,0 0 0 16,0 0-4-16,-4 0 0 15,-7 0 16-15,11 0-4 16,-8 0-4-16,1-3 4 16,-5-1-4-16,-3 1 0 15,11-1 16-15,-8-6-8 16,9 0-4-16,-5-4 0 15,4 0 12-15,4 0-8 16,0 1 4-16,8-5-4 16,-4 1-8-16,4-3 4 0,-4-1-16 15,-4-3 8-15,0 0 28 16,-4 0-12-16,4-11 12 16,1 8-12-16,-5-4 0 15,0 0-4-15,-4 3 20 16,-7 1-16-16,-4-1 4 15,-4 4-8-15,-4-3 28 16,-4-4-20-16,4 3 4 16,0 4-12-16,4 0-16 15,-4 0 4-15,3 13 40 16,-6 11-24-16,-9 7-152 16,-19 21 76-16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6:09.2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44EE29-50CD-49C6-8E07-4B807E08E880}" emma:medium="tactile" emma:mode="ink">
          <msink:context xmlns:msink="http://schemas.microsoft.com/ink/2010/main" type="writingRegion" rotatedBoundingBox="3617,1848 1970,1876 1966,1683 3614,1655"/>
        </emma:interpretation>
      </emma:emma>
    </inkml:annotationXML>
    <inkml:traceGroup>
      <inkml:annotationXML>
        <emma:emma xmlns:emma="http://www.w3.org/2003/04/emma" version="1.0">
          <emma:interpretation id="{42F5EBC7-C155-4A8B-A0DF-B5CFA049F313}" emma:medium="tactile" emma:mode="ink">
            <msink:context xmlns:msink="http://schemas.microsoft.com/ink/2010/main" type="paragraph" rotatedBoundingBox="3617,1848 1970,1876 1966,1683 3614,1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6D66AB-8CC5-4A69-9785-59E4613D8653}" emma:medium="tactile" emma:mode="ink">
              <msink:context xmlns:msink="http://schemas.microsoft.com/ink/2010/main" type="line" rotatedBoundingBox="3617,1848 1970,1876 1966,1683 3614,1655"/>
            </emma:interpretation>
          </emma:emma>
        </inkml:annotationXML>
        <inkml:traceGroup>
          <inkml:annotationXML>
            <emma:emma xmlns:emma="http://www.w3.org/2003/04/emma" version="1.0">
              <emma:interpretation id="{D1D1EFD6-09D5-4028-A99F-23F74ADF767C}" emma:medium="tactile" emma:mode="ink">
                <msink:context xmlns:msink="http://schemas.microsoft.com/ink/2010/main" type="inkWord" rotatedBoundingBox="3617,1848 1970,1876 1966,1683 3614,165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so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zoo</emma:literal>
                </emma:interpretation>
              </emma:one-of>
            </emma:emma>
          </inkml:annotationXML>
          <inkml:trace contextRef="#ctx0" brushRef="#br0">1517 141 80 0,'-135'14'32'0,"135"-14"-24"0,-117 10-4 16,32-3 8-1,4-7-8-15,-43 0-4 0,12 7 4 0,-31-11-4 16,15 4 0-16,-4-7 76 16,28 4-40-16,11-11 32 15,27 7-40-15,23-3-28 16,20 3 0-16,46-7-8 16,20-3 0-16,58 3-36 15,11-3 24-15,47 7 8 16,-8 0 8-16,19-1 28 15,-19 11-12-15,-4-7 12 16,-23 7-12-16,-27-3-16 16,-16 6 0-16,-35-6 64 15,-18 3-32-15,-52-4-12 16,-14 4-8-16,-48-3 36 16,-6 3-24-16,-52-3-36 15,9 3 8-15,-55-4 0 16,20 14 8-16,-20-20 24 15,31 7-12-15,24-1 12 16,34 1-12-16,35 3-44 16,32 7 20-16,41-4 0 15,20 4 12-15,70-4-12 16,12 4 8-16,45-14 20 16,1 7-8-16,12-3 4 15,-24 0-4-15,-7-1-24 16,-20 4 8-16,-20-3 20 15,-18-1-4-15,-32 1 24 0,-15 3-20 0,-42 0 4 16,-9 7-8-16,-57 0 20 16,-1-1-16-16,-49 1 4 15,7 4-8-15,-39 6 12 16,16-10-12-16,-12 6-40 16,39 1 20-16,34-7-16 15,36 3 16-15,50-3-8 16,15 0 8-16,70-14-8 15,12 4 8-15,58-7 0 16,7 3 4-16,20-4-12 16,-16 1 12-16,-11 3 4 15,-31 7 4-15,-28-3 52 16,-14 6-28-16,-52-3 8 16,-14 0-20-16,-59 0 12 15,-15 4-16-15,-51-4-20 16,9 0 4-16,-32-4-12 15,16 4 8-15,-1-7 24 16,28 11-4-16,19-4-20 16,24 7 4-16,26-4 4 15,20 4 4-15,46 3 32 16,16 7-16-16,46 11 48 16,1 10-36-16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7:05.9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0AE9EF-6005-40E3-BE43-A3B67C6C7C24}" emma:medium="tactile" emma:mode="ink">
          <msink:context xmlns:msink="http://schemas.microsoft.com/ink/2010/main" type="writingRegion" rotatedBoundingBox="19047,6612 18113,9486 16802,9059 17737,6186"/>
        </emma:interpretation>
      </emma:emma>
    </inkml:annotationXML>
    <inkml:traceGroup>
      <inkml:annotationXML>
        <emma:emma xmlns:emma="http://www.w3.org/2003/04/emma" version="1.0">
          <emma:interpretation id="{61F3418D-9911-474D-B96C-493E8C3E518D}" emma:medium="tactile" emma:mode="ink">
            <msink:context xmlns:msink="http://schemas.microsoft.com/ink/2010/main" type="paragraph" rotatedBoundingBox="19049,6623 17957,8888 17411,8625 18503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3CB42-FADC-4DE6-A683-978BA4B9DDE3}" emma:medium="tactile" emma:mode="ink">
              <msink:context xmlns:msink="http://schemas.microsoft.com/ink/2010/main" type="line" rotatedBoundingBox="19049,6623 17957,8888 17411,8625 18503,6360"/>
            </emma:interpretation>
          </emma:emma>
        </inkml:annotationXML>
        <inkml:traceGroup>
          <inkml:annotationXML>
            <emma:emma xmlns:emma="http://www.w3.org/2003/04/emma" version="1.0">
              <emma:interpretation id="{4D10FB62-AF40-40A9-B774-0F32619CBFF5}" emma:medium="tactile" emma:mode="ink">
                <msink:context xmlns:msink="http://schemas.microsoft.com/ink/2010/main" type="inkWord" rotatedBoundingBox="18713,7240 17925,8873 17411,8625 18199,6992"/>
              </emma:interpretation>
            </emma:emma>
          </inkml:annotationXML>
          <inkml:trace contextRef="#ctx0" brushRef="#br0">94 20 476 0,'-12'-14'176'0,"12"14"-136"0,-19-4-12 15,11 1 120 1,0 6-88-16,5 1 64 0,-5 6-72 16,-4 11 4-16,4 6-32 0,-7 11 40 15,15 0-36-15,0 0-4 16,8 0-16-16,-1-4 20 15,13-3-16-15,-9-10 24 16,9-4-24-16,3-10 40 16,0-4-28-16,-3-10 4 15,-1 4-16-15,-11-18 20 16,3 4-20-16,-18-17 12 16,10-1-12-16,-10-9-16 15,-1 6 0-15,-4 0 12 16,8 10-4-16,1 1-160 15,3 10 84-15</inkml:trace>
          <inkml:trace contextRef="#ctx0" brushRef="#br0" timeOffset="-447.1891">744-1302 540 0,'-7'-10'200'0,"7"10"-156"0,-4-7-12 0,0 0 60 16,4 7-56-16,-8-10 40 15,8-4-44-15,-8 4-8 16,4 0-16-16,-7-8 4 16,-1 11-8-16,-7-3-20 15,3 7 8-15,-7-8-4 16,4 11 4-16,-16 4 8 16,16 3 0-16,-20 0 16 15,12 3-8-15,-8 0-28 16,12 4 8-16,-4-4 24 15,-1 4-8-15,1 0-16 16,8 3 4-16,0 4-12 16,-1-1 8-16,1 11 16 15,3 0 0-15,1 14 16 16,7 3-12-16,1 11-4 16,3-4 0-16,0 3 20 15,4-6-12-15,-4-1-12 16,8-2-4-16,-4 6 12 15,0-7-4-15,-4 14 8 16,4-7-8-16,-4 0-12 16,0 0 4-16,-4-10 4 15,1-1 0-15,-5-13 88 16,4 0-48-16,-11-3 44 16,7-7-48-16,-7-11 68 0,4 0-56 15,-9-10 8-15,5 0-32 16,-8-7-12-1,7 0-8-15,-3-6 4 0,8 6-4 0,-1-10-108 16,9 6 56-16,3-9-508 16,8 9 308-16</inkml:trace>
        </inkml:traceGroup>
        <inkml:traceGroup>
          <inkml:annotationXML>
            <emma:emma xmlns:emma="http://www.w3.org/2003/04/emma" version="1.0">
              <emma:interpretation id="{81BE45BD-5710-4B48-9C3B-FB247A89E1D8}" emma:medium="tactile" emma:mode="ink">
                <msink:context xmlns:msink="http://schemas.microsoft.com/ink/2010/main" type="inkWord" rotatedBoundingBox="19049,6623 18911,6910 18504,6714 18642,64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58.7999">984-1880 208 0,'-19'4'76'0,"19"-4"-60"0,-23 13-4 0,7-6 100 15,8 0-64-15,-15 7 24 16,8 0-40-16,-12-4-12 16,7 4-12-16,-3-7 72 15,8 3-44-15,-5-13 56 16,9 3-52-16,-5-11-4 15,16 1-20-15,-8-7-20 16,16 3 0-16,-8-10 20 16,8 3-8-16,0-6 4 15,3 3-4-15,1 0-52 16,3 6 28-16,-3 5 12 16,0 6 4-16,-5 7 20 15,1 7-12-15,0-1 24 0,3 8-20 0,1 0 4 31,0 0-8-31,3 0 4 0,4 3-8 0,5-4 52 16,-1 5-32-16,4-5 0 16,0 1-16-16,0 0-16 15,0 0 4 1,-3-4 20-16,-1 0-8 0,-8-6-20 16,1 3 4-16,-5-11 4 15,5 1 4-15,-5-4 16 16,5 0-8-16,-4-7-4 15,-1 4 0-15,-3-7 4 16,0 6-4-16,-12-2 8 16,4 2-8-16,-8-2-36 15,0 2 16-15,-7 1-4 16,3 3 12-16,-7 0 24 16,3 4-8-16,-7-4-12 15,8 3 0-15,-1 1-4 16,8 6 0-16</inkml:trace>
        </inkml:traceGroup>
      </inkml:traceGroup>
    </inkml:traceGroup>
    <inkml:traceGroup>
      <inkml:annotationXML>
        <emma:emma xmlns:emma="http://www.w3.org/2003/04/emma" version="1.0">
          <emma:interpretation id="{7104F718-2398-4225-AEBC-38C39AE6FC99}" emma:medium="tactile" emma:mode="ink">
            <msink:context xmlns:msink="http://schemas.microsoft.com/ink/2010/main" type="paragraph" rotatedBoundingBox="17957,6647 17137,9168 16802,9059 17622,65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F08A00-3E27-4CAB-BE9B-03AF6ABAA497}" emma:medium="tactile" emma:mode="ink">
              <msink:context xmlns:msink="http://schemas.microsoft.com/ink/2010/main" type="line" rotatedBoundingBox="17957,6647 17137,9168 16802,9059 17622,6538"/>
            </emma:interpretation>
          </emma:emma>
        </inkml:annotationXML>
        <inkml:traceGroup>
          <inkml:annotationXML>
            <emma:emma xmlns:emma="http://www.w3.org/2003/04/emma" version="1.0">
              <emma:interpretation id="{C38DC0C9-D10C-4921-A848-901E34810570}" emma:medium="tactile" emma:mode="ink">
                <msink:context xmlns:msink="http://schemas.microsoft.com/ink/2010/main" type="inkWord" rotatedBoundingBox="17957,6647 17137,9168 16802,9059 17622,6538"/>
              </emma:interpretation>
            </emma:emma>
          </inkml:annotationXML>
          <inkml:trace contextRef="#ctx0" brushRef="#br0" timeOffset="14172.5174">160-1849 592 0,'0'-17'220'0,"0"17"-172"0,-12-14-12 0,4 11 84 32,1 3-72-32,-9-4-20 15,1 4-16-15,-16-3 4 0,11 6-8 0,-26 1 60 16,11 3-40-16,-11 3-12 15,3-3-8-15,0 10-20 16,12 7 8-16,4 14 28 16,0 7-12-16,8 24 4 15,11-7-8-15,8 6 28 16,0-6-20-16,4-7 12 16,4-3-16-16,-8 0 12 15,4-4-16-15,-8 14-4 16,0-11 0-16,-4 4 48 15,0 0-28-15,-7-13 8 16,7-4-20-16,-11-14 20 16,7-7-20-16,-7-10-12 15,3-4-4-15,1-13 12 16,3 3-4-16,-3-14-28 16,7 4 12-16,0-4-4 15,4 8 8-15,-3 2-20 16,7 5 16-16,0 2-12 15,4 8 12-15,-4 6-20 16,3 7 20-16,1 17-32 0,4 4 28 16,-8 14 16-16,0-4 0 0,0 21 12 15,0-4-8 1,-12 28 16-16,5-3-12 0,-17 3 16 16,1-7-16-16,-15 13 16 15,-5-9-16-15,-11 17-4 16,-4-8 0-16,0 5-32 15,15-18 16-15,16-4 12 16,15-10 4-16,28 1 52 16,15-11-32-16,23-14-264 15,8 0 128-15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11.1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C466EB-3250-444F-B75B-F4A76F942719}" emma:medium="tactile" emma:mode="ink">
          <msink:context xmlns:msink="http://schemas.microsoft.com/ink/2010/main" type="writingRegion" rotatedBoundingBox="7179,8785 8244,8785 8244,11696 7179,11696"/>
        </emma:interpretation>
      </emma:emma>
    </inkml:annotationXML>
    <inkml:traceGroup>
      <inkml:annotationXML>
        <emma:emma xmlns:emma="http://www.w3.org/2003/04/emma" version="1.0">
          <emma:interpretation id="{915C231A-57EA-4B6E-BD7A-2F1D4B9A6CE2}" emma:medium="tactile" emma:mode="ink">
            <msink:context xmlns:msink="http://schemas.microsoft.com/ink/2010/main" type="paragraph" rotatedBoundingBox="7179,8785 8244,8785 8244,11696 7179,11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5FF0E0-8F8D-41E8-BE0A-228A06DDE5CE}" emma:medium="tactile" emma:mode="ink">
              <msink:context xmlns:msink="http://schemas.microsoft.com/ink/2010/main" type="line" rotatedBoundingBox="7179,8785 8244,8785 8244,11696 7179,11696"/>
            </emma:interpretation>
          </emma:emma>
        </inkml:annotationXML>
        <inkml:traceGroup>
          <inkml:annotationXML>
            <emma:emma xmlns:emma="http://www.w3.org/2003/04/emma" version="1.0">
              <emma:interpretation id="{B9A5EBE5-848D-438A-8E65-FA503396F573}" emma:medium="tactile" emma:mode="ink">
                <msink:context xmlns:msink="http://schemas.microsoft.com/ink/2010/main" type="inkWord" rotatedBoundingBox="7179,8785 8244,8785 8244,11696 7179,11696"/>
              </emma:interpretation>
            </emma:emma>
          </inkml:annotationXML>
          <inkml:trace contextRef="#ctx0" brushRef="#br0">1014 211 228 0,'8'0'84'0,"-8"0"-64"0,16-4-8 15,-9 1 144 1,1 3-88-16,-8-3 104 15,8 3-96-15,-8-4 28 16,4 4-60-16,-8-3-16 16,-4 3-16-16,-3-7-28 0,-5 7 8 0,-23-4-4 15,5 4 4-15,-13-7-20 16,1 4 16-16,-5-7 24 16,13 3-8-16,-5-10 0 15,12 6 0-15,0-9 12 16,8 2-8-16,0-2-28 15,7 3 8-15,1-1 4 16,7 5 8-16,0 2 0 16,4 4 0-16,-3 4-28 15,7 3 16-15,-8 7 32 16,8 0-12-16,-8 0 0 16,8 6-4-16,-8-2-16 15,8-4 8-15,-4-1 12 16,4 5-4-16,-3-8-4 15,-1 4 4-15,-4-3 12 16,8-1-8-16,-4-3-4 16,8 0 0-16,-4 0-24 15,0 0 12-15,0 0 12 16,4 3 0-16,-4 4 24 16,4-7-16-16,-4 0 24 15,0 0-24-15,-4 0-12 16,4 0-4-16,-4 0 4 15,4 0 0-15,-4 0 0 0,8 0 0 16,-4 7 0-16,0-3 0 0,-4-1 8 16,4 1-4-16,-4-1 16 15,8 0-12-15,-4-3-4 16,0 0 0-16,0 0-24 16,0 7 12-16,-4 0 4 15,4 0 4-15,-8 0 0 16,8 0 0-16,-3-4-12 15,6 11 8-15,-3-4 4 16,4 4 0-16,0 3 16 16,0-3-8-16,0 17 4 15,4-3-4-15,-4 13-8 16,3 7 4-16,1 11 4 16,0-1-4-16,-4 1-12 15,3-8 4-15,1-3 4 16,-8-3 0-16,0-7 16 15,0-4-8-15,-8 1-4 16,1-4 0-16,-9 0 12 16,5 0-8-16,-13-4-4 15,9 1 0-15,-16-8 12 16,4-2-8-16,-12-8-4 16,8-3 0-16,-15-11-16 15,11 4 8-15,-4-7-4 16,12 1 0-16,0-8 0 15,8 7 0-15,-1-3 0 16,12 3 0-16,1-7 16 0,7 7-4 16,-4-3-12-16,8 6 4 0,-4 1 4 15,0 3 0-15,0-4-20 16,0 8 12-16,-4-1 4 16,4 1 4-16,-4-1-12 15,8 1 8-15,-4 3 12 16,8 3-4-16,-1 0-20 15,5 4 8-15,-4 3 12 16,3 4 0-16,1 6 8 16,0 1-8-16,-1 3-4 15,1 3 4-15,3 4-4 16,-3-4 0-16,-4 1 8 16,7-1-4-16,-19 1 8 15,4-4-8-15,-8 7-4 16,1-1 4-16,-5 15-16 15,1 0 8-15,-5 6 20 16,8-3-8-16,-7 4-12 16,3-8 0-16,-3 1 20 15,7-7-8-15,-11 3-20 16,7-10 4-16,-3 6 4 16,7 1 4-16,-4 10 0 15,4-7 0-15,-7 14 16 16,7-7-8-16,-7 4-4 15,7-8 0-15,-4-2-24 16,5-5 12-16,-1-2 4 0,4-5 4 16,-4 1 32-16,8 0-16 15,0 3-32-15,8-3 8 16,0 4-8-16,3-1 8 0,5-3 16 16,3-4-4-16,4-6-4 15,1-4 4-15,14-7-16 16,5-3 8-16,0-7 12 15,3-4-4-15,0-10-20 16,9 7 8-16,-17-7-40 16,-3 4 28-16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6:52.8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942D63-2FA4-443D-80B2-5A721ECBCD42}" emma:medium="tactile" emma:mode="ink">
          <msink:context xmlns:msink="http://schemas.microsoft.com/ink/2010/main" type="writingRegion" rotatedBoundingBox="9790,11039 10794,11039 10794,12178 9790,12178"/>
        </emma:interpretation>
      </emma:emma>
    </inkml:annotationXML>
    <inkml:traceGroup>
      <inkml:annotationXML>
        <emma:emma xmlns:emma="http://www.w3.org/2003/04/emma" version="1.0">
          <emma:interpretation id="{C4793018-C77F-47AC-AAE9-6FC824E38399}" emma:medium="tactile" emma:mode="ink">
            <msink:context xmlns:msink="http://schemas.microsoft.com/ink/2010/main" type="paragraph" rotatedBoundingBox="9790,11039 10794,11039 10794,12178 9790,12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93636B-704C-4B63-A8B0-818029B6732E}" emma:medium="tactile" emma:mode="ink">
              <msink:context xmlns:msink="http://schemas.microsoft.com/ink/2010/main" type="line" rotatedBoundingBox="9790,11039 10794,11039 10794,12178 9790,12178"/>
            </emma:interpretation>
          </emma:emma>
        </inkml:annotationXML>
        <inkml:traceGroup>
          <inkml:annotationXML>
            <emma:emma xmlns:emma="http://www.w3.org/2003/04/emma" version="1.0">
              <emma:interpretation id="{1A8697E9-2E63-48B3-8BC2-0F53ADD2C27D}" emma:medium="tactile" emma:mode="ink">
                <msink:context xmlns:msink="http://schemas.microsoft.com/ink/2010/main" type="inkWord" rotatedBoundingBox="9790,11039 9879,11039 9879,11304 9790,11304">
                  <msink:destinationLink direction="to" ref="{2837785F-CAF6-4A9E-9C22-F1E03A2081B2}"/>
                </msink:context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7850 4711 92 0,'0'14'32'0,"4"-4"-24"0,4 11 0 0,0-4 12 16</inkml:trace>
          <inkml:trace contextRef="#ctx0" brushRef="#br0" timeOffset="1950.1854">7901 4766 312 0,'11'24'112'0,"-7"-10"-84"0,4 6-12 0,-4-6 40 16,-1 3-36-16,-3 4 16 16,0-4-20-16,0-3-8 15,0 0-4-15,0-4 28 16,0 0-16-16,0 1-332 0,0-1 172 16,8 4 20-1</inkml:trace>
        </inkml:traceGroup>
        <inkml:traceGroup>
          <inkml:annotationXML>
            <emma:emma xmlns:emma="http://www.w3.org/2003/04/emma" version="1.0">
              <emma:interpretation id="{0D0B51D7-642B-493F-8E82-93745BE95E44}" emma:medium="tactile" emma:mode="ink">
                <msink:context xmlns:msink="http://schemas.microsoft.com/ink/2010/main" type="inkWord" rotatedBoundingBox="10097,11610 10794,11610 10794,12178 10097,1217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48434.9315">8842 5829 164 0,'0'14'60'0,"0"-14"-44"0,12 7-8 0,-12-7 68 16,0 0-44-16,0-4 24 15,0 1-36-15,-4-14-8 16,-4 3-8-16,-3-14 20 16,-5 4-12-16,-15-17 32 15,-4 14-28-15,-23-18 4 16,4 7-12-16,-23-17 4 15,11 3-8-15,0-6-4 16,8 10 4-16,4 3-32 16,19 14 16-16,-4 7-4 15,12 13 8-15,0 15 0 0,15 6 0 16,5 7-72-16,11 4 44 16</inkml:trace>
          <inkml:trace contextRef="#ctx0" brushRef="#br0" timeOffset="-348297.5661">8335 5313 248 0,'-19'-24'92'0,"19"24"-72"0,-35-7-4 0,16 7 60 16,7 3-44-16,-7 4 68 15,-5 4-60-15,5 6-44 16,0 0 0-16,7 4-144 16,12-1 80-16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6:51.9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37785F-CAF6-4A9E-9C22-F1E03A2081B2}" emma:medium="tactile" emma:mode="ink">
          <msink:context xmlns:msink="http://schemas.microsoft.com/ink/2010/main" type="inkDrawing" rotatedBoundingBox="7690,10863 9910,10929 9896,11398 7676,11332" rotationAngle="1664397668" semanticType="callout">
            <msink:sourceLink direction="to" ref="{8651DA84-85D9-4340-BB52-C50C4D7374A9}"/>
            <msink:sourceLink direction="to" ref="{1A8697E9-2E63-48B3-8BC2-0F53ADD2C27D}"/>
          </msink:context>
        </emma:interpretation>
      </emma:emma>
    </inkml:annotationXML>
    <inkml:trace contextRef="#ctx0" brushRef="#br0">0 234 436 0,'4'-14'160'0,"4"7"-124"0,0-10-8 31,-1 10 36-31,-3-3-40 0,0-1 52 0,4-2-44 16,4-1-24-16,7 0-8 15,4 0 52-15,20-3-28 16,34-4 8-16,28 8-20 0,15-1 20 16,42 0-20-16,20 4 4 15,-8 6-8-15,16 4 20 16,-12 11-16-16,-23-1 32 16,-20-3-28-16,-18-7 4 15,-21 0-12-15,-14-7 12 16,-24 4-12-16,-16-1 32 15,-15 1-24-15,-19 3-92 0,-19 10 40 16,-5 7-596 0</inkml:trace>
    <inkml:trace contextRef="#ctx0" brushRef="#br0" timeOffset="-942.0742">86-14 340 0,'-4'-3'128'0,"15"3"-100"0,1 0-8 0,-12 0 36 15,8 3-36 1,-1 4 16-16,1 0-20 0,-4 0 20 15,0 3-24-15,4 0 24 16,3 1-24-16,1-1-4 16,7-3-4-16,4 0 28 15,12-4-16-15,8-3-32 16,11 0 8-16,8 0 28 16,12 0-12-16,3-7 16 15,27 0-12-15,28 1 12 16,4 6-16-16,-9 0-4 0,5 0 0 0,-4 3 12 15,-12 0-8-15,-16 4-4 16,-11-7 0-16,-19-3-4 16,-16-1 0-16,-15 4 16 15,-12 0-8-15,-7 0 48 16,-9 0-28-16,-15 7-172 16,-11-7 76-16,-12 14-380 15</inkml:trace>
    <inkml:trace contextRef="#ctx0" brushRef="#br0" timeOffset="-492.3797">-185 426 464 0,'0'-3'176'0,"0"3"-140"0,11 0-8 0,-3 0 12 0,11 0-28 15,4 3 32-15,8 1-28 16,8 3-4-16,8-4-8 16,15-3 20-16,30-3-12 15,28-1 24-15,12 1-24 0,15-4 40 32,12 4-28-32,31-11-4 0,-5 3-12 15,-3 8 28-15,-23 0-20 16,-23-1-12-16,-24 4-8 15,-23-7 12-15,-4 7-4 0,-23-7 24 16,-12 7-16-16,-15 0 40 16,-16 0-28-16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2:29.7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CDA442-F4BC-4725-BB50-BA2B6C6EF75C}" emma:medium="tactile" emma:mode="ink">
          <msink:context xmlns:msink="http://schemas.microsoft.com/ink/2010/main" type="inkDrawing" rotatedBoundingBox="13259,11510 25101,10524 25239,12184 13397,13170" rotationAngle="1664397668" semanticType="enclosure"/>
        </emma:interpretation>
      </emma:emma>
    </inkml:annotationXML>
    <inkml:trace contextRef="#ctx0" brushRef="#br0">-1 105 364 0,'0'-7'132'0,"4"7"-100"0,-4 4-12 0,0-4 24 0,0 0-28 15,0 7 48-15,0-1-36 16,0 1 40-16,0 4-40 15,0-1 20 1,0 4-28-16,0 0 28 0,0 3-32 16,0 3-4-16,0 1-8 0,0 3-4 15,8 0 0-15,-8-3 24 16,11-1-12-16,-3-2-4 16,0-1-4-16,3 4-4 15,-3-8 0-15,4-6 8 16,11 4-4-16,0-5-12 15,4 1 4-15,12 0 20 16,3-7-8-16,1 7 16 16,3-7-16-16,1 3 4 15,-1-3-4-15,-3 11 4 16,-4-11-8-16,-1-4-20 0,-7 8 8 16,4-11 4-16,12 0 4 15,-1 4 8-15,4-4-4 16,12 0-12-16,4 0 4 15,0 0 20-15,0 0-8 16,0-3-4-16,-1-4 0 16,13 0-24-16,3 1 12 15,12-8 32-15,0 0-16 16,-4 1-16-16,-12 2 0 16,1-2 12-16,3-1 0 15,4-3-12-15,0 3 4 16,1 4-16-16,-5 3 12 0,-4 1 20 15,-3-1-4-15,7 0-12 16,16-3 0-16,4 3 4 16,-1 4 0-16,-15-4 16 15,-3 0-8-15,-5 1-20 16,-3 2 4-16,3 1 12 16,1 3 0-16,-1 4-12 15,-7 6 4-15,-12 4-16 16,-8 7 12-16,-7 3 12 15,-1 4 0-15,-3 6-12 16,0 4 4-16,-1-3 4 16,-3-1 0-16,0-3 16 15,-4 0-8-15,-4-3 4 16,0-4-4-16,-7-7-8 0,-9 4 4 16,5-7 4-16,-9 0-4 15,1 0-12-15,0 3 4 16,0-3 4-16,-1 7 0 15,1-11-12-15,-4 1 8 16,11-1 28-16,-7 4-12 16,4-7 48-16,-4-7-32 15,-5 7-16-15,5 0-4 16,-4-3-20-16,0-1 8 16,0 1 28-16,4 3-12 15,-1-7-32-15,-3 7 12 0,12-10 28 16,-5 6-28-1,5 1 8-15,-1-4-12 16,1 0 4-16,3 0 24 16,8 0-8-16,-8 0-20 15,5 0 4-15,-1 1 4 16,4-1 4-16,0 0 0 16,4 0 0-16,4 3-12 15,4 1 8-15,-1 0 4 16,17-1 0-16,-1 4 24 15,0 0-12-15,4-3-32 16,0-1 12-16,-8-3 8 16,-3 0 4-16,-1 1-20 15,1-1 8-15,11 0 12 16,-4-3 0-16,4 3 8 0,-4 3-8 16,4 4-12-16,0-3 4 15,-7 3 20-15,-5 3-8 16,1-3-12-16,-5 7 0 15,5-3 12-15,-1-1-4 16,1 0-12-16,7 4 4 16,0-3-4-16,0-1 0 15,0 4 8-15,1 0 0 16,-9 0 8-16,0 0-4 16,1 0-4-16,-1-4 4 15,1 0 4-15,-1 4-4 16,8 0-4-16,5 0 4 0,-1 0-4 15,0 0 0-15,0 0 24 16,-8 0-12-16,0 0-12 16,-3 3-4-16,-5-3-4 15,1 0 0-15,3-1 8 16,9 1 0-16,3-3 8 16,4-4-4-16,0 0-4 15,0 7 4-15,-8-7-4 16,0 10 0-16,-8-10-12 15,1 7 8-15,3-4 20 16,1 1-8-16,7-4-40 16,4 7 20-16,-1-4 28 15,1 4-8-15,-4 0-28 16,1 0 12-16,-5 0 28 16,-4-4-12-16,0 1-44 15,1-1 20-15,3-3 48 0,4 3-16 16,0-3-24-16,8 0 4 15,-8 7 28-15,0 0-16 16,-8 0-36-16,-3-4 16 16,-1 4 12-16,-3-7 0 15,-1 0 0-15,1 0 4 16,0 0 4-16,3 0-4 16,8 0-20-16,8 4 8 15,0-1 4-15,-8 4 4 16,0 0 0-16,1 0 0 0,-1-4 8 15,-4-3-4 1,4 0 16-16,1 0-12 0,6 0-48 16,5 4 24-16,-8-4 12 15,0 7 4-15,-7 0 20 16,3-4-12-16,-8 4-12 16,-3 0 0-16,3-7 4 15,9 0 0-15,7 0 0 16,7 3 0-16,1 1 0 15,3 3 0-15,-14-1 16 16,-1 1-8-16,-4 0-20 16,0-3 4-16,-4-1-4 15,5 0 4-15,-1 4 24 16,0 0-8-16,12 0 4 16,-4-3-4-16,-4 6-24 0,-8 4 8 15,4-1 12-15,0 1 0 16,-7 0 8-16,-1 0-8 15,5-1-12-15,14 1 4 16,1 0 4-16,8 0 0 16,-4-4 0-16,-5 4 0 15,1 0-12-15,0-1 8 16,4-2-16-16,7-1 12 16,-3 0 20-16,-9-3-4 15,-7-3-4-15,-11-4 0 16,-4-4 28-16,-5-3-16 0,1-3-32 15,-12 0 8-15,4-1-8 16,-4-2 8-16,0 2 32 16,12 1-12-16,-4 3 24 15,-4 0-24-15,-8 4-48 16,-11-1 20 0,-20 4-480-16,-19-7 272 15,-31-6-76-15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2:38.8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BBEED7-629F-45D5-8C04-41FD2DF3FA34}" emma:medium="tactile" emma:mode="ink">
          <msink:context xmlns:msink="http://schemas.microsoft.com/ink/2010/main" type="writingRegion" rotatedBoundingBox="17054,14854 21080,14564 21159,15667 17133,15957">
            <msink:destinationLink direction="with" ref="{AD5E7209-DD44-421E-A0AC-D28966D3F31E}"/>
            <msink:destinationLink direction="with" ref="{4879DAAB-411E-40B7-B8DA-50893D2ED51E}"/>
          </msink:context>
        </emma:interpretation>
      </emma:emma>
    </inkml:annotationXML>
    <inkml:traceGroup>
      <inkml:annotationXML>
        <emma:emma xmlns:emma="http://www.w3.org/2003/04/emma" version="1.0">
          <emma:interpretation id="{F6FF72D8-F03D-4E2A-AD35-14FEC10DDDA0}" emma:medium="tactile" emma:mode="ink">
            <msink:context xmlns:msink="http://schemas.microsoft.com/ink/2010/main" type="paragraph" rotatedBoundingBox="17054,14854 21080,14564 21159,15667 17133,15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A8CD56-E4D5-4F99-AEDE-297205A7AF80}" emma:medium="tactile" emma:mode="ink">
              <msink:context xmlns:msink="http://schemas.microsoft.com/ink/2010/main" type="line" rotatedBoundingBox="17054,14854 21080,14564 21159,15667 17133,15957"/>
            </emma:interpretation>
          </emma:emma>
        </inkml:annotationXML>
        <inkml:traceGroup>
          <inkml:annotationXML>
            <emma:emma xmlns:emma="http://www.w3.org/2003/04/emma" version="1.0">
              <emma:interpretation id="{CA607CD0-A7CE-4FD1-A8B8-F6D67405FAFC}" emma:medium="tactile" emma:mode="ink">
                <msink:context xmlns:msink="http://schemas.microsoft.com/ink/2010/main" type="inkWord" rotatedBoundingBox="17068,15046 17388,15023 17428,15588 17108,156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15284 8723 456 0,'-23'-14'168'0,"19"14"-128"0,-4 4-16 15,8 3 88-15,-3 3-68 16,-1 0 52-16,4 4-56 16,0 3-4-16,7 4-20 15,5-4 8-15,4 0-16 0,3 0 16 0,4 1-16 16,-3-1-12-16,3-7 0 16,0 4 40-16,0 0-24 15,-3 0 0-15,-5-8-8 16,-3 1 12-16,-5 0-8 15,-3 0 16-15,-8 0-16 16,1-4-20-16,-1 1 4 16,-12 3 4-1,1 0 4-15,3 3 0 16,-3-3-12-16,-1 7 8 16,1-1 4-16,-1 5 0 0,1 2 0 15,-1 4 0-15,-3 0-12 16,-1 7 8-16,-3 0 48 15,0-3-24-15,4-4 44 16,3-7-36-16,1 4 12 16,3-11-24-16,8-3 28 15,4-7-28-15,4-10 20 16,0-4-20-16,0-10 20 16,0-4-24-16,0 1 4 15,-1-8-8-15,-3 11 4 16,0-7-8-16,4 11 24 15,0-11-16-15,0 7-4 16,-4-1-4-16,4 1 28 16,0-3-16-16,0 10 4 0,0-4-12 15,-1-3 28-15,1 7-20 16,-4-4 4-16,0 11-12 16,4-4-16-16,-4 7 4 15,0 7 4-15,0 0 0 16,0 7-380-16,0-7 208 15,-4-14-512 1</inkml:trace>
        </inkml:traceGroup>
        <inkml:traceGroup>
          <inkml:annotationXML>
            <emma:emma xmlns:emma="http://www.w3.org/2003/04/emma" version="1.0">
              <emma:interpretation id="{5705EABF-C97A-4FFC-81BA-383D65BC8FA4}" emma:medium="tactile" emma:mode="ink">
                <msink:context xmlns:msink="http://schemas.microsoft.com/ink/2010/main" type="inkWord" rotatedBoundingBox="17805,14800 21080,14564 21159,15667 17885,15903"/>
              </emma:interpretation>
            </emma:emma>
          </inkml:annotationXML>
          <inkml:trace contextRef="#ctx0" brushRef="#br0" timeOffset="2448.6062">15962 9040 860 0,'7'-7'320'0,"5"7"-248"0,11 0-20 0,-7 0 104 0,7 0-96 16,4 0 0-1,12 0-36-15,7 3 20 0,12-3-28 16,4 4-144-16,0 3 64 0,-4-1-748 16</inkml:trace>
          <inkml:trace contextRef="#ctx0" brushRef="#br0" timeOffset="2269.036">16082 8468 300 0,'0'4'112'0,"-8"-1"-88"0,-4 1-8 16,12 3 196-16,-4 3-120 15,1 4 36-15,3 3-80 16,-4 7 52-16,0 7-60 16,0 14 28-16,0 10-40 0,4 7 28 15,-4 3-32-15,-4-3-4 16,1-3-12-16,-5 2-8 16,1 1 4-16,-5 0 12 15,1-3-8-15,-1-8 16 16,4-9-16-16,5-8 16 0,3-10-16 15,4-13-136-15,0-11 72 16,11-7-596 0</inkml:trace>
          <inkml:trace contextRef="#ctx0" brushRef="#br0" timeOffset="1937.1528">16035 8475 488 0,'-15'-10'180'0,"15"17"-140"0,-4-4-12 16,4-3 120-16,11 4-88 16,-3-1 64-16,4 4-72 15,-1-3-12-15,13-1-24 16,7 0 40-16,15 1-28 0,20-4-16 16,0 3-4-16,0 1 8 15,-8-1-8-15,-4 1-4 0,-8-1 0 16,-11 0 28-16,-12-3-16 15,-3 0 12-15,-5-3-16 16,-7 0 12-16,-4-1-16 16,-4 1 24-16,0 3-20 15,-4-7-164-15,-4 0 84 16,-3 0-628 0</inkml:trace>
          <inkml:trace contextRef="#ctx0" brushRef="#br0" timeOffset="2817.088">17154 8462 540 0,'-31'0'200'0,"12"-4"-156"0,-24 11-12 0,20 0 72 16,-24 3-64-16,1 11 28 15,-12 6-40-15,8 15 124 16,7 9-84-16,-3 22 56 0,7 2-68 16,8-6 12-16,8-4-40 15,7 1 0-15,8 3-16 16,8 3 12-16,4 0-16 15,0-6-4-15,4-5 0 16,0-9-128-16,3-11 68 0,1-3-136 16,3-10 108-16,9-4-84 15,3 0 100-15</inkml:trace>
          <inkml:trace contextRef="#ctx0" brushRef="#br0" timeOffset="3064.2437">16906 8912 860 0,'-35'-10'320'0,"32"10"-248"0,6-3-20 16,5-1 128-16,4 1-108 15,11-1 8-15,16 1-52 0,11-1-8 16,8 1-12 0,0-4 12-16,-4 0-12 0,4 0 16 0,-3 0-16 15,-5 0-248-15,-4 1 128 16,-11-1-500 0</inkml:trace>
          <inkml:trace contextRef="#ctx0" brushRef="#br0" timeOffset="3454.2808">17235 8561 488 0,'-19'7'180'0,"19"-7"-140"0,-8 7-12 16,8 0 92-16,0 7-72 15,-11 3 16-15,7 0-40 16,0 14 48-16,-8 0-40 16,4 7 92-16,-3 0-72 0,-1-4 48 15,1 1-60-15,-1 2 32 16,0 1-40-16,1-7-8 16,3-3-16-16,0-1 20 15,1 1-16-15,-1-4 12 16,0 3-12-16,0-2-8 15,4-1 0-15,1 3-4 16,3 1 0-16,7 3 32 16,5 0-16-16,3 0 4 0,1 0-12 15,3-4 20-15,8 4-16 16,0-10 32-16,1-11-28 16,3-3-400-16,7-7 208 15</inkml:trace>
          <inkml:trace contextRef="#ctx0" brushRef="#br0" timeOffset="3770.7556">17541 9139 696 0,'-27'-3'256'0,"23"3"-196"0,4-7-20 16,0 7 188-16,8 0-132 15,3 0 16-15,13 0-68 16,7 0-32-16,0 0-4 16,3 4-8-16,13 2 0 0,-16-6 32 15,4 0-16-15,-4 0-4 16,-12-6-8-16,0 6 12 15,-3-7-8-15,-8 3-108 16,-4 1 52-16</inkml:trace>
          <inkml:trace contextRef="#ctx0" brushRef="#br0" timeOffset="7371.368">18087 9081 632 0,'4'0'236'0,"4"0"-184"0,3-4-16 15,-3 4 96-15,3 0-80 16,-3 0 32-16,0-3-48 16,0 3 12-16,-1 0-28 15,1-3 52-15,0 3-40 0,7 0-8 0,5 0-12 16,7 0 8-16,12 0-12 15,3 0-4-15,16-4 0 16,31-3 40-16,24 4-24 16,-1 3 16-16,-8 0-20 15,-11 0 28-15,-8-4-28 16,-3 4 4-16,-24 0-12 16,-12 0-8-16,-19 0 4 15,-23 0-32 1,4 0 16-16,-20-3-356 15,5 6 200 1,-13 11-476-16</inkml:trace>
          <inkml:trace contextRef="#ctx0" brushRef="#br0" timeOffset="5798.8516">18482 8757 332 0,'8'7'120'0,"-5"-14"-92"0,9 7-8 0,-12 0 140 16,8 0-92-16,-1 0 16 15,1-3-48-15,4-11 20 16,-4 7-32-16,-1-10-24 15,-3 3 0-15,4-3 16 0,-8-3-8 16,-8-1 4-16,0 0-4 16,-3 1-32-16,-1-1 12 15,-3 4-4-15,3 3 8 16,-7 7 8-16,-8 7 0 16,0 0 52-16,-1 14-28 0,1 3 96 15,8 14-68-15,7 7 12 16,1 7-40-16,11-1-12 15,11-9-8-15,5-1 40 16,3-10-24-16,4-10-8 16,12-14-8-16,-4-7-16 15,4-7 8-15,-8-17-92 16,4-3 48-16,-4-21-72 16,0 3 64-16,-7 1-32 15,-13 3 52-15,5-4 20 16,-12 4 12-16,0 6 56 15,0 5-28-15,-8 9 104 16,8 7-72-16,0 8 56 16,-4 9-68-16,4 11 4 0,-7 10-28 15,-9 4 16 1,12 3-24-16,-15 10-20 16,11 1 0-16,-11 20 56 15,0 7-24-15,-1 7 0 16,5 0-16-16,-5-8 28 15,9 1-20-15,-5-17 40 16,5 0-32-16,3-18-32 16,8-3 4-16,0-10-272 15,19-31-448 1</inkml:trace>
          <inkml:trace contextRef="#ctx0" brushRef="#br0" timeOffset="6850.9641">18850 8272 572 0,'-12'-7'208'0,"4"4"-160"0,0 0-12 16,5 6 32-16,-5 4-44 16,0 0 52-1,4 3-44-15,-4 7 28 16,1 7-32-16,-5 7-8 0,12 0-12 0,-15 7 48 16,11 0-32-16,-4 10-12 15,0 0-4-15,-3 4 36 16,3-7-24-16,-4-7 0 15,12-8-12-15,-7-12 28 16,-1-8-20-16,4-20 12 16,8-8-16-16,4-12-68 15,11-1 28-15,0-14-224 16,8 14 136-16,4 0 24 16,4 10 60-16,0 1 16 15,4 13 8-15,-20-7 24 16,8 14-8-16,-15 0 24 15,-4 10-20-15,-8-3 32 16,-8 0-28-16,-12 0 4 16,5 3-12-16,-16-6 12 15,4-4-12-15,-4 0-20 16,-4 0 4-16,8 3 12 0,4 4 0 16,15 3 96-16,0 8-56 15,16 13 44-15,11 10-52 16,8 10 0-16,4-6-24 0,4-4 36 15,-8 1-24-15,-7-8 12 16,-9-10-20-16,1-3 28 16,-12-11-28-16,0-3-268 15,-4-7 136-15,-4-10-540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7:04.0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B45B9A-87CA-4B2D-B78F-062FF51B9082}" emma:medium="tactile" emma:mode="ink">
          <msink:context xmlns:msink="http://schemas.microsoft.com/ink/2010/main" type="inkDrawing" rotatedBoundingBox="7263,15932 9907,15822 9910,15917 7267,16027" semanticType="underline" shapeName="Other">
            <msink:sourceLink direction="with" ref="{2648817D-1E92-45CA-904D-FE692FB6702E}"/>
            <msink:sourceLink direction="with" ref="{AC474700-974A-4FF0-B953-E145644F12BF}"/>
          </msink:context>
        </emma:interpretation>
      </emma:emma>
    </inkml:annotationXML>
    <inkml:trace contextRef="#ctx0" brushRef="#br0">12 154 436 0,'-4'-14'160'0,"4"14"-124"0,0-7-8 15,-4 4 176 1,4 3-116-16,-4-4 116 16,8 4-120-16,0-3-52 15,4 3-24-15,4-3 28 16,3 6-24-16,8-3 24 16,0 0-20-16,12 3 0 15,4 4-8-15,15 0 28 16,8 4-20-16,16-5 20 15,-1 1-20-15,39-7 0 16,8 7-8-16,42-10 56 0,36-1-36 16,-5-3-20-16,1-10-8 0,3 3-20 15,-15-6 12-15,-20-1 12 16,-15 0 0-16,-19 4-12 0,-20 0 4 16,-19 7 20-16,-27-1-8 15,-20 8 4-15,-11 3-4 16,-23 10-52-16,-5 1 28 15,-14 2-368-15,-1 5 212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4:04.0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280B61-BAE5-403B-993B-AA30FFC1F586}" emma:medium="tactile" emma:mode="ink">
          <msink:context xmlns:msink="http://schemas.microsoft.com/ink/2010/main" type="writingRegion" rotatedBoundingBox="10715,15786 9557,18375 9079,18161 10238,15572">
            <msink:destinationLink direction="with" ref="{63E900FF-F9D8-4640-A7CA-F4BE6472D346}"/>
          </msink:context>
        </emma:interpretation>
      </emma:emma>
    </inkml:annotationXML>
    <inkml:traceGroup>
      <inkml:annotationXML>
        <emma:emma xmlns:emma="http://www.w3.org/2003/04/emma" version="1.0">
          <emma:interpretation id="{D2C54D56-C859-43DD-B71B-DC40B207D9A1}" emma:medium="tactile" emma:mode="ink">
            <msink:context xmlns:msink="http://schemas.microsoft.com/ink/2010/main" type="paragraph" rotatedBoundingBox="10715,15786 9557,18375 9079,18161 10238,15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659558-2001-4A0F-B617-C30A5D08F677}" emma:medium="tactile" emma:mode="ink">
              <msink:context xmlns:msink="http://schemas.microsoft.com/ink/2010/main" type="line" rotatedBoundingBox="10715,15786 9557,18375 9079,18161 10238,15572"/>
            </emma:interpretation>
          </emma:emma>
        </inkml:annotationXML>
        <inkml:traceGroup>
          <inkml:annotationXML>
            <emma:emma xmlns:emma="http://www.w3.org/2003/04/emma" version="1.0">
              <emma:interpretation id="{65BDDC0C-BFB8-4069-997E-6E504E9E138E}" emma:medium="tactile" emma:mode="ink">
                <msink:context xmlns:msink="http://schemas.microsoft.com/ink/2010/main" type="inkWord" rotatedBoundingBox="10714,15785 10549,16153 10205,15999 10369,15631"/>
              </emma:interpretation>
            </emma:emma>
          </inkml:annotationXML>
          <inkml:trace contextRef="#ctx0" brushRef="#br0">8508 9576 288 0,'-35'35'108'0,"16"-18"-84"0,0 4-4 15,3-8-12-15,1 1-8 16,-8-3 32-16,-1-5-16 16,1-2 4-16,4-8-12 15,3-2 4-15,1-5-8 16,11-6 84-16,8-4-44 15,11-3 32-15,-7-10-44 16,7-4-28-16,5 0-4 16,-1 14-36-16,-7 10 20 15,3 18-48-15,-7 16 36 16,-4 11 84-16,7 0-28 16,1 0 28-16,4-3-36 0,7-4 16 15,4-7-20-15,8-3 44 16,3-7-32-16,-3-7 28 0,0-4-28 15,-8-3 8-15,-4-6-20 16,-11-1 36-16,-8-14-28 16,-12-3-24-16,-7-10 0 15,-1-10 24-15,-3 6-12 16,3 10-180-16,16 22-384 31</inkml:trace>
        </inkml:traceGroup>
        <inkml:traceGroup>
          <inkml:annotationXML>
            <emma:emma xmlns:emma="http://www.w3.org/2003/04/emma" version="1.0">
              <emma:interpretation id="{382F6356-9EEE-4548-A5ED-DFDBBD594CA0}" emma:medium="tactile" emma:mode="ink">
                <msink:context xmlns:msink="http://schemas.microsoft.com/ink/2010/main" type="inkWord" rotatedBoundingBox="10413,16463 9557,18375 9079,18161 9935,16249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630.5898">8021 10891 476 0,'-8'-21'176'0,"8"14"-136"0,0-3-12 0,0 0-12 16,-4 3-16-16,0 0 8 15,0 4-4-15,-4 3 24 16,-7 3-16-16,-4 7 40 16,-5 11-28-16,1 6 32 15,8 8-32-15,-1-8 12 16,5 8-20-16,3-1 8 15,8-3-12-15,0-14 56 0,15-13-40 16,1-8 52-16,19-13-48 16,-1-14-24-16,9 0-8 0,0-3-72 15,-5-4 40-15,1 0-68 16,-12-10 60-16,-4-11-52 16,-3-13 52-16,-16 3-4 15,-4 14 24-15,0 7 100 16,-4 21-40-16,-4 13 72 15,0 21-64-15,-3 27 0 16,-1 14-28-16,8 4 4 16,-4-7-12-16,1 6 44 15,3-3-28-15,-4 1 56 16,-4 2-48-16,5-6-280 16,3-7 132-16,-4-11-472 15</inkml:trace>
          <inkml:trace contextRef="#ctx0" brushRef="#br0" timeOffset="-1260.9392">8319 10075 464 0,'-12'-7'176'0,"-4"4"-140"0,13-7-8 0,-9 3 20 16,4 3-32-16,-15-2 20 0,0-1-20 15,0 0-36-15,-1 7 12 16,-10 14 0-16,3-4 8 15,-12 17 16-15,0-3-8 16,1 7-40-16,3 4 20 16,0 6 12-16,1 21 0 15,-1 21 56-15,4 20-32 16,8-7 44-16,0-3-40 16,0 7 12-16,4 10-24 15,-1-10-24-15,1-7 0 0,-4-14-4 16,0-17 4-16,0-7 52 15,-8-7-24-15,0-7-44 16,0-3 12-16,0-7 36 16,8 0-12-16,4-10 36 15,4-7-32-15,3-4 32 0,1-3-32 16,3-7-128-16,1-4 60 16</inkml:trace>
          <inkml:trace contextRef="#ctx0" brushRef="#br0" timeOffset="-747.0715">7386 11858 508 0,'-16'7'188'0,"16"3"-148"0,-11 7-8 16,11-6 36-16,7 2-44 0,5 5 16 15,0-8-24-15,15 4 20 16,11-11-24-16,5-3 24 0,-4 0-24 15,-1 0 24-15,-3-7-24 16,-12-3-4-16,-7-7-4 16,-8-1-4-16,-20-2 0 15,-3-1 8-15,-9 4-4 16,-7 10-48-16,12-3 28 16,0 10-544-1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4:38.4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9E5F8A-D616-4C35-85BE-664966964F8C}" emma:medium="tactile" emma:mode="ink">
          <msink:context xmlns:msink="http://schemas.microsoft.com/ink/2010/main" type="writingRegion" rotatedBoundingBox="3182,16515 6898,16024 7099,17549 3383,18040">
            <msink:destinationLink direction="with" ref="{94552B3B-4E64-4286-892B-D6A893B401C9}"/>
            <msink:destinationLink direction="with" ref="{63E900FF-F9D8-4640-A7CA-F4BE6472D346}"/>
          </msink:context>
        </emma:interpretation>
      </emma:emma>
    </inkml:annotationXML>
    <inkml:traceGroup>
      <inkml:annotationXML>
        <emma:emma xmlns:emma="http://www.w3.org/2003/04/emma" version="1.0">
          <emma:interpretation id="{8266D3BA-91CF-499B-BB0D-2930C1F9660C}" emma:medium="tactile" emma:mode="ink">
            <msink:context xmlns:msink="http://schemas.microsoft.com/ink/2010/main" type="paragraph" rotatedBoundingBox="3182,16515 6240,16111 6388,17230 3330,17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D7E45C-22C7-4F76-A3D7-DC65B050E9A5}" emma:medium="tactile" emma:mode="ink">
              <msink:context xmlns:msink="http://schemas.microsoft.com/ink/2010/main" type="line" rotatedBoundingBox="3182,16515 6240,16111 6388,17230 3330,17633"/>
            </emma:interpretation>
          </emma:emma>
        </inkml:annotationXML>
        <inkml:traceGroup>
          <inkml:annotationXML>
            <emma:emma xmlns:emma="http://www.w3.org/2003/04/emma" version="1.0">
              <emma:interpretation id="{5BB13AA2-A8A2-4DDE-9598-6D5281451E67}" emma:medium="tactile" emma:mode="ink">
                <msink:context xmlns:msink="http://schemas.microsoft.com/ink/2010/main" type="inkWord" rotatedBoundingBox="3182,16515 5085,16264 5232,17382 3330,176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1382 10812 572 0,'15'-14'208'0,"4"14"-160"0,20-10-12 16,-12 10 128-16,20 0-96 16,7 0 36-16,8 0-64 15,0 0-16-15,0 0-12 16,-4-7 32-16,-4 3-20 0,-4 1-12 15,-7 3-8-15,-4 0-456 16</inkml:trace>
          <inkml:trace contextRef="#ctx0" brushRef="#br0" timeOffset="-212.0649">1664 10158 184 0,'-19'0'68'0,"15"3"-52"0,0 8-4 0,0 2 144 16,0 12-88-16,0 12 16 16,-3 32-48-16,-5 7-16 15,-3 13-12-15,-1-6 48 16,-3-7-32-16,-8-1 44 0,7 5-40 15,-7 2 12 1,8 1-24-16,-8-14 8 0,15-8-12 16,-7-9-16-16,3-14 0 0,5-4-488 15</inkml:trace>
          <inkml:trace contextRef="#ctx0" brushRef="#br0" timeOffset="-480.7789">1583 10161 372 0,'-12'-17'140'0,"12"17"-112"0,20 4-4 16,-5-1 56-16,8 1-48 15,8 2 76-15,12 1-60 16,3-3-24-16,8 3-16 16,8-4 24-16,16-10-16 15,-1 4 32-15,1-4-32 0,-5 7 12 16,-22-4-16-16,-9 1 12 15,-7 0-16-15,-16 3 24 16,-19 0-20-16,-15 3-208 16,-12 0 108-16</inkml:trace>
          <inkml:trace contextRef="#ctx0" brushRef="#br0" timeOffset="315.1583">2609 10168 384 0,'-62'59'140'0,"35"-28"-108"0,-12 38-8 16,12-11 120-16,-23 25-84 15,-9-1 64-15,1-3-72 16,8 1 16-16,11 9-40 16,12 4 36-16,16-7-36 0,11-17 40 15,7-11-40-15,17-16-192 16,10-12 92-16,9-16-488 16</inkml:trace>
          <inkml:trace contextRef="#ctx0" brushRef="#br0" timeOffset="525.9218">2516 10629 456 0,'-23'-31'168'0,"26"28"-128"0,9-4-16 0,-4 4 104 15,3-8-76-15,13-2 96 16,18-5-88-16,12 1-12 15,8 3-28-15,8 4 4 0,-12 3-16 16,-8 4 24-16,-7 3-20 16,-12 3-240-16,-4 4 120 0</inkml:trace>
          <inkml:trace contextRef="#ctx0" brushRef="#br0" timeOffset="823.7127">2872 10278 352 0,'-19'11'132'0,"11"-4"-104"0,-4 6-8 16,1 1 112-16,-1 7-76 16,4 10-12-16,4 10-28 15,-11 4 20-15,3 6-20 16,-7 4 20-16,0-3-20 0,-1-4 36 15,-3-6-28-15,0-1 40 0,0 0-36 16,-1 0 12-16,5 1-24 16,7-8 8-16,5-3-12 15,14-3 64-15,9-8-44 16,15-6 16-16,15-4-32 16,8-3-220-16,4-7 112 15</inkml:trace>
          <inkml:trace contextRef="#ctx0" brushRef="#br0" timeOffset="977.6291">3100 10843 612 0,'16'-17'228'0,"-1"13"-180"15,5-3-12-15,-1 4-16 0,16-4-20 16,19 0-512-16</inkml:trace>
        </inkml:traceGroup>
        <inkml:traceGroup>
          <inkml:annotationXML>
            <emma:emma xmlns:emma="http://www.w3.org/2003/04/emma" version="1.0">
              <emma:interpretation id="{1E7DAB8F-009E-4B54-A203-D1DF2A9C65A4}" emma:medium="tactile" emma:mode="ink">
                <msink:context xmlns:msink="http://schemas.microsoft.com/ink/2010/main" type="inkWord" rotatedBoundingBox="5585,16224 6244,16138 6337,16847 5679,16934"/>
              </emma:interpretation>
              <emma:one-of disjunction-type="recognition" id="oneOf1">
                <emma:interpretation id="interp1" emma:lang="" emma:confidence="0">
                  <emma:literal>Tea</emma:literal>
                </emma:interpretation>
                <emma:interpretation id="interp2" emma:lang="" emma:confidence="0">
                  <emma:literal>at?</emma:literal>
                </emma:interpretation>
                <emma:interpretation id="interp3" emma:lang="" emma:confidence="0">
                  <emma:literal>I?</emma:literal>
                </emma:interpretation>
                <emma:interpretation id="interp4" emma:lang="" emma:confidence="0">
                  <emma:literal>ate?</emma:literal>
                </emma:interpretation>
                <emma:interpretation id="interp5" emma:lang="" emma:confidence="0">
                  <emma:literal>stat</emma:literal>
                </emma:interpretation>
              </emma:one-of>
            </emma:emma>
          </inkml:annotationXML>
          <inkml:trace contextRef="#ctx0" brushRef="#br0" timeOffset="2625.5567">3875 10313 384 0,'0'0'140'0,"3"-4"-108"0,1-6-8 0,4 10 56 16,0-7-48-16,-4 0 4 15,0 0-20-15,-1-3 16 0,-3 3-20 16,-3 0 12-16,-5 0-12 15,-4 7 12-15,1 0-16 16,-9 4-20-16,-7 3 4 16,8 20-40-16,-12-3 28 15,15 14 24-15,-3 0 0 16,7 3 28-16,5-3-20 16,7-10 56-16,11-11-36 15,5-10 20 1,3-7-32-16,20-14 8 0,7-17-16 15,-3 4-140-15,3-11 72 16,-3 0-236-16</inkml:trace>
          <inkml:trace contextRef="#ctx0" brushRef="#br0" timeOffset="2824.0401">4037 10031 520 0,'-23'17'192'0,"11"3"-152"0,-7 18-8 0,7-14 60 16,8 1-56-16,-7 12 48 15,7 1-48-15,8 10 8 16,7-3-28-16,-3 7 64 0,4-11-48 16,7-3 16-16,-7-17-32 15,3-4-8-15,5-10-4 16,3-7-340-16,-8-18 184 0,5-13-300 16</inkml:trace>
          <inkml:trace contextRef="#ctx0" brushRef="#br0" timeOffset="3060.6687">4304 9810 612 0,'-11'28'228'0,"11"-1"-180"0,-20 32-12 16,13-18 44-16,3 14-52 16,-12 0 16-16,1 7-28 15,3 4 36-15,4-1-28 16,-3-3 32-16,3-7-32 0,0-14 20 15,8-13-24-15,0-11 0 16,0-10-12-16,0-14-128 16,-8-10 64-16,8-7-120 15,0-7 100-15,0-4-420 16,8 4 276-16,4 4 88 16</inkml:trace>
          <inkml:trace contextRef="#ctx0" brushRef="#br0" timeOffset="3271.6042">4324 10206 464 0,'11'4'176'0,"1"-1"-140"0,-12-3-8 16,-12 10 84-16,1 1-32 16,-9 2-40-16,1-2 4 15,-4-1-28-15,3 0 0 16,1 1-8-16,7-4-52 0,12 3 28 16,4 4-24-16,12 3 24 15,-1 0 36-15,5 4-12 0,10-4 44 16,-6 4-28-16,-1-1 4 15,-4 1-16-15,-19 3-96 16,0 0 48-16,-11 0-472 16</inkml:trace>
        </inkml:traceGroup>
      </inkml:traceGroup>
    </inkml:traceGroup>
    <inkml:traceGroup>
      <inkml:annotationXML>
        <emma:emma xmlns:emma="http://www.w3.org/2003/04/emma" version="1.0">
          <emma:interpretation id="{C9377130-2C03-4D14-B201-08CC77AC943E}" emma:medium="tactile" emma:mode="ink">
            <msink:context xmlns:msink="http://schemas.microsoft.com/ink/2010/main" type="paragraph" rotatedBoundingBox="5416,17215 6899,16591 7185,17270 5702,17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8367A8-8188-4FA5-A3DB-C4016DC374FB}" emma:medium="tactile" emma:mode="ink">
              <msink:context xmlns:msink="http://schemas.microsoft.com/ink/2010/main" type="line" rotatedBoundingBox="5416,17215 6899,16591 7185,17270 5702,17894"/>
            </emma:interpretation>
          </emma:emma>
        </inkml:annotationXML>
        <inkml:traceGroup>
          <inkml:annotationXML>
            <emma:emma xmlns:emma="http://www.w3.org/2003/04/emma" version="1.0">
              <emma:interpretation id="{06721215-42A7-49CE-A23B-6F31806B09F4}" emma:medium="tactile" emma:mode="ink">
                <msink:context xmlns:msink="http://schemas.microsoft.com/ink/2010/main" type="inkWord" rotatedBoundingBox="5416,17215 6899,16591 7185,17270 5702,17894"/>
              </emma:interpretation>
            </emma:emma>
          </inkml:annotationXML>
          <inkml:trace contextRef="#ctx0" brushRef="#br0" timeOffset="3967.5577">3956 11059 416 0,'-12'-10'152'0,"12"3"-116"0,-19 0-12 0,7 4 92 16,-3 3-68-16,-12 0 0 16,0 3-32-16,3 15-4 15,-11 6-4-15,8 0 12 0,0 3-12 16,0 8 48-16,8-1-28 15,7-3 20-15,4-7-28 16,1-3 8-16,-1 3-16 16,16-7 28-16,-1-10-24 15,-7 7 48-15,8-14-36 16,4 0-68-16,-4-11 20 16,3 1-240-16,1-14 144 15,3 0-340-15</inkml:trace>
          <inkml:trace contextRef="#ctx0" brushRef="#br0" timeOffset="4203.6866">3871 10877 624 0,'-4'-7'228'0,"4"7"-176"0,0 7-16 15,0 3 104-15,-8 11-84 16,0 10 48-16,-3 14-60 16,3 6 28-16,-4 4-40 15,1-6 52-15,-1 2-48 0,4-13-16 16,8 0-12-16,-4-7-388 15,4-14 208-15</inkml:trace>
          <inkml:trace contextRef="#ctx0" brushRef="#br0" timeOffset="3586.4417">3693 10808 436 0,'-4'-10'160'0,"8"10"-124"0,-4 0-8 0,0 0 132 15,7 0-92-15,5-3 44 16,3-1-68-16,13-6 36 15,-1 6-44-15,15-3 16 0,20 4-32 16,12 0 0-16,-1-1-12 16,1-3 20-16,-8-3-16 15,-4 3 32-15,-8 7-28 16,-8-3-188-16,-7 3 88 16,-12 0-160-16,-8 3 140 0,-7 4-316 15</inkml:trace>
          <inkml:trace contextRef="#ctx0" brushRef="#br0" timeOffset="4611.7873">4091 11087 280 0,'-11'-17'104'0,"11"17"-84"0,0 0 0 0,0 0 120 15,0 0-80-15,-4 17 44 16,-4-7-60-16,4 11 56 16,-7 3-60-16,-1 4 36 15,4-1-44-15,4 4 0 16,-3-3-20-16,7-11 12 0,7 0-16 0,-3 0 40 15,12-3-24-15,-5-4 40 16,1-6-36-16,3-4-92 16,5-11 32-16,-9 8-192 15,-3-11 124-15,0-6-68 16,-8 6 96 0,0 4 40-16,0 3 24 15,0 7 200-15,0 7-104 16,0 3 44-16,8 4-80 15,3 3 32-15,9-3-48 16,-1-1 24-16,8-2-32 0,4-11 36 16,4-7-36-16,11-4 48 15,1-6-44-15,-9 0-156 16,-10 0 64-16,-13 0-28 0,-15-1 48 16,-12-2-88-16,-3-1 72 15,-8 4-168 1</inkml:trace>
          <inkml:trace contextRef="#ctx0" brushRef="#br0" timeOffset="5169.525">4765 10788 664 0,'12'-7'244'0,"-5"7"-188"0,9 0-16 0,-9 0 92 0,9 0-80 15,-1 0 24-15,1 0-44 16,-1 0 12-16,5 0-24 16,-1 0-264-16,8 0 132 15,4 10-452-15</inkml:trace>
          <inkml:trace contextRef="#ctx0" brushRef="#br0" timeOffset="4982.4623">4765 10554 540 0,'23'-11'200'0,"0"4"-156"0,8-6-12 15,-11 6 52-15,15-4-52 16,11 1-12-16,-7 7-12 16,-1-1 16-16,-3 15-12 15,-23 9 4-15,-12 4-8 0,-12 7 12 16,-15 11-12-16,-4-5-4 15,0 1 0-15,-4 0-4 16,-3-10 0-16,11-4 24 16,7-7-12-16,5 7 32 15,11-3-28-15,4-1 4 16,8-6-12-16,3-4 28 16,5-3-20-16,3-7 48 15,4-3-36-15,4-1-148 0,-7 4 68 16,-9 0-424-1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15.3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ACBEAC-C6E3-455A-80CE-F5E2D547B47F}" emma:medium="tactile" emma:mode="ink">
          <msink:context xmlns:msink="http://schemas.microsoft.com/ink/2010/main" type="writingRegion" rotatedBoundingBox="4492,13847 5579,13847 5579,14645 4492,14645"/>
        </emma:interpretation>
      </emma:emma>
    </inkml:annotationXML>
    <inkml:traceGroup>
      <inkml:annotationXML>
        <emma:emma xmlns:emma="http://www.w3.org/2003/04/emma" version="1.0">
          <emma:interpretation id="{0B0E4119-85F8-4FD8-B7B6-000550DA3537}" emma:medium="tactile" emma:mode="ink">
            <msink:context xmlns:msink="http://schemas.microsoft.com/ink/2010/main" type="paragraph" rotatedBoundingBox="4492,13847 5579,13847 5579,14645 4492,14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2B5CBB-3C30-42E5-A355-5707EDA36AAD}" emma:medium="tactile" emma:mode="ink">
              <msink:context xmlns:msink="http://schemas.microsoft.com/ink/2010/main" type="line" rotatedBoundingBox="4492,13847 5579,13847 5579,14645 4492,14645"/>
            </emma:interpretation>
          </emma:emma>
        </inkml:annotationXML>
        <inkml:traceGroup>
          <inkml:annotationXML>
            <emma:emma xmlns:emma="http://www.w3.org/2003/04/emma" version="1.0">
              <emma:interpretation id="{82DFB67B-08D2-43AB-8B15-8FB037D80D05}" emma:medium="tactile" emma:mode="ink">
                <msink:context xmlns:msink="http://schemas.microsoft.com/ink/2010/main" type="inkWord" rotatedBoundingBox="4492,13847 5579,13847 5579,14645 4492,14645"/>
              </emma:interpretation>
            </emma:emma>
          </inkml:annotationXML>
          <inkml:trace contextRef="#ctx0" brushRef="#br0">1282-3040 92 0,'-4'0'32'0,"4"7"-24"0,8 4 0 16,3-1 128-16,5 0-76 15,3 1 44-15,8-4-60 16,0 3-24-16,1-7-12 0,6-3-8 16,1-3 0-16,-4-1 16 15,8 1-8-15,0 0 16 16,-5-11-16-16,5 7 4 16,-12 0-4-16,0 0 4 15,-7-3-8-15,-5-4 32 16,-3-3-20-16,-8-4 48 15,-4-3-36-15,-4 3 20 16,-4-3-28-16,0 0-28 16,-7 4 4-16,-1 2-8 0,-3 5 4 15,-4 2 24-15,-4-2-8 16,3 9-12-16,1 4 0 16,0 0-4-16,0-3 0 15,0 13-12-15,-1 0 12 16,1 4 32-16,-4 3-16 15,0 4-8-15,4 3-4 16,-4 4 20-16,3-1-8 16,1 1 4-16,4-1-4 15,-4 8 28-15,-5-4-20 16,5-4 4-16,-4 1-12 0,12-1-8 16,-1 1 4-16,1-1 12 15,15 4-8-15,11 0 40 16,16 0-24-16,4 4-4 15,12 2-12-15,3 1 12 16,-3 0-12-16,0 0-4 0,-5-7 0 16,5-7 12-16,3-3-8 15,1-4 4-15,7-7-4 16,8-3 12-16,4-7-12 16,3-3-20-16,-7-8 4 15,4-3-112-15,4-3 68 16,11-3-312-1,-7 2 200-15,-9 5-84 16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7:15.9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79DAAB-411E-40B7-B8DA-50893D2ED51E}" emma:medium="tactile" emma:mode="ink">
          <msink:context xmlns:msink="http://schemas.microsoft.com/ink/2010/main" type="inkDrawing" rotatedBoundingBox="16912,14453 23228,14369 23252,16161 16936,16246" semanticType="enclosure" shapeName="Other">
            <msink:sourceLink direction="with" ref="{BBBBEED7-629F-45D5-8C04-41FD2DF3FA34}"/>
            <msink:sourceLink direction="with" ref="{93CB8CB1-6CF7-4F2B-949F-2E255ED267D1}"/>
          </msink:context>
        </emma:interpretation>
      </emma:emma>
    </inkml:annotationXML>
    <inkml:trace contextRef="#ctx0" brushRef="#br0">0 1503 248 0,'8'-7'92'0,"0"14"-72"0,3-14-4 15,1 7 52-15,0 0-40 16,7 0 24-16,-3-7-32 16,-1 4 16-16,-3 3-20 15,-1 3-8-15,1-3-4 16,-4 7-4-16,-1-3 0 0,5-1 24 16,0 1-12-16,-1-1-20 15,5-3 0-15,-1 3 32 16,5-3-16-16,-1 4 0 15,4-1-4-15,0 1 12 16,1-4-8-16,-5 7-20 16,4-7 4-16,-3 6 20 15,-1-6-4-15,0 7-20 16,1-7 4-16,-1 7 40 16,0-3-20-16,5-4-28 15,-1-4 8-15,4 4 0 0,4 0 8 16,4-3 8-1,3-1-4-15,5 4-20 0,3 0 8 16,1 0 20-16,-1 4-4 16,-3-1-12-16,3 1 0 15,-7-1-4-15,-8 4 0 16,0-4 8-16,0 1 0 16,0 3 0-16,0-7 0 15,4 0 8-15,3 0-4 16,5 3 8-16,0-3-8 15,3 4-12-15,1-1 4 16,-1 4-4-16,-3-4 0 16,-1 8 8-16,-7-4 0 15,4 0 16-15,-4-4-8 16,-1 4-4-16,9-4 0 0,3-3-16 16,16 0 8-16,4 4 4 15,4-1 0-15,-4 1 0 16,-1-1 0-16,-6 4 8 15,-1-4-4-15,0 1-4 16,4-1 4-16,3 1-4 16,5 3 0-16,0-1 8 15,-1 5-4-15,-3-4 16 16,-8 0-12-16,0-1-12 16,4-2 0-16,8-4-16 15,11 0 12-15,4 3 12 0,-3 1 0 16,-9-1 8-16,-3-3-8 15,-4 0-12 1,0 4 4-16,7-8 12 0,-3 8-4 16,3 2-4-16,-3 1 4 15,-4 4-40-15,-4-4 20 16,-4-1-20-16,-4-6 20 16,0 0 16-16,4-6 4 15,4 2-28-15,8 1 12 16,7 3 12-16,-3 0 4 15,-1 0 16-15,-3 0-12 16,-8-4-12-16,0 1 0 16,4-4 28-16,4-3-12 15,15-1 12-15,-4 4-12 16,-11 4 0-16,-1 0-4 16,-3-1 4-16,4 1-8 0,-4-4 8 15,3 7-8-15,-3-7 8 16,0-3-8-16,-4-4-12 15,-8 0 4-15,0 4-4 16,-11-4 0-16,-1-3 16 16,-11 3-4-16,8 0-4 15,-4-3 4-15,4-4 12 16,-1 4-8-16,5 0-20 16,7-11 4-16,-3-3-4 15,-1 0 4-15,-3-6 32 16,-5-5-12-16,-7 4-12 0,0-6-4 15,-7 6-4-15,-5-7 0 16,0 11 16-16,-11-1-4 16,4 4 8-16,-5 7-8 15,-3 0-4-15,-4 4 4 16,0-5-4-16,0 5 0 16,-4-4-12-16,-3-7 8 15,-5-4 4-15,4-2 0 16,-7-8 32-16,3 0-16 15,-7 0 12-15,0 4-16 16,-1 3 0-16,-7 4-4 16,-8-1-16-16,4 8 4 0,-4 3-16 15,-11 7 12-15,15-4 32 16,-8 11-16-16,-3-8-16 16,3 5 0-16,0 2 20 0,-7 1-4 15,-1 0-4-15,-11-1 0 16,4 4-32-16,4 1 16 15,-4-1 24-15,-1 0-8 16,9 7 20-16,3-7-16 16,9 7-48-16,-5-7 24 15,0 4 36-15,4-4-8 16,-3-4-8-16,-1 4-8 16,-8-3 20-16,-7 0-8 15,8 3-4-15,-8 0 0 16,3 0-16-16,5 0 8 0,-1 0 20 15,1 7-8-15,7 0 4 16,0-6-4-16,1 2-8 16,3-3 4-16,-12-7 12 15,9 8-8-15,-9 2 16 16,1 1-16-16,-1-4 4 31,1 7-4-31,-8 0-8 16,15 3 4-16,0-6 4 0,1 3-4 15,3 0-4-15,4-7 4 16,-8 7-4-16,4-7 0 16,4 0 0-16,-4 4 0 0,4-4 0 15,4 3 0-15,-7-2-12 16,3 2 8-16,3 1-4 16,-6-1 0-16,7-3 8 15,3 4 0-15,-3-1 8 0,0 1-4 16,8 0-12-1,-8-1 4-15,7-3 20 0,-7 4-8 16,8-4-20-16,7 0 4 16,-11 0 20-16,4 4-4 15,-1-4 4-15,9 0-4 16,-9-3 4-16,-7 3-8 16,8 0-4-16,3 0 4 15,-7 4-4-15,0-1 0 16,0-3 8-16,3 4-4 15,-7-1-4-15,-8 1 4 0,4 3-4 16,-7-7 0-16,3 7 8 16,-4-7-4-16,0 7-12 15,5 0 4-15,-1 0 12 16,4-3-4-16,0-1-36 16,4 4 16-16,-12-3 24 15,12 3-4-15,-8 0 8 16,4-7-4-16,-11 7-16 15,3 0 4-15,0 0 20 16,0 3-8-16,-3 8-4 16,-1-8 0-16,1 4 4 15,-1 7-4-15,8-7-4 16,-3 0 4-16,-1-1 20 16,4 5-12-16,-4-4-32 15,4 3 12-15,-3-3 0 16,-1 0 8-16,0 0 0 0,-7-7 0 15,-1 6 0-15,1-2 0 16,7-1 0-16,-3 1 0 16,3-4-12-16,8 3 8 15,-4-3-4-15,-4 0 0 16,5 0 8-16,6 0 0 16,-3 0 0-16,1 0 0 15,2 0 0-15,-10-3 0 16,3-1 0-16,0 4 0 15,4 0 8-15,-8 0-4 0,5 0 8 16,3 0-8-16,-4 0-12 16,4 0 4-1,4 0-4-15,0 0 0 0,-1 0 44 16,9 7-24-16,-8-7-20 16,4 0 4-16,7 0 16 15,-11-7-4-15,8 7-12 16,-1-7 0-16,1 4-4 15,0 3 0-15,-1 0 24 16,1-3-8-16,-4 6 4 16,0-3-4-16,-4 0-24 15,7 3 8-15,-7 1-4 16,8-1 4-16,-1 1 24 16,1 3-8-16,-4 0-4 15,0-1 0-15,-1 1 28 16,1 0-16-16,4 0-32 0,-1 0 8 15,13 0 0-15,-9 0 8 16,5 0-12-16,-9-1 8 16,9 1 12-16,3 4-4 15,0-4-4-15,0 3 4 16,4 0-24-16,-3-3 12 16,7 3-4-16,-8 4 4 15,4-3 16-15,4-1-4 16,-4 0-12-16,0 0 4 15,4 1 4-15,4-1 0 16,-4 0-12-16,0 1 8 0,4-1 4 16,-4-3 0-16,4 3 0 15,-4-3 0-15,0 0 24 16,8 0-12-16,-8 3-20 16,7 1 0-16,-7-5 12 15,4 5 0-15,0-1-12 16,0 0 4-16,0 4 4 15,4 0 0-15,-1 3 0 16,1 0 0-16,-4 4 8 16,0 3-4-16,-8 0-4 15,4 0 4-15,0 4-16 16,0-1 8-16,0 1-16 16,-4-1 12-16,0 4 40 15,0 0-20-15,-3-3-20 16,3-1 4-16,0-3 0 15,0-3 4-15,0-4 0 0,0 1 0 16,0-1 0-16,4-3 0 16,0-1 8-16,-3 1-4 15,3-4-12-15,0 1 4 16,0 2 12-16,3 1-4 16,-3-3 16-16,0 2-12 15,0 5-28-15,-3 2 8 16,-1 1 12-16,0 3 4 15,-4 7 8-15,4 0-8 16,-7 7-20-16,3 0 8 16,4-4 48-16,0-3-20 0,4 0-52 15,0-4 16-15,0 4 4 16,0-10 8-16,4-4 4 16,0-3 0-16,0-4 24 15,-4-3-12-15,0 0 12 16,0-7-12-16,0 0 20 15,0 0-20-15,0-3 48 16,-8-1-32-16,4-6-444 16,-4-11 224-1,-19-27-216-15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6:31.4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1353CD-26EE-4DF2-8A0F-A96341DB70B8}" emma:medium="tactile" emma:mode="ink">
          <msink:context xmlns:msink="http://schemas.microsoft.com/ink/2010/main" type="inkDrawing" rotatedBoundingBox="4448,14812 5584,14848 5574,15152 4439,15116" shapeName="Other"/>
        </emma:interpretation>
      </emma:emma>
    </inkml:annotationXML>
    <inkml:trace contextRef="#ctx0" brushRef="#br0">1134-2265 208 0,'-8'0'76'0,"8"-4"-60"0,0 4-4 0,0 0 144 15,12 0-88-15,3 0-8 16,8-3-40-16,12-4 56 16,12 4-44-16,11 3 4 15,11 0-20-15,1 3-28 16,0 4 4-16,3 0 20 15,20 0-4-15,8 3 24 16,3 4-20-16,-15-4 4 0,-11 11-8 16,-16-14 20-16,-8-4-16 15,-15 4-20-15,-12-7 0 16,-12 0 32-16,-15 0-16 0,-11 0-8 16,-9 0-4-16,-26 0 4 15,-24 7 0-15,-15 0 16 16,0 0-8-16,-4-7-12 15,-8-4 0-15,0-3 4 16,4 4 0-16,12-1-28 16,19 4 16-16,23 4-32 15,28-1 28-15,30 1-4 16,35 3 12-16,16-1 24 16,23-6-8-16,27 0 4 15,12 4-4-15,-20-4 12 16,-15 0-12-16,-24 0 16 15,-23 0-16-15,-22 0 4 16,-28 0-4-16,-28 0 4 0,-45 7-8 16,-28 13-20-16,-7-6 8 15,-20 3 4-15,-15 1 4 16,11 2-20-16,16 1 12 16,39-4-12-16,15-3 8 15,31 0-28-15,23-4 24 16,55-17 32-16,38 0-8 15,15 0 0-15,24-3-4 16,23 0 28-16,-11 3-16 16,-24 3-32-16,-27 4 8 0,-23-7-16 15,-31 0 12-15,-23 1 8 16,-27-5 4-16,-40-2-12 16,-22 6 8-16,-4 3 72 15,0-3-36-15,15 0 4 16,12 1-20-16,16 2-28 15,34 8 40 1,23 2-16-16,16 5-480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7:21.9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E900FF-F9D8-4640-A7CA-F4BE6472D346}" emma:medium="tactile" emma:mode="ink">
          <msink:context xmlns:msink="http://schemas.microsoft.com/ink/2010/main" type="inkDrawing" rotatedBoundingBox="2113,15526 21233,15483 21241,19221 2122,19263" semanticType="enclosure" shapeName="Other">
            <msink:sourceLink direction="with" ref="{FBBF45A6-86E8-45F7-BEEC-B3C734BF8C54}"/>
            <msink:sourceLink direction="with" ref="{8D7D9E17-4FCE-4F3F-9CC6-F46A18332F97}"/>
            <msink:sourceLink direction="with" ref="{62280B61-BAE5-403B-993B-AA30FFC1F586}"/>
            <msink:sourceLink direction="with" ref="{369E5F8A-D616-4C35-85BE-664966964F8C}"/>
          </msink:context>
        </emma:interpretation>
      </emma:emma>
    </inkml:annotationXML>
    <inkml:trace contextRef="#ctx0" brushRef="#br0">480 776 184 0,'-4'-17'68'0,"8"6"-52"0,4 4-4 15,-1 4 48-15,-7-1-36 16,4 1 16-16,4-4-24 16,0 4 20-16,3 3-24 15,-11 0 24-15,4 7-24 16,-4 3 24-16,-4 0-24 15,4 11-4-15,-4 3-4 16,4 0 56-16,0 4-32 16,-7 6-4-16,3 0-12 15,0 1 44-15,4 3-32 0,-4 10-12 16,4 17-4-16,-4 14-28 16,0 7 12-16,4-6 20 15,4-8-4-15,-12-10 4 16,1-4-4-16,7 1 20 15,-8 6-16-15,4 1 4 16,0-1-8-16,0-3-8 0,0-4 4 16,1-6 12-16,-1 0-8 15,0-15 16-15,4-2-16 16,-4-15-4-16,0 8 0 16,0-7 4-16,4-11-4 15,0 4 16 1,4-4-12-16,-4-3 4 0,8-4-4 15,-4 8 4-15,3-4-8 16,-3-1-4 0,4-2-16-1,8-4 8-15,-5 7 4 16,5 0 4-16,3-7 0 16,-4 10 0-16,1-10 0 15,-1 10 0-15,5-6-28 0,3 3 16 16,0 0 40-1,4 6-16-15,4-2 8 0,8 2-12 16,-8-2-24 0,8 6 8-16,7 0 12 0,1 0 0 0,-1 4-28 15,4-4 12-15,-3-3 24 16,3 3-8-16,12 0 8 0,8 1-4 16,-1-1-8-16,17 0 4 15,-24 0-4 1,7-3 0-16,-3 3-12 15,-4 0 8-15,12-6 4 16,-5 2 0-16,20-2 16 16,-4 2-8-16,-3 1-12 15,-9-7 0-15,-11 3 12 16,12 1-4-16,-8-8-20 16,3-3 8-16,20 0 12 0,-4 7 0 15,-19-3-12 1,4 2 4-16,-4-6 12 0,3-3-4 15,5 0-48-15,3-1 28 16,5 4 4-16,-5-7 8 16,-3 7-8-16,-1 0 8 0,-11 0-4 15,0 0 0-15,0 0 8 16,8 0 0-16,3 11 24 16,5-5-12-16,-5 1-20 15,1 4 0-15,-1-4 12 16,-7-1 0-16,8-2-20 15,7-4 8-15,8 7 12 16,4-4 0-16,0 1-20 16,-16-1 8-16,5 4 4 15,3-7 4-15,8 3 0 0,-8 4 0 16,0 0-20-16,0 3 12 16,-4 1 4-16,-3-4 4 15,15 0 0-15,11 3 0 16,1 7 16-16,-5 0-8 15,-3-3 16-15,0-4-16 16,7 1-4-16,9-4 0 16,-5 10-4-16,-3 0 0 15,-9-3-28-15,13-4 16 16,19 4 12-16,-1 6 4 16,-7 5-12-16,-11-1 4 15,18-7 12-15,5 3-4 0,-4 5-4 16,-8-8 4-16,-4 0 28 15,16 7-16-15,3 0-12 16,-11-14-8-16,-4 8 28 16,12-1-12-16,7 0 12 15,8 0-12-15,-8-3-8 16,24-4 0-16,15 1 4 16,-8-4-4-16,16 10 24 15,0-3-16-15,-8-1-12 16,20-6-4-16,-9 7 4 15,-11 3 0-15,8-3 8 16,15 7-4-16,-23-1 8 16,-3-3-8-16,14 1-12 15,-11 2 4-15,-15 1 20 16,19-4-8-16,-4 7-20 0,-15-7 4 16,-5 1 4-16,24-1 4 15,-4 0 0-15,-15-3 0 16,15-4 8-16,4 0-4 15,-8-3-4-15,20 0 4 16,-1-3-4-16,-11 3 0 16,8 3 8-16,11-20-4 15,-23 20 32-15,4-14-20 16,8-2 4-16,-12-1-12 16,-15-4-8-16,7-2 4 15,0-5-24-15,-19 1 12 0,-11-3 4 16,14-5 4-16,-3 1 16 15,-15 7-8-15,-16-7 4 16,-4 3-4-16,4-6-16 16,8 6 4-16,-20 4 12 15,-7 0-4-15,-12 0 8 16,-8-1-8-16,-3 1 24 16,11-3-16-16,-8-5-12 15,0 5-4-15,-7-11 20 16,-5 0-8-16,-3-10-20 15,4-11 4-15,0 7 20 16,3-6-4-16,1-1-4 16,11-3 0-16,-12 17-16 15,-7 4 8-15,0-1 20 16,-8-3-8-16,4 1 4 16,4-5-4-16,-8-9-16 0,8-8 4 15,-1 1-4-15,13-4 0 16,-12 0 0-16,0 10 0 15,-12 7 16-15,0-3-4 16,0 0 24-16,-7 3-16 16,-9-10-4-16,-7-3-4 15,8-18-16-15,-16 4 8 16,-3 0 20-16,-5 13-8 16,1 8-12-16,-5 6 0 15,1 3 4-15,-5-2 0 16,1 9-12-16,-4-3 8 0,-4-3-16 15,-4-4 12-15,0 8 20 16,0-5-4-16,-3 1-4 16,-13 0 0-16,5 3-4 15,-12 3 0-15,0 4-12 16,0 1 8-16,-4 5-24 16,0 1 16-16,0 4-32 15,-4 3 28-15,0 3 16 16,-8-3 0-16,-7-4 0 15,-12 4 4-15,-8 6-24 16,1 1 12-16,-1 0 4 16,0-1 4-16,9 1-12 15,-1 0 8-15,-8-1 4 16,0 1 0-16,1 0 0 16,-5-1 0-16,8-2 0 0,4 9 0 15,4-6-12-15,0 0 8 16,-4-1 12-16,-4 1-4 15,-7 3-12-15,-8-7 4 16,-1 4 12-16,5 0-4 31,11 3-12-31,4 0 4 0,4-3 20 0,-8-1-8 16,0-3-20-16,-7 4 4 16,-1-4-12-16,-3 4 8 15,11 0 8-15,4-1 4 16,12-2 24-16,-12-5-12 15,11 5-4-15,-14-5-4 0,3-2-24 16,-4 6 12-16,0-3 20 16,0 0-4-16,8 6-4 15,8 1 0-15,0 0-24 16,3-4 12-16,1 0 4 16,-5 0 4-16,-3 1 0 15,-4 2 0-15,-8 1 16 16,4 0-8-16,0 3-20 15,4 0 4-15,4-3 12 16,4-1 0-16,0 4 16 16,-1-6-12-16,-3 2 4 15,-4-13-4-15,0 17-16 16,0-6 4-16,0-5 12 16,0 8-4-16,3-4-12 15,13-6 4-15,3 9 12 0,-3-9-4 16,3 9-12-16,-4-9 4 15,-3 2 4-15,-8 1 0 16,-1 4 8-16,-3 2-4 16,0 1 16-16,4 3-12 15,8 4-4-15,3-4 0 16,4 3-24-16,5-3 12 16,-1 4 4-16,0-1 4 15,-4 4-12-15,-7-3 8 16,-1 0 12-16,-3 3-4 15,0 3-4-15,-5 4 4 0,1 3-4 16,0 4 0-16,8 0 32 16,7 0-16-16,-4-1-24 15,-3 1 4-15,-1 0-8 16,-7 0 4-16,-8-1 0 16,-7 1 0-16,-1 3 24 15,-4 1-8-15,8-1-12 16,5-4 0-16,-5-6 20 15,-4-3-8-15,-7 3-4 16,-16 0 0-16,8-4-4 16,7-3 0-16,5 3-12 15,-1 1 8-15,0-4 12 16,-11 0-4-16,0 3-12 16,-4-3 4-16,8 0-4 15,7 0 0-15,1-3 0 0,-5-1 0 16,5 1 44-16,-12-4-24 15,-1 4-8-15,-6-1-8 16,22 1 4-16,0-1 0 16,0-6 8-16,5-4-4 15,-5 14-20-15,0-7 8 16,-3 7 20-16,-1 0-4 16,1 4-12-16,7-1 0 15,0-3-4-15,0 0 0 16,0 4 8-16,-11-4 0 15,3 3-12-15,-11-3 8 0,12 7 20 16,7 0-8 0,0 3-12-16,0 1 0 15,0-8-4-15,-3 0 0 0,-12 4 8 16,3 0 0-16,-3 0 16 16,15-3-8-16,0 6-12 15,16-10 0-15,-8 0 12 16,0 3-4-16,0 1-28 15,0-1 12-15,-4 1 24 16,-4 6-8-16,0 4-8 16,8-1 0-16,-4-2 20 15,12 3-8-15,-1-1 4 16,1-6-4-16,0-3-24 16,-4 3 8-16,-5-4 4 15,1-3 4-15,0 3 8 16,4-3-4-16,4 0-4 0,7-3 4 15,5 3-4-15,10-3 0 16,-3-1 8-16,4-3-4 16,0 0-12-16,8-3 4 15,0 3 12-15,3 4-4 16,4-1-12-16,9-3 4 16,-5 4-24-16,8-1 16 15,0 4 4-15,15 4-28 16,9-1 20-1,7-3 60-15,15 0-24 16,16 0-60-16,15 4 20 0,1-1-44 16,3 1 32-16,0 3-8 15,-11-7 24-15,0 0 8 16,3-4 8-16,-3-3-12 16,3 4 8-16,-11-1 28 15,-4 4-12-15,-11 0-12 16,-12 0-4-16,-8 0 20 15,-4-3-8-15,-11-1-4 16,-8 1 0-16,-4-4-24 16,0 0 12-16,-8 0 4 31,0 1 4-31,-7-1 16 0,-1-4-8 16,1 1 16-16,-5 7-16 15,5-4 4-15,3 0-4 16,1 0 4-16,3 3-8 0,0 1 8 15,4 0-8-15,0 3-12 0,0 0 4 16,1 0-16-16,3 0 12 16,-4 3 12-16,0-3 0 15,0 0 16-15,-4 0-12 16,-3 0-20-16,-5 7 4 16,-3-7 4-16,-1-7 4 15,-7 4 16-15,4-4-8 16,-8 0 32-16,4-10-24 15,4 10-12-15,-12 7-8 16,4-11-4-16,-4 1 0 16,4 0 16-16,-11-1-4 0,-5 1 8 15,-3-4-8-15,-12 4 8 16,4 0-8-16,-8-4-4 16,12 0 4-16,7 0 4 15,1 1-4-15,-1-1-12 16,-3-3 4-16,-4-1-4 15,-4 1 0-15,-8 0 24 16,4 3-8-16,-4 7 16 16,8 1-16-16,4 2 16 15,4 1-16-15,-4-1-12 16,3 4 0-16,-3 0 4 16,4 0 0-16,-12 0 16 15,8 0-8-15,-4 0 4 16,3 7-4-16,-3 0-24 15,12-4 8-15,7 4 4 0,-7 4 4 16,7-1 8-16,-8-3-4 16,1 0-4-16,-12 0 4 15,-8 3-4-15,-4 4 0 16,-3-4 0-16,7 0 0 16,4-3 0-16,0-3 0 15,4-1 16-15,-19-3-8 16,-5 0-12-16,-3 0 0 15,0 0 12-15,8 4-4 16,-1-4-20-16,-7-4 8 16,-12 4 20-16,-11 0-4 0,3 7-12 15,13-4 0-15,-1-3 12 16,-12 4-4-16,-11 3 24 16,-4 0-16-16,8 3-12 15,3 0-4-15,-7-3 4 16,-4 3 0-16,-4 1-28 15,8 3 16-15,12-4 24 16,-5-3-8-16,-11 3 0 16,-11 4 0-16,18 0 4 15,13-8-4-15,-9 1-4 16,-15 4 4-16,4-4-16 16,4-1 8-16,8-6 20 31,-8 4-8-31,-12-4-4 0,-7 0 0 0,11 0-4 15,0 0 0-15,-12-7 8 16,-15-3-4-16,16-8-4 0,7-2 4 16,-11-4-16-16,-16-7 8 15,12 3 4-15,-4-3 0 16,-1-3 0-16,-10 3 0 16,14 3 8-16,9 1-4 15,0 3-4-15,-16 3 4 16,15 11 12-16,16 3-8 15,16 7-276-15,7 14 144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4:44.0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552B3B-4E64-4286-892B-D6A893B401C9}" emma:medium="tactile" emma:mode="ink">
          <msink:context xmlns:msink="http://schemas.microsoft.com/ink/2010/main" type="inkDrawing" rotatedBoundingBox="7555,16225 7601,17844 6995,17862 6949,16242" semanticType="verticalRange" shapeName="Other">
            <msink:sourceLink direction="with" ref="{369E5F8A-D616-4C35-85BE-664966964F8C}"/>
          </msink:context>
        </emma:interpretation>
      </emma:emma>
    </inkml:annotationXML>
    <inkml:trace contextRef="#ctx0" brushRef="#br0">5253 9910 548 0,'11'-3'204'0,"-3"3"-156"0,15 3-16 0,-3 8 72 15,3 13-64-15,8 20 80 16,4 11-68-16,3 7 96 15,17 31-84-15,-1 41 52 0,-4 8-72 16,-23-1 76-16,-15 13-68 0,-39 8 80 16,-35-24-76-16,-66 13-696 15,-35 1 344-15,-42 9-264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4:37.0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7D9E17-4FCE-4F3F-9CC6-F46A18332F97}" emma:medium="tactile" emma:mode="ink">
          <msink:context xmlns:msink="http://schemas.microsoft.com/ink/2010/main" type="writingRegion" rotatedBoundingBox="8103,16702 13886,17127 13819,18040 8036,17614">
            <msink:destinationLink direction="with" ref="{63E900FF-F9D8-4640-A7CA-F4BE6472D346}"/>
          </msink:context>
        </emma:interpretation>
      </emma:emma>
    </inkml:annotationXML>
    <inkml:traceGroup>
      <inkml:annotationXML>
        <emma:emma xmlns:emma="http://www.w3.org/2003/04/emma" version="1.0">
          <emma:interpretation id="{BCC105F4-F81D-4890-BF1F-BE66537A7760}" emma:medium="tactile" emma:mode="ink">
            <msink:context xmlns:msink="http://schemas.microsoft.com/ink/2010/main" type="paragraph" rotatedBoundingBox="8103,16702 13886,17127 13819,18040 8036,17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F7D303-5B10-4374-9A4F-33A415EE0332}" emma:medium="tactile" emma:mode="ink">
              <msink:context xmlns:msink="http://schemas.microsoft.com/ink/2010/main" type="line" rotatedBoundingBox="8103,16702 13886,17127 13819,18040 8036,17614"/>
            </emma:interpretation>
          </emma:emma>
        </inkml:annotationXML>
        <inkml:traceGroup>
          <inkml:annotationXML>
            <emma:emma xmlns:emma="http://www.w3.org/2003/04/emma" version="1.0">
              <emma:interpretation id="{16A91BEF-F14F-4D10-824A-155AD10D0D2E}" emma:medium="tactile" emma:mode="ink">
                <msink:context xmlns:msink="http://schemas.microsoft.com/ink/2010/main" type="inkWord" rotatedBoundingBox="8079,17029 8533,17062 8518,17276 8064,172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6213 10719 364 0,'-4'0'132'0,"4"3"-100"0,0-6-12 0,0 3 68 16,0 0-52-16,8 3 84 15,3-3-68-15,9 0 28 16,7 4-48-16,4-4 16 16,3-4-28-16,13 4-16 0,-1 4-8 15,-7-4 20-15,-4 7-8 0,-8-1 4 16,-4-2-4-16,-7-1 12 15,3 4-12-15,-19 0-48 16,-8 0 24-16</inkml:trace>
          <inkml:trace contextRef="#ctx0" brushRef="#br0" timeOffset="255.178">6135 10908 632 0,'-11'7'236'0,"15"-7"-184"0,3 0-16 15,1 0 132-15,7 0-100 16,9 0 8-16,11 0-48 16,7 0-24-16,8-7-8 15,1 7 28-15,-5-7-12 0,-7 7 24 0,-4 0-24 16,-4 0 12-16,-8 0-12 15,-8 0-52-15,1 0 24 16,-12 0-304-16,-4 0 176 16</inkml:trace>
        </inkml:traceGroup>
        <inkml:traceGroup>
          <inkml:annotationXML>
            <emma:emma xmlns:emma="http://www.w3.org/2003/04/emma" version="1.0">
              <emma:interpretation id="{791BEC19-AD71-403A-8761-BD878926597B}" emma:medium="tactile" emma:mode="ink">
                <msink:context xmlns:msink="http://schemas.microsoft.com/ink/2010/main" type="inkWord" rotatedBoundingBox="10282,16862 12783,17046 12716,17959 10215,177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1844.8467">8373 10788 372 0,'0'17'140'0,"0"-10"-112"0,4 10-4 16,-8-3 32-16,0 6-36 16,0 1 52-16,-8 0-40 15,5 6 20-15,-5 1-32 16,4-4 16-16,-7-4-20 15,11-6 36-15,4-7-28 16,0-7-4-16,0-7-12 0,8 4-16 16,7-4 4-16,5-3 12 15,-5-1-4-15,1 1-20 16,3-7 8-16,4 0 12 16,4-1 0-16,4 1-4 15,-15 10 4-15,-5-7 20 31,5 8-12-31,-12-5-12 0,-16 11-48 16,4 4 28-16,-7 6-48 16,7 0 40-16,4 4 60 0,0 10-16 15,4 0 72-15,16-7-48 16,15 4 28-16,4-11-40 16,11-3 8-16,8-3-20 15,-7-11 52-15,-1-3-36 16,-7-8-8-16,-12 1-12 15,-8-3-12-15,-7-1 4 16,-16-3-16-16,-8 3 8 0,-3-3 4 16,-4 0 0-16,3 10-168 15,5 7 92-15</inkml:trace>
          <inkml:trace contextRef="#ctx0" brushRef="#br0" timeOffset="-37204.7328">9015 10678 352 0,'0'-14'132'0,"0"14"-104"0,4 7-8 15,-4-7 8-15,4 10-20 16,-4 0 24-16,4 4-20 16,0 3 56-16,-4 7-36 15,0 7 20-15,0 11-32 0,0 16 16 16,-4 8-20-16,16-1 8 15,-9-3-12 1,13-14 20-16,-8-7-20 0,7-10-4 0,8-10-4 16,-3-11 48-16,7-13-28 15,0-11 32-15,12-17-28 16,-8-14 16-16,7-13-24 16,1 3 0-16,4 3-12 15,-9 4 4-15,1 0-8 16,-4 3 68-16,0 4-40 15,-7 6 24-15,-5 1-36 16,0 6 28-16,-7 8-32 0,-1 3-12 16,1 10-8-16,0 0 40 15,-1 7-24-15,1 3-196 16,-4 4 100-16</inkml:trace>
          <inkml:trace contextRef="#ctx0" brushRef="#br0" timeOffset="-36403.5546">9472 11369 352 0,'-11'4'132'0,"3"3"-104"0,-8 3-8 0,9 0 80 16,-5 4-60-16,0 3 60 16,5 0-56-16,3 4 16 15,8 0-40-15,3-4 8 16,9-3-16-16,-1-8 20 0,5 1-20 15,-5-7 32-15,1-7-28 16,-5-3 12-16,1-4-16 16,-8 1-8-16,-4-8 0 15,0 4-4-15,-8 0 0 16,4 10-28-16,0-4 16 0,0 8-12 16,4-4 12-16,4 0-80 15,12 7 52-15,7 0-444 16</inkml:trace>
          <inkml:trace contextRef="#ctx0" brushRef="#br0" timeOffset="-36123.8113">10045 10832 364 0,'4'-10'132'0,"0"14"-100"0,0-4-12 16,-4 0 96-16,-4 0-68 0,-4 3 8 16,-7 0-36-16,-5 4 68 15,-15 14-52-15,4 6 32 16,-7 11-40-16,-5 24 60 16,1 4-48-16,11-1 36 0,11-3-44 15,5-14 16-15,15-3-28 16,15-14 52-16,5 0-40 15,-1-14-96-15,12 4 36 16,0-14-532 0</inkml:trace>
          <inkml:trace contextRef="#ctx0" brushRef="#br0" timeOffset="-35718.2316">10142 11094 424 0,'-12'-14'156'0,"5"14"-120"0,3 4-8 16,4 9 104-16,-4 5-76 15,0 2 24-15,0 8-48 16,4-1-4 0,8-3-16-16,3 7 12 0,1-10-16 15,7-4 60-15,1-3-40 16,7-11-12-16,0-3-8 0,-8-10-88 31,8 10 44-31,-7-10-136 0,-1-1 96 0,-11 1-60 16,-8 0 76-16,-12 6 60 15,4 8 4-15,-7 3 232 16,7 3-128-16,8-3 16 16,8 3-76-16,11-3-32 15,8-7-8-15,1 0 52 0,10 0-32 16,-3-7 40-16,4-7-36 15,-8-6 8-15,-16 6-24 16,-3-7-60-16,-12 1 20 16,-4 2-140-16,-11-2 92 15,-5-1-512-15</inkml:trace>
          <inkml:trace contextRef="#ctx0" brushRef="#br0" timeOffset="-35444.0022">10723 10715 684 0,'-12'-6'252'0,"24"23"-192"0,-1 7-20 0,-3-7 24 0,4 14-44 16,-1 17 80-16,-3 21-56 15,7 10-4-15,-3-3-24 16,-4 0 8-16,-8-18-16 0,-8-3 60 16,-11-10-40-16,-5-7 60 15,-3-7-52-15,-4-4-164 0,-15-3 64 16,7-3-696 0</inkml:trace>
        </inkml:traceGroup>
        <inkml:traceGroup>
          <inkml:annotationXML>
            <emma:emma xmlns:emma="http://www.w3.org/2003/04/emma" version="1.0">
              <emma:interpretation id="{D6C23BCE-0A68-44AB-A6D1-583BBB3624A2}" emma:medium="tactile" emma:mode="ink">
                <msink:context xmlns:msink="http://schemas.microsoft.com/ink/2010/main" type="inkWord" rotatedBoundingBox="13329,17190 13878,17230 13826,17936 13277,178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8687.2138">11423 11108 436 0,'-8'-4'160'0,"8"8"-124"0,4-8-8 16,-4 4 0-16,0 0-20 16,0 0 48-16,0 0-28 15,0 0 28-15,8 0-28 16,-8 0-8-16,4 7-12 15,0 0-24-15,0 0 8 16,0 0 32-16,3 0-16 0,1 0 0 0,0-7-4 16,3 10-4-16,9-10 0 15,3 3 0-15,0-3 0 16,4 0 32-16,0 0-16 16,-3-3 4-1,-1 6-12-15,8-16-8 16,-4 6 4-16,-8-4-4 15,1-2 0-15,-5-5 0 16,4-2 0-16,-3 2 0 16,-4-6 0-16,-5 7 8 0,1-3-4 15,-4-1-20-15,-4 11 8 16,-4-4-4-16,0 0 4 0,-4 7 16 16,1-7-4-16,-5 4-12 15,0 3 4-15,-3 0 12 16,0 7-4-16,-1-7-20 15,1 7 8-15,-1 0 4 16,-3 7 4-16,-5 0 0 16,5 0 0-16,0 3-36 15,-1 4 20-15,1 3 32 16,-4 7-8-16,0 1 8 16,-1 2-8-16,1 1-8 15,0 3 4-15,4-4-16 16,-5 4 8-16,9-3-4 15,-1-1 0-15,5 8 0 0,-1-11 0 16,8 0-12-16,0-4 12 16,4 4 32-16,0-6-16 15,4-1 0-15,-4 0-4 16,4 0-4-16,4 4 0 16,-8 0 0-16,4-4 0 15,0 0-12-15,7 4 8 16,-3-4-16-16,11-3 12 15,8-1 12-15,12-2 0 16,0 2-12-16,7-2 4 0,1-1 20 16,11-3-8-16,-4 0 24 15,-11-4-20-15,-1 4 32 16,-15-7-28-16,0-7-128 16,-7 4 60-16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4:53.7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706CD8-C01D-482D-84D4-DDE5AB8D0EE1}" emma:medium="tactile" emma:mode="ink">
          <msink:context xmlns:msink="http://schemas.microsoft.com/ink/2010/main" type="inkDrawing" rotatedBoundingBox="10625,17971 12668,18093 12621,18889 10577,18767" semanticType="enclosure" shapeName="Other">
            <msink:destinationLink direction="with" ref="{33A44BD4-04EF-4672-848D-32AB2F252DE4}"/>
          </msink:context>
        </emma:interpretation>
      </emma:emma>
    </inkml:annotationXML>
    <inkml:trace contextRef="#ctx0" brushRef="#br0">139 58 216 0,'-3'-7'80'0,"3"7"-60"0,0 0-8 0,0 0 48 16,3-3-36-16,-3-1 44 16,8 1-40-16,-8 3-32 15,0-7 0-15,4 7 8 16,4 0 0-16,0-3-4 16,3 3 4-16,1-4 12 15,3 1-8-15,9-4-12 0,6 7 0 16,9-4 20-16,12 1-8 15,18 3 32-15,5 3-24 16,7 1-24-16,0 6 4 16,16-10 44-16,12 4-20 15,-9-1-8-15,-11 4-8 16,-11 0 12-16,-16-4-8 16,-8-3-20-16,-8 7 4 15,-11-7-4-15,-4 0 4 16,-4 0 16-16,0 0-4 15,-4 0 32-15,-7 0-20 16,3 0 12-16,-7 0-16 16,-4 0-112-16,-8 0 52 15,0 0-288-15</inkml:trace>
    <inkml:trace contextRef="#ctx0" brushRef="#br0" timeOffset="4382.1782">8 99 236 0,'0'-6'88'0,"8"6"-68"0,-1-4-4 15,-3 1 0-15,4-1-12 16,0 1 32-16,-4-8-20 15,3 8 20-15,-7 0-20 16,-7-8 0 0,-1 4 8-16,4-3-12 0,-4 7 0 15,4-1-4-15,0-6 4 16,4 6-8-16,4-2 32 16,8-5-20-16,-4 8 4 15,7-1-12-15,8 4-24 16,-3 4 8-16,3-1 32 15,4 1-16-15,-4-4-16 16,1 7 0-16,3-4 4 16,4 0 4-16,3 1 8 0,9-4-4 15,7 7 8-15,1-4-8 16,3 1 24-16,0-1-16 16,-7 7-20-16,-1-3 0 15,4 0 20-15,-3 0-4 16,-1-7 32-16,5 3-24 15,3-3-48-15,0 0 16 16,0 0 4-16,4 7 8 16,0-3 4-16,0 3 0 15,0-4 0-15,-7 1 0 16,-1-4-12-16,8 6 8 16,-4-2-4-16,1-4 0 15,-1 3 24-15,-8 1-8 16,1-4-20-16,-5 10 4 15,-11-3-4-15,4 3 4 16,-4-3 8-16,-4 10 0 16,4-3-12-16,-8 3 8 0,-7 1-4 15,7 2 0-15,-11 4 8 16,-5 4 0-16,-7-4 0 16,0 7 0-16,-7-7 8 15,-5-3-4-15,-4 3 8 16,5 3-8-16,-5-10-12 15,-3 7 4-15,-4-10 28 16,-4 0-12-16,-8 0-4 16,-4-4-4-16,-7 7-4 15,-1-3 0-15,5-4 16 0,-5-3-8 16,-3-3-4-16,-8 3 0 16,-4-14-16-16,-12 7 8 15,-7 0 12-15,-8 0-4 16,8 0 8-16,3 0-8 15,5-4-20-15,-5-9 8 16,-3 9-32-16,-4-3 24 16,-8-3-56-16,8 3 40 15,11-7 24-15,-3-3 8 16,11 3-16-16,0-6 8 16,4-4 12-16,4-7 0 15,0 0 16-15,12-4-12 16,11 1-4-16,15-8 0 15,1-2 12-15,15 6-8 16,4 3-12-16,8 5 0 0,4-1 12 16,3 6-4-1,4 1-4-15,9-3 4 0,3 3-16 16,-4-4 8-16,11-3-16 16,1 0 12-16,15 0 20 15,24 4-4-15,22-1-20 16,13 8 4-16,-5 2 4 15,0 12 4-15,12 2 8 16,8 11-4-16,-8 14 8 16,-12 6-8-16,-3 4 16 15,-4 0-12-15,-1 0-12 16,1 0 0-16,-12 0 20 16,-12 3-8-16,-3 4 24 15,-16 0-20-15,-23 0-64 0,-8 10 24 16,-15-7 4-16,-12 4 12 15,-20-4 12-15,-7 1 0 16,-12-4-20-16,-15-4 12 16,-12 0 40-16,-11-10-20 15,3-6-20-15,-3-1 4 16,-12-3 16-16,-19-1-4 16,-16-6 4-16,11-7-4 15,1-3-8-15,-19-4 4 16,-9-7-16-16,1-13 8 15,15 6 12-15,12-17-4 16,7 4 8-16,5-8-8 16,26 5-20-16,16-12 8 15,31 15 40-15,27 0-20 0,31 6 0 16,19 7-8-16,12 4-4 16,15 4 0-1,32-1 8 1,22 10-4-16,-3 4-20 0,19-3 8 0,20 6 4 15,-5 8 4-15,-7-1-20 16,8 0 12-16,-16 11-4 16,-27 6 4-16,-31 4 44 15,-23 4-24-15,-31-8-72 16</inkml:trace>
    <inkml:trace contextRef="#ctx0" brushRef="#br0" timeOffset="824.1907">0 106 144 0,'0'0'52'0,"8"4"-40"0,0-4 0 16,-8 0 80-16,0 0-52 16,3 0 28-16,5 7-40 15,0-7 8-15,0 0-20 16,3 0 8-16,9 3-12 16,-1 1-8-16,8-1 0 0,0-3 40 15,4 0-24-15,16-3 36 16,26-1-32-16,20 4 12 15,4 4-20-15,11-1 28 16,24-10-28-16,11 11 4 16,-4-4-12-16,-15 3 20 15,4-3-16-15,-8 0 4 0,-8 0-8 16,-19 0 12-16,-15 0-12 16,-20 0 4-16,-12-3-4 15,-19-4 20 1,-7 0-16-16,-13 3-4 15,-7-3-4-15,-7 1-4 16,7 2 0-16,-20 1-20 0,9-4 12 16,-5-4 20-1,-3 11-4-15,0-6 4 0,7-5-4 16,-4 8 4-16,-3-4-8 16,0 0 8-16,7 0-8 15,-7-3-12-15,-4 6 4 0,3-2-16 31,1 6 12-31,-1 0-4 0,1-7 4 16,-8 7-12-16,8 0 12 16,-1 7-4-16,1-4 4 15,-8-3 8-15,7 3 0 0,-14 1-12 16,-5 3 8-16,-8-4 4 0,-18 4 0 16,-17 3 52-16,1-3-28 15,8 10-100-15,-1-3 44 16,0-7-452-1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24.4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E2D476-9B75-4DE8-96D4-2BD7800C9F84}" emma:medium="tactile" emma:mode="ink">
          <msink:context xmlns:msink="http://schemas.microsoft.com/ink/2010/main" type="inkDrawing" rotatedBoundingBox="1474,10664 3626,10658 3627,10763 1474,10770" semanticType="underline" shapeName="Other">
            <msink:sourceLink direction="with" ref="{DB31DA7E-4D0E-4908-89C9-3BBB97BD3AC3}"/>
          </msink:context>
        </emma:interpretation>
      </emma:emma>
    </inkml:annotationXML>
    <inkml:trace contextRef="#ctx0" brushRef="#br0">0 109 520 0,'15'-13'192'0,"-11"2"-152"0,20 1-8 16,-13 3 44-16,5-7-48 15,7 4 68-15,8-4-56 16,11 1-8-16,24 2-20 16,19 8 16-16,8 3-16 0,39 0 4 15,19 3-8-15,8 8-8 0,23-8 4 16,7 4 4-16,-26-4-4 16,-12-3 8-16,-4 0-8 15,-15-3 8-15,-24 3-8 16,-15 3 8-16,-23 1-8 15,-20-1 68-15,-35 4 12 16,-30 0-40 0,-35 3-216-16,-32 1 88 15,-7-1-512 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7:05.3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097782-3CBF-4177-8B4E-88BE88F69629}" emma:medium="tactile" emma:mode="ink">
          <msink:context xmlns:msink="http://schemas.microsoft.com/ink/2010/main" type="inkDrawing" rotatedBoundingBox="13297,13992 19821,13730 19826,13840 13301,14102" semanticType="underline" shapeName="Other">
            <msink:sourceLink direction="with" ref="{7DDF71E4-C198-4631-A576-5C0548712559}"/>
            <msink:sourceLink direction="with" ref="{D9012AAE-E80F-43A0-AC5C-4723054958C4}"/>
            <msink:sourceLink direction="with" ref="{2F84BA88-A3AF-45E3-9783-493B4E62F2A8}"/>
            <msink:sourceLink direction="with" ref="{EC7706D4-F3DC-4B0A-81C2-36AE316B063D}"/>
            <msink:sourceLink direction="with" ref="{A85F3429-8394-46F5-8E83-33AFFF203C0A}"/>
            <msink:sourceLink direction="with" ref="{FF8D8F11-C518-41A5-9D01-74374032F00C}"/>
            <msink:sourceLink direction="with" ref="{047F14D2-FA10-4AE9-880D-D2D8697AA11C}"/>
            <msink:sourceLink direction="with" ref="{4CDA27BB-53D2-4225-8AF8-0592361D9B25}"/>
            <msink:sourceLink direction="with" ref="{2DD9CA57-7D3D-4119-B222-2A7FCF6B7CF7}"/>
          </msink:context>
        </emma:interpretation>
      </emma:emma>
    </inkml:annotationXML>
    <inkml:trace contextRef="#ctx0" brushRef="#br0">0 242 444 0,'12'-14'164'0,"-4"17"-124"0,0-3-16 0,-8 0 88 16,0 0-68-16,7 4 8 15,1 3-32-15,0-4-12 16,3-3-4-16,1 11 84 0,4-8-48 16,-1-3 44-16,4 0-48 15,12-7 8-15,-4 4-28 16,4-1-8-16,0 1-4 16,4-4 40-16,0 0-24 0,0 4 16 15,4-1-20-15,3-3-24 16,5 4 0-16,7-1 12 15,4 1 0-15,0-1 16 16,0 4-12-16,-4-3-12 16,0 0 0-16,1-1 4 15,7 1 0-15,-4-1-12 16,23 4 8-16,-4 0 20 16,5 0-8-16,-9 0 16 15,1 4-16-15,-8-4-20 16,-5-4 4-16,5 1 12 15,12-4 0-15,7 4-12 16,4-1 4-16,0 4 4 16,0-7 0-16,12 0-12 15,15-3 8-15,4 3 12 16,-12 0-4-16,-7 7-4 0,-1-7 4 16,13 0-4-16,-1 4 0 15,-4 0 0-15,-3-1 0 16,-4 1-12-16,11-4 8 15,12-3 4-15,7 6 0 16,-7 1 0-16,8-4 0 16,15 0 0-16,4 3 0 15,-8-9 8-15,20 6-4 32,7-7-4-32,-11 7 4 0,11-3-4 0,16 3 0 15,-8 7 0-15,-12-4 0 0,16 4 0 16,4 7 0-16,-23 4 16 15,-1-1-8-15,-11 0-12 16,-15-3 0-16,-28 4-752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24.7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54D14E-B023-41EF-9C9F-34660E845609}" emma:medium="tactile" emma:mode="ink">
          <msink:context xmlns:msink="http://schemas.microsoft.com/ink/2010/main" type="inkDrawing" rotatedBoundingBox="1202,10950 3665,10905 3667,11039 1205,11084" semanticType="underline" shapeName="Other">
            <msink:sourceLink direction="with" ref="{DB31DA7E-4D0E-4908-89C9-3BBB97BD3AC3}"/>
          </msink:context>
        </emma:interpretation>
      </emma:emma>
    </inkml:annotationXML>
    <inkml:trace contextRef="#ctx0" brushRef="#br0">228-7 600 0,'-112'27'224'0,"62"-16"-176"0,0 6-12 16,34-7 16-16,16 4-36 16,31 0 40-16,27-7-32 15,43 0 4-15,54-1-16 16,23-6-24-16,62-6 4 0,-4-5 32 16,35 4-16-16,-27 1 28 15,-8-5-24-15,-23 1-12 16,-43 0-4-16,-42-4 48 15,-31 3-24-15,-36 1 60 16,-26 3-44-16,-27 0-16 16,-31 7-12-16,-27 4-8 15,-20 10 0-15,0 3 44 0,12 0-24 16,16 7-264-16,11-3 132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7:08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5275C4-6178-4A16-AECC-58F1234B0912}" emma:medium="tactile" emma:mode="ink">
          <msink:context xmlns:msink="http://schemas.microsoft.com/ink/2010/main" type="writingRegion" rotatedBoundingBox="18489,7460 22136,7536 22110,8759 18464,8683"/>
        </emma:interpretation>
      </emma:emma>
    </inkml:annotationXML>
    <inkml:traceGroup>
      <inkml:annotationXML>
        <emma:emma xmlns:emma="http://www.w3.org/2003/04/emma" version="1.0">
          <emma:interpretation id="{3E25D382-65DB-47AE-A166-93D5B338EC57}" emma:medium="tactile" emma:mode="ink">
            <msink:context xmlns:msink="http://schemas.microsoft.com/ink/2010/main" type="paragraph" rotatedBoundingBox="18489,7460 22136,7536 22110,8759 18464,8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BE19E9-AABF-442D-8D22-84B2674EEB33}" emma:medium="tactile" emma:mode="ink">
              <msink:context xmlns:msink="http://schemas.microsoft.com/ink/2010/main" type="line" rotatedBoundingBox="18489,7460 22136,7536 22110,8759 18464,8683"/>
            </emma:interpretation>
          </emma:emma>
        </inkml:annotationXML>
        <inkml:traceGroup>
          <inkml:annotationXML>
            <emma:emma xmlns:emma="http://www.w3.org/2003/04/emma" version="1.0">
              <emma:interpretation id="{10577106-4D55-4362-BA4E-9BD8C2B02EFB}" emma:medium="tactile" emma:mode="ink">
                <msink:context xmlns:msink="http://schemas.microsoft.com/ink/2010/main" type="inkWord" rotatedBoundingBox="18489,7460 19551,7482 19536,8199 18475,8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1077-582 312 0,'-4'-14'112'0,"4"3"-84"0,0-2-12 0,-4 6 136 16,4 3-88-16,-7-9 60 15,-1 6-68-15,-4-7 12 16,12 4-40-16,-19-4-8 16,11 4-12-16,-11-4 48 15,7 7-32-15,-11-3-28 16,11 3 0-16,-19 7 0 16,8 0 4-16,-8 7 32 15,12 3-16-15,-16 4 20 16,16-1-20-16,-8 8-16 15,3 0-4-15,1 6 20 0,12 4-8 0,-1 0 16 16,8-3-16-16,4-4 4 16,8 0-4-1,7-17 56-15,5 7-36 0,14-21-12 16,-3 0-8-16,12-14-140 16,0 4 72-16,3-7-304 15,-3 0 204-15</inkml:trace>
          <inkml:trace contextRef="#ctx0" brushRef="#br0" timeOffset="825.696">1321-730 392 0,'-15'6'148'0,"15"-6"-116"0,-12 25-8 0,4-8 92 16,8-4-68-16,-11 15 32 16,11 0-44-16,-8 6-24 15,8 4-4-15,0-7 0 16,8 0-4-16,-5-14 16 15,9 4-12-15,0-11 32 16,-5-7-24-16,9-10-4 16,-4 1-8-16,-1-8 4 15,5 0-4-15,-9-10-20 16,5 0 8-16,-8 0 4 16,7-4 4-16,-11 8-20 15,0 6 12-15,0 4-24 16,0 10 20-16,-7 13 92 15,3 8-40-15,4 17 16 0,4 3-32 16,7-3 12-16,9 7-20 16,7-14 0-16,12-4-8 15,-1-10 20-15,9-3-16 16,-1-10 32-16,-7-4-28 0,-12-18 4 16,0 5-12-16,-8-18 12 15,-11 7-12-15,0-21 16 16,-4 4-16-16,-16-8-20 15,4 15 4-15,1 0-24 16,3 9 20-16,4 1-4 16,0 11 8-16,4-5 8 15,3 15 0-15</inkml:trace>
          <inkml:trace contextRef="#ctx0" brushRef="#br0" timeOffset="240.6401">1201-999 540 0,'-8'-31'200'0,"8"31"-156"0,8-17-12 0,-8 14 36 15,0 3-44-15,-8 10-12 16,8 7-4-16,-11 14 16 15,3 7-12-15,-11 10 12 16,-1 0-12-16,-7 4 12 16,0-4-16-16,0 7 32 15,8 0-24-15,-1-7 4 16,12-3-12-16,5-7 28 16,3-7-20-16,11-17-304 15,-3-4 156-15</inkml:trace>
        </inkml:traceGroup>
        <inkml:traceGroup>
          <inkml:annotationXML>
            <emma:emma xmlns:emma="http://www.w3.org/2003/04/emma" version="1.0">
              <emma:interpretation id="{446B31F0-3F1F-415B-AE08-8252E21F0451}" emma:medium="tactile" emma:mode="ink">
                <msink:context xmlns:msink="http://schemas.microsoft.com/ink/2010/main" type="inkWord" rotatedBoundingBox="19896,7648 20381,7658 20359,8722 19874,8712"/>
              </emma:interpretation>
            </emma:emma>
          </inkml:annotationXML>
          <inkml:trace contextRef="#ctx0" brushRef="#br0" timeOffset="1923.1179">2115-813 384 0,'-8'-10'140'0,"8"10"-108"0,0-7-8 0,0 0 120 16,0 7-84-16,8-10 52 16,-1 3-64-16,-7 0 36 15,4 0-48-15,-4 7-44 16,8-4 0-16,-8 11 64 15,0 7-32-15,0 14 12 16,0 3-24-16,-8 24 28 16,8 3-24-16,-4 21 20 15,8-3-20-15,4-7-36 16,4-7 12-16,3-11 28 16,4-2-12-16,-7-22 44 15,7 1-28-15,1-22 92 16,-1 5-64-16,4-22 28 15,1-2-44-15,-1-35 40 16,-4 6-44-16,1-27 20 16,7 11-32-16,-8-4 0 0,0 7-12 15,8-7 4 1,-7 17-8-16,-1-3-20 16,0 17 8-16,-11 0 12 0,4 11 0 15,-4 2-28-15,-1 8 12 16,-3 3 24-16,4 11-8 0,0 2-168 15,3 8 92-15,-3 3-448 16,0 4 288-16</inkml:trace>
          <inkml:trace contextRef="#ctx0" brushRef="#br0" timeOffset="2431.4669">2475-18 572 0,'0'-14'208'0,"0"14"-160"0,11-3-12 0,-11-1 24 16,0 8-40-16,0-4 16 16,0 0-20-16,-4 0 20 15,1 7-24-15,-9 3 32 16,0 7-28-16,-7 7 84 15,7 0-56-15,-3 7-12 16,11 4-20-16,4-11 16 16,4 7-16-16,11-18 24 15,5 5-24-15,-1-18 40 16,0 0-28-16,1-14 12 16,-5 4-20-16,-3-11 0 15,-4 4-8-15,-16-14-8 16,8 3 4-16,-16 1 4 15,12 6-4-15,-11-3-48 16,7 10 28-16,8 4-580 16,8 6 328-16</inkml:trace>
        </inkml:traceGroup>
        <inkml:traceGroup>
          <inkml:annotationXML>
            <emma:emma xmlns:emma="http://www.w3.org/2003/04/emma" version="1.0">
              <emma:interpretation id="{7CF9CC87-B2A5-4929-937E-FC541F4D54B2}" emma:medium="tactile" emma:mode="ink">
                <msink:context xmlns:msink="http://schemas.microsoft.com/ink/2010/main" type="inkWord" rotatedBoundingBox="21276,7706 22132,7723 22117,8413 21262,8396"/>
              </emma:interpretation>
            </emma:emma>
          </inkml:annotationXML>
          <inkml:trace contextRef="#ctx0" brushRef="#br0" timeOffset="3752.5784">3528-799 488 0,'7'-14'180'0,"-7"14"-140"0,35 0-12 0,-23 0 180 15,3 3-120-15,1 8 88 16,3 6-104-16,-3 10 32 16,-1 1-60-16,-7 27 4 15,0 0-32-15,-8 17 20 16,3 1-24-16,-18 2 56 16,-1-13-36-16,-22 0 12 15,3-7-28-15,-19-7-156 16,3-3 72-16</inkml:trace>
          <inkml:trace contextRef="#ctx0" brushRef="#br0" timeOffset="4818.9144">3996-662 736 0,'-8'-7'272'0,"4"1"-208"0,1-1-20 0,-1 3 160 16,8 8-120-16,3-4 0 15,5 3-52-15,11 1-20 16,0 2-8-16,16 1 12 16,-4 0-8-16,7-7 48 15,-3 0-28-15,0-3-4 16,-4-1-16-16,-8-3 20 15,-4 1-16-15,-15-5-32 16,0 4 12-16,-16-10 20 16,-4 7-8-16,-7-4-8 15,-1 7 0-15,-11-3-32 16,8 6 20-16,-8 11-48 16,4 4 36-16,-4 16-20 15,4 4 28-15,4 31-8 16,11-3 16-16,5 9 8 15,3-2 4-15,15-4 0 16,9-18 0-16,7-2 88 16,8-8-48-16,3-17 36 31,5-6-44-31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0:45.74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7:54:54.978"/>
    </inkml:context>
  </inkml:definitions>
  <inkml:traceGroup>
    <inkml:annotationXML>
      <emma:emma xmlns:emma="http://www.w3.org/2003/04/emma" version="1.0">
        <emma:interpretation id="{487BFD13-362A-4996-90FF-472907094621}" emma:medium="tactile" emma:mode="ink">
          <msink:context xmlns:msink="http://schemas.microsoft.com/ink/2010/main" type="writingRegion" rotatedBoundingBox="7895,9105 24621,6809 25345,12089 8620,14385"/>
        </emma:interpretation>
      </emma:emma>
    </inkml:annotationXML>
    <inkml:traceGroup>
      <inkml:annotationXML>
        <emma:emma xmlns:emma="http://www.w3.org/2003/04/emma" version="1.0">
          <emma:interpretation id="{82F992AB-4142-43F5-84C5-570DDDF06576}" emma:medium="tactile" emma:mode="ink">
            <msink:context xmlns:msink="http://schemas.microsoft.com/ink/2010/main" type="paragraph" rotatedBoundingBox="7976,9018 14861,8526 14977,10154 8092,10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BF9EE-78B3-4E66-BAD5-EF641A62525E}" emma:medium="tactile" emma:mode="ink">
              <msink:context xmlns:msink="http://schemas.microsoft.com/ink/2010/main" type="line" rotatedBoundingBox="7976,9018 14861,8526 14977,10154 8092,10646"/>
            </emma:interpretation>
          </emma:emma>
        </inkml:annotationXML>
        <inkml:traceGroup>
          <inkml:annotationXML>
            <emma:emma xmlns:emma="http://www.w3.org/2003/04/emma" version="1.0">
              <emma:interpretation id="{E73B6AA7-86E7-460C-8803-D1945F3E9024}" emma:medium="tactile" emma:mode="ink">
                <msink:context xmlns:msink="http://schemas.microsoft.com/ink/2010/main" type="inkWord" rotatedBoundingBox="7976,9018 10839,8813 10956,10441 8092,106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6252 3854 392 0,'-3'-14'148'0,"3"14"-116"0,0-10-8 16,0 7 120-16,0 3-84 0,0-7 72 15,3 7-76-15,-3-4 48 16,8 4-60-16,0-7 24 16,7 11-40-16,5-4-8 15,-1 7-12-15,8-7 20 16,0 3-16-16,4-6-12 16,-4 3-4-16,8-7-4 15,-4 0 0-15,0-7-12 16,0 7 12-16,0-7 12 15,-4 4 0-15,-7-7-12 16,-1 7 4-16,-11-4 4 16,-4 4 0-16,-12-4-12 15,4 3 8-15,-12-2 4 16,5 6 0-16,-12-4 8 16,7 8-4-16,-7-4-20 15,4 7 8-15,-9 0 4 16,5 7 4-16,-8 0 8 15,0 7-4-15,0-1 8 16,4 1-8-16,-8 3-4 0,8 1 4 16,-8-1-16-1,12 3 8-15,-8 8-16 0,8 0 12 0,0 2 48 16,7 5-20-16,1 13-8 16,3 4-8-16,8 3-4 15,4-4 0-15,12-2-12 16,7-12 8-16,24 1 4 15,-4-14 0-15,19-3 16 16,-4-4-8-16,19-17-4 16,5 4 0-16,7-8-48 15,-4 1 24-15</inkml:trace>
          <inkml:trace contextRef="#ctx0" brushRef="#br0" timeOffset="738.0737">7081 2877 352 0,'-8'27'132'0,"8"-27"-104"0,4 83-8 0,-4-45 80 16,0 3-60-16,-4 4 44 16,4 0-48-16,-8-4 52 15,5-7-52-15,-17-3 72 16,5-7-60-16,-20 0-8 15,4-6-24-15,-16-12-4 16,5 1-4-16,-12-14-24 16,7 4 8-16</inkml:trace>
          <inkml:trace contextRef="#ctx0" brushRef="#br0" timeOffset="4446.0814">7576 2688 236 0,'-38'6'88'0,"38"-6"-68"0,-47 21-4 16,16-4 52 0,4 4-40-16,-23 24 120 15,7 3-80-15,-7 21 100 16,15-4-96-16,8 0-28 16,12-6-28-16,22-4-4 15,5-10-8-15,19-1-12 16,11-6 4-16,5-3-296 15,3-4 164-15</inkml:trace>
          <inkml:trace contextRef="#ctx0" brushRef="#br0" timeOffset="887.9728">7193 2608 456 0,'8'11'168'0,"-8"-11"-128"0,0 13-16 15,0-9-316 1,0 3 152-16</inkml:trace>
          <inkml:trace contextRef="#ctx0" brushRef="#br0" timeOffset="5044.7331">7615 2977 340 0,'-4'-18'128'0,"4"18"-100"0,0-13-8 0,-4 6 80 16,4 3-60-16,-4-6 60 16,4 7-56-16,-3 3-12 15,-1 3-20-15,-8 7 16 16,4 8-16-16,-3 9 12 16,3 4-12-16,-4 7 12 15,5-4-16-15,-5-3-20 16,8 0 4-16,4-10 20 0,8-1-4 15,0-9-4-15,7-1 0 0,1-10-128 16,-1-3 68-16,1-15-156 16,3 5 124-16,-7-11-104 15,3 3 112-15,-11 0 16 16,4 8 40-16,-8 6 68 16,0 10-20-16,-4 7 132 15,0 8-88-15,4 2 32 16,8 1-60-16,3 0 12 15,9-4-32-15,7-7-8 16,4-3-8-16,11-10 12 16,1-1-8-16,3-10-4 15,-3 4 0-15,-8-14 20 16,-4 14-12-16,-12-18 4 16,0 14-8-16,-11-6-40 15,-4 2 16-15</inkml:trace>
          <inkml:trace contextRef="#ctx0" brushRef="#br0" timeOffset="5466.355">8145 3228 248 0,'-23'0'92'0,"23"0"-72"0,-15 7-4 0,3-4 156 16,8 4-96-16,-7 0 16 15,3 0-56-15,-8 7 0 16,5-1-20-16,-1-2 28 15,4 6-28-15,1-3 20 16,7 6-20-16,4-6-8 16,3 0-4-16,9-4-16 15,-1 0 8-15,1-10 12 16,3 7-4-16,0-14-12 16,9 7 4-16,-13-10 20 15,1 0-8-15,-9-7-20 16,1 6 4-16,-4-3 12 15,0 4 0-15,-8-4 16 16,4 4-12-16</inkml:trace>
          <inkml:trace contextRef="#ctx0" brushRef="#br0" timeOffset="5678.0011">8354 2966 236 0,'-11'-27'88'0,"11"27"-68"0,0-7-4 0,4 0 68 15,3 7-48-15,9-7-4 16,7 7-20-16,12-3-12 16,8 3 4-16,3 0-16 15,1 3 8-15</inkml:trace>
          <inkml:trace contextRef="#ctx0" brushRef="#br0" timeOffset="5991.5011">8540 2760 196 0,'-27'-11'72'0,"27"11"-56"15,-8 0-4-15,5 0 64 16,3 7-44-16,0 0 16 16,3 4-32-16,-3 6 52 15,0 7-36-15,-3 10 56 16,3 4-52-16,-12 7 80 16,4 0-64-16,-15 3 80 15,4-4-76-15,-8 1 68 16,3-7-68-16,-3-4 4 15,12-6-36-15,-1-4-20 16,12 0-8-16,8-10 28 0,4 0-12 16,15-7 4-16,8-4-8 0</inkml:trace>
          <inkml:trace contextRef="#ctx0" brushRef="#br0" timeOffset="6160.2843">8835 3242 560 0,'15'-4'208'0,"-15"4"-164"0,43-10-8 0,-16 3 4 16,4 3-28-16</inkml:trace>
        </inkml:traceGroup>
        <inkml:traceGroup>
          <inkml:annotationXML>
            <emma:emma xmlns:emma="http://www.w3.org/2003/04/emma" version="1.0">
              <emma:interpretation id="{08A0434E-B9D2-47B8-AEBB-34DEDE781722}" emma:medium="tactile" emma:mode="ink">
                <msink:context xmlns:msink="http://schemas.microsoft.com/ink/2010/main" type="inkWord" rotatedBoundingBox="11179,9066 13565,8896 13645,10015 11259,10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43.2648">11200 3128 352 0,'4'-7'132'0,"-4"7"-104"0,31-3-8 0,-12-4 88 16,8 7-64-16,20-4 0 16,-1 8-28-16</inkml:trace>
          <inkml:trace contextRef="#ctx0" brushRef="#br0" timeOffset="14293.1652">11432 2698 260 0,'-12'-4'96'0,"12"4"-76"0,0 0-4 0,0 0 44 16,0 0-36-16,4 0 0 16,0 0-16-16,0 0 4 15,0 0-8-15,-4 0 24 16,0 0-16-16,0 0 56 15,0 0-36-15,0 0 20 16,0 0-32-16,0 0 0 16,8 7-12-16,-1-3 36 15,1-1-20-15,-4-3 4 16,0 4-16-16,0-4-8 16,0 0 0-16,-1 0 12 15,1 0-8-15,-4 0 4 16,0 0-4-16,4 0-8 15,0 0 4-15,0 0 4 16,0 3-4-16,0-3 8 16,0 4-8-16,3-1 8 15,5 4-8-15,-12-4-12 16,4 1 4-16,4-1 20 16,-1 4-8-16,1 0-28 0,0 3 8 15,3 1 48 1,-3-1-16-16,0 4-36 0,3 3 8 0,-3 4 8 15,4 6 4 1,-4 1-12-16,3 3 4 0,-3 3 20 16,0 0-8-16,-4 4-40 15,-1 0 20-15,-3 0 20 16,4 0-4-16,-4-4 0 16,0-3 0-16,-4 7-4 15,4-4 0-15,-7 8 8 16,3-1-4-16,-4 7-4 15,0 0 4-15,-11-3 4 16,3-7-4-16,-11-4 8 16,4-6-8-16,-8-4-4 15,0 0 4-15,-4-10 4 16,12 3-4-16,-8-3 16 16,12-4-12-16,-4-10-28 15,11 7 8-15</inkml:trace>
          <inkml:trace contextRef="#ctx0" brushRef="#br0" timeOffset="7944.0918">9458 2743 124 0,'8'-11'44'0,"-8"11"-32"0,7-7-4 16,-7 4 56-1,0 6-36-15,0-3 60 16,0 0-52-16,-4 0 12 0,4 4-32 0,-7-1 8 16,3 4-12-16,-8 3 20 15,8 1-20-15,-11 6 56 16,7 7-36-16,-7 14 28 15,3 7-32-15,-7 6 0 16,7 1-16-16,-3-4 0 16,3-3-4-16,-4-7 12 15,5-4-12-15,-5-10 24 16,9-7-20-16,-1-6-4 16,4-1-4-16,4-13-4 15,8 3 0-15,3-18-28 16,5 5 16-16,3-22-136 15,1 4 80-15,-1-10-76 16,4 7 84-16,0 3 24 16,4 6 20-16,1 8 32 15,2 7-8-15,-2 10-4 16,-5 10 0-16,-8 1-4 16,-3 6 0-16,-12 0 32 15,-4 0-16-15,-11-3-4 16,-1 3-8-16,-7-3-4 15,7 0 0-15,-3-4 0 16,4 0 0-16,-5 1 104 16,9 2-56-16,-1 5 88 15,8-1-80-15,0 0 8 0,4 0-40 16,4-3 12-16,4 3-20 0,3-6 0 16,1-5-8-16,-4-2 20 15,3-1-16-15,-3-3-20 16,4 4 0-16</inkml:trace>
          <inkml:trace contextRef="#ctx0" brushRef="#br0" timeOffset="9309.7232">10077 2739 196 0,'8'-10'72'0,"-8"10"-56"0,-8 3-4 0,0-3 128 15,1 0-80-15,-5 0 28 16,-3 4-52-16,-9-1 40 15,9 7-44-15,-24 4 36 16,8 7-36-16,-15 20 24 16,-1 7-28-16,-15 14 16 15,16 0-24-15,7-3-8 16,16-11-8-16,11-3 4 16,12-4-4-16,16-3 8 15,11-7-8-15,8-4-256 16,-4-3 136-16</inkml:trace>
          <inkml:trace contextRef="#ctx0" brushRef="#br0" timeOffset="9941.8346">10019 3025 196 0,'-8'-4'72'0,"8"4"-56"0,-15 4-4 0,15-1 40 16,0 4-32-16,-12 3 44 15,4 8-36-15,-3-1 48 16,3 3-44-16,-3 1 48 16,-1 0-48-16,0-1 28 15,5 4-32-15,-1-6 8 16,16-5-20-16,-8-2 8 16,11-1-12-16,5-6 12 15,-5-1-16-15,9-10-72 16,-5 4 32-16,-3-11-68 15,-5 4 60-15,5-11-8 16,-4 7 28-16,-8-3-4 16,0 7 12-16,-8 6 16 15,8 8 0-15,0 3 16 16,0 6-12-16,0 4-4 16,8 4 0-16,3-4 20 15,9-3-12-15,7-7 4 16,8-4-8-16,3-6-16 15,1 3 4-15,0-10 28 0,3 3-12 0,-14-14-4 16,-5 4-4-16,-8-14 4 16,-3 3-4-16,-16-9-4 15,-8 9 4-15,1 1-4 16,-5 6 0-16,9 11-20 16,-5 10 12-16</inkml:trace>
          <inkml:trace contextRef="#ctx0" brushRef="#br0" timeOffset="10240.14">10414 3245 112 0,'-19'3'44'0,"19"-3"-36"0,-24 11 0 16,9-4 216 0,7 3-124-16,-3 4 28 15,3 3-76-15,4 0-24 16,4 4-16-16,12-4 8 16,7-3-12-16,8-7-4 15,4-4 0-15,-4-10 40 0,8 4-24 0,-8-11-52 16,-4 0 16-16,-15 0 12 15,7-3 4-15,-15-3-8 16,-11 6 4-16,-5 0-4 16,1 4 0-16</inkml:trace>
          <inkml:trace contextRef="#ctx0" brushRef="#br0" timeOffset="10542.4326">10739 2860 444 0,'23'41'164'0,"-23"-41"-124"0,43 86-16 16,-28-41 148 0,1-4-100-16,-8 21 16 15,-1-4-52-15,-7 15 20 16,-7-5-32-16,-9 1 4 16,1-10-16-16,-12-11 28 15,-1-7-24-15</inkml:trace>
          <inkml:trace contextRef="#ctx0" brushRef="#br0" timeOffset="10894.9706">11161 2966 268 0,'8'-13'100'0,"-8"13"-76"0,11-4-8 0,-3 4 88 15,0 4-60-15,11 2 44 16,1 8-52-16,7 3 16 16,0 1-32-16,0 6 60 15,-4 0-44-15,-15 3 12 16,-8 1-32-16,-16-1 80 16,1 1-52-16,-12-4 68 15,4-3-64-15,-5-4 36 16,5 3-48-16,0-9-20 15,11 3-8-15,5-8 24 16,11 1-16-16,7-7 4 16,9 0-12-16,10 0-140 15,5-7 76-15</inkml:trace>
        </inkml:traceGroup>
        <inkml:traceGroup>
          <inkml:annotationXML>
            <emma:emma xmlns:emma="http://www.w3.org/2003/04/emma" version="1.0">
              <emma:interpretation id="{C497EA10-1C31-46BA-B5D8-6C701EDE39D9}" emma:medium="tactile" emma:mode="ink">
                <msink:context xmlns:msink="http://schemas.microsoft.com/ink/2010/main" type="inkWord" rotatedBoundingBox="14414,9333 14916,9297 14936,9581 14434,9617"/>
              </emma:interpretation>
            </emma:emma>
          </inkml:annotationXML>
          <inkml:trace contextRef="#ctx0" brushRef="#br0" timeOffset="22408.3567">12977 2990 104 0,'-4'0'36'0,"4"0"-28"0,-16 18 0 15,5-8 64 1,7 4-40-16,-12 6 24 15,-3 1-36-15,-16 3 8 0,4 0-16 0,-15-3 36 16,3-1-24-16,-11-6-4 16,7 0-12-16,-3-7-8 15,11 0 4-15,5-7 4 16,14-4-4-16,5-16 8 16,7 6-8-16,12-17-12 15,11 7 4-15,12-7-24 16,8 7 16-16,0-4-32 15,0 11 28-15,-8 3 4 16,0 7 12-16,-7 11 16 16,-13 10-8-16,-3 10 76 15,4 3-48-15,-8 4 32 16,8 7-40-16,7-10 0 16,4 2-16-16,5-5-24 15,3-5 4-15,-4-9 32 16,4 2-16-16,-4-9 8 15,1-4-8-15,-9-7-8 16,4 0 4-16,-15-14 56 16,4 8-32-16,-12-18 40 15,4 7-36-15,-8-4-20 16,1 11-4-16</inkml:trace>
        </inkml:traceGroup>
      </inkml:traceGroup>
    </inkml:traceGroup>
    <inkml:traceGroup>
      <inkml:annotationXML>
        <emma:emma xmlns:emma="http://www.w3.org/2003/04/emma" version="1.0">
          <emma:interpretation id="{DF38A358-669C-4FC5-9979-D1341824EDC1}" emma:medium="tactile" emma:mode="ink">
            <msink:context xmlns:msink="http://schemas.microsoft.com/ink/2010/main" type="paragraph" rotatedBoundingBox="13416,10121 24860,8550 25213,11124 13769,126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1EA4CD-8C5B-484D-A036-E95192E3F6CB}" emma:medium="tactile" emma:mode="ink">
              <msink:context xmlns:msink="http://schemas.microsoft.com/ink/2010/main" type="line" rotatedBoundingBox="13416,10121 21941,8951 22187,10742 13662,11913"/>
            </emma:interpretation>
          </emma:emma>
        </inkml:annotationXML>
        <inkml:traceGroup>
          <inkml:annotationXML>
            <emma:emma xmlns:emma="http://www.w3.org/2003/04/emma" version="1.0">
              <emma:interpretation id="{38EB3BFD-E353-417F-B0D2-8A5F338761A6}" emma:medium="tactile" emma:mode="ink">
                <msink:context xmlns:msink="http://schemas.microsoft.com/ink/2010/main" type="inkWord" rotatedBoundingBox="13416,10121 15307,9862 15519,11405 13627,116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913.2549">13070 4346 164 0,'-4'4'60'0,"4"-4"-44"0,-4 3-8 0,0-6 68 15,8 3-44-15,-8-4 32 16,4 8-36-16,-4-4 8 16,0 0-20-16,-4 3 28 15,1 4-28-15,-5 3 64 16,4 1-44-16,-11 2 36 15,3 4-40-15,-3 8 24 16,4-1-28-16,-1 3 0 16,8 8-16-16,5-11-8 15,3 0 0-15,7-4 20 16,9-9-12-16,-1-8 12 16,5 1-12-16,3-18-52 15,0 4 24-15,0-11-68 16,4 4 48-16,-7-7-64 15,-1 3 60-15,-7 0 8 16,-1 8 20-16,-11-1 36 16,4 7-12-16,-8 3-4 15,4 8-4-15,-4 6 48 16,4 4-28-16,4 7 0 0,8 3-16 16,11 0 20-16,4 3-16 0,16-3 12 15,-1-6-12-15,1-5-16 16,0-6 0-16,-9-14 4 15,-3-3 0-15,-7-7 8 16,-1 0-4-16,-12-7 16 16,-3 3-12-16,-12-10 4 15,4 0-4-15,-7 0-8 16,3 7 4-16,-4-4-16 16,8 11 8-16</inkml:trace>
          <inkml:trace contextRef="#ctx0" brushRef="#br0" timeOffset="24126.8054">12826 4408 340 0,'0'-14'128'0,"0"14"-100"0,0-17-8 0,-4 3 36 16,4 7-36-16,-8-13-8 15,0 6-8-15,-7-10 20 16,3 7-12-16,-15-4-4 16,0 7-4-16,-12 1 12 15,12 9-8-15,-19 8 60 16,15 2-40-16,-8 12 8 15,12 9-24-15,-8 1 56 16,12-1-40-16,-4 1-28 16,11-1-4-16,-3-3 0 15,19 0 4-15,0-10 8 16,8 0-4-16,11-14 24 16,8 0-16-16,20-14-20 15,-1 0 0-15,20-10-12 16,0 0 8-16,-8-17-80 15,-4 3 52-15,-15-20-12 16,-1 6 32-16,-11-13 4 16,1 16 8-16,-17 1 60 0,5 14-28 15,-12 3 76-15,-4 14-52 16,0 3 44-16,-4 11-52 0,-12 16 76 31,5 11-64-31,-17 28-16 0,9 6-24 0,-16 11 16 16,4-3-16-16,-4-4 12 15,4-11-12-15,4 1 12 16,8-1-16-16,0-6-28 16,3-4 8-16,12-10-252 15,8-3 148-15</inkml:trace>
          <inkml:trace contextRef="#ctx0" brushRef="#br0" timeOffset="21005.3477">12528 3813 228 0,'0'-11'84'0,"0"11"-64"0,-8-6-8 0,4 2 84 31,4 4-56-31,-8-7 52 0,0 4-52 0,-7-8-12 16,7 1-16-16,-7-4 8 15,3 11-12-15,-7-7 24 16,3 3-20-16,-7-4-20 16,4 8 0-16,-16-4 20 15,12 4-4-15,-12-4-12 16,8 7 0-16,-8-4 4 15,12 8 0-15,-4-1 16 16,11 4-8-16,-3 3 4 16,7 1-4-16,-3 2-16 15,7 1 4-15,-8 3-16 16,9 1 12-16,-9 2 4 16,8 1 4-16,-3 13 8 15,7 1-4-15,-4 20 16 16,8 0-12-16,-8 14-4 15,8-4 0-15,-7 7 4 16,14-13-4-16,-14 6-4 16,7-3 4-16,-4 10-4 15,-4-6 0-15,-4 3 0 16,9-7 0-16,-13-4 0 16,8-6 0-16,-11-8 24 15,4-2-12-15,-9-11-4 0,5-4-4 16,-8-10 4-16,8 1-4 0,-9-8 8 15,5-10-8-15,-8 0-4 16,4-4 4-16,-8-16-4 16,12 6 0-16,-4-10-12 15,8 10 8-15</inkml:trace>
          <inkml:trace contextRef="#ctx0" brushRef="#br0" timeOffset="21649.8394">11866 5144 312 0,'-16'0'112'0,"16"0"-84"0,-19 21-12 0,11-4 64 15,8-3-48-15,-4 10-28 16,0 0-8-16,20-3 8 16,-5-4 0-16,28-3-4 15,-4-7 4-15,15-11 12 16,-3-6-8-16,-1-4 4 15,-3 4-4-15,-20-14 4 16,-8 3-8-16,-22-3 8 16,-1 0-8-16,-19 3 16 15,4 4-12-15,-4-4-20 16,7 11 4-16,9 3-252 16,7 0 144-16</inkml:trace>
        </inkml:traceGroup>
        <inkml:traceGroup>
          <inkml:annotationXML>
            <emma:emma xmlns:emma="http://www.w3.org/2003/04/emma" version="1.0">
              <emma:interpretation id="{82B43951-4619-48EC-AFA3-B6CEBF1A6E33}" emma:medium="tactile" emma:mode="ink">
                <msink:context xmlns:msink="http://schemas.microsoft.com/ink/2010/main" type="inkWord" rotatedBoundingBox="15929,10388 18490,10036 18654,11228 16093,115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768.7318">14045 4253 164 0,'12'-24'60'0,"-12"24"-44"0,0-10-8 0,0 6 96 16,4 4-60-16,-4-3 44 16,3 3-52-16,-3 0 16 15,0 7-32-15,0 7 8 16,0 3-16-16,-3 10 108 16,3 4-68-16,-4 7 16 15,0 7-44-15,-4 10-4 16,16-7-12-16,-4 11-8 15,3-4 4-15,1-4 4 16,4-13-4-16,-1-14 40 16,1-3-20-16,0-21 12 15,3-4-20-15,-3-23-8 16,3-1-4-16,5-23 4 16,-1 3-4-16,8-8 8 15,4 5-8-15,4-11-12 16,0 3 4-16,-1-3 48 0,-3 11-24 0,-3-1-8 15,-5 11-8-15,-8 7 28 16,-3 9-16-16,-4 12-24 16,-8 9 4-16,0 11-8 15,0 7 4-15,0 7-344 16,0 6 192-16</inkml:trace>
          <inkml:trace contextRef="#ctx0" brushRef="#br0" timeOffset="27295.189">14475 4866 104 0,'4'-7'36'0,"-4"7"-28"0,11-14 0 0,-7 7 160 15,0 4-92-15,-8-4 24 16,4 3-60-16,-12 1 8 16,1 3-28-16,-12 3 36 15,3 4-32-15,-11 7 64 16,4 3-48-16,-4 0 20 16,12 4-40-16,7-4 8 15,12 4-16-15,12-11-8 16,7 1 0-16,16-8 20 15,4 0-12-15,7-6-4 16,-3 0-4-16,-8-8-4 16,-8 4 0-16,-16-10-12 15,-3 3 8-15,-16-10 12 16,-3 7-4-16,-12-4-12 16,-1 8 4-16,1-1-164 15,11 4 92-15</inkml:trace>
          <inkml:trace contextRef="#ctx0" brushRef="#br0" timeOffset="27625.064">15129 4016 248 0,'0'-24'92'0,"0"24"-72"0,-19-11-4 15,3 11 104-15,8 7-68 0,-19 7 96 16,-8 7-88-16,-11 17 44 16,3 6-64-16,-11 15 60 15,15 3-60-15,-3 6 64 16,11-9-64-16,-4 10-8 15,12 3-20-15,7 4-12 16,13-11 4-16,6-3 4 16,5-7-4-16,8-14-124 15,7-10 64-15</inkml:trace>
          <inkml:trace contextRef="#ctx0" brushRef="#br0" timeOffset="28195.3601">15218 4415 268 0,'-8'-7'100'0,"8"7"-76"0,-11 0-8 0,3 0 112 16,8 0-72-16,-16 0 60 15,13 0-72-15,-17 7 24 16,9 0-40-16,-1 10 60 16,8 0-48-16,-8 7-8 15,9 0-20-15,6 4-12 16,9-1 4-16,4-6-4 15,-1 0 0-15,4-11 8 16,1-3-4-16,-5-10-4 16,1-1 4-16,-9-10-60 15,5 1 32-15,-8-8-76 16,0 4 56-16,-8-1 0 16,0 5 28-16,-4 2 40 15,8 8-16-15,-7 3-16 16,7 7 0-16,7 7 20 15,5 3-4-15,7 0-12 16,8 0 0-16,8-6 48 16,-4-5-24-16,8-9 0 15,-4 0-12-15,-8-11 12 16,-4 3-12-16,-19-9 4 16,0 6-4-16,-16-7 4 15,-3 8-8-15,-5-8-4 16,5 7 4-16,-1 4-16 15,5 0 8-15</inkml:trace>
          <inkml:trace contextRef="#ctx0" brushRef="#br0" timeOffset="37626.3301">15671 4109 456 0,'0'-14'168'0,"0"14"-128"0,0-7-16 0,4 7 68 15,0 0-56-15,0 0 48 16,4 0-48-16,3 0 0 16,5 7-24-16,-1-7 44 15,5 14-28-15,-1-4 20 16,0 11-28-16,1 3 44 16,3 7-36-16,-4 0-16 15,5 7-4-15,-13 6 0 16,-3-6-4-16,-24 7 32 15,1 6-20-15,-20 11 12 16,0-7-16-16,-19 11 0 16,4-8-4-16,-8-3 20 15,7-3-16-15</inkml:trace>
          <inkml:trace contextRef="#ctx0" brushRef="#br0" timeOffset="42342.8612">16198 4411 456 0,'0'7'168'0,"0"-7"-128"0,0 0-16 16,0 0 148 0,0 0-100-16,0 0 60 15,0 7-76-15,4 0 44 16,4 3-56-16,7 1-4 16,8-1-24-16,20-3-4 15,-4 3-4-15,11-6 4 0,-4-1-8 0,5-6-56 16,-9 3 28-16,-3-11-52 15,-8 5 44-15,-16-8 8 16,5 3 12-16,-13-6 20 16,1 7-4-16,-19-11 8 15,3 8-8-15,-8-5-4 16,1 5 4-16,-12-1-16 16,7 7 8-16,-11 0 4 15,8 7 0-15,-12 0 32 16,8 7-16-16,-11 0 4 15,10 3-12-15,-10 4 4 16,7 3-8-16,-4 11-20 16,12-1 8-16,0 18 40 15,11 3-20-15,-4 11 16 16,13-1-16-16,14 1 12 16,12-8-16-16,24-6 4 15,11-7-4-15,12-11 28 16,-5-3-20-16,5-13-144 15,-8-4 64-15,4-11-440 16,-4 4 280-16</inkml:trace>
          <inkml:trace contextRef="#ctx0" brushRef="#br0" timeOffset="189450.7111">16320 3740 208 0,'16'35'76'0,"-16"-35"-60"0,31 24-4 0,-16-14 12 15,4 1-16 1,9-1 40-16,3 4-24 0</inkml:trace>
        </inkml:traceGroup>
        <inkml:traceGroup>
          <inkml:annotationXML>
            <emma:emma xmlns:emma="http://www.w3.org/2003/04/emma" version="1.0">
              <emma:interpretation id="{CF81E275-7CA7-4B9E-A980-D141B0424717}" emma:medium="tactile" emma:mode="ink">
                <msink:context xmlns:msink="http://schemas.microsoft.com/ink/2010/main" type="inkWord" rotatedBoundingBox="18715,9585 21967,9138 22103,10128 18851,1057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713.3385">17208 3493 612 0,'-7'-21'228'0,"7"21"-180"0,-12 7-12 0,4 0 16 16,8 7-36-16,-8 13 64 15,1 4-44-15,-5 10 36 16,8 4-40-16,-7 0 16 16,3 0-28-16,-12-4 16 15,5-7-20-15,-20-3 64 16,8-3-48-16,-19-8 40 15,7-6-40-15,-8-7-8 16,9-7-16-16</inkml:trace>
          <inkml:trace contextRef="#ctx0" brushRef="#br0" timeOffset="42855.7304">17077 3235 984 0,'11'-21'368'0,"-11"21"-288"0,20 3-20 0,-13-3-32 16,5 4-28-16</inkml:trace>
          <inkml:trace contextRef="#ctx0" brushRef="#br0" timeOffset="43284.3755">17820 3238 572 0,'-12'-3'208'0,"12"3"-160"0,-27 3-12 15,8 1 92 1,15 2-76-16,-23 1 8 0,0 0-40 15,-20 10 24-15,5 4-28 0,-20 17 12 16,15 10-16-16,-3 14 0 16,15 3-4-16,4 1 4 15,16-8-8-15,11-3 8 16,8-10-8-16,11 0-160 16,8-14 84-16</inkml:trace>
          <inkml:trace contextRef="#ctx0" brushRef="#br0" timeOffset="43971.2402">17851 3476 488 0,'-8'0'180'0,"8"0"-140"0,-8 0-12 15,8 0 40-15,0 0-44 0,0 0 16 16,0 0-24-16,0 0 0 16,0 0-8-16,0 3 20 15,0 4-16-15,0 7 32 16,-7 3-28-16,-5 7 56 16,4 3-40-16,-3 1 4 15,3-1-24-15,0 4 20 16,4-10-20-16,0 3 24 15,8-3-24-15,4-7 4 16,4-4-8-16,3-10 12 16,1 3-12-16,-1-10-20 15,1 7 4-15,-5-17-48 16,5 7 28-16,-12-7 8 16,3 6 8-16,-7-2-16 15,0 2 16-15,-4 4-4 16,4 7 8-16,-3 7 8 15,6 4 0-15,1 2 32 16,4 5-16-16,8-8 20 16,3 4-20-16,8-7 20 15,0 3-24-15,4-14 4 16,4 4-8-16,-4-10 28 16,-4 7-20-16,-8-14-4 15,-3 3-8-15,-16-7 4 16,0 7-4-16,-8-6-36 15,4 6 16-15,-7-20-64 0,7 9 44 0</inkml:trace>
          <inkml:trace contextRef="#ctx0" brushRef="#br0" timeOffset="44263.5172">18331 3665 880 0,'-12'-7'328'0,"12"7"-256"0,12-14-16 16,0 4 12 0,-1 10-48-16,5-14 0 15,3 0-12-15,12 1-16 16,-4 6 4-16</inkml:trace>
          <inkml:trace contextRef="#ctx0" brushRef="#br0" timeOffset="45068.6589">18792 3420 560 0,'-8'0'208'0,"8"0"-164"0,-20 14-8 0,9-3 112 15,3 9-88-15,-11 4 52 16,3 0-64-16,-3 7 0 15,7 7-28-15,1-7 4 16,7 0-12-16,4-10 12 16,8 3-16-16,-1-10 4 15,13 3-4-15,-1-10-76 16,0 0 36-16,1-7-128 16,3 0 88-16,-4-7-52 15,1 0 72-15,-1 0-44 16,-7-3 56-16,-5-11 20 15,9 11 16-15,-12-4 48 0,-4 7-24 16,0 0 104-16,7 7-68 0,-7 0 12 16,0 14-44-16,8 0 24 15,-4-4-32-15,15 4 12 16,1 0-16-16,-5-4 12 16,8-3-16-16,5-7-4 15,-5 7 0-15,-4-14 4 16,-7 0-4-16,-4-10-4 15,3 3 4-15,-11-14 12 16,0 4-8-16,-4-10 4 16,-3 6-4-16,7-6-16 15,0 10 4-15,0-4 4 16,0 8 0-16,7-1-12 16,1 11 8-16,4-1-32 15,7 4 20-15</inkml:trace>
          <inkml:trace contextRef="#ctx0" brushRef="#br0" timeOffset="45402.1281">19279 3778 488 0,'-7'-3'180'0,"7"3"-140"0,-4-4-12 0,-4-2 152 16,8 12-104-16,-8-6 76 16,8 0-88-16,0 0 0 15,-4 4-40-15,-3-4 4 16,7 3-16-16,-8-3 0 16,16 7-4-16,-8 0-16 15,11 3 4-15,5-6 40 16,3 3-24-16,0-11 24 15,1 8-20-15,-1-8 0 16,8 8-8-16,-15-8-40 16,7 1 16-16,-15-4 24 15,0 4-4-15,-8-8 8 16,4 1-4-16,-8 0-40 16,1 3 16-16</inkml:trace>
          <inkml:trace contextRef="#ctx0" brushRef="#br0" timeOffset="46047.8777">19500 3273 404 0,'8'0'148'0,"-8"0"-112"0,11 0-12 16,-7 0 100 0,0 3-72-16,-4-3 84 15,0 0-76-15,4 0 20 16,0 3-44-16,0 1 12 0,3-1-28 0,-3 4 0 16,8 3-12-16,0 8-16 15,-1-1 4-15,1 14 40 16,3 0-24-16,-3 14 24 15,-1-1-20-15,1 11-24 16,0-3 0-16,-8-4 40 16,3-3-20-16,-14 0 16 15,-1-11-16-15,-4-3 36 16,-3-7-24-16,-16-7-4 16,11 7-12-16,-7-10-104 15,0-4 52-15</inkml:trace>
          <inkml:trace contextRef="#ctx0" brushRef="#br0" timeOffset="46403.8241">19825 3565 748 0,'4'-7'276'0,"-4"7"-216"0,19-7-16 16,-7 0 32-1,11 14-52-15,8-7-12 0,0 0-4 16,8 7 0-16,-4-7-4 0,-4 7 24 16,0-7-16-16,-8 0-120 15,4 7 60-15</inkml:trace>
          <inkml:trace contextRef="#ctx0" brushRef="#br0" timeOffset="46622.5368">20057 3362 496 0,'-4'3'184'0,"4"-3"-140"16,-11 11-16-16,7-4 152 16,8 6-104-16,-8 8 40 15,4 7-68-15,-8 6 52 16,4 4-60-16,-7 3 20 16,3 4-40-16,-11-7 44 15,7-7-36-15,-7-7 12 16,3 3-24-16,1-10 28 15,3-3-28-15,4-3 12 16,8 2-16-16,16-6-16 16,3 4 0-16,12-5-16 15,8 5 12-15</inkml:trace>
        </inkml:traceGroup>
      </inkml:traceGroup>
      <inkml:traceGroup>
        <inkml:annotationXML>
          <emma:emma xmlns:emma="http://www.w3.org/2003/04/emma" version="1.0">
            <emma:interpretation id="{954E07AF-F9BB-4975-894F-D3269DA294DE}" emma:medium="tactile" emma:mode="ink">
              <msink:context xmlns:msink="http://schemas.microsoft.com/ink/2010/main" type="line" rotatedBoundingBox="21249,10297 25002,9691 25221,11042 21468,11649">
                <msink:destinationLink direction="with" ref="{AD5E7209-DD44-421E-A0AC-D28966D3F31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D74045-9A6B-4327-957E-B81C6FD18D40}" emma:medium="tactile" emma:mode="ink">
                <msink:context xmlns:msink="http://schemas.microsoft.com/ink/2010/main" type="inkWord" rotatedBoundingBox="21249,10297 24476,9776 24695,11127 21468,11649"/>
              </emma:interpretation>
            </emma:emma>
          </inkml:annotationXML>
          <inkml:trace contextRef="#ctx0" brushRef="#br0" timeOffset="67605.2277">19751 4343 320 0,'4'-14'120'0,"-4"14"-96"0,16-17-4 0,-8 10 156 16,3 3-100-16,-3-3-28 16,4 4-32-16,-1-4-8 15,1 7-4-15,-4-3 68 16,-1 6-40-16,-7-3 92 15,0 0-68-15,0 4 0 16,4-1-36-16,0 0 16 16,0 1-24-16,4-1-4 15,3 4-4-15,9-10 4 16,-1 3-4-16,4-7-4 16,4 7 4-16,0-7 12 15,-3 10-8-15,-1-3-4 16,-8 4 0-16,9-1-4 15,-5 1 0-15,-4-8-12 16,1 4 8-16,-8-3-128 16,-1-1 72-16</inkml:trace>
          <inkml:trace contextRef="#ctx0" brushRef="#br0" timeOffset="68165.7163">20359 4098 436 0,'-4'-3'160'0,"4"3"-124"0,-3 0-8 0,-5 0 88 16,16 0-68-16,-8 3 8 16,0 4-36-16,0 7 32 15,0 3-28-15,-4 14 20 16,4-3-24-16,0 6 16 15,0 4-20-15,-4 3 44 16,4-3-32-16,-8 10 20 16,4-3-28-16,-7 10 8 15,7-3-16-15,-16-4 12 16,9-3-16-16,-9-11 32 16,5-6-24-16,-12-8 20 15,7-6-20-15,-7-14 8 16,8 0-12-16,-4-17-24 15,3 0 4-15,5-8-24 16,3 1 20-16</inkml:trace>
          <inkml:trace contextRef="#ctx0" brushRef="#br0" timeOffset="68702.655">20855 3861 488 0,'4'-7'180'0,"-4"7"-140"0,-4 0-12 0,-4-7 56 15,8 14-52-15,-4-7 24 16,0 0-36-16,-7 0 28 16,3 7-32-16,-11 0 48 15,7 0-36-15,-11 10 72 16,0 4-52-16,-5 13 20 16,5 4-40-16,-8 13 8 15,12-2-20-15,-1 6 8 16,9-4-12-16,15-3 36 15,7-6-24-15</inkml:trace>
          <inkml:trace contextRef="#ctx0" brushRef="#br0" timeOffset="68255.6243">20421 3802 696 0,'0'-10'256'0,"0"10"-196"0,4-3-20 0,0 3 4 15,0 3-32-15</inkml:trace>
          <inkml:trace contextRef="#ctx0" brushRef="#br0" timeOffset="71268.9051">20866 4129 436 0,'-7'-3'160'0,"7"3"-124"0,0 3-8 16,0-3 16 0,0 0-28-16,0 0 20 15,0 0-20-15,0 0 36 16,0 0-28-16,0-3-4 15,0 3-12-15,0-4 12 16,0 4-12-16,0-3-4 16,0 6 0-16,-4-3-4 15,4 4 0-15,-8-4 0 16,8 3 0-16,-8 1 32 16,8-1-16-16,-7-3-4 15,14 4-8-15,-14-4 4 16,7 3-4-16,0 1-4 0,0 2 4 0,-4 8-24 15,4 0 12-15,-4 0 40 16,0 3-20-16,-8 0 24 16,12 4-20-16,-7-4 36 15,7 0-28-15,-8-3-32 16,16 0 4-16,-8-7 16 16,7 3-4-16,-7-7 24 15,16 4-20-15,-8-7 24 16,-1 4-24-16,1-8-64 15,4 1 24-15,-12-4-48 16,7 0 40-16,-3-3-24 16,0 3 36-16,-4-10-8 15,0 6 20-15,0-6-8 16,0 7 8-16,0-4 8 16,0 7 4-16,0 0 8 15,0 7-4-15,0 0-28 16,12 7 12-16,-12 0 40 15,7 3-16-15,-3 4 24 16,12 3-20-16,-5-3-16 16,1 3-4-16,4-6 4 15,3 2 0-15,0-13 32 16,-3 7-16-16,3-14 4 16,-7 7-12-16,-5-13 28 15,5-1-20-15,-4-10-24 0,0 3 4 0,-8-17 80 16,0 4-44-1,0-25-16-15,0 21-16 0,0-10 0 16,0 17 0-16,11 4 0 16,-11 10 0-16,8 3-56 15,0 4 32-15,3 10-420 16,1 3 244-16</inkml:trace>
          <inkml:trace contextRef="#ctx0" brushRef="#br0" timeOffset="71497.6588">21215 4236 696 0,'-4'-7'256'0,"4"7"-196"0,4-14-20 16,7 7 68 0,-3 4-68-16,11-4-8 15,-3 0-20-15</inkml:trace>
          <inkml:trace contextRef="#ctx0" brushRef="#br0" timeOffset="72110.3135">21463 4078 320 0,'-4'3'120'0,"4"-3"-96"0,-12 4-4 0,4-1 148 15,8 7-96-15,-4 4 24 16,-3 0-56-16,3 10 28 16,0 3-40-16,-4 1 20 15,8 3-28-15,0-3 16 16,8-4-20-16,-4 0-8 16,0-4-4-16,-4-6 28 15,7-4-16-15,-3-10 12 16,4 11-16-16,-4-15-44 15,0-3 20-15,0 1-88 16,3-1 60-16,5-11-64 16,-4 5 60-16,-4-11-40 15,0 10 48-15,-4-3 100 16,0 6-36-16,0 1 92 16,0 7-68-16,0-1 28 15,0 8-48-15,0-1-8 16,11 7-16-16,-11 1 4 0,16 2-8 15,-5-6 8-15,1 4-8 0,3-5 8 16,-3 1-8-16,7-10 16 16,1 3-12-16,-13-14 32 15,13 11-24-15,-20-14-12 16,7-1-8-16,-14-9 12 16,7 6-4-16,-4-20 16 15,4 10-12-15,0-10-12 16,4 10 0-16,-4 0-4 15,15 7 0-15,-3 6 8 16,-1 8 0-16,1 3-132 16,0 11 72-16</inkml:trace>
          <inkml:trace contextRef="#ctx0" brushRef="#br0" timeOffset="72590.6935">21834 4363 464 0,'-11'0'176'0,"11"0"-140"0,0 0-8 0,0-7 108 15,0 7-80-15,-8 0 48 16,8 0-60-16,-4 0 36 16,8 0-44-16,-8 0 8 15,0 0-28-15,-8 0 20 16,9 11-24-16,-9-8 12 15,0 4-12-15,8 0 0 16,4 3-4-16,4 1-16 16,8-1 4-16,3-3 28 15,13-4-12-15,-9-3 40 16,0 0-28-16,1 0-56 16,-5 0 16-16,-11-7-24 15,4 0 24-15,-16-6 16 16,4 6 4-16,-11-7 8 15,3 7-8-15,-3-7-56 16,11 8 28-16</inkml:trace>
          <inkml:trace contextRef="#ctx0" brushRef="#br0" timeOffset="73506.8712">21977 3864 476 0,'4'-3'176'0,"-4"3"-136"0,8-4-12 15,-4 4 48 1,-4 4-48-16,11-4 40 16,1 0-36-16,0 3 36 15,-1 4-40-15,-3 10 20 16,4 8-28-16,3 12 16 15,-3 8-20-15,-1 17-16 16,1 0-4-16,-16 0 40 16,4 0-24-16,-8 3 16 15,5-10-16-15,-13 4 12 0,-3-4-16 0</inkml:trace>
          <inkml:trace contextRef="#ctx0" brushRef="#br0" timeOffset="59365.5209">19539 4928 652 0,'-28'3'244'0,"28"-3"-192"0,-7-3-12 0,7-1 136 15,0 8-104-15,7-4 52 16,1 0-76-16,4 0 12 15,7 0-40-15,1 0 0 16,-1 3-12-16,0-3 4 16,4 4-8-16,1-8 8 15,-1 1-8-15,0-4 40 16,4 0-20-16,0-7-12 16,-3 7-8-16,-5-10-16 15,-4 7 8 1,-3-11 20-16,0 4-8 0,-8-11 40 15,-1 4-24-15,-6-3 4 16,3 6-16-16,-8-6-8 16,0 9 0-16,-7-2 20 15,3 6-12-15,-7 0 4 16,3 4-8-16,-7 6-8 16,4 4 4-16,-9 4 4 15,5 6-4-15,-8 7-4 16,8 4 4-16,-12 10 4 15,8-4-4-15,-4 15 16 16,8-8-12-16,4 7 32 16,7-3-24-16,8 11 20 15,12-5-20-15,11 8 8 16,8-1-12-16,16-2 20 16,-1-8-20-16,16-10 24 15,1-4-24-15,10-13 4 0,-7-3-8 16,0-11-40-16,-15-4 16 15,-9-10-56-15,-11 1 40 16,-7-8-88-16,-9 4 64 0,-11-4-244 16,-4 4 164-16</inkml:trace>
          <inkml:trace contextRef="#ctx0" brushRef="#br0" timeOffset="74392.7747">22334 3916 416 0,'15'-21'152'0,"-15"21"-116"0,16-10-12 0,-13 3 92 16,5 4-68-16,-8-4 16 16,0 3-40-16,0-3 24 15,0 4-32-15,-8-4 12 16,1 4-16-16,-5-4-8 16,4 7 0-16,-11-4 40 15,7 8-24-15,-3 3 24 16,3 6-24-16,-3 8 44 15,3 7-36-15,8 3-16 16,-4 3-4-16,16-3 16 16,-4-3-12-16,12-8 12 15,-5-3-12-15,16-13 12 16,-3-4-16-16,3-17-64 16,0 3 28-16,-4-17-164 15,0 7 108-15,-3-11-96 16,-5 11 104-16,-3-10-24 15,-1 10 60-15,-7-7 52 16,4 10-8-16,-8-3 136 16,0 7-76-16,0 0 92 15,4 3-88-15,-4 4 28 0,0 3-56 16,-4 7 4-16,4 3-28 16,-4 4 44-16,0 3-32 0,-11 8-16 15,11 2-4-15,-19 11-8 16,11 0 0-16,-4 7 24 15,5 0-12-15,-1 0 12 16,8 0-12-16,0-7 36 16,4-4-24-16,0-10 32 15,4-3-32-15,-4-11-244 16,0 1 120-16</inkml:trace>
          <inkml:trace contextRef="#ctx0" brushRef="#br0" timeOffset="74992.7027">22508 3771 392 0,'0'-6'148'0,"0"6"-116"0,11 6-8 15,-11-2 128 1,0 6-88-16,0 4 52 16,0 7-68-16,0 6 12 15,-4 1-40-15,-3 6 36 16,3 1-32-16,-4-5 48 0,8-2-40 0,-8-11-8 16,8 0-12-16,-7-13 32 15,14-1-20-15,-7-13-32 16,0 0 4-16,0-11-80 15,4 0 48-15,0-3-100 16,8 4 76-16,-5-1 12 16,-3 7 28-16,12-3 44 15,-5 7-16-15,1-1-28 16,0 8 12-16,-8-4-8 16,7 7 8-16,-3-3 16 15,0 3-4-15,-8 0 52 16,0 3-32-16,0 0 16 15,-4 1-24-15,-8-1 8 16,1 4-12-16,-5 0 0 16,4 0-4-16,-3-7-8 15,3 3 4-15,8 1-16 16,-3-1 8-16,7 1 28 16,0 6-12-16,7 7 24 15,5 4-24-15,-4 3 40 16,11 4-28-16,-7-1 20 15,3 1-24-15,-11-4 36 16,12-4-32-16,-16-6-172 16,7-4 80-16,-14-6-548 15,3 3 344-15</inkml:trace>
          <inkml:trace contextRef="#ctx0" brushRef="#br0" timeOffset="75652.8491">22310 4405 560 0,'-7'0'208'0,"7"0"-164"0,-8-4-8 0,-4 4 68 16,4 0-64-16,-11 0 16 15,0 7-32-15,-1 0-4 16,1 0-12-16,0 3 92 16,3 0-56-16,5 8 0 15,11-5-28-15,0 12 8 16,7-12-16-16,5 4-4 15,3-6 0-15,1-4 40 0,-1-4-24 16,5-6 8-16,-1-4-16 0,0-4-76 16,1-2 32-16,-5-1-156 15,-3 0 108-15,7-3-160 16,-11 0 136-16,8 0-308 16</inkml:trace>
          <inkml:trace contextRef="#ctx0" brushRef="#br0" timeOffset="75344.669">22159 4264 632 0,'-23'3'236'0,"23"-3"-184"0,0 0-16 0,0-3 168 16,4-1-120-16,8-3 52 15,7 4-76-15,16-8-36 16,3 1-16-16,24-7 16 15,-3 10-12-15,-1 4 12 16,-4-4-12-16,-12 3 20 16,1 8-20-16,-12 6 32 0,-12-7-28 15,1 1-56-15,-13-4 16 16,-7 0-172-16,-4 0 104 16</inkml:trace>
          <inkml:trace contextRef="#ctx0" brushRef="#br0" timeOffset="75820.4368">22411 4294 560 0,'12'-20'208'0,"-12"20"-164"0,0-4-8 16,0 4 92 0,0 7-76-16,-8-3 76 15,4 3-72-15,-12 10-4 0,-3 0-32 16,8 4-4-16,-5 6-8 16,4 4 4-16,5 7-8 0,-1 3 24 0,8 7-16 15,-4-10-64 1,-4-3 24-16,8-8-252 0,0-10 156 15</inkml:trace>
          <inkml:trace contextRef="#ctx0" brushRef="#br0" timeOffset="76381.9312">22415 4449 280 0,'-8'-13'104'0,"12"13"-84"0,-4-4 0 0,0 4 164 0,0 0-104 16,0 0 56-16,0 0-80 16,0 7 28-16,0 3-48 15,0 4 16-15,0 7-32 16,0-1 0-16,0 1-12 0,0 0 28 15,-4-1-20-15,8-2-12 16,0-5-8-16,7-6 4 16,-3-7 0-16,0-3-88 15,4-8 48-15,-5-2-116 16,5-1 88-16,-8-3-68 16,-4-1 80-1,0 5 40-15,0 2 12 0,0 5 84 16,0 6-44-16,0 0 128 15,4 10-92-15,11 7-36 16,-3 4-20-16,7-1-8 16,0-2-4-16,5-5 16 0,-9-6-12 15,1-7-12-15,-5-7 0 16,5-3 20-16,-12-7-8 16,3-4 16-16,-7 0-16 15,0 1-4-15,-7-4 0 16,7 3 12-16,0 0-8 15,0 8-28-15,0 2 8 16,7 4-12-16,-7 1 12 0,0 2-80 16,12 4 52-16</inkml:trace>
        </inkml:traceGroup>
        <inkml:traceGroup>
          <inkml:annotationXML>
            <emma:emma xmlns:emma="http://www.w3.org/2003/04/emma" version="1.0">
              <emma:interpretation id="{6A5802F5-BEE6-4B90-A20F-2CA08C5D5C33}" emma:medium="tactile" emma:mode="ink">
                <msink:context xmlns:msink="http://schemas.microsoft.com/ink/2010/main" type="inkWord" rotatedBoundingBox="24868,10244 25086,10209 25157,10644 24939,10680"/>
              </emma:interpretation>
            </emma:emma>
          </inkml:annotationXML>
          <inkml:trace contextRef="#ctx0" brushRef="#br0" timeOffset="76853.6976">22953 3999 436 0,'-12'-18'160'0,"8"11"-124"0,4-6-8 0,0 6 168 16,4 7-112-16,4-10 88 15,4-4-100-15,7 7 16 16,8-3-52-16,0 3 32 16,-7 0-40-16,7 0 12 0,-8 7-24 15,8 7 64-15,-8 7-48 16,-11 6-40-16,-8 11 4 15,0 10 16-15,-15 8-8 16,3-1 28-16,4-14-20 0,-11 7 32 16,4-10-28-16,-9-6 4 15,9-8-12-15,3-3-8 16,8-4 4-16,0 0-4 16,8-3 0-16,8 0 0 15,3-4 0-15,1 4-20 16,3 0 12-16,1-7-164 15,-5 7 96-15,-3-4-400 16,3-3 264 0,-3 0-224-16</inkml:trace>
          <inkml:trace contextRef="#ctx0" brushRef="#br0" timeOffset="76995.0753">23054 4143 716 0,'-8'-7'264'0,"23"7"-204"0,9 0-16 0,-9 7 28 16,4 3-48-16,1 8 8 16,7-1-20-16,-4 3-184 15</inkml:trace>
        </inkml:traceGroup>
      </inkml:traceGroup>
    </inkml:traceGroup>
    <inkml:traceGroup>
      <inkml:annotationXML>
        <emma:emma xmlns:emma="http://www.w3.org/2003/04/emma" version="1.0">
          <emma:interpretation id="{0AAC28A4-256B-4F80-8EB2-D45B6F50D085}" emma:medium="tactile" emma:mode="ink">
            <msink:context xmlns:msink="http://schemas.microsoft.com/ink/2010/main" type="paragraph" rotatedBoundingBox="10812,12836 15299,12782 15311,13735 10823,137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0ED900-3235-4DD8-8964-1A907049B2DF}" emma:medium="tactile" emma:mode="ink">
              <msink:context xmlns:msink="http://schemas.microsoft.com/ink/2010/main" type="line" rotatedBoundingBox="10812,12836 15299,12782 15311,13735 10823,13788">
                <msink:destinationLink direction="with" ref="{77A7298E-79CA-4B0F-9DFF-7AE0B2A946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A51B981-750D-4C3C-B619-37CD8C05AA3E}" emma:medium="tactile" emma:mode="ink">
                <msink:context xmlns:msink="http://schemas.microsoft.com/ink/2010/main" type="inkWord" rotatedBoundingBox="10812,12836 13232,12807 13243,13760 10823,1378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0495.0874">9063 6913 352 0,'0'-3'132'0,"0"-4"-104"0,12 7-8 15,-12 7 124 1,7-4-84-16,1 25 108 16,4 3-96-16,-5 6 8 15,1 5-48-15,-4 2-12 16,0 1-12-16,-12-7 48 15,0-7-32-15,-19-7 24 0,8 0-28 0,-16-7 8 16,12 1-16-16,-20-12 20 16,16-2-20-16,-4-11-32 15,8 7 12-15</inkml:trace>
          <inkml:trace contextRef="#ctx0" brushRef="#br0" timeOffset="-140373.2531">9102 6689 840 0,'7'-20'312'0,"-7"20"-244"0,0 3-16 0</inkml:trace>
          <inkml:trace contextRef="#ctx0" brushRef="#br0" timeOffset="-139609.6873">9450 6751 404 0,'0'-7'148'0,"0"7"-112"0,-12 7-12 0,5-7 76 16,7 0-60-16,-4 0 52 16,-4 7-52-16,-7-7 40 15,3 7-44-15,-7 3 68 16,11 11-56-16,-11 3 0 16,7 14-28-16,4 7-12 15,8 3-4-15,0 4 12 16,12-8-8-16,3-6 16 15,5-7-16-15,7-14 24 16,-8-3-20-16,8-14-100 16,0 0 44-16,-4-24-68 15,5 3 64-15,-13-20-32 16,-3 3 48-16,-5-10-52 16,-3 7 48-16,-8-1 52 15,4 15-8-15,-7-4 56 16,-1 14-36-16,4 3 48 0,-4 11-44 15,1 6 28 1,7 4-32-16,0 14-8 0,7 9-12 0,1 5 20 16,4-1-16-16,15-3 12 15,0 0-12-15,4-10-16 16,8-4 0-16,-5-17 12 16,5-3-4-16,-12-18-12 15,0 0 4-15,-3-13 28 16,-9 3-12-16,-3-10 4 15,-12 6-8-15,0 1 4 16,0 6-8-16,0-3-12 16,0 11 4-16,-4-4-16 15,4 10 12-15,4 4-312 16,3 6 172-16</inkml:trace>
          <inkml:trace contextRef="#ctx1" brushRef="#br0">9516 7102 0,'0'0'15</inkml:trace>
          <inkml:trace contextRef="#ctx0" brushRef="#br0" timeOffset="-138951.9479">10019 7216 320 0,'0'-17'120'0,"0"17"-96"0,-8-18-4 0,8 12 140 16,8 2-92-16,-16-6 68 15,8 3-76-15,0 0 36 16,0 4-56-16,-11-1 24 16,11 8-36-16,-8 3 16 15,8 3-24-15,-12 7 28 16,5 7-32-16,-5-3-32 16,4-1 8-16,1-2 8 15,7-1 4-15,7-3-28 16,5-4 12-16,3-7-84 15,-3-3 56-15,7-7-56 16,1 1 56-16,-1-8 28 0,4 0 12 16,-19-10 0-16,4 3 4 0,-8-3-92 15,0 7 48-15,-8 0-56 16,8 7 56-16</inkml:trace>
          <inkml:trace contextRef="#ctx0" brushRef="#br0" timeOffset="-137823.4387">10217 6707 508 0,'0'-7'188'0,"0"7"-148"0,-8 7-8 0,8-14 116 15,0 7-88-15,-4 0 96 16,4 0-88-16,-8 0 72 16,16 0-80-16,-8 0 12 15,4 0-40-15,11 0 24 16,5 0-32-16,11 0-4 15,-4 0-12-15,11 0 4 16,5 0-8-16,-4 0-4 16,-1 3 4-16,-11-3 4 15,4 4-4-15,-3-4 8 0,-9 0-8 16,-4-4-108-16,-3 4 56 0,-12-7-260 16,8 4 168-16,-8-4-348 15,0 4 272-15</inkml:trace>
          <inkml:trace contextRef="#ctx0" brushRef="#br0" timeOffset="-137445.3971">10453 6535 364 0,'-12'17'132'0,"12"-17"-100"0,-8 20-12 15,4-6 112 1,8 3-76-16,-4 4 68 16,0 0-72-16,0-1 32 15,0 4-48-15,0 1 32 16,0-1-36-16,-11 0 8 15,3 3-24-15,0 1 8 16,-3-1-12-16,3 4 28 16,-4-3-24-16,4-4 48 15,8-3-36-15,8-1 28 0,12 1-28 16,7-4 16-16,4-3-24 16,3-4-124-16,5 0 56 0,-4-3-440 15,-4 0 268-15</inkml:trace>
          <inkml:trace contextRef="#ctx0" brushRef="#br0" timeOffset="-137250.4149">10836 6841 820 0,'-19'-7'304'0,"19"7"-236"0,19-7-20 0,-11 4 124 16,11 3-104-16,20-4-20 15,-1 4-28-15</inkml:trace>
          <inkml:trace contextRef="#ctx0" brushRef="#br0" timeOffset="-136275.1386">11293 6789 144 0,'0'-3'52'0,"0"3"-40"0,-8 10 0 16,8 0 168 15,0 4-100-31,0 34 144 0,8 1-128 0,-4 19 92 16,-4 1-108-16,0 3 20 0,-4-10-60 0,-4-3 56 31,0-8-56-31,-3-6 80 0,-1-3-68 0,-11-15 36 16,11-6-52-16,-15-21 8 15,8-4-28-15,-8-16-140 16,7 2 68-16</inkml:trace>
          <inkml:trace contextRef="#ctx0" brushRef="#br0" timeOffset="-136170.3599">11227 6504 612 0,'11'-24'228'0,"-11"24"-180"0</inkml:trace>
        </inkml:traceGroup>
        <inkml:traceGroup>
          <inkml:annotationXML>
            <emma:emma xmlns:emma="http://www.w3.org/2003/04/emma" version="1.0">
              <emma:interpretation id="{754C65F7-C506-455F-8203-EAFF5CADE468}" emma:medium="tactile" emma:mode="ink">
                <msink:context xmlns:msink="http://schemas.microsoft.com/ink/2010/main" type="inkWord" rotatedBoundingBox="13464,12895 15301,12873 15309,13567 13472,13589"/>
              </emma:interpretation>
            </emma:emma>
          </inkml:annotationXML>
          <inkml:trace contextRef="#ctx0" brushRef="#br0" timeOffset="-134084.8128">11641 6579 248 0,'8'-3'92'0,"-8"3"-72"0,0-4-4 0,0 1 52 16,0 6-40-16,0-6 32 15,4 3-32-15,-4-3 8 16,0 6-20-16,0-3-8 16,0 0-4-16,0 0 40 15,0 0-24-15,-4 0 0 16,4 0-12-16,-8 0 4 15,8 3-8-15,0-3-4 16,0 4 4-16,-8-4 4 16,8 7-4-16,0 0-4 15,0 0 4-15,0-1 28 16,0 1-16-16,0 7 56 16,-4 7-40-16,-3-1 48 15,7 4-48-15,-8 4-16 16,8-1-8-16,-8 8-8 15,4 3 0-15,-11 6 16 0,15-6-8 0,-12 0-4 16,5-3 0-16,-5-8 40 16,12-6-24-16,-8-7-8 15,0-4-8-15,5-14-24 16,3 1 12-16,-8-14-32 16,16 3 24-16,-5-17-144 15,5 4 88-15,8-11-144 16,-5 10 124-16,9-3-72 15,-1 4 96-15,0 3 64 16,8 6 4-16,-11 5 132 16,3 6-76-16,-7 3 24 15,0 4-48-15,-12 4-12 16,3 6-12-16,-6 0 28 16,-9 4-20-16,0-4-48 15,-3 4 16-15,-12-3 12 16,7-1 4-16,1 0 44 15,0 0-20-15,-1-3 164 16,13 4-104-16,7 2 128 16,15 1-120-16,-3 7 36 15,7 3-80-15,8 3-16 16,0 1-20-16,-7-4 16 16,11 4-16-16,-8-8-240 15,0-3 120-15</inkml:trace>
          <inkml:trace contextRef="#ctx0" brushRef="#br0" timeOffset="-132266.7874">12017 6679 280 0,'-8'-7'104'0,"8"7"-84"0,-20 4 0 0,9-4-4 15,11 3-12-15,-16 1 32 16,5 2-20-16,-16 5 100 16,15 3-64-16,-15 10 64 15,11 0-64-15,1 17-4 16,0 7-28-16,-5 7 4 15,12 0-12-15,5 4 0 16,3-4-4-16,3-10 4 16,5-8-8-16</inkml:trace>
          <inkml:trace contextRef="#ctx0" brushRef="#br0" timeOffset="-131652.1529">12055 6817 288 0,'-4'-4'108'0,"4"4"-84"0,-7 4-4 0,-1-4 108 15,8 7-72-15,0 0 24 16,-4 6-48-16,-4 8 68 16,1-4-56-16,-1 11 12 15,8-4-32-15,0 0 12 16,-4-4-20-16,8-2-24 15,4-1 0-15,3-7 4 16,1-3 4-16,3-10-100 16,1 3 56-16,3-14-132 15,0 7 100-15,-3-10-44 16,-4 3 72-16,-9-7-72 16,5 8 68-16,-16-1 44 15,8 0 8-15,0 14 128 16,-3 0-72-16,-5 17 120 15,8 4-100-15,4 3 16 16,7 4-56-16,5-4-32 16,7-4-4-16,0-6 0 15,0-4 0-15,1-17 16 0,-1 1-8 16,-4-12-12-16,-3-2 0 0,-8-11 4 16,-1 7 0-16,-7-7 8 15,8 0-4-15,-16 7 8 16,1 3-8-16,-5-3-28 15,12 10 12-15,-8 7-4 16,8 4 8-16</inkml:trace>
          <inkml:trace contextRef="#ctx0" brushRef="#br0" timeOffset="-131261.6141">12431 7109 312 0,'-12'11'112'0,"12"-11"-84"0,-8 20-12 15,8-6 144 1,0-4-92-16,0 4-8 16,4-4-40-16,4 4 36 15,4 7-28-15,3-11 12 16,4 4-24-16,-3-14-8 0,3 3-4 0,-7-10 28 16,3 4-16-16,-11-7-12 15,-4-1-8-15,-11-9 4 16,3-1 0-16,-11-6-12 15,7 2 8-15,0 1-40 16,-3 7 24-16,7 0-292 16,8 7 172-16</inkml:trace>
          <inkml:trace contextRef="#ctx0" brushRef="#br0" timeOffset="-130987.815">12740 6662 736 0,'43'-4'272'0,"-43"4"-208"0,50 25-20 0,-30-12 168 16,-5 5-124-16,5 9 72 15,-1 7-96-15,-4 22-8 16,-3 2-36-16,-20 11 4 16,-3-7-12-16,-24 0-96 15,8-11 48-15,-39-6-376 16,8-7 228-16</inkml:trace>
          <inkml:trace contextRef="#ctx0" brushRef="#br0" timeOffset="-130254.865">12973 6930 436 0,'0'-13'160'0,"0"13"-124"0,19-14-8 0,-3 7 228 16,-5 3-144-16,9-6 184 15,14 3-168-15,13-3 20 16,-1 6-84-16,12 4-16 16,-7 4-28-16,-5-1-304 15,-3 8 156-15</inkml:trace>
          <inkml:trace contextRef="#ctx0" brushRef="#br0" timeOffset="-130511.2474">13085 6796 300 0,'12'-17'112'0,"-12"17"-88"0,19-10-8 0,-11 3 128 15,3 7-84-15,-3-7 108 16,4 7-96-16,-1-4-4 16,1 4-40-16,0 0 44 15,7 4-40-15,-8-1 20 16,5 4-32-16,-8 0 16 15,3 0-20-15,-11 7 28 16,0 3-28-16,-19 4 12 16,0 6-16-16,-20 4-16 15,4 3 0-15,-4 4 4 16,12-3 0-16,4-1-12 16,8-3 8-16,7-3-4 0,4-4 0 15,8-7 16-15,11-3-4 0,12-4-12 16,4-3 4-16,8-7 20 15,4 0-8-15,-12-4-136 16,3 1 72-16,-14 0-192 16,-9 3 140-16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28.6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4459F8-A641-4658-81A4-2ABE0E2D7710}" emma:medium="tactile" emma:mode="ink">
          <msink:context xmlns:msink="http://schemas.microsoft.com/ink/2010/main" type="inkDrawing" rotatedBoundingBox="13093,11647 25291,11768 25288,12044 13090,11923" shapeName="Other"/>
        </emma:interpretation>
      </emma:emma>
    </inkml:annotationXML>
    <inkml:trace contextRef="#ctx0" brushRef="#br0">-3 74 364 0,'0'7'132'0,"4"0"-100"0,4 4-12 15,-4-5 68-15,3 8-52 16,5-3 12-16,-4-5-28 16,0 8-12-16,3 3-4 0,5-10 20 15,-5 7-12-15,9-11 12 16,-1 4-12-16,0 0 12 15,-3 0-16-15,11 0-4 16,-4-7 0-16,0 0-4 0,1 0 0 16,10 0 8-16,-3 0-4 15,4 0-12-15,4 0 4 16,0 0 12-16,-4 0-4 16,3 7-12-16,1-4 4 15,-4 1 4-15,3-1 0 0,-3 1 16 16,-4-1-8-16,4-3 4 15,-4 0-4-15,-4 0-24 16,4-3 8-16,8-1 12 16,0 1 0-16,3-4 8 15,9 7-8-15,3-7-12 16,0 4 4-16,-4-1 12 16,1 4-4-16,-5 0 16 15,-3-3-12-15,-9-1-20 16,1 1 4-16,0-1-4 15,4-3 4-15,-8 1 16 16,19-5-4-16,-3 4 24 16,7-6-16-16,0 6-20 15,-4 0 0-15,-3-3 12 16,-1-1 0-16,-7 4-12 16,-4 0 4-16,-4 1 12 0,4-1-4 15,-4 0-12-15,7-7 4 16,1 4 4-16,4 3 0 15,-1 0 0-15,5 0 0 16,7 0 0-16,-8 0 0 16,-3 4-12-16,-4-1 8 15,-5 1-4-15,-3 0 0 16,4-1 24-16,-4 1-8 16,-4-1-4-16,0 1 0 15,0 3-24-15,1-4 12 16,-1 1 4-16,-4-1 4 0,12 4 0 15,-4 0 0-15,3 0-12 16,1 0 8-16,0 4 20 16,0-1-8-16,0-3-20 15,0 7 4-15,-4-7 12 16,0 7 0-16,0-3-4 16,-4-4 4-16,0 0-16 15,0 0 8-15,-8 0 4 16,8 0 0-16,-7 3-12 15,-1 0 8-15,4 1 12 16,8-4-4-16,0 3-4 16,-4 1 4-16,8-1-16 15,-4 1 8-15,0-4 20 16,-4 0-8-16,4 0 16 16,0 0-16-16,-4 0-20 0,0 0 4 15,0 3 20-15,-3 0-4 16,-5-3-4-16,8 0 0 15,-8 4-16-15,1-4 8 16,3 3 4-16,-7 1 0 16,-1-1 24-16,-3-3-12 15,-1 0-32-15,1 4 12 16,-1-1 20-16,1-3-8 16,0 0-16-16,3 0 4 15,-3 0 12-15,3 0 0 16,5 0-12-16,-1 0 4 0,0 0 12 15,8-3-4-15,1 6-4 16,3-6 4 0,-4 3-24-16,7 0 12 0,-3 0-12 15,0 0 8-15,0 0 0 16,-4 0 4-16,-3 3 0 16,7 1 0-16,-8 6-28 15,0-10 20-15,0 7-4 16,1-4 12-16,-1 1-28 15,4-4 20-15,-4 3-4 16,12-3 12-16,-4 4 8 16,0 2 0-16,4-2 0 15,0-1 0-15,-1-3-28 16,5 4 16 0,0-1-4-16,-4 1 8 15,0-4 32-15,-1 0-12 0,-7 7-40 16,1-1 16-16,-1-2 0 15,0-4 12-15,0 0-12 16,-4 0 8-16,0 0 56 16,1-4-28-16,-1 1-12 15,4 0-4-15,0-4-8 16,4 7 0-16,0 0 0 16,0-4 0-16,11 1 0 15,-3-1 0-15,0 1 44 16,0 3-24-16,-5 0 0 15,1-4-12-15,-4 4-16 0,0 0 4 16,-4-3 28-16,0 0-12 16,0 3-32-16,4 0 12 15,0-4 28-15,8-3-12 16,0 4-16-16,7 3 0 16,1 0 12-16,-1-4 0 15,5 4-4-15,-5 0 4 16,-3 0 4-16,-5-3-4 15,1 3-12-15,-4 3 4 16,-4-3 4-16,0 0 0 16,0 0 16-16,4 0-8 15,3-7 16-15,1 7-16 16,0 0-40-16,3-3 20 16,1 6 0-16,3 1 12 15,1-1 8-15,-9-3-4 0,-3 4-12 16,4 3 4-16,-4-4-32 15,-4 1 20-15,0-1-20 16,0-3 20-16,4-3 8 16,-1-1 8-16,9 4-12 15,0 0 8-15,-1-3-4 16,1-1 0-16,-1 1 0 16,5 3 0-16,-8 0 0 15,-5-4 0-15,1 8 24 16,-4-1-8-16,-4-3-12 15,0 0 0-15,0 4-24 0,-3-1 16 16,3 1 4-16,0-1 8 16,-8 0 0-16,4-3 0 15,5 0-12-15,-1 0 8 16,4 0-4-16,0-3 0 16,0 3 0-16,3 0 0 15,1 0 16-15,0 3-4 16,4 1-4-16,0-1 4 15,-9 4-16-15,1-7 8 16,-3 4 12-16,-1-1-4 16,0-3 8-16,0 0-8 15,-4 0-12-15,0 4 4 16,4-4-4-16,4 0 0 16,-4 0 16-16,8 0-4 15,0 0-4-15,4 0 4 16,7-4-4-16,-3 8 0 0,-1 2-20 15,1-6 12-15,-4 7 12 16,-8 0 0-16,11-7 24 16,-7 7-16-16,-4-7-20 15,-4 0 0-15,4-7 12 16,0 7 0-16,0 0-12 16,4-7 4-16,0 7 20 15,4 0-8-15,-1 4-12 16,1-1 0-16,0-3-4 15,-1 0 0-15,-3 0 24 16,-8 7-8-16,8-7-4 0,-4 3 0 16,0-3-4-16,0 0 0 15,-4 0 0-15,-4 4 0 16,4-4 8-16,1-4-4 16,3 1-4-16,3 3 4 15,5 0-4-15,8-3 0 16,-1-1 8-16,0 4-4 15,-3 0-20-15,3 0 8 16,-7 0 40-16,0 4-20 16,0-4 24-16,-1 0-20 15,1 0 20-15,4 0-24 16,3 0-4-16,4 0-4 16,8 0 28-16,-3 3-16 15,-1 0-24-15,0 1 4 16,-4 3-8-16,-7 0 4 15,3-4 8-15,-3-3 0 0,-4 4 16 16,3-4-8-16,9 0-4 16,-9 0 0-16,9 6-4 15,3-6 0-15,-4 7 0 16,4 0 0-16,-11 0 8 16,7-3-4-16,-3-1-12 15,-5 0 4-15,-3-3 12 16,7 0-4-16,1 0-12 15,7 0 4-15,0 0 20 16,0 0-8-16,1 4-20 16,-5 3 4-16,-7-4 4 0,-1 1 4 15,-11-1 24-15,4 1-12 16,-4-4-32-16,0 0 12 16,0 0 20-16,0 0-8 15,4-4 8-15,7 4-4 16,1 4-32-16,3-1 12 15,1 4 4-15,-9 0 8 16,9 3 0-16,-12-3 0 16,-4 0 16-16,-4-4-8 15,0 4-20-15,0 3 4 16,-8-6-12-16,1-1 8 16,-5 1 24-16,1-4-4 15,-1 0 4-15,-3 0-4 16,3 0-16-16,-3-4 4 15,-1 1 56-15,1-4 8 16,4-7-32-16,-5 11-20 16,5-8-12-16,3 1-4 0,-11 0 0 15,11 0 16-15,0-1-4 16,-7-3 16-16,0 8-12 16,-8-1-4-16,7 0 0 15,-11 3-16-15,-11 1 8 16,7 3-508-1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3:32.2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9113973-A22F-452A-8617-98AC8B211226}" emma:medium="tactile" emma:mode="ink">
          <msink:context xmlns:msink="http://schemas.microsoft.com/ink/2010/main" type="writingRegion" rotatedBoundingBox="22739,13588 24311,12796 24636,13440 23064,14232">
            <msink:destinationLink direction="with" ref="{77A7298E-79CA-4B0F-9DFF-7AE0B2A94674}"/>
          </msink:context>
        </emma:interpretation>
      </emma:emma>
    </inkml:annotationXML>
    <inkml:traceGroup>
      <inkml:annotationXML>
        <emma:emma xmlns:emma="http://www.w3.org/2003/04/emma" version="1.0">
          <emma:interpretation id="{E0E40249-F6E7-403B-9FF4-0B6DCB99F27C}" emma:medium="tactile" emma:mode="ink">
            <msink:context xmlns:msink="http://schemas.microsoft.com/ink/2010/main" type="paragraph" rotatedBoundingBox="22739,13588 24311,12796 24636,13440 23064,14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11C6E-E427-4995-BA4D-C17C3E6F2249}" emma:medium="tactile" emma:mode="ink">
              <msink:context xmlns:msink="http://schemas.microsoft.com/ink/2010/main" type="line" rotatedBoundingBox="22739,13588 24311,12796 24636,13440 23064,14232"/>
            </emma:interpretation>
          </emma:emma>
        </inkml:annotationXML>
        <inkml:traceGroup>
          <inkml:annotationXML>
            <emma:emma xmlns:emma="http://www.w3.org/2003/04/emma" version="1.0">
              <emma:interpretation id="{0F735457-A6C0-4C11-BBF6-6ABF84C7A0E8}" emma:medium="tactile" emma:mode="ink">
                <msink:context xmlns:msink="http://schemas.microsoft.com/ink/2010/main" type="inkWord" rotatedBoundingBox="22739,13588 23415,13247 23740,13892 23064,14232"/>
              </emma:interpretation>
            </emma:emma>
          </inkml:annotationXML>
          <inkml:trace contextRef="#ctx0" brushRef="#br0">20981 7591 384 0,'-12'-3'140'0,"12"3"-108"0,-3 0-8 0,-1-4 20 15,8 4-28-15,-4-3-12 16,0 6-8-16,0-3 4 15,0 0 0-15,3 0 0 16,9 0 0-16,0 0 0 16,-1 0 0-16,5 0-12 15,11 4 8-15,12-4 20 16,-1 3-8-16,20-3-4 16,-7 7 0-16,-1 0 4 15,-4 0-4-15,-7-1-4 16,-4 5 4-16,-8-8-4 15,-8 4 0-15,-15 3 24 0,4 1-12 16,-16-1 12-16,4-3-12 16,-15 7-8-16,0-4 0 15,-16-3-16-15,16 7 8 16,-16-7-16-16,11-4 12 0,1 4 4 16,23-7-16-1,16 0 12-15,3 0-24 16,8-7 20-16,4 7 4 15,4 0 8-15,-8 0-116 16,-4 7 64-16</inkml:trace>
          <inkml:trace contextRef="#ctx0" brushRef="#br0" timeOffset="-240288.1437">21238 7240 268 0,'11'-14'100'0,"-15"14"-76"16,-3-3-8-16,7-1 88 0,-4-3-60 16,0 1 16-16,-8-1-36 15,1 0 68-15,-5 0-56 16,-3 7 84-16,3 3-68 15,-7 8 28-15,4 2-48 16,-8 1 68-16,0 3-52 16,-1-3 20-16,9 3-40 0,4-3-36 15,3-4 4-15,8 4 0 16,12-7 4-16,7-3 16 16,9-8-8-16,-1 4-160 15,4-3 80-15,0-4-236 16</inkml:trace>
          <inkml:trace contextRef="#ctx0" brushRef="#br0" timeOffset="-240107.9147">21272 7058 404 0,'4'-18'148'0,"-4"8"-112"0,0 0-12 0,0 10 216 16,0 0-136-16,0 10 64 15,-4 7-100-15,-7 7-32 16,-1 7-20-16,-3 0 4 0,-1 4-12 15,-3-4-28-15,11 0 8 16,0-4-128-16,-3-3 80 16,7 0-504-16</inkml:trace>
          <inkml:trace contextRef="#ctx0" brushRef="#br0" timeOffset="-239323.8233">21338 7195 236 0,'-7'-7'88'0,"14"11"-68"0,-3-8-4 0,-4 4 68 16,0 0-48-16,0-3 76 16,0 3-64-16,0 0 20 0,0 10-40 15,-4 1 28-15,-3 2-32 16,-1 1 92-16,0 0-64 16,-4 3 40-16,9 4-56 15,-1-4-12-15,0 0-12 0,0-3-12 16,4-4 4-16,4 1-24 15,4-5 12-15,3-6-32 16,1-3 24 0,-4-4-180-16,3 0 108 0,5-3-100 15,-9-4 104 1,-3 0-24-16,4 4 64 16,-8 3 88-16,0 0-24 15,0 4 148-15,0 3-96 16,4 7 144-16,4 3-120 15,-1 0-32-15,17 4-40 16,-1 0-12-16,8 0-4 0,7-7-8 0,1-4 4 16,-4-3-76-16,-4-3 40 15,-8-4-68-15,-3-4 60 16,-13-2 44-16,-7-5 0 16,-7 1-12-16,-13-7 0 15,5 0 20-15,-5 3-4 16,9 8-12-16,7 2 0 15,4 4-112 1</inkml:trace>
        </inkml:traceGroup>
        <inkml:traceGroup>
          <inkml:annotationXML>
            <emma:emma xmlns:emma="http://www.w3.org/2003/04/emma" version="1.0">
              <emma:interpretation id="{78BF4037-F3C1-48F6-8FFF-7FF054859EF5}" emma:medium="tactile" emma:mode="ink">
                <msink:context xmlns:msink="http://schemas.microsoft.com/ink/2010/main" type="inkWord" rotatedBoundingBox="24097,13143 24407,12987 24561,13291 24250,134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38545.4993">22186 6875 456 0,'-4'-10'168'0,"8"6"-128"0,-4-2-16 0,12 2 280 16,-1 1-172-16,5-1 116 15,11 1-148-15,-4 3 52 0,8 0-88 16,-4 3-8-16,8 1-36 0,0-1 4 16,0 1-12-16,3-1-428 15,1 0 224-15</inkml:trace>
          <inkml:trace contextRef="#ctx0" brushRef="#br0" timeOffset="-238878.1374">22352 6758 340 0,'-7'-14'128'0,"7"11"-100"0,0-4-8 15,0 4 176-15,0-1-112 16,11-3 44-16,-3 1-100 16,0-1-20-16,11 3 72 0,-3 1-48 15,-1-1 44-15,1 1-44 16,3 3-8-16,-7 3-16 16,-5 1 28-16,5 3-20 15,-4 3 40-15,-16 0-32 16,-4 7 4-16,5 4-16 15,-5 3 12-15,-7 4-16 16,3 6-4-16,-3 1 0 16,-1-4-4-16,1-4 0 0,0-3 16 15,15-7-8-15,-4-3-4 16,4 0 0-16,0-7 4 16,8 0-4-16,4 0-28 15,0-4 12-15,3 4-32 16,-3 0 28-16,8 0-116 15,-1-1 72-15,-3 1-388 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1:03.6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A7298E-79CA-4B0F-9DFF-7AE0B2A94674}" emma:medium="tactile" emma:mode="ink">
          <msink:context xmlns:msink="http://schemas.microsoft.com/ink/2010/main" type="inkDrawing" rotatedBoundingBox="9529,12590 24870,11554 25068,14488 9727,15523" semanticType="enclosure" shapeName="Other">
            <msink:sourceLink direction="with" ref="{DEC99634-3824-4F89-8E79-1E19BADD3BAE}"/>
            <msink:sourceLink direction="with" ref="{670ED900-3235-4DD8-8964-1A907049B2DF}"/>
            <msink:sourceLink direction="with" ref="{EFC80AAC-3EC9-4FBB-9F44-FA645EF5F66F}"/>
            <msink:sourceLink direction="with" ref="{FD8B1762-6137-4B72-8D64-76E6BE0F850F}"/>
            <msink:sourceLink direction="with" ref="{89113973-A22F-452A-8617-98AC8B211226}"/>
            <msink:sourceLink direction="with" ref="{E6DBEEEF-5A54-4126-A0AB-A06BAD8794B0}"/>
          </msink:context>
        </emma:interpretation>
      </emma:emma>
    </inkml:annotationXML>
    <inkml:trace contextRef="#ctx0" brushRef="#br0">2688 4456 112 0,'-12'-7'44'0,"12"10"-36"0,-7 1 0 0,3-4 20 16,0 3-16-16,-4-3 24 0,4 0-24 15,0 0 48 1,1 0-32-16,18-3 20 15,4-1 8-15,12 1-28 16,16-4-44-16,11 0 8 16,23 0 28-16,31 4-12 15,20-1 8-15,19-6-8 16,27 0-8-16,4-1 4 16,12-2 28-16,11-4-16 15,-16-1 128-15,5 1-80 16,-4 0 40-16,-5 7-60 15,-18-4 12-15,3-7-36 16,-11 7-8-16,-20 4-8 0,-26 3 4 16,-17-3-4-16,-18 0-4 15,-20-1 4-15,-16-6-4 16,-14 3 0-16,-17 0-20 16,1 4 12-1,-16-4-260-15,-4-3 148 0,-11 10-228 16</inkml:trace>
    <inkml:trace contextRef="#ctx0" brushRef="#br0" timeOffset="334680.6194">5656 4370 92 0,'16'-10'32'0,"-5"10"-24"0,5 0 0 16,-9 3-4-16,5-3-4 16,0 0 0-16,-1-7 0 15,5 4 16-15,-9 3-8 16,1-7 84-16,4 7-48 0,-1-7-20 16,1 7-16-16,0 0-8 15,-1-7 0-15,5 7 0 16,-1 0 0-16,1-7-12 15,-1 4 8-15,1-1 12 16,-1 1-4-16,1 3 24 16,-1 0-16-16,1 0-4 15,-5-7-4-15,5 7 4 16,-1-7-4-16,1 0 16 16,-1 0-12-16,5-3 48 15,-1 3-28-15,4-7 12 0,0 7-24 16,1 4 0-16,3-4-8 15,0 4-16-15,4-8 4 16,0 8 12-16,4-1-4 16,-1 1-12-16,1 3 4 15,-4 0 12-15,-4-7-4 16,4 7 16-16,0-3-12 16,-4-1-12-16,0 1 0 15,4 3 12-15,4-4-4 16,-4 1-12-16,4-1 4 15,4 1 12-15,3 3-4 16,1-3-20-16,0-1 8 16,-1-3-4-16,1 0 4 15,-1 0 52-15,-3 1-24 16,0-1-20-16,3 0 0 0,-7 7 16 16,-4-7-8-16,0-3-4 15,0 3 0-15,0 0-4 16,0 0 0-16,0 0 0 15,4 0 0-15,0 0-20 16,-1 0 12-16,5 1 20 16,-4-1-4-16,0 0 16 15,0 0-16-15,0 0-20 16,-1 0 4-16,-3 0 12 16,0 4 0-16,0-1-4 15,0 1 4-15,-4 0-16 16,0-1 8-16,1-3 20 0,-1 0-8 15,0 0-4-15,4 4 0 16,0 0-4-16,3-1 0 16,1 1-12-16,0-4 8 15,4 3 12-15,0-6-4 16,-5 10-4-16,-3 0 4 16,4-7-16-16,-8 4 8 15,0 3 4-15,4 0 0 16,-3 0 0-16,-1-4 0 15,4 1 8-15,-4-1-4 16,0-2-12-16,11-1 4 16,1 0 20-16,8 3-8 15,-1-3-12-15,1 1 0 16,-1 6 4-16,-7-4 0 0,7-3 44 16,-7 4-24-16,0-1-28 15,3 1 4-15,-11-1 8 16,4-2 0-16,4-5-20 15,-1 1 8-15,1-4 12 16,8 7 0-16,-5-10 16 16,5 3-12-16,3 7-12 15,-4-6 0-15,1 2-4 16,-8-2 0-16,-1 2 24 16,5 1-8-16,-4-4-4 15,-8 0 0-15,11-6-16 0,8 6 8 16,5 0-4-16,10-3 0 15,-7 3 8-15,1-3 0 16,-5 3-44 0,0 1 24-16,-4-5-12 0,4 5 20 15,1-5 0-15,3 5 4 16,15 2-28-16,1 1 20 16,3 3-20-16,-11 4 20 15,-12-4 0-15,4 0 8 16,-3-3 16-16,-5-1-4 15,4 1 8-15,4 0-8 16,0-1-4-16,8 4 4 16,0 4-4-16,3 3 0 15,-3 0 0-15,4-7 0 16,4 4-12-16,-1-4 8 16,12 3 4-16,-11 1 0 0,3-1 0 15,1 4 0-15,-16 0 32 16,-4-3-16-16,0 3-12 15,4 0-8-15,11 0 20 16,12-3-8-16,-7 6-4 16,3-3 0-16,-11 3-4 15,3-3 0-15,1 4 32 16,11-8-16-16,0 4-4 16,8 0-8-16,-15 7-4 15,3 0 0-15,-8-3 24 0,5-1-12 16,3-3 4-16,16 0-8 15,-12 0-8-15,0 3 4 16,-4 1-16-16,-11-1 8 16,0 1 4-16,7-4 0 15,1 0 8-15,11 3-4 16,-4 4 16-16,-8 0-12 16,-3 0-12-16,-8-4 0 15,-1-3 12-15,1 0-4 16,0 0-28-16,8 0 12 15,3 0 56-15,4 7-20 16,-11 0-28-16,0-3 0 16,-4-4 8-16,-5 0 0 15,9-4 8-15,-4 1-8 16,11-1-4-16,-11-3 4 16,8 4 12-16,-8-1-8 15,-16-2-4-15,12-1 0 0,-12 0-4 16,4-4 0-16,1 1 0 0,3 0 0 15,0 3 16-15,-4 4-8 16,0-1-12-16,-4 1 0 16,-7-1-4-1,0 1 0-15,-9-1 24 0,5-3-8 16,-8 1-20-16,8-5 4 16,3 1 20-16,-3 0-4 15,0-1-12-15,11-3 0 16,-7 4 12-16,-5 3-4 0,9 0-4 15,-5 1 4-15,-7-5-4 16,-4-9 0-16,-4-1 0 16,-3-3 0-16,-5-4 8 15,0 1-4-15,1-4-12 16,3 0 4-16,-8 0-4 16,9 0 0-16,-1 0 16 15,8-3-4-15,0 3-20 16,4 0 8-16,-8 3 4 15,0 1 4-15,-4 6 0 16,0 0 0-16,-3 1 0 16,7-1 0-16,-4 0-20 15,0-3 12-15,-4-7 20 16,9-7-4-16,-5-3 4 16,-8-14-4-16,1 0-8 15,-5-4 4-15,1 8 4 0,3 3-4 16,-7 0-12-16,-4-1 4 15,4 5 20-15,-8-5-8 16,-8-2-4-16,-4-1 0 16,-3 1 4-16,-4 2-4 15,-12-2-20-15,-4 13 8 16,-12-3 4-16,-3 13 4 16,11 1-12-16,-7 6 8 15,-1 0 28-15,1 4-12 16,0 0-20-16,-1 0 0 15,-7-1 4-15,-4 5 4 0,-8-1 0 16,0 0 0-16,-7 4-20 16,7 0 12-16,0-4-32 15,0-7 24-15,0-3 24 16,-19 0-4-16,-8 0-24 16,8-4 8-16,0 11 4 15,11-7 8-15,-11-3 0 16,-4-1 0-16,-19 0-12 15,3 4 8-15,12 4-4 16,-3 3 0-16,3-1 0 16,-8 5 0-16,-3 2 16 15,7 4-4-15,8 7-12 16,7 0 4-16,5-3-4 16,0-1 0-16,-5 1 8 15,-11 0 0-15,8 3 0 0,0 0 0 16,8 0 8-16,3 0-4 15,1 0 8-15,-5 3-8 16,1-3 8-16,-5 3-8 16,5 4-12-16,3 0 4 15,13 4-4-15,-5-5 0 16,8-2 8-16,-4-4 0 16,-8 0 8-16,-7-4-4 15,-9-2-20-15,5 9 8 16,8 0-4-16,3-3 4 15,0 4 16-15,1-4-4 16,-5-4-4-16,-3 4 4 0,-1 0-16 16,5 0 8-16,3 0 4 15,4 7 0-15,8 4 16 16,0-11-8-16,-8 0 4 16,-7 0-4-16,-5-4-16 15,-3 4 4-15,7 4 12 16,5 3-4-16,7-1-20 15,8 8 8-15,-5-3 4 16,-2 2 4-16,-5-2 16 16,-4-1-8-16,-3 0-12 15,3 1 0-15,4-5-4 16,4-2 0-16,0-1 16 16,4-3-4-16,-4 0 8 15,-8 4-8-15,-3-4-4 16,-5 3 4-16,5-3-4 0,7 0 0 15,8-7 8-15,0 4-4 16,-4-4-12-16,4 0 4 16,-16-3 4-16,5 3 0 15,-1 3-12-15,0 4 8 16,12 0 28-16,0 0-12 16,8 0-32-16,3 0 12 15,5 0 8-15,-1 0 4 16,1 4-12-16,-1-1 4 15,-3 4 4-15,-8 4 0 16,7-5 0-16,1 5 0 0,-1-1 0 16,8-6 0-16,-7 9 8 15,15-2-4-15,-8-5 24 16,-3 1-16-16,3 0-40 16,0 0 16-16,-15 0 28 15,4-4-8-15,-12 4 0 16,-8 4-4-16,0-4-24 15,-3-1 12-15,7 1 32 16,-4 0-16-16,-7-7-8 16,-12 0-4-16,4 0 4 15,0 7 0-15,7-3 8 16,5-8-4-16,7 8-20 16,-4-1 8-16,1-3-4 15,-5 0 4-15,-7 10 16 16,3-6-4-16,5 6-4 15,7 0 4-15,0-6 4 0,-7-1-4 16,7-3-4-16,-19 0 4 16,7 0-16-16,-3 0 8 15,11 0 4-15,-3 0 0 16,7-7-12-16,12-3 8 16,-12 3 12-16,0 0-4 15,-8 0-4-15,-3 1 4 16,3 6-16-16,9-4 8 15,7-3 12-15,3 0-4 16,-3 0-12-16,12 1 4 16,-1-1-4-16,-11 0 0 0,-4 3 16 15,-3 4-4-15,-1 4-12 16,8-1 4-16,0 1 4 16,3 3 0-16,1-4 16 15,8-3-8-15,-5 0-28 16,-14 3 8-16,10 1 24 15,-18-1-8-15,7 4 20 16,0 7-16-16,0 0-12 16,1-4 0-16,-1-3 20 15,0 3-8-15,0-3-40 16,-7-7 20-16,7 7 28 16,-4 0-8-16,8 0 0 15,12-7-4-15,-4 0 12 16,15 7-8-16,-7-7-20 15,7 0 4-15,-8 0 4 0,13 7 4 16,-5-4 0-16,-8 4 0 16,9-7-20-16,-9 0 12 15,9 7 20-15,-9-4-4 16,12 4-4-16,-3 3 0 16,-1-3 4-16,12 0-4 15,-12 0-20-15,20 0 8 16,-16 0 12-16,8-4 0 15,-4 1-4-15,-4-1 4 16,4-3-4-16,-8 4 0 16,4-1 16-16,-3 0-8 0,3 1-28 15,-12-1 8-15,9 1 12 16,-1 3 4 0,0 3-12-16,4-3 4 0,-3-4 12 15,11 1-4-15,-4-4-12 16,-4 0 4-16,8 7 12 15,-4-4-4-15,4 1 8 16,-12-1-8-16,12 0 24 16,-12 1-16-16,12-1-32 15,-8 4 12-15,4 0-8 16,4 3 8-16,-4 1 16 16,-4 2-4-16,-3 1-12 15,18 0 4-15,-7 0 4 16,8 3 0-16,-8 0 8 15,15 0-4-15,-15 7 8 16,11 1-8-16,-3-1-4 0,0 0 4 16,-12 0-4-16,11 0 0 15,-11 3 0-15,-3-3 0 16,-5 1 8-16,4-5-4 16,4 4 32-16,-4-10-20 15,4 3-24-15,12-3 4 16,0 0-8-16,3 0 4 15,5-1 0-15,3 1 0 16,0 0 24-16,-4 3-8 16,5 0-20-16,-5 11 4 15,-3-4 4-15,3 3 4 0,4 4 8 16,-3 4-4-16,-1-4-20 16,-3 3 8-16,3 1 12 15,4-4 0-15,-3 3-4 16,-5 0 4-16,12-6-16 15,-4-1 8-15,1-2-16 16,-1-5 12-16,0 1 12 16,0-1 0-16,1 1-4 15,-1 0 4-15,-4-1 4 16,1 1-4-16,3 3 8 16,0 4-8-16,1-1-12 15,3 1 4-15,4-1 4 16,-4 4 0-16,8 0 0 15,0 7 0-15,-4-4 16 16,3 4-8-16,1 0 4 0,-4-3-4 16,0-1-8-16,4-3 4 15,-4-4-4-15,-4-2 0 16,0 2-20-16,-3 1 12 16,7-1 20-16,0 4-4 15,0 4-4-15,-8 2 0 16,4 5-4-16,4 2 0 15,0 1 8-15,0-4-4 16,0 1-12-16,0-4 4 16,0-7 12-16,0-1-4 15,4-5-20-15,4-5 8 16,-1 1 20-16,1-4-4 0,0 0-4 16,0-3 0-16,-1 0 4 15,5 3-4-15,-4-3 8 16,-1 0-8-16,5 3 32 15,0 3-20-15,-5-6-40 16,5 3 12-16,0 1 28 16,-5 2-8-16,5-3 0 15,4-3-4-15,-1 3 12 16,0-3-8-16,1 3 16 16,3-3-16-16,1-7-20 15,-1 3 4-15,0-3 4 16,1 7 4-16,-1-4 8 15,0 4-4-15,1 0-4 16,-1-4 4-16,-3 4 20 16,-1-7-12-16,-3 0-12 15,3 6-4 1,-3-2-32-16,-4 3 20 0,3-4 16 16,1 0 0-16,-4 4 12 15,-1-4-8-15,5 1-12 0,0-5 4 16,-5 5 28-16,1-4-12 15,4 0-20-15,3 3 0 16,1 0 4-16,-5-3 4 16,12 0 0-1,-11 0 16-15,7-4-8 16,5 4-12-16,-1-3 0 0,0-1-24 16,0-3 16-16,8 0 32 15,0 0-12-15,-4 0 8 31,8 0-8-31,4 0 4 0,0 0-8 16,-8 0 24-16,0 3-16 16,-4 11-584-16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40.9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754C1E-53B0-46C3-B6C3-E110F223139A}" emma:medium="tactile" emma:mode="ink">
          <msink:context xmlns:msink="http://schemas.microsoft.com/ink/2010/main" type="inkDrawing" rotatedBoundingBox="3169,17829 7192,17800 7193,17953 3171,17983" shapeName="Other"/>
        </emma:interpretation>
      </emma:emma>
    </inkml:annotationXML>
    <inkml:trace contextRef="#ctx0" brushRef="#br0">-1 155 176 0,'-3'-7'64'0,"10"7"-48"0,5-10-8 15,0 3 192-15,-5-7-112 16,9-7 60-16,-1 4-84 16,5 0-4-16,3-4-36 15,4 4 32-15,0 3-32 16,8 7-12-16,0 4-8 15,0 6-4-15,7 4 0 0,-11 4 16 16,8-5-8-16,0 8 4 0,-5-3-4 16,1-5 12-16,-4-2-12 15,12 3-12-15,-1-7 0 16,1 0 20-16,7-7-8 16,16 7-4-16,4-4 0 15,-1 1-16-15,1-7 8 16,-8 10 40-16,-4 0-24 15,0 7-8-15,4-14-8 16,12 7-16-16,7 7 12 16,4-4 12-16,-4 4 0 15,1 0-20-15,-9-4 8 16,5 1 40-16,7-4-20 0,4-4 8 16,8 1-12-16,-12-4-16 15,-4 0 4-15,-3-3-4 16,-1 3 0-16,8-4 24 15,8 5-8-15,0 6-20 16,0-4 4-16,-8 1 4 16,0-1 4-16,0 1 0 15,8 3 0-15,0 3 0 16,-8 11 0-16,0-4 0 16,-11 1 0-16,-16 6 0 15,4-7 0-15,-12-3 16 16,5-7-8-16,3-3-4 15,-4-4 0-15,4 0-4 16,-4 0 0-16,-7-3 16 16,-9 6-8-16,-11-3 4 0,0 0-4 15,-7 7 4-15,-16-3-8 16,-4 3-56-16,-20 3 28 16,-7 11-184-16,-4 3 116 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45.5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A44BD4-04EF-4672-848D-32AB2F252DE4}" emma:medium="tactile" emma:mode="ink">
          <msink:context xmlns:msink="http://schemas.microsoft.com/ink/2010/main" type="inkDrawing" rotatedBoundingBox="10497,18166 12647,18127 12657,18691 10507,18731" semanticType="callout" shapeName="Other">
            <msink:sourceLink direction="with" ref="{5C706CD8-C01D-482D-84D4-DDE5AB8D0EE1}"/>
          </msink:context>
        </emma:interpretation>
      </emma:emma>
    </inkml:annotationXML>
    <inkml:trace contextRef="#ctx0" brushRef="#br0">340 77 196 0,'8'0'72'0,"-8"0"-56"0,8 0-4 16,-8 0 100-1,11 0-12-15,-11 0-48 16,4 0 36-16,-4 0-56 16,0 0-16-16,8 0-8 15,0 0 16-15,-8 0-12 16,7 0 24-16,-7 0-24 15,12 0 32 1,0 0 16-16,-12 0-28 16,7 4-36-16,1-4 0 15,0 0 16-15,-8 0-4 0,11 0-4 16,-7 0 0-16,4 3 4 16,0-3-4-16,3 0-12 15,5-3 4-15,3 3 12 0,-3-4-4 16,7-3-4-16,12 7 4 15,-4-3 12-15,7-1-8 16,5 1-20-16,0-1 4 16,-1 4 12-16,-3 0 0 15,3 0-12-15,-3 0 4 16,-4 0 12-16,0 0-4 16,0 0-4-16,7 0 4 15,5-3 20-15,11 0-12 16,4-8-12-16,0 1-4 15,0 10 4-15,0-7 0 16,-4 7 8-16,-12 0-4 0,1-3-12 16,-1 3 4-16,-3 0 12 15,-1 3-4-15,-3-3-4 16,-4 0 4-16,0 0-16 16,-4-3 8-16,-4-4 12 15,-8 7-4-15,8 0-4 16,-8 0 4-16,1-4-4 15,-5 1 0-15,5-1 0 16,-1 4 0-16,0 0 0 16,-3 0 0-16,-5 0 8 15,1 4-4-15,-4-1-12 16,-8-3 4-16,11 0 4 16,-7 4 0-16,-4-4 0 15,0 0 0-15,0 0-20 31,4 10 12-31,4-3 20 0,0 0-4 0,-5 0-20 16,-3 0 4-16,8-1 12 16,-8 5 0-16,0-8-12 15,8 4 4-15,-4 0 12 16,-4-4-4-16,-4 8-28 16,8-4 12-16,-4 0 32 15,-4-1-12-15,0-2 8 0,0 6-8 16,0-3 20-16,0 0-16 15,-7 0-12 1,-1-4-4-16,-3 8 4 0,3-5 8 16,-7 1-4-16,-4-3-4 15,-1 3 4-15,-3 0-32 16,-8-1 16-16,8 5 32 16,-4-1-12-16,-3-3 0 15,3 7-4-15,3-1 12 16,1 1-8-16,0-3-20 15,0 6 4-15,-4-3 12 16,8-4 0-16,-4 7 8 16,-8 0-8-16,0-6-12 15,-7-5 4-15,-1 5 4 16,-11-4 0-16,3 3 8 16,-3-3-4-16,4-7-4 15,0 14 4-15,7-11 12 16,0 4-8-16,1 3-20 0,-5-6 4 15,-3-1 12-15,-8 7 0 16,-8-10-12-16,-3 0 4 16,-1 0 20-16,4 0-8 15,4-10-20-15,4 3 4 16,8-3 4-16,3 3 4 16,-7-3 16-16,8-1-8 15,-1-2 16-15,8 6-16 16,-7-4-28-16,11 5 8 15,-4-5 12-15,12-6 4 16,8 10-12-16,0-3 4 16,-1-4 4-16,13 4 0 0,-5 3-12 15,4-7 8-15,0 0 12 16,8-3-4-16,0 7-28 16,4-4 12-16,-4 0 24 15,4 1-8-15,0-1-8 16,4 3 0-16,-4-6-4 15,7 10 0-15,5-3 8 16,-8 0 0-16,3-1 0 16,5-2 0-16,-5 9-12 15,5-3 8-15,-1 0 4 16,1 1 0-16,3-5 8 16,8 8-4-16,-7-4-12 15,-1 0 4-15,8 0-24 16,-4 0 16-16,0-3 12 0,1 10 4 15,-1-4-12 1,0 1 4-16,-4-7 4 0,5 10 0 16,-9 0-12-1,5 0 8-15,-1-4 20 16,4 4-8-16,-4 0-4 16,5 0 0-16,-1 0 12 15,8 0-8-15,-4 0 4 0,4 4-4 16,0-4-32-16,0 0 12 15,4 0 4-15,0 10 8 16,-4-7 0-16,-1-3 0 16,-2 0 8-16,3 4-4 0,-4 10-12 15,-4-14 4-15,0 7-32 16,0-1 20 0,1-6-20-16,3 0 20 0,4 4-28 15,3-1 28-15,1 1-48 16,0-1 36-16,4-3-4 15,3 0 20-15,-3 0-8 16,0 0 8-16,0 7 44 16,-5-3-20-16,9-1-36 15,-4-3 12-15,-8 3 0 16,0-3 12-16,0 7-12 16,3-7 8-16,-3 0-40 15,12 4 24 1,-4-4-4-16,7 0 16 0,5 3 16 15,-5 1-4-15,0-4-12 16,-3 10 4-16,-12-3-4 16,4 3 0-16,-12-3 16 15,4 0-4-15,-8 0 8 16,-3 3-8-16,-4-3-4 16,-5 3 4-16,5 1-24 15,-12-4 12-15,0 6 20 16,-4-2-4-16,-4-1 16 15,1-3-16-15,-1 3-4 16,-12 0 0-16,9-3-4 16,-8 7 0-16,-1-4 0 0,1 1 0 15,-4-1 24-15,3 0-12 16,1 1-20-16,-8-1 0 16,7 7 20-16,-7 0-4 15,-4-3-4-15,-3 0 0 16,3-7 4-16,-4 10-4 15,-4-10-20-15,8 7 8 16,-4-4 64-16,0 0-28 16,-3 1-36-16,-5-4 0 15,-7 6 28-15,-4-2-12 16,-12-4 36-16,12-4-28 16,-5 11-4-16,5-4-8 15,-4 0-4-15,4-10 0 16,8 7 24-16,-13-7-12 0,-6 0 24 0,-9 0-24 15,8-7 32-15,-3 1-28 16,-5-5 32-16,20 4-32 16,-4-6 4-16,11-1-12 15,1 3 4-15,11-2-8 16,4-1-12-16,12 0 4 16,3 4-120-16,5 3 68 15,11-3-436 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3:27.2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B9C818-9315-4A84-BEB7-2753961B37FB}" emma:medium="tactile" emma:mode="ink">
          <msink:context xmlns:msink="http://schemas.microsoft.com/ink/2010/main" type="inkDrawing" rotatedBoundingBox="19572,2681 21084,2796 21072,2953 19560,2839" semanticType="underline" shapeName="Other">
            <msink:sourceLink direction="with" ref="{2B658042-E79C-4D2A-BC5F-F6E468CA0F91}"/>
          </msink:context>
        </emma:interpretation>
      </emma:emma>
    </inkml:annotationXML>
    <inkml:trace contextRef="#ctx0" brushRef="#br0">-2 45 216 0,'-8'-3'80'0,"12"3"-60"0,0-3-8 15,7 3 72-15,1-7-48 16,3 7-4-16,8-7-20 16,5 7 0-16,6-7-8 15,9 3-12-15,0 1 4 16,3 0 12-16,16-1-4 15,15 1 8-15,24 3-8 0,4 3 16 16,-1 4-12-16,-3-4 4 16,3 1-4-16,8 3-16 15,-3 3 4-15,-12 4 12 16,-20 0-4-16,-15 3 24 16,-12 0-16-16,-15 0 4 15,-8 0-8-15,-11 1 28 16,-8-1-20-16,-8 0 4 15,-8 0-12-15,-8 1-244 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47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1A4530-282A-4133-A485-28695117BD94}" emma:medium="tactile" emma:mode="ink">
          <msink:context xmlns:msink="http://schemas.microsoft.com/ink/2010/main" type="inkDrawing" rotatedBoundingBox="15597,5177 18603,4014 18730,4342 15725,5506" semanticType="callout" shapeName="Other">
            <msink:sourceLink direction="with" ref="{C14580AE-D221-45FD-8752-FFC470ED205E}"/>
            <msink:sourceLink direction="with" ref="{495E9651-0399-49A4-9629-3649839C00F0}"/>
          </msink:context>
        </emma:interpretation>
      </emma:emma>
    </inkml:annotationXML>
    <inkml:trace contextRef="#ctx0" brushRef="#br0">2996 21 320 0,'-16'-7'120'0,"16"7"-96"0,-15 3-4 0,3-3 8 16,8 0-20-16,-15-3 92 15,0-1-52-15,-12-3-24 16,4 7-12-16,-24-3-12 16,5 6 0-16,-28 8 24 15,5-4-12-15,-13 3-4 16,13 4-4-16,-24-4 4 16,11 4-4-16,-26 3-4 15,7 0 4-15,-7 4-40 16,7-1 20-16,-19 5 60 15,24 2-24-15,-24 14-16 16,27 1-4-16,-12 9 0 16,24-3 0-16,-24 4 8 15,16-7-4-15,-7 3 16 16,10-7-12-16,-7 4 4 16,20 0-4-16,-12 6 4 15,15-2-8-15,-15 9 8 16,7 4-8-16,-3-4-4 15,19-2 4-15,0-12 4 16,20-2-4-16,-1-8-4 16,12-7 4-16,4-2 20 15,12-5-12-15,-9-6-4 16,17 0-4-16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7:10.2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B63A54-BFC4-470F-9AC2-BEF705908EB9}" emma:medium="tactile" emma:mode="ink">
          <msink:context xmlns:msink="http://schemas.microsoft.com/ink/2010/main" type="inkDrawing" rotatedBoundingBox="5487,14248 7501,16680 6090,17848 4076,15416" semanticType="callout" shapeName="Other">
            <msink:sourceLink direction="to" ref="{550061C3-7307-4D36-AB15-83D45FDE4BBD}"/>
            <msink:sourceLink direction="from" ref="{AC474700-974A-4FF0-B953-E145644F12BF}"/>
          </msink:context>
        </emma:interpretation>
      </emma:emma>
    </inkml:annotationXML>
    <inkml:trace contextRef="#ctx0" brushRef="#br0">1015-2 332 0,'-39'-14'120'0,"39"14"-92"16,-43 14-8-16,24-7-8 0,-12 3-12 16,-8 4 96-16,-23 17-52 15,-7 7 36-15,-20 17-48 16,7 7 52-16,5 7-48 16,0-7 36-16,3 7-40 15,4 17 36-15,5 20-40 16,10 8-16-16,9-7-4 0,7 10 16 15,12 30-12-15,12 1 12 16,18-10-12-16,28 10 0 16,24 10-4-16,10-20 36 15,28-21-20-15,31-14 40 16,16 4-36-16,3-4 28 0,35 0-28 16,-4-17 8-1,-4-7-20-15,12-20 8 0,-15-4-12 16,-20-10 20-16,-15-11-20 15,-12-10 32-15,-12-7-28 16,-11 1-76-16,-24-8 32 16,-15 0-176-16,-15-6 112 15</inkml:trace>
    <inkml:trace contextRef="#ctx0" brushRef="#br0" timeOffset="299.9049">2331 2476 728 0,'-19'-31'268'0,"15"31"-208"0,4 0-16 16,0 0-8-16,0 0-28 16,0 0 60-16,4 7-40 15,3 6 16-15,13 12-28 16,-1 2-44-16,8 7 16 0,4-3 64 15,-15-3-28-15,11 3 56 16,-16-4-48-16,-11 1 64 16,0-11-56-16,-19 4 28 15,-20 3-40-15,-15 0 16 0,-8 4-24 16,-4-1-388-16,0 4 200 16,-7-3-516-1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1:20.7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12F0B9-D975-4B78-9332-BCE3E84388B9}" emma:medium="tactile" emma:mode="ink">
          <msink:context xmlns:msink="http://schemas.microsoft.com/ink/2010/main" type="writingRegion" rotatedBoundingBox="20776,7603 22707,8633 22347,9307 20417,8277"/>
        </emma:interpretation>
      </emma:emma>
    </inkml:annotationXML>
    <inkml:traceGroup>
      <inkml:annotationXML>
        <emma:emma xmlns:emma="http://www.w3.org/2003/04/emma" version="1.0">
          <emma:interpretation id="{46C0BAA7-149F-406B-8267-77520D3FD465}" emma:medium="tactile" emma:mode="ink">
            <msink:context xmlns:msink="http://schemas.microsoft.com/ink/2010/main" type="paragraph" rotatedBoundingBox="20776,7603 22707,8633 22347,9307 20417,8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C834A8-F85F-4E12-9248-B12754E57332}" emma:medium="tactile" emma:mode="ink">
              <msink:context xmlns:msink="http://schemas.microsoft.com/ink/2010/main" type="line" rotatedBoundingBox="20776,7603 22707,8633 22347,9307 20417,8277"/>
            </emma:interpretation>
          </emma:emma>
        </inkml:annotationXML>
        <inkml:traceGroup>
          <inkml:annotationXML>
            <emma:emma xmlns:emma="http://www.w3.org/2003/04/emma" version="1.0">
              <emma:interpretation id="{E4CD0F91-936F-41F9-8056-BC2DBC050861}" emma:medium="tactile" emma:mode="ink">
                <msink:context xmlns:msink="http://schemas.microsoft.com/ink/2010/main" type="inkWord" rotatedBoundingBox="20776,7603 21241,7851 20881,8525 20417,8277"/>
              </emma:interpretation>
            </emma:emma>
          </inkml:annotationXML>
          <inkml:trace contextRef="#ctx0" brushRef="#br0">3178-816 144 0,'-8'3'52'0,"8"-3"-40"0,-11-7 0 0,7 4 88 15,8 6-56-15,-4-3 44 16,0 0-52-16,-4 0 24 16,4 0-32-16,-8 0 28 15,4 7-32-15,-7 0-4 16,3 7-12-16,-11-1 20 15,3 1-16-15,-11 0 4 16,4 3-8-16,-4 0-8 16,0 1 4-16,-8 6 20 15,0 0-12-15,0 0 12 16,8 3-12-16,-4 1-8 16,15 3 0-16,-11-7-32 15,16 3 16-15,-12 1-12 16,11 3 12-16,0-4-8 15,8-2 8-15,1 6 0 16,3-7 4-16,0-4 8 16,7 4 0-16,1 0 24 15,0 4-12-15,3-7 4 16,1-1-8-16,0-6 28 16,3 0-20-16</inkml:trace>
          <inkml:trace contextRef="#ctx0" brushRef="#br0" timeOffset="676.2423">3000-620 216 0,'-4'-4'80'16,"4"4"-60"-16,-8 11-8 0,1-5 84 15,7 5-56-15,-8 6-8 16,0 7-20-16,0 4 24 16,5 3-20-16,-1 0 4 15,8-1-12-15,-1-5-16 16,5-8 4-16,4-3 40 15,7 3-24-15,1-14 24 16,-1-3-20-16,0-14-8 16,4 8-4-16,-3-8-48 15,3-3 24-15,-7 3-80 0,-1-3 56 0,-3 3 8 16,3 7 24-16,-7 7 36 16,0 7-12-16,-5 0 12 15,5 10-12-15,0 4 80 16,0-4-48-16,-1-3-4 15,5-1-24-15,0-6 8 16,3-3-16-16,-3-15 48 16,3 4-28-16,-3-17-16 15,3-3-4-15,-7-11-8 16,4 7 0-16,-12-7 24 16,0 11-12-16,-4-4-4 15,0 7-4-15,-4-1-24 16,8 8 12-16,-4 3-12 15,8 4 8-15</inkml:trace>
        </inkml:traceGroup>
        <inkml:traceGroup>
          <inkml:annotationXML>
            <emma:emma xmlns:emma="http://www.w3.org/2003/04/emma" version="1.0">
              <emma:interpretation id="{D7C888E4-DE58-4183-A99C-7AFD9712F1B6}" emma:medium="tactile" emma:mode="ink">
                <msink:context xmlns:msink="http://schemas.microsoft.com/ink/2010/main" type="inkWord" rotatedBoundingBox="21868,8270 22672,8699 22403,9202 21599,8773"/>
              </emma:interpretation>
              <emma:one-of disjunction-type="recognition" id="oneOf0">
                <emma:interpretation id="interp0" emma:lang="" emma:confidence="0">
                  <emma:literal>for</emma:literal>
                </emma:interpretation>
                <emma:interpretation id="interp1" emma:lang="" emma:confidence="0">
                  <emma:literal>so</emma:literal>
                </emma:interpretation>
                <emma:interpretation id="interp2" emma:lang="" emma:confidence="0">
                  <emma:literal>or</emma:literal>
                </emma:interpretation>
                <emma:interpretation id="interp3" emma:lang="" emma:confidence="0">
                  <emma:literal>got</emma:literal>
                </emma:interpretation>
                <emma:interpretation id="interp4" emma:lang="" emma:confidence="0">
                  <emma:literal>sot</emma:literal>
                </emma:interpretation>
              </emma:one-of>
            </emma:emma>
          </inkml:annotationXML>
          <inkml:trace contextRef="#ctx0" brushRef="#br0" timeOffset="309186.7812">3929 261 332 0,'54'-7'120'0,"-11"0"-92"0,30 3-8 0,-30 1 52 15,11-1-44-15,0 1 8 16,-3 0-24-16,3-1 20 16,-8 1-20-16,1-4 24 15,-8 3-24-15,-5 4 12 16,-7 0-12-16,-15 4-8 0,-20 10 0 15,-7-1 20-15,-20 5-12 16,-11 6 32-16,-12-7-28 16,-20-7-4-16,-11-6-8 15,4-1 20-15,4-3-12 0,15-7-32 16,12 0 12-16,7-3 64 16,20 0-32-16,15 3 0 15,24 3-12-15,31-3-44 16,34 4 16-16,20 0-4 15,3 3 12-15,1 3 32 16,0 4-12-16,-35-4 4 31,7 4-8-31,-26-3 20 0,-36 3-16 16,-22-7 24-16,-28 6-24 16,-15-9-20-16,-31-7 0 0,-24-4 4 15,1-3 4-15,11-4-20 0,16-3 12 16,15 3 64-16,23 1-28 15,20 6-36-15,23 0 0 16,27 4 0-16,47-1 8 16,26 8-20-16,5 6 12 15,-1 8 40-15,9 3-20 16,-20 3 36-16,-28-3-32 16,-18 3 20-16,-39-3-20 15,-32 3 0-15,-18-10-8 16,-12-4-32-16,-12-10 12 15,-19-3 4-15,-4-7 8 0,11-4 0 16,20 4 0-16,19 0-36 16,24-1 20-16,34 5-20 15,32 2 20-15,14 8 8 16,9 3 8-16,15 0 24 16,15 7-12-16,-11 3-32 15,0 4 12-15,-19-7 36 16,-16 0-16-16,-19-1 8 15,-5 5-12-15,-14-1-8 16,-12 7 4-16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7:56.6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46C62C-4B5C-4766-A71C-B16D504D8476}" emma:medium="tactile" emma:mode="ink">
          <msink:context xmlns:msink="http://schemas.microsoft.com/ink/2010/main" type="writingRegion" rotatedBoundingBox="23732,5261 24402,5261 24402,6414 23732,6414"/>
        </emma:interpretation>
      </emma:emma>
    </inkml:annotationXML>
    <inkml:traceGroup>
      <inkml:annotationXML>
        <emma:emma xmlns:emma="http://www.w3.org/2003/04/emma" version="1.0">
          <emma:interpretation id="{2F812A8D-E106-4A2A-9355-C881976C26CC}" emma:medium="tactile" emma:mode="ink">
            <msink:context xmlns:msink="http://schemas.microsoft.com/ink/2010/main" type="paragraph" rotatedBoundingBox="23732,5261 24402,5261 24402,6414 23732,6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B5208-183A-4684-8148-74CF156C131E}" emma:medium="tactile" emma:mode="ink">
              <msink:context xmlns:msink="http://schemas.microsoft.com/ink/2010/main" type="line" rotatedBoundingBox="23732,5261 24402,5261 24402,6414 23732,6414"/>
            </emma:interpretation>
          </emma:emma>
        </inkml:annotationXML>
        <inkml:traceGroup>
          <inkml:annotationXML>
            <emma:emma xmlns:emma="http://www.w3.org/2003/04/emma" version="1.0">
              <emma:interpretation id="{E317BCF3-D44B-42B3-9397-7FE734451E55}" emma:medium="tactile" emma:mode="ink">
                <msink:context xmlns:msink="http://schemas.microsoft.com/ink/2010/main" type="inkWord" rotatedBoundingBox="23732,5261 24402,5261 24402,6414 23732,6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5943-2461 72 0,'12'-4'24'0,"-12"4"-16"0,8 4-4 0,-5-4 60 15,9 3-36-15,-8 1 104 16,11 6-76-16,-11 0 80 16,0 4-76-16,12 3 56 15,-5 4-64-15,1 10 16 16,3 0-40-16,1 7 0 15,7-4-16-15,0 0 12 16,-3 1-16-16,7-11 24 16,4 0-20-16,0-10 24 15,-4-4-24-15,0-10 12 16,0 0-12-16,0-14 12 16,0 1-16-16,-4-8-12 0,4 4 0 15,-11-7 12-15,7 3-4 0,4-3 16 16,-11 3-12-16,11-3 16 15,-4 7-16-15,-7-4-4 16,7 4 0-16,-19 3 12 16,7 4-8-16,-3 0-12 15,-4 3 0-15,-4 0-4 16,0 7 0-16,-4 0 0 16,8 3 0-16,-8 1 8 15,4 3 0-15,-8 0 8 16,4 3-4-1,-7 0-4-15,-1 1 4 0,-3-1-4 16,-9 4 0-16,-18-1 16 16,3 1-8-16,-27 3-72 15,8 4 32-15,0-4-552 16,12 4 324-16</inkml:trace>
          <inkml:trace contextRef="#ctx0" brushRef="#br0" timeOffset="-571.0288">6063-3229 216 0,'8'-20'80'0,"-8"20"-60"0,12-7-8 16,-12 3 28 0,3 8-24-16,5-1 20 15,-4 4-20-15,0 10 28 16,4 4-28-16,-8 13 92 15,3 1-60-15,-3 13 32 16,0 4-48-16,0 23 16 16,0 4-28-16,0 14 8 15,0-13-16-15,0-8-8 16,0-14 0-16,0-3 12 16,0-10-8-16,-3-4-4 15,-5-6 0-15,-8-4-24 16,16-7 12-16,-15-4-216 0,3-2 124 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7:15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E8F52D-A5FB-45D9-B122-50763D5729FF}" emma:medium="tactile" emma:mode="ink">
          <msink:context xmlns:msink="http://schemas.microsoft.com/ink/2010/main" type="writingRegion" rotatedBoundingBox="22108,6816 24628,6732 24659,7647 22139,7732"/>
        </emma:interpretation>
      </emma:emma>
    </inkml:annotationXML>
    <inkml:traceGroup>
      <inkml:annotationXML>
        <emma:emma xmlns:emma="http://www.w3.org/2003/04/emma" version="1.0">
          <emma:interpretation id="{81197666-CB85-4239-995A-0472BE2A3778}" emma:medium="tactile" emma:mode="ink">
            <msink:context xmlns:msink="http://schemas.microsoft.com/ink/2010/main" type="paragraph" rotatedBoundingBox="22108,6816 24628,6732 24659,7647 22139,7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C1341-B0EF-4206-8638-45769A1716F3}" emma:medium="tactile" emma:mode="ink">
              <msink:context xmlns:msink="http://schemas.microsoft.com/ink/2010/main" type="line" rotatedBoundingBox="22108,6816 24628,6732 24659,7647 22139,7732"/>
            </emma:interpretation>
          </emma:emma>
        </inkml:annotationXML>
        <inkml:traceGroup>
          <inkml:annotationXML>
            <emma:emma xmlns:emma="http://www.w3.org/2003/04/emma" version="1.0">
              <emma:interpretation id="{B8066F23-20D2-4352-934F-55F5213252C8}" emma:medium="tactile" emma:mode="ink">
                <msink:context xmlns:msink="http://schemas.microsoft.com/ink/2010/main" type="inkWord" rotatedBoundingBox="22108,6816 24628,6732 24659,7647 22139,7732"/>
              </emma:interpretation>
            </emma:emma>
          </inkml:annotationXML>
          <inkml:trace contextRef="#ctx0" brushRef="#br0">5033-1408 456 0,'-11'-4'168'0,"11"4"-128"0,-8 7-16 0,0-7 96 15,8 4-72-15,-11 2 44 16,11-2-56-16,-4 6 16 16,0 1-32-16,-4 6-36 31,8-4 8-31,-4 5 28 0,4 2-12 0,-7 4 0 16,7-3-4-16,0 0 28 15,7-8-16-15,9-2 32 16,-12-1-32-16,3-10-40 15,5 4 12-15,4-11-32 16,-5 0 24-16,-3-7-88 16,0 4 60-16,-4-1-12 15,3 1 36-15,-7-7 4 16,0 10 12-16,0 4 16 16,0 3-4-16,0 0 96 15,8 6-56-15,4 5 24 16,7 3-36-16,0-1-4 15,8 1-16-15,1 0 20 16,3-4-20-16,-12-6 32 16,8-1-28-16,-8-6 20 15,-3-1-20-15,-12-6-24 0,7-4 0 16,-11-3-92-16,4 7 52 0,-8-15-12 16,4 8 36-16,0-10 12 15,4 3 12 1,4-4 8-16,7 11-4 0,1 0 76 15,7 6-44-15,0 4 76 16,4 4-64-16,1 0 0 16,3 6-28-16,3-3 48 15,-3 3-36-15,4-3-32 16,-8 4-4-16,-11-4-204 16,7 3 116-16</inkml:trace>
          <inkml:trace contextRef="#ctx0" brushRef="#br0" timeOffset="300.8006">5579-1632 476 0,'-23'-17'176'0,"23"17"-136"0,-8-4-12 15,8 4 84 1,0 7-68-16,0 7 44 15,0 3-52-15,-7 11 32 16,3-1-36-16,-4 11 16 16,0 0-28-16,0 3 72 15,5-3-56-15,-13 0 24 16,5-4-40-16,3-3 28 0,0 0-32 0,-4-7 32 16,12 0-32-16,0-10 40 15,12 0-32-15,0-7 20 16,15-4-24-16,0-6-168 15,0-4 80-15</inkml:trace>
          <inkml:trace contextRef="#ctx0" brushRef="#br0" timeOffset="451.7225">5703-1305 748 0,'8'-10'276'0,"-8"10"-216"0,31 0-16 0,-16-7 56 16,12 7-64-16,1-4 4 16,6 8-24-16</inkml:trace>
          <inkml:trace contextRef="#ctx0" brushRef="#br0" timeOffset="1006.2101">6075-1763 580 0,'0'7'216'0,"0"-7"-168"0,0 28-12 0,-4-4 56 16,4 7-56-16,-12 17 32 31,12 0-40-31,-23 7 0 0,-4 4-16 0,15-11 44 15,-3-3-28-15,-1-15 12 16,5 1-24-16,-1-6 0 16,12-12-8-16,0-2 28 15,0-8-20-15,12-10-12 16,3 0-8-16,-3-13-32 16,7 2 20-16,-11-13-128 15,19 11 84-15,-8-11 12 16,1 7 32-16,-1 3 8 15,0 11 0-15,-7-1 120 16,4 11-60-16,-5 0 8 16,5 4-40-16,-9-1 4 15,-3 1-12-15,-4-1 28 16,-4 1-24-16,-7-1 4 16,-1 4-12-16,1-4-16 15,-5 1 4-15,4-1 12 16,9 1-4-16,-13 3-48 15,8 0 28-15,-3 3-8 16,11 4 16-16,-4 3 32 16,8 0-12-16,-4 0 48 15,23 4-32-15,-8 0 20 16,5-8-28-16,-5 1 28 0,1 0-32 16,-5-7 32-16,5 0-32 15</inkml:trace>
          <inkml:trace contextRef="#ctx0" brushRef="#br0" timeOffset="1352.177">6377-1487 716 0,'-12'-11'264'0,"12"11"-204"0,19-7-16 0,-15 7 140 16,4 7-108-16,8 0 32 15,3 3-64-15,4 4-36 16,0 3-8-16,-3 4 24 16,-9 3-12-16,1 0 4 15,-8-3-8-15,-20-1 12 16,5-2-12-16,-28-1-12 16,4 4 0-16,-11-11 12 15,15 4-4-15,-4-7-12 16,16 3 4-16,7-7 28 15,4 1-12-15,20-4-48 16,3 3 20-16,16 1 4 16,0-1 8-16,0 0-52 15,-4 4 32-15,-7-3-260 16,3 3 152-16</inkml:trace>
          <inkml:trace contextRef="#ctx0" brushRef="#br0" timeOffset="1505.5855">6404-1343 632 0,'15'7'236'0,"-15"-7"-184"0,39 7-16 0,-16-4 16 16,-7 4-36-16</inkml:trace>
          <inkml:trace contextRef="#ctx0" brushRef="#br0" timeOffset="1755.7805">6756-1660 820 0,'4'7'304'0,"-4"-7"-236"0,27 62-20 16,-15-24 160 0,11 0-124-16,-8 24 52 15,1 0-76-15,-32 31 24 16,1 0-48-16,-24 10 24 16,4-7-32-16,-27-17-96 15,4-17 36-15</inkml:trace>
          <inkml:trace contextRef="#ctx0" brushRef="#br0" timeOffset="-1150.0579">4553-1412 476 0,'0'-14'176'0,"0"11"-136"0,16 3-12 0,-12 3 172 16,4 4-116-16,3 11 64 16,-3 2-88-16,-16 8-8 15,8-4-32-15,-11 3-4 16,-1 4-8-16,-19 0 20 15,8 0-16-15,-12 4 48 16,4-8-32-16,-4-3 20 16,8-3-28-16,0-7-116 15,8-4 52-15</inkml:trace>
          <inkml:trace contextRef="#ctx0" brushRef="#br0" timeOffset="-651.7319">5173-1708 436 0,'-8'-13'160'0,"8"13"-124"0,-15-4-8 0,-1 4 104 16,4 7-76-16,-18 7 16 15,-1 6-48-15,-8 15-4 16,4 3-12-16,-11 17 20 16,15-4-16-16,-4 8 12 15,12-8-12-15,-1 4 20 16,13-6-20-16,-1 2 32 15,12-6-28-15,0-4 4 16,8-6-12-16,3-11-324 16,1-7 172-16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9:38.0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0E49BF-35D6-4FC0-A7DC-52EEA634F528}" emma:medium="tactile" emma:mode="ink">
          <msink:context xmlns:msink="http://schemas.microsoft.com/ink/2010/main" type="writingRegion" rotatedBoundingBox="1322,748 23124,-1209 24026,8836 2224,10794"/>
        </emma:interpretation>
      </emma:emma>
    </inkml:annotationXML>
    <inkml:traceGroup>
      <inkml:annotationXML>
        <emma:emma xmlns:emma="http://www.w3.org/2003/04/emma" version="1.0">
          <emma:interpretation id="{C6310F33-5077-4812-84BB-9CAEAC3F2DE5}" emma:medium="tactile" emma:mode="ink">
            <msink:context xmlns:msink="http://schemas.microsoft.com/ink/2010/main" type="paragraph" rotatedBoundingBox="1358,469 21415,-415 21505,1614 1448,2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69DFEA-2819-4B5A-A8C0-9FFB056235DD}" emma:medium="tactile" emma:mode="ink">
              <msink:context xmlns:msink="http://schemas.microsoft.com/ink/2010/main" type="line" rotatedBoundingBox="1358,469 21415,-415 21505,1614 1448,2498"/>
            </emma:interpretation>
          </emma:emma>
        </inkml:annotationXML>
        <inkml:traceGroup>
          <inkml:annotationXML>
            <emma:emma xmlns:emma="http://www.w3.org/2003/04/emma" version="1.0">
              <emma:interpretation id="{A592BD0F-36B8-49B5-ACE8-DF5A40779BDB}" emma:medium="tactile" emma:mode="ink">
                <msink:context xmlns:msink="http://schemas.microsoft.com/ink/2010/main" type="inkWord" rotatedBoundingBox="1372,790 4200,665 4265,2144 1438,22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174-1 280 0,'-35'17'104'0,"35"-17"-84"0,-8 31 0 16,4-7 136-1,8 0-88-15,-8 28 24 16,4 3-52-16,-3 38-28 0,3 0-4 0,-8 10 0 16,4-10-4-16,-11-7 40 15,3-10-20 1,-7-1-4-16,3-13-12 15,1-7-8-15,3-10 4 0,-3-17-128 16,7-8 68 0</inkml:trace>
          <inkml:trace contextRef="#ctx0" brushRef="#br0" timeOffset="163.3999">19 725 652 0,'8'0'244'0,"-8"0"-192"0,35 3-12 0,-8 1 68 15,0 6-68-15,19-6 16 16,12 9-32-16,0-6 40 16,0 0-36-16,15-14-120 15,-3 7 48-15,14-17-432 16,-2 10 260-16</inkml:trace>
          <inkml:trace contextRef="#ctx0" brushRef="#br0" timeOffset="-242.179">4 154 416 0,'-8'-14'152'0,"28"7"-116"0,26 0-12 0,-11 4 92 16,3 3-68-16,28-11 8 15,7 11-36-15,12-3 16 16,0 6-24-16,15-3-4 16,-15 0-4-16,-8 0 40 15,-7 0-24-15,-16 0 16 16,-12 0-20-16,-19 0 64 15,-3 0-48-15,-24-6-28 16,0 6-8-16,-19-7-388 16,3-4 216-16</inkml:trace>
          <inkml:trace contextRef="#ctx0" brushRef="#br0" timeOffset="477.7368">1352-1 560 0,'-58'14'208'0,"58"-14"-164"0,-58 38-8 0,27-14 24 15,8 0-40-15,-16 27 60 16,4-2-44-16,-11 33 64 16,3 4-60-16,4 17 0 15,12-10-24-15,8 0 8 16,3-7-16-16,20 4 4 16,8-11-4-16,7-10 36 15,8-11-20-15,1-17-120 16,-1-6 52-16,11-28-496 15,1-4 300-15</inkml:trace>
          <inkml:trace contextRef="#ctx0" brushRef="#br0" timeOffset="689.0099">1162 608 612 0,'-19'-10'228'0,"19"10"-180"0,0-11-12 15,0 4 28 1,15 7-44-16,9-10 36 16,-1 7-32-16,20-8-4 15,7 8-12-15,8-4 4 16,-4 7-8-16,-4 0 24 0,-3 4-16 0,-8-1-32 16,-8 7 12-16</inkml:trace>
          <inkml:trace contextRef="#ctx0" brushRef="#br0" timeOffset="1017.6718">1426 250 416 0,'7'0'152'0,"-7"0"-116"0,0 24-12 0,0-3 76 16,8 0-60-16,-16 23 52 15,8 1-52-15,-7 13 52 16,-1-9-56-16,-15 6 44 16,7-7-44-16,-7-10 44 15,11 0-48-15,-3-4-8 0,19-3-12 16,3-7 8-1,9 4-12-15,11-4 48 16,8-4-28-16,4-2-192 16,-1-5 92-1,1-6-488-15,-4 3 312 16</inkml:trace>
          <inkml:trace contextRef="#ctx0" brushRef="#br0" timeOffset="1156.069">1700 883 624 0,'-7'24'228'0,"7"-24"-176"0,4 52-16 0,-8-24-8 16,4-1-24-16,-8 7 16 15,8 1-12-15</inkml:trace>
          <inkml:trace contextRef="#ctx0" brushRef="#br0" timeOffset="1820.3355">2060 680 612 0,'-38'-3'228'0,"38"3"-180"0,-8-4-12 15,8 1 52 1,8 3-56-16,3-4-12 16,9 8-12-16,15-4-8 15,-8 0 0-15,11 0 16 16,1 3-8-16,0-3-28 16,-1 7 8-16,-3-7-252 0,-4 4 148 15</inkml:trace>
          <inkml:trace contextRef="#ctx0" brushRef="#br0" timeOffset="1589.2212">2130 405 384 0,'16'-28'140'0,"-16"28"-108"0,15-17-8 15,-7 7 20 1,3 3-28-16,5 7 20 16,-1 7-20-16,1 7 28 15,3 3-28-15,-7 7 56 16,-4 7-40-16,-5 3 48 16,5 1-48-16,-16 10 4 15,5-8-24-15,-9-6 36 0,0 0-24 0,-19 0 32 16,12-7-32-16,-12 0-32 15,8-10 4-15,7 3-36 16,1-6 24-16,15-8 16 16,4 11 0-16,11-7 28 15,8 0-16-15,-3-4 24 16,3-3-24-16,-4 7 12 16,1-7-12-16,-5 0-60 15,5 0 24-15,-9 0-420 16,1 7 244-16</inkml:trace>
          <inkml:trace contextRef="#ctx0" brushRef="#br0" timeOffset="2175.2788">2591 143 488 0,'19'-3'180'0,"-19"3"-140"0,31 10-12 0,-15-3 92 15,3 7-72-15,8 17 16 16,0 7-40-16,4 41 24 15,-4 4-32-15,-11 34 56 16,-5-7-40-16,-22 17 20 16,3-7-32-16,-23 8-16 0,-23-28-8 15,-4-21-4 1,4-4 0-16,-12-9-196 16,12-11 112-16</inkml:trace>
        </inkml:traceGroup>
        <inkml:traceGroup>
          <inkml:annotationXML>
            <emma:emma xmlns:emma="http://www.w3.org/2003/04/emma" version="1.0">
              <emma:interpretation id="{A10B99A8-10F8-4BC9-8580-0DBBC0506C42}" emma:medium="tactile" emma:mode="ink">
                <msink:context xmlns:msink="http://schemas.microsoft.com/ink/2010/main" type="inkWord" rotatedBoundingBox="4780,1425 4994,1415 5004,1653 4791,16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22.2021">3388 666 624 0,'-4'-13'228'0,"4"13"-176"0,27-7-16 16,-15 3 44-1,0 4-52-15,11-3-12 16,0 6-8-16,4-3 52 16,0 7-32-16,-3 0-232 15,-5 7 112-15</inkml:trace>
          <inkml:trace contextRef="#ctx0" brushRef="#br0" timeOffset="2670.095">3373 876 664 0,'31'4'244'0,"-31"-4"-188"0,31-7-16 0,-12 4 24 15,0 3-44-15,12-11 44 16,4 11-36-16</inkml:trace>
        </inkml:traceGroup>
        <inkml:traceGroup>
          <inkml:annotationXML>
            <emma:emma xmlns:emma="http://www.w3.org/2003/04/emma" version="1.0">
              <emma:interpretation id="{3040232B-BF44-42CD-8671-5959F0BAB34E}" emma:medium="tactile" emma:mode="ink">
                <msink:context xmlns:msink="http://schemas.microsoft.com/ink/2010/main" type="inkWord" rotatedBoundingBox="5983,265 8105,171 8194,2201 6073,22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18.7212">5792 702 404 0,'0'-10'148'0,"-4"10"-112"0,0-4-12 0,1 1 12 15,6 3-24-15,-3-4 4 16,0 1-8-16,0-8 48 15,0 1-32-15,-3-7 32 16,3 3-28-16,-8-3 8 16,4 7-20-16,-12-4 36 15,5 7-28-15,-12 7-12 16,7 3-8-16,-15 8-32 16,8 6 16-16,-12 4 40 15,4-1-16-15,-4 4 8 16,12 0-12-16,0-3-24 15,7 3 8-15,5-10 12 16,11 3 0-16,8-3 8 16,3-4-8-16,12-6 24 15,8 3-16-15,8-11-32 16,0 1 12-16</inkml:trace>
          <inkml:trace contextRef="#ctx0" brushRef="#br0" timeOffset="6137.527">5966 299 612 0,'0'-44'228'0,"0"44"-180"0,-7-4-12 16,3-3 52-1,4 14-56-15,-8-7 16 16,4 7-32-16,-11 10-36 0,3 7 12 16,-7 21 44-16,7 3-16 0,-7 11 0 15,3 3-12-15,-3-7 4 16,3-7-8-16,-3-3 8 15,7-4-8-15,1-7 16 16,3-3-12-16,0-7-116 16,8 0 56-16</inkml:trace>
          <inkml:trace contextRef="#ctx0" brushRef="#br0" timeOffset="6709.0473">6249 489 372 0,'-27'20'140'0,"27"-20"-112"0,-27 38-4 16,7-17 48 0,13 3-44-16,-5 3 40 15,4 4-36-15,-3-3-28 16,3-8-4-16,16 8 8 16,-1-11-4-16,5-10 40 0,7 3-20 0,1-10 20 15,3 4-24-15,0-8-8 16,0 1-8-16,-3-7-60 15,3-1 32-15,-4-6-8 16,1 0 20-16,-5 0-20 16,-3 3 20-16,-8 10 12 15,-4 8 4-15,-4 6 8 16,0 4-8-16,0 3 76 16,8 0-44-16,0 1 4 15,7-1-24-15,9-7 16 16,7 0-20-16,16-10 12 15,-1 4-12-15,5-11 0 16,3 4-4-16,-8-8 20 16,-3 4-16-16,-16-6-4 15,-3 9-4-15,-16-20 4 16,0 3-4-16,-16-13 8 16,4 3-8-16,-7-14-20 15,7 11 8-15,4-4-4 16,8 11 4-16</inkml:trace>
          <inkml:trace contextRef="#ctx0" brushRef="#br0" timeOffset="3481.2527">5378-4 592 0,'-15'-18'220'0,"15"18"-172"0,-20-13-12 0,9 9 32 16,-1 4-44-16,-7-10 0 15,-5 6-16-15,1 4 20 16,0 4-16-16,-8 6-12 16,4 0-4-16,-8 18-4 15,8-4 0-15,-4 24-12 16,8 4 12-16,3 30 12 15,13 8 0-15,-1 13-4 16,8-3 4-16,0 3-4 0,4-17 0 16,-8 7 52-16,4-10-28 15,-12-1 52-15,5-16-44 0,-24-15 28 16,0 1-32-16,-16-18 16 16,1 1-24-16,-1-18 28 15,8 0-32-15,-3-14-24 16,11 1 4-16,4-8-396 15,7 1 220-15</inkml:trace>
          <inkml:trace contextRef="#ctx0" brushRef="#br0" timeOffset="3798.6046">5111 1368 456 0,'-12'25'168'0,"12"-25"-128"0,4 37-16 16,0-23 36 0,4 3-40-16,3-10-20 15,9 7 0-15,3-7 8 16,4-7-4-16,0-14 24 15,0 7-16-15,-4-10 12 16,1 3-12-16,-20 1 28 16,-4-5-24-16,-12 5-24 0,-4 6 4 15,1-11-8-15,3 12 4 0,5-5-240 16,3 4 136-16</inkml:trace>
          <inkml:trace contextRef="#ctx0" brushRef="#br0" timeOffset="4396.7144">5990-576 352 0,'-8'-3'132'0,"8"3"-104"0,-16 14-8 15,5-4 68 1,7 4-52-16,-12 6 4 15,1 4-24-15,-8-6 16 16,3 6-20-16,-7-4 4 16,4 1-8-16,-12-7 36 0,8 0-20 0,-8-14 20 15,12 0-24-15,-4-11 16 16,11 4-20-16,5-10-16 16,7 0-4-16,8-7-16 15,7 3 12-15,1-3-12 16,11 10 8-16,1 7-28 15,-1 7 24-15,-8 14-12 16,5 3 16-16,-5 4 68 16,1 3-28-16,-1-3 8 15,4-1-24-15,16-6 12 16,0-3-16-16,12-11 40 16,3 3-24-16,-4-13-12 15,-3 6-8-15,-8-3 20 16,-12-6-12-16,-19-8 40 15,-8 4-28-15,-27-7-12 16,8 6-8-16,-12 1-40 16,8 3 20-16,7 4-196 15,9 3 116-15</inkml:trace>
        </inkml:traceGroup>
        <inkml:traceGroup>
          <inkml:annotationXML>
            <emma:emma xmlns:emma="http://www.w3.org/2003/04/emma" version="1.0">
              <emma:interpretation id="{B07C791F-78C2-4553-A4CE-6B3EEC3E186D}" emma:medium="tactile" emma:mode="ink">
                <msink:context xmlns:msink="http://schemas.microsoft.com/ink/2010/main" type="inkWord" rotatedBoundingBox="8873,1011 10930,920 10979,2037 8922,21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982.2613">7465 427 436 0,'7'-24'160'0,"-7"13"-124"0,-7-3-8 0,3 1 52 16,8 9-48-16,-4-10 68 15,0 4-60-15,0 0 44 16,7-4-48-16,-7 0 16 15,0 7-32-15,0 1-28 16,0 6 4-16,0 10 16 16,8 11-4-16,-4 30-12 15,4 8 0-15,-1 20 40 16,1-4-24-16,4 5 8 16,3-12-12-16,1-2-24 15,-1-8 8-15,5-20 12 16,-1-7 0-16,0-21 60 15,4-3-36-15,8-27 32 16,0-1-32-16,4-17 36 0,4 4-36 16,7-18-4-1,-3 4-16-15,-8-17 36 0,7 10-20 0,-14-7-4 16,6 13-12-16,-14 1 4 16,-1 14-8-16,-7 3 16 15,-8 14-12 1,7 3-40-16,-3 10 20 0,0 8-140 15,-1 6 84-15</inkml:trace>
          <inkml:trace contextRef="#ctx0" brushRef="#br0" timeOffset="10373.4168">8045 1163 404 0,'-31'14'148'0,"31"-14"-112"0,-19 27-12 16,11-13 48-1,0 0-44-15,-3 3-4 16,11 0-12-16,0-3-12 16,11 0 4-16,5-4-4 0,3 0 0 15,12-6 24-15,-4-1-12 0,-3-6-4 16,-1-1-4-16,-8-6 116 16,-3 3-64-16,-20-10 60 15,4 3-72-15,-15-3 40 16,3 3-48-16,-11 0 16 15,16 4-32-15,3-4-96 16,16 8 40-16</inkml:trace>
          <inkml:trace contextRef="#ctx0" brushRef="#br0" timeOffset="10717.7554">8874 182 592 0,'-24'-13'220'0,"24"13"-172"0,-23 0-12 16,4 6 120-1,7-6-92-15,-23 11 16 16,1 3-44-16,-28 20 28 16,7 0-36-16,-10 32-32 15,14 3 0-15,1 17 8 0,15-14 0 0,8 7 8 16,12-3-8-16,11-1 24 16,11-6-16-16,13-7-40 15,7-7 16-15,4-14-308 16,11-10 180-16</inkml:trace>
          <inkml:trace contextRef="#ctx0" brushRef="#br0" timeOffset="11183.4552">8839 664 520 0,'-8'-24'192'0,"8"24"-152"0,-8-3-8 0,8 6 52 16,0 0-52-16,0 11-20 16,-11 3-12-16,3 11 8 15,4-4-4-15,-4 4-4 16,8-1 4-16,0-6 4 16,0-1-4-16,12-2 24 15,3-8-16-15,-3-3 24 16,7 0-24-16,1-14-64 15,-1 7 24-15,-3-14 12 16,-5 11 12-16,-3-11-8 16,-4 14 8-16,-4-7 12 15,0 0-4-15,8 7-12 0,-8 0 4 0,7-3 48 16,13 6-24-16,-1-6 8 16,8 3-16-16,12-4 20 15,-4 4-20-15,-4-7 12 16,0-3-12-16,-12 3 12 15,-4 0-16-15,-11-3 16 16,-4 3-16-16,-11-7 32 16,3 7-24-16,-8-10-4 15,9 10-8-15,-1-3-24 16,8-4 12-16,4 0-332 16,7 7 188-16</inkml:trace>
          <inkml:trace contextRef="#ctx0" brushRef="#br0" timeOffset="11516.8425">9385 217 696 0,'0'-11'256'0,"0"11"-196"0,15 0-20 0,-11 4 32 32,11 3-48-32,-3 20 60 0,7 8-48 0,5 30-24 15,-1 7-12-15,-8 14 52 16,5-10-28-16,-24 7 24 15,0-8-28-15,-23 8 44 16,8-4-36-16,-16-14 20 16,4-10-28-16</inkml:trace>
        </inkml:traceGroup>
        <inkml:traceGroup>
          <inkml:annotationXML>
            <emma:emma xmlns:emma="http://www.w3.org/2003/04/emma" version="1.0">
              <emma:interpretation id="{E9475604-7337-42EA-8D16-C2206730D2B1}" emma:medium="tactile" emma:mode="ink">
                <msink:context xmlns:msink="http://schemas.microsoft.com/ink/2010/main" type="inkWord" rotatedBoundingBox="11580,1353 12124,1329 12154,1998 11609,20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765.3636">10275 726 340 0,'-16'0'128'0,"16"-7"-100"0,4 14-8 0,0-7 104 16,4 0-72-16,7 0 52 15,5 0-64-15,11 0 8 16,7 3-32-16,5-6 8 16,-4 3-12-16,3-7 12 15,1 0-16-15,0-3 4 16,-5 3-4-16,-3-3 12 15,-8 3-12-15,-15-4 32 16,-1 5-24-16,-18-8-12 16,-1 4-8-16,-15-8 20 15,3 8-8-15,-7-7 16 16,4 6-16-16,-8-2 4 16,4 6-4-16,-8 3-8 15,8 4 4-15,-8 4-24 16,4 3 12-16,-8 3 40 15,5 11-20-15,-1-4-8 16,8-3-8-16,-4 6 28 16,11 4-12-16,-3 7 4 15,8 7-8-15,-1 10-8 16,12 4 4-16,8 10-4 16,12-4 0-16,15 1 16 15,3-7-8-15,9-8 24 16,4-9-20-16,7-8 40 0,-8-6-28 15,1-14 4-15,-1 3-16 16,1-10-68-16,-1 3 28 0,4-6-268 16,1 0 160-16</inkml:trace>
        </inkml:traceGroup>
        <inkml:traceGroup>
          <inkml:annotationXML>
            <emma:emma xmlns:emma="http://www.w3.org/2003/04/emma" version="1.0">
              <emma:interpretation id="{722BEA07-DC5D-4ADC-90BD-3457BD1E1D60}" emma:medium="tactile" emma:mode="ink">
                <msink:context xmlns:msink="http://schemas.microsoft.com/ink/2010/main" type="inkWord" rotatedBoundingBox="12585,342 15950,194 15989,1070 12624,1219"/>
              </emma:interpretation>
            </emma:emma>
          </inkml:annotationXML>
          <inkml:trace contextRef="#ctx0" brushRef="#br0" timeOffset="16858.8844">13020-334 280 0,'-12'-7'104'0,"12"7"-84"0,-4 0 0 0,0 0 136 16,4 4-88-16,-8-1 60 15,5 11-72-15,-9 3 12 16,0 11-40-16,1 6 0 16,3-3-16-16,0 7 0 15,4 3-4-15,4-10 12 16,4 0-12-16,0-10 40 16,8-1-24-16,3-9 12 15,5 3-20-15,-1-14-140 16,4 0 68-16,-3-7-156 15,-1 3 120-15,-4-10-100 16,5 4 112-16,-16-7 24 16,3 0 36-16,-10-7 140 15,3 10-68-15,-8-3 212 16,4 17-148-16,0 0-12 16,4 13-60-16,8 1-8 15,3 7-20-15,9-7 36 16,7 6-28-16,12-6 20 15,3-4-24-15,-3-3 0 16,7 4-12-16,-15-11 4 16,-4 0-8-16,-7-11-12 15,-1 4 4-15,-11-10 28 16,-8 0-12-16,-8-18 4 0,4 5-8 16,-4-15-16-16,1 10 4 0,-1-6-24 15,16 14 16-15,3 2 12 16,9 8 4-16,-5 3-336 15,5 11 180-15</inkml:trace>
          <inkml:trace contextRef="#ctx0" brushRef="#br0" timeOffset="17208.8157">13593-10 456 0,'-16'13'168'0,"16"-13"-128"0,-12 21-16 0,12-11 80 16,0 1-64-16,-7 2 0 16,7 1-24-16,0-3-4 15,7 2-4-15,5-9 36 16,11 3-20-16,0-7-12 15,5 0-8-15,-1-7 20 16,4 0-12-16,-16-3 12 16,-3 3-12-16,-12-7-16 15,-8 4 0-15,-11-4 28 16,-1 3-12-16,1-2 24 0,0 6-24 16,11-3-32-16,0 10 12 0,16-7-212 15,3 7 124-15</inkml:trace>
          <inkml:trace contextRef="#ctx0" brushRef="#br0" timeOffset="17504.0281">13941-468 496 0,'8'0'184'0,"-8"0"-140"0,27 7-16 0,-16 0 84 15,5 10-68-15,-5 10 68 16,5 8-60-16,-16 30 24 16,0 14-44-16,-19 4 60 15,-1 0-52-15,-18-4-16 16,7-10-16-16,-16-1 0 15,12-2-4-15,-7-22 84 16,7-6-44-16,0-20-144 16,16-8 52-16</inkml:trace>
          <inkml:trace contextRef="#ctx0" brushRef="#br0" timeOffset="17731.133">14092-258 664 0,'12'-17'244'0,"-12"17"-188"0,30-11-16 0,-10 4 56 15,-1 7-60-15,20-6 24 16,0 2-40-16,11 1 28 16,0 3-32-16,1 0 40 15,-5 3-32-15,-11-3-12 16,-4 4-8-16,-16-8-260 15,1 4 140-15</inkml:trace>
          <inkml:trace contextRef="#ctx0" brushRef="#br0" timeOffset="18029.4728">14347-465 560 0,'-15'0'208'0,"15"0"-164"0,0 0-8 16,0 4 24 0,0 3-40-16,-4 3 44 15,4 4-36-15,-4 13 4 16,4-3-20-16,-15 21 72 16,7 3-48-16,-11 7-12 15,7-3-16-15,-4 3 0 0,9-10-4 16,-5-4 24-16,4-6-16 0,5-15 32 15,6 1-28-15,13-4 32 16,7-14-32-16,12 4 40 16,4 0-32-16,-1-3-200 15,1 3 96-15</inkml:trace>
          <inkml:trace contextRef="#ctx0" brushRef="#br0" timeOffset="14951.5434">11305-165 372 0,'0'-14'140'0,"0"14"-112"0,4-3-4 16,-4 3 56-1,0 6-48-15,-4 12 84 16,4 9-64-16,-4 11 44 0,4 7-56 0,-4 6 16 16,8-2-36-16,-12 12 8 15,4-9-16-15,-4 3 20 16,1-10-20-16,-9 0 40 16,1-8-28-16,-5-19 40 15,1-1-36-15</inkml:trace>
          <inkml:trace contextRef="#ctx0" brushRef="#br0" timeOffset="15117.9857">11491-427 808 0,'3'-27'300'0,"-3"27"-232"0,8 3-20 0,-4 1-8 15,0-1-32-15,4 4-116 16,7-4 56-16</inkml:trace>
          <inkml:trace contextRef="#ctx0" brushRef="#br0" timeOffset="15581.7844">12036-444 456 0,'-15'0'168'0,"15"0"-128"0,-31 0-16 0,12 7 124 16,3 3-88-16,-19-3 52 15,8 3-64-15,-8 8 56 16,0 6-64-16,-11 17 0 16,7 0-24-16,1 21 8 15,10 0-16-15,9 0-4 16,0-7 0-16,15-3 20 16,12-11-12-16,3-6 4 15,9-5-8-15,7-9-456 16,4-4 244-16</inkml:trace>
          <inkml:trace contextRef="#ctx0" brushRef="#br0" timeOffset="16153.3264">12094-375 496 0,'-7'-7'184'0,"7"7"-140"0,-16 14-16 0,1-4 64 15,7 4-56-15,-11 24 40 16,7 3-44-16,-7 7 16 16,7 4-28-16,4-7-8 15,4-1-8-15,8-6 28 16,4-3-16-16,4-15 20 15,7 1-20-15,0-11 28 16,1 0-28-16,3-10-24 16,-4-3 4-16,-7-14-104 15,-1 3 56-15,-7-13 16 16,4-8 20-16,-12-6 8 16,4 10 0-16,-4-4 16 15,0 18-4-15,-3 14-20 16,7 3 8-16,0 17 20 15,4 4-4-15,3 10 4 16,9 0-4-16,3-4 36 16,4-3-20-16,5-7 12 0,-1 1-20 15,0-8 20-15,0-3-24 16,-8-14-4-16,1 7-4 16,-9-7 20-16,-3-3-12 0,-8-7-12 15,4-11-4-15,-8-10 20 16,4 7-8-16,-4-14-4 15,0 11 0-15,4 0-4 16,4 6 0-16,4 4-12 16,3 7 8-16,9 6-312 15,7 5 168-15</inkml:trace>
          <inkml:trace contextRef="#ctx0" brushRef="#br0" timeOffset="16320.7714">12559-138 652 0,'0'-10'244'0,"0"10"-192"16,31-14-12-16,-12 4-12 16,4 6-24-16,12-9 24 15,-4 6-16-15</inkml:trace>
        </inkml:traceGroup>
        <inkml:traceGroup>
          <inkml:annotationXML>
            <emma:emma xmlns:emma="http://www.w3.org/2003/04/emma" version="1.0">
              <emma:interpretation id="{37E20D44-B9E8-4EC0-BF99-DFF19A6DADEF}" emma:medium="tactile" emma:mode="ink">
                <msink:context xmlns:msink="http://schemas.microsoft.com/ink/2010/main" type="inkWord" rotatedBoundingBox="16204,403 19342,264 19383,1200 16245,133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833.9043">14827-55 572 0,'-11'-7'208'16,"7"4"-160"-16,0-4-12 0,-4 3 216 16,16 4-144-16,-4-3 28 15,4-1-84-15,7-3-24 16,5 4-16-16,7-4 44 16,4 4-32-16,3-1 8 15,5 4-20-15,0-3-580 16,0 3 312-16</inkml:trace>
          <inkml:trace contextRef="#ctx0" brushRef="#br0" timeOffset="20101.1147">15307-189 476 0,'-7'0'176'0,"7"0"-136"0,7 13-12 0,-10 5 40 16,6 9-44-16,-3 8 16 15,0 6-24-15,-3 11 8 16,-5-4-12-16,0 14 12 16,4-11-16-16,-7 8 40 15,3-11-24-15,-12-3 84 16,9-1-60-16,-12-16 48 16,3-4-56-16,-11-17 8 15,4-7-32-15,-8-17 28 16,8-1-28-16,4-16-760 15,8 3 400-15</inkml:trace>
          <inkml:trace contextRef="#ctx0" brushRef="#br0" timeOffset="20207.3978">15331-403 676 0,'0'4'248'0,"0"-4"-192"0</inkml:trace>
          <inkml:trace contextRef="#ctx0" brushRef="#br0" timeOffset="20581.894">15919-368 496 0,'-12'-11'184'0,"12"11"-140"0,0-3-16 0,0 0 144 16,-7 3-100-16,-5-7 68 15,0 7-80-15,-7 0-16 16,4 7-28-16,-16-1-4 16,4 15-4-16,-20 20-32 15,8 8 12-15,-7 19 4 16,7-9 8-16,4-1 24 16,24-6-12-16,7-7 32 15,8-7-28-15,15-11-24 16,8 1 4-16</inkml:trace>
          <inkml:trace contextRef="#ctx0" brushRef="#br0" timeOffset="21046.9325">15927-182 464 0,'-4'-25'176'0,"4"25"-140"0,-4-13-8 0,0 9 84 15,4 8-68-15,-8 3 8 16,5 6-32-16,-5 11 16 16,0 7-24-16,-4 4-4 15,9-1-4-15,-1-3 12 16,4-3-8-16,4-4 32 16,3-4-24-16,5-6 20 15,7-3-20-15,-3-11-8 16,3 3-4-16,-7-6-24 15,-1 3 12-15,-7-7-120 16,4 0 72-16,-12 0-4 16,4 7 36-16,-4-7 24 15,4 14 4-15,0-7 8 16,8 10-8-16,7-3 40 16,5 3-20-16,11-6 12 15,4-4-20-15,3-4 36 16,-3 4-28-16,0-13 4 15,-4 6-16-15,-8-10 20 16,-3-1-20-16,-13 1 4 16,-3 3-8-16,-8-10-32 0,0 7 12 15,1-4 24-15,-5-3-8 16,4 0-200-16,4 14 104 0</inkml:trace>
          <inkml:trace contextRef="#ctx0" brushRef="#br0" timeOffset="21292.4305">16496-52 684 0,'-4'-3'252'0,"4"3"-192"0,15 0-20 0,-3-7 12 16,4 4-36-16,7-8 32 15,4 8-32-15,4-4-180 16,0 7 88-16</inkml:trace>
          <inkml:trace contextRef="#ctx0" brushRef="#br0" timeOffset="21790.3236">16945-234 436 0,'-12'-14'160'0,"12"14"-124"0,-4-3-8 0,1 3 88 16,3 3-68-16,-8 4 44 15,0 7-56-15,-7 6 0 16,7 5-24-16,-8 9 28 15,9-6-24-15,-1 2 4 16,0 5-12-16,16-11 28 16,3 4-20-16,5-11 40 15,3 0-32-15,8-7 12 16,-7 1-20-16,-1-8-148 16,0 0 68-16,-3-9-88 15,-4 2 88-15,-9-10-12 16,5 1 48-16,-12-5 24 15,4 12 4-15,-7-8 72 16,-1 10-40-16,0 4 68 16,8 4-60-16,4 10 28 15,8-4-40-15,-1 4 0 16,9-1-16-16,7-6 28 16,8 4-24-16,3-11 32 15,9 3-32-15,-16-13 32 16,3 6-32-16,-14-6 4 15,-9 3-12-15,-14-10 4 16,-5 0-8-16,-12-7 8 16,5 3-8-16,-4-3 24 15,7 7-16-15,0-1-92 0,16 12 44 16</inkml:trace>
          <inkml:trace contextRef="#ctx0" brushRef="#br0" timeOffset="22130.5043">17560 52 508 0,'-7'3'188'0,"7"-3"-148"0,-12 10-8 0,12-3 116 15,0-3-88-15,0 3-16 16,0 3-28-16,0 4 4 16,8-8-12-16,0 5 32 15,7-4-24-15,1-4 20 16,3 1-20-16,-4-8 20 16,1 4-24-16,-8-7 12 15,-1 4-12-15,-14-8 88 16,3 5-52-16,-12-8 40 15,5 10-52-15,-5-9-12 16,8 9-12-16,5-3-20 16,6 7 4-16</inkml:trace>
          <inkml:trace contextRef="#ctx0" brushRef="#br0" timeOffset="22532.6755">17797-444 592 0,'0'-17'220'0,"0"17"-172"0,7 0-12 0,-7 0 84 16,4 7-72-16,4-7 32 16,7 10-44-16,5 18 32 15,3 6-40-15,0 31 28 16,8 11-28-16,-23 10 80 15,0-3-60-15,-20 6 12 16,0-10-36-16,-19 7 40 16,1-10-36-16,-13-7 64 15,4-18-52-15,-7-23-280 16,11-4 128-16</inkml:trace>
        </inkml:traceGroup>
        <inkml:traceGroup>
          <inkml:annotationXML>
            <emma:emma xmlns:emma="http://www.w3.org/2003/04/emma" version="1.0">
              <emma:interpretation id="{DD0C2206-D307-46F8-8E07-9D5BF3F20F5F}" emma:medium="tactile" emma:mode="ink">
                <msink:context xmlns:msink="http://schemas.microsoft.com/ink/2010/main" type="inkWord" rotatedBoundingBox="19611,274 20661,228 20706,1246 19656,129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421.528">18745 150 560 0,'-8'0'208'0,"8"0"-164"0,12-7-8 0,-12 7 76 16,0 7-68-16,-4-7-8 15,4 11-24-15,-8 9 0 16,1-2-8-16,-13 16 52 16,12-3-32-16,-3 0-12 15,3 0-4-15,4 3 24 16,4-10-16-16,4-6 32 16,4-5-32-16,11-6 12 15,-3-3-16-15,-5-11 12 16,9 0-16-16,-9-10-12 15,1 3 0-15,-8-7 4 16,3 7 0-16,-7 4-28 16,0 7 16-16,-3 13-56 15,3 0 36-15,0 14 8 16,3-6 12-16,5 6 20 16,8 3-4-16,-1-10 24 15,8 1-16-15,4-18 56 16,4 0-36-16,0-18-8 15,0 5-12-15,-7-18 0 16,-5 7-8-16,-11-7-4 0,-4 0 4 16,-12-4 12-16,4 11-8 0,-4 0-4 15,4 0 0-15,0 3-24 16,8 8 12-16</inkml:trace>
          <inkml:trace contextRef="#ctx0" brushRef="#br0" timeOffset="24981.0859">18880-514 664 0,'-11'-17'244'0,"11"17"-188"0,11 3-16 0,-11 1-4 15,0 6-28-15,-11 7 40 16,11 1-24-16,-19 13 4 16,19 3-16-16,-28 18 36 15,21-1-24-15,-5 1-4 16,12-14-12-16,-8 0 20 16,8-14-16-16,0-14 24 15,8-3-24-15,0-21 4 16,3 4-8-16,1-21-16 15,4 3 4-15,-5-6 4 16,-3-1 0-16,11 4-44 16,1 7 24-16,-1 4-36 15,0 6 32-15,1 4-8 16,-5 6 20-16,-3 1 16 16,-5 3 0-16,-14 3 32 15,7 8-20-15,-20-8-4 16,13 4-8-16,-13 0 20 0,1-4-12 15,7 1-12-15,1-1-4 0,-5 1-40 16,8 2 24-16,8 8-4 16,0 3 16-16,0 7 44 15,16 1-24-15,3 2 24 16,1 4-20-16,-1-3 44 16,8-8-32-16,-8-6 48 15,1 3-44-15,-5-10-172 16,-11 0 72-16,-4-7-468 15,0 0 296-15</inkml:trace>
          <inkml:trace contextRef="#ctx0" brushRef="#br0" timeOffset="25897.0453">18520 254 392 0,'-15'0'148'0,"15"0"-116"0,-12-4-8 16,5 4 188-1,7 0-120-15,-12-10 60 16,-3 10-88-16,-5-14-12 15,9 11-32-15,-17-4 40 16,9 7-32-16,-16-11-24 0,20 22-4 16,-12-4 24-16,7 3-12 0,-7 7-12 15,12 0-4-15,3 4-16 16,12 0 12-16,0-4 56 16,8 0-24-16,3-14 24 15,9 1-28-15,-1-11 28 16,8 0-32-16,4-13-40 15,-4 6 12-15,0-3-140 16,1-1 84-16,-9-9 12 16,-7 3 36-16,-5-11 16 15,5 11 4-15,-16-10 8 16,4-1-4-16,-8 4 24 16,8 11-16-16,0 3 32 15,0 10-28-15,-7 14 32 16,-1 10-32-16,-8 17 20 15,9-6-20-15,-9 23 44 16,-3 4-32-16,7 11 48 16,4-11-44-16,8-4-84 15,0-6 24-15</inkml:trace>
          <inkml:trace contextRef="#ctx0" brushRef="#br0" timeOffset="25356.0592">18257-22 416 0,'-11'0'152'0,"11"0"-116"0,0 4-12 16,0-4 136-1,0 0-92-15,0 0 80 16,0 0-88-16,3 0-4 15,1 7-36-15,0 0 40 0,4-4-32 16,7-3 28-16,5 7-28 0,30-7-16 16,4 0-8-16,28 0-4 15,3-4 0-15,15 4 24 16,-14 0-12-16,18 0 32 16,-19 0-28-16,0 0 4 15,-7 0-12-15,-20 0 4 16,-12-3-8-16,-15 0 52 15,-7 3-32-15</inkml:trace>
          <inkml:trace contextRef="#ctx0" brushRef="#br0" timeOffset="24530.801">18478-225 488 0,'8'-7'180'0,"-5"4"-140"0,9-4-12 15,-8 7 120 1,4-7-88-16,-1-3 64 0,5 3-72 0,-4-3 40 15,3 3-52-15,-7-4-4 16,4 1-20-16,-8-4-4 16,4 4-4-16,-8-7 12 15,0 7-12-15,-7-4 4 16,3-3-4-16,-12-1-16 16,1 5 4-16,-8-1-4 15,4 7 0-15,-8 7-12 16,8 0 12-16,-8 7-32 15,7 7 24-15,1 6-12 16,8 8 16-16,3-4 0 16,12 10 4-16,4-10 52 15,4 4-24-15,7-18 24 16,5 7-24-16,7-13 0 16,4-4-12-16,0-10 28 15,0-1-20-15,-4-9-32 16,0-1 8-16,-12-10 20 15,1 7-8-15,-12-11 28 16,-4 4-20-16,-4-3-20 16,0 10 0-16,-4 0-24 15,0 7 20-15,-3 6 12 16,3 11 4-16,-4 7-28 16,5 10 12-16,-1 4 32 15,4 7-12-15,4 9 16 16,4 5-12-16,11-8 44 15,5 7-28-15,11-13 4 0,-4-4-20 16,11-10-176-16,-3-4 92 16,0-17-220-16,-4 0 164 0,-4-17-272 15,0 4 224-15</inkml:trace>
        </inkml:traceGroup>
        <inkml:traceGroup>
          <inkml:annotationXML>
            <emma:emma xmlns:emma="http://www.w3.org/2003/04/emma" version="1.0">
              <emma:interpretation id="{90326051-176B-4A44-9058-86C053F5DC43}" emma:medium="tactile" emma:mode="ink">
                <msink:context xmlns:msink="http://schemas.microsoft.com/ink/2010/main" type="inkWord" rotatedBoundingBox="21153,536 21457,522 21476,968 21173,981"/>
              </emma:interpretation>
              <emma:one-of disjunction-type="recognition" id="oneOf7">
                <emma:interpretation id="interp7" emma:lang="" emma:confidence="1">
                  <emma:literal>Z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£</emma:literal>
                </emma:interpretation>
                <emma:interpretation id="interp11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7162.9679">19763 40 768 0,'-15'-10'284'0,"15"10"-220"0,0-7-20 15,7 7 76 1,5 0-76-16,15 0 36 16,4 10-48-16,19-6 0 0,1-1-20 0,14 1 56 15,-3 3-40-15</inkml:trace>
          <inkml:trace contextRef="#ctx0" brushRef="#br0" timeOffset="26961.9327">19879-163 780 0,'-8'-14'288'0,"8"14"-224"0,12-17-20 16,-12 10 112-1,8 0-96-15,-8-3 0 16,8 3-36-16,-5-3-16 15,13 3-4-15,3 0 4 16,-3 4-4-16,-5-1-36 16,5 8 16-16,-5 6 4 0,5 0 12 0,-12 11 8 15,0 7-4-15,-8 9 8 16,-4 1-8-16,-7 0-4 16,3 0 4-16,-15 0 4 15,11-7-4-15,-3-7 16 16,4-3-12-16,-1-4-4 15,8 0 0-15,-3-7 28 16,7 1-16-16,0-5 4 16,4 5-12-16,0-8-8 15,8 4 4-15,3 0-4 16,5 0 0-16,3-4 8 16,1 1-4-16,3-4-116 15,0 3 60-15,-4-3-244 16,1 0 168-16</inkml:trace>
        </inkml:traceGroup>
      </inkml:traceGroup>
    </inkml:traceGroup>
    <inkml:traceGroup>
      <inkml:annotationXML>
        <emma:emma xmlns:emma="http://www.w3.org/2003/04/emma" version="1.0">
          <emma:interpretation id="{5B0A2C41-F7E8-47CC-9772-EA031ABF9290}" emma:medium="tactile" emma:mode="ink">
            <msink:context xmlns:msink="http://schemas.microsoft.com/ink/2010/main" type="paragraph" rotatedBoundingBox="7171,3240 19683,1693 19896,3415 7384,49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CDE992-5B2B-4564-B86B-B77D9EEA3C8D}" emma:medium="tactile" emma:mode="ink">
              <msink:context xmlns:msink="http://schemas.microsoft.com/ink/2010/main" type="line" rotatedBoundingBox="7171,3240 19683,1693 19896,3415 7384,4961"/>
            </emma:interpretation>
          </emma:emma>
        </inkml:annotationXML>
        <inkml:traceGroup>
          <inkml:annotationXML>
            <emma:emma xmlns:emma="http://www.w3.org/2003/04/emma" version="1.0">
              <emma:interpretation id="{B1CD7E95-E5EA-42ED-94E8-73EA77D03006}" emma:medium="tactile" emma:mode="ink">
                <msink:context xmlns:msink="http://schemas.microsoft.com/ink/2010/main" type="inkWord" rotatedBoundingBox="7221,3638 8307,3504 8378,4083 7292,421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3950.7146">6156 3223 508 0,'8'-17'188'0,"-8"17"-148"0,8-28-8 16,-5 15 184-1,5 6-124-15,-8-14 96 16,0 7-108-16,-4-6-28 15,0 6-32-15,-11-3 12 16,-1 3-20-16,-18 0-48 16,7 7 20-16,-12 7 4 15,8 11 8-15,-8 2 20 16,8 8-8-16,-4 10 4 0,16 0-4 0,0 7-8 31,3-7 4-31,12-7 28 0,12-7-16 0,15-13 48 16,0-1-36-16,16-13-40 15,0-4 4-15,7-10-148 16,-3 0 84-16,0-4-48 16,-1 1 72-16,-3-11 44 15,-4 7 4-15,-4-21 32 16,-4 8-20-16,-8-15 84 16,-3 14-52-16,-13 4 112 15,1 17-88-15,-15 17-16 16,-5 21-32-16,-7 13 28 15,0 4-24-15,-8 14-40 16,8 0 8-16,-1 10 72 16,9 0-36-16,3 7 88 15,12-4-64-15,4-6-192 16,4-7 72-16,3-14-472 16,1-14 300-16</inkml:trace>
          <inkml:trace contextRef="#ctx0" brushRef="#br0" timeOffset="34408.9926">6524 3034 528 0,'-12'0'196'0,"12"0"-152"0,-11-14-12 0,7 11 148 16,8 3-104-16,-8-4 40 15,4 8-68-15,-8 3-56 16,4 3 4-16,-7 7 24 16,3 7-12-16,-4 11 16 15,4 6-12-15,1 0 12 16,7-3-16-16,0-7 16 16,4-3-16-16,3-15 48 15,5 1-28-15,3-17 12 16,5-1-24-16,-1-16-112 15,4 2 48-15,-3-9-76 16,-1 3 68-16,-7 0 24 16,3 6 16-16,-7 8-20 15,4 7 20-15,-12 10 104 16,3 6-48-16,5 11 4 16,8 4-28-16,3-1 32 15,8 1-24-15,12-11 4 16,-4-3-16-16,7-17 72 15,1-4-48-15,-12-17-12 16,-4 3-16-16,-12-10 0 16,1 7-4-16,-16-7-36 15,-4 3 16-15,-4-10 4 16,-3 18 12-16</inkml:trace>
        </inkml:traceGroup>
        <inkml:traceGroup>
          <inkml:annotationXML>
            <emma:emma xmlns:emma="http://www.w3.org/2003/04/emma" version="1.0">
              <emma:interpretation id="{F6B00FE9-F989-4759-A909-6A01DCE10E41}" emma:medium="tactile" emma:mode="ink">
                <msink:context xmlns:msink="http://schemas.microsoft.com/ink/2010/main" type="inkWord" rotatedBoundingBox="8841,3609 10971,3346 11086,4276 8956,453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5594.9582">7441 2927 456 0,'-7'-17'168'0,"7"3"-128"0,0-3-16 0,-4 7 124 15,4 3-88-15,-4-7 44 16,8 4-60-16,-4 3-8 15,0 3-20-15,0 15-36 16,0 6 8-16,4 17 12 16,3 4 4-16,5 21 16 15,3-1-12-15,1 18 24 16,-1 0-20-16,1-4-12 16,3-10-4-16,-3-11 64 15,-1-6-32-15,-3-14 68 16,-1-10-56-16,1-14 52 15,0 0-52-15,-1-25 16 16,1 1-36-16,3-34 0 16,5 2-12-16,3-23 28 15,0 10-20-15,8-20-4 16,0 16-8-16,0-10-48 16,4 21 24-16,-12-3-12 15,0 20 20-15,-3 7 8 16,-5 14 4-16,1 0 8 15,3 17-4-15</inkml:trace>
          <inkml:trace contextRef="#ctx0" brushRef="#br0" timeOffset="36075.024">7995 3626 520 0,'-8'-14'192'0,"8"14"-152"0,-8-10-8 16,1 3 116 0,7 3-88-16,-8-3 64 15,0 7-72-15,-11 4 16 16,-1 6-40-16,-7 4-8 15,8 7-12-15,0-1 20 16,11 1-16-16,4-4-4 0,12-3-4 0,7-7 40 16,8-4-24-16,8-10 36 15,0 4-32-15,-3-7-12 16,-1-1-8-16,-16-6 56 16,5 7-32-16,-16-11-20 15,4 11-8-15</inkml:trace>
          <inkml:trace contextRef="#ctx0" brushRef="#br0" timeOffset="36360.8321">8750 2838 560 0,'0'-45'208'0,"0"45"-164"15,4-41-8-15,-8 17 136 16,4 13-100-16,-8-6 60 16,8 3-76-16,-15 4-32 15,11 10-16-15,-23 10 16 16,-8 11-12-16,-8 24-12 16,1-1-4-16,-9 18 4 15,5 0 0-15,-1 21 24 16,12-4-12-16,24 17 48 0,3-13-32 15,27-11 40-15,9-10-40 16</inkml:trace>
          <inkml:trace contextRef="#ctx0" brushRef="#br0" timeOffset="36871.2045">8866 3024 436 0,'-19'-7'160'0,"19"7"-124"0,-12 0-8 0,0 0 176 15,8 7-116-15,-7 3 52 16,3 7-80-16,-4 4-20 15,5 3-24-15,3 7 24 16,4 7-24-16,0-4 4 16,8 0-12-16,3-9 36 15,9-12-20-15,3-13 84 16,4-3-60-16,0-14-24 16,4-1-12-16,-12-6-68 15,1 11 32-15,-16-11-16 16,-1 10 24-16,-10 3-44 15,3 8 32-15,-12 6-20 0,9 8 28 16,3 3 20-16,4 10 0 16,11 0 44-16,5 3-20 0,15-10 40 15,0 1-36-15,15-15 28 16,-11-3-28-16,4-21 28 16,-1 8-32-16,-10-11-4 15,-1 6-12-15,-16-9 20 16,-3 6-16-16,-8-3-144 15,4 0 68-15,-12 0-324 16,4 3 216-16</inkml:trace>
          <inkml:trace contextRef="#ctx0" brushRef="#br0" timeOffset="37081.7809">9427 2649 748 0,'20'-18'276'0,"-20"18"-216"16,42 18-16-16,-15 9 68 16,-4 4-72-16,1 28 8 15,-1 6-28-15,-19 31 40 16,-4-3-32-16,-20 17 56 16,1-7-48-16,-16-13 56 15,4-18-56-15,-4-13 20 16,8-11-36-16</inkml:trace>
        </inkml:traceGroup>
        <inkml:traceGroup>
          <inkml:annotationXML>
            <emma:emma xmlns:emma="http://www.w3.org/2003/04/emma" version="1.0">
              <emma:interpretation id="{D0308847-F9AB-4018-BE74-F641117D9495}" emma:medium="tactile" emma:mode="ink">
                <msink:context xmlns:msink="http://schemas.microsoft.com/ink/2010/main" type="inkWord" rotatedBoundingBox="11599,3796 12060,3739 12133,4328 11671,4385"/>
              </emma:interpretation>
            </emma:emma>
          </inkml:annotationXML>
          <inkml:trace contextRef="#ctx0" brushRef="#br0" timeOffset="37576.2427">10298 3079 808 0,'-4'0'300'16,"4"0"-232"-16,35 7-20 0,-15-4 72 15,7 0-76-15,7-3 8 16,1 0-32-16,8-6 60 16,-1-1-48-16,-3-7 16 15,-4 7-32-15,-8-7 8 16,-8 7-12-16,-19-10-8 16,-7 7 0-16,-16-4 12 15,3 4-8-15,-19 3-28 16,5 3 8-16,-21 8-20 15,9 3 16-15,-8 6-36 16,3 5 32-16,5 20 8 0,11 3 8 16,12 28 20-16,15-1-8 15,16 5 16-15,7-8-16 16,16-10 60-16,8-7-40 0,8-10 68 16,7-10-56-16,-4-8-148 15,-7-6 56-15</inkml:trace>
        </inkml:traceGroup>
        <inkml:traceGroup>
          <inkml:annotationXML>
            <emma:emma xmlns:emma="http://www.w3.org/2003/04/emma" version="1.0">
              <emma:interpretation id="{B5184266-19AE-4E21-93FA-456CF94A9FBE}" emma:medium="tactile" emma:mode="ink">
                <msink:context xmlns:msink="http://schemas.microsoft.com/ink/2010/main" type="inkWord" rotatedBoundingBox="12209,2617 16494,2087 16636,3239 12351,376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987.4375">11777 1740 624 0,'0'-17'228'0,"0"17"-176"0,-12-7-16 0,5 7 80 16,7 3-72-16,-20 1 8 15,13 3-32-15,-28 10 68 16,11 4-52-16,-30 23 4 16,12-2-24-16,-20 30 16 15,15 0-20-15,9 18 12 16,10-4-12-16,21-7 44 15,11-14-28-15,19-6 48 16,8-11-44-16</inkml:trace>
          <inkml:trace contextRef="#ctx0" brushRef="#br0" timeOffset="39574.0921">11804 1919 392 0,'-8'-3'148'0,"8"3"-116"0,-11 13-8 0,7-6 136 15,4 0-92-15,-12 17 24 16,4 0-52-16,-3 21 28 16,3-7-40-16,0 10 4 15,8-3-20-15,0-7 28 16,8-7-24-16,0-11 64 16,3-3-44-16,5-17-8 15,3 7-16-15,-3-20-116 16,3 6 56-16,-7-17-76 15,3 6 68-15,-11-16 24 16,4 3 16-16,-8 0-12 16,0 7 16-16,-12 10 12 15,8 7 4-15,1 18 68 16,3 13-40-16,7 7 32 0,5 0-36 16,11 0 8-16,4 0-20 0,16-14 36 15,-1-3-28-15,1-14 32 16,3-4-32-16,-15-17 12 15,-4 4-20-15,-11-17 0 16,-1 6-8-16,-7-13-8 16,-4 10 4-16,-4-10 12 15,0 10-8-15,0 0-12 16,4 7 0-16,0 7-156 16,7 10 88-16,5 3-536 15,7 8 340-15</inkml:trace>
          <inkml:trace contextRef="#ctx0" brushRef="#br0" timeOffset="39741.5379">12373 2019 768 0,'4'-4'284'0,"-4"4"-220"0,15-3-20 15,-3-1 24 1,7 4-48-16,16-3 24 15,8 6-24-15,11-3-360 16,0 0 184-16</inkml:trace>
          <inkml:trace contextRef="#ctx0" brushRef="#br0" timeOffset="40324.9277">12861 1919 540 0,'0'0'200'0,"0"0"-156"0,-19 14-12 0,11-7 44 16,4 3-48-16,-12 18 52 16,5 6-48-16,-9 7 64 15,9 7-56-15,-1 1 8 16,8-1-28-16,4-7 4 15,8-7-12-15,4-9 44 16,7-5-28-16,0-13 28 16,5-7-28-16,-1-7-8 15,0-3-12-15,0-11-128 16,-3 1 64-16,-5-15-56 16,-3 4 64-16,-1-7 16 15,-3 7 20-15,-8 0 36 16,0 14-12-16,-4 3 76 15,0 8-52-15,-7 12 48 16,11 8-48-16,-4 10 24 16,4 7-32-16,4 0 28 15,4-7-32-15,3 7 12 16,5-7-20-16,7-17 64 16,4 4-48-16,0-15 32 0,12-3-36 15,-8-10-8-15,-4 3-12 0,-4-10 4 16,-4-3-8-16,-19-8-12 15,4 1 4-15,-15-7 12 16,3 6-4-16,-4 1-12 16,5 10 4-16,-1 0-40 15,8 10 24-15,8 0-12 16,3 11 20-16,5-1-52 16,11 4 32-16,0 4-292 15,-4 2 180-15</inkml:trace>
          <inkml:trace contextRef="#ctx0" brushRef="#br0" timeOffset="40609.6856">13418 2181 612 0,'0'3'228'0,"0"-3"-180"15,0 17-12-15,0-3 80 16,4 3-72-16,-8 0 52 15,4 7-56-15,-4 4-4 16,1-7-20-16,-5-1 40 16,8 1-28-16,0-7 28 15,11-1-28-15,-3-9 36 16,4 3-36-16,3-18 12 16,1 5-24-16,-5-8 8 15,5-7-12-15,-12-3-8 16,3 7 0-16,-10-4 4 0,3 7-4 0,-12 4-28 15,4-4 12 1</inkml:trace>
          <inkml:trace contextRef="#ctx0" brushRef="#br0" timeOffset="38359.3125">11045 2081 624 0,'-11'-7'228'0,"18"17"-176"0,-7 25-16 16,-7-8 60-1,14 14-60-15,-14 11-12 0,7 3-16 0,-8 7 24 16,16-7-16-16,-8-3 76 16,0-4-56-16,-12-3 112 15,0-8-88-15,-18-16 64 16,2-11-72-16,-10-16-188 15,11-1 72-15</inkml:trace>
          <inkml:trace contextRef="#ctx0" brushRef="#br0" timeOffset="38497.3204">11100 1885 880 0,'0'-7'328'0,"0"7"-256"0,19 3-16 0,-11 1-32 15,3 6-24-15,9-3-344 16,7 3 188-16</inkml:trace>
          <inkml:trace contextRef="#ctx0" brushRef="#br0" timeOffset="40946.9479">13593 1771 652 0,'-4'-14'244'0,"4"14"-192"0,7 0-12 15,1 7 56 1,8 7-60-16,11 20 48 16,4 1-48-16,-4 37 76 15,-4 4-60-15,-19 24 72 16,0-8-72-16,-24 5 8 16,1-18-36-16,-20-3 84 15,8-8-60-15</inkml:trace>
          <inkml:trace contextRef="#ctx0" brushRef="#br0" timeOffset="41885.8244">14448 1606 704 0,'-4'-14'264'0,"0"7"-208"0,-3-3-12 0,-1 3 80 16,0 7-76-16,-19-7-12 15,4 7-20-15,-20-3-4 16,4 3-8-16,-7-4 8 16,11 1-8-16,-11-7-4 15,11 3 4-15,0-11-32 16,8 1 16-16,-4 3 56 16,15 4-20-16,5-4-56 15,3 14 20-15,0 14-20 16,8 3 20-16,-3 38-36 15,3 4 28-15,-20 34-4 16,9 7 16-16,-5 23 24 0,-3-6-8 0,3-6 48 16,5-22-28-16,3-6 72 15,4-18-52-15,0-13 80 16,4-4-72-16,4-21 80 16,4-9-80-16,7-1-8 15,5-7-32-15,3-7-20 16,0 4 0-16,0 0 20 15,0 4-8-15,5-8-136 16,-1 7 72-16,0-17-360 16,4 4 232-16</inkml:trace>
          <inkml:trace contextRef="#ctx0" brushRef="#br0" timeOffset="42161.3551">14425 1971 560 0,'-35'-18'208'0,"35"18"-164"0,-12-10-8 16,12 3 180-1,4 7-124-15,12-7 16 16,7 7-64-16,16-3 32 15,3 6-44-15,12 1 4 0,1 3-24 0,3-4 36 16,0 4-24-16,0-4 40 16,-8-3-36-16,-11 0-208 15,-4 4 96-15</inkml:trace>
          <inkml:trace contextRef="#ctx0" brushRef="#br0" timeOffset="42501.1128">14626 1768 508 0,'-11'0'188'0,"11"0"-148"0,0 7-8 0,0 6 96 15,0-2-76-15,-8 6 52 16,4-3-64-16,-12 17 24 16,5-1-36-16,-5 19 8 15,5 2-20-15,-5 11 44 16,8-3-32-16,1-4 40 16,-1-4-40-16,8-6-16 15,4-7-4-15,0-7 36 16,7-7-24-16,5 0 0 15,-1-3-12-15,5-4 28 16,3 0-20-16,0-3 20 0,0 0-20 16</inkml:trace>
          <inkml:trace contextRef="#ctx0" brushRef="#br0" timeOffset="42714.0536">15056 2308 832 0,'-16'-4'308'0,"16"4"-240"0,35-3-20 0,-8 0 108 15,-7 3-96-15,18-4 20 16,1 8-48-16</inkml:trace>
        </inkml:traceGroup>
        <inkml:traceGroup>
          <inkml:annotationXML>
            <emma:emma xmlns:emma="http://www.w3.org/2003/04/emma" version="1.0">
              <emma:interpretation id="{10257A26-EC1F-46C2-AD1E-A603635526AE}" emma:medium="tactile" emma:mode="ink">
                <msink:context xmlns:msink="http://schemas.microsoft.com/ink/2010/main" type="inkWord" rotatedBoundingBox="17112,2188 19705,1867 19896,3415 17304,3735"/>
              </emma:interpretation>
            </emma:emma>
          </inkml:annotationXML>
          <inkml:trace contextRef="#ctx0" brushRef="#br0" timeOffset="44873.2098">15834 2074 664 0,'-19'-4'244'0,"19"4"-188"0,0 0-16 16,-8 0 144 0,16 0-108-16,-8 0 40 15,11 4-68-15,16-4-20 16,4 0-16-16,39-4 32 0,7 8-20 0,28-1-12 16,-4 1-8-16,15-4 48 15,-16 3-28-15,5-3-168 31,-12 0 76-31,-24-3-132 0,-14 3 112 0,-21-7-140 16,-10 0 128-16</inkml:trace>
          <inkml:trace contextRef="#ctx0" brushRef="#br0" timeOffset="43987.2189">16221 1799 352 0,'8'0'132'0,"-8"-4"-104"0,11 1-8 15,-11-1 168 1,0 1-108-16,0-4 56 16,0 4-80-16,0-11 12 15,0 7-40-15,-11-10-16 0,11 6-8 0,-16-6 20 16,12 3-12-16,-23-6 4 16,8 3-8-16,-16 6-32 15,12 8 12-15,-20 10-32 16,20 10 28-16,-12 7 16 15,16 3 0-15,-8 4 20 16,15 0-12-16,4-7 24 16,16-3-20-16,0-11 24 15,11 1-24-15,4-15 56 16,12 4-36-16,4-10-16 16,4 3-8-16,-1-10-28 15,-3 0 12-15,-4-14 20 16,-8 7-4-16,-8-21-4 15,1 4 0-15,-9-18 12 16,-7 11-8-16,-8-4-12 16,4 11 0-16,-11 3 28 15,11 14-12-15,-20 10-56 16,12 14 20-16,-11 35 12 16,8 9 8-16,-24 22 20 15,15-1-8-15,1 1 60 16,11-8-40-16,0-6 24 15,12-8-32-15,12-13-80 16,3-6 32-16</inkml:trace>
          <inkml:trace contextRef="#ctx0" brushRef="#br0" timeOffset="44513.1543">16569 1320 548 0,'-3'-13'204'0,"3"13"-156"0,-8-7-16 0,4 7 16 16,4 7-32-16,-8 6-4 15,4-2-8-15,-7 33 4 16,7 1-4-16,-12 27 8 16,9 1-8-16,-9-5 8 15,8-6-8-15,-3-10 40 16,7-7-20-16,-8-14 48 15,12-7-40-15,0-10 72 16,0-4-56-16,0-14 0 16,4-2-28-16,4-12 4 15,0 1-12-15,3-17-24 16,5 3 4-16,-1-11-180 16,1 5 100-16,3-1 12 15,0 14 48-15,-3 3 4 16,-4 14 12-16,-16 7 36 15,0 10-16-15,-12 8 28 16,1 2-24-16,-8 1 100 16,3 3-60-16,1 0 20 15,7-3-40-15,8-1-32 0,4 8 0 16,4-7 36-16,4-1-24 16,11-3 36-16,1-3-32 15,-1-3 56-15,0-1-40 0,-3-7 4 16,-4 4-24-16,-9-3-112 15,-3-1 52-15,-7-3-172 16,3 3 120-16,0-3-364 16,4 7 256-16</inkml:trace>
          <inkml:trace contextRef="#ctx0" brushRef="#br0" timeOffset="45368.7546">16175 2432 508 0,'-24'0'188'0,"24"0"-148"0,-7-4-8 0,-1 1 132 16,4 6-96-16,-12-6 88 15,1 3-92-15,-16 0 4 16,8 3-44-16,-12 1 4 15,8 3-16-15,-12 3 28 16,12 4-24-16,-4 10-4 16,12 0-8-16,-1 3 12 15,13 4-8-15,7-3 48 16,11-1-28-16,5-13 40 0,7-3-40 0,8-22 64 16,4 1-52-16,7-18-8 15,1 8-20-15,-4-11-124 16,-5 0 60-1,-10 0-24-15,-5 0 48 16,-7-7 4-16,-5 0 16 0,-10-7 16 16,3 4-4-16,-8-4-48 15,0 18 28-15,-7 17-52 16,-1 13 40-16,-3 21 32 16,3 7 0-16,-3 10-8 15,7 4 0-15,1 7 64 16,3-4-32-16,4 7 8 15,4-4-24-15,4-13-440 16,4 0 236-16</inkml:trace>
          <inkml:trace contextRef="#ctx0" brushRef="#br0" timeOffset="45894.2662">16353 2435 612 0,'-12'-10'228'0,"12"10"-180"0,-12-10-12 0,5 6 104 16,7 8-84-16,-8-4-4 15,8 3-32-15,-8 7-40 16,4 1 8-16,-7 6 32 15,3 7-12-15,4 7-8 16,8-4-4-16,4 1 28 16,3-1-12-16,1-9 68 15,0-5-48-15,-1-13 4 16,5 0-20-16,-5-6-168 16,1-5 80-16,-8-9-24 15,3 2 56-15,-10-2 28 16,3 6 8-16,-8-3-8 15,8 17 8-15,-4 0 28 16,8 7-12-16,4 6 56 16,3 5-36-16,9 6 28 15,7 3-32-15,15-10 44 16,1-3-40-16,15-17 28 16,-4-1-32-16,4-16 36 15,-11 2-36-15,-20-9-16 16,-8 6-4-16,-19-6 8 15,12 3-8-15,-20-11-64 16,-4 8 28-16,8-4-244 16,4 10 152-16,8-6-480 15,8 9 340-15</inkml:trace>
          <inkml:trace contextRef="#ctx0" brushRef="#br0" timeOffset="46482.8675">17239 2112 632 0,'-8'-42'236'0,"8"42"-184"0,35-13-16 0,-8 9 72 15,4 8-68-15,16-1 16 16,7 7-32-16,12 1 40 15,-8-1-36-15</inkml:trace>
          <inkml:trace contextRef="#ctx0" brushRef="#br0" timeOffset="46329.9628">17324 1905 560 0,'-27'-7'208'0,"27"7"-164"0,-23 0-8 0,15-3 208 16,4 3-140-16,4-4 36 15,0 4-84-15,12-3-52 16,7 3-4-16,20 0-12 16,0 3 4-16,7 4 0 15,1 7 0-15,-20 10 52 16,4 11-24-16,-27 6 8 15,-1 4-16-15,-30 6 12 16,0-3-16-16,-23-6-20 16,15-4 4-16,-4-7 4 15,8-7 4-15,12-4-28 16,11-2 16-16,16-5 48 16,4-2-16-16,23-5 0 15,-5 1-12-15,9-7-376 0,0 0 200 16</inkml:trace>
          <inkml:trace contextRef="#ctx0" brushRef="#br0" timeOffset="46898.473">18110 1458 768 0,'-19'-31'284'0,"19"31"-220"0,19-17-20 16,-3 10 92 0,-5 3-84-16,20-2-4 15,-8 6-28-15,5 0-40 0,-5 3 8 16,4 4 32-16,-8 7-12 0,1-1 8 15,-1 5-8-15,-11 6-8 16,-8 0 4-16,0 10-40 16,0 1 20-16,-4 9 4 15,0 5 12-15,-8 19 0 16,8 8 0-16,-7 34 60 16,-1-3-32-16,-7 13 8 15,7-13-24-15,-7 3 0 16,7-21-4-16,-7-6 28 15,7-18-20-15,-7-20 144 16,3-14-88-16,-11-24 64 16,8-7-76-16,-24-17-264 15,9-7 108-15</inkml:trace>
        </inkml:traceGroup>
      </inkml:traceGroup>
    </inkml:traceGroup>
    <inkml:traceGroup>
      <inkml:annotationXML>
        <emma:emma xmlns:emma="http://www.w3.org/2003/04/emma" version="1.0">
          <emma:interpretation id="{8D3B6219-D0E9-4140-9539-924CDE920020}" emma:medium="tactile" emma:mode="ink">
            <msink:context xmlns:msink="http://schemas.microsoft.com/ink/2010/main" type="paragraph" rotatedBoundingBox="5794,5612 23593,4014 23835,6707 6036,8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84BB99-176E-464C-A90D-0792EB6C378F}" emma:medium="tactile" emma:mode="ink">
              <msink:context xmlns:msink="http://schemas.microsoft.com/ink/2010/main" type="line" rotatedBoundingBox="13220,4955 23573,3851 23681,4860 13327,5964"/>
            </emma:interpretation>
          </emma:emma>
        </inkml:annotationXML>
        <inkml:traceGroup>
          <inkml:annotationXML>
            <emma:emma xmlns:emma="http://www.w3.org/2003/04/emma" version="1.0">
              <emma:interpretation id="{D4077BFB-CFB7-4654-9E36-E872DB1F66ED}" emma:medium="tactile" emma:mode="ink">
                <msink:context xmlns:msink="http://schemas.microsoft.com/ink/2010/main" type="inkWord" rotatedBoundingBox="13220,4955 14930,4773 15005,5474 13295,565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2442.6833">13240 4469 780 0,'-4'14'288'0,"4"-14"-224"0,35 13-20 16,-12-13 120-16,1 4-100 16,7-8 36-1,3 1-60-15,9-4-40 0,-4 0-4 0,11-7-660 16,-3 4 364-16</inkml:trace>
          <inkml:trace contextRef="#ctx0" brushRef="#br0" timeOffset="62439.6748">13209 4211 820 0,'-19'0'304'0,"19"0"-236"0,-16 0-20 0,13 0 124 16,6 0-104-16,13 0 44 16,3 3-68-16,12-3 4 15,8 0-32-15,7 0 44 16,1 4-32-16,-5-4-200 15,-3 6 92-15</inkml:trace>
          <inkml:trace contextRef="#ctx0" brushRef="#br0" timeOffset="59661.6396">11851 4524 664 0,'-12'-7'244'0,"12"7"-188"0,4-3-16 0,0 3 68 16,3 6-68-16,5 1 8 16,7 7-28-16,12 7 4 15,4 3-12-15,0 0 0 16,8 3-4-16,3-6 12 16,-11 0-12-16,0-4 24 15,-4-3-20-15,-8-7 32 16,4-4-28-16,-15-10 20 15,7 4-20-15,-11-11 36 16,7 0-28-16,-11-10-4 16,12 7-12-16,-13-18 4 15,5 4-8-15,-8-10-20 16,16 3 8-16,-16-13 32 16,0 13-16-16,4-7-8 15,-1 11-4-15,-3-4-16 16,4 14 12-16,0-7-4 15,-4 10 4-15,4-3 8 0,4 0 0 16,0 3-36 0,-1 8 20-16,1-5 24 0,4 15-4 15,3 3-8-15,4 7 0 0,1 7 4 16,3-1 0-16,0 11-12 16,0 4 8-16,-3 3 28 15,-1 3-12-15,-3 11 4 16,-9-4-8-16,1 8 36 15,-8-8-20-15,0 4-12 16,-8-14-8-16,-3 6 12 16,3-6-8-16,-11-3 4 15,7-4-4-15,-11 7-24 16,7-7 8-16,9-3-12 16,-9-4 8-16,12 4 16 15,-3-11 0-15,14 4 8 16,13-8-8-16,7-6 32 15,11 0-20-15,9-3-12 16,-1-4-8-16,1 4 28 16,-5 3-12-16,-3 0-196 15,-8 3 96-15,-4-3-288 16,-4 4 208-16</inkml:trace>
        </inkml:traceGroup>
        <inkml:traceGroup>
          <inkml:annotationXML>
            <emma:emma xmlns:emma="http://www.w3.org/2003/04/emma" version="1.0">
              <emma:interpretation id="{1D9A52A1-1356-4CE2-A95B-752CDA0A212D}" emma:medium="tactile" emma:mode="ink">
                <msink:context xmlns:msink="http://schemas.microsoft.com/ink/2010/main" type="inkWord" rotatedBoundingBox="15542,5005 17837,4760 17913,5475 15618,572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6796.3769">15702 4138 684 0,'-31'4'252'0,"31"-4"-192"0,-38 14-20 16,18-4 84 0,5 0-76-16,-5 18 32 15,5 3-44-15,-4 10-24 16,19 0-4-16,0 4 0 15,7-7-4-15,13-7 8 16,7-7-8-16,8-10 40 16,-1-14-20-16,1-11-48 15,-4 1 12-15,-4-14-16 0,0 7 16 0,-7-14 8 32,-5 7 4-32,-3-7 24 0,-4 7-12 15,-8 0 24-15,0 6-24 0,-4 8 32 16,0 7-28-16,0 10 4 15,4 6-12-15,0 15 4 16,8 3-8-16,0 3 16 16,3 1-12-16,5-11 24 15,3 3-20-15,0-13 40 16,5-4-28-16,-1-10-56 16,4-3 16-16,0-7-84 15,0-1 56-15,-4-9 0 16,1 9 28-16,-5-13 12 15,-4 4 4-15,-7-11 52 16,-4 3-28-16,-12-3 44 16,4 10-40-16,-7-3 100 15,3 7-72-15,0 0 12 16,4 7-44-16,1-4-40 16,6 7 8-16,-3 0-16 15,8 4 12-15,0-1 16 16,0 4 0-16,-5-3-12 15,1 3 4-15,-4-4 20 16,4 8-8-16,-4-8 40 16,0 4-24-16,0-7 12 0,0 4-20 15,0-7-24-15,0 6 0 0,0-3-12 16,0 4 8-16,0-4 16 16,4 4 0-16,-4-1-36 15,4 4 16-15,-4-3 4 16,0 6 12-16,-4-3 16 15,4 7-8-15,-8-4-56 16,4 1 24-16,-3-1-228 16,7 1 140-16,0-4-540 15,4 0 360-15</inkml:trace>
          <inkml:trace contextRef="#ctx0" brushRef="#br0" timeOffset="67677.6647">16395 4534 464 0,'0'0'176'0,"0"0"-140"0,-4 0-8 0,0 0 92 31,8 0-72-31,-4 0 76 0,0 0-68 0,0 0 40 16,0 0-56-16,-4-3 60 15,4 3-60-15,-7-4 52 16,-1 8-52-16,-7 3 8 16,-1 3-32-16,-7 14 20 15,3-3-24-15,-3 3-12 16,12 0-4-16,7-4-4 16,11 1 0-16,17-11 24 15,-1 1-8-15,8-11 16 16,4 3-16-16,-4-10-4 15,0 0 0-15,-12-10-16 16,0 3 8-16,-15-6 20 16,0 3-8-16,-12-4 24 15,1 4-20-15,-9 0-20 16,5 10 0-16,-1 0-48 16,8 7 28-16</inkml:trace>
          <inkml:trace contextRef="#ctx0" brushRef="#br0" timeOffset="65831.5273">14289 4231 612 0,'-4'-3'228'16,"8"3"-180"-16,-4-7-12 0,0 4 80 16,0 3-72-16,0-4 60 15,0 4-60-15,-4-3 4 16,4 3-28-16,-7-4 4 16,3 8-12-16,-8-1 12 15,1 7-16-15,-9 11 32 16,9 3-24-16,-9 18 4 15,9-1-12-15,-5 7 28 16,5 7-20-16,7-10-32 16,4-7 8-16,7-11-16 0,5-3 12 0,7-13 60 15,9-1-24 17,6-14 0-32,-3-2-16 0,12-12 12 0,-8-2-12 0,-4-4-12 15,0 0 0-15,-12-14 20 16,0 7-8-16,-11 0-4 15,-4 10 0-15,-8 4-48 16,4 17 24-16,-4 10-48 16,4 11 40-16,0 17 24 15,4 0 4-15,8-1 0 16,3 1 4-16,5-7-16 16,3 0 8-16,0-14 20 15,4-3-8-15,0-14 32 16,4 0-24-16,-8-14 32 15,1 1-32-15,-5-18 4 16,4 7-12-16,-3-25 4 16,-1 5-8-16,-7-11 16 15,-5 10-12-15,-7 0-20 16,4 14 4-16,-8 7-4 16,4 3 4-16,-4 8-36 15,8 6 24-15,8 7-444 16,3 3 256-16</inkml:trace>
          <inkml:trace contextRef="#ctx0" brushRef="#br0" timeOffset="65999.4728">15145 4328 780 0,'-16'-7'288'0,"16"7"-224"0,16 7-20 0,-5-7 76 16,1 0-76-16,7-4-8 31,16 1-24-31,4-7-28 0,-4 3 8 0</inkml:trace>
        </inkml:traceGroup>
        <inkml:traceGroup>
          <inkml:annotationXML>
            <emma:emma xmlns:emma="http://www.w3.org/2003/04/emma" version="1.0">
              <emma:interpretation id="{2FE39EF0-E296-4BF0-BFD8-5B1B706F421C}" emma:medium="tactile" emma:mode="ink">
                <msink:context xmlns:msink="http://schemas.microsoft.com/ink/2010/main" type="inkWord" rotatedBoundingBox="19297,4563 20292,4457 20372,5199 19376,530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1324.572">18877 3695 520 0,'-8'-7'192'0,"8"7"-152"0,-4-7-8 15,0 3 60 1,4 8-56-16,-8-4 32 0,5 7-40 0,-13 3 16 15,-7 7-24-15,-16 25 0 16,0 6-12-16,-30 21 20 16,3 3-16-16,-19 14 12 15,15-4-12-15,-7 4 12 16,19-3-16-16,-12-11 16 16,23-10-16-16,1-10-12 15,15-14 0-15</inkml:trace>
          <inkml:trace contextRef="#ctx0" brushRef="#br0" timeOffset="91552.6784">17932 4245 676 0,'0'28'248'0,"0"-28"-192"0,8 55-16 16,-4-28 24-1,7-3-44-15,9 7 24 16,7 0-24-16,11-10 44 16,1 0-36-16,8-21 28 15,-1-4-28-15,20-20 16 16,7-3-24-16,13-4-404 16,6 3 208-16</inkml:trace>
        </inkml:traceGroup>
        <inkml:traceGroup>
          <inkml:annotationXML>
            <emma:emma xmlns:emma="http://www.w3.org/2003/04/emma" version="1.0">
              <emma:interpretation id="{66482E44-5581-4CE6-9AAC-33EC45F5D613}" emma:medium="tactile" emma:mode="ink">
                <msink:context xmlns:msink="http://schemas.microsoft.com/ink/2010/main" type="inkWord" rotatedBoundingBox="20852,4366 23597,4073 23645,4523 20900,4816"/>
              </emma:interpretation>
              <emma:one-of disjunction-type="recognition" id="oneOf14">
                <emma:interpretation id="interp18" emma:lang="" emma:confidence="0">
                  <emma:literal>on two</emma:literal>
                </emma:interpretation>
                <emma:interpretation id="interp19" emma:lang="" emma:confidence="0">
                  <emma:literal>construe</emma:literal>
                </emma:interpretation>
                <emma:interpretation id="interp20" emma:lang="" emma:confidence="0">
                  <emma:literal>contours</emma:literal>
                </emma:interpretation>
                <emma:interpretation id="interp21" emma:lang="" emma:confidence="0">
                  <emma:literal>contour</emma:literal>
                </emma:interpretation>
                <emma:interpretation id="interp22" emma:lang="" emma:confidence="0">
                  <emma:literal>antae</emma:literal>
                </emma:interpretation>
              </emma:one-of>
            </emma:emma>
          </inkml:annotationXML>
          <inkml:trace contextRef="#ctx0" brushRef="#br0" timeOffset="93528.136">19616 3670 372 0,'8'-10'140'0,"-8"10"-112"0,19-10-4 0,-11 3 172 16,0 0-112-16,-5 4 44 16,9-1-76-16,-20-6 52 15,4 3-64-15,-7 0 0 16,-1 4-24-16,-11-4-12 15,0 3 0-15,-8 4-48 16,8 7 24-16,-8 0 60 16,11 10-20-16,-3 4-52 15,11 0 20-15,5 3 8 16,11 0 4-16,11 3 28 16,4-9-16-16,12-5 32 15,8-6-28-15,11-14 40 16,5 4-32-16,3-7 20 15,-8-4-24-15,-11 0 0 16,-8 4-12-16,-12-8 12 16,-4 5-12-16,-11-1-20 15,0 4 4-15,-12 3-56 16,1 0 32-16,-5 17-28 16,4 0 36-16,1 15-8 15,7 6 20-15,7 6 44 16,5 5-20-16,7-4 24 15,8-4-20-15,-3-10 28 16,3-3-28-16,-4-14 48 0,-4-1-36 16,-7-12-32-16,0-1 0 0,-12-14-16 15,3 4 8 1,-10-18 8-16,-1 4 4 0,-4-6 0 16,8 6 0-16,1 3-36 15,3 1 20-15,7 6-40 16,5 7 36-16,0-3 16 15,7 7 4-15,0-1-8 16,1 4 4-16,-5 1 12 16,4 6-4-16,-3-4-4 15,-4 4 4-15,-1-3-4 16,5 6 0-16,-12 1-12 16,-1 6 8-16,-6 4 4 15,3 3 0-15,-4 7-20 16,0 3 12-16,-4 4 40 15,8 0-20-15,-4 0 24 16,8-7-20-16,-4 1 20 16,4-8-24-16,0-7 56 15,0-3-36-15,0-10 28 16,3 3-32-16,1-7 0 16,0 0-16-16,-4-10-16 15,3-1 0-15,5-13 12 16,-4 4-4-16,-1-8-12 15,5 8 4-15,7-4-68 16,1 14 40-16,3 3-68 0,0 7 60 16,1 7 60-16,-1 4-4 0,-4 6 28 15,-3 4-24-15,-9 13 28 16,-7-3-32-16,12 4 40 16,-8-4-32-16,-4-4 32 15,4-2-32-15,0-11-32 16,-4-1 4-16,7-6-132 15,1-6 76-15,4-8-136 16,3-3 112-16,8-14-64 16,4 7 84-16,-11-11 0 15,15 11 40-15,-12 0 24 16,-3 10 0-16,3 0 100 16,-3 8-56-16,-5 6 36 15,1 3-48-15,-4 7 60 16,-1 4-52-16,-3 3 36 15,0 4-44-15,0 6 24 16,0 1-28-16,0 3 16 16,3-4-24-16,-3-2 60 15,4-1-44-15,-12-17 72 16,4-1-60-16,-11-6-112 16,3-6 32-16,-15-12-28 15,15-2 36-15,-8-8-92 16,9 8 64-16,3-8-232 15,4 4 160-15</inkml:trace>
          <inkml:trace contextRef="#ctx0" brushRef="#br0" timeOffset="94344.0075">21083 3423 592 0,'27'-17'220'0,"-27"17"-172"0,12 10-12 0,-12-3 92 16,0 7-76-16,-12 10 16 31,12 7-44-31,-7 3 32 0,3 4-32 0,-4 10 32 15,8-3-32-15,0 6-100 16,0 1 40-16,0-14-132 16,8 0 96-16,-16-25 28 15,8 1 24-15,-8-21 28 16,-3-6-4-16,-17-15 24 16,17 0-16-16,-16-6 4 15,7 3-8-15,-3-3 36 16,12 10-20-16,11 0-48 15,7 10 12-15,20 0-52 16,-3 11 36-16,18 3 32 16,-3 3 0-16,0 0-8 15,-5 4 0-15,-3-3 20 16,-3 3-8-16,-1-7 32 16,-8 3-24-16,-15-3 56 15,4 0-40-15,-8 0 4 16,0 0-24-16,-8 0-16 15,8 0 0-15,-4 0-40 16,4 0 24-16,0 4-20 16,12 2 24-16,-5 5 8 0,5-1 8 15,-4 0 24-15,3 4-12 0,5-7 56 16,3 3-36-16,0-13 12 16,1 10-28-16,-1-14 44 15,8 7-32-15,-11-14-4 16,-5 14-16-16,1-10 12 15,3 6-12-15,-3-13-4 16,-4 10 0-16,3-10-24 16,1 10 12-16,4 0-40 15,3 7 28-15,-7-3-36 16,7 6 32-16,0 8 28 16,4 2 0-16,1 5 20 15,-1-1-16-15,-4 0 24 16,12 0-20-16,-4-6 48 15,0-5-32-15,1-9 48 16,-1 3-44-16,-4-14-60 16,-4 4 16-16,1-7-88 15,-13 3 56-15,1-10 20 16,-4 3 16-16,-4-20 24 16,0 6-8-16,0-20 16 15,0 7-16-15,-12 0 24 16,12 14-20-16,0 16-40 15,0 15 16-15,-7 17 44 16,3 6-12-16,-12 8 36 16,16 3-32-16,-8-4 4 15,5-2-16-15,3-8 36 0,3-3-24 16,1-11 12 0,8-3-20-16,7-14 0 15,8 4-8-15,20-18 28 16,3 4-20-16,24-7-208 0,-1 4 104 0</inkml:trace>
        </inkml:traceGroup>
      </inkml:traceGroup>
      <inkml:traceGroup>
        <inkml:annotationXML>
          <emma:emma xmlns:emma="http://www.w3.org/2003/04/emma" version="1.0">
            <emma:interpretation id="{31EA833C-DDD6-49EF-B387-744D42F0A6D8}" emma:medium="tactile" emma:mode="ink">
              <msink:context xmlns:msink="http://schemas.microsoft.com/ink/2010/main" type="line" rotatedBoundingBox="6800,6162 20366,4944 20532,6795 6966,8013"/>
            </emma:interpretation>
          </emma:emma>
        </inkml:annotationXML>
        <inkml:traceGroup>
          <inkml:annotationXML>
            <emma:emma xmlns:emma="http://www.w3.org/2003/04/emma" version="1.0">
              <emma:interpretation id="{212ED7D9-39FB-45E3-84CC-B4037847D77C}" emma:medium="tactile" emma:mode="ink">
                <msink:context xmlns:msink="http://schemas.microsoft.com/ink/2010/main" type="inkWord" rotatedBoundingBox="6800,6162 8747,5988 8875,7407 6927,758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0139.701">6431 6114 520 0,'-4'-14'192'0,"4"14"-152"0,12-17-8 15,-8 3 72-15,3 14-64 0,-3-10 44 16,0 3-48 0,-4-7 68-16,0 0-56 0,0 4 52 15,0 3-56-15,-8-7-12 16,1 7-20-16,-5-10 52 16,4 10-36-16,-7 0-48 15,7 7 12-15,-11 0 8 16,3 0 0-16,-7 7-8 15,7 7 4-15,-3 10 12 16,4 0-4-16,3 14-4 16,4-7 4-16,4 0 4 15,8 3-4-15,8-16 24 16,3-1-16-16,5-17 32 16,-1-4-28-16,0-16-40 15,5 2 12-15,-5-9 0 16,4 3 12-16,-7-7 0 15,-5 7 0-15,-3-7-28 16,0 3 16-16,-8-13 32 16,4 17-12-16,-4-11 0 15,0 18-4-15,0-3-4 16,4 2 0-16,-8 18 44 16,4 14-24-16,-4 10 24 15,4 0-24-15,-8 21 0 16,16 0-12-16,-8 10 12 0,0 0-12 15,-4-3 32-15,12 3-24 0,-4-18 40 16,7 1-32-16,-3-14-408 31,3-10 208-31</inkml:trace>
          <inkml:trace contextRef="#ctx0" brushRef="#br0" timeOffset="71566.9319">6609 6169 548 0,'-12'-18'204'0,"9"12"-156"0,-5-1-16 0,4 7 104 15,8 0-80-15,-4 0 4 16,4 7-36-16,3 10 64 16,5 3-52-16,11 11-20 15,8 0-16-15,8 0 0 16,-4 0 0-16,3-7 32 16,-7-3-16-16,4-7 20 15,-8-4-20-15,-7-10 28 16,-1 7-28-16,-11-21 32 15,-4 7-32-15,-4-24 20 16,0 7-20-16,-4-14 0 16,-4 1-8-16,0-12-40 15,4 5 16-15,-3-1-12 0,7 14 16 0,7 0-28 16,5 7 24-16,0-7-20 16,7 10 20-16,0-3 28 15,9 10-8-15,-13-3-24 16,12 3 8-16,-4 4 24 15,12 7-8-15,-8 6 8 16,4 4-4-16,4 3 12 16,-8 4-12-16,-4 3 4 15,4 4-4-15,-19 10 4 16,0 0-8-16,-16 14 32 16,4-4-20-16,-11 11 12 15,-4-8-16-15,-1-2-8 16,9-5 0-16,-5-6-4 15,4-3 0-15,5-11 16 16,-1 7-8-16,16-10 4 16,11 0-4-16,16-11 12 15,0 11-12-15,3-7 4 16,-3 0-4-16,0-4 48 16,0 1-32-16,-8-1-36 15,-4 4 4-15</inkml:trace>
          <inkml:trace contextRef="#ctx0" brushRef="#br0" timeOffset="69404.4703">6040 5401 572 0,'19'-13'208'0,"-11"6"-160"0,0 7-12 0,-8-7 180 16,0 7-124-16,0-4 60 15,8-3-88-15,-16 1 32 16,8-1-56-16,-12 0 8 15,4 3-32-15,-11-3-8 16,4 7-4-16,-12-6-24 16,7 12 12-16,-7-6-4 15,8 11 4-15,-5-4-12 16,5 6 12-16,0-2-24 16,3 3 20-16,5 10-12 15,3-4 12-15,-4 28-20 16,12-3 20-16,0 31-4 15,4-7 8-15,0 10 8 16,8 3 0-16,-5 11 32 16,5-3-16-16,-4 10 12 15,0-11-16-15,-5-6-8 16,-3-11 0-16,-7-3 20 16,3-7-12-16,-12 3 32 15,1-10-28-15,-16-3 20 16,8-8-20-16,-20-9 0 0,8-4-8 0,-15-21 12 15,7 0-12-15,1-20 16 16,11-4-16-16,7-13-56 16,13-1 24-16,11-6-316 15,8 6 188-15</inkml:trace>
        </inkml:traceGroup>
        <inkml:traceGroup>
          <inkml:annotationXML>
            <emma:emma xmlns:emma="http://www.w3.org/2003/04/emma" version="1.0">
              <emma:interpretation id="{C0175464-B406-4C20-A05A-958EF7073821}" emma:medium="tactile" emma:mode="ink">
                <msink:context xmlns:msink="http://schemas.microsoft.com/ink/2010/main" type="inkWord" rotatedBoundingBox="9251,6407 12398,6124 12493,7183 9346,7466">
                  <msink:destinationLink direction="with" ref="{EFF6226F-729B-4C26-A9D6-347F88940632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4989.36">9396 5539 476 0,'-4'-7'176'0,"0"4"-136"0,4-4-12 0,0 0 100 16,0 7-76-16,0-7 16 16,0 4-44-16,0-4 12 15,0 7-20-15,-3-7 20 16,3 7-24-16,-8-4-4 15,0 8-4-15,-7-1 20 16,-1 4-12-16,-15 3 32 16,4 4-28-16,-19 14 48 15,7 3-36-15,-19 17 12 16,4 3-24-16,-1 15 0 16,17-1-8-16,-1 21-16 15,16 0 4-15,19 11 28 16,12-11-12-16,30-4 40 15,5-13-28-15,23-14-200 16,-4-10 96-16</inkml:trace>
          <inkml:trace contextRef="#ctx0" brushRef="#br0" timeOffset="77484.136">9268 5976 92 0,'-19'3'32'0,"19"-3"-24"0,-8 4 0 16,5-4 116-1,3 3-68-15,0-3 120 16,3 7-100-16,1 0 84 15,0 7-92-15,4 6 48 16,0 5-72-16,3 9-4 16,-3 0-24-16,7 4 24 15,-3-3-24-15,0-8 4 0,3-3-12 0,-3-10 12 16,3 0-12-16,-3-11 60 16,-1-3-40-16,-3-14-12 15,0 4-8-15,0-17 0 16,-8 3-4-16,0-11 16 15,4 4-12-15,3-7-12 16,1 11 0-16,-4-8 4 16,4 8 0-16,3-4-44 15,5 7 24-15,3-4 60 16,12 11-20-16,-8-4 4 16,1 11-16-16,-5-4 4 15,0 7-8-15,-3 4-4 16,-1 3 4-16,-3 3 20 15,3 8-12-15,-3 2 4 16,0 1-8-16,-9 0 12 16,1 3-12-16,-4 4 4 15,0 0-4-15,0 6 28 16,-7 1-20-16,-1 6 4 16,4 0-12-16,-12 4 12 15,13-3-12-15,-13-4 16 16,12 0-16-16,-4-4-28 15,8-3 8-15,0-3-12 16,4-4 12-16,4-3 24 16,4-4-4-16,7-3 4 15,0 0-4-15,5-7-24 0,3 3 8 16,0-6 20-16,-4 3-4 0,-4 0-4 16,1 7 0-16,-9-4 28 15,-3 1-16-15,-4-4-244 16,0 3 124-16,4-6-532 15,3-1 356-15</inkml:trace>
          <inkml:trace contextRef="#ctx0" brushRef="#br0" timeOffset="81132.6519">9787 6117 508 0,'-15'-7'188'0,"15"7"-148"0,0 0-8 0,0 0 80 15,0 0-68-15,7-3 96 16,1 3-80-16,-4-7 60 15,12 3-68-15,-9-2 4 16,5 6-32-16,3-4-20 16,5 8-8-16</inkml:trace>
          <inkml:trace contextRef="#ctx0" brushRef="#br0" timeOffset="72894.7704">7844 5745 392 0,'0'-20'148'0,"0"20"-116"0,8-17-8 0,-4 10 92 15,3 3-68-15,1-6 8 16,0 6-36-16,-1-2 32 16,1 2-28-16,0 11 12 15,4 7-20-15,-5 13 52 16,5 4-36-16,0 21 28 16,3-4-32-16,1 17 0 15,3 1-16-15,0 6-8 16,4-3 0-16,1-11 28 15,-1-9-16-15,-4-12 84 16,1-6-56-16,-5-24 32 16,4 0-44-16,-3-31 24 15,3-3-28-15,-3-22 28 16,3 5-32-16,1-15 4 0,-1 8-16 16,0-15 12-16,1 11-16 0,-1-10-48 15,0 13 24-15,5-6 4 16,-1 13 8-16,0 4 4 15,0 13 0-15,0 4-12 16,1 14 8-16,-1 6-216 16,0 8 120-16</inkml:trace>
          <inkml:trace contextRef="#ctx0" brushRef="#br0" timeOffset="73773.259">8467 6413 476 0,'0'0'176'16,"0"0"-136"-16,0-7-12 0,0 7 92 16,0 0-72-16,0-7 52 15,0 7-60-15,0 0 16 16,8 0-36-16,-8-3 28 15,0 3-32-15,0-7 12 16,0 7-16-16,0 0-8 16,0 0 0-16,-8-7 20 15,8 14-12-15,-8-14 24 16,1 7-24-16,-5 0 4 16,4 0-8-16,-7 7-8 15,3 0 4-15,-3 3 4 0,-5-3-4 0,-3 14 24 16,8-4-16-1,-1 0 12-15,5 11-12 0,7-11 12 16,4 3-16-16,15-9-12 16,5 2 0-16,7-2 56 15,0-11-28-15,11 0 24 16,-10-4-28-16,-1-9-8 16,-4 6-8-16,-8-10 4 15,-7 10-4-15,-12-14 8 16,0 11-8-16,-19-8 8 15,8 12-8-15,-5-8-28 16,5 7 12-16,-1 0-12 16,12 14 12-16,8-7-248 15,8 0 144-15</inkml:trace>
          <inkml:trace contextRef="#ctx0" brushRef="#br0" timeOffset="133526.4638">9807 6086 268 0,'-8'0'100'0,"8"0"-76"0,8 0-8 16,-8 0 44 0,0 0-36-16,0 0 24 15,0 0-28-15,0 0 16 16,0 0-20-16,0 4 8 16,0-1-12-16,0 0-8 15,3 4 0-15,1 0 4 16,0 0-4-16,4-7 32 15,-8 3-20-15,8-3 48 16,11 4-36-16,-7-8 4 16,3 4-20-16,4-6 0 15,1 2-4-15,-9-3 12 16,9 7-12-16,-1-7-4 16,1 7 0-16,3-6-24 0,0 6 12 0,12-7 40 15,-8 7-20 1,4-7 8-16,-4 3-12 0,0-3 36 15,-8 4-20-15,-11-7 20 16,0 6-24-16,-16-3-8 16,8 7-8-16,-15-3-92 15,3 6 48-15</inkml:trace>
          <inkml:trace contextRef="#ctx0" brushRef="#br0" timeOffset="80038.0726">9969 5942 404 0,'-4'0'148'0,"4"0"-112"0,4-4-12 15,-4 4 100 1,4 4-72-16,-4-1 84 15,0 7-76-15,-4 8 12 16,4 6-40-16,-4 10 4 16,4 0-20-16,0 8 8 15,-4 2-12-15,1-6 28 16,3-7-24-16</inkml:trace>
          <inkml:trace contextRef="#ctx0" brushRef="#br0" timeOffset="78370.8654">10089 6062 488 0,'-4'-3'180'0,"4"3"-140"0,-4-4-12 0,1 1 128 47,3 6-92-47,0-6 132 0,-8 3-112 0,8-7 20 0,0 7-60 0,0-4 8 15,11 1-32-15,9-4 0 16,3 0-12-16,8 0 12 16,4 7-12-16,-12 0 40 15,4 4-24-15,-8-1-4 16,1 1-12-16,-5-1-216 15,-11 4 112-15,-4-4-544 16,4 1 356-16</inkml:trace>
          <inkml:trace contextRef="#ctx0" brushRef="#br0" timeOffset="78998.551">10569 5883 488 0,'-11'0'180'0,"11"0"-140"0,-12 14-12 0,4-11 76 16,8 4-64-1,-8 3 60-15,1 1-56 0,-9 6 32 16,8 0-44-16,-3 7-8 16,3 0-16-16,0 4 4 15,8-4-8-15,0-3 16 16,0-1-12-16,0-6 24 16,8 0-20-16,-4-11 32 15,4-3-28-15,-1-7-24 16,1 0 4-16,0-6-16 15,4 6 8-15,-9-10 0 16,5 6 4-16,-4-6 0 16,0 3 0-16,0 1-12 15,0 6 12-15,3 3-24 16,1 4 20-16,0 4 4 16,0 3 8-16,3 6 0 15,5 8 0-15,-5 0 8 16,9 3-4-16,3-7 16 15,0 0-12-15,4-10 24 16,4 0-20-16,-4-11 12 16,-7 1-12-16,-1-14 20 15,0 3-20-15,-11-10-12 16,0 7-4-16,0-11 40 16,-4 4-24-16,-4 0 36 0,0 3-32 15,-4-3 20-15,4 7-20 0,-8-4-16 16,8 15-4-16,0 2-4 15,8-3 0-15,-8 7 8 16,0 11 0-16</inkml:trace>
          <inkml:trace contextRef="#ctx0" brushRef="#br0" timeOffset="80622.3929">10980 6255 572 0,'-12'0'208'0,"12"0"-160"0,-8 0-12 0,0 0 48 31,1 7-52-31,-5 6 84 0,4 5-64 0,-3 2 8 16,11 4-36-16,7-7-4 15,5 4-12-15,7-4 28 16,9-3-20-16,-9-14 20 16,8 0-20-16,-8-7-8 15,-7 0-4-15,-4-10-4 16,-1 3 0-16,-22-10 0 15,11 10 0-15,-19-10-168 16,3 11 92-16</inkml:trace>
        </inkml:traceGroup>
        <inkml:traceGroup>
          <inkml:annotationXML>
            <emma:emma xmlns:emma="http://www.w3.org/2003/04/emma" version="1.0">
              <emma:interpretation id="{4A1E4D3A-7CED-4452-B03E-BD4C92112469}" emma:medium="tactile" emma:mode="ink">
                <msink:context xmlns:msink="http://schemas.microsoft.com/ink/2010/main" type="inkWord" rotatedBoundingBox="13004,5846 14339,5726 14484,7338 13149,745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1566.3059">11630 5546 456 0,'23'-7'168'15,"-23"7"-128"-15,23 7-16 0,-11 3 156 16,3 4-104-16,9 20 68 16,3 4-84-16,8 17 36 15,3 0-56-15,-11 35 8 16,0-1-32-16,-23 14 88 16,-8-10-56-16,-23 0 4 15,-4-14-32-15</inkml:trace>
          <inkml:trace contextRef="#ctx0" brushRef="#br0" timeOffset="134262.1412">11789 5085 300 0,'0'-7'112'0,"0"7"-88"0,23-7-8 16,-15 4-4 0,3-1-12-16,9-6 60 15,-9 3-32-15,5 0 52 16,3 4-48-16,0 6 20 0,8 4-32 0,12 3 36 16,-4 1-32-16,27 2 4 15,4 8-16-15,19-11 12 16,0 4-16-16,23-4 4 15,-3 1-4-15,-1-4 36 16,-18-4-20-16,-13-3-40 16,-15-3 8-16</inkml:trace>
          <inkml:trace contextRef="#ctx0" brushRef="#br0" timeOffset="82692.7666">12532 6069 696 0,'-27'0'256'0,"19"7"-196"0,-4 0-20 0,12-4 84 15,8 7-76-15,4 1 24 16,7 2-40-16,28-6-20 16,-1 4-8-16,12-11 12 15,-4 0-8-15,4-11 48 16,-3 1-28-16,3-7-4 15,-12 10-16-15,-11-10 12 16,-8 3-12-16,-15 0 16 16,-12 4-16-16,-8-4 24 15,-4 4-20-15,-15-4-4 16,0 7-4-16,-12 0-32 16,8 0 16-16,-11 14-20 15,3 0 16-15,-7 14-8 16,7 6 12-16,0 22-36 15,4-1 28-15,8 10-4 16,8 1 16-16,11-4 24 16,8-4-8-16,20-2 32 15,14-8-24-15,13-3 32 16,11-7-32-16,0-11 40 16,0-3-32-16,12-13-164 15,-12-1 76-15</inkml:trace>
        </inkml:traceGroup>
        <inkml:traceGroup>
          <inkml:annotationXML>
            <emma:emma xmlns:emma="http://www.w3.org/2003/04/emma" version="1.0">
              <emma:interpretation id="{B7AFDB39-37F0-4997-AC05-4A242174E812}" emma:medium="tactile" emma:mode="ink">
                <msink:context xmlns:msink="http://schemas.microsoft.com/ink/2010/main" type="inkWord" rotatedBoundingBox="14833,5981 15928,5883 15988,6554 14894,665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3594.2866">13546 5394 436 0,'0'-13'160'0,"0"13"-124"0,8 3-8 15,-8 1 72 1,8 2-60-16,-8 12 104 16,3 9-80-16,-3 14 32 15,0 11-56-15,-3 10 20 16,3 0-32-16,-8-7 16 0,0-10-24 0,0-4 16 16,-3-10-20-16,-9-7 44 15,13-7-32-15,-13-17-260 16,16 0 124-16</inkml:trace>
          <inkml:trace contextRef="#ctx0" brushRef="#br0" timeOffset="83728.6604">13596 5191 860 0,'-15'-6'320'0,"15"6"-248"0,8 0-20 0,-4 3-12 16,3 4-32-16,9 0-4 15,7 3 0-15</inkml:trace>
          <inkml:trace contextRef="#ctx0" brushRef="#br0" timeOffset="84523.4788">13902 5374 520 0,'-19'10'192'0,"19"-10"-152"0,0 31-8 16,-8-7 124-16,16-3-92 16,-8 10 36-16,15 0-60 15,-3 7-16-15,7-1-12 0,1-6 24 16,3 0-20-16,-4-13 20 15,1-8-20 1,-5-7 28-16,-3 4-28 0,-5-21 20 16,1-3-20-16,-4-10-8 15,0 3-4-15,-8-21 12 16,4 14-8-16,-4-17-4 16,4 13 0-16,0-6-16 15,0 10 8-15,0 0-32 31,8 7 20-31,4 0-12 0,-5 7 16 0,1 0 8 16,4 6 4-16,-5 1 8 16,13 3-4-16,-5 0 16 15,5 4-12-15,3-4-4 16,4 7 0-16,-8-4 4 16,8 8-4-16,0-1 16 15,-7 8-12-15,-1-1-4 16,1 0 0-16,-1 1 20 15,-11 2-12-15,-1-2-4 16,5-1-4-16,-4 0 28 16,-1 4-16-16,-7-4-4 15,4 4-8-15,-15 0 4 16,11 0-4-16,-20 3 16 16,13 0-12-16,-24 7 24 0,15 0-20 15,-15 0-4-15,16 4-4 0,-9 3 4 16,13-11-4-16,-1 1-48 15,12 0 28-15,12-7-8 16,3-1 16-16,12-2 32 16,16-11-12-16,0 0 12 15,-1 0-12-15,-11 0 0 16,8 0-4-16,-16 0 12 16,0 0-12-16,-11 0 24 15,0 3-20-15,-9-3 4 16,1 4-8-16,-4-4-84 15,0 0 40-15</inkml:trace>
        </inkml:traceGroup>
        <inkml:traceGroup>
          <inkml:annotationXML>
            <emma:emma xmlns:emma="http://www.w3.org/2003/04/emma" version="1.0">
              <emma:interpretation id="{1B4E04CE-0AB7-4786-BAB4-97EC9A6D0997}" emma:medium="tactile" emma:mode="ink">
                <msink:context xmlns:msink="http://schemas.microsoft.com/ink/2010/main" type="inkWord" rotatedBoundingBox="16296,5689 17853,5550 17923,6328 16366,6468"/>
              </emma:interpretation>
            </emma:emma>
          </inkml:annotationXML>
          <inkml:trace contextRef="#ctx0" brushRef="#br0" timeOffset="85604.4774">15381 5064 548 0,'-4'-7'204'0,"4"7"-156"0,4-10-16 0,-4 3 88 15,0 7-72-15,-4-7 8 16,4 4-36-16,-8-8-4 15,1 4-8-15,-9-3 20 16,8 3-16-16,-15-6-4 16,8 6-4-16,-16-7 48 15,7 4-28-15,-10-4 32 16,7 3-28-16,-4-2-8 16,11 6-12-16,-3 0-16 15,8 3 4-15,3 1-16 16,0 3 12-16,-3 0 20 15,3 7-4-15,4 3-28 16,-3 7 8-16,-1 14-4 16,8 7 8-16,-3 17 32 15,3 0-12-15,-4 11 32 16,8-4-28-16,-4 7 48 16,4-4-36-16,-4 0-16 15,4-6-4-15,-7-8-20 0,3-2 8 0,-4-18 40 16,4-7-24-16,-4-7 16 15,8-10-16-15,-4-7 0 16,4 0-4-16,4-7-24 16,4 0 8-16,4-3-24 15,7 3 20-15,0 3-12 16,5 4 12-16,3 0-8 16,0 11 8-16,4-8 36 15,-4 4-16-15,4-4-16 16,0 1 0-16,4-11-488 15,-1 4 268-15</inkml:trace>
          <inkml:trace contextRef="#ctx0" brushRef="#br0" timeOffset="86027.5376">15455 5240 612 0,'-12'3'228'0,"12"-3"-180"0,-8 3-12 0,0-6 168 15,16 3-120-15,-4-3 8 16,4 6-52-16,11-6 68 16,4-1-60-16,16-3 32 15,4 7-48-15,11-7-8 16,4 7-16-16,-12-7 64 16,1 7-40-16,-12 0 4 15,-4 7-20-15,-12-7-152 16,-7 4 72-16,-5-4-220 15,-7 3 160-15</inkml:trace>
          <inkml:trace contextRef="#ctx0" brushRef="#br0" timeOffset="86385.5632">15695 4975 216 0,'-4'0'80'0,"4"0"-60"0,0 13-8 15,0-9 72 1,0 3-48-16,-8 6 128 16,8 5-92-16,0 6 72 15,0-7-84-15,-12 11 48 16,8 2-64-16,-7 8 16 0,11-7-40 0,-12 0 52 15,4-3-40-15,-11-1 20 16,11-3-32-16,-11 0 28 16,7 1-32-16,-7-1 32 15,11-4-32-15,-7 1 12 16,7 0-16-16,8-1 12 16,8 1-16-16,3-4 16 15,5 4-16-15,3-4 32 16,5 4-24-16,3-8 56 15,0-2-40-15,0-8 12 16,8 4-28-16,-1-14-528 16,5 4 280-16</inkml:trace>
          <inkml:trace contextRef="#ctx0" brushRef="#br0" timeOffset="86569.0726">16221 5312 840 0,'-12'-4'312'0,"12"4"-244"0,35-3-16 15,-12 0 60 1,5 6-72-16,10-3 36 16,1 3-44-16,15-3-220 15,4 0 100-15</inkml:trace>
        </inkml:traceGroup>
        <inkml:traceGroup>
          <inkml:annotationXML>
            <emma:emma xmlns:emma="http://www.w3.org/2003/04/emma" version="1.0">
              <emma:interpretation id="{FAE71189-3C7E-4108-9810-C09FF083A26C}" emma:medium="tactile" emma:mode="ink">
                <msink:context xmlns:msink="http://schemas.microsoft.com/ink/2010/main" type="inkWord" rotatedBoundingBox="18271,5435 20393,5245 20516,6621 18394,681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8097.1762">16914 5326 676 0,'0'6'248'0,"0"-6"-192"0,12 0-16 0,-5 7 112 15,5-3-92-15,3-4 8 16,1 0-40-16,7 0 8 15,0 3-20-15,12-6 20 16,8 3-24-16,23-4 12 16,3 1-12-16,16-1 20 15,-3 4-20-15,-1-6 24 16,-11 9-24-16,-5-6-32 16,-6-4 12-16,-13 0-36 15,-11 3 28-15,-8-6-84 16,-8 7 60-16,-11-4-348 15,-4 7 216-15</inkml:trace>
          <inkml:trace contextRef="#ctx0" brushRef="#br0" timeOffset="88682.7338">17243 5608 372 0,'-4'-7'140'0,"4"7"-112"0,-4-10-4 0,0 3 164 16,4 3-108-16,-7-6 72 15,-1 3-88-15,-4-3 28 16,5 6-56-16,-9-3 8 15,8 7-28-15,-7 0 0 16,7 4-8-16,-7 3 28 16,7 3-20-16,-15 4 40 15,11 6-32-15,-3 5 20 16,3 2-24-16,0-3 8 16,5 0-16-16,3-3 12 15,4-4-16-15,4-3 32 16,7-4-24-16,5-10 40 15,-1 0-32-15,5-14-12 16,7 1-8-16,-8-15-136 16,4 4 72-16,-3-17-56 15,-1 3 68-15,-4-10 36 0,1 6 8 0,-8-2 4 16,3 9 4 0,-7 1-16-16,4 13 8 0,-8 4 12 15,0 7-4-15,-16 6 60 16,9 8-36-16,-9 13 24 15,8 4-32-15,-15 20 16 16,12 7-20-16,-5 7 28 16,8 0-28-16,1 0 56 15,7-7-40-15,0-10-128 16,0-7 48-16,11-10-600 16,9-11 360-16</inkml:trace>
          <inkml:trace contextRef="#ctx0" brushRef="#br0" timeOffset="89177.6579">17460 5460 560 0,'-4'-7'208'0,"4"7"-164"0,0 7-8 16,-8 0 68-1,8 3-64-15,-8 14 28 16,1 7-40-16,-9 7 28 16,8 3-32-16,-3-3-12 0,3 0-8 0,0-7 20 15,8-4-12-15,0-3 32 16,4-3-28-16,0-11 32 15,8-3-32-15,-5-10-24 16,5-1 4-16,-4-13-140 16,3 3 76-16,-3-13-4 15,0 10 44-15,0-4-8 16,3 11 20-16,-11 6 44 16,4 8-16-16,4 6 52 15,3 4-36-15,9 0 4 16,-1 3-20-16,4-10 28 15,5 3-24-15,-1-20 48 16,4 3-36-16,-8-10 12 16,-4-1-24-16,-7-9 36 15,-4 6-28-15,-5-10-12 16,-3 7-8-16,-11-3-24 16,7 9 12-16</inkml:trace>
          <inkml:trace contextRef="#ctx0" brushRef="#br0" timeOffset="90093.6419">18226 5154 488 0,'0'-14'180'0,"0"14"-140"0,4-11-12 0,-4 5 152 16,8 6-104-16,0-4-20 16,-1-3-36-16,1 0 36 15,4 7-32-15,3 0 8 16,5 7-20-16,-1 7 12 16,0 7-16-16,-7 3 24 15,-4 0-20-15,-12 10 12 16,-4-6-12-16,-11 3 12 15,3 0-16-15,-3-11 16 16,3-2-16-16,-3-1-4 16,3-3 0-16,1-4-4 15,11 0 0-15,4-3-12 16,4 0 8-16,4-4 12 16,7 4-4-16,5-7 32 0,-1 4-20 0,0-8 20 15,1 4-20-15,-9-7-236 16,1 7 116-16</inkml:trace>
          <inkml:trace contextRef="#ctx0" brushRef="#br0" timeOffset="90231.5349">18207 5308 716 0,'8'11'264'0,"-8"-11"-204"0,27 3-16 0,-12 1 96 16,1 2-84-16,15-2 32 15,0-1-52-15</inkml:trace>
          <inkml:trace contextRef="#ctx0" brushRef="#br0" timeOffset="90828.2875">18830 4768 520 0,'-4'-14'192'0,"4"14"-152"0,4-3-8 0,0 0 132 16,4 3-96-16,7-7-20 15,5 3-28-15,3 1-8 16,0 3-8-16,0-4 8 16,1 8-8-16,-9-4-4 15,-3 3 4-15,-9 1 48 16,-3 3-28-16,-7-4 76 16,3 4-52-16,-8 7-36 15,5 3-8-15,-1 24-12 16,4 4 0-16,-4 34 16 15,8 4-4-15,-8 30 32 16,-3-10-20-16,3 18 20 16,-4-15-20-16,-3-6 80 15,3-17-52-15,-7-18 68 16,7-10-64-16,-11-20 88 16,4-8-76-16,-4-13-12 15,3-4-28-15,-11-17-624 0,8 1 332 16</inkml:trace>
          <inkml:trace contextRef="#ctx0" brushRef="#br0" timeOffset="87752.2584">17363 4920 652 0,'-8'-4'244'0,"8"4"-192"0,-4-7-12 0,1 4 92 15,3 3-80-15,-12-7 24 16,4 0-44-16,-11 0-12 15,3 4-12-15,-15 3-8 16,4 7 4-16,-8 6-4 16,8 5 0-16,-4 9 16 15,4 4-8-15,0 3-20 16,16-3 4-16,3 0 32 16,8-6-16-16,11-12 44 31,5 1-28-31,11-21 4 0,8 7-16 0,4-24-220 15,3 3 116-15,-7-16-20 16,4 6 68-16,-16-7 32 0,0 0 8 16,-11-3 20-16,-5 6-8 0,-7-10 40 15,0 11-24-15,-3-4 128 16,-1 7-84-16,0 7 76 16,4 10-84-16,-4 11-76 15,8 6 8-15,-4 15 40 16,0 2-16-16,-4 15 40 15,0-1-32-15,-4 14 20 16,5 0-24-16,3 4 44 16,3 0-36-16,5-15-40 15,8-6 4-15,7-17-212 16,-4-3 124-16,8-18-120 16,4-4 124-16,-8-23-56 15,8 3 84-15,0-17 0 16,0 6 40-16,-11-9 32 15,-1 6-4-15,-3-10 28 16,3 17-20-16,-11-7 136 16,3 15-80-16,-11-1 84 15,4 17-88-15,-8 7-48 16,4 14-16-16,-7 13-4 16,3 11 4-16,-8 18 16 15,4-5-8-15,-3 32 92 16,3-7-52-16,-4 3-12 15,8-7-24-15,-3-9 8 0,3-12-12 16,-4-13 48-16,8-7-28 16,-4-17 12-16,4-7-24 0,-4-14 20 15,8-3-24-15,-4-24-12 16,0 3-4-16,4-17-16 16,4 10 12-16,0-3-12 15,3 10 8-15,1 4-28 16,3 13 24-16,1-3-40 15,3 10 36-15,-3 4-12 16,3 3 20-16,-7 0-20 16,3 7 20-16,-11-7 32 15,8 7-12-15,-20 7 16 16,8 0-12-16,-8 0-8 16,0 0 0-16,-7 3 40 15,7-3-24-15,-3 0-8 16,7 0-8-16,-8 3-4 15,8-3 0-15,-7-7 0 16,7 7 0-16,-4 0 24 16,8 0-12-16,-8 3-32 15,4-3 12-15,-3 7-52 16,7 3 32-16,0 0-36 16,7 4 32-16,1 3 36 15,8-3 0-15,-1-4 80 16,1 3-48-16,-5-9 40 15,5 2-44-15,-9-2-36 16,1-4 0-16,-12-7-316 0,4 7 172 16</inkml:trace>
        </inkml:traceGroup>
      </inkml:traceGroup>
      <inkml:traceGroup>
        <inkml:annotationXML>
          <emma:emma xmlns:emma="http://www.w3.org/2003/04/emma" version="1.0">
            <emma:interpretation id="{A73EC5E7-6CA9-44EF-8629-C8D6A7468462}" emma:medium="tactile" emma:mode="ink">
              <msink:context xmlns:msink="http://schemas.microsoft.com/ink/2010/main" type="line" rotatedBoundingBox="6046,7783 7444,7897 7407,8355 6009,8241"/>
            </emma:interpretation>
          </emma:emma>
        </inkml:annotationXML>
        <inkml:traceGroup>
          <inkml:annotationXML>
            <emma:emma xmlns:emma="http://www.w3.org/2003/04/emma" version="1.0">
              <emma:interpretation id="{A10B6DF9-4989-4A46-ACC1-A750BEA336CB}" emma:medium="tactile" emma:mode="ink">
                <msink:context xmlns:msink="http://schemas.microsoft.com/ink/2010/main" type="inkWord" rotatedBoundingBox="6046,7783 7444,7897 7407,8355 6009,8241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2523.471">4735 7163 300 0,'0'-7'112'0,"0"7"-88"0,4 4-8 0,-4-4 84 16,0 0-60-16,0 0 80 15,0 0-68-15,0 0-8 16,0 0-28-16,0 0 8 16,0 0-16-16,0 0 4 15,0 0-4-15,-4 0 4 16,4 0-8-16,-3 0 8 15,3 0-8-15,-4 0-4 16,8 0 4-16,-4 0-24 16,0 0 12-16,0 0 12 15,0 0 0-15,0 0-12 16,0 0 4-16,0 0 4 0,0 0 0 16,0 0 16-16,0 0-8 0,0 0-20 15,0 0 4-15,-4 0 32 16,4 0-16-16,-4 0-8 15,4 0-4-15,-4 0-4 16,8 0 0-16,-4 0-12 16,0 0 12-16,0 0 4 15,0 0 4-15,0 0 8 16,0 0-4-16,0 0-12 16,0 0 4-16,0-4 28 15,0 4-12-15,0-3 48 16,0 3-32-16,0-4-32 15,0 8 0-15,0-8 0 16,0 4 4-16,-4-3 0 16,4 6 0-16,-4-3 24 15,0 0-12-15,-4 0 12 16,8 4-12-16,-7-4 12 16,3 3-16-16,-4-3 4 15,4 0-4-15,-4 0 4 16,8 7-8-16,-7-3-20 15,3-1 8-15,-4 0 20 16,4 4-4-16,-7 4 4 16,7-1-4-16,-8 4 4 15,8-1-8-15,-3 8 24 16,7 0-16-16,-8 10 12 16,8 3-12-16,0-3 0 0,4 0-4 15,3-7 28-15,9 0-20 0,-1-13 12 16,5-1-16-16,7-14 0 15,0 4-4-15,0-10 28 16,0 3-20-16,-4-10 32 16,-3 3-32-1,-5-10 4-15,-3 4-12 0,-8-8 4 16,0 4-8-16,-8-7-12 16,0 10 4-16,-4-3 12 15,0 7-4-15,-7 0-28 31,3 7 12-31,-3-4-4 0,7 7 8 0,0-3 16 16,4 6-4-16,4-3-12 16,8 4 4-16,8-4-312 15,3 7 168-15</inkml:trace>
          <inkml:trace contextRef="#ctx0" brushRef="#br0" timeOffset="112795.2422">5123 7256 592 0,'-20'-7'220'0,"20"7"-172"0,-11 0-12 0,3 0 172 16,8 0-120-16,-4 0 72 15,4 0-96-15,4 0-28 16,7 4-20-16,5-4-4 16,7 0-8-16,-4-4 76 15,5 4-44-15,-1-3-76 16,4 6 20-16</inkml:trace>
          <inkml:trace contextRef="#ctx0" brushRef="#br0" timeOffset="111226.508">4832 7122 280 0,'0'0'104'0,"4"0"-84"0,-4 0 0 16,0 0 108-1,0 0-72-15,0 0 60 0,0 0-72 0,0-4 40 16,0 4-48-16,-4-7 0 16,4 7-24-16,-4-3 0 15,4 6-4-15,-7-6-8 16,3 3 4-16,-4-3-4 15,4 6 0-15,-8-3 16 16,5 0-8-16,-5 0 4 16,4 3-4-16,-3-3-32 15,7 4 12-15,-8-1 12 16,8 4 4-16,-3-3 8 16,3-1-8-16,-4 1-4 15,4-1 4-15,-4 4-16 16,5 0 8-16,-9-4 20 15,8 1-8-15,-4-1-12 16,8 4 0-16,-4-7 12 16,4 3-4-16,-3-3-12 15,6 0 4-15,1 0 4 16,0 0 0-16,-4 0 8 16,0 0-4-16,0 0-4 15,8 0 4-15,-4 0 4 16,0 0-4-16,-4 0 8 15,0 0-8-15,0 0-4 16,0 0 4-16,-4 0-4 16,4 0 0-16,-4 0 0 15,8 0 0-15,-4-3-12 16,0 3 8-16,0-3-4 0,0 3 0 0,0-4 16 16,0 8-4-16,0-8-4 15,0 4 4-15,0-3 4 16,0 6-4-16</inkml:trace>
          <inkml:trace contextRef="#ctx0" brushRef="#br0" timeOffset="113437.9514">5750 7142 548 0,'0'-10'204'0,"0"10"-156"0,-4-7-16 16,0 4 60-1,8 6-56-15,-8-3 4 16,4 7-24-16,-12 3-4 16,5 1-4-16,-9 6-8 15,-3 0 4-15,-12 7-16 16,7 4 8-16,-3 3 56 16,4-4-28-16,-8-3 32 15,20 0-28-15,-1-6 0 16,4-5-16-16,8-6 20 0,0-3-20 0,8-8-4 15,4 1-4-15,-1-4-4 16,9 7 0-16,-1-3 0 16,0 3 0-16,-3 0-12 15,-5 3 8-15,9 0 12 16,-1 1-4-16,8-4-12 16,0 0 4-16,4 0 28 15,-4 0-12-15,8 0-20 16,-4 0 0-16,4 0 32 15,-8 7-16-15,-4-4-8 16,-7 4-4-16,3-7 12 16,-7 4-4-16,-12-8 8 15,8 4-8-15,-1-7 8 16,-3 0-8-16,-4-6-12 16,0 2 4-16,-11-6 20 15,11 3-8-15,-16-6 76 16,1 6-48-16,-13-10 76 15,9 10-64-15,-4-3-24 16,-4 0-16-16,0-4 16 16,7 4-12-16,1 0-12 15,7 3-4-15,5-3-16 16,7 6 12-16,3 1 40 16,5 3-20-16,4 0-248 15,-1 4 128-15</inkml:trace>
        </inkml:traceGroup>
      </inkml:traceGroup>
    </inkml:traceGroup>
    <inkml:traceGroup>
      <inkml:annotationXML>
        <emma:emma xmlns:emma="http://www.w3.org/2003/04/emma" version="1.0">
          <emma:interpretation id="{A0AED9FD-A96E-4988-A51A-3E623667C4EF}" emma:medium="tactile" emma:mode="ink">
            <msink:context xmlns:msink="http://schemas.microsoft.com/ink/2010/main" type="paragraph" rotatedBoundingBox="16628,7209 23346,7325 23318,8951 16600,88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A94F48B-836B-4410-B931-6BC945E106E8}" emma:medium="tactile" emma:mode="ink">
              <msink:context xmlns:msink="http://schemas.microsoft.com/ink/2010/main" type="inkBullet" rotatedBoundingBox="16615,7927 16888,7932 16881,8321 16609,8317"/>
            </emma:interpretation>
            <emma:one-of disjunction-type="recognition" id="oneOf21">
              <emma:interpretation id="interp29" emma:lang="" emma:confidence="0">
                <emma:literal>•</emma:literal>
              </emma:interpretation>
            </emma:one-of>
          </emma:emma>
        </inkml:annotationXML>
        <inkml:trace contextRef="#ctx0" brushRef="#br0" timeOffset="385109.3814">15191 7535 704 0,'8'-4'264'0,"-8"4"-208"0,31 0-12 0,-16 0 0 15,5 0-32-15,11 0-4 16,4 4-4-16,11-1-32 15,4-3 16-15</inkml:trace>
        <inkml:trace contextRef="#ctx0" brushRef="#br0" timeOffset="384942.3655">15253 7284 416 0,'0'-21'152'0,"0"21"-116"0,-8-17-12 0,5 10 120 15,-1 0-84-15,0-7 108 16,4 7-96-16,-4-6 96 15,8 6-96-15,-4-11-4 16,8 15-40-16,3-4-24 16,1 0-8-16,7 0 20 15,1 7-8-15,7 0-4 16,4 0 0-16,0 0 12 16,-4 11-8-16,4-4-232 15,-12 6 120-15</inkml:trace>
      </inkml:traceGroup>
      <inkml:traceGroup>
        <inkml:annotationXML>
          <emma:emma xmlns:emma="http://www.w3.org/2003/04/emma" version="1.0">
            <emma:interpretation id="{31C0EE1C-3595-4358-9380-8253409022F7}" emma:medium="tactile" emma:mode="ink">
              <msink:context xmlns:msink="http://schemas.microsoft.com/ink/2010/main" type="line" rotatedBoundingBox="17610,7226 23346,7325 23318,8951 17581,8852"/>
            </emma:interpretation>
          </emma:emma>
        </inkml:annotationXML>
        <inkml:traceGroup>
          <inkml:annotationXML>
            <emma:emma xmlns:emma="http://www.w3.org/2003/04/emma" version="1.0">
              <emma:interpretation id="{894742B3-CC5D-4A7F-8657-AA3CB14541C5}" emma:medium="tactile" emma:mode="ink">
                <msink:context xmlns:msink="http://schemas.microsoft.com/ink/2010/main" type="inkWord" rotatedBoundingBox="17606,7422 20229,7467 20210,8579 17587,8534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86958.9879">17797 6674 392 0,'-12'-6'148'0,"12"6"-116"0,-16 3-8 0,5-3 32 16,3 3-36-16,-7 1 44 15,3-1-36-15,-7 4 28 16,3 4-28-16,-11 6 44 16,4 3-40-16,-12 11 12 15,8 4-28-15,-4 13 80 16,0 0-52-16,-12 14 32 15,12 0-44-15,4 24 24 16,4 0-28-16,8 7 16 16,11-4-24-16,4-13 8 15,7-7-16-15,5-11 0 16,4-6-4-16,3-7 20 16,12-4-16-16,-4-10-32 15,12-3 12-15</inkml:trace>
          <inkml:trace contextRef="#ctx0" brushRef="#br0" timeOffset="387212.1613">17816 7156 508 0,'12'-20'188'0,"-12"20"-148"0,50-7-8 0,-23 3 72 16,12 4-64-16,15-3 52 15,-8 3-52-15,12-4-4 16,-3 8-20-16,3-8 16 16,-12 4-20-16,8-7-40 15,-7 7 16-15,-9-3-340 16,1 6 192-16</inkml:trace>
          <inkml:trace contextRef="#ctx0" brushRef="#br0" timeOffset="387554.1237">18242 7022 352 0,'-12'14'132'0,"12"-14"-104"0,-8 24-8 0,8-14 68 15,0 4-52-15,-7 10 92 16,-5-3-72-16,-3 6 8 16,11 4-40-16,-12 7 84 15,8 0-60-15,-3 7 4 16,-1-8-32-16,-3 1 24 15,11-7-28-15,-4-7 32 16,8 7-32-16,12-10 12 16,-5-4-16-16,13 0 20 15,-1-3-20-15,8-4-12 16,0 1-4-16,12-4-164 16,0 3 92-16</inkml:trace>
          <inkml:trace contextRef="#ctx0" brushRef="#br0" timeOffset="387728.6001">18644 7425 600 0,'-35'-38'224'0,"35"38"-176"0,28-11-12 16,-9 11-16-1,-4 0-20-15,9 0 0 16,3 11 0-16,15-4-364 0,-7 0 200 0</inkml:trace>
          <inkml:trace contextRef="#ctx0" brushRef="#br0" timeOffset="386026.2453">16175 7469 456 0,'0'-37'168'0,"0"37"-128"0,46-11-16 0,-19 4 140 16,4 0-96-16,8 1 8 15,3-1-48-15,5 7-8 16,-1 0-12-16,8-4 4 16,1 8-8-16,3-4-4 15,-8 0 4-15</inkml:trace>
          <inkml:trace contextRef="#ctx0" brushRef="#br0" timeOffset="385813.1778">16407 6888 340 0,'-12'7'128'0,"12"-7"-100"0,-8 7-8 16,5-1 124-1,3 12-84-15,-8-1 52 16,4 7-64-16,-4 14 36 15,4 0-48-15,-7 30 16 16,3-2-32-16,-4 13 28 16,5-3-32-16,-9-1 20 15,16-13-20-15,-11-10 8 16,3-11-12-16,-12-3 28 16,13-7-24-16,-13-7 12 0,17-3-16 15</inkml:trace>
          <inkml:trace contextRef="#ctx0" brushRef="#br0" timeOffset="385454.2234">16326 6964 572 0,'7'-14'208'0,"-7"14"-160"0,31-11-12 15,-11 5 4 1,3 6-28-16,12-7 40 16,3 7-28-16,17-14-12 15,3 10-8-15,7-2 4 16,-3 6-4-16,-4-4 24 0,-3 8-16 0,-9-4-76 16,-11 3 36-16,-4-3-248 15,-12 3 156-15</inkml:trace>
        </inkml:traceGroup>
        <inkml:traceGroup>
          <inkml:annotationXML>
            <emma:emma xmlns:emma="http://www.w3.org/2003/04/emma" version="1.0">
              <emma:interpretation id="{91CD955A-E1D0-411C-AC21-A6067A9C4523}" emma:medium="tactile" emma:mode="ink">
                <msink:context xmlns:msink="http://schemas.microsoft.com/ink/2010/main" type="inkWord" rotatedBoundingBox="20915,7283 21910,7300 21885,8720 20891,870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88793.5039">20189 6513 352 0,'-8'0'132'0,"8"0"-104"0,0 7-8 0,0-4-20 15,4 7-4-15,-4 11 128 16,0 7-72-16,0 16 8 16,4 8-36-16,-4 10 12 15,4-4-24-15,-4-3-4 16,0-3-4-16,-4-11-4 15,4-3 0-15,-4-10 32 16,0-4-16-16,-4-7 20 16,8-3-20-16,-3-11 0 15,3-3-8-15,3-17-148 16,9 0 76-16</inkml:trace>
          <inkml:trace contextRef="#ctx0" brushRef="#br0" timeOffset="389103.3276">20394 6750 332 0,'-4'0'120'0,"4"0"-92"0,-19 17-8 16,3-10 80 0,5 7-60-16,-16-7 36 0,3 10-44 0,-3-3-8 15,4 0-16-15,4 3 36 16,7 0-20-16,8 4 20 16,8-1-24-16,8 1-16 15,7 3-8-15,4-3 84 16,4-1-48-16,-7-2 0 15,3-5-20-15,-11-2 8 16,-1-1-12-16,-7-3 32 16,0-4-24-16,-8 1 12 15,4-1-16-15</inkml:trace>
          <inkml:trace contextRef="#ctx0" brushRef="#br0" timeOffset="389836.276">19488 7308 288 0,'4'-7'108'0,"-4"7"-84"0,-4 0-4 0,0 0 56 31,8 0-44-31,0 0 40 0,8 7-40 0,11-7 36 16,8 0-40-16,27-7 28 15,8 10-28-15,15-6 0 16,0 3-16-16,20-7 28 16,-4 3-24-16,7-2 20 15,-11 9-20-15,-19-10 8 16,-8 7-12-16,-28-3 12 16,1 6-16-16,-23-3 4 15,-9 7-4-15,-18-4-120 16,-1 4 60-16</inkml:trace>
          <inkml:trace contextRef="#ctx0" brushRef="#br0" timeOffset="390568.7473">19806 7727 216 0,'0'-6'80'0,"0"6"-60"0,0-11-8 0,-8 4 40 16,8 4-32-16,-4-7 24 16,-4 6-24-16,-7-6-8 15,3 6-8-15,-15-3-4 16,8 7 0-16,-16-3 24 16,4 6-12-16,-4 1 76 15,8 3-52-15,-4 3 84 16,8 4-68-16,0 0-8 15,11-1-28-15,0 1 8 16,12 3-16-16,4-6 40 16,8-4-24-16,15-7-12 15,4 0-8-15,15-7-32 16,9-4 16-16,-1-2-136 16,-4 6 80-16,-7-10-40 15,-8 3 64-15,-12-10 16 16,-4 6 16-16,-11-6 36 15,0 7-12-15,-12 0 120 16,4 3-76-16,-4 0 40 16,0 8-56-16,-4 2 12 15,8 8-32-15,-8 6 0 0,1 4-12 16,-1 3 36-16,4 4-20 16,-7 6 4-16,3 1-16 0,-4 6 0 15,8 4-4-15,-3-4 12 16,3 1-12-16,-4-1-64 15,16-6 28-15,-1-11-400 16,9 0 232-16</inkml:trace>
          <inkml:trace contextRef="#ctx0" brushRef="#br0" timeOffset="388530.7633">19771 7039 372 0,'11'-10'140'0,"-11"10"-112"0,8-10-4 0,-4 3 56 16,0 3-48 0,8-6 24-16,-9 6-36 0,-3-9 28 15,0 2-32-15,-15-6-40 16,11 7 12-16,-11-4 28 16,3 7-8-16,-19-3 8 15,8 6-8-15,-12 8-8 16,0 6 4-16,-4 4 4 15,16 0-4-15,0 3 8 16,7 0-8-16,5-3 8 16,11 0-8-16,8-4-4 15,7 0 4-15,20-6 40 16,4-1-24-16,15-6-108 16,-4-1 48-16,-3-9-136 15,-1-1 100-15,-15-14-60 16,-8 1 76-16,-11-18 0 15,-1 7 36-15,-22-13 40 16,11 9-8-16,-16-2 116 16,5 13-72-16,-5 0 60 15,5 13-68-15,-5 5 4 16,8 9-28-16,1 15-20 16,-1 6-4-16,8 17 28 15,0 4-12-15,0 10 12 16,12-3-12-16,-1 0-8 15,5-4 0-15,-5-7 4 0,12-3-4 16,-3-10 8-16,-1 0-8 0,1-11 16 16,3 0-12-1,0-13-248-15,4-1 128 0</inkml:trace>
          <inkml:trace contextRef="#ctx0" brushRef="#br0" timeOffset="390962.4078">20077 7638 332 0,'-8'3'120'0,"8"-3"-92"16,-8 11-8-16,4-1 112 16,4 0-76-16,-7 8 48 15,-1-1-60-15,-4 3 12 16,8 5-36-16,-7-1 28 15,7 0-32-15,0-4 20 16,4 1-20-16,0-7-16 16,8-4-4-16,-1-6 28 15,9-4-12-15,-1-14-136 16,1 3 68-16,-1-9-140 0,5 6 112 0,-9 0 32 16,-3 4 32-16,-8 6 116 15,0 8-52-15,-4 6 124 16,4 4-96-16,4 10 8 15,4 0-44-15,19 0-16 16,4 0-12-16,15-10 20 16,1-4-16-16,-1-16 4 15,1-1-8-15,-16-17 20 16,-4 0-16-16,-16-14 12 16,-7 3-12-16,-15-3 0 15,-9 7-4-15,1 0-24 16,3 7 8-16</inkml:trace>
        </inkml:traceGroup>
        <inkml:traceGroup>
          <inkml:annotationXML>
            <emma:emma xmlns:emma="http://www.w3.org/2003/04/emma" version="1.0">
              <emma:interpretation id="{49575D70-97AB-4ADD-B20E-2B38B5015928}" emma:medium="tactile" emma:mode="ink">
                <msink:context xmlns:msink="http://schemas.microsoft.com/ink/2010/main" type="inkWord" rotatedBoundingBox="22284,7468 23343,7486 23318,8951 22258,8933"/>
              </emma:interpretation>
              <emma:one-of disjunction-type="recognition" id="oneOf24">
                <emma:interpretation id="interp32" emma:lang="" emma:confidence="1">
                  <emma:literal>7)</emma:literal>
                </emma:interpretation>
                <emma:interpretation id="interp33" emma:lang="" emma:confidence="0">
                  <emma:literal>z )</emma:literal>
                </emma:interpretation>
                <emma:interpretation id="interp34" emma:lang="" emma:confidence="0">
                  <emma:literal>7 )</emma:literal>
                </emma:interpretation>
                <emma:interpretation id="interp35" emma:lang="" emma:confidence="0">
                  <emma:literal>Z )</emma:literal>
                </emma:interpretation>
                <emma:interpretation id="interp36" emma:lang="" emma:confidence="0">
                  <emma:literal>y )</emma:literal>
                </emma:interpretation>
              </emma:one-of>
            </emma:emma>
          </inkml:annotationXML>
          <inkml:trace contextRef="#ctx0" brushRef="#br0" timeOffset="392048.7229">20855 7325 592 0,'15'-14'220'0,"-15"14"-172"0,47-3-12 0,-24-1-4 16,4 8-24-16,12-4 4 16,-1 0-4-16,1 0 12 15,-4 3-12-15,-4-3-152 16,-4 4 76-16</inkml:trace>
          <inkml:trace contextRef="#ctx0" brushRef="#br0" timeOffset="391847.7427">20940 7101 404 0,'-12'-3'148'0,"12"3"-112"0,-4-7-12 0,4 3 76 16,4 4-60-16,0-10 44 15,8 7-48-15,-1-4-12 16,1 3-12-16,7-3-12 16,1 7 4-16,3-3-4 15,0 6 0-15,-3-3 0 16,-1 7 0-16,-7 0 0 16,7 4 0-16,-11 6 0 15,-1-4 0-15,-11 8-12 16,4 3 8-16,-11 11 12 15,-1 2-4-15,-7 12-28 16,3-8 12-16,-11-3 40 16,4 0-16-16,0-11 16 15,3-10-16-15,-3 1 28 16,8-5-24-16,7-13 20 16,8 7-20-16,8-7-8 15,11 0-4-15,4 0-4 16,1 4 0-16,3-1 0 15,4 4 0-15</inkml:trace>
          <inkml:trace contextRef="#ctx0" brushRef="#br0" timeOffset="392472.3481">21579 6709 496 0,'38'-10'184'0,"-38"10"-140"0,51 27-16 16,-16 4 84 0,-8 3-68-16,11 22 148 15,1-1-108-15,4 37 32 0,-5 5-68 16,-22 23 52-16,-5-6-60 0,-18-1 20 15,-9-3-40-15,-11-6 16 16,4-8-20-16,-39 0 36 16,12-13-28-16,-36-11-180 15,13-13 84-15,-12-4-572 16,19-7 356-16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16.6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F6226F-729B-4C26-A9D6-347F88940632}" emma:medium="tactile" emma:mode="ink">
          <msink:context xmlns:msink="http://schemas.microsoft.com/ink/2010/main" type="inkDrawing" rotatedBoundingBox="9365,7792 12938,7785 12939,7837 9366,7845" semanticType="underline" shapeName="Other">
            <msink:sourceLink direction="with" ref="{C0175464-B406-4C20-A05A-958EF7073821}"/>
            <msink:destinationLink direction="with" ref="{528ABB25-165A-4E81-884D-CCF01663D3EE}"/>
          </msink:context>
        </emma:interpretation>
      </emma:emma>
    </inkml:annotationXML>
    <inkml:trace contextRef="#ctx0" brushRef="#br0">0 11 384 0,'4'-7'140'0,"-4"7"-108"0,4 0-8 0,-4 0 92 16,0 0-68 0,0 0 32-16,8 0-44 0,-4 0 20 15,0 0-28-15,-4 0 0 16,0 0-16-16,4 0 12 16,-1 0-16-16,1 7 16 15,0-1-16-15,4-6 4 16,0 7-4-16,-1 0 20 15,5 0-16-15,0-3 24 16,-1 2-24-16,5-6 12 16,3 7-12-16,0-7 12 15,5 0-16-15,3-7-20 16,4 7 4-16,15-10 12 16,4 10 0-16,20-3-20 15,4 3 8-15,19-4 4 16,3-3 4-16,40 4 8 15,-12-1-4-15,38-2-12 16,-11-1 4-16,24 3 28 16,-13 4-12-16,32 0 4 15,-20 4-8-15,27-4-8 16,-27 0 4-16,24 0-24 16,-28 7 12-16,16-7-4 15,-35 0 4-15,0-7 68 16,-23 14-32-16,-35-1-4 15,-20-6-12-15,-23 0 16 0,-11 7-16 16,-23-7 32-16,-13 0-28 16,-18 0 12-16,0 0-16 0,-13 4-60 15,5-1 24-15,-4 1-228 16,8 3 140-16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0:09.7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8F73FB-2067-446B-9DD3-5CC9067C860F}" emma:medium="tactile" emma:mode="ink">
          <msink:context xmlns:msink="http://schemas.microsoft.com/ink/2010/main" type="writingRegion" rotatedBoundingBox="4849,3998 5147,3998 5147,4342 4849,4342"/>
        </emma:interpretation>
      </emma:emma>
    </inkml:annotationXML>
    <inkml:traceGroup>
      <inkml:annotationXML>
        <emma:emma xmlns:emma="http://www.w3.org/2003/04/emma" version="1.0">
          <emma:interpretation id="{7DDF64A3-C515-4081-9B7F-0FF1D3E19718}" emma:medium="tactile" emma:mode="ink">
            <msink:context xmlns:msink="http://schemas.microsoft.com/ink/2010/main" type="paragraph" rotatedBoundingBox="4849,3998 5147,3998 5147,4342 4849,4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28AF32-2766-4277-8FC7-894F8E6DEB76}" emma:medium="tactile" emma:mode="ink">
              <msink:context xmlns:msink="http://schemas.microsoft.com/ink/2010/main" type="line" rotatedBoundingBox="4849,3998 5147,3998 5147,4342 4849,4342"/>
            </emma:interpretation>
          </emma:emma>
        </inkml:annotationXML>
        <inkml:traceGroup>
          <inkml:annotationXML>
            <emma:emma xmlns:emma="http://www.w3.org/2003/04/emma" version="1.0">
              <emma:interpretation id="{98B18D4B-2DD1-4B8A-9770-166178DDE9F4}" emma:medium="tactile" emma:mode="ink">
                <msink:context xmlns:msink="http://schemas.microsoft.com/ink/2010/main" type="inkWord" rotatedBoundingBox="4849,3998 5147,3998 5147,4342 4849,4342"/>
              </emma:interpretation>
            </emma:emma>
          </inkml:annotationXML>
          <inkml:trace contextRef="#ctx0" brushRef="#br0">3442 3543 652 0,'0'7'244'0,"0"-7"-192"0,8 3-12 0,0-3 56 16,4 4-60-16,7-4 40 15,0 3-44-15,16-6 24 16,4 3-28-16</inkml:trace>
          <inkml:trace contextRef="#ctx0" brushRef="#br0" timeOffset="-149.3034">3470 3306 508 0,'-16'-14'188'0,"12"11"-148"0,-7-4-8 16,7 3 168 0,4 4-116-16,-4-3 80 15,4-1-96-15,4-3-28 0,7 1-24 0,13-8-4 16,3 7-8-16,15-3 16 16,1 3-12-16,7 3 32 15,-7 8-24-15,-12 6-56 16,-8 4 16-16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0:11.3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6A5CDF-01C7-4F42-B139-FE892C93CD9A}" emma:medium="tactile" emma:mode="ink">
          <msink:context xmlns:msink="http://schemas.microsoft.com/ink/2010/main" type="writingRegion" rotatedBoundingBox="7717,2823 6783,5040 6149,4773 7083,2556"/>
        </emma:interpretation>
      </emma:emma>
    </inkml:annotationXML>
    <inkml:traceGroup>
      <inkml:annotationXML>
        <emma:emma xmlns:emma="http://www.w3.org/2003/04/emma" version="1.0">
          <emma:interpretation id="{4FAEB6F6-E63F-4F2C-A9FA-71B231C61786}" emma:medium="tactile" emma:mode="ink">
            <msink:context xmlns:msink="http://schemas.microsoft.com/ink/2010/main" type="paragraph" rotatedBoundingBox="7717,2823 6783,5040 6149,4773 7083,2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863323-2A56-42E2-B476-FAAD05893F66}" emma:medium="tactile" emma:mode="ink">
              <msink:context xmlns:msink="http://schemas.microsoft.com/ink/2010/main" type="line" rotatedBoundingBox="7717,2823 6783,5040 6149,4773 7083,2556"/>
            </emma:interpretation>
          </emma:emma>
        </inkml:annotationXML>
        <inkml:traceGroup>
          <inkml:annotationXML>
            <emma:emma xmlns:emma="http://www.w3.org/2003/04/emma" version="1.0">
              <emma:interpretation id="{A2DEB6CB-C9F1-4280-9B4A-8CA14CC78DF2}" emma:medium="tactile" emma:mode="ink">
                <msink:context xmlns:msink="http://schemas.microsoft.com/ink/2010/main" type="inkWord" rotatedBoundingBox="7717,2823 7570,3173 7162,3001 7310,26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6156 1981 548 0,'-8'7'204'0,"8"-7"-156"0,-31 34-16 0,12-10 60 15,7 0-56 1,-19 11 40-16,4 3-44 0,-4-4 16 15,0-3-28-15,-3-7 8 16,6-3-16-16,1-14 28 16,8 0-24-16,-4-18 32 15,11-3-32-15,1-16-12 16,11-1-8-16,0-7 20 16,3 0-8-16,-3 0-40 15,8 14 20-15,0-4-52 16,7 11 36-16,-7 10-36 15,4 7 32-15,-4 17-8 16,3 8 24-16,8 12 36 16,1 1-12-16,15 0 36 15,0-3-28-15,7-11 32 16,5-4-32-16,-9-13 48 16,9 0-36-16,-16-14 4 15,-8-3-20-15,-11-14 12 16,-5 3-16-16,-22-13 4 15,7 6-4-15,-19-6 12 16,4 6-12-16,-1 1-12 16,1 9 0-16</inkml:trace>
        </inkml:traceGroup>
        <inkml:traceGroup>
          <inkml:annotationXML>
            <emma:emma xmlns:emma="http://www.w3.org/2003/04/emma" version="1.0">
              <emma:interpretation id="{24D93C2F-3BE8-4EF2-B7D8-8C6A18F2DAFD}" emma:medium="tactile" emma:mode="ink">
                <msink:context xmlns:msink="http://schemas.microsoft.com/ink/2010/main" type="inkWord" rotatedBoundingBox="7347,3582 6740,5022 6149,4773 6756,3333"/>
              </emma:interpretation>
            </emma:emma>
          </inkml:annotationXML>
          <inkml:trace contextRef="#ctx0" brushRef="#br0" timeOffset="-1124.4965">5641 2869 612 0,'12'-38'228'0,"-12"38"-180"0,0-52-12 0,-4 28 96 16,0 10-80-16,-15-10 60 16,7 0-68-16,-23-7 16 15,4 14-40-15,-7-4-8 16,3 11-8-16,-12 7 4 16,9 10-4-16,3 6-20 15,4 11 8-15,-4 7-32 16,16 14 24-16,-8 10-28 15,15 4 24-15,0 20-16 16,12-4 20-16,4 25 44 16,8 0-16-16,-1-4 24 15,1-16-20-15,-12-5 28 16,4-13-28-16,-16-3 4 16,1-18-12-16,-20-3 56 15,7 0-36-15,-34-14-12 16,8-4-8-16,-12-13 16 15,12 4-12-15,3-11-4 16,12 0-4-16,5-7-428 0,14 7 232 16</inkml:trace>
          <inkml:trace contextRef="#ctx0" brushRef="#br0" timeOffset="-630.7683">5277 4107 652 0,'-15'-6'244'0,"15"6"-192"0,-12-7-12 15,5 7 128 1,7 0-100-16,-8 0 0 15,4 7-44-15,-12-1-16 16,5 12-4-16,7-5 12 16,-4 5-8-16,8-5-12 0,8 5 0 0,4-11 48 15,7-1-24-15,4-6 36 16,8 0-32-16,-8-17 4 16,4 10-16-16,-11-13 36 15,-4 9-24-15,-20-9-24 16,0 2 0-16,-15-2 0 15,11 3 0-15,-7-11-144 16,3 4 80-16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2:37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1D82A3-0365-4B08-800D-AF04F2C5B520}" emma:medium="tactile" emma:mode="ink">
          <msink:context xmlns:msink="http://schemas.microsoft.com/ink/2010/main" type="writingRegion" rotatedBoundingBox="619,5683 7836,4727 8064,6452 847,7408"/>
        </emma:interpretation>
      </emma:emma>
    </inkml:annotationXML>
    <inkml:traceGroup>
      <inkml:annotationXML>
        <emma:emma xmlns:emma="http://www.w3.org/2003/04/emma" version="1.0">
          <emma:interpretation id="{2E0E7350-5BAD-42E2-950F-8E70A600C048}" emma:medium="tactile" emma:mode="ink">
            <msink:context xmlns:msink="http://schemas.microsoft.com/ink/2010/main" type="paragraph" rotatedBoundingBox="619,5683 7836,4727 8064,6452 847,7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90091-1BB2-4FA5-9B2D-FE9632BBBA5C}" emma:medium="tactile" emma:mode="ink">
              <msink:context xmlns:msink="http://schemas.microsoft.com/ink/2010/main" type="line" rotatedBoundingBox="619,5683 7836,4727 8064,6452 847,7408"/>
            </emma:interpretation>
          </emma:emma>
        </inkml:annotationXML>
        <inkml:traceGroup>
          <inkml:annotationXML>
            <emma:emma xmlns:emma="http://www.w3.org/2003/04/emma" version="1.0">
              <emma:interpretation id="{720E36F0-9B11-4C7F-8A44-91654B67833A}" emma:medium="tactile" emma:mode="ink">
                <msink:context xmlns:msink="http://schemas.microsoft.com/ink/2010/main" type="inkWord" rotatedBoundingBox="619,5683 3642,5283 3863,6948 839,7349"/>
              </emma:interpretation>
              <emma:one-of disjunction-type="recognition" id="oneOf0">
                <emma:interpretation id="interp0" emma:lang="" emma:confidence="0">
                  <emma:literal>Feta)</emma:literal>
                </emma:interpretation>
                <emma:interpretation id="interp1" emma:lang="" emma:confidence="0">
                  <emma:literal>Fit)</emma:literal>
                </emma:interpretation>
                <emma:interpretation id="interp2" emma:lang="" emma:confidence="0">
                  <emma:literal>Ft.")</emma:literal>
                </emma:interpretation>
                <emma:interpretation id="interp3" emma:lang="" emma:confidence="0">
                  <emma:literal>Fata)</emma:literal>
                </emma:interpretation>
                <emma:interpretation id="interp4" emma:lang="" emma:confidence="0">
                  <emma:literal>Fat)</emma:literal>
                </emma:interpretation>
              </emma:one-of>
            </emma:emma>
          </inkml:annotationXML>
          <inkml:trace contextRef="#ctx0" brushRef="#br0">-649 4882 508 0,'-16'17'188'0,"16"-17"-148"0,8 69-8 16,7-18 44-1,1 4-48-15,3 35-28 16,8-4-4-16,-7 17 28 16,-5 4-16-16,-11 10 16 0,0-17-12 15,-16 6 20-15,1-16-20 16,-13 3 24-16,9-11-24 0,-4-13-12 15,7-10-4-15</inkml:trace>
          <inkml:trace contextRef="#ctx0" brushRef="#br0" timeOffset="-225.2645">-657 5095 528 0,'-4'0'196'0,"4"0"-152"0,8 0-12 15,7 0 44-15,12 7-48 0,31-7 40 16,8 0-36-16,27 3-8 16,4 4-16-16,15-3 28 15,-7-1-20-15,7 7-24 16,-15 1 4-16,-8-4 44 15,-23 3-20-15,-16-3 0 16,-11 0-12-16,-16-4-252 16,-8 4 132-16</inkml:trace>
          <inkml:trace contextRef="#ctx0" brushRef="#br0" timeOffset="153.2739">-541 5790 716 0,'47'-38'264'0,"-47"38"-204"0,77 0-16 0,-38 0 96 16,-5 7-84-16,13-7 24 15,-1 10-48-15,9-3 56 16,-5 4-48-16,23-11 0 16,-3 3-24-16</inkml:trace>
          <inkml:trace contextRef="#ctx0" brushRef="#br0" timeOffset="405.9148">992 4844 612 0,'-15'-10'228'0,"15"10"-180"0,-35 10-12 15,8 0 28 1,7 4-44-16,-30 34 24 16,0 7-24-16,-20 31-8 15,12 4-8-15,-8 30 12 0,16-13-8 16,-1 24 16-16,17-18-16 0,6-3-12 15,17-13 0-15,7 2 64 16,8-16-32-16,7-4 40 16,9-14-36-16</inkml:trace>
          <inkml:trace contextRef="#ctx0" brushRef="#br0" timeOffset="618.0814">686 5415 676 0,'-35'0'248'0,"35"0"-192"0,8 0-16 0,4 0 12 16,7 0-36-16,20 0 48 16,3 4-36-16,16-4 40 15,-7 3-40-15,-1 0 12 16,-7 1-24-16,-8-1-44 15,-5 1 16-15</inkml:trace>
          <inkml:trace contextRef="#ctx0" brushRef="#br0" timeOffset="871.6532">1000 5240 332 0,'-8'13'120'0,"8"-13"-92"0,-15 14-8 0,-1-4 88 15,8 8-64-15,-7 6 36 16,7 0-48-16,-7 7 52 16,3 3-48-16,-4 14 28 15,5 4-36-15,-8 10 28 16,3 0-32-16,-7-4 20 16,3-3-24-16,5-6 8 15,3-5-16-15,5-13 0 16,7-3-4-16,15-8 64 15,4-2-40-15</inkml:trace>
          <inkml:trace contextRef="#ctx0" brushRef="#br0" timeOffset="1024.56">1162 5849 652 0,'-31'20'244'0,"31"-20"-192"0,-19 45-12 16,7-24-12-1,5-4-24-15,-9 7 40 16,8 3-20-16,-3 1-24 16,7 0 0-16</inkml:trace>
          <inkml:trace contextRef="#ctx0" brushRef="#br0" timeOffset="1578.5364">1414 5618 592 0,'-31'-21'220'0,"31"21"-172"0,4 0-12 0,4 0 56 16,3 4-56-16,12-4 76 16,8 3-64-16,8-3-16 15,4 4-20-15,3-4 60 16,1 0-40-16,3 0-240 16,-4 7 108-16</inkml:trace>
          <inkml:trace contextRef="#ctx0" brushRef="#br0" timeOffset="1382.5133">1580 5425 464 0,'20'-10'176'0,"-20"10"-140"0,35-10-8 0,-28 6 56 16,5 4-52-16,0 0 32 16,3 4-36-16,-3-1-16 15,-1 8-8-15,-7 2 12 16,0 8-8-16,-8 3 24 15,0 4-20-15,-7 3 32 16,-1 3-28-16,-7 0-4 16,7 1-8-16,-7-8 20 15,7-3-12-15,-3 0 32 16,7-3-28-16,0-4-12 16,8-3-8-16,4-4 20 15,8-3-8-15,-1 7 16 16,1-4-16-16,3-3 32 15,1 7-24-15,-8-7-128 16,7 0 60-16</inkml:trace>
          <inkml:trace contextRef="#ctx0" brushRef="#br0" timeOffset="1849.2541">2119 5123 488 0,'-35'-28'180'0,"35"28"-140"0,7-7-12 0,5 11 40 16,4 6-44-16,14 21 32 16,5 7-28-16,12 34-16 15,-1 0-8-15,-3 38 48 16,-4 1-28-16,-20 12 32 16,-11-13-28-16,-39 14 80 15,-8-17-60-15,-58 7-12 16,-3-18-24-16</inkml:trace>
        </inkml:traceGroup>
        <inkml:traceGroup>
          <inkml:annotationXML>
            <emma:emma xmlns:emma="http://www.w3.org/2003/04/emma" version="1.0">
              <emma:interpretation id="{ADB82291-C14B-4264-84C1-8E3FF0DE4FD4}" emma:medium="tactile" emma:mode="ink">
                <msink:context xmlns:msink="http://schemas.microsoft.com/ink/2010/main" type="inkWord" rotatedBoundingBox="5294,6575 5759,6513 5791,6753 5325,6815"/>
              </emma:interpretation>
              <emma:one-of disjunction-type="recognition" id="oneOf1">
                <emma:interpretation id="interp5" emma:lang="" emma:confidence="1">
                  <emma:literal>=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[</emma:literal>
                </emma:interpretation>
                <emma:interpretation id="interp8" emma:lang="" emma:confidence="0">
                  <emma:literal>:</emma:literal>
                </emma:interpretation>
                <emma:interpretation id="interp9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-897.6706">3915 5952 592 0,'-16'14'220'0,"16"-14"-172"16,12 17-12-16,-1-10 40 16,5 3-48-16,19-7 16 15,3 1-28-15,24-8 36 16,4 4-28-16</inkml:trace>
          <inkml:trace contextRef="#ctx0" brushRef="#br0" timeOffset="-1065.1164">4004 5825 416 0,'-12'-21'152'0,"4"17"-116"0,1-6-12 0,-1 7 172 16,16 3-112-16,-8-4 64 15,0 4-88-15,0-3-8 16,15 6-32-16,4-3-12 15,1 0-4-15,11-3 12 16,4 3-8-16,11-7 32 16,4 7-24-16,1-4 4 15,-9 8-12-15,-7-4-120 16,-8 7 60-16</inkml:trace>
        </inkml:traceGroup>
        <inkml:traceGroup>
          <inkml:annotationXML>
            <emma:emma xmlns:emma="http://www.w3.org/2003/04/emma" version="1.0">
              <emma:interpretation id="{0A64E4CF-9F84-4EC5-A729-00E64C326404}" emma:medium="tactile" emma:mode="ink">
                <msink:context xmlns:msink="http://schemas.microsoft.com/ink/2010/main" type="inkWord" rotatedBoundingBox="6707,5307 7892,5150 7946,5563 6762,5720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64828.0574">5556 4692 392 0,'-4'0'148'0,"4"0"-116"0,0-3-8 0,0-4 108 16,4 7-76-16,-8-14 68 15,4 14-72-15,-4-10 32 16,0 3-48-16,-7 0 32 16,3 0-36-16,-11 7 0 15,3 0-20-15,-11 7-44 16,4 7 20-16,-8 3 20 15,4 14-4-15,0-7-24 16,11 4 8-16,5 3 4 16,11-7 8-16,11-10 24 15,13 3-12-15,10-10 24 16,9 0-24-16,0-14 24 16,-1 7-24-16,-7-14 32 15,0 7-28-15,-12-10-4 16,-8 10-8-16,-15-17 4 15,-3 3-4-15,-13-3 32 0,1 7-20 16,-5-4-32-16,5 4 8 0,3 10-16 16,4 0 12-16,12 7-88 15,12 7 52-15</inkml:trace>
          <inkml:trace contextRef="#ctx0" brushRef="#br0" timeOffset="-64450.0515">5951 4441 444 0,'0'-3'164'0,"0"3"-124"0,0 45-16 15,-4-18 140 1,4 1-96-16,-8 13 24 0,1 4-52 15,-9-1 0-15,8 1-24 0,-3-7 28 16,3-7-28-16,-4 0 12 16,12-14-16-16,4-3-360 15,12 0 192-15</inkml:trace>
          <inkml:trace contextRef="#ctx0" brushRef="#br0" timeOffset="-64656.5697">5796 4675 624 0,'4'-7'228'0,"-4"7"-176"0,19 7-16 0,-3-7 16 15,7 0-36-15,12-7 20 16,0 4-20-16,7-4 20 16,1 10-24-16,-8-13-444 15,0 10 236-15</inkml:trace>
          <inkml:trace contextRef="#ctx0" brushRef="#br0" timeOffset="-63971.2784">6408 4514 696 0,'11'0'256'0,"-11"0"-196"0,-15 10-20 0,7 4 12 16,4-4-36-16,-4 11 12 16,1 3-16-16,-13 0 20 15,9 3-20-15,-9-3 12 16,5 0-12-16,-4-6-16 15,-1-5 0-15,1-2 12 16,3 3-4-16,-7-8-4 16,8 8 4-16,3-7 4 15,-3 0-4-15,11-7 16 16,8 10-12-16,11-10-4 16,-3 4 0-16,15-8 12 15,11 8-8-15,9-8 32 16,-12 1-24-16,3-4 4 15,9 7-12-15,-16 0 12 16,4 0-12-16,-16 0 4 0,-7 0-4 0,-12-7-8 16,0 7 4-1,-12 0 12-15,0-7-8 0,-3-3 68 16,-4 3-44-16,7-7 24 16,4-3-36-16,1-4 8 15,-5 4-16-15,12-7-24 16,0 10 4-16,-8-6-4 15,16 9 4-15,-8-2 32 16,0 2-12-16,0 4 4 16,0 7-8-16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36.1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8ABB25-165A-4E81-884D-CCF01663D3EE}" emma:medium="tactile" emma:mode="ink">
          <msink:context xmlns:msink="http://schemas.microsoft.com/ink/2010/main" type="inkDrawing" rotatedBoundingBox="12013,9319 12243,11590 12049,11610 11819,9339" semanticType="callout" shapeName="Other">
            <msink:sourceLink direction="with" ref="{471D48C5-48D4-4000-AC53-340228D79662}"/>
            <msink:sourceLink direction="with" ref="{EFF6226F-729B-4C26-A9D6-347F88940632}"/>
          </msink:context>
        </emma:interpretation>
      </emma:emma>
    </inkml:annotationXML>
    <inkml:trace contextRef="#ctx0" brushRef="#br0">20 9 456 0,'-24'-7'168'0,"24"7"-128"0,4 0-16 0,-4 3-28 15,4 4-4-15,-4 3 76 16,0 8-40-16,8 9 64 16,3 4-56-16,-3 10 36 15,0 4-40-15,0 17 0 16,11-3-20-16,0 34 0 15,9-4-4-15,-9 28-8 16,8-10 4-16,0 30 12 16,-8-9-8-16,1 2 16 15,-1-16-16-15,-11 20-20 16,-8-17 4-16,-12 7 12 16,12-14 0-16,-19 4 32 0,7-15-20 15,-3 8 40-15,3-11-32 0,-3-9-56 16,3-15 16-16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36.7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1D48C5-48D4-4000-AC53-340228D79662}" emma:medium="tactile" emma:mode="ink">
          <msink:context xmlns:msink="http://schemas.microsoft.com/ink/2010/main" type="inkDrawing" rotatedBoundingBox="7110,10962 21348,11192 21347,11271 7109,11040" shapeName="Other">
            <msink:destinationLink direction="with" ref="{A9F6CADE-F9A3-400D-8B00-49282E1DC364}"/>
            <msink:destinationLink direction="with" ref="{528ABB25-165A-4E81-884D-CCF01663D3EE}"/>
          </msink:context>
        </emma:interpretation>
      </emma:emma>
    </inkml:annotationXML>
    <inkml:trace contextRef="#ctx0" brushRef="#br0">0 0 664 0,'46'24'244'0,"-46"-24"-188"0,85 21-16 16,-15-18-40-1,0 8-8-15,57-8 4 0,9 4 4 0,53-11-28 16,-3 4 16-16,81-10 40 15,8 3-16-15,85-3 36 16,43 3-32-16,27 4 12 16,53 13-16-16,17-7 20 15,30 11-20-15,0 0-4 0,32 10-4 16,-1-7-40-16,31 0 20 16,-7-3 76-16,23 3-32 15,-4-3 8-15,11 0-20 16,-11-4 52-16,0-3-40 15,-27 0 32-15,-28-4-32 16,-45 4-8-16,-28 4-12 16,-27-5 4-16,-62-2-8 0,-43-1 52 15,-49 4-32-15,-55-10-336 16,-24-4 168-16,-37-3-472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7:32.9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D3B405-C988-4813-82DD-BB1FFBD03568}" emma:medium="tactile" emma:mode="ink">
          <msink:context xmlns:msink="http://schemas.microsoft.com/ink/2010/main" type="inkDrawing" rotatedBoundingBox="12993,18105 16506,17843 16509,17890 12996,18151" semanticType="underline" shapeName="Other">
            <msink:sourceLink direction="with" ref="{6BB3062F-B2A6-4493-A478-77B91FC0154A}"/>
            <msink:sourceLink direction="with" ref="{4BB145E3-8E7B-436F-AAD0-178BC5369CE0}"/>
          </msink:context>
        </emma:interpretation>
      </emma:emma>
    </inkml:annotationXML>
    <inkml:trace contextRef="#ctx0" brushRef="#br0">0 239 260 0,'4'-4'96'0,"3"1"-76"0,5-1-4 0,-12 4 60 0,8-3-44 16,-8 3-20-16,7 0-12 15,-7 0 88-15,0 0-48 16,0 0 44-16,0 0-48 16,12 0 24-16,-12 0-32 15,0 7-28-15,0 0 0 16,4-4 16-16,-4 4-8 16,4 0 40-16,3-7-24 0,-3 10 40 15,-4-10-36-15,8 0-4 16,0 0-16-16,3 0 20 15,1 0-16-15,0-3 4 16,3 3-8-16,12-7-8 16,0 7 4-16,12-4-16 0,11 1 8 15,12-4 28-15,4 0-12 16,8-3-12-16,3 0-4 16,16-8 48-16,19 1-24 15,12 14-36-15,4-4 8 16,11 0 36-16,24 0-16 15,-12 4 16-15,0-8-16 16,11-2 0-16,5-1-4 16,-8 0-32-16,15-7 12 15,4 4 24-15,-12 3-8 16,-22 1 20-16,-5 2-16 16,-4-2 16-16,-18 6-16 0,-21 7 4 15,-11 0-4-15,-15 0-8 16,-27 0 4-16,-8 0 4 15,-8 0-4-15,-27 0 16 16,0-4-56 0,-20 1 20-16,-7 3-372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38.6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F6CADE-F9A3-400D-8B00-49282E1DC364}" emma:medium="tactile" emma:mode="ink">
          <msink:context xmlns:msink="http://schemas.microsoft.com/ink/2010/main" type="inkDrawing" rotatedBoundingBox="18473,11278 18513,10020 20187,10074 20146,11332" semanticType="callout" shapeName="Other">
            <msink:sourceLink direction="with" ref="{471D48C5-48D4-4000-AC53-340228D79662}"/>
            <msink:sourceLink direction="with" ref="{375D432D-83A5-4661-A5F6-79A5BA8214CB}"/>
          </msink:context>
        </emma:interpretation>
      </emma:emma>
    </inkml:annotationXML>
    <inkml:trace contextRef="#ctx0" brushRef="#br0">0 1189 384 0,'12'3'140'0,"-12"-3"-108"0,19 14-8 16,-7-7 4-1,-8 0-20-15,15 0 32 0,-7-1-24 0,11-6 32 16,0 4-32-16,8-4 12 16,-8 0-16-16,8-4-8 15,0 1 0-15,-4-7 4 16,0 3-4-16,0-10-12 16,4 6 4-16,-15-13 4 15,3 10 0-15,1-17 0 16,-5 4 0-16,-11-14 88 15,4 3-48-15,-8-10 16 16,0 6-32-16,7-6-20 16,-3 7-8-16,-4-11 20 15,0 11-8-15,0-14-4 16,0 10 0-16,0-10-24 16,4 7 12-16,0-11 12 15,4 15 0-15,0-4-4 16,3 13 4-16,-3-3 4 15,4 7-4-15,-1 0 32 16,1 7-20-16,-1-7 4 16,1 17-12-16,0-16 4 15,-1 12-8-15,1-9-12 16,3 13 4-16,-3-3 4 16,0 6 0-16,-1-2 0 15,5 6 0-15,-5-3-12 16,5 3 8-16,-5-4 20 0,1 8-8 15,0-4-4-15,-1 7 0 0,5-3 20 16,-1 3-12-16,1-4-20 16,3 8 0-16,-3-4 4 15,-1 6 4-15,-3-2 0 16,3 3 0-16,-3 3 16 16,3 0-8-16,-3 1 4 15,7 2-4-15,-7-2-16 16,3 3 4-16,-3-4 4 15,3 11 0-15,-3-15-12 16,0 5 8-16,-5 3 20 16,5-1-8-16,-4-2-4 15,3 2 0-15,-3 1-4 16,4 3 0-16,-5-3 8 16,5-4-4-16,-4 11 16 15,-1-4-12-15,-3 4-12 16,4 6 0-16,-4 1 4 15,4 0 0-15,-8-4 16 16,0 7-8-16,0-7-4 16,4 0 0-16,-4 3-16 15,0-6 8-15,7-4 28 16,-3 0-12-16,0-3-4 16,0 7-4-16,0-11-4 15,4 7 0-15,-8-3 0 16,3 0 0-16,-3 0 0 15,4-1 0-15,-4 1 0 0,4 0 0 16,-4 0 8-16,4 3-4 0,-4 0-12 16,8 4 4-16,-4 3 4 15,3 0 0-15,-3 7 0 16,4-4 0-16,0 15 8 16,-1-8-4-1,5 0 8-15,-4-6-8 0,11 3-4 16,-3 0 4-16,-5 0-16 15,9-7 8-15,3 0 28 16,0-3-12-16,0-1-4 16,4-6-4-16,8-7 12 15,0 0-8-15,8-4-4 16,-5 1 0-16,5-4 28 16,-8 0-16-16,-8-4-68 15,-4 4 28-15,-11 0-512 16,-4 4 296-16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42.3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F3BCBE-4446-4366-94AC-9EAA712B1F25}" emma:medium="tactile" emma:mode="ink">
          <msink:context xmlns:msink="http://schemas.microsoft.com/ink/2010/main" type="writingRegion" rotatedBoundingBox="18034,11314 23206,11314 23206,12608 18034,12608"/>
        </emma:interpretation>
      </emma:emma>
    </inkml:annotationXML>
    <inkml:traceGroup>
      <inkml:annotationXML>
        <emma:emma xmlns:emma="http://www.w3.org/2003/04/emma" version="1.0">
          <emma:interpretation id="{6C045036-E3CB-4A9D-A5ED-FAEC07DBF00E}" emma:medium="tactile" emma:mode="ink">
            <msink:context xmlns:msink="http://schemas.microsoft.com/ink/2010/main" type="paragraph" rotatedBoundingBox="18034,11314 23206,11314 23206,12608 18034,12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15645B-56B0-40B5-B799-F71DA907483E}" emma:medium="tactile" emma:mode="ink">
              <msink:context xmlns:msink="http://schemas.microsoft.com/ink/2010/main" type="line" rotatedBoundingBox="18034,11314 23206,11314 23206,12608 18034,12608"/>
            </emma:interpretation>
          </emma:emma>
        </inkml:annotationXML>
        <inkml:traceGroup>
          <inkml:annotationXML>
            <emma:emma xmlns:emma="http://www.w3.org/2003/04/emma" version="1.0">
              <emma:interpretation id="{AE5CB351-0690-415D-A3BE-5F012B680B5E}" emma:medium="tactile" emma:mode="ink">
                <msink:context xmlns:msink="http://schemas.microsoft.com/ink/2010/main" type="inkWord" rotatedBoundingBox="18034,11317 18549,11317 18549,12498 18034,124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-1216 1625 496 0,'-19'-21'184'0,"19"21"-140"0,-8-17-16 16,8 3 128-16,4 0-92 0,3-17 72 15,9 0-80-15,11-14 12 16,4-3-36-16,8-10-4 16,-1 3-16-16,1-17 12 15,0 16-16-15,-4-26 24 16,0 10-20-16,-4-28 12 16,-4 17-12-16,-8-3-44 15,0 17 20-15,5 11-24 16,-5 13 20-16,-7 7 0 15,3 11 8-15,-7 3-20 16,11 10 16-16,-19 0-4 16,8 11 8-16,-8-1 16 15,4 4-4-15,-8 0 16 16,4 7-12-16,-4-3-4 16,0 2 0-16,-4 1 12 15,-3 4-8-15,-5-4-4 16,1 3 0-16,-8-3 20 15,-1 3-12-15,1-3-12 16,4 0-4-16,-4 0 4 16,3 0 0-16,1-7 0 15,11 3 0-15,12-3-12 16,8 0 8-16,3 0 4 16,8 4 0-16,0-1 0 15,1 0 0-15,-1 1-20 0,-4 3 12 16,-3-4 4-16,-5 4 4 0,-11-10 8 15,4 3-4-15,-8-7 104 16,4 3-60-16,-11-6 8 16,11 3-36-16,-12-10 16 15,8 7-24-15,-7-4-108 16,7 7 48-16</inkml:trace>
        </inkml:traceGroup>
        <inkml:traceGroup>
          <inkml:annotationXML>
            <emma:emma xmlns:emma="http://www.w3.org/2003/04/emma" version="1.0">
              <emma:interpretation id="{375D432D-83A5-4661-A5F6-79A5BA8214CB}" emma:medium="tactile" emma:mode="ink">
                <msink:context xmlns:msink="http://schemas.microsoft.com/ink/2010/main" type="inkWord" rotatedBoundingBox="19122,11175 21980,11760 21802,12630 18944,12044">
                  <msink:destinationLink direction="with" ref="{A9F6CADE-F9A3-400D-8B00-49282E1DC364}"/>
                </msink:context>
              </emma:interpretation>
              <emma:one-of disjunction-type="recognition" id="oneOf1">
                <emma:interpretation id="interp1" emma:lang="" emma:confidence="0">
                  <emma:literal>wots</emma:literal>
                </emma:interpretation>
                <emma:interpretation id="interp2" emma:lang="" emma:confidence="0">
                  <emma:literal>Wots</emma:literal>
                </emma:interpretation>
                <emma:interpretation id="interp3" emma:lang="" emma:confidence="0">
                  <emma:literal>Work</emma:literal>
                </emma:interpretation>
                <emma:interpretation id="interp4" emma:lang="" emma:confidence="0">
                  <emma:literal>Wotan</emma:literal>
                </emma:interpretation>
                <emma:interpretation id="interp5" emma:lang="" emma:confidence="0">
                  <emma:literal>wots.</emma:literal>
                </emma:interpretation>
              </emma:one-of>
            </emma:emma>
          </inkml:annotationXML>
          <inkml:trace contextRef="#ctx0" brushRef="#br0" timeOffset="3965.3293">2144 1256 260 0,'4'-24'96'0,"-4"24"-76"0,4-24-4 0,-4 14 88 16,4 6-60-16,-4-6 60 16,4 3-60-16,-4-3 68 15,3 6-64-15,-3-2 36 16,0 6-48-16,0-4-44 15,0 4 0-15,-3 0 52 16,3 7-20-16,-4 3-20 16,4 4-4-16,-8 10-8 15,4 0 0-15,-11 14 24 16,3 7-8-16,-7 0-12 16,7 3 0-16,-3-4 48 15,7-6-24-15,0-7-28 16,8-7 4-16,4-6 60 15,4 2-28-15,11-13 16 16,-3 0-28-16,3-7 8 16,0-7-12-16,1-7-24 15,3 4 4-15,-4-11-40 0,-3-3 28 0,-5 0-20 16,-3-3 24-16,-8-4 28 16,4 10-8-16,-4-3 8 15,0 10-4-15,0 7 4 16,0 11-8-16,0 10 8 15,4 6-8-15,3 4 8 16,9 4-8-16,3-4 24 16,8 0-16-16,12-10 48 15,0 0-32-15,3-11-4 16,1 0-16-16,-8-13 36 16,-4 3-20-16,-16-17-4 15,9 0-12-15,-17-14-8 16,-3 4 4-16,-12-14 12 15,5 6-8-15,-5 4-28 16,8 11 8-16,4 6-224 16,3 14 128-16</inkml:trace>
          <inkml:trace contextRef="#ctx0" brushRef="#br0" timeOffset="-2853.3418">-182 830 320 0,'-4'-11'120'0,"4"11"-96"0,-4-7-4 16,0 4 112-1,4 6-76-15,-4-3 40 16,4 4-56-16,-12 3 20 15,1 7-32-15,-1-1 8 16,4 11-20-16,-7 0 36 16,3 1-28-16,-3 6 4 0,7-4-16 0,0 1 12 15,8-8-16-15,0-3 24 16,8-3-20-16,4-3 24 16,3-5-24-16,1-9 32 15,3 3-28-15,-3-7-4 16,-1-3-8-16,-3-4-40 15,-1 7 20-15,-7-17-20 16,0 10 20-16,-4-3 0 16,0 3 8-16,-4 14-12 15,4 0 12-15,-4 7-32 16,0 4 24-16,4 2 16 16,4 4 0-16,4-3 12 15,4 0-8-15,7-4 52 16,0 4-32-16,5-14-12 15,-1 7-4-15,0-14 24 16,-4 7-16-16,-3-7 12 16,-4 4-16-1,-9-11-8-15,5 4 0 0,-8-18-4 16,4 1 0-16,-4-8-12 16,8 4 8-16,3 0-48 15,9 7 24-15</inkml:trace>
          <inkml:trace contextRef="#ctx0" brushRef="#br0" timeOffset="-2442.7558">220 1077 444 0,'-15'-3'164'0,"15"3"-124"0,-4 14-16 0,-4 0 68 16,4-1-56-16,-7 11 4 15,3 0-24-15,0 4 16 16,8 3-20-16,4-7 24 16,8 0-24-16,3-17 24 15,8 0-24-15,1-17-4 16,-1 3-4-16,-4-11 12 16,-3 1-8-16,-9-7 24 15,1 4-20-15,-16-1-40 16,4 7 16-16,-11 0 0 15,3 7 12-15</inkml:trace>
          <inkml:trace contextRef="#ctx0" brushRef="#br0" timeOffset="3046.8694">2214 978 404 0,'-12'13'148'0,"12"-13"-112"0,-8 7-12 0,1 0 76 15,7 0-60-15,-12-4 52 16,0 11-52-16,-11-7 16 16,8 3-36-16,-20-3 16 15,0 0-20-15,-27 0-8 16,8 0-4-16,-16 0 12 15,8 3-8-15,-11-3 4 16,19-7-4-16,-16-7-8 16,16 7 4-16,-24-14-4 15,12 11 0-15,-15-14 24 16,15 10-12-16,-3-7 76 16,14 4-52-16,-3-11-12 15,16 1-16-15,-5-11 0 16,13 3-4-16,-9-13 16 15,12 3-12-15,-4-10 16 16,12 10-16-16,-12-3-20 16,12-1 4-16,-12 4-12 0,8 18 8 15,-8-8 8-15,4 8 4 0,-4-1 0 16,8 4 0-16,0 6 8 16,12 1-4-16,-1-4-20 15,8 7 8-15,1-3 12 16,3 0 0-16,4 3 8 15,0 0-8-15,0 0-4 16,0 4 4-16,0-4-16 16,0 7 8-16,0 0-16 15,0 0 12-15,4 0 20 16,3 0-4-16,1 0-12 16,4 7 0-16,-5-4 20 15,1 1-8-15,-8-4-12 16,0 0 0-16,0 0 4 15,-8 6 0-15,1-2-12 16,-1 13 8-16,-4-3-32 16,5 0 20-16,-5 6-12 15,8 4 16-15,-4 4 0 16,8 3 4-16,-7-4 16 16,7 1-4-16,0-11 16 15,7-3-12-15,-7-14 16 16,12 0-16-16,0-17 16 15,3 0-16-15,4-14 16 16,9 6-16-16,-9-6-4 16,8 11 0-16,-4-4-48 0,0 10 24 15,-3-7 24-15,-9 14 0 0,-3 1 44 16,-8 2-24-16,-8 1 4 16,5 6-16-16,-1 1 20 15,4 2-20-15,4 5-592 16,7 9 312-16</inkml:trace>
        </inkml:traceGroup>
        <inkml:traceGroup>
          <inkml:annotationXML>
            <emma:emma xmlns:emma="http://www.w3.org/2003/04/emma" version="1.0">
              <emma:interpretation id="{FBE7DE2F-28C6-406D-955A-17AC51B583D4}" emma:medium="tactile" emma:mode="ink">
                <msink:context xmlns:msink="http://schemas.microsoft.com/ink/2010/main" type="inkWord" rotatedBoundingBox="22033,12071 23206,12071 23206,12608 22033,12608"/>
              </emma:interpretation>
            </emma:emma>
          </inkml:annotationXML>
          <inkml:trace contextRef="#ctx0" brushRef="#br0" timeOffset="4371.0537">2767 1604 600 0,'0'3'224'0,"0"-3"-176"0,0 4-12 0,-11-1 72 15,11 4-68-15,0 7 28 16,0 3-40-16,0 0 0 16,0 0-16-16,11 1 20 15,-7-1-20-15,12-10 48 16,-5 0-32-16,5-11-16 16,-8 1-4-16,15-8 36 15,-12 1-24-15,-3-7-20 16,0 7 0-16,-16-11 0 15,8 7 0-15,0-3-20 16,-8 7 12-16,5-1-4 16,3 8 4-16,-8-1-36 15,8 4 24-15,11 0-356 16,5 4 208-16</inkml:trace>
          <inkml:trace contextRef="#ctx0" brushRef="#br0" timeOffset="4731.5121">3058 1487 612 0,'-20'-21'228'0,"20"21"-180"0,-7-14-12 0,3 11 184 15,8 0-128-15,3-4-8 16,5 3-56-16,11-3 16 15,4 4-28-15,8-4 20 16,4 7-20-16,0-3 8 16,-1 3-12-16,-7 0-44 15,-4 3 20-15</inkml:trace>
          <inkml:trace contextRef="#ctx0" brushRef="#br0" timeOffset="4972.8509">3267 1198 572 0,'-16'0'208'0,"16"0"-160"0,-11 31-12 16,3-4 92-16,8 1-76 0,-4 17 32 15,4 3-48-15,-12 3 4 16,12-2-24-16,0-8 36 15,0-3-28-15,-3-4 20 16,3-10-24-16,-4-10-80 16,8 7 32-16</inkml:trace>
          <inkml:trace contextRef="#ctx0" brushRef="#br0" timeOffset="5434.2402">3789 1301 684 0,'-11'-10'252'0,"11"10"-192"0,-8 14-20 0,4 3-4 16,0 3-28-16,-15 15-4 15,3 3 0-15,-11-1 28 16,4 1-16-16,0-7 20 15,3 4-20-15,-3-15 72 16,8 1-52-16,-8-4 32 16,15-3-40-16,-12-7 8 15,13 3-20-15,-5-10 8 16,8 0-12-16,4-3-16 16,8-1 0-16,7-6-4 0,13 10 0 15,10 0 8-15,1 0 0 0,15 7-12 31,-15-4 8-31,11-3 4 0,-7 0 0 0,-16-3 8 16,4 3-4-16,-12-7 16 16,-3 0-12-16,-16-3 48 15,0 3-28-15,-4-10 100 16,0-1-72-16,-15-16 12 16,7 7-44-16,-4-18 40 15,5 10-36-15,7-2-48 16,4 6 8-16,4 7-404 15,7 10 228-15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59.6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1E15A6-E45F-4056-BDBB-18D76E678AE9}" emma:medium="tactile" emma:mode="ink">
          <msink:context xmlns:msink="http://schemas.microsoft.com/ink/2010/main" type="inkDrawing" rotatedBoundingBox="12008,16478 12121,13730 12270,13736 12157,16484" semanticType="verticalRange" shapeName="Other">
            <msink:sourceLink direction="with" ref="{05210FCD-6E6D-4B6A-BAAC-FC51280911C9}"/>
          </msink:context>
        </emma:interpretation>
      </emma:emma>
    </inkml:annotationXML>
    <inkml:trace contextRef="#ctx0" brushRef="#br0">236 14 384 0,'8'-7'140'0,"-16"7"-108"0,4-7-8 15,-4 7 4-15,1 4-20 16,-1-4-4-16,-4 3 0 15,1 4 4-15,-5 3-4 16,5 1-4-16,-5 6 4 16,5 7 64-16,3 10-36 15,-4 15 4-15,4 16-20 16,5 4 16-16,-5 0-20 16,0 20-12-16,4 35-4 15,-4 10 48-15,-3 0-24 16,3 25 0-16,8 16-12 0,8-20 4 15,0 3-8-15,-5 11 24 0,13-18-16 16,3-23 56 0,-11-15-36-16,4 4 12 0,-12 0-28 15,-4-10 36-15,-16-11-28 16,1-13-40-16,-8-14 8 16,0-11-264-16,-4-13 152 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2:00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791748-F41D-4A8D-94F9-807A217B29B4}" emma:medium="tactile" emma:mode="ink">
          <msink:context xmlns:msink="http://schemas.microsoft.com/ink/2010/main" type="inkDrawing" rotatedBoundingBox="8322,16198 19436,16416 19433,16591 8319,16373" semanticType="strikethrough" shapeName="Other">
            <msink:destinationLink direction="with" ref="{80BA5C38-179C-4FCC-8C8B-F4ED997C5E65}"/>
            <msink:destinationLink direction="with" ref="{1343F490-BE42-4BE2-AF73-BFA4E9B10A4E}"/>
          </msink:context>
        </emma:interpretation>
      </emma:emma>
    </inkml:annotationXML>
    <inkml:trace contextRef="#ctx0" brushRef="#br0">0-6 372 0,'16'4'140'0,"-1"-4"-112"0,16 3-4 0,-11 1-24 15,10-1-4-15,13 4 4 16,19 3 0-16,15 1 60 16,9-1-32-16,3 0 40 15,19-3-36-15,39 0 16 16,4-7-28-16,39-3 44 15,34-1-36-15,20-6 84 16,39 10-64-16,46-4-12 0,39-2-24 0,19-1 32 16,42 0-20-16,44-4 4 15,34 1-16-15,8 7-16 16,19 6 0-16,-8 1 48 16,9 16-24-16,-40 4-8 15,-11 7-8-15,0 11 4 16,-20-15-4-16,-53 4 16 15,-16-3-12-15,-47-4 40 16,-23-7-24-16,-54-3-12 16,-27-18-8-16,-27 1-200 15,-31-4 108-15,-35-3-484 16,-31-4 320 0,-20-17 48-16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2:01.0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4BF491-E0E9-424E-AA9E-F6FE71FA6292}" emma:medium="tactile" emma:mode="ink">
          <msink:context xmlns:msink="http://schemas.microsoft.com/ink/2010/main" type="writingRegion" rotatedBoundingBox="19118,16233 21061,16344 21030,16903 19086,16792"/>
        </emma:interpretation>
      </emma:emma>
    </inkml:annotationXML>
    <inkml:traceGroup>
      <inkml:annotationXML>
        <emma:emma xmlns:emma="http://www.w3.org/2003/04/emma" version="1.0">
          <emma:interpretation id="{F8B651EE-E10F-4F1A-BF20-7D8247476463}" emma:medium="tactile" emma:mode="ink">
            <msink:context xmlns:msink="http://schemas.microsoft.com/ink/2010/main" type="paragraph" rotatedBoundingBox="19118,16233 21061,16344 21030,16903 19086,16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18613-00F4-4829-85B3-538BB717EA5B}" emma:medium="tactile" emma:mode="ink">
              <msink:context xmlns:msink="http://schemas.microsoft.com/ink/2010/main" type="line" rotatedBoundingBox="19118,16233 21061,16344 21030,16903 19086,16792"/>
            </emma:interpretation>
          </emma:emma>
        </inkml:annotationXML>
        <inkml:traceGroup>
          <inkml:annotationXML>
            <emma:emma xmlns:emma="http://www.w3.org/2003/04/emma" version="1.0">
              <emma:interpretation id="{4F65CB01-C3B0-4D25-91F3-DE0AD84B391A}" emma:medium="tactile" emma:mode="ink">
                <msink:context xmlns:msink="http://schemas.microsoft.com/ink/2010/main" type="inkWord" rotatedBoundingBox="19118,16233 21061,16344 21030,16903 19086,16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 20 548 0,'-15'-14'204'0,"18"11"-156"0,17 0-16 0,-5 3 60 16,12 6-56-16,16 5-12 15,0-1-16-15,-9 7-8 16,1 4 0-16,0 3 16 16,0 4-8-16,-8-11-20 15,-8 3 4-15,-7-9 20 16,-4 6-4-16,-8-3 16 0,-12-7-16 15,-7 6-20-15,-5-2 4 16,-14 6 4-16,-5-3 4 16,-7 13 0-16,-4 4 0 15,-4 0 8-15,11 4-4 16,5-4 16-16,3-4-12 0,8-13 40 16,8-14-24-16,3-7 144 15,9-14-92 1,11-6 12-16,7-4-52 0,9 0-16 15,7 0-12 1,4 3 4-16,0 1-8 0,-3 3-28 16,-5 3 12-16,-7 0-180 15,-9 1 104-15,-3 3-244 16,-3-4 188-16,3 0-188 16,3 4 192-1,9 3-28-15</inkml:trace>
          <inkml:trace contextRef="#ctx0" brushRef="#br0" timeOffset="675.2093">773 213 496 0,'-4'0'184'0,"4"0"-140"0,8 10-16 0,-4-3 92 16,7 3-72-16,9 8-20 15,3 6-16-15,8 7 20 16,0 0-16-16,4 3-4 16,-4 1-8-16,0-8 12 15,-4-3-8-15,0-10 32 16,0-4-24-16,-12-17 12 16,9 0-16-16,-5-17 12 15,0 4-16-15,-3-11-4 16,-5 3 0-16,5-6-4 15,-5 6 0-15,9-6 0 16,-5 6 0-16,5-9-20 0,-1 9 12 16,0-6-4-16,1 9 4 0,11-5 52 15,-4 9-24-15,8-3-20 16,3 3 0-16,5 7 36 16,-4 7-24-16,-8 7-20 15,0 7 4-15,-8 17-16 16,0 1 8-16,-15 9 0 15,0 0 4-15,-16 1 44 16,-4-4-24-16,-19 0 16 16,0 0-16-16,-19 0 0 15,7 0-4-15,-3-4 4 16,11-3-8-16,12 0 16 16,19-3-12-16,27-4 4 0,27 0-4 15,9 4 4-15,10 3-8 16,5 0 32-16,11 4-20 0,-4-8-304 15,-7-6 156-15,-24-7-436 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2:05.6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BA5C38-179C-4FCC-8C8B-F4ED997C5E65}" emma:medium="tactile" emma:mode="ink">
          <msink:context xmlns:msink="http://schemas.microsoft.com/ink/2010/main" type="inkDrawing" rotatedBoundingBox="12253,14249 13495,16248 11593,17430 10351,15430" semanticType="callout" shapeName="Other">
            <msink:sourceLink direction="with" ref="{E0791748-F41D-4A8D-94F9-807A217B29B4}"/>
          </msink:context>
        </emma:interpretation>
      </emma:emma>
    </inkml:annotationXML>
    <inkml:trace contextRef="#ctx0" brushRef="#br0">-3 1899 436 0,'-8'10'160'0,"12"-10"-124"0,8 3-8 16,0-3 88-16,7-6-68 15,0 2 32-15,4 1-44 0,5-4-32 16,3 3-4-16,-8-3 24 15,4-3-12-15,-4 0 4 16,-4-1-8-16,-3 1 4 16,-4-4-8-16,-1 1-12 15,1-1 4-15,-5 0 4 16,9 4 0-16,-1-4 8 16,1 0-4-16,3-3-4 15,1 0 4-15,-1 0-16 16,0-1 8-16,1-6 28 0,-1-3-12 0,0-1 32 15,-3-6-28-15,3-7-12 16,-3-4-8-16,-5 0 4 16,1 0 0-16,3 1 24 15,5-1-12-15,-1 0-32 16,1 7 12-16,7 1 0 16,-4-1 8-16,0 14 0 15,-4-4 0-15,-3 1 8 16,-1-4-4-16,-3 0-12 15,-4 3 4-15,0-3 20 16,-1-7-8-16,1-3-12 16,-4-11 0-16,4 11 4 15,3-7 0-15,5 7-12 16,-1 6 8-16,1-3 12 16,11 11-4-16,-16 3-12 15,9 0 4-15,-13 3 12 0,5 0-4 16,-4-3-4-1,0 0 4-15,-8 0 4 0,0 3-4 16,11-6-20-16,-3-1 8 16,4-3-24-16,3-3 20 15,-3 0 32-15,7-1-12 16,8-3 28-16,-8 7-24 16,9 4-20-16,-9 3 0 15,0 3 4-15,1 0 4 16,-5 4 8-16,-3 3-4 15,7 8-20-15,-3-1 8 0,-5 3-12 16,9 4 8 0,-1 0 0-16,0 4 4 0,8 3 8 15,-7-1 0-15,7 1 44 16,0 0-24-16,0 0-28 16,-8 3 4-16,8 1 8 15,-7 3 0-15,-9 3-4 16,5 3 4-16,-4 4-16 15,-5-3 8-15,-3 10 28 16,0 0-12-16,0-7-4 16,4 0-4-16,-8 0-16 15,7 4 8-15,-3-4 40 16,4-3-24-16,0-1-28 16,-8 1 8-16,4-4 44 15,-4 0-16-15,7 0-36 16,-7 1 8-16,0-5-16 0,0 1 12 15,0 0 8-15,0 3 4 16,8 0 0-16,4 1 0 16,-12-1 8-16,7 3-4 15,-7-2 16-15,8 6-12 16,-8 0-20-16,0 0 4 16,0 0 12-16,0 0 0 15,0-3-4-15,0 3 4 16,0-4-32-16,0 1 16 15,4 0 4-15,-4-1 8 0,0 1 8 16,0-4-4-16,-8 4 16 16,4 3-12-16,4-3-4 15,0-1 0-15,0-3-24 16,0 1 12-16,0-1 4 16,0-3 4-16,0-1 0 15,0 1 0-15,0 3 0 16,0-3 0-16,0 3 8 15,0 4-4-15,-7 3 52 16,7 0-32-16,0 4-56 16,0-1 20-16,7 1 0 15,-7-1 8-15,8 1 4 16,-8-1 0-16,8-3 24 16,-4-3-12-16,-4 0-20 15,8-1 0-15,-8 4 4 16,7-3 4-16,5 0 0 0,-4-1 0 15,-8-6-12-15,11 0 8 16,-3 0 4-16,-8-4 0 16,8 0 32-16,3 1-16 15,-3-1-12-15,4 0-8 16,-5 1 4-16,-7-5 0 16,20 5-28-16,-12-1 16 15,11 4 32-15,0-7-12 16,1 3 0-16,-1-3-4 15,0 7-16-15,-11 3 8 16,11-3 28-16,-3 3-12 0,-1-3 24 16,5 3-24-16,3-3 4 15,0-1-8-15,4 5 12 16,4-1-12-16,-4-3-4 16,-3-4 0-16,3 4-4 15,-8-4 0-15,8-3 44 16,0 0-24-16,0-7 24 15,-3 7-24-15,10-7-8 16,-3 7-8-16,8-7 4 16,-4 3-4-16,4 0-20 15,-5-3 8-15,-3 0 20 16,-3 0-4-16,-9-3 76 16,4-4-48-16,-7 0 32 15,-9-3-40-15,1 3 8 16,0 0-20-16,-8 4-132 0,0 3 64 15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2:05.8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210FCD-6E6D-4B6A-BAAC-FC51280911C9}" emma:medium="tactile" emma:mode="ink">
          <msink:context xmlns:msink="http://schemas.microsoft.com/ink/2010/main" type="writingRegion" rotatedBoundingBox="13329,16100 13662,16100 13662,17095 13329,17095">
            <msink:destinationLink direction="with" ref="{5D1E15A6-E45F-4056-BDBB-18D76E678AE9}"/>
          </msink:context>
        </emma:interpretation>
      </emma:emma>
    </inkml:annotationXML>
    <inkml:traceGroup>
      <inkml:annotationXML>
        <emma:emma xmlns:emma="http://www.w3.org/2003/04/emma" version="1.0">
          <emma:interpretation id="{60A2AFFB-96C7-4616-B15D-4711576943E6}" emma:medium="tactile" emma:mode="ink">
            <msink:context xmlns:msink="http://schemas.microsoft.com/ink/2010/main" type="paragraph" rotatedBoundingBox="13329,16100 13662,16100 13662,17095 13329,17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D49FD-F3B8-408B-8958-931CE01EDDAC}" emma:medium="tactile" emma:mode="ink">
              <msink:context xmlns:msink="http://schemas.microsoft.com/ink/2010/main" type="line" rotatedBoundingBox="13329,16100 13662,16100 13662,17095 13329,17095"/>
            </emma:interpretation>
          </emma:emma>
        </inkml:annotationXML>
        <inkml:traceGroup>
          <inkml:annotationXML>
            <emma:emma xmlns:emma="http://www.w3.org/2003/04/emma" version="1.0">
              <emma:interpretation id="{EF8BE7D7-D165-4B47-AB4D-D21F4FD69B17}" emma:medium="tactile" emma:mode="ink">
                <msink:context xmlns:msink="http://schemas.microsoft.com/ink/2010/main" type="inkWord" rotatedBoundingBox="13329,16100 13662,16100 13662,17095 13329,170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12934-1124 580 0,'-28'0'216'0,"28"0"-168"0,0 28-12 0,-11-11-504 16</inkml:trace>
          <inkml:trace contextRef="#ctx0" brushRef="#br0" timeOffset="448.1917">12663-1041 352 0,'-8'-10'132'0,"8"6"-104"0,-4 1-8 0,4 3 124 15,-8 7-84-15,8 6 64 16,-8 8-72-16,8 10 32 16,0 10-48-16,-3 4-28 0,-1 0-8 15,0-4 52-15,0-7-28 0,0-3 0 16,-4-3-16-16,1 6-632 16</inkml:trace>
          <inkml:trace contextRef="#ctx0" brushRef="#br0" timeOffset="1798.5377">12891-525 384 0,'-4'-10'140'0,"4"10"-108"0,0 3-8 16,-4-3-12 0,4 4-12-16,-4-1 60 15,0 4-32-15,-7 3 76 16,3 1-56-16,-4-1 20 15,5 4-40-15,-5-4-16 16,8 4-8-16,-4-4 28 16,5 4-16-16,-9-4-12 0,8 4-8 0,-11 0-4 15,7-1 0-15,-11 5-12 16,7 2 12-16,-7 1 48 16,-1 3-20-16,1 0 60 15,7-7-44-15,-3 4 28 16,3-4-36-16,4-10 8 15,5 7-20-15,-1-7 0 16,0-7-8-16,0 10-32 0,0-3 12 16,0 0 24-16,4-7-8 15,0 0 8-15,0 0-4 16,12 0 4-16,7 7-8 0,8-7 8 16,4 0-8-16,12-4 8 15,-8 11-8-15,-1 0-4 16,-3-4 4-16,-3 1 4 15,-9 3-4-15,-4-7-4 16,1 0 4-16,-8 0 64 16,-4-4-36-16,-4 1 4 31,0-1-20-31,-4-9 32 16,4 13-24-16,-4-11 48 15,4 1-40-15,-4-7-16 16,4 0-8-16,-4-8 44 0,0-2-28 15,-4-4 0 1,5 3-16-16,-13-9-8 0,-3-1 4 16,-1 3 12-16,1 8-8 0,0 6-64 15,3 7 28-15,5 14-692 16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2:08.1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8AD3D0-235B-4BC3-9337-7FEE38517B87}" emma:medium="tactile" emma:mode="ink">
          <msink:context xmlns:msink="http://schemas.microsoft.com/ink/2010/main" type="writingRegion" rotatedBoundingBox="10187,16062 10950,16062 10950,17095 10187,17095"/>
        </emma:interpretation>
      </emma:emma>
    </inkml:annotationXML>
    <inkml:traceGroup>
      <inkml:annotationXML>
        <emma:emma xmlns:emma="http://www.w3.org/2003/04/emma" version="1.0">
          <emma:interpretation id="{53AFF5A2-0433-4287-A248-549A46090430}" emma:medium="tactile" emma:mode="ink">
            <msink:context xmlns:msink="http://schemas.microsoft.com/ink/2010/main" type="paragraph" rotatedBoundingBox="10187,16062 10950,16062 10950,17095 10187,17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12E5D-5556-436C-9F48-63B465FA343E}" emma:medium="tactile" emma:mode="ink">
              <msink:context xmlns:msink="http://schemas.microsoft.com/ink/2010/main" type="line" rotatedBoundingBox="10187,16062 10950,16062 10950,17095 10187,17095"/>
            </emma:interpretation>
          </emma:emma>
        </inkml:annotationXML>
        <inkml:traceGroup>
          <inkml:annotationXML>
            <emma:emma xmlns:emma="http://www.w3.org/2003/04/emma" version="1.0">
              <emma:interpretation id="{9382B17A-22B9-45A1-92FC-4F72858A45D8}" emma:medium="tactile" emma:mode="ink">
                <msink:context xmlns:msink="http://schemas.microsoft.com/ink/2010/main" type="inkWord" rotatedBoundingBox="10187,16062 10950,16062 10950,17095 10187,170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9459-315 780 0,'4'-4'288'0,"-4"4"-224"0,12-10-20 0,-5 10 56 16,5 0-64-16,15-7 12 15,4 4-28-15,12-4-12 16,3 3-4-16,8 1-304 15,-3 0 164-15</inkml:trace>
          <inkml:trace contextRef="#ctx0" brushRef="#br0" timeOffset="567.7623">10160-556 364 0,'-23'-10'132'0,"23"10"-100"0,-8 10-12 16,0-3 124-16,-4 3-84 0,1 4 52 31,3 3-64-31,-4 11-16 0,-3 3-20 0,-4 3 24 16,7-3-20-16,-7-3 40 15,3-4-32-15,-3-4 40 0,3-2-36 16,5-5 28-16,3-2-28 15,-4-1-16-15,9-3-8 16,-1 0-24-16,4 3 12 16,0-3 12-16,11 3-8 15,5 4 0 1,3-4 4-16,4 1 0 16,-3-1-20-16,3-3 12 15,-4 0 20-15,4 0-4 16,1 3-12-16,-1-3 0 0,-4-4 4 15,-3 1 0-15,-5-4 52 16,-3 0-28-16,-8-4 44 16,-8-3-40-16,1-6 40 15,-1-5-40-15,-4-2 84 16,1-4-64-16,-1-7 40 16,0 0-52-16,1 3 8 15,3 1-28-15,-4 3-8 16,9 6-4-16,-1 5 4 15,4 2-4-15,-4 8-380 16,4 3 204-16,15 3-572 16</inkml:trace>
          <inkml:trace contextRef="#ctx0" brushRef="#br0" timeOffset="-5549.9337">10121-1148 488 0,'4'-14'180'0,"0"14"-140"0,0 0-12 16,-4 0 120-16,7 0-88 16,-7 0 0-16,4 14-36 15,0-3 44-15,-4 9-36 16,0 4 36-16,4 0-36 0,0 11 0 15,4-4-20-15,-1 0 20 16,5 0-20-16,-4-4 56 16,-1-10-36-16,-3 1-16 15,0-15-8-15,0-3-196 16,0-14 104-16,4-6-564 16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1:45.1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3474F9-F7E1-4FF2-B07B-B6214E48BD53}" emma:medium="tactile" emma:mode="ink">
          <msink:context xmlns:msink="http://schemas.microsoft.com/ink/2010/main" type="writingRegion" rotatedBoundingBox="729,17117 14923,17259 14907,18836 713,18693"/>
        </emma:interpretation>
      </emma:emma>
    </inkml:annotationXML>
    <inkml:traceGroup>
      <inkml:annotationXML>
        <emma:emma xmlns:emma="http://www.w3.org/2003/04/emma" version="1.0">
          <emma:interpretation id="{EC705E89-ED49-4279-ADBC-B69E4A9705D8}" emma:medium="tactile" emma:mode="ink">
            <msink:context xmlns:msink="http://schemas.microsoft.com/ink/2010/main" type="paragraph" rotatedBoundingBox="729,17117 14923,17259 14907,18836 713,18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D6B87B-9C38-4BEE-8FE4-857BCB4CE416}" emma:medium="tactile" emma:mode="ink">
              <msink:context xmlns:msink="http://schemas.microsoft.com/ink/2010/main" type="line" rotatedBoundingBox="729,17117 14923,17259 14907,18836 713,18693"/>
            </emma:interpretation>
          </emma:emma>
        </inkml:annotationXML>
        <inkml:traceGroup>
          <inkml:annotationXML>
            <emma:emma xmlns:emma="http://www.w3.org/2003/04/emma" version="1.0">
              <emma:interpretation id="{B414FAC5-F3EA-4EDF-8908-B0B52ECC48FE}" emma:medium="tactile" emma:mode="ink">
                <msink:context xmlns:msink="http://schemas.microsoft.com/ink/2010/main" type="inkWord" rotatedBoundingBox="729,17129 2574,17148 2563,18278 717,182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-2 280 288 0,'0'-45'108'0,"8"21"-84"15,-8-7-4-15,8 14 120 0,-5-3-80 16,5-1 28-16,4-3-52 15,11 3 32-15,-11 7-40 16,3-3 20-16,1 7-28 16,-1 3-44-16,1 4 12 15,-5 6-8-15,1 18 12 0,-1 17 0 16,5 34 0-16,3 7 32 16,8 3-12-16,-3 1 4 15,-1 7-8-15,12-4 20 0,-4-4-16 16,-4-13 76-16,0-7-52 15,0-21 56-15,-4-10-52 16,0-14 76-16,1-10-64 16,-1-17 52-16,4-24-60 15,-4-15 16-15,8-13-40 16,4-3-16-16,23-7-8 16,0-11 4-16,8-13 0 15,-8 3-20-15,0 14 12 16,-15 10-4-16,-9 14 4 15,-10 10 24-15,-9 14-8 16,1 7-20-16,-5 7 4 0,-11 13-32 16,0 4-356-1,12 14 216-15,7 3-360 16</inkml:trace>
          <inkml:trace contextRef="#ctx0" brushRef="#br0" timeOffset="330.3796">1655-67 416 0,'-16'-7'152'0,"-3"3"-116"0,-12 4-12 16,12 4 64-16,-16 6-52 0,-4-3-12 16,-7 24-16-16,-1 7 44 15,-3 13-28-15,7 22 32 16,9 16-28-16,3 1 16 16,7-8-24-16,5 4 0 0,15 4-12 15,-4-4 36-15,5-11-20 16,10-13 40-16,1-10-36 15,-8-11 20-15,12-10-28 0,3-10-228 16,-3-18 112-16</inkml:trace>
          <inkml:trace contextRef="#ctx0" brushRef="#br0" timeOffset="692.344">1535 411 456 0,'0'-28'168'0,"23"15"-128"0,8-8-16 15,-15 7 132-15,7 4-92 16,0 6 0-16,4 8-40 16,-4 6-52-16,-3 7 16 15,-1 14 20-15,-7-3-4 0,-8 3 28 16,-8-4-20-16,-8 8 12 0,-15 6-12 15,-8-6 20-15,-7 9-20 16,-5 1 32-16,5-7-28 16,11-4-24-16,3-3 4 15,17-7 0-15,3-3 4 16,8-7 0-16,19-11 0 16,9-3 16-16,3 0-8 15,3-3-72-15,5-4 32 16,-8 0-452-1,0-10 264-15,4 10-4 16</inkml:trace>
          <inkml:trace contextRef="#ctx0" brushRef="#br0" timeOffset="888.3626">1547 562 728 0,'3'-17'268'0,"5"17"-208"0,11-7-16 16,-3 7 36-16,3 0-52 16,1 0-12-16,-1 7-8 15,0 0-64-15,1 3 32 16,-1 14-604-16</inkml:trace>
          <inkml:trace contextRef="#ctx0" brushRef="#br0" timeOffset="1035.7608">1837 869 280 0,'-8'65'104'0,"8"-37"-84"0,-11 6 0 0,7-17 32 15,-4 4-32-15,-4-1 8 16</inkml:trace>
        </inkml:traceGroup>
        <inkml:traceGroup>
          <inkml:annotationXML>
            <emma:emma xmlns:emma="http://www.w3.org/2003/04/emma" version="1.0">
              <emma:interpretation id="{460ABC9C-AA18-4C8C-8466-31A6A8E73AF7}" emma:medium="tactile" emma:mode="ink">
                <msink:context xmlns:msink="http://schemas.microsoft.com/ink/2010/main" type="inkWord" rotatedBoundingBox="2958,17347 3691,17354 3682,18313 2949,183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9.5632">2228 414 612 0,'23'-6'228'0,"-7"-1"-180"0,-1 7-12 16,-3 0 52-16,3-4-56 15,4 4 4-15,9 0-20 16,3 4 24-16,3-4-24 15,1 3 56-15,-4 1-40 0,-11-4-172 32,3 6 72-32,-12-2-512 0</inkml:trace>
          <inkml:trace contextRef="#ctx0" brushRef="#br0" timeOffset="1639.3606">2367 187 352 0,'12'28'132'0,"-4"-4"-104"16,-12 21-8-16,4-21 0 0,-4 17-16 15,0 0 16-15,-8 1-12 16,-3-5 104-16,-8 8-64 15,3-4 44-15,1 1-56 16,0-1 32 0,7-7-36-16,12 15 24 0,8-12-28 15,7-6 16-15,5-6-24 16,3-8 28-16,4-7-32 16,12-10-364-16</inkml:trace>
          <inkml:trace contextRef="#ctx0" brushRef="#br0" timeOffset="1921.6118">2801 146 520 0,'0'-17'192'0,"27"20"-152"0,12 11-8 0,-20 3 96 16,0 31-76-16,5 11 16 16,-5 10-44-16,-8 10 32 15,-11 3-32-15,0 15 12 0,-15 6-20 0,-16-10 88 16,-15-17-56 0,-16-18 12-16,-12-6-36 0,1-4-32 15,-1-14 4-15,12-10-476 16</inkml:trace>
        </inkml:traceGroup>
        <inkml:traceGroup>
          <inkml:annotationXML>
            <emma:emma xmlns:emma="http://www.w3.org/2003/04/emma" version="1.0">
              <emma:interpretation id="{1A167B9D-EA68-4A49-A5BE-813B528345B5}" emma:medium="tactile" emma:mode="ink">
                <msink:context xmlns:msink="http://schemas.microsoft.com/ink/2010/main" type="inkWord" rotatedBoundingBox="4141,17297 7105,17327 7090,18757 4127,187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54.6466">3420 552 652 0,'-11'-10'244'0,"14"3"-192"0,-3 0-12 0,0 7 156 15,12 0-116-15,-4 0-24 16,7 0-36-16,5 3 0 16,3 1-12-16,4-1 48 0,0 1-28 15,8-1-112-15,-4 11 44 16,-8 0-688-16</inkml:trace>
          <inkml:trace contextRef="#ctx0" brushRef="#br0" timeOffset="2403.475">3432 810 832 0,'69'-27'308'0,"-41"20"-240"0,10-7-20 0,-11 10-24 0,12 4-24 15,4 7-44-15</inkml:trace>
          <inkml:trace contextRef="#ctx0" brushRef="#br0" timeOffset="4129.1984">4361 249 404 0,'-8'-41'148'0,"12"31"-112"0,-8-1-12 0,4 11 20 16,-8 28-16 0,1 30-16-16,-1-6 28 15,-11 20-24-15,-9 14 20 16,1 11-20-16,4-5 28 16,4-9-28-16,-1-11 4 0,1-17-12 15,0-10 20-15,3-14-16 0,8-14 40 16,1-20-28-16,3-18 32 15,4-24-32-15,8-20 20 16,3-11-24-16,5 1-168 16,7-18 80-16,12 0-108 15,15-10 104 1,12 10 36-16,4 24 24 16,-12 17 124-16,0 21-60 15,-3 18-12-15,-9 26-24 16,-11 22 4-1,-12 16-12-15,-7 11 32 0,0-7-24 0,-12-10 76 16,-20 3-56-16,-11-13-12 16,-7-1-16-16,-5-10 44 15,-3-7-28-15,3 1 24 16,0-12-28-16,5-2-52 16,7-8 16-16,8 4-96 0,3 0 64 15,9 7-48-15,3 7 56 16,4 14-4-16,4 16 24 15,8 11 64-15,3 0-20 16,9 1 24-16,11-5-28 16,3-10 36-16,1-6-32 15,4-4 92-15,-4-11-64 16,4-6-400 0</inkml:trace>
          <inkml:trace contextRef="#ctx0" brushRef="#br0" timeOffset="4433.5251">4740 810 528 0,'4'0'196'0,"4"7"-152"0,3 3-12 15,1-10 80 1,4 0-68-16,18 0 24 0,9-10-36 16,0-7 32-16,-1 0-36 15,-7-1 28-15,-8-6-28 16,-11 7 28-16,-13 0-32 0,-10 0-40 15,-9-1 8-15,-11 8-36 16,0 3 28-16,0 7-48 16,-4 7 36-16,4 3-36 15,15 8 32-15,8-1 20 16,12 17 8-16,15-3 64 16,16-3-32-16,7-1 52 0,9-3-48 15,-1 0-216 1,0-10 96-16,0-3-444 15</inkml:trace>
          <inkml:trace contextRef="#ctx0" brushRef="#br0" timeOffset="5374.5921">6308 139 456 0,'15'-17'168'0,"-15"17"-128"0,-3-4-16 0,3 4 68 0,-4 0-56 15,0-3-12-15,-4 3-16 16,-7 0 24-16,-9 3-16 16,-7-3-4-16,-11 0-8 0,-5 0 28 15,1 0-16-15,0 0-24 16,-1-3 4-16,4 0 0 15,1-1 4-15,11-3-12 16,8 4 8-16,3 3-32 16,9 7 20-16,3 6-4 15,0 8 12-15,1 14 0 16,-1 13 0-16,0 10-12 16,-4 4 12-16,-7 7 20 15,-12 24-4-15,4 14-4 0,-4-1 0 16,-4-13-24-16,8-10 12 15,0-14 4-15,8-1 4 16,-5-2 0-16,9-11 0 16,3-7 24-16,1-3-12 15,3-14 12-15,4-7-12 16,0-4 20-16,4 4-20 16,4-10 48-16,0-3-32 15,4-1-4-15,3 0-16 16,5-3 4-16,7 10-8 0,4-3 40 15,8 3-20-15,8-6 4 16,-1 6-16-16,8 0 56 16,-7 0-40-16,-8-10-160 31,4 3 68-31,3-3-520 0</inkml:trace>
          <inkml:trace contextRef="#ctx0" brushRef="#br0" timeOffset="6455.9685">3710 339 416 0,'-19'-21'152'0,"15"18"-116"0,-11-11-12 0,15 10 48 0,-8-2-44 15,8-1 32-15,8 0-32 16,7 3-16-16,-3 4-8 16,7 4-32-16,-7 10 16 15,3 3 32-15,-3 17-12 16,-4 1-8-16,-8 6-4 16,0 0 20-16,-16 7-8 15,1 7 16-15,-5 11-16 0,1-4 32 16,0 3-24-16,-1-13 4 15,5-8-12-15,-1-2 12 16,1-8-12-16,7 1-12 0,0-11 0 16,4-7 12-1,1 3-4 1,-1-6-28-16,4 3 12 0,0-3-4 16,4-3 8-16,3-1-12 15,5-3 12-15,7 0 4 16,8-7 4-16,8 0 8 0,8 0-4 15,7 3 16-15,4 4-12 16,-3 0-40-16,-1 3 20 16</inkml:trace>
          <inkml:trace contextRef="#ctx0" brushRef="#br0" timeOffset="7211.9836">5929 927 364 0,'-12'0'132'0,"16"10"-100"0,-4-3-12 15,8 0 68-15,3 0-52 16,9-3 68-16,7 6-64 16,4-10 0-16,7-4-24 15,9-2 8-15,3 6-16 32,-3-7 24-32,-5-4-20 0,-11 1 12 15,0-4-12-15,-4-3 12 0,-11-7-16 16,-1-7 24-16,-7-3-20 15,-16-1-4-15,0-3-4 16,-3 14-4-16,-9 4 0 0,1 6-28 0,-16 10 16 16,4 15-20-16,-7 16 16 15,-5 18-16-15,-3 7 16 16,-1 9-36-16,16-9 32 16,4 0 16-16,12-4 4 15,7-7 20-15,16-6-12 16,19-8 60-16,27-6-40 15,19-7 52-15,5-1-48 16,-5-13-68-16,-11-3 16 16</inkml:trace>
        </inkml:traceGroup>
        <inkml:traceGroup>
          <inkml:annotationXML>
            <emma:emma xmlns:emma="http://www.w3.org/2003/04/emma" version="1.0">
              <emma:interpretation id="{9FDD7701-A068-427B-BB37-EDEAEF63D5A2}" emma:medium="tactile" emma:mode="ink">
                <msink:context xmlns:msink="http://schemas.microsoft.com/ink/2010/main" type="inkWord" rotatedBoundingBox="7367,17183 10563,17215 10554,18090 7358,1805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49.1711">6935 287 464 0,'0'-10'176'0,"-8"6"-140"0,16 8-8 0,-8-4 20 0,0 14-32 16,0 13 32-1,0 14-32-15,-8 4 4 0,5-4-12 16,-13 1 72-16,1-1-44 15,-16 0 24-15,-8-6-40 16,-8-8 16-16,1-10-20 0,11-10 36 16,4-14-28-16,12-6-84 15,7-8 32-15,24-3-572 16</inkml:trace>
          <inkml:trace contextRef="#ctx0" brushRef="#br0" timeOffset="7883.0276">7059-23 592 0,'-8'-13'220'0,"16"20"-172"0,4-4-12 16,-5 4 40-16,1 0-48 16</inkml:trace>
          <inkml:trace contextRef="#ctx0" brushRef="#br0" timeOffset="9188.0886">7284 229 332 0,'0'-14'120'0,"3"10"-92"0,1-3-8 0,-4 1 44 15,0 6-40-15,0-7 32 16,0 7-28-16,-4-11-8 16,1 11-12-16,-5 11-8 15,-4-4 4-15,-3 3-24 0,-1 7 12 16,1 4-4-16,-5 3 4 15,5-3 52-15,-1 13-24 16,1-7 0-16,7 1-12 16,0-4 48-16,-3-3-32 15,11-1 0-15,0-2-16 16,0-12 28-16,0 5-20 16,11-8-24-16,-3-3 4 0,15-7-116 15,-3-6 68-15,3-5-40 16,-4-2 52-1,1-1 24-15,-5 0 12 16,-7-3-16-16,0 7 12 16,-1 10-12-16,-7-3 8 15,0 20 44-15,-3 4-20 16,-1 3 68-16,8 7-44 0,3 0-24 16,1-3-12-16,11-4 44 15,12-3-24-15,0-4 24 16,4-3-24-16,-4-7 16 15,0-3-20-15,-8-8 8 16,-3 5-12-16,-5-8 0 0,-7 0-4 16,-4-7 4-16,4-6-8 15,-16-4-4-15,4-4 4 16,0 1-16-16,4 3 8 16,0 7-24-16,4 7 16 15,4 0 4-15,-1 17 8 0,5 0-100 16,0 13 56-16,-1 1-360 15</inkml:trace>
          <inkml:trace contextRef="#ctx0" brushRef="#br0" timeOffset="9610.7124">7632 497 332 0,'-4'7'120'0,"4"0"-92"0,-4 0-8 0,4 3 24 16,0 0-28-16,-4 4 40 15,0-4-32-15,8 8-4 16,4-8-12-16,-4-3 12 16,8 3-12-16,-5-6 40 15,5-4-24-15,0 0-12 16,-1-7-8-16,1 0 40 16,-5-4-24-16,1-2 8 15,-8 2-16-15,0 4-8 16,-4-6 0-16,0-1 12 0,-7 4-8 0,3-4-28 15,0 7 8-15,5 7 4 16,3 0 8-16,7 0-108 16,9-7 60-16,15 7-348 15</inkml:trace>
          <inkml:trace contextRef="#ctx0" brushRef="#br0" timeOffset="9804.0704">7922 235 560 0,'35'-20'208'0,"-12"16"-164"0,24-3-8 16,-20 7 40-16,8 0-48 0,0 7-28 15,-1-3-4-15,-3 6 60 16,-4 0-28-16,-7 4-20 0,-5 0-8 15</inkml:trace>
          <inkml:trace contextRef="#ctx0" brushRef="#br0" timeOffset="10209.685">8124 122 280 0,'0'0'104'0,"3"7"-84"0,-3-7 0 16,0 0 48-16,4 7-40 15,-4 3 40-15,-4 4-36 16,1 6 52-16,-1 4-48 15,-4 1 28-15,-4 6-36 16,1 6 44-16,-5 1-40 16,5-7 4-16,-1 0-24 15,0-10-8-15,5 10 0 0,-1-14-4 16,4 4 0-16,4-4 52 16,4-3-28-16,4 3 16 15,-1-10-24-15,5-4 28 0,0 11-28 16,3-11 32-16,1-3-32 15,3 11-144-15,0-4 64 16,8-7-520 0</inkml:trace>
          <inkml:trace contextRef="#ctx0" brushRef="#br0" timeOffset="10813.9355">8464 452 632 0,'0'0'236'0,"4"7"-184"0,0-7-16 0,4 4 44 0,7-1-52 16,5-3 32 0,3 0-32-16,8 0 16 0,4 0-24 15,-1 0 44-15,1 0-36 0,-4 3-148 16,-4-3 68-16,-7 0-576 15</inkml:trace>
          <inkml:trace contextRef="#ctx0" brushRef="#br0" timeOffset="11727.9539">8886 562 384 0,'-8'28'140'0,"5"-4"-108"0,-1 10-8 16,0-10 4-16,0 4-20 16,0-4 68-16,-4 10-44 15,-3-9 24-15,-5-8-36 16,-3 0 16-16,-4-3-20 15,-1-4 28-15,-3 0-28 0,-4-10 20 0,4-6-20 16,4 2-8-16,8-13-4 16,15-7-532-1</inkml:trace>
          <inkml:trace contextRef="#ctx0" brushRef="#br0" timeOffset="11892.3458">9014 246 548 0,'4'-4'204'0,"4"8"-156"15,-1 3-16-15,-3 0-8 0,0 6-20 16,4 1-180-16,0 3 100 16,-1-6-264-16</inkml:trace>
          <inkml:trace contextRef="#ctx0" brushRef="#br0" timeOffset="12543.0763">9273 163 176 0,'-11'0'64'0,"7"0"-48"0,0 17-8 0,-8 1 76 16,1 16-48-16,-5 4 76 15,5 0-64-15,-9 10 28 16,1-7-44-16,3-6 0 16,1-8-20-16,-1 1 0 15,5-8-4-15,-1-6 64 16,1-4-40-16,3-3 32 15,8-10-20 1,8-4-24-16,3-3-12 0,5-1-4 16,7-6-4-16,8-4 0 0,0 4-72 15,4 0 40-15,0 7-24 16,-1 3 36-16,1 3 0 16,-12 4 12-16,-11 11 24 15,-4-4-8-15,-8 3 24 16,-8 0-20-16,-7-3-4 15,-1 0-4-15,-15-4 20 16,8 4-12-16,0 0 4 16,-1-3-8-16,5-1 4 15,7 4-8-15,1 0-28 16,11 0 12-16,4 0 68 16,7 0-32-16,1 3 20 15,3 0-28-15,1 0 8 16,-4-3-12-16,-1 0 56 15,1 0-40-15,-8-3 24 0,0 6-32 16,-4-3-300-16,-4-7 152 16,0 14-328-1</inkml:trace>
          <inkml:trace contextRef="#ctx0" brushRef="#br0" timeOffset="13603.898">9401 697 280 0,'-4'-7'104'0,"4"7"-84"0,-4 0 0 0,4 0 76 15,0 0-56-15,-4 0 60 16,4 0-56-16,-3 0-40 0,-1 0-4 16,-8 7 40-1,0-1-40-15,1 5 4 16,-9-1 4-16,5 4-4 15,3 3 32-15,5 7-20 16,3-7 12-16,4 4-16 16,4-4-8-16,7-3 0 15,1-11 28-15,11 8-16 0,-4-11 12 16,1-4-16-16,-9-3 20 16,1-10-20-16,-8 0-4 31,4 7-4-31,-4-14-16 0,-8 3 8 15,-4-3 12-15,4 3-4 16,4 4-28-16,-4 0 12 0,4 6 4 0,-4 8 8 16</inkml:trace>
          <inkml:trace contextRef="#ctx0" brushRef="#br0" timeOffset="15639.8554">9564 535 444 0,'7'-7'164'0,"5"7"-124"0,-4-7-16 0,-1 7 96 16,5 0-72-16,-4 0 8 16,7 7-36-16,1-4 32 15,11 1-28-15,-8-1 20 0,12 1-24 16,4-1-588 0</inkml:trace>
          <inkml:trace contextRef="#ctx0" brushRef="#br0" timeOffset="15389.187">9684 432 320 0,'-4'-4'120'0,"4"4"-96"0,0-3-4 15,0 3 44-15,0 0-40 16,0 0 52-16,0 0-44 16,0 0 12-16,0 0-28 15,0 0 52-15,-4 0-36 16,4 0 72-16,0-7-56 15,-8 7 28-15,8 0-44 16,0 0 24-16,0 0-28 0,0 0-36 16,8 0 4-16,11 0 16 15,-3 0-4-15,11 0-4 16,-4-4 0-16,-7 4-16 16,3 4 8-16,-4 6-16 15,-3-3 12-15,-8 0 20 0,0 0-4 16,-8-4-4-16,-4 8 0 15,0-5 4-15,5 8-4 16,-17-3 24-16,5-1-16 16,-5 0-12-16,1 4-4 15,0-4 20-15,-1-3-8 16,1 7-4-16,0-4 0 16,-1-3-24-16,12-3 12 15,-7 6-4-15,11-3 4 0,-4-7 0 16,16 0 0-16,4 0 0 15,7 7 0-15,0-4-28 16,9 1 20-16,-5-1 48 16,0-3-12-16,4 0 16 15,-11 7-20-15,-5-7-104 16,-3 0 44-16,-4 0-148 16,4-7 108-16</inkml:trace>
        </inkml:traceGroup>
        <inkml:traceGroup>
          <inkml:annotationXML>
            <emma:emma xmlns:emma="http://www.w3.org/2003/04/emma" version="1.0">
              <emma:interpretation id="{C015F776-7A83-4EC9-A114-B457AA6A8D2E}" emma:medium="tactile" emma:mode="ink">
                <msink:context xmlns:msink="http://schemas.microsoft.com/ink/2010/main" type="inkWord" rotatedBoundingBox="11210,17587 13797,17613 13786,18644 11200,186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091.6037">10481 504 540 0,'4'-7'200'0,"4"10"-156"0,-4-3-12 0,-4 0 44 15,0 0-48-15,0 0 60 16,0 0-52-16,0 0 28 16,0 0-36-16,0 0 8 0,7 4-20 15,1-4 72-15,4 0-52 16,7 0 32-16,8-7-40 15,20 4 36-15,34-4-36 16,31 7 28-16,4 0-28 16,8 0 0-16,0 3-16 0,0 4 36 15,-12 0-24-15,-27 0-12 16,-23 0-8 0,-23-4 20-16,-12 1-12 0,-15-4 24 15,-24 0-24-15,-7 0 24 16,-16-4-24-16,4 4-128 15,-4 4 64-15,-4-1-368 16,12 0 232-16,8 8-420 16</inkml:trace>
          <inkml:trace contextRef="#ctx0" brushRef="#br0" timeOffset="18391.7966">10853 469 312 0,'0'-3'112'0,"0"6"-84"0,0 15-12 0,-8-11 84 16,0 10-60-16,-3 14 60 15,-1 13-56-15,-7 32 24 16,3 10-40-16,1 7 0 15,-5-17-16-15,5-14 0 16,-8-4-4-16,3 1-8 0,5-8 4 16,-1-9 40-1,5-1-24-15,3-3 36 16,0-7-32-16,4-14-48 0,0 4 12 16,8-18-544-16</inkml:trace>
          <inkml:trace contextRef="#ctx0" brushRef="#br0" timeOffset="18543.6999">10617 986 652 0,'7'-14'244'0,"13"10"-192"0,18-2-12 16,-3-12 136-16,35 8-104 15,19 0 88-15,4 6-96 16,4-6 28-16</inkml:trace>
          <inkml:trace contextRef="#ctx0" brushRef="#br0" timeOffset="19083.1713">12107 383 508 0,'0'-3'188'0,"-8"3"-148"0,-11 7-8 15,7-4 16-15,-7 8-32 16,-12 2 20-16,-4 8-20 0,-4 3 28 16,-3 7-28-16,-1 4 12 0,-7 16-16 15,-4 21 56-15,7 18-40 16,1-4 16-16,7-7-28 16,12-7 44-16,19 1-32 15,16-5-16-15,19-2-4 16,12 3 60-16,7-11-36 15,12-6-204-15,8-21 88 16,12-14-524 0</inkml:trace>
          <inkml:trace contextRef="#ctx0" brushRef="#br0" timeOffset="19475.8406">12072 772 600 0,'8'-10'224'0,"-4"6"-176"0,3 1-12 15,1 0 80-15,4-1-72 0,-1 4 24 16,5 0-36-16,11 4 48 16,4-4-44-16,8-4 12 0,7-3-32 15,1 7 20-15,-5-3-24 16,5 6 32-16,-1-3-28 15,-7 0 48-15,-8 0-36 16,-4 7-32-16,-19-7 0 16,-8 0-344-16,0-7 192 15</inkml:trace>
          <inkml:trace contextRef="#ctx0" brushRef="#br0" timeOffset="19848.8327">12409 538 208 0,'4'-3'76'0,"-4"6"-60"0,-4-3-4 16,4 0 28-16,0 0-24 15,0 7 12-15,0 0-16 16,-12 0 80-16,1 7-48 15,-9 6 48-15,1 8-52 16,-4 10 52-16,-4 10-56 16,0 3 28-16,-1 5-36 15,9-5 16-15,7 1-24 0,1-11 16 16,7-7-20-16,0-3 8 0,4-6-12 16,4-5 0-16,8-3-4 15,3-3 4-15,8-7-8 16,1 10 16-16,-1-3-12 15,4 0-12-15,0-4 0 16,-4 0 48-16,0-3-24 16,1 4-204-16,7-11 100 15</inkml:trace>
          <inkml:trace contextRef="#ctx0" brushRef="#br0" timeOffset="20075.4355">12750 1003 840 0,'42'-17'312'0,"-23"17"-244"0,12-7-16 15,-7 7 120-15,7 7-104 16,-4-4 16-16,11 0-48 15,-7 1 64-15,4 10-56 16,0-7-672-16</inkml:trace>
        </inkml:traceGroup>
        <inkml:traceGroup>
          <inkml:annotationXML>
            <emma:emma xmlns:emma="http://www.w3.org/2003/04/emma" version="1.0">
              <emma:interpretation id="{E4B187A1-A6A1-4E9E-821A-DF6C5D323545}" emma:medium="tactile" emma:mode="ink">
                <msink:context xmlns:msink="http://schemas.microsoft.com/ink/2010/main" type="inkWord" rotatedBoundingBox="14208,17497 14920,17504 14915,18051 14203,18043"/>
              </emma:interpretation>
            </emma:emma>
          </inkml:annotationXML>
          <inkml:trace contextRef="#ctx0" brushRef="#br0" timeOffset="22130.512">13698 611 364 0,'15'-7'132'0,"-7"0"-100"0,-4 3-12 0,0 1 36 15,0-1-36 1,-4 4 44-16,-4-6-36 0,0-1 20 16,-4-4-28-16,-3 4 28 15,-1-3-32-15,-3 7-12 16,-1-8-8-16,-3 5 12 16,3 2-4-16,-3 4-36 15,-4 4 16-15,-1 6 16 16,-3 0 0-16,8 7 12 0,0 11-8 15,7 3 24-15,4 0-16 16,8 0 12-16,8-7-12 0,8 0 44 16,-1-14-28-16,4-3 4 15,5-14-20-15,-1-10-8 16,0 0 0-16,4-11-16 16,0-3 8-16,12-3-4 15,-4 6 0-15,4-3 16 16,-1-3-4-16,-11-4 8 15,0-3-8-15,-7 7-28 32,-1-1 12-32,-11 11 4 0,-4 10 8 15,-8 14-20-15,-8 17 12 16,-3 11 4-16,-8 3 4 16,-5 3 8-16,5 1-4 0,0-8 8 31,8 8-8-31,-5 3 24 0,1-4-16 0,3 0 32 15,5-10-28-15,7-6 20 16,0-1-20 0,8-7-80-16,4-10-96 0,15-10 80 15,12 0-104 1,3-8 108-16,13-6-244 16</inkml:trace>
          <inkml:trace contextRef="#ctx0" brushRef="#br0" timeOffset="22610.3547">14170 291 508 0,'-7'-11'188'0,"-1"15"-148"0,4 9-8 0,-4-2 36 0,0 6-44 16,-3 14 8-16,-5 0-20 16,-7 0 0-16,0 3-4 15,-4 8 12-15,4-5-12 0,-1-6 16 31,1 14-16-31,4 0 16 0,-8-7-16 16,11-11 60-16,1-3-40 16,3 0 16-16,4-10-28 15,8-21 0-15,8-3-8 0,8-18-40 16,11 1 16-16,4-1-144 16,7-3 88-16,5 7-56 15,-1-3 76-15,-7 16 60 0,-4-2 0 16,-7 9 48-16,-9-3-32 15,-7 14 40-15,-4 0-36 16,-16 3 4-16,-3 1-20 16,-5-4 20-16,1 0-20 15,-12-4 40-15,8 7-28 16,7-10-12-16,1 4-8 16,11-4-60-1,4 7 32-15,11 0 12 16,5 3 8-16,3 4 36 15,1 3-16-15,3 3 12 16,-12 1-16-16,5 3 44 0,-4-3-28 0,-5-1 28 16,1-2-28-16,0-8-168 15,-8 0 76-15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31.4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215F70-8F55-411B-A839-2D709AD09CE7}" emma:medium="tactile" emma:mode="ink">
          <msink:context xmlns:msink="http://schemas.microsoft.com/ink/2010/main" type="inkDrawing" rotatedBoundingBox="10907,18824 16193,19100 16188,19191 10903,18915" shapeName="Other"/>
        </emma:interpretation>
      </emma:emma>
    </inkml:annotationXML>
    <inkml:trace contextRef="#ctx0" brushRef="#br0">0 31 364 0,'20'-10'132'0,"-9"10"-100"0,16-7-12 0,-19 7 60 16,11-7-48-16,1 7 32 15,-1-10-36-15,0 10 28 16,1 0-32-16,-5 0 4 16,-3 0-16-16,7 0 0 15,-3 10-4-15,-5-10-16 0,9 7 4 16,-1-7 64-16,8 0-32 15,-7 0 40-15,7 0-36 16,0 0-8-16,0-7-16 16,-4 7 4-16,4-4-8 15,0 4-12-15,8-6 4 0,-4 6 4 16,-4 0 0-16,12 0 24 16,-4 0-12-16,-4 0-32 15,7 6 12-15,-3-6 8 16,-4 4 4-16,8-4-12 15,-4 0 4-15,-4 0 4 16,-8 7 0-16,8-7 0 16,-16 10 0-16,5-10 0 15,-1 4 0-15,0-4 0 16,1 0 8 0,-1 0-4-16,8 0-4 15,-7-4 4-15,7 1 12 16,0-4-8-16,4 7-12 0,4 0 0 15,-4 0 20-15,0 0-8 16,3 0 4-16,-3 0-4 16,-7 0 28-16,14 0-20 15,-18 10-4-15,7-3-8 16,-4 0 12-16,4-4-8 16,0 1-20-16,0-4 4 15,-3 3 4-15,3-3 4 16,0 0 32-16,0 0-16 15,8 0-24-15,-4 0 4 16,3 0 0-16,1 0 4 16,0 0 8-16,0 7-4 0,0-7 24 15,0 4-16-15,0-1-12 16,-1 0-4-16,-3-3-16 16,0 11 12-16,0-8 12 15,4 1 0-15,-4-4-12 16,0 7 4-16,0-7 12 15,0 0-4-15,0 0-20 16,0 0 8-16,0 0 20 16,0 0-4-16,-4 3-28 15,4-3 8-15,0 3 40 16,0-3-16-16,4 4-28 16,-4 3 8-16,0-7 20 15,3 7-8-15,-3-7-8 16,0 3 0-16,0-3 12 15,0 0-4-15,0 0-4 0,0 0 4 16,0 0-4-16,4-3 0 16,4 3 8-16,0 0-4 15,-1 3-4-15,-3-3 4 16,4 0-16-16,-4 0 8 16,-1 7 4-16,-6-7 0 15,-1 7 0-15,4-4 0 16,-8-3 0-16,4 7 0 15,0-7-12-15,0 7 8 16,4-4 12-16,4-3-4 16,0 4-12-16,4-4 4 0,-1 0 28 15,5 3-12-15,-1-3-20 16,5 0 0 0,-1 7 12-16,1-3 0 0,-9-1-12 15,1 1 4-15,0-4 4 16,0 6 0-16,-5-6 0 15,5 0 0-15,0 0 0 16,3 0 0-16,5 0-12 16,7 0 8-16,4 0 12 15,4 7-4-15,-8-3-20 16,-3 6 8-16,-1-3 4 16,0 0 4-16,-3-4 0 15,7 1 0-15,12-1 8 16,11-3-4-16,1 10 24 15,-1-3-16-15,-3 0 4 16,-9 0-8-16,-3-3-8 0,-7 2 4 16,-9-6 20-16,-7 0-12 15,-12 0-12-15,-8 0-4 16,0-6 40-16,-15 6-24 16,0-4-28-16,-8 4 8 15,4-7 8-15,-4 7 4 16,-3 0-36-16,-9 7 16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7:34.6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885970-EB8E-4C5B-8858-622DD022CBEA}" emma:medium="tactile" emma:mode="ink">
          <msink:context xmlns:msink="http://schemas.microsoft.com/ink/2010/main" type="inkDrawing" rotatedBoundingBox="7225,15924 10031,15874 10032,15924 7226,15974" semanticType="underline" shapeName="Other">
            <msink:sourceLink direction="with" ref="{AC474700-974A-4FF0-B953-E145644F12BF}"/>
            <msink:sourceLink direction="with" ref="{2648817D-1E92-45CA-904D-FE692FB6702E}"/>
            <msink:sourceLink direction="with" ref="{11CD9FDB-AAA7-4122-9975-4F827C7EF475}"/>
          </msink:context>
        </emma:interpretation>
      </emma:emma>
    </inkml:annotationXML>
    <inkml:trace contextRef="#ctx0" brushRef="#br0">5 50 340 0,'-7'-3'128'0,"11"6"-100"0,-8 4-8 16,4-7 52-16,0 0-44 16,4 7 24-16,3 0-32 15,1 0 36-15,0-7-32 16,3 0 40-16,5-7-36 16,3 4 20-16,1-1-28 0,3 1 36 15,-4-1-32-15,1 8 12 0,-1-8-20 16,0 8-8-16,4-4-4 15,5 0 12-15,-1-4-8 16,11 4-4-16,-3 0 0 16,8 0-4-16,-1 0 0 15,1 0 8-15,-4-10-4 16,7 3 24-16,4 0-16 16,1 4-20-16,3-1 0 15,0 1 4-15,0 3 4 16,4 0-12-16,1 0 8 15,-1 0 28-15,0 0-12 0,4-4-12 16,19 1-4-16,8 0 4 16,4 3 0-16,0-4 32 15,-12 4-16-15,4-7 12 16,8 7-16-16,0-3-32 16,0-1 8-16,-4 4 4 15,-8 7 8-15,-3 4-12 16,3-11 8-16,0 0 40 15,16 3-24-15,-12 4 8 16,-4 0-12-16,-15-7 4 16,-8 0-8-16,-19 0 16 15,-12 0-12-15,-11-4-4 16,-5 1 0-16,-11-1 12 16,-7-2-8-16,-1 2-12 15,-4 1 0-15,-3 3-200 16,-1 0 112-16,-3 0-472 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40.0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43F490-BE42-4BE2-AF73-BFA4E9B10A4E}" emma:medium="tactile" emma:mode="ink">
          <msink:context xmlns:msink="http://schemas.microsoft.com/ink/2010/main" type="inkDrawing" rotatedBoundingBox="16174,16647 19008,14512 19096,14628 16262,16764" semanticType="callout" shapeName="Other">
            <msink:sourceLink direction="with" ref="{E0791748-F41D-4A8D-94F9-807A217B29B4}"/>
            <msink:sourceLink direction="with" ref="{8AC2EC2E-264C-4562-B221-A849FA47AF9D}"/>
          </msink:context>
        </emma:interpretation>
      </emma:emma>
    </inkml:annotationXML>
    <inkml:trace contextRef="#ctx0" brushRef="#br0">-1 2144 156 0,'-19'-7'56'0,"26"4"-44"0,5-7-4 0,7 3-12 31,1-7 0-31,7 0 64 0,8 4-32 0,3-14-20 16,13-7-8-16,3-4 52 16,0-13-28-16,-4-17 52 15,12-11-44-15,16-3 64 16,30-7-56-16,4-7 72 0,8-38-64 15,39-6 80-15,15-1-72 16,16-24 80-16,31-6-80 16,-24 30 36-16,-7 24-56 0,-8 22-12 15,-16 6-12-15,-34 17 8 16,-35 10-12-16,-16 11-4 16,-27 3 0-16,-11 14-4 15,-8-3 0-15,-8 10 8 16,-8 0-4-16,-11 0-144 15,3 6 76-15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43.2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98D480-83F1-4051-A0D3-DA16EF763CA7}" emma:medium="tactile" emma:mode="ink">
          <msink:context xmlns:msink="http://schemas.microsoft.com/ink/2010/main" type="writingRegion" rotatedBoundingBox="16464,12265 17968,12425 17923,12852 16418,12692"/>
        </emma:interpretation>
      </emma:emma>
    </inkml:annotationXML>
    <inkml:traceGroup>
      <inkml:annotationXML>
        <emma:emma xmlns:emma="http://www.w3.org/2003/04/emma" version="1.0">
          <emma:interpretation id="{2E74B56A-DA74-46AC-9BA6-8B8FDE5A02EE}" emma:medium="tactile" emma:mode="ink">
            <msink:context xmlns:msink="http://schemas.microsoft.com/ink/2010/main" type="paragraph" rotatedBoundingBox="16464,12265 17968,12425 17923,12852 16418,12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45EE27-434C-4DAE-859A-F162E24CE59B}" emma:medium="tactile" emma:mode="ink">
              <msink:context xmlns:msink="http://schemas.microsoft.com/ink/2010/main" type="line" rotatedBoundingBox="16464,12265 17968,12425 17923,12852 16418,12692"/>
            </emma:interpretation>
          </emma:emma>
        </inkml:annotationXML>
        <inkml:traceGroup>
          <inkml:annotationXML>
            <emma:emma xmlns:emma="http://www.w3.org/2003/04/emma" version="1.0">
              <emma:interpretation id="{3E5A0251-292F-421C-9CB7-C2CE2497F125}" emma:medium="tactile" emma:mode="ink">
                <msink:context xmlns:msink="http://schemas.microsoft.com/ink/2010/main" type="inkWord" rotatedBoundingBox="16464,12265 17968,12425 17923,12852 16418,126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-2672 1521 508 0,'4'-31'188'0,"-4"31"-148"0,8-17-8 0,-8 7 52 15,0 6-52-15,-8-3 48 16,8 4-44-16,-7 3-20 16,7 3-8-16,-20 4 16 15,9 7-12-15,-17 3 24 16,13 7-24-16,-12 1 4 16,8 2-8-16,-5-3 28 15,9-3-20-15,11-4-4 16,8 0-8-16,4-6 12 15,11-1-8-15,8-7 40 16,4 1-24-16,-4-8-12 16,0 4-8-16,0-7-4 15,-7 1 0-15,-9-1 0 16,5 3 0-16,-16 1-36 16,-8 3 20-16,0 3-40 15,4 4 36-15,-11 7 8 16,15 0 8-16,0-4 4 15,8 0 0-15,11-6 44 0,0 3-24 0,16-18 24 16,-4 4-24-16,16-13 16 16,-9 6-20-16,-3-7 0 15,-4 4-8-15,-11-14 12 16,-9 7-12-16,-15-10 16 16,-3 6-16-16,-13-3-4 15,1 10 0-15,-1 8-48 16,9 6 24-16,11 10-64 15,8 8 48-15,15-5-476 16,4 8 280-16</inkml:trace>
          <inkml:trace contextRef="#ctx0" brushRef="#br0" timeOffset="292.2171">-2172 1656 404 0,'-8'-4'148'0,"8"4"-112"0,-8 4-12 16,-3-1 144-1,11 4-96-15,-16 7 24 16,-3 3-56-16,0 10 8 16,-1 4-28-16,1 7 36 15,11-3-32-15,4-8 4 16,8-6-16-16,12-18 28 15,3 1-24-15,8-18 12 0,-4 0-16 0,4-10 36 16,-7 7-24-16,-13-7-12 16,9 7-8-16,-16-1-16 15,0 8 8-15,-8 3 4 16,0 4 0-16</inkml:trace>
          <inkml:trace contextRef="#ctx0" brushRef="#br0" timeOffset="482.723">-2002 1673 892 0,'-11'0'332'15,"11"0"-260"-15,3-7-20 0,5 3-24 16,11 4-28-16,9-6 24 15,10 6-12-15</inkml:trace>
          <inkml:trace contextRef="#ctx0" brushRef="#br0" timeOffset="991.9643">-1510 1580 652 0,'-8'0'244'0,"8"0"-192"0,0-4-12 15,0 1 32-15,0 6-48 16,-4 1 8-16,4 3-20 0,-11 3 20 16,3 4-20-16,-12 0 40 15,1 3-28-15,-16 3-24 16,4 4 0-16,-4 1 44 16,16-1-24-16,-12-4 8 15,16 1-16-15,-5-7 0 16,9-1-4-16,3-6-8 15,16 4 4-15,11-11 20 16,0 3-12-16,20-3-4 16,8 4-4-16,7-1 4 15,-8 4-4-15,1-4-4 16,-9 1 4-16,1-4-24 16,-12 3 12-16,-7-6 20 15,-1 6-4-15,-4-10 4 16,-11 0-4-16,-4-3-16 15,8 0 4-15,-16-7 20 16,8 6-8-16,0-13 16 16,-4 10-16-16,-3-10-12 15,-1 7 0-15,-11 0-4 16,11 3 0-16,-4-3 44 16,1 7-24-16,-13-4 44 15,13 7-32-15,3-3-24 16,-4 6 0-16,12 1 0 15,8 3 0-15,4 3-528 0,15 4 288 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11:37.3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9841DC-9358-4806-BB66-153A60115B9E}" emma:medium="tactile" emma:mode="ink">
          <msink:context xmlns:msink="http://schemas.microsoft.com/ink/2010/main" type="writingRegion" rotatedBoundingBox="19277,10867 19338,10867 19338,11293 19277,11293"/>
        </emma:interpretation>
      </emma:emma>
    </inkml:annotationXML>
    <inkml:traceGroup>
      <inkml:annotationXML>
        <emma:emma xmlns:emma="http://www.w3.org/2003/04/emma" version="1.0">
          <emma:interpretation id="{84F5256F-8E95-4620-A08A-89D93A37B069}" emma:medium="tactile" emma:mode="ink">
            <msink:context xmlns:msink="http://schemas.microsoft.com/ink/2010/main" type="paragraph" rotatedBoundingBox="19277,10867 19338,10867 19338,11293 19277,11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95989F-4887-4923-BD49-DB9704485396}" emma:medium="tactile" emma:mode="ink">
              <msink:context xmlns:msink="http://schemas.microsoft.com/ink/2010/main" type="line" rotatedBoundingBox="19277,10867 19338,10867 19338,11293 19277,11293"/>
            </emma:interpretation>
          </emma:emma>
        </inkml:annotationXML>
        <inkml:traceGroup>
          <inkml:annotationXML>
            <emma:emma xmlns:emma="http://www.w3.org/2003/04/emma" version="1.0">
              <emma:interpretation id="{79719A5C-F193-4F46-A95B-9C1D041DB7EA}" emma:medium="tactile" emma:mode="ink">
                <msink:context xmlns:msink="http://schemas.microsoft.com/ink/2010/main" type="inkWord" rotatedBoundingBox="19277,10867 19338,10867 19338,11293 19277,11293"/>
              </emma:interpretation>
            </emma:emma>
          </inkml:annotationXML>
          <inkml:trace contextRef="#ctx0" brushRef="#br0">61 0 572 0,'-7'-6'208'0,"7"6"-160"0,-12 10-12 16,4 0-4-16,4 7-24 0,-7 21 60 15,3 4-40-15,0 9-12 16,5 1-8-16,3-4 16 16,0-3-12-16,3-8 24 15,13-6-24-15,-8-6 32 16,3-5-28-16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42.1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40C98E-78D8-43A2-9B47-3BCE39DD6237}" emma:medium="tactile" emma:mode="ink">
          <msink:context xmlns:msink="http://schemas.microsoft.com/ink/2010/main" type="inkDrawing" rotatedBoundingBox="19624,14340 20298,13320 20480,13441 19806,14460" semanticType="callout" shapeName="Other">
            <msink:sourceLink direction="with" ref="{8AC2EC2E-264C-4562-B221-A849FA47AF9D}"/>
          </msink:context>
        </emma:interpretation>
      </emma:emma>
    </inkml:annotationXML>
    <inkml:trace contextRef="#ctx0" brushRef="#br0">1196 2580 40 0,'-20'-21'16'0,"9"11"-12"0,-5-7-4 16,5 13 136-16,-5-6-76 15,-3 10-52-15,-1-3-8 16,-3 3-8-16,0 3 8 16,0 14 52-16,3 4-28 15,1 6 76-15,4 11-52 16,-5 7-8-16,-7 10-24 16,4-3 60-16,0 6-44 15,-4 14 16-15,-4 21-32 16,-4 4 8-16,-4-8-12 15,-4-13-8-15,1-7 0 0,-1-14 20 16,-3-4-12-16,11-13-4 16,4-14-4-16,4-6 12 15,0-12-8-15,7-9 16 16,5-11-16-16,3-6-12 16,1-5 0-16,7-12-456 15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43.9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FF2D82-748D-46A9-98D3-449E8205A94D}" emma:medium="tactile" emma:mode="ink">
          <msink:context xmlns:msink="http://schemas.microsoft.com/ink/2010/main" type="writingRegion" rotatedBoundingBox="20334,13471 23518,13077 23716,14671 20531,15065"/>
        </emma:interpretation>
      </emma:emma>
    </inkml:annotationXML>
    <inkml:traceGroup>
      <inkml:annotationXML>
        <emma:emma xmlns:emma="http://www.w3.org/2003/04/emma" version="1.0">
          <emma:interpretation id="{27603C5D-FF4C-47C4-B443-9BD275285938}" emma:medium="tactile" emma:mode="ink">
            <msink:context xmlns:msink="http://schemas.microsoft.com/ink/2010/main" type="paragraph" rotatedBoundingBox="20334,13471 23518,13077 23716,14671 20531,15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302BE-F3D8-4A0A-8AE5-CE8BDA3691A5}" emma:medium="tactile" emma:mode="ink">
              <msink:context xmlns:msink="http://schemas.microsoft.com/ink/2010/main" type="line" rotatedBoundingBox="20334,13471 23518,13077 23716,14671 20531,15065"/>
            </emma:interpretation>
          </emma:emma>
        </inkml:annotationXML>
        <inkml:traceGroup>
          <inkml:annotationXML>
            <emma:emma xmlns:emma="http://www.w3.org/2003/04/emma" version="1.0">
              <emma:interpretation id="{8AC2EC2E-264C-4562-B221-A849FA47AF9D}" emma:medium="tactile" emma:mode="ink">
                <msink:context xmlns:msink="http://schemas.microsoft.com/ink/2010/main" type="inkWord" rotatedBoundingBox="20306,14622 20785,13286 21165,13422 20686,14758">
                  <msink:destinationLink direction="with" ref="{1343F490-BE42-4BE2-AF73-BFA4E9B10A4E}"/>
                  <msink:destinationLink direction="with" ref="{0440C98E-78D8-43A2-9B47-3BCE39DD623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1591 2993 288 0,'3'-14'108'0,"1"14"-84"0,4-7-4 15,-4 4 76-15,4-1-56 16,-1 1 16-16,5 0-32 16,0-4 32-16,3 0-32 15,4 7 20-15,5-7-24 16,-1 3-8-16,0 4-8 15,4 0-4-15,-4 11 0 16,-3-4 0-16,-5 10 0 0,-3 4 8 16,-4 9-4-16,-8 1 8 15,-4 7-8-15,-4 0-4 16,0 0 4-16,-3 0-48 0,3-4 24 16,0-3 32-16,4-3-4 15,4-4 8-15,0-4-8 16,4 1 4-16,8-7-8 15,-1 0-12-15,5-4 4 16,3-3 4-16,4-4 0 16,1-3 8-16,-1 0-4 15,4-3-12-15,-8-11 4 16,1 0 12-16,7-10-4 16,-8-7 24-16,1-10-16 0,-5-7 92 15,4-4-56-15,-7 4 40 16,0 7-52-16,-1 6 44 15,1 8-48-15,-1 6-16 16,-3 4-8-16,4 0 8 16,3 6-8-16,-3 8-12 15,3 0 0-15,1 3 28 16,3 3-12-16,4 0-260 16,5 4 136-16,3 4-444 15</inkml:trace>
        </inkml:traceGroup>
        <inkml:traceGroup>
          <inkml:annotationXML>
            <emma:emma xmlns:emma="http://www.w3.org/2003/04/emma" version="1.0">
              <emma:interpretation id="{F5213566-B1F1-48FB-B962-AF455D6D8EEE}" emma:medium="tactile" emma:mode="ink">
                <msink:context xmlns:msink="http://schemas.microsoft.com/ink/2010/main" type="inkWord" rotatedBoundingBox="20939,14781 21274,14740 21289,14864 20954,14906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4475.777">1687 4032 444 0,'-11'-14'164'0,"11"14"-124"0,11-17-16 0,-3 3 104 15,4 11-76-15,3-14-12 16,8 13-24-16,16-16 48 16,-4 6-36-16,11-7 16 15,1 7-28-15,-1-3-8 16,-7 7-4-16</inkml:trace>
        </inkml:traceGroup>
        <inkml:traceGroup>
          <inkml:annotationXML>
            <emma:emma xmlns:emma="http://www.w3.org/2003/04/emma" version="1.0">
              <emma:interpretation id="{C4FDAE82-58CB-4EF4-87C6-3795F4D860EB}" emma:medium="tactile" emma:mode="ink">
                <msink:context xmlns:msink="http://schemas.microsoft.com/ink/2010/main" type="inkWord" rotatedBoundingBox="20862,13824 21603,13733 21664,14226 20923,143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20.579">1819 2532 92 0,'-27'-17'32'0,"19"17"-24"0,-7-4 0 16,7 4 100-16,0 4-60 15,-3 6 32-15,-5 7-44 16,-3 7 40-16,-5 11-44 16,1 3 36-16,-4 10-36 15,-4 0 52-15,-4 0-48 16,-7 0-24-16,-12 7-12 15,-8 11 52-15,0 13-28 16,4 7 76-16,11-7-52 0,8-10 36 16,20-7-48-16,4-7 0 0,7 0-24 15,16 0-8-15,11 0 0 16,4-3 20-16,12-1-12 16,4-6 24-16,-4-7-24 15,-4-4-12-15,-12-3-4 16,8-10 4-16,-15-4 0 15,-5 0-352 1,-7-3 192-16,-11 3-256 16</inkml:trace>
        </inkml:traceGroup>
        <inkml:traceGroup>
          <inkml:annotationXML>
            <emma:emma xmlns:emma="http://www.w3.org/2003/04/emma" version="1.0">
              <emma:interpretation id="{CA9B8E51-3F14-4D0F-A108-2DB3817A9C27}" emma:medium="tactile" emma:mode="ink">
                <msink:context xmlns:msink="http://schemas.microsoft.com/ink/2010/main" type="inkWord" rotatedBoundingBox="21257,14348 21410,14329 21462,14748 21309,14767"/>
              </emma:interpretation>
              <emma:one-of disjunction-type="recognition" id="oneOf3">
                <emma:interpretation id="interp7" emma:lang="" emma:confidence="0">
                  <emma:literal>{</emma:literal>
                </emma:interpretation>
                <emma:interpretation id="interp8" emma:lang="" emma:confidence="0">
                  <emma:literal>q</emma:literal>
                </emma:interpretation>
                <emma:interpretation id="interp9" emma:lang="" emma:confidence="0">
                  <emma:literal>&amp;</emma:literal>
                </emma:interpretation>
                <emma:interpretation id="interp10" emma:lang="" emma:confidence="0">
                  <emma:literal>9</emma:literal>
                </emma:interpretation>
                <emma:interpretation id="interp11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4310.3369">2129 3574 208 0,'7'-13'76'0,"-7"13"-60"0,0-7-4 0,0 3 64 16,0 4-44-16,4-6 48 15,0 6-44-15,-4-4 60 16,0 4-56-16,-4-3 72 16,4-1-64-16,-4-3 0 15,4 7-28-15,-4-7-12 16,4 4-4-16,-3-4 28 15,3 4-16-15,-8-8-4 16,4 4-8-16,-8-3 28 16,9 7-16-16,-9-4 20 15,4 7-20-15,-3-4-24 16,3 8 0-16,-4-1-4 16,8 4 4-16,-7 0 8 15,7 3 0-15,-4 1-12 16,8-1 8-16,-4-3-16 15,8 0 12-15,-4-4-128 16,4 4 76-16,0-7-100 16,0 4 92-16,-4-4-56 15,0 0 76-15,0 3 12 16,-4 0 24-16,4 1 12 16,0 6 0-16,0 7 44 15,-8 4-24-15,8 10 8 16,0 0-16-16,0 7 0 15,8 0-4-15,-8 6-32 16,4-6 12-16,-8-3-108 16,4 2 64-16</inkml:trace>
        </inkml:traceGroup>
        <inkml:traceGroup>
          <inkml:annotationXML>
            <emma:emma xmlns:emma="http://www.w3.org/2003/04/emma" version="1.0">
              <emma:interpretation id="{5C314E42-A92C-440B-B9DC-E4DC34E3A18A}" emma:medium="tactile" emma:mode="ink">
                <msink:context xmlns:msink="http://schemas.microsoft.com/ink/2010/main" type="inkWord" rotatedBoundingBox="21579,14230 21734,13662 22398,13844 22242,1441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82.3157">2868 3265 560 0,'8'-24'208'0,"19"17"-164"0,15-4-8 15,-14 8-4-15,6 0-24 16,13 3-304-16</inkml:trace>
          <inkml:trace contextRef="#ctx0" brushRef="#br0" timeOffset="124.3315">2423 2917 676 0,'19'-3'248'0,"8"6"-192"0,20-3-16 0,-20 0-4 16,12 7-28-1,3 0-260-15</inkml:trace>
          <inkml:trace contextRef="#ctx0" brushRef="#br0" timeOffset="537.4533">2671 2848 288 0,'-12'0'108'0,"12"11"-84"0,-4 3-4 15,-4-11 120-15,1 4-80 16,-9 3 64-16,5-3-72 16,-5 10 24-16,1 4-44 15,-1 3-20-15,-3 7-4 16,3 14 44-16,1 3-28 0,3 3-28 15,-3-6 0-15,-5 3 28 16,1-10-16-16,0-7 16 16,3-7-12-16,1-3 0 15,7-4-4-15,19-3-24 16,9 0 44-16,11-4-16 16,8 0-24-16,3-3 8 15</inkml:trace>
        </inkml:traceGroup>
        <inkml:traceGroup>
          <inkml:annotationXML>
            <emma:emma xmlns:emma="http://www.w3.org/2003/04/emma" version="1.0">
              <emma:interpretation id="{54A988F4-D845-49C4-8A41-243D4BF6A0E7}" emma:medium="tactile" emma:mode="ink">
                <msink:context xmlns:msink="http://schemas.microsoft.com/ink/2010/main" type="inkWord" rotatedBoundingBox="22676,13667 23578,13555 23716,14671 22814,14783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64.4005">3441 3134 548 0,'8'-31'204'0,"15"24"-156"0,8-3-16 16,-4 6 88-16,16 1-72 0,15 3 16 15,0 0-40-15,-4 7-180 16</inkml:trace>
          <inkml:trace contextRef="#ctx0" brushRef="#br0" timeOffset="1065.8716">3565 2917 312 0,'15'-10'112'0,"5"6"-84"0,7 1-12 0,-8 3 108 16,8 7-72-16,4 0-28 15,4 3-20-15,-4 4 12 16,-4 0-8-16,-4 3 4 16,-11 0-4-16,-8 4 12 15,-12 3-12-15,-11 3 16 16,-8 1-16-16,-16 6 40 16,-7 1-24-16,-1 3 20 15,5-4-24-15,7-3 16 0,12-4-20 16,8 1 0-16,11-4-8 0,16 0 12 15,11-10-12-15,12 0-4 16,12-4 0-16,-5-3-164 16,-3-7 88-16</inkml:trace>
          <inkml:trace contextRef="#ctx0" brushRef="#br0" timeOffset="1577.3069">4002 2728 372 0,'16'-10'140'0,"7"10"-112"0,23 10-4 16,-15 4 188-16,16 10-120 15,3 10 124-15,0 18-128 16,-7 34 72-16,-8 38-96 15,-16-11 12-15,-11-3-44 0,-16-3 32 16,-19 14-36-16,-39-4-68 16,-15-7 20-16,-27-7-820 15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41.7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9F86EF-9EAA-4493-817C-05E5ADAEA6EC}" emma:medium="tactile" emma:mode="ink">
          <msink:context xmlns:msink="http://schemas.microsoft.com/ink/2010/main" type="inkDrawing" rotatedBoundingBox="19902,13717 20254,13694 20256,13733 19904,13756" shapeName="Other"/>
        </emma:interpretation>
      </emma:emma>
    </inkml:annotationXML>
    <inkml:trace contextRef="#ctx0" brushRef="#br0">634 2883 300 0,'-4'-7'112'0,"4"7"-88"0,-3-3-8 15,3-1 152-15,0 1-96 16,0-1 52-16,3 1-76 15,1-1 36-15,8-3-48 16,7 4-12-16,5 0-12 16,7-1-56-16,-1 4 28 0,1 0 48 15,0 0-16-15,0 4-4 16,-3-4-8-16,-5 3-4 16,-4-3 0-16,0 0 0 15,-3-3 0-15,-8-1 16 16,-1 4-8-16,-7 0 4 15,0 0-4-15,-3-3-8 16,-5-1 4-16,0 8-4 16,0-4-28-16,4 3 16 15,-3-3 12-15,3 0 4 16,4 0-4-16,0 0 4 16,4-3-24-16,3-1 12 15,-3 11 4-15,0-10 4 16,-4 3 24-16,0 0-12 15,0 0 4-15,0 0-8 16,0 0 4-16,0 0-8 0,0 0-28 16,0 0 12-16,0 0 4 15,0 0 8-15,0 0-12 16,0 0 8-16,0 0 12 16,0 0-4-16,0 0-20 15,0 0 8-15,0 0 32 16,0 0-16-16,0 0 0 15,0 0-4-15,0 0-24 16,0 3 12-16,0-3 12 16,-4 4 0-16,4-4-12 15,0 0 4-15,0 0 12 16,0 0-4-16,0 3-12 16,0-3 4-16,0 0 12 15,0 0-4-15,0 0 8 16,0 7-8-16,0-7 8 0,4-4-8 15,-4 4-4-15,0-3 4 16,0 3-32-16,8-3 16 16,-8 3 4-16,4-4 8 15,4 8-12 1,-5-1 8-16,5 0-112 0,0 1 64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08.7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EB83A7-C7A4-4D41-8645-0F10A6079D44}" emma:medium="tactile" emma:mode="ink">
          <msink:context xmlns:msink="http://schemas.microsoft.com/ink/2010/main" type="writingRegion" rotatedBoundingBox="13866,18300 15619,17829 15800,18503 14047,18974">
            <msink:destinationLink direction="with" ref="{D8C479E7-E1F5-4352-9D81-C86FE809AA91}"/>
            <msink:destinationLink direction="with" ref="{173310D4-F5E3-4E85-A6A8-5EE710062348}"/>
          </msink:context>
        </emma:interpretation>
      </emma:emma>
    </inkml:annotationXML>
    <inkml:traceGroup>
      <inkml:annotationXML>
        <emma:emma xmlns:emma="http://www.w3.org/2003/04/emma" version="1.0">
          <emma:interpretation id="{ADA015CE-00AF-42F6-8903-18443B0A8F52}" emma:medium="tactile" emma:mode="ink">
            <msink:context xmlns:msink="http://schemas.microsoft.com/ink/2010/main" type="paragraph" rotatedBoundingBox="13866,18300 15619,17829 15800,18503 14047,18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AAD148-88A8-4E21-9719-220C90F5DE3E}" emma:medium="tactile" emma:mode="ink">
              <msink:context xmlns:msink="http://schemas.microsoft.com/ink/2010/main" type="line" rotatedBoundingBox="13866,18300 15619,17829 15800,18503 14047,18974"/>
            </emma:interpretation>
          </emma:emma>
        </inkml:annotationXML>
        <inkml:traceGroup>
          <inkml:annotationXML>
            <emma:emma xmlns:emma="http://www.w3.org/2003/04/emma" version="1.0">
              <emma:interpretation id="{149ED4D4-6788-4D9D-925E-022307094542}" emma:medium="tactile" emma:mode="ink">
                <msink:context xmlns:msink="http://schemas.microsoft.com/ink/2010/main" type="inkWord" rotatedBoundingBox="13866,18300 15619,17829 15800,18503 14047,18974"/>
              </emma:interpretation>
              <emma:one-of disjunction-type="recognition" id="oneOf0">
                <emma:interpretation id="interp0" emma:lang="" emma:confidence="1">
                  <emma:literal>]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-4666 2125 352 0,'-12'-3'132'0,"8"3"-104"0,-3 0-8 0,7 0 36 15,-16 0-36-15,1 0 16 16,-1 0-20-16,-11-4 28 15,4 4-28-15,-12 0 48 16,-11 4-36-16,-1 6 12 0,-3 7-24 16,3 11 52-1,9 3-36-15,-1 13-8 0,12-9-12 16,15-1 24-16,12-3-20 16,12-14 20-16,11-10-20 15,8-7 72-15,8-7-52 0,-4-10-4 16,0 0-20-16,-8-7-88 15,0-7 40-15,0-3-20 16,-4-4 32-16,-4 3-56 16,1 1 44-16,-9 0 0 15,1-1 20-15,-4 4 12 16,-4 7 4-16,3 7 88 16,-7 13-48-16,0-2 0 15,0 12-24-15,-4 8 32 16,-3 10-24-16,3 7 32 15,-4 14-32-15,0 7 32 0,-3 6-32 16,-1-6 40-16,4-4-36 16,8-7 12-16,-3-10-24 15,-5-10-500 1</inkml:trace>
          <inkml:trace contextRef="#ctx0" brushRef="#br0" timeOffset="-540.5536">-4925 1912 560 0,'3'-7'208'0,"-6"7"-164"0,3 0-8 0,0 0 84 16,0 0-72-1,11 0 8 1,5 7 8-16,7-4 16 0,4 1-40 15,0 3 20-15,20-7-32 16,18-7 44-16,24 10-40 0,8-3 48 16,4 4-48-16,0-4 28 15,7-4-32 1,-7 4 28-16,-12 4-32 0,-12-4 12 16,-23 0-20-16,-19-4 64 15,-16 1-48-15,-15-1-12 16,-11 1-12-16,-13 3-372 15,-11 7 200-15,-8 3-620 16</inkml:trace>
          <inkml:trace contextRef="#ctx0" brushRef="#br0" timeOffset="344.4145">-4600 2108 612 0,'4'-17'228'0,"15"17"-180"0,0-4-12 0,-3 4 28 0,3 4-44 16,4 3 0-16,1 3-12 15,7 7-16-15,-8 11 4 16,-8 6 4-16,-3 4 0 0,-8 3 44 15,-8-3-24-15,-8-4 16 16,-11-9-20-16,-4 6 36 16,-8-11-28-16,-4 4 4 15,1-7-16-15,7-3-68 16,0-3 28-16,11-5-4 16,9-2 16-16,7 3-16 15,4-7 20-15,19 0 4 16,8-7 8-16,16 7 0 15,3-4 0-15,5 1 44 16,-1 3-24-16,-3-3-80 0,-16-4 32 16</inkml:trace>
          <inkml:trace contextRef="#ctx0" brushRef="#br0" timeOffset="528.9229">-4612 2246 600 0,'23'-31'224'0,"12"24"-176"0,19-4-12 0,-19 11 72 0,8 4-68 15,-1 10 44-15,5 3-48 16,-1-3-176-16,9-8 72 16,10 5-468-16</inkml:trace>
          <inkml:trace contextRef="#ctx0" brushRef="#br0" timeOffset="1608.3055">-3648 1953 664 0,'4'0'244'0,"-4"-7"-188"0,4 4-16 0,4 6 24 16,-1-3-44-16,5 0 24 15,11 0-24-15,8 0 28 16,12 0-32-16,7 0-32 0,4 0 8 16,4 11-640-1</inkml:trace>
          <inkml:trace contextRef="#ctx0" brushRef="#br0" timeOffset="1411.3224">-3629 1760 548 0,'-3'-17'204'0,"6"14"-156"0,-3-11-16 16,0 14 104-16,4-3-80 16,0-1 40-16,0-6-56 0,8 6 20 15,-1-3-32-15,1 1 8 0,3-1-20 16,5 3-8-16,-1 1-4 16,0-1 4-16,1 11-4 15,-5-3 8-15,-7 9-8 16,0-2-12-16,-8 6 4 15,-4 7 4-15,-8 0 0 16,1 7-20-16,-1 0 12 16,0 4 56-16,1-8-24 15,-1-3 32-15,1 0-28 16,-1-7-16-16,4-3-8 0,-3-3 4 16,-1-1-4-16,4 0 16 15,4-3-12-15,1 0-12 16,-5 0 0-16,4-4-16 15,4 4 12-15,0 0-32 16,0-7 24-16,12 3 32 16,-1 4-8-16,5-7 36 15,-1 0-28-15,1-7-200 16,-5 7 100-16,1-3-304 16,-4 0 220-1,-8 3-224-15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10.8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3310D4-F5E3-4E85-A6A8-5EE710062348}" emma:medium="tactile" emma:mode="ink">
          <msink:context xmlns:msink="http://schemas.microsoft.com/ink/2010/main" type="inkDrawing" rotatedBoundingBox="15549,18839 15862,17556 16349,17675 16035,18958" semanticType="verticalRange" shapeName="Other">
            <msink:sourceLink direction="with" ref="{4CEB83A7-C7A4-4D41-8645-0F10A6079D44}"/>
          </msink:context>
        </emma:interpretation>
      </emma:emma>
    </inkml:annotationXML>
    <inkml:trace contextRef="#ctx0" brushRef="#br0">-3059 1313 624 0,'11'-14'228'0,"-3"14"-176"0,3-7-16 0,-3 7 36 15,8 7-48-15,-5 4 16 16,5 6-24-16,3 7 20 15,4 10-24-15,1 11 84 0,-5 31-52 16,-4 24 48-16,-7 10-52 16,-12-14 16-16,-3-3-36 15,-13 10 88-15,-7-6-60 16,-12-8 48-16,-26-3-56 16,-21-21-28-16,-30-6-12 15,20-14-404-15,-13-8 216 0,5 1-492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14.1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C479E7-E1F5-4352-9D81-C86FE809AA91}" emma:medium="tactile" emma:mode="ink">
          <msink:context xmlns:msink="http://schemas.microsoft.com/ink/2010/main" type="inkDrawing" rotatedBoundingBox="16176,18912 16458,17352 16943,17439 16660,18999" semanticType="verticalRange" shapeName="Other">
            <msink:sourceLink direction="with" ref="{4CEB83A7-C7A4-4D41-8645-0F10A6079D44}"/>
          </msink:context>
        </emma:interpretation>
      </emma:emma>
    </inkml:annotationXML>
    <inkml:trace contextRef="#ctx0" brushRef="#br0">-2490 1251 520 0,'-8'-21'192'0,"8"21"-152"0,8-13-8 0,-5 9 60 16,13-3-56-1,-12 1 32-15,11-1-40 0,-7 0-16 16,11 0-8-16,-7-3 40 0,0 3-24 16,11 0-8-16,0 0-8 15,12-3 4-15,-4 10-4 16,11-7 16-16,-11 7-12 15,-3 0 16-15,-9 0-16 16,-11-7 4-16,-1 7-4 16,-14 0 20-16,-1 0-16 15,0 0-12-15,4 10-4 0,-3 0-4 16,-5 8 0-16,12 6-12 16,-8 14 12-16,0 3-4 15,8 4 4-15,-11 6 8 16,3 28 0-16,-11 21 24 15,-1 7-12-15,1-11 12 16,3-6-12-16,5-11-16 16,-1-3 0-16,5-1 28 15,-1 1-12-15,4-18 12 16,-4-3-12-16,4-3 20 16,-3-11-20-16,-5 1 4 15,0-8-8-15,-3-6-24 16,-12-8 8-16,-4-6 32 15,-12 0-16-15,-11-4 52 0,-16 4-32 16,-19 7-268-16,4 3 128 16,-23 7-512-1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3:42.0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9A2950-F3BB-40FB-BC5B-F45CFD745B26}" emma:medium="tactile" emma:mode="ink">
          <msink:context xmlns:msink="http://schemas.microsoft.com/ink/2010/main" type="inkDrawing" rotatedBoundingBox="7904,3363 15407,2475 15545,3646 8043,4535" semanticType="strikethrough" shapeName="Other">
            <msink:sourceLink direction="with" ref="{E4297180-E496-44A2-B6CE-26F4D889A4E4}"/>
            <msink:sourceLink direction="with" ref="{D3587B1E-14B4-4DBF-96A9-1EF6116E145E}"/>
            <msink:sourceLink direction="with" ref="{CA7BBCDC-5D26-45F1-B8DA-6B7CE2F3D2B9}"/>
          </msink:context>
        </emma:interpretation>
      </emma:emma>
    </inkml:annotationXML>
    <inkml:trace contextRef="#ctx0" brushRef="#br0">0 704 248 0,'8'-21'92'0,"-1"21"-72"0,-3-3-4 0,0-1 68 15,0 8-48-15,0-4 32 16,4 7-40-16,-5 17 104 16,5 3-72-16,0 21 44 15,0 4-60-15,-1 10 56 16,5 0-60-16,7-4-8 15,1-3-20-15,3-3-12 16,4-7 4-16,4-7 20 16,-4-4-12-16,-4-17 12 15,-3-3-12-15,3-17 12 16,0-1-16-16,-4-20 4 16,5 0-4-16,-9-28-40 0,1 1 16 15,-1-32-56-15,5 7 40 0,-13-13-56 16,9 13 52-16,-1-3 24 15,8 7 12-15,-3-4 12 16,3 11-8-16,4-14-4 16,-4 17 4-16,4-4 4 15,-3 18-4-15,3 0-4 16,-8 14 4-16,-3-1-24 16,-5 14 12-16,1-3-12 15,3 11 8-15,-3-1 16 16,0 4 0-16,-1-1-12 15,1 4 4-15,-4 4-24 16,3 3 16-16,1 0 24 16,3 3-8-16,5 1 8 15,-1-1-4-15,4 1-8 16,4 3 4-16,8-7-4 16,0 3 0-16,27-6 24 15,0 3-12-15,31-4-12 16,4 8-4-16,26-15 12 15,-3 8-4-15,31-1-4 16,-15 4 4-16,54-3-4 16,-9 6 0-16,44-10-12 15,-16 7 8-15,47-3 12 16,-24 0-4-16,50-8 84 16,-34 11-44-16,62-3 112 0,-39 3-88 15,46-7 64-15,-30 14-76 16,30 0 24-16,-46-4-48 15,35 1-36-15,-43 2 0 0,16-6 0 16,-43 7 4-16,16-3 44 16,-43 3-24-16,-20-11-96 15,-38 8 40-15,-27-8-648 16,-31 8 376-16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7:33.7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80111D8-86D8-4B48-891C-36D0253A0D9D}" emma:medium="tactile" emma:mode="ink">
          <msink:context xmlns:msink="http://schemas.microsoft.com/ink/2010/main" type="inkDrawing" rotatedBoundingBox="13639,18375 16705,18360 16706,18401 13640,18417" semanticType="underline" shapeName="Other">
            <msink:sourceLink direction="with" ref="{6BB3062F-B2A6-4493-A478-77B91FC0154A}"/>
            <msink:sourceLink direction="with" ref="{4BB145E3-8E7B-436F-AAD0-178BC5369CE0}"/>
          </msink:context>
        </emma:interpretation>
      </emma:emma>
    </inkml:annotationXML>
    <inkml:trace contextRef="#ctx0" brushRef="#br0">0 23 392 0,'20'0'148'0,"-5"-4"-116"0,16 4-8 0,-12 0 152 15,12 0-100-15,16 0 16 0,19 0-56 16,15 0-44-16,8 4 4 15,8 6 16-15,38-14-4 0,16 8 60 16,0-8-40-16,35-2 68 16,11 2-56-16,20-3 0 15,15 7-24-15,-26-3 8 16,-5-1-16-16,-11-3 4 16,-28 7-4-16,-23 0 4 15,-26 7-8-15,-28-7 8 16,-15 0-8-16,-16 0-100 15,-19 4 52-15,-12-1-552 16,-4 8 328 0,-15 2 40-16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2:56.5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AAFE9C-B105-49A7-B059-DD3B6D41841F}" emma:medium="tactile" emma:mode="ink">
          <msink:context xmlns:msink="http://schemas.microsoft.com/ink/2010/main" type="writingRegion" rotatedBoundingBox="1281,341 24531,583 24399,13351 1148,13109"/>
        </emma:interpretation>
      </emma:emma>
    </inkml:annotationXML>
    <inkml:traceGroup>
      <inkml:annotationXML>
        <emma:emma xmlns:emma="http://www.w3.org/2003/04/emma" version="1.0">
          <emma:interpretation id="{720EA4C7-A1E7-48A5-A3E8-F95D252CF4EB}" emma:medium="tactile" emma:mode="ink">
            <msink:context xmlns:msink="http://schemas.microsoft.com/ink/2010/main" type="paragraph" rotatedBoundingBox="3764,367 19298,528 19275,2652 3742,24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5065F7-A387-4AF6-8B0E-E1BBE5A12FA6}" emma:medium="tactile" emma:mode="ink">
              <msink:context xmlns:msink="http://schemas.microsoft.com/ink/2010/main" type="line" rotatedBoundingBox="3764,367 19298,528 19275,2652 3742,2491"/>
            </emma:interpretation>
          </emma:emma>
        </inkml:annotationXML>
        <inkml:traceGroup>
          <inkml:annotationXML>
            <emma:emma xmlns:emma="http://www.w3.org/2003/04/emma" version="1.0">
              <emma:interpretation id="{8EED4EB6-4B55-4F70-A6B0-5FA85C49A3A5}" emma:medium="tactile" emma:mode="ink">
                <msink:context xmlns:msink="http://schemas.microsoft.com/ink/2010/main" type="inkWord" rotatedBoundingBox="3759,860 4822,871 4806,2419 3743,24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0 244 124 0,'-4'-31'44'0,"16"21"-32"0,-1-15-4 0,-3 15 136 16,4 0-80-16,3-7 116 15,5 3-104-15,-1-3 4 16,0 6-44-16,-3-6 20 16,7 3-32-16,0 1 12 15,0 2-20-15,5 1 8 16,-1 3-12-16,0-3 12 15,-8 6-16-15,8-3-12 16,0 7 0-16,-3-6 20 16,3 12-8-16,-8-6 16 15,-4 4-16-15,-3 3-20 16,0 3 4-16,-5 4 4 16,1 0 4-16,-8 3 0 0,4 0 0 15,-4 4 8-15,0 3-4 16,0-7-12-16,0 7 4 0,0 0 4 15,4 4 0 1,-4-1 0-16,0 4 0 0,0 0-12 16,0 0 8-16,0-3 4 15,4 3 0-15,0-14 0 16,7 0 0-16,1-10 8 16,0 0-4-16,7-14-4 15,0 0 4-15,4-14 4 16,5 1-4-16,-5-15 8 15,0 8-8-15,-4-15-4 16,-3 11 4-16,-5-6 4 16,-3 6-4-16,-4-4-4 15,0 8 4-15,4-4-16 16,-1 10 8-16,9-3-4 16,-1 10 0-16,12 4 76 15,4 3-36-15,12-3 4 16,3 10-20-16,-3-4 8 15,0 4-16-15,-12 0-144 16,-4 11 72-16</inkml:trace>
          <inkml:trace contextRef="#ctx0" brushRef="#br0" timeOffset="812.8053">1014 578 260 0,'20'-14'96'16,"-20"14"-76"-16,0-17-4 0,0 10 88 15,7 7-60-15,-7-14-8 16,0 4-24-16,0-4 8 15,-7 0-12-15,-5 4 24 16,4 3-20-16,-19-3 12 16,8 6-12-16,-28 8 64 15,9 6-44-15,-20 7 48 16,15 4-44-16,12 3 0 16,-4 0-24-16,24-3 0 0,3-1-4 0,16-6-16 15,11-4 4-15,12-3 12 16,4 7-4-16,0-14-28 15,3 0 12 1,-18-10-76-16,11 10 52 0,-12-11-76 16,-4 4 68-16,-3-6-52 15,-4 2 56-15,-8 4 20 16,8 1 16-16,-16 6 4 16,8 6 0-16,0 8 16 15,0 7-8-15,-12 31 24 16,8 3-20-16,-11 27 24 15,-1 8-24-15,-11 13-64 16,4-10 24-16,-12 0 4 16,8-11 12-16,-8-3 56 15,8-10-24-15,-8-17 24 16,8-11-24-16,-4-17 36 16,12-7-32-16,-8-17 20 15,0-3-24-15,11-21 80 16,5 0-56-16,-1-14 40 15,8 4-48-15,-4-15-28 16,8 8-8-16,-3-17 44 16,3 9-24-16,11-23 36 15,-3 7-32-15,27-18-24 16,3 11 0-16,28 0-52 16,4 13 24-16</inkml:trace>
        </inkml:traceGroup>
        <inkml:traceGroup>
          <inkml:annotationXML>
            <emma:emma xmlns:emma="http://www.w3.org/2003/04/emma" version="1.0">
              <emma:interpretation id="{6F122820-CF22-4BA1-A93A-8CFDDE6AD317}" emma:medium="tactile" emma:mode="ink">
                <msink:context xmlns:msink="http://schemas.microsoft.com/ink/2010/main" type="inkWord" rotatedBoundingBox="5582,1064 5971,1068 5967,1375 5579,13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53.0418">1843 488 696 0,'-24'0'256'0,"24"0"-196"0,43 17-20 0,-8-17 48 16,4 4-56-16,15-8 4 15,0 4-20-15,12-3-232 16,-12-1 120-16</inkml:trace>
          <inkml:trace contextRef="#ctx0" brushRef="#br0" timeOffset="1217.1804">1870 244 624 0,'-8'-10'228'0,"8"10"-176"0,43-7-16 15,-12 0 132 1,-4 3-100-16,19-3-20 16,1 4-28-16,3 0-124 15,-7 6 56-15,-9 4-480 16,-7 3 288-16</inkml:trace>
        </inkml:traceGroup>
        <inkml:traceGroup>
          <inkml:annotationXML>
            <emma:emma xmlns:emma="http://www.w3.org/2003/04/emma" version="1.0">
              <emma:interpretation id="{2D779355-919B-4E25-9B98-C402354F6164}" emma:medium="tactile" emma:mode="ink">
                <msink:context xmlns:msink="http://schemas.microsoft.com/ink/2010/main" type="inkWord" rotatedBoundingBox="6584,396 8615,417 8598,2006 6568,1985"/>
              </emma:interpretation>
            </emma:emma>
          </inkml:annotationXML>
          <inkml:trace contextRef="#ctx0" brushRef="#br0" timeOffset="7612.4692">3647 815 476 0,'-31'3'176'0,"31"-3"-136"15,-16-3-12-15,5 0 136 16,11-1-96-16,-12-6 60 15,4 3-72-15,-11-3 28 16,3 3-48-16,-11-4 24 16,4 5-32-16,-23 2 44 15,7 4-40-15,-23 14 72 16,12 7-56-16,-5 9 8 16,13 1-32-16,15 7-12 15,19 0-8-15,20-7-24 16,15-7 12-16,23-13-4 0,8-11 4 0,-8-14 44 15,1 3-24 1,-9-16-88-16,1 3 40 0,0-17-88 16,-13 10 72-1,-14-11 36-15,-4 11 12 0,-20-7 32 16,4 7-16-16,-12-6 12 16,1 9-12-16,-4 1 36 15,7 9-24-15,-3 5 48 16,7 6-40-16,-4 7-8 15,8 10-12-15,-3 11 8 16,7 3-12-16,-4 10 4 16,0 4-4-16,0 10-16 15,8-3 4-15,0 7 12 16,0-1-4-16,3-10-56 16,13-3 28-16,7-14-184 15,11-6 116-15,17-22-180 16,-1-3 156-16,8-24-308 15,4 0 240-15</inkml:trace>
          <inkml:trace contextRef="#ctx0" brushRef="#br0" timeOffset="8151.4027">4088 612 644 0,'-4'-17'236'0,"4"17"-180"0,-8-14-20 16,4 7 140 0,4 7-104-16,-7 4 120 15,-1 2-108-15,-4 12-8 16,5 2-48-16,-9 18-8 0,8 3-12 0,-7 18-8 15,7 3 4-15,-7 3-4 16,7-10 0-16,-4-6 24 16,8-8-12-16,-7-14 24 15,7 1-24-15,-4-14-32 16,0-4 12-16,8-13-8 16,8-4 8-16,-4-21-56 15,12 1 36-15,7-28-148 16,0 13 100-16,8-9 8 15,4 6 40-15,11 10 28 16,1 5 4-16,-9 9 60 16,1 14-36-16,-12 4 104 15,-7 9-76-15,-20 12 28 16,-12 2-48-16,-15 8 12 16,0 3-28-16,-12 0-16 15,0 0-8-15,-3-7-92 16,11-10 48-16,4-4-4 15,0-7 32-15,15-6-32 16,12 3 32-16,4 3-20 16,11 4 24-16,-3 4 8 15,11-1 8-15,0 4 44 16,5 3-24-16,-9 0 44 16,4-3-36-16,-4 0 20 15,5 3-28-15,-5-10 8 16,4 0-16-16,-3-4 0 15,3 0-4-15,-11 1-24 0,7-1 8 16,-4 1-156-16,5 3 92 0,-9-4-420 16,5 0 272-16</inkml:trace>
          <inkml:trace contextRef="#ctx0" brushRef="#br0" timeOffset="7055.9885">2814 457 508 0,'4'-7'188'16,"-4"7"-148"-16,8-3-8 0,-4 3 116 15,-4 3-88-15,11-3 64 16,-7 0-72-16,4 0 40 15,4 4-52-15,-1-4 52 16,9 7-56-16,14-14 28 16,9 7-36-16,31-7-8 15,7 3-12-15,47-9 72 16,-1 2-44-16,32-13 24 16,-8 10-40-16,23-6 16 15,-19-1-20-15,0 1-24 0,-23 6 0 0,-16-3 64 31,-19-1-28-31,-8 8 32 0,-12 3-32 0,-23-3-28 16,-11 10 0-16,-8-10 0 16,-8 10 0-16,-27 3-388 15,0 4 212-15,-20 10-504 16,5-7 388-16</inkml:trace>
          <inkml:trace contextRef="#ctx0" brushRef="#br0" timeOffset="5975.113">3546-80 352 0,'15'-6'132'0,"-15"6"-104"0,16-14-8 0,-12 10 80 16,11-3-60-16,-3-3 72 15,0-4-64-15,-5 1 20 16,9 2-40-16,-12-6 28 16,7 3-32-16,-11-3 12 15,0 3-20-15,-11-3-16 16,-1 7-4-16,-11 3-16 15,3 3 12-15,-11 15 4 16,4 6 4-16,-7 7-12 16,3 7 8-16,-4 7 12 15,11-4-4-15,5-6-28 16,4 3 12-16,15-11-4 16,7 1 8-16,5-11 44 15,7-3-24-15,5-14-8 16,3-3-8-16,8-14-4 15,-1 0 0-15,1-21-20 16,-4 4 16-16,-4-18-12 16,0 11 12-16,-7-10 16 15,-9 20 0-15,5 3 24 16,-5 4-16-16,-3 7 56 16,0 11-36-16,-8 6 80 0,4 0-60 15,-4 7 52-15,0 7-60 0,-4 3 4 16,0 7-28-16,-4 14 32 15,1 7-28-15,-9 10-12 16,8 0-8-16,-11 4 20 16,11 0-12-16,-3-8-12 15,3-6-4-15,-4-7 12 32,12 0-4-32,0-14-20 0,0 1 8 0,0-15-172 15,0 0 100-15,0-3-348 16,0 0 240-16</inkml:trace>
          <inkml:trace contextRef="#ctx0" brushRef="#br0" timeOffset="6545.631">4045-248 404 0,'-4'-17'148'0,"4"17"-112"0,4-14-12 15,-8 10 144 1,1 4-96-16,-5-10 112 16,0 10-104-16,-11-3 56 0,19 6-80 0,-27 7 12 15,19 8-36-15,-23 9 12 16,15 4-24-16,-7 7-8 15,4 0-8-15,11-7 12 16,4 0-8-16,8-4-20 16,4-6 4-16,4-7 32 15,3-1-16-15,4-13-16 16,1 4 0-16,-1-8-32 16,0-2 24-16,1-5-48 15,-1 1 36-15,-11-4-12 16,3 4 24-16,-7 3 16 15,0 3 4-15,-4 11 32 16,0 4-20-16,0 6-24 16,8 4 4-16,4-4 0 15,7-4 4-15,12-2 8 16,8-11-4-16,11 0-20 16,0 0 8-16,1-14-12 15,-5 4 8-15,-11-7 36 16,-4 6-16-16,-16-16 8 15,-7 6-8-15,-16-13 36 16,1 6-20-16,-9-10-12 16,1 11-8-16,-1 6-40 15,5 7 20-15,3 7-268 16,8 11 156-16</inkml:trace>
        </inkml:traceGroup>
        <inkml:traceGroup>
          <inkml:annotationXML>
            <emma:emma xmlns:emma="http://www.w3.org/2003/04/emma" version="1.0">
              <emma:interpretation id="{76AE3CFA-28BF-44D1-9D42-3061C4272853}" emma:medium="tactile" emma:mode="ink">
                <msink:context xmlns:msink="http://schemas.microsoft.com/ink/2010/main" type="inkWord" rotatedBoundingBox="9630,1909 9692,1910 9691,2037 9628,20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86.7579">5869 1066 704 0,'11'-17'264'0,"-11"14"-208"0,16 6-12 0,-8 0 132 16,-5 8-104-16,9 6 104 16,0 7-100-16,-12 10 4 15,-4 1-48-15</inkml:trace>
        </inkml:traceGroup>
        <inkml:traceGroup>
          <inkml:annotationXML>
            <emma:emma xmlns:emma="http://www.w3.org/2003/04/emma" version="1.0">
              <emma:interpretation id="{6B6391C3-C7BA-4FBE-A812-B530F6252534}" emma:medium="tactile" emma:mode="ink">
                <msink:context xmlns:msink="http://schemas.microsoft.com/ink/2010/main" type="inkWord" rotatedBoundingBox="11392,994 14661,1028 14648,2220 11379,21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027.9057">8110 457 860 0,'12'-20'320'0,"-1"2"-248"0,-11-2-20 0,-4-1 48 15,4 11-64-15,-11-18 24 16,-1 4-40-16,-27-7 0 16,1 14-12-16,-36-4-16 15,12 11 4-15,-11 10-16 16,15 7 12-16,3-7-12 16,17 0 8-16,15 0-36 15,7 0 28-15,35-10-12 16,5-1 20-16,26-6-20 15,4 3 20-15,12 0-64 16,-4 4 40-16,-12 17-36 16,-11 10 40-16,-20 35 28 15,1 3 4-15,-24 45 0 16,-4 3 4-16,-7 24-148 0,3-6 80 16,-11-1-52-16,11-20 68 0,-11-11 104 15,7-16-28-15,-15-8 64 16,8-13-52-16,-12-15 8 31,4-9-32-31,-7-21 8 0,7-4-12 0,0-20 20 16,11 0-20-16,-3-31-12 15,19 0-4-15,20-42-16 16,11 4 12-16,46-17-12 16,13 10 8-16,30-3-28 15,0 13 24-15,4-3 24 16,-12 21-4-16,-7-1 0 15,-16 8 0-15,-27 10 152 16,-11 17-84-16,-13 10 112 16,-14 14-104-16,-20 28-8 15,0 3-44-15,-20 27-16 16,-3 11-8-16,-4 4 28 16,8-8-16-16,-5-3-48 15,21-7 16-15,-5-6 4 16,0-8 8-16,8-20 12 15,0-4-4-15,0-20-64 16,0 0 32-16,-4-15 4 16,8 1 12-16,-4-24 12 15,8 7 0-15,11-28 8 16,8 4-4-16,16-14-48 16,-8 20 28-16,19 7-8 0,0 18 16 0,12 3-20 15,-8 7 16-15,0 10 12 16,-4 4 4-16,-11 10 52 15,-4 0-32 1,-20 7 104-16,-7 3-72 0,-20 4 56 16,0 3-68-16,-19 11-12 15,4-1-20-15,-4 8-20 16,3 2 4-16,9 1-24 16,7 4 16-16,16-11-4 15,7-4 8-15,9-10 16 16,7 0-4-16,0-10-28 15,3-7 12-15,-3-7-100 16,-4-3 60-16,-3-10-20 16,-5 2 44-16,-7-16 32 15,-5 6 0-15,-7-20 0 16,4 14 0-16,-8-1 4 16,4 8-4-16,-3 3-28 15,6 10 12-15,5 0-4 16,8 7 8-16,7 4 16 15,4 6-4-15,0 1-4 16,4 3 4-16,4 0-16 16,0-1 8-16,-4 1 40 15,0 4-24-15,-12-1 8 16,0 0-12-16,-11 4 12 16,-8 3-12-16,-15 0 4 0,11 1-4 0,-12-1-32 15,9 4 12-15,3-1-12 16,8 4 12-16,7-3 0 31,5-4 4-31,18-3 0 0,13 3 0 0,-1-3 24 16,1 0-8-16,-1-8 4 15,-7-2-4-15,-8-8-16 16,0 4 4-16,-12-3-92 16,-3 0 48-16,-8-4-84 15,-1 3 76-15,1-3-68 16,4 4 68-16,-1-4 24 15,1 7 16-15,7-7 76 16,1 14-32-16,14-7 120 16,5 0-80-16,15-7 20 15,12 7-52-15,0-14 12 16,-8 4-28-16,-4-11 28 16,4 1-32-16,-19-15 12 15,-4 8-16 1,-8-4-24-16,-8 10 4 0,1-6 32 15,-1 3-16-15,-19-4-8 16,8 11-4-16,-8 3-16 16,0 7 12-16,-8 21-32 15,-11 10 24-15,7 38-4 16,4 7 12-16,-7 24 8 16,3-7 0-16,-7 20-20 0,15-9 12 15,-12-1 4-15,9-13 4 0,-1-14 44 16,4-14-24-16,-8-18 24 15,5-6-24-15,-5-17-300 16,4-3 152-16,-7-22-312 16,7-3 248-16</inkml:trace>
          <inkml:trace contextRef="#ctx0" brushRef="#br0" timeOffset="12207.3814">10529 316 644 0,'47'-38'236'0,"-47"38"-180"0,66-17-20 0,-31 24 220 16,-4 3-148-16,15 11 184 16,-7 3-164-16,3 14-4 15,-11 7-76-15,-11-11 40 16,-9 0-52-16,-30-10-104 16,-4 1 36-16,-35-8-344 15,3-3 208-15</inkml:trace>
        </inkml:traceGroup>
        <inkml:traceGroup>
          <inkml:annotationXML>
            <emma:emma xmlns:emma="http://www.w3.org/2003/04/emma" version="1.0">
              <emma:interpretation id="{0BF94324-20DD-4D53-B830-99378B0DF35B}" emma:medium="tactile" emma:mode="ink">
                <msink:context xmlns:msink="http://schemas.microsoft.com/ink/2010/main" type="inkWord" rotatedBoundingBox="15793,787 19294,824 19275,2652 15774,2616"/>
              </emma:interpretation>
              <emma:one-of disjunction-type="recognition" id="oneOf4">
                <emma:interpretation id="interp4" emma:lang="" emma:confidence="0">
                  <emma:literal>"]</emma:literal>
                </emma:interpretation>
                <emma:interpretation id="interp5" emma:lang="" emma:confidence="0">
                  <emma:literal>"ly</emma:literal>
                </emma:interpretation>
                <emma:interpretation id="interp6" emma:lang="" emma:confidence="0">
                  <emma:literal>"y</emma:literal>
                </emma:interpretation>
                <emma:interpretation id="interp7" emma:lang="" emma:confidence="0">
                  <emma:literal>"'y</emma:literal>
                </emma:interpretation>
                <emma:interpretation id="interp8" emma:lang="" emma:confidence="0">
                  <emma:literal>"D]</emma:literal>
                </emma:interpretation>
              </emma:one-of>
            </emma:emma>
          </inkml:annotationXML>
          <inkml:trace contextRef="#ctx0" brushRef="#br0" timeOffset="12852.5973">12028 361 540 0,'0'-28'200'0,"0"28"-156"0,3-3-12 16,1 3 160 0,-4 7-112-16,8 10 72 15,0 17-88-15,-4 1 8 16,-4 3-40-16,11-1-12 0,-3 5-12 0,15-4 12 15,-3-7-12-15,3-4 48 16,0-10-28-16,0-10 92 16,1 0-68-16,3-14 4 15,0-7-36-15,-4-10 16 16,-11 4-24-16,3-18-4 16,-3 7-4-16,-1-7-32 15,-3 7 16-15,4 10-348 16,-5 11 200-16</inkml:trace>
          <inkml:trace contextRef="#ctx0" brushRef="#br0" timeOffset="13152.0936">12531 485 520 0,'11'-11'192'0,"-11"11"-152"0,8-3-8 0,-4 3 160 16,0 3-112-16,15-6 20 15,5 3-60-15,10-3-16 16,5 3-16-16,8-4 4 15,-1-3-8-15,0 0 16 16,-7 7-12-16,-12-13 4 16,-4 6-4-16,-15-4 20 15,-4 4-16-15,-23-6 32 16,-1 2-28-16,-26 4 4 16,3 7-12-16,-7 7 64 15,7 11-40-15,12-1-40 16,12 10 4-16,23 1-12 15,15 3 8-15,20-4 8 16,8-3 0-16,7-10-80 0,0 3 44 0,4-6-284 16,-4-11 176-16</inkml:trace>
          <inkml:trace contextRef="#ctx0" brushRef="#br0" timeOffset="13394.7657">13367-28 728 0,'16'-34'268'0,"-16"34"-208"0,23 3-16 0,-16-3 88 16,5 7-80-16,-8 7 96 15,4 6-88-15,-8 15 16 16,0 3-44-16,-20 30 12 16,-3 1-24-16,-16 17 8 15,5-10-16-15,-13 3-8 16,16-14 0-16,4-3-4 15,8-10 0-15,11-4-124 16,8-10 68-16,15-10-320 16,5-4 208-16</inkml:trace>
          <inkml:trace contextRef="#ctx0" brushRef="#br0" timeOffset="13752.9111">13634 505 624 0,'-11'-10'228'0,"11"10"-176"0,11-3-16 0,-11-1 72 15,4 4-68-15,-4 4 60 16,0 2-56-16,-8 12-20 16,1-1-16-16,-9 4 0 15,8 3-4-15,-7 3 24 16,3-3-16-16,4 0-12 15,8 4-4-15,0-14 12 16,8 3-4-16,12-10-20 16,7-7 8-16,7-11-4 15,1 4 4-15,-4-13 0 16,0 3 0-16,-15-11 16 16,-1 7-4-16,-23-3 40 15,1 4-20-15,-13-4 92 16,1 10-64-16,0 0 4 15,3 11-36-15,5-4-56 16,11 7 20-16</inkml:trace>
          <inkml:trace contextRef="#ctx0" brushRef="#br0" timeOffset="13994.7413">14195 375 932 0,'-15'-7'348'0,"15"7"-272"0,-16 0-20 16,1 0 60-16,11 7-76 0,-23 6-8 16,12-6-20-16,-9 10-36 15,5 1 12-15,0 2-12 16,7 4 12-16,4-3-20 16,4 3 20-16,8-7-4 15,8 4 8-15,3-11-168 16,9 4 96-16,-1-7-364 15,4 0 248-15</inkml:trace>
          <inkml:trace contextRef="#ctx0" brushRef="#br0" timeOffset="14143.1365">14381 478 832 0,'-42'-14'308'0,"42"14"-240"0,-20-3-20 0,9 6 88 15,3 4-84-15,-4 3-20 16,1 1-20-16,7 2-24 15,4 1 8-15,8 0-296 16,7 3 164-16,-3-3-236 16,7 3 212-16</inkml:trace>
          <inkml:trace contextRef="#ctx0" brushRef="#br0" timeOffset="14892.6166">14548 481 652 0,'-4'-7'244'0,"4"7"-192"0,27 7-12 15,8 0 4 1,0 3-32-16,34-3-4 16,5 4-4-16,19-8-4 15,-12 1 0-15,0-4 24 16,-7 0-12-16,-16-4 4 16,-12 1-8-16,-18 3 12 15,-9 0-12-15,-27 0-4 16,8 7 0-16,-19 3 48 15,-1-3-28-15,-3 7-44 16,12-1 8-16,11 4 12 0,7 8 0 16,13-5-16-16,7 1 8 0,4-11-144 15,4 7 80-15,3-17-56 16,5 4 76-16,-4-11-96 16,-1 0 84-16,-11 0 64 15,-7-3 4-15,-9 3 16 16,-3-3-12-16,-16 3 56 15,5 3-36-15,-13 4 128 16,-3 7-84-16,-1 17 44 16,9 7-68-16,-9 38 64 15,1 3-64-15,-4 28-8 16,0-3-24-16,-1 23-12 16,1-7 0-16,-4 8 64 15,4-18-36-15,-20-13 92 16,4-22-68-16,-19-12 24 15,4-12-44-15,-4-20 20 16,4-6-28-16,0-15-16 16,11-3-8-16</inkml:trace>
          <inkml:trace contextRef="#ctx0" brushRef="#br0" timeOffset="14359.1686">14966 134 872 0,'-70'17'324'0,"70"-17"-252"0,-39 76-20 0,24-35-48 16,7-3-12-16,-7 24 20 15,7-7-4-15,4 3-284 16,4-6 148-16</inkml:trace>
        </inkml:traceGroup>
      </inkml:traceGroup>
    </inkml:traceGroup>
    <inkml:traceGroup>
      <inkml:annotationXML>
        <emma:emma xmlns:emma="http://www.w3.org/2003/04/emma" version="1.0">
          <emma:interpretation id="{E58EFCBC-ABB1-400C-9EEE-3F511881339A}" emma:medium="tactile" emma:mode="ink">
            <msink:context xmlns:msink="http://schemas.microsoft.com/ink/2010/main" type="paragraph" rotatedBoundingBox="4940,2687 15721,3487 15568,5551 4787,4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88C621F-B561-4A0F-B122-B71C0D22B1B7}" emma:medium="tactile" emma:mode="ink">
              <msink:context xmlns:msink="http://schemas.microsoft.com/ink/2010/main" type="line" rotatedBoundingBox="4940,2687 15721,3487 15568,5551 4787,4751"/>
            </emma:interpretation>
          </emma:emma>
        </inkml:annotationXML>
        <inkml:traceGroup>
          <inkml:annotationXML>
            <emma:emma xmlns:emma="http://www.w3.org/2003/04/emma" version="1.0">
              <emma:interpretation id="{A81C9A1E-365A-4ED8-A29D-BE6AB9F24DB4}" emma:medium="tactile" emma:mode="ink">
                <msink:context xmlns:msink="http://schemas.microsoft.com/ink/2010/main" type="inkWord" rotatedBoundingBox="4903,3185 5395,3221 5332,4063 4840,40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8223.4647">1173 2446 236 0,'-4'-10'88'0,"8"3"-68"0,-8 0-4 0,4 4 124 15,4-1-80-15,-4-6 20 16,4 6-48-16,-4-6 56 16,8 3-48-16,-1-7 20 15,1 4-40-15,-4-4 44 16,0 7-36-16,-4 1-16 15,4 2-4-15,-8 1-8 16,4 3 0-16,-8 3-20 16,4 4 12-16,-4 7 20 15,5 6-4-15,-9 15-4 16,4 3 0-16,-7 24 28 16,11 0-16-16,-8 10-4 15,8-3-8-15,-7-4 12 16,7-10-8-16,-4-7-4 15,4-10 0-15,-3-7-4 16,10-7 0-16,-6-10 8 16,6-4-4-16,-3-17-4 15,8-3 4-15,-8-18-32 16,12 1 16-16,3-25-12 16,9 8 12-16,10-15-8 15,1 11 8-15,19 3 8 16,-7 14 4-16,3 11-12 15,-3 13 8-15,-9 14 4 16,-7 6 0-16,-11 11 0 16,-9 1 0-16,-22 5 16 15,-1 8-8-15,-19-14 4 0,4 1-4 16,-16-12-16-16,9 1 4 0,-5-11 12 16,12 1-4-16,0-8 24 15,3 1-16-15,1 0-32 16,15 6 12-16,5 4 72 15,6 7-36-15,5 6 44 16,8 8-40-16,7 3 24 16,-4 0-28-16,8 7-28 15,4-4 0-15,4 4 36 16,-4 3-24-16,0-10 0 16,0-7-8-16,0-7-24 15,-4-3 12-15,-4-14-420 16,-3 0 236-16</inkml:trace>
        </inkml:traceGroup>
        <inkml:traceGroup>
          <inkml:annotationXML>
            <emma:emma xmlns:emma="http://www.w3.org/2003/04/emma" version="1.0">
              <emma:interpretation id="{F8AA9771-0959-4C61-B38E-0DB3493E411C}" emma:medium="tactile" emma:mode="ink">
                <msink:context xmlns:msink="http://schemas.microsoft.com/ink/2010/main" type="inkWord" rotatedBoundingBox="5948,3627 6382,3659 6362,3938 5927,390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9650.7912">2200 2818 216 0,'-4'3'80'0,"4"-3"-60"0,-4 0-8 0,0 0 84 15,8 0-56-15,-4 0-8 16,0 0-20-16,0 0 32 16,0 0-20-16,4 0 32 15,0 0-32-15,-4 0 56 16,0 0-44-16,0 0 28 15,0 0-36-15,0 0 36 16,0 0-36-16,-4 0 12 16,4 0-24-16,-4 0 20 15,8 0-24-15,-4 0-4 16,0 0-4-16,0 0 12 16,0 0-8-16,4 0 40 15,4 0-24-15,3-3-12 16,-3 3-8-16,4-4 20 15,-5 4-12-15,13-3-4 16,-5 6-4-16,4-6-4 16,1 3 0-16,11-4 8 15,-4 4-4-15,8-6 8 16,-4 6-8-16,-4-7-12 0,-8 7 4 16,1-7 28-16,-1 14-12 0,-11-7 12 31,-1 0-12-31,1 0-8 0,-8 7 0 15,0-7-4-15,8 0 0 0,-8 0 0 16,11 0 0-16,-11 0-56 16,8 0 32-16</inkml:trace>
          <inkml:trace contextRef="#ctx0" brushRef="#br0" timeOffset="40101.1028">2176 3024 364 0,'-8'0'132'0,"8"0"-100"0,8 4-12 0,-8-4 140 31,0 0-92-31,11 0 60 0,-3 3-72 0,0 0 0 16,11 1-32-16,-7-1 12 15,11 1-20-15,0-1 64 16,-4 1-48-16,9-4-4 16,10 0-16-16,-11-7 0 15,8 7-8-15,4-7 16 16,-12 7-12-16,4-7 4 16,-12 7-4-16,-3 0-120 15,3-7 60-15,-7 7-436 16,3 0 268-16</inkml:trace>
        </inkml:traceGroup>
        <inkml:traceGroup>
          <inkml:annotationXML>
            <emma:emma xmlns:emma="http://www.w3.org/2003/04/emma" version="1.0">
              <emma:interpretation id="{A7EC2AC6-36BF-492D-9BB5-FC9BA2E99B0D}" emma:medium="tactile" emma:mode="ink">
                <msink:context xmlns:msink="http://schemas.microsoft.com/ink/2010/main" type="inkWord" rotatedBoundingBox="7123,3421 7731,3466 7681,4142 7073,409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925.6521">3449 2573 260 0,'-8'-3'96'0,"8"3"-76"0,0-3-4 0,-7-1 96 15,14 8-64-15,-14-4 24 16,7 0-40-16,0 0 32 16,0 0-36-16,-4 3-4 15,-4 4-16-15,0 10 36 16,4 7-20-16,-11 11 40 16,11 2-36-16,-11 12 28 15,7-5-28-15,-8 1 0 16,9-7-16-16,-1 0 0 15,8-7-4-15,4-7-16 16,4 0 4-16,3-7 12 16,5-3-4-16,3-11-20 15,-7-3 8-15,3-10-12 16,4 3 8-16,-11-10 0 16,4 3 4-16,-4-7 0 15,3 8 0-15,-11-1 16 16,0 10-4-16,0 8 32 15,0 10-20-15,-8 10 40 0,8 7-32 0,0 10-4 16,8 7-12-16,8 0 4 16,7-3-8-16,19-7-12 15,-3-7 4-15,8-17 28 16,7-7-12-16,-4-14 12 16,-3-10-12-16,-9-14 12 15,-7 0-16-15,-11-18 16 16,-1 8-16-16,-11-14-4 15,-1 10 0-15,-7-3-4 16,0 14 0-16,0-1 24 16,0 15-12-16,4-1-20 15,4 7 0-15,4 4-488 16,-1 7 268-16</inkml:trace>
        </inkml:traceGroup>
        <inkml:traceGroup>
          <inkml:annotationXML>
            <emma:emma xmlns:emma="http://www.w3.org/2003/04/emma" version="1.0">
              <emma:interpretation id="{E4297180-E496-44A2-B6CE-26F4D889A4E4}" emma:medium="tactile" emma:mode="ink">
                <msink:context xmlns:msink="http://schemas.microsoft.com/ink/2010/main" type="inkWord" rotatedBoundingBox="8438,3607 10644,3771 10564,4839 8358,4675">
                  <msink:destinationLink direction="with" ref="{A19A2950-F3BB-40FB-BC5B-F45CFD745B26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6482.7637">4599 3798 332 0,'0'14'120'0,"8"-14"-92"0,3-10-8 0,-3 0-8 16,11-1-12-16,16-16 24 16,8 3-12-16,19-14-4 15,4 0-4-15,-1-7-4 16,-3 7 0-16,-7-17 8 16,-9 10-4-16,-7-23-12 15,-8 9 4-15,-12-6 72 16,0 10-36-16,-7 3 120 15,0 14-84-15,-5 0 44 16,1 11-64-16,4-4-8 16,-1 14-24-16,1-7-28 15,3 10 4-15,-3-3 12 16,0 10 0-16,-5 0-12 16,5 3 4-16,-12 1 12 15,0 3-4-15,-8 0 8 0,4 7-8 16,-7-4-4-16,3 1 4 0,-4-1-4 15,5 1 0-15,-5-1 0 16,8 1 0-16,-4 2-20 16,5 5 12-16,-5 6-12 15,8 7 8-15,-12 24 16 16,8 0 0-16,-7 14-4 16,7 0 4-16,0-3-4 15,4-8 0-15,0-9-12 16,4-8 8-16,0-10 56 15,3-7-28-15,5-13 24 16,0-4-28-16,3-21-28 16,1 1 4-16,7-36 0 15,4 5 4-15,4-18-12 16,0 7 8-16,-4 0-24 16,0 17 16-16,-8 1 24 15,5 16-8-15,-13 4 52 16,-3 14-28-16,-8-1 84 15,4 8-64-15,-12 3 20 16,4 3-36-16,-7 8-32 16,3 3 0-16,-4 6 8 15,5 1-4-15,-9 17-4 16,8 0 4-16,-11 10 20 16,7 0-12-16,-11 3 4 15,8-2-8-15,-1-1-32 16,5-7 12-16,3-6-296 0,4-5 172 15</inkml:trace>
          <inkml:trace contextRef="#ctx0" brushRef="#br0" timeOffset="46767.2467">5536 3475 644 0,'-35'17'236'0,"35"-17"-180"0,-19 31-20 0,7-14 0 16,8 1-28-16,4 6-4 16,4 3 0-16,11 4 12 15,1-3-8-15,11-8-4 16,0-3 0-16,12-10 12 16,-8-3-8-16,0-11-48 15,-4-3 24-15,-8-8-40 16,-3 5 32-16,-12-11-32 15,7 3 32-15,-26-3-60 16,3 7 48-16,0-11 8 16,-3 18 16-16</inkml:trace>
          <inkml:trace contextRef="#ctx0" brushRef="#br0" timeOffset="47112.9391">6531 2907 548 0,'-8'-17'204'0,"8"17"-156"0,-19-7-16 0,7 4 104 16,4 3-80-16,-11-4-4 15,-1 4-32-15,-14 4 12 16,3 3-20-16,-20 6 24 16,1 1-24-16,-8 14-4 15,8-1-4-15,-5 21 28 16,21 7-16-16,6 7-12 16,17-3-8-16,11-4 40 15,11-7-24-15,17-10 24 16,6-4-20-16,5-6-24 15,4-8 0-15</inkml:trace>
          <inkml:trace contextRef="#ctx0" brushRef="#br0" timeOffset="47327.0163">6070 3224 788 0,'-8'-14'292'0,"8"14"-228"0,8-3-16 0,-4 3 176 16,11 3-132 0,24-3 36-16,4 3-80 0,11-3 16 15,-4 4-36-15,12 3-236 16,-15 7 112-16,11 3-564 16,-12-4 368-16</inkml:trace>
          <inkml:trace contextRef="#ctx0" brushRef="#br0" timeOffset="47639.3754">6685 3489 600 0,'-27'17'224'0,"27"-17"-176"0,-38 21-12 0,26-8 88 15,-3 5-76-15,3 2 24 16,4 1-40-16,8-1-40 16,16-6 4-16,15-7 16 15,7 0-4-15,5-14-12 16,0 0 0-16,-5-3 12 16,-7 0-4-16,-15-8 32 15,-12 5-20-15,-24-5-4 16,1 8-8-16,-20 0 28 15,8 6-16-15,4-6-48 0,15 3 16 0,12-3-640 16,12 3 360-16</inkml:trace>
        </inkml:traceGroup>
        <inkml:traceGroup>
          <inkml:annotationXML>
            <emma:emma xmlns:emma="http://www.w3.org/2003/04/emma" version="1.0">
              <emma:interpretation id="{CA7BBCDC-5D26-45F1-B8DA-6B7CE2F3D2B9}" emma:medium="tactile" emma:mode="ink">
                <msink:context xmlns:msink="http://schemas.microsoft.com/ink/2010/main" type="inkWord" rotatedBoundingBox="11075,3619 12544,3728 12435,5198 10966,5089">
                  <msink:destinationLink direction="with" ref="{A19A2950-F3BB-40FB-BC5B-F45CFD745B26}"/>
                </msink:context>
              </emma:interpretation>
            </emma:emma>
          </inkml:annotationXML>
          <inkml:trace contextRef="#ctx0" brushRef="#br0" timeOffset="48074.2573">7944 2804 508 0,'-20'-3'188'0,"20"3"-148"0,-38 3-8 0,18-3 148 15,1 3-104-15,-20 4 40 16,12 7-68-16,-16-4-20 16,16 4-16-16,-8 10 0 15,1-7-8-15,-5 21 60 16,0 0-36-16,-15 34 76 16,8 8-56-16,-13 16 44 15,9-7-52-15,4 18 16 16,7-11-36-16,20 14 16 15,11-10-20-15,12-10 36 16,7-11-28-16,13-3-4 16,7-15-12-16,3-5-68 0,1-5 32 15,0-6-104-15,0-7 76 0,0-18-232 16,-4-6 164-16,7-24-332 16,-3 0 256-1</inkml:trace>
          <inkml:trace contextRef="#ctx0" brushRef="#br0" timeOffset="48300.634">8141 3255 384 0,'-15'-14'140'0,"15"14"-108"0,3 0-8 0,-3 7 224 16,0 7-140-16,-7 13 116 15,3 8-132-15,-8 6 12 16,1 0-60-16,-13 4 0 16,5 0-28-16,-12 3 28 15,4-4-28-15,-8 1-4 16,16-7-8-16</inkml:trace>
          <inkml:trace contextRef="#ctx0" brushRef="#br0" timeOffset="48495.4435">8296 3527 912 0,'11'-4'340'0,"-11"4"-264"0,47-10-24 0,-20 6 248 16,0 8-176-16,20-4-16 15,11 3-68-15,0 1-56 16,-4 3 8-16,4 3-880 15,-8 4 488-15</inkml:trace>
        </inkml:traceGroup>
        <inkml:traceGroup>
          <inkml:annotationXML>
            <emma:emma xmlns:emma="http://www.w3.org/2003/04/emma" version="1.0">
              <emma:interpretation id="{D3587B1E-14B4-4DBF-96A9-1EF6116E145E}" emma:medium="tactile" emma:mode="ink">
                <msink:context xmlns:msink="http://schemas.microsoft.com/ink/2010/main" type="inkWord" rotatedBoundingBox="13146,3296 15721,3487 15568,5551 12993,5360">
                  <msink:destinationLink direction="with" ref="{A19A2950-F3BB-40FB-BC5B-F45CFD745B26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9694.7584">9736 2924 216 0,'-4'-13'80'0,"4"13"-60"0,4-7-8 0,0 0 84 31,-4 0-56-31,0 0 16 0,8-3-32 0,-8 3 24 16,3 0-32-16,-3-3 20 15,4 3-20-15,-8 0 20 16,4 0-24-16,-11 4-12 16,7 3-4-16,-12-4 20 15,9 4-8-15,-17 0 40 16,9 7-24-16,-4 7 40 16,3 3-36-1,-7 7 40-15,7 0-40 0,-3 7-16 16,7 4-4-16,5-1 0 15,-1 0-4-15,12 1 16 16,4-8-12-16,7-6-4 16,12-11 0-16,-7-3-4 15,7-3 0-15,0-11-12 16,4-4 8-16,-4-6-16 16,-8 0 12-16,-3-4-24 15,-1 4 20-15,1-4-20 16,-9 11 16-16,-7 3 8 15,4 0 8-15,-8 21 16 16,4-4-8-16,0 21 4 16,4 0-4-16,4 11 4 15,4-8-8-15,7-6 16 16,8 3-12-16,4-21 4 0,4 0-4 0,0-20-8 16,0 0 4-16,-5-18 20 15,1 1-12-15,-11-15 12 16,-1 8-12-16,-11-14 12 15,0 6-16-15,-12-6-20 16,0 7 4-16,-4 0 12 16,8 10 0-16,0 3-28 15,8 14 12-15,7 4-64 16,5 10 40-16,3 7-476 16,4 7 280-16</inkml:trace>
          <inkml:trace contextRef="#ctx0" brushRef="#br0" timeOffset="49984.0279">10328 3065 184 0,'-15'25'68'0,"15"-25"-52"0,-24 65-4 16,13-27 136-1,3 3-84-15,-11 11 16 16,7-1-44-16,-7-3-16 0,7-3-12 0,-3-7 20 16,3 0-16-16,-3-14 24 15,7 0-24-15,-4-10 24 16,5 0-24-16</inkml:trace>
          <inkml:trace contextRef="#ctx0" brushRef="#br0" timeOffset="50223.1775">10181 3172 416 0,'19'-27'152'0,"-19"27"-116"0,51-11-12 0,-20 8 128 15,0 6-88-15,4 4 28 16,-1 7-56-16,-3 10 4 16,-4 7-24-16,-7 3 36 15,-5 1-28-15,-11-8 12 16,-4 1-20-16,-19-7 44 16,3-1-32-16,-19-10 4 15,8-6-20-15,-11-8 0 16,11-2-4-16</inkml:trace>
          <inkml:trace contextRef="#ctx0" brushRef="#br0" timeOffset="51256.4255">9295 3664 236 0,'0'-7'88'0,"0"7"-68"0,11-3-4 15,-11-1 132 1,4 4-84-16,0-3 8 16,0 0-44-16,0-4 20 15,3 7-32-15,-3-7 40 16,0 7-32-16,-4-7 48 16,4 7-40-16,-8-4 28 15,4 8-32-15,-4-4 8 16,8 0-20-16,-4 0 20 0,8 3-24 0,4 1 32 15,7-1-28-15,16-3 56 16,3 0-40-16,48 0 12 16,7-3-28-16,69 3 8 15,1-7-12-15,38 3 72 16,-15 1-48-16,7-4-32 16,-22 11-4-16,-16-11-12 15,-28 0 4-15,-14 0-72 16,-36 3 44-16,-11-2-40 15,-28 6 44-15,-18-4-208 16,-12 4 128-16</inkml:trace>
          <inkml:trace contextRef="#ctx0" brushRef="#br0" timeOffset="50584.1369">10545 2635 476 0,'0'-20'176'0,"0"20"-136"0,8-11-12 0,-1 4 152 16,1 7-104-16,-4-3 60 16,4 6-80-16,-4 4 36 15,3 7-52-15,1 7-36 16,4 3-8-16,-8 0 28 15,0 3-16-15,-8-2 44 16,4-1-28-16,-12 0-4 16,4-4-12-16,1-6-40 15,3 0 16-15,8-7-12 16,7 3 16-16,12-6-44 16,4-1 28-16,4 0-532 15,4 4 308-15</inkml:trace>
          <inkml:trace contextRef="#ctx0" brushRef="#br0" timeOffset="51992.4115">9647 4136 280 0,'0'-7'104'0,"0"7"-84"0,0-4 0 0,0 1 76 16,0 3-56-16,0-4 44 16,4 1-48-16,-4 0 24 15,0 3-32-15,-4 0-16 16,0 3-8-16,-11 0-16 16,3 4 8-16,-15 7 20 15,4 7-8-15,-5 10 76 16,5 3-48-16,0 7-12 15,11-3-16-15,1-3 16 16,11 2-12-16,11-12 4 16,5-8-8-16,15-14-8 15,8 1 4-15,7-15-76 16,-3 4 40-16,3-10-136 16,-7 3 92-16,-12-6-24 15,-8 10 56-15,-11 6 36 0,-4 11 8 16,-8 14 124-16,0 6-68 0,4 4 48 15,0 0-60-15,12-3 48 16,11-4-56-16,4-7 28 16,12 0-36-16,-1-17 28 15,-3 0-32-15,8-21-12 16,-4-3-8-16,-8-13 4 16,-8 6-4-16,-15-11 8 15,-1-2-8-15,-7 6-152 16,0 0 80-16,-7 7-420 15,10 17 268-15</inkml:trace>
          <inkml:trace contextRef="#ctx0" brushRef="#br0" timeOffset="52264.1942">10390 4039 572 0,'-8'-7'208'0,"8"7"-160"0,16-3-12 15,-8-1 24 1,3 8-40-16,1-1 24 16,7 4-24-16,4 4-8 15,1-1-8-15,-9 0 12 16,-3 1-8-16,-5-5 4 16,-7 5-4-16,-15-4-8 15,11 3 4-15,-15-10 28 16,11 3-16-16,8-3 48 0,0 4-36 15,8-8 64-15,11 4-52 0,20-6 28 16,7 2-40-16</inkml:trace>
          <inkml:trace contextRef="#ctx0" brushRef="#br0" timeOffset="52711.4793">11288 2601 416 0,'-11'-17'152'0,"11"17"-116"0,3-7-12 16,1 3 136-1,8 8-92-15,19 6 140 16,8 7-120-16,30 35 92 0,-3 3-104 0,15 52 64 16,-7 3-80-16,0 72 32 15,-1-13-56-15,-26 30 52 32,-20-16-52-32,-35 9-104 0,-11-16 36 0,-63-4-240 15,-3-31 152-15</inkml:trace>
        </inkml:traceGroup>
      </inkml:traceGroup>
    </inkml:traceGroup>
    <inkml:traceGroup>
      <inkml:annotationXML>
        <emma:emma xmlns:emma="http://www.w3.org/2003/04/emma" version="1.0">
          <emma:interpretation id="{82127CC3-C31A-4C3C-BB6C-4E2746AF89FA}" emma:medium="tactile" emma:mode="ink">
            <msink:context xmlns:msink="http://schemas.microsoft.com/ink/2010/main" type="paragraph" rotatedBoundingBox="4451,5036 24516,5949 24428,7892 4363,6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EF663AE-0C0C-44F9-9F8F-CA7A619FCAD6}" emma:medium="tactile" emma:mode="ink">
              <msink:context xmlns:msink="http://schemas.microsoft.com/ink/2010/main" type="inkBullet" rotatedBoundingBox="4427,5568 4649,5578 4615,6321 4393,6311"/>
            </emma:interpretation>
            <emma:one-of disjunction-type="recognition" id="oneOf10">
              <emma:interpretation id="interp14" emma:lang="" emma:confidence="0">
                <emma:literal>•</emma:literal>
              </emma:interpretation>
            </emma:one-of>
          </emma:emma>
        </inkml:annotationXML>
        <inkml:trace contextRef="#ctx0" brushRef="#br0" timeOffset="59111.2214">863 4758 520 0,'0'-6'192'0,"8"-1"-152"0,-8 3-8 16,0 1 96-1,0-1-76-15,0-3 52 16,0 1-64-16,0-1 8 15,0 7-32-15,-8 0-8 16,8 7-4-16,-19 10-24 0,7 0 12 16,-11 31 20-16,0 7-4 0,-8 21-4 15,15-4 0-15,-7 0-4 16,4-6 0-16,-1-11 0 16,5-10 0-16,7-11 24 15,1-10-12-15,-1-14 40 16,8-3-28-16,0-17 12 15,4 0-20-15,0-28-36 16,3 3 12-16,13-27 0 16,3 4 8-16,0-4-28 15,12 10 16-15,0 18-40 16,-4 13 32-16,-12 21 32 16,8 11-4-16,-19 16 16 15,-8 8-12-15,-12 6 20 16,1-3-20-16,-16-4 4 15,-1-6-8-15,-6-4-8 16,7 0 4-16,-1-7-16 16,9 0 8-16,0 0 28 15,11 4-12-15,4 0 4 16,12 3-8-16,7 0 4 16,5 3-8-16,7-2 24 15,0-5-16-15,0-3 12 16,0-3-12-16,-4-7-96 15,-3 0 48-15</inkml:trace>
      </inkml:traceGroup>
      <inkml:traceGroup>
        <inkml:annotationXML>
          <emma:emma xmlns:emma="http://www.w3.org/2003/04/emma" version="1.0">
            <emma:interpretation id="{B4A2A433-4C26-41BA-9E64-8845ED834CD1}" emma:medium="tactile" emma:mode="ink">
              <msink:context xmlns:msink="http://schemas.microsoft.com/ink/2010/main" type="line" rotatedBoundingBox="5069,5064 24516,5949 24428,7892 4981,7007"/>
            </emma:interpretation>
          </emma:emma>
        </inkml:annotationXML>
        <inkml:traceGroup>
          <inkml:annotationXML>
            <emma:emma xmlns:emma="http://www.w3.org/2003/04/emma" version="1.0">
              <emma:interpretation id="{FE1367DD-3499-49C3-BC04-9F9F7D00E90D}" emma:medium="tactile" emma:mode="ink">
                <msink:context xmlns:msink="http://schemas.microsoft.com/ink/2010/main" type="inkWord" rotatedBoundingBox="5054,5388 5355,5402 5344,5650 5043,563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0489.4697">1305 4552 508 0,'-12'-7'188'0,"12"7"-148"0,0 4-8 16,0-8 52-1,0 4-52-15,0-3 76 16,8 3-60-16,-8-4 8 15,7 4-32-15,1-3 12 16,0-1-20-16,4 1 28 16,-1 3-28-16,5 0-12 15,3 3-8-15,-3 1 40 16,3 6-24-16,-8 4 8 0,5 3-12 0,-16 4 12 16,0-1-12-16,-16-2 16 15,-3 2-16-15,-4-3-4 16,4 1 0-16,-5-5 4 15,5 1-4-15,0-7-12 16,11 3 4-16,0-6-16 16,8-1 12-16,8-3-4 15,7 4 4-15,9-4 44 16,7 3-24-16,7 1 0 16,1-1-8-16,-4 0 12 15,-4 4-8-15,-4-3 24 16,-4 3-20-16,-11-4 24 15,-1 4-24-15</inkml:trace>
        </inkml:traceGroup>
        <inkml:traceGroup>
          <inkml:annotationXML>
            <emma:emma xmlns:emma="http://www.w3.org/2003/04/emma" version="1.0">
              <emma:interpretation id="{A444E2E0-FC52-4F13-B68A-A40FF5DCCCB9}" emma:medium="tactile" emma:mode="ink">
                <msink:context xmlns:msink="http://schemas.microsoft.com/ink/2010/main" type="inkWord" rotatedBoundingBox="6069,6008 6464,6026 6454,6247 6059,622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1858.1591">2299 5357 768 0,'8'4'284'0,"-8"-4"-220"0,20 6-20 15,-9-6 48 1,5 0-60-16,15-3 16 16,11 3-32-16,1-3 28 0,3 6-28 0,1-3-68 15,-1 3 28-15,1-3-404 16,-9 4 232-16</inkml:trace>
          <inkml:trace contextRef="#ctx0" brushRef="#br0" timeOffset="61648.6009">2334 5151 644 0,'-4'0'236'0,"4"0"-180"0,-3 3-20 0,3-3 88 15,0 0-76-15,3-3 44 16,5 3-56-16,4-4 16 16,7 8-32-16,8-4 0 15,0 0-12-15,4 0 4 16,4 3-8-16,-4 1 16 15,0-1-12-15,-4 0 40 16,-7 1-24-16,-9-1-128 16,5 1 56-16</inkml:trace>
        </inkml:traceGroup>
        <inkml:traceGroup>
          <inkml:annotationXML>
            <emma:emma xmlns:emma="http://www.w3.org/2003/04/emma" version="1.0">
              <emma:interpretation id="{4496FFA3-2F26-473C-92A1-3DC1AF4854E0}" emma:medium="tactile" emma:mode="ink">
                <msink:context xmlns:msink="http://schemas.microsoft.com/ink/2010/main" type="inkWord" rotatedBoundingBox="7294,5503 9664,5610 9594,7143 7224,703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371.7544">3724 5144 540 0,'-4'-7'200'0,"4"7"-156"0,8-14-12 16,-4 11 96-1,4 3-76-15,-8-7 40 16,3 0-52-16,-3 0 12 16,0 7-32-16,-3-7 28 15,3 4-32-15,-8-11 4 16,8 14-12-16,-16-7-16 15,5 7 4-15,-9 0 4 0,5 7 0 0,-16 3 16 16,12 4-8-16,-9 10-4 16,9-3 0-16,-4 10-4 15,4 0 0-15,3 0 0 16,8 0 0-16,4 0 24 16,4 0-12-16,4 0-4 15,12-11-4-15,3 4 4 16,4-3-4-16,4-11 16 15,8-3-12-15,-4 0-84 16,-4-7 44-16,0-7-36 16,-7 7 44-16,-1-14 0 15,-7 4 16-15,-8 3 16 16,0 0-4-16,-8 0-12 16,4 14 4-16,-4 7 4 15,8 10 0-15,0 7 0 16,19 0 0-16,8 0 16 15,4-3-8-15,7-11 16 16,1 0-16-16,-1-14 24 16,1-3-20-16,-4-13 4 15,-5-1-8-15,-6-10 92 16,-9 10-56-16,-11-17 36 16,-5 0-48-16,-6-7 24 15,-1 14-28-15,-8-7-16 16,8 7-8-16,4-3-48 0,8 3 24 15,11-7-372-15,8 6 216 16</inkml:trace>
          <inkml:trace contextRef="#ctx0" brushRef="#br0" timeOffset="63718.173">4696 4700 676 0,'23'-7'248'0,"-23"7"-192"0,12 7-16 0,-12 0 48 16,0 7-56-16,-8 20 48 16,0 4-44-16,-11 13 24 15,3 5-32-15,-3-8-8 16,3-4-12-16,-11-13 36 15,8-3-20-15,-4-14-12 16,7-7-8-16,5-18-16 16,3 1 8-16,0-14 4 15,8 0 0-15,8-7 0 16,3 7 0-16,9 6-28 16,3 8 16-16,4 17-4 15,8 7 8-15,4 10 60 16,3 7-28-16</inkml:trace>
          <inkml:trace contextRef="#ctx0" brushRef="#br0" timeOffset="64378.4757">4506 6162 832 0,'-46'31'308'0,"46"-31"-240"0,-8 21-20 0,8-18-16 15,8-3-28-15,3-10 52 16,1 3-32-16,15-24 8 16,8 4-20-16,11-21 12 15,5 3-16-15,22-17-40 16,1 3 20-16,11-23-60 15,-8 10 40-15,-3-25-72 16,-8 21 60-16,-12 1 52 16,-16 16 0-16,1 8 136 15,-12 13-80-15,-7 0 68 16,-1 14-76-16,-11 3 4 16,-1 11-36-16,-14 10-20 15,3 7-8-15,-8 20-4 16,1 1 0-16,-9 23 8 15,13 1 0-15,-5 10 8 16,12-7-4-16,-12-3 16 0,12-8-12 16,-7-9 16-16,14-4-16 0,-7-17 16 15,8-8-16-15,0-16 4 16,7-4-4-16,5-34 20 16,3 7-16-16,8-24-64 15,4 3 24-15,3-7 4 16,5 7 12-16,-8 3-16 15,4 15 16-15,-16 2 68 16,0 11-32-16,-4 11 44 16,-7 13-36-16,-16 14 0 15,0 6-20-15,-19 15 20 16,11 6-20-16,-15 15 32 16,8 2-28-16,-8 11 32 15,7-3-32-15,5-4 40 16,3-7-32-16,1-7-356 15,7-6 180-15,4-15-576 16,4-6 408-16</inkml:trace>
          <inkml:trace contextRef="#ctx0" brushRef="#br0" timeOffset="64622.1836">5791 5595 800 0,'-23'10'296'0,"23"-10"-232"0,-23 38-16 15,7-21 88 1,5 4-84-16,-9 6-4 0,9 4-28 16,3-7-32-16,12 0 4 0,7-3 12 15,9-4 0-15,3-7 40 16,4-3-20-16,0-10-4 16,-4 3-12-16,-3-14-24 15,-5 0 8-15,-11-10-32 16,0 4 24-16,-12-11-108 15,1 3 68-15</inkml:trace>
        </inkml:traceGroup>
        <inkml:traceGroup>
          <inkml:annotationXML>
            <emma:emma xmlns:emma="http://www.w3.org/2003/04/emma" version="1.0">
              <emma:interpretation id="{72246A8D-9D40-4F04-9FA6-6308258C20D9}" emma:medium="tactile" emma:mode="ink">
                <msink:context xmlns:msink="http://schemas.microsoft.com/ink/2010/main" type="inkWord" rotatedBoundingBox="10081,5970 10830,6004 10793,6821 10043,678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5058.4657">6333 5519 1048 0,'-27'-10'388'0,"27"10"-300"0,-4-4-28 0,12 4 32 16,7 0-64-16,13 0 16 15,3 7-28-15,23-7 52 16,4 7-36-16</inkml:trace>
          <inkml:trace contextRef="#ctx0" brushRef="#br0" timeOffset="64904.5567">6860 5164 860 0,'0'-24'320'0,"0"24"-248"16,-27-10-20-16,3 10 60 15,1 3-72-15,-23 8 8 16,-5 6-28-16,-7 7-40 16,12 4 12-16,-1 9-16 15,13 1 12-15,-1 17 0 16,11-6 4-16,5 9 8 15,11-10 0-15,1 4 8 16,7-14-4-16,3 0 32 16,5-7-20-16,4-7-276 15,-1-7 136-15</inkml:trace>
          <inkml:trace contextRef="#ctx0" brushRef="#br0" timeOffset="65354.5019">6883 5746 508 0,'-16'-3'188'0,"16"3"-148"0,12 17-8 16,-8-7 8 0,0 0-28-16,-4 4 144 15,0 0-84-15,0 0 56 16,0 3-72-16,0 4 0 15,8-1-32-15,3 1-12 16,5-4-8-16,3-3 12 16,0 0-8-16,1-8 32 15,-1-2-24-15,-3-11 20 0,-5 4-20 0,-7-11 20 16,0 0-24-16,-8-7-4 16,0 8-4-16,-7-8-16 15,-1 7 8-15,0 0 20 16,8 4-8-16</inkml:trace>
        </inkml:traceGroup>
        <inkml:traceGroup>
          <inkml:annotationXML>
            <emma:emma xmlns:emma="http://www.w3.org/2003/04/emma" version="1.0">
              <emma:interpretation id="{7F5092DC-5524-471F-9476-C39D26D797DF}" emma:medium="tactile" emma:mode="ink">
                <msink:context xmlns:msink="http://schemas.microsoft.com/ink/2010/main" type="inkWord" rotatedBoundingBox="11439,6341 11767,6356 11762,6466 11434,645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7591.5018">7680 5584 488 0,'0'0'180'0,"0"0"-140"0,-4 4-12 15,1-4 56 1,6 0-52-16,-3 0 68 15,0 0-60-15,0 0-8 16,0 0-20-16,0 0 24 16,0 0-20-16,0 0 20 15,0 0-20-15,0 0 20 16,0 0-24-16,0 0 12 16,0 0-12-16,0-4 28 15,4 4-24-15,-4-7 32 0,4 7-32 0,-4-3 20 16,4 3-20-16,-4-3 0 15,0 3-8-15,0-4 4 16,0 4-8-16,0-3 24 16,0 6-16-16,0-3 12 15,0 0-12-15,0 0 12 16,0 0-16-16,0-3 24 16,0 3-20-16,0-4-4 15,0 4-4-15,0-3 40 16,0 3-24-16,0-4-28 15,0 1 4-15,0-4 28 16,0 7-16-16,4-7 0 16,4 4-4-16,3-4-16 15,9 3 8-15,11-3 4 16,3 4 0-16,9-7 8 16,-4 6-4-16,-4 1-12 15,-4 3 4-15,-4-4 48 16,-12 8-24-16,-3-4 8 15,-4 3-16-15,-8 1 20 16,0 3-20-16,-8-4 12 16,0 0-12-16,0 1-16 15,4-1 0-15,4-3 4 16,0 0 0-16,-7 0 0 16,14 0 0-16,-7 0 8 0,8 4-4 15,4-4-444-15,-8 3 244 16</inkml:trace>
        </inkml:traceGroup>
        <inkml:traceGroup>
          <inkml:annotationXML>
            <emma:emma xmlns:emma="http://www.w3.org/2003/04/emma" version="1.0">
              <emma:interpretation id="{5BA98375-DF68-47B3-B81B-0E1698603F12}" emma:medium="tactile" emma:mode="ink">
                <msink:context xmlns:msink="http://schemas.microsoft.com/ink/2010/main" type="inkWord" rotatedBoundingBox="12407,5398 17266,5619 17178,7562 12319,734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9542.3945">8803 5350 488 0,'0'-7'180'0,"0"7"-140"0,8-3-12 16,-8 0 76 0,0 6-64-16,0-3 44 15,0 0-48-15,0-3 16 16,4 3-32-16,-4-4 16 16,7 1-20-16,-14-1 72 15,7 4-52-15,-4-3-20 16,4 3-16-16,-4-4 0 15,0 4 0-15,-4-3 8 0,8 6-4 0,-15-3 8 16,11 0-8 0,-15 0-4-16,11 7 4 0,-19 4 12 15,15 2-8-15,-15 8 16 16,11 6-16-16,-7 11 32 16,8 4-24-16,-5 2-24 15,13-2 4-15,3-1 28 16,4-7-16-16,4-3 0 15,3-7-4-15,9 0 12 16,-4-6-8-16,-1-8-4 16,5 0 0-16,-5-10 20 15,-3-3-12-15,4-11-64 16,3 4 24-16,-7-11 12 16,3 0 12-16,-11 1-16 15,12 3 12-15,-12 6-24 16,0 11 20-16,-4 11-20 15,4 6 16-15,0 10 0 16,8 8 8-16,4-4 32 16,3-4-12-16,8-6-4 15,16 0-4-15,7-11 12 16,9 0-8-16,-1-10 4 16,0 4-4-16,-11-11 28 15,-5 0-20-15,-18-10 92 16,-5 3-60-16,-15-17 20 15,-4 0-36-15,-11-17-12 16,-1 7-12-16,-3-4-24 0,7 10 8 0,8 1-12 16,8 10 8-16,12 3-492 15,7 7 272-15</inkml:trace>
          <inkml:trace contextRef="#ctx0" brushRef="#br0" timeOffset="70879.7025">9202 6386 704 0,'19'-7'264'0,"-19"7"-208"0,19-10-12 0,-7 3 80 16,7 0-76-16,1-10 16 15,7 0-40-15,0-14-12 16,4 3-8-16,11-23 12 16,5 2-8-16,15-16 4 15,0 10-4-15,0-10-8 16,0 20 4-16,-12-17-16 16,-4 17 8-16,-7-13 12 15,-4 13-4-15,-12-10 40 16,0 14-20-16,-3-1 56 15,-5 15-44-15,-7-1-24 16,0 14-12-16,-8 8-36 16,4 9 20-16,-8 11 24 15,4 6-4-15,-16 18-24 16,5 4 8-16,-9 2 24 16,5 4-8-16,-8-6 8 15,7-4-4-15,1-7 4 16,7-4-8-16,4-6-12 15,4-4 4-15,4-7 28 16,4-3-12-16,7-10-4 16,5 3-4-16,-1-14 4 0,4 0-4 0,0-17 8 15,4 4-8-15,1-25-12 16,-1 7 4-16,4-20-4 16,-4 10 0-16,-4 3 8 15,0 11 0-15,-7 3 24 16,3 14-12-16,-19 3 24 15,8 11-24-15,-12 14 4 16,4 6-8-16,-12 21-16 16,1 7 4-16,-5 10 12 15,5 3-4-15,-9-2-4 16,9-5 4-16,-5 1 40 16,4-7-24-16,1-7 36 15,3-4-32-15,-4-6 4 16,5 0-16-16,3-4-252 15,4-3 128-15,4-4-376 16,3-3 272-16</inkml:trace>
          <inkml:trace contextRef="#ctx0" brushRef="#br0" timeOffset="70024.5863">9403 5151 548 0,'8'-7'204'0,"-8"7"-156"0,19-11-16 15,-7 8 44 1,-1 3-48-16,5-3 52 16,-5 3-48-16,1 6 36 15,4 5-36-15,-9 6 0 16,-3 7-20-16,-8 4 28 15,-3-1-24-15,-9 4 20 16,1-3-20-16,-5-1 8 0,5-3-12 16,-9-7 0-16,5 1-4 0,-4-8 4 15,7-7-8-15,-3-9 16 16,7 2-12 0,5-10-28-16,3 4 8 0,12-4-20 15,3 7 16-15,5 1 8 16,-1 6 8-16,8-4 8 15,1 8-4-15,3 2 16 16,0 5-12-16,0-1 48 16,-4 7-28-1</inkml:trace>
          <inkml:trace contextRef="#ctx0" brushRef="#br0" timeOffset="71183.0684">10425 5822 664 0,'-12'-4'244'0,"12"4"-188"0,-15 4-16 16,3-1 68 0,5 4-68-16,-5 0 28 15,-4 7-40-15,-3 6 8 16,7 1-20-16,1 3 8 0,7 4-12 0,4-4 0 16,8 0-4-16,-1-4-8 15,13-2 4-15,-1-8 40 16,8-3-24-16,-15-11 16 15,11-3-20-15,-11-10 0 16,-1 4-8-16,-11-12-8 16,8 5 4-16,-16-4-24 15,8 10 12-15,0-3-252 16,8 6 144-16</inkml:trace>
          <inkml:trace contextRef="#ctx0" brushRef="#br0" timeOffset="71507.3725">11052 5371 664 0,'0'-10'244'0,"0"10"-188"0,0-4-16 15,0 4 56 1,0 0-60-16,-8 0 68 15,4 0-64-15,-23 7 0 16,0 3-24 0,-27 21-4-16,8 4-4 0,-12 20 28 15,7-7-20-15,5 14 4 0,11-7-12 0,16 0 12 16,11-10-12 0,27-7-4-16,4-11 0 0,20-6 40 15,3-1-24-15,9-9-96 16,-9-1 40-16</inkml:trace>
          <inkml:trace contextRef="#ctx0" brushRef="#br0" timeOffset="71662.4179">10688 5725 852 0,'0'-3'316'0,"0"3"-248"0,27 7-16 0,0-4 76 15,-7 1-80-15,26-1 8 16,1 1-36-16,11-1 32 16,4 4-28-16,-12 0 4 15,-4 0-16-15</inkml:trace>
          <inkml:trace contextRef="#ctx0" brushRef="#br0" timeOffset="71947.0424">11191 5932 696 0,'-3'27'256'0,"3"-27"-196"0,7 31-20 0,1-17-4 15,8 0-28-15,11 0 24 16,7-1-20-16,9-6 12 15,0-3-12-15,7-11-8 16,-7 3 0-16,-12-9 48 16,-8 2-28-16,-19-9 0 15,-4 2-16-15,-20-2 36 16,-3 3-20-16,-16-1 40 16,8 11-36-16</inkml:trace>
          <inkml:trace contextRef="#ctx0" brushRef="#br0" timeOffset="72920.665">11822 5044 444 0,'-11'-27'164'0,"11"27"-124"16,11-28-16-16,-11 11 88 0,8 6-68 0,-8-9 60 16,0 6-60-16,0-3 32 0,0 7-44 0,0 10 8 15,0 6-24-15,-8 22 0 16,-3 6-8-16,-5 15-8 15,12-1 4-15,-11 0 12 16,11-7-8-16,-4-3 4 16,20-7-4-16,-12-7 12 15,8 0-12-15,3-10 24 16,5-4-20-16,-5-6 4 16,9-4-8-16,-5-7-24 15,-3 0 8-15,-4-10-48 16,11 3 28-16,-19-3 8 15,12 3 8-15,-12 0 4 16,0 7 0-16,0 7 52 16,-4 7-24-16,-4 4 8 15,16 2-16-15,3-2-16 16,13 2 0-16,22-6 40 16,4 4-24-16,12-8 16 15,0 0-16-15,-8-9 0 16,1-1-4-16,-17-14 28 15,-3 0-20-15,-12-6 12 16,-7-1-16-16,-12-23 0 16,0 13-4-16,-8-14-8 15,4 11 4-15,0 3-24 16,0 21 12-16</inkml:trace>
          <inkml:trace contextRef="#ctx0" brushRef="#br0" timeOffset="73419.0139">12411 5288 704 0,'4'-7'264'0,"-4"7"-208"0,46 0-12 16,-23 0 80 0,1 7-76-16,14 0 24 15,5 4-40-15,-4 6 4 0,-1 0-20 0,-18 4 44 16,-5-1-32-16,-26-3 56 15,-9 4-48 1,-22-4 0-16,3-3-20 0,-8-7 24 16,13-7-24-16,3-10-200 15,15-4 100-15</inkml:trace>
          <inkml:trace contextRef="#ctx0" brushRef="#br0" timeOffset="73178.3509">12504 5223 572 0,'-4'10'208'0,"4"-10"-160"0,-8 35-12 0,0-8 12 16,5-3-32-16,-9 28 20 15,4-4-20-15,-7 14 8 16,3-7-12-16,0-3 12 16,1-8-16-16,7-6 24 15,0-3-20-15,-4-15-92 16,5-6 44-16</inkml:trace>
          <inkml:trace contextRef="#ctx0" brushRef="#br0" timeOffset="74271.7954">11706 5743 144 0,'-4'0'52'0,"4"0"-40"0,-7 0 0 16,3 0 192 0,4 6-112-16,-4-6 140 15,8 0-132-15,-8 0 88 16,4 0-108-16,-4 0 64 15,0 0-84-15,-4 0 92 0,5 7-88 0,-1-7 24 16,4 0-52-16,4 0-32 16,7 0-4-16,16 0-20 15,4 0 12-15,58-10 20 16,8 0-4-16,77-1-12 16,1 8 0-16,26-4 84 15,-23 4-48-15,8-8 0 16,-24 11-20-16,-15-7-124 15,-34 7 60-15,-28-10-76 16,-23 7 72-16,-27-4-172 16,-12 3 128-16</inkml:trace>
          <inkml:trace contextRef="#ctx0" brushRef="#br0" timeOffset="74947.7994">12062 6252 508 0,'-15'-17'188'0,"15"17"-148"0,-12-18-8 0,5 12 52 16,7 2-52-16,-12-6 48 15,4 6-44-15,-11 4 44 16,7 4-48-16,-11 10 12 16,8 3-28-16,-9 7 36 15,9 0-28-15,-1 7-24 16,9-7 0-16,7-7 0 16,7 4 0-16,5-7 32 15,7-4-16-15,8-3-76 16,4 0 32-16,4-7-192 15,0 0 120-15,-4-4-104 16,0 4 116-16,-8-7 4 16,-3 4 52-16,-13-4 240 15,1 7-112-15,-12 3 120 16,0 4-124-16,0 4-12 16,4-1-52-16,12 4-8 15,4 0-12-15,11-1 56 16,4 1-36-16,7-11-4 15,-3 1-12-15,0-11 24 0,-4 0-20 16,-8-10 4-16,0 3-12 0,-7-6-8 16,-8 6 4-16,-8-10 12 15,4 6-8 1,-8-6-56-16,4 4 24 0,0-4-420 16,4 10 244-16</inkml:trace>
          <inkml:trace contextRef="#ctx0" brushRef="#br0" timeOffset="73701.2631">12628 4779 624 0,'15'-31'228'0,"-15"31"-176"0,31-14-16 0,-12 7 72 16,-3 4-68-16,-4 0 44 15,7 3-48-15,-15 3 8 16,7 4-28-16,-14 7 52 15,-1 6-36-15,-8 11 36 16,-3 0-36-16,-20 7 52 16,11-3-48-16,-3-5 12 15,12-2-32-15,7-7-24 16,8-4 0-16,27-7 32 16,12 1-16-16,15-5-116 15,0 1 60-15</inkml:trace>
          <inkml:trace contextRef="#ctx0" brushRef="#br0" timeOffset="75218.5183">12678 6032 664 0,'-23'-28'244'0,"23"28"-188"0,15-10-16 0,-7 3 56 15,4 7-60-15,7 0 4 16,0 7-24-16,1 3-4 15,-1 11-4-15,-4 3 12 16,-3-4-12-16,-12 8 4 16,-8 3-4-16,-3-10 92 15,-1 3-56-15,-7-4 68 16,7-2-60-16,8-12-28 16,12 5-16-16,15-15 16 15,4 4-12-15,20-13-340 16,-1 6 180-16</inkml:trace>
          <inkml:trace contextRef="#ctx0" brushRef="#br0" timeOffset="76178.3591">9991 5168 696 0,'-11'-10'256'0,"11"10"-196"0,-39 13-20 0,-7 5-48 16,3-5-4-16,-58 29 12 16,-3-5 4-16,-66 49 16 15,7 7-12-15,-62 18 4 16,16-12-4-16</inkml:trace>
          <inkml:trace contextRef="#ctx0" brushRef="#br0" timeOffset="75697.0719">13170 6076 456 0,'-31'-3'168'0,"31"3"-128"0,-47 10-16 16,20-3 104-1,8 3-76-15,-28 8-4 16,1 2-28-16,-55 11-16 16,4 4 0-16,-69 13 100 0,15 0-56 15,-43 4 60-15,20-1-64 0,-12 8-12 16,32-4-20-16,3-7-644 16,34-3 344-16</inkml:trace>
        </inkml:traceGroup>
        <inkml:traceGroup>
          <inkml:annotationXML>
            <emma:emma xmlns:emma="http://www.w3.org/2003/04/emma" version="1.0">
              <emma:interpretation id="{328FC11D-DD47-434F-B8B4-3BEAA128625D}" emma:medium="tactile" emma:mode="ink">
                <msink:context xmlns:msink="http://schemas.microsoft.com/ink/2010/main" type="inkWord" rotatedBoundingBox="18022,6517 18337,6532 18326,6785 18010,677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8505.784">14250 5901 892 0,'11'7'332'0,"-11"-7"-260"0,82-7-20 0,-36 0 8 15,4 7-44-15,16-3-224 16,-4-1 112-16</inkml:trace>
          <inkml:trace contextRef="#ctx0" brushRef="#br0" timeOffset="78357.3893">14374 5691 768 0,'-20'-4'284'0,"20"4"-220"0,-11-10-20 15,7 7 144 1,4 3-112-16,-4-7 52 16,4 3-80-16,11 1-24 15,5 3-16-15,23 0 16 0,-5 3-12 0,17 1-180 16,-5 6 92-16</inkml:trace>
        </inkml:traceGroup>
        <inkml:traceGroup>
          <inkml:annotationXML>
            <emma:emma xmlns:emma="http://www.w3.org/2003/04/emma" version="1.0">
              <emma:interpretation id="{0145C4DE-D757-4035-B7C6-C13A844BDA34}" emma:medium="tactile" emma:mode="ink">
                <msink:context xmlns:msink="http://schemas.microsoft.com/ink/2010/main" type="inkWord" rotatedBoundingBox="18855,5894 21576,6018 21508,7493 18788,736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9573.7643">15237 5440 652 0,'-23'-21'244'0,"23"21"-192"0,-12-3-12 0,0 10 48 15,1 6-56-15,-16 22 16 16,7 3-32-16,-11 13 0 16,8 4-8-16,11-3-8 15,12-4 4-15,4-7 12 16,12-6-8-16,7-8 4 15,8-3-4-15,0-10 36 16,0-4-20-16,-4-10 4 16,0-3-16-16,-4-11-76 15,-3 0 32-15,-9-3-12 16,1 3 24-16,-8 4-32 16,0 7 32-16,-4 10-12 15,4 6 20-15,3 5 8 16,9 2 4-16,19-3 8 15,3 1-4-15,20-8 32 0,0 0-20 0,-3-10 12 16,-1-3-16-16,-23-7 72 16,-4 3-48-16,-19-17-32 15,-8 3-4-15,-16-17 40 16,8-3-20-16,-7-25-240 16,3 4 120-16</inkml:trace>
          <inkml:trace contextRef="#ctx0" brushRef="#br0" timeOffset="79902.1271">15965 5123 300 0,'-4'-31'112'0,"4"31"-88"0,7-14-8 0,-3 8 136 15,4 6-88-15,8 0-28 16,3 6-20-16,8 5-28 15,0 6 8-15,4 4 40 16,-4 6-24-16,-11-6 24 16,-5 10-20-16,-22 0 20 15,-5-7-24-15,-15 7 32 16,4-4-28-16,-8-3 4 16,4-6-12-16,0-8 64 15,12-3-40-15,3-14 32 16,9 3-36-16,11-6-16 0,7-4-8 15,20 8 28-15,4-1-16 16,11 14 32-16,1-1-32 16,-1 18-100-16,-7 4 40 0</inkml:trace>
          <inkml:trace contextRef="#ctx0" brushRef="#br0" timeOffset="80547.8837">15728 6524 756 0,'-15'13'280'0,"15"-13"-216"0,19-3-20 15,-3-4 40 1,3 4-56-16,8-11-12 16,4 0-8-16,12-13 0 15,3 3-4-15,12-21 8 16,-4 3-8-16,8-30 8 16,-4 3-8-16,4-17 24 15,-11 11-16-15,-9-11-12 16,-3 13-4-16,-12-2 12 15,-4 13-4-15,-7 7 76 16,-1 13-44-16,-7 18-40 0,0 14 0 16,-8 17-12-16,0 14 8 0,-8 13 8 15,4 4 0 1,-7 3 8-16,7-3-4 0,-4 0 16 16,8 0-12-16,0-4 4 15,8-6-4-15,-1-11 56 16,5-7-36-16,4-13 32 15,-1-4-32-15,4-17-116 16,-3 3 48-16,3-24-48 16,1 7 52-16,3-30-40 15,0 2 40-15,0-20 20 16,1 21 12-16,-5 6 92 16,-4 22-48-16,-11 12 44 15,0 19-48-15,-16 30 32 16,5 13-36-16,-13 22 0 15,9 3-20-15,-5 0 36 16,5 3-24-16,-1-10 40 16,8-7-36-16,-4-3 48 15,8-7-44-15,0-10-184 16,4-4 84-16</inkml:trace>
          <inkml:trace contextRef="#ctx0" brushRef="#br0" timeOffset="80802.5616">16797 5873 788 0,'-12'-3'292'0,"12"3"-228"0,-4 17-16 0,-3-3 52 16,3 0-64-16,-12 10 40 15,9 0-44-15,3 10 24 16,4 1-28-16,7-8-8 16,13 1-12-16,7-15 20 15,4 1-16-15,4-17-40 16,-4-1 16-16,-12-16-16 15,-4 2 16-15,-15-13 0 16,0 4 4-16,-15-7 0 16,-4 6 0-16,-1 0 0 15,1 8 0-15,19-1-240 16,12 11 136-16</inkml:trace>
          <inkml:trace contextRef="#ctx0" brushRef="#br0" timeOffset="81027.7375">17652 5533 808 0,'-38'-45'300'0,"38"45"-232"0,-39-21-20 15,4 28 44 1,-4-7-60-16,-19 21 40 16,-4 3-40-16,4 17-72 15,20 4 20-15,3 7 16 16,23-1 4-16,12-6-16 15,4-7 8-15,23 0 20 0,8-7-4 0,11-4 68 16,-7-3-44-16,0-10-116 16,0-4 40-16</inkml:trace>
          <inkml:trace contextRef="#ctx0" brushRef="#br0" timeOffset="81165.1">17323 5804 880 0,'-38'-17'328'0,"38"17"-256"0,19 0-16 0,0 0 20 16,1 0-52-16,18 0 24 16,9 7-28-16,-1-3 52 15,1 2-40-15</inkml:trace>
          <inkml:trace contextRef="#ctx0" brushRef="#br0" timeOffset="81418.273">17710 5908 600 0,'-23'7'224'0,"23"-7"-176"0,12 31-12 0,-12-18 72 16,0 11-68-16,-8 4 60 16,0 3-56-16,1 3 4 15,3-3-28-15,4-3-20 16,4-4-4-16,-1-10 56 15,9-4-28-15,4-10 8 16,-1-3-20-16,1-18 20 0,3 0-20 16,-15-13-4-16,7-1-4 0,-11 4 12 15,4 7-8 1</inkml:trace>
        </inkml:traceGroup>
        <inkml:traceGroup>
          <inkml:annotationXML>
            <emma:emma xmlns:emma="http://www.w3.org/2003/04/emma" version="1.0">
              <emma:interpretation id="{4167CBDB-1AD0-4910-91F6-48D158FBC967}" emma:medium="tactile" emma:mode="ink">
                <msink:context xmlns:msink="http://schemas.microsoft.com/ink/2010/main" type="inkWord" rotatedBoundingBox="22003,6662 22280,6675 22278,6717 22001,6705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1689.1638">18256 5842 1204 0,'-15'-7'448'0,"15"7"-348"0,15-6-32 16,-3 2 0-1,3 4-52-15,24-3-4 16,8-1-8-16,26-3 92 16,4 7-52-16</inkml:trace>
        </inkml:traceGroup>
        <inkml:traceGroup>
          <inkml:annotationXML>
            <emma:emma xmlns:emma="http://www.w3.org/2003/04/emma" version="1.0">
              <emma:interpretation id="{511CBEDA-7923-459E-838D-6F8EF031639E}" emma:medium="tactile" emma:mode="ink">
                <msink:context xmlns:msink="http://schemas.microsoft.com/ink/2010/main" type="inkWord" rotatedBoundingBox="22961,6561 24485,6630 24461,7166 22937,709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2665.7094">19538 5774 548 0,'0'0'204'0,"-4"-4"-156"0,8 1-16 16,-1-1 148-1,5 4-104-15,4-7 120 16,-4 0-112-16,-12-6 20 16,4 9-64-16,-20-10 12 15,5 8-32-15,-20 6-44 0,-4 0 12 16,-11 6 12-16,-4 12 0 0,0 6 20 16,3 3-12-16,16 15 4 15,16-1-4-15,27 14 12 16,7 0-12-16,28 0 24 15,3-3-20-15,16-11 40 16,0-10-28-16,12-10 92 16,-5-8-64-16,9-13-884 15,-8-3 448-15</inkml:trace>
          <inkml:trace contextRef="#ctx0" brushRef="#br0" timeOffset="82754.9451">20424 6272 1164 0,'-19'-3'428'0,"19"3"-332"0,35-7-24 0</inkml:trace>
          <inkml:trace contextRef="#ctx0" brushRef="#br0" timeOffset="86551.9797">19929 6069 540 0,'0'-6'200'0,"0"2"-156"0,3-10-12 0,-3 7 80 16,8 4-68-16,-4-7 16 15,4 3-36-15,0-3 24 16,-1 3-32-16,-7-7 48 16,4 7-36-16,-4-7-4 15,-4 7-16-15,-3 0-24 16,-1 4 8-16,-12 6-4 15,13 8 4-15,-20 3 16 16,7 6-4-16,5 11-36 16,-1 4 16-16,1 2 4 15,15-2 12-15,8-4 8 16,11-4-4-16,0-13 16 16,8 0-12-16,0-4 40 15,1-6-24-15,-17-11 4 16,12 0-16-16,-19-14-68 0,8 4 28 15,-12-14-40-15,0 0 36 16,0-7-32 0,0 4 32-16,0-4-16 0,15 10 28 15,-3 1-8-15,0 10 16 16,3-1 36-16,-3 12-16 0,7-1 44 16,-11 7-28-16,11 3 32 15,-11 4-32-15,0 7 48 16,-5 3-40-16,-3 14 4 15,0 0-24-15,-11 10 64 16,7-3-44-16,-8 0 4 16,1-7-20-16,3-7-4 15,0 0-4-15,-3-10-8 16,11 0 4-16,0-14 40 16,11 0-24-16,-11-21 0 15,16 7-12-15,3-17 4 16,-3 0-8-16,-1-13-20 15,1 6 8-15,3 0 4 16,0 10 4-16,-7 8-64 16,0 13 36-16,-12 10-16 15,3 11 28-15,-6 17 28 16,3 3-8-16,3 4 28 16,5-3-20-16,8-8 12 15,-1-3-12-15,20-10 28 16,-4-4-24-16,12-10-128 15,-5 0 60-15,1-10-116 0,0 0 100 0,-1-18-128 16,-11 4 112-16,1-17-4 16,-5 3 56-16,-8-3 108 15,-3 10-40-15,-1 3 188 16,-7 7-124-16,-8 8 80 16,1 6-108-16,-5 14-28 15,4 3-28-15,-4 28-4 16,8 0-8-16,12 13 32 15,-4-2-20-15,7-1 4 16,1-7-12-16,-13-7 72 16,17-6-44-16,-28-7 76 15,4-1-64-15,-19-13-200 16,11 0 80-16</inkml:trace>
        </inkml:traceGroup>
      </inkml:traceGroup>
    </inkml:traceGroup>
    <inkml:traceGroup>
      <inkml:annotationXML>
        <emma:emma xmlns:emma="http://www.w3.org/2003/04/emma" version="1.0">
          <emma:interpretation id="{9200CCD8-3478-4669-A2A2-5C893D951AA3}" emma:medium="tactile" emma:mode="ink">
            <msink:context xmlns:msink="http://schemas.microsoft.com/ink/2010/main" type="paragraph" rotatedBoundingBox="3330,7101 13244,7605 13194,8585 3280,80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676808-5C86-4826-830C-70ECEEBBE558}" emma:medium="tactile" emma:mode="ink">
              <msink:context xmlns:msink="http://schemas.microsoft.com/ink/2010/main" type="line" rotatedBoundingBox="3330,7101 13244,7605 13194,8585 3280,8082"/>
            </emma:interpretation>
          </emma:emma>
        </inkml:annotationXML>
        <inkml:traceGroup>
          <inkml:annotationXML>
            <emma:emma xmlns:emma="http://www.w3.org/2003/04/emma" version="1.0">
              <emma:interpretation id="{571B7668-F4F9-442D-9474-0978B493BA43}" emma:medium="tactile" emma:mode="ink">
                <msink:context xmlns:msink="http://schemas.microsoft.com/ink/2010/main" type="inkWord" rotatedBoundingBox="3328,7153 5443,7260 5406,7993 3290,7885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2437.8246">-317 6696 476 0,'-8'-59'176'0,"16"35"-136"0,3-10-12 0,-3 17 56 16,4 6-52-16,3-6 32 15,4 3-36-15,-3 4 0 16,7 10-16-16,-11 7 0 15,3 3-4-15,-3 18 36 16,-1 3-20-16,-3 13-24 16,-8 1 0-16,-11 3 0 15,3-6 0-15,-12-5-20 16,1-2 12-16,-20-11 32 16,12-3-16-16,-19-8 0 15,19-6-4-15,-12-7 4 16,12 0-4-16,-4 0-4 15,16 0 4-15,15 0 20 16,7 14-12-16,24-4 32 16,8 4-28-16,15 0 32 15,0-4-32-15,1 0 12 16,-9 1-16-16,-3-8-156 16,-5 4 76-16</inkml:trace>
          <inkml:trace contextRef="#ctx0" brushRef="#br0" timeOffset="92888.1144">267 6383 580 0,'-11'-18'216'0,"11"18"-168"0,-16 18-12 0,8-5-40 15,4 5-4-15,-3 23 32 16,7 7-16-16,-8 21 16 15,12 3-12-15,-12 0-24 16,8-10 4-16,-8-14 4 16,4-10 4-16,-7-14 16 15,3-3-8-15,-4-21-20 16,5 0 4-16,3-21-4 16,8 4 4-16,11-24-168 15,8 3 96-15,12-7-40 16,4 11 72-16,-4 10 72 15,-4 10-8-15,-12 14 4 16,1 10-12-16,-20 14 108 16,-4 4-64-16,-27 3 140 15,0 3-112-15,-20-3 24 16,9-3-60-16,-5-7-28 16,9-4-8-16,11-4-28 15,7 5 12-15,20-5 40 16,8 1-20-16,11 0 24 15,16 0-20-15,8 0 8 16,3-1-12-16,1-6-236 16,-5 3 120-16</inkml:trace>
          <inkml:trace contextRef="#ctx0" brushRef="#br0" timeOffset="93354.3517">976 6830 780 0,'7'-24'288'0,"-7"24"-224"0,-7-38-20 0,-1 21 12 16,-4 3-40-16,-11-7-4 15,-4 8-8-15,-20 9-24 16,9 11 12-16,-13 14 12 16,9 6 0-16,-1 8-28 15,16-1 12-15,8-3-4 16,7 3 8-16,16-13 8 15,8-7 0-15,22-11 8 16,9-3-4-16,11-10-4 16,-3-4 4-16,-1-13-40 15,-8 3 20-15,-3-18-28 16,-8 8 24-16,-15-14-16 16,3 6 20-16,-7-6 36 15,-8 10-12-15,-12-3 72 16,0 14-48-16,-11 2 156 15,-1 15-108-15,-11 10 56 16,4 10-80-16,-4 21-16 16,12 11-24-16,0 16 8 0,7 1-16 15,8-4 16-15,8-4-16 16,4-6-4-16,3-7 0 16,9-7-268-16,-1-7 144 0,8-10-252 15,0-4 212-15,4-13-300 16,0-1 260-16</inkml:trace>
          <inkml:trace contextRef="#ctx0" brushRef="#br0" timeOffset="93849.1679">1610 6403 404 0,'0'-10'148'0,"0"10"-112"0,-19 3-12 0,7 1 144 15,5 3-96-15,-17 6 32 16,5 12-60-16,-12 19-28 15,8 8-8-15,-8 24 16 16,12-4-12-16,3 10-4 16,1-13-4-16,3-7-4 15,4-10 0-15,-3-11 8 16,7-10-4-16,-8-7 32 16,4 0-20-16,-7-17-4 15,3-3-8-15,1-11-40 16,3 3 20-16,4-16-28 15,8 2 24-15,15-16-132 16,8 3 84-16,20-10-48 16,-1 10 68-16,5 0 60 15,-5 7-4-15,-3 6 84 0,-12 12-56 16,-12 6 100-16,0 6-76 0,-26 8 52 16,3 3-68-16,-23-3 4 15,3 10-28-15,-18-7-20 16,3-3-4-16,-3-7 12 15,11 0-4-15,7-7-28 16,13 3 12-16,11 1-40 16,8-1 32-16,7 4 32 15,8 7-4-15,8 0 124 16,4 3-76-16,-4 4 32 16,4-4-52-16,-12 7 12 15,-4 0-28-15,1-3-60 16,-5-1 16-16</inkml:trace>
        </inkml:traceGroup>
        <inkml:traceGroup>
          <inkml:annotationXML>
            <emma:emma xmlns:emma="http://www.w3.org/2003/04/emma" version="1.0">
              <emma:interpretation id="{39DDDEE3-23FB-481C-A065-07A9D352B1FB}" emma:medium="tactile" emma:mode="ink">
                <msink:context xmlns:msink="http://schemas.microsoft.com/ink/2010/main" type="inkWord" rotatedBoundingBox="6128,7767 6593,7790 6583,7987 6118,796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4317.4143">2423 7095 852 0,'-65'-14'316'0,"65"14"-248"0,7 10-16 0,5-6 76 16,3-1-80-16,24 1-12 15,4-1-20-15,19 1 4 16,-4-1-12-16</inkml:trace>
          <inkml:trace contextRef="#ctx0" brushRef="#br0" timeOffset="94239.2054">2547 6954 652 0,'0'-24'244'0,"0"24"-192"0,47-7-12 0,-24 0 4 16,4 14-32-16,4-7-4 15,4 3-4-15,0 4-4 16,0 7 0-1,-8 0-572-15,-4 3 312 0</inkml:trace>
        </inkml:traceGroup>
        <inkml:traceGroup>
          <inkml:annotationXML>
            <emma:emma xmlns:emma="http://www.w3.org/2003/04/emma" version="1.0">
              <emma:interpretation id="{7803F03A-6220-4262-98C7-2B8006B721DA}" emma:medium="tactile" emma:mode="ink">
                <msink:context xmlns:msink="http://schemas.microsoft.com/ink/2010/main" type="inkWord" rotatedBoundingBox="7377,7307 9294,7404 9259,8101 7342,800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5546.3879">3732 6672 384 0,'35'-35'140'0,"-8"28"-108"0,4 4-8 0,-12 6 40 16,-3 4-40-16,3 24 68 16,4 0-52-16,-7 14 28 15,3 3-40-15,-11 0-16 16,3-3-8-16,-18-7 12 15,7-7-8-15,-20-7 24 16,1-3-20-16,-20-8-32 16,0-2 12-16,-7-8-8 15,0 4 8-15,-1-14 0 16,8 7 0-16,5-7 16 16,14 0-4-16,9-6-12 15,11 9 4-15,11-3 48 16,9 7-24-16,26 7 52 15,8 7-40-15,12-4 100 16,-8 7-76-16,-15 4 4 16,7 7-40-16,-11-4-20 15,-8-4-4-15,-12-3-120 16,0 1 68-16</inkml:trace>
          <inkml:trace contextRef="#ctx0" brushRef="#br0" timeOffset="96041.1783">4452 6899 476 0,'-8'-7'176'0,"8"7"-136"0,-4 3-12 0,4 1 64 16,0 3-56-16,-8 6 92 15,1 5-72-15,-9 2 8 16,9 4-40-16,-5 0-12 16,4 0-8-16,-3-3 4 15,11 3-4-15,3-10 8 16,5 0-8-16,8-7-20 16,3 0 8-16,0-11-76 15,1 1 48-15,7-8-76 16,-8 1 68-16,1-7 8 15,-1 6 24-15,-8-9 28 16,5 6-8-16,-16 4 180 16,0 10-100-16,0 3 68 15,0 4-92-15,0 3 0 16,12 1-40-16,3 2-12 16,12-2-8-16,4-11 20 15,4 3-12-15,4-13 24 0,-4 3-24 16,3-14 32-16,-11 18-28 0,-11-18-12 15,-1 8-8-15,-26-12 12 16,3 8-4-16,-19-10-28 16,0 3 12-16,0 6-4 15,15 5 8-15</inkml:trace>
          <inkml:trace contextRef="#ctx0" brushRef="#br0" timeOffset="96521.6527">5497 6882 540 0,'0'-14'200'0,"0"14"-156"0,8-31-12 0,-8 14 44 15,0 10-48-15,0-14 40 16,0 11-36-16,-12-4 36 15,4 14-40-15,-19 14 4 16,-4 3-20-16,-11 21 0 16,11-7-4-16,-12 7 56 15,12 3-36-15,12-7-28 16,0-6-4-16,19-11 16 16,0-3-4-16,15-14 4 15,8 0-4-15,8-21-24 16,4 7 8-16,4-17-84 0,-4 7 52 15,3-27-56-15,-7 3 56 0,-15-14 28 16,3 3 12-16,-19 4 36 16,0 10-20-16,-11 4 172 15,3 14-104-15,-12 9 120 16,-3 11-116-16,0 14 16 16,4 17-60-16,-1 14 16 15,13 14-32-15,-1 3-16 16,8-7-8-16,8 4 20 15,-1-8-12-15,5-9-128 16,3-8 64-16,5-6-352 16,3 0 224-16</inkml:trace>
        </inkml:traceGroup>
        <inkml:traceGroup>
          <inkml:annotationXML>
            <emma:emma xmlns:emma="http://www.w3.org/2003/04/emma" version="1.0">
              <emma:interpretation id="{3E58D941-D68A-4AE3-ACBB-4D80B9050991}" emma:medium="tactile" emma:mode="ink">
                <msink:context xmlns:msink="http://schemas.microsoft.com/ink/2010/main" type="inkWord" rotatedBoundingBox="9692,7567 12635,7716 12596,8495 9653,8346"/>
              </emma:interpretation>
              <emma:one-of disjunction-type="recognition" id="oneOf24">
                <emma:interpretation id="interp28" emma:lang="" emma:confidence="0.5">
                  <emma:literal>Moto,</emma:literal>
                </emma:interpretation>
                <emma:interpretation id="interp29" emma:lang="" emma:confidence="1">
                  <emma:literal>Mo to,</emma:literal>
                </emma:interpretation>
                <emma:interpretation id="interp30" emma:lang="" emma:confidence="0">
                  <emma:literal>Mo, to,</emma:literal>
                </emma:interpretation>
                <emma:interpretation id="interp31" emma:lang="" emma:confidence="0">
                  <emma:literal>Me to,</emma:literal>
                </emma:interpretation>
                <emma:interpretation id="interp32" emma:lang="" emma:confidence="0">
                  <emma:literal>Mo. to,</emma:literal>
                </emma:interpretation>
              </emma:one-of>
            </emma:emma>
          </inkml:annotationXML>
          <inkml:trace contextRef="#ctx0" brushRef="#br0" timeOffset="98263.4586">6732 7522 248 0,'-4'3'92'0,"4"-3"-72"0,4-3-4 16,4-4 132 0,3 3-84-16,16-13 52 15,0 0-68-15,8-21-44 16,4 7-4-16,0-24 40 15,7 0-20-15,-3-10-8 16,-1 6-8-16,-3-10 20 16,-4 7-12-16,-8-13 4 0,0 13-8 0,-15 7 92 31,-1 10-56-31,-11 21 36 0,4 10-48 0,-12 21 52 16,5 10-48-16,-9 17 20 15,8 8-36-15,-4 2 8 16,8 8-16-16,0-4 0 15,8 7-4-15,0-6 28 16,3-5-20-16,1-9 48 16,0-8-36-16,3-13-32 15,5-4 0-15,7-20-28 16,0-7 20-16,4-14-40 16,4 7 32-16,-5-21-48 15,1 7 40-15,-3-17-36 16,-5 10 32-16,-4-6 28 15,-3 20 4-15,-5-7 28 16,-3 21-16-16,-4 3 100 16,0 14-60-16,-8 14 84 15,0 10-80-15,-8 7 24 16,1 7-44-16,-9 6 4 16,9 1-24-16,-12 10 0 15,11 0-8-15,-4-3 12 16,1-4-12-16,-1-7 32 15,5-6-24-15,-5-4-4 16,9-11-8-16,-5-3-252 0,12-3 136 16</inkml:trace>
          <inkml:trace contextRef="#ctx0" brushRef="#br0" timeOffset="98521.0111">7615 7205 716 0,'-12'0'264'0,"12"0"-204"0,-12 14-16 0,5 3 64 16,7 4-68-16,-12 10-28 15,4 0-8-15,8 3 4 16,8 0-4-16,-4-6 8 16,7-1-8-16,9-13 40 15,-1 0-20-15,4-14-12 16,4 0-8-16,-7-14 48 15,-5 0-28-15,-11-10-12 16,-4 4-4-16,-11-11-88 16,-5 7 44-16</inkml:trace>
          <inkml:trace contextRef="#ctx0" brushRef="#br0" timeOffset="99018.0275">8118 7095 788 0,'31'0'292'0,"-31"0"-228"0,46-7-16 15,-19 7 8 1,0 0-40-16,31 0 40 15,-3 0-32-15,10 7 4 16,-6-4-16-16,-13 11-352 16,-3-7 188-16</inkml:trace>
          <inkml:trace contextRef="#ctx0" brushRef="#br0" timeOffset="98848.553">8420 6930 280 0,'19'-24'104'0,"-19"24"-84"0,35-7 0 0,-23 3 136 16,7 1-88-16,-11-7 104 15,-8 10-96-15,0-7 20 16,-8 7-56-16,-23 0 56 15,4 13-56-15,-20 5 72 16,9 2-64-16,-9 4 44 16,9 7-52-16,3 7-28 15,15 10-12-15,1-3 8 16,15 7-4-16,8-11-4 16,15-3 4-16,8-7-252 15,1-11 136-15,10-9-492 16,-11-4 336-16</inkml:trace>
          <inkml:trace contextRef="#ctx0" brushRef="#br0" timeOffset="99301.7811">8691 7308 612 0,'-31'45'228'0,"31"-45"-180"0,-20 45-12 0,13-28 52 16,-1-3-56-16,16 3-12 16,-1 0-12-16,13-7 8 15,-1 1-8-15,12-11 32 16,-4 0-24-16,8-18 4 15,-4 5-12-15,-8-18 12 16,-3 7-12-16,-17-11 4 16,-3 4-4-16,-11 0-32 15,-1 11 12-15,-7 9 4 16,3 11 8-16</inkml:trace>
          <inkml:trace contextRef="#ctx0" brushRef="#br0" timeOffset="96986.889">6113 6830 540 0,'-35'0'200'0,"35"0"-156"0,-31 7-12 16,11 0 132 0,9 6-96-16,-12 5 52 15,3 6-72-15,1 7-52 16,3 0 0-16,5-4-12 15,3-3 8-15,4 0 16 0,4 4-4 0,12-18 24 16,-1 4-16-16,5-14-4 16,3 0-4-16,1-14-84 15,-1 7 44-15,-4-3-152 16,1-4 104-16,-8 0-76 16,-1 4 92-16,-11 3 64 15,4 0 4-15,-7 14 156 16,3 0-84-16,8 3 64 15,3 4-76-15,17 7 20 16,11-4-48-16,7-3 8 16,1-4-24-16,7-3 28 15,-4-7-28-15,-3-7 4 16,-8-3-12-16,-12-11 28 16,0 1-20-16,-15-15-4 15,0 8-8-15,-12-18-4 16,-4 7 0-16,0-10-100 15,-3 7 56-15</inkml:trace>
        </inkml:traceGroup>
        <inkml:traceGroup>
          <inkml:annotationXML>
            <emma:emma xmlns:emma="http://www.w3.org/2003/04/emma" version="1.0">
              <emma:interpretation id="{C20CBC85-4D41-434E-8264-3735F6551F14}" emma:medium="tactile" emma:mode="ink">
                <msink:context xmlns:msink="http://schemas.microsoft.com/ink/2010/main" type="inkWord" rotatedBoundingBox="13133,8419 13202,8423 13194,8585 13125,8581"/>
              </emma:interpretation>
              <emma:one-of disjunction-type="recognition" id="oneOf25">
                <emma:interpretation id="interp33" emma:lang="" emma:confidence="0">
                  <emma:literal>#</emma:literal>
                </emma:interpretation>
                <emma:interpretation id="interp34" emma:lang="" emma:confidence="0">
                  <emma:literal>= E</emma:literal>
                </emma:interpretation>
                <emma:interpretation id="interp35" emma:lang="" emma:confidence="0">
                  <emma:literal>= ¥</emma:literal>
                </emma:interpretation>
                <emma:interpretation id="interp36" emma:lang="" emma:confidence="0">
                  <emma:literal>n</emma:literal>
                </emma:interpretation>
                <emma:interpretation id="interp37" emma:lang="" emma:confidence="0">
                  <emma:literal>= =</emma:literal>
                </emma:interpretation>
              </emma:one-of>
            </emma:emma>
          </inkml:annotationXML>
          <inkml:trace contextRef="#ctx0" brushRef="#br0" timeOffset="99571.4989">9442 7559 904 0,'-4'7'332'0,"4"-7"-256"0,-8 24-24 0,0-3 20 16,4 0-52-16,-23 20-28 16,0 4 4-16</inkml:trace>
        </inkml:traceGroup>
      </inkml:traceGroup>
    </inkml:traceGroup>
    <inkml:traceGroup>
      <inkml:annotationXML>
        <emma:emma xmlns:emma="http://www.w3.org/2003/04/emma" version="1.0">
          <emma:interpretation id="{50627D74-271E-47E6-AC21-4CF983ED8535}" emma:medium="tactile" emma:mode="ink">
            <msink:context xmlns:msink="http://schemas.microsoft.com/ink/2010/main" type="paragraph" rotatedBoundingBox="1171,8771 14796,8448 14853,10848 1228,11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F6D36F-89A6-43C5-9E7A-12A640CD7B86}" emma:medium="tactile" emma:mode="ink">
              <msink:context xmlns:msink="http://schemas.microsoft.com/ink/2010/main" type="line" rotatedBoundingBox="1171,8771 14796,8448 14853,10848 1228,11171"/>
            </emma:interpretation>
          </emma:emma>
        </inkml:annotationXML>
        <inkml:traceGroup>
          <inkml:annotationXML>
            <emma:emma xmlns:emma="http://www.w3.org/2003/04/emma" version="1.0">
              <emma:interpretation id="{80C78391-83BB-4207-8842-84EBDC88F8FE}" emma:medium="tactile" emma:mode="ink">
                <msink:context xmlns:msink="http://schemas.microsoft.com/ink/2010/main" type="inkWord" rotatedBoundingBox="1181,9182 2615,9148 2662,11137 1228,11171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27118.0739">-2574 8557 364 0,'19'-38'132'0,"-19"38"-100"0,58-37-12 0,-27 19-20 15,4-2-4-15,15-8 12 16,4 8-4-16,5-8-12 16,-5 11 4-16,-4-4 28 15,-3 18-12-15,-13-11 112 16,-3 7-72-16,-7 7-20 15,-1 7-20-15,-4 3 12 16,-3 4-12-16,-5 17-12 16,1 7-4-16,-4 17 72 15,3-3-36-15,-3 9 40 16,0-5-40-16,-4-5 16 16,11 1-28-16,-3-4 8 15,-1-7-16 1,9-6 28-16,-1-4-24 0,16-14 20 15,0-10-20-15,11-14 52 16,4-3-36-16,-3-15 20 16,7 5-32-16,-4-22 36 15,-7 5-32-15,-4-22-12 0,-4-3-8 16,-4 0-16-16,0 4 8 0,-4 10-4 16,0 10 0-16,-4 14-20 15,0 10 16-15,0 7-296 16,4 14 172-16,-7 14-396 15,3 3 300-15</inkml:trace>
          <inkml:trace contextRef="#ctx0" brushRef="#br0" timeOffset="127689.0936">-1262 9163 340 0,'0'-7'128'0,"0"7"-100"0,0-21-8 0,0 8 200 16,0 2-124-16,0-13 68 15,4 7-96-15,-4-11-20 16,0 8-32-16,-4-4-4 16,0 7-4-16,-7-4-8 15,-1 11 4-15,-19 3-16 16,4 7 8-16,-12 3 4 15,4 11 0-15,-7 10 8 16,11 7-4-16,4 3-4 16,15 4 4-16,12 0-16 0,12 0 8 15,7-7-4-15,4 0 0 16,0-7-12-16,1 0 12 0,3-7-24 16,-8-3 20-16,-3-7-20 15,-5 3 16-15,-11-6-16 16,12-1 16-16,-24 1-8 15,12 2 12-15,-19 8 8 16,11 3 4-16,-11 38-12 16,-1 11 8-16,1 30 20 15,4-3-8-15,-5 21-12 16,13-11 0-16,-24 0 20 16,3-13-8-16,-18-11 60 15,7-17-40-15,-15-31 128 16,8-4-84-16,-5-41 80 15,13-10-88-15,-1-34 64 16,16 3-72-16,15-24-76 16,16 6 12-16,50-23 4 15,11 13 4-15,36-6 0 16,-8 27 4-16,23 10-296 16,-8 18 160-16</inkml:trace>
        </inkml:traceGroup>
        <inkml:traceGroup>
          <inkml:annotationXML>
            <emma:emma xmlns:emma="http://www.w3.org/2003/04/emma" version="1.0">
              <emma:interpretation id="{F1BDD707-795D-4708-AFC7-54F932983051}" emma:medium="tactile" emma:mode="ink">
                <msink:context xmlns:msink="http://schemas.microsoft.com/ink/2010/main" type="inkWord" rotatedBoundingBox="3488,9500 3895,9490 3900,9732 3494,974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26448.1885">-267 8864 956 0,'19'0'352'0,"-19"0"-272"0,70 6-24 0,-20-2-12 16,4-4-36-16</inkml:trace>
          <inkml:trace contextRef="#ctx0" brushRef="#br0" timeOffset="126326.8576">-163 8650 624 0,'4'-14'228'0,"-4"14"-176"0,24 0-16 16,-9-3 88-1,1 6-76-15,11-3-20 0,4 7-16 0,11 7 12 16,5-4-12-16,-1 4-260 16,1 7 136-16</inkml:trace>
        </inkml:traceGroup>
        <inkml:traceGroup>
          <inkml:annotationXML>
            <emma:emma xmlns:emma="http://www.w3.org/2003/04/emma" version="1.0">
              <emma:interpretation id="{CD9941EF-EE9D-4FE2-99BC-DCBAC33DB198}" emma:medium="tactile" emma:mode="ink">
                <msink:context xmlns:msink="http://schemas.microsoft.com/ink/2010/main" type="inkWord" rotatedBoundingBox="4718,8687 6530,8644 6572,10412 4760,10455"/>
              </emma:interpretation>
            </emma:emma>
          </inkml:annotationXML>
          <inkml:trace contextRef="#ctx0" brushRef="#br0" timeOffset="106851.1532">991 8750 496 0,'-12'-3'184'0,"12"3"-140"0,20 3-16 16,-12-3 64-16,3 7-56 0,24-7 56 15,-4 0-52-15,43 3-4 16,-1-3-20-16,51-10 8 15,-4 13-16-15,31-13 104 16,-12 10-64-16,20-10 0 16,-12 3-32-16,4-7 8 15,-27 11-16-15,-12-4 4 16,-19 7-4-16,-19-4 28 16,-16 4-20-16,-16-3-12 15,-11 3-8-15,-11 0-296 16,-5 3 164-16</inkml:trace>
          <inkml:trace contextRef="#ctx0" brushRef="#br0" timeOffset="107443.544">1843 9280 456 0,'-16'3'168'0,"16"-3"-128"0,-11-3-16 16,-1-1 148 0,4 4-100-16,-11-3 76 15,7 3-84-15,-11-7 8 0,8 4-40 0,-20-4-12 16,4 7-12-16,-16 0 36 15,9 7-20-15,-13 6 12 16,13 1-20-16,-1 0 0 16,12 3-8-16,11-3-24 15,12 3 8-15,20-10-12 16,7 7 8-16,20-14-28 16,3 0 24-16,4-17-188 15,-3 10 112-15,3-17-32 16,-3 3 76-16,-5-10 28 15,-3 3 16-15,-16-16 12 16,-3 6-4-16,-17-14 104 16,1 4-60-16,-11 3 24 15,-5 18-40-15,-11 13 92 16,3 11-68-16,-7 27 56 16,8 10-68-16,-12 14 4 15,12 4-28-15,-1 0-4 16,9-4-8-16,3-4-8 15,8-2 4-15,4-11-16 16,7-4 8-16,9-10 4 16,7-3 0-16,15-14-248 15,1 0 136-15,11-7-352 16,-3 0 264-16</inkml:trace>
          <inkml:trace contextRef="#ctx0" brushRef="#br0" timeOffset="107667.0021">2280 8960 340 0,'-4'-21'128'0,"4"21"-100"0,0 0-8 0,-7 7 104 16,7 10-72-16,-8 14 84 15,8 4-76-15,-16 13-24 16,5 3-20-16,-5-2 20 16,5 2-20-16,-1-9-4 15,4-5-8-15,0-9-4 16,8-11 0-16,-3 0-20 15,6-10 12-15,1 0-32 16,4-7 24-16,0-10-196 16,3-4 116-16,5 0-144 15,3 1 136-15</inkml:trace>
          <inkml:trace contextRef="#ctx0" brushRef="#br0" timeOffset="107890.5957">2389 9239 300 0,'-8'10'112'16,"8"-10"-88"-16,-16 21-8 0,5-15 92 15,3 1-64-15,-11 0 68 16,7 7-60-16,-4-11-48 16,5 4-4-16,-8-7-4 15,7 7 4-15,0 0 0 16,8 7 0-16,1 3 88 16,3 0-48-16,3 14 52 15,9-3-52-15,4 3 52 16,-1-7-56-16,0 0 12 15,5 0-32-15,-1-10 0 0,1-7-8 0,-9-7-288 16,1 0 152-16</inkml:trace>
          <inkml:trace contextRef="#ctx0" brushRef="#br0" timeOffset="105951.4937">1645 8254 436 0,'4'-6'160'0,"8"2"-124"0,-5 1-8 16,-3-1 132-1,0 4-92-15,0-3 80 16,4 3-88-16,-4-7 20 15,3 4-44-15,-3-4-4 16,4 3-20-16,-4-3 12 16,0 4-16-16,0-7 16 15,3-1-16-15,-7-3-12 16,0 4 0-16,0-7 28 16,0 3-12-16,-7-3-4 0,3 3-4 0,-8-3-16 15,4 7 8-15,-11-1-24 16,7 8 16-16,-15 6 12 15,8 4 4-15,-12 7-4 16,4 3 4-16,-8 4-24 16,4 3 12-16,-4 7 4 15,8 0 4-15,8 7-20 16,7 3 12-16,16-3 4 16,8 0 4-16,15-14 24 15,0-4-12-15,12-20-64 16,-1-6 24-16,1-22-76 15,4 4 60-15,-9-10-36 16,1 3 48-16,-4-14 28 16,0 4 4-16,-15-18 28 15,-1 11-16-15,-11-18 12 16,0 15-12-16,-8-4 36 16,4 14-24-16,-4 6 56 15,0 11-44-15,-3 14 20 16,3 10-36-16,-4 24 36 15,8 7-32-15,-8 20 12 16,8-2-20-16,-19 12 0 16,7 1-8-16,-7 4 12 15,3-4-12-15,1 0-4 16,3-4 0-16,5-10-24 0,3-6 12 16,8-22-224-16,3-6 124 15</inkml:trace>
          <inkml:trace contextRef="#ctx0" brushRef="#br0" timeOffset="106445.7536">2052 8089 320 0,'-16'7'120'0,"16"-7"-96"0,-11 7-4 0,3 0 8 16,8 3-20-16,-4 4 24 15,4 0-20-15,-4-4 32 16,4 11-28-16,-8-4 20 16,8 7-20-16,-11 4 8 15,3-1-12-15,0 1 20 16,1-4-20-16,3-4 4 16,8-2-8-16,3-5-16 15,1-2 4-15,11-18 4 16,9-4 0-16,-1-9-12 15,-4-4 8-15,4 0 12 16,-8 3-4-16,-3 4-12 16,-5 6 4-16,-3 5 56 15,0 9-28-15,-16 14 8 16,8 4-20-16,0 10 28 0,8 0-24 16,3-7 4-16,9 3-12 15,7-20 20-15,0-3-16 0,4-18 12 16,4-3-12-16,7-11-8 15,-7 4 0-15,-8-7 4 16,0 7-4-16,-23-3 24 16,4 6-16-16,-16-3 48 15,4 10-32-15,-15-3-4 16,11 3-16-16,-3 4-76 16,3 6 36-16</inkml:trace>
        </inkml:traceGroup>
        <inkml:traceGroup>
          <inkml:annotationXML>
            <emma:emma xmlns:emma="http://www.w3.org/2003/04/emma" version="1.0">
              <emma:interpretation id="{15372557-2144-41F7-9CDD-52E2E24ED8DA}" emma:medium="tactile" emma:mode="ink">
                <msink:context xmlns:msink="http://schemas.microsoft.com/ink/2010/main" type="inkWord" rotatedBoundingBox="6745,10303 7665,8356 9486,9216 8565,11163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08337.3302">3201 9018 704 0,'24'0'264'0,"-24"0"-208"0,69-10-12 0,-38 7-16 0,0 6-24 0,8-3-72 15,-4 4 36-15</inkml:trace>
          <inkml:trace contextRef="#ctx0" brushRef="#br0" timeOffset="108203.475">3310 8778 580 0,'-8'-11'216'0,"8"11"-168"0,4 4-12 0,0-4 216 16,0 3-144-16,3-3 52 15,9 0-92-15,7 0-32 16,0 7-24-16,4-4-56 16,1 4 28-16,-1 7-700 15,-4 7 392-15</inkml:trace>
          <inkml:trace contextRef="#ctx0" brushRef="#br0" timeOffset="122269.6432">4177 8127 144 0,'0'4'52'0,"0"-4"-40"0,-4-7 0 0,0 7 52 15,0 3-36-15,-3-3 40 16,-1 4-36-16,-4-1 16 16,5 7-28-16,-9 4 0 15,8 0-12-15,-7 0-8 16,7 3 4-16,-7 7 28 16,3 7-16-16,-7 21-32 15,3-4 8-15,-3 21 36 16,-1-11-16-16,-7 1 112 15,8-8-68-15,-4 1-16 16,7-8-24-16,1 5 12 16,3-5-16-16,-3 15 4 15,3-4-8-15,-7 10-8 16,7-3 4-16,-3 0 12 16,3-10-8-16,-7-4-28 15,11-7 8-15,-11-3 4 16,7-3 8-16,0-1 16 15,5-3-8-15,3 7-4 16,4-4 0-16,-8 4-24 16,8 0 12-16,4 0 32 15,4 0-16-15,-5-4-8 0,1-3-4 16,4-4 12-16,4-2-4 0,3 2-12 16,1-6 4-16,7-1-16 15,0 4 12-15,0 1 20 16,4-5-4-16,1 1-20 15,2-4 4-15,5-3 4 16,-4 0 4-16,4-4 8 16,0 4-4-16,8-4-28 15,-9 0 12-15,9-3-32 16,0 4 28-16,3-5 4 16,-3 1 12-16,3-3-20 15,-3-1 12-15,3-3 20 16,-3 0-4-16,3-7-12 15,-3 0 0-15,11-3 12 16,-8 0-4-16,5-7-12 16,-1 6 4-16,0-9 12 15,1 2-4-15,-1-16 24 16,-4 6-16-16,1-27-20 16,-8 4 0-16,3-21 12 15,-7 10 0-15,-4-7-20 16,0 14 8-16,-4-11 12 15,-8 11 0-15,-3-20-4 16,-4 9 4-16,-5-16 48 16,1 13-28-16,0-7 0 15,-1 21-16-15,-3-21 12 0,4 21-12 16,-8-27-4-16,4 20 0 0,-4-21 56 16,0 18-32-16,-8-4 16 15,12 14-28-15,-12 0 64 16,-3 14-48-16,-5-4-4 15,5 14-16-15,-16-4-12 16,7 8 4-16,-19-4 4 16,12 7-4-16,-27-4-4 15,8 11 4-15,-24-7-40 16,12 10 20-16,-16-6 16 16,12 9 0-16,-19 4-8 15,15 11 4-15,-30 3 12 16,14 7-4-16,-7 3-12 15,16 3 4-15,3 4-40 16,16 4 24-16,4 3-444 16,15 3 256-16</inkml:trace>
          <inkml:trace contextRef="#ctx0" brushRef="#br0" timeOffset="111460.6525">3980 8960 404 0,'-12'-4'148'0,"12"4"-112"0,4 0-12 16,0 0 100-1,0 4-72-15,3-4 112 16,5 3-92-16,15-3 16 16,4 4-52-16,35-8 32 0,3 4-40 15,24-3-4-15,-4-4-16 0,20 0 12 16,-16 0-12-16,15-7 4 15,-19 8-4-15,-4-5 12 16,-11 8-12-16,-16-7 16 16,-8 6-16-16,-15-6 24 15,-4 6-20-15,-12-3-4 16,-3 7-4-16,-4-3-40 16,-1 3 20-16,-11 0-292 15,4 7 168-15</inkml:trace>
          <inkml:trace contextRef="#ctx0" brushRef="#br0" timeOffset="112285.4807">4142 9311 392 0,'-4'-7'148'0,"4"7"-116"0,0-7-8 0,-4 4 84 15,4 6-64-15,-3-3 44 16,-1 0-52-16,-4 4 44 16,0 6-48-16,-7 7 48 15,3 4-48-15,-7 10 80 16,7 0-60-16,-3 7-28 15,3-1-12-15,8-6-12 16,12 0 0-16,-4-10 16 16,7-4-8-16,5-13 4 15,3-4-4-15,4-14-32 16,1 4 12-16,-5-11 4 16,0 7 8-16,-3-7 0 15,-5 4 0-15,-7 0-28 0,-4 10 16 0,-7 7-4 16,3 7 8-1,-4 10 8-15,4 7 0 16,4 7 0-16,8 4 0 0,15-4 16 16,0 0-8-16,20-14-4 15,-1 0 0-15,5-14 12 16,-4 1-8-16,-5-14 4 16,-3 3-4-16,-8-17-8 15,-7 6 4-15,-13-6 20 16,1 4-12-16,-12-8-12 15,4 4-4-15,-8-3-4 16,1 6 0-16,-1 0-12 16,8 11 12-16,0 0-408 15,4 6 224-15</inkml:trace>
          <inkml:trace contextRef="#ctx0" brushRef="#br0" timeOffset="111009.4527">4556 8113 288 0,'-7'-20'108'0,"7"20"-84"0,15-4-4 0,-15 1 56 15,0 6-44-15,0-6-4 16,0 3-16-16,0 3 44 15,0 4-32-15,-8 4 76 16,8 2-52-16,-11 8 64 16,3 3-64-16,0 17-16 15,4 7-20-15,-11 14 16 16,11 0-16-16,-15 4-4 16,11-8-4-16,-4-10-16 15,5-10 8-15,-1-7 40 16,8-7-24-16,-4-10 16 15,8-4-16-15,0-13-16 16,3-4 0-16,5-10-16 16,0 0 12-16,3-18-32 15,1 4 24-15,-1-10-48 16,4 7 36-16,1-1 24 16,3 8 4-16,-7 3 0 15,7 3 4-15,-8 7 12 16,-3 7-8-16,-4 4 24 15,-1 3-20-15,-14 3 12 16,7 4-12-16,-8 0-8 16,-4 3 0-16,-3 1-4 15,-1-1 0-15,-7 0-12 0,11 4 8 16,-7 7-4-16,7-1 0 0,9 11 68 16,3 4-32-16,0-1 16 15,3 1-28-15,5-4 8 16,4 0-12-16,-1-7 20 15,5-4-20-15,-4-3 4 16,3-3-8-16</inkml:trace>
        </inkml:traceGroup>
        <inkml:traceGroup>
          <inkml:annotationXML>
            <emma:emma xmlns:emma="http://www.w3.org/2003/04/emma" version="1.0">
              <emma:interpretation id="{E5A3772F-4050-4EF1-8EE5-05B1DBB8F77B}" emma:medium="tactile" emma:mode="ink">
                <msink:context xmlns:msink="http://schemas.microsoft.com/ink/2010/main" type="inkWord" rotatedBoundingBox="9468,9072 11275,9029 11290,9644 9483,9687"/>
              </emma:interpretation>
            </emma:emma>
          </inkml:annotationXML>
          <inkml:trace contextRef="#ctx0" brushRef="#br0" timeOffset="114057.1131">5760 8812 352 0,'-19'-10'132'0,"19"10"-104"0,-16 0-8 16,13 0 156 0,3 0-100-16,3 0 16 15,5 3-56-15,15-3 20 16,8 0-32-16,47-3 12 16,7 3-20-16,47-7 20 15,-1 0-24-15,36-3 40 16,-20 6-28-16,23-3 40 15,-15 4-36-15,0-4 28 0,-24 7-28 0,-14-4 28 16,-28 4-32-16,-20-6 20 16,-15 9-24-16,-19-3-104 15,-8 7 40-15,-27 3-684 16,-7 4 400-16</inkml:trace>
          <inkml:trace contextRef="#ctx0" brushRef="#br0" timeOffset="113709.1105">6515 8237 456 0,'12'-24'168'0,"-8"17"-128"0,-4-3-16 0,0 7 176 16,0 3-116-16,-4-4 80 16,4 8-96-16,-8 9 24 15,0 5-52-15,-3 26-16 16,3 4-12-16,0 21 0 16,4-3-8-16</inkml:trace>
        </inkml:traceGroup>
        <inkml:traceGroup>
          <inkml:annotationXML>
            <emma:emma xmlns:emma="http://www.w3.org/2003/04/emma" version="1.0">
              <emma:interpretation id="{DDC8902A-14FF-484F-A78E-F1ED0C7853A2}" emma:medium="tactile" emma:mode="ink">
                <msink:context xmlns:msink="http://schemas.microsoft.com/ink/2010/main" type="inkWord" rotatedBoundingBox="12180,9574 12474,9567 12480,9807 12185,9814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2966.2552">8609 8716 664 0,'8'-4'244'0,"-8"4"-188"0,23-3-16 0,-15-1 24 16,11 8-44-16,1-4-8 15,7 3-8-15</inkml:trace>
          <inkml:trace contextRef="#ctx0" brushRef="#br0" timeOffset="123095.5988">8462 8929 800 0,'-38'-10'296'0,"38"10"-232"0,15 17-16 0,8-14 44 15,12 1-60-15,19-4-20 16,4 3-12-16</inkml:trace>
        </inkml:traceGroup>
        <inkml:traceGroup>
          <inkml:annotationXML>
            <emma:emma xmlns:emma="http://www.w3.org/2003/04/emma" version="1.0">
              <emma:interpretation id="{B265BA41-7A5A-4752-898C-C99795E871E4}" emma:medium="tactile" emma:mode="ink">
                <msink:context xmlns:msink="http://schemas.microsoft.com/ink/2010/main" type="inkWord" rotatedBoundingBox="13277,9160 14762,8985 14822,9491 13336,9666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3635.6561">9643 8712 716 0,'-58'-10'264'0,"58"10"-204"0,-19-11-16 16,15 8 152-1,8 6-116-15,11-6 0 16,4 3-48-16,36-7 16 16,7 7-32-16,42-7 4 15,4 7-12-15,36-7-8 16,-13 7 4-16,24-6 4 16,-19 6-4-16,3-11-4 15,-27 11 4-15,-15-7 20 16,-20 4-12-16,-22-4 24 0,-13 7-24 0,-19-10-32 15,-3 10 12-15,-20-4-376 16,-4 8 208-16</inkml:trace>
          <inkml:trace contextRef="#ctx0" brushRef="#br0" timeOffset="123352.7825">10464 8217 540 0,'0'-21'200'0,"0"21"-156"0,0-7-12 0,-8 4 116 16,4 6-88-16,-11 1 116 15,3 6-100-15,-15 11 4 16,8 9-44-16,-9 12-16 16,1 6-12-16,0 14 20 15,12-4-16-15,-5-3-260 16,5-6 136-16</inkml:trace>
        </inkml:traceGroup>
      </inkml:traceGroup>
    </inkml:traceGroup>
    <inkml:traceGroup>
      <inkml:annotationXML>
        <emma:emma xmlns:emma="http://www.w3.org/2003/04/emma" version="1.0">
          <emma:interpretation id="{E7C3611E-B8A5-43C3-A5ED-86F513D27BCE}" emma:medium="tactile" emma:mode="ink">
            <msink:context xmlns:msink="http://schemas.microsoft.com/ink/2010/main" type="paragraph" rotatedBoundingBox="20384,9359 21667,10240 21041,11151 19758,1026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FD80713-D03C-4BE8-8FB5-09C58E89ACA0}" emma:medium="tactile" emma:mode="ink">
              <msink:context xmlns:msink="http://schemas.microsoft.com/ink/2010/main" type="line" rotatedBoundingBox="20384,9359 21667,10240 21041,11151 19758,10269"/>
            </emma:interpretation>
          </emma:emma>
        </inkml:annotationXML>
        <inkml:traceGroup>
          <inkml:annotationXML>
            <emma:emma xmlns:emma="http://www.w3.org/2003/04/emma" version="1.0">
              <emma:interpretation id="{50167176-162B-4DF4-A826-C38AB1C0EA3F}" emma:medium="tactile" emma:mode="ink">
                <msink:context xmlns:msink="http://schemas.microsoft.com/ink/2010/main" type="inkWord" rotatedBoundingBox="20384,9359 21337,10013 20711,10924 19758,10269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5616.1545">16224 9111 332 0,'-12'-17'120'0,"12"17"-92"16,31-27-8-16,-8 6 140 15,1 7-92-15,18-13 68 16,-7 3-76-16,19-4 44 15,-3 11-60-15,3 3 16 16,-4 7-40-16,-7 17-8 16,-5 4-8-16,-26 21 4 15,-4 3-4-15,-28 13 16 16,9-6-12-16,-24 6-4 16,16-9 0-16,-16-4 48 15,15-1-28-15,1-12 32 16,8-1-28-16,11-11 16 0,7-6-24 0,13-7 36 15,7 0-32-15,19-13-12 16,1 6-8-16,15-17 4 16,-1 3-4-16,1-20-20 15,-7 10 8-15,-9-28 20 16,1 11-4-16,-20-17 4 16,4 16-4-16,-12 5-8 15,-4 13 4-15,1 7-32 16,3 10 16-16,5 7-128 15,3 7 80-15</inkml:trace>
          <inkml:trace contextRef="#ctx0" brushRef="#br0" timeOffset="135904.9247">17010 9342 580 0,'-23'24'216'0,"23"-24"-168"0,-20 100-12 15,1-42 24 1,11-3-40-16,-11 14 16 16,7 0-20-16,-3-14 36 15,3 0-28-15,-3-10-24 16,7-4 0-16,-8-13 60 15,9-8-32-15,-5-16-20 0,4-1-8 16,4-17-96-16,4 4 48 0,-4-14-436 16,8 0 268-16</inkml:trace>
          <inkml:trace contextRef="#ctx0" brushRef="#br0" timeOffset="136084.2392">17025 9572 696 0,'47'-17'256'0,"-47"17"-196"0,35 11-20 0,-16-1 92 15,4 7-80-15,-7 11 24 16,-1 3-44-16,-11 3-32 16,-4-3 0-16,-19-4 44 15,3 1-24-15,-19-11 0 16,0 0-12-16,-15-13-40 16,8 3 16-16,-1-21-144 15,12-3 88-15</inkml:trace>
        </inkml:traceGroup>
        <inkml:traceGroup>
          <inkml:annotationXML>
            <emma:emma xmlns:emma="http://www.w3.org/2003/04/emma" version="1.0">
              <emma:interpretation id="{BEE19BCC-D7B1-497E-937A-8A81CC51737B}" emma:medium="tactile" emma:mode="ink">
                <msink:context xmlns:msink="http://schemas.microsoft.com/ink/2010/main" type="inkWord" rotatedBoundingBox="21321,10177 21586,10359 21308,10763 21043,10581"/>
              </emma:interpretation>
              <emma:one-of disjunction-type="recognition" id="oneOf32">
                <emma:interpretation id="interp44" emma:lang="" emma:confidence="1">
                  <emma:literal>h</emma:literal>
                </emma:interpretation>
                <emma:interpretation id="interp45" emma:lang="" emma:confidence="0">
                  <emma:literal>L</emma:literal>
                </emma:interpretation>
                <emma:interpretation id="interp46" emma:lang="" emma:confidence="0">
                  <emma:literal>:</emma:literal>
                </emma:interpretation>
                <emma:interpretation id="interp47" emma:lang="" emma:confidence="0">
                  <emma:literal>k</emma:literal>
                </emma:interpretation>
                <emma:interpretation id="interp48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36457.2318">17567 9328 580 0,'0'-10'216'0,"0"10"-168"0,-4 3-12 15,-3 1 40 1,-1 3-48-16,-4 13 16 15,-3 8-28-15,-5 16 20 0,1 8-24 16,-8 7 24-16,15-1-24 0,-7-6 76 16,7-8-52-16,-3-13 48 15,7-3-48-15,-3-14 16 16,3-1-32-16,4-13 16 16,4 0-20-16,4-17 0 15,4 3-8-15,7-17-40 16,4 0 16-16,8-3-12 15,-3 13 16-15,7 15-20 16,-4 9 20-16,4 14 76 16,-4 4-36-16,-12 13 88 15,5-3-64-15,-16-3 72 16,-1-1-72-16,-14-6 8 16,3-4-36-16,-7-10-152 15,3 0 64-15</inkml:trace>
        </inkml:traceGroup>
      </inkml:traceGroup>
    </inkml:traceGroup>
    <inkml:traceGroup>
      <inkml:annotationXML>
        <emma:emma xmlns:emma="http://www.w3.org/2003/04/emma" version="1.0">
          <emma:interpretation id="{195CA491-4DC6-4AF6-89EB-0BD369D40E3E}" emma:medium="tactile" emma:mode="ink">
            <msink:context xmlns:msink="http://schemas.microsoft.com/ink/2010/main" type="paragraph" rotatedBoundingBox="9040,10061 11010,10006 11030,10736 9061,107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7DBB99E-38E3-4E1E-B919-B9560624FC5B}" emma:medium="tactile" emma:mode="ink">
              <msink:context xmlns:msink="http://schemas.microsoft.com/ink/2010/main" type="line" rotatedBoundingBox="9040,10061 11010,10006 11030,10736 9061,10791"/>
            </emma:interpretation>
          </emma:emma>
        </inkml:annotationXML>
        <inkml:traceGroup>
          <inkml:annotationXML>
            <emma:emma xmlns:emma="http://www.w3.org/2003/04/emma" version="1.0">
              <emma:interpretation id="{D20BA214-4760-43CB-A658-CD071EFA6D2D}" emma:medium="tactile" emma:mode="ink">
                <msink:context xmlns:msink="http://schemas.microsoft.com/ink/2010/main" type="inkWord" rotatedBoundingBox="9040,10061 11010,10006 11030,10736 9061,10791"/>
              </emma:interpretation>
            </emma:emma>
          </inkml:annotationXML>
          <inkml:trace contextRef="#ctx0" brushRef="#br0" timeOffset="115198.1486">5307 9923 260 0,'-7'0'96'0,"7"0"-76"0,3 4-4 16,-3-8 132-1,8 4-84-15,4-7 28 16,7 4-56-16,12-7-24 15,0 3-4-15,12-17-8 16,3 7 0-16,1-21 16 0,3 7-8 0,-7-28 4 16,-1 4-4-16,-3-10 12 15,-4 6-12-15,-8-6-12 16,0 13 0-16,-8 1 100 16,1 9-52-16,-5-2 60 15,-3 9-60-15,-1 1 40 16,-3 13-48-16,-4 4-20 15,4 10-8-15,-8 7-36 16,0 7 16-16,-4 10 56 16,0 7-20-16,-8 11 16 15,-3 3-24-15,-1 10 0 16,9-4-8-16,-1 8-8 16,4-4 4-16,0-10 4 15,8-3-4-15,0-18-4 16,4-4 4-16,3-19 4 15,1-1-4-15,7-21-12 16,1 4 4-16,7-14-48 16,0 4 24-16,8-7 8 15,-8 10 8-15,-4-11 28 16,0 8-8-16,-7-4-20 16,-5 7 4-16,1 7 40 15,-1 14-20-15,-14 10 60 16,3 7-40-16,-16 13 72 15,4 4-56-15,-7 7 20 16,11 0-40-16,-15 10 8 0,12 1-20 0,-9-1 8 16,9 0-12-16,-1-3 0 15,4-7-4-15,0-7-40 16,5-3 16-16,3-7-364 16,3-1 208-16</inkml:trace>
          <inkml:trace contextRef="#ctx0" brushRef="#br0" timeOffset="115491.9575">6294 9524 664 0,'-23'7'244'0,"23"-7"-188"0,-35 38-16 0,16-14 172 16,4 4-124-16,-9 6-8 15,9 0-52-15,7 4-36 16,12-7 0-16,8-7-4 15,7-7 4-15,4-10 24 16,4 0-8-16,0-14 16 16,-3 0-16-16,-9-13-4 15,1 3 0-15,-16-7-32 16,-4 3 16-16,-16-10-12 16,9 7 12-16,-9-4-52 15,9 11 32-15,3 0-380 16,12 10 228-16</inkml:trace>
          <inkml:trace contextRef="#ctx0" brushRef="#br0" timeOffset="115921.0995">6554 9431 664 0,'-39'-17'244'0,"39"17"-188"0,4 0-16 15,4 0 224 1,-1 4-152-16,21-4 52 15,3 3-96-15,19 0-24 16,4 4-28-16,8 4-36 16,-4-1 8-16,-4 0-320 15,-7 4 180-15,-5 0-448 0,-3 3 340 16</inkml:trace>
          <inkml:trace contextRef="#ctx0" brushRef="#br0" timeOffset="115723.5732">6910 9197 676 0,'-23'-13'248'0,"23"13"-192"0,-35-4-16 0,12 4 112 16,3 7-92-16,-14 3-16 15,3 8-28-15,-4 2-24 16,8 1 4-16,-8 6 12 16,12 1-4-16,-1 10 24 15,17 3-16-15,-9 4 32 16,8-1-28-16,8 1-4 16,8-7-8-16,8-7 20 15,7-3-12-15,12-11-100 16,-1 0 44-16</inkml:trace>
          <inkml:trace contextRef="#ctx0" brushRef="#br0" timeOffset="116147.7535">7107 9648 572 0,'-7'41'208'0,"7"-41"-160"0,-8 42-12 0,4-25 100 16,4 0-80-16,0 0 4 16,8 0-36-16,3-3 0 15,9 0-12-15,11-11 12 16,-4-3-16-16,0-10 32 15,-4 3-24-15,-7-13 12 16,-1 2-16-16,-15-9 12 16,-4 3-16-16</inkml:trace>
        </inkml:traceGroup>
      </inkml:traceGroup>
    </inkml:traceGroup>
    <inkml:traceGroup>
      <inkml:annotationXML>
        <emma:emma xmlns:emma="http://www.w3.org/2003/04/emma" version="1.0">
          <emma:interpretation id="{092C15C9-4EEB-4998-BF7B-FB75DBB9BAD4}" emma:medium="tactile" emma:mode="ink">
            <msink:context xmlns:msink="http://schemas.microsoft.com/ink/2010/main" type="paragraph" rotatedBoundingBox="4860,11552 21570,7589 22117,9893 5407,138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65DD6FD-AB6C-47F6-90CB-AA27124EB5D0}" emma:medium="tactile" emma:mode="ink">
              <msink:context xmlns:msink="http://schemas.microsoft.com/ink/2010/main" type="line" rotatedBoundingBox="4860,11552 21570,7589 22117,9893 5407,13857"/>
            </emma:interpretation>
          </emma:emma>
        </inkml:annotationXML>
        <inkml:traceGroup>
          <inkml:annotationXML>
            <emma:emma xmlns:emma="http://www.w3.org/2003/04/emma" version="1.0">
              <emma:interpretation id="{601182FA-F7E3-4843-A92A-E005B58EB743}" emma:medium="tactile" emma:mode="ink">
                <msink:context xmlns:msink="http://schemas.microsoft.com/ink/2010/main" type="inkWord" rotatedBoundingBox="4860,11552 6320,11206 6677,12712 5218,13058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37908.2092">1138 10849 196 0,'-4'-34'72'0,"4"34"-56"0,20-35-4 0,-5 11 64 16,8 7-44-16,12-11 104 15,12 4-80-15,7-7 56 16,-4 14-68-16,4-4 24 15,-7 8-40-15,-5-1 8 16,-7 4-20-16,-8 3 8 16,-3 3-12-16,-5 4 12 15,0 7-16-15,-7 3-4 16,-1 8 0-16,-7 20 4 16,4 3-4-16,-8 17 8 15,0-6-8-15,-12 3 32 16,5 0-20-16,-9-14-4 15,9 1-8-15,-5-11-32 16,0-11 16-16,12 4 40 16,8-3-16-16,4-11 60 0,15-3-40 0,11-10 20 15,9-1-32-15,26-9 0 16,1 2-12 0,3-9 4-16,-3-1-8 0,-12-10 32 15,-16 7-20-15,-15-17-4 16,-4 6-8-16,-19-10-24 15,0 8 12-15,-12-5-24 16,4 11 20-16,-4 4-312 16,8 10 176-16</inkml:trace>
          <inkml:trace contextRef="#ctx0" brushRef="#br0" timeOffset="138092.6991">2315 10990 144 0,'-8'41'52'0,"8"-41"-40"0,-11 66 0 0,-5-15 8 16,16 1-12-16,-19 37 84 16,11 1-48-16,-19 10-64 15,8-7 8-15,-9 6 112 16,5-13-52-16,-4 0 72 16,8-13-68-16,-8-18-28 15,11-11-16-15,1-19-44 16,-1-8 20-16</inkml:trace>
          <inkml:trace contextRef="#ctx0" brushRef="#br0" timeOffset="138321.8631">2253 11389 612 0,'27'-31'228'0,"-27"31"-180"0,43 17-12 0,-24 1-8 16,-11 2-24-16,0 11 16 15,-1 4-12-15,-14-1 16 16,3 1-16-16,-23-8-4 16,7-3 0-16,-15-10-4 15,12-4 0-15,-12-13-12 16,16-4 8-16,0-17-192 16,11 0 108-16</inkml:trace>
          <inkml:trace contextRef="#ctx0" brushRef="#br0" timeOffset="138754.6214">2721 11114 332 0,'-3'-10'120'0,"3"10"-92"0,-8 3-8 0,8 1 184 31,-8 6-116-31,0 14 124 0,4 7-124 0,-15 21-36 16,11-1-32-16,-7 8-8 15,3-8-8-15,-3-6 8 16,3-7-8-16,-3-14 32 15,7-3-20-15,4-15-4 16,8-2-8-16,8-18-4 16,3-3 0-16,8-18-64 15,4 5 36-15,4-8-32 16,-7 10 36-16,3 11 12 16,-4 10 8-16,-8 17 108 15,1 11-56-15,-8 10 32 16,3 0-44-16,-15 7 20 15,4-7-28-15,-7-7-52 16,7-3 12-16</inkml:trace>
        </inkml:traceGroup>
        <inkml:traceGroup>
          <inkml:annotationXML>
            <emma:emma xmlns:emma="http://www.w3.org/2003/04/emma" version="1.0">
              <emma:interpretation id="{90A24ED3-C95D-4DF5-9708-B311EC453A45}" emma:medium="tactile" emma:mode="ink">
                <msink:context xmlns:msink="http://schemas.microsoft.com/ink/2010/main" type="inkWord" rotatedBoundingBox="8231,11428 8529,13049 7492,13240 7194,11618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9313.697">3461 10904 416 0,'15'-38'152'0,"-15"38"-116"0,27-51-12 0,-11 26 152 16,3 8-100-16,8-7 60 15,4 7-80-15,8 3 36 16,0 7-52-16,-4 14 24 15,-1 10-36-15,-10 21 16 16,3-3-24-16,-23 13 28 16,3 0-32-16,-7 0 4 15,-7-6-12-15,7-1 4 16,0 4-8-16,0-14 8 16,7-7-8-16,5-7-12 15,7-3 4-15,1-14 28 16,7-4-12-16,0-10-32 15,0 1 12-15,4-18 28 16,-8 0-12-16,8-21 0 16,-12 7-4-16,9-13-4 15,-9 6 0-15,4-3-20 16,4 10 12-16,4 1 4 16,4 13 4-16,8 3-12 15,3 14 8-15,1 11-16 16,-1 6 12-16,-7 18 20 15,-8 7-4-15,-4 9-196 16,0 5 100-16</inkml:trace>
          <inkml:trace contextRef="#ctx0" brushRef="#br0" timeOffset="139810.4812">4258 11437 384 0,'-4'0'140'0,"4"0"-108"0,16-6-8 0,-8-1 164 16,3 3-108-16,9-10 124 15,3-3-116-15,0-3 8 16,-7-4-56-16,-1-1 28 16,-3-2-40-16,-12-1-4 15,4 8-16-15,-16-4-8 16,0 6 4-16,-15 1-32 15,4 10 16-15,-8 4-4 16,8 6 8-16,0 11-20 16,11 7 16-16,12 17 24 15,12 3-8-15,11 11-16 16,8-1 4-16,-4 1-164 16,8-4 96-16,-12-7-92 15,-4-6 96-15,-19-4-16 16,-7 0 52-16,-17-4-20 15,5 4 32-15,-28 28 36 16,13 2-4-16,-5 19 140 16,0-1-80-16,12-4 76 15,8-9-84-15,-4-4 48 16,7-11-64-16,1-13 32 16,3-7-44-16,-4-17 80 0,9-7-64 15,-9-17 4-15,5-4-32 16,3-21 16-16,4 1-24 0,0-35-48 15,4 0 20-15,19-17-472 16,1 11 268-16,34 6-264 16</inkml:trace>
        </inkml:traceGroup>
        <inkml:traceGroup>
          <inkml:annotationXML>
            <emma:emma xmlns:emma="http://www.w3.org/2003/04/emma" version="1.0">
              <emma:interpretation id="{5DB9C6AA-E2A1-4F93-808D-FD612EEAD39A}" emma:medium="tactile" emma:mode="ink">
                <msink:context xmlns:msink="http://schemas.microsoft.com/ink/2010/main" type="inkWord" rotatedBoundingBox="9281,11988 9824,11859 9854,11985 9310,12113"/>
              </emma:interpretation>
              <emma:one-of disjunction-type="recognition" id="oneOf35">
                <emma:interpretation id="interp51" emma:lang="" emma:confidence="0">
                  <emma:literal>_</emma:literal>
                </emma:interpretation>
                <emma:interpretation id="interp52" emma:lang="" emma:confidence="0">
                  <emma:literal>-</emma:literal>
                </emma:interpretation>
                <emma:interpretation id="interp53" emma:lang="" emma:confidence="0">
                  <emma:literal>•</emma:literal>
                </emma:interpretation>
                <emma:interpretation id="interp54" emma:lang="" emma:confidence="0">
                  <emma:literal>.</emma:literal>
                </emma:interpretation>
                <emma:interpretation id="interp5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40796.7187">5520 11124 904 0,'31'4'332'0,"-31"-4"-256"16,66 3-24-16,-20-3 44 15,1 0-64-15,38-3 16 16,0-4-32-16,28 7-176 15,-13 0 88-15</inkml:trace>
        </inkml:traceGroup>
        <inkml:traceGroup>
          <inkml:annotationXML>
            <emma:emma xmlns:emma="http://www.w3.org/2003/04/emma" version="1.0">
              <emma:interpretation id="{A2711DA9-2792-48A9-BF84-02B026A96FE1}" emma:medium="tactile" emma:mode="ink">
                <msink:context xmlns:msink="http://schemas.microsoft.com/ink/2010/main" type="inkWord" rotatedBoundingBox="9389,11713 9662,11648 9703,11820 9430,11884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40585.6388">5660 10904 404 0,'-12'-10'148'0,"12"10"-112"0,-4-11-12 15,0 5 172 1,4 2-112-16,-4-6 160 0,1 6-140 0,-1-6 80 15,8 10-104-15,3 0 24 16,9 3-60-16,7 1 4 16,0 3-32-16,8-4 28 15,4 4-28-15,4 0-24 16,-4 3 4-16,-1 1-160 16,-3 2 92-16,-11 11-728 15,-5-6 440-15</inkml:trace>
        </inkml:traceGroup>
        <inkml:traceGroup>
          <inkml:annotationXML>
            <emma:emma xmlns:emma="http://www.w3.org/2003/04/emma" version="1.0">
              <emma:interpretation id="{86721069-3825-426C-AB65-FD826558FC3E}" emma:medium="tactile" emma:mode="ink">
                <msink:context xmlns:msink="http://schemas.microsoft.com/ink/2010/main" type="inkWord" rotatedBoundingBox="10431,11449 11536,11187 11809,12338 10704,12600"/>
              </emma:interpretation>
              <emma:one-of disjunction-type="recognition" id="oneOf37">
                <emma:interpretation id="interp57" emma:lang="" emma:confidence="0">
                  <emma:literal>£</emma:literal>
                </emma:interpretation>
                <emma:interpretation id="interp58" emma:lang="" emma:confidence="0">
                  <emma:literal>Co 2</emma:literal>
                </emma:interpretation>
                <emma:interpretation id="interp59" emma:lang="" emma:confidence="0">
                  <emma:literal>Go 2</emma:literal>
                </emma:interpretation>
                <emma:interpretation id="interp60" emma:lang="" emma:confidence="0">
                  <emma:literal>E</emma:literal>
                </emma:interpretation>
                <emma:interpretation id="interp61" emma:lang="" emma:confidence="0">
                  <emma:literal>go 2</emma:literal>
                </emma:interpretation>
              </emma:one-of>
            </emma:emma>
          </inkml:annotationXML>
          <inkml:trace contextRef="#ctx0" brushRef="#br0" timeOffset="141080.9736">7390 10928 704 0,'23'-27'264'0,"-23"27"-208"0,4-31-12 0,-8 13 28 16,-4 8-48-16,-7-7 60 16,3 3-48-16,-34 7 0 15,7 11-20-15,-19 13 60 16,4 4-44-16,-23 13 172 15,15 0-112-15,-4 8 100 16,4-1-112-16,12 11-8 16,19-8-44-16,15 11-8 15,16 0-12-15,27-3-8 16,12-4 4-16,27-10-148 16,7-7 80-16,28-10-580 15,-12-4 356-15</inkml:trace>
          <inkml:trace contextRef="#ctx0" brushRef="#br0" timeOffset="141367.7659">7456 11331 932 0,'-66'-11'348'0,"66"11"-272"0,-50 38-20 16,23-17 32 0,7 3-60-16,5 7-12 15,3 3-8-15,24 4-28 0,15-7 12 16,15-3 20-16,9-8-4 0,-5-13-4 15,1 4 0-15,-1-18-24 16,-15-4 12-16,-8-16-24 16,-11-1 20-16,-20-16 12 15,4 6 4-15,-19-4-28 16,4 11 12-16</inkml:trace>
          <inkml:trace contextRef="#ctx0" brushRef="#br0" timeOffset="141726.2752">7556 10460 624 0,'-7'-34'228'0,"7"34"-176"0,19-35-16 15,-3 22 60 1,-5 6-60-16,5 0 136 0,-5 3-96 15,1 11 0-15,3 10-48 0,-7 8 8 16,-4-1-20-16,-16 0 28 16,5 3-28-16,-20-3 84 15,7-3-56-15,1-7 48 16,-1 0-52-16,13-11 8 16,14 0-32-16,32-9-24 15,15 2 0-15,39-3-136 16,-8 0 76-16</inkml:trace>
        </inkml:traceGroup>
        <inkml:traceGroup>
          <inkml:annotationXML>
            <emma:emma xmlns:emma="http://www.w3.org/2003/04/emma" version="1.0">
              <emma:interpretation id="{6029809D-7392-4687-A5C5-56C03E486A98}" emma:medium="tactile" emma:mode="ink">
                <msink:context xmlns:msink="http://schemas.microsoft.com/ink/2010/main" type="inkWord" rotatedBoundingBox="13322,9874 14204,9665 14460,10747 13578,10957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24161.5562">9604 9122 416 0,'-19'-11'152'0,"19"11"-116"0,12-34-12 15,-5 17 56 1,5 6-48-16,7-9 4 15,8 6-20-15,8-7 8 16,0 8-16-16,0-1 24 16,0 3-20-16,-4 1 24 15,0 7-24-15,-8 3 32 16,-4 7-28-16,-3 3 48 16,-1 4-36-16,-7 10 20 15,-4 0-28-15,-8 14 44 16,4 3-36-16,-8 4-32 0,4-1 0 15,-3 1 0-15,3-7 4 0,4-4 0 16,7-6 0-16,1-4 8 16,8-3-4-16,3-14 32 15,4-4-20-15,4-13 4 16,4 3-12-16,0-17 20 16,-4 3-16-16,-3-20 12 15,-1 6-12-15,0-16-24 16,0 9 4-16,4-6 48 15,1 14-20-15,6 3 8 16,5 10-16-16,4 11 12 16,-1 10-16-16,-3 10-248 15,-4 4 128-15</inkml:trace>
          <inkml:trace contextRef="#ctx0" brushRef="#br0" timeOffset="124911.049">10266 9428 312 0,'-4'-17'112'0,"4"17"-84"0,-3-11-12 0,-1 4 100 15,4 7-68-15,-8-10 104 16,4 7-88-16,-4-1 8 16,8 4-48-16,-7 4 24 15,3 6-32-15,-8 18 40 16,8 3-32-16,-11 27 32 16,3 4-32-16,-7 10-4 15,3 0-12-15,-3-6 4 16,7-11-8-16,-7 0 16 15,3-7-12-15,5-10 16 16,3-7-16-16,-4-10-100 16,5-8 48-16,7-13-332 15,0-3 208-15</inkml:trace>
          <inkml:trace contextRef="#ctx0" brushRef="#br0" timeOffset="125322.1618">10061 9531 288 0,'-4'-21'108'0,"4"21"-84"0,23-10-4 15,-7 7 180 1,3 3-112-16,12 7 80 0,0 6-100 0,8 15 8 16,-4 6-44-16,-4 8-12 31,0-5-12-31,-20 1 4 0,5-7-8 0,-36-7 32 16,5 0-20-16,-24-6-12 15,1-1-8-15,-9-7 48 16,8-3-24-16,-7-10-64 15,19 3 24-15,7-11-188 16,13 4 116-16</inkml:trace>
          <inkml:trace contextRef="#ctx0" brushRef="#br0" timeOffset="125556.7859">10564 9311 424 0,'-7'-4'156'0,"7"4"-120"0,-4 18-8 16,0-5-8 0,4 1-16-16,-12 14 84 15,8 6-44-15,0 14-4 16,4 0-24-16,-3 4 16 16,3-4-20-16,-8-10 84 15,0-7-52-15,0-7 4 16,8-7-28-16,-3-17-4 15,3-3-8-15,0-25 4 16,0 4-8-16,3-10-4 0,5 3 4 0,0 3-32 16,3 11 16-16,-11 14 112 15,16 13-56-15,-16 18 4 16,12 3-32-16</inkml:trace>
        </inkml:traceGroup>
        <inkml:traceGroup>
          <inkml:annotationXML>
            <emma:emma xmlns:emma="http://www.w3.org/2003/04/emma" version="1.0">
              <emma:interpretation id="{367A74BD-3C8E-4838-B147-46DA1FBE52F0}" emma:medium="tactile" emma:mode="ink">
                <msink:context xmlns:msink="http://schemas.microsoft.com/ink/2010/main" type="inkWord" rotatedBoundingBox="15211,9246 17332,8742 17668,10155 15546,10659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29640.7617">11749 9356 456 0,'-39'31'168'0,"39"-31"-128"0,-11 31-16 16,11-25 140-1,3 12-96-15,5-15 80 16,8-3-88-16,15-21 20 15,15 8-44-15,32-15-4 16,-5 4-20-16,20-21 12 16,-12 7-16-16,-3-34-20 15,-12 7 4-15,-1-18-76 16,-10 14 48-16,-25 4 4 16,-2 17 20-16,-21 7 28 15,1 13-8-15,-20 7 40 16,1 15-24-16,-12 16 76 0,-4 7-56 0,-8 24 40 15,8 11-48-15,-4 13-12 16,4 1-12-16,-1-4-12 16,1-7 4-16,16-11 4 15,3-9-4-15,8-11 32 16,8-3-20-16,3-15-4 16,9 1-8-16,7-24 4 15,0-4-4-15,8-34-36 16,-4 4 16-16,15-21-12 15,1 6 16-15,-9 1-20 16,1 13 20-16,-8 1 24 16,-8 20-8-16,-11 10 52 15,-8 11-28-15,-20 17 108 16,1 10-76-16,-24 27 12 16,16 12-48-16,-4 12 32 15,7-2-32-15,1-1-4 16,3-10-12-16,-3-7 36 15,11-10-20-15,-3-7-76 16,11-7 28-16,-8-7-528 16,8 1 300-16</inkml:trace>
          <inkml:trace contextRef="#ctx0" brushRef="#br0" timeOffset="129040.0927">11908 8564 644 0,'-12'-14'236'0,"12"14"-180"0,39-6-20 15,-8 2 88 1,7 4-76-16,28-3 88 16,4-1-80-16,54-3 8 0,0 4-40 15,46-11 40-15,-11 7-36 0,15-10 12 16,-19 10-24-16,0-3 0 15,-28 6-8-15,-11-2 12 16,-23 2-12-16,-11 4-40 16,-24 4 20-16,-31 6-376 15,-16 4 212-15</inkml:trace>
          <inkml:trace contextRef="#ctx0" brushRef="#br0" timeOffset="129892.7573">12779 9256 768 0,'0'-7'284'0,"0"7"-220"0,-27 3-20 0,7 1 136 15,1 3-108-15,-20 6 96 16,4 1-100-16,-3 3-40 16,10 1-24-16,17-1 4 15,3 3-4-15,27-6-4 16,9 0 4-16,10-11-32 16,5-3 16-16,-4-6-56 15,7 2 36-15,-15-10-88 16,0 4 64-16,-16-11-236 15,-7 4 164-15,-8-10-236 16,0 3 208-16</inkml:trace>
          <inkml:trace contextRef="#ctx0" brushRef="#br0" timeOffset="128825.6159">12879 8134 392 0,'8'-24'148'0,"-8"24"-116"0,12-34-8 0,-9 20 164 16,5 3-108-16,-4 1 72 15,0 3-88-15,-8 11 0 16,4 9-40-16,-8 15 12 15,4 6-20-15,-11 18-16 16,3 3-4-16,-11 14-280 16,4 3 156-16</inkml:trace>
          <inkml:trace contextRef="#ctx0" brushRef="#br0" timeOffset="130136.1088">13293 8850 540 0,'-7'-45'200'0,"7"45"-156"0,-12-17-12 16,1 10 148 0,3 4-104-16,-19-1 84 15,7 4-92-15,-15 4 16 16,12 6-48-16,-19 14-76 16,18 3 20-16,-10 18 24 15,6 0 0-15,9 7 0 16,0-4 0-16,11-4 12 0,8-2-8 15,0-8 16-15,8-6-16 16,11-8-84-16,0 1 44 0</inkml:trace>
          <inkml:trace contextRef="#ctx0" brushRef="#br0" timeOffset="130467.0078">13057 9056 800 0,'-15'-27'296'0,"15"27"-232"0,8-17-16 0,3 10 8 15,12 7-40-15,1 0 20 16,11 3-20-16,3 4-24 16,9 7 0-16,-9 3-216 15,9 0 124-15,-16 0-120 16,0 1 128-16,-12-5 24 16,0 4 40-16,-15-3 152 15,-4 0-64-15,-15 3 220 16,-1 4-156-16,-15 3 76 15,8 3-116-15,4 4-24 16,11-3-36-16,16 0-8 16,7-1-8-16,16-10 12 15,4 0-12-15,0-13-4 16,0-4 0-16,-8-14 12 16,0 4-8-16,-12-14 24 15,-3 7-20-15,-16-18-188 16,0 4 92-16</inkml:trace>
        </inkml:traceGroup>
        <inkml:traceGroup>
          <inkml:annotationXML>
            <emma:emma xmlns:emma="http://www.w3.org/2003/04/emma" version="1.0">
              <emma:interpretation id="{67BA7B28-B344-4D10-BCEB-7406464AABBD}" emma:medium="tactile" emma:mode="ink">
                <msink:context xmlns:msink="http://schemas.microsoft.com/ink/2010/main" type="inkWord" rotatedBoundingBox="18244,9229 18574,9151 18637,9418 18308,9496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31611.7603">14540 8602 736 0,'19'-3'272'0,"-19"3"-208"0,55-4-20 15,-28-3 0 1,0 7-32-16,19-3 12 15,5-1-12-15</inkml:trace>
          <inkml:trace contextRef="#ctx0" brushRef="#br0" timeOffset="131443.8119">14567 8416 496 0,'0'-7'184'0,"0"7"-140"0,0-13-16 0,0 2 136 16,8 4-96-16,-8 0 132 15,4-3-116-15,3 3 4 16,5-6-52-16,7 6 8 16,-3 3-24-16,11 1 16 15,4 3-20-15,-4-7-16 16,0 14-4-16,12-7-68 16,0 0 40-16</inkml:trace>
        </inkml:traceGroup>
        <inkml:traceGroup>
          <inkml:annotationXML>
            <emma:emma xmlns:emma="http://www.w3.org/2003/04/emma" version="1.0">
              <emma:interpretation id="{DF4EE3B1-CB1C-4224-AB2D-C412802E3A72}" emma:medium="tactile" emma:mode="ink">
                <msink:context xmlns:msink="http://schemas.microsoft.com/ink/2010/main" type="inkWord" rotatedBoundingBox="19474,8581 21681,8057 22012,9450 19804,9974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32553.7639">16925 7769 312 0,'19'-13'112'0,"-19"13"-84"0,15-11-12 16,-15 4 100-1,0 4-68-15,-7-7 76 16,7 3-68-16,-16-7 12 15,1 7-36-15,-16-7 40 16,0 7-40-16,-16-3-24 16,5 7-8-16,-12 3 0 15,11 3 0-15,-7 7 52 0,11 8-28 0,-8 9 88 16,20 11-64 0,-7 7 56-16,10 10-60 0,9 0-4 15,11-4-24-15,8-2 32 16,7-5-24-16,13-13 12 15,3 0-20-15,11-10 0 16,5-4-8-16,7-7 20 16,-3-3-16-16,3-7-108 15,-7 4 48-15,-8-8-348 16,-8 1 216-16</inkml:trace>
          <inkml:trace contextRef="#ctx0" brushRef="#br0" timeOffset="134069.9364">16998 8148 176 0,'0'-7'64'0,"0"7"-48"0,12-4-8 0,-12 1 156 16,4 3-92-16,-4-3 52 15,3-1-76-15,5-3 12 16,-8 7-40-16,0-7 8 15,8 7-16-15,-16-6 20 16,0 6-20-16,-3-4 12 16,-5 4-12-16,-3 0 80 15,7 7-48-15,-15 3 84 16,8 4-72-16,3 0 8 16,9 3-40-16,11 0-4 0,7 4-12 15,9-4 20 1,7 4-16-16,0-11 12 0,4-3-12 0,-4-11 0 15,0 1-4 1,-8-7 12 0,1 3-12-16,-16-7 16 0,-1 4-16 0,-14-7-20 15,3 6 4-15,-15-3 20 16,7 4-4-16,-3 0-28 16,7 6 8-16</inkml:trace>
          <inkml:trace contextRef="#ctx0" brushRef="#br0" timeOffset="134434.4059">17157 7429 352 0,'0'-28'132'0,"0"28"-104"0,-4-10-8 16,4-1 148-1,4 11-96-15,0-6 32 16,7 6-60-16,5 0 0 16,-1 6-28-16,1 12-8 0,3 2-4 0,-11 4 20 15,-4 0-12-15,-12 1 24 16,0-1-24-16,-11-4 92 15,3-2-56-15,-3-5 64 16,7-2-60-16,5-8-4 16,3 4-28-16,19-7 16 15,9 3-24-15,14 1-56 16,5-1 20-16</inkml:trace>
          <inkml:trace contextRef="#ctx0" brushRef="#br0" timeOffset="135120.7311">15937 8661 404 0,'0'-14'148'0,"0"14"-112"0,0-14-12 0,0 7 164 16,0 4-108-16,8-4 28 15,4 3-64-15,3-3 52 16,-3 7-56-16,27 0 52 15,-5 7-52-15,44-3 60 16,-5-1-60-16,75-6 96 16,3 3-76-16,61-11 68 15,-6 8-72-15,30-7-20 16,-23 6-24-16,-4-3 16 16,-35 4-16-16,-27-1-4 15,-23 4-4-15,-35-3 12 16,-19 3-8-16,-32 0 60 0,-14 7-40 0,-32 0-212 15,-4 0 96-15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6:51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FA842E-5CDF-4A7F-AB84-A050778C3BDD}" emma:medium="tactile" emma:mode="ink">
          <msink:context xmlns:msink="http://schemas.microsoft.com/ink/2010/main" type="inkDrawing" rotatedBoundingBox="1121,1092 17871,1289 17869,1499 1119,1303" semanticType="underline" shapeName="Other">
            <msink:sourceLink direction="with" ref="{4D0A9089-5BE5-4A73-A362-373E5ABE7DBC}"/>
          </msink:context>
        </emma:interpretation>
      </emma:emma>
    </inkml:annotationXML>
    <inkml:trace contextRef="#ctx0" brushRef="#br0">-3 29 184 0,'-15'-7'68'0,"15"7"-52"0,0-3-4 16,0-1 116-1,0 8-72-15,0-4 92 16,0 0-84-16,0 0 48 16,0 0-68-16,0 0 4 15,8 0-28-15,-8 0 24 16,7 3-28-16,-7-3 12 0,12 4-16 16,4-1 0-16,-5 4-4 0,1-4-24 15,3 4 8-15,5 0 20 16,-1 3-4-16,0 1-4 15,8-1 0-15,-7 0-4 16,7-6 0-16,12-1 0 16,-1 8 0-16,9-11 8 15,-5 6-4-15,13-2-12 16,-1-1 4-16,-4 4 4 16,-4 0 0-16,1 0 0 15,-1 0 0-15,5-7 16 16,-5 0-8-16,16-4-4 15,0-2 0-15,12-1-16 16,-9 3 8-16,9-3 12 16,-8 7-4-16,7-7-4 15,-3 1 4-15,15-1 4 16,-11 7-4-16,11-7 24 16,-19 14-16-16,7-14-4 15,-7 7-4-15,0-4 12 16,-12 4-8-16,12-10 32 15,-8 7-24-15,8-4-24 16,-4 3 4-16,3-3-8 16,-10 7 4-16,-5-3 24 15,-4 3-8-15,1-3 32 16,-8 6-24-16,3-6 4 0,1 3-12 16,11-4 4-16,-8-3-8 15,12 0-4 1,1 7 4-16,14-7 20 0,-11 7-12 0,4-6-4 15,-4 6-4-15,19-7-16 16,-7 7 8-16,19-4 4 16,-4 8 0-16,0-4 8 15,-8 3-4-15,4 1 8 16,0-1-8-16,8-3 8 16,0 0-8-16,0 0-12 15,-8 0 4-15,-4-3 20 16,-7 3-8-16,11-7-4 15,-4 3 0-15,12-3-16 16,-7 4 8-16,3-7-4 16,-20 10 0-16,13-4 8 15,-17 8 0-15,9-4-12 16,-8 0 8-16,11 0 12 16,-7 6-4-16,3-6-4 15,-11 4 4-15,4 3 12 16,-12-4-8-16,20-3-12 15,-8 4 0-15,19-1-16 16,-4 4 12-16,-3-4 20 16,-5 4-4-16,-3-3-12 15,-8-1 0-15,7-3 12 16,-7 4-4-16,16-4 8 16,-5 3-8-16,9 1-20 0,-17-1 8 15,9 0 20-15,-16 4-4 0,8-10-20 16,-4 6 4-1,15-3 4-15,1 0 4 0,7 0 8 16,-12 7-4-16,5-3 8 16,-12 2-8-16,11-6 8 15,4 0-8-15,8 7-20 16,-7-7 8-16,7 0 32 16,-8 7-16-16,12-3 0 15,-8 6-4-15,12-7-24 16,0 4 12-16,11 0 12 15,-4 0 0-15,9-3-4 16,-13 2 4-16,28-2-4 16,-12 3 0-16,12 0-12 15,-16 0 8-15,28-4 28 16,-24 4-12-16,23-4-20 16,-15-6 0-16,27 13 4 15,-19-13 4-15,19 6 0 16,-24 1 0-16,24-1 0 15,-11 0 0-15,7 1 0 16,-20-1 0-16,28-3 0 16,-23 4 0-16,15 3 8 15,-19-4-4-15,23 1-28 16,-8-4 12-16,20 0 4 16,-24 3 8-16,27-3 24 0,-15 7-12 15,20-7-20-15,-13 0 0 16,24 0 20-16,-19 0-4 0,50 0-20 15,-8 3 4-15,58-6 12 16,-19 3 0-16,66-14 16 16,-28 14-12-16,90-3-4 15,-27-4 0-15,100 0 40 16,-43 0-24-16,109 7-372 16,-58 3 192-16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26:36.5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00106D-F348-46C3-A314-85E48819D42C}" emma:medium="tactile" emma:mode="ink">
          <msink:context xmlns:msink="http://schemas.microsoft.com/ink/2010/main" type="writingRegion" rotatedBoundingBox="864,346 20901,325 20919,17794 882,17815"/>
        </emma:interpretation>
      </emma:emma>
    </inkml:annotationXML>
    <inkml:traceGroup>
      <inkml:annotationXML>
        <emma:emma xmlns:emma="http://www.w3.org/2003/04/emma" version="1.0">
          <emma:interpretation id="{D728C7AD-8CD9-44E9-9B37-8924D7727342}" emma:medium="tactile" emma:mode="ink">
            <msink:context xmlns:msink="http://schemas.microsoft.com/ink/2010/main" type="paragraph" rotatedBoundingBox="1136,370 15958,270 15966,1511 1144,1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0A9089-5BE5-4A73-A362-373E5ABE7DBC}" emma:medium="tactile" emma:mode="ink">
              <msink:context xmlns:msink="http://schemas.microsoft.com/ink/2010/main" type="line" rotatedBoundingBox="1136,370 15958,270 15966,1511 1144,1610">
                <msink:destinationLink direction="with" ref="{EEFA842E-5CDF-4A7F-AB84-A050778C3B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078D24-E3DE-48BF-8679-FC3972B780A3}" emma:medium="tactile" emma:mode="ink">
                <msink:context xmlns:msink="http://schemas.microsoft.com/ink/2010/main" type="inkWord" rotatedBoundingBox="1136,379 3725,362 3733,1593 1144,16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-1280-1198 464 0,'27'-7'176'0,"-23"7"-140"0,15-3-8 0,-11 3 84 16,8 0-68-16,-13 0 52 15,13 0-56-15,-12-7 8 16,4 4-32-16,-8-4 8 15,0 3-12-15,-20-6 20 16,1 7-20-16,-16-4-4 16,-11 7-4-16,-5-14 4 15,5 14-4-15,-5-3-20 16,17-8 8-16,-1 11 12 16,8 0 0-16,0-7-48 15,11 14 28-15,1-7-24 16,11 11 24-16,-4-8 16 15,4 11 4-15,-4-4-4 16,8 11 4-16,-7 10 4 16,3 3-4-16,-8 11-4 15,4 3 4-15,-11 0-4 16,7-3 0-16,-7-4 24 16,4-6-12-16,-5-8-20 15,9-6 0-15,3-7-12 16,-4-1 8-16,12-2 24 0,0 2-4 15,4-6-20-15,12 4 4 0,-5-1 20 16,16 0-4-16,-3 1-4 16,3 2 0-16,11-6 20 15,-3 0-12-15,4-7 12 16,11 7-12-16,-3-14-8 16,-1 7 0-16,-7-3-128 15,3-4 68-15,-11 0-332 16,4 3 220-16</inkml:trace>
          <inkml:trace contextRef="#ctx0" brushRef="#br0" timeOffset="2101.8196">-1624-1008 372 0,'7'-4'140'0,"-7"4"-112"0,12 0-4 15,-12 4 84 1,8-1-64-16,3 1 44 16,12 2-52-16,1-2 24 15,11-4-32-15,19 7-28 16,-4 0 0-16,12-7 44 15,-4 3-24-15,-8-3-64 0,-7 0 24 0,-8-3-20 16,-8 3 24-16,-12-7 8 16,1 0 8-16,-12-3 16 15,3 3-8-15,-7-4-20 16,0 8 4-16,0 3 4 16,0 3 4-16,-3 15 32 15,3 2-16-15,-8 11 4 16,-4 4-12-16,5 2 12 15,-1-2-12-15,-4-8-4 16,12 1 0-16,-11-8 12 16,3-2-8-16,0-11 24 15,8-1-20-15,4-12-4 16,4 2-4-16,7-13 4 16,5 0-4-16,-1-11-4 15,0 1 4-15,8-8-16 16,-7 11 8-16,7 4-16 15,-8 6 12-15,-3 7-32 16,-5 7 24-16,-11 10 68 16,8 4-28-16,-8 3 36 15,4 4-32-15,-8-1 0 16,-4 5-16-16,8-1-8 16,0-4 0-16,-8-3 20 15,16 1-12-15,-12-5-4 16,8 5-4-16,-4-8-16 15,4 0 8-15,-4-3-4 16,0 4 0-16,0-11 16 16,0 0-4-16,8 0-4 0,0-7 4 0,11-4-24 15,4 4 12-15,20-10 4 16,-8 3 4-16,15-6-12 16,-4 3 8-16,-3-14 12 15,-8 17-4-15,-8-10-4 16,-4 7 4-16,-15-4 12 15,-8 7-8-15,-12 0-4 16,4 8 0-16,-15 2-4 16,4 4 0-16,-8 10-36 15,4 4 20-15,-1 7-12 16,13-1 16-16,3 5 8 16,0-1 4-16,8-4 0 15,8 1 0-15,4-4 16 16,7-7-8-16,4 4 4 15,-3 3-4-15,-1-10 12 16,4 11-12-16,-4-18 16 16,5 17-16-16,-1-17-128 15,0 0 68-15,0-11-28 16,5 11 52-16,-1-20 32 16,4 3 0-16,-8-14 0 15,0 6 0-15,-4 1 4 16,1 11-4-16,-9-5 24 15,1 18-16-15,-8 0 48 16,4 0-32-16,-12 14 28 0,4 3-28 16,-8 1-28-16,4 2 0 0,-4-3 24 15,8 1-12-15,-7-5 4 16,7 1-8-16,-4-3 12 16,8-11-12-16,-4 0 24 15,0 0-20-15,0 0-12 16,7-11-4-16,-7 4-4 15,4-6 0-15,-4-5 8 16,0 5 0-16,0-12-28 16,4 12 16-16,0-11 12 15,4 6 4-15,-1-2-12 16,1 3 4-16,4 3-24 16,-1 4 16-16,9 3-12 15,-1 0 12-15,16 7 8 16,0 7 4-16,11 0 8 15,5-4-4-15,-5 0 24 16,0 4-16-16,-7-7-20 16,-4 4 0-16,-16-1 12 15,1 1 0-15,-20-4-4 16,7 0 4-16,-22 0 28 16,-4 3-16-16,-12 0-24 15,7 1 4-15,-7 3-16 16,8 0 8-16,8 0-8 15,11-1 8-15,8-2 36 16,11 6-16-16,5-10-16 16,3 7 0-16,0-7 12 0,0 0 0 0,-3-3 8 15,-5 3-8-15,-11 0-12 16,4 3 4-16,-16-3-16 16,8 10 12-16,-4-3-4 15,-4 10 4-15,-3 4 0 16,15 3 0-16,-12 18-12 15,8 9 12-15,-4 25-4 16,0 0 4-16,0 10 24 16,0-11-8-16,-3-9 4 15,3-15-4-15,-19-6 4 16,3-14-8-16,-22-7 8 16,-1-3-8-16,-15-11 32 15,8-3-20-15,-1-14 4 16,13-3-12-16,11-14 4 15,15-4-8-15,31-37-56 16,12-4 28-16,31-14-120 16,8 8 80-16,11-5 0 15,-3 22 40-15,7-7 16 16,-8 13 8-16,-3-7 60 16,-8 15-32-16,-12-4 84 15,-12 13-60-15,-18 4 60 16,3 7-60-16,-20 17-20 15,-3 14-20-15,-8 14 0 16,4-4-8-16,4 7 16 16,8 7-12-16,3-3 4 0,12-4-4 15,1-7 12-15,-1-7-12 16,4-3-84-16,-4-4 44 16,-4-9-44-16,0 2 44 0,0-6 0 15,-7-7 20-15,-5-7 0 16,5 6 4-16,-8-6-28 15,-4 7 20-15,-1 7-12 16,1 6 16-16,-4 18-20 16,0 7 20-16,-4 17 4 15,4 3 8-15,-3 24-12 16,-1 4 8-16,-4 10 28 16,8-3-12-16,-8-7 12 15,8 0-12-15,-11-18 44 16,-1-10-28-16,-11-13-24 15,-4-4-4-15,-4-14 24 16,4-3-12-16,-12-17 12 16,12-4-12-16,15-31 0 15,1 1-4-15,26-22-32 16,12 8 12-16,20 3 24 16,-1 13-8-16,12 1-8 15,4 17 0-15</inkml:trace>
        </inkml:traceGroup>
        <inkml:traceGroup>
          <inkml:annotationXML>
            <emma:emma xmlns:emma="http://www.w3.org/2003/04/emma" version="1.0">
              <emma:interpretation id="{EBA457BA-D6E8-4B32-B9B5-1764CDDD16A3}" emma:medium="tactile" emma:mode="ink">
                <msink:context xmlns:msink="http://schemas.microsoft.com/ink/2010/main" type="inkWord" rotatedBoundingBox="4551,347 7014,330 7023,1566 4560,15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7.3555">1956-719 528 0,'24'-14'196'0,"-24"14"-152"0,19-17-12 16,-11 10 80-1,-1-4-68-15,1-6 24 16,-4 10-36-16,-12-17 24 15,4 11-32-15,-11-18-12 16,-1 7-8-16,-11-18-4 16,8 8 0-16,-16-4-20 15,8 10 12-15,-16 15-24 16,9 9 20-16,-9 25-4 0,8 10 8 16,0 7 32-16,12 6-12 0,11-6-20 15,9 0 0-15,18-7 20 16,12-3-4-16,12-18 4 15,0 4-4-15,7-11 4 16,-3-3-8-16,-1-21 8 16,1 4-8-16,-1-27-20 15,-3 2 8-15,-12-23 20 16,4-4-4-16,-19-3-4 16,7 13 0-16,-11 4-4 15,0 7 0-15,-8 10 112 16,0 18-60-16,-4 2 32 15,0 15-48-15,-8 20 40 16,5 0-44-16,-17 28 36 16,13 3-36-16,-9 25-8 15,9-1-16-15,-9-7 12 16,9-3-12-16,-1-7 16 16,4-10-16-16,-7-11 32 15,11-3-24-15,0-10-296 16,4-7 152-16</inkml:trace>
          <inkml:trace contextRef="#ctx0" brushRef="#br0" timeOffset="3228.316">2328-898 488 0,'12'-4'180'0,"-12"4"-140"0,31 4-12 0,-20-4-4 16,5 0-20-16,7-4-4 15,-4 4 4-15,8-13 4 16,-7 9-4-16,-1-13 32 16,-4 7-20-16,-7-8 48 15,0 8-36-15,-16-7-4 16,0 3-16-16,-11-10 4 16,0 7-8-16,-12-7-20 15,4 13 8-15,-8 1 4 16,4 13 4-16,0 22 16 15,8-1-8-15,3 17 4 16,9 4-4-16,3-1 12 16,8 1-12-16,8-7 32 15,3-4-24-15,5-6 20 16,-1-1-20-16,5-6 8 16,-1-4-12-16,-7-6-60 15,7-4 24-15</inkml:trace>
          <inkml:trace contextRef="#ctx0" brushRef="#br0" timeOffset="3708.5932">2731-1046 548 0,'34'-28'204'0,"-34"28"-156"0,20-3-16 16,-9 6 104-16,-3 8-80 16,-16 6 112-16,8 0-96 0,-19 11-28 15,7 2-28-15,-15 5-4 16,8-1-8-16,-8-6 8 15,19 3-8-15,-11-4 8 16,11-3-8-16,4-6-12 16,4-8 4-16,0-3 48 15,4-4-24-15,4-6-52 16,3 3 16-16,-3-14-96 16,8 4 64-16,-5-7-84 15,1 6 76-15,3-13-140 16,5 3 112-16,-9-9 4 15,9 5 48-15,-5-2 20 16,4-1 12-16,1 8 68 16,-1 6-36-16,1 4 156 15,7 10-108-15,-16 3 56 16,12 7-80-16,-3 4-44 16,-1 3-8-16,-15 1 32 15,12 2-24-15,-16 4 16 16,3-3-16-16,-6 3-8 15,3-3 0-15,-16-1-156 16,4-2 84-16,1-1-132 16,3-4 116-16,-11-2 16 15,19-4 40-15,-8-4 12 16,8 1 8-16,0-4-20 16,8 0 16-16</inkml:trace>
          <inkml:trace contextRef="#ctx0" brushRef="#br0" timeOffset="4039.5147">3245-1088 508 0,'12'-13'188'0,"-12"13"-148"0,8-4-8 0,-8 1 52 15,0 6-52-15,0 1 32 16,0 6-36-16,-8 4-8 15,4 3-12-15,-4 4 4 16,-3-1-8-16,3 1 8 16,0 3-8-16,1 0-20 15,7-3 8-15,0-1 12 16,7-2 0-16,1-1-20 16,4 0 8-16,-5-3 4 15,5 0 4-15,-8-4 16 16,4 4-8-16,-8-7 4 15,0 3-4-15,-8-7 12 16,0 8-12-16,-3-11 16 16,3 6-16-16</inkml:trace>
          <inkml:trace contextRef="#ctx0" brushRef="#br0" timeOffset="4269.1259">3478-898 384 0,'-12'7'140'0,"12"-7"-108"0,-4 7-8 0,-4-4 152 15,5 4-100-15,-9 10 16 16,0-3-56-16,1 0-16 16,3 6-12-16,0-3 4 15,8 1-8-15,4-12 8 16,8 8-8-16,-1-10-12 15,5 9 4-15</inkml:trace>
          <inkml:trace contextRef="#ctx0" brushRef="#br0" timeOffset="5120.652">3710-915 464 0,'4'-4'176'0,"-4"4"-140"0,35-14-8 0,-16 4 48 16,8 7-48-16,8-8-12 15,0 4-8-15,7-3 0 16,5 3-4-16,-5-3 8 15,1 6-8-15,-12-2-4 16,-8 2 4-16,-15 1 12 16,0 3-8-16,-12 0 4 15,0 7-4-15,-4 3-16 16,0 4 4-16,-3 6-4 16,7 4 0-16,-8 7 8 15,12-3 0-15,0 3 8 0,0 3-4 16,0-10 8-16,8 4-8 0,-8-8-4 15,0 5 4-15,-8 6-4 16,1-7 0-16,-13 17-20 16,1 4 12-16,-8 17 4 15,7 3 4-15,-7 4-12 16,-4-7 8-16,0-11 108 16,12-6-56-16,-8-4 96 15,8-3-84-15,-9-17 32 16,9-4-52-16,0-10 48 15,7-7-52-15,-3-7 0 16,3-10-20-16,0-21-4 16,9 7-4-16,3-34-8 15,3 10 4-15,5-14-24 16,12 14 12-16,-1-4-24 16,0 28 20-16,24-10 4 15,-12 17 8-15,4 10-28 16,-4 0 16-16</inkml:trace>
          <inkml:trace contextRef="#ctx0" brushRef="#br0" timeOffset="4596.7022">3845-1222 404 0,'4'0'148'0,"-4"0"-112"0,-4 14-12 0,1-4 108 16,-1 4-76-16,-8 17 4 16,4 4-36-16,-7 9 0 15,-1 4-12-15,5 4 0 16,3-7-4-16,4-7-272 16,-4-7 148-16</inkml:trace>
        </inkml:traceGroup>
        <inkml:traceGroup>
          <inkml:annotationXML>
            <emma:emma xmlns:emma="http://www.w3.org/2003/04/emma" version="1.0">
              <emma:interpretation id="{020600E1-2FCA-4DBF-B16C-92DEB0E2D025}" emma:medium="tactile" emma:mode="ink">
                <msink:context xmlns:msink="http://schemas.microsoft.com/ink/2010/main" type="inkWord" rotatedBoundingBox="7787,390 8248,386 8252,904 7791,9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83.9163">4902-833 404 0,'8'24'148'0,"-8"-24"-112"0,-8 11-12 0,8-5 84 15,0 1-64-15,-4 4 16 16,0-5-36-16,-7 5 4 15,11-8-16-15,0-3-104 16,8 0 48-16</inkml:trace>
          <inkml:trace contextRef="#ctx0" brushRef="#br0" timeOffset="5571.3513">5045-1266 840 0,'0'-7'312'0,"0"7"-244"0,-11 0-16 16,11 0-28 0,0 0-24-16,0 0-20 15,0 0 12-15,0 7-392 16,11-4 220-16</inkml:trace>
          <inkml:trace contextRef="#ctx0" brushRef="#br0" timeOffset="6097.2891">5092-977 364 0,'-8'20'132'0,"8"-20"-100"0,-11 38-12 0,7-21 68 16,4 1-52-16,0 6 4 15,7 0-24-15,1-4 16 16,0-2-20-16,4-5 32 16,-1-2-28-16,1-8 4 15,3 4-12-15,1-11 20 16,-1 1-16-16,1-11-12 15,3 1-4-15,0-5 4 0,1 5 0 16,-9-1-28-16,5 7 16 0,-8 7 84 16,3 7-40-16,-3 3 44 15,0 4-44-15,-1 0 36 16,1 3-40-16,0-3-280 16,4-8 140-16</inkml:trace>
        </inkml:traceGroup>
        <inkml:traceGroup>
          <inkml:annotationXML>
            <emma:emma xmlns:emma="http://www.w3.org/2003/04/emma" version="1.0">
              <emma:interpretation id="{E42DF1F6-0E8C-4D66-BD95-CC9F4DB55038}" emma:medium="tactile" emma:mode="ink">
                <msink:context xmlns:msink="http://schemas.microsoft.com/ink/2010/main" type="inkWord" rotatedBoundingBox="8986,342 12653,318 12659,1256 8993,12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27.1422">6079-1291 456 0,'8'-17'168'0,"-8"17"-128"0,46 7-16 0,-11-7 44 16,0 10-44-16,23 15 0 15,4 2-16-15,8 21-16 16,-8 4 4-16,-16 6 12 16,0-6-4-16,-22-4 76 15,-1 0-44-15,-15-13 144 16,-8-4-100-16,-27-11 24 15,-4-2-60-15,-24-12-36 16,9-2-8-16,-20-11-96 16,8 4 48-16,12-15-276 15,19 5 180-15</inkml:trace>
          <inkml:trace contextRef="#ctx0" brushRef="#br0" timeOffset="7644.1706">6470-1232 624 0,'-8'-28'228'0,"4"25"-176"0,1 0-16 0,-5 3 140 16,4 3-104-16,-12 11 24 16,1-4-56-16,-8 21-28 15,3 3-4-15,1 11-108 16,0 3 56-16,3-3-324 15,8-4 204-15</inkml:trace>
          <inkml:trace contextRef="#ctx0" brushRef="#br0" timeOffset="8197.74">6846-1060 592 0,'-39'38'220'0,"39"-38"-172"0,-27 51-12 0,15-26 40 16,8-5-48-16,0 4-4 15,4-3-12-15,8-4-372 16,8-3 196-16</inkml:trace>
          <inkml:trace contextRef="#ctx0" brushRef="#br0" timeOffset="8053.319">6919-1325 144 0,'-58'7'52'0,"58"-7"-40"0,-46 17 0 0</inkml:trace>
          <inkml:trace contextRef="#ctx0" brushRef="#br0" timeOffset="8487.5777">7345-1063 716 0,'-8'-18'264'0,"8"18"-204"0,-19 7-16 16,3 4 160-1,5-5-120-15,-16 15 96 16,3 3-100-16,-3 0-56 0,4 4-16 0,0-1-8 16,15 4 0-16,12-10 16 15,11 10-8-15,9-10-108 16,-5-1 52-16,0-3-156 15,5 1 116-15,-9-8-76 16,-3 4 96-16,-16-7 0 16,-4 6 44-16,-19-9 12 15,4 3 12-15,-16-7 52 16,0 0-28-16,8-4-12 16,12 4-4-16,15-7-416 15,8 0 224-15</inkml:trace>
          <inkml:trace contextRef="#ctx0" brushRef="#br0" timeOffset="8710.196">7465-1146 508 0,'-16'-10'188'0,"16"10"-148"0,0 24-8 15,-3-4 88 1,3 4-72-16,-4 28 8 15,4 0-36-15,-4 13-4 16,-4 0-8-16,-4 8 4 16,5-4-8-16,-13 6-124 15,9-6 64-15,-9-14-112 16,9-3 100-16,-5-11-156 16,16-10 128-16</inkml:trace>
          <inkml:trace contextRef="#ctx0" brushRef="#br0" timeOffset="9699.6688">7682-1046 912 0,'31'-28'340'0,"-31"28"-264"0,23 0-24 0,-19 11 96 16,4 6-92-16,-8 10-4 15,3 8-32-15,-14 13 4 16,7-7-16-16,-15-3-84 15,-1-7 44-15,-15 3-68 16,16-16 56-16,-20-1-12 16,12-10 32-16,-8 0-4 15,8-7 16-15,8-7 8 16,7 0 4-16,12-10-20 16,8 3 12-16,23-7-24 15,8 4 20-15,15-7-12 16,4 10 12-16,0-3 16 15,0 3 0-15,8-3 8 16,-8 3-8-16,8-6 8 16,-4 6-8-16,-16-7 60 15,-15 7-36-15,-12-3 52 16,-11 0-48-16,-19 3 4 16,-5 11-24-16,-23-8 12 0,12 8-16 0,-15 6-40 15,11 8 20-15,4 6 12 16,7 4 0-16,5 6-8 31,11 1 4-31,4 6 4 0,8-10 0 0,11-3 16 16,8-1-8-16,20-9-20 15,-1-1 4-15,12-6-128 16,-11-1 76-16,11-6-180 16,-12-1 136-16,-11-3-108 15,4 0 120-15,-20-3-100 16,0 3 108-16,-11-3 52 15,-4 6 24-15,-12 1 248 16,4 3-132-16,-7 0 196 16,-1 7-176-16,-3 0 88 15,7 0-128-15,4-4-12 16,-4 0-48-16,16-6 0 16,4 3-16-16,-1-7-8 15,13 0 0-15,-5-6-16 16,4 2 8-16,0-6-32 15,-7 10 20 1,-8-17-72-16,3 10 48 0,5-10-44 31,3 7 48-31,4-7 20 0,-3 7 12 0,3-7 12 16,4 13-4-16,0 4-20 16,0-3 8-16,0 7 48 0,-4 3-20 15,-3 0 24-15,-5 0-24 16,-11 3 60-16,-4 7-44 0,-15 8 56 15,-1-12-56-15,-11 8 28 16,8 0-36-16,-5 7-44 16,13-4 8-16,3 3 0 15,12 1 8-15,8 10-20 16,3-7 12-16,8 7 20 16,1-3-4-16,-1-8-20 15,-4 4 4-15,-11-3 4 16,0-4 4-16,-20-6 16 15,0-1-8-15,-19 0 4 16,4-3-4-16,-4-7-16 16,8 0 4-16,0-7-4 15,11 4 0-15,16-14-264 16,8 3 144-16</inkml:trace>
          <inkml:trace contextRef="#ctx0" brushRef="#br0" timeOffset="10390.2172">8979-1088 528 0,'0'-10'196'0,"0"10"-152"0,0-7-12 16,0 7 116-1,3 0-88-15,-3 0-8 16,0 0-32-16,0 7-40 16,0 0 8-16,0 14 12 15,0 3 4-15,0 3-12 0,0 4 4 0,0 4 40 16,0-1-24-16,0 1 8 15,4-8-12-15,0-3 12 16,4 0-12-16,0-7-4 16,-1-6 0-16,1-1 4 15,0-7-4-15,0-3-20 16,-1 0 8-16,1-13 12 16,0 2 0-16,-4-13-20 15,3 0 8-15,1-3 20 16,4 3-4-16,-4 0 32 15,-1 20-24-15,5-6 56 16,0 20-40-16,-1-3 28 16,1 14-32-16,-1-4 0 15,1 3-16-15,0 5-24 16,3-5 4-16,-3-3-12 16,-1-6 8-16,-3-4-96 15,0-1 56-15,-4-6-72 16,0 0 68-16,-8-6 12 15,4-8 28-15,-8-3 4 16,4 3 4-16,-4-3 44 16,8 6-24-16,0 1 0 15,4 7-8-15,8 3 40 16,7 0-24-16,0 6 24 16,1 8-24-16,19-3 0 15,-5 2-12-15,5-2-8 16,8 2 4-16,7-6 12 0,-4 4-8 15,0-11-20-15,-7 0 4 0,-8-7 32 16,-8 3-16-16,-8-9-8 16,-7 2-4-16,-16-16 12 15,-4 3-4-15,-11 3 16 16,7 4-12-16,-7 3 172 16,7 11-96-16,-3 6 16 15,7 11-60-15,8 6-16 16,4 4-16-16,11 1 4 15,5-1-8-15</inkml:trace>
        </inkml:traceGroup>
        <inkml:traceGroup>
          <inkml:annotationXML>
            <emma:emma xmlns:emma="http://www.w3.org/2003/04/emma" version="1.0">
              <emma:interpretation id="{06C68B1A-C70C-44E6-B53E-D96C8B0DE8E5}" emma:medium="tactile" emma:mode="ink">
                <msink:context xmlns:msink="http://schemas.microsoft.com/ink/2010/main" type="inkWord" rotatedBoundingBox="13580,361 15959,345 15963,987 13585,1003"/>
              </emma:interpretation>
              <emma:one-of disjunction-type="recognition" id="oneOf4">
                <emma:interpretation id="interp4" emma:lang="" emma:confidence="0">
                  <emma:literal>idle</emma:literal>
                </emma:interpretation>
                <emma:interpretation id="interp5" emma:lang="" emma:confidence="0">
                  <emma:literal>edge</emma:literal>
                </emma:interpretation>
                <emma:interpretation id="interp6" emma:lang="" emma:confidence="0">
                  <emma:literal>edh</emma:literal>
                </emma:interpretation>
                <emma:interpretation id="interp7" emma:lang="" emma:confidence="0">
                  <emma:literal>eke</emma:literal>
                </emma:interpretation>
                <emma:interpretation id="interp8" emma:lang="" emma:confidence="0">
                  <emma:literal>eddo</emma:literal>
                </emma:interpretation>
              </emma:one-of>
            </emma:emma>
          </inkml:annotationXML>
          <inkml:trace contextRef="#ctx0" brushRef="#br0" timeOffset="11410.7251">10674-1146 384 0,'4'-41'140'16,"-4"30"-108"-16,8-16-8 0,-4 20 172 15,3 0-112-15,5-10 96 16,0 10-100-16,3-3 8 16,-3-1-52-16,-1 11-24 15,1 4-4-15,-4 16 0 16,-1 11-4-16,-7 28 32 16,4 6-20-16,-8 14-12 15,0-10-8-15,-3-10 4 16,7-11 0-16,-4-7 8 15,8-20-4-15,-4 3 24 0,7-10-16 16,1-14 4-16,0-4-8 16,7-23-24-16,1 6 8 0,3-34-4 15,5 0 4-15,6-14-20 16,5 7 16-16,8-3 4 16,3 17 8-16,-3 13-12 15,-8 18 8-15,-16 17 40 16,-3 17-24-16,-16 28-8 15,0 10-8-15,-20 14 40 16,5-4-24-16,-1-6 0 16,5-11-8-16,3-7-4 15,4-13 0-15,4-4 24 16,8-10-12-16,0-8-4 16,-1-2-4-16,5-14-24 15,3 3 12-15,5-24-24 16,3 3 20-1,8-37-84-15,-4 3 56 0,4-10-48 16,0 17 52-16,0-4 28 16,-4 18 8-16,0 13 100 15,-4 11-56-15,-3 17 60 16,-1 21-60-16,-19 27 76 16,0 0-68-16,-15 17 0 15,7 1-32-15,-12-8-4 16,5-10-8-16,3-3-8 0,5-10 4 15,-1-11 12-15,8 0-8 16,0-10-260-16,8-1 140 0</inkml:trace>
          <inkml:trace contextRef="#ctx0" brushRef="#br0" timeOffset="12146.5523">11549-754 444 0,'12'-3'164'0,"-12"3"-124"0,34-7-16 0,-14 0 68 15,-1 7-56-15,12-3 32 16,12 3-40-16,-5-11 16 16,1 4-24-16,-12-3 60 15,0 3-44-15,-7-3 56 16,-9 3-56-16,-22-10 0 15,3 3-20-15,-19-3-4 16,7 7-4-16,-26-8 48 16,15 11-32-16,-15 7 32 15,18 7-28-15,-6 11-28 16,14 2 0-16,9 1-36 16,-1 3 20-16,16-7 40 15,11 11-12-15,16-18-8 16,4 11-8-16,23-11-16 15,-4 11 12-15,5-15-32 0,-1 5 24 16,11-11-116-16,1 3 72 0,4-10 8 16,3 0 32-1,-11-10 32-15,3 3-4 0,-22-17 40 16,-12 7-24-16,-16-20 20 16,-7 6-24-16,-28-3 60 15,1 10-44-15,-28 13 12 16,4 11-32-16,-23 21-8 15,20 7-4-15,-8 13-32 16,11 1 16-16,12-1-4 16,7 1 8-16,13-8 16 15,14 1-4-15,13-11-28 16,7-3 12-16,15-11-76 16,5 0 52-16,15-9-84 15,-12-1 68-15,-3-14-44 16,-5 4 56-16,-7-28 28 15,-8 0 12-15,-4-23 0 16,-3 6 4-16,-9-4 64 16,-3 15-36-16,-4 9 156 15,0 11-108-15,-8 18 12 16,0 13-56-16,-11 24 20 16,-1 14-32-16,-15 20-12 15,4 7-8-15,-8-3 40 16,8-3-24-16,0-8-28 15,8-2 4-15,3-15-44 16,8-3 28-16</inkml:trace>
          <inkml:trace contextRef="#ctx0" brushRef="#br0" timeOffset="12761.9269">12861-1280 872 0,'-4'-31'324'0,"4"31"-252"0,-15-4-20 0,-1 4 68 16,1 4-76-16,-16 6-8 15,8-3-24-15,-8 14-64 16,8 10 28-16,-1 6-392 16,13 12 224-16,3-5-56 15,4 11 144-15,-4 1 60 16,4-12 24-16,-7-2 64 15,-1-8-24-15,-11-3 8 16,8-4-16-16,-9 4 72 16,9-10-48-16,-1 3-12 15,9-3-16 1,7-4 8-16,11 0-8 0,9-6-12 16,3-1 0-16,12-14-16 15,3 1 12-15,13-14 12 16,-5 6 0-16,1-2 24 15,-1-5-16-15,-3-2 40 16,-5-4-28-16,-7-4 48 16,-4 1-40-16,-15 3 108 0,3 10-80 15,-30-3 80-15,3 17-80 0,-19 0 12 32,0 10-40-32,-3 4-20 0,7 6-8 0,3-2 4 15,13 6-4 1,7-7 16-16,8-3-12 0,15-8-4 15,4 5 0-15,12-11-148 16,4 0 80-16,-8-7-80 16,0 3 84-16,-12-2-4 15,-3-1 40-15,-9 0 12 16,-3 3 12-16,-8 4 32 16,0 4-16-16,-3-1 84 15,3 8-56-15,0-5-20 16,12 5-16-16,3-1 16 15,5 0-12-15</inkml:trace>
        </inkml:traceGroup>
      </inkml:traceGroup>
    </inkml:traceGroup>
    <inkml:traceGroup>
      <inkml:annotationXML>
        <emma:emma xmlns:emma="http://www.w3.org/2003/04/emma" version="1.0">
          <emma:interpretation id="{493DF970-A289-4241-B376-FCACDCC306DE}" emma:medium="tactile" emma:mode="ink">
            <msink:context xmlns:msink="http://schemas.microsoft.com/ink/2010/main" type="paragraph" rotatedBoundingBox="2905,1352 20394,1334 20396,3071 2907,30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AAFEDD-BA40-402A-8374-EC11B2428AFE}" emma:medium="tactile" emma:mode="ink">
              <msink:context xmlns:msink="http://schemas.microsoft.com/ink/2010/main" type="line" rotatedBoundingBox="2905,1352 20394,1334 20396,3071 2907,3089"/>
            </emma:interpretation>
          </emma:emma>
        </inkml:annotationXML>
        <inkml:traceGroup>
          <inkml:annotationXML>
            <emma:emma xmlns:emma="http://www.w3.org/2003/04/emma" version="1.0">
              <emma:interpretation id="{C7C07D0A-1576-4B11-8CF4-854A906563DC}" emma:medium="tactile" emma:mode="ink">
                <msink:context xmlns:msink="http://schemas.microsoft.com/ink/2010/main" type="inkWord" rotatedBoundingBox="2905,1660 6141,1657 6142,2688 2906,269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477.6511">1956 139 476 0,'-15'-17'176'0,"15"17"-136"0,0 0-12 16,-4 0 92-1,4 0-72-15,-4 7 60 16,4 3-64-16,-4 11 24 0,8-4-40 0,0 11 8 16,8 3-20-16,7 0-36 15,4-4 12-15,20 1 20 16,7-7-8-16,16-4 28 15,-12 0-20-15,12-7 4 16,0 4-8 0,-20-7 4-16,1 0-8 0,-20-4 8 15,0 1-8-15,-8-4 32 16,-3 3-20-16,-13-6 12 16,9 3-16-16,-12-4-16 15,0 8 0-15,-12 3 4 16,12 3 0-16,-19 11 0 15,4 3 0-15,-20 21-12 16,4 6 8-16,-23 15 20 16,3-1-8-16,-14 1-4 15,6-8 0-15,1-6 20 16,12-11-12-16,3 1 4 16,16-15-8-16,4-10-40 15,11-3 16-15</inkml:trace>
          <inkml:trace contextRef="#ctx0" brushRef="#br0" timeOffset="30836.6182">2843 639 664 0,'-23'7'244'0,"23"-7"-188"0,42 14-16 16,-11-14 100-16,0 3-84 0,19-6 32 15,5-1-52-15,-1 1-32 16,0-1-4-16,-4 4-608 16,-3 4 332-16</inkml:trace>
          <inkml:trace contextRef="#ctx0" brushRef="#br0" timeOffset="30673.6848">3060 425 612 0,'3'-10'228'0,"-3"10"-180"0,31 0-12 0,-19 0 36 16,4 3-48-16,-1-3 8 16,8 7-20-16</inkml:trace>
          <inkml:trace contextRef="#ctx0" brushRef="#br0" timeOffset="28720.6916">663 19 352 0,'16'-14'132'0,"-24"14"-104"0,16 0-8 0,-8-7 156 15,0 7-100-15,0 0 60 16,0 0-80-16,-8 7 20 15,0 3-44-15,-19 11-8 16,4 10-16-16,-27 17 4 16,-1-3-8-16,-11 7-20 15,1-8 8-15,-5-2 20 16,19-8-4-16,5-6-4 16,3-8 0-16,0-6-4 15,4-7 0-15,4-3 8 16,8 2-4-16,0-9 8 15,7 3-8-15,5-3-28 16,3 3 12-16,0-4-4 16,8 8 8-16,-3-4-12 15,3 0 12-15,3 3 4 16,5 4 4-16,4 0-12 16,3 3 8-16,1 4-4 15,7 3 0-15,8 7 24 16,4 0-8-16,3 18-4 15,1-1 0-15,0 11-16 16,0-1 8-16,-1 1 28 0,-3-7-12 16,-8-7-4-16,4-4-4 0,-11-10 28 15,-5-6-16-15,-3-8 56 16,-1 0-40-16,-7-13 4 16,0 3-24-16</inkml:trace>
          <inkml:trace contextRef="#ctx0" brushRef="#br0" timeOffset="29441.1067">694 215 340 0,'-19'-10'128'0,"19"10"-100"0,0 0-8 15,0 3 52 1,0 4-44-16,0 10 32 15,0 7-32-15,4 18 60 16,4-1-48-16,-1 14 8 16,5 0-28-16,-4 11-4 0,-1-1-8 0,-3 1 12 15,4-11-12-15,4-7-12 16,-5-13 0-16,1-15 28 16,4 1-12-16,-5-21 12 15,1-7-12-15,-4-24-8 16,8 0 0-16,-5-17 12 15,5 6-8-15,0-13-40 16,-1 10 20-16,1-10 12 16,0 17 0-16,-5-6-8 15,5 13 4-15,-4 0-16 16,3 13 12-16,1 18 12 16,-1 7 0-16,1 11 52 15,4 13-32-15,-5 13-20 16,5 1-4-16,-9 17 16 15,5-10-8-15,3 13-20 16,1-13 4-16,-8-14 32 16,11-14-16-16,-7-3 44 15,-1-4-28-15,-3-14-12 16,4-3-8-16,-5-13 12 16,5-12-8-16,0-12-4 15,3-5 0-15,1-16 4 16,-1 9-4-16,1-6 8 15,3 10-8-15,-7-3-12 16,-1 10 4-16,-3-3 4 0,7 13 0 16,-11 1-28-16,8 10 16 0,-4 3-92 15,-1 3 56-15</inkml:trace>
          <inkml:trace contextRef="#ctx0" brushRef="#br0" timeOffset="29891.8605">1368 915 300 0,'8'3'112'0,"-8"-3"-88"0,11 0-8 0,-3-3 48 16,4-1-40-16,7-6 8 16,0 3-20-16,5-4 20 15,-5-2-20-15,4-8 56 16,0 7-36-16,-19-6 28 16,8 6-32-16,-24-7 44 15,12 7-40-15,-19-3 28 16,0 7-32-16,-9-1 8 15,9 8-20-15,-8 6 0 16,8 8-8-16,-1 3 20 16,9 6-16-16,-5 4-4 15,8 4-4-15,5-1-4 0,3 4 0 0,3-3 0 16,5-4 0-16,4 0 8 16,-1-3-4-16,5-11-4 15,3 1 4-15,4-8-136 16,5 1 72-16,-1-8-400 15,4 4 256-15</inkml:trace>
        </inkml:traceGroup>
        <inkml:traceGroup>
          <inkml:annotationXML>
            <emma:emma xmlns:emma="http://www.w3.org/2003/04/emma" version="1.0">
              <emma:interpretation id="{2D09FA0C-885B-4C4D-B2E9-CF3DB9421EC0}" emma:medium="tactile" emma:mode="ink">
                <msink:context xmlns:msink="http://schemas.microsoft.com/ink/2010/main" type="inkWord" rotatedBoundingBox="6930,1590 10777,1586 10779,3034 6931,30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631.1728">5258 573 496 0,'-23'-17'184'0,"23"17"-140"0,12-3-16 15,-4-1 136 1,3 8-96-16,16-4 88 16,8 3-92-16,8 1-32 15,-1-1-20-15,9 0-24 16,-1 1 8-16,4-1-356 15,0 4 192-15</inkml:trace>
          <inkml:trace contextRef="#ctx0" brushRef="#br0" timeOffset="33419.576">5549 425 280 0,'0'-10'104'0,"0"10"-84"0,-4-7 0 16,0 4 64-1,0 6-48-15,-4-3 40 16,4 0-44-16,-7 0 24 15,-1 0-28-15,-11 0 44 0,8 0-40 0,-16 0 12 16,7 7-28-16,-10 0 44 16,3 3-32-16,-4 4 40 15,15 3-40-15,-3 11-4 16,4 6-16-16,19 11 20 16,8 0-16-16,11 3 12 15,8-3-12-15,8-7-8 16,4-7 0-16,-5-7-4 15,-3 0 0-15,-4-10-232 16,1-4 128-16,-9-7-328 16,0-3 244-16</inkml:trace>
          <inkml:trace contextRef="#ctx0" brushRef="#br0" timeOffset="32009.3022">4023 511 592 0,'4'-7'220'0,"-4"7"-172"0,35-6-12 0,-8 6 40 16,4 3-48-16,23-3-20 15,5 3-8-15,33-3 16 16,-6 0-8-16,14 0-12 16,-15 7 0-16,-3 0-60 15,-16 0 36-15,-20-3-192 16,-7 2 124-16,-20 1-180 15,-3 0 160-15</inkml:trace>
          <inkml:trace contextRef="#ctx0" brushRef="#br0" timeOffset="32354.721">4465 577 436 0,'-20'24'160'0,"20"-24"-124"0,-23 48-8 0,8-20 96 16,7 3-72-16,-11 10 8 15,3 0-40-15,-11 1-4 16,8-4-8-16,-16 0 4 16,4-14-8-16,-12 0 8 15,12-3-8-15,-7-11 60 16,14 4-36-16,5-11 16 16,4 4-28-16,22-4 0 15,5 1-8-15,23-8 36 16,3 8-20-16,13 3 32 15,3-7-32-15,16 0-12 16,-1 3-8-16,9 1-16 16,-9-1 8-16,-3 1 20 15,-8-1-8-15,-11-3 16 16,-9 3-16-16,-10-6-20 16,-5 3 4-16,-12-7-312 15,5 0 172-15</inkml:trace>
          <inkml:trace contextRef="#ctx0" brushRef="#br0" timeOffset="32609.9224">4523 728 464 0,'-16'-6'176'0,"16"6"-140"0,-3 20-8 16,-1 1 92-1,4 3-72-15,-4 17 76 0,0 1-68 0,-4 9 24 16,0 5-48-16,-3 6 0 16,3-4-20-16,-7 4 12 15,7-3-16-15,-8-11 16 16,9-10-16-16,-1-7-4 16,4-7 0-16,0-14-472 15,4-3 256-15</inkml:trace>
          <inkml:trace contextRef="#ctx0" brushRef="#br0" timeOffset="31753.1204">4670 98 156 0,'4'-17'56'0,"-4"17"-44"0,0-11-4 15,0 8 156-15,-4-1-92 16,-4 1 120 0,4 3-108-16,-7 7 36 15,-5 3-72-15,-3 14 64 16,7 7-64-16,-11 14 0 16,8 0-28-16,-5 3 16 0,9-3-24 0,-1-7-12 15,8-4-4-15,0-3-236 16,4-3 132-16</inkml:trace>
          <inkml:trace contextRef="#ctx0" brushRef="#br0" timeOffset="34455.4144">5758 901 228 0,'0'-4'84'0,"0"4"-64"0,0-7-8 0,-4 4 100 16,4 3-64-16,-8-4 44 15,0 1-56-15,-11 0 32 16,7 3-36-16,-15 3 44 16,12 7-44-16,-8 4 72 15,3 3-56-15,-3 4 0 16,11-4-28-16,5-3-28 16,14 3 0-16,5-6 40 15,4-4-20-15,14-7 36 16,5 0-32-16,-4-7-12 15,4 0-8-15,-8-7 4 16,-7 4 0-16,-20-8 16 0,0 5-8 16,-16-8 32-16,4 7-24 15,-7 0-48-15,11 4 16 0,8-4-384 16,8 7 220-16</inkml:trace>
          <inkml:trace contextRef="#ctx0" brushRef="#br0" timeOffset="34741.7874">6199 146 404 0,'8'-3'148'0,"-8"3"-112"0,4 0-12 0,0 3 100 16,-1 7-72-16,-3 11 84 15,4 7-76-15,-11 13 64 16,7 0-68-16,0 18 56 16,-8-4-60-16,0 24-12 15,-4 1-24-15,5 6 16 16,-1-17-20-16,0 0 12 16,4-18-12-16,-7-6 12 15,11-14-16-15,0-10-320 16,7-4 168-16</inkml:trace>
          <inkml:trace contextRef="#ctx0" brushRef="#br0" timeOffset="35194.492">6873 349 780 0,'11'-27'288'0,"-11"27"-224"0,4-10-20 16,-8 6 32-16,0 4-52 0,-7-7-20 15,-1 4-4-15,-11-4 8 16,4 3-4-16,-12-3-12 16,4 4 4-16,-8-7-4 15,8 6 0-15,-12-3 8 16,12 4 0-16,-12-1 0 16,12 4 0-16,0 4-36 15,7 6 20-15,-7 7-12 16,16 8 16-16,-9 6 52 15,20 3-20-15,-15 14 24 16,15 4-24-16,-4 3-8 16,4 0-8-16,-8 4 4 15,12-11-4-15,-8-7 8 16,4-6-8-16,-4-8 16 16,1-2-12-16,-1-12 4 15,4 5-4-15,4-15-16 16,3 4 4-16,5-4-16 15,7 4 12-15,5-3 12 16,-1-1 0-16,0 1-20 16,4-1 8-16,0-3-224 0,0 0 124 15,-4-3-268-15,1-1 208 0</inkml:trace>
          <inkml:trace contextRef="#ctx0" brushRef="#br0" timeOffset="35362.4379">6466 615 676 0,'-8'-18'248'0,"8"18"-192"0,35-10-16 0,-12 7 56 15,1 3-60-15,7-4 32 16,4 4-40-16,3-3 28 16,-3 3-32-16,0-4-180 15,0 4 84-15</inkml:trace>
          <inkml:trace contextRef="#ctx0" brushRef="#br0" timeOffset="35584.027">6633-2 600 0,'3'-28'224'0,"-3"28"-176"0,24-17-12 16,-9 10 148 0,-3 4-108-16,19-8-4 0,-4 8-44 15,8 0-12-15,11 6-8 0,1 0-428 16,-9 8 228-16</inkml:trace>
          <inkml:trace contextRef="#ctx0" brushRef="#br0" timeOffset="35807.1282">7202-74 280 0,'7'6'104'0,"-7"-6"-84"0,-11 42 0 0,3-1 108 16,0 4-72-16,-7 31 76 15,11 0-76-15,-19 30 32 16,7-2-52-16,-7 13-20 15,4-7-8-15,-5-17 24 16,5-17-16-16,0-11 32 16,7-9-32-16,1-15 4 15,3-10-12-15</inkml:trace>
          <inkml:trace contextRef="#ctx0" brushRef="#br0" timeOffset="36208.7193">7329 83 332 0,'12'-42'120'0,"-12"42"-92"0,31-24-8 0,-8 14 156 16,-3 3-100-16,-1 0 68 15,8 7-84-15,0 10-24 16,-7 4-24-16,-17 14 60 16,-3 3-40-16,-11 3 16 15,3 1-32-15,-7-8 36 16,3 1-28-16,-7-8 84 15,7-2-60-15,4-5-24 16,8-2-12-16,12-8-12 16,11 1 0-16,12-4 16 15,7 3-8-15</inkml:trace>
          <inkml:trace contextRef="#ctx0" brushRef="#br0" timeOffset="36409.7537">7871 1061 820 0,'-7'11'304'0,"7"-11"-236"0,-4 68-20 0,-4-30-52 15,0 0-8-15,-19 11-284 16,4-1 160-16</inkml:trace>
        </inkml:traceGroup>
        <inkml:traceGroup>
          <inkml:annotationXML>
            <emma:emma xmlns:emma="http://www.w3.org/2003/04/emma" version="1.0">
              <emma:interpretation id="{13AC3C5F-FC5F-48F0-8CA7-BC4910BF0EDA}" emma:medium="tactile" emma:mode="ink">
                <msink:context xmlns:msink="http://schemas.microsoft.com/ink/2010/main" type="inkWord" rotatedBoundingBox="12157,1875 13805,1873 13807,2863 12158,286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656.21">10550 998 92 0,'8'-4'32'0,"-8"4"-24"0,4 0 0 15,4 0 84 1,-5 0-52-16,1-3 60 15,0 3-56-15,0-4 48 16,4 8-52-16,-4-8 32 0,0 4-40 16,3-3-36-1,5 0 0-15,-4-1 28 16,3 4-16-16,-7-3-8 0,0 6-4 0,-4 1-4 16,0 2 0-16,-4 5 52 15,4-1-24-15,-8 4 16 16,4 3-20-16,-3 0 0 15,3 4-8-15,-4-4 12 16,4 0-12-16,-3-3 4 16,7-4-4-16,-4-10 28 15,8 4-20-15,-4-11-4 16,7 0-8-16,5-7 4 16,-4 1-4-16,-1-5-4 15,5 8 4-15,0-4-24 16,3 4 12-16,-3 0-12 15,-1 6 8-15,-3 1 8 16,4 3 4-16,-5 0-12 16,1 3 8-16,-4 4 72 15,0 3-36-15,-4 4-4 16,0 0-16-16,0 3 0 16,0 0-8-16,0-3-12 15,4 0 4-15,0-7 28 16,7 3-12-16,-3-10 12 15,0 0-12-15,3-10-16 16,1 3 0-16,0-7-16 0,3 4 12 16,-3-7-40-16,3 6 28 0,-3-3-28 15,-1 8 28-15,-7-1 0 16,4 3 12-16,-8 8 60 16,0 6-28-16,0 4 88 15,4 6-64-15,-4 1 4 16,0 0-32-16,0-4 4 15,4 0-12-15,-4-7-148 16,4 1 72-16</inkml:trace>
          <inkml:trace contextRef="#ctx0" brushRef="#br0" timeOffset="39276.2114">10724 891 144 0,'-3'4'52'0,"3"-4"-40"0,0 3 0 15,0-3 44 1,0 0-32-16,0 0 24 16,0 0-28-16,0 0-8 15,0 0-8-15,3 0 40 16,1 0-24-16,-4 0-28 15,0 0 4-15,0 0 8 0,0 0 0 0,0 0 16 16,0 0-12-16,0 0 48 16,0 0-28-16,0 0-4 15,0 0-16-15,0 0-8 16,0 0 4-16,0 0 12 16,0 0-8-16,0 0-4 15,0 0 0-15,0 0 4 16,0 0-4-16,0 0-12 15,0 0 4-15,0 3 28 16,0 1-12-16,0-4-4 16,0 0-4-16,0 0-4 15,0 0 0-15,0 0 0 16,0 0 0-16,0 0 16 16,0 0-8-16,0 0-12 15,0 0 0-15,-4 0-4 16,4 0 0-16,-3 0 8 15,6 0 0-15,-6 0-88 16,3 0 48-16</inkml:trace>
          <inkml:trace contextRef="#ctx0" brushRef="#br0" timeOffset="37638.3531">9869 251 340 0,'19'-24'128'0,"-19"24"-100"0,16-7-8 0,-12 4 112 16,3 3-76-16,-7-4 112 16,0 8-96-16,-11 6 8 15,-1 7-48-15,-19 7-20 16,4 14-8-16,-16 3 20 15,5-3-12-15,-20 0 12 16,15 0-12-16,-23-4 0 16,20-3-4-16,-12-7 12 15,11 0-12-15,-7-6-20 16,23-5 4-16,-4-2 12 16,16-1 0-16,0-10-12 15,7 4 4-15,-3-4 4 0,15 3 0 16,0 0-28-16,7 4 16 0,5 7 24 15,15 3-8-15,8 14 36 16,4 0-24-16,7 7 4 16,4 3-12-16,-7 1-8 15,-4-1 4-15,-12 0-4 16,15-10 0-16,-19-7-20 16,5 0 12-16,-9-6 48 15,0-5-20-15,-3-6 36 16,-5 0-32-16,-3-7-128 15,-8 0 56-15</inkml:trace>
          <inkml:trace contextRef="#ctx0" brushRef="#br0" timeOffset="38269.514">9977 416 184 0,'-7'-10'68'0,"7"10"-52"0,3-7-4 15,-3 7 136 1,0 0-84-16,0 0 80 16,8 7-84-16,0 10 32 15,0 4-56-15,-4 20 24 0,3 4-32 0,-7 20 36 16,4-3-36-16,-4 3-4 15,0-9-16-15,0-8 12 16,8-10-12-16,-4-7 4 16,3-7-4-16,1-7 20 15,4-3-16-15,-4-14 12 16,11 0-12-16,-11-14-32 16,11 3 8-16,-7-26-64 15,-5 13 40-15,5-21-64 16,3 7 60-16,-3-7 16 15,0 14 20-15,-5 0 20 16,9 14-8-16,-12 3-12 16,11 14 0-16,-11 18 48 15,4 12-24-15,0 15 36 16,3-3-32-16,5 2 12 16,-9-2-20-16,9-8-16 15,-4 0-4-15,3-13 20 16,4-4-8-16,1-13 40 15,-1-1-24-15,0-17 144 16,1-3-92-16,3-38 20 16,8 3-56-16,0-34 16 15,4 18-28-15,7-8-36 16,-3 11 4-16,-12 9-8 16,4 19 4-16,-11 2 0 15,-1 15 0-15,-4 2-28 16,-3 15 20-16,-4 6-336 0,0 4 192 0,-5 4-364 15,5 6 296-15</inkml:trace>
        </inkml:traceGroup>
        <inkml:traceGroup>
          <inkml:annotationXML>
            <emma:emma xmlns:emma="http://www.w3.org/2003/04/emma" version="1.0">
              <emma:interpretation id="{C2C7CA86-B003-466F-AA10-084DB076A19C}" emma:medium="tactile" emma:mode="ink">
                <msink:context xmlns:msink="http://schemas.microsoft.com/ink/2010/main" type="inkWord" rotatedBoundingBox="14289,1862 17758,1859 17759,3074 14291,307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1178.2087">11390 347 352 0,'-8'-17'132'0,"8"17"-104"0,16-14-8 16,-12 8 140-1,4 6-92-15,-8-4 52 16,0 8-72-16,11 2 20 15,-3 5-40-15,4 2 16 16,3 5-24-16,4-1 8 16,8 0-16-16,12 0 0 15,4 4-4-15,3-4 4 0,-3 4-8 16,-1-7 8 0,-3-1-8-16,-4-6 24 0,-4 4-16 15,-4-8-12-15,-4 0-4 16,-7-3 4-16,3 0 0 0,-7 0 0 15,-1 4 0-15,-11 3 0 16,4 3 0-16,-15 11 24 16,3 3-12-16,-19 17 40 15,7 4-28-15,-26 6 32 16,15 1-32-16,-19 3 12 16,7-7-20-16,-3 4 28 15,11-11-28-15,-4-3 12 16,12 0-16-16,0-14 0 15,7 4-4-15,1-18-252 16,8 4 132-16,-1-8-412 16,4-6 292-16</inkml:trace>
          <inkml:trace contextRef="#ctx0" brushRef="#br0" timeOffset="41383.8816">12215 495 684 0,'27'-13'252'0,"-27"13"-192"0,54 0-20 16,-31 0 84-16,1 0-76 0,-1 3-20 15,4 4-16-15,-4 3-32 16,0 1 12-16</inkml:trace>
          <inkml:trace contextRef="#ctx0" brushRef="#br0" timeOffset="41527.6675">12211 747 664 0,'4'6'244'0,"-4"-6"-188"0,46 14-16 0,-19-10 48 16,4-1-56-16,12 1 40 15,3-1-40-15,-3-3-316 16,0 0 152-16</inkml:trace>
          <inkml:trace contextRef="#ctx0" brushRef="#br0" timeOffset="42367.4094">12792 588 508 0,'-16'7'188'0,"16"-7"-148"0,43 4-8 0,-12-4 60 15,3 0-56-15,28 0 24 16,0 0-40-16,16-7-8 15,-1 3-8-15,8-3-4 16,-3 4 0-16,-9-4-80 16,-11 7 44-16,-15-7-40 15,-13 7 44-15,-18-7 20 16,-4 4 8-16,-24-4 20 16,0 7-8-16,-11 3-20 15,0 4 4-15,-8 7 20 16,4 3-4-16,-8 11-4 15,12 3 0-15,-12 3 12 16,8 1-8-16,-12 6 4 16,8-3-4-16,-15-7 80 15,3 0-44-15,-7 0 100 16,3-4-80-16,5-10 16 0,15 1-48 16,3-8-32-16,17 0 0 15,11 1 24-15,11-1-12 0,16-3 12 16,8 3-12-16,3-7-8 15,5 1 0-15,3-11 4 16,0 4-4-16,-3-4-12 16,-8 3 4-16,-12-6-128 15,-8 10 72-15,-15-14-92 16,-4 7 88-16,-8-10-28 16,0 7 52-16,-7-11-4 15,7 1 28-15,-7-5 8 16,3 5 8-16,0 6 52 15,9 4-28-15,-9 17 76 16,8 6-52-16,-8 8 96 16,9 7-80-16,-13 16 120 15,5 1-104-15,-5 17 40 16,4 0-72-16,-7 7 12 16,7-4-40-16,-7-6 52 15,4-11-40-15,-5-10-316 16,9-11 156-16</inkml:trace>
          <inkml:trace contextRef="#ctx0" brushRef="#br0" timeOffset="41739.7058">13217 217 664 0,'-7'-18'244'0,"7"18"-188"0,27 4-16 15,-23 3 92 1,3 7-80-16,-7 6 32 0,4 4-48 0,-8 4 4 16,4 6-24-16,-3-10-280 15,-1 4 140-15</inkml:trace>
          <inkml:trace contextRef="#ctx0" brushRef="#br0" timeOffset="46811.4789">13697 1318 600 0,'-11'7'224'0,"15"-11"-176"0,3-6-12 0,5 0 36 16,4 3-48-16,11-24 44 16,4 7-40-16,7-21 4 15,-3 4-20-15,23-21 0 16,-4 13-4-16,4-30 4 15,-3 7-8-15,-5-28 32 16,-7 18-20-16,-5-11 120 16,-7 24-80-16,-4 4 120 15,-7 20-100-15,-1 0 4 16,-7 18-44-16,-8 9 20 16,-1 11-32-16,-10 18 12 15,3 6-20-15,-12 31 0 16,-3 7-8-16,0 21-8 15,-1-4 4-15,-3 0-16 16,8-10 8-16,3-7 4 16,12-10 0-16,0-7 16 15,8-7-8-15,7-14-20 16,8-6 4-16,4-15-32 16,4 1 24-16,-3-28-56 15,3-7 40-15,3-31-44 16,-10 4 40-16,10-18 12 15,-6 14 12-15,-9 4 36 16,0 13-12-16,1 8 12 16,-5 13-12-16,-11 6 100 0,4 15-64 15,-8 14 96-15,0 6-84 0,-8 24 0 16,-4 8-40-16,-3 23 4 16,11 0-12-16,-12 8 0 15,5-8-4-15,-8-6 12 16,11-8-12-16,-4-6-4 15,4-7 0-15,-3-11 28 16,3-6-16-16,0-7-136 16,4-1 64-16,8-6-456 15,4-3 284-15</inkml:trace>
          <inkml:trace contextRef="#ctx0" brushRef="#br0" timeOffset="47038.5814">14750 798 716 0,'0'-3'264'0,"0"3"-204"0,-27 17-16 0,8-3 256 16,7 3-172-16,-15 10 56 15,0 4-112-15,8 0-68 16,11-3-8-16,12-4-12 16,11 0 8-16,12-10 16 15,8-4-4-15,4-10-36 16,7-3 16-16,-11-8-12 15,-11 1 16-15,-9-11-88 16,-15 8 52-16,-8-11-204 16,-11 6 136-16</inkml:trace>
        </inkml:traceGroup>
        <inkml:traceGroup>
          <inkml:annotationXML>
            <emma:emma xmlns:emma="http://www.w3.org/2003/04/emma" version="1.0">
              <emma:interpretation id="{766AFF65-E670-4407-AC85-55F8B3988D17}" emma:medium="tactile" emma:mode="ink">
                <msink:context xmlns:msink="http://schemas.microsoft.com/ink/2010/main" type="inkWord" rotatedBoundingBox="18140,1336 20394,1334 20396,2761 18142,2764"/>
              </emma:interpretation>
              <emma:one-of disjunction-type="recognition" id="oneOf9">
                <emma:interpretation id="interp13" emma:lang="" emma:confidence="0">
                  <emma:literal>Fir</emma:literal>
                </emma:interpretation>
                <emma:interpretation id="interp14" emma:lang="" emma:confidence="0">
                  <emma:literal>Fire</emma:literal>
                </emma:interpretation>
                <emma:interpretation id="interp15" emma:lang="" emma:confidence="0">
                  <emma:literal>Fir'</emma:literal>
                </emma:interpretation>
                <emma:interpretation id="interp16" emma:lang="" emma:confidence="0">
                  <emma:literal>Fir?</emma:literal>
                </emma:interpretation>
                <emma:interpretation id="interp17" emma:lang="" emma:confidence="0">
                  <emma:literal>it/2</emma:literal>
                </emma:interpretation>
              </emma:one-of>
            </emma:emma>
          </inkml:annotationXML>
          <inkml:trace contextRef="#ctx0" brushRef="#br0" timeOffset="47758.4968">15726 196 456 0,'12'-14'168'0,"-12"14"-128"0,19-10-16 0,-11 6 212 15,3 8-136-15,-7 3 136 16,0 3-136-16,-8 14 60 16,0 4-92-16,-7 20-8 15,3 0-40-15,-11 24 32 16,7 4-28-16,-7 10 4 16,3-3-16-16,-3-11 20 15,7-10-20-15,-3-11-4 16,11-13-4-16,-8-7-60 15,12-7 32-15</inkml:trace>
          <inkml:trace contextRef="#ctx0" brushRef="#br0" timeOffset="48120.0042">15749 492 696 0,'4'-14'256'0,"-4"14"-196"0,50-7-20 0,-19 4 112 16,4 6-92-16,15-6 52 15,1 3-64-15,-1-4-32 16,-7 1-16-16</inkml:trace>
          <inkml:trace contextRef="#ctx0" brushRef="#br0" timeOffset="48346.0609">15885-217 728 0,'-12'-7'268'0,"12"7"-208"0,31-10-16 0,-12 6 228 15,5 1-156-15,14 0 36 16,1 6-96-16,7-3-8 16,-7 3-28-16</inkml:trace>
          <inkml:trace contextRef="#ctx0" brushRef="#br0" timeOffset="47983.0942">16156 17 860 0,'-20'28'320'0,"20"-28"-248"0,12 82-20 0,-8-34 60 16,0-6-72-16,-4 16 8 16,0 4-28-16,0 10-4 15,7-10-8-15,-3 4-32 16,0-8 12-16,-12-10-196 16,4-10 112-16,-11-7-512 15,-4-7 336-15</inkml:trace>
          <inkml:trace contextRef="#ctx0" brushRef="#br0" timeOffset="48643.3513">16674-152 560 0,'-15'4'208'0,"15"-4"-164"0,27 10-8 0,-15 1 128 15,-5 6-96-15,-7 31 104 16,0 10-96-16,-7 32 20 16,-5-1-56-16,-7 32 12 15,-1-8-32-15,-7 11 8 16,4-17-16-16,-12-11 12 16,16-17-16-16,-16-3 24 0,8-14-20 0,0-7-20 15,7-17 0 1,1-7-232-16,11-14 128 0,4-10-472 15,8-7 328-15</inkml:trace>
          <inkml:trace contextRef="#ctx0" brushRef="#br0" timeOffset="49004.9715">16926-313 832 0,'31'-14'308'0,"-31"14"-240"0,46 0-20 0,-15 0 204 16,-4 7-148-16,8 7 56 15,4 10-96-15,-4-4-12 16,-4 8-32-16,-12 3 32 15,-7 3-28-15,-12 4 20 16,0-4-24-16,-20-3 36 16,1 0-32-16,-12-6-32 15,8-12 4-15,11 1-16 16,12 0 8-16,23-4 8 16,12 4 4-16,16 0 8 15,3-1-4-15,8 1-136 16,-16 0 76-16,1-4-860 0,-5 4 504 0</inkml:trace>
          <inkml:trace contextRef="#ctx0" brushRef="#br0" timeOffset="47445.6642">15474-35 664 0,'-4'-27'244'0,"4"27"-188"0,4-10-16 16,-4 6 164-16,0 4-120 0,-4 7 72 15,4 3-92-15,-7 25 16 16,-1 6-44-16,-8 24 56 16,16 1-52-16,-15 20 28 15,7 0-40-15,-11 17-16 16,-1-7-8-16,-7 1 20 15,8-11-12-15,-8-14 12 16,4-20-12-16,-1-11-16 16,13 0 0-16,-1-20-236 15,12-4 132-15,4-17-432 16,8 0 304-16</inkml:trace>
        </inkml:traceGroup>
      </inkml:traceGroup>
    </inkml:traceGroup>
    <inkml:traceGroup>
      <inkml:annotationXML>
        <emma:emma xmlns:emma="http://www.w3.org/2003/04/emma" version="1.0">
          <emma:interpretation id="{B92EEFA6-7DDD-4FAD-BBF0-39AC09258677}" emma:medium="tactile" emma:mode="ink">
            <msink:context xmlns:msink="http://schemas.microsoft.com/ink/2010/main" type="paragraph" rotatedBoundingBox="2599,3009 13794,3307 13763,4481 2568,4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B99E1A-EADA-4CB4-98CE-66ADDABB4CF1}" emma:medium="tactile" emma:mode="ink">
              <msink:context xmlns:msink="http://schemas.microsoft.com/ink/2010/main" type="line" rotatedBoundingBox="2599,3009 13794,3307 13763,4481 2568,4183"/>
            </emma:interpretation>
          </emma:emma>
        </inkml:annotationXML>
        <inkml:traceGroup>
          <inkml:annotationXML>
            <emma:emma xmlns:emma="http://www.w3.org/2003/04/emma" version="1.0">
              <emma:interpretation id="{CDEB4034-E56C-48CD-A0A1-6BEA3E594397}" emma:medium="tactile" emma:mode="ink">
                <msink:context xmlns:msink="http://schemas.microsoft.com/ink/2010/main" type="inkWord" rotatedBoundingBox="2593,3222 4829,3281 4803,4243 2568,418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0009.2074">1469 2216 436 0,'-4'-7'160'0,"4"7"-124"0,4 0-8 0,3-3 168 16,5-1-112-16,11 1 96 15,4-1-100-15,20-3-20 16,3 7-36-16,4-3-8 16,-3 6-8-16,-5-3 20 15,-7 0-16-15,-8 0-4 16,-4 0-4-16,-12 0-24 15,-7 0 12-15</inkml:trace>
          <inkml:trace contextRef="#ctx0" brushRef="#br0" timeOffset="70190.1893">1782 2185 384 0,'-4'3'140'0,"4"-3"-108"0,-11 28-8 0,3-8 180 15,8 1-116-15,-8 20-8 16,0-3-52-16,1 7-12 16,3-4-8-16,-4-6-192 15,8-4 100-15</inkml:trace>
          <inkml:trace contextRef="#ctx0" brushRef="#br0" timeOffset="71298.136">296 1596 372 0,'-12'-6'140'0,"12"6"-112"0,-12-11-4 0,1 8 128 16,11 6-88-16,-12 1 36 15,1 9-60-15,-9-2-16 16,1 9-12-16,-16 11 0 16,0-3-8-16,-11 6 8 15,-1 1-8-15,-11-1 8 16,4-3-8-16,-8-7 24 15,19 0-16-15,-3-6 24 16,7-5-24-16,8-2 24 16,16-1-24-16,3 0-32 15,12 1 12-15,8 2-16 16,4 5 12-16,15 6-8 16,11 3 8-16,13 8 16 15,-1-1 0-15,16 7 8 0,-4-3-8 0,4 10-4 16,-4-3 4-16,7 10-4 15,-7-3 0-15,0-1 16 16,-12-3-8-16,5-10-4 16,-17-3 0-16</inkml:trace>
          <inkml:trace contextRef="#ctx0" brushRef="#br0" timeOffset="69617.1646">594 1827 456 0,'7'-31'168'0,"-7"17"-128"0,8-3-16 0,-4 7 104 15,4 6-76-15,-4-9 32 16,3 2-48-16,-3-3 12 15,4 4-28-15,0 0 28 16,3 3-32-16,-7 0-12 16,0 7-8-16,-4 7 4 15,4 7 0-15,0 20 24 16,0 7-12-16,3 18 12 16,1-4-12-16,0 0-16 15,4-10 0-15,-1-4 4 16,1-3 0-16,7-11 32 15,-3-6-16-15,-5-7-4 16,9-4-8-16,-1-6-24 16,-4 2 12-16,5-2 12 0,-1-1 0 15,-7 1-28-15,7-1 12 16,0 1-12-16,1 6 12 0,7-7-36 16,-8 4 28-16,8-3 24 15,-7-1 0-15,-9 1 0 16,5-1 0-16,-5 1-4 15,5 2 0-15,-4 1 0 16,7 0 0-16,-7 3 0 16,7 1 0-16,-4-8 8 15,5 4-4-15,-1-10 32 16,0-1-20-16,5-10 20 16,-5 1-20-16,0-18 108 15,1 0-72-15,-1-21 40 16,0 4-52-16,-7-21-40 15,7 7-4-15,-3-3 8 16,7 17 0-16,-7-4 8 16,-1 21-8-16,-7 0 16 15,11 10-12-15,-7 1-4 16,-1 6 0-16,-3 0-32 16,4 4 16-16,-5 3-12 15,1 4 12-15,-4-1-272 16,4 4 152-16</inkml:trace>
          <inkml:trace contextRef="#ctx0" brushRef="#br0" timeOffset="70772.7388">760 2236 288 0,'0'-3'108'0,"0"3"-84"0,8-3-4 0,0-1 108 16,-5 8-72-16,5-8 68 15,0 1-72-15,-4-8 32 16,7 5-48-16,5-12-12 16,-1 8-12-16,-3-14 8 15,7 3-12-15,-11-13 24 16,4 6-20-16,-12-13-32 16,0 3 12-16,-4-3 20 15,-4 10-8-15,0 0 28 16,8 14-20-16,-3 3-32 15,6 7 12-15,5 4-24 16,4 6 16-16</inkml:trace>
        </inkml:traceGroup>
        <inkml:traceGroup>
          <inkml:annotationXML>
            <emma:emma xmlns:emma="http://www.w3.org/2003/04/emma" version="1.0">
              <emma:interpretation id="{C343A889-AC62-4F2E-B9F5-C0C4A34D3B4B}" emma:medium="tactile" emma:mode="ink">
                <msink:context xmlns:msink="http://schemas.microsoft.com/ink/2010/main" type="inkWord" rotatedBoundingBox="5263,3389 6631,3425 6609,4262 5240,422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1779.474">2374 1734 560 0,'-19'-7'208'0,"19"7"-164"0,0 4-8 16,4-4 232 0,0 3-152-16,0 1 44 15,7 6-96-15,5 4-24 16,11 10-24-16,4-4 8 16,4 4-16-16,19 7-4 0,4-3 0 15,8 3 20 1,0-4-12-16,-5-2-20 0,-6-5 0 0,-13-3 20 15,-11 1-4-15,-11-1 32 16,-5 0-24-16,-23 4 4 16,-3-1-12-16,-24 8 12 15,0-1-12-15,-19 15-4 16,4-1 0-16,-12 21-4 16,15-7 0-16,-7 0 16 15,15-10-8-15,0-4-20 16,12-10 4-16,8-10 20 15,7-4-4-15,5-17-108 16,7-4 52-16</inkml:trace>
          <inkml:trace contextRef="#ctx0" brushRef="#br0" timeOffset="72147.0459">3377 2302 956 0,'4'7'352'0,"-4"-7"-272"0,73 7-24 0,-34-7-4 0,0 3-40 0</inkml:trace>
          <inkml:trace contextRef="#ctx0" brushRef="#br0" timeOffset="71962.4041">3509 2113 924 0,'46'3'340'0,"-46"-3"-260"0,54-3-28 15,-27 3 20 1,-7 0-52-16,7 6 16 16,4 1-20-16</inkml:trace>
        </inkml:traceGroup>
        <inkml:traceGroup>
          <inkml:annotationXML>
            <emma:emma xmlns:emma="http://www.w3.org/2003/04/emma" version="1.0">
              <emma:interpretation id="{AB0F739F-D41D-45C5-A930-1FF6094897AA}" emma:medium="tactile" emma:mode="ink">
                <msink:context xmlns:msink="http://schemas.microsoft.com/ink/2010/main" type="inkWord" rotatedBoundingBox="7413,3260 10119,3332 10093,4339 7386,426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2845.3346">5173 1631 580 0,'27'-14'216'0,"-27"14"-168"0,12 0-12 0,-16 0 76 16,0 7-68-16,-23 14 0 15,0 3-28-15,-23 20 16 16,7 1-20-16,-19 7 4 16,8-1-8-16,-20-6-16 15,9-4 4-15,-13-10 4 16,16-6 0-16,-7-8 24 16,26 0-12-16,12-3 32 15,8 3-28-15,19 4 12 16,4-4-16-16,27 10 0 15,16 4-4-15,11 17 12 0,8 4-12 16,-4 10 4-16,-4-4-4 16,-4-2 4-16,-3-8-8 0,-1-7-4 15,-7-7 4-15,-4-6 12 16,-8-7-8-16,0-15-292 16,-4-2 152-16</inkml:trace>
          <inkml:trace contextRef="#ctx0" brushRef="#br0" timeOffset="73418.8798">5452 1844 444 0,'-16'-24'164'0,"16"24"-124"0,4 0-16 0,-4 7 44 16,4 3-44-16,0 18 96 15,8 3-68-15,-5 14 4 16,5-1-36-16,0 4 16 16,-5 1-24-16,-3-1 4 15,8 0-8-15,-12-3 12 16,-8-7-12-16,8-1 24 16,4-9-20-16,-4-11 24 15,4-7-24-15,-4-20-20 16,4 7 0-16,-4-21 40 15,11 0-20-15,1-18-28 16,7 4 8-16,-11-10 8 0,8 10 4 0,-5-3-20 16,1 14 8-16,-1 6-40 15,1 11 28 17,-4 16 104-32,-1 8-44 0,-3 14 4 0,4 6-28 0,-4 11-4 15,8 0-4-15,-9 3 12 16,5 3-12-16,4-13-4 15,7-3 0-15,1-22 56 16,3-2-32-16,0-28 104 16,4-1-76-16,0-19 72 15,0 2-72-15,-3-23 4 16,-1 6-36-16,-4-24-20 16,8 11-8-16,-11-4-4 15,3 14 0-15,-7 10-36 16,-1 18 24-16,1 16-28 15,-1 11 28-15,-11 21-352 16,12 7 204-16,-12 13-360 16,0 0 300-16</inkml:trace>
          <inkml:trace contextRef="#ctx0" brushRef="#br0" timeOffset="73702.1324">6013 2419 280 0,'16'17'104'0,"-16"-17"-84"0,42-10 0 15,-22-1 100 1,-1 5-68-16,12-15 32 0,4-3-48 0,-8-4 56 16,0 8-52-16,-15-4 72 15,-1 3-64-15,-18-3 52 16,-5 13-56-16,-11 5 104 16,-1 6-88-16,-7 10 108 15,8 4-96-15,-4 17-4 16,12 0-40-16,11 6-16 15,4 1-8-15,4 4 4 16,7-5-4-16,13-9-4 16,3-7 4-16,11-8-296 15,1-2 160-15,4-11-580 16,-5-4 396-16</inkml:trace>
          <inkml:trace contextRef="#ctx0" brushRef="#br0" timeOffset="74118.2491">6745 1727 768 0,'-12'-7'284'0,"12"7"-220"0,-7 7-20 16,3-7 112-1,8 11-96-15,-1 6 0 16,9 3-36-16,15 8-8 15,8 3-8-15,19 7 12 16,-4-7-12-16,5 0 4 16,-9-7-4-16,-7-4 4 0,3-2-8 0,-18-5 16 15,3-2-12-15,-12-8 4 16,1 1-4-16,-5-4-8 16,1 3 4-16,-8 0-4 15,0 8 0-15,-12 3-20 16,4 3 12-16,-23 10 12 15,8 4 0-15,-28 14-4 16,5 3 4-16,-32 21 40 16,16-11-24-16,-8 1-8 15,20-4-8-15,-1-10-4 16,12-7 0-16,4-18-20 16,12-3 12-16,19-17-464 15,4 0 260-15</inkml:trace>
        </inkml:traceGroup>
        <inkml:traceGroup>
          <inkml:annotationXML>
            <emma:emma xmlns:emma="http://www.w3.org/2003/04/emma" version="1.0">
              <emma:interpretation id="{28E5A308-EFF5-439F-9AB2-900EC592D857}" emma:medium="tactile" emma:mode="ink">
                <msink:context xmlns:msink="http://schemas.microsoft.com/ink/2010/main" type="inkWord" rotatedBoundingBox="10565,3221 13794,3307 13766,4363 10536,4277"/>
              </emma:interpretation>
            </emma:emma>
          </inkml:annotationXML>
          <inkml:trace contextRef="#ctx0" brushRef="#br0" timeOffset="76150.2151">9075 1682 676 0,'20'-13'248'0,"-20"13"-192"0,0 0-16 0,-8 0 76 16,8 7-72-16,-12 17 60 16,-7 0-60-16,-20 21-28 15,4-1-16-15,-27 11 16 16,4-3-8-16,-11-4-4 16,15-3 0-16,-12-7 20 15,19-4-12-15,1-10-12 16,15 0-4-16,4-10-4 15,0 3 0-15,15 4-12 16,4-4 12-16,1 4 4 16,7 3 4-16,7 14 24 15,9 0-12-15,7 6 32 16,0-2-28-16,0 2 4 16,5 1-12-16,-5-7 12 15,-4-7-12-15,-3 0 4 16,-1-14-4-16,-7-3-40 15,3 0 16-15,-3-21-540 16,4 0 304-16</inkml:trace>
          <inkml:trace contextRef="#ctx0" brushRef="#br0" timeOffset="76703.6869">9033 1975 572 0,'-4'-17'208'0,"4"17"-160"0,11 10-12 0,-11-3 12 16,0 7-32-16,0 10 64 15,4 7-44-15,-4 7 0 16,4-1-20-16,-4 8 16 16,0 0-20-16,-4 10-12 15,4-7-4-15,-4 0 12 16,8-3-4-16,-4-10-4 15,0-8 4-15,0-10 20 16,8-6-12-16,0-22 4 16,0 1-8-16,3-28 4 15,1 4-8-15,3-18-12 16,1 11 4-16,-5-4 20 16,5 7-8-16,-5 0-12 15,5 11 0-15,-4-1 72 16,-5 11-36-16,-3 10 16 15,4 7-32-15,-4 10 8 16,4 4-12-16,-8 14 12 16,7 6-16-16,1 7 24 15,4 8-20-15,3-5-4 16,-3-2-4-16,7-15 12 16,0-3-8-16,1-20 48 15,3-8-28-15,-4-23 20 0,5-1-28 0,-9-20 60 16,4 3-44-16,1-30 0 15,-9 13-20-15,5-17-12 16,3 10 0-16,-7 0-24 16,3 21 12-16,-3 10-32 15,-4 17 24-15,3 21-364 16,1 7 208-16</inkml:trace>
          <inkml:trace contextRef="#ctx0" brushRef="#br0" timeOffset="77319.8344">9633 2329 312 0,'0'-10'112'0,"0"10"-84"0,7-3-12 16,-7 6 100-1,0 4-68-15,0 7 68 16,4 3-64-16,-4 7-20 16,0 4-20-16,0 3 16 15,0-1-16-15,0-2 56 16,4-4-36-16,-4-7-32 16,4-3-4-16,0-7 44 0,0 0-20 15,0-17 16-15,-4 3-20 0,11-17-16 16,-3 3-4-16,0-17 12 15,3 7-4-15,9-7-20 16,-5 7 8-16,-3 7 20 16,3 10-4-16,-3 11 76 15,0 13-48-15,-9 11 24 16,1 6-40-16,-8 11 44 16,4 0-36-16,-3-3 20 15,3-1-28-15,0-10 8 16,3 0-16-16,1-10 36 15,4 0-24-15,4-14-4 16,-1 0-12-16,5-28-32 16,3 8 12-16,0-18-136 15,5 3 80-15,-5-3 12 16,4 11 36-16,-7 10 0 16,-5 10 8-16,1 21 88 15,-4 3-44-15,-8 21 132 16,8-7-92-16,-8 6 44 15,0-6-68-15,0-3 20 16,3-4-40-16,-3-10-8 16,-3 0-12-16,3-11-332 15,7 0 176-15,-3-13-548 16,4 0 392-16</inkml:trace>
          <inkml:trace contextRef="#ctx0" brushRef="#br0" timeOffset="77723.0342">10345 1631 496 0,'-8'0'184'0,"8"0"-140"0,8 7-16 0,0-4 136 16,0 1-96-16,11 6 60 16,0 4-72-16,16 10-44 15,0 3-8-15,15 15 32 16,4-1-24-16,1 4 36 16,-5-4-32-16,-7-3 56 15,-5-4-40-15,-7-6 80 16,-4-8-60-16,-7-2 104 15,-5-1-84-15,-3-7 96 16,-1 0-96-16,-11 1 24 16,0 3-56-16,-11 6 40 15,-1 4-48-15,-23 18 12 16,4 2-28-16,-38 25 36 16,3 7-28-16,-19 0-4 15,11-8-12-15</inkml:trace>
          <inkml:trace contextRef="#ctx0" brushRef="#br0" timeOffset="75367.1001">7705 2274 340 0,'-27'-10'128'0,"27"10"-100"0,-8-7-8 0,0 0 156 15,8 7-100-15,-4-3 112 16,-3-1-108-16,-1 1 88 16,4-1-92-16,8 1-16 15,0 3-36-15,7 0 20 16,9 3-28-16,7-3 12 15,4 0-16-15,11-3 0 16,-3 3-4-16,0-3-16 16,0-1 4-16,-1-3 28 15,-3 7-12-15,-15-3 12 16,7 6-12-16,-16-3 36 16,-3 0-24-16,-16 0-12 15,8 4-8-15,-11-4-252 16,3 3 136-16</inkml:trace>
          <inkml:trace contextRef="#ctx0" brushRef="#br0" timeOffset="75730.5677">7852 2027 436 0,'-12'-11'160'0,"12"11"-124"0,-7 11-8 0,3-1 176 15,4 0-116-15,-8 11 88 16,0 3-104-16,-3 10-36 15,7 4-24-15,-8 14 20 16,8 3-16-16,-7 0 12 16,11-3-16-16,-8-11 12 15,8-3-16-15,0-11 16 16,0-3-16-16,-8-13-180 16,8-4 96-16,8-14-544 15,0 3 344-15</inkml:trace>
        </inkml:traceGroup>
      </inkml:traceGroup>
    </inkml:traceGroup>
    <inkml:traceGroup>
      <inkml:annotationXML>
        <emma:emma xmlns:emma="http://www.w3.org/2003/04/emma" version="1.0">
          <emma:interpretation id="{598164D4-0285-4278-BBC5-525CDE0AFAED}" emma:medium="tactile" emma:mode="ink">
            <msink:context xmlns:msink="http://schemas.microsoft.com/ink/2010/main" type="paragraph" rotatedBoundingBox="2516,4613 20868,4876 20808,9020 2457,8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3C1DF8-1939-4846-9984-8E885758CB8E}" emma:medium="tactile" emma:mode="ink">
              <msink:context xmlns:msink="http://schemas.microsoft.com/ink/2010/main" type="line" rotatedBoundingBox="2516,4613 20868,4876 20836,7100 2484,6837"/>
            </emma:interpretation>
          </emma:emma>
        </inkml:annotationXML>
        <inkml:traceGroup>
          <inkml:annotationXML>
            <emma:emma xmlns:emma="http://www.w3.org/2003/04/emma" version="1.0">
              <emma:interpretation id="{CDBADC31-855F-47CA-AB6F-A7F9D294F0C5}" emma:medium="tactile" emma:mode="ink">
                <msink:context xmlns:msink="http://schemas.microsoft.com/ink/2010/main" type="inkWord" rotatedBoundingBox="2513,4839 4356,4866 4340,6019 2497,599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0396.792">346 3572 104 0,'12'-21'36'0,"-12"14"-28"0,7-3 0 0,-7-1 116 16,12 8-68-16,-12-11 68 15,8 7-72-15,3-6 48 16,-3 2-56-16,0-3 48 16,-4 4-52-16,-1-4 52 15,1 8-56-15,4-8 0 16,0 7-20-16,-4-3-12 16,-4 6 0-16,0 1-32 15,7 3 16-15,-7 10 48 16,0 7-16-16,0 31 16 15,4 7-20-15,4 18 0 16,-4 2-8-16,8-6 12 16,-1-10-12-16,5-4-4 15,-1-11 0-15,1-6 20 0,-1-7-12 16,1-10 12-16,3-7-12 16,0-14 28-16,1 0-24 0,-1-14-4 15,0 0-8-15,-3-10 4 16,-1 0-4-16,-3-17-20 15,0 3 8-15,-5-14-24 16,1 11 20-16,0-7 4 16,0 13 8-16,-5 4 8 15,5 11-4-15,-4 13-64 16,4 21 32-16,-1 17 4 16,5 10 12-16,0 7 12 31,-1 0 0-31,1-3 32 0,0-7-16 0,3-4-24 15,1-3 4-15,3-14 44 16,0 4-20-16,4-17-20 16,5-1 0-16,-1-13 24 15,4-1-12-15,3-16 12 16,-3-1-12-16,0-34 64 16,0 0-44-16,-4-17 60 15,-3 10-56-15,-5 1 36 16,-3 16-40-16,-5 7-44 15,5 18 4-15,-9 3-24 16,1 13 16-16</inkml:trace>
          <inkml:trace contextRef="#ctx0" brushRef="#br0" timeOffset="81432.5036">172 3203 404 0,'-4'-10'148'0,"4"10"-112"0,0-3-12 16,0-1 76-1,0 8-60-15,-4-4 36 16,4 3-44-16,-12 1-28 16,5 6-4-16,-17 7 24 15,5 4-12-15,-16 6 40 16,4 4-28-16,-19-3 40 0,7 6-36 16,-15 7 20-16,4 4-28 0,0 3 36 31,7-13-32-31,9 3 12 0,11-11-20 0,0-10 20 15,11 4-24-15,1-18-4 16,7-3-4-16,8 0-32 16,0 0 16-16,0 0 4 15,8 7 8-15,-1 17-28 16,5-3 16-16,15 17-20 16,4 3 16-16,15 7-8 15,5 1 12-15,15 6 24 16,-5 0-4-16,5 0 24 15,0 0-20-15,-4 0 4 16,-4-4-8-16,0-6 12 16,-4-7-12-16,-3-4-284 15,-5-3 148-15</inkml:trace>
          <inkml:trace contextRef="#ctx0" brushRef="#br0" timeOffset="80638.9377">1205 3964 592 0,'4'0'220'0,"-4"0"-172"0,16-4-12 0,-5 1 128 16,9 6-96-16,3-6-8 15,4 3-40-15,4-3 12 16,4 3-20-16,0-4-144 15,-4 1 68-15</inkml:trace>
          <inkml:trace contextRef="#ctx0" brushRef="#br0" timeOffset="80802.3713">1360 3929 372 0,'8'7'140'0,"-8"-7"-112"0,4 24-4 0,0-3 108 15,0 0-76-15,-8 17 24 16,4 6-48-16,0 8 12 16,0 0-24-16,0-4-8 15,-4-7-8-15</inkml:trace>
        </inkml:traceGroup>
        <inkml:traceGroup>
          <inkml:annotationXML>
            <emma:emma xmlns:emma="http://www.w3.org/2003/04/emma" version="1.0">
              <emma:interpretation id="{61944E42-F97C-4B77-9A5E-F533966E336C}" emma:medium="tactile" emma:mode="ink">
                <msink:context xmlns:msink="http://schemas.microsoft.com/ink/2010/main" type="inkWord" rotatedBoundingBox="4868,4992 5486,5001 5468,6219 4850,621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1957.6632">1995 3338 464 0,'-27'-7'176'0,"27"7"-140"0,-4 0-8 0,0 0 152 16,8 0-104-16,-4 3 40 15,8 7-68-15,3 4 24 16,5 3-40-16,19 8-8 16,0-1-16-16,27 13 20 15,-8 1-16-15,12 7 24 16,-1-4-24-16,-7 1 4 15,-11-8-8-15,-8-6 20 16,-5-8-16-16,-10-3-4 16,-1-3-4-16,-12-3 12 15,1-1-8-15,-8 0-4 16,0 4 0-16,-12 7-4 16,4 3 0-16,-15 10 44 15,3 0-24-15,-26 32 0 16,3 3-12-16,-34 17 20 15,7-4-16-15,-12-3 12 16,12-13-12-16,1-8-24 16,14-6 4-16,9-18 20 15,11-3-4-15,11-17-48 16,13 0 24-16,11-21-552 16,11 0 312-16</inkml:trace>
        </inkml:traceGroup>
        <inkml:traceGroup>
          <inkml:annotationXML>
            <emma:emma xmlns:emma="http://www.w3.org/2003/04/emma" version="1.0">
              <emma:interpretation id="{66E929A0-DC81-4356-B111-96967E9DEC36}" emma:medium="tactile" emma:mode="ink">
                <msink:context xmlns:msink="http://schemas.microsoft.com/ink/2010/main" type="inkWord" rotatedBoundingBox="6068,5426 6502,5432 6497,5738 6063,573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2200.2844">3180 3799 840 0,'15'-14'312'0,"-15"14"-244"0,50-10-16 0,-19 6 120 16,0 4-104-16,16-3-8 15,-1 3-40-15,1 3 4 16,-1 4-16-16</inkml:trace>
          <inkml:trace contextRef="#ctx0" brushRef="#br0" timeOffset="82436.9537">3164 4043 748 0,'-8'10'276'0,"8"-10"-216"0,8 14-16 16,4-14 200-1,-5 4-144-15,24-4 48 0,4 0-88 0,16-4-12 16,3 1-28-16,0-1 32 15,-4 4-28-15,-7-3-320 16,-8 3 160-16,-8-7-388 16,0 7 296-16</inkml:trace>
        </inkml:traceGroup>
        <inkml:traceGroup>
          <inkml:annotationXML>
            <emma:emma xmlns:emma="http://www.w3.org/2003/04/emma" version="1.0">
              <emma:interpretation id="{D634E763-E5DD-4CF9-97E6-103965E033EC}" emma:medium="tactile" emma:mode="ink">
                <msink:context xmlns:msink="http://schemas.microsoft.com/ink/2010/main" type="inkWord" rotatedBoundingBox="7198,4950 9692,4986 9664,6918 7170,688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6327.7696">4670 4315 572 0,'0'-14'208'0,"0"14"-160"0,12-10-12 0,-5-4 100 16,1 14-80-16,4-14 60 15,3 0-72-15,5-3 16 16,-1 10-40-16,0-3 52 15,1 3-40-15,-5 0-16 16,4 14-8-16,-7-7-8 16,0 14 0-16,-8-4 16 15,3 4-8-15,-3-4-20 16,0 4 4-16,-4-7 32 16,4 10-16-16,0-10-8 15,0 0-4-15,-4 0 20 16,3 3-8-16,-3-10 4 15,0 7-4-15,0-7-8 16,0 0 4-16,0 0-16 16,0 0 8-16,0 0-16 15,0 0 12-15,0 0 4 16,4 7 4-16,-4-7-12 16,0 0 8-16,0 0 48 15,4 7-24-15,-4 0 0 16,4-4-12-16,0-3 4 15,0 4-8-15,-4-4-4 16,0 0 4-16,0 0 4 16,0 0-4-16,0 0-4 0,0 3 4 0,0 4-24 15,0-7 12-15,0 0 32 16,0 0-16-16,0 0 8 16,0 0-8-16,0 0-8 15,0 0 4-15,-4 0 28 16,4 7-16-16,-8-7-4 15,8 0-8-15,-8 0 12 16,8 0-8-16,0 0 4 16,0 0-4-16,-3 0-16 15,3 0 4-15,-4 0 28 16,8 0-12-16,-8 0 24 16,4 0-24-16,-4 0-12 15,4 0-4-15,-8-7 28 16,4 14-12-16,-3-14-12 15,3 7-4-15,-4 0-16 16,4 0 12-16,-4-7 20 16,4 14-4-16,-3-7-4 15,3 0 0-15,-8 0 20 16,8 0-12-16,-7 0-4 16,7 0-4-16,-8 0-32 15,4 7 16-15,-7-7 24 16,7 3-8-16,-7 1 0 15,3-1 0-15,-7 4 4 16,7 0-4-16,-11 0-4 16,11 0 4-16,-22 3 20 15,14-3-12-15,-7 7-4 0,0-1-4 16,-8-2 12-16,8 2-8 0,-4-2-20 16,8 3 4-16,-4-1 12 15,7-2 0-15,1-4-12 16,7-1 4-16,-3-6-4 15,11 7 0-15,-4-7 0 16,4 7 0-16,1-3 16 16,3-4-4-16,-8 6 8 15,8-6-8-15,-4 7 16 16,4 0-12-16,-4-7-4 16,4 0 0-16,-4 0-4 15,4 7 0-15,-8-7-28 16,8 4 16-16,-3-1 32 15,3 0-12-15,-4-3-8 16,8 0-4-16,-8 0-4 16,8 7 0-16,-8-7 0 15,4 0 0-15,-4 0 24 16,4 7-8-16,-4-7 4 16,4 0-4-16,-4 0-16 15,8 0 4-15,-4 0 4 16,0 0 0-16,-4 0-12 15,4 0 8-15,-4 0-4 16,8 0 0-16,-4 0 8 16,0 0 0-16,4 0-12 15,4 7 8-15,7 0 4 0,5-4 0 16,26-6-12-16,8 3 8 0,28-7 20 16,-1 7-8-16,4 0 16 15,-15-3-16-15,-5-1 16 16,-6-3-16-16,-13 0 24 15,-11 4-20-15,-12-4 40 16,-7 0-28-16,-16 0 4 16,0 7-16-16,-8-7 0 15,4 7-4-15,-8-10-472 16,5 3 252-16</inkml:trace>
          <inkml:trace contextRef="#ctx0" brushRef="#br0" timeOffset="86597.0194">4821 4253 592 0,'-12'-28'220'0,"12"28"-172"0,-7-10-12 16,7 10 180 0,0 0-124-16,0 7 52 15,0 3-84-15,-4 21 24 16,4 7-48-16,-8 7 44 15,0 3-48-15,-3 28 20 16,-1-7-32-16,-11 10 28 16,7-4-32-16,-7 1 48 15,4-17-36-15,-1-11 4 16,9-10-20-16,-5-14 36 0,12-4-24 16,4-9-332-16,4-8 168 0</inkml:trace>
          <inkml:trace contextRef="#ctx0" brushRef="#br0" timeOffset="84827.2632">4337 3833 912 0,'-12'0'340'0,"12"0"-264"0,8 0-24 0,4 0 52 16,3 7-68-16,43-7 32 16,8-3-40-16,35 6 28 15,3-3-32-15,9-3 20 16,-13-1-24-16,5 4 8 15,-8 7-16-15,-16 0 12 16,-11 0-16-16,-20-7 32 16,-11 3-24-16,-16-3-4 15,-4 0-8-15,-19-3-392 16,0 3 212-16</inkml:trace>
          <inkml:trace contextRef="#ctx0" brushRef="#br0" timeOffset="84515.933">5030 3310 664 0,'-12'-3'244'0,"8"3"-188"0,1 10-16 0,-1-3-4 16,0 3-28-16,-4 14-4 15,4 7 0-15,-7 24 4 16,3-3-4-16,-4 17 52 15,5-7-32-15</inkml:trace>
          <inkml:trace contextRef="#ctx0" brushRef="#br0" timeOffset="87648.4225">6760 3406 528 0,'4'-17'196'0,"4"17"-152"0,0-14-12 16,-8 8 176-1,4 6-120-15,-8-7 80 16,-4 3-100-16,-4-3-8 16,-3 7-40-16,-4-3-4 15,-1-1-8-15,-26-6 4 16,7 7-8-16,-35-4-20 16,9 3 8-16,-13 4-12 15,5 7 8-15,-5-3 8 0,16 3 4 0,4-1 0 16,8 5 0-1,3-1-28-15,13 4 16 0,7 17 12 16,15 7 4-16,12 31-36 16,0-1 16-16,4 32 40 15,4-4-12-15,-8 28 16 16,0-10-16-16,-12 3 12 16,4-14-16-16,-11 4 4 15,-8-14-4-15,-12 7 12 16,0-11-12-16,1-3-12 15,10-10 0-15,-10-14 12 16,18-7-4-16,1-4 32 16,11-9-20-16,8-8 12 15,8-3-16-15,19-7 100 16,12 0-64-16,7-10 32 16,5 3-44-16,11-10 12 15,-8 7-28-15,4 0-16 16,-4-4-8-16,12 4-104 15,-4 3 60-15,11 3-280 16,1-9 184-16</inkml:trace>
        </inkml:traceGroup>
        <inkml:traceGroup>
          <inkml:annotationXML>
            <emma:emma xmlns:emma="http://www.w3.org/2003/04/emma" version="1.0">
              <emma:interpretation id="{DBA4D2FC-26CB-498F-9D57-A611C78152F4}" emma:medium="tactile" emma:mode="ink">
                <msink:context xmlns:msink="http://schemas.microsoft.com/ink/2010/main" type="inkWord" rotatedBoundingBox="9953,5050 12655,5089 12630,6821 9928,678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1672.6329">7113 4384 476 0,'-8'3'176'0,"4"-3"-136"0,0 7-12 0,0-7 144 15,4 0-100-15,-7 0 60 16,3 0-76-16,-4-7 12 15,4 7-40-15,-8-3 28 16,5 3-32-16,-5 0 12 16,8-7-20-16,0 7 20 15,4 0-24-15,0-7 24 16,8 14-24-16,-4-7 4 16,4 0-8-16,7 0 20 15,5 0-16-15,11 0-4 16,7 7-4-16,44-11-4 15,-1 8 0-15,58-4 24 16,1 0-12-16,53 0 32 16,-7 3-28-16,31-3 40 15,-28 4-32-15,1-4-4 0,-31 3-12 16,-4-6-16-16,-28 3 4 0,-18-4 4 16,-20 4 0-16,-23-3 32 15,-16 3-16-15,-15-7 48 16,-16 10-36-16,-19-3-92 15,-8 7 32-15,-11 0-272 16,7 0 168-16,-15 0-408 16,0 3 308-16</inkml:trace>
          <inkml:trace contextRef="#ctx0" brushRef="#br0" timeOffset="88099.0811">7302 3468 780 0,'-4'-44'288'0,"4"44"-224"0,20-18-20 0,-9 12 84 15,5 2-80-15,15 1 52 16,8 6-60-16,19 25-4 16,0 6-20-16,0 31 8 15,-4 8-16-15,-8 6 32 16,-11-7-24-16,-8-3 12 16,-7-7-16-16,-24 0 36 15,0-7-24-15,-27-7 32 16,-4-7-32-16,-23-13 4 15,8-4-16-15,-16-24 0 16,20-4-4-16,7-23-8 16,12 3 4-16,19-14-48 15,16 7 24-15,34-7-36 16,5 7 32-16,30-3 0 16,-3 6 16-16,-1 4-44 15,1 7 24-15</inkml:trace>
          <inkml:trace contextRef="#ctx0" brushRef="#br0" timeOffset="92091.7482">7794 4666 592 0,'-23'-21'220'0,"23"21"-172"0,0-17-12 15,4 7 68 1,3 6-64-16,9-3 52 15,3 4-52-15,8 6-20 16,4 4-12-16,4 21-8 16,4 6 0-16,-8 21 8 15,0 0-4-15,-12 0 8 16,-7-3-8-16,-24-4 32 16,-3-7-20-16,-16-3 4 0,0-3-12 0,-12-11 12 15,1-4-12-15,-17-13 68 16,13-3-44-16,0-11 60 15,15 0-56-15,15-10-16 16,16 3-12-16,19-7-36 16,16 4 16-16,12-7 12 15,-1 3 4-15,16-3-56 16,-4 7 28-16,12-4-360 16,0 4 212-16</inkml:trace>
          <inkml:trace contextRef="#ctx0" brushRef="#br0" timeOffset="88894.6974">8344 3627 612 0,'-4'-21'228'0,"4"21"-180"0,4-24-12 16,-4 14 72-1,0 6-68-15,-4-6 60 16,4 3-56-16,-8-3 32 0,0 6-44 0,1 8 16 15,-5 3-28 1,-11 13 8-16,-1 8-16 0,-10 10 12 16,3-1-16-16,-4 8 32 15,12 0-24-15,-1-7 4 16,13-4-12-16,-1-6 12 16,16-1-12-16,8-10 32 15,3 1-24-15,8-12 20 16,1-2-20-16,3-8-16 15,0 1-4-15,0-7-24 16,-4 3 16-16,-7-10 4 16,-1 6 8-16,-11-2 8 15,4 2-4-15,-8 4-72 16,4 7 36-16,-4 7 12 16,0 7 16-16,3 3-16 15,5 4 12-15,4-1 20 16,7 5-4-16,4-8 16 15,4-3-16-15,4-11 40 16,0 0-24-16,0-13 12 16,-4 3-20-16,-3-10 8 15,-1 3-12-15,-11-10 12 16,-1 7-16-16,-7-21 24 16,4 4-20-16,-8-15-12 15,4 8-4-15,0 0-32 16,3 13 20-16,1 8-28 15,4 9 24-15,-1 11-264 0,1 11 156 0</inkml:trace>
          <inkml:trace contextRef="#ctx0" brushRef="#br0" timeOffset="92526.9057">8460 4834 664 0,'8'4'244'0,"-8"-4"-188"0,0 17-16 0,0-7 120 16,-8 4-96-16,0 14 0 16,4 6-40-16,-11 1 12 15,11-5-24-15,-8 1-4 16,8-3-4-16,0-7 20 15,8-1-12-15,0-6 48 16,8 0-32-16,-4-11 4 16,3 1-20-16,-3-11-24 15,4 3 4-15,-1-9 4 16,5 2 4-16,-12-6 0 0,3 7 0 16,-7-1-36-16,8 5 20 0,-8 6-40 15,0 6 36-15,0 5 68 16,8 3-24-16,3-1 0 15,1 1-12-15,15-4 44 16,8 1-32-16,11-11 24 16,5 0-28-16,-5-7 28 15,-7 0-32-15,-4-7 12 16,-16 4-16-16,-7-7 12 16,3 6-16-16,-15-13 24 15,0 4-20-15,0-5-40 16,0 5 16-16,0-1-32 15,8 7 24-15,-4 1-764 16,3 2 428-16</inkml:trace>
          <inkml:trace contextRef="#ctx0" brushRef="#br0" timeOffset="89540.0093">8452 4366 696 0,'-4'11'256'0,"4"-11"-196"0,-4 14-20 0,4-18 92 15,8 4-80-15,0-7 32 16,3 0-48-16,5-6 12 16,-1-1-28-16,16-14 16 15,0 4-20-15,8-21 0 16,4 4-8-16,-1-14 4 15,-3 10-8-15,-4-10 8 16,0 14-8-16,-8-11-4 16,0 11 4-16,0-4 20 15,-8 11-12-15,-3 0 48 16,-5 9-32-16,-3-2-40 16,0 13 4-16,-4 4 0 15,0 3 8-15,-1 7-28 16,5 7 16-16,-8 10-4 15,4 7 8-15,-8 0 0 0,0 7 0 0,-7 7 32 16,-1-7-12-16,0 10 12 16,5-3-12-16,3-3 20 15,4-4-20-15,4-11 32 16,7-9-28-16,5-11-40 16,-1 0 12-16,1-21-16 15,3 4 16-15,-3-14-8 16,3 3 8-16,-7-6 8 15,-1-4 4-15,1-3-12 16,-1 3 8-16,-7 7 4 31,4 10 0-31,-4-3 68 0,0 10-36 0,-4 14 4 16,4 0-20-16,-8 21 8 16,4 3-16-16,-8 7 40 15,8 0-24-15,-8 0 4 16,8 0-16-16,-7 0 64 15,7 0-44-15,-4-7 24 16,4-3-36-16,-4-11-324 16,4 4 160-16</inkml:trace>
          <inkml:trace contextRef="#ctx0" brushRef="#br0" timeOffset="96055.7929">9745 3620 592 0,'-8'3'220'0,"8"-3"-172"0,-11 17-12 0,7-6 84 16,4 3-72-16,-12 10 32 16,4 7-44-16,5 10 4 15,-5 7-24-15,4 21 8 16,0 7-12-16,-8 27 28 16,5-7-24-16,-9 7 12 15,16-13-16-15,-19 6 36 16,11-13-24-16,-11 3 4 15,11-14-16-15,-4-7 28 16,5-13-24-16,-1-7 48 16,8-7-36-16,8-11-260 15,3-6 124-15</inkml:trace>
        </inkml:traceGroup>
        <inkml:traceGroup>
          <inkml:annotationXML>
            <emma:emma xmlns:emma="http://www.w3.org/2003/04/emma" version="1.0">
              <emma:interpretation id="{BDA5ECB0-7C87-49A8-9DD0-3DFA0C7D59EE}" emma:medium="tactile" emma:mode="ink">
                <msink:context xmlns:msink="http://schemas.microsoft.com/ink/2010/main" type="inkWord" rotatedBoundingBox="12907,5051 15010,5082 14990,6509 12886,647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6945.159">11661 4339 892 0,'-23'-7'332'0,"23"7"-260"0,31-3-20 16,-4-1 96-1,0 4-92-15,16-3 4 16,3-4-36-16,5-3 36 16,-5 3-32-16,4-7-156 15,-3 7 68-15,-1-7-260 0,-7 4 180 0</inkml:trace>
          <inkml:trace contextRef="#ctx0" brushRef="#br0" timeOffset="97212.8711">12060 3967 644 0,'-16'4'236'0,"16"-4"-180"0,-3 17-20 0,-1-7 116 16,4 7-92-16,-4 21 44 15,0 4-60-15,-8 13 12 16,5 0-36-16,-13 0 8 15,9-4-16-15,-5-6 44 16,5-4-28-16,-9-6-32 16,12-8 0-16,-3-3-388 15,3 1 216-15</inkml:trace>
          <inkml:trace contextRef="#ctx0" brushRef="#br0" timeOffset="94479.5998">10051 3988 496 0,'0'-3'184'0,"0"3"-140"0,4 0-16 16,-4 0 20-16,7 0-32 0,1 0 84 15,0-7-56-15,-4 7 12 16,4-7-32-16,-8 3 48 16,3 4-40-16,-3-7 20 15,0 14-32-15,-3-14 28 16,3 7-32-16,-4-3-4 16,4 6-8-16,-4 4 12 15,4-3-8-15,-12 16 4 16,4 4-4-16,-11 18 4 15,7 6-8-15,-3 10-12 16,11 4 4-16,-11-10 12 16,11-4-4-16,-4-3 40 15,8-11-20-15,0-6 4 16,0-4-16-16,0-10 64 16,0-1-44-16,4-9-12 15,0-1-12-15</inkml:trace>
          <inkml:trace contextRef="#ctx0" brushRef="#br0" timeOffset="95433.6384">10117 4305 860 0,'4'-18'320'0,"-4"18"-248"0,34-20-20 15,-14 6 84 1,7 4-84-16,4-11 32 15,11 11-48-15,5-4 12 16,-1 7-28-16,-7 0 16 0,0 0-20 0,-12 0-212 16,0 7 108-16</inkml:trace>
          <inkml:trace contextRef="#ctx0" brushRef="#br0" timeOffset="95716.8935">10144 3630 788 0,'-8'-17'292'0,"8"17"-228"0,12-10-16 0,-5 3 96 16,9 7-88-16,7-4 32 16,0-3-52-16,8 0 32 15,0 1-40-15,0 2 20 16,0 4-28-16,-4 0-440 16,0 4 228-16</inkml:trace>
          <inkml:trace contextRef="#ctx0" brushRef="#br0" timeOffset="95185.9788">10604 3919 520 0,'-7'-3'192'0,"7"3"-152"0,0-7-8 0,0 3 124 15,0 8-92-15,0-4 28 16,0 0-56-16,-4 7-4 16,4 3-20-16,-8 21 12 15,8 3-16-15,-12 21 24 16,9 4-20-16,-21 6 12 15,17-6-12-15,-9-4 0 16,1-10-4-16,-1-11 12 16,8-3-12-16,-3-3 40 15,7-11-24-15</inkml:trace>
          <inkml:trace contextRef="#ctx0" brushRef="#br0" timeOffset="96371.1313">10988 3534 748 0,'0'20'276'0,"0"-20"-216"0,7 55-16 0,-3-24 84 15,4 7-80-15,-20 17 0 16,12-3-32-16,-7 41 32 16,-13 0-24-16,-11 27 32 15,12-13-32-15,-12 3 20 16,8-17-24-16,-8 7 8 16,11-11-16-16,-7-10 56 15,8-13-40-15,-4-15 16 16,11-9-28-16</inkml:trace>
          <inkml:trace contextRef="#ctx0" brushRef="#br0" timeOffset="96686.4705">11286 3496 768 0,'31'-62'284'0,"-31"62"-220"0,46-17-20 16,-27 10 100 0,1 7-88-16,7 3 16 15,-8 4-48-15,-3 7 24 0,-5 7-32 0,-11 10 40 16,0 0-32-16,-19 10 12 16,4 0-20-16,-16-3 0 15,3 0-8-15,1-7-8 16,8-4 4-16,11-6 12 15,16 0-8-15,19-11 16 16,4-3-16-16,35-7 68 16,-4 3-44-16,15 1-292 15,-3 3 136-15</inkml:trace>
        </inkml:traceGroup>
        <inkml:traceGroup>
          <inkml:annotationXML>
            <emma:emma xmlns:emma="http://www.w3.org/2003/04/emma" version="1.0">
              <emma:interpretation id="{D02092EF-477E-458E-9024-EA78059A4FA8}" emma:medium="tactile" emma:mode="ink">
                <msink:context xmlns:msink="http://schemas.microsoft.com/ink/2010/main" type="inkWord" rotatedBoundingBox="15585,5208 17969,5242 17947,6825 15562,679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9838.8943">14332 3668 572 0,'-4'-10'208'0,"4"10"-160"0,12-11-12 0,-12 4 136 15,4 4-100-15,-8-4 88 16,0 7-96-16,-7 0 4 16,-1 4-44-16,-11 6 40 15,-1 7-36-15,-14 11-4 16,7 3-16-16,-4 6-8 15,8 1 4-15,8 10 4 16,7-10-4-16,16 7 60 16,4 0-36-16,22-11 24 15,-2-3-32-15,10-14-176 16,-7-6 84-16,0-8-460 16,-4-3 300-16</inkml:trace>
          <inkml:trace contextRef="#ctx0" brushRef="#br0" timeOffset="99994.5047">14193 3895 728 0,'-35'-7'268'0,"35"7"-208"0,0 0-16 16,8 0 72-1,3 7-72-15,13-7 52 16,3 10-56-16,4-3 8 16,4 0-32-16,7-7 0 15,-7 7-8-15,4 0-376 16,-4 0 200-16</inkml:trace>
          <inkml:trace contextRef="#ctx0" brushRef="#br0" timeOffset="100575.1293">12703 4463 632 0,'-8'0'236'0,"8"0"-184"0,-12 0-16 16,12 0 88-1,0 0-76-15,0 0 24 16,0 0-40-16,-8 0 40 16,8 0-40-16,-11 0 28 15,22 0-32-15,-11 0 44 16,0 0-40-16,0 0-16 15,0 0-8-15,0 0 16 16,8 0-12-16,19-4-4 0,12 1-4 0,31-1 20 16,-1 4-12-16,59-3-20 15,4 0 0-15,38-4 48 16,-11 7-20-16,27 0 44 16,-24 3-36-16,1-3 12 15,-32 4-24-15,-11-8 8 16,-27-3-12-16,-15 0 12 15,-16 4-16-15,-16-7 24 16,-15 6-20-16,-19-3 32 16,-5 4-28-16,-7 3-180 15,-11 3 88-15,-1 4-536 16,1 7 340-16</inkml:trace>
          <inkml:trace contextRef="#ctx0" brushRef="#br0" timeOffset="97888.1666">12943 3665 624 0,'-20'-38'228'0,"20"38"-176"0,12-31-16 16,-4 17 60-16,7 4-60 0,8-4 100 16,4 7-76-16,4 31-44 15,0 10-16-15,-4 15 24 16,1 13-16-16,-9 6 60 15,-4-9-36-15,-15 10 4 16,-7-7-24-16,-20 0 36 16,-1-11-24-16,-30-13-4 15,12-7-12-15,-8-24 20 16,15-4-16-16,0-27 4 16,20 0-8-16,31-14-52 15,7 7 28-15,27 0-16 16,1 7 20-16,15 7-204 15,-12 7 120-15</inkml:trace>
          <inkml:trace contextRef="#ctx0" brushRef="#br0" timeOffset="100937.5947">12935 4666 820 0,'-66'-24'304'0,"66"24"-236"0,-8-21-20 15,16 11 8 1,11 3-40-16,16-3 32 15,4 3-32-15,15 10 32 0,4 7-32 0,12 25 4 16,-12 6-12-16,-4 18 4 16,-7-4-8-16,-20 7 40 15,-8-4-20-15,-27-10 4 16,-3-3-16-16,-28 3 36 16,8-13-24-16,-31-11-4 15,4-7-12-15,-19-14 28 16,11 1-20-16,4-15 12 15,19 1-16-15,35-10-32 16,20 6 8-16,35-7-4 16,3 4 8-16,16-7-20 15,7 10 16-15</inkml:trace>
          <inkml:trace contextRef="#ctx0" brushRef="#br0" timeOffset="99569.6782">13655 3764 364 0,'0'-7'132'0,"0"7"-100"0,4 0-12 0,-4-6 36 15,0 12-36-15,0-12 68 16,7 6-48-16,-7 0 52 16,0 0-52-16,0-4 32 15,8 1-40-15,-8-4 0 16,0 3-20-16,0-3 20 16,0 7-20-16,0-6-4 15,0 6-4-15,-8-7-4 16,8 7 0-16,0-7 8 15,-7 3-4-15,3-3 24 16,0 1-16-16,-8-1 24 16,12 3-24-16,-7-3-12 15,3 7-4-15,-12 0 12 16,12 4-4-16,-11 3 8 16,7 0-8-16,-11-1 24 15,7 12-16-15,-7 2 4 16,3-2-8-16,-7 9-16 0,8 1 4 15,-5-1 20-15,9-3-8 0,3 0 4 16,0 0-4-16,16-3 28 16,0-4-20-16,3-6-4 15,16-1-8-15,-7-10-16 16,11 3 8-16,-4-6 4 16,-4-1 0-16,-7-6 8 15,3 0-4-15,-11-4-12 16,-5 4 4-16,-6-4-16 15,3 7 12-15,0 0-4 16,-8 14 4-16,4 0-12 16,0 7 12-16,12-4 20 15,3 11-4-15,9-11 24 16,-1 11-20-16,4-14 32 16,5-4-28-16,-1-10 20 15,0 4-20-15,-8-11 20 16,0 4-24-16,-11-8 40 15,0 8-28-15,-4-11 32 16,-4 8-32-16,0-8-24 16,0 7 0-16,0-3-8 15,0 3 0-15,8 0-256 16,3 11 144-16</inkml:trace>
          <inkml:trace contextRef="#ctx0" brushRef="#br0" timeOffset="101444.9602">13868 4852 632 0,'-12'-11'236'0,"12"11"-184"0,-15-3-16 15,3 3 124 1,8 7-96-16,-11 3 16 15,7 7-44-15,-11 14 0 16,7-10-20-16,0 10 0 0,5 0-8 16,3-4-8-16,4 1 4 0,4-7 28 15,3-1-16-15,1-6 64 16,4-4-44-16,-1-6-16 16,1-4-12-16,0-7-8 15,3 0 0-15,-7-7-44 16,3 4 24-16,-7-4 24 15,4 4 0-15,-8 3-60 16,4 7 28-16,-4 0-4 16,0 10 16-16,4 4 84 15,3 7-40-15,9-4 20 16,7 0-32-16,20-3 36 16,-1-4-28-16,13-6 32 15,-5-8-32-15,-8-10 12 16,-3 1-20-16,-12-8-8 15,-3 7-4-15,-17-10 20 16,-3 7-12-16,-8-7-40 16,0 10 16-16,1-7-24 15,6 11 20-15,5-4-104 16,8 4 64-16</inkml:trace>
          <inkml:trace contextRef="#ctx0" brushRef="#br0" timeOffset="103246.5634">15060 3716 632 0,'-12'4'236'0,"12"-4"-184"0,-15 20-16 0,7-3 72 16,4 4-68-16,-7 17 36 15,3 3-44-15,-7 45 24 16,3 4-28-16,-7 30 44 16,3-6-40-16,-11 20 12 15,4-14-28-15,-4 1 20 16,11-21-24-16,1-18 4 16,7-13-8-16,4-21 56 15,12-10-36-15,11-17-136 16,1-4 60-16</inkml:trace>
        </inkml:traceGroup>
        <inkml:traceGroup>
          <inkml:annotationXML>
            <emma:emma xmlns:emma="http://www.w3.org/2003/04/emma" version="1.0">
              <emma:interpretation id="{7E4F1AF4-C194-4ED9-BCA2-34659EC738DE}" emma:medium="tactile" emma:mode="ink">
                <msink:context xmlns:msink="http://schemas.microsoft.com/ink/2010/main" type="inkWord" rotatedBoundingBox="18303,4839 20868,4876 20836,7100 18271,706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3595.494">16539 3620 808 0,'-16'-4'300'0,"16"4"-232"0,-4 42-20 16,-3-15 44-1,14 4-60-15,-7 28 24 16,0-1-36-16,-15 45-8 0,3 1-8 0,-26 37 40 16,7 0-24-1,-16 3 60-15,12-13-44 0,-15-7-24 16,7-24-12-16,5-14 36 15,11-21-24-15,3-13 52 16,13-14-36-16,-1-21-4 16,12-7-16-16</inkml:trace>
          <inkml:trace contextRef="#ctx0" brushRef="#br0" timeOffset="103878.2449">16721 3441 820 0,'31'-62'304'0,"-31"62"-236"16,35-28-20-16,-12 21 80 15,0 4-80-15,8 0-12 16,0 6-20-16,-4 7-16 15,-8 11 4-15,-19 10 40 16,0 7-24-16,-27 10 16 16,12-3-20-16,-5-1 20 15,1-6-24-15,0-7 12 16,19-7-12-16,8-6 12 16,3-5-16-16,36-9 40 0,7-1-24 0,12-3-32 15,-1 4 4 1,1-8-668-16,4-3 364 0</inkml:trace>
          <inkml:trace contextRef="#ctx0" brushRef="#br0" timeOffset="104345.4751">17565 3317 768 0,'-39'-21'284'0,"39"21"-220"0,27-13-20 0,-4 6 24 16,4 7-48-16,20-11 88 15,3 1-60-15,4-4-4 16,-3 7-28-16,-9 0-4 16,-7 4-4-16,-8-7-32 15,-4 10 12-15,-11 0 48 16,0 7-16-16,-12-7 36 15,4 6-32-15,-4 8-4 16,-4-3-12-16,0 2 12 16,4 11-12-16,-4 14-12 15,0 14 0-15,-8 34 4 16,1 3 0-16,-16 42 24 16,7-7-12-16,-7 24 4 0,4-17-8 15,-4 24 20-15,8-14-16 0,-1 7 32 16,5-28-28-16,-1-6 20 15,5-21-20-15,-9 3 44 16,5-17-32-16,-5 7 40 16,1-14-40-16,-20-6 84 15,5-11-64-15,-17-11 92 16,9-9-80-16,-32-11 0 16,8-10-40-16</inkml:trace>
          <inkml:trace contextRef="#ctx0" brushRef="#br0" timeOffset="102486.7797">15966 4198 612 0,'19'-21'228'0,"-11"7"-180"0,4 4-12 0,-9-4 176 16,5 7-124-16,0-6 88 15,0 2-104-15,-8-2 24 16,0 2-56-16,-24 1-24 16,1 7-8-16,-27 3 0 15,3 3-4-15,-18 4-12 16,7 0 4-16,-8-11-16 16,15 8 12-16,-7-4-4 15,16 0 4-15,7-4-44 16,16 1 24-16,7 6-12 15,12 8 24-15,8 9 8 16,-4-3 8-16,3 21 0 16,1 0 0-16,-12 10-12 15,4-3 8-15,-11 7 28 0,-1-8-12 16,-7 8-4-16,3-7-4 0,-3 0 4 16,3-4-4-16,1-7 16 15,3-3-12 1,1-10 4-16,11-7-4 0,11-4-8 15,-3 0 4-15,11-3 40 16,8 3-24-16,4-6 0 16,0 6-12-16,4-3 48 15,-4 0-32-15,4-4 32 16,0 1-28-16,-4-4-88 16,-4 0 32-16,0-7-396 15,-4 4 232-15</inkml:trace>
          <inkml:trace contextRef="#ctx0" brushRef="#br0" timeOffset="102640.6863">15447 4432 956 0,'-15'-10'352'0,"15"10"-272"0,19 0-24 16,-3 0 24-1,7 3-56-15,8-6 16 16,4 3-24-16,11-7 36 15,4 0-28-15</inkml:trace>
          <inkml:trace contextRef="#ctx0" brushRef="#br0" timeOffset="102895.3658">15594 3895 780 0,'0'-14'288'0,"0"14"-224"0,20-13-20 0,-9 2 172 15,1 4-128-15,15-6 8 16,0 2-56-16,8 1-28 16,4 3-8-16,-1 0 20 15,1 7-12-15,-4 0-76 16,-4 4 36-16,-8-1-336 15,0 4 204-15</inkml:trace>
        </inkml:traceGroup>
      </inkml:traceGroup>
      <inkml:traceGroup>
        <inkml:annotationXML>
          <emma:emma xmlns:emma="http://www.w3.org/2003/04/emma" version="1.0">
            <emma:interpretation id="{9EEBE62E-2E0A-4D77-92AB-DE0F8098B14E}" emma:medium="tactile" emma:mode="ink">
              <msink:context xmlns:msink="http://schemas.microsoft.com/ink/2010/main" type="line" rotatedBoundingBox="3847,6712 17027,7572 16923,9165 3743,8305"/>
            </emma:interpretation>
          </emma:emma>
        </inkml:annotationXML>
        <inkml:traceGroup>
          <inkml:annotationXML>
            <emma:emma xmlns:emma="http://www.w3.org/2003/04/emma" version="1.0">
              <emma:interpretation id="{DC4FC1A4-507B-47C1-B8FF-0805F918550A}" emma:medium="tactile" emma:mode="ink">
                <msink:context xmlns:msink="http://schemas.microsoft.com/ink/2010/main" type="inkWord" rotatedBoundingBox="3815,7207 4463,7249 4401,8196 3753,8154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0499.256">892 5784 716 0,'0'38'264'0,"0"-38"-204"0,19 48-16 0,-15-24-24 16,4-3-20-16,3 3-20 15,5-3 12-15,-8-4-128 16,7 0 76-16</inkml:trace>
          <inkml:trace contextRef="#ctx0" brushRef="#br0" timeOffset="110336.8264">954 5588 1028 0,'-12'-24'380'0,"12"20"-296"0,0 1-20 0,0 0 84 15,0 6-92-15,8-6-28 16,-4 3-24-16,11-4-48 16,-3 4 24-16</inkml:trace>
          <inkml:trace contextRef="#ctx0" brushRef="#br0" timeOffset="111279.9009">1337 5726 228 0,'-4'0'84'0,"4"0"-64"0,-8 0-8 0,4 0 12 16,8 0-16-16,-4 0-4 15,0 0 0-15,0 0 4 16,0 0-4-16,0 0 8 16,0 0-8-16,0 0 68 15,0 0-40-15,0 0 60 16,0 0-56-16,0 0 36 16,0 0-40-16,0 0 0 15,0 0-20-15,0-4 12 16,4 4-16-16,0-7 4 15,4 4-4-15,3-14-16 16,1 6 4-16,0-9 4 16,3 6 0-16,-3-10 16 15,3 10-8-15,-11-3-4 16,0 10 0-16,-8 4-24 16,4 6 12-16,-8 21 92 15,-3-3-44-15,3 51 28 0,0 7-40 0,-3 38 16 31,7 0-24-31,4 0-88 0,4-14 36 0,11-6 8 16,4-22 20-16,1-20 28 16,3-13-12-16,-4-25 56 15,-3-7-36-15,-12-23 28 16,0-5-32-16,-20-20 52 16,5 4-44-16,-17-7 116 15,9 6-84-15,-12 1 80 16,8 10-84-16,0 0 4 15,11 3-44-15,12 4-32 16,8 7 4-16</inkml:trace>
        </inkml:traceGroup>
        <inkml:traceGroup>
          <inkml:annotationXML>
            <emma:emma xmlns:emma="http://www.w3.org/2003/04/emma" version="1.0">
              <emma:interpretation id="{D9AAAC94-2F44-403C-952E-7192F05F1178}" emma:medium="tactile" emma:mode="ink">
                <msink:context xmlns:msink="http://schemas.microsoft.com/ink/2010/main" type="inkWord" rotatedBoundingBox="5612,7276 6999,7367 6968,7847 5580,775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1828.3598">2727 5757 404 0,'0'10'148'0,"0"-10"-112"0,-8 48-12 0,-4-17 84 16,12 0-64-16,-15 10 8 16,11 1-32-16,0-8 4 15,0-3-12-15,0-10 72 16,8-4-48-16,4-17 32 15,7 0-40-15,5-21-8 16,-1 1-12-16,4-22-24 16,8 8 8-16,4-14-4 15,0 6 4-15,-4 1-12 16,-4 14 12-16,4 9-4 16,-8 12 4-16,-11 16 140 15,-4 10-72-15,-4 22 72 16,-1 3-76-16,-3 3 4 15,0 0-36-15,4-7 12 16,4-6-20-16,-4-8 8 16,0-6-12-16,-4-11-324 15,0-3 168-15</inkml:trace>
          <inkml:trace contextRef="#ctx0" brushRef="#br0" timeOffset="112180.7977">3354 5722 488 0,'-8'-3'180'0,"8"3"-140"0,-4 10-12 0,-4-3 120 15,8 3-88-15,-7 14 20 16,-1 7-48-16,-4 11 12 16,5 2-24-16,3-2 0 15,8-4-12-15,11-7 28 16,4-7-20-16,12-11-4 16,0 1-8-16,0-14-48 15,0-7 24-15,-7-10-28 16,-5 3 28-16,-11-17 28 15,-4 0-4-15,-16-7 0 32,4 1 0-32,-7-1-16 0,3 14 8 0,12-4-24 15,12 18 16-15</inkml:trace>
          <inkml:trace contextRef="#ctx0" brushRef="#br0" timeOffset="112555.7968">3753 5688 392 0,'11'-4'148'0,"-11"4"-116"0,8 18-8 0,-8-5 64 16,4 1-52-16,-8 14-4 16,4-1-20-16,-4 8 8 31,8-1-12-31,-8-3-4 0,4-4 0 0,-8-9 12 15,8-1-8-15,0-14-4 16,4 1 0-16,0-15-4 16,4 1 0-16,7-17-20 15,1-1 12-15,3-6-40 16,4-1 28-16,1 4-12 16,-1 11 20-16,-4 9 112 15,4 4-52-15,-3 14 176 16,-1 11-128-16,-3 12 28 15,-1 8-76-15,-3 4 8 16,-1-1-36-16,-3-3 8 16,0-4-16-16,3-6-536 15,1-4 288-15</inkml:trace>
        </inkml:traceGroup>
        <inkml:traceGroup>
          <inkml:annotationXML>
            <emma:emma xmlns:emma="http://www.w3.org/2003/04/emma" version="1.0">
              <emma:interpretation id="{400667DF-FF2B-4739-A159-90414EE51CB4}" emma:medium="tactile" emma:mode="ink">
                <msink:context xmlns:msink="http://schemas.microsoft.com/ink/2010/main" type="inkWord" rotatedBoundingBox="7292,7179 11144,7431 11067,8603 7216,835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14883.591">5580 5746 1040 0,'15'-20'384'0,"-15"20"-300"0,27 13-20 0,-15 1 184 16,3 3-148-16,1 21 48 15,-1 14-88-15,-7 10-28 16,-4-7-20-16,-12 0 0 16,0-10-8-16,-3-8 24 15,-9-6-16-15,1-6-64 16,4-12 24-16,-5-6-48 15,9-7 40-15,3-7-32 16,4-6 36-16,8-12-44 16,8 1 44-16,19-13-44 15,7 6 40-15,28-7-68 16,-4 10 60-16,8-3 8 0,-8 7 24 16,-12-7 12-16,0 14 0 15,-11-11 0-15,-4 11 0 16,-12-7 44-16,-7 10-24 0,-16 4 68 15,-4-4-48-15,-16 7 8 16,5 1-28-16,-12 6 24 16,3 0-28-16,-6 6-48 15,6 8 16-15,1 17-24 16,8 10 24-16,11 11 0 16,8-7 8-16,15 3 16 15,0-3-4-15,5-11 24 16,3-3-16-16,15-17-12 15,-3-4-4-15,19-13-216 16,-4 3 120-16,4-11-40 16,0-2 84-16,-15-5-44 15,-4-2 56-15,-8-18 32 16,-8 14 8-16,-12-7 24 16,-3 7-12-16,-8 10 104 15,0 14-64-15,-8 21 156 16,8 3-112-16,0 7 44 15,0 7-80-15,8-7-24 16,8-1-20-16,-1-12 24 16,4 2-20-16,-3-13 20 15,3 4-20-15,-3-22 8 16,-1 4-12-16,-11-13-60 16,0 9 24-16,-12-20-68 15,4 11 52-15,-3-18-72 0,-1 7 68 16,16-10-8-16,-1 10 32 0,5 3-12 15,15 11 16-15,0 3 0 16,12 7 8-16,7 4 0 16,1 3 0-16,-1 0 16 15,-3 3-4-15,-8 4-4 16,0 0 4-16,-24 0 72 16,-3 3-40-16,-16-3 68 15,-3 7-64-15,-5 10-24 16,4-3-16-16,-3 3-8 15,11 7 0-15,-11 0 24 16,11 0-8-16,-8 0-4 16,8-7 0-16,-11-4 12 15,7 4-8-15,-11-10 24 16,7-3-20-16,-11-5-4 16,3 1-4-16,-3-14 12 15,4 7-8-15,-4-6-20 16,7-5 4-16,1-9-320 15,7-5 176-15</inkml:trace>
          <inkml:trace contextRef="#ctx0" brushRef="#br0" timeOffset="115573.4854">7147 5708 820 0,'-7'0'304'0,"7"0"-236"0,-35 7-20 0,19 0 228 16,5 4-160-16,-9 20-44 15,5-1-48-15,7 22-24 16,-3 3 0-16,11 4 8 16,11-4-4-16,-3-7 8 15,4-3-8-15,7-14 16 16,-4-4-12-16,1-10 24 16,3-3-20-16,-7-10-12 15,3-4-4-15,-3-4-112 16,3-3 64-16,-7-7-84 15,4-3 76-15,-8-10-4 16,-4 3 40-16,7 0 12 16,-3 10 12-16,-4 7-36 15,4 7 20-15,-4 7 104 16,0 17-48-16,4 3 56 16,8-3-56-16,-1 1-20 15,1-1-12-15,3-11 24 16,5 1-16-16,3-7 20 15,0-4-20-15,4-6-16 16,0-4-4-16,-7 0-92 16,-5 0 48-16,-11-3-56 15,-4-4 60-15,-12-10 40 16,1 4 4-16,-5-5 4 16,9 12 0-16,-1-4 72 15,8 17-40-15,4 0 76 0,3 13-64 16,9-2 44-16,7 13-52 15,4-11-20-15,4 5-12 0,4-8 0 16,0 4-4-16,0-11 24 16,0 4-16-16,-1-7 4 15,-3 4-8-15,-7-8-8 16,-1 4 4-16,-11-14 12 16,-1 7-8-16,-3-3-20 15,0-11 4-15,-8-3 32 16,3 4-16-16,-3-4-28 15,4 17 12-15,-8 0-36 16,4 7 28-16,-3 7 4 16,3 13 12-16,0-2 8 15,7 2-4-15,1-3-4 16,4 4 4-16</inkml:trace>
          <inkml:trace contextRef="#ctx0" brushRef="#br0" timeOffset="113111.2723">4705 5753 372 0,'0'-7'140'0,"0"7"-112"0,-4-7-4 0,-4 1 136 16,0 6-92-16,-11-7 52 15,0 7-72-15,-20-7 20 16,12 7-40-16,-16 3 36 16,9-3-36-16,-1 11 40 15,8 2-40-15,-4 11 4 16,11 4-20-16,1 3 12 15,11 7-16-15,4-7 16 16,12 0-16-16,8-11 4 16,3-2-4-16,12-22-32 15,0 4 12-15,8-7-224 16,-5-3 128-16,-3-18-112 16,0 8 128-16,-7-11 4 15,-1 3 56-15,-12-10 0 16,1 11 20-16,-8-14 36 15,0 10-16-15,-4-11 124 16,0 8-76-16,0-1 224 16,0 15-156-16,0 13 16 0,7 10-88 0,-7 18 56 15,0 3-60-15,-3 17-8 16,-1 4-24-16,-4 14 24 16,4-1-24-16,-4-3-136 15,8-3 64-15</inkml:trace>
          <inkml:trace contextRef="#ctx0" brushRef="#br0" timeOffset="113385.0008">4937 5554 728 0,'-31'10'268'0,"31"-10"-208"0,-15 24-16 0,3-3 52 16,8-4-60-16,-4 14-4 16,5 0-20-16,3 7-64 15,3 6 28-15,1 1-8 16,8 0 20-16,-12-7 24 16,8-7-4-16,-5-7 32 15,5-7-24-15,-16-3-188 16,5-4 88-16,-5-10-404 15,8 4 272-15</inkml:trace>
          <inkml:trace contextRef="#ctx0" brushRef="#br0" timeOffset="113654.2169">5351 5770 664 0,'-15'-6'244'0,"15"6"-188"0,-31 0-16 0,4 6 128 15,7 1-100-15,-18 7 80 16,3 3-88-16,4 7-40 16,4 7-16-16,7 7-4 15,20 7 0-15,12-7 0 16,11 0 0-16,8-1-20 16,0-9 12-16,-4-4 4 15,0-3 4-15,-19-8-80 16,0 1 44-16,-31-3-56 15,-1-1 52-15,-22-7-84 16,7 1 68-16</inkml:trace>
          <inkml:trace contextRef="#ctx0" brushRef="#br0" timeOffset="113891.9536">5622 5677 728 0,'-35'11'268'0,"35"-11"-208"0,-27 48-16 15,16-3 108-15,7-1-92 16,-8 42 0-16,4-3-36 0,-15 48 20 16,8-4-28-16,-5 7-188 15,5-20 88 1,-4-21-44-16,7-21 76 0,-7-17-216 15,7-14 148-15</inkml:trace>
          <inkml:trace contextRef="#ctx0" brushRef="#br0" timeOffset="115739.4268">8189 6369 840 0,'4'66'312'0,"-4"-66"-244"0,-47 82-16 0,20-47 16 15,0-5-48-15</inkml:trace>
        </inkml:traceGroup>
        <inkml:traceGroup>
          <inkml:annotationXML>
            <emma:emma xmlns:emma="http://www.w3.org/2003/04/emma" version="1.0">
              <emma:interpretation id="{C09C5C39-4D10-4137-B97B-61BFDFEAD041}" emma:medium="tactile" emma:mode="ink">
                <msink:context xmlns:msink="http://schemas.microsoft.com/ink/2010/main" type="inkWord" rotatedBoundingBox="12274,7262 14650,7417 14547,9010 12170,885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7540.9685">10419 6390 332 0,'-28'38'120'0,"28"-38"-92"0,0 7-8 31,4-14 192-31,8 7-120 0,15-21 36 16,4 11-80-16,15-18-20 16,5 4-16-16,-1-7 0 15,-3 0-8-15,-1-14 16 16,-7 1-12-16,-4-18-4 15,-8 0 0-15,-4-14-16 0,-4 14 8 0,-3 0 72 32,-1 14-36-32,-7 3 136 0,4 18-92 0,-5 10 44 15,1 10-72-15,-8 20 12 16,4 15-40-16,0 24 0 16,0 6-12-16,3 1 28 15,1-4-20-15,4-11 4 16,3-6-12-16,9-14-32 15,-1-7 12-15,4-13-252 16,4-1 148-16,-4-13-140 16,-8 0 148-16,8-21-72 15,-7 3 104-15,-1-27 20 16,-3 7 36-16,-5-14 52 16,1 14-20-16,-12 0 288 15,8 17-164-15,-16 10 84 16,8 14-128-16,-4 21 76 15,4 14-92-15,4 23-8 16,4 4-40-16,3 7 20 16,5-3-32-16</inkml:trace>
          <inkml:trace contextRef="#ctx0" brushRef="#br0" timeOffset="117044.4029">10310 5822 444 0,'-8'-24'164'0,"8"24"-124"0,0-21-16 0,-7 14 140 15,7 4-96-15,-4-4 104 16,4 7-96-16,-8 10 28 15,0 8-60-15,-3 19 28 16,3 5-40-16,-11 9-8 16,11-2-16-16,-4-5 20 31,5-2-16-31,7-11 12 0,3-7-12 0,1-7 12 16,8-3-16-16,3-14-160 15,1 0 80-15,-1-11-76 16,1-3 84-16,-8-3 8 0,3 4 36 0,-7-8 12 15,0 17 8-15,-4 4 96 16,0 4-52-16,0 10 132 16,8 10-100-16,11-11 52 15,4 12-72-15,16-12-16 16,4-2-24-16,11-4-4 16,0-1-4-16,-8-12 28 15,-3 2-20-15,-12-17 4 16,-8 4-12-16,-15-14 4 15,0 0-8-15,-12-13-100 16,0 6 52-16,-8-4-332 16,5 8 208-16</inkml:trace>
          <inkml:trace contextRef="#ctx0" brushRef="#br0" timeOffset="118066.2725">9451 6369 372 0,'-12'-17'140'0,"12"17"-112"0,-11-14-4 0,3 4 152 16,0 10-100-16,-4 0 84 15,5 0-92-15,-13-7 80 16,5 14-88-16,-4-7 96 16,7 0-92-16,4 7 32 15,8-4-56-15,0 4 40 16,8-7-48-16,11 7 48 31,8 0-48-31,8 3 36 0,-4-3-36 0,16 7-8 16,-1 0-16-16,51-11 28 15,15 4-20-15,66-7-24 16,-4 7 4-16,59-14-8 16,-20 7 4-16,11-7 44 15,-38 7-24-15,-4 7 8 16,-31-4-12-16,-12-6 4 15,-34 3-8-15,-24 0 24 16,-27 0-16-16,-27-7-4 0,-15 14-4 16,-24-7-148-16,-3 7 80 15,-24 0-456-15,12 3 288 0</inkml:trace>
          <inkml:trace contextRef="#ctx0" brushRef="#br0" timeOffset="116550.084">9586 5850 372 0,'-15'-25'140'0,"23"15"-112"0,-5-11-4 0,5 8 144 15,-4 2-96-15,4-13 52 16,3 7-76-16,5-7 44 16,-5 7-52-16,5 0-4 15,3 6-20-15,20 11 68 16,-4 11-48-16,11 33 4 15,-7 11-24-15,0 25 16 16,-4-1-20-16,-16-7 48 16,0-10-32-16,-23-14 4 15,1-7-20-15,-25-10 20 16,5-7-20-16,-15-10 32 16,3 0-28-16,0-21-24 15,4 7 4-15,12-27 0 16,3 9 4-16,16-6-28 15,8-7 16-15,30 0 4 0,9 11 8 16,15 2-20-16,4 5 12 16,-4 6-488-16,-4 14 268 15</inkml:trace>
          <inkml:trace contextRef="#ctx0" brushRef="#br0" timeOffset="118931.3465">9563 6741 652 0,'-12'-31'244'0,"12"31"-192"0,39-21-12 0,-12 14-12 16,0 7-24-16,20 4 104 16,7 6-60-16,12 11-20 15,-4 3-16-15,-4 27-12 16,-4-2 0-16,-15 16 8 16,-8-3-4-16,-24 0 40 15,-3-7-20-15,-35-4 20 16,-3-13-24-16,-25-14 60 15,1 0-44-15,-7-20-24 16,10-4-12-16,-7-21 16 16,16-3-8-16,19-21-4 0,8 4 0 0,26-7-32 15,5 7 16-15,34-1-12 16,5 11 12-16,22 4-300 16,1 6 172-16,7 11-200 15,-7 0 196-15,-9 6 12 16,-10 4 80-16,-9 0 108 15,-7 7-32-15,-8 0 224 16,-8 3-136-16,-11 7 116 16,-5 8-132-16,-7 12-4 15,4 1-56-15,-4 4-24 16,0-1-8-16,0-3 12 16,8-4-8-16,4-6 4 15,7-8-4-15,0-9 12 16,4-1-12-16,1-10-224 15,-1 0 120-15,0-7-184 16,4 0 160-16,-7-10-84 16,-5 3 120-16,-7 0 160 15,0 4-36-15,-8 7 256 16,0 6-164-16,3 4 60 16,13 7-112-16,7 3 124 15,8 4-120-15,8-4 24 16,0 0-64-16,15-14-28 15,0 1-8-15,12-18 24 16,0 0-16-16,-12-13-76 16,-8 6 32-16,-19-17-16 15,-7 7 24-15,-20-6 12 0,0 6 8 0,-12-7 8 16,4 10-4-16,4 1-28 16,4 9 12-16</inkml:trace>
        </inkml:traceGroup>
        <inkml:traceGroup>
          <inkml:annotationXML>
            <emma:emma xmlns:emma="http://www.w3.org/2003/04/emma" version="1.0">
              <emma:interpretation id="{76A6926B-D9FA-4D11-9632-858D313E6B8A}" emma:medium="tactile" emma:mode="ink">
                <msink:context xmlns:msink="http://schemas.microsoft.com/ink/2010/main" type="inkWord" rotatedBoundingBox="15528,7865 17001,7962 16958,8622 15484,852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0093.1349">12621 6476 416 0,'-4'-4'152'0,"4"1"-116"0,0-1-12 16,0-2 108-16,0 12-76 0,0-12 104 16,0 6-96-16,0 0 52 15,0 0-72-15,4 0 24 16,4 10-40-16,4-10 16 15,3 3-24-15,8-6 28 16,1 3-32-16,7-10 40 16,3 10-32-16,-3-7 12 15,0 7-20-15,-11-7-8 16,-5 7-4-16,-7 0-280 16,-8 7 152-16</inkml:trace>
          <inkml:trace contextRef="#ctx0" brushRef="#br0" timeOffset="120412.6382">12610 6675 684 0,'-20'-10'252'0,"20"10"-192"0,12 3-20 0,-4-3 128 16,3 0-100-16,16-3 8 15,-3 3-48-15,14-3 28 16,1 6-32-16,11-3-428 16,-3 3 220-16</inkml:trace>
          <inkml:trace contextRef="#ctx0" brushRef="#br0" timeOffset="125106.2405">13252 6906 476 0,'0'0'176'15,"4"3"-136"-15,4-3-12 0,-8 0 64 16,0 0-56-16,4 0 92 16,0 0-72-16,-1-3 24 15,9 3-44-15,4-7 4 16,7 0-24-16,12-7 8 16,-1 4-12-16,13-11-16 15,3 8 0-15,1-8 20 16,-1 7-8-16,-8-13 24 15,-7 3-20-15,-4-21-20 16,-4 7 0-16,-7-17 20 16,-5 10-4-16,-3-10-12 15,3 10 0-15,-11 8 40 0,8 6-24 16,-4 0 24-16,-1 10-20 0,-7 4-8 16,8 3-4-16,-8 0-16 15,0 11 8-15,0-4 20 16,4 7-8-16,-4 0-12 15,0 0 0-15,0-7 20 16,0 14-8-16,-4-7-4 16,4 0 0-16,0 0-24 15,-8 7 12-15,1-4 4 16,3 11 4-16,-4 10-12 16,4 7 8-16,0 14 28 15,0 0-12-15,-3 6 12 16,7-6-12-16,0-4-16 15,7-3 0-15,-3-10 12 16,4-4-4-16,0-11 40 16,3-2-20-16,-3-8-4 15,4-3-12-15,3-10-8 16,1 0 4-16,-1-11-4 16,4 7 0-16,1-3 8 15,3-4-4-15,0-3 16 16,1 4-12-16,-5-4-40 15,0-1 20-15,-3 1 0 16,-1 4 12-16,-3-11 0 16,-4 14 0-16,-8-11 16 15,0 11-8-15,-4-7-20 16,4 10 4-16,-4 0-12 0,0 4 8 16,-4 3 8-16,8 7 4 0,-8-7 8 15,5 7-4-15,-5 7 32 16,0 0-20-16,0 3 48 15,-3 11-36-15,-1 10 4 16,-3 0-20-16,3 7 0 16,-3 6-4-16,3-2 28 15,4 2-20-15,4-6-4 16,8-14-8-16,4-3 28 16,7 0-16-16,1-11 20 15,3-3-20-15</inkml:trace>
        </inkml:traceGroup>
      </inkml:traceGroup>
    </inkml:traceGroup>
    <inkml:traceGroup>
      <inkml:annotationXML>
        <emma:emma xmlns:emma="http://www.w3.org/2003/04/emma" version="1.0">
          <emma:interpretation id="{5BCB6117-EC50-4ABF-8298-D4318C713565}" emma:medium="tactile" emma:mode="ink">
            <msink:context xmlns:msink="http://schemas.microsoft.com/ink/2010/main" type="paragraph" rotatedBoundingBox="2963,8289 18715,9409 18466,12909 2714,117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B4B4EB-E0B3-44DD-8E15-F745CE377F88}" emma:medium="tactile" emma:mode="ink">
              <msink:context xmlns:msink="http://schemas.microsoft.com/ink/2010/main" type="line" rotatedBoundingBox="2963,8289 18715,9409 18582,11277 2830,10157"/>
            </emma:interpretation>
          </emma:emma>
        </inkml:annotationXML>
        <inkml:traceGroup>
          <inkml:annotationXML>
            <emma:emma xmlns:emma="http://www.w3.org/2003/04/emma" version="1.0">
              <emma:interpretation id="{40AC3B59-EA4F-4D2A-8463-5E6425534600}" emma:medium="tactile" emma:mode="ink">
                <msink:context xmlns:msink="http://schemas.microsoft.com/ink/2010/main" type="inkWord" rotatedBoundingBox="2963,8289 5380,8461 5263,10105 2846,9933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8047.0717">59 7869 280 0,'-7'7'104'0,"7"-7"-84"0,0 0 0 16,0 0 56-1,0 0-44-15,0 0 84 16,0 0-64-16,0 7 72 16,4 0-72-16,-1 0 16 15,9 3-36-15,-4-3-4 16,3 0-16-16,1 0 0 0,4 3-4 0,3-3 4 16,0 0-8-16,8-14-4 15,0 7 4-15,8-7 12 16,0 7-8-16,0-10-4 15,0 3 0-15,-4-7 4 16,4 4-4-16,-12-4 8 16,0 0-8-16,-7-3-12 15,-5 10 4-15,-7-10 28 16,4 3-12-16,-8 1-12 16,4-5-4-16,-4 5-16 15,0 2 12-15,-4-2 4 16,4-1 4-16,-4 3 0 15,0-2 0-15,-4 2 8 16,1 4-4-16,-9-6-12 16,8 13 4-16,-11-7 4 15,7 3 0-15,-7-2 8 16,0 6-4-16,-5-7-28 16,13 14 12-16,-16-7 24 15,7 3-8-15,1 0 0 16,4 1 0-16,-5 3-16 15,9-7 8-15,-9 7 12 16,9-1-4-16,-5 1-4 16,8-3 4-16,-3 10-4 15,-1-8 0-15,-3 5-12 0,3 3 8 16,-3-1 12-16,3-2-4 0,-4 2-12 16,5 1 4-16,-9-4 4 15,13 4 0-15,-5-3 16 16,0 2-8-16,1 1 16 15,3-4-16-15,-3 4 16 16,7 3-16-16,-8-3 4 16,8 0-4-16,-4-4 20 15,8 4-16-15,-7-7-4 16,7 10-4-16,-4-10 4 16,8 7-4-16,-4-4-4 15,0 4 4-15,0 0 4 16,7-4-4-16,1 4-20 15,4 3 8-15,-4-3 20 16,3 3-4-16,-3-3-12 16,3 6 0-16,1-9 28 15,0 9-12-15,-5-9-32 16,5 9 12-16,-4-9 8 16,0 9 4-16,-1-10 8 15,5 4-8-15,0-7-4 16,-1 3 4-16,1-6-4 15,-1 3 0-15,5-7 8 16,-1 3-4-16,5-3-12 16,-1 0 4-16,4 0 12 15,4 0-4-15,4-7-4 16,4 7 4-16,4 0-24 0,0-7 12 0,-5 1 12 16,1 6 0-16,-4-4 24 15,-4 4-16-15,4-7-12 16,-4 0-4-16,1 0-4 15,-9 7 0-15,4-10 0 16,-4 3 0-16,-7 0 16 16,4 7-4-16</inkml:trace>
          <inkml:trace contextRef="#ctx0" brushRef="#br0" timeOffset="148632.1287">807 7016 436 0,'7'-17'160'0,"-7"17"-124"0,4-4-8 0,0 4 28 16,0 4-36-16,-4 6 44 15,4 7-36-15,-4 18 28 16,4 6-28-16,-8 14 44 15,-4 0-40-15,4 0-16 16,0 0-8-16,-7-3 16 16,3-4-12-16,-15 4 40 15,11-8-28-15,-15-9 64 16,8-11-48-16,-8-3-8 16,-4-11-20-16,-4-20 16 15,8-4-16-15,-8-10-40 16,12-4 16-16,3-3-420 15,13 0 236-15</inkml:trace>
          <inkml:trace contextRef="#ctx0" brushRef="#br0" timeOffset="149863.5409">1240 6940 332 0,'12'-10'120'0,"-12"10"-92"0,0 0-8 0,0 0 24 15,0 0-28-15,-8-3 12 16,8 3-16-16,-4-4 28 16,4 8-24-16,-8-4 12 15,5 3-16-15,-13 4-8 16,1 3 0-16,-5 4 20 15,-3 3-12-15,-8 7 68 16,8 4-48-16,-8 3 16 16,11 0-32-16,-3 0 20 15,12-4-24-15,-5 1 12 16,16-4-12-16,8-4-16 16,0-2 0-16,7-8 20 15,8 0-8-15,1-3 16 0,7 0-16 16,-12-10-116-16,8 3 56 0,-8-11-76 15,1 1 72-15,-1-7 12 16,0 3 28-16,-7-10-16 16,4 7 20-16,-13-11 4 15,9 8 8-15,-8-4 44 16,4 10-24-16,-5 3 24 16,1 8-24-16,0 10 44 15,0 10-36-15,0 7-16 16,0 0-4-16,7 4 0 15,-3-1-4-15,12 1 16 16,-9-4-12-16,9-3-4 16,-1-4 0-16,0-3 4 15,1-4-4-15,7-7 16 16,-8 4-12-16,8-14 4 16,-8 0-4-16,1-10-16 15,-5 0 4-15,1-14 12 16,3 3-4-16,-11-13-4 15,4 7 4-15,-12-11-4 16,3 11 0-16,-6-8 0 16,-1 11 0-16,-12-3 52 15,12 10-28-15,-7-4-12 16,-1 11-4-16,4-3 8 16,4 6-8-16,-3 0-12 15,3 11 0-15,0-1-16 0,4 4 12 0</inkml:trace>
          <inkml:trace contextRef="#ctx0" brushRef="#br0" timeOffset="148786.5509">799 6775 572 0,'11'-24'208'0,"-11"24"-160"0,31-7-12 0,-19 4-20 16,4 3-16-16,-1-4 0 15,0 4 0-15,1 4-440 16,-1 6 240-16</inkml:trace>
          <inkml:trace contextRef="#ctx0" brushRef="#br0" timeOffset="150479.0891">1852 6985 372 0,'-8'-7'140'0,"8"7"-112"0,8 0-4 16,-8 0 56 0,0 0-48-16,0 0 60 15,0 0-56-15,0 0 36 16,0 0-40-16,0 0 36 0,0 0-40 0,0 0 20 31,0 0-28-31,0 0 28 0,0 0-32 0,4-3 12 16,3 3-16-16,1 0 56 15,4 0-40-15,3 0 16 16,5 0-28-16,3-4 8 16,4 4-12-16,16-7 20 15,3 4-20-15,16-7 4 16,-8 6-8-16,0-3 4 15,-7 7-8-15,-9-3-20 16,-3 3 8-16,-11-4 20 16,-1 8-4-16,-12-4-4 15,1 0 0-15,-8-4-32 16,0 4 16-16,-8-3-268 16,4 6 152-16,-4-6-228 15,8 3 204-15</inkml:trace>
          <inkml:trace contextRef="#ctx0" brushRef="#br0" timeOffset="151610.0945">2088 6772 280 0,'-4'0'104'0,"4"0"-84"16,0 0 0-16,0 0 48 15,0 0-40-15,0 0 32 16,0 0-32-16,0 0 16 16,12 3-24-16,-8 1 8 15,3 2-16-15,-7-2 12 16,0-1-16-16,-4 4 32 16,4 0-24-16,-3 0 20 15,3 3-20-15,-4-3 0 16,-4 0-8-16,0 0-8 15,8 3 4-15,-8 1 4 16,5-1-4-16,-9 4 16 16,8 3-12-16,-4 0 4 0,4 4-4 15,-3-1-8-15,3 1 4 0,-4 0-24 16,4 3 12-16,-7 0 20 16,11-3-4-16,-8-1-4 15,8 4 0-15,0-3-16 16,0-4 8-16,0 0 28 15,0 1-12-15,-12-1-12 16,12 0-4-16,-7-3 20 16,7-1-8-16,-8 1 4 15,4 0-4-15,-4-4-24 16,8 4 8-16,-8-7-4 16,8 3 4-16,-7-3 8 15,7 0 0-15,-4-4 16 16,8 1-8-16,-4 3-12 15,0-7 0-15,0 0-16 16,0 0 12-16,0 3 48 16,0 4-20-16,0-3-44 15,7 2 12-15,-7-6 20 16,0 0-4-16,0 0 20 16,8 11-16-16,-4-11-4 15,4 7 0-15,0-11 12 16,-5 8-8-16,5-4-4 15,0 3 0-15,-4-3-4 16,4 4 0-16,7-4 24 0,-7 0-12 16,7 0 4-16,1 0-8 15,3-4 12-15,8 4-12 0,-7-3 24 16,7 3-20-16,0-4-12 16,0 8-4-16,4-8-16 15,0 4 12-15,0-3 56 16,0 3-24-16,0-4 16 15,-4 1-24-15,-8-1-236 16,0 8 116-16</inkml:trace>
        </inkml:traceGroup>
        <inkml:traceGroup>
          <inkml:annotationXML>
            <emma:emma xmlns:emma="http://www.w3.org/2003/04/emma" version="1.0">
              <emma:interpretation id="{69FA75E2-833D-4635-879B-C50DF3F9ECE4}" emma:medium="tactile" emma:mode="ink">
                <msink:context xmlns:msink="http://schemas.microsoft.com/ink/2010/main" type="inkWord" rotatedBoundingBox="6047,10142 6342,10163 6324,10405 6029,10385"/>
              </emma:interpretation>
            </emma:emma>
          </inkml:annotationXML>
          <inkml:trace contextRef="#ctx0" brushRef="#br0" timeOffset="156050.4091">3346 8503 664 0,'16'-7'244'0,"-16"7"-188"0,30 7-16 16,-18-4 136-1,4 7-104-15,-13 4 32 16,5 0-60-16,-23 3 0 15,-5 4-28-15,-18 6 0 0,-1 1-8 0,-15-1-112 16,11 1 56-16,-11-11-348 16,8-3 216-16</inkml:trace>
        </inkml:traceGroup>
        <inkml:traceGroup>
          <inkml:annotationXML>
            <emma:emma xmlns:emma="http://www.w3.org/2003/04/emma" version="1.0">
              <emma:interpretation id="{984C7287-D56C-42DB-9B4A-647D08966177}" emma:medium="tactile" emma:mode="ink">
                <msink:context xmlns:msink="http://schemas.microsoft.com/ink/2010/main" type="inkWord" rotatedBoundingBox="7729,9582 8489,9636 8451,10169 7691,10115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6934.793">5018 7993 288 0,'8'-13'108'0,"-8"13"-84"0,4-14-4 0,0 10 108 15,0 1-72-15,-4-4 40 16,0 4-56-16,-4-4 40 15,0 7-48-15,-4-7 36 16,0 14-36-16,-7-7 24 16,3 0-28-16,-7 10 0 15,7 0-16-15,-11 8 72 16,8-1-48-16,-12 14 4 16,7 0-24-16,-7 17-4 15,8 0-4-15,-1 7 20 16,13-7-16-16,3-3-12 15,8-7-4-15,3-11 20 16,5-3-8-16,4-17-28 16,3-3 8-16,4-15-76 15,0 1 52-15,4-21-4 16,1 4 24-16,-5-11-48 16,0 0 32-16,-8 10 8 15,-3 4 12-15,-8 7 12 16,0 17 0-16,-4 14 104 15,0 3-56-15,4 21 24 16,3 3-40-16,13 0 4 0,3 1-20 16,16-8 0-16,7-6-8 15,8-8 28-15,-3 4-20 0,-1-17-24 16,-3 4 4-16,-5-18 0 16,-3-4 4-1,-4-26 24-15,-4-1-12 16,-12-28 24-16,0 8-24 0,-15-7-12 15,0 9-4 1,-16 5 12-16,9 16-4 0,-5 1-4 16,8 13 4-16,-8 4-224 15,8 10 120-15</inkml:trace>
        </inkml:traceGroup>
        <inkml:traceGroup>
          <inkml:annotationXML>
            <emma:emma xmlns:emma="http://www.w3.org/2003/04/emma" version="1.0">
              <emma:interpretation id="{293F6422-BE2A-42E4-AB89-2C002A89E837}" emma:medium="tactile" emma:mode="ink">
                <msink:context xmlns:msink="http://schemas.microsoft.com/ink/2010/main" type="inkWord" rotatedBoundingBox="9115,9659 9514,9688 9494,9969 9095,994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9224.1491">6187 8279 560 0,'4'-7'208'0,"-4"7"-164"0,51-17-8 0,-20 3 128 16,0 11-96-16,19-8 8 15,0 4-48-15,1-3-16 16,-1 7-8-16,-4-4-76 16,-3 7 40-16</inkml:trace>
          <inkml:trace contextRef="#ctx0" brushRef="#br0" timeOffset="159037.1348">6304 8052 384 0,'-8'-4'140'0,"8"4"-108"0,-12 0-8 0,8-7 188 16,4 7-120-16,-4-3 80 16,4 0-104-16,0-4 60 15,8 7-72-15,4-7 24 16,3 7-48-16,16-4-8 16,-4 4-16-16,8-3-8 15,0 6 4-15,0-3-4 16,0 4 0-16,-8-4-12 15,-4 3 8-15,-7 1-180 16,-1 3 96-16,-11 3-400 16,-4 4 272-16</inkml:trace>
        </inkml:traceGroup>
        <inkml:traceGroup>
          <inkml:annotationXML>
            <emma:emma xmlns:emma="http://www.w3.org/2003/04/emma" version="1.0">
              <emma:interpretation id="{AB6FE099-6027-4D41-8BCF-632C85504FEE}" emma:medium="tactile" emma:mode="ink">
                <msink:context xmlns:msink="http://schemas.microsoft.com/ink/2010/main" type="inkWord" rotatedBoundingBox="10110,8999 13471,9238 13388,10413 10026,1017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61069.7751">9040 7983 352 0,'-7'3'132'0,"7"-3"-104"0,-12 18-8 0,0-5 168 15,12 5-108-15,-7 19 56 16,-1 8-80-16,0 21-8 16,1-1-28-16,-5 0 48 15,12-6-36-15,-12-8 92 16,5-9-72-16,-17-11 64 16,13-7-64-16,-20-7 40 15,8-3-52-15,-20-11 8 16,8 1-32-16,-11-11-44 15,11 0 16-15,-8-14-428 0,12 1 240 0</inkml:trace>
          <inkml:trace contextRef="#ctx0" brushRef="#br0" timeOffset="161141.4779">9009 7567 716 0,'20'-18'264'0,"-20"18"-204"0,27 21-16 0</inkml:trace>
          <inkml:trace contextRef="#ctx0" brushRef="#br0" timeOffset="162084.4776">9424 8004 384 0,'4'-7'140'0,"-4"7"-108"0,7-7-8 0,-7 3 76 16,0 4-60-16,0-6 80 16,8 2-68-16,-8-3 52 15,0 4-60-15,-8-4 40 16,8 3-48-16,0-2-20 15,0 6-8-15,-7-7 36 16,7 7-24-16,-12-4-8 16,4 8-8-16,-3-4 48 15,-5 7-28-15,-3 3 32 16,-1 4-28-16,-7 6 28 16,8 4-32-16,-8 14 4 15,8-3-16-15,7-1 0 16,4 0-4-16,8-3 4 15,8-3-8-15,4-11-4 16,7 0 4-16,4-13 4 0,-4-1-4 0,1-13-64 16,-1-4 32-16,-7-10-76 15,7 3 60-15,-3-6-24 16,3 3 40-16,-7 0 4 16,-5 7 16-16,5 3 16 15,-4 7-4-15,-1 7-4 16,5 3 4-16,-12 11 48 15,8 7-28-15,3 10 0 16,-3 0-16-16,11 3 4 16,1 0-8-16,-1-3-4 15,8-6 4-15,-7-8-24 16,7-4 12-16,-8-9 4 16,8-4 4-16,0-14 32 15,-7 0-16-15,-9-20 12 16,5 6-16-16,-12-20 12 15,-1 10-16-15,-3-3 128 16,4 10-72-16,-4 0-28 16,0 11-24-16,0-1-4 15,4 11-4-15,-4-4-144 16,0 7 76-16,0-3-412 16,4 10 264-16</inkml:trace>
          <inkml:trace contextRef="#ctx0" brushRef="#br0" timeOffset="162448.9463">10090 7573 464 0,'7'-6'176'0,"-7"6"-140"0,4 6-8 0,-12 1 128 16,8 4-92-16,0 9 28 16,-3 11-56-16,-1-7-32 15,4 7-4-15,-4-3 8 16,8-4-4-16</inkml:trace>
          <inkml:trace contextRef="#ctx0" brushRef="#br0" timeOffset="160133.1246">7391 7931 248 0,'-11'-10'92'0,"11"10"-72"0,-4-7-4 0,0 4 68 16,4 3-48-16,-8-4 32 16,4 1-40-16,-7-4 44 15,7 7-40-15,-8-4 56 16,5 8-52-16,-9-1 56 16,4 4-56-16,-7 4 44 15,4-1-44-15,-9 4 68 16,9 3-56-16,-4 4 20 15,7 3-40-15,-4 7-8 16,1 0-12-16,3 0 4 16,8-1-8-16,1-2 8 15,6 0-8-15,1-8 16 16,4-3-12-16,8-6-56 16,-5-1 24-16,1-10-112 0,-1 0 76 0,5-14-44 15,-1 7 60-15,1-10-12 16,3 3 36-16,-3-6 20 15,3 3 0-15,-3-1-16 16,3 5 8-16,-7-1 20 16,-1 7-4-16,-3 4 24 15,0 3-20-15,-8 10 48 16,0 7-32-16,3 14 4 16,5 3-20-16,4 1 0 15,3-1-4-15,16-6 4 16,0-1-8-16,8-10-12 15,4 1 4-15,-1-15 4 16,-3 1 0-16,-8-15 24 16,0 4-12-16,-4-24 32 15,-8 4-28-15,-3-18-12 16,-5 4-8-16,-7-4 4 16,0 7 0-16,0 0 16 15,0 11-8-15,-4-1 4 16,4 8-4-16,-4-4-24 15,7 10 8-15</inkml:trace>
          <inkml:trace contextRef="#ctx0" brushRef="#br0" timeOffset="160345.3512">8142 7412 676 0,'4'-7'248'0,"-4"7"-192"0,0 7-16 0,-4 0 136 16,4 3-104-16,-11 21-12 16,3-4-36-16</inkml:trace>
          <inkml:trace contextRef="#ctx0" brushRef="#br0" timeOffset="160629.6487">8216 8138 780 0,'8'-21'288'0,"-8"21"-224"0,38-7-20 15,-18 0 40 1,3 7-56-16,8-3-20 0,-4-4-8 0</inkml:trace>
          <inkml:trace contextRef="#ctx0" brushRef="#br0" timeOffset="162670.5443">10256 7598 632 0,'0'-4'236'0,"0"4"-184"0,8 4-16 0,-4 2 80 16,-1 5-72-16,1 9-20 15,0 5-12-15,-4 2-24 16,4 4 8-16,-8 7-340 16,4-7 188-16</inkml:trace>
          <inkml:trace contextRef="#ctx0" brushRef="#br0" timeOffset="195969.5615">10264 8589 332 0,'4'-7'120'0,"-4"7"-92"0,15-14-8 15,-7 4 112 1,0 6-76-16,7-10 136 15,1 14-108-15,7-13 108 16,0 13-108-16,4-7 0 0,0 7-48 0,-4 7-16 16,1 6-12-16,-17 11 4 15,1 1-8-15,-19 12-20 16,-5 1 8-16,-11 7-100 16,0-7 56-16</inkml:trace>
        </inkml:traceGroup>
        <inkml:traceGroup>
          <inkml:annotationXML>
            <emma:emma xmlns:emma="http://www.w3.org/2003/04/emma" version="1.0">
              <emma:interpretation id="{26482D2C-ABED-46C4-A079-5BBD5A5370BA}" emma:medium="tactile" emma:mode="ink">
                <msink:context xmlns:msink="http://schemas.microsoft.com/ink/2010/main" type="inkWord" rotatedBoundingBox="14533,9446 17217,9637 17158,10471 14474,1028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98020.1471">12962 7880 416 0,'-19'10'152'0,"19"-10"-116"0,-28 17-12 0,17-6 32 15,7-1-36-15,-8 4-8 16,12-1-8-16,-4 1-16 15,4 0 8-15,-3 7-332 16,3-1 184-16</inkml:trace>
          <inkml:trace contextRef="#ctx0" brushRef="#br0" timeOffset="198807.8232">13705 8183 216 0,'8'-7'80'0,"-8"7"-60"0,-8 0-8 16,0 0 100-1,16 0-64-15,-16 3 0 16,8 4-32-16,-11 7-4 15,3 3-4-15,-19 4 20 16,8 6-16-16,-20-6 4 16,0 6-8-16,-23 1-8 15,12 3 4-15,-12-7 28 16,19-3-16-16,-11-4 84 16,8 0-56-16,-1-3-20 0,9-4-16 15,3-3 16-15,8 0-12 0,-4 0-12 16,11 0-4-16,5-7-16 15,11 3 12-15,-4-3 4 16,8 0 4-16,0 0 8 16,8 7-4-16,-4-4-4 15,11 4 4-15,-3 0 20 16,3 0-12-16,9 0-4 16,-9 3-4-16,12 4 4 15,0 0-4-15,-3 3-4 16,10 0 4-16,-3 0-4 15,-4 4 0-15,-3 0 0 16,3-1 0-16,-4-3-36 16,-4 1 20-16,1-8-276 15,-1 0 160-15</inkml:trace>
          <inkml:trace contextRef="#ctx0" brushRef="#br0" timeOffset="199287.6313">14282 8365 288 0,'-4'3'108'0,"4"-3"-84"0,-8 0-4 0,4 4 128 16,1 3-84-16,-13 6 44 16,5 1-64-16,-13 0-24 15,1 0-12-15,-16-1 8 16,5 1-8-16,-17-3 24 16,5 2-20-16,-12-6-40 15,11 4 16-15,-15-8 28 16,12 0-8-16,-8-3 88 15,15 0-52-15,1 0 32 16,7 7-44-16,4-7 24 16,12 0-28-16,19 0-8 15,0 7-12-15,19 0 12 16,0 10-12-16,16-6-4 16,0 2 0-16,8 5-4 15,-5-1 0-15,9 3 8 16,-5 1-4-16,9 3 8 15,-1 0-8-15,-11-3-20 16,-5 0 8-16,-14-11-136 16,-1 0 76-16</inkml:trace>
          <inkml:trace contextRef="#ctx0" brushRef="#br0" timeOffset="197140.6774">11797 8134 248 0,'0'-13'92'0,"0"13"-72"0,-4-7-4 0,0 3 68 16,8 4-48-16,-8-3 56 15,4 3-52-15,-8-4-28 16,0 8-12-16,-7-4 44 16,3 7-24-16,-11 0 68 15,4 3-48-15,-8 11 8 16,7 3-28-16,-3 10 32 15,8 4-28-15,-1 7-4 16,5-4-12-16,3-3 4 16,8 0-8-16,4-14 8 15,3 0-8-15,5-4-12 16,7-2 4-16,5-5 4 16,3-6 0-16,0-3-20 15,-4-1 12-15,0-6-40 16,4 3 28-16,-3-7-80 15,-5 0 56-15,-7-3 28 16,-1 3 12-16,-3 0 4 16,0 3 4-16,-8 1 72 15,4 3-40-15,-4 7-4 16,7 3-20-16,1 7 0 16,11 1-8-16,1-1 8 15,-1 3-8-15,16-2-20 16,-4-5 8-16,15-6 12 15,1 4 0-15,-1-8-4 16,1 1 4-16,-1-11 28 16,-7 3-16-16,-12-13 20 0,-8 3-20 15,1-10-8-15,-5 4-4 16,-11-11 48-16,4 3-28 0,7-10-12 16,-7 11-4-16,-4-11-8 15,11 10 0-15,-11-3-56 16,12 7 32-16,-16 4-340 15,0 2 200-15</inkml:trace>
          <inkml:trace contextRef="#ctx0" brushRef="#br0" timeOffset="197653.6746">12699 7880 288 0,'0'-7'108'0,"0"7"-84"0,-8 0-4 0,4 0 84 16,8 0-60-16,-8 3 8 15,4 8-32-15,-4 2 4 16,4 5-12-16,-4-5-8 15,4 5 0-15,-4-5 12 16,4 5-8-16</inkml:trace>
        </inkml:traceGroup>
        <inkml:traceGroup>
          <inkml:annotationXML>
            <emma:emma xmlns:emma="http://www.w3.org/2003/04/emma" version="1.0">
              <emma:interpretation id="{D04E6CA2-3F38-44D8-8BB5-8F4F913C0E6A}" emma:medium="tactile" emma:mode="ink">
                <msink:context xmlns:msink="http://schemas.microsoft.com/ink/2010/main" type="inkWord" rotatedBoundingBox="17596,9538 18700,9617 18636,10522 17532,10444"/>
              </emma:interpretation>
              <emma:one-of disjunction-type="recognition" id="oneOf31">
                <emma:interpretation id="interp39" emma:lang="" emma:confidence="0">
                  <emma:literal>w'</emma:literal>
                </emma:interpretation>
                <emma:interpretation id="interp40" emma:lang="" emma:confidence="0">
                  <emma:literal>a'</emma:literal>
                </emma:interpretation>
                <emma:interpretation id="interp41" emma:lang="" emma:confidence="0">
                  <emma:literal>w</emma:literal>
                </emma:interpretation>
                <emma:interpretation id="interp42" emma:lang="" emma:confidence="0">
                  <emma:literal>at</emma:literal>
                </emma:interpretation>
                <emma:interpretation id="interp43" emma:lang="" emma:confidence="0">
                  <emma:literal>W'</emma:literal>
                </emma:interpretation>
              </emma:one-of>
            </emma:emma>
          </inkml:annotationXML>
          <inkml:trace contextRef="#ctx0" brushRef="#br0" timeOffset="200220.1195">14836 8423 300 0,'-4'-24'112'0,"4"24"-88"0,-4-20-8 0,0 9 108 16,8 8-72-16,-8-4 40 16,4 4-52-16,-12 6 72 15,1 4-60-15,-13 7 52 16,5 3-60-16,-8 4 4 15,8 3-28-15,-5-4-12 16,5 1-4-16,4 0 12 16,7-4-8-16,4-3 4 15,4 3-4-15,4-4 12 16,7 1-12-16,1-3-40 16,0 2 20-16,-1 1 0 15,1 0 12-15,0 0-28 16,3-1 16-16,-3-2 4 0,3-1 8 0,-3-7-12 31,7 4 8-31,-7-7 40 0,-1 0-24 0,1-7 8 16,3 1-12-16,-3-8-16 15,0 7 4-15,-5-7 4 16,5 4 0-16,-4-7 8 16,3 6-4-16,-3-2-12 15,0 2 4-15,0-3-4 16,-1 8 0-16,-3-1 16 15,0 3-4-15,0-3-12 16,0 7 4-16,-4-3 20 16,0 6-8-16,0-3-4 15,0 0 0-15,0 4-4 16,0 6 0-16,0 4-12 16,4 3 8-16,0 4-4 15,-1 3 0-15,1 7 24 16,8 0-8-16,3 0 24 15,1 0-20-15,3-7-20 16,1-7 0-16,7-3 32 16,0-7-16-16,0-14 8 15,0 0-8-15,-4-10 4 16,0-4-8-16,-3-17-4 16,-1 11 4-16,-3-8 12 15,-5 11-8-15,-3-7-12 16,0 7 0-16,-4-7-16 0,3 14 12 15,-3-4 20-15,4 4-4 0,0-7 40 16,-1 7-24-16,-3-4 20 16,4 7-24-1,-4-3-8-15,0 7-8 0,-4 0-16 16,0 3 8-16,0 0-92 16,0 3 48-16</inkml:trace>
          <inkml:trace contextRef="#ctx0" brushRef="#br0" timeOffset="200552.7162">15788 7966 384 0,'0'-11'140'0,"0"11"-108"0,4 0-8 15,-4 0 224 1,0 0-140-16,0 4 80 15,0 6-112-15,-4 7-32 0,4 7-28 0,-8 14 20 16,4 0-20-16,-4 14-408 16,5-4 208-16</inkml:trace>
        </inkml:traceGroup>
      </inkml:traceGroup>
      <inkml:traceGroup>
        <inkml:annotationXML>
          <emma:emma xmlns:emma="http://www.w3.org/2003/04/emma" version="1.0">
            <emma:interpretation id="{3DEBDAA0-5462-4398-9E05-213BE0CC94AC}" emma:medium="tactile" emma:mode="ink">
              <msink:context xmlns:msink="http://schemas.microsoft.com/ink/2010/main" type="line" rotatedBoundingBox="4840,10673 14757,10355 14811,12044 4894,12361"/>
            </emma:interpretation>
          </emma:emma>
        </inkml:annotationXML>
        <inkml:traceGroup>
          <inkml:annotationXML>
            <emma:emma xmlns:emma="http://www.w3.org/2003/04/emma" version="1.0">
              <emma:interpretation id="{1010674C-8A92-489A-867A-401810BE22C3}" emma:medium="tactile" emma:mode="ink">
                <msink:context xmlns:msink="http://schemas.microsoft.com/ink/2010/main" type="inkWord" rotatedBoundingBox="4840,10673 7588,10585 7631,11909 4883,11997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2469.7344">1972 9982 300 0,'-8'0'112'0,"8"0"-88"0,4 14-8 0,-4-7 108 16,4 3-72-16,0 4 84 15,3 0-76-15,9-4 20 16,3 11-44-16,16-11-4 16,4 4-20-16,11-14 12 15,4 7-16-15,4-14-4 16,0 0 0-16,-3-10-4 16,-5 3 0-16,-7-17 0 15,-5 10 0-15,-7-17 32 16,-8 7-16-16,-11-10-4 15,0 14-8-15,-16-1-4 16,0 7 0-16,-12 1 24 16,1 6-12-16,-16 0 24 15,4 1-24-15,-20 13-32 16,9-4 12-16,-20 8 36 16,11 2-16-16,-7 12 24 15,8 2-20-15,-1 25 28 16,12-4-28-16,0 21 12 15,20-10-16-15,7 3 64 16,12-4-44-16,15-2-4 16,12-11-16-16,16-1 24 0,15-6-20 0,4-10-12 15,-1-4-8-15,21-10 4 16,-13 3 0-16,12-16-248 16,-7 6 136-16</inkml:trace>
          <inkml:trace contextRef="#ctx0" brushRef="#br0" timeOffset="212770.3556">3172 9235 436 0,'15'-30'160'0,"-15"30"-124"0,24-14-8 0,-17 7 44 16,5 7-44-16,-8 0 24 16,4 7-32-16,-8 13 88 15,-4 4-60-15,-4 32 12 16,-4 2-36-16,1 14-20 16,3-6-8-16,-11-4 28 15,7-7-12-15,-11-11 12 16,3-6-12-16,-11-14 12 15,4-6-16-15,-11-15 4 16,3-3-4-16</inkml:trace>
          <inkml:trace contextRef="#ctx0" brushRef="#br0" timeOffset="212906.7184">3292 9012 892 0,'19'-45'332'0,"-19"45"-260"0,23 0-20 0,-11 0-8 16,0 7-36-16</inkml:trace>
          <inkml:trace contextRef="#ctx0" brushRef="#br0" timeOffset="214101.459">3718 9218 288 0,'-4'-3'108'0,"4"3"-84"0,8-7-4 0,-8 4 56 31,0 6-44-31,0-6 48 0,3 3-44 0,-6-4-12 16,3 4-12-16,-12-3 60 16,8 3-40-16,-8-4 24 15,5 8-36-15,-9-4 44 16,8 0-36-16,-7 0-4 15,7 0-16-15,-11 3 36 16,7 4-20-16,-11 3 20 16,4 7-24-16,-8 4 28 15,7 3-32-15,-7 7 12 16,4 4-16-16,15-4 0 16,8-4-4-16,4-3 4 15,8-3-8-15,11-11 8 16,4 0-8-16,8-13-168 15,0 0 88-15,0-15-92 16,-5 5 96-16,-6-11-8 16,-1 3 52-16,-8-3 16 15,1 3 8-15,-12 4 56 16,4 7-28-16,-16 3 88 16,8 10-64-16,-8 11 64 15,0 7-60-15,4 10 32 16,4 0-48-16,12 3 0 15,4 0-24-15,14-6 0 16,5-1-4-16,12-13 12 16,-1 0-12-16,1-14-12 15,-1 0 0-15,-11-21 20 0,-4 4-8 16,-8-21 16-16,-3 0-16 0,-13-13-20 16,-3 6 4-16,-8-3-76 15,4 13 48-15,-4 1-64 16,1 10 56-16,3 3-188 15,3 11 128-15</inkml:trace>
          <inkml:trace contextRef="#ctx0" brushRef="#br0" timeOffset="214781.4289">4275 9239 384 0,'-15'-7'140'0,"15"7"-108"0,0-7-8 16,0 4 152 0,3 3-100-16,1-4 112 15,0 1-108-15,4-4 20 16,4 7-60-16,7-7 20 16,8 4-32-16,12-1-16 0,-1 4-8 0,13-7 12 15,-5 7-8-15,1-3-12 16,-9 6 0-16,-3-6-268 15,-8 3 144 1,-11-4-392-16,-1 4 288 0</inkml:trace>
          <inkml:trace contextRef="#ctx0" brushRef="#br0" timeOffset="215066.6676">4504 9070 248 0,'-12'0'92'0,"12"0"-72"0,-12 0-4 0,5 0 212 16,3 4-128-16,-8 3 28 15,4 3-76-15,-7 4 20 16,3-1-40-16,-11 8 24 16,8 3-28-16,-13 11 72 15,9 6-56-15,-4 7 40 16,3-3-48-16,1 3 44 15,4-3-48-15,3-4-8 16,8-3-12-16,12-4 52 16,3-6-36-16,17-8 24 15,6 1-32-15,17-14-280 16,3 3 136-16</inkml:trace>
        </inkml:traceGroup>
        <inkml:traceGroup>
          <inkml:annotationXML>
            <emma:emma xmlns:emma="http://www.w3.org/2003/04/emma" version="1.0">
              <emma:interpretation id="{E3D6CDBA-633A-4208-B4AC-8722D4359A08}" emma:medium="tactile" emma:mode="ink">
                <msink:context xmlns:msink="http://schemas.microsoft.com/ink/2010/main" type="inkWord" rotatedBoundingBox="8179,11767 8439,11759 8445,11960 8186,11969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5803.0059">5313 10306 892 0,'-35'-11'332'0,"35"11"-260"0,11 0-20 15,5 0 96 1,3 0-92-16,16-3-4 16,8-1-32-16,26-2-164 15,-3 2 76-15</inkml:trace>
          <inkml:trace contextRef="#ctx0" brushRef="#br0" timeOffset="215639.7451">5436 10158 768 0,'-15'-28'284'0,"15"28"-220"0,8-10-20 0,-8 3 120 15,7 7-100-15,5-7-8 16,4 4-36-16,7-1-24 15,-4 4 0-15</inkml:trace>
        </inkml:traceGroup>
        <inkml:traceGroup>
          <inkml:annotationXML>
            <emma:emma xmlns:emma="http://www.w3.org/2003/04/emma" version="1.0">
              <emma:interpretation id="{1EFB0279-D3CC-4B2C-AC78-1F6677F2964E}" emma:medium="tactile" emma:mode="ink">
                <msink:context xmlns:msink="http://schemas.microsoft.com/ink/2010/main" type="inkWord" rotatedBoundingBox="9338,10725 11751,10648 11799,12140 9385,12217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16268.0863">6563 10144 780 0,'-27'-17'288'0,"27"17"-224"0,-4 13-20 0,8-2 48 16,4-1-60-16,11 0-4 15,4 1-16-15,20-4 16 16,3 0-16-16,24-7 4 16,0 6-8-16,3-12-8 15,-3 2 4-15,-16-3-24 16,-8 0 12-16,-15-6 20 16,-3-1-4-16,-28-14 16 15,0 4-16-15,-24-7 4 16,-3 4-4-16,-19 6-40 15,-8 7 16-15,-12 18 68 16,12 3-28-16,-8 17 28 16,11 3-32-16,-15 14 36 15,16-3-32-15,-12 4-12 16,20-5-8-16,15 8 12 16,11-7-8-16,24 7 32 0,7-4-24 15,36-3 56-15,3-7-40 0,35-4-148 16,0-9 64-16,8-5-356 15,-4 5 228-15</inkml:trace>
          <inkml:trace contextRef="#ctx0" brushRef="#br0" timeOffset="216647.5991">7446 9280 560 0,'-4'17'208'0,"4"-17"-164"0,-12 80-8 16,8-36 84-1,4-2-72-15,-4 9 8 16,0 1-36-16,-3-7 16 16,3-4-24-16,-16-3 56 15,13-7-36-15,-20-7 12 16,7-7-28-16,-11-14 8 0,12 1-12 0,-16-18-428 15,4 0 224-15</inkml:trace>
          <inkml:trace contextRef="#ctx0" brushRef="#br0" timeOffset="216768.793">7391 9105 748 0,'31'3'276'0,"-31"-3"-216"0,39-3-16 0,-20 6-416 15,1 7 192-15</inkml:trace>
          <inkml:trace contextRef="#ctx0" brushRef="#br0" timeOffset="217860.009">8506 9222 852 0,'-15'-21'316'0,"15"21"-248"0,8-3-16 0,-1-4-20 15,5 7-28-15,27-7 52 16,3 0-32-16,16 4-64 16,4 3 20-16,-4 0-328 15,-4 6 192-15</inkml:trace>
          <inkml:trace contextRef="#ctx0" brushRef="#br0" timeOffset="218119.8048">8847 9088 456 0,'-4'-4'168'0,"4"4"-128"0,-27 17-16 0,11-6 212 15,9-1-136-15,-17 7 108 16,9 7-120-16,-4 14 84 16,-1 0-96-16,1 14 4 15,3-11-48-15,5 10-4 16,11-13-16-16,-4 0 28 16,12-7-24-16,-1-14-92 15,5 4 40-15,7-11-384 16,1-3 232-16</inkml:trace>
          <inkml:trace contextRef="#ctx0" brushRef="#br0" timeOffset="217453.8238">7778 9284 280 0,'-7'-7'104'0,"7"7"-84"0,4-7 0 0,-4 3 144 15,0 4-92-15,-4-6 132 16,4 2-120-16,-4-6 56 16,0 6-80-16,-8 1-8 15,5 3-32-15,-9 0-20 16,8 7-4-16,-11 3 12 15,7 7-4-15,-7 14 16 16,7 4-12-16,1 6 4 16,3-3-4-16,8 0 12 15,8 0-12-15,3-4 4 16,1 0-4-16,7-16 4 16,1 2-8-16,3-9-72 15,0-1 36-15,-7-10-68 16,3 0 60-16,0-17-80 15,-7-1 68-15,-4-13 0 16,0 4 32-16,-8-1 64 16,0 11-20-16,0 7 52 15,3 6-44-15,5 11 72 16,0 7-56-16,11 7-36 16,8-1-8-16,4 1 40 15,4 3-24-15,4-7-44 16,0-3 12-16,-12-7 36 0,0-4-12 15,-8-9 16-15,0-1-16 16,-11-14 20-16,-8 0-20 0,0-16 4 16,-8 6-8-16,8-7 20 15,0 7-16-15,4-4-32 16,4 11 12-16</inkml:trace>
          <inkml:trace contextRef="#ctx0" brushRef="#br0" timeOffset="217639.789">8386 9039 592 0,'-7'-34'220'0,"7"34"-172"0,11-4-12 0,-11 11 24 15,0 4-40-15,-4 2 36 16,4 8-32-16,0 3-92 15,-4 4 36-15</inkml:trace>
        </inkml:traceGroup>
        <inkml:traceGroup>
          <inkml:annotationXML>
            <emma:emma xmlns:emma="http://www.w3.org/2003/04/emma" version="1.0">
              <emma:interpretation id="{789C3320-4BC8-471A-A03C-6BFE6C20DE0B}" emma:medium="tactile" emma:mode="ink">
                <msink:context xmlns:msink="http://schemas.microsoft.com/ink/2010/main" type="inkWord" rotatedBoundingBox="13337,10747 14768,10701 14787,11301 13356,11347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20832.0238">10573 9414 352 0,'-15'0'132'0,"15"0"-104"0,-19 14-8 0,7-7 80 31,0 7-60-31,-7 3 36 0,7 4-44 0,-3 3 44 16,-1 3-44-16,9-3 12 15,7 0-28-15,0-6 28 16,7-5-28-16,5-2-4 16,4-1-8-16,3-6-24 15,0-1 12-15,1-6-84 16,7-1 52-16,-8-10-28 16,-3 1 40-16,-5-12-72 15,1 8 56-15,-12-7-8 16,7 7 32-16,-3 3 136 15,-4 7-64-15,0 7 80 16,0 7-76-16,4 7-4 16,8 10-32-16,3 0 24 15,9-3-28-15,3 3-12 16,8-7-8-16,3-10 20 16,-3 7-8-16,0-14-12 15,0 3 0-15,-8-6 4 16,0 3 0-16,-12-11 8 15,1 1-4-15,-16-11 16 16,0 1-12-16,-12-8 4 16,5 4-4-16,-9-3 36 15,4 6-20-15,-3-7-12 16,3 11-8-16,1-3-148 16,11 6 80-16</inkml:trace>
          <inkml:trace contextRef="#ctx0" brushRef="#br0" timeOffset="221105.2768">11204 9067 340 0,'8'-4'128'0,"-8"4"-100"0,0 4-8 0,-8-1 220 16,8 4-136-16,-11 4-24 15,3 2-52-15,-4-2-4 16,5 2-16-16,-1-2-48 16,4 2 24-16,4-6-296 15,4 4 172-15</inkml:trace>
          <inkml:trace contextRef="#ctx0" brushRef="#br0" timeOffset="221252.1675">11317 9057 652 0,'0'6'244'0,"0"-6"-192"0,-4 11-12 16,-4-4 100-1,8 0-84-15,-8 6-40 16,8 1-12-16,0 0-124 0,0 0 68 0</inkml:trace>
          <inkml:trace contextRef="#ctx0" brushRef="#br0" timeOffset="221571.035">11402 9311 592 0,'-20'-24'220'0,"20"24"-172"0,12-10-12 0,-8 3 84 16,4 7-72-16,7-10 132 15,8 3-104-15,16-7 0 16,8 7-48-16,11-3-24 15,0 6-8-15,-4-3 20 16,-8 4-8-16,-7 0-144 16,-8 6 72-16,-12-3-184 15,1 3 140-15,-12-3-312 16,-5 0 236-16</inkml:trace>
          <inkml:trace contextRef="#ctx0" brushRef="#br0" timeOffset="222039.4569">11692 9101 404 0,'0'11'148'0,"0"-11"-112"0,0 6-12 0,-4-2 144 15,-3 3-96-15,-1 3 68 16,-4 7-80-16,-7 11 44 16,3-1-60-16,-7 15 32 15,8-1-44-15,-1 11 36 16,5-1-40-16,-1-10 12 15,4 4-24-15,4-14-16 16,4 0-4-16,0-3 12 16,8-4-4-16,4-7 8 15,3-3-8-15,8-7 16 16,5 3-12-16,18-10-20 16,0 0 4-16</inkml:trace>
        </inkml:traceGroup>
      </inkml:traceGroup>
    </inkml:traceGroup>
    <inkml:traceGroup>
      <inkml:annotationXML>
        <emma:emma xmlns:emma="http://www.w3.org/2003/04/emma" version="1.0">
          <emma:interpretation id="{31783FE4-1FEE-45D6-851E-23AC8180A76E}" emma:medium="tactile" emma:mode="ink">
            <msink:context xmlns:msink="http://schemas.microsoft.com/ink/2010/main" type="paragraph" rotatedBoundingBox="3440,12322 15524,11793 15601,13553 3517,140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E4F51E-2413-40FE-99D8-806B5840AD1C}" emma:medium="tactile" emma:mode="ink">
              <msink:context xmlns:msink="http://schemas.microsoft.com/ink/2010/main" type="line" rotatedBoundingBox="3440,12322 15524,11793 15601,13553 3517,14082"/>
            </emma:interpretation>
          </emma:emma>
        </inkml:annotationXML>
        <inkml:traceGroup>
          <inkml:annotationXML>
            <emma:emma xmlns:emma="http://www.w3.org/2003/04/emma" version="1.0">
              <emma:interpretation id="{B7C361E7-4EAD-4D3E-9417-5EB16AB00FAB}" emma:medium="tactile" emma:mode="ink">
                <msink:context xmlns:msink="http://schemas.microsoft.com/ink/2010/main" type="inkWord" rotatedBoundingBox="3450,12547 6465,12415 6514,13554 3500,13686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30802.0841">605 11458 632 0,'-11'-17'236'0,"11"17"-184"0,23-10-16 15,-8 6 184 1,1 4-128-16,11-6 44 15,0 2-84-15,12-3-20 16,3 4-20-16,13-8-56 16,-1 11 28-16,4-6-304 15,-4 6 176-15</inkml:trace>
          <inkml:trace contextRef="#ctx0" brushRef="#br0" timeOffset="231142.4869">733 10922 652 0,'-8'-11'244'0,"8"11"-192"0,16-7-12 0,-8 4 172 16,-5 3-124-16,17-7 28 15,7 0-72-15,15-3-20 16,5 3-12-16</inkml:trace>
          <inkml:trace contextRef="#ctx0" brushRef="#br0" timeOffset="231570.1291">1689 10997 320 0,'-46'0'120'0,"46"0"-96"0,-39 4-4 15,20 3 132 1,3 3-88-16,-15 11 80 16,4 6-84-16,-12 18 92 15,20 6-88-15,-8 11 16 16,8-3-48-16,-5 6 4 15,9-6-20-15,3 10-8 16,8-4-4-16,4 4-16 16,4-14 8-16,12-7-16 15,7-10 12-15,8-11-312 16,4-6 172-16</inkml:trace>
          <inkml:trace contextRef="#ctx0" brushRef="#br0" timeOffset="232048.4403">1856 11176 332 0,'-8'0'120'0,"8"0"-92"0,-23 38-8 16,7-17 200-1,12-4-124-15,-19 10 88 16,15 4-112-16,-11 4 16 16,4-1-52-16,-9 4-12 0,5 0-16 15,0 0 20-15,3 0-16 0,1-4-4 16,-1 4-4-16,12-11-16 15,4-2 8-15,8-8 12 16,7 0-4-16,9-3-20 16,7-4 8-16</inkml:trace>
          <inkml:trace contextRef="#ctx0" brushRef="#br0" timeOffset="230576.0011">1294 11162 352 0,'27'-41'132'0,"-27"41"-104"0,20-17-8 0,-12 10 104 16,-5 4-72-16,5-4 104 15,0 7-92-15,-8-4 104 16,4 4-96-16,-8 0 8 16,4 4-48-16,-16-1-4 15,5 8-16-15,-9-5-16 16,-7 5 0-16,-11-1 48 15,-9 0-24-15,-19 1-72 16,4-1 28-16,-7-3 16 16,7-4 8-16,4-3 0 15,19 0 4-15,-7-3 4 16,18-1-4-16,1-2-12 16,8 2 4-16,0 4-4 15,11 4 0-15,-4 13-12 16,12 7 12-16,-7 17 40 15,-5 4-20-15,4 6 8 16,8-2-12-16,-11 2-16 16,3-3 4-16,-4 4 28 0,5 0-12 15,-13-14 56 1,12-7-36-16,-3-11 28 0,7-3-32 0,-4-10-8 16,8-3-12-16,0-8-8 15,4 1 4-15,4-4-16 16,3 3 8-16,5 4-16 15,-1 7 12-15,5 0 12 16,3 7 0-16,8-4-12 16,0 1 4-16,4-1-68 15,3 0 40-15,1-6-232 16,0 3 144-16</inkml:trace>
          <inkml:trace contextRef="#ctx0" brushRef="#br0" timeOffset="231779.7247">1589 11400 592 0,'-16'-10'220'0,"16"10"-172"0,16 3-12 0,-5-3 76 16,1 3-68-16,26-3-8 15,5 4-24-15,7-1-12 16,-3 4 4-16,-1-10-76 15,1 3 40-15,-9 0-428 16,1 7 256-16</inkml:trace>
          <inkml:trace contextRef="#ctx0" brushRef="#br0" timeOffset="232316.8625">2281 11176 748 0,'43'14'276'0,"-43"-14"-216"0,50 55-16 15,-34-24 224 1,3-3-156-16,8 27 0 0,-7 0-68 15,-5 20-24-15,-7 8-12 16,-20 3 28-16,-11-10-20 16,-20-8-244-16,-22-6 124 0,-5-17-372 31,8 0 264-31</inkml:trace>
          <inkml:trace contextRef="#ctx0" brushRef="#br0" timeOffset="233353.2868">2978 11916 268 0,'-7'-7'100'0,"7"7"-76"0,7-10-8 0,-3 3 104 31,4 0-68-31,0-10 40 0,-1 0-52 0,9-11-16 15,-1 7-12-15,1-6-12 16,3 3 4-16,-3 0 20 16,-1 10-12-16,-3-7 24 15,3 11-24-15,-7 10 76 16,4 0-52-16,-5 10 68 16,1 8-64-16,0 9 72 15,0 1-64-15,3-1 8 16,5-3-32-16,7-7 24 15,4 1-32-15,4-11 20 16,4-4-20-16,4-10 20 16,-5 0-24-16,1-10 4 15,-4 0-8-15,-4-7 12 16,-3 3-12-16,-1-3-20 16,-4 3 4-16,0 1-244 15,5 6 140-15</inkml:trace>
        </inkml:traceGroup>
        <inkml:traceGroup>
          <inkml:annotationXML>
            <emma:emma xmlns:emma="http://www.w3.org/2003/04/emma" version="1.0">
              <emma:interpretation id="{A0306E37-C4AD-43FE-87F4-78347DB91585}" emma:medium="tactile" emma:mode="ink">
                <msink:context xmlns:msink="http://schemas.microsoft.com/ink/2010/main" type="inkWord" rotatedBoundingBox="7024,12441 9164,12347 9223,13690 7082,13784"/>
              </emma:interpretation>
            </emma:emma>
          </inkml:annotationXML>
          <inkml:trace contextRef="#ctx0" brushRef="#br0" timeOffset="236258.705">5266 10836 716 0,'12'-21'264'0,"-12"21"-204"0,19 3-16 0,-7-3-156 15,-5 0 52-15</inkml:trace>
          <inkml:trace contextRef="#ctx0" brushRef="#br0" timeOffset="236265.2736">6064 10694 416 0,'0'4'152'0,"0"-4"-116"0,7 17-12 0,-3-3 180 16,-4 7-116-16,-8 3 124 15,5 3-124-15,-17 4 52 16,9 0-80-16,-1 7 36 15,0 0-56-15,-3 0-12 16,3 6-16-16,1-6 8 16,11-7-12-16,0-7-20 15,0 7 4-15,27-14-312 16,-4-6 172-16,12-1-464 16,4 4 344-16</inkml:trace>
          <inkml:trace contextRef="#ctx0" brushRef="#br0" timeOffset="236262.7132">5495 10922 216 0,'-8'-11'80'0,"8"11"-60"0,-12-3-8 16,4-1 196 0,8 4-116-16,-11 0 24 15,11 0-68-15,-8 4 20 16,0 6-36-16,4 0 44 16,-3 8-44-16,-5 9 12 15,4 1-28-15,-3 6 0 16,3-3-8-16,0 4 4 15,8-5-8-15,0-2-20 16,8-4 8-16,4-10 12 0,-1 0 0 0,5-14-36 16,-1 0 16-16,5-21-100 15,3 11 64-15,-8-21-36 16,16 3 48-16,-15-3 16 16,3 7 12-16,-7 7 80 15,3 10-36-15,-11 10 76 16,-4 8-60-16,8 9-44 15,0 8-4-15,3-4 24 16,8 4-16-16,9-8 8 16,-1-3-8-16,0-10-8 15,0 0 4-15,-4-14 48 16,-7-3-28-16,-5-14-28 16,-3 3 0-16,-16-17 0 15,-3 7 4-15,-5-6 8 16,4 9-4-16,-3-3 8 15,3 10-8-15,12 1-4 16,0 9 4-16,12 1 4 16,3 3-4-16,13-3 16 15,-1 6-12-15,-4-2 4 16,4 6-4-16,-8-4 12 16,8 4-12-16,1-3 4 15,-1 3-4-15,0-7 4 16,4 7-8-16,4-4-28 15,-1 8 12-15,1-4 12 16,-4 0 4-16,-4 0-4 16,0 3 4-16,-3-3-164 0,-5 4 88 0,-15-8-244 15,-4 4 176-15</inkml:trace>
          <inkml:trace contextRef="#ctx0" brushRef="#br0" timeOffset="236254.1909">4229 11875 352 0,'-8'10'132'0,"8"-10"-104"0,23 10-8 0,-11-6 36 16,3-1-36-16,12-6 16 16,4 3-20-16,16-7 0 15,-1 3-8-15,8-2 4 16,-3-1-8-16,-5-7-20 15,-3 0 8-15,-8-6 32 16,-8 6-16-16,-16-10 60 16,-3 6-36-16,-16-9 28 15,1 6-32-15,-21-6 0 16,5 6-16-16,-23 1 0 16,11 6-4-16,-15 3 36 15,11 8-20-15,-8 10 4 16,9 3-16-16,-9 14 116 15,12 4-72-15,-7 13 60 16,11 0-72-16,4 4 32 16,7-4-44-16,13 1 24 15,7-4-28-15,15-4-28 16,8-3 0-16,12-4 24 16,4-2-12-16,27-12-64 0,11-6 24 15,1 0-288-15,-9-7 176 16,-3 0-392-16,-16 0 300 15,-7 10 24-15</inkml:trace>
          <inkml:trace contextRef="#ctx0" brushRef="#br0" timeOffset="236256.6984">5243 11149 444 0,'0'13'164'0,"0"-13"-124"0,-12 52-16 0,5-24 104 15,3-1-76-15,-12 4 68 16,5 0-68-16,-13 0 24 15,9-10-44-15,-16 3 44 16,4-10-44-16,-8-4-8 16,4 0-12-16,-4-10-72 15,8 7 32-15</inkml:trace>
        </inkml:traceGroup>
        <inkml:traceGroup>
          <inkml:annotationXML>
            <emma:emma xmlns:emma="http://www.w3.org/2003/04/emma" version="1.0">
              <emma:interpretation id="{10669B28-2DF0-439E-93A1-79D661D11983}" emma:medium="tactile" emma:mode="ink">
                <msink:context xmlns:msink="http://schemas.microsoft.com/ink/2010/main" type="inkWord" rotatedBoundingBox="9738,13584 9881,13578 9888,13750 9746,13757"/>
              </emma:interpretation>
            </emma:emma>
          </inkml:annotationXML>
          <inkml:trace contextRef="#ctx0" brushRef="#br0" timeOffset="236267.2256">6973 11916 748 0,'0'28'276'0,"-11"-1"-216"0,-13 7-16 0,5-13-64 15,-16 10 0-15,-11 7-336 16</inkml:trace>
        </inkml:traceGroup>
        <inkml:traceGroup>
          <inkml:annotationXML>
            <emma:emma xmlns:emma="http://www.w3.org/2003/04/emma" version="1.0">
              <emma:interpretation id="{1BF57E91-F08E-4049-822F-A0CD6A54B09F}" emma:medium="tactile" emma:mode="ink">
                <msink:context xmlns:msink="http://schemas.microsoft.com/ink/2010/main" type="inkWord" rotatedBoundingBox="10779,12524 11863,12476 11911,13591 10827,13638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37213.7441">8011 11341 540 0,'7'-27'200'0,"-7"27"-156"0,0-17-12 0,0 10 88 16,0 7-72-16,-3 7 120 15,-1 0-92-15,-12 17 4 16,12 0-44-16,-11 24-24 15,3-3-8-15,-3 30-4 16,3-2 0-16,8 2 44 16,0-9-24-16,-3-4 0 15,7-11-12-15,-4-13-16 16,4-7 4-16,0-14-268 16,11-3 144-16</inkml:trace>
          <inkml:trace contextRef="#ctx0" brushRef="#br0" timeOffset="237619.851">7976 11685 716 0,'-23'-34'264'16,"23"34"-204"-16,19-3-16 0,0 3 36 15,12-7-52-15,16 0 40 16,11 0-36-16,15-3-8 16,-7 3-16-16,16-7-96 15,-13 14 52-15,5-7-448 16,-8 7 268-16</inkml:trace>
          <inkml:trace contextRef="#ctx0" brushRef="#br0" timeOffset="244388.0273">8727 11128 260 0,'0'-24'96'0,"12"17"-76"0,-5 0-4 15,5 0 60-15,3 0-44 16,5 4 16-16,-9-4-32 15,5 7 52-15,-12 0-36 16,3 0 36-16,-7 0-36 16,0 7 8-16,0-4-24 15,0 4 28-15,-7-7-28 16,7 7 32-16,-4 0-32 16,-4 0 12-16,0 3-16 0,4 4 0 31,-3 3-4-31,-13 4 4 0,5 10-8 0,-4 0-12 31,-12 7 4-31,0 0 12 0,3-1-4 0,1-6 40 16,0 7-20-16,8 3 20 15,0 4-24-15,11 3 28 0,8 11-32 16,8-1 4-16,-1-3-12 16,13-6-16-16,-9-12 4 15,13-2-16-15,-5-8 12 16,-8-3-172-16,9-6 100 15,-5-5-348-15</inkml:trace>
          <inkml:trace contextRef="#ctx0" brushRef="#br0" timeOffset="244660.3195">8584 11496 300 0,'11'-10'112'0,"5"10"-88"0,3-4-8 16,0 8 108-16,1-1-72 15,7 1 40-15,4-1-52 16,4 8-16-16,-4-5-12 0,-4 1-36 15,0-3 12-15,-8-1-232 16,1-3 132-16,-13 0-120 16</inkml:trace>
          <inkml:trace contextRef="#ctx0" brushRef="#br0" timeOffset="245163.2178">8781 11365 92 0,'-12'-10'32'0,"12"10"-24"0,-7 7 0 16,-1 0 196-16,8 3-112 0,-4 1 68 0,-4-1-92 16,1 7 48-16,-5 0-64 15,-3 7 48 1,3-3-56-16,-7 7 16 15,11 3-40-15,-12 6-8 0,13-2-8 16,-1-4-4-16,8-4 0 16,8-3 0-16,7 0 0 15,5-3-20-15,11-4 12 0,-4-3-260 16,0-4 148 0,-8 4-252-16</inkml:trace>
          <inkml:trace contextRef="#ctx0" brushRef="#br0" timeOffset="238369.5034">8224 10860 652 0,'0'-7'244'16,"0"7"-192"-16,7-4-12 0,1 1 156 16,4 6-116-16,15-3-8 15,0 0-44-15,12-3-4 16,-1 3-12-16</inkml:trace>
          <inkml:trace contextRef="#ctx0" brushRef="#br0" timeOffset="237423.6609">8661 11159 488 0,'-8'-24'180'0,"8"24"-140"0,-11 38-12 16,-5-7 48-16,12 0-48 0,-15 24 96 15,11-4-72-15,-11 35-4 16,15 7-32-16,-11 11-4 15,15-15-4-15,-8-10 12 16,4-17-12-16,-4-10-144 16,0-8 72-16</inkml:trace>
          <inkml:trace contextRef="#ctx0" brushRef="#br0" timeOffset="245306.5991">8940 11359 580 0,'8'17'216'0,"-8"-3"-168"0,11 13-12 0,1-6 136 0,-4 10-100 16,-1 20 32-16,-7 25-60 16,0 0-20-16,-7-4-12 15,-5-10-20-15,-15-10 4 0,-8-11-252 16,-4-7 140-16</inkml:trace>
        </inkml:traceGroup>
        <inkml:traceGroup>
          <inkml:annotationXML>
            <emma:emma xmlns:emma="http://www.w3.org/2003/04/emma" version="1.0">
              <emma:interpretation id="{83C7EF83-3D42-4871-AB27-381AE3D16D3A}" emma:medium="tactile" emma:mode="ink">
                <msink:context xmlns:msink="http://schemas.microsoft.com/ink/2010/main" type="inkWord" rotatedBoundingBox="12243,11937 15524,11793 15601,13553 12320,13697"/>
              </emma:interpretation>
            </emma:emma>
          </inkml:annotationXML>
          <inkml:trace contextRef="#ctx0" brushRef="#br0" timeOffset="240248.9548">11406 10915 416 0,'0'-14'152'0,"0"14"-116"0,11 10-12 0,-7 4 208 15,0 3-132-15,-4 31 28 16,0 7-76-16,0 28-16 15,-12-7-20-15,5-14 24 16,-13-11-24-16,-7-13 40 16,0-10-32-16,-19-8-24 0,-12-13 0 15,-8-7-116-15,-8-10 64 0,16-14-368 32</inkml:trace>
          <inkml:trace contextRef="#ctx0" brushRef="#br0" timeOffset="240366.7686">11382 10633 872 0,'16'13'324'0,"-16"-13"-252"0,12 4-20 16</inkml:trace>
          <inkml:trace contextRef="#ctx0" brushRef="#br0" timeOffset="241251.514">11692 10743 268 0,'-4'10'100'0,"4"-10"-76"0,-7 3-8 0,7-3 8 15,0 0-16-15,0 4 128 16,0 6-72-16,-8 0 68 15,8 4-76-15,-20 0 112 16,1 0-96-16,-12 0 28 16,0 3-60-16,-4 0 4 15,8 0-28-15,8 4 0 16,7-1-8-16,5 1 4 16,14 0-8-16,13-4 8 15,11 0-8-15,11-7-28 16,-3-3 12-16,11-10-108 15,-3 3 64-15,-12-10-64 16,-5-1 72-16,-14-6-20 16,3 7 40-16,-7-7 24 15,-4 3 4-15,-16-3 20 16,8 6-12-16,0 1 40 16,0 6-24-16,8 4 76 15,-1 7-56-15,13 0-4 16,-1 4-24-16,16-5 8 15,-4 5-16-15,8-11 24 16,7 0-20-16,-7-7-32 16,3 0 12-16,-18-7-44 0,-1 7 32 15,-23-10-4-15,0 7 16 0,-16-7 0 16,-3 6 0-16,4-9 24 16,-5 2-8-16,1-2 48 15,11 3-28-15,0-1-4 16,4 8-16-16,8 0-16 15,4 3 4-15,0 0 40 16,11 7-24-16,1-3 16 16,-1 3-16-16,-11-4-8 15,11 8 0-15,-7-4 4 16,-5 3-4-16,-7-3-4 16,0 0 4-16,8 0-24 15,4 7 12-15,7-4 4 16,0-3 4-16,24 4 0 15,-12-1 0-15,15-3-12 16,-7 0 8-16,-4-3-4 16,8-1 0-16,-12-3 8 15,3 4 0-15,-7-4 16 16,1 4-8-16,-13-4-4 16,1 7 0-16,-5-7-24 15,-3 7 12-15,-8-4-244 16,8 4 140-16</inkml:trace>
          <inkml:trace contextRef="#ctx0" brushRef="#br0" timeOffset="241505.1892">12532 10423 372 0,'-11'0'140'0,"11"0"-112"0,-16 17-4 0,5 0 164 16,3 4-108-16,-4 17 56 15,4 3-80-15,-11 7 36 16,4 0-52-16,-5-3 8 16,12-4-32-16,-3-6 36 15,3-4-28-15,-3-4 12 16,11-6-20-16,7-4 20 16,1 0-24-16,11-3 12 15,8 3-12-15,12-10-8 0,0 3 0 16,3-6-420-16,1 10 228 15</inkml:trace>
          <inkml:trace contextRef="#ctx0" brushRef="#br0" timeOffset="239449.2835">9400 11754 404 0,'16'-17'148'0,"-16"17"-112"0,19-21-12 16,-7 11 64 0,3 3-52-16,-3-10-4 15,0 3-20-15,3-3 16 16,-3 3-16-16,-5 1 12 16,5 2-12-16,-4 1 28 15,3 3-24-15,-11-3 32 16,8 6-32-16,0-6 32 0,-8 6-32 15,8-2-12-15,-4-1-8 0,-4 3 28 16,0 4-12-16,7 0 48 16,1 11-32-16,-4 2-24 15,4 5-4-15,3 9 24 16,-3 1-12-16,7 3-12 16,-3 0-4-16,0-11 48 15,3 1-24-15,5-18 68 16,-1 1-48-16,8-21 28 15,-8-1-40-15,8-13 36 16,1 4-36-16,-5-11 4 16,-4 10-20-16,8-3-24 15,-7 4 4-15,7 6-288 16,0 8 164-16</inkml:trace>
          <inkml:trace contextRef="#ctx0" brushRef="#br0" timeOffset="219421.2158">9555 10395 456 0,'-11'0'168'0,"11"0"-128"0,7 7-16 0,-3-7 104 16,-4 7-76-16,16-7 68 15,3 7-68-15,12-7-28 16,4 0-16-16,23-7 0 16,-4 0-4-16,4 0-4 15,-4 4 4-15,1-11 4 16,-13 14-4-16,-7-14 8 16,-4 4-8-16,-15-4 16 15,3 7-12-15,-19-3-4 16,-8-4 0-16,-3 0 40 15,-5 7-24-15,-7-3 24 16,4 10-24-16,-16-14-36 16,8 11 8-16,-12-1 0 15,4 4 8-15,-4-3-20 16,8 13 12-16,-7-10 4 16,3 0 4-16,0 4 8 15,12-1-4-15,-12 1-12 16,16 3 4-16,-9 3 12 15,9 0-4-15,7 11 40 16,-3-4-20-16,11 7 20 16,-4 7-24-16,16 14 28 15,-4 0-32-15,4 3-12 0,3-4-8 16,5 1 28-16,3-7-12 16,1 0-12-16,-1-7-4 0,8-14 12 15,0 7-4-15,20-10-12 16,11 0 4-16,7-7 12 15,1 3-4-15,8-10-248 16,-8 3 132-16,-8-13-280 16,-4 7 220-16</inkml:trace>
          <inkml:trace contextRef="#ctx0" brushRef="#br0" timeOffset="239929.3522">10233 11572 560 0,'0'-4'208'0,"0"4"-164"0,19 11-8 0,-7-4 48 16,3 0-52-16,16-1 16 16,12 5-32-16,7-1 20 15,4-3-24-15,-3 0-12 16,3-7-4-16,-15-4 12 0,-1 1-4 16,-11-7 8-16,-7-4-8 15,-13-3 24-15,-7-4-16 16,-7-3-12-1,-5 3-4-15,-19-3 12 16,-4 4-4-16,-19 2-28 16,4 8 12-16,-12 3 100 15,15 11-44-15,-11 9 44 16,20 5-52-16,3 30 52 16,12 3-52-16,-1 15 0 15,24 3-20-15,0-1 32 0,24-9-24 16,14-14-12-16,20-11-8 15,24-6-4-15,-5-8 0 16,8-6-264-16,-11-11 144 0,3-13-360 16,-3-4 272-1,-1-17-120-15</inkml:trace>
        </inkml:traceGroup>
      </inkml:traceGroup>
    </inkml:traceGroup>
    <inkml:traceGroup>
      <inkml:annotationXML>
        <emma:emma xmlns:emma="http://www.w3.org/2003/04/emma" version="1.0">
          <emma:interpretation id="{BEAD9013-5F4C-4581-B46B-B0880F3AE576}" emma:medium="tactile" emma:mode="ink">
            <msink:context xmlns:msink="http://schemas.microsoft.com/ink/2010/main" type="paragraph" rotatedBoundingBox="3251,14009 13793,14581 13714,16050 3171,15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D0DC8C-1702-45A5-A2EF-BECDE443C278}" emma:medium="tactile" emma:mode="ink">
              <msink:context xmlns:msink="http://schemas.microsoft.com/ink/2010/main" type="line" rotatedBoundingBox="3251,14009 13793,14581 13714,16050 3171,15478"/>
            </emma:interpretation>
          </emma:emma>
        </inkml:annotationXML>
        <inkml:traceGroup>
          <inkml:annotationXML>
            <emma:emma xmlns:emma="http://www.w3.org/2003/04/emma" version="1.0">
              <emma:interpretation id="{2CB75AE8-01CB-46D3-B364-E15ED08B4912}" emma:medium="tactile" emma:mode="ink">
                <msink:context xmlns:msink="http://schemas.microsoft.com/ink/2010/main" type="inkWord" rotatedBoundingBox="3243,14168 6243,14330 6177,15560 3176,15397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48170.9244">1023 12738 488 0,'20'-20'180'0,"-13"20"-140"0,13-4-12 0,-12 4 172 15,3 0-116-15,-11 0 116 16,-8 4-116-16,-3 3 0 16,-9 0-48-16,-7 3-16 0,-7 0-12 15,-5 4 4-15,0 3-8 16,-7-3-28-16,7 0 12 16,-8-4-12-16,9-3 12 15,-1-7 0-15,4-4 4 0,8-2 8 16,-4-1 0-16,8-4-12 15,4 1 8-15,7 0 4 16,0 3 0-16,5 3-12 16,7 1 8-16,-8 6-4 15,8 4 0-15,-12 10 0 16,-3 11 0-16,-1 17 32 16,1 13-12-16,-5 1-4 15,1-4-4-15,0 0-4 16,-1 0 0-16,1 0 8 15,0 0-4-15,3-3 16 16,1-4-12-16,-5-10 16 16,13-14-16-16,-5 3-4 15,12-13 0-15,0 0-4 0,15-4 0 16,5-3-12 0,11 7 8-16,4 3-16 0,11-3 12 15,1 6 32-15,3 1-16 16,-15 0 8-16,3-4-8 15,-3-3-52-15,-15-4 28 16,-1-3-164-16,12-4 100 16,-16-6-240-1</inkml:trace>
          <inkml:trace contextRef="#ctx0" brushRef="#br0" timeOffset="248370.4568">330 13248 664 0,'4'-11'244'0,"20"11"-188"0,18-7-16 16,-15 7 128-16,20 4-100 16,3-4 8-16,8 3-48 15,-4-3-36-15,4-3 4 16,4-1-388-16</inkml:trace>
          <inkml:trace contextRef="#ctx0" brushRef="#br0" timeOffset="248623.6294">663 12559 736 0,'4'-10'272'0,"-4"10"-208"0,16-7-20 0,-9 0 72 15,5 7-72-15,11-6-36 16,8 6-8-16</inkml:trace>
          <inkml:trace contextRef="#ctx0" brushRef="#br0" timeOffset="253996.078">1445 12666 340 0,'-19'-7'128'0,"19"7"-100"0,-16 7-8 0,5-7 60 16,11 10-48-16,-19 4 16 15,3 3-32-15,-7 11 8 16,-4 6-12-16,-8 11 44 15,8 3-28-15,-16 11 100 16,12-8-72-16,-7 8 4 16,10-7-40-16,1 13-4 15,8 0-8-15,7 14 12 16,12-3-12-16,12 0 4 16,0-11-4-16,19-6 4 15,3-11-8-15,-3-7-48 16,-4-6 28-16,8-11-368 0</inkml:trace>
          <inkml:trace contextRef="#ctx0" brushRef="#br0" timeOffset="254289.8595">1380 13234 652 0,'-12'-7'244'0,"12"7"-192"0,0-3-12 16,4-1 156-1,4 4-116-15,7-3-24 0,12-4-36 16,20 0 80-16,14 0-56 16,9 4 0-16,0-1-28 0,-4 1-4 15,-8-1-4-15,-4 1-120 0,-8-4 60 16,-11 0-340-16,-4 4 216 15</inkml:trace>
          <inkml:trace contextRef="#ctx0" brushRef="#br0" timeOffset="254581.6356">1809 13027 332 0,'-8'-10'120'0,"8"10"-92"0,-23 0-8 0,12 0 44 16,3 7-40-16,-8 0 120 16,5 7-76-16,-9 3 28 15,5 4-56-15,-12 3 100 16,7 0-80-16,-10 14 64 16,6-1-72-16,-11 15 4 15,8 3-32-15,-7 14 24 0,3-4-32 16,7-6 12-16,5-15-16 15,7-6-8-15,5-7 0 16,14-10-16-16,13-7 8 0,11-7 28 16,15-14-12-16,8 0-276 15,12-7 140-15,0-7-212 16,-4-3 192 0,0-7-228-16</inkml:trace>
          <inkml:trace contextRef="#ctx0" brushRef="#br0" timeOffset="254837.3161">2103 13007 520 0,'20'-14'192'0,"3"11"-152"0,12 9-8 0,-16 5 176 15,8 9-120-15,8 11 124 16,0 7-124-16,0 17 0 0,-4 28-52 15,-4 10 28-15,-4 3-36 0,-15-17 40 16,-20-3-40-16,-19-14 20 16,-23 0-28-16,-19-10 0 15,3-15-12-15,0-9-384 16,0-18 204-16,12-10-504 16</inkml:trace>
          <inkml:trace contextRef="#ctx0" brushRef="#br0" timeOffset="255350.2685">3180 13255 728 0,'-35'24'268'0,"15"0"-208"0,-18 24-16 16,14-10 88-16,-22 10-80 15,-16 7-20-15,-15 3-20 16,3-6-48-16,16-7 20 16,4-7-276-16,7-7 160 15,9 0-348-15</inkml:trace>
          <inkml:trace contextRef="#ctx0" brushRef="#br0" timeOffset="255155.21">2940 13172 572 0,'3'7'208'0,"5"14"-160"0,12 13-12 0,-9-7 100 16,5 22-80-16,11 13 68 15,4 3-72-15,4-3-12 16,3-7-24-16,5-10-4 0,-8-11-4 0,0-6-148 15,-12-8 76 1,-8-3-544-16</inkml:trace>
          <inkml:trace contextRef="#ctx0" brushRef="#br0" timeOffset="258950.8353">598 12604 132 0,'-4'-7'52'0,"4"7"-44"0,4-3 4 15,-4-1 88 1,0 8-56-16,0-4 36 16,7 0-48-16,-3 0 44 15,0 0-44-15,-4 0 92 0,0 0-72 0,0 0 84 16,0 0-80-16,0 3 24 16,4 1-44-16,0-4-4 15,7 0-20-15,9-4 20 16,3 4-20-16,12-7 24 15,4 4-24-15,15-7 4 16,0 6-8-16,4-3-24 16,-4 4 8-16,-7-1 4 15,-9 1 4-15,-11 6 24 16,-11-3-12-16,-16 0-32 16</inkml:trace>
        </inkml:traceGroup>
        <inkml:traceGroup>
          <inkml:annotationXML>
            <emma:emma xmlns:emma="http://www.w3.org/2003/04/emma" version="1.0">
              <emma:interpretation id="{CE26561D-0A3F-4C64-B987-3EE78EDA1063}" emma:medium="tactile" emma:mode="ink">
                <msink:context xmlns:msink="http://schemas.microsoft.com/ink/2010/main" type="inkWord" rotatedBoundingBox="6701,14196 9980,14374 9901,15843 6621,15665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55899.2283">3962 13162 748 0,'-8'-7'276'0,"12"10"-216"16,-8 4-16-16,0 3 56 0,-4 8-64 15,-3 13 24-15,-5 27-40 16,-3 21 0-16,-4 7-12 15,-1-7 20-15,1-3-16 0,0-7 24 16,0-4-24-16,-1-6-4 16,9-8-4-16,3-9 12 15,1-11-8-15,11-24-452 16,15-7-128 0</inkml:trace>
          <inkml:trace contextRef="#ctx0" brushRef="#br0" timeOffset="256195.0151">3780 13678 756 0,'-12'-4'280'0,"31"8"-216"0,36-11-20 16,-17 7 84-16,20 3-80 0,16-3 44 15,3 0-56-15,-3 0-36 16,-8-3-4-16</inkml:trace>
          <inkml:trace contextRef="#ctx0" brushRef="#br0" timeOffset="256401.5649">3880 12862 872 0,'-23'-48'324'0,"23"48"-252"0,8-41-20 0,7 24 164 16,16 3-128-16,16-3-28 15,7 3-36-15,23 0-24 16,-11 4 4-16,27 3-16 15,-8 7 8-15,-4 3-640 16,-3 11 352-16</inkml:trace>
          <inkml:trace contextRef="#ctx0" brushRef="#br0" timeOffset="256024.5863">4515 13024 476 0,'8'-7'176'0,"-4"0"-136"0,11 7-12 0,-11 7 108 16,0 10-80-16,0 7 112 15,-4 7-96-15,-4 11 40 16,0 27-64-16,0 13 56 16,-4 4-64-16,-11 17 28 15,11-13-40-15,-11 3 8 16,4-14-20-16,-9 7 8 16,9-14-12-16,-12-13-164 15,15-11 80-15,-3-24-536 16,-1-7 340-16</inkml:trace>
          <inkml:trace contextRef="#ctx0" brushRef="#br0" timeOffset="256953.7202">5011 12601 624 0,'-35'27'228'0,"35"-27"-176"0,-23 38-16 15,11-14 44 1,4 0-52-16,-3 11 8 16,-9-1-24-16,5-3 28 15,-1-3-24-15,-3-11 4 16,3-3-12-16,-3-14 20 15,7-4-16-15,-3-13 128 16,7 0-76-16,8-4 60 0,4 4-72 16,19-4-28-16,1 8-16 0,22 2-28 15,8 8 12-15,24 10-32 16,-9 10 24-16</inkml:trace>
          <inkml:trace contextRef="#ctx0" brushRef="#br0" timeOffset="256657.9421">4894 12642 340 0,'-7'10'128'0,"7"-10"-100"0,0 38-8 0,0-10 112 15,11-1-76-15,-7 18 4 16,8 3-36-1,-1 0 12-15,9 1-24 0,-12-12-32 16,3-6 12-16</inkml:trace>
          <inkml:trace contextRef="#ctx0" brushRef="#br0" timeOffset="257354.8154">5808 12972 488 0,'-73'14'180'0,"73"-14"-140"0,-90 38-12 16,52-14 164-16,-13 7-112 16,-3 3 100-16,-12 15-104 15,5 23 72-15,6 21-84 16,17 0-4-16,18-11-40 0,16-9 24 16,20-8-28-16,7-7-4 15,4-6-8-15,20-11-236 16,-9-6 128-16,1-8-616 15</inkml:trace>
          <inkml:trace contextRef="#ctx0" brushRef="#br0" timeOffset="257528.7781">5719 13320 860 0,'-19'-3'320'0,"19"3"-248"0,19 0-20 0,0 0 148 16,5 0-120-16,18 0 80 16,1 3-92-16,15-6-64 15,0-1-4-15,12-6 28 16,-5 3-16-16,1-3-124 15,-12 3 60-15,-15-4-272 16,-12 8 180-16</inkml:trace>
          <inkml:trace contextRef="#ctx0" brushRef="#br0" timeOffset="257825.9118">6025 13103 560 0,'-19'7'208'0,"19"-7"-164"0,-16 17-8 0,8-6 164 15,4-1-116-15,-3 7 64 16,3 4-88-16,-4 13 28 16,0 7-52-16,-3 21 0 15,-1 4-24-15,4-8 36 16,1 1-24-16,-1-18-4 15,8 0-12-15,4-10 28 16,3-7-20-16,9-3-4 16,7-4-8-16,4-6-16 15,12-5 8-15,15-6-324 16,0 4 180-16</inkml:trace>
          <inkml:trace contextRef="#ctx0" brushRef="#br0" timeOffset="258050.4284">6900 13065 664 0,'27'7'244'0,"-27"-7"-188"0,54 52-16 15,-35-25 232 1,-3 8-156-16,-5 37 104 15,1 7-128-15,-24 11 12 16,1-8-64-16,-36-6 4 16,5-14-28-16,-28 7-500 15,0-14 260-15,-53 3-464 0</inkml:trace>
        </inkml:traceGroup>
        <inkml:traceGroup>
          <inkml:annotationXML>
            <emma:emma xmlns:emma="http://www.w3.org/2003/04/emma" version="1.0">
              <emma:interpretation id="{D9C0605A-F34B-4C50-A28B-1CB98D93C5EA}" emma:medium="tactile" emma:mode="ink">
                <msink:context xmlns:msink="http://schemas.microsoft.com/ink/2010/main" type="inkWord" rotatedBoundingBox="11362,15066 12261,15115 12246,15393 11347,15344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77522.6128">8448 13667 248 0,'-8'7'92'0,"8"-7"-72"0,4-7-4 0,-4 4 112 16,4 3-72-16,0-3 92 15,4-1-84-15,-4 1 4 16,0 3-44-16,-1-4 40 16,1 1-36-16,-4 3 20 15,0 0-28-15,0 0 28 16,0 0-32-16,4-4 76 0,-4 4-56 15,4-3 4-15,4-4-24 0,-4 4 24 16,3-4-24-16,-3 0-24 16,8 0 4-16,-4 0 8 15,3 0 0-15,-3 0-12 16,0 0 4-16,3 1 20 16,1-5-8-16,0 4-20 15,-1-3 4-15,1 0-4 16,3-1 4-16,8 1 16 15,1-7-4-15,3 7 16 16,-4-4-12-16,4 3-4 16,0-2 0-16,0 2 12 15,-7 1-8-15,-9 10-12 16,5 0 0-16,-5-3 12 16,-3 6-4-16,4 0 16 15,-12 4-12-15,7 0-12 16,5 4 0-16,-4-1 12 0,0 4-4 15,-1-4 16-15,-3 7-12 16,4 0-28-16,4 1 8 16,-12-1 12-16,0 3 4 15,0 1 8-15,0 0-8 16,0-1-4-16,0 1 4 16,0-4-4-16,0-6 0 15,7-1 16-15,9-3-8 16,-5-4 16-16,1-3-16 15,7-3 16-15,-3-4-16 16,3-7 4-16,12-3-4 16,-4 0-16-16,12-4 4 0,-4 0 48 15,-8 4-24-15,4 0-8 16,-12 3-8-16,4 4 12 16,-11 0-8-16,0 3-20 15,-5 3 4-15,5 1 4 16,-4 3 4-16,7 3-452 15,-15-3 248-15,4-10-340 16</inkml:trace>
        </inkml:traceGroup>
        <inkml:traceGroup>
          <inkml:annotationXML>
            <emma:emma xmlns:emma="http://www.w3.org/2003/04/emma" version="1.0">
              <emma:interpretation id="{C409C53D-2D7C-44C8-A8CA-DDBEF940AE12}" emma:medium="tactile" emma:mode="ink">
                <msink:context xmlns:msink="http://schemas.microsoft.com/ink/2010/main" type="inkWord" rotatedBoundingBox="13027,14908 13773,14949 13741,15550 12995,1550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78751.1897">10225 13575 652 0,'-4'6'244'0,"4"-6"-192"0,0 11-12 0,0-11 100 15,12 10-48 1,3-3-40-16,8-4-32 16,5-3-16-16,6 0 4 0,9-3-4 15,0-4-4-15,-1-3 4 16,1 3 4-16,3-7-4 15,-11 4 16-15,-4-11-12 16,-8 4 16-16,0 0-16 0,-3-4 4 16,-9 0-4-16,1 1 12 15,-4-1-12-15,-8 1 16 16,0-1-16-16,-4 0-4 16,-4 4 0-16,0 3 12 15,-3 1-8-15,-5-1-28 16,-3 3 8-16,0 1 4 15,-1 3 8-15,-7 4 16 16,0 3-8-16,-8 0-28 16,0 3 8-16,1 4 4 15,-1 0 8-15,4 0-12 16,-4 3 8-16,4 1 12 16,8 2-4-16,-4 4-4 15,7 1 4-15,-7 2-32 16,8 4 16-16,-1 4-12 15,5-1 12-15,3 1 16 0,-7 3 0 16,11 0-4-16,-3 0 4 16,3-4-4-16,0 1 0 15,4-4 24-15,4 0-12 16,0 0 32-16,0-3-28 16,4 0 12-16,0-4-16 15,0 0-8-15,11 0 0 16,-7 0 12-16,4-3-8 15,7-4 24-15,0-3-20 16,12-7 12-16,12 0-12 16,15-7 12-16,8-3-16 0,4 7 4 15,-1-1-4-15,-3 4 4 16,-12-7-8-16,-7 7 8 16,-9-7-8-16,-3 7-168 15,-8-3 88-15,-7 0-304 16,-5 3 212-16,1 10-356 15</inkml:trace>
        </inkml:traceGroup>
      </inkml:traceGroup>
    </inkml:traceGroup>
    <inkml:traceGroup>
      <inkml:annotationXML>
        <emma:emma xmlns:emma="http://www.w3.org/2003/04/emma" version="1.0">
          <emma:interpretation id="{B63B637E-5C15-49DC-B24B-E035E5A2AD9E}" emma:medium="tactile" emma:mode="ink">
            <msink:context xmlns:msink="http://schemas.microsoft.com/ink/2010/main" type="paragraph" rotatedBoundingBox="878,15984 20916,15915 20922,17759 885,17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E7613-0A28-4987-926B-1A06FA80B088}" emma:medium="tactile" emma:mode="ink">
              <msink:context xmlns:msink="http://schemas.microsoft.com/ink/2010/main" type="line" rotatedBoundingBox="878,15984 20916,15915 20922,17759 885,17827"/>
            </emma:interpretation>
          </emma:emma>
        </inkml:annotationXML>
        <inkml:traceGroup>
          <inkml:annotationXML>
            <emma:emma xmlns:emma="http://www.w3.org/2003/04/emma" version="1.0">
              <emma:interpretation id="{2A767695-91CB-4D6C-A78A-7A978DCD9A83}" emma:medium="tactile" emma:mode="ink">
                <msink:context xmlns:msink="http://schemas.microsoft.com/ink/2010/main" type="inkWord" rotatedBoundingBox="879,16053 6533,16034 6539,17808 885,17827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07144.8329">-572 14394 540 0,'8'-7'200'0,"-8"7"-156"0,-8 0-12 0,8 0 36 16,-7 3-44-16,-5 1 32 15,4-1-28-15,-11 4 0 16,4 0-16-16,-13 7-16 16,5 3 0-16,-16 17 20 15,9 4-8-15,-21 20-28 16,16 4 8-16,-7 7 32 15,11 0-12-15,-4 31 28 16,12-14-24-16,0 21 40 16,7-1-28-16,8 1 4 0,-3-11-16 15,7 4 36-15,4 3-24 16,-4-13-4-16,4-4-12 16,4-17 20-16,0-14-16 0,-4-4 40 15,0-13-28-15,-4-7-48 16,0-7 12-16,0-14-236 15,8 4 136-15,8-7-464 16</inkml:trace>
          <inkml:trace contextRef="#ctx0" brushRef="#br0" timeOffset="307851.1959">-610 15416 780 0,'-31'-14'288'0,"31"14"-224"0,4 0-20 16,0-4 76 0,7 8-76-16,8-8 44 15,5 1-52-15,11-7-12 16,3 3-12-16,13 3 68 0,3-3-44 16,-8 0-436-16,1 1 216 15,-16-12-408-15</inkml:trace>
          <inkml:trace contextRef="#ctx0" brushRef="#br0" timeOffset="307655.659">-53 14934 560 0,'4'-7'208'0,"-4"7"-164"0,-4 0-8 0,0 0 92 15,4 0-76-15,-11 0-28 16,3 0-20-16,-11 0 4 15,-1 0-4-15,-11 0 16 16,4 0-12-16,-8 0-20 16,4 0 4-16,-3 0 20 15,10 3-4-15,-7 1-48 16,12 3 24-16,-4 0 28 16,7-1-4-16,-7 8-8 15,8 7-4-15,-9 13-4 16,5 8 0-16,-4 16 44 15,7 4-24-15,-7 0 24 0,4-7-20 16,-5-10-8-16,9-1-4 16,-4-9 12-16,7-8-8 0,-7-3 4 15,19-3-4-15,-8-14 12 16,16 10-12-16,3-10-4 16,5 0 0-16,3-4-40 0,8 4 20 15,-4 7 4-15,-7-4 12 16,15 1 32-16,-12-1-16 15,-3-3 12-15,3 0-16 16,-7-4-332-16,-5-3 172 16</inkml:trace>
          <inkml:trace contextRef="#ctx0" brushRef="#br0" timeOffset="308077.7986">-506 14800 716 0,'0'-31'264'0,"0"31"-204"0,4-28-16 0,4 11 88 15,4 7-80-15,7-8-20 16,16 5-20-16,-4-1 12 16,4 7-12-16,11 10 32 15,0 4-28-15,-7 4-540 16,0 6 280-16,-4 3-140 0</inkml:trace>
          <inkml:trace contextRef="#ctx0" brushRef="#br0" timeOffset="306002.6651">-1911 14658 456 0,'-15'11'168'0,"3"-11"-128"0,0 3-16 0,5 1 88 15,7 3-68-15,-8-4 16 16,8 0-36-16,-4-3 56 16,4 0-44-16,4 0 0 15,4 0-20-15,3 0 32 16,9 7-24-16,3-3-24 16,4 6 0-16,8 0 8 15,0 1-4-15,3-4 8 16,1 3-8-16,7-3 24 15,1 0-16-15,-1-4-4 16,1-3-4-16,-1 0 12 16,-15 0-8-16,-4 0 16 15,0 0-16-15,-7-7 16 16,-5 0-16-16,-7-3 4 16,4 0-4-16,-5-4-16 15,5 7 4-15,-8-3-4 0,11 3 0 16,-11 0-12-1,4 4 12-15,-8-1 4 0,4 4 4 0,-8 4 0 16,4 2 0-16,-8 1 8 16,4 4-4-16,-11-4-4 15,11-1 4-15,-11 1-4 16,7 0 0-16,-8-3-12 16,9 3 8-16,-13 6-4 15,9-6 0-15,-5 10 8 16,1 4 0-16,-5 10-28 15,5-7 16-15,-8 21 24 16,7-7-8-16,-7 27 20 16,7 0-16-16,-7 8-4 15,8-5 0-15,-9-6 4 16,5-10-4-16,0-11-4 16,3-6 4-16,-3-15 20 15,7-6-12-15,-7-10 40 16,3-4-28-16,-3-21-24 15,0 4 0-15,-12-25 0 16,4 8 0-16,-8-21 24 16,8 7-12-16,-4-7 4 15,7 13-8-15,-3-2 28 16,12 9-20-16,-4-3 40 16,11 8-32-16,4-1-12 15,4 6-8-15,8 1-16 16,7 11 8-16,5-1 12 0,-1 10-4 0</inkml:trace>
          <inkml:trace contextRef="#ctx0" brushRef="#br0" timeOffset="306198.6865">-1377 15013 840 0,'4'17'312'0,"-4"-17"-244"0,8 14-16 0,-4-7 32 15,7 0-56-15,5 6-108 16,7-2 40-16</inkml:trace>
          <inkml:trace contextRef="#ctx0" brushRef="#br0" timeOffset="311612.8331">191 14803 332 0,'-4'-14'120'0,"8"14"-92"0,-4 0-8 0,0 0 36 16,0 0-36-16,0 0 8 16,0 4-16-16,-4 3 56 15,-4 3-40-15,-3 4 60 16,-9 3-52-16,1 4 44 16,-4 6-44-16,-4 7 44 15,-8 18-48-15,4 17 56 0,0 7-52 16,0-1 0-16,8-2-20 15,11-12 16-15,4-5-20 0,8-5 4 16,8-3-8 0,4-6-8-16,3-5 4 15,5-9 20-15,-1-7-12 0,0-11-224 16,-3-10 116-16,3-7-484 16</inkml:trace>
          <inkml:trace contextRef="#ctx0" brushRef="#br0" timeOffset="311804.4623">98 15202 736 0,'-19'-14'272'0,"19"11"-208"0,4-4-20 16,0 4 152-16,3-1-116 15,9 1-24-15,3-4-36 16,8 0 16-16,8-3-20 15,12-1 4-15,3 1-12 0,0 0-236 0,-7 3 124 16,-5 0-396 0,-10 3 280-16,-13 8-76 15</inkml:trace>
          <inkml:trace contextRef="#ctx0" brushRef="#br0" timeOffset="312038.2733">338 14872 444 0,'-8'14'164'0,"5"-1"-124"0,-13 8-16 0,8 0 132 0,-3 10-92 15,-5 10 60-15,-3 14-68 16,3 7 44-16,1-4-56 16,3-3 24-16,5-6-40 0,3-8 0 15,4-7-16-15,7-6-24 16,5-7 4-16,4-4 32 15,11-7-16-15,7-3-256 16,-3-7 136-16,-3 0-452 16</inkml:trace>
          <inkml:trace contextRef="#ctx0" brushRef="#br0" timeOffset="312299.9788">578 14862 624 0,'16'6'228'0,"-5"1"-176"0,9 4-16 0,-5 2 140 16,8 11-104-16,1 14 68 16,-5 31-80-16,-4 14 36 15,-7 3-56-15,-8-14 16 0,-11-7-36 16,-9-10 0-16,-15-3-12 15,-7-7-52-15,-9-7 28 16,5-7-280-16,3-11 164 16,5-9-508-1</inkml:trace>
          <inkml:trace contextRef="#ctx0" brushRef="#br0" timeOffset="312884.0213">764 15137 444 0,'-8'17'164'0,"16"28"-124"0,4 6-16 16,-1-20 148-16,5 7-100 16,7 0 44-16,12-4-72 15,7-6 4-15,5-4-32 16,-1 4 8-16,-3-15-12 0,-8 1-244 0,-8-7 124 15,-8 3-360 1</inkml:trace>
          <inkml:trace contextRef="#ctx0" brushRef="#br0" timeOffset="312889.0343">1081 15106 756 0,'-27'41'280'0,"12"-10"-216"0,-12 24-20 0,7-24 172 16,-7 7-128-16,-4 3-8 16,0 4-52-16,4-11 8 0,0 4-24 15,8-10-84-15,3-11 40 0,5 4-792 16</inkml:trace>
          <inkml:trace contextRef="#ctx0" brushRef="#br0" timeOffset="313004.3406">1469 14896 372 0,'7'-10'140'0,"5"13"-112"0,-12 4-4 15,0 3 128-15,0 7-88 16,-4 14 60-16,-4 24-68 16,1 21 124-16,-5 7-100 0,-11-1 60 0,3-6-80 15,9-7-24-15,-5-7-24 16,5-7 16-16,-1-4-16 16,4-16-4-16,4-11-4 15,4-14-412-15,0-13 224 16,20-4-348-1</inkml:trace>
          <inkml:trace contextRef="#ctx0" brushRef="#br0" timeOffset="313395.007">1380 15371 880 0,'3'-14'328'0,"1"14"-256"0,16-3-16 0,-1-1 36 15,16-6-60-15,15-1-12 16,0-2-12-16,1 2-396 15,-9 1 212-15,-15-7-352 16</inkml:trace>
          <inkml:trace contextRef="#ctx0" brushRef="#br0" timeOffset="313603.0707">1534 14683 748 0,'-15'-45'276'0,"30"31"-216"0,12 0-16 15,-7 7 144-15,15-3-112 16,11 0 8-16,8 3-56 16,4 0 28-16,0 7-32 15,1 7-664-15</inkml:trace>
          <inkml:trace contextRef="#ctx0" brushRef="#br0" timeOffset="313209.4098">1867 14892 540 0,'-27'28'200'0,"19"3"-156"0,-3 27-12 15,7-9 220-15,0 23-144 16,4 10 8-16,-8-6-68 16,1-10-24-16,7-8-16 15,0-6 36-15,-4-11-20 0,0 0-4 16,-4-10-12-16,-7-10-436 16,-9-7 232-16</inkml:trace>
          <inkml:trace contextRef="#ctx0" brushRef="#br0" timeOffset="314443.8575">2018 14614 540 0,'-7'-21'200'0,"7"18"-156"0,0-1-12 16,0 4 116-16,3 7-88 15,9 7 72-15,0 10-76 16,3 7-4-16,1 0-32 16,3 3 24-16,-7 1-28 0,-1-8 40 15,-3-3-32-15,-8-3-444 0,0-7 228 16</inkml:trace>
          <inkml:trace contextRef="#ctx0" brushRef="#br0" timeOffset="314725.6635">2177 14562 548 0,'-27'24'204'0,"15"0"-156"0,-3 21-16 0,7-17 80 16,0 9-68-16,1 1 16 0,-5 0-36 16,-4-10-4-16,9-8-12 15,-1-2 4-15,0-8-8 0,4-7-12 16,0-6 4-16,1-7 4 15,-1-8 0-15,4-2 8 16,4-4-4-16,-4 3 40 16,0 4-20-16,3 6 76 15,9 8-56-15,7 3-20 16,12 7-16-16,4 3 44 16,8 4-28-16,7 0-520 15</inkml:trace>
          <inkml:trace contextRef="#ctx0" brushRef="#br0" timeOffset="315257.0804">2533 14734 716 0,'-12'7'264'0,"5"3"-204"0,-13 11-16 0,9 3 116 16,-12 4-96-16,3 13 104 16,-19 21-92-16,-3 31 20 15,3 7-56-15,8-11-4 0,12-10-24 16,15-13 20-16,4-11-20 16,8-7 24-16,-1-7-24 15,13-10-120-15,-1-7 60 0,8-3-352 16,12-7 220-1,-12-8-440-15</inkml:trace>
          <inkml:trace contextRef="#ctx0" brushRef="#br0" timeOffset="315261.0939">2521 15106 728 0,'-15'-21'268'0,"15"14"-208"0,0 0-16 16,4 7 132-16,4-6-104 16,7 6 16-16,8-7-52 15,12-4-24-15,19 4-8 16,4 1 20-16,8 9-12 0,-8-3-20 0,-7 0 0 16,-17 0-408-16,-6-3 224 15,-25 9-324 1</inkml:trace>
          <inkml:trace contextRef="#ctx0" brushRef="#br0" timeOffset="315730.1866">2700 14848 404 0,'-28'0'148'0,"21"17"-112"0,-5-3-12 0,4-1 188 15,8-2-120-15,-11 13 96 0,7 14-108 16,-4 6 24-16,4 18-60 16,-3 7 20-16,7-7-36 15,-4 0 28-15,4-10-32 0,0-8-4 16,0-13-12-16,4 0 28 16,3-7-20-16,5-3-12 15,7-11-8-15,8-3-348 16,12-7 192-16,8 4-448 15</inkml:trace>
          <inkml:trace contextRef="#ctx0" brushRef="#br0" timeOffset="315863.0338">3152 14868 572 0,'-7'-6'208'0,"22"12"-160"0,5 8-12 0,-1 0 224 16,0 13-148-16,1 25 168 15,7 27-164-15,-16 11 12 16,1-4-76-16,-16-11 28 0,-8-9-44 16,-7-8-160-16,-8-3 64 15,0-10-268-15,0-4 184 16,0-13-288-1,0-14 248-15,-4-1-196 0</inkml:trace>
          <inkml:trace contextRef="#ctx0" brushRef="#br0" timeOffset="316166.9679">3571 14431 364 0,'-12'-13'132'0,"16"9"-100"0,-8 4-12 0,4 0 168 16,0 0-108-16,0 0 44 15,-4 0-72-15,4 4 24 16,0 3-44-16,0 6 44 0,0 8-44 15,4 6 80-15,4 15-60 16,3 13 52-16,1 10-60 16,-4 4 24-16,3 7-40 15,-3 30 80-15,-12 25-60 16,4 0 4-16,12 3-32 16,-8 11 32-16,-8-4-28 15,-4-21 32-15,-11-20-32 16,-24-18-4-16,-15-13-12 15,-4-10-172-15,-8-8 88 0,24-20-368 32,7 0 252-32,4-7-464 0</inkml:trace>
        </inkml:traceGroup>
        <inkml:traceGroup>
          <inkml:annotationXML>
            <emma:emma xmlns:emma="http://www.w3.org/2003/04/emma" version="1.0">
              <emma:interpretation id="{597FCA4E-4937-4216-AB6F-726CCD70EAC0}" emma:medium="tactile" emma:mode="ink">
                <msink:context xmlns:msink="http://schemas.microsoft.com/ink/2010/main" type="inkWord" rotatedBoundingBox="7211,16092 9681,16083 9685,17368 7215,17377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21166.5527">5235 14937 496 0,'-11'-3'184'0,"11"3"-140"0,-8 0-16 0,4 0 100 16,4 3-76-16,-8 4 8 15,4 3-40-15,-7 8 76 16,7-1-52-16,-8 14 48 16,8 3-52-16,-3 18 16 15,3-1-36-15,-4 8 72 16,0-4-56-16,1-3 12 16,3-8-28-16,-4-9-12 15,8-4-4-15,-4-7 20 16,8-4-12-16,-4 1 40 15,8-14-28-15,-4 3-68 16,3 1 24-16,5-11-380 16,3 0 220-16</inkml:trace>
          <inkml:trace contextRef="#ctx0" brushRef="#br0" timeOffset="321991.7477">5119 15429 932 0,'19'-13'348'0,"-19"13"-272"0,66-25-20 15,-27 12 104 1,-8 13-100-16,15-11-24 16,-3 4-24-16,3 4 40 15,-3 3-28-15,0 0-144 16,-13 3 68-16,-2-3-416 0</inkml:trace>
          <inkml:trace contextRef="#ctx0" brushRef="#br0" timeOffset="322097.0282">5196 14531 728 0,'-15'-10'268'0,"15"10"-208"15,-4-4-16-15,0 1 184 16,8 6-132-16,0-6 60 16,4 0-92-16,11-4 4 15,8 7-36-15,4-4-4 16,4 4-16-16,4 0 36 15,-4 7-24-15,-1 0 64 16,1 3-48-16,-4-3-244 16,-4 0 104-16,-4 0-252 15,-3 0 200-15</inkml:trace>
          <inkml:trace contextRef="#ctx0" brushRef="#br0" timeOffset="321452.3526">5711 14858 528 0,'0'-7'196'0,"0"7"-152"0,4 0-12 16,-4 4 140 0,4-1-100-16,-4 1 60 0,0 6-76 15,-4 7 12-15,4 7-40 0,-4 21 8 16,0 3-20-16,-7 24 8 15,3-3-12-15,-11 7 20 16,3-11-20-16,1-3 24 16,3-10-24-16,-3-4 12 15,7-10-12-15,-8-4 28 16,9-6-24-16,-1-1-244 16</inkml:trace>
          <inkml:trace contextRef="#ctx0" brushRef="#br0" timeOffset="322640.1123">5982 14566 756 0,'-27'17'280'0,"27"-17"-216"0,-27 41-20 0,8-24 48 16,7-3-60-1,-15 7-4-15,8-4-16 0,-5-7 24 16,9 1-20-16,-1-11-12 16,5-4-8-16,3-6 56 15,4-1-28-15,8-6 32 16,4 7-28-16,7-4-8 16,5 7-12-16,3 7 4 15,4 0-8-15,0 11 76 16,0 9-44-16,0-6-532 15,-3 3 268-15</inkml:trace>
          <inkml:trace contextRef="#ctx0" brushRef="#br0" timeOffset="322468.5159">5866 14435 600 0,'-15'-10'224'0,"15"10"-176"0,-12 10-12 0,8 0 116 15,4 11-92-15,0 3-8 16,8 14-32-16,0 0-24 16,-1 6 0-16,1-2 40 15,4-5-24-15,-4-6 36 16,3-6-32-16,-3-12-648 15,0-2 344-15</inkml:trace>
          <inkml:trace contextRef="#ctx0" brushRef="#br0" timeOffset="322953.9237">6284 14772 756 0,'-23'-14'280'0,"23"14"-216"0,-31 7-20 15,12 0 68 1,7 0-72-16,-11 3 36 16,3 11-44-16,-10 10 8 15,6 0-24-15,-7 31 44 16,4-4-32-16,-4 21 12 0,12 4-24 15,0-4 20-15,11-10-24 0,0-4 24 16,12-16-24-16,8 6 48 16,7-11-32-16,0-9-268 15,1-4 128-15,3-14-424 16,8-3 300-16,0-4-156 16</inkml:trace>
          <inkml:trace contextRef="#ctx0" brushRef="#br0" timeOffset="323182.4863">6153 15147 892 0,'-8'-14'332'0,"16"14"-260"0,11 0-20 0,4 0 20 0,20-3-52 15,7-1 16-15,12 4-20 16,-12 4 44-16,1 3-32 16,-13-4-148-16,-3 4 68 0,-12 0-724 15</inkml:trace>
          <inkml:trace contextRef="#ctx0" brushRef="#br0" timeOffset="323493.3131">6315 14930 788 0,'-39'4'292'0,"28"-1"-228"0,-1 4-16 0,8 3 20 15,-3 4-48-15,3 14 24 16,4 3-24-16,0 13 16 15,0 11-20-15,0-3 28 0,-4 3-28 16,0-7 20-16,0-3-20 16,4-14-8-16,-8-3-4 0,8-4 56 15,8 0-32-15,0-11-12 16,11-2-8-16,12 3 24 16,12-14-16-16,7 0-320 15,-3 0 160-15,-1 0-548 16</inkml:trace>
          <inkml:trace contextRef="#ctx0" brushRef="#br0" timeOffset="323975.3793">6660 14848 768 0,'4'3'284'0,"7"1"-220"0,9 6-20 0,-9 4 68 16,5 6-72-16,-5 15 8 16,9 23-28-16,-5 21 60 15,-7 7-48-15,-8-3 40 0,-8-7-40 16,-15-14 52-16,-8 3-48 15,-4-3 44-15,-11 0-44 16,-5-7-256-16,-15-7 116 16,12-10-736-1</inkml:trace>
          <inkml:trace contextRef="#ctx0" brushRef="#br0" timeOffset="318288.1089">4314 15299 664 0,'-8'3'244'0,"8"-3"-188"0,12 0-16 16,-8 0 56-1,-1 3-60-15,-3 1 32 16,16-1-40-16,-1-3-16 15,1 4-8-15,3-8 4 16,1 4-4-16,7-3 16 0,-8-1-12 16</inkml:trace>
          <inkml:trace contextRef="#ctx0" brushRef="#br0" timeOffset="318074.8846">4345 15051 236 0,'-4'-4'88'0,"4"4"-68"0,0 0-4 0,0 0 80 16,0 0-56-16,0-3 116 15,0 3-88-15,0-4 108 16,0 4-100-16,0-3 40 16,4 0-68-16,0-4 12 15,7 7-40-15,-3-7 28 16,4 3-32-16,11-6-12 15,4 10-8-15,8-3 4 16,0 6 0-16,-1-6 16 16,-3 6-8-16,-11-3-92 15,-1 0 48-15,-15 0-296 16,-4 7 184-16</inkml:trace>
        </inkml:traceGroup>
        <inkml:traceGroup>
          <inkml:annotationXML>
            <emma:emma xmlns:emma="http://www.w3.org/2003/04/emma" version="1.0">
              <emma:interpretation id="{B25EAEAB-89CA-4C11-B99A-217CAE941B2F}" emma:medium="tactile" emma:mode="ink">
                <msink:context xmlns:msink="http://schemas.microsoft.com/ink/2010/main" type="inkWord" rotatedBoundingBox="10067,15987 13327,15976 13332,17356 10072,17367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25489.7935">7523 14910 756 0,'-43'-11'280'0,"36"11"-216"0,7-3-20 16,0 3 84-1,11 0-96-15,16 0-12 16,16 0-24-16,7 3-4 16,4 1 44-16,5-4-24 0,-5 3-8 15,4-3-8-15,-4 0 56 0,-8-3-28 16,-11 3-28-16,-11 0 0 16,-9 3 16-16,-19 1-4 15,-11 3-12-15,-1 3 0 16,-3 4 48-16,-4 3-24 15,-1 17-20-15,-3 18 0 16,8 17 0-16,-4 6 0 16,3-6 16-16,1-10-8 15,7-15 32-15,-3-2-24 16,3-11-4-16,-3-7-8 16,3-10 56-16,-7-8-32 0,-1-12 40 15,1-1-36-15,-12-14 36 16,4-20-40-16,-8-11 12 15,0-17-24-15,1 0 20 16,3 4-24-16,7 10-40 16,5 10 16-16,-4 7 28 15,11 11-8-15,4 3-8 32,8 7-4-32,4-4-288 15,4 11 160-15,11-1-528 0,12 11 368 16,-4 0-68-16</inkml:trace>
          <inkml:trace contextRef="#ctx0" brushRef="#br0" timeOffset="325898.9022">8526 14920 820 0,'-27'3'304'0,"7"11"-236"0,-7 14-20 16,8-4 132-16,-8 14-108 16,-12 20 8-16,-19 11-52 15,-4 0 36-15,4-14-36 16,7-4 12-16,5-13-24 0,15-10-132 15,16-11 64-15,11-7-556 16</inkml:trace>
          <inkml:trace contextRef="#ctx0" brushRef="#br0" timeOffset="325720.2855">8131 14913 748 0,'23'14'276'0,"-4"7"-216"0,12 16-16 0,-7-6 40 15,6 21-56-15,5 10 40 16,4 0-36-16,-4-11 24 16,-4 1-28-16,-4-11-80 0,-4-10 28 15,-3-3-528 1</inkml:trace>
          <inkml:trace contextRef="#ctx0" brushRef="#br0" timeOffset="326557.782">8758 15175 944 0,'-43'-49'352'0,"43"43"-276"0,16-8-20 0,7 10 68 0,20-3-80 16,11 4 16-16,8-4-36 16,7 4 76-16,5 3-56 15,0 3-136-15,-1 4 48 0</inkml:trace>
          <inkml:trace contextRef="#ctx0" brushRef="#br0" timeOffset="326376.2057">9625 14655 808 0,'-15'-31'300'0,"15"35"-232"0,-20-1-20 0,9 7 28 15,-9-3-52-15,-15 3 16 16,-3 11-24-16,-13-11 0 16,-3 4-8-16,-4-3-16 0,4-5 4 15,7 1 4-15,1-3 0 0,11-8 16 16,-4-3-8-16,12-3 40 15,8-4-24-15,-4 4 32 16,3 3-32-16,5 7-48 16,3 10 12-16,-3 21 0 15,3 7 12-15,-3 14 8 16,3 13-4-16,-7 18 24 16,3 13-16-16,-3-3 40 15,0-14-28-15,-5-10-4 16,5-14-12-16,0-10 20 15,3-11-16-15,4-6 4 16,9-8-8-16,6-2 4 16,9-8-8-16,11 0-20 15,8 1 8-15,4-4-4 16,0-1 4-16,-4-2 52 16,4-1-24-16,0-3 0 0,-4 0-12 15,11-3-236-15,-7-1 124 16,-4 4-292-16,0-3 224 15</inkml:trace>
          <inkml:trace contextRef="#ctx0" brushRef="#br0" timeOffset="326829.7998">9091 14407 748 0,'-35'-24'276'0,"35"24"-216"0,0-7-16 0,0 4 120 16,12-4-100-16,3 0 36 15,16-7-60-15,15 4-16 16,9 3-12-16,10 0 16 0,-6 4-16 16,-5 6-12-16,4 4-4 15,-4 3-824 1,-8 8 452-16,13-1 124 16</inkml:trace>
          <inkml:trace contextRef="#ctx0" brushRef="#br0" timeOffset="324954.0546">7194 15312 800 0,'-19'14'296'0,"7"-4"-232"0,16-3-16 0,-4 0 72 16,8 3-76-16,-5 1 0 15,9-8-28-15,-4 8 40 16,7-8-28-16,1-3-200 0,-1 0 92 16</inkml:trace>
          <inkml:trace contextRef="#ctx0" brushRef="#br0" timeOffset="327449.254">10113 14751 540 0,'-8'-13'200'0,"4"6"-156"0,-4-4-12 0,5 5 160 16,-9-1-112-16,-4 7 44 16,-7 3-72-16,-15 4 16 15,-17 10-40-15,-11 14 16 0,1 10-24 16,-5 4 28-16,-15 14-32 16,4 34 12-16,7 17-16 15,28-24 44 1,7-7-28-16,19 3-16 15,13-9-4-15,14 6 52 16,13-7-32-16,7-6-12 16,4-18-8-16</inkml:trace>
          <inkml:trace contextRef="#ctx0" brushRef="#br0" timeOffset="327561.4661">9586 15175 676 0,'-27'-24'248'0,"35"20"-192"0,7-3-16 15,1 4 112-15,7-4-92 0,20 0 8 16,19 0-40-16,7 7 0 15,-3 4-16-15,-8 6 36 0,-11 4-24 16,-12-1-400-16,-12 1 204 16,-12-7-340-1</inkml:trace>
          <inkml:trace contextRef="#ctx0" brushRef="#br0" timeOffset="327847.2357">9884 14948 728 0,'-34'6'268'15,"18"1"-208"-15,-15 11-16 0,16-5 88 0,3 11-80 16,-7 7 40-16,7 14-52 16,-3 7 40-16,7 3-48 15,-4-4-52-15,4-2 12 0,-3-5 24 16,-1-2-8-16,4-15 36 31,8 1-28-31,-3-8 40 16,10 1-32-16,1-7 4 15,8-4-16-15,3-10-8 16,8 7 0-16,4-14-148 16,15 7 80-16,12 0-344 0,-3 0 228 15,-5-7-344-15</inkml:trace>
          <inkml:trace contextRef="#ctx0" brushRef="#br0" timeOffset="328118.0206">10268 14813 748 0,'15'-27'276'0,"4"27"-216"0,12 7-16 0,-11 3 120 16,3 11-100-16,0 13 28 0,-7 14-56 16,-9 28 32-16,-10 31-40 15,-9-14 28-15,-7-4-28 0,-8-17 44 16,-8 4-40-16,-8-7 92 16,-3 0-72-16,-5-21-156 31,9 3 56-31</inkml:trace>
        </inkml:traceGroup>
        <inkml:traceGroup>
          <inkml:annotationXML>
            <emma:emma xmlns:emma="http://www.w3.org/2003/04/emma" version="1.0">
              <emma:interpretation id="{DCE0DE51-2583-4E52-81BB-DEDE2530C4A3}" emma:medium="tactile" emma:mode="ink">
                <msink:context xmlns:msink="http://schemas.microsoft.com/ink/2010/main" type="inkWord" rotatedBoundingBox="13807,16262 16166,16254 16170,17447 13811,17455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30016.3516">11611 15316 872 0,'-27'-35'324'0,"35"25"-252"0,11-4-20 0,0 4 68 16,16-4-76-16,8 7 44 15,7-3-52-15,-4 6 32 16,1 1-36-16,-5 0-308 0,-7-1 148 15</inkml:trace>
          <inkml:trace contextRef="#ctx0" brushRef="#br0" timeOffset="330012.8423">12188 14910 684 0,'-16'-7'252'0,"16"10"-192"0,-4-10-20 16,0 7 128-16,-3 0-100 15,-5 4 0-15,-7-1-44 16,-4 4-8-16,-1 0-8 0,1-4-16 16,-8 1 4-16,4-4 12 0,0-7-4 15,0 0-12-15,4 0 4 16,7 0 28-16,4 0-12 16,1 1-4-16,3 2-4 15,4 4-48-15,-3 4 24 16,-1 6 24-16,-4 4 0 15,-7 10 20-15,-8 24-16 16,0 21 16-16,-4 10-16 16,0 0 24-16,4-10-20 15,3-21 4 1,9 0-8-16,-1-13-8 16,5-4 4-16,7-11 28 15,4-3-16-15,8-10 20 16,3-3-20-16,9-4 0 15,7 7-8-15,4-4-8 16,0 1 4-16,0-1-16 16,0 7 8-16,0-3 40 15,-4 0-24-15,0-3-116 16,0 2 56-16,-8-6-264 0</inkml:trace>
          <inkml:trace contextRef="#ctx0" brushRef="#br0" timeOffset="330137.6748">11878 14672 904 0,'8'-44'332'0,"-8"37"-256"0,11 0-24 16,-3 0 52-16,11 0-68 15,9 4-4-15,-1 3-20 16,4 6 60-16,11 5-40 16,9 6-424-16,-5 0 208 0,0-10-428 15</inkml:trace>
          <inkml:trace contextRef="#ctx0" brushRef="#br0" timeOffset="330355.2543">12614 14738 756 0,'-31'13'280'0,"11"8"-216"0,-22 10-20 0,15-10 100 16,-20 6-88-16,-15 14 4 15,-11 28-36-15,22 14 28 16,-7 3-28-16,16 3 4 16,14-6-16-16,9-11 20 15,11-10-20-15,12-10 48 16,8-4-32-16,11-10 72 16,4-7-52-16,8-14-388 15,4-7 184-15</inkml:trace>
          <inkml:trace contextRef="#ctx0" brushRef="#br0" timeOffset="330567.3586">12366 15061 984 0,'23'-7'368'0,"4"7"-288"0,16 0-20 15,-16 0 28 1,0 0-60-16,15 0-4 16,1 7-12-16,7-3 52 0,-3 6-36 0,-5 0-64 15,-7 4 16-15</inkml:trace>
          <inkml:trace contextRef="#ctx0" brushRef="#br0" timeOffset="330850.4718">12679 14899 664 0,'-31'4'244'0,"16"-1"-188"0,-1 1-16 0,13 3 128 16,-5 3-100-16,0 4 36 0,0 6-64 15,4 11 28 1,-3 7-36-16,-9 10 16 15,12 11-28-15,-7 3 8 16,7-11-16-16,-12 4 0 16,12-6-4-16,1-12 20 15,6-6-16-15,-3-3 68 16,4-1-48-16,0-9-20 16,8-8-12-16,3 4-140 15,1-7 72-15</inkml:trace>
          <inkml:trace contextRef="#ctx0" brushRef="#br0" timeOffset="331285.8369">13066 14827 664 0,'-7'-17'244'0,"26"17"-188"0,4 0-16 0,-7 0 188 16,7 14-132-16,4 3 52 15,4 4-88-15,0 16 8 16,-8 32-40-16,-15 24 0 0,-8 14-16 16,-12-14 100-16,-7-7-64 15,-12-11 88 1,4 1-80-16,-27 7-20 15,-4-14-20-15,-24 6-304 16,13-13 156-16</inkml:trace>
          <inkml:trace contextRef="#ctx0" brushRef="#br0" timeOffset="329201.3655">10914 15274 644 0,'-8'-6'236'0,"4"2"-180"0,4-10-20 0,4 14 160 15,0-7-116-15,4-3 80 16,4 7-92-16,3-4 52 15,8 0-68-15,8 3-12 0,12-6-24 16,3 10 8-16,5 0-16 16,3 0 68-16,-12 0-44 15,-3 4-100-15,-4-1 36 0,-4 0-388 16,-4-3 232-16</inkml:trace>
        </inkml:traceGroup>
        <inkml:traceGroup>
          <inkml:annotationXML>
            <emma:emma xmlns:emma="http://www.w3.org/2003/04/emma" version="1.0">
              <emma:interpretation id="{230BF879-2AB8-4D69-972B-2330F0E3E7FC}" emma:medium="tactile" emma:mode="ink">
                <msink:context xmlns:msink="http://schemas.microsoft.com/ink/2010/main" type="inkWord" rotatedBoundingBox="16536,16536 18923,16431 18953,17127 16567,17232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32549.3065">13686 15209 704 0,'-8'-10'264'0,"-4"6"-208"0,12 8-12 16,-7 6 88-16,7 4-80 15,-4 10-20-15,-4-3-20 16,8 6-24-16,4-3 8 16,8-3 48-16,-1-7-24 0,9-8-8 0,-1 1-8 15,-4-14 40-15,1 1-24 16,-5-1 16-16,-7-7-20 15,0 4 36-15,0 3-28 16,-4 0-452-16,8-7 232 16,3 0-340-1</inkml:trace>
          <inkml:trace contextRef="#ctx0" brushRef="#br0" timeOffset="333229.425">14088 14910 892 0,'-11'-11'332'0,"7"15"-260"0,0-4-20 16,23 0 44-1,9 3-56-15,10 4-16 16,16-3 4-16,4-4-20 15,20-4 16-15,11-3-16 0,0 7 24 16,-15 7-20-16,3-3 4 16,-23-1-8-16,-7 4-16 15,-9-7 4-15,-18 0 12 16,-1 0-4-16,-19 0 32 16,0 0-20-16,-12 0 4 15,-7 14-12-15,0-1-16 0,-8 15 4 16,-12 24 4-16,4 16 0 15,-11 1 24 1,7-7-12-16,0 4 24 16,4-8-24-16,-3-10 12 15,11-7-12-15,-4-10-8 16,11-3 0-16,1-11 40 16,11-3-24-16,-11-11 8 15,11-3-16-15,-11-13 20 16,7 2-20-16,-3-20 40 15,-5-7-28-15,-3-30-12 0,-8-11-8 16,0-4-16-16,0 14 8 16,12 14-24-16,3 10 16 15,8 11-12-15,16 6 12 0,12 15-292 16,-1 6 168-16</inkml:trace>
          <inkml:trace contextRef="#ctx0" brushRef="#br0" timeOffset="333452.5204">14859 14958 912 0,'0'14'340'0,"19"-4"-264"0,0 17-24 0,-11-2 36 15,19 12-60-15,4 15 32 16,16 0-32-16,-1-4 44 16,8 0-40-16,1-14 64 15,-5 1-56-15,-11-15-184 16,-5 5 76-16,-14-12-332 16,-5-2 228-16,-11-15-420 15</inkml:trace>
          <inkml:trace contextRef="#ctx0" brushRef="#br0" timeOffset="333659.739">15215 15009 904 0,'-66'31'332'0,"39"0"-256"0,-23 28-24 16,23-18 44-16,-4 11-64 15,-4-7 60 1,8-1-56-16,-8-6-68 15,12-10 12-15,-4 3-468 16,19-11 268-16,8-9-280 0</inkml:trace>
          <inkml:trace contextRef="#ctx0" brushRef="#br0" timeOffset="334405.3828">15521 15240 880 0,'-24'-58'328'0,"13"47"-256"0,11-6-16 0,8 7 100 0,3-1-96 16,9 1-36-1,7 0-16-15,27-4 28 16,4 7-24-16,8 4 24 15,0 6-20-15,-1 4 44 16,-10 0-32-16,-17 7 48 16,-7-1-44-16,-15-6-16 15,3 0-8-15,-11-7-308 16,-4 0 164-16</inkml:trace>
          <inkml:trace contextRef="#ctx0" brushRef="#br0" timeOffset="333929.4966">15633 14793 780 0,'8'-7'288'0,"-8"27"-224"0,-12 5-20 0,4-5 56 16,1 11-64-16,-5 14-4 16,-7 27-20-16,-1 7 44 15,-3 7-32-15,8-17 0 0,3-10-16 16,4-18 20-1,4-3-16-15,-3-11 68 16,-1-6-48-16,8-7 24 16,0-4-36-16,11-7-396 15,5-3 204-15,15-10-480 0</inkml:trace>
        </inkml:traceGroup>
        <inkml:traceGroup>
          <inkml:annotationXML>
            <emma:emma xmlns:emma="http://www.w3.org/2003/04/emma" version="1.0">
              <emma:interpretation id="{2F281BEF-4130-4F2F-9AFD-D4E8D76F2553}" emma:medium="tactile" emma:mode="ink">
                <msink:context xmlns:msink="http://schemas.microsoft.com/ink/2010/main" type="inkWord" rotatedBoundingBox="18610,16014 19051,16012 19052,16073 18611,16074"/>
              </emma:interpretation>
              <emma:one-of disjunction-type="recognition" id="oneOf47">
                <emma:interpretation id="interp59" emma:lang="" emma:confidence="0">
                  <emma:literal>_</emma:literal>
                </emma:interpretation>
                <emma:interpretation id="interp60" emma:lang="" emma:confidence="0">
                  <emma:literal>-</emma:literal>
                </emma:interpretation>
                <emma:interpretation id="interp61" emma:lang="" emma:confidence="0">
                  <emma:literal>~</emma:literal>
                </emma:interpretation>
                <emma:interpretation id="interp62" emma:lang="" emma:confidence="0">
                  <emma:literal>•</emma:literal>
                </emma:interpretation>
                <emma:interpretation id="interp6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36123.3831">15703 14383 696 0,'0'-7'256'0,"4"4"-196"0,11-4-20 0,-3 4 92 16,15-1-80-16,0 4 32 16,12-7-48-16,7 7 56 15,-7 7-52-15,7-7-8 0,-7 10-20 16,-4-3 24-16,-4-3-20 0,-12 3 4 16,0 0-12-16,-3-4-412 15,11 11-252 1</inkml:trace>
        </inkml:traceGroup>
        <inkml:traceGroup>
          <inkml:annotationXML>
            <emma:emma xmlns:emma="http://www.w3.org/2003/04/emma" version="1.0">
              <emma:interpretation id="{472DEDD1-3D81-4053-89EC-76B8E1781716}" emma:medium="tactile" emma:mode="ink">
                <msink:context xmlns:msink="http://schemas.microsoft.com/ink/2010/main" type="inkWord" rotatedBoundingBox="18925,16482 19091,16482 19093,17173 18928,17174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34160.2311">16183 14820 780 0,'-20'21'288'0,"13"-7"-224"0,-1 10-20 16,4-7 68-16,-4 7-72 16,0 17 36-16,1 21-44 15,-1 0 8 1,0 7-24-16,-3-7 20 0,3 3-24 0,0-10 76 15,4-6-52-15,-11-8 4 16,3-7-24-16,-3-6-344 16,3-4 176-16</inkml:trace>
        </inkml:traceGroup>
        <inkml:traceGroup>
          <inkml:annotationXML>
            <emma:emma xmlns:emma="http://www.w3.org/2003/04/emma" version="1.0">
              <emma:interpretation id="{4B65718C-2655-430B-BF70-6928E5CACB6B}" emma:medium="tactile" emma:mode="ink">
                <msink:context xmlns:msink="http://schemas.microsoft.com/ink/2010/main" type="inkWord" rotatedBoundingBox="19201,15921 20916,15915 20920,17365 19206,17371"/>
              </emma:interpretation>
              <emma:one-of disjunction-type="recognition" id="oneOf49">
                <emma:interpretation id="interp65" emma:lang="" emma:confidence="0">
                  <emma:literal>"At)</emma:literal>
                </emma:interpretation>
                <emma:interpretation id="interp66" emma:lang="" emma:confidence="0">
                  <emma:literal>"(e)</emma:literal>
                </emma:interpretation>
                <emma:interpretation id="interp67" emma:lang="" emma:confidence="0">
                  <emma:literal>"{e)</emma:literal>
                </emma:interpretation>
                <emma:interpretation id="interp68" emma:lang="" emma:confidence="0">
                  <emma:literal>"(e]</emma:literal>
                </emma:interpretation>
                <emma:interpretation id="interp69" emma:lang="" emma:confidence="0">
                  <emma:literal>"(e}</emma:literal>
                </emma:interpretation>
              </emma:one-of>
            </emma:emma>
          </inkml:annotationXML>
          <inkml:trace contextRef="#ctx0" brushRef="#br0" timeOffset="336660.3043">16585 14397 716 0,'-38'7'264'15,"38"-7"-204"-15,-47 38-16 0,20-18 36 16,12-2-52-16,-16 6-12 16,7 7-8-16,-3-11 112 15,8-3-64-15,-4-6 68 16,11-1-72-16,0-10 16 16,5 0-40-16,-1-10 36 15,8 3-36-15,4-7-32 16,7 4 0-16,13-1-36 15,7 5 24-15,11 12 68 16,5 1-28-16,3 11-404 16,-4 2 208-16</inkml:trace>
          <inkml:trace contextRef="#ctx0" brushRef="#br0" timeOffset="336365.0074">16500 14270 488 0,'0'-11'180'0,"0"15"-140"0,0 10-12 16,0-4 172-16,0 7-116 16,-8 11 44-16,8 16-76 0,-7 11-4 15,3 4-28-15,0 6 32 16,8-3-28-16,0-7 56 16,3-10-44-16,-3-4-52 15,0-13 8-15</inkml:trace>
          <inkml:trace contextRef="#ctx0" brushRef="#br0" timeOffset="336991.4741">17050 14710 696 0,'-27'-7'256'0,"27"7"-196"0,-39 7-20 0,12 3 12 15,8 4-36-15,-20 14 100 16,8 3-64-16,-16 20 20 16,9-3-40-16,-13 28 4 15,9 7-20-15,7 6 0 16,12-10-8-16,11-3 48 16,12-14-32-16,19-7 32 15,1-7-28-15,7-10-272 16,0-10 132-16</inkml:trace>
          <inkml:trace contextRef="#ctx0" brushRef="#br0" timeOffset="337236.6262">16941 15013 832 0,'-31'-48'308'0,"31"48"-240"0,12-7-20 0,-4 3 72 16,7 4-76-16,20 0-8 16,8 7-24-16,11-3 0 15,0 3-8-15,4 0 52 16,-7-1-32-16,-1 1 44 16,-15 0-40-16,-4 0-392 15,-12 0 196-15</inkml:trace>
          <inkml:trace contextRef="#ctx0" brushRef="#br0" timeOffset="337515.8911">17325 14872 560 0,'-20'-10'208'0,"20"10"-164"0,-11 0-8 15,-5 0 136 1,8 3-100-16,-11 0 32 15,0 1-60-15,-8 3 8 16,7 6-32-16,-7 12 36 16,4 2-32-16,-4 21 4 15,11 4-16-15,-3 10 28 0,7 3-24 16,1-6 40-16,3-8-32 0,4-6 20 16,8-11-24-16,12-9 36 15,3-5-32-15,8-9 4 16,4-1-16-16,8-14-264 15,3 4 140-15</inkml:trace>
          <inkml:trace contextRef="#ctx0" brushRef="#br0" timeOffset="337786.2215">17929 14645 840 0,'19'-14'312'0,"-19"14"-244"16,35 55-16-16,-27-21 84 16,7 4-84-16,-11 35 60 15,-4-1-68-15,-12 34 48 16,1-9-52-16,-20 13 32 15,0-17-40-15,-27-4 112 0,-28-6-76 16,-14 3-164-16,3-10 48 16,12-14-456-16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1:19.7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9EA4EE-2686-4AC5-B708-7605371EBDE0}" emma:medium="tactile" emma:mode="ink">
          <msink:context xmlns:msink="http://schemas.microsoft.com/ink/2010/main" type="writingRegion" rotatedBoundingBox="13861,13860 15859,13710 15921,14531 13923,14681"/>
        </emma:interpretation>
      </emma:emma>
    </inkml:annotationXML>
    <inkml:traceGroup>
      <inkml:annotationXML>
        <emma:emma xmlns:emma="http://www.w3.org/2003/04/emma" version="1.0">
          <emma:interpretation id="{345E2D33-903E-452A-A3AF-C48E6F804D25}" emma:medium="tactile" emma:mode="ink">
            <msink:context xmlns:msink="http://schemas.microsoft.com/ink/2010/main" type="paragraph" rotatedBoundingBox="13861,13860 15859,13710 15921,14531 13923,14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6F17D-CED6-4CDA-A205-4E356BA788C5}" emma:medium="tactile" emma:mode="ink">
              <msink:context xmlns:msink="http://schemas.microsoft.com/ink/2010/main" type="line" rotatedBoundingBox="13861,13860 15859,13710 15921,14531 13923,14681"/>
            </emma:interpretation>
          </emma:emma>
        </inkml:annotationXML>
        <inkml:traceGroup>
          <inkml:annotationXML>
            <emma:emma xmlns:emma="http://www.w3.org/2003/04/emma" version="1.0">
              <emma:interpretation id="{1CACBCA9-3F95-4AAA-91FD-2F67E4709A42}" emma:medium="tactile" emma:mode="ink">
                <msink:context xmlns:msink="http://schemas.microsoft.com/ink/2010/main" type="inkWord" rotatedBoundingBox="13861,13860 15859,13710 15921,14531 13923,146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11626 12559 340 0,'-3'-6'128'0,"3"6"-100"0,-4 0-8 16,0 0 52-1,4 0-44-15,-4 0 32 16,0 0-32-16,-4-7-28 16,8 7 0-16,-7 0 24 15,3 0-12-15,-8-4-4 0,8 8-4 0,-7-4 12 16,7 0-8-16,-8 0 16 15,4 7-16-15,-3-7 24 16,3 6-20-16,-8 5 12 16,9-1-12-16,-9-3 44 15,9 3-28-15,-5 4 12 16,4 3-24-16,-7 1 8 16,15-1-12-16,-8 3 12 15,0 1-16-15,4 0-4 16,4-1 0-16,0-2 4 15,4-5-4-15,4-6 24 16,0-3-16-16,3-11-4 16,5 3-4-16,3-6 4 15,0-4-4-15,5-10-80 16,3 10 40-16,0-3-40 16,0 3 44-16,0-3 28 15,-8 3 4-15,1 4-8 16,-5 3 4-16,-11-7 48 15,0 14-24-15,-8-6-8 16,4 12-8-16,-4-6-4 16,0 7 0-16,1 7 32 15,6-4-16-15,13 4-24 16,-4 3 4-16,7-3 8 16,4 10 0-16,0-10 24 15,4 3-16-15,-11-3 12 0,7 0-12 16,-3-14-16-16,3 3 0 15,-4-13 28-15,4 3-12 0,-7-10-4 16,3 3-4-16,-11-17 28 16,11 10-16-16,-15-3-32 15,8 0 8-15,-12-7 80 16,4 11-40-16,-8-5 44 16,0 8-44-16,-4-3 8 15,8 13-24-15,-8-10-24 16,5 10 0-16,-5 0 4 15,8 7 4-15,0-7-512 16,8 7 280-16</inkml:trace>
          <inkml:trace contextRef="#ctx0" brushRef="#br0" timeOffset="349.0409">12215 12112 520 0,'-8'-7'192'0,"8"7"-152"0,-4 0-8 0,0 0 140 15,4 4-100-15,-4 3 32 16,4 3-60-16,-3 7 8 16,3 0-32-16,-4 7 8 15,4 1-16-15,-8-1 0 16,0 0-4-16,-7-4 28 16,7 1-20-16,-8 0-172 15,5-4 84-15,-1-3-352 16,5-4 236-16</inkml:trace>
          <inkml:trace contextRef="#ctx0" brushRef="#br0" timeOffset="603.352">12331 12119 456 0,'0'-7'168'0,"0"7"-128"0,12 0-16 16,-12 4 132 0,3-1-92-16,-3 4 16 15,0 7-44-15,-3 10 44 16,-1 7-44-16,-4 3 20 16,4 1-36-16,-8-1 8 15,5-3-16-15,-5-7 20 0,8-3-20 16,-4-4-284-16,5 0 144 15</inkml:trace>
          <inkml:trace contextRef="#ctx0" brushRef="#br0" timeOffset="-1486.4638">11030 12573 248 0,'0'-7'92'0,"0"7"-72"0,8-10-4 16,0 7 124-1,-1 3-80-15,5-4-24 16,0 4-24-16,3-3-12 16,1 3 0-16,-1-7-28 15,1 3 16-15,-5 1 68 0,1 3-32 0,-4-3 72 16,-1 3-56-16,-7-4 20 16,4 4-40-16,-4-3-44 15,0 6 12-15,-4-3 12 16,4 0 0-16,-4 0-16 15,4 4 8-15,-3-4 32 16,6 0-16-16,-6 0 16 16,3 0-12-16,-4 0-8 15,8 0 0-15,-4 0 20 16,0 0-12-16,-4 0-12 16,4 3-4-16,-4-3 12 15,8 0-4-15,-4 0 24 16,0 0-16-16,0 0-4 15,0 0-4-15,4 0 12 16,-1 0-8-16,-3 0 4 16,0 0-4-16,0 0 12 15,8 3-12-15,0-3-12 16,0 4 0-16,-1-1 28 16,5 1-12-16,0-4 24 15,-1 3-24-15,1 1 40 16,3 2-28-16,-3-2-12 15,3 3-8-15,-7 0 4 16,4 0-4-16,-8-1-4 16,0 5 4-16,-8-4-4 15,4 0 0-15,-12-1 16 16,4 5-8-16,-11-1-4 0,0 0 0 16,-16 1 4-16,8 2-4 0,-12-2 40 15,8 3-20-15,-4-4-48 16,4 4 12-16,4-7 12 15,8 3 0-15,3-7-16 16,12 1 8-16,16-8 20 16,0 4-4-16,15-3 24 15,8 3-20-15,3 0 32 16,1 3-28-16,-4-3 4 16,-8 7-12-16,4 0 4 15,-4 0-8-15,-15 0 16 16,3 0-12-16,-15-7 24 15,4 3-20-15,-4-3 12 16,0 0-12-16,0-3-24 16,0 3 4-16</inkml:trace>
          <inkml:trace contextRef="#ctx0" brushRef="#br0" timeOffset="1231.623">12447 12573 728 0,'-4'0'268'0,"8"0"-208"0,-4-14-16 16,0 14 116-16,8 0-96 16,0 0-16-16,3-6-32 0,5 9 56 15,3-6-40-15,4 3 4 0,8-4-20 16,12 1 16-16,7-1-20 16,0 1 4-16,1 3-8 15,-5 0 20-15,-7 0-16 16,-12 0-108-16,-8 0 48 15,-11-4-252 1,4 4 164-16,-20-3-396 16,4 0 300-16</inkml:trace>
          <inkml:trace contextRef="#ctx0" brushRef="#br0" timeOffset="1717.2089">12660 12315 404 0,'0'0'148'0,"0"0"-112"0,-4 14-12 16,0-7 56-1,4 3-48-15,-8 11 76 0,5-4-60 0,-9 14 64 16,8-4-64-16,-7 8 72 16,3-8-68-16,-8 1 44 15,9-1-56-15,-9 1 24 16,8 0-36-16,-7 3 0 16,7-4-16-16,0 4 28 15,4-3-24-15,4 3-4 16,0-4-8-16,4-3 20 15,0 0-12-15,8-3-20 16,7-7 0-16,1-8 32 0,-1 5-16 16,16-8 0-16,11-3-4 0,12-3 4 15,0-8-4-15,4 5 24 16,-15 2-16-16,-5-3-312 16,-7 0 164-16,-8 4-556 15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5:39.1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952E0A-540E-4B49-BB6B-2BCD294CC7A1}" emma:medium="tactile" emma:mode="ink">
          <msink:context xmlns:msink="http://schemas.microsoft.com/ink/2010/main" type="inkDrawing" rotatedBoundingBox="17774,8941 21563,8883 21564,8895 17775,8953" semanticType="underline" shapeName="Other">
            <msink:sourceLink direction="with" ref="{E48433CD-F4B9-4393-B160-6D1EB52822A2}"/>
            <msink:sourceLink direction="with" ref="{C802B4F5-F413-4A44-8CA9-8E9382E276E2}"/>
          </msink:context>
        </emma:interpretation>
      </emma:emma>
    </inkml:annotationXML>
    <inkml:trace contextRef="#ctx0" brushRef="#br0">-3 69 312 0,'-11'-7'112'0,"11"7"-84"0,0 0-12 0,3 0 116 16,5 0-76-16,8 0 60 15,-5 0-72-15,9 0 48 16,-9 0-52-16,-3 0 60 15,11 0-60-15,-11 0 64 16,11 0-64-16,8 0 20 16,12 0-40-16,27-3 16 15,8 3-20-15,65-3 72 16,4 3-52-16,82-4 32 16,-1 1-40-16,78-4-8 15,-12 3-12-15,47-3 4 16,-39 7-8-16,24-6 16 15,-51 6-12-15,-20-4 16 16,-49 1-16-16,-36-4 48 16,-42 7-28-16,-39-4 48 15,-31 1-44-15,-34-1-24 16,-13 4-8-16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5:49.8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58E2EB-BA5D-4040-9860-A32099481498}" emma:medium="tactile" emma:mode="ink">
          <msink:context xmlns:msink="http://schemas.microsoft.com/ink/2010/main" type="inkDrawing" rotatedBoundingBox="5484,4671 22167,4536 22172,5104 5489,5239" semanticType="underline" shapeName="Other">
            <msink:sourceLink direction="with" ref="{0BD9E0C9-7486-420A-B410-A39F4D7E98D9}"/>
            <msink:sourceLink direction="with" ref="{D3E24FFF-762C-4D81-B84A-78DB50EA01D5}"/>
            <msink:sourceLink direction="with" ref="{ADB0BCE4-23D6-4C86-AF5B-6EB885BABA20}"/>
            <msink:sourceLink direction="with" ref="{978DE52E-C09C-404D-B5BE-4FEDE2B8F1B7}"/>
            <msink:sourceLink direction="with" ref="{D2C904B2-CAB7-4184-A605-A47A27090EFA}"/>
            <msink:sourceLink direction="with" ref="{9ED2AFB9-4F6A-4EF8-B412-09B20F3EDACD}"/>
          </msink:context>
        </emma:interpretation>
      </emma:emma>
    </inkml:annotationXML>
    <inkml:trace contextRef="#ctx0" brushRef="#br0">0 514 184 0,'3'-10'68'0,"-3"10"-52"0,12-4-4 0,-8 1 20 16,0 3-20-16,4-3 68 15,-1-1-48-15,1-3 76 16,0 7-60-16,-4-7-8 15,3 7-24-15,1-7 32 16,0 7-24-16,3-6 4 16,1 6-16-16,4-7 0 15,-1 7-4-15,4-7-16 16,1 0 4-16,3 0 20 16,0 7-8-16,0-3-4 15,5 3 0-15,-1 0 12 16,-4 3-8-16,0-3-12 15,4 3 0-15,0-3 12 16,0 4-4-16,0-4-4 16,1 0 4-16,3-4-16 15,-4 4 8-15,4-3 12 16,3 0-4-16,5-4-12 16,0 7 4-16,3-4 4 15,-7 4 0-15,4-7 16 16,-4 14-8-16,4-7-28 0,-5 0 8 0,1 0 32 15,4 0-12-15,-8-7-16 16,4 7 0-16,-8 0 20 16,4-7-4-16,4 1-28 15,-4 2 8-15,15-3 32 16,-15 7-12-16,12-7-8 16,-12 7-4-16,7-6 12 15,-3 12-4-15,-4-6-4 16,0 0 4-16,-4 0-16 15,0 0 8-15,0 7 4 16,0-7 0-16,1 4-36 16,-1-1 20-16,0 1 16 15,-4-1 0-15,4 0 36 16,0-3-20-16,4 0-12 16,-4 0-8-16,8 0-4 15,0 0 0-15,11 0 16 16,-3 0-4-16,3 0-4 15,1 4 4-15,3-4-4 16,-3 3 0-16,-5 1 8 16,1-1-4-16,-4-3-4 15,-1 0 4-15,-3 0-4 16,0 4 0-16,0-4 0 16,-4 3 0-16,0-3 16 15,0 0-8-15,4 0-12 16,-1 4 0-16,5-1 12 0,-8 0-4 0,8 1-12 15,-12-1 4 1,12 1 12-16,-12-1-4 0,8 1-12 16,-8-1 4-16,4 4 12 15,0-4-4-15,3 1-4 16,-3-4 4-16,4 0 20 16,0 0-12-16,0 3-4 0,4-3-4 15,-1 0-32-15,9 0 16 16,-1 0 4-16,8 0 8 15,-3-3 0-15,-5 3 0 16,1 0 0-16,-1 0 0 16,-7-4 0-16,7 1 0 0,1 0 0 15,-1-1 0-15,8 1 24 16,4 3-12-16,-3 0-40 16,-5 0 16-16,-4 3 12 15,9-3 0-15,-13 0-8 16,8-3 4-16,1-1-16 15,7-3 12-15,4 7 40 16,8-7-20-16,-1 7-20 16,1 4 4-16,-4-1 0 15,-4-3 4-15,3-3 8 16,5-1-4-16,11 1-12 16,5 0 4-16,-1-1 12 15,-8 4-4-15,1-3-4 16,-9-1 4-16,1-3 20 0,0-6-12 15,3 9-4-15,8 1-4 16,-3-1 4-16,-5-3-4 16,-7 7-20-16,-8-3 8 15,4 0 20-15,-4-1-4 16,8-3-12-16,0 0 0 16,0 7 4-16,0 0 0 15,-5-7 16-15,-10 7-8 16,-1 0 16-16,-3 0-16 15,-9 0-12-15,1-3 0 16,0 3 12-16,-1-3-4 0,9-4-12 16,3-4 4-16,-3 1 28 15,7 3-12-15,4 0-20 16,4 0 0-16,-12 0 20 16,1 4-4-16,-5-4 16 15,0 0-16-15,-3-3-4 16,7 0 0-16,8-1-24 15,0 4 12-15,1-6 4 16,2 6 4-16,1-4 0 16,-4 5 0-16,-3-1 8 15,-5-4-4-15,-4 5-12 16,5-1 4-16,-1-4 12 16,4 1-4-16,4 0-4 15,8-1 4-15,-8 1 4 16,8 0-4-16,-8-1-4 15,-4 1 4-15,1-4-16 16,6 4 8-16,1-4 20 0,8 4-8 16,4 0 4-16,-1 3-4 15,-3 3-24-15,-4-3 8 16,-8 11 12-16,0-8 0 16,4-3-12-16,11 7 4 15,1 0 4-15,-1 4 0 16,5 3 0-16,-16 3 0 15,4-6-12-15,-12 2 8 16,4 1 12-16,0-7-4 16,4 4 8-16,7 3-8 0,-3 0-12 15,16 6 4-15,-17 1 12 16,-3 0-4-16,0 3-4 16,-4 0 4-16,4-3-4 15,12 0 0-15,7 0 0 16,12 6 0-16,-8-3 0 15,-7 4 0-15,-1-4 8 16,8-3-4-16,4 0-4 16,0-4 4-16,-4 0-16 15,1 1 8-15,-13-1 4 16,-7 0 0-16,0-3-44 16,3 0 24-16,1-3 52 15,19 2-16-15,-4-2 12 16,-15 10-16-16,4-7-8 15,3-1 0-15,-3-2-24 16,15 3 12-16,11 0 32 0,5 3-16 16,-8 0-16-16,-1-3 0 15,9-3-4-15,15 2 4 16,-4-2 8-16,-8 6 0 16,-3 1 16-16,11-5-8 15,16 1-12-15,11 4 0 16,-12-1 20-16,24-7-8 15,20 8 16-15,-5-4-16 16,12-7-4-16,19 3 0 16,-23 0-48-16,0-13 24 0,12 10-4 15,-12-7 16-15,-15 0 16 16,-1-3-4-16,16 3-20 16,-19-3 8-16,-12 3 32 15,0-7-16-15,4 7-8 16,-15 7-4-16,-16 0 20 15,-8-3-8-15,-8 3 40 16,-18 0-24-16,-28 7-400 16,-20 3 204-1,-30 11-188-15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4:23.81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8:34:38.873"/>
    </inkml:context>
  </inkml:definitions>
  <inkml:traceGroup>
    <inkml:annotationXML>
      <emma:emma xmlns:emma="http://www.w3.org/2003/04/emma" version="1.0">
        <emma:interpretation id="{FB203BCD-B9CE-4AB1-A4D3-AB141B794D3F}" emma:medium="tactile" emma:mode="ink">
          <msink:context xmlns:msink="http://schemas.microsoft.com/ink/2010/main" type="writingRegion" rotatedBoundingBox="1225,5329 23430,5045 23598,18193 1393,18476"/>
        </emma:interpretation>
      </emma:emma>
    </inkml:annotationXML>
    <inkml:traceGroup>
      <inkml:annotationXML>
        <emma:emma xmlns:emma="http://www.w3.org/2003/04/emma" version="1.0">
          <emma:interpretation id="{3064F612-F97D-4A70-AA40-13440C518FCF}" emma:medium="tactile" emma:mode="ink">
            <msink:context xmlns:msink="http://schemas.microsoft.com/ink/2010/main" type="paragraph" rotatedBoundingBox="5778,5195 17287,5310 17278,6222 5769,61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2C03257-899E-464A-8577-EE0960184079}" emma:medium="tactile" emma:mode="ink">
              <msink:context xmlns:msink="http://schemas.microsoft.com/ink/2010/main" type="line" rotatedBoundingBox="5778,5195 17287,5310 17278,6222 5769,6106"/>
            </emma:interpretation>
          </emma:emma>
        </inkml:annotationXML>
        <inkml:traceGroup>
          <inkml:annotationXML>
            <emma:emma xmlns:emma="http://www.w3.org/2003/04/emma" version="1.0">
              <emma:interpretation id="{7B0C8ECF-7A92-48CF-AFB6-3A846A1781AF}" emma:medium="tactile" emma:mode="ink">
                <msink:context xmlns:msink="http://schemas.microsoft.com/ink/2010/main" type="inkWord" rotatedBoundingBox="5775,5438 6392,5444 6388,5851 5771,5844"/>
              </emma:interpretation>
            </emma:emma>
          </inkml:annotationXML>
          <inkml:trace contextRef="#ctx0" brushRef="#br0">3650 4754 20 0,'8'-18'8'0,"-4"15"-8"0,0-7 0 16,-4 6 180-1,8 4-100-15,-5-3 44 16,1 3-72-16,-4-4 24 16,4 4-44-16,-4-7 68 15,0 7-52-15,0-6 20 0,0 6-40 0,-4-7-8 16,4 7-12-16,-4-4 12 15,1 1-12-15,-5-4 4 16,4 3-4-16,-4 1 20 16,0 3-16-16,-3 0 24 15,3 3-24-15,-7 4-32 16,7 4 12-16,-11 2 0 16,3 5 8-16,-7-1 8 15,3 3-4-15,1 5 32 16,11-1-20-16,-7 3-4 15,11-3-8-15,4 0-4 16,8 0 0-16,3-6 16 16,1-5-8-16,3-6 24 15,5 0-20-15,-1-7-4 16,1 7-4-16,-9-17-4 16,9 3 0-16,-5-7 8 15,0 4-4-15,-3-4-4 16,-4-3 4-16,3 3-16 15,-7 4 8-15,0-1-24 16,8 8 16-16,-12 3-12 16,0 7 12-16,8 7 36 15,-8 3-16-15,3 14-28 16,5 0 12-16,4 3 8 16,3-3 4-16,12-3 8 0,0-8-8 15,12-10 16-15,4-3-12 0,3-14-4 16,-3 1 0-16,-1-15 4 15,-7 4-4-15,-12-11 16 16,-3 4-12-16,-16-7 48 16,0 7-28-16,-12-7 56 15,4 11-48-15,-15-5 44 16,11 8-44-16,-4 0-12 16,8 7-12-16,4-4-36 15,4 7 12-15,4 0-540 16,7 7 300-16</inkml:trace>
        </inkml:traceGroup>
        <inkml:traceGroup>
          <inkml:annotationXML>
            <emma:emma xmlns:emma="http://www.w3.org/2003/04/emma" version="1.0">
              <emma:interpretation id="{74D6B9DB-CCEF-4B98-8B80-300CCC1ED3B9}" emma:medium="tactile" emma:mode="ink">
                <msink:context xmlns:msink="http://schemas.microsoft.com/ink/2010/main" type="inkWord" rotatedBoundingBox="6944,5549 7233,5552 7231,5734 6942,57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65.8637">4649 4957 600 0,'8'0'224'0,"-8"0"-176"0,27 6-12 0,-8-6 80 15,1 0-72-15,14 0 52 16,-3 0-56-16,4 0-80 15,-4 0 16-15</inkml:trace>
          <inkml:trace contextRef="#ctx0" brushRef="#br0" timeOffset="588.381">4734 4795 456 0,'-7'-7'168'0,"7"7"-128"0,0-7-16 16,0 7 184-1,0 0-120-15,7 0 72 16,5 7-96-16,7 0-8 16,4 0-36-16,5-4 24 15,-1 1-28-15,0-4 12 16,0 3-16-16,-4-3-88 16,-4 0 44-16</inkml:trace>
        </inkml:traceGroup>
        <inkml:traceGroup>
          <inkml:annotationXML>
            <emma:emma xmlns:emma="http://www.w3.org/2003/04/emma" version="1.0">
              <emma:interpretation id="{EF82D086-0E33-4DA3-A0C9-877ABB1BE47B}" emma:medium="tactile" emma:mode="ink">
                <msink:context xmlns:msink="http://schemas.microsoft.com/ink/2010/main" type="inkWord" rotatedBoundingBox="7748,5214 10719,5244 10710,6156 7739,61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11.8703">5574 4757 280 0,'-7'0'104'0,"7"0"-84"0,-12-7 0 15,12 7 108 1,0 0-72-16,-8 0 32 16,8 0-52-16,0 0 32 15,0 7-40-15,-11 0 40 16,3 0-40-16,-4 10 72 16,4-3-52-16,-7 10 52 15,11 0-56-15,-15 7 16 16,11 0-40-16,-4 0-28 15,12 0 4-15,0-7 36 16,8-4-20-16,4-9 8 0,3-1-12 0,1-13 4 16,-1-1-8-1,-3-10-12-15,7 4 4 0,-11-11 4 16,4 4 0-16,-9-3-20 16,1 6 12-16,-4 0 4 15,0 11 4-15,-7 3-20 16,7 7 12-16,-12 10-4 15,12 3 4-15,0 11 60 16,8 0-28-16,3 0 8 16,9 0-20-16,11-10 12 15,0 3-16-15,3-17 24 16,5-4-20-16,-4-6 12 16,0-4-12-16,-8-10 20 15,-4 0-20-15,-7-14-12 16,-1 3-4-16,-7-10 20 15,0 7-8-15,-8-7 4 16,3 7-4-16,-3 1-40 16,0 9 16-16,0-3 4 15,8 7 12-15,0-1-64 16,0 12 36-16,-1-5-544 16,5 8 316-16</inkml:trace>
          <inkml:trace contextRef="#ctx0" brushRef="#br0" timeOffset="2975.1012">6167 4513 384 0,'0'-11'140'0,"0"11"-108"0,7-10-8 15,-7 0 224 1,0 10-140-16,0-7 124 0,0 3-136 16,0 1 92-1,0 3-108-15,0 7 36 0,0 3-68 0,0 14 36 16,0 4-48-16,0 3 24 16,0 3-32-16</inkml:trace>
          <inkml:trace contextRef="#ctx0" brushRef="#br0" timeOffset="3483.0144">6492 4932 748 0,'-20'-10'276'0,"20"10"-216"0,-3-10-16 0,6 3 216 15,5 3-152-15,4-2 20 16,7 6-80-16,8-4-24 15,4 4-12-15,-4 0 44 16,12 4-32-16</inkml:trace>
          <inkml:trace contextRef="#ctx0" brushRef="#br0" timeOffset="3753.1712">7247 4815 260 0,'0'-3'96'16,"0"3"-76"-16,11 10-4 0,-7-3 168 15,0 4-104-15,-4 13 88 16,0 7-96-16,-8 20 68 16,0 4-80-16,5 11-4 15,-1-1-36-15,-12-7 128 16,5-9-80-16,-20-12 40 0,4-2-64 16,-20-11 28-16,8-3-40 0,-19-11-8 15,12-3-16-15,-12-11-128 16,15-3 64-16</inkml:trace>
          <inkml:trace contextRef="#ctx0" brushRef="#br0" timeOffset="3891.038">7351 4482 704 0,'4'-17'264'0,"-4"17"-208"0,4 17-12 0,-4 0 20 15,0-3-44-15</inkml:trace>
          <inkml:trace contextRef="#ctx0" brushRef="#br0" timeOffset="4592.9049">7638 4805 320 0,'7'-7'120'0,"-7"7"-96"0,8 0-4 0,0-3 88 16,-4 3-64-16,-4 0 88 15,0 0-76-15,-4 0 60 16,-4 0-64-16,-4 0 60 16,-3 10-64-16,-8-3 28 15,3 7-44-15,-11 3 80 16,8 0-64-16,0 11 12 15,8 3-36-15,-1 3-4 16,16 0-12-16,12-3 20 16,-5-3-16-16,13-11 4 15,3 0-8-15,0-13 20 16,4-8-16-16,0-6-40 16,-3 3 16-16,-9-7-60 15,4-3 40-15,1-3-64 16,-5 2 56-16,-7-2-8 15,4 9 28-15,-8 5 4 16,-1 12 8-16,1 12 0 16,-4 2 0-16,8 11 76 15,4 0-36-15,3 0 40 16,8-3-40-16,-3-8 16 0,3-3-28 0,4-10 8 16,0-3-16-16,0-15 36 15,-4 1-24-15,1-10 4 16,-5-1-16-16,-7-7-8 15,-5 4 0-15,-3-3 4 16,0 3-4-16,-8-7-12 16,4 10 4-16,-4-3 12 15,8 10-4-15,-4-3-80 16,4 3 40-16,4-3-364 16,0 3 220-16</inkml:trace>
          <inkml:trace contextRef="#ctx0" brushRef="#br0" timeOffset="4881.6726">8226 4564 560 0,'-4'-10'208'0,"4"10"-164"0,0-14-8 16,0 11 172-1,0 3-120-15,0 3 28 16,0 4-72-16,0 7 68 16,0 7-60-16,0 3 0 0,4 0-32 0,-4 0 32 15,0-4-28-15,8-2-32 16,0-1 4-16</inkml:trace>
          <inkml:trace contextRef="#ctx0" brushRef="#br0" timeOffset="5075.7351">8385 4540 624 0,'-4'-13'228'0,"4"13"-176"0,11 10-16 0,-11 0 264 15,8 7-172-15,-8 7 28 16,-4 4-96-16,4-1 0 16,8 4-40-16,-8-3 0 15,8-1-12-15,-4-6-492 16,3 0 268-16</inkml:trace>
        </inkml:traceGroup>
        <inkml:traceGroup>
          <inkml:annotationXML>
            <emma:emma xmlns:emma="http://www.w3.org/2003/04/emma" version="1.0">
              <emma:interpretation id="{3561B95B-2AE2-42DB-A1C5-3D79178D09BA}" emma:medium="tactile" emma:mode="ink">
                <msink:context xmlns:msink="http://schemas.microsoft.com/ink/2010/main" type="inkWord" rotatedBoundingBox="13489,5346 14360,5354 14353,6029 13482,60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199.6801">11366 4883 312 0,'-4'-17'112'0,"4"17"-84"0,0-18-12 0,-12 8 84 16,12 6-60-16,-12-6 44 15,5 7-48-15,-9-4 24 16,1 7-32-16,-12 10 52 15,7 4-44-15,-3 20 0 16,4 5-20-16,7 12-4 16,4-2-4-16,16-8 28 15,0-3-20-15,11-10-4 16,-3-7-8-16,3-11 12 16,0 1-8-16,-3-15-4 15,3-3 0-15,-7-13-16 16,3 2 8-16,-7-13 12 0,4 7-4 0,-5 0-48 15,5 10 28-15,-8 14-16 16,4 0 20-16,-1 21 112 16,5 10-52-16,7 7-12 15,1 3-20-15,11-3-4 16,7-13-8-16,9-8 32 16,3 4-20-16,-3-21 20 15,-5 7-20-15,-7-25 28 16,-8 4-28-16,-15-17-4 15,-5 4-8-15,-10-22 28 16,-5 4-16-16,-8-10-12 16,5 10-8-16,-1 7-32 15,8 7 20-15,8 6-408 16,8 18 232-16</inkml:trace>
          <inkml:trace contextRef="#ctx0" brushRef="#br0" timeOffset="6542.6214">11977 4599 424 0,'12'-14'156'0,"-12"14"-120"0,15 4-8 15,-15-1 228 1,4 8-144-16,-8 6 88 0,4 4-116 15,-11 3 4-15,3 0-52 0,-8-3 20 32,9 0-28-32</inkml:trace>
          <inkml:trace contextRef="#ctx0" brushRef="#br0" timeOffset="6645.394">12066 4606 904 0,'-8'21'332'0,"8"-21"-256"0,-7 45-24 0,7-24 20 15,4-4-52-15,-4 4 16 16,0-1-20-16</inkml:trace>
        </inkml:traceGroup>
        <inkml:traceGroup>
          <inkml:annotationXML>
            <emma:emma xmlns:emma="http://www.w3.org/2003/04/emma" version="1.0">
              <emma:interpretation id="{6AA60914-701E-4F5A-A4D8-C8F7AF4E558B}" emma:medium="tactile" emma:mode="ink">
                <msink:context xmlns:msink="http://schemas.microsoft.com/ink/2010/main" type="inkWord" rotatedBoundingBox="14796,5540 15607,5548 15602,6022 14791,601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30.8518">12968 4782 624 0,'-4'-3'228'0,"4"3"-176"0,-11-3-16 0,-1 3 104 16,-3 6-84-16,-13 1 16 15,-10 4-48-15,-5 3-12 16,8 3-8-16,-3 7 12 16,7-3-8-16,-8 0-4 15,12 3 0-15,-4-3-16 16,8-4 8-16,-4 0 12 15,7 4-4-15,-3-7-4 16,11 3 4-16,1-3 12 16,11 3-8-16,11-3 32 15,5 3-24-15,7-3 20 16,4 4-20-16,0-1 0 16,4 0-8-16,0-3 12 15,0 3-12-15,-4-6-28 16,-4 3 8-16,-7-7-84 0,-4-1 56 15</inkml:trace>
          <inkml:trace contextRef="#ctx0" brushRef="#br0" timeOffset="7573.0284">13309 4810 508 0,'-4'-3'188'0,"4"3"-148"0,8-4-8 0,-12 4 116 15,4 7-88-15,-8-3 0 16,8 3-36-16,-19 3-16 16,7 4-4-16,-15 3 4 15,8 0-4-15,-24-3 84 16,8 4-44-16,-19-5 4 15,0 1-28-15,4-3 68 16,7 2-52-16,8-6 48 16,12 0-48-16,15 0-20 15,16 4-8-15,23 6 24 16,4 4-16-16,11-1 20 16,1 8-20-16,-5 3 8 15,-3-3-12-15,-8 0 12 16,-4-4-16-16,-8-3-4 15,1-4 0-15,-20-3 40 16,7-4-24-16,1-10-96 0,-4 0 40 16,0-3-552-16,0-1 324 0</inkml:trace>
        </inkml:traceGroup>
        <inkml:traceGroup>
          <inkml:annotationXML>
            <emma:emma xmlns:emma="http://www.w3.org/2003/04/emma" version="1.0">
              <emma:interpretation id="{6BD114C7-36DA-450E-BAA8-D7B42B73CB2D}" emma:medium="tactile" emma:mode="ink">
                <msink:context xmlns:msink="http://schemas.microsoft.com/ink/2010/main" type="inkWord" rotatedBoundingBox="16215,5309 17287,5320 17280,5987 16208,59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316.5393">14068 4855 384 0,'7'-17'140'0,"-7"17"-108"0,0-14-8 16,0 7 144-1,0 7-96-15,-7-7 96 16,7 4-100-16,-4-4 72 0,-4 7-80 16,0 0 20-16,-3 3-44 15,-5 1-4-15,-3 6-20 0,-1 11 28 16,1 3-24-16,0 11 12 16,7 3-16-16,-3 3-8 15,15 1 0-15,0-4 12 16,0-7-8-16,15-7 24 15,1-3-20-15,3-14-4 16,0 0-4-16,4-14-92 16,1 3 48-16,-1-9-100 15,-4-1 80-15,-3-14 20 16,-5 7 24-16,-3-6 8 16,4 9 0-16,-12 4 32 15,0 8-12-15,-4 12 56 16,4 12-36-16,4 9 28 15,3 5-32-15,13 2 0 16,3-3-16-16,12-6 12 16,4-1-16-16,-1-14 40 15,1 1-24-15,-4-15 20 16,-4-3-24-16,-8-14 16 16,0 4-20-16,-11-17-16 15,-4 2-4-15,-8-9 20 16,4 3-8-16,-4-4-4 15,0 8 0-15,-8 3-32 16,16 13 16-16,-8-3 4 0,11 11 8 16,-3-4-240-16,11 7 132 15,1 0-528-15,-1 7 356 0</inkml:trace>
          <inkml:trace contextRef="#ctx0" brushRef="#br0" timeOffset="8532.6452">14966 4585 768 0,'4'-27'284'0,"-4"27"-220"0,15-7-20 0,-11 10 268 15,0 4-180-15,-8 14 36 16,0 6-100-16,-4 5 24 15,1 2-52-15,-5 4-476 16,4-7 232-16</inkml:trace>
        </inkml:traceGroup>
      </inkml:traceGroup>
    </inkml:traceGroup>
    <inkml:traceGroup>
      <inkml:annotationXML>
        <emma:emma xmlns:emma="http://www.w3.org/2003/04/emma" version="1.0">
          <emma:interpretation id="{00E6880A-E02D-4313-9E0D-5A7CB74B82B6}" emma:medium="tactile" emma:mode="ink">
            <msink:context xmlns:msink="http://schemas.microsoft.com/ink/2010/main" type="paragraph" rotatedBoundingBox="4500,6473 23445,6231 23494,10008 4548,102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CABA21-E902-44EB-8B7E-92AEBBAE9314}" emma:medium="tactile" emma:mode="ink">
              <msink:context xmlns:msink="http://schemas.microsoft.com/ink/2010/main" type="line" rotatedBoundingBox="4500,6473 23170,6235 23190,7772 4519,8010"/>
            </emma:interpretation>
          </emma:emma>
        </inkml:annotationXML>
        <inkml:traceGroup>
          <inkml:annotationXML>
            <emma:emma xmlns:emma="http://www.w3.org/2003/04/emma" version="1.0">
              <emma:interpretation id="{017C460F-EED6-4725-B95C-9633395E1918}" emma:medium="tactile" emma:mode="ink">
                <msink:context xmlns:msink="http://schemas.microsoft.com/ink/2010/main" type="inkWord" rotatedBoundingBox="4503,6726 6784,6696 6793,7392 4512,74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808.2584">2241 6618 196 0,'-11'4'72'0,"7"2"-56"0,0 1-4 0,0-7 160 15,8 0-96-15,-4 0 68 16,8 7-84-16,-1-3 52 16,5 2-60-16,11-9-28 15,8 0-16-15,12-8 16 16,-1 1-12-16,5-11 12 16,-1 4-12-16,12-17-16 15,0 6 0-15,8-23 12 16,0 6-4-16,-4-17 16 15,-8 3-12-15,-11-2-4 16,-5 16 0-16,-7 0 48 16,-3 7-28-16,-5 7 8 15,0 11-20-15,-8-1 0 16,1 7-4-16,-8 4 4 16,3 7-8-16,-11-1 8 15,0 8-8-15,-7 6-20 16,3 4 8-16,-8 17-4 15,0 3 4-15,-7 21 8 16,4 3 0-16,-9 4 16 16,9-7-8-16,3-3-12 15,12-14 0-15,8-14 20 16,4-3-8-16,11-15 24 16,4-2-20-16,0-18-4 0,4-3-4 15,-4-21 4-15,0 4-4 0,-4-21-12 16,1 3 4-16,-9-6 12 15,1 13-4-15,-12 0 8 16,-1 14-8-16,-6 0-20 16,3 14 8-16,-4 3 20 15,0 7-4-15,-4 1 32 16,8 6-24-16,-8 6-12 16,4 5-8-16,-3 13 28 15,3 7-12-15,-8 17-12 16,8 0-4-16,-7 11 28 15,7-4-12-15,-4-4 12 16,8-6-12-16,-4-11 0 16,8-6-4-16,-4-11-52 15,8 0 28-15</inkml:trace>
          <inkml:trace contextRef="#ctx0" brushRef="#br0" timeOffset="16679.5753">3786 5940 280 0,'-4'-3'104'0,"4"3"-84"0,0 0 0 0,0 0 48 16,0 0-40-16,-4 3 32 16,0 4-32-16,-4-3 8 15,5 3-20-15,-9-1 28 16,8 1-28-16,-11 0 20 16,3 0-20-16,-7 0-8 15,3 0-4-15,-7 0 28 16,7 3-16-16,-11 4 20 15,8 0-20-15,-8 6 20 16,0 4-24-16,-4 11 24 16,4-1-24-16,-4 11 32 15,8-4-28-15,-5 4 20 16,13-7-20-16,0 0 20 16,7-4-24-16,4-3 12 15,8 0-12-15,7-7 20 16,5 0-20-16,7-3 4 15,0-4-8-15,4-3 12 16,-3-1-12-16,7-6-20 16,-4 4 4-16,0-8-288 15,0 0 164-15</inkml:trace>
          <inkml:trace contextRef="#ctx0" brushRef="#br0" timeOffset="18075.8774">3743 6216 144 0,'-4'-11'52'0,"4"11"-40"15,4-3 0-15,-4-1 104 16,4 4-64-16,-4-3 40 15,4 3-52-15,-4-3 20 16,0 3-32-16,0-7 16 16,4 7-24-16,-4-4 36 15,0 8-32-15,-4-8 12 16,4 4-20-16,-4-3 36 16,4 6-28-16,-4-6-4 15,8 3-12-15,-8-4 12 16,4 4-12-16,-4-3-4 0,8 6 0 0,-8-3-16 15,4 4 8-15,-3-1 4 16,-1 4 0-16,-4 0 0 16,8 3 0-16,-8 1 16 15,4-1-8-15,-3 4 24 16,3-1-20-16,-4 5-12 16,4 2-4-16,-8 1 20 15,5 3-8-15,3 0 24 16,4 4-20-16,-4-8-4 15,4 1-4-15,0-7 12 16,8-1-8-16,-8-6 4 16,11 0-4-16,-7-7 12 15,0 4-12-15,4-4 24 16,0 0-20-16,-1-4-32 16,-3 1 12-16,4-4 0 15,0 3 8-15,-4-2 8 16,7-1-4-16,-3-7-4 15,3 4 4-15,1-8-16 16,0 5 8-16,-5-8 4 16,-3 7 0-16,4 0 0 15,0 4 0-15,-8 0 0 16,4 6 0-16,-4 1-20 16,0 3 12-16,0 3-4 15,4 8 4-15,-8-1-12 16,11 4 12-16,-3 0 12 15,8 3 0-15,0 0 8 0,-1-3-8 16,8-4-12-16,1 4 4 0,-1-11 48 16,4 4-24-16,1-7 0 15,-1 4-12-15,0-11-8 16,-4 3 4-16,5-6-4 16,-5 0 0-16,-11-8 0 15,3 5 0-15,-7-8 16 16,4 4-8-16,-8-4-20 15,0 4 4-15,-8-4 76 16,4 8-40-16,-7-5-8 16,11 5-12-16,0-1 0 15,4 3-4-15,-4-2-80 16,11 6 40-16</inkml:trace>
          <inkml:trace contextRef="#ctx0" brushRef="#br0" timeOffset="18435.8099">4367 5944 404 0,'0'-4'148'0,"0"4"-112"0,15 14-12 0,-3-4 120 15,-1 1-84-15,1 6 88 16,3 4-84-16,1 16 64 16,3 1-72-16,-7 24 4 15,3-7-36-15,-15-3 4 16,0-1-16-16,-11-2 36 15,-5-12-24-15,-11 5 12 16,4-8-20-16,-16-6-44 16,12-1 16-16,-12-6-324 15,16-4 184-15</inkml:trace>
        </inkml:traceGroup>
        <inkml:traceGroup>
          <inkml:annotationXML>
            <emma:emma xmlns:emma="http://www.w3.org/2003/04/emma" version="1.0">
              <emma:interpretation id="{0B76A372-7599-46D3-B98F-453AF9687A1F}" emma:medium="tactile" emma:mode="ink">
                <msink:context xmlns:msink="http://schemas.microsoft.com/ink/2010/main" type="inkWord" rotatedBoundingBox="7219,6764 11961,6703 11974,7677 7232,773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176.7837">7599 6487 436 0,'-8'-7'160'0,"8"7"-124"0,-4 0-8 16,0 0 184-1,4 0-120-15,-3 0 140 0,6 0-132 0,1 0 16 16,0 7-68-16,8-7 32 15,7 4-44-15,8-4 8 16,0 0-28-16,8 0-168 16,-8 0 84-16</inkml:trace>
          <inkml:trace contextRef="#ctx0" brushRef="#br0" timeOffset="22476.3994">8156 6388 280 0,'0'13'104'0,"0"-13"-84"15,-11 45 0-15,3-28 128 16,4 7-84-16,-15 21 88 15,3 3-88-15,-3 11 20 16,7 10-48-16,-15-8 120 16,12-9-88-16,-12-11 56 15,7-10-68-15,-11-10 20 16,4-4-44-16,-8-17-8 16,8-7-16-16,-8-24-184 15,8 0 100-15</inkml:trace>
          <inkml:trace contextRef="#ctx0" brushRef="#br0" timeOffset="22629.307">8242 5995 860 0,'0'0'320'0,"0"0"-248"0,-16 4-20 0,16-1-40 15,4 8-16-15,8 2-236 16,3 5 132-16</inkml:trace>
          <inkml:trace contextRef="#ctx0" brushRef="#br0" timeOffset="23810.8656">8443 6333 280 0,'-8'3'104'0,"8"-3"-84"0,8 3 0 16,-16-6 120 0,8 3-80-16,-8 0 64 15,8 3-72-15,-4-3 24 16,4 7-44-16,-7 0-28 0,7 7-4 0,-12 3 24 15,12 0-12-15,-8 4 48 16,1 0-32-16,-5-1 12 16,12 4-24-16,-15-10 0 15,11 3-8-15,-12-3 28 16,12 3-20-16,-3-6 20 16,7-1-20-16,-4-7 20 15,4 1-24-15,-4-4-4 16,4 0-4-16,-4 0-16 15,0 0 8-15,-4 0 4 16,8 0 0-16,-7 0-20 16,7 3 12-16,-4-3 12 15,4 0 0-15,-4 0-12 16,4 4 4-16,-8-1 4 16,4 1 0-16,-4-4 32 15,5 3-16-15,-9 0-40 16,4 1 12-16,-3-4 0 15,7 3 12-15,-4-3 0 16,4 7 0-16,0-7 16 16,4 0-8-16,-4 0 24 15,8 0-20-15,-4 0-4 16,0 0-4-16,0 0-4 16,0 0 0-16,0 0 8 15,0 7-4-15,-4-7-20 16,4 0 8-16,-3 7 20 0,-1 0-4 15,0 0-12-15,4-4 0 16,-4 4-4-16,8 0 0 0,-4-7 8 16,4 7 0-16,0 0 8 15,-1-4-4-15,1 4 8 16,4 7-8-16,0-7 16 16,3 0-12-16,1 3-4 15,3-3 0-15,-3 0 4 16,4 6-4-16,-1-9 8 15,1 3-8-15,3-11 8 16,4 1-8-16,0-14-4 16,1 3 4-16,-1-10-32 15,0 7 16-15,0-11-40 16,-3 7 32-16,-5 1 24 16,1 6 0-16,-9-3-16 15,1 6 4-15,-8 1 12 16,0 3 0-16,0 0 8 15,0 4-8-15,-4 0-12 16,4 6 4-16,-4-3 4 16,4 3 0-16,-4 1-28 15,8 3 16-15,-4 3 24 16,8 4-8-16,-4 3 52 16,4 4-28-16,-1-1-16 15,5 4-4-15,4 0 16 16,3 1-12-16,12-8 12 15,-4-4-12-15,4-2 0 0,0-4-4 0,0-11 4 16,0 4-8-16,-8-10 8 16,0 3-8-16,-3-10 8 15,-5 0-8-15,-3-7 8 16,3 3-8-16,-11-10-12 16,4 10 4-16,-12-3 4 15,4 7 0-15,-8-4 76 16,0 4-40-16,-3-3-4 15,3 2-20-15,0 1-12 16,4 10 4-16,1-3-120 16,3 7 64-16,-4-1-664 15,8 4 392-15</inkml:trace>
          <inkml:trace contextRef="#ctx0" brushRef="#br0" timeOffset="24202.8005">9101 6081 488 0,'-8'-6'180'0,"8"6"-140"0,4 0-12 0,-4 0 92 16,0 0-72-16,0 0 8 15,0 0-36-15,4 0 24 16,4 3-28-16,-8 0 40 16,0 4-32-16,0 4 92 15,4 2-64-15,-8 5 28 16,4 2-44-16,-4 1 4 15,0 3-24-15,-4 3 8 16,4-6-12-16,-3 0 20 16,7-4-20-16,-4 0-196 15,4-3 96-15,0-7-528 16,7-4 344-16</inkml:trace>
          <inkml:trace contextRef="#ctx0" brushRef="#br0" timeOffset="24384.735">9202 6095 612 0,'-8'0'228'0,"8"0"-180"0,0 14-12 16,-8-4 28 0,12 7-44-16,-4 11-8 15,8-7-8-15,-1 6 28 16,5 1-16-16,-4-4-40 15,3 0 12-15</inkml:trace>
          <inkml:trace contextRef="#ctx0" brushRef="#br0" timeOffset="24756.2789">9593 5982 488 0,'3'0'180'0,"-3"0"-140"0,24 7-12 16,-17-1 196 0,1 8-128-16,-4 14 120 15,0 6-124-15,4 25 92 16,-1 3-104-16,-3 13 168 16,4-3-140-16,-4 4-12 15,-4-11-64-15,-23 8-4 16,3-8-16-16,-34 7 28 15,0-6-24-15</inkml:trace>
          <inkml:trace contextRef="#ctx0" brushRef="#br0" timeOffset="18785.6197">4928 6167 540 0,'0'-10'200'0,"0"10"-156"0,8-10-12 0,3-1 132 16,-3 11-96-16,7-6 52 16,9 2-72-16,3-3-24 15,0 7-16-15,4 0 16 16,0 0-12-16,-8 7-56 15,-8 3 20-15,-7 11-420 16,-4-4 244-16</inkml:trace>
          <inkml:trace contextRef="#ctx0" brushRef="#br0" timeOffset="18976.6273">4947 6408 580 0,'0'0'216'0,"0"0"-168"0,20 0-12 0,-5-3 100 16,1-1-80-16,11-3-4 15,0 1-32-15,4-1 4 16,4 7-16-16,-8-4-152 16,0 8 76-16,-12-4-420 15,-3 7 268-15</inkml:trace>
          <inkml:trace contextRef="#ctx0" brushRef="#br0" timeOffset="20222.5084">5427 6687 384 0,'-8'7'140'0,"8"-7"-108"0,-3 0-8 0,3-7 108 16,3 7-76-16,5-17 4 16,8 10-36-16,7-17 12 15,8 3-24-15,8-10 4 16,-1 0-8-16,16-14 4 15,-7-3-8-15,3-14 8 16,-3 4-8-16,-5-11-4 16,-11 14 4-16,-7 0 64 15,-1 17-36-15,-12 7 76 16,1 11-60-16,-12 13 0 16,-4 10-28-16,-11 21 40 15,3 14-32-15,-7 17-16 16,3 7-4-16,8-4-8 15,1-9 0-15,7-5 0 16,11-13 0-16,5-7 44 16,3 0-24-16,0-17-8 15,9 0-8-15,-5-14-32 16,4 7 16-16,0-24-128 16,0 11 80-16,-8-25-48 15,-7 0 64-15,4-17 8 16,3 17 20-16,-11-7 28 15,3 14-4-15,-11 7 104 16,0 17-64-16,0 14 104 16,-7 7-88-16,-5 27 52 15,0 4-72-15,5 0 4 0,7-1-28 16,-8-6 32-16,8-3-28 0,8-8-76 16,-1-10 28-16</inkml:trace>
          <inkml:trace contextRef="#ctx0" brushRef="#br0" timeOffset="20507.5445">6712 5989 600 0,'-3'-7'224'0,"3"7"-176"0,-4 0-12 0,0-7 140 16,0 14-104-16,-8-7 32 15,1 7-60-15,-16 3-8 16,0 4-24-16,-24 20 44 16,9 4-28-16,-20 34 28 15,4-3-28-15,7 7 0 16,9-8-16-16,11 1 28 16,15-7-24-16,16 0 20 15,12-7-20-15,19-10-132 16,8 0 64-16,3-15-696 15,1-5 412-15</inkml:trace>
          <inkml:trace contextRef="#ctx0" brushRef="#br0" timeOffset="21213.6342">6782 6233 372 0,'-8'-4'140'0,"8"4"-112"0,0-3-4 0,0-1 56 15,0 8-48-15,-4-1 40 16,4 4-40-16,-7 10 44 16,-1 4-44-16,-4 13 36 15,5 1-36-15,-5 3 0 16,8-7-20-16,-4 3 0 15,8-10-4-15,-3 0 4 16,6 0-8-16,1-10 24 16,0 3-16-16,-4-10-4 15,4 0-4-15,0-7-24 16,0-7 12-16,0 0-40 0,0-3 28 0,3-11 8 16,1 4 8-16,0-14 4 15,-1 4 0-15,1 3-12 16,0 6 8-16,-4 5 20 15,4 9-8-15,-8 11 4 16,3 10-4-16,1 4 36 16,0 6-20-16,4-6 4 15,7-4-16-15,9 0-16 16,-1 4 0-16,8-14 28 16,8 3-12-16,-5-10-12 15,-3 0-4-15,-4-3 12 16,-3-4-4-16,-5-10 8 15,0 0-8-15,-7-11 8 16,-4-3-8-16,-4-14-4 16,3 8 4-16,-3-1 4 15,4 0-4-15,0 14-4 16,-1 3 4-16,-3 14-76 16,4 7 40-16</inkml:trace>
          <inkml:trace contextRef="#ctx0" brushRef="#br0" timeOffset="21657.0945">7359 5978 624 0,'-4'-14'228'0,"4"14"-176"0,8 0-16 0,-8 0 212 15,0 0-144-15,0 4 56 16,0 6-96-16,-4 4-12 16,4 7-32-16</inkml:trace>
        </inkml:traceGroup>
        <inkml:traceGroup>
          <inkml:annotationXML>
            <emma:emma xmlns:emma="http://www.w3.org/2003/04/emma" version="1.0">
              <emma:interpretation id="{AB90CC73-78C4-49FA-B508-26CEF46130D2}" emma:medium="tactile" emma:mode="ink">
                <msink:context xmlns:msink="http://schemas.microsoft.com/ink/2010/main" type="inkWord" rotatedBoundingBox="12482,6747 14003,6728 14016,7803 12496,7822">
                  <msink:destinationLink direction="with" ref="{FB0C5AB8-32C9-4B0E-8661-460FC943ED5C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662.4512">10289 6615 788 0,'8'-7'292'0,"-8"7"-228"0,12 3-16 15,-12-3 44 1,7 4-60-16,13-1 4 0,-1 4-20 15,8-4-20 1,0 4 0-16,8 0 48 0,4 0-24 0</inkml:trace>
          <inkml:trace contextRef="#ctx0" brushRef="#br0" timeOffset="28435.5826">10336 6415 592 0,'-4'-7'220'0,"4"7"-172"0,-4 0-12 0,4-3 128 15,4 3-96-15,0-4 60 16,0 1-72-16,3-4 20 16,1 7-44-16,4-3 52 15,7 6-48-15,0-3 44 16,9 7-44-16,3-4-12 15,-1 1-12-15,5-1 0 16,-4 1-8-16,-4 3 24 16,1 3-16-16,-9-7 24 15,-4 4-24-15</inkml:trace>
          <inkml:trace contextRef="#ctx0" brushRef="#br0" timeOffset="30146.1942">10196 6030 456 0,'0'-14'168'0,"0"14"-128"0,-7-3-16 0,7 3 176 15,7-7-116-15,1-4 0 16,-4 8-52-16,4-4 4 15,3 7-20-15,5-7 0 16,-5 7-8-16,1 4 4 16,4 3-8-16,-1-1 32 15,1 5-20-15,3-1-4 16,0 4-8-16,-3-4 28 16,-1 0-16-16,5-6 64 15,-1 3-44-15,8-14 28 16,0 0-36-16,8-7 0 15,4 1-16-15,-1-8 20 16,1 7-20-16</inkml:trace>
          <inkml:trace contextRef="#ctx0" brushRef="#br0" timeOffset="29635.1449">10897 7031 684 0,'-4'7'252'0,"4"-7"-192"0,8 7-20 0,-4-14 68 16,4 7-68-16,7-7 8 16,8 0-28-16,16-17-4 15,0 10-8-15,11-27-8 16,4 10 4-16,8-21 12 16,-8 4-8-16,-3-14 84 15,-9 11-48-15,-11-8 4 16,-4 11-28-16,-7-7 48 15,3 10-36-15,-15 1 72 16,3 13-56-16,-7 3 0 16,0 11-28-16,4 0-20 15,-8 6-4-15,0 4 4 16,8 7 0-16,-8 7-20 16,3 7 12-16,-3 7 4 15,0 6 4-15,-3 8 16 16,-5-1-8-16,0 7 4 15,0 1-4-15,-3 2 4 0,3-2-8 0,0-8-4 16,8-6 4 0,8-15 20-16,-4-2-12 0,7-18 12 15,5-4-12-15,11-16-132 16,0-1 68-16,8-9-116 16,4 6 100-16,-12-18-40 15,8 12 64-15,-16-15 32 16,0 11 12-16,-11-4 0 15,-4 11 4-15,-8 9 84 16,0 12-48-16,-7 13 72 16,3 7-64-16,-4 17-8 15,4 3-24-15,-3 8 24 16,3-1-24-16,8 4 32 16,0 0-32-16,-8 0 4 15,16-1-12-15,-8-2 20 16,0-1-16-16,0-10-460 15,0 0 240-15</inkml:trace>
        </inkml:traceGroup>
        <inkml:traceGroup>
          <inkml:annotationXML>
            <emma:emma xmlns:emma="http://www.w3.org/2003/04/emma" version="1.0">
              <emma:interpretation id="{9FD427C6-67A8-4C48-92E6-708EA3B78C71}" emma:medium="tactile" emma:mode="ink">
                <msink:context xmlns:msink="http://schemas.microsoft.com/ink/2010/main" type="inkWord" rotatedBoundingBox="14383,6717 16578,6689 16590,7608 14395,7636">
                  <msink:destinationLink direction="with" ref="{FB0C5AB8-32C9-4B0E-8661-460FC943ED5C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982.8074">12504 6023 624 0,'0'-3'228'0,"0"3"-176"0,0 3-16 15,-8-3 140 1,4 0-104-16,-8 0 52 16,1 3-76-16,-12 1 20 15,3 3-40-15,-19 6 28 16,9 8-32-16,-21 20 40 15,5 4-36-15,-1 20 20 16,12-3-28-16,1 4 52 0,14-4-40 0,5 6-32 31,3-9-4-31,16-1 44 0,11-9-20 0,13-8-52 16,10-10 16-16,5-14-544 16,3-10 308-16</inkml:trace>
          <inkml:trace contextRef="#ctx0" brushRef="#br0" timeOffset="31560.8483">12573 6315 456 0,'0'-7'168'0,"0"7"-128"0,0 0-16 16,0 0 184 0,0 0-120-16,-4 4 16 15,1 6-60-15,-5 4 40 16,0 3-48-16,-4 4 72 15,5-1-60-15,-5 5 20 16,8-1-40-16,0-4-28 16,4 1 0-16,4-4 16 0,4-3-8 0,4-4 24 15,-1-3-20-15,1-7 4 16,3 0-8-16,-3-7-76 16,0 0 36-16,-5-10-32 15,1 3 40-15,-4-3 12 16,0 3 8-16,-8 4 4 15,4 7 0-15,-4 3 8 16,4 7-4-16,0 6 60 16,8 4-36-16,-1 1 8 15,5 2-24-15,7-6 44 16,5 0-28-16,11-11-16 16,-1 1-4-16,5-11 24 15,0 3-16-15,-1-6 12 16,-7 0-16-16,-11-7 0 15,-5 3-4-15,-15-10 4 16,0 7-8-16,-7-8-12 16,-1 8 4-16,-4 0 4 15,4 7 0-15</inkml:trace>
          <inkml:trace contextRef="#ctx0" brushRef="#br0" timeOffset="31756.3659">13084 5992 1060 0,'0'0'392'0,"0"0"-304"0,0 17-28 0,0-6-4 15,8 2-44-15,0 11 68 16,0 0-48-16</inkml:trace>
          <inkml:trace contextRef="#ctx0" brushRef="#br0" timeOffset="32080.86">13522 5930 976 0,'46'4'360'0,"-46"-4"-280"0,47 17-20 16,-28 3 100 0,0 4-100-16,5 38 0 15,-9 4-36-15,-15 20 28 16,4-7-28-16,-35 10-4 15,0-10-12-15,-27 11 36 16,8-8-20-16,-8-2 4 16,11-19-16-16,-3-16 36 15,11-7-24-15</inkml:trace>
          <inkml:trace contextRef="#ctx0" brushRef="#br0" timeOffset="33121.2813">13940 6463 780 0,'-4'-3'288'0,"4"3"-224"0,4 0-20 0,-4 0 180 16,0 0-132-16,4 0 36 15,3 3-80-15,13 1 60 16,-1 6-60-16,20-3-16 16,-4 3-20-16,3-3 44 15,9 3-32-15,-8-3 32 16,-5 4-28-16,-10-11 8 16,-1 3-20-16,-12-6-68 15,1 3 24-15,-12-7-236 16,0-4 148-16</inkml:trace>
        </inkml:traceGroup>
        <inkml:traceGroup>
          <inkml:annotationXML>
            <emma:emma xmlns:emma="http://www.w3.org/2003/04/emma" version="1.0">
              <emma:interpretation id="{B3C29A34-0722-428C-8922-C073D8C04B39}" emma:medium="tactile" emma:mode="ink">
                <msink:context xmlns:msink="http://schemas.microsoft.com/ink/2010/main" type="inkWord" rotatedBoundingBox="16879,6315 20849,6264 20869,7801 16899,785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359.0213">15790 5631 748 0,'-8'-4'276'0,"8"4"-216"0,-11 24-16 0,3-6 180 16,4 2-132-16,-7 11 8 16,3 0-60-16,0 4-12 15,8-8-16-15,0-3 44 16,8-3-28-16,0-11-164 16,3 0 72-16,1-6-768 15,3-1 460-15</inkml:trace>
          <inkml:trace contextRef="#ctx0" brushRef="#br0" timeOffset="35498.3925">15933 5676 1008 0,'0'13'372'0,"0"-13"-288"0,8 42-24 16,-4-25 36-1,4 3-64-15,3 8 84 16,1-4-64-16</inkml:trace>
          <inkml:trace contextRef="#ctx0" brushRef="#br0" timeOffset="37022.3016">16290 5758 464 0,'3'-14'176'0,"-3"1"-140"0,4-8-8 0,0 7 92 16,4 4-72-16,0-14 44 16,7 7-56-16,12-8 8 15,4 8-28-15,16 4 52 16,-1 6-36-16,8 17-32 16,1 11-4-16,-1 16 28 15,-16 8-16-15,-3 10 16 16,-8 4-12-16,-11-4 12 15,-5-4-16-15,-14 4 32 16,-1-6-24-16,-27-5 48 16,4-2-36-16,-28-15-32 15,5-6 0-15,-12-18 0 16,8-6 4-16,4-18 0 16,11-3 0-16,16-7 16 15,15 7-8-15,23-7-4 16,13 10 0-16,14 4-32 15,8 7 16-15,5 3 40 16,-5 7-16-16</inkml:trace>
          <inkml:trace contextRef="#ctx0" brushRef="#br0" timeOffset="38449.1559">16936 5878 464 0,'-8'0'176'0,"8"0"-140"0,-4 0-8 0,1 0 76 16,3 4-64-16,-8-1 16 16,4 4-32-16,-4 0 24 15,4 0-32-15,-7 0 20 16,7 3-20-16,-8 4 0 16,4 3-8-16,-3 4 36 15,3-1-20-15,-7 11 12 16,3 4-20-16,-3 3 20 15,7-1-24-15,-4 1 12 16,4-3-12-16,-3-4 20 16,3-4-20-16,0-10 24 15,4 1-24-15,1-12-216 16,3-2 112-16</inkml:trace>
          <inkml:trace contextRef="#ctx0" brushRef="#br0" timeOffset="37653.1158">17079 5703 684 0,'-19'-7'252'0,"19"7"-192"0,-12 0-20 0,5 7 76 16,3 0-72-16,-4 10 0 15,4 4-28-15,-4 13 16 16,4-3-20-16,-3 4 24 16,-1-5-24-16,4 5-4 15,4-4-4-15,-4 0 12 16,8-4-8-16,-4-6 48 15,8-4-28-15,0-10 4 16,7 0-20-16,4-14 0 16,1 0-4-16,11-7 4 15,-4-3-8-15,4-3-48 16,-4 9 28-16,0-13-16 0,0 4 20 0,-8-5-20 16,1 12 20-16,-9-5 4 15,1 5 8-15,-8 2 68 16,4 5-36-16,-8-1 48 15,0 7-44-15,0 0-20 16,0 0-8-16,-4 7-8 16,4-1 0-16,-12 12 24 15,8-5-12-15,-7-2 12 16,7 9-12-16,-8 4-8 16,8 0 0-16,-7 1 28 15,7 9-16-15,-4-3 12 16,8 0-16-16,-4-7 72 15,8 7-48-15,0-17-284 16,8 3 128-16</inkml:trace>
          <inkml:trace contextRef="#ctx0" brushRef="#br0" timeOffset="42397.7315">17687 5579 560 0,'0'-20'208'0,"4"13"-164"0,0-7-8 0,-4 7 76 16,4 4-68-16,-8-8 60 15,0 8-60-15,-8-4 40 16,5 7-48-16,-13 3 0 16,1 8-24-16,-12 13 28 15,4 3-24-15,-4 21 20 16,8 1-20-16,-1 6-44 16,9 3 16-16,-1-6 36 15,9-8-12-15,7-2 16 16,4-8-16-16,7-6 56 15,5-8-40-15,7-6-380 16,0-4 188-16</inkml:trace>
          <inkml:trace contextRef="#ctx0" brushRef="#br0" timeOffset="42971.7367">17726 5799 540 0,'-8'7'200'0,"8"-7"-156"0,-4 0-12 0,0 0 52 16,0 4-52-16,-3 3 68 16,-1 3-60-16,-4 4 64 15,5-1-64-15,-1 1-16 16,8 0-16-16,4-4 16 16,7 4-12-16,5-7 4 15,3 3-8-15,4-10 28 16,1 4-20-16,-5-8 20 15,0 4-20-15,-7-7-24 16,0 4 0-16,-9-4-24 16,1 4 20-16,-8-4-12 15,4 3 12-15,-3 4-28 0,3 7 24 16,0-3 60-16,7 6-24 0,5 0 36 16,3 4-28-16,5-7 16 15,3 3-24-15,-4-10 28 16,5 0-32-16,-9-7 48 15,-3 4-36-15,-12-7 12 16,4-1-24-16,-8-3 0 16,0 4-8-16,-12-7 4 15,12 7-8-15,-7-11-204 16,7 7 108-16,4-10-676 16,4 7 424-16</inkml:trace>
          <inkml:trace contextRef="#ctx0" brushRef="#br0" timeOffset="43136.355">18059 5555 852 0,'-8'0'316'0,"8"0"-248"0,-12 14-16 16,8 3 68 0,4-3-76-16,-3 10-8 15,6 3-24-15,1 1 32 16,8-1-20-16,3-6-400 15,5-4 204-15</inkml:trace>
          <inkml:trace contextRef="#ctx0" brushRef="#br0" timeOffset="43343.7274">18279 5500 780 0,'8'0'288'0,"-8"0"-224"0,35 24-20 0,-20 4 156 16,5 3-120-16,-5 20 36 15,5 1-68-15,-17 6 32 16,1-3-44-16,-19 4 68 16,-5-8-56-16</inkml:trace>
          <inkml:trace contextRef="#ctx0" brushRef="#br0" timeOffset="43927.8002">17563 6302 664 0,'4'-7'244'0,"-4"7"-188"0,0 7-16 0,0-7 32 16,0 0-48-16,0 0 60 15,4 6-48-15,0-2 12 16,7 3-32-16,1-4 28 16,7 4-28-16,12-7 32 15,4 0-32-15,15-3 48 16,1 3-36-16,19-7 28 16,-1 3-28-16,32 1-16 15,-8 3-8-15,0-4 40 16,-8 8-24-16,-12-8-8 15,-15 8-8-15,-11-1 12 16,-12 1-8-16,-16-4 24 16,0 0-20-16,-7-4 12 15,-4 4-12-15</inkml:trace>
          <inkml:trace contextRef="#ctx0" brushRef="#br0" timeOffset="34172.2586">14888 6295 676 0,'0'7'248'0,"0"-7"-192"0,-4 31-16 0,4-11 56 16,4 4-60-16,-8 7 56 16,0 4-52-16,-7 6 32 15,-1-3-40-15,-11 6 44 16,0 1-44-16,-12 0 28 15,4-4-32-15,-12-3 44 16,12-7-40-16,-7-10 12 16,7-8-28-16</inkml:trace>
          <inkml:trace contextRef="#ctx0" brushRef="#br0" timeOffset="34307.4435">14977 5940 892 0,'4'0'332'0,"-4"0"-260"0,0 4-20 15</inkml:trace>
          <inkml:trace contextRef="#ctx0" brushRef="#br0" timeOffset="35086.5359">15233 6167 540 0,'-4'-10'200'0,"4"10"-156"0,-4-7-12 0,0 7 72 16,8 0-64-16,-8-7 36 16,4 7-44-16,-8-7 24 15,5 7-28-15,-9 4 8 16,4 3-20-16,-7-4 8 16,7 8-12-16,-11 2 36 15,7 8-24-15,-7 6 32 16,3 1-32-16,1 6 48 0,-1 1-40 15,1-1-24-15,7 1-8 0,4-4 24 16,4-4-12-16,4-10 12 16,4 0-12-16,3-10 20 15,13 0-20-15,-5-10 4 16,8 3-8-16,-4-11-76 16,4 5 36-16,-7-12 4 15,-1 1 16-15,-11-3 20 16,-1 2-4-16,-10 5-20 15,3 13 8-15,-8 0-48 16,0 13 28-16,0 5 76 16,8 2-24-16,8-3 0 15,4 4-12-15,11-4 8 16,8 0-12-16,4-3 48 16,0-7-28-16,7-7 4 15,-7 7-20-15,-4-17 20 16,-8 3-20-16,-7-10 32 15,3 3-28-15,-19-17-4 16,12 7-8-16,-16-18 12 16,4 5-8-16,-8-5-48 15,8 8 24-15,-8 0 4 16,16 9 8-16,-8-2-684 16,12 6 376-16</inkml:trace>
          <inkml:trace contextRef="#ctx0" brushRef="#br0" timeOffset="38943.9713">15852 6477 496 0,'-8'0'184'0,"8"0"-140"0,-11 3-16 0,11-3 136 16,0 0-96-16,0 0 24 15,0 0-52-15,11 0 72 16,1 0-64-16,23 0 40 16,0 0-52-16,30-6 96 15,5 2-76-15,58-10 20 16,0 4-44-16,57-7 32 16,-6 7-36-16,10-8 28 15,-22 8-28-15,-1-7 8 16,-26 10-20-16,-20-3 0 15,-28 10-8-15,-26 0 36 16,-15 0-20-16,-32 0 20 16,-7 0-24-16,-20 0-220 15,-4 3 108-15,-7-3-364 16,3 10 260-16</inkml:trace>
          <inkml:trace contextRef="#ctx0" brushRef="#br0" timeOffset="39531.0485">16154 6611 540 0,'-8'-24'200'0,"8"24"-156"0,24-17-12 16,-5 7 88-1,-7 6-72-15,22-10 140 16,5 14-108-16,19-3 0 16,0 6-52-16,4 15 0 15,-8 9-16-15,-15 25 28 0,-8 6-24 0,-23 8 12 16,-8-8-16-16,-20-3 12 15,-7-7-16-15,-19-3 32 16,-1-11-24-16,-3-10-4 16,8-3-8-16,-5-14 20 15,12 0-12-15,-3-17-12 16,14-1-4-16,9-16 28 16,11 3-12-16,8-11-12 15,11 4-4-15,12-7 12 16,12 7-4-16,8 1 8 15,11 5-8-15,-4 5 8 16,4 9-8-16</inkml:trace>
          <inkml:trace contextRef="#ctx0" brushRef="#br0" timeOffset="40106.5786">16824 6745 572 0,'0'-17'208'0,"0"17"-160"0,-4-3-12 16,0-1 120-1,8 8-92-15,-12 3 52 16,4 6-68-16,-11 11 80 0,3 7-72 0,-3 7 60 16,3 0-64-16,-3 0-4 15,3 0-28-15,8-7-4 16,8-7-8-16,4-7 20 16,3 0-16-16,5-10 32 15,-5-3-28-15,5-11-76 16,3 3 32-16,1-10-104 15,-1 1 72-15,-11-11 4 16,3 6 32-16,-11 1 8 16,8 7 8-16,-12 10-36 15,0 7 24-15,4 7 128 16,8 3-56-16,4 0 28 16,7 4-48-16,16-8 24 15,4-2-32-15,11-8 40 16,0 1-36-16,4-11 20 15,-7 0-28-15,-12-10 28 16,-8-1-32-16,-16-13 40 16,-3 4-32-16,-12-21-12 15,0 6-8-15,-3-2-32 16,-1 9 16-16,4 8-56 16,8 10 36-16,8 3-924 15,3 10 520-15</inkml:trace>
          <inkml:trace contextRef="#ctx0" brushRef="#br0" timeOffset="40822.9912">17590 6560 800 0,'-11'-11'296'0,"11"11"-232"0,-8 0-16 0,4-7 212 16,0 14-152-16,-4-7 72 16,1 7-108-16,-5 7-40 15,8 10-20-15,0 0 48 16,4 7-32-16</inkml:trace>
        </inkml:traceGroup>
        <inkml:traceGroup>
          <inkml:annotationXML>
            <emma:emma xmlns:emma="http://www.w3.org/2003/04/emma" version="1.0">
              <emma:interpretation id="{4E33E81A-EE27-42B5-B697-0BC214B7FC07}" emma:medium="tactile" emma:mode="ink">
                <msink:context xmlns:msink="http://schemas.microsoft.com/ink/2010/main" type="inkWord" rotatedBoundingBox="21435,6651 23175,6629 23180,7006 21440,7029"/>
              </emma:interpretation>
              <emma:one-of disjunction-type="recognition" id="oneOf10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€</emma:literal>
                </emma:interpretation>
                <emma:interpretation id="interp13" emma:lang="" emma:confidence="0">
                  <emma:literal>+</emma:literal>
                </emma:interpretation>
                <emma:interpretation id="interp14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62882.7204">19801 5889 560 0,'-39'-14'208'0,"39"14"-164"0,-39 24-8 16,12-14 24 0,4 4-40-16,-31 7-28 15,0-1 4-15,-20 8 16 16,4 0-4-16,4-1-4 16,8-3 0-16,4-3 56 15,16-4-32-15,3 14-4 16,15-4-12-16,16 18 0 0,16 3-8 0</inkml:trace>
          <inkml:trace contextRef="#ctx0" brushRef="#br0" timeOffset="162656.8832">20846 6205 340 0,'19'-31'128'0,"-19"31"-100"0,16-24-8 16,-16 14 140-16,4 3-92 0,-12-7 52 16,0 7-72-16,-34 1 20 15,-5 6-40-15,-38 6-16 16,4 5-8-16,-43 2 20 16,15 1-12-16,-26 3-12 15,15 1-4-15,-16-8 20 16,28 0-8-16,-8-10 4 15,23 4-4-15,8-15-8 16,31 5 4-16</inkml:trace>
        </inkml:traceGroup>
      </inkml:traceGroup>
      <inkml:traceGroup>
        <inkml:annotationXML>
          <emma:emma xmlns:emma="http://www.w3.org/2003/04/emma" version="1.0">
            <emma:interpretation id="{6846BF89-D398-4FEA-B537-2EEAA0A8F6A1}" emma:medium="tactile" emma:mode="ink">
              <msink:context xmlns:msink="http://schemas.microsoft.com/ink/2010/main" type="line" rotatedBoundingBox="4927,7682 23497,7997 23469,9647 4899,9332"/>
            </emma:interpretation>
          </emma:emma>
        </inkml:annotationXML>
        <inkml:traceGroup>
          <inkml:annotationXML>
            <emma:emma xmlns:emma="http://www.w3.org/2003/04/emma" version="1.0">
              <emma:interpretation id="{4F508C40-EEBC-401F-9940-40FCB9445B46}" emma:medium="tactile" emma:mode="ink">
                <msink:context xmlns:msink="http://schemas.microsoft.com/ink/2010/main" type="inkWord" rotatedBoundingBox="4921,8010 7592,8056 7578,8868 4907,882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1721.1368">3101 7561 540 0,'15'-14'200'0,"-15"14"-156"0,4 0-12 0,-4 0 88 15,0 0-72-15,-4 0 96 16,4 0-84-16,-4-7 52 16,4 0-68-16,-7 4 40 15,3-1-48-15,-4-6 8 16,4 3-28-16,-8-7-16 15,5 7-4-15,-9-10 20 16,5 7-8-16,-20-7-4 16,4 6 0-16,-20 5-16 15,8 2 8-15,-11 8-4 16,11 6 0-16,-7 4 8 16,11 6 0-16,-4 8 16 15,16-1-8-15,0 8-4 16,11-1 0-16,1 4-40 0,11-4 20 0,7 1 4 15,9-1 12-15,11 1 32 32,12-5-16-32,3-2-4 0,1-4-8 0,3-10 48 15,-3 0-28-15,-4-8-20 16,-8-2-4-16,-8-8-116 16,0 1 64-16</inkml:trace>
          <inkml:trace contextRef="#ctx0" brushRef="#br0" timeOffset="51977.3186">2625 7688 644 0,'-4'-7'236'0,"4"7"-180"0,4-3-20 0,-1-1 176 16,5 4-124-16,4-3 80 16,3-1-100-16,8 1 24 15,5 3-52-15,6 0-24 16,1 7-8-16,8-4 24 16,-1 4-16-16,9-3-172 15,-5 2 84-15</inkml:trace>
          <inkml:trace contextRef="#ctx0" brushRef="#br0" timeOffset="52278.1725">3755 7265 664 0,'-4'-4'244'0,"4"4"-188"0,-19 11-16 0,3-1 24 15,1 4-44-15,-20 17 112 16,4 3-72-16,-16 21 28 16,1 0-52-16,0 7-40 15,11-7 0-15,4 11 28 16,11-8-16-16,9 7 52 15,11-3-32-15,11-3-48 16,9-8 8-16</inkml:trace>
          <inkml:trace contextRef="#ctx0" brushRef="#br0" timeOffset="52757.9195">3739 7626 436 0,'-7'0'160'0,"7"0"-124"0,4 7-8 0,-8 0 132 16,0 3-92-16,-4 7 24 16,0 7-52-16,-3 0 44 15,-1 4-48-15,4 0 0 16,1-4-20-16,3-4-12 15,8 1 0-15,3-7 28 16,1-4-16-16,11-10-48 16,-7 0 16-16,7-10-128 15,1 3 80-15,-5-10-36 16,5 6 60-16,-17-3 24 16,13 4 12-16,-16 7 124 15,0 3-64-15,0 7 68 16,0 3-72-16,0 0-28 15,8 4-16-15,11-7 36 16,4 0-24-16,12-11 0 16,-4 1-12-16,-4-7 12 15,8 3-12-15,-16-7 4 16,-7 4-4-16,-12-8 12 16,0 8-12-16,-12-4-4 15,5 4 0-15,-5-7-4 16,0 6 0-16,12-2-108 15,4 2 60-15</inkml:trace>
          <inkml:trace contextRef="#ctx0" brushRef="#br0" timeOffset="53011.093">4293 7299 728 0,'31'-20'268'0,"-31"20"-208"0,35 6-16 0,-12 19 96 16,8 2-84-16,12 28 40 15,-1 4-56-15,1 13 20 16,-8-7-32-16,-20 11 44 16,-3-4-40-16,-32 7 48 15,-7-7-48-15,-19-6 56 16,7-8-52-16,-15-16-280 15,15-11 132-15</inkml:trace>
          <inkml:trace contextRef="#ctx0" brushRef="#br0" timeOffset="55038.6085">4893 7915 904 0,'27'17'332'0,"-27"-17"-256"0,47-3-24 16,-9-1-8-1,5 8-36-15,15-8 60 16,4 4-40-16,0-10-204 16,-4 10 92-16</inkml:trace>
          <inkml:trace contextRef="#ctx0" brushRef="#br0" timeOffset="54861.666">4928 7715 840 0,'0'0'312'0,"0"0"-244"0,11 0-16 0,-3-3 16 16,4 3-48-16,27-3 0 16,-5 6-12-16,21-3 20 15,-5 0-16-15</inkml:trace>
        </inkml:traceGroup>
        <inkml:traceGroup>
          <inkml:annotationXML>
            <emma:emma xmlns:emma="http://www.w3.org/2003/04/emma" version="1.0">
              <emma:interpretation id="{80D3A444-7EAD-4437-B74B-30C5B9ADAA5D}" emma:medium="tactile" emma:mode="ink">
                <msink:context xmlns:msink="http://schemas.microsoft.com/ink/2010/main" type="inkWord" rotatedBoundingBox="7991,8069 9757,8099 9744,8870 7978,884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5599.8263">5721 7771 800 0,'-31'-11'296'0,"31"11"-232"0,16 0-16 0,3 0 80 16,8 0-80-16,20 0 24 15,7 4-40-15,8-4 40 16,-4 3-40-16,12-6-316 16,-1 3 156-16</inkml:trace>
          <inkml:trace contextRef="#ctx0" brushRef="#br0" timeOffset="55506.0762">6132 7523 580 0,'-20'-17'216'0,"20"17"-168"0,-15-7-12 0,-1 3 92 16,5 8-76-16,-20-1 32 15,4 8-48-15,-24 9 56 16,9 4-52-16,-12 7 36 16,11 4-44-16,-3 6 0 15,15 4-20-15,7 13 0 16,13-3-4-16,15 4 36 16,11-8-20-16,20-6 20 15,4-11-24-15,7-6-16 16,1-8-8-16,-5-9-384 15,1-4 212-15</inkml:trace>
          <inkml:trace contextRef="#ctx0" brushRef="#br0" timeOffset="55809.9536">6798 7396 684 0,'-35'-21'252'0,"35"21"-192"0,-31 0-20 0,11 7 120 15,5 3-96-15,-20 14 44 16,4 7-64-16,-23 14-8 15,7 0-20-15,-11 17 16 16,8-1-20-16,4 12-4 16,15 6-4-16,19 0 56 15,12-10-32-15</inkml:trace>
          <inkml:trace contextRef="#ctx0" brushRef="#br0" timeOffset="56616.8319">6790 7674 496 0,'-16'-3'184'0,"16"3"-140"0,-7 0-16 0,3-4 100 15,4 4-76-15,-4-3 52 16,4 3-64-16,-8 0 32 16,0 7-40-16,-3 0 24 15,3 3-28-15,-4 7 0 16,5 0-16-16,-9 7 0 16,8 1-4-16,1 2-8 15,7 4 4-15,4-7 20 16,3 0-12-16,5-10 24 15,3-4-24-15,5-10-20 16,3-3 0-16,4-11-32 16,0 4 24-16,-7-7-40 15,-1 6 36-15,-11-3 16 16,-4 4 4-16,-8 7-24 16,0 10 12-16,-4 6 4 15,8 8 8-15,4 6 52 16,8 4-28-16,11 0 8 15,8-3-20-15,7-11 0 16,9-3-4-16,-5-14 20 16,-3-4-16-16,-8-13 32 15,-4 3-28-15,-15-13 12 16,3 6-16-16,-11-10 12 16,0 7-16-16,-4-7 4 15,0 7-4-15,-8-3-24 0,1 10 8 16</inkml:trace>
          <inkml:trace contextRef="#ctx0" brushRef="#br0" timeOffset="56982.2503">7448 7368 860 0,'15'-31'320'0,"-15"31"-248"0,0-7-20 15,-3 11 120 1,3 3-104-16,-8 13 0 16,0 4-44-16,-4 11 36 15,9 2-32-15</inkml:trace>
        </inkml:traceGroup>
        <inkml:traceGroup>
          <inkml:annotationXML>
            <emma:emma xmlns:emma="http://www.w3.org/2003/04/emma" version="1.0">
              <emma:interpretation id="{EF6E5660-508F-4554-B7D0-48EE78411253}" emma:medium="tactile" emma:mode="ink">
                <msink:context xmlns:msink="http://schemas.microsoft.com/ink/2010/main" type="inkWord" rotatedBoundingBox="10043,7903 12598,7946 12578,9133 10023,908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7235.5082">7738 7801 964 0,'0'-10'360'0,"0"10"-280"0,27-3-24 0,-15-1 4 16,7 8-44-16,8-4 48 16,-7 7-36-16,18-7-260 15,-3 3 124-15</inkml:trace>
          <inkml:trace contextRef="#ctx0" brushRef="#br0" timeOffset="57488.2567">8280 7664 624 0,'-8'-7'228'0,"8"7"-176"0,0 10-16 15,-7 1 72 1,3 6-68-16,-12 28 44 15,9 10-48-15,-17 24 8 0,5 0-28 0,-12-3 0 16,8-8-8-16,-12-9 124 16,8-8-68-16,-12-6 32 15,12-10-56-15,-8-15 28 16,8-3-36-16,-4-17 8 16,12-3-24-16,-1-21-256 15,9 0 132-15</inkml:trace>
          <inkml:trace contextRef="#ctx0" brushRef="#br0" timeOffset="57638.7966">8342 7206 1060 0,'4'-13'392'0,"-4"13"-304"0,8 6-28 0,-12 1 24 15,0 7-60-15,-4 3 88 16,4 7-64-16,-3-3-552 15,3 10 276-15</inkml:trace>
          <inkml:trace contextRef="#ctx0" brushRef="#br0" timeOffset="59393.1292">8509 7698 560 0,'0'-7'208'0,"0"7"-164"0,0 0-8 0,0-6 48 16,0 6-52-16,0 0 76 15,0 0-60-15,0-7-16 16,0 0-20-16,0 7-20 16,-4 0 4-16,-4 0 28 15,0 14-12-15,-11-1 12 16,11 11-12-16,-11 7 0 16,11 0-4-16,4 7-8 15,4-3 4-15,4-5 12 16,4-2-8-16,3-14 24 15,5 3-20-15,3-17 12 16,4-7-12-16,-3-3 0 16,3-4-4-16,-7-10-32 15,-5 10 12-15,-7-10-4 16,-4 7 8-16,-8 3 0 16,4 0 0-16,-7 14-20 15,7 7 16-15,-4 7 32 16,8 10-12-16,8 7 28 15,7 0-24-15,16-7 4 16,8 4-8-16,8-18 28 16,3 0-20-16,-4-13 32 15,-3-1-32-15,-8-9 12 16,-8 2-16-16,-12-13 12 0,1 7-16 16,-16-14-12-16,0 7 0 0,-12-7 12 15,4 10-4-15,-3-6 16 16,7 10-12-16,8-4-348 15,7 4 188-15</inkml:trace>
          <inkml:trace contextRef="#ctx0" brushRef="#br0" timeOffset="59547.6384">8985 7430 632 0,'-20'-28'236'0,"20"28"-184"0,-7-24-16 0,-1 21 160 16,8 3-116-16,-12 7-16 15,12 7-40-15,0 10 0 16,8 3-16-16,-4 4 24 16,4-3-20-16</inkml:trace>
          <inkml:trace contextRef="#ctx0" brushRef="#br0" timeOffset="59700.546">9097 7389 592 0,'0'17'220'0,"0"-17"-172"0,8 31-12 15</inkml:trace>
          <inkml:trace contextRef="#ctx0" brushRef="#br0" timeOffset="59963.2443">9399 7175 624 0,'0'-13'228'0,"0"13"-176"0,46 13-16 0,-26-6 204 15,3 10-140-15,0 21 48 16,4 0-88-16,-7 31 8 15,-1 0-40-15,-3 10 44 16,-9-7-40-16,-18 11 28 16,3-11-32-16,-19 10 72 15,-8-2-56-15,-11-12-208 16,-1-13 88-16,4-17-792 16,9-10 480-16</inkml:trace>
          <inkml:trace contextRef="#ctx0" brushRef="#br0" timeOffset="60221.932">9933 7702 1060 0,'-4'-17'392'0,"4"17"-304"0,12-7-28 0,-4 0 84 15,3 7-92-15,16-4-28 16,8 4-20-16,-4 0 76 16,8 4-48-16</inkml:trace>
          <inkml:trace contextRef="#ctx0" brushRef="#br0" timeOffset="61254.3952">9887 7471 676 0,'-12'-10'248'0,"12"10"-192"0,-11-14-16 0,11 4 92 15,3 6-80-15,5-9-4 16,4-1-28-16,3-10 12 16,5 3-20-16,11-10 12 15,-4 14-12-15,7-4-44 16,-3 4 20-16,-11 10 0 15,3 7 12-15,-11 14 16 16,-1 10-8-16,-11 7 24 16,8 3-20-16,-8-3 48 15,12-3-32-15,-5-7 28 16,1-1-28-16,11-16 36 16,-7-1-36-16,11-13 20 15,-3-1-28-15,-1-13-212 0,0 4 104 0,1-11-540 16,3 14 352-1</inkml:trace>
          <inkml:trace contextRef="#ctx0" brushRef="#br0" timeOffset="60545.8481">9953 7815 756 0,'27'-3'280'0,"-27"3"-216"0,62 3-20 16,-39 1 4-1,4 3-36-15,0 3-372 16,12 0 192-16</inkml:trace>
        </inkml:traceGroup>
        <inkml:traceGroup>
          <inkml:annotationXML>
            <emma:emma xmlns:emma="http://www.w3.org/2003/04/emma" version="1.0">
              <emma:interpretation id="{35C0C62E-507A-4ECE-B7A3-FA89B7BE3720}" emma:medium="tactile" emma:mode="ink">
                <msink:context xmlns:msink="http://schemas.microsoft.com/ink/2010/main" type="inkWord" rotatedBoundingBox="13558,8030 15640,8066 15625,8922 13543,8886">
                  <msink:destinationLink direction="with" ref="{D2EE2018-8502-43A2-AEBB-98CFDFE5243D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3073.2686">11265 7705 748 0,'-8'-20'276'16,"8"20"-216"-16,16 0-16 0,-5 0 92 15,5 3-84-15,11 0-12 16,4 1-24-16,7-1 40 16,5 4-32-16,19-7 44 15,0 4-40-15,11-1-244 16,-3 0 116-16</inkml:trace>
          <inkml:trace contextRef="#ctx0" brushRef="#br0" timeOffset="62876.0082">11733 7495 280 0,'-7'-7'104'0,"3"4"-84"0,-4 0 0 15,4-1 76 1,4 4-56-16,-8-7 44 16,1 4-48-16,-9-4 24 15,8 7-32-15,-11 0 16 16,3 0-24-16,-7-7 16 16,4 14-20-16,-8-7 8 15,4 7-12-15,-5 3 0 16,5 4-4-16,-4-4 28 15,4 4-20-15,-8 3 12 0,8 4-16 16,-8-1 56-16,11 11-40 0,-3-3 32 16,8 3-32-16,3 3 8 31,12 4-20-31,12 3 8 0,3-3-12 0,12-3 36 16,0-1-24-16,4-10 20 15,0-3-24-15,-4-11-292 16,1 0 148-16</inkml:trace>
          <inkml:trace contextRef="#ctx0" brushRef="#br0" timeOffset="63562.7182">12507 7327 676 0,'-15'-31'248'0,"15"31"-192"0,-31-14-16 0,8 14 56 15,3 7-60-15,-30 17 40 16,0 7-44-16,-20 24 16 16,4 10-28-16,4 8 44 15,12-8-36-15,7 18 12 16,9-4-24-16,22 7 44 16,8-7-32-16,16-10 40 15,3-14-40-15,16-14-244 16,4-10 116-16</inkml:trace>
          <inkml:trace contextRef="#ctx0" brushRef="#br0" timeOffset="63821.7817">12461 7647 612 0,'-23'0'228'0,"23"0"-180"0,-31 10-12 0,15-3 80 15,5 0-72-15,-9 10 24 16,1 4-36-16,0 3-12 16,11 3-12-16,8 1 20 15,4-1-16-15,11-3 24 16,9 0-24-16,-5-10 32 15,8 0-28-15,-4-11-56 16,0 1 16-16,-3-11-120 16,-1 0 80-16,-15-7-28 15,0 4 56-15,-4 0 60 16,0 3-16-16,0 3 40 16,0 8-32-16,11 3 56 15,-3 3-40-15,12 7 20 16,3 0-32-16,4-6 16 15,0-1-20-15,4-10 52 16,-8 0-36-16,-3-10 20 16,3 3-32-16,-19-14 0 15,-4 14-12-15,-4-17 12 16,-4 14-12-16</inkml:trace>
          <inkml:trace contextRef="#ctx0" brushRef="#br0" timeOffset="64076.4587">12953 7482 632 0,'-43'0'236'0,"43"0"-184"0,-27 3-16 0,11 0 204 16,1 8-140-16,-4 3-8 16,-1-1-56-16,13 11 12 15,7-3-32-15</inkml:trace>
          <inkml:trace contextRef="#ctx0" brushRef="#br0" timeOffset="64271.0233">13181 7299 852 0,'19'14'316'0,"-19"-14"-248"0,28 62-16 0,-13-24 104 15,4 0-96-15,1 13 28 16,7-3-52-16,-12 14 32 16,1-3-40-16,-24 16 92 15,0-2-68-15,-23 6 64 16,4-10-64-16,-19-7-240 15,3-14 100-15,-7-7-788 16,11-10 484-16</inkml:trace>
        </inkml:traceGroup>
        <inkml:traceGroup>
          <inkml:annotationXML>
            <emma:emma xmlns:emma="http://www.w3.org/2003/04/emma" version="1.0">
              <emma:interpretation id="{E48433CD-F4B9-4393-B160-6D1EB52822A2}" emma:medium="tactile" emma:mode="ink">
                <msink:context xmlns:msink="http://schemas.microsoft.com/ink/2010/main" type="inkWord" rotatedBoundingBox="16047,8015 17898,8046 17879,9200 16028,9168">
                  <msink:destinationLink direction="with" ref="{30952E0A-540E-4B49-BB6B-2BCD294CC7A1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6992.1231">13746 7712 456 0,'0'-7'168'0,"0"7"-128"15,8 4-16-15,-12-4 156 16,4 0-104-16,-4 0 68 15,4 0-84-15,4 0 20 16,4 6-48-16,3-6 24 16,9 4-28-16,11-8-8 15,4 1-12-15,7-4 36 16,-3 4-20-16,-4-4 12 16,-4 7-20-16,-12-4 0 0,-3 4-8 0,-13-3-184 15,-3 6 100 1</inkml:trace>
          <inkml:trace contextRef="#ctx0" brushRef="#br0" timeOffset="66017.9627">13816 7726 932 0,'0'0'348'0,"4"0"-272"0,4-4-20 0,-5 1-4 16,9 6-40-16,11-6 32 15,4-1-28-15</inkml:trace>
          <inkml:trace contextRef="#ctx0" brushRef="#br0" timeOffset="66319.8275">14644 7657 416 0,'4'-3'152'0,"-4"3"-116"0,-4 3-12 15,-3 4 92 1,3 0-68-16,-12 24 24 16,1 7-40-16,-12 37 48 0,7 4-44 0,-11 14 0 15,8-10-20-15,0-4 8 16,4-14-16-1,-9-6 120-15,9-8-72 0,-4-13 60 16,3-7-72-16,-3-20 40 16,4-5-48-16,0-19-20 15,7-5-8-15</inkml:trace>
          <inkml:trace contextRef="#ctx0" brushRef="#br0" timeOffset="66454.5972">14486 7351 912 0,'0'-21'340'0,"0"21"-264"0,-4 28-24 0,4-18 28 16,7 4-56-16</inkml:trace>
          <inkml:trace contextRef="#ctx0" brushRef="#br0" timeOffset="67665.4637">14877 7678 496 0,'-16'-7'184'0,"16"7"-140"0,-15 0-16 16,7 0 76 0,4 0-64-16,-8 0 28 15,9 3-40-15,-13 4 44 16,4 3-40-16,-7 8 20 0,4 2-32 0,-5 11 16 15,9 4-20-15,3 6 20 16,4-7-24-16,8 4 24 16,4-10-24-16,3-11 40 15,9 0-28-15,-1-14 20 16,0-6-24-16,1-11-8 16,3 4-8-16,-11-14-4 15,-1 0 0-15,-11-4-20 16,4 4 12-16,-8 4-32 15,4 9 24-15,-4 11-72 16,8 11 48-16,4 13 8 16,7 7 20-16,9 3 28 15,-1 4-8-15,12-11 16 16,3-3-16-16,9-13 40 16,-5-1-24-16,5-17 32 15,-12 0-32-15,-16-17 12 16,-3 0-20-16,-20-14 0 15,-8 4-8-15,-7-7 12 16,-1 6-12-16,1-3-4 16,3 7 0-16</inkml:trace>
          <inkml:trace contextRef="#ctx0" brushRef="#br0" timeOffset="67968.2696">15434 7275 840 0,'-15'7'312'0,"15"-7"-244"0,-20 24-16 0,5-10 4 15,11 10-40-15,-4 0 40 16,0 7-32-16,16 3 20 16,0-10-24-16</inkml:trace>
          <inkml:trace contextRef="#ctx0" brushRef="#br0" timeOffset="68097.7548">15577 7313 736 0,'-11'7'272'0,"11"-7"-208"0,4 31-20 16,-4-7 0-1,0-3-32-15,7 3 84 16,-3 7-52-16,4-7-472 16,4-4 232-16</inkml:trace>
        </inkml:traceGroup>
        <inkml:traceGroup>
          <inkml:annotationXML>
            <emma:emma xmlns:emma="http://www.w3.org/2003/04/emma" version="1.0">
              <emma:interpretation id="{C802B4F5-F413-4A44-8CA9-8E9382E276E2}" emma:medium="tactile" emma:mode="ink">
                <msink:context xmlns:msink="http://schemas.microsoft.com/ink/2010/main" type="inkWord" rotatedBoundingBox="18443,7912 20881,7953 20853,9603 18415,9561">
                  <msink:destinationLink direction="with" ref="{30952E0A-540E-4B49-BB6B-2BCD294CC7A1}"/>
                </msink:context>
              </emma:interpretation>
              <emma:one-of disjunction-type="recognition" id="oneOf16">
                <emma:interpretation id="interp20" emma:lang="" emma:confidence="1">
                  <emma:literal>(u')</emma:literal>
                </emma:interpretation>
                <emma:interpretation id="interp21" emma:lang="" emma:confidence="0">
                  <emma:literal>(u'l</emma:literal>
                </emma:interpretation>
                <emma:interpretation id="interp22" emma:lang="" emma:confidence="0">
                  <emma:literal>(u',</emma:literal>
                </emma:interpretation>
                <emma:interpretation id="interp23" emma:lang="" emma:confidence="0">
                  <emma:literal>(u'!</emma:literal>
                </emma:interpretation>
                <emma:interpretation id="interp24" emma:lang="" emma:confidence="0">
                  <emma:literal>(u'}</emma:literal>
                </emma:interpretation>
              </emma:one-of>
            </emma:emma>
          </inkml:annotationXML>
          <inkml:trace contextRef="#ctx0" brushRef="#br0" timeOffset="73401.4209">17064 7550 624 0,'4'0'228'0,"-4"0"-176"0,7-3-16 16,1-1 124 0,4 4-96-16,-1-6 60 0,-3-1-68 0,8-7 36 15,-5 4-52-15,1-8 16 16,3 12-36-16,-3-8 8 16,-4 3-16-16,-8 5 20 15,0-1-20-15,-12 7 12 16,4 0-12-16,-19 0-8 15,0 7 0-15,-19-1-16 16,15 5 8-16,-16 3-4 16,9-1 0-16,-5 8 44 15,4 3-24-15,8 0 80 16,4 0-56-16,8 0-12 16,3 0-16-16,16 0-8 15,8-3 0-15,19-4 8 16,0-3-4-16,12-7 16 15,7 3-12-15,1-6-108 16,3-1 52-16</inkml:trace>
          <inkml:trace contextRef="#ctx0" brushRef="#br0" timeOffset="73611.7537">16824 7633 780 0,'0'-14'288'0,"0"14"-224"0,0 0-20 0,0 0 156 16,8 0-120-16,11 0 56 16,0 0-80-16,20 0-24 15,7 4-20-15,20-1 16 16,-12 0-16-16,12-3-84 16,-8 0 40-16,-11-3-412 15,-1 3 244-15</inkml:trace>
          <inkml:trace contextRef="#ctx0" brushRef="#br0" timeOffset="74033.3744">17819 7224 800 0,'-4'-25'296'0,"4"25"-232"0,-8 0-16 16,-4 7 88 0,5 0-84-16,-20 17-20 15,-1 7-20-15,-18 14 48 16,7 7-32-16,-19 3 104 16,12 7-76-16,-1 3 20 15,13-10-44-15,3 3-20 16,19-6-8-16,-4 0 12 15,13-8-8-15,6-6-144 16,5-7 72-16,15-14-564 0,5-3 348 0</inkml:trace>
          <inkml:trace contextRef="#ctx0" brushRef="#br0" timeOffset="74374.0909">17842 7581 444 0,'-8'-20'164'0,"8"20"-124"0,8-11-16 0,-12 8 140 15,4 10-96-15,-8 0 96 16,4 3-96-16,-7 4 56 16,3 0-72-16,-7 3 40 15,11 0-52-15,-4 4-20 16,8-8-12-16,8 5-8 15,3-5 0-15,1-2 32 16,3-5-16-16,5-2-92 16,-1-1 40-16,-3-6-132 15,3-1 96-15,-7-2 16 16,-1 2 36-16,-3-3 24 16,0 7 0-16,-8 0 52 15,4 7-32-15,-1 0 76 16,9 7-52-16,-4-4 28 15,11 0-44-15,4-6 16 16,1-1-28-16,3-10 16 0,0 4-20 0,-8-7 8 16,-3-1-12-16,-13-6 12 15,-3 7-16-15,-11-11 4 16,3 7-4-16,-3-10-68 16,3 7 32-16</inkml:trace>
          <inkml:trace contextRef="#ctx0" brushRef="#br0" timeOffset="74529.3184">18272 7310 832 0,'-20'-7'308'0,"20"7"-240"0,-15 0-20 0,7 0 204 16,4 10-148-16,-4-3 0 15,8 10-60-15,-3 7-60 16,6-3 8-16,1 3 36 15,8 3-16-15,-1-9-504 16,5-1 268-16</inkml:trace>
          <inkml:trace contextRef="#ctx0" brushRef="#br0" timeOffset="74723.2159">18434 7199 696 0,'12'-17'256'0,"-12"17"-196"0,27 17-20 16,-16 4 200-16,1 7-140 16,4 23 72-16,3 4-100 15,-4 11 12-15,1-4-48 0,-8-7 12 16,3 3-28-16,-15 4-116 16,-3-7 52-16</inkml:trace>
          <inkml:trace contextRef="#ctx0" brushRef="#br0" timeOffset="69286.8699">16150 7351 488 0,'-4'-31'180'0,"8"17"-140"0,4 0-12 0,-4 4 48 16,4 10-48-16,-1-7 60 15,9 0-52-15,3 21-8 16,4 0-16-16,12 27 0 15,-4 4-8-15,-4 10 32 16,-3 3-20-16,-13 4 40 16,1-3-32-16,-16-1 4 15,0-6-16-15,-19-7 12 16,3-4-16-16,-7-17 40 16,8-3-24-16,-8-21 4 15,8-4-16-15,-9-20 0 16,17 3-4-16,3-10-24 15,8 7 8-15,4-7-4 16,8 11 4-16,11-1 8 16,8 7 0-16</inkml:trace>
          <inkml:trace contextRef="#ctx0" brushRef="#br0" timeOffset="76147.3544">16533 8228 652 0,'82'-7'244'0,"-82"7"-192"0,77 17-12 0,-42-3-32 16,4 0-12-16,7 27 56 16,8 4-28-16,1 17-36 15,-5 14 4-15,-31-4 0 16,1-14 8-16,-40-6-56 15,-7-7 32-15,-27-11 28 16,4-7 0-16,-28-13 52 16,12-3-28-16,-15-18 144 15,15-4-96-15,8-13 56 16,20 4-76-16,34-18-44 16,19 3-8-16,32-13-24 15,7 10 12-15,23-3-4 16,1 10 4-16,30 0 0 15,-11 17 0-15,0-3-328 16,-8 7 184-16,-12 3-72 16,-15 7 136-16,-12-3 52 15,-7 3 24-15,-16-7 124 0,-4 14-60 0,-15-7 128 16,-4 6-100-16,-12 8 76 16,0 0-92-16,-7 14 40 15,-1 2-64-15,-7 12 24 16,8-1-36-16,-5 0-28 15,9-3 0-15,3-7 8 16,4-7-4-16,8-3 16 16,8-4-12-16,3-10-12 15,4-4 0-15,1-10-172 16,-1 4 96-16,0-11-92 16,1 1 100-16,-5-12-52 15,-3 8 76-15,-12 0 56 16,0 7 0-16,0 6 144 15,-4 11-84-15,4 10 40 16,4 4-64-16,15 0 48 16,4-1-56-16,20-3 12 15,0-3-32-15,7-7 20 16,8 0-24-16,-12-10 12 16,-3 3-12-16,-16-14 28 15,-4 0-24-15,-15-13 4 16,-4 6-12-16,-12-17 4 15,4 7-8-15,-7-14-80 16,7 11 40-16</inkml:trace>
          <inkml:trace contextRef="#ctx0" brushRef="#br0" timeOffset="76303.2888">18109 8276 1068 0,'-19'7'396'0,"19"-7"-308"0,-20 35-24 0,13-15-8 16,3 4-44-16</inkml:trace>
        </inkml:traceGroup>
        <inkml:traceGroup>
          <inkml:annotationXML>
            <emma:emma xmlns:emma="http://www.w3.org/2003/04/emma" version="1.0">
              <emma:interpretation id="{9984485E-B24F-4ABE-B2F2-96EDCEEC1FDA}" emma:medium="tactile" emma:mode="ink">
                <msink:context xmlns:msink="http://schemas.microsoft.com/ink/2010/main" type="inkWord" rotatedBoundingBox="22465,8933 23481,8951 23477,9156 22462,9139"/>
              </emma:interpretation>
              <emma:one-of disjunction-type="recognition" id="oneOf17">
                <emma:interpretation id="interp25" emma:lang="" emma:confidence="0">
                  <emma:literal>€</emma:literal>
                </emma:interpretation>
                <emma:interpretation id="interp26" emma:lang="" emma:confidence="0">
                  <emma:literal>_</emma:literal>
                </emma:interpretation>
                <emma:interpretation id="interp27" emma:lang="" emma:confidence="0">
                  <emma:literal>!</emma:literal>
                </emma:interpretation>
                <emma:interpretation id="interp28" emma:lang="" emma:confidence="0">
                  <emma:literal>-</emma:literal>
                </emma:interpretation>
                <emma:interpretation id="interp29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63425.1612">21121 8212 364 0,'46'-7'132'0,"-46"7"-100"0,20 0-12 15,-20 0 140 1,0 0-92-16,-28 7-20 0,-3-4-28 0,-34 8 0 16,3-1-12-16,-39 4 4 15,-7-4-4-15,-12-3 12 16,11 0-12-16,-18-4-12 16,22-3 0-16</inkml:trace>
          <inkml:trace contextRef="#ctx0" brushRef="#br0" timeOffset="163523.9244">20292 8167 384 0,'-35'45'140'0,"35"-45"-108"0,-46 45-8 0,27-18 12 15,7-3-24-15,4 7-128 16,4 0 64-16</inkml:trace>
        </inkml:traceGroup>
      </inkml:traceGroup>
      <inkml:traceGroup>
        <inkml:annotationXML>
          <emma:emma xmlns:emma="http://www.w3.org/2003/04/emma" version="1.0">
            <emma:interpretation id="{E5FB2889-FF5E-4DB8-BD49-93F810709C9F}" emma:medium="tactile" emma:mode="ink">
              <msink:context xmlns:msink="http://schemas.microsoft.com/ink/2010/main" type="line" rotatedBoundingBox="5329,9395 10616,9209 10649,10134 5362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D8A8DCC2-345A-4EFF-832A-A81CA63B8536}" emma:medium="tactile" emma:mode="ink">
                <msink:context xmlns:msink="http://schemas.microsoft.com/ink/2010/main" type="inkWord" rotatedBoundingBox="5337,9621 6057,9596 6070,9951 5350,9976"/>
              </emma:interpretation>
              <emma:one-of disjunction-type="recognition" id="oneOf18">
                <emma:interpretation id="interp30" emma:lang="" emma:confidence="0">
                  <emma:literal>Tw'</emma:literal>
                </emma:interpretation>
                <emma:interpretation id="interp31" emma:lang="" emma:confidence="0">
                  <emma:literal>own'</emma:literal>
                </emma:interpretation>
                <emma:interpretation id="interp32" emma:lang="" emma:confidence="0">
                  <emma:literal>a'</emma:literal>
                </emma:interpretation>
                <emma:interpretation id="interp33" emma:lang="" emma:confidence="0">
                  <emma:literal>owe'</emma:literal>
                </emma:interpretation>
                <emma:interpretation id="interp34" emma:lang="" emma:confidence="0">
                  <emma:literal>a"</emma:literal>
                </emma:interpretation>
              </emma:one-of>
            </emma:emma>
          </inkml:annotationXML>
          <inkml:trace contextRef="#ctx0" brushRef="#br0" timeOffset="89658.8426">3194 8950 444 0,'-4'-13'164'0,"4"13"-124"0,4-11-16 15,3 5 96 1,-7 2-72-16,8-6 24 15,-4 6-40-15,-4-3-4 16,8 4-16-16,-8-7 36 16,7 6-24-16,-14-6 4 15,7 6-16-15,0-2 28 16,0 6-24-16,0-7 4 16,-8 7-12-16,8-4-8 15,0 4 4-15,-12 0 12 0,5 4-8 0,-5-1 16 16,4 4-16-16,-11 0 16 15,19 3-16-15,-20 4 4 16,5 0-4-16,-4 0 64 16,-1 10-40-16,9-4 16 15,-1 4-32-15,8 0 0 16,0 0-8-16,8-10 12 16,4 3-12-16,11-10-4 15,-3-7 0-15,7-7-4 16,0 1 0-16,4-12-44 15,4 5 24-15,0-5 8 16,-4 5 8-16,-3-1-32 16,-5 7 20-16,-7-3 4 15,-1 10 12-15,-11 7 8 16,0-1-4-16,0 12-12 16,8 9 4-16,4 4 40 15,3 0-24-15,16 0 16 16,8-3-16-16,7-11 12 15,4 0-16-15,5-14 4 16,-13 1-4-16,-3-14 20 16,-4-4-16-16,-8-3 4 15,-4-4-8-15,-7-10 28 16,-9 0-20-16,-7-3 12 16,0 6-16-16,-15-10-16 15,7 14 0-15,-3-3-16 16,3 6 12-16,4 0-12 0,-4 11 8 0,8 0-256 15,12 3 148-15,-4 3-536 16,11 8 368-16</inkml:trace>
        </inkml:traceGroup>
        <inkml:traceGroup>
          <inkml:annotationXML>
            <emma:emma xmlns:emma="http://www.w3.org/2003/04/emma" version="1.0">
              <emma:interpretation id="{92CF7118-6A98-4A45-AD22-9710DC0E6466}" emma:medium="tactile" emma:mode="ink">
                <msink:context xmlns:msink="http://schemas.microsoft.com/ink/2010/main" type="inkWord" rotatedBoundingBox="6492,9651 7807,9605 7824,10082 6508,10128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1370.1052">5025 8868 288 0,'-8'-7'108'0,"8"7"-84"0,-4-3-4 0,0-1 152 16,4 8-96-16,-4-4 52 15,4 0-80-15,-7 0 56 16,3 3-64-16,-4 4 44 16,4 3-48-16,-8 7 68 15,1 1-56-15,-5 6 8 16,9 3-32-16,-9 4 40 16,8 4-36-16,1-4-32 15,3 0 0-15,4-7 36 16,4-4-20-16,3-9 8 15,5 2-12-15,3-13-104 0,1 4 52 16,3-8-132-16,1 1 100 16,-5-4-36-16,4 4 68 0,-11 6 16 15,4 4 16-15,-8 7 56 16,0 6-24-16,-1 4 104 16,1 4-68-16,12-4 28 15,3 0-48-15,16-7 4 16,11-3-24-16,5-14 8 15,3 0-12-15,-8-17 12 16,-3 3-16-16,-4-17 16 16,-4 0-16-16,-12-14 24 15,-8 4-20-15,-3-7-4 16,-4 7-4-16,-8-4-24 16,0 11 12-16,-4 3-40 15,4 10 28-15,4 0-504 16,7 14 288-16</inkml:trace>
          <inkml:trace contextRef="#ctx0" brushRef="#br0" timeOffset="90320.6028">4216 9153 808 0,'-8'7'300'0,"8"-7"-232"0,27 0-20 0,-12-3 88 16,1 3-84-16,11-7 16 16,0 0-44-16,16-3-108 15,3 3 40-15,8-3-296 16,-3 6 184-16</inkml:trace>
          <inkml:trace contextRef="#ctx0" brushRef="#br0" timeOffset="90234.9314">4308 8916 652 0,'-7'-3'244'0,"7"3"-192"0,0-4-12 0,0 1 164 16,0 6-120-16,4-3 44 16,-1 0-76-16,13 0-36 15,-4 0-16-15,15 0 44 16,0 0-24-16,11 0-272 15,-7 4 136-15</inkml:trace>
        </inkml:traceGroup>
        <inkml:traceGroup>
          <inkml:annotationXML>
            <emma:emma xmlns:emma="http://www.w3.org/2003/04/emma" version="1.0">
              <emma:interpretation id="{0DF9E062-4A66-4389-806E-D007FB4774C9}" emma:medium="tactile" emma:mode="ink">
                <msink:context xmlns:msink="http://schemas.microsoft.com/ink/2010/main" type="inkWord" rotatedBoundingBox="8129,9296 10616,9209 10649,10134 8161,10221"/>
              </emma:interpretation>
              <emma:one-of disjunction-type="recognition" id="oneOf20">
                <emma:interpretation id="interp36" emma:lang="" emma:confidence="1">
                  <emma:literal>w"</emma:literal>
                </emma:interpretation>
                <emma:interpretation id="interp37" emma:lang="" emma:confidence="0">
                  <emma:literal>w:</emma:literal>
                </emma:interpretation>
                <emma:interpretation id="interp38" emma:lang="" emma:confidence="0">
                  <emma:literal>w""</emma:literal>
                </emma:interpretation>
                <emma:interpretation id="interp39" emma:lang="" emma:confidence="0">
                  <emma:literal>w'"</emma:literal>
                </emma:interpretation>
                <emma:interpretation id="interp40" emma:lang="" emma:confidence="0">
                  <emma:literal>W"</emma:literal>
                </emma:interpretation>
              </emma:one-of>
            </emma:emma>
          </inkml:annotationXML>
          <inkml:trace contextRef="#ctx0" brushRef="#br0" timeOffset="92176.3792">6848 8885 384 0,'0'0'140'0,"0"0"-108"0,19 0-8 0,-7 0 56 15,-1 4-48-15,1 2 156 16,4 5-108-16,-9 16 108 16,9 4-108-16,-16 24 44 15,4 0-68-15,-20 11 28 16,8-8-48-16,-15-3 32 16,4-10-36-16,-16 0 60 15,8-11-52-15,-12-10 44 16,4-7-48-16,-7-13-20 15,7-1-8-15</inkml:trace>
          <inkml:trace contextRef="#ctx0" brushRef="#br0" timeOffset="92308.177">6883 8562 976 0,'-8'-35'360'0,"8"35"-280"0,23 7-20 15,-15 0-32 1,4 3-28-16</inkml:trace>
          <inkml:trace contextRef="#ctx0" brushRef="#br0" timeOffset="93225.8869">7289 8840 340 0,'-11'0'128'0,"11"0"-100"0,0 4-8 0,0-4 36 16,0 0-36-16,0 0-44 16,0 0 12-16,0 0 28 15,7 0-8-15,-3-4 96 16,0 4-56-16,-4-3 76 16,0 6-72-16,0-3 44 15,0 0-56-15,0 0-20 16,0 0-12-16,0 0 24 15,0 0-16-15,0-3 40 16,0 3-32-16,0-3-32 16,0 6 4-16,0-6 16 15,0 3-4-15,0-4 24 0,0 4-20 0,0-3 12 16,0 3-12-16,0-4-16 16,0 4 0-16,0-3 12 15,0 6-4-15,0-3 16 16,0 0-12-16,-4 0 4 15,4 7-4-15,-4-3-8 16,0 2 4-16,-3 1 12 16,3 0-8-16,-4 3 48 15,4 1-28-15,-4 3 4 16,8 3-20-16,-3 3 20 16,6 4-20-16,1-3-4 15,4 3-4-15,4-3 12 16,-1-4-8-16,5-7 32 15,-1 1-24-15,5-11-48 16,3 0 16-16,4-11-52 16,0 1 40-16,0-11 16 15,0 1 8-15,-3-4-16 16,-5 6 12-16,-4 1-4 16,-3 10 4-16,-8 1-20 15,4 6 16-15,-5 6 100 16,5 5-44-16,4 9-20 15,3 4-12-15,9 1-4 16,6-1-4-16,9-4 8 16,0-6-8-16,-8-4 24 15,4-6-16-15,-12-18 24 16,0 0-24-16,-11-10 24 0,-1 0-24 0,-11-7-4 16,4 4-4-16,-11-4-16 15,3 7 8-15,-4-1-4 16,4 12 0-16</inkml:trace>
          <inkml:trace contextRef="#ctx0" brushRef="#br0" timeOffset="93357.784">8079 8496 664 0,'0'-17'244'0,"0"17"-188"0,4-3-16 0,-4-1 172 16,0 8-124-16,0 3 60 15,4 3-84-15,0 7 16 16,-1 7-48-16,1 0 0 16,4 0-20-16,-4 0-112 15,4-3 52-15</inkml:trace>
          <inkml:trace contextRef="#ctx0" brushRef="#br0" timeOffset="93505.1305">8327 8565 932 0,'-20'24'348'0,"20"-24"-272"0,-7 28-20 0,7-14-12 15,3-1-36-15,1 5-248 16,4-1 128-16</inkml:trace>
          <inkml:trace contextRef="#ctx0" brushRef="#br0" timeOffset="91523.6602">5896 8551 892 0,'-35'-24'332'0,"35"24"-260"0,-12 14-20 16,4 0 28-1,5 3-56-15,3 11-12 16,3 3-4-16</inkml:trace>
          <inkml:trace contextRef="#ctx0" brushRef="#br0" timeOffset="91822.809">6074 9057 984 0,'-12'-3'368'0,"12"3"-288"16,16-14-20-16,-1 4 100 15,4 3-100-15,16-7 20 16,12 4-48-16,7-1-4 16,8 4-16-16,0 4-228 15,-4 3 120-15,-8 3-432 16,-7 4 296-16</inkml:trace>
        </inkml:traceGroup>
      </inkml:traceGroup>
    </inkml:traceGroup>
    <inkml:traceGroup>
      <inkml:annotationXML>
        <emma:emma xmlns:emma="http://www.w3.org/2003/04/emma" version="1.0">
          <emma:interpretation id="{E4A6B4D2-C990-4D6A-B5F6-710DE0A2AAA2}" emma:medium="tactile" emma:mode="ink">
            <msink:context xmlns:msink="http://schemas.microsoft.com/ink/2010/main" type="paragraph" rotatedBoundingBox="2824,10367 21919,10050 21948,11791 2853,12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0971D1-FE94-4594-A8B8-CC5E82196FC6}" emma:medium="tactile" emma:mode="ink">
              <msink:context xmlns:msink="http://schemas.microsoft.com/ink/2010/main" type="line" rotatedBoundingBox="2824,10367 21919,10050 21948,11791 2853,12107"/>
            </emma:interpretation>
          </emma:emma>
        </inkml:annotationXML>
        <inkml:traceGroup>
          <inkml:annotationXML>
            <emma:emma xmlns:emma="http://www.w3.org/2003/04/emma" version="1.0">
              <emma:interpretation id="{4D25A22C-66C4-482A-BC15-2267EB64FCA4}" emma:medium="tactile" emma:mode="ink">
                <msink:context xmlns:msink="http://schemas.microsoft.com/ink/2010/main" type="inkWord" rotatedBoundingBox="2824,10367 5989,10314 6010,11539 2845,11591">
                  <msink:destinationLink direction="from" ref="{4BC11668-A6F9-4B84-9DFF-51298BB71258}"/>
                </msink:context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5407.6371">577 10516 384 0,'-20'0'140'0,"20"0"-108"0,-7-7-8 16,3 3 92 0,8 4-68-16,-4-6 24 15,3 2-40-15,1-3 68 16,4 4-56-16,0-4 32 15,0 7-44-15,3-7 16 16,1 7-28-16,-1-7 0 16,1 7-12-16,3-3-16 0,1 6 4 0,3-6 48 15,5 3-24-15,-1-4 8 16,4 4-16-16,4-3 0 16,0 6-4-16,4-6 12 15,-4 3-12-15,0 0 16 16,-4 3-16-16,0-3 16 15,-4 4-16-15,8-8-636 16,-4 4 340-16</inkml:trace>
          <inkml:trace contextRef="#ctx0" brushRef="#br0" timeOffset="124895.7424">689 10182 332 0,'-8'-3'120'0,"8"3"-92"0,-11-4-8 0,3 1 140 16,8 3-92-16,-8-4 104 16,8 1-96-16,-8-4 28 15,8 7-60-15,-4-3 28 16,8 3-40-16,0-4 44 15,4 4-44-15,0-3-16 16,3 3-8-16,9-4-8 16,-1 4 0-16,8-3 24 15,0 6-12-15,4-6-20 16,4 3 0-16,4 0 48 16,-1 0-20-16,-3 0-36 15,-4 7 8-15,-7-4 8 16,3 4 4-16,-12 0 24 15,-3 0-16-15,-5 0-64 0,1-1 24 0</inkml:trace>
          <inkml:trace contextRef="#ctx0" brushRef="#br0" timeOffset="125632.7027">1390 10327 540 0,'-20'3'200'0,"20"-3"-156"0,-4 0-12 16,4 0 140-1,8 7-100-15,8-7 88 16,3 3-96-16,24-6 28 16,-5-1-52-16,20-2-32 15,-3 2-8-15,3 1 16 16,-12 3-8-16,-15 0-4 15,-8 3 0-15</inkml:trace>
          <inkml:trace contextRef="#ctx0" brushRef="#br0" timeOffset="127042.0895">2315 10106 208 0,'-23'-17'76'0,"23"17"-60"0,-20-20-4 0,12 13 108 15,8 7-68-15,0 0 96 16,4 0-88-16,0 0 60 15,8 7-68-15,-1 17 68 16,5 7-68-16,-8 27 0 16,3 4-32-16,-11 14 40 15,0-8-32-15,-15 1 20 16,-1-7-28-16,-19 0 0 16,1-7-12-16,-17 4 108 15,9-11-64-15,-9-17 32 16,13-7-48-16,-5-24 20 15,12-4-28-15,0-30-116 16,12 0 48-16,15-35-664 16,4 0 388-16</inkml:trace>
          <inkml:trace contextRef="#ctx0" brushRef="#br0" timeOffset="127165.9209">2404 9645 736 0,'11'-24'272'0,"-11"24"-208"0,20 11-20 15,-12-5-44 1,3 5-8-16,5 3-392 16,-1 6 220-16</inkml:trace>
          <inkml:trace contextRef="#ctx0" brushRef="#br0" timeOffset="127823.5118">2787 10038 312 0,'-4'-7'112'16,"4"7"-84"-16,-4-7-12 0,0 7 108 15,4 0-72-15,-7-4 32 16,3 4-48-16,-12 0 4 16,5 4-24-16,-12 3 88 15,3 3-56-15,-3 4-12 16,4 0-24-16,-8 3 44 15,7 3-32-15,-3 4 24 16,11 7-28-16,5 0 16 16,3 0-20-16,8-3-16 15,3-4-4-15,13-10 20 16,7-4-8-16,11-3-28 16,5-7 8-16,4-10-92 0,-5 3 56 0,-7-14-64 31,-4 14 64-31,-8-7 24 0,-11 4 16 0,-8 0 16 15,-4 6-4-15,-8 8 60 16,4 3-36-16,4 10 32 16,8 3-32-16,15 5 44 15,8-1-40-15,8-11 4 16,7 5-24-16,12-18 0 16,-4 3-4-16,4-24-16 15,-3 8 4-15,-9-15-16 16,-15 4 12-16,-23-14 48 15,0 14-20-15,-28-14-20 16,1 14 0-16,-4-7 16 16,-1 7-8-16,5 0-40 15,7 7 20-15,12 0-412 16,8 6 232-16</inkml:trace>
          <inkml:trace contextRef="#ctx0" brushRef="#br0" timeOffset="128004.9945">3685 9573 540 0,'-4'-27'200'0,"4"27"-156"0,8 13-12 15,-8-6 124-15,4 4-92 16,-4 9 8-16,4 4-44 0</inkml:trace>
          <inkml:trace contextRef="#ctx0" brushRef="#br0" timeOffset="131246.4371">3592 9563 436 0,'0'-4'160'0,"0"4"-124"0,4 0-8 0,-4 0 36 15,0 0-40-15,0 4 88 16,4-1-64-16,-4 1 84 16,8 6-76-16,-4 7 8 15,0 7-40-15,-4 7 12 16,0 0-20-16,0 7 0 16,0 0-8-16,-4 0 20 15,4 3-16-15,-4-7 12 16,0-6-12-16</inkml:trace>
        </inkml:traceGroup>
        <inkml:traceGroup>
          <inkml:annotationXML>
            <emma:emma xmlns:emma="http://www.w3.org/2003/04/emma" version="1.0">
              <emma:interpretation id="{649D5DD3-FAD8-4E01-9ABA-688DAE06BC33}" emma:medium="tactile" emma:mode="ink">
                <msink:context xmlns:msink="http://schemas.microsoft.com/ink/2010/main" type="inkWord" rotatedBoundingBox="6310,10486 8595,10448 8618,11839 6333,11877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34759.9524">4243 10908 236 0,'-8'0'88'0,"8"0"-68"0,4-7-4 16,0-3 140-1,7-1-88-15,9-16 24 16,7 3-52-16,15-18-28 15,5 5-4-15,19-12 0 16,-8 8-4-16,-4-7-4 16,-4 7 4-16,-11-14 4 15,-4 7-4-15,-16-7 8 16,-3 10-8-16,-13 0 52 16,-3 14-32-16,-7 7 96 15,-5 10-68-15,-3 11 40 0,3 10-56 0,-4 17 16 16,5 3-32-16,-5 11 0 15,5 3-12-15,-5-3 28 16,5 0-20-16,-5-7-24 16,8-7 4-16,1-3 36 15,3-4-20-15,12-7 8 16,3-3-12-16,12-14-8 16,8-3 4-16,4-21-48 15,0 4 24-15,-4-22-100 16,0 5 68-16,-8-5 40 15,0 12 12-15,-11 9 12 16,0 11-4-16,-16 10 92 16,4 10-56-16,-8 18 112 15,0 7-84-15,-3 9 8 16,7 5-48-16,-4-1-20 16,8 0-8-16,-4-6 28 15,8-4-16-15,-4-4 12 16,0 1-16-16,0-8-264 15,0-2 140-15</inkml:trace>
          <inkml:trace contextRef="#ctx0" brushRef="#br0" timeOffset="135047.4815">5493 10134 372 0,'-27'-4'140'0,"27"4"-112"0,-27 4-4 0,11-1 144 16,5 8-96-16,-24 9 52 16,0 8-76-16,-19 23 64 15,0 4-64-15,-1 11 36 16,13-4-48-16,7 7 24 15,12-4-32-15,15 7 44 16,16-7-40-16,19 1-16 16,8-11-8-16</inkml:trace>
          <inkml:trace contextRef="#ctx0" brushRef="#br0" timeOffset="137761.7534">5443 10474 196 0,'4'-17'72'0,"-4"17"-56"0,7-10-4 0,-7 3 84 16,0 7-56-16,0-7 44 16,0 7-48-16,-4-7 76 15,4 7-60-15,-3-3 16 16,-1 3-36-16,-4 0-12 15,8 7-12-15,-8-4-8 16,4 4 4-16,-3 3 4 16,3 1-4-16,-8 6-4 15,8 0 4-15,-7 4 20 16,3-1-12-16,-4-2-12 16,8 2-4-16,-3-3 20 15,7-3-8-15,-4-4 4 16,8-3-4-16,0 0-8 15,7-7 4-15,1-3-16 16,-1-1 8-16,1-6-4 16,3 3 0-16,-7-7 8 15,4 4 0-15,-8-4 0 16,3 7 0-16,-7 1-28 0,4 2 16 0,0 8 4 16,0 2 8-16,4 5-20 15,0-1 12-15,3 0 32 16,1 1-16-16,7-8-8 15,8 4-4-15,12-10-4 16,3 3 0-16,1-4-64 16,0 1 40-16,-8-4 40 15,-8 0-4-15,-16-7-12 16,-3 7 0-16,-12-6 64 16,-4 6-28-16,-7-7 52 15,3 7-48-15,5-3 48 16,3 6-48-16,11-6-16 15,5 7-8-15</inkml:trace>
          <inkml:trace contextRef="#ctx0" brushRef="#br0" timeOffset="137990.0657">6012 10210 384 0,'-20'-14'140'0,"20"14"-108"0,-11 10-8 0,3-3 164 32,4 7-108-32,-7 6-16 0,7 8-40 15,-4-1 0 1,8-2-16-16</inkml:trace>
          <inkml:trace contextRef="#ctx0" brushRef="#br0" timeOffset="130660.3839">4819 9893 112 0,'-15'0'44'0,"15"0"-36"0,-16 0 0 16,1-3 56-1,7 3-36-15,-15-4 16 16,4 1-28-16,-16-11 96 15,4 0-60-15,-8-10 92 16,12 7-84-16,-8-11 8 0,8 8-44 0,-4-4 40 16,8 10-36-16,-4 0 4 15,11 11-20-15,-3 3 0 16,3 3-4-16,-7 11 4 16,12 3-8-16,-5 7 32 15,1 4-20-15,-1 10-24 16,5-1 4-16,-9 12-8 15,5-5 4-15,-12 29 24 16,19 2-8-16,-19 18-12 16,11-3 0-16,-3-1 4 15,3-13 0-15,-3 3 8 16,4-4-4-16,-1-2 8 16,5-8-8-16,-5-10 24 15,8-7-16-15,-3-13-12 16,3-11-4-16,0 0 20 15,4-10-8-15,0-1-20 16,4-9 4-16,0 3-12 16,4 0 8-16,0 3 24 15,8-3-4-15,3 0-12 16,-3 0 0-16,15-1 12 16,0 1-4-16,12 0 76 15,0 3-44-15,-1-3-20 16,5 4-16-16,-4-1 8 15,-1 0-4-15,-3-3 16 16,-12 0-12-16,-3-7-28 0,-5 4 8 0</inkml:trace>
          <inkml:trace contextRef="#ctx0" brushRef="#br0" timeOffset="138418.6045">6109 10086 572 0,'11'0'208'0,"-11"0"-160"0,35 10-12 0,-12 4 128 16,0 6-96-16,8 25 44 15,4 7-68-15,-12 17 36 16,-3-4-44-16,-16 0 8 15,-4-6-28-15,-20-1 8 16,1-3-12-16,-20 7 28 16,8-14-24-16,-11 4-4 15,7-11-8-15,-4-13-444 16,4-8 240-16</inkml:trace>
        </inkml:traceGroup>
        <inkml:traceGroup>
          <inkml:annotationXML>
            <emma:emma xmlns:emma="http://www.w3.org/2003/04/emma" version="1.0">
              <emma:interpretation id="{F9CBBEE3-2E59-43A0-AE67-99760C2DDF7B}" emma:medium="tactile" emma:mode="ink">
                <msink:context xmlns:msink="http://schemas.microsoft.com/ink/2010/main" type="inkWord" rotatedBoundingBox="8825,10513 13039,10443 13061,11794 8847,11863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0044.124">6747 9996 156 0,'-15'4'56'0,"15"-4"-44"0,-4 17-4 0,0-7 156 16,0 1-92-16,-4 9 24 16,1 8-56-16,-5 23 28 15,4 4-40-15,-7 21 64 16,7-4-52-16,-7 4 20 16,3-11-40-16,-3 4 0 15,3-10-12-15,-4 3 64 16,9-14-40-16,-9-4 4 15,16-6-20-15,-11-10 24 16,11-8-24-16,-8-13-48 16,8 0 16-16</inkml:trace>
          <inkml:trace contextRef="#ctx0" brushRef="#br0" timeOffset="140423.1333">7049 10192 364 0,'-4'0'132'0,"4"0"-100"0,-7 24-12 0,-1-3 8 16,4 3-20-16,-8 17 104 16,1 4-64-16,-9 7 52 15,9-4-60-15,-12 0 8 16,-1-7-32-16,-3 4 28 15,8-7-28-15,-4-4 32 16,7-6-32-16,1-11 20 16,7-3-20-16</inkml:trace>
          <inkml:trace contextRef="#ctx0" brushRef="#br0" timeOffset="140842.5953">6960 10519 528 0,'-23'-27'196'0,"23"27"-152"0,27-11-12 0,-4 4 184 15,0 4-124-15,24-4 44 16,-1 4-84-16,16-4-20 16,-4 0-20-16</inkml:trace>
          <inkml:trace contextRef="#ctx0" brushRef="#br0" timeOffset="141068.9736">7181 9903 612 0,'-12'-31'228'0,"12"31"-180"0,27-20-12 15,-7 6 124-15,-1 4-96 0,24-11 28 32,7 0-56-32,27 4-12 0,1 10-16 0,7 7-588 15,-4 7 316-15</inkml:trace>
          <inkml:trace contextRef="#ctx0" brushRef="#br0" timeOffset="140659.8514">7649 10058 280 0,'-15'11'104'0,"15"-11"-84"0,-27 48 0 16,11-17 76 0,8 6-56-16,-11 22 88 15,7 3-72-15,-7 3-8 16,7-6-32-16,-3 6 32 0,3-10-24 0,5 7 4 15,-5-7-16-15,-3 4 28 16,3-8-24-16</inkml:trace>
          <inkml:trace contextRef="#ctx0" brushRef="#br0" timeOffset="141398.3514">8292 9996 548 0,'-66'14'204'0,"66"-14"-156"0,-81 45-16 0,42-7 148 16,12 6-104-16,-16 32 40 15,12 3-68-15,0 11 16 16,8-11-36-16,0 3 16 16,4-6-24-16,7 0 0 15,12-11-12-15,4-10 20 16,11-10-16-16,5-18-20 16,-1-6 0-16</inkml:trace>
          <inkml:trace contextRef="#ctx0" brushRef="#br0" timeOffset="141536.2554">8118 10406 580 0,'-47'-18'216'0,"47"18"-168"0,-8-10-12 0,12 7 120 16,8 6-92-16,15-3 16 15,8 7-44-15,19-7-8 16,0-3-16-16,8-4-16 15,-4 3 0-15,-4-10-376 16,5 4 208-16</inkml:trace>
          <inkml:trace contextRef="#ctx0" brushRef="#br0" timeOffset="141909.2476">8412 10158 260 0,'-16'0'96'0,"16"0"-76"0,0 14-4 16,-4-4 184 0,1 4-112-16,-9 17 88 15,4 3-104-15,-11 11 96 16,0 3-96-16,-9 0 52 16,9 0-72-16,-4-6 32 15,0-5-48-15,-4-2 0 16,15-4-24-16,4-7 12 15,8-7-16-15,8 0 24 0,11-3-20 16,8-14-12 0,12 7-4-16,0-14-304 0,7 7 168 15,8-7-428-15,1 4 320 0</inkml:trace>
          <inkml:trace contextRef="#ctx0" brushRef="#br0" timeOffset="142073.7203">8629 10079 444 0,'0'0'164'0,"0"0"-124"0,31 14-16 0,-8-1 184 15,0 8-120-15,12 20 52 16,0 7-80-16,-4 21-4 15,0-3-32-15,-16-1 12 16,-11-10-20-16,-16-3 0 16,5-11-8-16,-32-3 12 15,8-4-12-15,-15-10-40 16,11-7 20-16</inkml:trace>
          <inkml:trace contextRef="#ctx0" brushRef="#br0" timeOffset="142356.9389">9372 9886 436 0,'-8'-20'160'0,"8"20"-124"0,-8 13-8 0,8-2 88 15,0-1-68 1,-7 11 88-16,3 6-80 0,-8 28 44 15,8 4-60-15,-7 37 52 16,3-3-56-16,-15 17 20 16,15-7-36-16,-11 14 16 15,-1-14-20-15,1 0 0 16,7-17-8-16,-7-17 36 16,3-17-20-16,-3-18-208 15,11-10 100-15</inkml:trace>
          <inkml:trace contextRef="#ctx0" brushRef="#br0" timeOffset="142702.505">9550 9735 580 0,'-8'-35'216'0,"8"35"-168"0,39-6-12 15,-24 6 188-15,5 6-128 0,-1 8 52 16,0 7-88-16,-7 10-12 16,4 3-28-16,-13 1 4 15,-3-4-12-15,-11-4-16 16,3 1 0-16,-11-8 100 15,11-3-52-15,-4-6 88 16,12-1-76-16,20-6 52 16,15-1-64-16,30-3 24 15,5 0-40-15,19 0-448 16,-11 7 228-16</inkml:trace>
          <inkml:trace contextRef="#ctx0" brushRef="#br0" timeOffset="144114.6955">10177 10492 436 0,'8'-24'160'0,"-8"24"-124"0,11-11-8 15,-3 4 160 1,4 7-108-16,7-7 124 15,8 7-116-15,12-6 28 16,15 6-72-16,12-7 12 16,-8 7-36-16,8-4 16 15,-12 8-20-15,0-4-8 16,-15 7-4-16,-8-4 20 16,-8 0-12-16,-19-3-56 0,4 4 20 0,-8-1-412 15,0 1 240-15</inkml:trace>
        </inkml:traceGroup>
        <inkml:traceGroup>
          <inkml:annotationXML>
            <emma:emma xmlns:emma="http://www.w3.org/2003/04/emma" version="1.0">
              <emma:interpretation id="{C9F92A00-352C-4BCF-9468-3E164B1127D1}" emma:medium="tactile" emma:mode="ink">
                <msink:context xmlns:msink="http://schemas.microsoft.com/ink/2010/main" type="inkWord" rotatedBoundingBox="13685,10542 16450,10496 16472,11822 13707,11867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4701.2836">11424 10512 508 0,'-20'-13'188'0,"20"13"-148"0,12-11-8 0,3 4 236 16,5 7-152-16,18-13 96 15,5 6-124-15,23-11 20 16,3 8-64-16,5-4-8 16,-8 8-20-16,-4-1-284 15,-12-4 144-15,-3 1-584 16,-1 3 396-16</inkml:trace>
          <inkml:trace contextRef="#ctx0" brushRef="#br0" timeOffset="144488.6907">12035 10075 476 0,'0'-10'176'0,"0"10"-136"0,0-10-12 15,-4 3 92 1,4 7-72-16,-7-7 32 16,-1 7-44-16,-12-3-40 15,1 6 0-15,-20-3 8 16,1 7 0-16,-16 3-12 15,-5 7 4-15,-6 14 40 16,7 7-24-16,-4 17 68 16,23 0-44-16,-8 11 80 15,20-8-64-15,8 1 16 16,11-8-36-16,16-10 4 16,8-3-20-16,22-7 28 15,9-3-28-15,11-11-136 0,8-3 64 0</inkml:trace>
          <inkml:trace contextRef="#ctx0" brushRef="#br0" timeOffset="145032.8296">12082 9773 416 0,'-12'-11'152'0,"12"11"-116"0,0 7-12 0,0 4 152 16,0 6-100-16,0 10 68 16,8 4-84-16,-8 4 8 15,11-1-36-15,-3-3 12 16,4-3-24-16,-5-4 16 15,5-4-20-15,4-6-132 16,-5 0 64-16</inkml:trace>
          <inkml:trace contextRef="#ctx0" brushRef="#br0" timeOffset="145525.5067">12426 9831 352 0,'-27'-3'132'0,"27"3"-104"0,-31 20-8 16,12-6 88 0,3 0-64-16,-15 7 16 15,4-1-36-15,-8-3 4 16,4 4-16-16,-3-4 0 16,3 0-4-16,-4-10-8 15,8 0 4-15,-4-10 64 16,11-1-36-16,-7-6 180 0,16 0-116 15,3-4 28-15,8 7-76 0,19-3 76 16,1 3-68-16,18 3-8 16,5 8-32-16,15-1 16 15,0 8-20-15,8 2-428 16,0 5 228-16</inkml:trace>
          <inkml:trace contextRef="#ctx0" brushRef="#br0" timeOffset="145679.4161">12875 9955 560 0,'-58'-3'208'0,"58"3"-164"0,-62 10-8 16,31 0 136-1,12 1-100-15,-24 9 24 16,8 4-56-16,-19 31 60 16,8 7-52-16,-8 24 28 15,15 4-44-15,12-4 0 16,11-18-20-16,16 8 20 16,8-7-20-16,11-7-64 15,5-7 24-15</inkml:trace>
          <inkml:trace contextRef="#ctx0" brushRef="#br0" timeOffset="146124.4854">12747 10375 520 0,'4'-11'192'0,"-4"11"-152"0,4-7-8 0,-8 1 116 16,4 12-88-16,-7-6 64 16,-1 11-72-16,-8 9 32 15,1 5-48-15,-4 5 8 16,3-5-28-16,1 2 0 15,3 4-8-15,8-10-8 16,4-1 4-16,8-9 40 16,7-4-24-16,9-11-8 15,3 1-8-15,4-8-172 16,0 1 92-16,-8-11-60 16,-4 11 84-16,-11-4 28 15,-4 7 16-15,-12 7 24 16,4 7-8-16,0 0 156 0,4 0-92 15,16 3 0-15,11 4-48 16,12-7 12-16,7 3-24 0,4-10 40 16,-3 0-28-16,-8-17 12 15,-8 3-20-15,-12-17 0 16,-4 7-8-16,-15-10 12 16,0 3-12-16,-11-10-100 15,-1 10 48-15,1 7-176 16,3 10 124-16</inkml:trace>
          <inkml:trace contextRef="#ctx0" brushRef="#br0" timeOffset="146391.695">13251 10120 424 0,'-8'-7'156'0,"8"7"-120"0,4 0-8 15,0 7 160 1,0-7-108-16,-1 4 64 16,5 2-84-16,0 15 20 15,0-4-48-15,-4 14 0 16,3-3-20-16,-3 3 36 16,4-7-24-16</inkml:trace>
          <inkml:trace contextRef="#ctx0" brushRef="#br0" timeOffset="146634.5632">13568 10010 540 0,'16'-3'200'0,"-16"3"-156"0,58 13-12 0,-31 5 124 16,-4 6-92-16,8 27 96 15,-8 11-92-15,-11 21 64 16,-4-4-76-16,-16-3 12 16,-4-8-36-16,-30 1 24 15,-5-10-32-15,-19-1 20 16,8-6-24-16,-7-11-140 15,10-7 64-15</inkml:trace>
          <inkml:trace contextRef="#ctx0" brushRef="#br0" timeOffset="150268.145">14118 9814 404 0,'8'-14'148'0,"-8"14"-112"0,7-17-12 0,-7 3 100 16,8 11-72-16,-4-8 40 15,4 8-52-15,-8 0 48 16,4 6-52-16,-4 14 44 16,0 14-44-16,-4 14 24 15,4 3-32-15,-12 42 8 16,4 9-20-16,-7 22 20 16,3-8-24-16,-3 18 48 0,3-11-32 15,-7 4-4-15,7-17-16 0,-3-18-84 16,3-17 40-16,4-16-460 15,4-15 272-15</inkml:trace>
        </inkml:traceGroup>
        <inkml:traceGroup>
          <inkml:annotationXML>
            <emma:emma xmlns:emma="http://www.w3.org/2003/04/emma" version="1.0">
              <emma:interpretation id="{CED5777F-3586-4D6B-94F3-E10EAE619BDA}" emma:medium="tactile" emma:mode="ink">
                <msink:context xmlns:msink="http://schemas.microsoft.com/ink/2010/main" type="inkWord" rotatedBoundingBox="16779,10368 20255,10310 20280,11819 16804,11876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8421.8546">14857 10106 248 0,'27'-3'92'0,"-27"3"-72"0,27-4-4 0,-19 1 104 15,8 6-68-15,3-6 120 16,4 3-96-16,-3-7 24 16,-1 4-60-16,-7-4 40 15,3 3-48-15,-7-2 12 16,3 6-28-16,-22-4 20 15,3 8-24-15,-11-4-20 16,-5 0 0-16,-10-4-12 16,3 4 8-16,-12-7 52 15,4 0-20-15,-7 0-36 16,11 4 8-16,0-4-8 16,12 4 8-16,0-1-20 15,11 8 16-15,-3 6 4 16,7 4 8-16,-4 20 68 15,8 4-36-15,-7 24 4 16,3 0-20-16,-7 3-28 16,7-3 4-16,-8-7 32 0,5-7-16 15,-5-6 36-15,9-11-28 16,-9-7-12-16,8-4-8 0,1-6 12 16,7-4-4-16,3-3-12 15,5 0 4-15,12-7 48 16,-1 4-24-16,12-4-28 15,8 3 4-15,7 0 28 16,1 4-16-16,-5-3 16 16,-3-1-12-16</inkml:trace>
          <inkml:trace contextRef="#ctx0" brushRef="#br0" timeOffset="148846.4845">14699 9814 768 0,'7'-21'284'0,"-7"21"-220"0,47-10-20 0,-16-4 120 16,4 14-100-16,15 0-8 15,4 0-36-15,20 7 12 16,-1 3-20-16,16 11-548 16,-8-4 288-16</inkml:trace>
          <inkml:trace contextRef="#ctx0" brushRef="#br0" timeOffset="149097.491">15724 9955 456 0,'-58'0'168'0,"58"0"-128"0,-42 24-16 15,15-10 132 1,0 0-92-16,-24 27 124 15,5 7-108-15,-16 35 48 16,4-1-72-16,11 8 20 16,20-8-44-16,16 4-20 15,14-10-4-15,17 0 16 16,7-15-12-16,4-9-76 0,11-14 36 0,-3-17-536 16,0-11 308-16</inkml:trace>
          <inkml:trace contextRef="#ctx0" brushRef="#br0" timeOffset="149310.5573">15496 10299 676 0,'-27'-31'248'0,"27"31"-192"0,15-3-16 0,1-1 84 15,-1 4-76-15,12-3 32 16,8 6-44-16,19-3-32 15,8 7-4-15,20 0 16 16,-16 0-8-16,-1 0-72 16,-14 0 32-16,-17-7-420 15,-6 3 252-15</inkml:trace>
          <inkml:trace contextRef="#ctx0" brushRef="#br0" timeOffset="149709.858">15868 10058 372 0,'-27'7'140'0,"27"-7"-112"0,-47 17-4 15,20-3 224 1,15 3-140-16,-22 18 140 0,10 2-140 16,-3 15 12-16,8 3-72 0,-1 7 52 15,9-7-60-15,3-7-8 16,4-6-20-16,8-8 16 15,8-3-16-15,11-14 12 16,4-3-12-16,16-11-472 16,-1-3 248-16</inkml:trace>
          <inkml:trace contextRef="#ctx0" brushRef="#br0" timeOffset="149853.9417">16158 10075 488 0,'4'4'180'0,"-4"-4"-140"0,27 31-12 0,-12-4 164 15,1 4-112-15,11 28 100 16,0-1-104-16,-4 8-40 16,1-8-24-16,-24 1 40 15,0-11-28-15,-28 0-116 16,-6-3 48-16</inkml:trace>
          <inkml:trace contextRef="#ctx0" brushRef="#br0" timeOffset="150692.203">16595 9883 340 0,'-7'-17'128'0,"7"17"-100"0,-4-11-8 16,0 11 112-1,8 7-76-15,-8 7 76 16,4 3-76-16,-4 14 68 16,0 3-72-16,-4 39 72 15,8 6-72-15,-19 27 28 0,7-13-48 0,-19 21 24 16,12-18-28-1,-8 4-8-15,4-7-12 0,0-18 36 16,7-13-20-16,1-17-112 16,3-14 48-16,-3-21-432 15,11-6 256-15</inkml:trace>
          <inkml:trace contextRef="#ctx0" brushRef="#br0" timeOffset="150989.4778">16824 9694 808 0,'27'-31'300'16,"-27"31"-232"-16,58-7-20 0,-35 14 88 15,0 3-84-15,-3 14-4 16,-1 3-28-16,-15 8 20 16,-4 6-24-16,-15-6-12 15,-1-1-8-15,-3-10 48 16,3 0-24-16,12-10 24 16,8 0-24-16,23-7 28 15,12-1-32-15,19-2-4 16,4-1-8-16</inkml:trace>
          <inkml:trace contextRef="#ctx0" brushRef="#br0" timeOffset="151634.5931">17459 9621 300 0,'7'-17'112'0,"-7"17"-88"0,24-14-8 0,-9 7 144 15,1 4-92-15,11-7 44 16,4 3-68-16,7-4 72 15,13 8-64-15,-5 0-28 16,1 3-12-16,-5 0 4 16,-7 6-8-16,-4-2 4 15,-8 3-4-15,-7-7-8 16,3 3 4-16,-11-3 48 16,-4 0-28-16,-4 0 52 15,0 0-44-15,0 0-16 16,4 0-8-16,-4 0 16 0,0 0-12 0,3 0-12 15,5 0-4-15,-4 0 28 16,0 0-12-16,-8 4 32 16,4 6-28-16,-4 4 4 15,0 6-12-15,-3 11-16 16,3 0 4-16,-8 14 20 16,12 7-8-16,-15 3 16 15,11 0-16-15,-8 17 24 16,4 0-20-16,-3 21-20 15,7-7 0-15,-8 4 12 16,8-15 0-16,-7 4 24 16,7-13-16-16,-8 13 84 15,8-3-52-15,1-1 56 16,3-6-56-16,-8-11 40 16,4-6-48-16,-8-11 104 15,1-10-80-15,-16-10 56 16,-1-4-72-16,-26-7-40 15,8 1-4-15</inkml:trace>
          <inkml:trace contextRef="#ctx0" brushRef="#br0" timeOffset="148635.2151">14513 10340 820 0,'-16'-17'304'0,"16"17"-236"0,23-7-20 15,1 4 116 1,-1 6-100-16,23-3 44 16,5 0-64-16,11 0 12 15,0 4-36-15,-4-4-168 16,-4 3 80-16,-4-6-572 15,-3-1 352-15</inkml:trace>
        </inkml:traceGroup>
        <inkml:traceGroup>
          <inkml:annotationXML>
            <emma:emma xmlns:emma="http://www.w3.org/2003/04/emma" version="1.0">
              <emma:interpretation id="{5722A229-C016-4B74-ABC0-4DB5D31B4A8D}" emma:medium="tactile" emma:mode="ink">
                <msink:context xmlns:msink="http://schemas.microsoft.com/ink/2010/main" type="inkWord" rotatedBoundingBox="20456,10291 21923,10267 21937,11136 20470,11161"/>
              </emma:interpretation>
              <emma:one-of disjunction-type="recognition" id="oneOf26">
                <emma:interpretation id="interp46" emma:lang="" emma:confidence="0">
                  <emma:literal>x</emma:literal>
                </emma:interpretation>
                <emma:interpretation id="interp47" emma:lang="" emma:confidence="0">
                  <emma:literal>a</emma:literal>
                </emma:interpretation>
                <emma:interpretation id="interp48" emma:lang="" emma:confidence="0">
                  <emma:literal>€</emma:literal>
                </emma:interpretation>
                <emma:interpretation id="interp49" emma:lang="" emma:confidence="0">
                  <emma:literal>☹</emma:literal>
                </emma:interpretation>
                <emma:interpretation id="interp5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68850.9284">18922 9602 528 0,'-39'-7'196'0,"39"7"-152"0,-69 24-12 16,26-10-8-1,16 3-20-15,-23 14 52 0,3 0-32 0,-11 10 44 16,8 1-40-16,-16-1 72 15,8-3-52-15,-12 0 8 16,16 0-32-16,0-7 32 16,19-4-32-16,12 1 12 15,15-4-20-15,23 7 44 16,16 0-32-16,16 6 12 16,7 1-24-16,4 0 8 15,4 3-12-15,4-10 12 16,-4-7-16-16,-4 4-20 15,-8-11 4-15,-15-10 20 16,-8-7-4-16,-23-17 104 16,-4-11-64-16,-19-13 44 15,3 3-56-15,-7-17 0 16,7 10-24-16</inkml:trace>
          <inkml:trace contextRef="#ctx0" brushRef="#br0" timeOffset="268247.4964">19305 9544 436 0,'93'-42'160'0,"-93"42"-124"0,85 4-8 0,-54-1 8 15,-4 1-24-15,0-1 4 16,-7 4-8-16,-1 0 4 16,0 0-8-16,-15 0 120 15,-4 3-68-15,-11 10 76 16,-12 8-76-16,-39 17-4 15,0 6-32-15,-39 8 32 16,12-1-28-16,-35-9-4 16,20-8-12-16,-28-7-24 15,35-6 8-15,0-8 32 16,24 4-16-16</inkml:trace>
        </inkml:traceGroup>
      </inkml:traceGroup>
    </inkml:traceGroup>
    <inkml:traceGroup>
      <inkml:annotationXML>
        <emma:emma xmlns:emma="http://www.w3.org/2003/04/emma" version="1.0">
          <emma:interpretation id="{B4349810-2681-4703-9B56-8BD5C4863CC4}" emma:medium="tactile" emma:mode="ink">
            <msink:context xmlns:msink="http://schemas.microsoft.com/ink/2010/main" type="paragraph" rotatedBoundingBox="3660,12184 9610,11993 9660,13535 3710,137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D28E30-FC5D-4B3C-A344-45ECDABD0F40}" emma:medium="tactile" emma:mode="ink">
              <msink:context xmlns:msink="http://schemas.microsoft.com/ink/2010/main" type="line" rotatedBoundingBox="3660,12184 9610,11993 9660,13535 3710,13726"/>
            </emma:interpretation>
          </emma:emma>
        </inkml:annotationXML>
        <inkml:traceGroup>
          <inkml:annotationXML>
            <emma:emma xmlns:emma="http://www.w3.org/2003/04/emma" version="1.0">
              <emma:interpretation id="{265C03B2-5011-484F-8B11-32F443DEACBA}" emma:medium="tactile" emma:mode="ink">
                <msink:context xmlns:msink="http://schemas.microsoft.com/ink/2010/main" type="inkWord" rotatedBoundingBox="3665,12321 5455,12264 5477,12923 3686,12980"/>
              </emma:interpretation>
            </emma:emma>
          </inkml:annotationXML>
          <inkml:trace contextRef="#ctx0" brushRef="#br0" timeOffset="156588.4007">2400 11775 404 0,'4'-7'148'0,"-4"7"-112"0,4-7-12 0,-4 7 120 16,0 0-84-16,-4 0 36 15,4 0-56-15,-8 0-4 16,4 0-24-16,-7 0 20 16,7 0-20-16,-12 0 48 15,1 7-32-15,-12 0 64 16,11 10-52-16,-15-3 44 15,8 3-48-15,-8 14 44 16,12-4-48-16,-8 8-8 16,15-4-12-16,-4 0 8 15,16-4-12-15,0-3-12 16,8 0 0-16,4-10 4 16,7-3 0-16,4-8-12 15,1 0 8-15,3-9-40 16,0 2 24-16,0-10-4 15,0 4 16-15,-4-7-20 16,0 3 16-16,-11-7-4 16,7 18 8-16,-11-11 8 15,4 7 0-15,-12 0 8 16,0 7-4-16,0 7-20 16,8 7 8-16,-8 3 12 15,7 0 0-15,-3 11-4 0,12-4 4 0,-1-7-16 16,5 4 8-16,-1-4 20 15,4-10-8-15,0 0 4 16,1 3-4-16,3-6 4 16,0 6-8-16,-8-10-12 15,0 3 4-15,1-6 12 16,-1 0-4-16,-11-11-4 16,7 7 4-16,-7-10 28 15,0-4-16-15,-8-17-24 16,0 14 4-16,0-21 8 15,0 14 0-15,-12-6-4 16,5 6 4-16,-5-7 20 16,4 14-12-16,-11 0-32 15,11 10 12-15,-4-3-52 16,9 3 32-16,3 4-224 16,3 3 140-16</inkml:trace>
          <inkml:trace contextRef="#ctx0" brushRef="#br0" timeOffset="156948.2564">3015 11500 456 0,'-7'0'168'0,"7"0"-128"0,-4 13-16 0,0-2 124 15,8 2-88-15,-8 12 36 16,4-5-56-16,-4-3-16 16,12 7-12-16,-8-3 8 15,0-4-12-15</inkml:trace>
          <inkml:trace contextRef="#ctx0" brushRef="#br0" timeOffset="157123.3187">3162 11500 664 0,'-16'27'244'0,"16"-27"-188"0,-8 35-16 0,4-18 48 15,8 0-56-15,-8 7-72 16,8 0 16-16</inkml:trace>
          <inkml:trace contextRef="#ctx0" brushRef="#br0" timeOffset="155810.2502">1393 11899 384 0,'-11'-11'140'0,"11"11"-108"0,0-7-8 0,4 4 144 15,-4-4-96-15,7 4 140 16,5-1-60 0,4 1-80-16,3-1 12 0,8 1-52 15,4-4 36-15,12 0-40 16,-12 0 40-1,7 7-40-15,-3-3-16 16,-4 3-4-16,-4-4-28 16,-7 8 12-16,-1-4-40 15,-11 3 28-15</inkml:trace>
        </inkml:traceGroup>
        <inkml:traceGroup>
          <inkml:annotationXML>
            <emma:emma xmlns:emma="http://www.w3.org/2003/04/emma" version="1.0">
              <emma:interpretation id="{87516A7B-5464-41D6-AFBA-E8D6ECE3B86B}" emma:medium="tactile" emma:mode="ink">
                <msink:context xmlns:msink="http://schemas.microsoft.com/ink/2010/main" type="inkWord" rotatedBoundingBox="5767,12117 9610,11993 9660,13535 5816,13659">
                  <msink:destinationLink direction="with" ref="{88DB152E-74E4-4284-8CB2-E1C076642880}"/>
                </msink:context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70048.7873">6736 11634 476 0,'-4'-24'176'0,"4"24"-136"0,-4-4-12 0,0 1 152 15,0 6-104-15,-11 4 40 16,-1 3-68-16,-11 8 16 15,8 6-36-15,-8 3 44 16,0 4-40-16,-1 4 48 16,9-1-48-16,7 4-16 15,5 0-8-15,3 6-28 16,4-6 12-16</inkml:trace>
          <inkml:trace contextRef="#ctx0" brushRef="#br0" timeOffset="170565.8846">6774 11775 248 0,'-11'0'92'0,"11"0"-72"0,-8 0-4 0,0 0 112 16,16 0-72-16,-8 3 32 15,0 1-52 1,0-1 76-16,0 4-64 0,-8 3 56 16,8 1-60-16,-4 6 60 15,-3 0-64-15,-1 4-36 16,8-1-4-16,0 1 4 15,0 0 0-15,0-8-4 16,0-2 4-16,8-11-16 16,3 0 8-16,5-14-60 15,3 4 36-15,-7-11-92 16,7 4 64-16,-3-4 12 16,-5 4 24-16,-3 0 16 15,0 6 4-15,-16 5 44 16,0 9-24-16,0 4 80 15,8 7-56-15,0 6 4 16,0 1-28-16,16 0 4 16,3 3-12-16,8-11 20 15,0 1-20-15,4-14-20 16,-3 0 0-16,-1-10 20 16,-8-1-4-16,-11-9 24 15,-4 3-20-15,-4-11-4 16,-4 7-4-16,-12-3 12 15,8 11-8-15,5-5 48 16,3 12-28-16,3-5-24 16,5 8-4-16,8-1-28 15,3 4 16-15,-7-3-452 0,7 6 252 16</inkml:trace>
          <inkml:trace contextRef="#ctx0" brushRef="#br0" timeOffset="170733.433">7138 11627 548 0,'-8'-14'204'0,"8"14"-156"0,-7 7-16 0,7-4 160 15,0 8-112-15,0 3-32 16,0-1-32-16,7 1-60 16,5 3 24-16,-4-3-388 15,0 3 224-15</inkml:trace>
          <inkml:trace contextRef="#ctx0" brushRef="#br0" timeOffset="170926.8451">7320 11551 912 0,'8'17'340'0,"-8"-17"-264"0,0 55-24 15,0-27 28 1,0 3-56-16,-4 21 16 16,4 3-24-16,-8 20 0 15,1-3-8-15</inkml:trace>
          <inkml:trace contextRef="#ctx0" brushRef="#br0" timeOffset="166213.1415">4409 11613 384 0,'-27'-24'140'0,"23"21"-108"0,-4-11-8 16,5 0 152-1,6 4-100-15,-3-11 84 16,4 4-92-16,4-11 24 16,4 4-52-16,3 0-16 15,1 4-12-15,11-4 8 0,4 6-12 0,11 1-4 16,5 14 0-16,3 16-24 15,-4 12 12-15,1 23 20 16,3 3-4-16,-11 8-20 16,-4-1 4-16,-12-3 20 15,-4-3-4-15,-26-1-56 16,7-2 24-16,-31-12 20 16,4-2 4-16,-32-25 36 15,13-3-20-15,-8-21 12 16,15-3-16-16,0-10 0 15,20 6-4-15,11-7-8 16,20 8 4-16,15-8-48 16,12 11 24-16,7 0-20 15,8 7 24-15,-7 3-116 16,-1 3 76-16,5 4-296 16,-17 4 196-16</inkml:trace>
          <inkml:trace contextRef="#ctx0" brushRef="#br0" timeOffset="167214.2926">5338 11599 364 0,'-8'-10'132'0,"8"10"-100"0,0-7-12 0,0 4 112 31,0 3-76-31,0-7 16 0,0 0-48 0,0-3 24 16,0 6-32-16,0-6 12 15,0 6-16-15,-3-2 36 16,-1 6-24-16,-8 0 12 16,4 6-20-1,-15 1 36-15,4 7-28 0,-20 3 12 16,12 0-20-16,-12 8 8 16,16-1-12-16,-12 0 20 15,16-4-20-15,7 1 12 16,1-4-12-16,14 0-24 15,9-3 4-15,11-7 12 16,8 3 0-16,8-6-72 16,7 3 36-16,1-7-128 15,-8 0 88-15,-12-4-8 16,0 4 48-16,0-3 0 16,-8 6 20-16,-7-3 16 15,-4 0 0-15,-8 0 60 16,0 7-36-16,0 0 60 15,0 3-52-15,0 1 12 16,0 2-32-16,7-2-8 16,5-1-4-16,3-10-16 15,9 7 8-15,-1-14-40 16,0 7 24-16,4-14-20 16,-7 7 24-16,-1-3 16 0,-4 3 4 15,-3-7 52-15,-4 4-32 0,-8 3 32 16,-4-3-28-16,4-4 72 15,0 7-56 1,0-13-20-16,8 9-16 0,-1-9 0 16,1 9-4-16,-8-13-136 15,12 7 76-15</inkml:trace>
          <inkml:trace contextRef="#ctx0" brushRef="#br0" timeOffset="169936.486">5419 12425 548 0,'0'-10'204'0,"0"10"-156"0,24-7-16 0,-13-7-16 16,1 7-16-16,7-10 8 16,8 3-4-16,16-17 8 15,3 4-8-15,12-25-20 16,-3 11 8-16,10-18 20 15,-10 8-4-15,-17-4 4 16,13 3-4-16,-16 4-16 16,-8 10 4-16,-8 0 72 15,0 11-36-15,-7 3 112 16,-4 6-84-16,-8 1 36 16,4 7-56-16,-4 0-40 15,0 6-4-15,-4 1-8 16,4 6 4-16,-4 1 8 15,0 2 0-15,0 5 24 16,-4-1-12-16,1 7-4 0,-1 1-4 16,-4 6 4-16,5 0-4 0,-5 0-4 15,4-4 4 1,8-6-16-16,8-4 8 0,0-10-16 16,19-3 12-16,-4-14-112 15,-4 3 68-15,16-13-136 16,-4 6 104-16,4-10 4 15,4 7 52-15,-12-4 28 16,4 8 0-16,-12-4 36 16,0 10-20-16,-11 0 164 15,0 11-104-15,-16 3 60 16,-3 3-80-16,-1 7 12 16,-4 8-40-16,1 2 28 15,7 1-32-15,1 10 4 16,-1 0-16-16,-4 7 12 15,4 0-16-15,1-4 16 16,3-3-16-16,-12 0-64 16,5-7 28-16,11-10-312 15,-8-1 184-15</inkml:trace>
          <inkml:trace contextRef="#ctx0" brushRef="#br0" timeOffset="168976.9108">6012 11355 464 0,'-20'-3'176'0,"20"3"-140"0,-19 7-8 16,11-4 56-1,4 7-52-15,-3 4 24 16,3 3-36-16,-8 4-8 16,8 3-8-16,-7 4-92 15,-5 2 48-15</inkml:trace>
          <inkml:trace contextRef="#ctx0" brushRef="#br0" timeOffset="158984.4796">4428 11458 436 0,'4'-10'160'0,"-4"10"-124"0,4-14-8 0,-8 7 60 16,4 0-52-16,-7 1 24 15,3 2-40-15,-8 1-16 16,0 3-8-16,-15-4 20 16,8 8-8-16,-16-8 48 15,8 4-28-15,-15-7 92 16,3 4-68-16,-15-7 28 16,11 3-44-16,-7-7-12 15,11 7-16-15,0-3-8 16,16 6 4-16,0-3 40 15,7 7-24-15,5 0-44 16,3 7 12-16,0 0 0 16,4 4 12-16,0 2 24 0,4 8-12 0,-7 6-4 15,3 1-4-15,-4 6 56 16,0 4-32-16,-7 7 24 16,7-4-32-16,-7 11 0 15,-1-1-12-15,-7 22 28 16,7-5-20-16,-11 15 12 15,8-4-16-15,0-3-16 16,-1-11 0-16,-7 4 20 16,8-11-8-16,-12 11 16 15,12-3-16-15,-5 6-4 16,13-7 0-16,-5-6 12 16,8-4-8-16,1-14 24 15,7-7-20-15,0-6 76 16,7-4-52-16,-3-10 56 15,4 0-52-15,8-8 16 16,-1 5-36-16,8-4 28 16,4 3-32-16,12-7 40 15,4 4-32-15,42 0 20 16,4 0-24-16</inkml:trace>
        </inkml:traceGroup>
      </inkml:traceGroup>
    </inkml:traceGroup>
    <inkml:traceGroup>
      <inkml:annotationXML>
        <emma:emma xmlns:emma="http://www.w3.org/2003/04/emma" version="1.0">
          <emma:interpretation id="{206101A9-E2B0-4288-A867-39A9E3401702}" emma:medium="tactile" emma:mode="ink">
            <msink:context xmlns:msink="http://schemas.microsoft.com/ink/2010/main" type="paragraph" rotatedBoundingBox="5831,12632 22347,11503 22516,13981 6000,1511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832ADC0-69A2-43DE-94DA-060445EECEAC}" emma:medium="tactile" emma:mode="ink">
              <msink:context xmlns:msink="http://schemas.microsoft.com/ink/2010/main" type="line" rotatedBoundingBox="7126,12544 22347,11503 22477,13410 7256,14450"/>
            </emma:interpretation>
          </emma:emma>
        </inkml:annotationXML>
        <inkml:traceGroup>
          <inkml:annotationXML>
            <emma:emma xmlns:emma="http://www.w3.org/2003/04/emma" version="1.0">
              <emma:interpretation id="{E6703AB4-E022-4C16-99F9-38223C664450}" emma:medium="tactile" emma:mode="ink">
                <msink:context xmlns:msink="http://schemas.microsoft.com/ink/2010/main" type="inkWord" rotatedBoundingBox="7189,13234 8889,13314 8862,13873 7163,13792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72658.3999">6585 12545 904 0,'-4'0'332'0,"4"0"-256"0,0 31-24 0,0-10 8 15,0 0-44-15,0 6-304 16,8 4 156-16</inkml:trace>
          <inkml:trace contextRef="#ctx0" brushRef="#br0" timeOffset="172051.7502">4897 12655 644 0,'-8'-48'236'0,"8"48"-180"0,23-24-20 0,-7 10-16 16,3 4-20-16,20-7 88 16,3 7-48-16,20 13 8 15,0 7-28-15,4 25-12 16,-4 9-4-16,-12 12 12 15,-11-1-8-15,-20 0 4 16,-3-7-4-16,-28 0 12 16,-3-7-12-16,-35-3 4 15,3-4-4-15,-26-13-24 16,14-4 8-16,-2-20 48 16,14-1-20-16,12-16 124 15,12 3-80-15,27-14-4 16,15 7-36-16,39-11-8 15,8 11-8-15,19-3-32 16,4 6 12-16</inkml:trace>
          <inkml:trace contextRef="#ctx0" brushRef="#br0" timeOffset="172490.1914">5996 12779 560 0,'-15'-13'208'0,"15"13"-164"0,-35 10-8 0,19-3 144 16,5 3-104-16,-12 4 8 15,3 3-56-15,-3 4 0 16,4-8-16-16,3 12 0 16,12-1-4-16,8-7-24 15,4 3 8-15,11-13 12 16,5 0 0-16,3-7-92 15,4 0 52-15,-8-3-148 16,-4-1 104-16,-3-3-60 16,-5 4 80-16,-11-4 44 15,-4 7 12-15,-15 4 60 16,4 2-32-16,-5 5 184 16,9 3-116-16,7 6 56 15,11 4-84-15,17-7-20 16,7 4-28-16,7-17-4 15,1 2-4-15,8-12 12 16,-5-5-12-16,-7-9-40 16,-4 6 20-16,-23-7-8 15,-4 7 12-15,-20-6 8 16,1 6 0-16,-13-7 8 16,9 8-4-16,-4-5-12 0,11 8 4 15,8-4-260-15,12 7 144 0</inkml:trace>
        </inkml:traceGroup>
        <inkml:traceGroup>
          <inkml:annotationXML>
            <emma:emma xmlns:emma="http://www.w3.org/2003/04/emma" version="1.0">
              <emma:interpretation id="{BF0D7919-0DB9-4EA1-B647-363F5484914E}" emma:medium="tactile" emma:mode="ink">
                <msink:context xmlns:msink="http://schemas.microsoft.com/ink/2010/main" type="inkWord" rotatedBoundingBox="9691,12368 13448,12112 13540,13460 9784,13717"/>
              </emma:interpretation>
            </emma:emma>
          </inkml:annotationXML>
          <inkml:trace contextRef="#ctx0" brushRef="#br0" timeOffset="178314.5192">7909 11565 416 0,'-8'3'152'0,"8"-3"-116"0,0 21-12 15,-4-7 108 1,4 3-76-16,-8 17 128 16,0 4-104-16,-3 41 92 15,-8 4-96-15,-9 30 64 16,1 1-80-16,-15 17 40 16,15-7-60-16,-4 6 60 15,7-23-60-15,5-21 20 0,11-17-40 0,4-14-44 16,4-11 12-16,16-13-528 15,-1-10 300-15</inkml:trace>
          <inkml:trace contextRef="#ctx0" brushRef="#br0" timeOffset="175026.1276">8358 11923 164 0,'-8'-17'60'0,"8"17"-44"0,0-11-8 0,0 8 220 15,8 3-128-15,-8-4 36 16,11 4-80-16,-11 4 4 15,0 6-40-15,0 18 60 16,0 3-44-16,-4 20 56 16,-3 4-56-16,-17 7 36 15,9-3-40-15,-8 3 36 16,-1-4-40-16,-6 4 56 16,10-4-48-16,-7 1-8 15,15-14-16-15,1-14 8 16,7-11-12-16,4-16-100 15,15-8 48-15,-3-13-484 16,15 0 292-16</inkml:trace>
          <inkml:trace contextRef="#ctx0" brushRef="#br0" timeOffset="175434.8076">8334 12336 696 0,'0'-4'256'0,"0"4"-196"0,12 0-20 0,-4 0 200 15,3 0-140-15,16-3 4 16,1 3-64-16,18-7-28 16,0 7-8-16,5-4-252 15,3 11 136-15</inkml:trace>
          <inkml:trace contextRef="#ctx0" brushRef="#br0" timeOffset="176338.0351">8443 11713 456 0,'-8'-4'168'0,"8"4"-128"0,0-17-16 16,0 14 148 0,0 3-100-16,8-7 104 15,0 0-100-15,3-3 92 16,-3-1-96-16,11 5-28 15,8 2-28-15,4-3-4 16,4 7-8-16,4-3 8 16,7 6-8-16,-7-3-4 0,0 0 4 15,-12 0-208-15,0 7 112 0,-12-7-296 16,-3 0 216 0</inkml:trace>
          <inkml:trace contextRef="#ctx0" brushRef="#br0" timeOffset="175240.6935">8787 11954 392 0,'-15'0'148'0,"15"0"-116"0,-20 44-8 16,9-13 180-16,3 4-116 0,-11 9 28 16,7 5-72-16,-7-1-8 15,11 10-24-15,-11-3 12 16,15-3-16-16,-12 3 16 16,16 0-16-16,-11-10-48 15,-1-7 24-15</inkml:trace>
          <inkml:trace contextRef="#ctx0" brushRef="#br0" timeOffset="177066.9732">9143 11795 436 0,'0'-3'160'0,"0"3"-124"0,-7-3-8 0,7-1 72 16,-8 8-60-16,-4-1 36 15,5 4-44-15,-13 3 60 16,9 7-52-16,-24 18 20 16,8 6-40-16,-24 24 104 15,17 4-68-15,-13 7 48 16,16 0-64-16,12-1-4 15,7 1-20-15,24 3 32 16,7-3-24-16,8-21-4 16,0-7-12-16,0-14-228 15,4-6 124-15,-3-21-600 16,-9-4 388-16</inkml:trace>
          <inkml:trace contextRef="#ctx0" brushRef="#br0" timeOffset="177450.0527">9027 12205 612 0,'-15'-4'228'0,"15"4"-180"0,8-7-12 0,-8 1 116 16,11 12-92-16,5-6 28 16,3 0-52-16,28-6-24 15,3 6-4-15,16 0 0 16,-4 0-4-16,3 0-92 15,-10 0 52-15</inkml:trace>
          <inkml:trace contextRef="#ctx0" brushRef="#br0" timeOffset="177567.3041">9221 11895 592 0,'-12'11'220'0,"12"-11"-172"0,-15 51-12 16,3-20 112-1,4 0-88-15,-3 14 88 16,11-4-84-16,-20 4 28 16,17-7-52-16,-5-1 28 0,0-6-36 0,8-7-28 15,0 1-4-15,0-5 0 16,8-3 0-16,3-3-160 15,9-7 88-15,15-7-412 16,-4 7 272-16</inkml:trace>
          <inkml:trace contextRef="#ctx0" brushRef="#br0" timeOffset="177762.4582">9658 11957 436 0,'20'-7'160'0,"-20"7"-124"15,46 17-8-15,-19 4 220 16,0 3-140-16,4 24 72 16,-4-6-108-16,-19 9-32 15,4 1-24-15,-16-4 4 16,-12-10-12-16,-11 0-4 15,8-1 0-15</inkml:trace>
          <inkml:trace contextRef="#ctx0" brushRef="#br0" timeOffset="178703.5425">10177 11617 592 0,'-12'-21'220'0,"12"21"-172"0,0 7-12 16,0 0 144-1,0 3-104-15,-7 14 96 16,-1 7-104-16,-11 38 160 16,15 7-128-16,-23 30 24 15,7-3-76-15,-7 25 8 16,8-8-36-16,-4 0 0 0,-1-9-12 0,5-25 28 15,0-14-20-15,7-24 48 16,-3-10-36-16,11-18-32 16,-4-9 0-16,8-22-292 15,0-2 164-15,-8-25-500 16,4-3 352-16</inkml:trace>
          <inkml:trace contextRef="#ctx0" brushRef="#br0" timeOffset="179018.4673">10185 11476 548 0,'0'-31'204'0,"0"31"-156"0,27-21-16 0,-15 21 168 16,-1 0-116-16,12 7 176 15,-3 0-148-15,-1 17-16 16,0 7-64-16,-11 0 24 16,-8 7-32-16,-27-1-4 15,8 1-12-15,-8-7 28 16,0-7-20-16,-1-3 40 16,-3-4-32-16,24-7-12 15,7 1-8-15,19-8-4 0,8 1 0 16,31-4 16-1,16 0-8-15,11 0-312 0,-4 6 168 16</inkml:trace>
          <inkml:trace contextRef="#ctx0" brushRef="#br0" timeOffset="180745.7037">10676 12346 404 0,'-7'-10'148'0,"7"10"-112"0,0-7-12 0,0 3 196 15,0 8-124-15,0-4 96 16,11 3-112-16,9-3 60 16,7 4-80-16,11-8 12 15,5 4-40-15,15-3 4 16,8-1-20-16,0 1 0 16,0 3-8-16,-8 0-8 15,-12 3 4-15,-11-3-172 16,-16 4 92-16</inkml:trace>
          <inkml:trace contextRef="#ctx0" brushRef="#br0" timeOffset="180989.287">10932 12064 476 0,'-12'-4'176'0,"12"4"-136"0,-7 24-12 15,-1-6 180 1,4 6-120-16,-12 14 60 0,9 3-84 16,-5 4 24-16,1-1-52 0,-5 8-20 15,8-1-8-15,-3 4 16 16,3-10-12-16,4-7-48 16,4-7 20-16,-8-17-560 15,16-4 316-15</inkml:trace>
          <inkml:trace contextRef="#ctx1" brushRef="#br0">7425 11995 0,'0'0'0,"0"0"0,0 0 0</inkml:trace>
        </inkml:traceGroup>
        <inkml:traceGroup>
          <inkml:annotationXML>
            <emma:emma xmlns:emma="http://www.w3.org/2003/04/emma" version="1.0">
              <emma:interpretation id="{081A917A-699C-4EA8-AA0A-8FDB52A3EC19}" emma:medium="tactile" emma:mode="ink">
                <msink:context xmlns:msink="http://schemas.microsoft.com/ink/2010/main" type="inkWord" rotatedBoundingBox="14142,12306 17378,12085 17462,13320 14227,13541">
                  <msink:destinationLink direction="with" ref="{53D57175-F251-428D-B034-8EDE00CC64AC}"/>
                </msink:context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81451.1453">11884 11606 572 0,'8'-34'208'0,"-8"34"-160"0,27-4-12 16,-8 11 180-1,1 7-124-15,-1 10 24 16,16 7-68-16,-8 17-24 15,0 4-12-15,-7 17 24 16,-1-1-20-16,-19 1 40 16,8-7-32-16,-28-10-4 0,5-11-12 15,-16-17 20 1,4-10-16-16,-20-24 4 0,16-8-8 0,-4-19-8 16,16-1 4-16,11-10-32 15,16 10 16-15,11 3-40 16,16 15 32-16</inkml:trace>
          <inkml:trace contextRef="#ctx0" brushRef="#br0" timeOffset="183102.6873">12496 11754 320 0,'4'-10'120'0,"-4"10"-96"0,15-10-4 0,-3 3 104 16,-8 7-72-16,3-7 112 15,1 7-92-15,-8-7 8 16,0 3-48-16,0 1 48 15,0 3-44-15,-8-3 64 16,1 6-60-16,-5 0 0 16,-7 4-24-16,-12 11 76 15,11 2-48-15,-14 15-4 16,10-1-24-16,-3 11 24 0,12-1-24 0,3 1-4 16,20-7-8-16,4-4 12 15,-1-10-8-15,16-10-4 16,0-7 0-16,0-17-40 15,4-1 20-15,-4-20-64 16,-7 7 44-16,-1-7-44 16,-11 7 44-16,0 4 12 15,-1 9 12-15,-10 11 20 16,-1 11-4-16,-4 16 40 16,8 8-20-16,15 6-4 15,-3 4-12-15,19-4 28 16,4-10-20-16,23-14 20 15,4-3-20-15,4-18 20 16,-8-6-24-16,-4-21 12 16,-11 4-12-16,-20-22-8 15,-4 5 0-15,-19-11-32 16,-8 7 16-16,-3-8-76 16,-5 15 52-16,-3 0-240 15,11 13 152-15</inkml:trace>
          <inkml:trace contextRef="#ctx0" brushRef="#br0" timeOffset="183287.1944">13286 11458 644 0,'-20'-17'236'0,"20"17"-180"0,-11 14-20 0,7-4 124 15,4 7-96-15,-8 11-28 16,12 3-20-16,-4 3-28 15,8-3 8-15,-5 4-436 16,5-4 240-16</inkml:trace>
          <inkml:trace contextRef="#ctx0" brushRef="#br0" timeOffset="183782.8414">13584 12005 840 0,'-27'-31'312'0,"27"31"-244"0,-8-7-16 0,16 1 192 15,11 6-144-15,8-7-8 16,12 3-56-16,23-6-16 15,-12 6-12-15,24-2-296 16,3 2 156-16</inkml:trace>
          <inkml:trace contextRef="#ctx0" brushRef="#br0" timeOffset="183601.19">13951 11737 612 0,'-31'-3'228'0,"31"3"-180"0,-38-4-12 16,15 1 124-1,11 6-96-15,-23-3 104 16,4 7-92-16,-23 7 92 16,7 6-96-16,1 22 112 15,7 2-104-15,20 22 12 16,7-1-52-16,24 0-28 16,7-10-4-16,16-10 16 15,4-7-12-15</inkml:trace>
          <inkml:trace contextRef="#ctx0" brushRef="#br0" timeOffset="186495.629">14234 11520 664 0,'-19'17'244'0,"19"-17"-188"0,-12 18-16 0,0-1 4 16,5-3-32-16,-5 3 4 15,4 0-8-15,-11-3-24 16,7 0 8-16,-7-8-24 15,7-2 20-15,-11-8 4 16,8 4 8-16,-9-10 60 16,9 0-32-16,-4-7 172 15,7 3-108-15,4-3 100 16,8 6-112-16,12-2 100 16,15 6-104-16,4 3-20 15,15 4-36-15,1 4-172 16,-1 9 80-16</inkml:trace>
          <inkml:trace contextRef="#ctx0" brushRef="#br0" timeOffset="186213.5021">14021 11434 476 0,'-4'-14'176'0,"4"14"-136"0,8-10-12 0,-4 7 92 15,4 3-72-15,3 0 148 16,5 7-112-16,-1 10 76 15,5 7-92-15,-5 14 0 16,0 0-44-16,-7 3 24 16,8-3-32-16,-9-4 20 15,5-6-20-15,-8-4-8 16,4-4-4-16,-8-6-480 16,7 0 260-16</inkml:trace>
          <inkml:trace contextRef="#ctx0" brushRef="#br0" timeOffset="186952.2831">14640 11623 600 0,'-15'-3'224'0,"15"3"-176"0,-35 0-12 0,12 0 80 16,7 7-72-16,-22 0 60 16,7 7-60-16,-16 3 60 15,9 3-64-15,-17 8 96 16,9 3-76-16,-8 24 52 15,15 7-68-15,20 13 4 16,3-2-28-16,24-8-28 16,7-10 0-16,13-7-180 15,10-10 100-15</inkml:trace>
          <inkml:trace contextRef="#ctx0" brushRef="#br0" timeOffset="187501.6827">14455 11857 320 0,'-8'-20'120'0,"8"20"-96"0,0-4-4 0,-8 1 132 15,8 6-88-15,0-3 124 16,-4 7-108-16,-3 3 48 16,-1 4-72-16,0 3 36 15,4 4-52-15,-4 3-4 16,1 4-20-16,7-4 8 15,0 0-16-15,0-7 4 16,7-3-4-16,5-11-16 16,4 1 4-16,3-15-236 15,0 4 132-15,1-10-72 16,7 0 108-16,-16-4-12 16,-3 4 48-16,-8 3 76 15,0 8-20-15,-8 6 116 16,-3 6-76-16,3 8 80 15,8 7-80-15,8 3 12 16,11 0-40-16,8-7 4 16,4 0-20-16,4-10 8 15,4-3-12-15,-4-15 12 0,-8 5-16 16,-16-19-4-16,1 5 0 0,-24-15 4 16,5 8-4-16,-9-7 8 15,4 6-8-15,-7 4-20 16,15 7 8-16</inkml:trace>
          <inkml:trace contextRef="#ctx0" brushRef="#br0" timeOffset="187706.7277">14861 11727 632 0,'-19'-14'236'0,"19"14"-184"0,-20 7-16 0,13-7 160 15,7 7-116-15,-4 0-24 16,4 6-36-16,4 1-152 16,3 0 76-16</inkml:trace>
          <inkml:trace contextRef="#ctx0" brushRef="#br0" timeOffset="187891.9951">15055 11623 840 0,'31'18'312'0,"-31"-18"-244"0,19 44-16 0,-19-20 60 16,8 4-72-16,-16 24 28 15,8 3-40-15,-19 13-8 16,-1-2-12-16,-7-4-68 15,4-7 32-15</inkml:trace>
          <inkml:trace contextRef="#ctx0" brushRef="#br0" timeOffset="189520.7235">12923 12287 704 0,'8'-21'264'0,"-8"21"-208"0,43-14-12 15,-8 18 96 1,-8 6-84-16,23 21-4 16,4 3-32-16,12 11 4 15,-16 0-16-15,-7 0 24 16,-12-8-20-16,-23-2 24 16,-4-8-24-16,-35-3 24 0,-4-3-24 15,-23-11 4 1,3 1-8-16,-3-11 56 15,12-4-36-15,-1-10 52 0,13 4-48 0,14-14-8 16,16 7-12-16,28-14-44 16,10 7 16-16,36-7 4 15,8 7 12-15,14 7-88 16,-14 6 48-16,7 1-136 16,-8 10 100-16,1 0 20 15,-12 3 32-15,-8-3 28 16,-8 4 0-16,-11-1 68 15,-8 8-40-15,-12-1 76 16,0 4-60-16,-11-1-24 16,-4 5-16-16,-12-1 16 15,4 0-12-15,-7-3 4 16,-1 3-8-16,-11-7 12 16,8 4-12-16,-13-4-20 15,9 1 4-15,-4-4-4 16,7-1 4-16,5-6 0 15,7 4 0-15,12-11 0 16,11 4 0-16,12-15 24 16,8 5-8-16,3-5-28 15,1 8 8-15,-8-4 24 16,-4 7-8-16,-12 1-8 16,0 2 0-16,-11 8 28 0,0 6-12 15,-4 4 32-15,0 3-28 16,3-3-4-16,9-1-8 15,7-2 4-15,-4 2-4 0,12-6-4 16,4-7 4-16,0 0-32 16,-4-7 16-16,-4 1 32 15,-4-1-12-15,-11-7 8 16,0 4-8-16,-5-14 36 16,1 10-20-16,0-10-4 15,0 3-12-15,3-10-112 16,1 7 56-16</inkml:trace>
        </inkml:traceGroup>
        <inkml:traceGroup>
          <inkml:annotationXML>
            <emma:emma xmlns:emma="http://www.w3.org/2003/04/emma" version="1.0">
              <emma:interpretation id="{EA3F73F3-B4E6-4154-BFCA-0646784149ED}" emma:medium="tactile" emma:mode="ink">
                <msink:context xmlns:msink="http://schemas.microsoft.com/ink/2010/main" type="inkWord" rotatedBoundingBox="18092,12121 19953,11994 20027,13082 18167,13210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91512.5521">17050 11674 436 0,'31'-7'160'0,"-31"7"-124"0,19-6-8 0,-11 2 88 31,0 8-68-31,-8-4 44 0,8 0-56 0,-16 3 44 16,0 4-48-16,-19 3-8 15,-4 4-12-15,-27 0-72 16,-4 3 32-16,-23-7-32 15,19 1 36-15,-7-5 28 16,14 1 0-16,-6-7 20 16,18 4-16-16,16-4 48 15,8 7-28-15,4-4-16 16,7-3-4-16,4 21-8 16,8-4 0-16,-7 14 16 15,3 0-8-15,-8 3 40 16,0-3-24-16,-11 4 48 15,0-1-40-15,-8 4 28 16,4 0-32-16,-4-7 16 16,12 3-24-16,-1-10 16 15,12-3-20-15,8-7-8 16,8-1-4-16,19-2 12 16,4-1-8-16,8 0 4 15,4 4-4-15,-1 0 4 16,1-4-8-16,3 4-196 15,-3-4 104-15</inkml:trace>
          <inkml:trace contextRef="#ctx0" brushRef="#br0" timeOffset="191514.5586">16326 12036 728 0,'4'-14'268'0,"-4"14"-208"0,35-7-16 0,-16 3 152 15,4 8-116-15,12-8 56 16,4 4-80-16,19-10-52 16,4 7-4-16,8-4-340 15,-8 3 188-15</inkml:trace>
          <inkml:trace contextRef="#ctx0" brushRef="#br0" timeOffset="191658.0438">16489 11489 780 0,'-12'-21'288'0,"12"21"-224"0,19-17-20 16,-7 10 200 0,-4 7-144-16,23-14 48 15,-4 11-88-15,35-4-20 16,-4 3-24-16,8 8-72 15,-8-4 28-15</inkml:trace>
          <inkml:trace contextRef="#ctx0" brushRef="#br0" timeOffset="192305.2654">17511 11478 528 0,'-8'-10'196'0,"8"10"-152"0,-19-7-12 0,-1 0 184 15,16 14-124-15,-23-10 80 16,0 16-104-16,-12 18 8 16,5 4-44-16,-13 34 76 15,16 3-60-15,-4 7 32 16,4-3-48-16,4-4 0 15,12-7-20-15,-1 4 12 16,12-11-16-16,1 1-4 16,6-14 0-16</inkml:trace>
          <inkml:trace contextRef="#ctx0" brushRef="#br0" timeOffset="192522.3699">17356 11888 572 0,'0'-4'208'0,"0"4"-160"0,27 0-12 0,-8 0 112 16,8 0-88-16,12-3 80 15,4 3-80-15,7 0-24 16,0 0-20-16,1-4-4 15,-9 4-8-15</inkml:trace>
          <inkml:trace contextRef="#ctx0" brushRef="#br0" timeOffset="192776.091">17604 11616 488 0,'-8'0'180'16,"8"0"-140"-16,-19 24-12 0,7-7 180 15,4 4-120-15,-3 13 60 16,-5 1-84-16,-3 2-20 16,3 1-28-16,1 0 76 15,3 0-48-15,8-14 4 16,8 4-28-16,8-4-28 15,3-7 0-15,8-3 40 16,5-4-20-16</inkml:trace>
          <inkml:trace contextRef="#ctx0" brushRef="#br0" timeOffset="193552.1316">16067 11361 572 0,'-12'-10'208'0,"12"10"-160"0,-11-14-12 0,-1 14 100 16,8 11-80-16,-8-1 32 15,5 7-52-15,-9 17 120 16,12 4-88-16,-11 48 156 16,3 7-128-16,-7 24 60 15,3-3-92-15,-3 16 8 16,4-16-40-16,3-1-4 15,8-20-16-15,0-17-8 16,4-18 0-16</inkml:trace>
        </inkml:traceGroup>
        <inkml:traceGroup>
          <inkml:annotationXML>
            <emma:emma xmlns:emma="http://www.w3.org/2003/04/emma" version="1.0">
              <emma:interpretation id="{8AB930A5-FBDC-4DE0-AE27-ED1D58FAF7CA}" emma:medium="tactile" emma:mode="ink">
                <msink:context xmlns:msink="http://schemas.microsoft.com/ink/2010/main" type="inkWord" rotatedBoundingBox="20402,12058 22375,11923 22477,13410 20503,13545"/>
              </emma:interpretation>
            </emma:emma>
          </inkml:annotationXML>
          <inkml:trace contextRef="#ctx0" brushRef="#br0" timeOffset="192986.951">18130 11595 612 0,'0'14'228'0,"0"-14"-180"0,8 62-12 0,-8-24 192 15,11 3-132-15,5 14-20 16,-8 0-48-16,-1 7-4 16,1-7-16-16,-8 4 16 15,0-4-16-15</inkml:trace>
          <inkml:trace contextRef="#ctx0" brushRef="#br0" timeOffset="193822.8049">18695 11372 236 0,'27'-14'88'0,"-27"14"-68"0,12-7-4 0,-16 4 244 15,4 6-144-15,-4-3 148 16,0 7-152-16,-3 7 36 16,-5 3-84-16,0 28 112 15,5 6-100-15,-13 35 52 16,9 4-72-16,-9 23 72 15,1-10-72-15,0 25 0 16,3-22-36-16,-3 4 4 16,7-20-12-16,-3-21 36 15,3-14-24-15,-7-18-172 16,7-6 80-16</inkml:trace>
          <inkml:trace contextRef="#ctx0" brushRef="#br0" timeOffset="194139.1455">18854 11296 632 0,'12'-31'236'0,"-12"31"-184"0,31-3-16 0,-20-1 80 16,1 8-72-16,-1 2 112 15,5 8-84-15,-12 7 24 16,0 3-56-16,-20 3-4 16,5 1-24-16,-13-4 12 15,1 0-16-15,4-7-4 16,7 0 0-16,12-6 40 16,8-1-24-16,23-10 8 15,15 4-16-15,28-8-96 16,-1 1 48-16,5 3-736 15,-1 7 424-15</inkml:trace>
          <inkml:trace contextRef="#ctx0" brushRef="#br0" timeOffset="195042.0477">19566 11241 280 0,'-7'-14'104'0,"7"14"-84"0,3-14 0 0,-3 7 64 16,8 7-48-16,0-10 92 15,0 7-72-15,3-1 44 16,1 4-60-16,-1-3 84 16,1 6-68-16,0-3 44 15,3 7-60-15,5-3 24 16,-1-1-36-16,16 0-8 15,0 4-12-15,7 0-16 16,1 4 4-16,-1-5 28 16,-3 1-12-16,0 0-40 15,-8 0 16-15,-8-3 20 16,-4-1-4-16,-7-3 88 16,0 0-48-16,-9 0 32 15,5 0-44-15,-4-3 52 16,0 3-48-16,-4-4-8 15,0 8-16-15,0-4 44 16,0 0-32-16,0 0-20 16,0 0-4-16,0 3 24 15,0 7-12-15,0 1-32 16,0 2 12-16,0 1 8 16,0 3 4-16,-4 1 24 0,4 2-16 15,-8 4 4-15,1 0-8 0,-1 14-16 16,8 3 4-16,-12 32 28 15,4 2-12-15,-7 11 4 16,11-3-8-16,-8 13 12 16,9-10-12-16,-9 11 4 15,8-5-4-15,-8-9 28 16,5-11-20-16,-13-10 92 16,13-10-60-16,-13-4 48 15,9-17-56-15,-13 0-4 16,9-4-20-16,-20 1 16 15,0-7-20-15,-23-1-612 16,4-3 328-16</inkml:trace>
        </inkml:traceGroup>
      </inkml:traceGroup>
      <inkml:traceGroup>
        <inkml:annotationXML>
          <emma:emma xmlns:emma="http://www.w3.org/2003/04/emma" version="1.0">
            <emma:interpretation id="{3A752D6E-4480-41F7-ADC5-ED314FA0CE82}" emma:medium="tactile" emma:mode="ink">
              <msink:context xmlns:msink="http://schemas.microsoft.com/ink/2010/main" type="line" rotatedBoundingBox="5950,14141 13500,13920 13524,14748 5974,14969"/>
            </emma:interpretation>
          </emma:emma>
        </inkml:annotationXML>
        <inkml:traceGroup>
          <inkml:annotationXML>
            <emma:emma xmlns:emma="http://www.w3.org/2003/04/emma" version="1.0">
              <emma:interpretation id="{06FE5FCF-7AAB-4BD4-BBE6-A337FB21A70F}" emma:medium="tactile" emma:mode="ink">
                <msink:context xmlns:msink="http://schemas.microsoft.com/ink/2010/main" type="inkWord" rotatedBoundingBox="5951,14201 8090,14139 8112,14907 5974,14969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08071.5714">4759 13401 424 0,'0'0'156'0,"-11"0"-120"0,-5 4-8 0,5-1 132 0,3 4-92 15,-12 3 68-15,-7 8-76 16,4 2-8-16,-12 11-32 16,-7 4 76-16,-16 6-52 0,3 4 4 15,5 6-28-15,4-3 40 16,7 11-32-16,12 13-4 15,19 4-16-15,16-7 20 16,15-8-16-16,8-9-92 16,8-7 44-16,3-14-500 15</inkml:trace>
          <inkml:trace contextRef="#ctx0" brushRef="#br0" timeOffset="208609.5018">4775 13697 520 0,'-20'-7'192'0,"13"14"-152"0,-13 3-8 0,16-3 104 16,-3 0-80-16,-5 3 112 16,0 4-96-16,-3 3 16 0,3 4-52 15,1 3 4-15,-1 0-24 0,0 4 28 16,1-1-28-16,7-6 4 16,4-4-12-16,0-3 4 15,8-7-8-15,-1-7-80 16,9-7 40-16,-1-7-136 15,5-7 96-15,-1 1-52 16,-3 3 76-16,-1 3 36 16,-7 0 12-16,-8 7 68 15,-4 4-36-15,0 6 140 16,-4 8-96-16,8 6 56 16,8 3-72-16,8 4-24 15,11 1-20-15,11-5 32 16,17-6-20-16,3-7-4 15,0-7-12-15,-12-7-68 0,-3-3 32 16,-16-8 4-16,-8-2 12 16,-7-4 20-16,-12 0-4 15,-12 0 32-15,-3 3-20 16,-5 0-24-16,9 1 4 16,-1 6-28-16,12 0 20 15</inkml:trace>
          <inkml:trace contextRef="#ctx0" brushRef="#br0" timeOffset="208748.3741">5332 13463 880 0,'-50'-17'328'16,"46"31"-256"-16,-8 3-16 0,5 0 100 0,-1 4-96 15,8-4-24 1,4 7-24-16,7 4-156 0</inkml:trace>
          <inkml:trace contextRef="#ctx0" brushRef="#br0" timeOffset="209002.5486">5715 13443 904 0,'39'82'332'0,"-27"-34"-256"0,3 28-24 15,-3-42 44-15,-4 4-64 0,-1 10 40 16,-14 7-40-16,-5 4 16 16,-7-1-28-16,-24-6 36 0,-15-11-32 15,-16 1-296-15,-7-12 148 16,19-19-628-1</inkml:trace>
          <inkml:trace contextRef="#ctx0" brushRef="#br0" timeOffset="207093.6965">4175 13621 632 0,'4'-3'236'0,"-1"-7"-184"0,5 3-16 0,0 0 80 16,0 0-72-16,3 0 52 0,-3 0-56 15,4 0-4-15,3 0-20 16,-3-3 8-16,-5 0-16 0,-7 3 24 16,-3 0-20-16,-5 4 4 15,-8-1-8-15,-3 1 12 16,-4 3-12-16,-4 0-12 15,-8 0 0-15,0 0 4 16,-4 0 0-16,-3 7-28 16,-5 0 16-16,-3 3 68 15,-8 7-32-15,11 0-32 16,5 7 0-16,7 0 52 16,8 4-20-16,4 3 0 15,7 0-16-15,8 0-8 16,5 3 4-16,10 1 20 0,5 9-12 15,7-6 4-15,8 0-8 16,4-7 4-16,4-3-8 16,4-8 8-16,0-3-8 15,-1-3 32-15,-7-7-20 16,0-4-180-16,-8-3 88 16,1-3-280-16,-1-7 200 15</inkml:trace>
          <inkml:trace contextRef="#ctx0" brushRef="#br0" timeOffset="207320.3341">3733 13766 872 0,'-15'-4'324'0,"19"4"-252"0,7 0-20 16,-3 0 136-16,11 4-112 15,12-4 32-15,12 3-64 16,-4 1-20-16,7-4-12 16,1 0 24-16,-1 0-20 0,1 0-408 15,3-4 208-15,4 4-524 16</inkml:trace>
        </inkml:traceGroup>
        <inkml:traceGroup>
          <inkml:annotationXML>
            <emma:emma xmlns:emma="http://www.w3.org/2003/04/emma" version="1.0">
              <emma:interpretation id="{E0794D46-209B-4A0C-980E-F255CF70A398}" emma:medium="tactile" emma:mode="ink">
                <msink:context xmlns:msink="http://schemas.microsoft.com/ink/2010/main" type="inkWord" rotatedBoundingBox="9398,14040 9991,14023 10011,14711 9418,14728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09377.1863">7152 13721 676 0,'-16'38'248'0,"16"-14"-192"0,-4 10-16 0,4-9-40 16,-4 2-8-16,0 4 20 15,4-3-4-15,8-8-108 16,-8-9 52-16,12-11-436 15</inkml:trace>
          <inkml:trace contextRef="#ctx0" brushRef="#br0" timeOffset="209215.1878">7136 13288 932 0,'0'-17'348'0,"0"17"-272"0,31 13-20 15,-19-2-56-15,11 2-12 16,-4 8-152-16,1 7 88 16,-1-4-564-16</inkml:trace>
          <inkml:trace contextRef="#ctx0" brushRef="#br0" timeOffset="209633.3">7709 13663 924 0,'-23'3'340'0,"7"1"-260"0,-7 6-28 15,8 0 8-15,-1 7-44 16,1 1-24-16,3-1 4 16,8 7 16-16,8 3-4 15,4-3 4-15,3 7-4 0,5-3 4 16,-5-11-8-16,-3-3-4 16,-4-4 4-16,-8-3 40 15,-11-7-24-15,-5-7-20 16,-3 7 0-16</inkml:trace>
        </inkml:traceGroup>
        <inkml:traceGroup>
          <inkml:annotationXML>
            <emma:emma xmlns:emma="http://www.w3.org/2003/04/emma" version="1.0">
              <emma:interpretation id="{45850CA5-90D3-495A-B13C-ABCC9A3B45A0}" emma:medium="tactile" emma:mode="ink">
                <msink:context xmlns:msink="http://schemas.microsoft.com/ink/2010/main" type="inkWord" rotatedBoundingBox="11117,14066 13502,13996 13520,14610 11135,14680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10981.2718">8843 13601 860 0,'0'7'320'0,"-7"6"-248"0,7 15-20 16,0-11-12-16,0 7-32 15,0 0 40-15,3 4-24 16,1-1 4-16,0 1-16 16,0-4 12-16,4-7-16 0,-1-7 68 15,5-10-44-15,7-10 16 16,5-7-32-16,3-4 8 15,4-3-12-15,4-10 0 16,3-7-4-16,1-1-52 16,0 11 28-16,-4 7-8 15,-1 10 16-15,-3 11 16 0,-4 6-4 16,1 8-4-16,-1 6 4 16,0 0 28-16,0 0-16 15,0-6-12-15,-4-4-8 16,-3-4-24-16,-5 0 16 15,-3-6 24-15,-1-4-8 16,-3 0 0-16,0 0 0 16,-1 0-32-16,1 1 16 15,8-1 24-15,3 0-8 16,0 3-8-16,5 1 0 16,7-7 28-16,-12-1-12 0,8 1-12 15,-15-7-4-15,-5 0 20 16,-7-4-8-16,-11-7-20 15,-16-3 4-15,-12 7 4 32,4 11 4-32,-11-1-36 15,7 10 20-15,0 8-12 16,4 10 16-16,12 13-8 16,8 11 8-16,7 10 16 0,16 0 0 15,11-6 52-15,16-8-32 16,19-6-12-16,12-4-4 15,7-4-124-15,1-9 64 0,-4-1-148 16,-1-7 116-16,-7-6 12 16,4-1 44-16,4-16 56 15,-4-11-16-15,-1-10 36 0,-10-4-32 16,-17-7 32-16,1 8-32 16,-23 6-4-1,3 3-8-15,-27 8-4 16,-3 10 0-16,-17 6 8 15,-3 15-4-15,-11 13 32 16,3-3-20-16,0 6 4 0,12 8-12 16,0-8 20-16,8 1-16 15,7-4-4-15,5-3-4 16,7-4-40-16,0-3 20 16,11-7-260-16,-3-7 156 0,11-6-324 15,-11-5 252 1,4 5 4-16,3 2 116 15,-7 18 488 1,-4 10-68-16,11 7-156 16,-3 4-64-16,7 0-92 15,8-1-24-15,4 1-8 0,-4-8 48 16,12-3-28-16,-4-3-12 16,-8-4-4-16,4-3-20 15,-4-7 8-15,0-7 20 31,4 1-8-31,-4-18-4 16,0-1 0-16,0-26-48 16,12-1 24-16,0-10-4 15,15 7 16-15,-15 0 16 16,-1 14-4-16,-3 7 60 0,-8 9-36 16,-15 1 96-16,-4 11-72 15,-16-1 28-15,-4 7-44 0,-15 4 12 16,8 6-28-16,-16 11 36 15,12 10-32-15,-4 17 4 16,7 18-16-16,-3 9 28 16,23 1-24-16,0 7 84 15,16-14-56-15,3-11-12 16,12-9-20-16,-4-4-300 16,8-11 156-16,4-10-352 0,-5-6 272 15,-10-1-336-15</inkml:trace>
          <inkml:trace contextRef="#ctx0" brushRef="#br0" timeOffset="211148.7222">11224 13759 820 0,'-19'3'304'0,"19"-3"-236"0</inkml:trace>
        </inkml:traceGroup>
      </inkml:traceGroup>
    </inkml:traceGroup>
    <inkml:traceGroup>
      <inkml:annotationXML>
        <emma:emma xmlns:emma="http://www.w3.org/2003/04/emma" version="1.0">
          <emma:interpretation id="{130849B2-F775-4769-96B5-F5D06DD046C9}" emma:medium="tactile" emma:mode="ink">
            <msink:context xmlns:msink="http://schemas.microsoft.com/ink/2010/main" type="paragraph" rotatedBoundingBox="1360,14730 19060,15131 19024,16734 1324,16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1277A3-D8A6-413F-85A1-36FA6818D644}" emma:medium="tactile" emma:mode="ink">
              <msink:context xmlns:msink="http://schemas.microsoft.com/ink/2010/main" type="line" rotatedBoundingBox="1360,14730 19060,15131 19024,16734 1324,16333"/>
            </emma:interpretation>
          </emma:emma>
        </inkml:annotationXML>
        <inkml:traceGroup>
          <inkml:annotationXML>
            <emma:emma xmlns:emma="http://www.w3.org/2003/04/emma" version="1.0">
              <emma:interpretation id="{6FB8192A-36A9-4013-8164-5DE8CEC77076}" emma:medium="tactile" emma:mode="ink">
                <msink:context xmlns:msink="http://schemas.microsoft.com/ink/2010/main" type="inkWord" rotatedBoundingBox="1356,14917 2404,14941 2389,15596 1341,15572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44627.7057">-908 14179 592 0,'-8'-11'220'0,"8"11"-172"0,0-3-12 16,0 3-12-16,0 0-20 16,0 0 24-16,0 0-16 15,0 0 48-15,0 0-32 16,0 0 56-16,0 0-48 0,0 0 64 16,0 0-60-16,0 0-8 15,8 7-20-15,-8-7-20 16,8 3 4-16,7 1 28 15,1-4-12-15,15 0-4 16,-4 3-4-16,15-3 40 16,1 0-24-16,7-7 0 15,16 0-12-15,4 7 20 16,15 0-16-16,-12 0-12 0,-7 0-4 16,-12 0 40-16,-7 0-24 15,-16 0 44-15,-4 0-32 16,0 0 4-16,-15 4-16 15,3-4-8-15,-3 0 0 16,-12-4 4-16,0 4-4 16,0 0-12-16,0 0 4 15,0 0 12-15,0 0-4 16,0 7-4-16,0 0 4 16,0 0-16-16,-8 7 8 15,-4 0-4-15,-3 6 0 0,-4 4-20 16,-9 4 16-16,-3 6 12 15,-7 4 4-15,-5 14-12 16,-7 10 4-16,11 6 4 16,-3-6 0-16,11-3 16 15,0-18-8-15,7-3 4 16,1-7-4-16,4-11 12 16,3-9-12-16,-3-4 16 15,3-21-16-15,-3-3 4 16,-4-21-4-16,-4-14 12 15,-8-3-12-15,-12 0-4 16,1 10 0-16,7 1-16 16,1 9 8-16,3 8 4 15,15 6 0-15,1 4 8 16,19 0-4-16,12 6-28 0,11 5 12 16,8 2 24-16,4 4-8 15,0 4-228-15,-1-4 120 16,13 10-696-1</inkml:trace>
          <inkml:trace contextRef="#ctx0" brushRef="#br0" timeOffset="244810.7036">67 14340 944 0,'-15'0'352'0,"19"7"-276"0,7-3-20 16,-3-4-240-16,4 3 88 15,7 7-544-15</inkml:trace>
        </inkml:traceGroup>
        <inkml:traceGroup>
          <inkml:annotationXML>
            <emma:emma xmlns:emma="http://www.w3.org/2003/04/emma" version="1.0">
              <emma:interpretation id="{9EF689E1-A342-48F5-8474-E258D0726132}" emma:medium="tactile" emma:mode="ink">
                <msink:context xmlns:msink="http://schemas.microsoft.com/ink/2010/main" type="inkWord" rotatedBoundingBox="2754,14824 6003,14898 5978,15999 2730,15926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45740.1645">509 14819 652 0,'-16'0'244'0,"24"20"-192"0,19-9-12 16,-19-5-12-16,11 1-24 16,1 0 24-16,7 0-16 15,-4 3-32-15,0-3 12 16,-31 7-8-16,-7 3 20 15,-8 0-4-15,-4-3 12 16,-1 3-8-16,-10-3 156 16,3-4-88-16,16 1 140 15,7-1-124-15,8-3 84 16,16 7-104-16,11-4 20 16,12-3-52-16,19-7-56 15,8 3 8-15</inkml:trace>
          <inkml:trace contextRef="#ctx0" brushRef="#br0" timeOffset="245427.8357">486 14626 964 0,'-28'-17'360'0,"32"17"-280"0,8 0-24 16,-12 0 172-16,12 0-136 15,7 0 0-15,16-4-60 0,7 4-12 16,12 0-12-1,8 0-216-15,0 4 112 0,-7-1-244 0,-13 1 192 16,-11 2-96-16,-12 1 144 16,-15 4-344-1</inkml:trace>
          <inkml:trace contextRef="#ctx0" brushRef="#br0" timeOffset="245200.2282">1043 14072 716 0,'-8'-3'264'0,"16"3"-204"0,-16 7-16 0,0-1 96 16,8 12-84-16,-11 6-48 0,3 10-8 15,-4 0-16 1,-7 1 8-16,8 3 32 0,-5-4-12 0,1 1-20 16,-5-1 0-16,1 0-288 15,-4 4 164-15,-1 0-352 16</inkml:trace>
          <inkml:trace contextRef="#ctx0" brushRef="#br0" timeOffset="246233.3355">1302 14313 736 0,'-19'-24'272'0,"27"17"-208"0,11-3-20 0,-3 3 52 0,3 0-60 15,12 0-12-15,0 7-16 16,8 3-20-16,-1 4 8 16,-11-3-32-16,0 6 20 15,-7-3 4-15,-16 0-8 16,-4 3 12-16,-12 0 12 15,-7 1 0-15,-1-1-12 16,-7 4 4-16,0 3-4 16,0 4 0-16,0 10 16 15,4 13-4-15,0 1-4 16,7 0 4-16,1-11 12 16,-5 1-8-16,1-11-4 15,-4 0 0-15,-1-7-16 0,1 0 8 16,0-7 40-16,4-3-24 15,3 0-20-15,1-3 4 16,7-1 8-16,4 4 0 16,4 3 104-16,8 1-60 15,3 2 32-15,13 1-44 16,10 0 4-16,13-4-24 16,7-3-308-16,8-7 160 15,-8 0-504 1</inkml:trace>
          <inkml:trace contextRef="#ctx0" brushRef="#br0" timeOffset="246790.3368">1597 14554 540 0,'15'20'200'0,"0"-2"-156"0,-3 2-12 16,-8-3 88-16,4 4-72 15,-1 3-12-15,1 0-20 16,-8 4 4-16,-8-4-12 16,-3 3-4-16,-1-3 0 0,-7-10 40 15,0 3-24-15,-5-10-20 16,5-7 0-16,3-7 24 16,13 0-12-16,3-10-40 15,7 3 16-15,5-3-8 16,11-7 12-16,-3 4 8 0,-1-1 0 15,0 4 0 1,1 3 0-16,-9 4 0 0,-3 3 0 16,-4 0 96-16,4 7-52 15,-8 0 16-15,-4 7-36 16,4 3 48-16,0 11-40 16,0-4 28-16,0 4-32 15,4-4-8-15,3 0-12 16,5-3 28-16,-4-11-20 15,3-3-92-15,5-3 40 16,-5-4-164-16,1-7 112 0,0-3-68 16,-5 0 92-16,-3-4-24 15,-8 4 48-15,0 7 68 16,1 10-12-16,-5 10 144 16,4 4-88-16,4 6 208 15,0 1-160-15,8 0-12 16,7-1-64-16,8-3 20 15,8-6-36-15,4-1-640 16,0-3 332-16,-16-24-240 16</inkml:trace>
          <inkml:trace contextRef="#ctx0" brushRef="#br0" timeOffset="247704.9755">2526 14158 392 0,'-43'7'148'0,"20"7"-116"0,-8 13-8 16,11-10 64-16,-3 11-52 16,4 10-12-16,-12 13-16 15,-8 29 36-15,12 19-24 16,0 1 132-16,8-11-84 16,7-6 4-16,16 0-44 15,4-4 28-15,7-4-32 0,8-6-12 16,8-10-8-16,8-15-676 15</inkml:trace>
          <inkml:trace contextRef="#ctx0" brushRef="#br0" timeOffset="248096.0227">3246 14567 580 0,'19'-24'216'0,"-7"17"-168"0,-5-3-12 0,-3 3 128 16,-4 0-96-16,-4 1 16 0,-11-1-48 15,-8 0-52-15,-12 7 8 16,-8-7-16-16,-7 3 12 0,3 1 8 16,-3 0 4-16,11-4-12 15,1-4 8-15,7 4-4 16,4 1 0-16,7 2 0 15,5 4 0-15,7 4-12 16,-4 13 12-16,5 14 40 16,-1 20-20-16,-4 11 16 15,8 7-16-15,-11-4-8 16,-1-10 0-16,-3-3-4 16,-8-7 0-16,-4-4 24 15,0-3-12-15,8-14 24 16,3-7-24-16,5-6 24 15,7-11-24-15,12-4 4 16,8-3-8-16,11 4-24 16,8-1 8-16,0 8-4 0,0 6 4 15,4 4 0-15,-4 0 0 16,0 3-56-16,-8-3 36 16,-4-1-180-16,-3-2 112 15</inkml:trace>
          <inkml:trace contextRef="#ctx0" brushRef="#br0" timeOffset="248314.1032">2738 14915 716 0,'0'-4'264'0,"16"11"-204"15,7 4-16-15,-7-8 140 0,7 1-108 16,4-1 68-16,8-3-84 15,7 0-8-15,5-3-32 16,-1 3-160-16,1-4 72 0,-16 1-296 16,-12-1 200-16,-7 1-336 15</inkml:trace>
          <inkml:trace contextRef="#ctx0" brushRef="#br0" timeOffset="248545.7443">2816 14337 696 0,'0'-17'256'0,"8"13"-196"0,3-3-20 0,5 4 100 16,-5-4-84-16,16 4 16 15,12-1-48-15,8 1-208 16,15-1 100-16,3 11-512 15</inkml:trace>
          <inkml:trace contextRef="#ctx0" brushRef="#br0" timeOffset="249225.8184">3443 14667 548 0,'-8'-7'204'0,"12"11"-156"0,0 6-16 16,-4 4 168-16,8 10-116 15,3 0 20-15,-3 14-64 16,11-7 0-16,5 0-24 16,-1 0 8-16,12-11-12 0,-4-2 20 15,-4 2-20-15,-8-13-180 0,1-3 92 16,-5 2-484 0,-7-2 312-16,-8-4 28 15</inkml:trace>
          <inkml:trace contextRef="#ctx0" brushRef="#br0" timeOffset="249457.9514">3637 14743 808 0,'-28'24'300'0,"17"-3"-232"0,-16 16-20 0,15-19 36 16,-3 2-56-16,-1 11 40 0,1-7-36 15,-9 0-96-15,5 4 32 16,-4-11-256-16,4 0 164 0</inkml:trace>
        </inkml:traceGroup>
        <inkml:traceGroup>
          <inkml:annotationXML>
            <emma:emma xmlns:emma="http://www.w3.org/2003/04/emma" version="1.0">
              <emma:interpretation id="{01F5141A-8BAF-422E-813D-979EF9926B9C}" emma:medium="tactile" emma:mode="ink">
                <msink:context xmlns:msink="http://schemas.microsoft.com/ink/2010/main" type="inkWord" rotatedBoundingBox="6373,15120 7703,15150 7683,16057 6352,16027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50463.1933">4078 14402 664 0,'12'-10'244'0,"3"7"-188"0,0-1-16 16,1 4 84-16,11-3-76 15,12 3-20-15,7 0-16 16,1 0-472-16</inkml:trace>
          <inkml:trace contextRef="#ctx0" brushRef="#br0" timeOffset="249711.1622">4120 14506 456 0,'-7'3'168'0,"7"0"-128"0,-4 11-16 15,0 3 96-15,0 14-72 0,0 11 24 16,0 9-40-16,1-3 68 16,6 1-56-16,-6-1 4 15,3 0-28-15,-4-3 24 16,0-8-28-16,-4 1 40 15,4-3-32-15</inkml:trace>
          <inkml:trace contextRef="#ctx0" brushRef="#br0" timeOffset="250184.117">4097 14925 788 0,'-4'-20'292'0,"4"20"-228"0,4 0-16 0,4 0 108 16,4-4-96-16,3 1 36 15,8-1-56-15,8-3-4 16,4 7-24-16,8-3-448 16,-1 3 240-16,-11 0-356 15</inkml:trace>
          <inkml:trace contextRef="#ctx0" brushRef="#br0" timeOffset="249977.0368">4422 14678 320 0,'-27'34'120'0,"23"-3"-96"0,4 10-4 15,4-17 112-15,4 11-76 16,4-1 16-16,-1 4-48 16,1 3-4-16,-4 0-12 15,-8-3 12-15,-8 0-12 16,-8-7-160-16,-3-3 80 15,-4-11-260-15</inkml:trace>
          <inkml:trace contextRef="#ctx0" brushRef="#br0" timeOffset="250782.571">4670 14457 612 0,'-4'4'228'0,"4"-4"-180"0,8 7-12 16,-8-4 80-1,0 11-72-15,0-4 16 0,0 11-36 16,-4-11 12-16,0 4-20 16,-3 0 20-16,-9-7-24 15,1-1-4-15,-1-6-4 0,-7 0 12 16,0-6-8-16,3-5-4 16,5 1 0-16,7 0 72 15,8-1-40-15,8 1 32 0,11 3-40 16,8 0-16-16,8-3-8 15,4 10 4-15,7-7-4 16,5 7-432-16,-5 7 232 16</inkml:trace>
          <inkml:trace contextRef="#ctx0" brushRef="#br0" timeOffset="250470.7141">4597 14423 632 0,'0'10'236'0,"0"7"-184"0,4 11-16 0,-4-7-8 16,7 13-24-16,1 7-248 15</inkml:trace>
          <inkml:trace contextRef="#ctx0" brushRef="#br0" timeOffset="252160.1166">5197 14392 508 0,'-4'-7'188'0,"8"7"-148"0,-4-3-8 16,7 3 96-16,5 0-76 15,-4 0 76-15,7-4-72 16,1 4 48-16,-1 4-60 15,12 3 60-15,-3 6-64 0,3 18 0 16,0 24-24-16,-8 18-12 16,-11 9 0-16,-8-6 20 15,-12-7-12-15,-11 6 12 16,-8 1-12-16,-12 0-112 16,-15-8 52-16,-19-6-120 15,-12-10 92-15,0-14-320 16,11-7 216-16,9-21-164 15</inkml:trace>
        </inkml:traceGroup>
        <inkml:traceGroup>
          <inkml:annotationXML>
            <emma:emma xmlns:emma="http://www.w3.org/2003/04/emma" version="1.0">
              <emma:interpretation id="{C39CB1EA-01A2-4C50-A9B3-2A37682DDC3B}" emma:medium="tactile" emma:mode="ink">
                <msink:context xmlns:msink="http://schemas.microsoft.com/ink/2010/main" type="inkWord" rotatedBoundingBox="8196,15551 8614,15560 8609,15804 8190,15794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53880.7865">5897 15004 832 0,'20'4'308'0,"-1"-8"-240"0,20-3-20 0,-12 7 52 16,15 0-64-16,9 4 12 15,7 3-28-15,-4 0-380 16,-4 0 192-16,8 6-364 15</inkml:trace>
          <inkml:trace contextRef="#ctx0" brushRef="#br0" timeOffset="253713.3398">5955 14808 624 0,'-11'-14'228'0,"7"11"-176"0,0 0-16 15,4 3 116-15,0 0-92 16,12 0 20-16,11 0-48 16,12 0 24-16,11 0-32 15,8 0-56-15,1 0 16 0,-5 6-316 16,-4 5 184-16,-11-1-316 16</inkml:trace>
        </inkml:traceGroup>
        <inkml:traceGroup>
          <inkml:annotationXML>
            <emma:emma xmlns:emma="http://www.w3.org/2003/04/emma" version="1.0">
              <emma:interpretation id="{AD37ABBB-9562-4D1E-A3D6-A68D1D43A6BA}" emma:medium="tactile" emma:mode="ink">
                <msink:context xmlns:msink="http://schemas.microsoft.com/ink/2010/main" type="inkWord" rotatedBoundingBox="9239,15062 10630,15093 10613,15827 9222,15796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54134.4739">6939 14932 904 0,'-8'-14'332'0,"8"14"-256"0,19 0-24 16,-3 0 152-1,-1 0-124-15,12-7 12 16,8 1-56-16,4 2-44 15,7 1 4-15</inkml:trace>
          <inkml:trace contextRef="#ctx0" brushRef="#br0" timeOffset="255557.4977">7639 14719 372 0,'-7'-21'140'0,"-1"18"-112"0,4-4-4 15,4 7 56-15,-4-7-48 16,0 7 104-16,-11 0-80 16,11 0 4-16,-12 7-40 15,9 13 40-15,-9 8-32 16,1 3 56-16,-1 3-48 0,5 4 12 15,11-3-32-15,0-1-8 16,0 0-4-16,7-3 20 16,5-3-12-16,3-7 40 15,5-8-28-15,-5-6 4 16,1-7-16-16,3-10-76 0,-3-4 32 16,-5-3-92-16,-3 3 68 15,-4 0 20-15,-8 4 20 16,0 3 24-16,0 7-4 15,4 7 128-15,0 3-68 16,4 4 4-16,12 0-40 16,11 0 52-16,19-4-44 15,8-7 20-15,8-3-36 16,0-3 28-16,-8-11-32 16,-11 4 20-16,-12-4-20 15,-12-3 8-15,-3-7-12 0,-12-4 0 16,-12-6-4-16,-8 6-16 15,1 8 4-15,-1 3-16 16,9-1 12-16,3 8-304 16,15 0 172-16,9-7-552 15</inkml:trace>
          <inkml:trace contextRef="#ctx0" brushRef="#br0" timeOffset="255774.656">8282 14330 808 0,'-12'-7'300'0,"12"7"-232"0,-4 11-20 15,1-5 36 1,6 5-56-16,-3 2 8 16,8 5-24-16,0 2-8 0,0 4 0 0,7 0-604 15,-3 4 328-15,3-4-48 16</inkml:trace>
        </inkml:traceGroup>
        <inkml:traceGroup>
          <inkml:annotationXML>
            <emma:emma xmlns:emma="http://www.w3.org/2003/04/emma" version="1.0">
              <emma:interpretation id="{AE7EC0CA-425B-4697-B548-E3365A854916}" emma:medium="tactile" emma:mode="ink">
                <msink:context xmlns:msink="http://schemas.microsoft.com/ink/2010/main" type="inkWord" rotatedBoundingBox="11001,15014 14636,15097 14606,16402 10971,16320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56983.6841">9412 14392 372 0,'0'-3'140'0,"0"3"-112"0,4 0-4 0,-8 0 100 16,4 0-72-16,-4-4 32 16,8 4-48-16,-11-3-24 15,3 3-4-15,-12-4-20 16,1 8 8-16,-12-4 4 15,-8 0 0-15,-8 0-36 0,1 0 20 16,-1 0-12-16,0 0 16 16,5 0 16-16,-1 0 0 15,8 0 8-15,4 3-8 16,4 1 8-16,0-4-8 16,7 3-12-16,4-3 4 15,5 0 4-15,-1 0 0 16,4 0-12-16,0 3 8 15,0 1-16-15,0 3 12 16,1 3 20-16,-1 4-4 16,0 6 16-16,-4 22-16 15,0 13 48-15,1 14-28 16,-5 10 4-16,4-7-20 16,-7 4-16-16,-5 3 0 0,9 3 28 15,-9 1-12-15,1-7-32 16,-4-11 12-16,4-10 64 15,3-14-32-15,4-6 36 0,9-8-32 16,-1-3 0-16,8-3-16 16,3-4 12-16,13 4-16 15,-1-4 48-15,8 0-28 16,4-7 28-16,4 1-28 16,7-1-204-16,13-3 96 15,7 10-524 1</inkml:trace>
          <inkml:trace contextRef="#ctx0" brushRef="#br0" timeOffset="257914.6482">9393 15551 592 0,'-8'-10'220'0,"4"13"-172"0,4-3-12 0,0 0 32 16,0 0-44-16,8 0 120 0,0-3-76 15,0 0-32-15,3-1-24 16,5-6 12-16,3-7-12 0,4-7 32 16,8-14-28-16,4-17-32 15,4-18 8-15,3-6 8 16,-3 0 4-16,-4 7-48 15,0 0 28-15,-12-1-76 16,-4 5 52-16,5 2 44 16,-13 11 0-16,9 10 4 15,-20 11-4-15,0 10 56 16,0 10-32-16,0 25-48 16,-8 9 12-16,-4 8 8 15,4 6 0-15,5 4 28 16,-13-4-16-16,8 4 32 15,-3-7-28-15,-9 0 12 0,9-3-16 16,-5-4 36-16,12-4-24 16,1-2 4-16,3-8-16 15,7-7 28-15,9-6-24 16,3-4-84-16,4-7 36 16,4 0-124-16,1-10 92 15,2 0-28-15,-14-7 56 16,15-3 16-16,-16 0 8 15,5 3 12-15,-20 10 0 16,11 4 24-16,-11 10-12 0,0 7 32 16,-11 7-28-16,3 13 32 15,-4 8-32-15,5 3 4 16,-1 0-12-16,-4 0 36 16,12 0-20-16,-7 0 4 15,7 0-16-15,0-4 36 16,-4-3-24-16,4-3-92 15,0-4 36-15,0-10-528 16,-8 7 308 0,0-7-52-16</inkml:trace>
          <inkml:trace contextRef="#ctx0" brushRef="#br0" timeOffset="259627.9683">10380 14453 436 0,'-19'21'160'0,"11"3"-124"0,8 31-8 16,-8-10 72-16,4 17-60 16,4 3 16-16,0-3-32 15,0 3 40-15,-7 11-36 16,-1 3 4-16,-15 4-20 0,7-8 28 15,-7-13-24-15,-4-7 32 16,11-10-32-16,-3-14-464 31,27-10 76-31</inkml:trace>
          <inkml:trace contextRef="#ctx0" brushRef="#br0" timeOffset="258859.5401">10663 14718 404 0,'0'-7'148'0,"0"4"-112"0,0-1-12 0,0 4 56 16,0 0-48-16,7 11 48 16,-7 2-44-16,-7 8 52 15,7 3-52-15,0 11 44 16,-12 2-44-16,4-2 32 15,8-1-36-15,-11 4-8 16,3 0-16-16,8-4 28 0,-12-3-20 16,-3-7 40-16,7-3-32 0,0-11-48 15,5-6 12 1,3-11-472-16</inkml:trace>
          <inkml:trace contextRef="#ctx0" brushRef="#br0" timeOffset="259118.7304">10670 14969 592 0,'-27'-3'220'0,"16"3"-172"0,11-4-12 0,31 1 48 16,-4 3-16-16,19 0-32 15,12 0 16 1,4 0-36-16,-4 0-364 0,-11 0 184 15,-12 7-204-15</inkml:trace>
          <inkml:trace contextRef="#ctx0" brushRef="#br0" timeOffset="259387.4455">10674 14501 612 0,'-11'-17'228'0,"11"17"-180"0,27-7-12 0,-12 4 88 16,12 3-76-16,12 3 8 15,8 4-36-15,-1 0-108 16,-3 3 44-16,-9 11-528 15</inkml:trace>
          <inkml:trace contextRef="#ctx0" brushRef="#br0" timeOffset="258862.0468">11139 14642 280 0,'-8'21'104'0,"8"-21"-84"0,-12 41 0 15,12-17 128 1,0 1-84-16,0 6-8 15,8 13-36-15,-8-6 64 0,0 0-48 0,-8 10-4 32,8-3-20-32,0 3 52 0,0 4-36 0,-11-4-188 15,3-10 88-15,-7-14-340 16</inkml:trace>
          <inkml:trace contextRef="#ctx0" brushRef="#br0" timeOffset="259871.1873">11468 14667 540 0,'-4'86'200'0,"0"-42"-156"0,0 15-12 16,-3-28 88-16,3 10-72 16,-12 14 0-16,5 14-32 15,-9-4 16-15,-3-3-20 16,-4-10 48-16,-8-11-32 0,12-17 4 31,7 4-20-31,1-18-76 16,3 0 32-16</inkml:trace>
          <inkml:trace contextRef="#ctx0" brushRef="#br0" timeOffset="260247.2691">11727 14322 600 0,'20'-6'224'0,"-20"6"-176"0,27 0-12 0,-12 0 88 15,1 0-76-15,3 6 16 16,0-6-40-16,-7 7-32 16,3 4 4-16,-11 2 44 15,0-2-20-15,-12-1 16 16,5 0-20-16,-5-3 28 15,8 0-28-15,8-3-4 16,7-1-8-16,24 0 40 16,11-3-24-16,24 7-548 0,-5 7 288 15,9 0-144-15</inkml:trace>
          <inkml:trace contextRef="#ctx0" brushRef="#br0" timeOffset="260529.7648">12161 15024 956 0,'19'0'352'0,"-19"0"-272"0,66-10-24 0,-27 3-48 15,3 7-16-15</inkml:trace>
        </inkml:traceGroup>
        <inkml:traceGroup>
          <inkml:annotationXML>
            <emma:emma xmlns:emma="http://www.w3.org/2003/04/emma" version="1.0">
              <emma:interpretation id="{A6CC718E-0D3F-498D-9E8A-188C646975EB}" emma:medium="tactile" emma:mode="ink">
                <msink:context xmlns:msink="http://schemas.microsoft.com/ink/2010/main" type="inkWord" rotatedBoundingBox="15555,15587 15864,15594 15852,16097 15544,16090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61324.2201">13256 15059 664 0,'12'-11'244'0,"-12"11"-188"0,43 0-16 0,-20 0 92 15,4 4-80-15,12-1 16 16,-1 4-44-16,16-3-136 0</inkml:trace>
          <inkml:trace contextRef="#ctx0" brushRef="#br0" timeOffset="261142.7349">13570 14839 332 0,'-27'-14'120'0,"11"24"-92"0,-11-3-8 16,12-4 36-16,-8 4-36 15,-5 0 112-15,-3 4-72 16,-3 2 36-16,-1 8-56 0,8 3 64 16,7 0-56-16,9 14-8 0,3 14-24 15,16 3 8-15,11-4-16 16,0 4 60-16,1-10-40 15,3-4-48-15,0-6 12 16</inkml:trace>
        </inkml:traceGroup>
        <inkml:traceGroup>
          <inkml:annotationXML>
            <emma:emma xmlns:emma="http://www.w3.org/2003/04/emma" version="1.0">
              <emma:interpretation id="{2DF60E11-4456-4140-AFD7-1720BB7B7EB1}" emma:medium="tactile" emma:mode="ink">
                <msink:context xmlns:msink="http://schemas.microsoft.com/ink/2010/main" type="inkWord" rotatedBoundingBox="16237,15067 18338,15115 18309,16366 16209,16318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64073.7162">14050 14987 464 0,'-4'51'176'0,"12"-10"-140"0,7 59-8 16,-11-52 40 0,8-6-44-16,-4 6-12 15,-1 0-4-15,-7-10 24 16,0-7-16-16</inkml:trace>
          <inkml:trace contextRef="#ctx0" brushRef="#br0" timeOffset="265183.9123">13976 14839 392 0,'-27'27'148'0,"20"-6"-116"0,-5 3-8 16,12-7 20-16,0 7-28 15,8 7 12-15</inkml:trace>
          <inkml:trace contextRef="#ctx0" brushRef="#br0" timeOffset="266013.7576">14081 14577 364 0,'15'-17'132'0,"1"7"-100"0,-1-1-12 0,-7 8 16 16,0 3-24-16,-8 0 4 15,0 0-8-15,-4 0 56 16,-4 3-36-16,0 1 40 16,1-1-36-16,-1 7 36 0,0 1-40 15,1-1 20-15,7 4-28 16,0 3 8-16,0 4-16 0,0 6 28 15,7 8-24-15,-7 9 32 16,0 1-32-16,0 3 56 16,0-3-40-16,-4 3 28 15,-3 7-32-15,-1 7 16 16,0 7-24-16,-3 0 16 16,-5-11-20-16,12-6 36 15,-4-11-28-15,1-13 12 16,7-4-20-16</inkml:trace>
          <inkml:trace contextRef="#ctx0" brushRef="#br0" timeOffset="264902.6646">15134 14784 332 0,'-12'-25'120'0,"1"32"-92"0,-16 0-8 0,11-3-36 15,-7 3 4-15,-4-1 32 16,-8 1-12-16,-4 7 8 16,0-4-8-16,-3-10-8 15,7 0 4-15,-4-7-16 0,8-3 8 16,4 3 84-16,0-10-48 16,8 3 36-16,3 4-40 15,5 3 8-15,3 4-20 16,0 10-16-16,4 6-4 15,-3 11 56-15,3 7-28 16,-4 0 16-16,0 0-24 16,-3 7-16-16,-1 7-4 15,-3 7 28-15,-1-4-12 0,1 3 4 16,-5-13-8-16,9-3 28 16,-5-11-20-16,8-4-4 15,-3-3-8-15,3-3 12 16,8 0-8-16,0-4-12 15,15 4 0-15,9 0-16 16,3-4 12-16,0 1 40 0,8-5-20 16,-4 1-132-16,-4-3 64 15</inkml:trace>
          <inkml:trace contextRef="#ctx0" brushRef="#br0" timeOffset="264906.1744">14534 15028 652 0,'4'-10'244'0,"-4"10"-192"0,27 0-12 0,-8-4 76 0,8 8-72 16,4-1 24-16,0 4-36 15,4 3-196-15</inkml:trace>
          <inkml:trace contextRef="#ctx0" brushRef="#br0" timeOffset="266403.2716">14588 14660 520 0,'-23'-21'192'0,"23"21"-152"16,-4-3-8-16,0-1 140 15,8 4-100-15,-4-3 140 16,8-1-124-16,3-3 12 16,5 7-60-16,7-7 36 15,0 4-44-15,12-7 36 16,0 6-36-16,4-3 0 15,-5 7-20-15,1-3 28 16,-4 3-24-16</inkml:trace>
          <inkml:trace contextRef="#ctx0" brushRef="#br0" timeOffset="266743.5642">15413 14546 340 0,'3'7'128'0,"1"0"-100"0,-4 3-8 0,0 4 96 16,-4 10-68-16,1 21 60 0,-5 10-64 15,0 3 112-15,-4 8-88 16,-3 9 56 0,3 8-72-16,-7 20-4 15,7-10-28-15,-7-3 4 16,4-11-12-16,-9-14 88 16,5-10-52-16,-4-14 4 15,3-10-32-15,1-13-356 16,0-5 184-16</inkml:trace>
          <inkml:trace contextRef="#ctx0" brushRef="#br0" timeOffset="267023.6719">15776 14340 580 0,'12'13'216'0,"-4"1"-168"0,0 7-12 0,-5-7 76 15,1 6-68-15,0 1 0 16,0 3-28-16,-4-3 40 16,4-4-28-16,4-7 4 0,-1-3-20 15,9-4 56-15,7-3-40 0,16-3-232 16,19 6 112-16,8 4-480 15</inkml:trace>
        </inkml:traceGroup>
        <inkml:traceGroup>
          <inkml:annotationXML>
            <emma:emma xmlns:emma="http://www.w3.org/2003/04/emma" version="1.0">
              <emma:interpretation id="{DBBC3C0F-60D0-43A1-9415-131CDE1111DE}" emma:medium="tactile" emma:mode="ink">
                <msink:context xmlns:msink="http://schemas.microsoft.com/ink/2010/main" type="inkWord" rotatedBoundingBox="18752,15160 19059,15167 19024,16734 18716,16727"/>
              </emma:interpretation>
              <emma:one-of disjunction-type="recognition" id="oneOf42">
                <emma:interpretation id="interp66" emma:lang="" emma:confidence="0">
                  <emma:literal>|</emma:literal>
                </emma:interpretation>
                <emma:interpretation id="interp67" emma:lang="" emma:confidence="0">
                  <emma:literal>1</emma:literal>
                </emma:interpretation>
                <emma:interpretation id="interp68" emma:lang="" emma:confidence="0">
                  <emma:literal>l</emma:literal>
                </emma:interpretation>
                <emma:interpretation id="interp69" emma:lang="" emma:confidence="0">
                  <emma:literal>I</emma:literal>
                </emma:interpretation>
                <emma:interpretation id="interp70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67964.7438">16524 14405 404 0,'0'-3'148'0,"3"-1"-112"0,9 4-12 0,0 0 40 16,3-3-40-16,12 3 16 15,4 3-24-15,-4 1-16 16,4 2-4-16,-4 1-4 16,0 4 0-16,-11 2 24 15,-4 5-8-15,-12 9 32 16,-4 1-24-16,-12 23 84 15,1 4-56-15,-8 21 12 16,7-4-32-16,-11 52 48 16,11-7-40-16,-7 28-8 15,12-11-12-15,-5 14 16 0,5-7-16 16,-1-24-4-16,-4-21-4 16,-3-30 64-1,11-8-36-15,-15-27 84 16,4-14-64-16,-16-24 0 15,4-6-32-15</inkml:trace>
        </inkml:traceGroup>
      </inkml:traceGroup>
    </inkml:traceGroup>
    <inkml:traceGroup>
      <inkml:annotationXML>
        <emma:emma xmlns:emma="http://www.w3.org/2003/04/emma" version="1.0">
          <emma:interpretation id="{9284F23A-2D34-4066-B1AA-861D91A073E6}" emma:medium="tactile" emma:mode="ink">
            <msink:context xmlns:msink="http://schemas.microsoft.com/ink/2010/main" type="paragraph" rotatedBoundingBox="1541,16308 17580,16630 17543,18493 1503,18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675A0-DDAA-45CB-BC9F-B9206424EBE1}" emma:medium="tactile" emma:mode="ink">
              <msink:context xmlns:msink="http://schemas.microsoft.com/ink/2010/main" type="line" rotatedBoundingBox="1541,16308 17580,16630 17543,18493 1503,18170"/>
            </emma:interpretation>
          </emma:emma>
        </inkml:annotationXML>
        <inkml:traceGroup>
          <inkml:annotationXML>
            <emma:emma xmlns:emma="http://www.w3.org/2003/04/emma" version="1.0">
              <emma:interpretation id="{3AF62E42-4A11-4F1A-BCBB-A7C0642DEDE1}" emma:medium="tactile" emma:mode="ink">
                <msink:context xmlns:msink="http://schemas.microsoft.com/ink/2010/main" type="inkWord" rotatedBoundingBox="1535,16620 4060,16671 4040,17656 1515,17605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74819.1803">-699 16098 352 0,'-8'0'132'0,"8"0"-104"0,0 0-8 16,0 0 16-16,0 0-24 15,0 0-20-15,0 0 0 16,0 0 56-16,0 0-24 16,0 0 60-16,0 0-48 15,0 0 44-15,0 0-44 0,0 0 32 16,0 0-36-16,0 0 36 15,0 0-40-15,0 0 20 0,0 0-28 16,0 7 44-16,0-7-36 16,0 0 28-16,0 0-28 15,0 0-8-15,8 3-12 16,0 1-8-16,3-4 4 16,5 0 12-16,3 0-8 15,8-4-4-15,12 1 0 16,11 3-16-16,16 0 8 15,-4 3-4-15,-4-3 0 0,-4 7 16 16,-15 4-4-16,0-11 32 16,-20 6-20-16,0-6 4 15,-3 0-12-15,-4-3 4 16,-12 3-8-16,7-3 8 16,5-1-8-16,-4 1-4 15,3-1 4-15,-3 4-24 16,0 0 12-16,3 0 4 15,-11 0 4-15,8 0 0 16,-8 0 0-16,0 0 0 16,0 0 0-16,-8 4 0 15,8-4 0-15,0 0 0 16,-4 0 0-16,-3 3 8 16,7 1-4-16,-8-1 8 15,8 0-8-15,-8 4-20 16,-3 0 8-16,-9 7 4 0,9 0 4 15,-13 13-20-15,-3 11 12 16,0 17-4-16,-4 14 4 16,4-11 0-16,0 1 0 15,-4-1 24-15,12-9-8 16,-1-1-20-16,-7-3 4 16,8-8 12-16,0-2 0 15,3-8 24-15,-3-3-16 16,-1-6 4-16,1-5-8 15,0-6-32-15,-1-7 12 16,1-7-12-16,3-6 12 0,5-8 16 16,-5-3 0-16,1-7-12 15,-1-14 4-15,-3-13 4 16,0-18 0-16,3-10 32 16,-3 3-16-16,3 15 12 15,5 9-16-15,3 11 20 16,4 10-20-16,4 7-20 15,8 10 0-15,3 8 12 16,9 6 0-16,-5 3-72 16,-3 8 36-16,15-1-664 15,4 11 380 1,4 3 60-16</inkml:trace>
          <inkml:trace contextRef="#ctx0" brushRef="#br0" timeOffset="275018.3369">79 16411 820 0,'0'7'304'0,"12"3"-236"0,3-3-20 16,-7 0 228-16,3-3-160 0,5 2 16 15,-1-6-80-15,-3 4-256 16</inkml:trace>
          <inkml:trace contextRef="#ctx0" brushRef="#br0" timeOffset="275883.7428">300 16597 704 0,'-4'7'264'0,"12"-4"-208"0,15-3-12 16,-4 11 72-16,12-5-72 15,0 12-20-15,0-1-12 16,-4 0 20-16,-7 7-16 16,-5-7-12-16,-3 7-8 0,-12-6 28 0,-8 2-12 15,-8-9 12-15,-3-4-12 16,0-1-16-16,3-6 0 16,1-10 40-16,7 3-24 15,8 0 36-15,15 4-32 16,9-4-4-16,3-3-8 15,8 3 12-15,15 0-8 16,8 3-204-16,8-2 104 16,0-1-596-1</inkml:trace>
          <inkml:trace contextRef="#ctx0" brushRef="#br0" timeOffset="275601.4932">455 16428 832 0,'7'-7'308'0,"-3"7"-240"0,16-6-20 0,-9 6 284 16,12-7-192-16,4 3-24 16,12-10-72-16,11 8-8 0,12-8-20 15,-7 7-104-15,-9-3 44 0,-7 10-396 16,-20 6 244-16,-11 1-400 16,-16 11 340-1,-3-1 52-15</inkml:trace>
          <inkml:trace contextRef="#ctx0" brushRef="#br0" timeOffset="275281.6432">745 16005 728 0,'4'-24'268'0,"-4"24"-208"0,-4 0-16 16,0 7 212-16,-4 7-148 16,-7 6-36-16,-5 4-44 15,1 11-8-15,0 10-12 16,7 10-232-16,-7-4 120 0,7 1-404 15</inkml:trace>
          <inkml:trace contextRef="#ctx0" brushRef="#br0" timeOffset="276172.5261">1155 15981 508 0,'-8'0'188'0,"12"7"-148"0,4 14-8 16,-12-8 80-16,4 11-68 15,0 7 44-15,-8 14-52 0,1 20 52 16,3 8-52-16,-12-4 28 16,5-11-36-16,-5-6-16 0,5-11-8 15,3-7 40-15,-4-16-24 16,5-12 24-16,3-12-24 15,4-12-104-15,7-20 40 16,5-17-228-16,0-13 152 16,7 6-380-1</inkml:trace>
          <inkml:trace contextRef="#ctx0" brushRef="#br0" timeOffset="276460.5414">1345 15919 768 0,'62'-24'284'0,"-39"34"-220"0,4 11-20 0,-15-4 76 0,-4 7-76 16,-8 0 36-16,-8 0-48 15,-4 4 0-15,-7-4-20 16,-1 0 64-16,-7-3-44 0,-4-1-56 16,4-6 12-16,8 0-168 15,-8-7 100-15,0 0-44 16,7 0 72-16,-7-1 12 16,8 1 24-16,0 7-4 15,7 10 8-15,-4 11 124 16,9 9-64-16,7 8 160 15,4 3-116-15,3-10 16 16,-3-4-64-16,16-10 0 16,3-3-28-16,0-8 0 15,4-6-8-15,4-7-568 0,4-4 304 16,-4 4-276 0</inkml:trace>
          <inkml:trace contextRef="#ctx0" brushRef="#br0" timeOffset="277229.4693">1449 16511 624 0,'20'10'228'0,"-1"-3"-176"0,16-3-16 0,-16-1 160 16,8-3-116-16,-3-3-8 16,7-4-44-16,-4-7-4 15,-4-3-12-15,-4-4 0 0,-3 4-4 0,-8-4 12 16,-8 4-12-16,-8 3-20 15,0 7 4-15,-19 0-4 16,-4 11 4-16,-4 10 104 16,-11 6-52-16,11 8 168 31,15 3-120-31,9 3 56 0,22-3-88 0,5 0 0 16,15-7-36-16,-4 0 4 15,8-6-16-15,0-8-428 16,7-3 224-16,16 0-672 15</inkml:trace>
        </inkml:traceGroup>
        <inkml:traceGroup>
          <inkml:annotationXML>
            <emma:emma xmlns:emma="http://www.w3.org/2003/04/emma" version="1.0">
              <emma:interpretation id="{9AF882A2-108B-419F-824D-79729CDE3071}" emma:medium="tactile" emma:mode="ink">
                <msink:context xmlns:msink="http://schemas.microsoft.com/ink/2010/main" type="inkWord" rotatedBoundingBox="4366,16432 7194,16489 7163,18047 4334,17990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77439.0267">2444 15816 416 0,'-27'7'152'0,"8"-4"-116"0,-1 14-12 0,9-3 56 15,-5 10-48-15,-11 14-4 16,-8 3-16-16,-3 8 68 15,-9 19-44-15,1 46 92 16,7 10-72-16,4-11 104 16,16 15-88-16,7 9-20 0,8-13-32 15,16-17-24-15,4-14 0 16,3-28 64-16,8 0-32 16,-4-20-268-16,-3-14 132 15</inkml:trace>
          <inkml:trace contextRef="#ctx0" brushRef="#br0" timeOffset="278051.4684">3064 16156 528 0,'-8'-13'196'0,"16"6"-152"0,-8-3-12 15,0 6 140-15,-8 4-100 16,-4 0-36-16,-7 0-28 16,-4 0 0-16,-4 0-4 0,-4-7 8 0,0 7-8 15,-4-10-4-15,0 3 4 16,4-3-4-16,4 3 0 15,4 3-28-15,3 4 16 16,-3 4-12-16,-4 3 12 16,0 3 8-16,-12 14 4 15,1 17-28-15,-5 21 16 16,4 11 84-16,1 6-40 16,10-10 0-16,1-4-20 15,16-10 32-15,-5-7-20 16,5-7-24-16,7-10 0 0,0-3 16 15,0-7-8-15,4 3 16 16,0-7-16-16,4 4-28 16,4 3 8-16,3 0 12 15,9-7 4-15,3 7-12 16,4-3 4-16,4-8 40 16,4-6-24-16,0-3-336 15,-1-8 176-15</inkml:trace>
          <inkml:trace contextRef="#ctx0" brushRef="#br0" timeOffset="278054.4756">2444 16638 612 0,'-7'-17'228'0,"10"17"-180"0,13-3-12 0,3-1 168 16,4 4-120-16,24 0 8 15,-1-7-52-15,9 7 4 16,-5 7-24-16,-4-7-512 16,-3 4 268-16,3-15-184 15</inkml:trace>
          <inkml:trace contextRef="#ctx0" brushRef="#br0" timeOffset="278334.7218">2727 15805 684 0,'0'-30'252'0,"11"16"-192"0,20-10-20 15,-11 17 4-15,3 3-32 16,0 8-40-16,4 13 16 15,4 4-560-15</inkml:trace>
          <inkml:trace contextRef="#ctx0" brushRef="#br0" timeOffset="278901.7859">3400 16298 728 0,'-42'44'268'0,"30"-2"-208"0,-30 20-16 16,22-28 96-16,-7 11-84 15,-4-4-4-15,-4-3-32 16,12-4 48-16,4-3-40 16,3-7-416-16,9-10 208 15,14 3-332-15</inkml:trace>
          <inkml:trace contextRef="#ctx0" brushRef="#br0" timeOffset="278613.9814">3141 16201 644 0,'35'59'236'0,"-12"-8"-180"0,16 32-20 0,-12-42 28 16,4 4-44-16,4 3 8 16,3-10-16-16,-10-4-156 15</inkml:trace>
          <inkml:trace contextRef="#ctx0" brushRef="#br0" timeOffset="278922.841">3760 16098 404 0,'-11'7'148'0,"11"14"-112"0,0 20-12 0,0-10 120 16,0 27-84-16,0 15 8 15,0 2-40-15,-16-9 0 16,1-8-16-16,3-6-8 0,-7-8 0 15,0 5 28-15,3-12-16 16,-3-12-244-16,7-1 124 16</inkml:trace>
          <inkml:trace contextRef="#ctx0" brushRef="#br0" timeOffset="279298.3395">3706 16635 684 0,'0'-17'252'0,"20"13"-192"0,18-10-20 0,-11 11 156 16,8 3-116-16,4-7 20 15,7 7-60-15,-7 0 8 0,0 0-28 16,-4 0-668 0,3 10 352-16,-10-20-60 15</inkml:trace>
          <inkml:trace contextRef="#ctx0" brushRef="#br0" timeOffset="279664.0036">3842 15919 644 0,'-4'-21'236'0,"23"15"-180"0,16 6-20 16,0 0 0-16,0 0-28 15,3 3-232-15,9 14 120 16,7-10-284-16</inkml:trace>
          <inkml:trace contextRef="#ctx0" brushRef="#br0" timeOffset="279278.2996">4144 16205 548 0,'-20'17'204'0,"13"17"-156"0,3 28-16 15,4-14 104-15,-4 14-80 16,-4 4 24-16,8-4-48 16,0 0 24-16,0 0-32 15,-4-1-128-15,-3-9 56 0,-1-7-372 16,0-7 236-16,-4-18-88 15</inkml:trace>
          <inkml:trace contextRef="#ctx0" brushRef="#br0" timeOffset="280381.3282">4833 15719 664 0,'11'0'244'0,"-3"14"-188"0,4 28-16 0,-5 2 200 16,1 18-140 0,0 7 116-16,-4 27-124 0,-4 45 164 15,-8 1-148-15,-15-8-12 0,-8 17-64 16,-12-6-4-16,-7-18-16 16,-16-24-112-16,-27-20 52 15,0-11-772 1,12-7 452-16,11-6-148 15</inkml:trace>
          <inkml:trace contextRef="#ctx0" brushRef="#br0" timeOffset="280011.6883">4473 16091 560 0,'-47'0'208'0,"28"4"-164"0,-4 6-8 15,11-3 188-15,0 0-128 16,5-4-12-16,3 1-52 16,4-4 64-16,15 0-52 15,12-4-40-15,4 1-4 0,0-1 24 16,4 1-16-16,-4-1-368 0,-4 1 192 15,-3 10-364 1</inkml:trace>
          <inkml:trace contextRef="#ctx0" brushRef="#br0" timeOffset="279686.8118">4403 15964 580 0,'4'65'216'0,"0"-41"-168"0,7 11-12 0,-3-18 4 0,0 7-28 16,4 7-40-16,-1-4 16 15,1-6-448-15</inkml:trace>
        </inkml:traceGroup>
        <inkml:traceGroup>
          <inkml:annotationXML>
            <emma:emma xmlns:emma="http://www.w3.org/2003/04/emma" version="1.0">
              <emma:interpretation id="{6841B4B4-9065-44E8-BA1A-3B55E6358FB6}" emma:medium="tactile" emma:mode="ink">
                <msink:context xmlns:msink="http://schemas.microsoft.com/ink/2010/main" type="inkWord" rotatedBoundingBox="7889,17325 8141,17330 8138,17504 7885,17499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81919.872">5603 16569 288 0,'-8'-6'108'0,"8"6"-84"0,0-4-4 15,0 1 64 1,0 6-48-16,0 1 76 15,0-1-64-15,0-3 72 16,0 0-68-16,4 0 28 16,4 0-48-16,4 0 44 0,-1 0-44 0,5 0 36 31,-1 0-36-31,5 0-20 0,-1 3-4 0,-4 1-8 16,5-4 0-16,-1 7 8 15,4 0-4-15,-11-7 32 16,0 3-20-16,-5-3 4 15,5 0-12-15,-4 0 12 16,-1 0-12-16,-3-3-284 16,0 6 148-16,0 4-404 15</inkml:trace>
          <inkml:trace contextRef="#ctx0" brushRef="#br0" timeOffset="282194.4826">5603 16693 508 0,'4'0'188'0,"8"4"-148"0,7-1-8 15,-7 4 36-15,7-4-44 16,4 1 60-16,0-1-48 15,4 4-16-15,-7-3-12 16,7-1 24-16,-15 1-16 0,7-4 12 16,-11 0-16-16,3 0-192 15,-7 0 96-15</inkml:trace>
        </inkml:traceGroup>
        <inkml:traceGroup>
          <inkml:annotationXML>
            <emma:emma xmlns:emma="http://www.w3.org/2003/04/emma" version="1.0">
              <emma:interpretation id="{A4FBE036-D54C-4196-8D02-5376930B1541}" emma:medium="tactile" emma:mode="ink">
                <msink:context xmlns:msink="http://schemas.microsoft.com/ink/2010/main" type="inkWord" rotatedBoundingBox="8757,16453 13226,16543 13188,18405 8719,18315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85133.0446">6447 16700 340 0,'-4'0'128'0,"4"0"-100"0,4 0-8 0,-4 0 88 16,0 0-64-1,0 0 104-15,0 0-84 0,0 0 76 16,0 0-80-16,0 0 64 16,0 0-68-16,0 0 12 15,0 0-36-15,0 0-12 16,0 0-12-16,0 0-16 16,0 0 4-16,4 0 12 15,0 10-4-15,0-10 40 16,7 0-20-16,5-10-12 15,7 10-8-15,8 0 4 16,4-3-4-16,3-4 16 16,-3 7-12-16,-4 0-4 15,0 3 0-15,-11-3 12 16,-5 0-8-16,-7-3 84 16,-4 3-48-16,-8-4-20 15,0 4-16-15,-4-3 16 16,8 6-12-16,0-3-32 15,4 0 12-15</inkml:trace>
          <inkml:trace contextRef="#ctx0" brushRef="#br0" timeOffset="289037.614">7024 17030 560 0,'-8'-6'208'0,"20"6"-164"0,-1 0-8 0,-3 0 56 16,4 0-56-16,7 0 24 16,4 10-40-16,12 0 16 15,-4 4-20-15,4 3 0 16,-4 4-8-16,-16 0 12 0,-15 3-12 15,-7-4 32-15,-20 1-24 16,-4 0-12-16,3-1-8 0,-6-3 4 16,3-3 0-16,4-7 8 15,7 3-4-15,1-3 208 16,11 4-116-16,16-5 88 16,3 5-112-16,9-4 24 15,15-4-56-15,11 1 20 16,1 2-32-16,3-2 8 15,4-1-20-15,-7 1-500 16,-9-4 260-16,1 10-552 16</inkml:trace>
          <inkml:trace contextRef="#ctx0" brushRef="#br0" timeOffset="288646.6063">7032 16810 392 0,'7'-7'148'0,"-7"7"-116"0,4-6-8 0,-4 2 120 16,0 8-84-16,0-8 116 15,0 4-100-15,-4-3 104 16,4 3-104-16,-4 0 68 15,1 3-84-15,-1-3 32 16,4 0-56-16,7 0 68 16,5 0-56-16,23-3 0 15,7-1-28-15,32-3-12 16,3 4-4-16,5 3 12 16,-5 7-8-16,-7-4 4 15,-8 4-4-15,-8 0-84 16,-11 0 40-16,-16-7-56 15,-4 3 52-15,-15-3-76 16,-1 0 64-16</inkml:trace>
          <inkml:trace contextRef="#ctx0" brushRef="#br0" timeOffset="287534.996">7442 16156 312 0,'4'-6'112'0,"0"6"-84"0,3 0-12 0,-7 0 48 0,0 0-40 16,0 0 16-16,0 0-24 15,0 0 28-15,0 0-28 16,0 0 48-16,0-7-36 15,0 7 12-15,0 0-24 16,0 0 20-16,0 0-24 16,0 0-4-16,0-4-4 15,0 4 4-15,-7 0-4 0,3-3-4 16,4 3 4-16,-4 0-4 16,0 0 0-16,4-4-12 15,-8 4 8-15,4 0 28 16,1 0-12-16,-1 0 12 15,0 0-12-15,0 0-16 16,4 0 0-16,0 0-4 0,0 0 0 16,-8 0 0-16,8 0 0 15,-4 0 16-15,0 4-4 16,4-4 16-16,-3 3-12 16,3-3-12-16,0 0 0 15,0 0 12-15,0 0-4 16,-8 4-4-16,8-4 4 15,-4 7-16-15,0-7 8 16,0 0 12-16,4 0-4 16,-8 6-28-16,5-6 12 15,-5 0 32-15,4 0-12 0,0 0 8 16,4 0-8-16,0 0-16 16,-8 0 4-16,8 0-4 15,0 0 0-15,-3 7 16 16,-1-7-4-16,0 0-4 15,4 0 4-15,-8 0-4 16,4 4 0-16,0-1 32 16,0-3-16-16,1 4 4 15,-1-4-12-15,4 0-8 16,-4 0 4-16,0 0-16 16,0 3 8-16,0 1 40 15,0-4-24-15,4 6-28 16,-11-6 8-16,7 7 0 15,0-7 8-15,-4 7 0 16,0-3 0-16,1-1 8 0,3 7-4 16,-8-3-12-16,5 0 4 15,-1 4 28-15,0-1-12 16,0 4 12-16,1-1-12 16,-1 5 36-16,0 2-24 15,0-3-4-15,1 7-12 16,3-3 12-16,-4 0-12 15,4-1-4-15,0 1 0 16,0-4 4-16,0 0-4 16,1 1 24-16,-1-1-16 15,0 0-4-15,4-3-4 0,0 0-4 16,0 3 0-16,4-3 16 16,0-4-8-16,-1 0-20 15,5 1 4-15,0-5 12 16,4-6 0-16,3 0 8 15,1 0-8-15,3-3-12 16,4-11 4-16,0 14 12 16,4-17-4-16,-3 7 8 15,-1-7-8-15,-4-4 8 16,-3 4-8-16,-5-1-4 16,-3 5 4-16,-4-1-16 15,-4 7 8-15,0 4 4 16,-4-4 0-16,0 7 0 15,0-7 0-15,4 7-20 16,-4 7 12-16,4 0 12 0,0-4 0 16,0 4-20-16,0 10 8 15,0 0-4-15,4 7 4 16,0-6 16-16,0-1-4 16,4 10-12-16,3-9 4 15,5 2-4-15,3-6 0 16,5 0 16-16,3-4-4 15,0-3 32-15,-4-7-20 16,4-3-4-16,-4-4-8 16,-3-4 4-16,-5-6-4 15,1-7 8-15,-5-10-8 16,-3-4 24-16,-4-4-16 0,0-2 100 16,-4 9-60-16,0 4 20 15,-4 4-40-15,4 10-12 16,0-1-12-16,0 1-32 15,0 14 12-15,0-4 24 16,4 0-8-16,3 0-176 16,1 0 96-16,0-3-476 15</inkml:trace>
          <inkml:trace contextRef="#ctx0" brushRef="#br0" timeOffset="287959.1241">7883 16057 416 0,'0'-7'152'0,"0"7"-116"0,0-4-12 15,0 4 108-15,0 0-76 16,0 0 92-16,0 7-84 15,0 4 56-15,-4-1-68 16,4 4-4-16,-7-4-28 0,7 7 32 16,0-6-28-16,0-1 4 15,-4 4-16-15,8-11-588 16,7 7 312-16,1 1-68 16</inkml:trace>
          <inkml:trace contextRef="#ctx0" brushRef="#br0" timeOffset="288154.9023">8100 15998 808 0,'-15'17'300'0,"15"-10"-232"0,3 0-20 0,-3 10 80 16,0 1-80-16,0-1 24 16,0 14-40-16,0 0-372 15</inkml:trace>
          <inkml:trace contextRef="#ctx0" brushRef="#br0" timeOffset="290218.339">9211 16081 248 0,'-12'-7'92'0,"1"7"-72"0,-16-4-4 0,7 4 148 16,-11 0-92-1,-7 0 8-15,-9 0-52 0,1 0 0 16,-5 0-16-16,1-6 12 15,0 6-16-15,-8 0 24 16,-8 0-20-16,0 0 56 16,0 10-36-16,4-3 28 15,12 10-32-15,4-7 36 0,3 8-36 16,12 12 56-16,12 15-48 16,3 21-16-16,5 9-12 15,3 18 24-15,8 0-16 16,-12 24-4-16,4 14-8 15,-11-14 28-15,7-14-16 0,-11-20 20 16,12-11-20-16,-13-3 0 16,5-11-8-16,0-10 20 15,3-6-16-15,5-15-20 16,11 1 0-16,0-4 4 16,11-7 4-16,-3 0 24 15,7-10-12-15,-3-3 128 16,7-4-76-16,-7 0-4 15,-4 3-36-15,0 0 12 16,11 4-24-16,0 4-32 16,1-1 12-16,7 4 28 15,19-4-12-15,20 7-500 16,11 4 264-16</inkml:trace>
          <inkml:trace contextRef="#ctx0" brushRef="#br0" timeOffset="297851.9475">8897 16741 456 0,'-7'-6'168'0,"14"6"-128"0,1-7-16 0,0 3 168 0,7-3-112 15,5 7 80 1,7-3-92-16,0 3 88 0,12 0-92 16,11 0 24-16,16 3-52 0,15 8-12 15,47-22-16-15,34 22 12 16,17-22-12-16,26 11 16 16,-16 7-16-16,-26-14-100 15,-16 7 48-15,-23-3-44 16,-31-4 52-16,-27 7 36 15,-32 0 4-15,-22 0 8 16,-20 3-4-16,-11 4-172 16,-8 4 88-16,8 9-560 15</inkml:trace>
          <inkml:trace contextRef="#ctx0" brushRef="#br0" timeOffset="297857.463">9273 16855 496 0,'15'-14'184'0,"5"11"-140"0,7-8-16 0,-4 11 144 0,8 7-100 16,12 4 0-16,7 23-48 15,4 7 28-15,-3 18-28 16,-13-4 12-16,-15-7-20 0,-15-7 0 16,-16-3-8-16,-15-7 20 15,-12 4-16-15,-3-8 12 16,-1-10-12-16,4-10 108 15,4 0-68-15,4-14 52 16,4 0-64-16,15-10-12 16,16-3-16-16,11 2-36 15,20-6 12-15,23 4-4 16,8 6 8-16,3 3-160 16,-7 15 92-16,-12 3-164 0,-4-7 136 15,-15 7 16-15,-8-4 56 16,-15 4 64-1,-8 0 92-15,-12 0-64 16,-4-4 124-16,1 14-108 16,-5-3 0-16,5 3-48 15,7 4-8-15,12 3-12 16,3-3-8-16,9-7 4 16,-1 3 12-16,0-7-8 15,5-6 32-15,-5-8-24 16,-4 1-68-16,-3-4 28 0,0 0-220 15,-9-3 132-15,-3 3-56 16,-3 0 100-16,-1-4 40 16,-4 11 20-16,8 0 96 15,0 11-48-15,4-1 148 16,4 0-104-16,3 1 140 16,9-1-128-16,7-3 40 15,0-7-80-15,4 0-8 16,0-7-28-16,4-3-4 15,-8-1-8-15,-8 1 12 16,-11 0-12-16,-8-1-48 16,-8 1 24-16</inkml:trace>
          <inkml:trace contextRef="#ctx0" brushRef="#br0" timeOffset="292489.8509">9436 16060 476 0,'-16'-7'176'0,"16"7"-136"0,8-3-12 0,-4-1 136 16,3-3-96-16,9 1-20 15,3 2-28-15,8 1-36 0,8 6 8 16,8 7-4-16,-1 4 4 0,-7 10 8 16,-8 11 0-16,-11 16-12 15,-12 8 8-15,-12-8 4 16,-15 1 0-16,-8-7 8 15,-12-7-4-15,4-18 8 32,8-2-8-32,-7-5 32 0,11-20-20 15,7-3 108-15,13-21-68 16,-1-3-16-16,16-8-24 16,19-2-16-16,19 6 4 0,16 7-156 15,-4 10 84-15,-4 7-324 16</inkml:trace>
          <inkml:trace contextRef="#ctx0" brushRef="#br0" timeOffset="293005.7539">9927 16156 464 0,'8'-6'176'0,"-8"2"-140"0,4-6-8 0,4 10 144 16,-8 0-100-16,0 0 52 16,0 17-76-16,-8-3-8 15,4 13-24-15,-4 4-4 0,4 14-4 16,0-7 4-16,1 0-8 15,3-14-12-15,3 3 4 16,5-9 28-16,4-12-12 16,3-2-56-16,1-11 20 15,-1-7-200-15,1-6 124 16,-12-11-64-16,3 7 96 16,-3-4 48-16,-8 11 16 15,0 0 192 1,1 17-104-16,-1 3 176 0,0 18-148 15,8 3 88-15,3 14-116 16,9-7-4-16,11-7-44 0,8-4 0 16,11-6-20-16,1-10 8 31,-1-4-12-31,12-7-60 0,-11-11 24 16,-20-6-76-16,-8-7 56 15,-15-3 0-15,-4-4 28 16,-4 0 12-16,-11 0 4 0,3 7-28 15,-3 4 16-15,11 6-56 16,15 11-368 0,9 7 236-16,-1 9-208 15</inkml:trace>
          <inkml:trace contextRef="#ctx0" brushRef="#br0" timeOffset="293617.8793">10028 16717 488 0,'-4'0'180'0,"0"0"-140"0,8 0-12 15,-4 0 128-15,12-3-92 0,-5-1 44 16,13-6-64-16,-1 3 28 16,8-3-40-16,16-11-8 15,3 8-16-15,8-15-32 16,4 7 12-16,-3-20 24 15,-9 0-8-15,1-14 8 16,-13 3-4-16,1-10 12 16,-4-3-12-16,-4 13 4 15,-11 7-4-15,-5 11-16 16,1 7 4-16,-4 6 48 0,-8 7-24 16,7 4 0-1,-3 10-12-15,4 10 4 16,0-3-8-16,-8 17 32 15,8 4-20-15,-5 3 4 16,1-4-12-16,-8 14 20 16,4-6-16-16,0-4 4 15,-3 0-8-15,-9-7 12 16,12-4-12-16,-4-13-152 16,4 0 76-16,8-21-208 15,3 1 152-15,17-22-320 16,-1 1 252-16</inkml:trace>
          <inkml:trace contextRef="#ctx0" brushRef="#br0" timeOffset="297846.4652">10427 15785 496 0,'0'-21'184'0,"7"21"-140"0,1 7-16 0,-4 3 240 15,4 11-152-15,3 10 24 0,-7 14-84 16,-8-1-140-16,-7 1 40 15,-9 10-616-15</inkml:trace>
          <inkml:trace contextRef="#ctx0" brushRef="#br0" timeOffset="297861.4728">10411 17082 1068 0,'-8'17'396'0,"8"-17"-308"0,-7 28-24 0,7-21 56 15,7 10-80-15,-7 0-544 16,8 4 272-16,-16-1-372 16</inkml:trace>
          <inkml:trace contextRef="#ctx0" brushRef="#br0" timeOffset="293832.6227">10926 16081 696 0,'-12'0'256'0,"12"0"-196"0,-19 17-20 15,0 4 208-15,11-4-144 0,-12 24 100 16,5 0-120-16,3 11-28 16,5-4-36-16,7 4-60 15,7-4 24-15</inkml:trace>
        </inkml:traceGroup>
        <inkml:traceGroup>
          <inkml:annotationXML>
            <emma:emma xmlns:emma="http://www.w3.org/2003/04/emma" version="1.0">
              <emma:interpretation id="{1C550761-E867-49A0-B05E-2687EA166353}" emma:medium="tactile" emma:mode="ink">
                <msink:context xmlns:msink="http://schemas.microsoft.com/ink/2010/main" type="inkWord" rotatedBoundingBox="13373,16881 15402,16922 15381,17967 13352,17926"/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97882.0295">11170 16260 372 0,'-12'-4'140'0,"12"4"-112"0,-4 14-4 0,0 0 136 16,4 3-92-16,-3 24 80 15,-1 11-88-15,0 17 100 16,-4 10-88-16,-4 3 8 16,-3 25-48-16,3-17 24 15,5-1-32-15,-5-10 4 16,8-10-16-16,-4-10 28 15,5-18-24-15</inkml:trace>
          <inkml:trace contextRef="#ctx0" brushRef="#br0" timeOffset="297865.4991">11479 16318 392 0,'0'-3'148'0,"4"6"-116"0,0 14-8 16,-4 7 216-16,0 11-136 16,-4 10 108-16,-3 6-124 15,-5 1 48-15,-3 3-76 16,-9 0 8-16,5 17-36 0,7-3 12 0,-3-10-24 15,3-15 28 1,4 8-32-16,1-18-84 16,3-10 36-16</inkml:trace>
          <inkml:trace contextRef="#ctx0" brushRef="#br0" timeOffset="297870.6523">11549 16790 696 0,'0'-24'256'0,"8"10"-196"0,4 3-20 0,-5 5 136 15,9 6-104-15,3 0-36 16,4 0-28-16,8 0-248 16</inkml:trace>
          <inkml:trace contextRef="#ctx0" brushRef="#br0" timeOffset="297873.0051">11716 16294 508 0,'0'-24'188'0,"19"21"-148"0,12-8-8 0,-16 4 72 0,13-3-64 16,3 3-16-16,3 7-16 16,1 0-284-16</inkml:trace>
          <inkml:trace contextRef="#ctx0" brushRef="#br0" timeOffset="297867.991">11894 16549 436 0,'-16'7'160'0,"8"20"-124"0,-7 8-8 0,11-11 104 0,-4 7-76 16,1 10 24-16,3 14-48 16,0-7-12-1,-4 4-12-15,4-8 4 16,4-2-8-16</inkml:trace>
          <inkml:trace contextRef="#ctx0" brushRef="#br0" timeOffset="297886.7245">12320 16280 436 0,'0'4'160'0,"3"20"-124"0,1 34-8 15,-4-9 192-15,-7 9-124 16,-1 4 88-16,-8 10-112 15,-7 21 0-15,-8 7-48 16,-4-11-4-16,-7-13-12 0,3-17 48 0,0-4-32 16,12-21 0-16,0-13-16 15,12-8-436-15,7-13 232 16</inkml:trace>
          <inkml:trace contextRef="#ctx0" brushRef="#br0" timeOffset="297890.0492">12505 16156 872 0,'39'-13'324'15,"-4"13"-252"-15,7 3-20 0,-18 7 136 0,-1 8-112 16,0 6-12-16,4 3-40 15,-15 11 0-15,-12 0-16 16,-12-4 40-16,-15 1-24 0,4-4-24 16,0-7 0-16,15-7 8 31,0 0-4-31,20-6 8 16,3-1-8-16,28 0-12 0,11 4 4 15,8 3-972-15</inkml:trace>
          <inkml:trace contextRef="#ctx0" brushRef="#br0" timeOffset="298680.1825">12699 16924 644 0,'-12'-7'236'0,"16"7"-180"0,0-7-20 16,8 4 168-16,15-1-120 16,-4-3 80-16,12 7-96 15,4-3 24-15,3-1-52 16,5 1-4-16,-1-4-24 0,0 7-8 15,-7-3 0-15,-12 3-368 16,-11 0 200-16,-16 0-460 16,0 3 352-1,-4-3 100-15</inkml:trace>
          <inkml:trace contextRef="#ctx0" brushRef="#br0" timeOffset="298868.183">12958 16697 444 0,'-19'31'164'0,"15"-7"-124"0,-4 45-16 0,4-21 148 15,4 17-100-15,-3-13-20 16,-1-1-32-16,4-6-8 16,-4-4-8-16,-4-13-56 15,8-4 28-15,8-7-480 0</inkml:trace>
        </inkml:traceGroup>
        <inkml:traceGroup>
          <inkml:annotationXML>
            <emma:emma xmlns:emma="http://www.w3.org/2003/04/emma" version="1.0">
              <emma:interpretation id="{9C127893-1769-4960-B85A-A91C45CB8980}" emma:medium="tactile" emma:mode="ink">
                <msink:context xmlns:msink="http://schemas.microsoft.com/ink/2010/main" type="inkWord" rotatedBoundingBox="15988,16943 17573,16974 17562,17538 15976,17506"/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99618.6762">13694 16174 488 0,'4'7'180'0,"11"-1"-140"0,12 15-12 0,-7 7 120 15,3 3-88-15,12 20 72 16,3 1-76-16,-3 13-20 15,0-10-24-15,-16-7 44 16,1-6-32-16,-24-8-20 16,0-3-4-16,-27-10-64 15,4-7 36-15,-16-4-24 16,5-7 32-16,-5-13 20 16,12 3 0-16,8-7 0 15,15-3 4-15,24-7-16 16,7 3 8-16,16 4 4 15,7 7 0-15</inkml:trace>
          <inkml:trace contextRef="#ctx0" brushRef="#br0" timeOffset="299838.263">14274 16390 352 0,'-7'-13'132'0,"7"13"-104"0,0 3-8 0,-4 1 44 16,0 6-40-16,-8 7 112 15,1 7-76-15,-5 11 108 16,5-1-96-16,-5 4 84 16,5-7-88-16,-1 3 12 15,4-6-48-15,4-4-4 16,4-3-16-16,4-8 44 16,4-6-28-16,4 0-224 15,3-7 104-15,-3-7-212 16,3 4 172-16,-7-11-24 15,0 7 96-15,-12-3 0 16,4 3 36-16,-4 0 120 16,0 7-52-16,4 0 160 15,4 7-112-15,11 3 44 16,9-3-80-16,7 0 12 16,3 0-40-16,5-7 8 15,-4 0-20-15,-4 0 8 16,-4-4-12-16,-12-6 20 15,-3 3-20-15,-4-10-4 16,-8 10-4-16</inkml:trace>
          <inkml:trace contextRef="#ctx0" brushRef="#br0" timeOffset="300062.8879">14634 16243 800 0,'-3'-18'296'0,"3"18"-232"0,-4 0-16 0,4 11 168 16,4-4-128-16,-1 20-36 15,5 1-32-15,-4 16-284 16,-4-2 144-16</inkml:trace>
          <inkml:trace contextRef="#ctx0" brushRef="#br0" timeOffset="300465.3549">14936 16642 904 0,'16'-4'332'0,"-16"4"-256"0,58 4-24 0,-31-4 140 16,4 3-116-16,4 1 24 15,4 2-60-15,-5 1-528 16,1 4 264-16</inkml:trace>
          <inkml:trace contextRef="#ctx0" brushRef="#br0" timeOffset="300387.7262">15273 16549 572 0,'0'-7'208'0,"0"7"-160"0,-19-21-12 16,-1 11 188-1,13 6-128-15,-20-6 104 16,3 10-116-16,-22 0 16 0,11 7-60 0,-11 10 40 16,15 7-48-16,-4 4 48 15,16-1-48-15,11-3 4 16,8 7-24-16,15-3 28 15,5-4-24-15,11-3 20 16,3-4-20-16,-6-10-464 16,2 7 240-16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2:34.5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742718-A9CA-44B9-A2DF-A03F120EBFAB}" emma:medium="tactile" emma:mode="ink">
          <msink:context xmlns:msink="http://schemas.microsoft.com/ink/2010/main" type="writingRegion" rotatedBoundingBox="758,381 21599,363 21603,5081 762,5100"/>
        </emma:interpretation>
      </emma:emma>
    </inkml:annotationXML>
    <inkml:traceGroup>
      <inkml:annotationXML>
        <emma:emma xmlns:emma="http://www.w3.org/2003/04/emma" version="1.0">
          <emma:interpretation id="{23FE05EE-EA73-4B18-8338-9E2819A5A60F}" emma:medium="tactile" emma:mode="ink">
            <msink:context xmlns:msink="http://schemas.microsoft.com/ink/2010/main" type="paragraph" rotatedBoundingBox="2294,261 18663,520 18615,3550 2246,32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DFDB69-04B9-40DA-A448-9B93A62294BB}" emma:medium="tactile" emma:mode="ink">
              <msink:context xmlns:msink="http://schemas.microsoft.com/ink/2010/main" type="line" rotatedBoundingBox="2294,261 18663,520 18637,2156 2268,1897"/>
            </emma:interpretation>
          </emma:emma>
        </inkml:annotationXML>
        <inkml:traceGroup>
          <inkml:annotationXML>
            <emma:emma xmlns:emma="http://www.w3.org/2003/04/emma" version="1.0">
              <emma:interpretation id="{AC620F17-FF64-4CF9-AAE4-4F2273500DBF}" emma:medium="tactile" emma:mode="ink">
                <msink:context xmlns:msink="http://schemas.microsoft.com/ink/2010/main" type="inkWord" rotatedBoundingBox="2292,336 5000,379 4982,1494 2275,14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 29 520 0,'-19'-17'192'0,"3"14"-152"0,1 3-8 0,3 0 124 16,12 0-92-16,-16 0 72 16,13 0-80-16,-9 0 4 15,8 0-36-15,4 0 24 16,8 6-32-16,11-2 32 16,4 3-32-16,16-7 20 15,4 0-20-15,34-14 20 16,-3 14-24-16,19-10-4 15,-4 10-4-15,-8-4-16 16,-11 8 8-16,-8 3-16 16,-8-4 12-16,-16 4 4 15,-7 3 4-15,-11-3 8 16,-1 0-4-16,-19 0 24 16,0 3-16-16,-11 0-4 15,3 4-4-15,0 3-24 16,-4 1 12-16,-3 2 12 15,7 4 0-15,-15 14-4 16,11 7 4-16,-7 7-4 0,0 6 0 0,-5 7-12 16,5-3 8-16,-12-13 20 15,8-8-8-15,-4-10 16 16,11-7-16-16,-11-14 32 16,8-3-24-16,-12-21 32 15,4 1-32-15,-12-29 32 16,12 4-32-16,-16-24-4 15,12 11-8-15,-7-1-16 16,7-3 8-16,-8 7 20 16,8 10-8-16,-4-7 24 15,12 8-20-15,0 6-32 16,7 7 12-16,1 13-16 16,7-3 12-16,0 8 16 15,8 2 0-15</inkml:trace>
          <inkml:trace contextRef="#ctx0" brushRef="#br0" timeOffset="227.1381">1157 119 632 0,'16'17'236'0,"-16"-17"-184"0,31 38-16 15,-12-11 28 1,1 1-44-16,7 6 0 0,0 7-12 0,11 4 36 16,1 0-20-16,8-4 4 15,-1-10-16-15,-7 4 12 16,-4-15-16-16</inkml:trace>
          <inkml:trace contextRef="#ctx0" brushRef="#br0" timeOffset="452.2139">1599 101 736 0,'-27'-10'272'0,"27"10"-208"0,-31 17-20 0,3-3 88 16,13 3-80-16,-20 11 52 15,8-1-64-15,-19 15 8 16,11-5-32-16,-12 8 0 15,12 3-8-15,-3-6 4 16,7-4-8-16,4-11 24 16,15 1-16-16,-3-22-320 15,11 1 164-15</inkml:trace>
          <inkml:trace contextRef="#ctx0" brushRef="#br0" timeOffset="690.838">1947-22 748 0,'4'-35'276'0,"-4"35"-216"0,0 0-16 0,0 7 24 31,0 7-48-31,-4 17 44 0,8 3-36 0,-12 11 12 16,0 3-24-16,-3 21-16 15,7 3-4-15,-12 4 28 16,9-4-12-16,-13 0 12 15,1-6-12-15,-4-15 36 16,7-6-24-16,-7-17 4 16,8-4-16-16</inkml:trace>
          <inkml:trace contextRef="#ctx0" brushRef="#br0" timeOffset="1188.1621">1897 511 736 0,'-20'-28'272'0,"20"28"-208"0,31-7-20 0,-15 1 64 16,3 6-68-16,16-11 60 15,8 4-56-15,19-6 4 16,3 2-28-16,5-6 4 15,-8 10-12-15,-8-7-44 16,-11 4 20-16,-5-4-192 16,-10 7 112-16</inkml:trace>
          <inkml:trace contextRef="#ctx0" brushRef="#br0" timeOffset="1432.3099">2288-342 912 0,'19'-11'340'0,"-19"11"-264"0,50-14-24 0,-26 11 140 15,3 3-116-15,8-3 8 16,-1-4-56-16,13 0 8 15,-1 7-20-15,24-4-464 16,-4 8 240-16</inkml:trace>
          <inkml:trace contextRef="#ctx0" brushRef="#br0" timeOffset="976.6301">2655-115 664 0,'-11'0'244'0,"11"0"-188"0,-4 41-16 16,0-17 56 0,0 0-60-16,0 17 24 15,1 1-40-15,-5 9 52 16,8-3-40-16,-8 18-8 15,4-4-12-15,-7 10 8 16,-1-7-12-16,-4 1 32 16,-3-4-24-16,0-14 40 15,-1-3-32-15,-7-14-100 0,16-11 40 16,-5-3-464-16,-3-6 276 0</inkml:trace>
        </inkml:traceGroup>
        <inkml:traceGroup>
          <inkml:annotationXML>
            <emma:emma xmlns:emma="http://www.w3.org/2003/04/emma" version="1.0">
              <emma:interpretation id="{A8BA9746-0E10-477B-81B3-CB43AF5505FB}" emma:medium="tactile" emma:mode="ink">
                <msink:context xmlns:msink="http://schemas.microsoft.com/ink/2010/main" type="inkWord" rotatedBoundingBox="5650,1005 5898,1009 5894,1287 5645,12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8.7285">3372 270 944 0,'-16'-14'352'0,"16"14"-276"0,16-10-20 16,3 10 76-16,0 0-84 16,20-7 0-16,-4 7-32 0,15 0 24 15,-3 7-24-15</inkml:trace>
          <inkml:trace contextRef="#ctx0" brushRef="#br0" timeOffset="1907.6902">3403 507 860 0,'31'0'320'0,"-31"0"-248"0,85 4-20 0,-47-4-12 15,5 7-32-15</inkml:trace>
        </inkml:traceGroup>
        <inkml:traceGroup>
          <inkml:annotationXML>
            <emma:emma xmlns:emma="http://www.w3.org/2003/04/emma" version="1.0">
              <emma:interpretation id="{EDD1A661-6AB7-4389-B236-DC72DE449290}" emma:medium="tactile" emma:mode="ink">
                <msink:context xmlns:msink="http://schemas.microsoft.com/ink/2010/main" type="inkWord" rotatedBoundingBox="6731,331 10317,388 10292,1955 6706,18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13.183">4936 229 464 0,'7'-7'176'0,"-7"7"-140"0,-4 24-8 0,1 3 152 16,3 8-104-16,-8 34-12 15,0 3-40-15,-7 11 44 16,3-11-40-16,-11-3 60 15,3-4-52-15,-22-10 80 16,7-3-64-16,-23-4 16 16,8-17-36-16,-12-11 24 15,7-9-32-15,5-22-4 16,11-2-12-16,12-25-464 16,12 0 248-16</inkml:trace>
          <inkml:trace contextRef="#ctx0" brushRef="#br0" timeOffset="2751.5515">4936-219 1092 0,'15'-10'404'0,"-15"10"-316"0,23 0-24 0,-15 4-16 16,8 2-40-16,3 5-452 15,0 2 240-15</inkml:trace>
          <inkml:trace contextRef="#ctx0" brushRef="#br0" timeOffset="3920.1595">5458 267 488 0,'8'-14'180'0,"-8"14"-140"0,-8-7-12 0,8 7 76 16,0 0-64-16,0 0 36 16,0 0-44-16,-8-7 44 15,8 4-44-15,0-1 20 16,0 4-32-16,0 0-8 15,-3 4-8-15,-5 6 48 16,0 0-28-16,-11 18 16 16,11 3-24-16,-11 13 8 15,7 1-12-15,0 0 0 16,9-4-4-16,3-3 4 16,0-10-8-16,7-11 24 15,9 3-16-15,-1-16 24 16,1-1-24-16,-1-10 12 0,5 1-12 0,-9-15-16 15,1 4 0-15,-1-14 12 16,1 3-4-16,-8 1-4 16,0 6 4-16,0 7-40 15,-1 7 20-15,-3 14-28 16,0 11 24-16,0 6 36 16,8 7-8-16,0 6 0 15,0-6-4-15,3-3 40 16,9-4-24-16,11-10 0 15,0 0-12-15,7-11 12 16,5-3-12-16,-4-10 4 16,-1-1-4-16,-11-9 4 15,1-4-8-15,-13-18 8 16,1 4-8-16,-13-20 24 16,1 13-16-16,-8-3-12 15,1 7-4-15,-5 3 72 16,8 10-36-16,4 8-28 15,7 3-8-15,5 3 0 16,3 3 4-16</inkml:trace>
          <inkml:trace contextRef="#ctx0" brushRef="#br0" timeOffset="5855.8083">6120 600 508 0,'-8'0'188'16,"8"0"-148"-16,0 11-8 0,0-11 52 16,0 0-52-16,0 0 40 15,0 3-40-15,-3-3 24 16,3 4-28-16,-8-4 72 15,16 0-56-15,-8 0 12 16,0 0-32-16,0 0-12 16,0 0-8-16,-8 0 4 0,8 3-4 0,-8-3-12 15,8 7 4-15,0-7 12 16,0 0-4-16,0 0 60 16,0 0-36-16,0 0 24 15,0 0-32-15,0-7 8 16,0 7-16-16,0-3 20 15,0 3-20-15,0-4-12 16,8 4-4-16,0-3 28 16,-1 3-12-16,9-7 24 15,3 7-24-15,8-4 32 16,8 1-28-16,4-1 32 16,7 1-32-16,1 3-12 15,-1 0-8-15,1 0 12 16,-13 0-4-16,-3 0 32 15,-7 3-20-15,-9-6 12 16,-3 3-16-16,-12-3 0 16,4 6-4-16,-8-3 4 15,0 0-8-15,-4 0-312 16,4 0 172-16,0-3-584 16,8 3 404-16</inkml:trace>
          <inkml:trace contextRef="#ctx0" brushRef="#br0" timeOffset="5210.5925">6596 212 464 0,'0'0'176'0,"0"0"-140"0,4 0-8 15,-4 0 64 1,0 0-56-16,0 0 32 15,0 0-40-15,0 0 16 16,0 0-24-16,-4 0-8 0,4 0-8 0,-7 0 28 16,-1 0-16-16,-4-7 12 15,-3 7-16-15,-9-4 0 16,13 4-4-16,-16 0 4 16,7 0-8-16,-7 0 16 15,4 0-12-15,-8 0 16 16,8 11-16-16,-12-8-4 15,16 4 0-15,-8 0 4 16,7 3-4-16,1 4 24 16,0 3-16-16,-1-7-12 15,5 4-4-15,-5 7 40 16,9 3-24-16,-5 3 8 16,8 1-12-16,-3 3-16 15,7 3 4-15,-4 8 28 16,4-5-12-16,4-6 4 15,0 0-8-15,0 0-16 16,4-3 4-16,0-8 48 16,8 1-24-16,3-7 0 15,-3 0-12-15,3-4 4 16,5-3-8-16,3-11 16 16,4 8-12-16,0-4-4 15,4 10 0-15,0-10 4 16,-4 0-4-16,-4 0 16 15,1 0-12-15,-5 0-4 0,-4 0 0 16,-3-10-60-16,0 10 32 0,-5 0-192 16,1-4 120-1,0 1-468-15,0 3 312 0</inkml:trace>
          <inkml:trace contextRef="#ctx0" brushRef="#br0" timeOffset="7356.9581">7498 12 624 0,'43'-10'228'0,"-43"10"-176"0,31-4-16 0,-20 1 116 16,5 6-92-16,-4-3 64 15,-1 0-72-15,-7 0 40 16,0 0-52-16,-8 0 52 16,4 0-56-16,-15-3 0 15,-1 3-20-15,-19-4 8 16,4 8-16-16,-11-8-12 16,7 4 0-16,-8-7-16 15,8 4 12-15,-7-4 12 16,11-3 0-16,-16-4-12 15,13 7 4-15,-9-3-16 16,16 10 12-16,-12 7-24 16,12 0 20-16,8 3-12 15,-1 7 12-15,13 4-8 0,-1 3 8 16,0 7 0-16,8 3 4 16,-4 7 8-16,-4 4 0 0,-7 17 16 15,0-3-8-15,-9 6 4 16,5-6-4-16,-4-1-16 15,7-6 4-15,-3-11 12 16,7-3-4-16,1-7 24 16,3-4-16-16,0-6-32 15,8 0 12-15,4-4 36 16,4 0-16-16,3-10 8 16,9 3-12-16,3-6 20 15,0 3-16-15,12-4-4 16,0 0-4-16,7 1 12 15,-7-1-8-15,4 1-4 16,-4 3 0-16,-4-4 12 16,-4 4-8-16,0-7-20 15,-8 3 4-15,1-6-200 16,-9 3 116-16,-3-7-332 16,0 4 236-16</inkml:trace>
          <inkml:trace contextRef="#ctx0" brushRef="#br0" timeOffset="7599.6031">6991 411 748 0,'-35'-14'276'0,"35"14"-216"0,-15-3-16 0,11-1 156 16,4 8-120-16,15-4 44 15,1 0-72-15,19-4 60 16,7 4-64-16,13 0 28 15,-5 0-44-15,8 0 8 16,-12 0-24-16,-3 0-44 16,-8 0 16-16,-4-10-272 15,-8 7 156-15,0-8-340 16,-3 1 264-16</inkml:trace>
          <inkml:trace contextRef="#ctx0" brushRef="#br0" timeOffset="7987.8207">7223-342 696 0,'-27'-7'256'0,"27"7"-196"0,-11-4-20 15,7 1 136 1,4 3-104-16,4 0 60 16,3 0-76-16,9-7 44 15,3 14-56-15,16-14 48 0,8 3-52 0,7-2 52 16,8 6-56-16,8-14-8 15,-4 14-16-15,-4 0 8 16,-16 3-12-16,-7-3 4 16,-4 4-4-16,-7 3 4 15,-5-7-8-15,-11 3-168 16,3 4 88-16,-3 7-544 16,0-4 348-16</inkml:trace>
          <inkml:trace contextRef="#ctx0" brushRef="#br0" timeOffset="8439.5698">8001 896 808 0,'-7'11'300'0,"7"-11"-232"0,7 55-20 0,-7-28 72 15,0 4-76-15,-15 10 36 16,3 1-48-16,-15-1-344 16,-8 0 168-16</inkml:trace>
        </inkml:traceGroup>
        <inkml:traceGroup>
          <inkml:annotationXML>
            <emma:emma xmlns:emma="http://www.w3.org/2003/04/emma" version="1.0">
              <emma:interpretation id="{60924D2D-31D9-44AC-B115-CF6C29C5161B}" emma:medium="tactile" emma:mode="ink">
                <msink:context xmlns:msink="http://schemas.microsoft.com/ink/2010/main" type="inkWord" rotatedBoundingBox="12168,496 14382,531 14366,1571 12152,15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79.1064">10073 139 600 0,'-12'0'224'0,"12"0"-176"0,-8 0-12 16,0 0 116 0,8 0-92-16,-11 0 88 15,11 0-84-15,-8 0 20 16,8 0-48-16,8 0-24 16,3 7-4-16,17-3-8 15,-1 2 0-15,23 1 52 0,-4 0-28 16,20-7 0-16,-4 7-16 0,12-3-24 15,-8-4 8-15,-8 3 4 16,-8 4 4-16,-15-4-12 16,-4 1 8-16,-24-4 12 15,1 3-4-15,-12-3 16 16,-3 0-12-16,-5 0 32 16,0 0-24-16,1 0 4 15,3 0-12-15,0 0-24 16,4 0 8-16,1 0 4 15,3 0 4-15,-4 0 8 16,0 4-4-16,-8 3-4 16,1-7 4-16,-9 3-16 15,9 4 8-15,-13 3 4 16,9 4 0-16,-8 3-12 16,3 11 8-16,-3 20 20 15,8 3-8-15,-5-2-4 16,9 6 0-16,-5-4-24 15,5-6 12-15,-9-7 4 16,9-7 4-16,-5-7 8 16,8 0-4-16,-3-14 16 15,3 4-12-15,-4-7 16 16,5 0-16-16,-5-14 16 16,8 7-16-16,-11-14-12 15,11 4 0-15,-23-11 4 16,11 1 0-16,-23-22 0 0,12 4 0 15,-19-20 24-15,11-1-12 16,-11-6-4-16,7 13-4 0,4 8 20 16,16 13-12-16,3 0-32 15,12 10 12-15,4 4-8 16,8 14 8-16,4-4-100 16,7 7 60-16,8 7-368 15,8-1 232-15</inkml:trace>
          <inkml:trace contextRef="#ctx0" brushRef="#br0" timeOffset="10450.4543">10808 339 748 0,'0'-7'276'0,"0"7"-216"0,-8-7-16 0,4 4 112 15,8 3-96-15,-4-4 64 16,0 8-72-16,4-1-12 16,4 4-24-16,4 10 40 15,3 7-28-15,8 7 4 16,0 4-20-16,16 9 20 16,-8-13-20-16,12 0 4 15,-8 0-8-15,-4-10 4 16,-4 0-8-16,-12-8 40 15,-3-2-20-15,-12-8 12 16,0 4-20-16,-12-10-96 16,4 3 44-16,-7-7-200 15,3 3 132-15</inkml:trace>
          <inkml:trace contextRef="#ctx0" brushRef="#br0" timeOffset="10826.1365">11033 256 540 0,'3'-3'200'0,"-3"3"-156"0,0-7-12 0,-3 7 132 16,3 0-96-16,-4-7 88 16,0 14-92-16,-12 0 4 15,1 7-44-15,-12 13 12 16,4 4-20-16,-5 17 8 16,5 0-12-16,-8 4 12 15,8-4-16-15,-8-6 24 16,16-8-20-16,-16-3 32 15,15-7-28-15,1-14 12 16,11 4-16-16,-4-7-132 16,16-7 68-16,-8 0-352 15,11-7 224-15</inkml:trace>
          <inkml:trace contextRef="#ctx0" brushRef="#br0" timeOffset="12819.9158">12043 201 676 0,'0'-7'248'0,"0"7"-192"0,0-3-16 0,8-1 92 15,-4 8-80-15,3-4 76 16,1 0-72-16,0 0 4 16,-4 0-36-16,-4 0 12 15,0 0-20-15,-4-4 8 16,4 4-12-16,-16-3-8 16,5 3 0-16,-16-3-16 15,-1-1 8-15,5-3 12 16,0 4-4-16,-12-1-28 15,8 1 12-15,-12-7-4 16,12 10 8-16,-11 0 8 16,10 0 0-16,-2-7-20 15,6 14 12-15,-7-7-4 16,8 0 4-16,-4 0 16 0,8 0-4 16,-5 0-4-16,13 0 4 0,-5 0-4 15,9 0 0-15,-5 0-20 16,4 0 12-16,0 6-4 15,5 5 4-15,-1 3-12 16,4 3 12-16,-4 21 40 16,0 3-20-16,-4 21 16 15,8-4-16-15,-7 4 0 16,7 0-4-16,-8-10 20 16,4-4-16-16,-4-14 24 15,4-3-24-15,-3-7-4 16,3-3-4-16,-4-7 12 15,8 0-8-15,0-7 24 16,0-1-20-16,-8-6-20 16,8 4 0-16,-4-4-24 15,4 3 20-15,4 1 4 16,12-1 8-16,-5-3 32 16,9 4-16-16,7-4 12 15,0 0-16-15,4 0 0 16,-4 0-4-16,0 0-76 15,0 6 36-15,-8-6-136 16,1 0 92-16,-9-6-156 16,5 6 128-16</inkml:trace>
          <inkml:trace contextRef="#ctx0" brushRef="#br0" timeOffset="13019.4457">11478 563 840 0,'-4'-4'312'0,"4"4"-244"0,15 7-16 0,1-4 48 15,3 1-64-15,16-1 32 16,0 1-40-16,11-4 28 16,1 3-32-16,-1-6-232 15,-7-1 112-15,0-6-440 16,-4 0 300-16</inkml:trace>
          <inkml:trace contextRef="#ctx0" brushRef="#br0" timeOffset="13228.5039">11756-160 832 0,'-11'-24'308'0,"11"24"-240"0,19-21-20 16,1 11 116-1,-1 6-100-15,24-6 44 16,-1 10-64-16,5-10-8 0,-1 10-20 0</inkml:trace>
        </inkml:traceGroup>
        <inkml:traceGroup>
          <inkml:annotationXML>
            <emma:emma xmlns:emma="http://www.w3.org/2003/04/emma" version="1.0">
              <emma:interpretation id="{3C99B8DF-230F-4BD9-A304-0046D323B9DC}" emma:medium="tactile" emma:mode="ink">
                <msink:context xmlns:msink="http://schemas.microsoft.com/ink/2010/main" type="inkWord" rotatedBoundingBox="14845,951 14983,954 14977,1322 14839,13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680.349">12550 542 800 0,'-4'-7'296'0,"4"7"-232"0,20 10-16 0,-5-6 52 15,4-1-64-15,12-10 32 16,4 7-40-16</inkml:trace>
          <inkml:trace contextRef="#ctx0" brushRef="#br0" timeOffset="13514.3518">12589 194 956 0,'0'-3'352'0,"0"3"-272"16,19-4-24-16,-3 1 76 15,-5 6-84-15,16-3-12 16,0 0-20-16</inkml:trace>
        </inkml:traceGroup>
        <inkml:traceGroup>
          <inkml:annotationXML>
            <emma:emma xmlns:emma="http://www.w3.org/2003/04/emma" version="1.0">
              <emma:interpretation id="{05B6BA0A-8A4B-41FE-A5E7-1184C2157C8F}" emma:medium="tactile" emma:mode="ink">
                <msink:context xmlns:msink="http://schemas.microsoft.com/ink/2010/main" type="inkWord" rotatedBoundingBox="15470,587 18661,638 18637,2156 15446,210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861.8543">13173 507 1008 0,'-7'-6'372'0,"7"6"-288"0,46-7-24 0,-27 3 88 16,5 4-92-16,10-3 16 16,5 3-48-16</inkml:trace>
          <inkml:trace contextRef="#ctx0" brushRef="#br0" timeOffset="14189.8158">13781 342 696 0,'-19'31'256'0,"19"-31"-196"0,42 76-20 0,-34-24 92 15,-8-11-80-15,-8 28 16 16,4 3-44-16,-15 11 12 16,4-4-20-16,-24-4 28 15,0-9-28-15,-15-15 84 16,4-9-56-16,-8-15 24 15,7-10-40-15,5-27-52 16,7-4 12-16,12-30-472 16,19 2 264-16</inkml:trace>
          <inkml:trace contextRef="#ctx0" brushRef="#br0" timeOffset="14321.0573">13735 50 1152 0,'4'-31'428'0,"-4"31"-332"0,46-7-28 15,-27 7-36 1,-11 7-32-16,4 0-80 16,-5 3 44-16</inkml:trace>
          <inkml:trace contextRef="#ctx0" brushRef="#br0" timeOffset="15226.4333">14280 452 424 0,'-11'-20'156'0,"11"20"-120"0,-8-24-8 0,4 10 96 16,4 10-72-16,-8-13 76 15,5 3-72-15,-5 1 76 16,4 6-76-16,-11 7 0 15,3 0-36-15,-15 10 4 16,7 18-12-16,-7 6 12 16,4 4-16-16,4 7 4 15,7-4-4-15,12-7-8 16,8-6 4-16,15-11 40 16,8 0-24-16,4-10 16 15,4-3-20-15,-5-15-24 16,1 8 0-16,-11-14-32 15,-1-4 24-15,-8 0-12 16,-3-3 16-16,-8 11-8 16,-4 2 8-16,-4 11 8 15,0 11 4-15,4 6 16 16,8 10-8-16,3-10 48 16,9 8-28-16,7-12 20 15,8 8-28-15,11-21 16 0,4 0-20 16,1-14 36-16,-9-3-28 0,-11-11 12 15,-4 4-20 1,-27-20 8-16,0 6-12 0,-11-21-24 16,-5 11 4-16,-3 0 4 15,3 10 4-15,13 11-176 16,-5 9 96-16</inkml:trace>
          <inkml:trace contextRef="#ctx0" brushRef="#br0" timeOffset="15848.5669">14408 1333 652 0,'-8'21'244'0,"8"-21"-192"15,12 3-12-15,-4-6 216 16,0-1-148-16,11-16 44 15,4 3-88-15,12-21 48 16,4 0-64-16,11-34 8 16,0 3-32-16,5-24 4 15,-1 17-16-15,0-30-8 16,0 9 0-16,-15-13-16 16,3 21 8-16,-11 3 4 15,-7 27 0-15,-9 8 16 16,1 20-8-16,-9 6-48 0,1 15 24 15,-8 17 12-15,0 14 4 16,-4 27 12-16,0-3-8 16,-3 17 16-16,-1 3-12 0,8-3 40 15,0-7-24-15,0-14 20 16,8-3-24-16,3-7 36 16,5-10-32-16,7-11-48 15,0-10 12-15,8-14-120 16,0 4 72-16,0-21-36 15,0 3 56-15,-8-27-4 16,0 4 28-16,-7-18 8 16,-1 10 8-16,-7 4-20 15,4 17 12-15,-12 4 76 16,4 17-40-16,-8 10-16 16,4 14-12-16,-8 17 16 15,0 17-8-15,-3 7 16 16,7 7-16-16,-4-3 32 15,8-4-24-15,0-10 20 16,8-3-20-16,-4-8 36 16,7-3-28-16,5-10-112 15,-1 0 48-15,5-4-540 16,-1-7 320-16</inkml:trace>
          <inkml:trace contextRef="#ctx0" brushRef="#br0" timeOffset="17883.3735">15717 614 820 0,'0'-3'304'0,"0"3"-236"0,27-11-20 0,0 8 36 15,8-1-56-15,11-6 40 16,1 7-36-16,7-1 0 31,0 4-20-31,-8 0-8 0,-7 4 0 0</inkml:trace>
          <inkml:trace contextRef="#ctx0" brushRef="#br0" timeOffset="17418.5359">15841 194 464 0,'-8'-7'176'0,"8"4"-140"0,-4-4-8 0,4 4 92 15,0 6-72-15,0-6 44 16,0 3-56-16,0-4 44 15,0 4-48-15,0 0-24 16,0 7-8-16,0 7 60 16,-8 7-32-16,4 23 16 15,-3 1-28-15,-13 17 36 16,12 0-28-16,-11 3 4 16,11-13-16-16,-7-7 28 15,11-4-24-15,-11-14 4 16,15-3-12-16,-4-6 64 15,4-5-40-15,0-9-172 16,4-1 76-16</inkml:trace>
          <inkml:trace contextRef="#ctx0" brushRef="#br0" timeOffset="18137.8421">16007-136 880 0,'27'0'328'0,"-27"0"-256"16,50 10-16-16,-23-3 88 16,1-3-88-16,18 3 40 15,1-1-56-15,3 1 20 16,4 4-32-16</inkml:trace>
          <inkml:trace contextRef="#ctx0" brushRef="#br0" timeOffset="17661.7857">16363 153 716 0,'-8'0'264'0,"8"0"-204"0,-7 14-16 0,-1 0 64 16,8-1-68-16,-4 22 36 15,-4 3-44-15,1 20 16 16,7 1-28-16,-8 9 28 16,0-9-32-16,-4-4 32 15,5-3-32-15,-9-8 20 16,1-2-20-16,-1-8 8 15,5-3-12-15</inkml:trace>
        </inkml:traceGroup>
      </inkml:traceGroup>
      <inkml:traceGroup>
        <inkml:annotationXML>
          <emma:emma xmlns:emma="http://www.w3.org/2003/04/emma" version="1.0">
            <emma:interpretation id="{DA28454E-C35F-4CFC-8B60-B0C6C302972D}" emma:medium="tactile" emma:mode="ink">
              <msink:context xmlns:msink="http://schemas.microsoft.com/ink/2010/main" type="line" rotatedBoundingBox="7437,2218 13057,2201 13061,3428 7440,3445"/>
            </emma:interpretation>
          </emma:emma>
        </inkml:annotationXML>
        <inkml:traceGroup>
          <inkml:annotationXML>
            <emma:emma xmlns:emma="http://www.w3.org/2003/04/emma" version="1.0">
              <emma:interpretation id="{698F17F3-BE17-4D89-9EC1-1D44E76FAA73}" emma:medium="tactile" emma:mode="ink">
                <msink:context xmlns:msink="http://schemas.microsoft.com/ink/2010/main" type="inkWord" rotatedBoundingBox="7438,2603 8901,2598 8902,2953 7439,29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536.0445">5327 1984 456 0,'7'-11'168'0,"-7"11"-128"0,8-10-16 15,0 3 104 1,0 7-76-16,3-7 24 16,1 0-44-16,-5-3 40 15,5 3-40-15,-8-3 12 16,4 3-28-16,-8-3 44 15,4 6-32-15,-8-3-32 16,0 4 0-16,-4-4 44 0,4 7-20 0,-7-7-28 16,3 7 4-16,-4-3 16 15,5 3-4-15,-5-4-12 16,4 4 0-16,-7 0 12 16,3 7-4-16,-11 0-4 15,7 7 4-15,-15 3 4 16,12 4-4-16,-8 6-12 15,8 4 4-15,-1 3-4 16,12-3 0-16,5-3 16 16,6-4-4-16,9-10 32 15,7 0-20-15,12-14 12 16,0 0-16-16,8-11 20 16,-4 4-20-16,-4-10-12 15,-4 7-4-15,0-7 12 16,-8 3-4-16,1 0-4 15,-9 7 4-15,-7 0-40 16,0 7 20-16,4 7 4 16,-8 4 12-16,8 9 8 15,3 4-4-15,1 0-4 16,-1 4 4-16,17-7 40 16,6-4-24-16,5-17 24 15,0 7-24-15,7-14-16 16,-7 0-8-16,0-7 28 15,-8-3-12-15,-8-4 24 16,4 4-24-16,-15-7-4 16,-5 3-4-16,-7-3 40 0,8 4-24 0,-8-4 24 15,0 6-24-15,0-6-8 16,0 7-8-16,0-4 4 16,0 8-4-16,0-5-4 15,0 5 4-15,0-1 4 16,4 4-4-16,-4 3-372 15,0 3 200-15</inkml:trace>
          <inkml:trace contextRef="#ctx0" brushRef="#br0" timeOffset="22851.9092">6341 1960 872 0,'0'-11'324'0,"0"11"-252"0,8 0-20 0,-1 0 120 31,5 0-104-31,11 0 16 0,8 4-48 16,4-4-8-16,4 3-16 0</inkml:trace>
          <inkml:trace contextRef="#ctx0" brushRef="#br0" timeOffset="23034.9112">6271 2073 808 0,'-31'7'300'0,"31"-7"-232"0,12 10-20 0,-1-6 28 16,5-1-52-16,26 1 44 15,5-1-40-15,15-3-84 16,-4 4 28-16,4-4-468 15,-4 0 276-15</inkml:trace>
        </inkml:traceGroup>
        <inkml:traceGroup>
          <inkml:annotationXML>
            <emma:emma xmlns:emma="http://www.w3.org/2003/04/emma" version="1.0">
              <emma:interpretation id="{E3EBBF75-AE60-462C-978A-DBF743D503D9}" emma:medium="tactile" emma:mode="ink">
                <msink:context xmlns:msink="http://schemas.microsoft.com/ink/2010/main" type="inkWord" rotatedBoundingBox="9605,2680 10163,2678 10164,3075 9606,307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646.5746">7494 1911 528 0,'-11'0'196'0,"11"0"-152"0,-8 0-12 0,0 0 52 15,1 7-52-15,-9 0 32 16,1 3-36-16,-9 8 16 16,9-1-24-16,-4 10 60 15,3 1-44-15,1 6 12 16,3 1-32-16,4-1 8 16,4 1-12-16,0-11 0 15,8 3-4-15,4-16 20 16,4 2-16-16,-1-9 32 15,5-4-28-15,-1-11-100 16,5 1 40-16,-5-11 20 16,1 1 16-16,-9-4-36 15,5 3 24-15,-12 4 16 16,0 7 4-16,-4 10 88 16,4 10-44-16,0 14 56 15,4 3-56-15,11 4 16 16,9 4-40-16,14-8 36 15,1-3-32-15,15-13 32 16,0-1-32-16,-7-13 40 16,-5-1-36-16,-3-16-4 15,-12 2-16-15,-11-19 20 16,-1 9-16-16,-11-13-12 0,4 6-4 16,-16-6 12-16,0 7-4 0,5 3 8 15,3 7-8-15,3-1-116 16,5 12 60-16</inkml:trace>
        </inkml:traceGroup>
        <inkml:traceGroup>
          <inkml:annotationXML>
            <emma:emma xmlns:emma="http://www.w3.org/2003/04/emma" version="1.0">
              <emma:interpretation id="{52FCA120-8BAB-46FA-9033-BD206057C63D}" emma:medium="tactile" emma:mode="ink">
                <msink:context xmlns:msink="http://schemas.microsoft.com/ink/2010/main" type="inkWord" rotatedBoundingBox="10562,2209 12798,2202 12802,3429 10566,343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800.027">8307 1454 1008 0,'-11'-14'372'0,"11"14"-288"0,-8 10-24 0,4 4 44 15,0 7-68-15,-4 20-4 16,5 4-20-16</inkml:trace>
          <inkml:trace contextRef="#ctx0" brushRef="#br0" timeOffset="24053.7087">8373 2197 956 0,'8'-3'352'0,"-8"3"-272"0,31-14-24 0,-12 7 4 16,4 3-44-16</inkml:trace>
          <inkml:trace contextRef="#ctx0" brushRef="#br0" timeOffset="24427.7039">9233 1946 832 0,'-8'0'308'0,"8"0"-240"0,0 3-20 16,0 4-24-1,0 0-24-15,0 31-20 16,4 3 12-16,-8 28 20 16,0 0-4-16,-12 10 16 15,5-3-16-15,-12-4 120 16,3-7-72-16,-15-6 92 16,16-8-84-16,-16-13 56 0,4-10-68 0,-15-18 16 15,3-3-40-15,-15-21 16 16,8-3-24-16,-4-17-256 15,7 3 128-15,20-28-584 16,15 4 384-16</inkml:trace>
          <inkml:trace contextRef="#ctx0" brushRef="#br0" timeOffset="24550.5302">9260 1646 788 0,'19'-34'292'0,"-19"34"-228"0,12 3-16 0,-12 1-24 15,0 6-24-15,7 4-204 16,5 10 112-16</inkml:trace>
          <inkml:trace contextRef="#ctx0" brushRef="#br0" timeOffset="25162.446">9627 1946 560 0,'8'3'208'0,"-8"-3"-164"0,0 7-8 0,-4-7 120 16,0 7-92-1,-11 7 80-15,-1-4-84 0,-7 14-24 16,8-3-20-16,-5 10 4 15,5 0-12-15,7 0 4 16,8 0-4-16,12-7 28 16,3-4-20-16,8-6 20 15,1-3-20-15,-1-18 20 16,4 3-24-16,-4-6-12 16,-3 3-4-16,-5-3 12 15,-3 6-4-15,-5-3-12 16,5 4 4-16,-12-1-16 15,0 4 12-15,0 4-12 16,8 3 8-16,-8 3-8 16,8 4 8-16,11-4 60 15,0 1-24-15,12-5 24 16,4 5-28-16,4-8 16 16,-1-6-20-16,1-4 36 15,-4 3-28-15,-8-9-4 16,-8 6-12-16,1-4 4 15,-9 1-8-15,-3-7 8 16,0 7-8-16,-8-11 16 16,8 11-12-16,-16-21 4 15,0 7-4-15,-11-4-8 16,7 7 4-16,-15-3 12 16,12 7-8-16,-5-4-12 15,9 8 0-15,3-1-4 0,0 4 0 16,8-1-132-16,4 8 72 0,4-4-384 15,7 7 252-15</inkml:trace>
          <inkml:trace contextRef="#ctx0" brushRef="#br0" timeOffset="25451.2773">10456 1581 820 0,'11'-24'304'0,"-11"24"-236"0,0-3-20 15,0 6 64 1,0 7-72-16,0 11-8 15,0 3-20-15,-7 10 24 16,14 1-20-16,-7-1-24 16,8-3 4-16,4-7-368 15,7-3 200-15</inkml:trace>
        </inkml:traceGroup>
        <inkml:traceGroup>
          <inkml:annotationXML>
            <emma:emma xmlns:emma="http://www.w3.org/2003/04/emma" version="1.0">
              <emma:interpretation id="{9CD86427-D21A-4190-8CD3-C612B86B47DC}" emma:medium="tactile" emma:mode="ink">
                <msink:context xmlns:msink="http://schemas.microsoft.com/ink/2010/main" type="inkWord" rotatedBoundingBox="10592,2350 13058,2342 13060,2989 10594,2997"/>
              </emma:interpretation>
            </emma:emma>
          </inkml:annotationXML>
          <inkml:trace contextRef="#ctx0" brushRef="#br0" timeOffset="25612.6726">10704 1574 728 0,'-20'10'268'0,"20"-10"-208"0,16 31-16 0,-12-17 108 15,3 10-92-15,1 4 44 16,4-4-60-16,-1 7-252 16,12 0 108-16</inkml:trace>
          <inkml:trace contextRef="#ctx0" brushRef="#br0" timeOffset="26347.8721">8303 2228 456 0,'-3'-7'168'0,"3"7"-128"0,0-3-16 16,0-1 124-1,0 8-88-15,0-4 64 16,0 0-72-16,0 0 40 16,7 3-52-16,5 1 60 15,3-1-60-15,5-3 36 16,3 0-44-16,4-3 24 0,0-1-28 15,0-3-16-15,-3 7-8 0,-1-7 28 16,-4 7-16-16,-3-3 12 16,-5 3-16-16,-3-4-76 15,0 8 32-15,3-8-664 16,5 4 380-16</inkml:trace>
        </inkml:traceGroup>
      </inkml:traceGroup>
    </inkml:traceGroup>
    <inkml:traceGroup>
      <inkml:annotationXML>
        <emma:emma xmlns:emma="http://www.w3.org/2003/04/emma" version="1.0">
          <emma:interpretation id="{2CDE5445-F490-49CC-A96F-8CE0B9970275}" emma:medium="tactile" emma:mode="ink">
            <msink:context xmlns:msink="http://schemas.microsoft.com/ink/2010/main" type="paragraph" rotatedBoundingBox="760,3389 21602,3370 21603,5081 762,5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F475EC-41B9-493C-9214-877A7832CAA5}" emma:medium="tactile" emma:mode="ink">
              <msink:context xmlns:msink="http://schemas.microsoft.com/ink/2010/main" type="line" rotatedBoundingBox="760,3389 21602,3370 21603,5081 762,5100"/>
            </emma:interpretation>
          </emma:emma>
        </inkml:annotationXML>
        <inkml:traceGroup>
          <inkml:annotationXML>
            <emma:emma xmlns:emma="http://www.w3.org/2003/04/emma" version="1.0">
              <emma:interpretation id="{D9FA0110-926D-440B-8B76-734DF600AE02}" emma:medium="tactile" emma:mode="ink">
                <msink:context xmlns:msink="http://schemas.microsoft.com/ink/2010/main" type="inkWord" rotatedBoundingBox="760,3592 4929,3588 4930,4947 762,4951">
                  <msink:destinationLink direction="to" ref="{4BC11668-A6F9-4B84-9DFF-51298BB71258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1450.0818">-1506 2947 592 0,'-12'0'220'0,"5"-7"-172"0,3 4-12 0,0-1 68 16,8 4-64-16,-4-7 96 15,4 4-76-15,3-4 32 16,-3 4-52-16,4-4 4 16,0 3-28-16,3-2 28 15,5 6-28-15,11-7-4 16,0 3-8-16,20 1 20 15,-1-4-12-15,16 0-4 16,0 7-4-16,11-10-4 16,-7 10 0-16,12-4 8 15,-5 4-4-15,1-3-4 16,-16 6 4-16,0-3-24 16,-8 0 12-16,-11 0 32 15,-12 4-16-15,-8-4-8 16,5 3-4-16,-21 1 20 15,9-1-8-15,-12 0-4 16,0 1 0-16,-12 3-4 0,9 7 0 16,-21-1-20-16,13 4 12 0,-20 8-4 15,4 2 4 1,-16 18 0-16,4 0 0 0,-7 23 24 16,11 5-8-16,0 2-12 15,8-6 0-15,0-7 20 16,8-7-8-16,-1-10-12 15,5-11 0-15,-1-6 48 16,5-11-24-16,-5-14 24 16,5 1-24-16,-5-25-8 15,5 1-8-15,-13-35 4 16,5 3-4-16,-16-17-12 16,12 7 4-16,-20 0 4 15,5 14 0-15,3-4 68 16,8 15-36-16,-12-1-28 15,16 14-8-15,-4 0-28 16,7 6 20-16,-3 1 12 16,11 10 4-16,1 0-56 15,11 7 28-15</inkml:trace>
          <inkml:trace contextRef="#ctx0" brushRef="#br0" timeOffset="61617.0521">-736 3226 860 0,'16'24'320'0,"-16"-24"-248"0,35 34-20 0,-20-20 40 16,-3 3-60-16,-4 4 32 16,3 0-36-16</inkml:trace>
          <inkml:trace contextRef="#ctx0" brushRef="#br0" timeOffset="62051.6816">209 2892 496 0,'-19'-17'184'0,"19"17"-140"0,-16-4-16 16,-3 4 128-1,11 4-92-15,-19 3 44 16,0 7-64-16,-24 10 64 15,5 0-60-15,-16 7 0 16,12 3-28-16,-4 21 40 16,11 4-32-16,4 27-4 15,12-4-16-15,12 11 4 16,3-10-8-16,4-1 16 0,4-13-12 0,8 3 24 16,0-10-20-16,8 0 12 15,3-10-12-15,1-7-120 16,3-8 56-16,8-6-172 15,4-6 124-15,4-15-420 16,4-3 292-16</inkml:trace>
          <inkml:trace contextRef="#ctx0" brushRef="#br0" timeOffset="62516.9192">762 3202 832 0,'16'-21'308'0,"-16"21"-240"0,-4-10-20 0,-4 3 36 16,4 7-56-16,-19-7 16 16,4 4-28-16,-24-8-36 15,5 8 12-15,-17-4 20 16,13 3-8-16,-8-2 8 15,7 6-4-15,0-4-40 16,12 8 16-16,4-1-12 16,8 4 16-16,0 7 8 15,7 6 4-15,-11 25 8 0,15 3-4 0,-11 18 32 16,7-4-20-16,-7 0 4 16,3-4-12-16,-11-3 4 15,0-10-8-15,4-14-4 16,7 0 4-16,1-7 4 15,3-4-4-15,8-2-4 16,8 6 4-16,16-4 48 16,-1 4-28-16,8 1 8 15,4-1-20-15,8-4 28 16,3-2-24-16,9-5-4 16,-5-6-8-16,-7-7-252 15,-4 4 136-15,-12-11-536 16,4 0 360-16</inkml:trace>
          <inkml:trace contextRef="#ctx0" brushRef="#br0" timeOffset="62669.3262">197 3683 800 0,'-19'-6'296'16,"19"6"-232"-16,0 3-16 0,8-3 88 15,-1 0-84-15,21-7 96 16,3 4-88-16,19-8 0 15,0 5-40-15,12-8-268 16,0 7 136-16</inkml:trace>
          <inkml:trace contextRef="#ctx0" brushRef="#br0" timeOffset="62878.8816">515 2985 832 0,'35'-28'308'0,"-35"28"-240"0,46-31-20 0,-27 18 80 16,-3 2-80-16,3-6 8 15,1 3-36-15,-5 1-20 16,4 6-4-16,-7 3-4 16,4 4 0-16,-1 7-292 15,0 4 164-15</inkml:trace>
          <inkml:trace contextRef="#ctx0" brushRef="#br0" timeOffset="63209.8023">782 3329 748 0,'-4'17'276'0,"4"-17"-216"0,19 59-16 0,-3-28 40 15,-5 0-56-15,17 10-12 16,3 0-8-16,7-3 44 15,5-3-28-15,-4-4 0 16,3-7-16-16,-15-7-128 16,0 0 64-16,-7-7-444 15,-1 1 276-15</inkml:trace>
          <inkml:trace contextRef="#ctx0" brushRef="#br0" timeOffset="63404.2799">1123 3439 912 0,'-55'45'340'15,"55"-45"-264"-15,-77 58-24 0,42-34 36 16,8 4-60-16,-12 3 8 16,12-3-24-16,4-1 12 15,4-3-16-15,-1-3-64 16,9-4 28-16,7-7-312 15,-4-3 184-15</inkml:trace>
          <inkml:trace contextRef="#ctx0" brushRef="#br0" timeOffset="63989.8371">1328 3694 748 0,'-27'-31'276'0,"27"31"-216"0,19-7-16 0,-7 0 24 16,3 7-48-16,16-7 8 15,8 4-16-15,19-4 28 16,0 3-24-16,12-2-464 16,-9 6 244-16</inkml:trace>
          <inkml:trace contextRef="#ctx0" brushRef="#br0" timeOffset="63645.4222">1436 3209 716 0,'-4'-14'264'0,"4"14"-204"0,-8 21-16 0,1-1 80 16,3 8-76-16,-8 20 16 16,1 3-40-16,3 15-20 15,0-4-8-15,-3 0 56 16,3-4-28-16,-4-3 16 16,8-7-24-16,-7-6-8 15,7-4-4-15,0-18-324 16,4-3 176-16</inkml:trace>
          <inkml:trace contextRef="#ctx0" brushRef="#br0" timeOffset="64184.8567">1401 3040 944 0,'-11'-24'352'0,"11"24"-276"0,3-21-20 16,5 11 4-1,12 3-44-15,7-10-12 16,11 7-8-16,13-1-260 16,7 8 144-16</inkml:trace>
          <inkml:trace contextRef="#ctx0" brushRef="#br0" timeOffset="63838.9365">1784 3271 676 0,'-27'3'248'0,"27"-3"-192"0,-15 86-16 16,3-41 84-1,8-4-76-15,-7 21 44 16,7-4-56-16,4 22 0 16,4-5-24-16,7 4-112 15,-3-6 52-15,-4-15-184 16,0-10 132-16</inkml:trace>
          <inkml:trace contextRef="#ctx0" brushRef="#br0" timeOffset="64335.2559">1912 2871 612 0,'-4'0'228'0,"4"0"-180"0,8 25-12 0,-4-5-16 16,0-3-20-16,-4 14 16 15,8 0-8-15</inkml:trace>
          <inkml:trace contextRef="#ctx0" brushRef="#br0" timeOffset="64559.3516">1966 3040 736 0,'-31'17'272'0,"31"-17"-208"0,-7 14-20 0,3-7 72 16,0 3-72-16,-4 1 0 15,8-1-28-15,-4-10 40 16,8 7-28-16,4-7 4 15,0 0-20-15,11-7 0 16,-7 0-4-16,3 0-8 16,5 0 4-16</inkml:trace>
          <inkml:trace contextRef="#ctx0" brushRef="#br0" timeOffset="65023.1495">2439 2837 488 0,'7'-17'180'16,"-7"17"-140"-16,24 0-12 0,-13 7 120 15,-3 3-88-15,8 14 124 16,-1 7-104-16,0 17 84 16,9 0-96-16,3 42 144 15,-4 10-120-15,-7 24-12 16,-5-11-48-16,-26 21 40 16,-5-13-40-16,-34 3 28 15,-4-21-32-15,-35-10-300 16,4-18 148-16,-15-13-200 0,18-10 188 15</inkml:trace>
        </inkml:traceGroup>
        <inkml:traceGroup>
          <inkml:annotationXML>
            <emma:emma xmlns:emma="http://www.w3.org/2003/04/emma" version="1.0">
              <emma:interpretation id="{0BD9E0C9-7486-420A-B410-A39F4D7E98D9}" emma:medium="tactile" emma:mode="ink">
                <msink:context xmlns:msink="http://schemas.microsoft.com/ink/2010/main" type="inkWord" rotatedBoundingBox="5421,4160 6307,4159 6308,4379 5422,4380">
                  <msink:destinationLink direction="with" ref="{3C58E2EB-BA5D-4040-9860-A32099481498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7098.1054">3128 3566 520 0,'0'-3'192'0,"0"3"-152"0,4 14-8 0,-1-7 212 16,5 0-140-16,4-1 20 15,-1 1-76-15,13-3 4 16,3-1-32-16</inkml:trace>
          <inkml:trace contextRef="#ctx0" brushRef="#br0" timeOffset="66929.6582">3221 3460 280 0,'-8'-10'104'0,"8"10"-84"0,0-11 0 16,-4 8 76 0,4 3-56-16,-8-7 88 15,1 7-72-15,3-10 68 16,-4 6-68-16,0-3 92 16,8 7-84-16,-8-3 76 0,8 3-80 15,8-7 20 1,0 7-44-16,4-7-12 15,15 7-16-15,0 0 28 16,4 7-20-16,11-4-136 0,-11 8 64 0</inkml:trace>
          <inkml:trace contextRef="#ctx0" brushRef="#br0" timeOffset="67592.143">3763 3601 580 0,'-16'0'216'0,"16"0"-168"0,0 3-12 0,0-6 200 16,4 3-136-1,-4-4 28-15,4 4-76 0,-4-3 28 16,8 0-44-16,-1-4 8 16,9 3-28-16,-1-3 20 15,1 7-24-15,3-3 24 16,4 6-24-16,1-3-32 15,-1 4 12-15,-4-1 8 16,4 4 4-16,-3-7 8 16,-5 7-8-16,-7-7 32 15,4 0-20-15,-9 0 4 16,1 0-12-16,-4-7 12 16,0 7-12-16,-4 0-20 15,4-3 4-15,-3-1 12 16,-1 4 0-16,0-3-12 15,4 3 4-15,-4-7 4 16,8 14 0-16,-4-14-80 16,8 7 44-16,-5-7-188 0,1 0 124 15,-4 7-156 1,4 0 144-16</inkml:trace>
        </inkml:traceGroup>
        <inkml:traceGroup>
          <inkml:annotationXML>
            <emma:emma xmlns:emma="http://www.w3.org/2003/04/emma" version="1.0">
              <emma:interpretation id="{D3E24FFF-762C-4D81-B84A-78DB50EA01D5}" emma:medium="tactile" emma:mode="ink">
                <msink:context xmlns:msink="http://schemas.microsoft.com/ink/2010/main" type="inkWord" rotatedBoundingBox="6817,3461 9218,3459 9219,4712 6819,4714">
                  <msink:destinationLink direction="with" ref="{3C58E2EB-BA5D-4040-9860-A32099481498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8732.1759">4676 3274 248 0,'8'-10'92'0,"-8"10"-72"0,0-14-4 0,0 7 104 15,0 7-68-15,-8-3-4 16,8 3-28-16,-8 3-16 16,5 11 0-16,-5 17 92 15,8 7-52-15,-16 10 44 16,12 3-52-16,-11 4 44 15,11-10-48-15,-15 10 12 16,11-10-28-16,-11 7 8 16,7-11-12-16,-3-3 20 15,7 0-20-15,4-14 32 16,-4-4-28-16,8-20-144 16,8 0 64-16</inkml:trace>
          <inkml:trace contextRef="#ctx0" brushRef="#br0" timeOffset="69184.9289">4556 3601 684 0,'8'-7'252'0,"-8"7"-192"0,54-7-20 15,-27 0 84 1,12 7-76-16,7-10 44 15,1 10-56-15,-1-4 0 16,-3 4-24-16,-1 0-244 16,-11 4 124-16</inkml:trace>
          <inkml:trace contextRef="#ctx0" brushRef="#br0" timeOffset="69574.239">4715 2951 364 0,'-16'0'132'15,"16"0"-100"-15,-3-7-12 0,3 0 212 16,7 7-132-16,1 0 144 16,8 0-140-16,7-4 88 15,0-3-112-15,8 1 12 16,4 2-56-16,0-3 12 15,-1 4-28-15,5-1 8 16,-12 1-16-16,-3 0-132 16,-1 6 68-16,-16-3-264 15,5 0 176-15</inkml:trace>
          <inkml:trace contextRef="#ctx0" brushRef="#br0" timeOffset="68987.451">5183 3129 580 0,'-11'21'216'0,"11"-21"-168"0,-12 69-12 0,4-31 76 16,8 7-68-16,-4 16 24 15,8 1-36-15,-4 4-4 16,0-8-16-16,-4 4 20 16,4-7-20-16,-7 4 24 15,-1-4-24-15,-4-7 12 16,9-7-12-16,-9-13-316 16,4-8 168-16</inkml:trace>
          <inkml:trace contextRef="#ctx0" brushRef="#br0" timeOffset="69861.9392">5338 2692 424 0,'4'14'156'0,"-4"-14"-120"0,4 62-8 0,-4-31 88 15,4 0-68-15,0 10 44 16,0 1-56-16,3-4-12 16,1-4-12-16,-4-7 8 15,4 1-12-15,-5-7 24 16,5-4-20-16,0-7-304 16,0 1 160-16</inkml:trace>
          <inkml:trace contextRef="#ctx0" brushRef="#br0" timeOffset="70188.3069">5547 2785 352 0,'-8'0'132'0,"8"0"-104"0,-19 21-8 16,7-4 52-1,9 0-44-15,-13 8 32 0,5 2-32 16,-9-3 16-16,9-3-24 0,-5-1-16 15,4-2-8-15,-11-8-4 16,8 0 0-16,-20-6-20 16,8 3 16-16,-12-7 4 15,8 0 8-15,0-7 24 16,12 0-12-16,-1-7 172 16,17 7-100-16,18-3 84 15,1 3-96-15,22 4 16 16,5 6-52-16,-1 0 40 15,-3 8-44-15,-4-1-156 16,0 0 64-16,-8-3-380 16,0 0 240-16</inkml:trace>
          <inkml:trace contextRef="#ctx0" brushRef="#br0" timeOffset="70644.8281">5996 2971 364 0,'-7'0'132'0,"7"0"-100"0,-12-3-12 0,0 3 112 15,5 3-76-15,-17 1 40 16,5 3-56-16,-20 3-40 15,1 7-4-15,-21 11 80 16,13 3-44-16,-8 34 116 16,15 7-88-16,-3 21 28 15,7-7-52-15,4 7 48 16,4-10-48-16,11 6 20 16,12-10-36-16,8-7 36 15,4-10-32-15,7-17-216 16,9-7 104-16</inkml:trace>
          <inkml:trace contextRef="#ctx0" brushRef="#br0" timeOffset="70901.307">5814 3319 600 0,'-19'-14'224'0,"19"14"-176"0,4-7-12 0,0 4 160 15,7 6-116-15,9-3 72 16,7 0-88-16,8 0 16 16,3 0-44-16,5 0-4 15,-8 4-20-15,0-1-52 16,-1 4 24-16</inkml:trace>
          <inkml:trace contextRef="#ctx0" brushRef="#br0" timeOffset="71224.6963">6054 3112 456 0,'-15'-3'168'16,"15"3"-128"-16,4 10-16 0,-4-3 124 15,0-4-88-15,-8 18 28 16,8 7-52-16,-8 13 12 16,0 0-28-16,-7 11-8 15,-8-1-8-15,-12 1 72 16,12-4-40-16,-12-3 92 15,8-7-72-15,4-4 36 0,11-6-56 0,12-4 24 16,12-3-32-16,15-4 8 16,-4 0-20-16,12-3 8 15,-4-4-12-15,-4-3-272 16,4 0 144-16</inkml:trace>
          <inkml:trace contextRef="#ctx0" brushRef="#br0" timeOffset="71555.0751">6337 3047 664 0,'15'14'244'0,"-15"-14"-188"0,27 34-16 15,-15-3 180 1,7 7-128-16,5 24 148 16,3 7-136-16,-8 10 104 15,1-7-120-15,-20-3 8 16,0-11-56-16,-31 4 16 15,-4-3-28-15,-23 3-16 0,7-7-8 0,-11-7-224 16,12-10 120-16</inkml:trace>
          <inkml:trace contextRef="#ctx0" brushRef="#br0" timeOffset="73958.4262">6867 3443 424 0,'0'-4'156'0,"0"4"-120"0,0-7-8 16,0 4 168-1,0 3-112-15,-4-4 52 16,4 1-76-16,-7 0 52 15,3 6-64-15,-8 0-8 16,8 8-24-16,-3-1-4 16,3 4-4-16,0-4-16 15,8 0 4-15,3-3-40 16,5 0 24-16,4-10-20 0,3-1 24 0,-4-9 0 16,5 2 8-16,-13-6 8 15,-3 3 0-15,-15-3-12 16,3 7 8-16,-11-1 72 15,-1 8-36-15,1 3 16 16,3 7-32-16,9 0-24 16,11 0 0-16,15-7-540 15,12 0 296-15</inkml:trace>
        </inkml:traceGroup>
        <inkml:traceGroup>
          <inkml:annotationXML>
            <emma:emma xmlns:emma="http://www.w3.org/2003/04/emma" version="1.0">
              <emma:interpretation id="{ADB0BCE4-23D6-4C86-AF5B-6EB885BABA20}" emma:medium="tactile" emma:mode="ink">
                <msink:context xmlns:msink="http://schemas.microsoft.com/ink/2010/main" type="inkWord" rotatedBoundingBox="9674,3740 11425,3738 11426,4916 9676,4917">
                  <msink:destinationLink direction="with" ref="{3C58E2EB-BA5D-4040-9860-A32099481498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4512.4346">7638 3419 340 0,'-4'6'128'0,"4"-6"-100"0,4 25-8 0,-4-1 176 15,3 0-112-15,1 20 44 16,-4 1-76-16,0 27 24 16,8 1-44-16,-16 9 16 15,8-9-28-15,-23-12 28 16,8-9-32-16,-20-11 120 16,4-6-80-16,-12-18 4 15,5-3-36-15,-9-14-32 16,16-7 0-16</inkml:trace>
          <inkml:trace contextRef="#ctx0" brushRef="#br0" timeOffset="74680.3465">7820 2975 932 0,'7'-4'348'0,"-7"4"-272"0,-7 11-20 0,3-5-28 15,8 1-28-15,-1 4-328 16,9 2 180-16</inkml:trace>
          <inkml:trace contextRef="#ctx0" brushRef="#br0" timeOffset="75203.0556">8021 3343 600 0,'-27'3'224'0,"27"-3"-176"16,-27 24-12-16,15-6 192 15,4 2-132-15,-3 11 52 16,-5 0-88-16,12 7-56 15,-3-4-4-15,14-10 32 16,-3 4-20-16,12-7 8 16,3-4-12-16,8-10 4 15,0 0-8-15,4-14-100 16,-4 3 52-16,-7-6-60 16,-1 3 60-16,-11-10-40 0,-4 3 48 0,-8-3 12 15,4 3 12-15,-8 4 100 16,0 0-48-16,4 13 104 15,-3 7-80-15,14 4 84 16,-3 7-84-16,16-8 20 16,7 8-48-16,8-7-4 15,3 0-20-15,1-11 20 16,0 4-20-16,-4-14 32 16,-4 4-28-16,-8-8 12 15,0 1-16-15,-8-14-8 16,1 7 0-16,-8-28-92 15,-1 7 48-15,-7-17-128 16,0 3 96-16,-3 4-28 16,3 10 60-16,-8 18-240 15,8 9 156-15</inkml:trace>
          <inkml:trace contextRef="#ctx0" brushRef="#br0" timeOffset="75802.6374">8354 4059 444 0,'-8'55'164'0,"8"-55"-124"0,16 20-16 15,-9-13 220 1,5 0-140-16,-1-10 80 0,5 3-108 16,3-21 4-1,1 0-48-15,-1-17-40 0,4-3 4 0,0-17 0 16,5 3 4-16,3-18 32 15,3 18-16-15,13-20-4 16,-12 13-8-16,-4-7 56 16,3 14-32-16,-6 3 76 15,-5 14-56-15,-4 4 132 16,-3 13-100-16,-9 4 24 16,1 7-60-16,-8 10-8 15,4 10-24-15,-8 14-8 16,0 7 0-16,-7 10 12 15,3 1-8-15,-4 6-4 16,5 0 0-16,7 4-4 16,3-4 0-16,5 0-12 15,4-7 8-15,3-13-4 16,5-8 0-16,-1-16-36 16,0-8 24-16,1-13-72 15,-1-3 52-15,-3-11-60 16,3 3 56-16,-7-10-40 15,3 4 48-15,-7-11 20 16,3 11 12-16,-7-1 28 16,4 11-12-16,-4 7 84 15,0 7-52-15,-4 10 128 16,4 7-96-16,-4 10 96 16,3 3-96-16,-3 8 28 0,4-1-60 15,0 4-8-15,8 0-20 0,-4 0-12 16,3-3 0-16,-3-4-40 15,4 0 20-15,-5-10-636 16,5-4 356-16</inkml:trace>
        </inkml:traceGroup>
        <inkml:traceGroup>
          <inkml:annotationXML>
            <emma:emma xmlns:emma="http://www.w3.org/2003/04/emma" version="1.0">
              <emma:interpretation id="{978DE52E-C09C-404D-B5BE-4FEDE2B8F1B7}" emma:medium="tactile" emma:mode="ink">
                <msink:context xmlns:msink="http://schemas.microsoft.com/ink/2010/main" type="inkWord" rotatedBoundingBox="11878,3706 14309,3704 14310,4674 11879,4676">
                  <msink:destinationLink direction="with" ref="{3C58E2EB-BA5D-4040-9860-A32099481498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7336.5166">9654 3191 436 0,'8'-6'160'0,"-4"9"-124"0,-4 7-8 16,0 4 132 0,0 3-92-16,-4 28 60 15,0 7-72-15,-7 10 28 16,3 0-48-16,-4-1 32 15,5-2-36-15,-5-4 8 16,8-7-24-16,-4-3 20 0,8-7-24 0,-11-7 4 16,11-7-8-16,0-14-156 15,0-3 80-15</inkml:trace>
          <inkml:trace contextRef="#ctx0" brushRef="#br0" timeOffset="77727.0542">9593 3584 716 0,'19'-11'264'0,"-19"11"-204"0,39-10-16 0,-12 3 52 16,0 4-60-16</inkml:trace>
          <inkml:trace contextRef="#ctx0" brushRef="#br0" timeOffset="77546.5737">10138 3171 652 0,'0'-24'244'0,"0"24"-192"0,-7 10-12 0,7 4 224 16,0 3-152-16,-8 28 52 16,4 3-96-16,-4 21-44 15,-3-4-12-15,11 7-4 16,-8-6-4-16,0 6-92 15,8-7 52-15,-11 1-140 16,11-8 100-16</inkml:trace>
          <inkml:trace contextRef="#ctx0" brushRef="#br0" timeOffset="77953.156">9716 2999 852 0,'16'-17'316'0,"-16"17"-248"0,42-25-16 0,-11 15 76 16,0 7-80-16,20-4 8 16,-5 7-36-16,12 0-356 15,-4 7 184-15</inkml:trace>
          <inkml:trace contextRef="#ctx0" brushRef="#br0" timeOffset="78190.9063">10758 3030 644 0,'-39'-18'236'0,"39"18"-180"0,-39 7-20 0,4 7 160 16,8-4-116-16,-31 35 88 16,12 0-96-16,-8 41-28 15,15 0-28-15,-4 10-4 16,16-6-8-16,0 3 16 15,16-11-12-15,3-3-40 16,16-10 20-16,11-17-192 16,0-11 112-16</inkml:trace>
          <inkml:trace contextRef="#ctx0" brushRef="#br0" timeOffset="78405.0036">10649 3408 852 0,'-27'-14'316'0,"27"14"-248"0,4-3-16 15,8 3 84 1,3 3-84-16,16-3 24 16,8 4-44-16,3-1 4 15,-3 4-20-15,4-3-8 16,-5 3-4-16,-3-7-280 15,-4 0 152-15</inkml:trace>
          <inkml:trace contextRef="#ctx0" brushRef="#br0" timeOffset="78671.2384">10913 3202 416 0,'-28'10'152'0,"28"-10"-116"0,-23 31-12 0,8-7 284 16,-1-3-172-16,-7 17 96 16,4 6-136-16,-1 5 8 15,5-5-64-15,3 1 12 16,5-4-32-16,7-3 16 16,7-7-20-16,5-3 8 15,3-4-12-15,5-11 12 16,-1 1-16-16,4-10-284 15,4-4 148-15,8-7-476 16,4 3 340-16</inkml:trace>
          <inkml:trace contextRef="#ctx0" brushRef="#br0" timeOffset="78880.8356">11253 3116 560 0,'-19'-17'208'0,"19"17"-164"0,8 6-8 16,3 8 180 0,-3 3-124-16,11 35 96 0,1 3-108 15,-13 21-36-15,5 6-28 16,-16 11 28-16,-11-17-20 0,-24 17-216 16,0-11 104-16,-27-2-212 15,12-15 168-15</inkml:trace>
          <inkml:trace contextRef="#ctx0" brushRef="#br0" timeOffset="79405.8135">9631 3542 436 0,'-8'-6'160'0,"8"6"-124"0,-3 0-8 0,-1 0 204 16,8 0-132-16,-4 0 136 15,0 0-136-15,3 0 88 16,5 3-108-16,4-6 108 16,7 3-108-16,16-4 84 15,12 1-96-15,3-4-24 16,12 7-28-16,-12-4 4 16,-3 8-12-16,-20-4-40 15,0 3 20-15,-16-3-352 16,-11 4 204-16,-19-4-564 15,7 0 408-15</inkml:trace>
          <inkml:trace contextRef="#ctx0" brushRef="#br0" timeOffset="80850.1082">11559 3584 424 0,'0'-11'156'0,"8"11"-120"0,0-10-8 0,-5 10 212 31,1 0-136-31,4-7 124 0,8 14-132 0,3-7 48 15,8-3-84-15,16 3-8 16,3 6-32-16,8 5-12 16,-3-4-4-16,-1-4-76 15,-4 4 40-15,-7-7-252 16,-4 3 160-16</inkml:trace>
          <inkml:trace contextRef="#ctx0" brushRef="#br0" timeOffset="81091.2345">11942 3123 592 0,'-11'-14'220'0,"3"17"-172"0,0 4-12 0,4 10 120 16,4 1-92-16,-7 26 80 15,3 8-84-15,-8 17 32 16,8 0-56-16,-11 3 16 15,7-10-32-15,-11 10 8 16,7-17-16-16,-7 7 20 16,7-10-20-16,-3-15 4 15,7-6-8-15,0-13-340 16,4-11 180-16</inkml:trace>
        </inkml:traceGroup>
        <inkml:traceGroup>
          <inkml:annotationXML>
            <emma:emma xmlns:emma="http://www.w3.org/2003/04/emma" version="1.0">
              <emma:interpretation id="{D2C904B2-CAB7-4184-A605-A47A27090EFA}" emma:medium="tactile" emma:mode="ink">
                <msink:context xmlns:msink="http://schemas.microsoft.com/ink/2010/main" type="inkWord" rotatedBoundingBox="14661,3599 18095,3596 18097,5084 14662,5087">
                  <msink:destinationLink direction="with" ref="{3C58E2EB-BA5D-4040-9860-A32099481498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1675.958">12384 3532 860 0,'-16'-21'320'0,"16"21"-248"0,27 4-20 0,-7-1 76 16,7 4-80-16,11 0 0 15,1 0-32-15,8 3-212 16,-1 1 104-16</inkml:trace>
          <inkml:trace contextRef="#ctx0" brushRef="#br0" timeOffset="81507.978">13018 3140 996 0,'47'-31'368'0,"-47"31"-284"0,31-10-24 0,-23 10-8 16,-4 0-40-16,-12 0 24 16,0 0-24-16,-23 0 32 15,4 6-28-15,-31-2-4 16,8 6-8-16,-16-6-16 15,15 6 8-15,-11-10 4 16,12 3 0-16,-12-3 0 16,16 0 0-16,-8 4 24 15,23 3-12-15,-4 13 12 16,8 8-12-16,7 20 20 16,9 4-20-16,-5 10-12 15,8 0-4-15,8-4 12 16,-3-3-4-16,-1-3 16 15,8-1-12-15,-8-9 24 16,4-8-20-16,-8-6-12 16,8-4-4-16,0-7 28 15,8-10-12-15,-1-7-4 16,13 0-4-16,7-4-32 16,4 1 16-16,4-4 40 0,3 7-16 15,-7-3-220-15,4 3 112 16</inkml:trace>
          <inkml:trace contextRef="#ctx0" brushRef="#br0" timeOffset="81904.5657">12523 2840 956 0,'0'-10'352'0,"0"10"-272"0,4 10-24 16,11-6 104 0,-3-1-100-16,19 4 28 15,4 0-52-15,11 3-92 16,1 1 28-16,22 3-624 0,-3-1 356 0</inkml:trace>
          <inkml:trace contextRef="#ctx0" brushRef="#br0" timeOffset="82124.6732">13456 2902 748 0,'-27'-6'276'0,"27"6"-216"0,-31 24-16 0,8-7 156 16,3 3-120-16,-15 15 28 15,8 6-64-15,-19 42 8 16,3 6-32-16,-11 18-16 16,15-11-8-16,5 14 4 15,10-10 0-15,9 3 16 16,11-17-8-16,8-10 4 16,4-14-4-16,3-17-184 15,12-11 100-15</inkml:trace>
          <inkml:trace contextRef="#ctx0" brushRef="#br0" timeOffset="82362.8071">13282 3360 996 0,'-31'-14'368'0,"31"14"-284"0,0 4-24 16,0-1 80-16,11 4-88 0,9 0 52 15,15 3-64-15,15 1 8 16,12 6-32-16,4-10 36 16,-8 6-28-16,0-6 20 15,-20 0-24-15,-10-7-396 16,-1 4 204-16</inkml:trace>
          <inkml:trace contextRef="#ctx0" brushRef="#br0" timeOffset="82589.5538">13584 3095 496 0,'-20'4'184'0,"20"-4"-140"0,-27 30-16 0,4-9 268 16,7 3-168-16,-14 28 132 16,-5 3-148-16,-4 10-28 15,12 4-52-15,0-10 32 16,11-1-36-16,9-10-4 15,7-3-16-15,7-11 4 16,9-6-8-16,15-11 24 16,4-10-16-16,11-7-276 15,4-3 140-15,1-11-372 16,-1 3 280-16</inkml:trace>
          <inkml:trace contextRef="#ctx0" brushRef="#br0" timeOffset="82915.1905">13855 3016 676 0,'0'3'248'0,"0"-3"-192"0,0 14-16 0,4 0 208 15,7 3-144-15,-7 38 188 16,11 7-168-16,1 21 148 15,-1-1-156-15,-7 4 84 16,-4-7-116-16,-16 7-4 16,1-6-44-16,-24 2 20 15,8-10-32-15,-23-10-4 16,7-10-12-16,-23-14-632 16,16-7 340-16,-4-17-652 15,15-4 532-15</inkml:trace>
          <inkml:trace contextRef="#ctx0" brushRef="#br0" timeOffset="84004.1665">14191 3601 1092 0,'-19'-4'404'0,"23"4"-316"0,0 0-24 0,-4 0-16 16,8 0-40-16,-1 0-4 15,9 0 0-15</inkml:trace>
          <inkml:trace contextRef="#ctx0" brushRef="#br0" timeOffset="84306.9535">14772 3518 444 0,'-27'4'164'0,"27"-4"-124"0,-27 31-16 15,11-11 80 1,9 4-64-16,-17 38 72 0,1 7-64 16,-4 28-8-1,-4-8-24-15,-4-3 40 0,12-10-28 0,-12-7 116 16,-3-14-76-16,3-7 64 16,4-10-76-16,-23-18 32 15,15-9-52-15,-8-22-20 16,13 1-8-16,3-24-300 15,19 3 160-15</inkml:trace>
          <inkml:trace contextRef="#ctx0" brushRef="#br0" timeOffset="84426.2914">14664 3009 800 0,'4'-10'296'0,"-4"10"-232"0,11 7-16 0,-7-4-36 15,0 7-16-15,8 4-340 16,3 7 188-16</inkml:trace>
          <inkml:trace contextRef="#ctx0" brushRef="#br0" timeOffset="84932.1337">15090 3470 444 0,'-12'0'164'0,"12"0"-124"0,-8 0-16 0,8 0 192 16,0 0-124-16,-11 0 104 16,3 7-112-16,0 0 24 15,-4 10-64-15,-7-3 4 16,11 10-32-16,-3 0 8 15,3 4-12-15,4-1 20 16,4 4-20-16,4 0 4 16,4 0-8-16,11-7 12 15,0-3-12-15,1-14 16 16,7 0-16-16,0-14-40 16,4 0 20-16,-8-7-88 15,0 4 60-15,-7-8-56 16,-12 8 56-16,-4-4 20 15,-4 7 16-15,-4 4 28 16,0 3-12-16,-3 7 100 16,22 3-60-16,9 7 20 15,-1 1-40-15,24-1 4 16,7 0-20-16,4-13 20 16,4-1-24-16,-11-20 48 15,-5 6-32-15,-11-9 12 16,-7 3-24-16,-17-14 0 15,-3 10-8-15,-19-17-16 16,3 4 4-16,-3-11-136 16,-5 0 72-16</inkml:trace>
          <inkml:trace contextRef="#ctx0" brushRef="#br0" timeOffset="87017.9992">15798 2961 404 0,'-16'3'148'0,"16"-3"-112"0,-19 0-12 15,11 4 76 1,4 3-60-16,-11 3 8 16,3 4-28-16,-7-1 4 15,7 5-12-15,-11-5-16 16,12 5 0-16,-5-5 28 16,4 1-12-16,-7-7 12 15,11 3-12-15,-11-6-24 0,11-1 4 0,-11-6 152 16,15 3-76-16,-4-4 148 15,1 1-120-15,7-4 64 16,0 4-92-16,7-4 104 16,1 7-96-16,-4-7 112 15,11 7-108-15,-3-7 68 16,7 7-88-16,1-3-4 16,3-1-36-16,8-6-28 15,8 6 0-15,3 1-744 16,1 3 412-16</inkml:trace>
          <inkml:trace contextRef="#ctx0" brushRef="#br0" timeOffset="86645.5087">15686 2896 540 0,'0'-18'200'0,"4"15"-156"0,-1-7-12 0,-3 6 204 15,0 4-136-15,0-3 48 16,0 6-88-16,-3 7 16 15,-1 4-44-15,-4 10 60 16,0 4-52-16,4-1 44 16,-3 1-48-16,-1-1 8 15,8-3-28-15,-8 1 28 16,8-5-28-16,-12-3-4 16,12 4-8-16,0-11-192 15,0-3 104-15,0-3-388 16,0-1 264-16</inkml:trace>
        </inkml:traceGroup>
        <inkml:traceGroup>
          <inkml:annotationXML>
            <emma:emma xmlns:emma="http://www.w3.org/2003/04/emma" version="1.0">
              <emma:interpretation id="{9ED2AFB9-4F6A-4EF8-B412-09B20F3EDACD}" emma:medium="tactile" emma:mode="ink">
                <msink:context xmlns:msink="http://schemas.microsoft.com/ink/2010/main" type="inkWord" rotatedBoundingBox="18401,3373 21602,3370 21603,4830 18402,4832">
                  <msink:destinationLink direction="with" ref="{3C58E2EB-BA5D-4040-9860-A32099481498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9436.2574">16646 3374 196 0,'7'-4'72'0,"-7"1"-56"0,0-4-4 0,0 4 116 16,8 3-72-16,-4-4 112 16,0 1-96-16,-4-4 60 15,4 3-76-15,-4-2 40 16,4 6-56-16,-4-7 32 15,4 7-40-15,-8-7 0 16,4 3-20-16,-4-3 20 16,0 7-20-16,-8-6 4 15,1 6-8-15,-9-4 12 16,9 4-12-16,-9-3-4 16,1 6 0-16,4-3-4 15,-5 4 0-15,1-4 8 16,7 0-4-16,-15 0-12 15,12 0 4-15,-5 6 12 16,1-6-4-16,-8 7-12 16,7 0 4-16,-3-3 20 15,0 9-8-15,4-6 16 16,-1 4-16-16,-7 2 4 16,8 1-4-16,0-4 28 15,7 4-20-15,-4 0 32 16,5 0-32-16,-5 3-24 15,5 4 4-15,-1-1 16 0,-3 1-4 0,3-4 24 32,4 4-20-32,0-4 24 0,5 4-24 15,3-4 12-15,7 0-12 0,-3-3-8 16,4 3 0-16,0-3 4 16,-1 3-4-16,1-3 16 15,0 3-12-15,0-3-12 16,-1 6 0-16,1-9 28 15,4 2-12-15,3-6 40 16,1 4-28-16,3-11 12 16,8 3-20-16,0-3 0 15,0 0-8-15,1 0-8 16,-1 3 4-16,0-6-4 16,0 3 0-16,0 0 24 15,-4 0-12-15,-4 0-12 16,1 0-4-16,-5 0 28 15,-3 0-12-15,-4-7-4 16,-4 0-4-16,-16 0-356 16,8 1 192-16</inkml:trace>
          <inkml:trace contextRef="#ctx0" brushRef="#br0" timeOffset="89940.5286">16127 3625 392 0,'4'0'148'0,"-4"0"-116"0,0-3-8 0,0-1 92 15,0 8-68-15,0-4 88 16,0 0-80-16,0 0 112 16,0 0-92-16,0 0 4 15,8 0-44-15,-1 0 36 16,1 3-40-16,-4-3 28 15,4 0-32-15,3 0 60 16,5 0-48-16,3 0 8 16,1 0-28-16,10-3 24 15,1 3-28-15,-3-7-4 16,-5 7-8-16,-4-7 40 16,0 7-24-16,-3 0-8 15,-4 0-8-15,-9-7 12 16,1 14-8-16,-4-7-12 15,0 0 0-15,-4 0-280 16,8 0 156-16,-11 7-688 0</inkml:trace>
          <inkml:trace contextRef="#ctx0" brushRef="#br0" timeOffset="91328.6253">16843 3006 404 0,'4'-11'148'0,"-4"11"-112"0,0-10-12 0,0 3 208 16,4 7-132-16,0-7 124 15,0 4-128-15,-1-4 48 16,5 7-84-16,-4 3 64 16,0 8-72-16,0 6-8 15,0 3-28-15,3 1 16 16,1 3-20-16,0 0 4 15,4 0-8-15,-5 4 36 16,1-11-20-16,-8 4-208 16,4-11 100-16,-8 0-480 15,4-6 316-15</inkml:trace>
          <inkml:trace contextRef="#ctx0" brushRef="#br0" timeOffset="91702.616">16990 2961 248 0,'0'0'92'0,"0"0"-72"0,-4 3-4 16,1-3 124-1,6 7-80-15,-6 4 20 16,3-1-48-16,0 0 40 16,-8 0-40-16,0 4 28 0,4-3-32 0,-7 6-16 15,7-3-8-15,-8-1-24 16,4 1 12-16,-7-7-84 15,3 3 52-15,-3-3-48 16,3-3 52-16,0-8 64 16,5-3-12-16,-5-3 108 15,8 3-68-15,0-7 144 16,4 14-116-16,0-7 104 16,4 4-108-16,0 0 100 15,4 3-104-15,7-4 68 16,5 8-84-16,3-4 12 15,4 0-40-15,4 0-4 16,0 3-16-16,-4-3-156 16,0 3 76-16,-7-3-464 15,-1 0 292-15</inkml:trace>
          <inkml:trace contextRef="#ctx0" brushRef="#br0" timeOffset="93521.9567">17389 3511 788 0,'4'-10'292'0,"-4"10"-228"0,15 0-16 0,1-3 168 16,7 3-128-16,16 0 36 15,-1 0-76-15,13 0-12 16,-5 7-20-16,1-4 8 16,-9 4-16-16,-3-7-180 15,-12 0 96-15,1-4-324 16,-5 1 224-16</inkml:trace>
          <inkml:trace contextRef="#ctx0" brushRef="#br0" timeOffset="93294.3509">18020 3216 404 0,'-4'-14'148'0,"4"14"-112"0,0-11-12 0,0 5 152 16,4 6-100-16,0-11 68 15,0 4-84-15,-8-3 36 16,0 3-56-16,-8-3-28 16,1 6-12-16,-20-6 0 15,0 3 0-15,-20-3 16 16,5 3-8-16,-12-3 16 16,11 6-16-16,1-3-48 15,11 4 24-15,4-7 12 0,12 6 4 0,0-3-8 16,11 4 4-16,-4-4 12 31,8 7-4-31,-7-4 24 0,3 8-16 0,-4 3 12 16,1 7-12-16,-1 13 64 15,4 11-44-15,-7 24 16 16,7 3-32-16,-3 8-24 16,3-8 0-16,-4-3 32 15,8-11-16-15,-3-6 8 16,3-4-8-16,-4-6 28 15,8-4-20-15,-8-7-12 16,8-3-8-16,-4-11 40 16,4 0-24-16,0-6-8 15,8 6-8-15,-4-7 40 16,4 1-24-16,7-1 24 16,8 1-20-16,8-1 20 15,0 1-24-15,4-1 24 16,-4 1-24-16,-8-8-196 15,1 8 96-15,-9-8-324 16,1 1 228-16</inkml:trace>
          <inkml:trace contextRef="#ctx0" brushRef="#br0" timeOffset="93850.8426">17559 2820 496 0,'-31'-11'184'0,"31"11"-140"0,-7 0-16 16,3-3 284-1,8 3-176-15,3-3 104 0,9 3-140 0,19-4 16 16,3 1-72-16,13-1 36 16,-1 4-44-16,0 0 8 15,-7 7-28-15,-4 0-288 16,-8 0 144-16</inkml:trace>
          <inkml:trace contextRef="#ctx0" brushRef="#br0" timeOffset="94239.381">18535 2944 456 0,'-16'-7'168'0,"16"7"-128"0,0 3-16 16,-4 1 192 0,1-1-124-16,-13 4 44 15,4 3-84-15,-15 1 52 16,8 2-64-16,-27 11 64 16,11 1-64-16,-16 30 28 15,13 10-40-15,-9 11 16 16,12-1-24-16,4 5 8 15,16-18-16-15,-1 6 0 0,9-13-4 16,3 7 4-16,8-7-8 0,0 7 24 16,11-7-16-16,4 0-48 15,1-3 20-15,-9-4-340 16,9-6 196-16,-1-12-436 16,0-2 336-16</inkml:trace>
          <inkml:trace contextRef="#ctx0" brushRef="#br0" timeOffset="94482.6976">18419 3388 768 0,'-27'-28'284'0,"27"28"-220"0,3-10-20 0,5 3 112 15,8 7-96-15,11 0 80 16,-4 0-80-16,20 0 32 16,-5 7-56-16,9-4 8 15,-1 4-28-15,1 0 44 16,-5 0-32-16,-7-7-296 16,0 3 144-16</inkml:trace>
          <inkml:trace contextRef="#ctx0" brushRef="#br0" timeOffset="94797.0871">18605 3088 520 0,'-4'4'192'0,"4"-4"-152"0,-8 7-8 0,4 3 104 16,8 4-80-16,-12 10 76 15,4 7-76-15,-7 13 48 16,3 5-60-16,-8 6 76 16,5-4-68-16,-5 1 44 15,9-1-56-15,-5 1 40 16,8-14-44-16,4 7 44 16,4-7-48-16,8-8-8 15,3 5-12-15,4-8-28 16,5-9 8-16,7-11-340 15,3-7 192-15,17-11-492 16,-1-3 364-16</inkml:trace>
          <inkml:trace contextRef="#ctx0" brushRef="#br0" timeOffset="96135.5176">17923 2930 488 0,'-4'-31'180'0,"4"31"-140"0,8-7-12 0,-4 4 224 31,8 6-144-31,7-6 132 0,-4 3-136 0,12 0 32 32,8 3-80-32,8-3-24 0,-1 7-20 0,-3-7-380 15,0 7 200-15</inkml:trace>
          <inkml:trace contextRef="#ctx0" brushRef="#br0" timeOffset="95758.7149">17954 2651 364 0,'-11'-7'132'0,"22"7"-100"0,1 0-12 15,-12 0 140 1,0 0-92-16,4 11 88 16,3 2-92-16,1 11 72 0,0 4-76 15,0 3 12-15,-1 3-40 0,-3-3 24 16,4 0-32-16,-8-7 32 16,4 1-32-16,-4-12-12 15,0 1-8-15</inkml:trace>
          <inkml:trace contextRef="#ctx0" brushRef="#br0" timeOffset="96001.4543">18094 2603 332 0,'-8'7'120'0,"8"-7"-92"0,-8 31-8 0,4-10 140 16,4 3-92-16,-4 10 52 16,4 0-72-16,-4 4-16 15,4 0-20-15,-3-3 0 16,-1-4-8-16,-4-7-56 16,0 0 28-16,-3-7-348 15,3-3 200-15</inkml:trace>
          <inkml:trace contextRef="#ctx0" brushRef="#br0" timeOffset="95020.6818">19088 3009 528 0,'8'7'196'0,"-8"-7"-152"0,50 31-12 0,-26-4 184 16,-1 11-124-16,8 31 156 15,4 7-140-15,-8 13 32 16,-4-3-80-16,-23 7-4 16,-8-10-32-16,-19 3 40 15,-4-10-36-15,-23-15-208 16,8-9 96-16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6:36.1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0C5AB8-32C9-4B0E-8661-460FC943ED5C}" emma:medium="tactile" emma:mode="ink">
          <msink:context xmlns:msink="http://schemas.microsoft.com/ink/2010/main" type="inkDrawing" rotatedBoundingBox="13627,7830 15241,7748 15243,7776 13629,7858" semanticType="underline" shapeName="Other">
            <msink:sourceLink direction="with" ref="{AB90CC73-78C4-49FA-B508-26CEF46130D2}"/>
            <msink:sourceLink direction="with" ref="{9FD427C6-67A8-4C48-92E6-708EA3B78C71}"/>
          </msink:context>
        </emma:interpretation>
      </emma:emma>
    </inkml:annotationXML>
    <inkml:trace contextRef="#ctx0" brushRef="#br0">0 90 280 0,'0'0'104'0,"0"0"-84"0,19-10 0 0,-4 6 56 15,1 11-44-15,26-14 136 16,9 1-92-16,42 2 80 15,7-6-92-15,47-1 56 16,1 8-68-16,22-7 24 16,-31 3-44-16,12-4 8 15,-23 5-24-15,-12-1 0 16,-19 7-8-16,-24 0-8 16,-15 3 4-16,-27 1 28 15,-11 2-16-15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6:36.7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EE2018-8502-43A2-AEBB-98CFDFE5243D}" emma:medium="tactile" emma:mode="ink">
          <msink:context xmlns:msink="http://schemas.microsoft.com/ink/2010/main" type="inkDrawing" rotatedBoundingBox="13295,9116 15188,9046 15189,9065 13296,9136" semanticType="underline" shapeName="Other">
            <msink:sourceLink direction="with" ref="{35C0C62E-507A-4ECE-B7A3-FA89B7BE3720}"/>
          </msink:context>
        </emma:interpretation>
      </emma:emma>
    </inkml:annotationXML>
    <inkml:trace contextRef="#ctx0" brushRef="#br0">-1 79 248 0,'-3'-4'92'0,"3"4"-72"0,11-7-4 0,-3 4 88 15,11 3-60-15,1-4 80 16,11 1-72-16,11 0 36 16,5 3-52-16,15-4 24 15,-4 8-32-15,46-8 44 16,1 4-40-16,53-7 48 16,-7-3-48-16,27 3 28 15,-15 4-32-15,4-4-16 16,-24 3-8-16,-15-6 20 15,-28 10-12-15,-19-7-12 16,-15 11-4-16,-35-4 12 16,-11 0-4-16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5:17.0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9B0E5C-BA87-4BFE-95D6-F16015132E1A}" emma:medium="tactile" emma:mode="ink">
          <msink:context xmlns:msink="http://schemas.microsoft.com/ink/2010/main" type="writingRegion" rotatedBoundingBox="13081,9748 18591,7263 19637,9583 14128,12068"/>
        </emma:interpretation>
      </emma:emma>
    </inkml:annotationXML>
    <inkml:traceGroup>
      <inkml:annotationXML>
        <emma:emma xmlns:emma="http://www.w3.org/2003/04/emma" version="1.0">
          <emma:interpretation id="{6CF008A7-78E0-4D49-8702-57C03D870929}" emma:medium="tactile" emma:mode="ink">
            <msink:context xmlns:msink="http://schemas.microsoft.com/ink/2010/main" type="paragraph" rotatedBoundingBox="14619,8994 16268,8588 16487,9480 14838,98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0CC1C5-E2D9-4DC7-A7E8-8D400622627C}" emma:medium="tactile" emma:mode="ink">
              <msink:context xmlns:msink="http://schemas.microsoft.com/ink/2010/main" type="line" rotatedBoundingBox="14619,8994 16268,8588 16487,9480 14838,9886">
                <msink:destinationLink direction="with" ref="{9CB3E5C2-1C91-44A8-B252-F74B2816DB0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1F06C4-F066-47F1-8A6E-D653EC111415}" emma:medium="tactile" emma:mode="ink">
                <msink:context xmlns:msink="http://schemas.microsoft.com/ink/2010/main" type="inkWord" rotatedBoundingBox="14619,8994 16268,8588 16487,9480 14838,98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10826 6593 436 0,'0'-10'160'0,"0"10"-124"0,0-4-8 16,0 4 140-1,0 7-96-15,0 4 96 16,8 6-100-16,-4 24 36 16,8 7-60-16,-9 14-8 15,5 0-20-15,-4 0 52 16,4-7-40-16,-8 0 68 15,0-14-56-15,-8-6 72 0,4-8-64 0,-11-6 36 16,3-4-48-16,-11-13 8 16,7-1-28-16,-11-13 0 15,4-1-8-15</inkml:trace>
          <inkml:trace contextRef="#ctx0" brushRef="#br0" timeOffset="134.8801">10873 6376 976 0,'19'0'360'0,"-19"0"-280"0,16 0-20 0</inkml:trace>
          <inkml:trace contextRef="#ctx0" brushRef="#br0" timeOffset="1113.7076">11260 6493 496 0,'-4'-10'184'0,"4"10"-140"0,0-7-16 0,0 4 84 15,0 3-68-15,-4-4 8 16,4 4-32-16,-8 0 16 16,1 7-24-16,-9 0 84 15,5 3-52-15,-13 11 76 16,5 3-68-16,-4 14 8 15,3 0-36-15,-3 7 12 16,19 3-20-16,-3-7 8 16,14 0-12-16,5-17 0 15,7 4-4-15,8-18-32 16,0 4 12-16,1-14-164 16,-1-7 100-16,-4-7-60 15,-4-3 84-15,-3-10 0 16,-5 3 32-16,-7-4 4 15,8 7 8-15,-12 4 76 16,0 10-36-16,0 11 60 16,4 6-56-16,3 18 36 0,5 3-40 15,7 6 8 1,5 1-24-16,7-3 0 0,3-1-8 0,13-13 20 16,-8-4-16-1,-8-10 24-15,3 0-24 0,-7-14-4 16,-7 3-4-16,-16-16 4 15,0 2-4-15,-12-19 8 16,0 2-8-16,-7-16-4 16,3 2 4-16,0-2-32 15,12 10 16-15,4 3-4 16,4 10 8-16,7 1-28 16,9 9 20-16,-1 1 92 15,4 7-36-15,-4 0 28 16,4 3-40-16,0 0 8 15,-3 7-20-15,-1-7 8 16,-4 7-12-16,8-4 0 16,4 8-4-16,4-4-8 15,8 0 4-15,3-7 4 16,1 4-4-16,3-4-4 16,0 7 4-16,-3-7-4 15,-9 7 0-15,-10-7-144 16,-5 7 80-16,-15-7-184 15,-1 7 140-15,-14-3-364 16,-1 6 264-16</inkml:trace>
          <inkml:trace contextRef="#ctx0" brushRef="#br0" timeOffset="1426.5984">12084 6259 436 0,'-3'0'160'0,"3"0"-124"0,-8 7-8 0,4 0 140 16,4 3-96-16,-4 11 96 16,8 3-100-16,-8 7 64 15,0 0-76-15,-4 0 40 16,1 0-56-16,-9 14 40 15,5 0-44-15,-5 10-20 16,5 0-8-16,-5 10 8 16,8-10-8-16,1-3 24 15,7-8-20-15,0-6 32 16,7-3-28-16,1-4 20 16,4-11-20-16,-1-3 20 15,1-3-24-15,3-7-216 16,1-3 112-16</inkml:trace>
        </inkml:traceGroup>
      </inkml:traceGroup>
    </inkml:traceGroup>
    <inkml:traceGroup>
      <inkml:annotationXML>
        <emma:emma xmlns:emma="http://www.w3.org/2003/04/emma" version="1.0">
          <emma:interpretation id="{268BB5E9-89B0-405D-9994-6A20F0F46BFC}" emma:medium="tactile" emma:mode="ink">
            <msink:context xmlns:msink="http://schemas.microsoft.com/ink/2010/main" type="paragraph" rotatedBoundingBox="13597,10890 19106,8405 19637,9583 14128,12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1EADC-8C19-4D03-B58A-145A4F7C87EB}" emma:medium="tactile" emma:mode="ink">
              <msink:context xmlns:msink="http://schemas.microsoft.com/ink/2010/main" type="line" rotatedBoundingBox="13597,10890 19106,8405 19637,9583 14128,12068"/>
            </emma:interpretation>
          </emma:emma>
        </inkml:annotationXML>
        <inkml:traceGroup>
          <inkml:annotationXML>
            <emma:emma xmlns:emma="http://www.w3.org/2003/04/emma" version="1.0">
              <emma:interpretation id="{1F72271E-6523-44E3-8AEB-0AE4DE7C200A}" emma:medium="tactile" emma:mode="ink">
                <msink:context xmlns:msink="http://schemas.microsoft.com/ink/2010/main" type="inkWord" rotatedBoundingBox="13677,10838 15827,10923 15812,11296 13662,11211"/>
              </emma:interpretation>
            </emma:emma>
          </inkml:annotationXML>
          <inkml:trace contextRef="#ctx0" brushRef="#br0" timeOffset="17671.2126">9638 8462 156 0,'-8'-14'56'0,"24"14"-44"0,-24 0-4 0,8-4 52 16,11 1-36-16,-11 0 132 15,8-1-88-15,4 1 48 16,-12-1-68-16,8 1 0 0,-8-1-28 16,0 1 24-16,0 3-28 15,0 0-12-15,-8 7-8 16,8 0 28-16,-12 0-12 16,12-1-4-16,0-2-4 0,0-4-24 15,0 0 12-15,0 0 32 16,0 0-16-16,0 0 0 15,8 3-4-15,-4 4 4 16,-4 0-4-16,8 7 24 16,-8 3-16-16,0 4 32 15,7 3-28-15,-11 0-4 16,4 0-8-16,0-7 28 16,4 0-16-16,0-3 4 15,4-4-12-15,0-3 56 16,-1 0-36-16,-3 0-28 15,8-7-4-15,-4 0 28 0,-4 0-16 16,3-3-16-16,1 6 0 16,-8-3 12-16,8 3 0 15,-8-3-20-15,0 0 8 16,0 0 4-16,0 0 4 16,0 0 0-16,0 0 0 15,0 0 24-15,0 0-12 16,0 0 32-16,4-3-28 15,-1 3-4-15,5-3-8 16,-8 3-4-16,8 0 0 0,-8 0-12 16,8 0 8-16,-8 0 12 15,7 0-4-15,1 0-12 16,0 0 4-16,4-4 20 16,-1 1-8-16,9-1-20 15,-1 1 4-15,4-1 12 16,0 4 0-16,1-3-12 15,-1 3 4-15,4 3 12 16,0-3-4-16,0 0-4 16,0 4 4-16,-4-4 4 15,4 0-4-15,1 0-12 16,-5 3 4-16,8-3 12 16,-4 0-4-16,12-3-4 15,-5 3 4-15,5-4-4 16,4 1 0-16,-1 3 0 15,1-3 0-15,-4 3 8 0,-5 0-4 16,5 3 16-16,0-3-12 16,-4 0 4-16,-4 7-4 15,4-4-8-15,-1-3 4 16,-3 0-16-16,4 0 8 16,0 0 4-16,0 0 0 15,7-3 8-15,1 3-4 16,0-7-20-16,-5 7 8 15,9-7 20-15,-9 7-4 16,-3-7-12-16,-4 7 0 16,-4 0 40-16,0 0-24 15,-3-7-44-15,-1 4 16 0,0 3 12 16,-3 7 4-16,-1-4 12 16,0 1-8-16,1-1 8 15,-5 1-8-15,1 2-12 16,-5 1 4-16,5-3 12 15,-1-4-4-15,1 0-12 16,-1 0 4-16,1 0 4 16,3 7 0-16,0-7-12 15,1 0 8-15,-5 6 12 16,1 5-4-16,-1-4-4 16,-3 0 4-16,-1-1 4 15,-3-6-4-15,0 7 8 16,0-7-8-1,-1 0 52-15,1-7-32 0,0 7 32 16,-4-6-28-16,3-5 52 16,1-3-44-16,0-3 12 15,0-10-32-15,-1 3 20 0,1-18-24 16,0 5-12-16,3-5-4 16,-11 4-604-16,-11 7 332 15,-5-6-260 1</inkml:trace>
        </inkml:traceGroup>
        <inkml:traceGroup>
          <inkml:annotationXML>
            <emma:emma xmlns:emma="http://www.w3.org/2003/04/emma" version="1.0">
              <emma:interpretation id="{41D42288-A026-4B5F-A94B-E8F45EE3A2F3}" emma:medium="tactile" emma:mode="ink">
                <msink:context xmlns:msink="http://schemas.microsoft.com/ink/2010/main" type="inkWord" rotatedBoundingBox="16354,10321 16903,10074 17181,10691 16633,109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02.7541">12472 7808 664 0,'-16'0'244'0,"16"0"-188"0,0 3-16 0,4 1 76 15,8-1-72-15,7 4 0 16,0-7-28-16,12 0 16 16,0 0-20-16,12-7-4 15,3 0-4-15,8-7 12 16,-3 4-8-16,3-4-28 16,-11 4 8-16,-9-7 56 15,-10 7-20-15,-13-8-12 16,-3 5-4-16,-12-1-20 15,0 7 8-15,-15-7-4 16,7 7 0-16,-7 0 8 16,3 4 0-16,-11 0 8 15,8 3-4-15,-12-4-4 16,8 8 4-16,-1-4-16 16,-3 0 8-16,-4 0 12 15,8 3-4-15,-8 0-12 16,8 1 4-16,-8-1 4 0,12 4 0 15,-12 3 16-15,11 4-8 0,-7 0 16 16,8 10-16-16,0 7-4 16,7 7 0-16,0 14 64 15,8-4-36 1,4 3 4-16,12-3-20 0,0 1-12 16,11-11 0-16,8-4 12 15,4-7-8-15,3-6 16 16,1-4-16-16,4-3 4 15,-1 0-4-15,12-4-24 16,5-3 8-16,-1 0-244 16,-4 3 140-16</inkml:trace>
        </inkml:traceGroup>
        <inkml:traceGroup>
          <inkml:annotationXML>
            <emma:emma xmlns:emma="http://www.w3.org/2003/04/emma" version="1.0">
              <emma:interpretation id="{094266AE-6B2B-4A70-9DD1-F41D568141DB}" emma:medium="tactile" emma:mode="ink">
                <msink:context xmlns:msink="http://schemas.microsoft.com/ink/2010/main" type="inkWord" rotatedBoundingBox="17276,9231 19106,8405 19502,9283 17672,10108">
                  <msink:destinationLink direction="with" ref="{9CB3E5C2-1C91-44A8-B252-F74B2816DB0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91.0915">14473 6132 664 0,'4'-7'244'0,"-4"7"-188"0,8 14-16 0,-16 0 40 16,8 3-52-16,0 24 52 16,0 4-48-16,-12 17 12 15,4-4-28-15,-3 21 8 16,3-3-12-16,0 14 20 16,-3-4-20-16,-1-14 76 15,8-10-52-15,-4-14 24 16,5-7-40-16,-1-20 60 15,4 3-44-15,-4-24 12 16,4 0-32-16,-4-24-16 16,4 3-4-16,0-34-148 0,4 4 84 15,4-18-192 1,3 10 148-16,5-6-28 0,3 24 84 16,8 3 52-16,-7 10 4 0,10 8 100 15,-2 9-52-15,-1 8 4 16,-8 6-32-16,0 4 24 15,-3 4-28-15,-5 2 4 16,-11 1-12-16,0-4-16 16,0 4 4-16,0-4 12 15,-11 1-4-15,-5-4-28 16,5 3 12-16,-5 4-20 16,5 3 16-16,-9 11 16 15,13 6 4-15,3 7 104 16,8 7-60-16,3-3 44 15,13-7-56-15,3-4 16 16,8-6-32-16,0-7 28 16,-4-4-32-16,0-7-68 15,-4-3 28-15</inkml:trace>
          <inkml:trace contextRef="#ctx0" brushRef="#br0" timeOffset="8220.3">15038 6621 572 0,'-4'-14'208'0,"4"14"-160"0,20 0-12 0,-5-4 156 16,4 4-112-16,16-3 64 15,0 3-84-15,12-3 8 16,-1-1-36-16,0 4-12 16,1 4-12-16,-12 2-764 15,-8 5 412-15</inkml:trace>
          <inkml:trace contextRef="#ctx0" brushRef="#br0" timeOffset="7898.2302">15050 6469 548 0,'0'-17'204'0,"0"17"-156"0,19-3-16 0,-7-1 140 16,-1 8-100-16,9-8 24 15,-1 4-56-15,4-7 36 16,4 7-44-16,-3 0 4 16,-1 7-24-16,-8 0 20 15,1 0-20-15,-12 3 12 16,-4 1-12-16,-12 6-8 16,4 3 0-16,-11 8 20 15,0 3-12-15,-9 7 4 16,5-7-8-16,0 10 4 15,7-17-8-15,1 4 8 16,7-4-8-16,1 0-12 16,7-4 4-16,0-6 20 15,15 0-8-15,0-4 16 16,1 1-16-16,11-8-4 16,0 1 0-16</inkml:trace>
          <inkml:trace contextRef="#ctx0" brushRef="#br0" timeOffset="6396.6578">13312 6841 520 0,'0'-4'192'0,"0"4"-152"0,-8-3-8 0,8 0 104 16,0 3-80-16,0-4 40 15,0 1-56-15,-8-1 56 16,8 4-56-16,0-3 0 16,0 6-24-16,0-6 40 15,0 3-28-15,0-4-4 16,0 8-16-16,0-4 20 15,0 0-16-15,0 0-4 16,0 0-4-16,8 0-4 16,-8 0 0-16,0 0 0 15,0 0 0-15,0 0 16 16,8 0-8-16,3 0 32 16,5 0-24-16,-5 0 12 15,1 3-16-15,3-3 20 16,5 0-20-16,-1-3 24 15,0 3-24-15,16-4 4 16,-4 4-8-16,8-3-8 16,-4 6 4-16,-4-6 28 15,4 3-16-15,-8-4-12 16,-4 4-8-16,4-3-456 16,-11 6 252-16</inkml:trace>
          <inkml:trace contextRef="#ctx0" brushRef="#br0" timeOffset="6739.0071">14090 6572 320 0,'-8'0'120'0,"8"0"-96"0,-8 18-4 0,8-1 176 16,0 4-112-16,-11 27 64 16,11 0-88-16,-8 21 44 15,8-4-60-15,0 11 24 16,0-7-40-16,4 6 28 16,0-9-32-16,-12-4 76 15,4-7-56-15,-12-11 76 16,1-9-68-16,-16-18 28 15,4-3-48-15,-8-25-8 16,4 1-16-16,-11-24 12 16,11 3-12-16,-4-14-480 15,8 4 260-15</inkml:trace>
          <inkml:trace contextRef="#ctx0" brushRef="#br0" timeOffset="6877.7912">14035 6352 964 0,'0'-10'360'0,"0"10"-280"0,12 0-24 0,-4 0-248 15,0 3 92-15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7:15.3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DB152E-74E4-4284-8CB2-E1C076642880}" emma:medium="tactile" emma:mode="ink">
          <msink:context xmlns:msink="http://schemas.microsoft.com/ink/2010/main" type="inkDrawing" rotatedBoundingBox="6451,13011 9835,13038 9834,13110 6450,13084" semanticType="underline" shapeName="Other">
            <msink:sourceLink direction="with" ref="{87516A7B-5464-41D6-AFBA-E8D6ECE3B86B}"/>
          </msink:context>
        </emma:interpretation>
      </emma:emma>
    </inkml:annotationXML>
    <inkml:trace contextRef="#ctx0" brushRef="#br0">0 22 384 0,'-12'-3'140'0,"12"3"-108"0,8-7-8 16,-8 7 108-16,8 0-76 15,-4-3 92-15,0-1-84 0,7 1 40 16,1 3-64-16,7-4 52 16,1 8-56-16,-1-4 64 15,0 3-60-15,8-3 20 16,1 7-40-16,18 0 28 15,20 0-32-15,19-4 12 16,4 1-16-16,58-4 12 16,0 3-16-16,70-3 32 15,-4 0-24-15,42-3 4 16,-22 10-12-16,22-4 4 16,-38 7-8-16,7-3 24 15,-42-3-16-15,-4-1-20 16,-27 1 0-16,-27-8 32 15,-15 1-16-15,-24-4 28 16,-27 3-24-16,-12-6 4 16,-11 3-8-16,-15-7-68 15,-9 8 32-15,1-5-288 16,-12 8 176-16,-12 3-428 16,4 3 324-16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7:41.8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C11668-A6F9-4B84-9DFF-51298BB71258}" emma:medium="tactile" emma:mode="ink">
          <msink:context xmlns:msink="http://schemas.microsoft.com/ink/2010/main" type="inkDrawing" rotatedBoundingBox="1114,11015 2341,6147 3165,6354 1938,11223" semanticType="callout" shapeName="Other">
            <msink:sourceLink direction="from" ref="{4D25A22C-66C4-482A-BC15-2267EB64FCA4}"/>
            <msink:sourceLink direction="to" ref="{D9FA0110-926D-440B-8B76-734DF600AE02}"/>
          </msink:context>
        </emma:interpretation>
      </emma:emma>
    </inkml:annotationXML>
    <inkml:trace contextRef="#ctx0" brushRef="#br0">563 4940 444 0,'15'-20'164'0,"-7"16"-124"0,3-6-16 16,-15 3 0 0,4 0-20-16,-11-10-4 0,-5-4 4 0,-7-3-16 15,-12-10 8-15,-11-7 12 16,-16-7-4-16,-12-1 32 16,-7-9-20-16,4-21 64 15,11-28-44-15,19-7 28 16,13-6-36-16,14-31-8 15,24-15-12-15,19 1 12 0,24-34-12 16,11 6-4-16,15 4 0 16,-3-14 4-16,-4 7-4 15,-4 10-20 1,7 3 8-16,32-16-4 0,4 13 4 16,-5-7 44-16,-3 11-24 15,-16 24 52-15,-11 10-36 16,-8-4-16-16,-19 8-4 0,-24 34 8 31,8 10-8-31,-19 0-20 16,0 24 4-16,-1-20-40 15,5 17 28-15,3-11 24 16,9 11 0-16,10 7 0 16,1 20 0-16,8 11-68 15,-1 17 36-15,-3 10 12 16,0 11 12-16,-12 10 4 15,-4 0 0-15,-7 10-12 16,-5-3 8-16,-3-8 20 0,0 5-8 16,-8-4 4-16,4-7-4 15,-8 0 20-15,4 0-16 0,-16 7-32 16,1-1 12-16,-28 12-24 16,4 6 16-16,-19 17 8 15,4 0 8-15,-4 4-12 16,16 0 8-16,3-18 20 15,12-3-8-15,11-17 16 16,12-3-16-16,16-22-4 16,11-2 0-16,28-28 4 15,3 6-4-15,19-9-12 16,1 6 4-16,-12 0-16 16,-8 14 12-16,-19 4 56 15,-12 10-24-15,-23-4-12 16,-8 11-4-16,-27-4 8 15,-7 4-8-15,-16-1 40 16,8 8-24-16,-1 10-288 16,16 10 144-16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9:26.0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8DA575-3611-404B-BC08-D4729DA0EEE9}" emma:medium="tactile" emma:mode="ink">
          <msink:context xmlns:msink="http://schemas.microsoft.com/ink/2010/main" type="writingRegion" rotatedBoundingBox="15816,17357 24906,16138 25186,18229 16096,19448"/>
        </emma:interpretation>
      </emma:emma>
    </inkml:annotationXML>
    <inkml:traceGroup>
      <inkml:annotationXML>
        <emma:emma xmlns:emma="http://www.w3.org/2003/04/emma" version="1.0">
          <emma:interpretation id="{636C7D4A-C86B-4674-B9B9-F59F5D2ACE45}" emma:medium="tactile" emma:mode="ink">
            <msink:context xmlns:msink="http://schemas.microsoft.com/ink/2010/main" type="paragraph" rotatedBoundingBox="15816,17357 24906,16138 25089,17508 15999,18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5B51B-ED6A-4300-AC91-08AFBB062565}" emma:medium="tactile" emma:mode="ink">
              <msink:context xmlns:msink="http://schemas.microsoft.com/ink/2010/main" type="line" rotatedBoundingBox="15816,17357 24906,16138 25089,17508 15999,18727"/>
            </emma:interpretation>
          </emma:emma>
        </inkml:annotationXML>
        <inkml:traceGroup>
          <inkml:annotationXML>
            <emma:emma xmlns:emma="http://www.w3.org/2003/04/emma" version="1.0">
              <emma:interpretation id="{1AB3248B-E5AA-4DB2-8BEB-33BF55DF19F8}" emma:medium="tactile" emma:mode="ink">
                <msink:context xmlns:msink="http://schemas.microsoft.com/ink/2010/main" type="inkWord" rotatedBoundingBox="15848,17601 18697,17219 18818,18117 15969,184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13224 17306 352 0,'0'-6'132'0,"0"6"-104"0,4-11-8 15,-4 11 96 1,3 0-68-16,1-7 112 16,0 7-88-16,-4-3 32 15,0 3-60-15,4-7 80 16,0 14-68-16,0-7-20 16,0 7-20-16,3-4 20 15,9 8-20-15,15 2 48 16,4-6-36-16,27 3-4 0,7-3-16 15,51 4 12-15,4-11-12 16,35-7 4-16,-8 3-4 0,46-9 12 16,-23 6-12-16,-23-10-12 15,-34 3 0-15,-28 0 28 16,-27-3-12-16,-20 10 12 0,-15-7-12 16,-15 7-8-16,-12 7 0 15,0 4-16-15,-8 3 8 16,-4 10-500-16,-3 0 276 15</inkml:trace>
          <inkml:trace contextRef="#ctx0" brushRef="#br0" timeOffset="810.5529">13320 17520 600 0,'-27'-11'224'0,"31"11"-176"0,4-3-12 16,0 0 60-16,11 3-60 0,8 0 40 15,12 6-44-15,11 8 0 16,4 3-20-16,-7 4 28 0,-8 20-24 16,-12 4 4-16,-4-4-12 15,-19 8 20-15,-4-5-16 16,-24-9 12-16,-10-8-12 16,-5-13 20-16,-8-4-20 15,5-13 4-15,-1-11-8 16,12-3 72-16,12-18-44 15,15 1-32-15,27 7-4 16,12-4-40-16,19 10 24 16,4 0 32-16,4 11-8 0,-11 10-28 15,3 0 12-15,-11 0-388 16,3-3 220-16,-7 3-140 16,-4 0 184-1,-8 0 72-15,-8-4 44 16,0 1 128-16,-11-4-60 15,-8 7 164-15,-8-4-120 16,-7 8 76-16,3 6-100 16,1 7 32-16,-5 7-60 15,12 7 20-15,-3 4-36 0,14-1 16 16,-3-6-24-16,12-11 16 16,3 0-20-16,8-10 8 15,-4-7-12-15,4 0-16 16,-11-7 0-16,3 0-224 0,-15-3 120 15,4-7-32-15,-8 10 84 16,-8-4 24-16,4 11 20 16,-4 0 56-1,8 7-24-15,8 4 200 16,12 6-120-16,3 0 160 16,8 4-148-16,7-1 24 15,1-6-84-15,-8-10 24 0,-4-4-44 16,0-7 24-16,-3-4-28 15,-9-6-8-15,-7 7-12 16,-8-7-24-16,-4-4 8 16,4-7-472-16,-4 4 264 15,-4-3-556-15</inkml:trace>
          <inkml:trace contextRef="#ctx0" brushRef="#br0" timeOffset="1025.8359">14431 17551 704 0,'-3'-11'264'0,"3"15"-208"0,-4 6-12 16,4-3 168-16,0 7-124 15</inkml:trace>
          <inkml:trace contextRef="#ctx0" brushRef="#br0" timeOffset="2541.2051">15256 16863 416 0,'-16'-4'152'0,"16"4"-116"0,4 24-12 0,0-7 208 16,0 1-132-16,0 30 116 16,4 3-124-16,-12 35 56 15,4-3-84-15,-16 10 0 16,5-14-40-16,-12-3 24 15,7-7-32-15,-3-11 4 16,3 1-12-16,1-25 12 16,11 0-12-16</inkml:trace>
          <inkml:trace contextRef="#ctx0" brushRef="#br0" timeOffset="1756.4421">15995 17017 384 0,'4'-10'140'0,"4"10"-108"0,4-7-8 0,-5 7 164 15,9-3-108-15,-5-1 72 16,1 1-88-16,0-1 28 16,-8 1-56-16,-8 3-12 0,-12 3-12 15,-7 1-12-15,-12-1 4 16,-11-3 12-1,3 7-8-15,-11 0-12 16,7 3 0-16,-3-3 20 16,11 4-8-16,1-5-12 15,14 5 0-15,1 3-24 16,8-4 16-16,-1 14 40 16,9 3-16-16,-5 22 36 15,8 2-32-15,-8 4-4 16,9 0-8-16,-13-10 4 15,16 0-4-15,-12-11 8 16,5-6-8-16,-1-8 76 16,4-2-44-16,-4-8-4 15,8-3-20-15,0 0-20 16,4 0 4-16,4-4-4 16,7-3 0-16,-3 0 16 15,7 7-4-15,12-7 16 16,0 0-12-16,0-7-216 15,8 7 116-15</inkml:trace>
          <inkml:trace contextRef="#ctx0" brushRef="#br0" timeOffset="1980.1899">15597 17344 768 0,'-12'-10'284'0,"12"10"-220"0,12-4-20 0,-1 4 180 15,1 4-132-15,27-4 44 16,-1 3-84-16,16 1 16 16,1-1-40-16</inkml:trace>
          <inkml:trace contextRef="#ctx0" brushRef="#br0" timeOffset="2301.5">15786 16890 748 0,'0'-24'276'0,"0"24"-216"0,27-24-16 15,-3 17 136 1,-1 4-108-16,16-4-36 15,-1 3-28-15,1 4 28 16,0 4-24-16,-12 6-520 16,-8 7 276-16</inkml:trace>
        </inkml:traceGroup>
        <inkml:traceGroup>
          <inkml:annotationXML>
            <emma:emma xmlns:emma="http://www.w3.org/2003/04/emma" version="1.0">
              <emma:interpretation id="{5796936D-116B-4368-BA9D-BC28E20125A7}" emma:medium="tactile" emma:mode="ink">
                <msink:context xmlns:msink="http://schemas.microsoft.com/ink/2010/main" type="inkWord" rotatedBoundingBox="18952,17068 19994,16928 20131,17945 19088,180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39.0075">16576 16832 736 0,'0'-18'272'0,"0"32"-208"0,0 3-20 0,0 1 204 16,-4 9-144-16,0 7 36 15,0 25-84-15,-3 24 28 16,-5 9-48-16,4 1-28 0,-3-14-8 15,-1-10 36-15,0-10-24 16,-3-8 24-16,3-9-20 16,1-15-132-16,-1-10 64 15,4 1-380-15,5-15 244 16,3-6-440 0</inkml:trace>
          <inkml:trace contextRef="#ctx0" brushRef="#br0" timeOffset="3089.7781">16924 16604 780 0,'28'-72'288'0,"-28"72"-224"0,38-24-20 15,-18 21 164 1,-1 3-124-16,0 3 8 15,8 7-52-15,-7 21 24 16,-1 4-36-16,-19 13 12 16,4 4-24-16,-19-4 0 15,7-4-8-15,-15-9 64 0,7-4-40 16,4-10 16-16,16-11-32 0,23 4 52 16,16-4-36-16,7-10-40 15,12 10 0-15,0-3-1048 16,0 3 580-16,-4 11 136 15</inkml:trace>
        </inkml:traceGroup>
        <inkml:traceGroup>
          <inkml:annotationXML>
            <emma:emma xmlns:emma="http://www.w3.org/2003/04/emma" version="1.0">
              <emma:interpretation id="{F66495CF-46E7-48F9-A406-AE7B5A810CF7}" emma:medium="tactile" emma:mode="ink">
                <msink:context xmlns:msink="http://schemas.microsoft.com/ink/2010/main" type="inkWord" rotatedBoundingBox="21240,16630 22731,16430 22915,17799 21424,179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043.511">19350 17097 572 0,'-8'7'208'0,"12"-7"-160"15,8 0-12-15,-5 3 56 0,1 1-56 16,4-4 32-16,-1-4-40 16,5 1 52-16,7-4-44 15,4 0 12-15,4-3-32 0,0 6 36 16,0-2-28-16,-4-1-4 15,-4 0-12-15,-3 7-156 16,-1 0 80-16,0-4-572 16</inkml:trace>
          <inkml:trace contextRef="#ctx0" brushRef="#br0" timeOffset="87753.8522">19358 16784 508 0,'0'-3'188'0,"4"3"-148"0,-4 0-8 0,0 0 60 0,0 0-56 16,0 0 68-16,0 0-64 16,0 0 28-16,7 0-40 15,-7 0 8-15,0 0-20 0,0 0 20 16,0 0-24-16,8 6-4 16,0-2-4-16,3-1 12 15,-3-3-8-15,11 0 4 16,1-3-4-16,-1-1-8 15,8 1 4-15,0 0 4 16,4-1-4-16,-4 1-20 16,1-1 8-16,-17 4 32 15,5 0-16-15,-9 0 16 16,-7 0-12-16,0 0 12 16,0 0-16-16,0 0-12 0,0 0 0 15,8 0-384-15,-4 4 212 16,-4 6-292-1</inkml:trace>
          <inkml:trace contextRef="#ctx0" brushRef="#br0" timeOffset="88330.7763">19946 16915 572 0,'-8'-4'208'0,"4"8"-160"0,1-1-12 0,3-3 120 15,0 11-92-15,7-5 0 0,5 8-40 16,0-10 20-16,11-4-28 16,8 0-12-16,11-7-8 0,9-4 28 15,3 8-12-15,-4-4-356 16</inkml:trace>
          <inkml:trace contextRef="#ctx0" brushRef="#br0" timeOffset="-10630.1028">18601 16209 320 0,'-4'-14'120'0,"4"7"-96"0,4-3-4 16,3 13 192-16,1-10-120 15,4 0 80-15,7-3-104 16,12 3 24-16,19 0-52 15,16 4 28-15,0 6-36 0,-4 4-36 0,-8 0 0 16,-4 3 36-16,-3 1-20 16,-8-1-8-16,-8-3-8 15,-8 0 4-15,-12 0 0 16,-3 3 8-16,-8 4-4 16,-4 6-28-16,-3 8 12 15,3 6-32-15,-4 25 28 16,0 37-20-16,0 21 20 15,-3 0 52-15,7-3-16 16,4 13 0-16,0-3-12 16,-4-14-16-16,12-17 4 0,-8-24 28 15,4-14-12-15,-4-17 100 16,-4-7-60-16,-4-18 20 16,0-6-40-16,-11-14-172 15,-4-3 76-15,-39 0-672 16</inkml:trace>
        </inkml:traceGroup>
        <inkml:traceGroup>
          <inkml:annotationXML>
            <emma:emma xmlns:emma="http://www.w3.org/2003/04/emma" version="1.0">
              <emma:interpretation id="{981FCCDA-6BDB-4952-A113-48D1B5FE80F4}" emma:medium="tactile" emma:mode="ink">
                <msink:context xmlns:msink="http://schemas.microsoft.com/ink/2010/main" type="inkWord" rotatedBoundingBox="23224,16635 24941,16404 25076,17410 23359,17640"/>
              </emma:interpretation>
              <emma:one-of disjunction-type="recognition" id="oneOf3">
                <emma:interpretation id="interp3" emma:lang="" emma:confidence="0">
                  <emma:literal>HW,)</emma:literal>
                </emma:interpretation>
                <emma:interpretation id="interp4" emma:lang="" emma:confidence="0">
                  <emma:literal>a WY)</emma:literal>
                </emma:interpretation>
                <emma:interpretation id="interp5" emma:lang="" emma:confidence="0">
                  <emma:literal>2(W,)</emma:literal>
                </emma:interpretation>
                <emma:interpretation id="interp6" emma:lang="" emma:confidence="0">
                  <emma:literal>2(W.y</emma:literal>
                </emma:interpretation>
                <emma:interpretation id="interp7" emma:lang="" emma:confidence="0">
                  <emma:literal>TEWA)</emma:literal>
                </emma:interpretation>
              </emma:one-of>
            </emma:emma>
          </inkml:annotationXML>
          <inkml:trace contextRef="#ctx0" brushRef="#br0" timeOffset="88946.6227">20596 16275 540 0,'0'-24'200'0,"8"6"-156"0,-4-2-12 0,-4 9 72 16,8 1-64-16,0 0 8 0,-8 0-28 16,19-1-4-16,8 4-8 15,-8 4-32-15,20 6 12 0,-12 11 12 16,20 20 4-16,-9 18 16 16,-11 13-12-16,4 4 16 15,-4 0-16-15,-11-10 32 16,-8-8-24-16,-8-6 4 15,-8-4-12-15,-15 4 56 16,-8-4-36-16,-8-10-64 16,-4 0 16-16,5-10 8 15,-1-18 8-15,12-3 4 16,8-3 0-16,-1-18-12 16,20 4 8-16,0-7 28 15,20 3-12-15,7-3-20 16,11 7 0-16,9 0 48 15,-1 6-20-15,-3 5 16 0,-1 2-20 16,-14-3 20-16,-1 0-24 16,-8 7-208-16,-4-7 108 15,-3 1-504 1</inkml:trace>
          <inkml:trace contextRef="#ctx0" brushRef="#br0" timeOffset="89600.4843">21471 16092 612 0,'4'-7'228'0,"0"7"-180"0,-8-3-12 16,4 3 116-16,-11 7-68 16,-5 3-36-16,-7 4 16 15,-4 7-40-15,-8 6-24 0,0 4 0 16,0 7 16-16,12 0-8 16,-8 0 16-16,4 3-16 15,4-10 4-15,7-4-4 16,1-6-16-16,3 3 4 15,4-10 12-15,1-4-4 16,-1 1-12-16,8-8 4 16,8 7-16-16,-5 1 12 15,5-4-12-15,0 3 8 0,4 11 8 16,-1-4 4-16,1 3-12 16,-1 5 8-16,5-1-4 15,-1-11 0-15,1 5-12 16,7-1 12-16,-7 0 12 15,7-7 0-15,-8 1 32 16,-3-4-20-16,-8 3 40 16,-4-10-32-16,0 0 20 15,0 7-24-15,0-7-88 16,0 3 36-16,0 1-316 16,8-1-196-1</inkml:trace>
          <inkml:trace contextRef="#ctx0" brushRef="#br0" timeOffset="90385.6198">21374 16337 372 0,'0'-31'140'0,"12"17"-112"0,4-10-4 0,-9 14 120 15,5-1-84-15,0 1 28 16,-5 0-52-16,5-1 32 16,-4 4-40-16,-4 4 20 0,-4 3-28 0,-4 7-8 15,-4 3-8-15,8 11 40 16,0 10-24-16,0 13 8 16,8 8-16-16,-1 3 12 15,1-3-16-15,-4-8 16 16,4-6-16-16,0-7 16 15,-1-7-16-15,-3-3 16 16,8-4-16-16,-5-6 24 16,1-5-20-16,4-2 40 15,-1-4-28-15,1-4-12 16,4-2-8-16,-1-5-4 16,-3-3 0-16,3-3 24 15,-3-7-12-15,-5 4-12 16,-3-5-4-16,8 8-16 15,-12 0 12-15,4 3 4 16,-4 1 4-16,8 6-64 0,-5 10 36 16,5 7-4-16,-4 8 16 15,0 6-24-15,4 0 24 16,3 3 32-16,-7 1-8 16,8-8 16-16,-8 1-12 15,7-4-8-15,1-6 0 16,-1-4-16-16,1-4 8 15,-8-3 92-15,11-3-48 16,-7-11 36-16,8 0-44 16,-5-14 52-16,1-13-48 15,-8-14-16-15,11-14-12 0,-3 4-8 16,3 6 0-16,-3 8-36 16,0 10 20-16,-1 10-20 15,-7 6 20-15,4 12 0 16,7 9 8-16,-11-3 52 15,4 7-24-15,-4 11-80 16,7-4 32-16,1-1-300 16,-12 8 184-16,0 3-452 15</inkml:trace>
          <inkml:trace contextRef="#ctx0" brushRef="#br0" timeOffset="90686.9205">21858 16695 560 0,'12'0'208'0,"-8"-4"-164"0,19 1-8 0,-11 3 48 16,7-7-52-16,8 7 4 16,-4-4-20-16,4 1-12 15,1-1 0-15,-5 1 20 0,-8 0-12 0,1 3-4 16,-16 0-4-16,0 0-172 16,0 0 92-16,0 0-384 15</inkml:trace>
          <inkml:trace contextRef="#ctx0" brushRef="#br0" timeOffset="91024.8829">22005 16664 560 0,'-11'10'208'0,"-5"-3"-164"0,13 10-8 15,-5 0 4-15,4 4-28 16,0-4-4-16,0 0-4 15,0-3 40 1,4 0-24-16</inkml:trace>
          <inkml:trace contextRef="#ctx0" brushRef="#br0" timeOffset="91327.2325">22253 16127 508 0,'-11'-7'188'0,"-5"7"-148"0,12 7-8 15,4-7 184-15,-4 0-124 16,4 7 8-16,0 0-60 16,4 3-4-16,0-3-20 15,0 7 0-15,8 3-8 0,3 7-8 16,-3 7 4-16,3 7 28 16,-3 3-16-16,11 4 32 15,-11-14-32-15,3-4 12 16,-11 8-16-16,4-15-24 15,-4-3 4-15,-4-3 32 16,11 0-16-16,-11-4-16 16,0-3 0-16,0-7 4 15,0 0 4-15,0 7 0 0,0 3 0 16,0-3 24-16,0-3-12 16,-11 13-12-16,7-7-4 15,-4 4-4 1,4 3 0-16,-7-3 16 0,-5 10-4 15,-7 4-20-15,3 9 8 16,-14 8 48-16,7 3-20 16,-12 11-88-16,-4-8 36 15,-3 1-448 1</inkml:trace>
        </inkml:traceGroup>
      </inkml:traceGroup>
    </inkml:traceGroup>
    <inkml:traceGroup>
      <inkml:annotationXML>
        <emma:emma xmlns:emma="http://www.w3.org/2003/04/emma" version="1.0">
          <emma:interpretation id="{535D96BE-B419-4EBD-A8DC-0777D933C422}" emma:medium="tactile" emma:mode="ink">
            <msink:context xmlns:msink="http://schemas.microsoft.com/ink/2010/main" type="paragraph" rotatedBoundingBox="23222,17431 24793,17581 24716,18389 23145,182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A11EE7-A197-45D4-96ED-742D20F37EEC}" emma:medium="tactile" emma:mode="ink">
              <msink:context xmlns:msink="http://schemas.microsoft.com/ink/2010/main" type="inkBullet" rotatedBoundingBox="23222,17431 24793,17581 24772,17801 23201,17651"/>
            </emma:interpretation>
            <emma:one-of disjunction-type="recognition" id="oneOf4">
              <emma:interpretation id="interp8" emma:lang="" emma:confidence="0">
                <emma:literal>-</emma:literal>
              </emma:interpretation>
            </emma:one-of>
          </emma:emma>
        </inkml:annotationXML>
        <inkml:trace contextRef="#ctx0" brushRef="#br0" timeOffset="92019.7546">20558 17135 476 0,'0'0'176'0,"0"7"-136"0,0 0-12 16,0-7 76-16,0 0-64 16,0 7 52-16,7 0-52 15,-7-7 76-15,0 6-64 16,0-6 28-16,12 4-48 0,-4 3 16 16,11 0-28-16,8-4 0 15,12-3-12-15,31 7-16 16,19-4 4-16,7 1 12 15,21-8-4-15,26 1-12 16,4-4 4-16,-15 0 48 16,-5-3-24-16,-7 0 36 15,-11-1-32-15,-28 1-40 16,-15 0 8-16,-12 3 0 0,-15 3 8 16,-12 1 24-16,-4-1-12 15,-8 1 32-15,-7 3-28 16,-4 3-200-16,4 4 100 15,-8-7-636 1</inkml:trace>
      </inkml:traceGroup>
      <inkml:traceGroup>
        <inkml:annotationXML>
          <emma:emma xmlns:emma="http://www.w3.org/2003/04/emma" version="1.0">
            <emma:interpretation id="{83338BA7-581B-4E84-82C8-FEF1969CB79D}" emma:medium="tactile" emma:mode="ink">
              <msink:context xmlns:msink="http://schemas.microsoft.com/ink/2010/main" type="line" rotatedBoundingBox="23471,17754 24410,17844 24361,18356 23423,18266"/>
            </emma:interpretation>
          </emma:emma>
        </inkml:annotationXML>
        <inkml:traceGroup>
          <inkml:annotationXML>
            <emma:emma xmlns:emma="http://www.w3.org/2003/04/emma" version="1.0">
              <emma:interpretation id="{2D349441-916B-4EF6-B535-23A587FD33D6}" emma:medium="tactile" emma:mode="ink">
                <msink:context xmlns:msink="http://schemas.microsoft.com/ink/2010/main" type="inkWord" rotatedBoundingBox="23471,17754 24410,17844 24361,18356 23423,18266"/>
              </emma:interpretation>
              <emma:one-of disjunction-type="recognition" id="oneOf5">
                <emma:interpretation id="interp9" emma:lang="" emma:confidence="0">
                  <emma:literal>k</emma:literal>
                </emma:interpretation>
                <emma:interpretation id="interp10" emma:lang="" emma:confidence="0">
                  <emma:literal>H</emma:literal>
                </emma:interpretation>
                <emma:interpretation id="interp11" emma:lang="" emma:confidence="0">
                  <emma:literal>K</emma:literal>
                </emma:interpretation>
                <emma:interpretation id="interp12" emma:lang="" emma:confidence="0">
                  <emma:literal>a</emma:literal>
                </emma:interpretation>
                <emma:interpretation id="interp13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92804.7564">20844 17345 508 0,'-23'-28'188'0,"35"28"-148"0,11-7-8 16,-12 4 16-16,9-4-32 16,3 7-4-16,8 0-8 15,0 0-4-15,0 10 0 16,-4 4 8-16,0 7-4 0,0 13 52 0,-7 21-32 16,-5-10 8-1,0 10-20 1,-7-3-8-16,0-4 0 0,-8-3 12 15,-8-11-8-15,-3-6-4 16,-9-11 0-16,-7-3-4 16,0-4 0-16,0-7 88 0,0-6-48 15,8-4 16-15,-1-7-32 16,16-3 12-16,8-4-20 16,8 4-24-16,3 0 0 0,1 3-4 15,3 4 4-15,0 3 0 16,-7 7 0-16,7 0 16 15,1 0-4-15,-5 3-4 16,12-3 4-16,8 0-24 16,16-6 12-16,7 2 4 15,15 1 4-15,-3-4 52 16,-4 0-28-16,-12-3 0 16,-8 10-16-16,-15-4-16 15,-4-3 4-15,-11 0 28 16,3 4-12-16,-3-4 40 15,-5-3-28-15,1 6-4 16,-4 1-12-16,-8-4 4 16,0 7-8-16,0 0 32 15,0 0-20-15,0 0-224 16,0 10 112-16</inkml:trace>
          <inkml:trace contextRef="#ctx0" brushRef="#br0" timeOffset="93218.8546">21514 17383 520 0,'-16'7'192'0,"5"3"-152"16,-12 14-8-16,11-10 88 16,0 6-72-16,-3 15 24 0,-5 3-40 15,1 0 48-15,7-1-44 16,1 1 0-16,3 0-20 16,0-10 16-16,8-4-20 0,0 3 12 15,8-6-12-15,0-4 0 16,-4-7-4-16,3 4 4 15,13-3-8-15,-5-5-4 16,5-2 4-16,3 6-16 16,4-6 8-16,8-4 20 15,-4 13-8-15,4-13 16 16,3 0-16-16,-18 0-12 16,7 0 0-16,0 0-288 15,-4 0 160-15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37:32.4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3D57175-F251-428D-B034-8EDE00CC64AC}" emma:medium="tactile" emma:mode="ink">
          <msink:context xmlns:msink="http://schemas.microsoft.com/ink/2010/main" type="inkDrawing" rotatedBoundingBox="13945,13095 17305,13040 17306,13099 13946,13154" semanticType="underline" shapeName="Other">
            <msink:sourceLink direction="with" ref="{081A917A-699C-4EA8-AA0A-8FDB52A3EC19}"/>
          </msink:context>
        </emma:interpretation>
      </emma:emma>
    </inkml:annotationXML>
    <inkml:trace contextRef="#ctx0" brushRef="#br0">11675 12348 268 0,'-11'-7'100'0,"11"7"-76"0,-8-3-8 0,8-1 112 15,0 8-72-15,-4-4 128 16,4 0-104-16,0 0 32 15,4 0-68-15,4 0 80 16,3 0-68-16,5 0 52 16,3 3-64-16,8 0 32 15,-4 1-44-15,12-1 60 16,0 1-52-16,11-1-8 16,1 1-20-16,46-4-12 15,0 7 4-15,65-7 20 16,1 0-12-16,85-4-20 15,-4 4 0-15,66-10 4 16,-27 6 4-16,34-6 16 16,-50 7-8-16,-19-11 16 15,-54 7-16-15,-24-3 40 16,-42 3-24-16,-31-4-4 16,-27 5-12-16,-27-5-32 0,-20 11 12 15,-19 0-312-15,-4 7 176 0,-11 3-396 16,-5 4 308-16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44:51.6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92C68D-411B-4A58-8714-B9876EB05AB1}" emma:medium="tactile" emma:mode="ink">
          <msink:context xmlns:msink="http://schemas.microsoft.com/ink/2010/main" type="writingRegion" rotatedBoundingBox="20914,14315 22891,13265 23236,13915 21258,14964"/>
        </emma:interpretation>
      </emma:emma>
    </inkml:annotationXML>
    <inkml:traceGroup>
      <inkml:annotationXML>
        <emma:emma xmlns:emma="http://www.w3.org/2003/04/emma" version="1.0">
          <emma:interpretation id="{812D6B0E-8A9F-4C9F-AEF1-71E6C5D6760A}" emma:medium="tactile" emma:mode="ink">
            <msink:context xmlns:msink="http://schemas.microsoft.com/ink/2010/main" type="paragraph" rotatedBoundingBox="20914,14315 22891,13265 23236,13915 21258,14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9A79BE-836C-4835-B672-C2DC02E2FC1D}" emma:medium="tactile" emma:mode="ink">
              <msink:context xmlns:msink="http://schemas.microsoft.com/ink/2010/main" type="line" rotatedBoundingBox="20914,14315 22891,13265 23236,13915 21258,14964"/>
            </emma:interpretation>
          </emma:emma>
        </inkml:annotationXML>
        <inkml:traceGroup>
          <inkml:annotationXML>
            <emma:emma xmlns:emma="http://www.w3.org/2003/04/emma" version="1.0">
              <emma:interpretation id="{EC47F300-D328-424B-A2B9-FE0109B23784}" emma:medium="tactile" emma:mode="ink">
                <msink:context xmlns:msink="http://schemas.microsoft.com/ink/2010/main" type="inkWord" rotatedBoundingBox="21025,14524 21573,14233 21806,14674 21258,149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29 295 520 0,'-31'-4'192'0,"31"11"-152"0,4 7-8 0,11-7 16 16,-3 3-32-16,23-6 12 15,3 2-16-15,9-9 12 16,11 0-16-16,0-15 24 16,-4 1-20-16,4-10 24 15,-3-8-24-15,-1 1 12 16,-16 6-12-16,-10-6 20 15,-9 6-20-15,-19-3 76 16,0 11-52-16,-27-1 4 16,7 7-24-16,-7 1-4 15,4 6-4-15,-8 0 4 16,8 7-8-16,-8 3-48 16,8 8 28-16,-12 13 20 15,16 7 0-15,-9 17-8 16,17 3 0-16,-1 11 4 15,4-3 0-15,16-11 0 16,4 0 0-16,15-13 32 16,0-1-16-16,4-13 32 0,8-4-32 15,7-7-208-15,8-3 104 16</inkml:trace>
        </inkml:traceGroup>
        <inkml:traceGroup>
          <inkml:annotationXML>
            <emma:emma xmlns:emma="http://www.w3.org/2003/04/emma" version="1.0">
              <emma:interpretation id="{B362FD3B-2170-4E7A-91DA-0B06EC2B43EC}" emma:medium="tactile" emma:mode="ink">
                <msink:context xmlns:msink="http://schemas.microsoft.com/ink/2010/main" type="inkWord" rotatedBoundingBox="21770,13860 22891,13265 23227,13898 22106,14493"/>
              </emma:interpretation>
              <emma:one-of disjunction-type="recognition" id="oneOf1">
                <emma:interpretation id="interp1" emma:lang="" emma:confidence="0">
                  <emma:literal>way</emma:literal>
                </emma:interpretation>
                <emma:interpretation id="interp2" emma:lang="" emma:confidence="0">
                  <emma:literal>away</emma:literal>
                </emma:interpretation>
                <emma:interpretation id="interp3" emma:lang="" emma:confidence="0">
                  <emma:literal>wily</emma:literal>
                </emma:interpretation>
                <emma:interpretation id="interp4" emma:lang="" emma:confidence="0">
                  <emma:literal>waxy</emma:literal>
                </emma:interpretation>
                <emma:interpretation id="interp5" emma:lang="" emma:confidence="0">
                  <emma:literal>duly</emma:literal>
                </emma:interpretation>
              </emma:one-of>
            </emma:emma>
          </inkml:annotationXML>
          <inkml:trace contextRef="#ctx0" brushRef="#br0" timeOffset="1244.9445">935-548 288 0,'4'-11'108'0,"-4"11"-84"0,15 0-4 0,-7-3 12 15,-4 3-20-15,3-4 48 16,1 4-32-16,0-3-4 16,0 6-16-16,-4 1 28 15,3-1-20-15,-3 1 32 16,-4 6-32-16,4 4 4 16,0 0-12-16,0-1 28 15,0 1-20-15,-4 0-4 16,4 0-8-16,-8-1 28 15,0 5-16-15,-4 2 32 16,0 1-32-16,-3 3-12 16,-5 0-8-16,-11 0 12 15,0 0-4-15,-4-10-20 16,8 3 8-16,-4-3-12 0,11-4 8 16,1-3-8-16,15 0 8 0,8-7 52 15,11 0-20-15,0 0-8 16,4 0-8-16,1 7 4 15,-1-4-4-15,0 4 40 16,-4 0-20-16,-3-3 32 16,-1-1-32-16,-3-3-304 15,4 0 152-15</inkml:trace>
          <inkml:trace contextRef="#ctx0" brushRef="#br0" timeOffset="1802.9936">1124-469 424 0,'-27'41'156'0,"27"-41"-120"0,-19 45-8 16,11-25 36-1,4-2-40-15,-3 2-36 16,7 1 4-16,0-4 44 0,4-3-16 0,-1-4 24 16,5-3-24-16,4-7 8 15,-1 0-16-15,1-10-60 16,0 3 24-16,-1-7-24 31,-7 4 28-31,-4-1 28 0,0 5-4 0,-4 2-16 16,-4 8 4-16,1 2 56 15,3 8-24-15,4 3 24 16,4 1-28-16,11-1 36 16,8 4-32-16,12-8 12 15,4 1-20-15,7-11 20 16,1 1-24-16,-8-11 24 15,-1 0-24-15,-11-13 24 16,-7-1-24-16,-12-14 4 16,3 8-8-16,-15-14-8 15,-3 10 4-15,-1-7 4 16,-4 10-4-16,1 4-4 16,3 7 4-16,4 3-40 15,4 7 20-15,8 0-20 16,7 7 20-16</inkml:trace>
          <inkml:trace contextRef="#ctx0" brushRef="#br0" timeOffset="2143.0376">1581-689 548 0,'-4'-4'204'0,"4"4"-156"0,0 10-16 0,-3-6 52 16,-1 3-52-16,-8 7-4 15,8 3-16-15,-7 0 8 16,7 0-12-16,0-3 16 16,4 0-16-16</inkml:trace>
          <inkml:trace contextRef="#ctx0" brushRef="#br0" timeOffset="2199.6731">1612-686 652 0,'-19'28'244'0,"19"-28"-192"0,-8 20-12 0,8-10-20 16,0 1-20-16,8-1 44 15,3 0-24-15</inkml:trace>
          <inkml:trace contextRef="#ctx0" brushRef="#br0" timeOffset="3425.9633">1686-731 508 0,'-4'4'188'0,"4"-4"-148"0,-8 3-8 0,4-3 36 16,4 7-44-16,-4 3 32 16,1 1-28-16,-1-1-8 15,4 0-12-15,0 4 20 16,4 3-16-16,-8 0 40 16,4 4-28-16,-8-4 48 15,8 7-40-15,-8-3-404 16,8 0 204-16</inkml:trace>
          <inkml:trace contextRef="#ctx0" brushRef="#br0" timeOffset="2571.4448">1779-590 476 0,'4'0'176'0,"-4"0"-136"0,23 0-12 0,-8 0 84 16,8 0-68-16,8 0 0 15,4-3-28-15,4 3 32 16,0 0-24-16,-8-4 12 15,4 4-20-15</inkml:trace>
          <inkml:trace contextRef="#ctx0" brushRef="#br0" timeOffset="2909.0888">2015-669 464 0,'-12'7'176'0,"12"-7"-140"0,0 24-8 0,-4-10 64 16,4 0-56-16,-4 10 40 15,1 0-44-15,-9 7 8 16,12 3-24-16,-4 1 44 15,4-1-32-15,-4-6-32 16,8-4 0-16,0-7 16 16,8-3-4-16,3-7 16 15,-3-4-16-15,7-6-136 16,0-1 72-16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41:30.5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F3E999-5FCF-4DB5-8CEB-6D9C1EE8FD6F}" emma:medium="tactile" emma:mode="ink">
          <msink:context xmlns:msink="http://schemas.microsoft.com/ink/2010/main" type="writingRegion" rotatedBoundingBox="1205,295 22479,283 22482,4538 1208,4550"/>
        </emma:interpretation>
      </emma:emma>
    </inkml:annotationXML>
    <inkml:traceGroup>
      <inkml:annotationXML>
        <emma:emma xmlns:emma="http://www.w3.org/2003/04/emma" version="1.0">
          <emma:interpretation id="{DCC3BAAF-5568-4225-9B0F-0C810E9B2A38}" emma:medium="tactile" emma:mode="ink">
            <msink:context xmlns:msink="http://schemas.microsoft.com/ink/2010/main" type="paragraph" rotatedBoundingBox="1208,269 18127,332 18120,2216 1201,2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E41797-5771-462E-81D0-8F56DDBFD1FA}" emma:medium="tactile" emma:mode="ink">
              <msink:context xmlns:msink="http://schemas.microsoft.com/ink/2010/main" type="line" rotatedBoundingBox="1208,269 18127,332 18120,2216 1201,2153"/>
            </emma:interpretation>
          </emma:emma>
        </inkml:annotationXML>
        <inkml:traceGroup>
          <inkml:annotationXML>
            <emma:emma xmlns:emma="http://www.w3.org/2003/04/emma" version="1.0">
              <emma:interpretation id="{9B2EEAED-68A4-4F65-A846-E975AC09805B}" emma:medium="tactile" emma:mode="ink">
                <msink:context xmlns:msink="http://schemas.microsoft.com/ink/2010/main" type="inkWord" rotatedBoundingBox="1207,411 4398,423 4393,1511 1203,1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434 23 644 0,'-4'-17'236'0,"4"17"-180"0,4-3-20 16,-4 3 44-16,7-4-52 15,-7 1 8 1,0 3-24-16,0 0 0 0,0 0-4 16,-7 3 36-16,3 4-20 0,-31 10-12 15,8 7-8-15,-20 21 4 16,9-7-4-16,-9 14-12 16,9-1 4-16,3-16 4 15,4 6 0-15,0-14-12 16,11-2 8-16,-3-12 12 15,12-2-4-15,-5-5-12 16,4 1 4-16,1 0-16 16,3 0 12-16,8 0 4 15,0 0 4-15,0 3-20 16,8 7 12-16,-4 1 4 16,15-1 4-16,-7 3 0 15,-1 5 0-15,9 6-20 16,-1-4 12-16,-4 11 32 15,5-4-16-15,-1 4-16 16,4 3 0-16,-3-10 32 16,-5 0-16-16,-3-7-8 15,3 1-4-15,-3-15 20 16,0 4-8-16,-1-11-100 16,1-3 48-16</inkml:trace>
          <inkml:trace contextRef="#ctx0" brushRef="#br0" timeOffset="647.0915">635 116 372 0,'0'-3'140'0,"0"3"-112"0,-8 10-4 0,4-10 100 15,8 7-72-15,-8 7 76 16,4 6-72-16,-4 15 4 16,1-1-36-16,3 18 24 15,7-4-32-15,5 4 4 16,3-1-12-16,-3-10 4 15,4-3-8-15,-1-3 16 16,-3-4-12-16,-5-11 24 16,5 1-20-16,-4-7-4 15,-1-4-4-15,-3-10 12 16,4-3-8-16,0-11-4 16,0 0 0-16,3-17 12 15,1 0-8-15,-1-14-4 16,9 8 0-16,-9-12-16 15,9 8 8-15,-13 3 4 16,13 4 0-16,-12 10-28 16,3 13 16-16,-3 15 48 15,0 6-16-15,-4 14 0 0,-1 7-12 16,13 4-8-16,-1-1 4 16,9-3 4-16,7-3-4 0,-8-4 24 15,12-4-16-15,-4-13 4 16,-4 4-8-16,0-18 28 15,-4 7-20-15,-7-24-12 16,-1 10-8-16,-7-38 72 16,3-3-36-16,-7-14-12 15,4 11-12-15,0-4 24 16,-1 14-16-16,-3 10-48 16,4 7 16-16,4 10 12 15,-5 4 4-15</inkml:trace>
          <inkml:trace contextRef="#ctx0" brushRef="#br0" timeOffset="922.825">1235 646 624 0,'0'-7'228'0,"0"7"-176"0,31 0-16 16,-16-7 116-1,1 7-92-15,11-10-8 0,4 3-32 16,4-7 4-16,4 14-16 0,-1-10 4 16,-3 10-4-16,-8-7-52 15,0 7 28-15,-15-3-348 16,-4 6 200-16</inkml:trace>
          <inkml:trace contextRef="#ctx0" brushRef="#br0" timeOffset="1118.8472">1440 564 612 0,'-4'0'228'0,"4"0"-180"0,-19 34-12 0,7-17 96 16,8 7-80-16,-7 14-12 15,3-7-24-15,-4 7 12 16,9 0-16-16,-9-4 4 16,12-6-8-16,-4-11 12 15,4 0-12-15,0-10-216 16,4-7 116-16</inkml:trace>
          <inkml:trace contextRef="#ctx0" brushRef="#br0" timeOffset="1742.5262">1820 3 548 0,'-16'0'204'0,"16"0"-156"0,4 7-16 0,-4-4 80 15,0 4-68-15,4 10 0 16,4-14-28-16,3 11 16 16,8-3-20-16,5 6 24 15,-1 0-24-15,16 7 4 16,-1 4-8-16,9 9 20 15,3 1-16-15,0 0-4 16,-3 0-4-16,-4-7 4 16,-9 0-4-16,1-7-12 15,-8 0 4-15,-3-14 56 16,-5 4-28-16,0-7 44 16,-3-3-40-16,-5-8 20 15,1 4-28-15,-8-3 0 16,4-1-12-16,-8 4-32 15,0 0 12-15,-4 0 4 16,4 4 8-16,-8 9-12 16,4-2 8-16,-4 2-16 15,1 5 12-15,-5 2 4 0,0 4 4 16,-11 7 32-16,0 7-16 0,-24 14 12 16,9 3-16-16,-20 7-8 15,11-4 0-15,-11-6-4 16,16-7 0-16,3-7 24 15,12-7-12-15,0-7 4 16,7-4-8-16,5-6-16 16,7 0 4-16,-4-7-120 15,9 3 68-15,3-10-252 16,3 0 172-16</inkml:trace>
          <inkml:trace contextRef="#ctx0" brushRef="#br0" timeOffset="2166.2392">2903 567 696 0,'-7'-3'256'0,"7"3"-196"0,-4 0-20 0,0 0 128 16,8 0-100-16,0 0 36 15,7 0-64-15,5 0 20 16,-1 0-32-16,12-7 0 16,-3 7-16-16,3-4 0 15,0 1-4-15,0-4 20 16,0 7-16-16,0-4-12 16,-4 4-4-16,-7 0 28 15,-1 4-12-15,-7-4 12 16,-4 3-12-16</inkml:trace>
          <inkml:trace contextRef="#ctx0" brushRef="#br0" timeOffset="2598.3014">2822 794 496 0,'-8'7'184'0,"8"-7"-140"0,-7 7-16 16,3-4 108-16,4 1-80 16,-4 3 24-16,0-1-48 0,0 1 12 15,8 0-24-15,0-3 44 16,4 3-36-16,3-7 48 15,5 0-44 1,-5 0 4 0,5 0-24-16,-5 0 20 0,5 0-20 0,-1-7 32 15,5 3-28-15,-1-3 12 16,4 7-16-16,-3-13 12 16,3 6-16-16,0-4 4 15,0 5-4-15,-3-5 20 16,-1 4-16-16,-3-3 4 15,-5 7-8-15,-7-4 36 16,0 3-20-16,-8 4-24 16,0 4 0-16,-7 3-132 15,3 3 72-15</inkml:trace>
        </inkml:traceGroup>
        <inkml:traceGroup>
          <inkml:annotationXML>
            <emma:emma xmlns:emma="http://www.w3.org/2003/04/emma" version="1.0">
              <emma:interpretation id="{8EE0360F-3B72-4C24-9691-B9ACCB3A3407}" emma:medium="tactile" emma:mode="ink">
                <msink:context xmlns:msink="http://schemas.microsoft.com/ink/2010/main" type="inkWord" rotatedBoundingBox="5273,486 5942,488 5936,1876 5267,18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50.1786">4591 113 696 0,'-15'-24'256'0,"11"17"-196"0,4-4-20 0,-4 11 128 15,4 0-100-15,-8 0 24 16,4 0-52-16,-7 18-36 15,-1 6-4-15,-7 20 16 16,11 5-8-16,0 2 32 16,-3 1-24-16,3 0-156 15,8-15 76-15</inkml:trace>
          <inkml:trace contextRef="#ctx0" brushRef="#br0" timeOffset="5916.5165">4076 636 852 0,'-11'-4'316'0,"11"4"-248"0,19 0-16 0,-7 0-4 16,15 0-36-16,4 0 12 16,11 0-12-16,16-3 20 15,1 3-20-15,18-7-20 16,-3 7 0-16,-1 0-12 15,-19 3 8-15,-7 1 8 16,-1 3 4-16,-23-4 16 16,-3 1-8-16,-16-4 32 15,-1 3-24-15,-14-3-4 16,3 0-8-16,-11 0-16 16,3 4 8-16,-7 2-4 15,0 5 0-15,-8 3 24 16,4 6-8-16,-12 15-20 15,12-1 4-15,-23 14 4 16,7-7 4-16,-7 4 0 16,15-4 0-16,-15-6 16 15,7-4-8-15,4-11-4 16,1 1 0-16,7-7-4 16,7 0 0-16,13-4-12 15,7-3 8-15,12-7 12 16,7 3-4-16,8 4-20 15,8-7 8-15,8 0 20 16,0 0-4-16,7-7 16 0,1 7-16 16,7-3 4-16,0 3-4 15,4-7 4-15,-11 10-8 0,-9-3 8 16,-11 0-8-16,0 0 16 16,1 0-12-16,-9-3-4 15,-4-7 0-15,-3-8-312 16,-4 1 168-16</inkml:trace>
          <inkml:trace contextRef="#ctx0" brushRef="#br0" timeOffset="6202.5601">4502 853 548 0,'-4'-7'204'0,"4"7"-156"0,0 0-16 0,0 0 96 16,0 7-76-16,-4-4 52 16,4 14-64-16,-7 7 16 15,-1 7-36-15,-4 7 16 16,5 7-20-16,-9 6 0 16,5-2-8-16,-1 6 12 15,4 3-12-15,-3-3 24 16,3-7-20-16,-4-6 12 15,4-8-12-15,5-10 28 16,3-7-24-16,-4-10-4 16,4 0-8-16</inkml:trace>
        </inkml:traceGroup>
        <inkml:traceGroup>
          <inkml:annotationXML>
            <emma:emma xmlns:emma="http://www.w3.org/2003/04/emma" version="1.0">
              <emma:interpretation id="{02193ED2-6264-4330-ABF5-2FF736D615B9}" emma:medium="tactile" emma:mode="ink">
                <msink:context xmlns:msink="http://schemas.microsoft.com/ink/2010/main" type="inkWord" rotatedBoundingBox="6357,289 10259,303 10252,2187 6350,21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39.8136">6109-15 728 0,'-20'-13'268'0,"20"13"-208"0,4-7-16 15,4 3 132 1,7-3-104-16,16 1 0 16,8 2-48-16,15 8 12 15,4 2-24-15,12 22 24 0,-12 3-24 0,-4 27 24 31,-7 1-24-31,-16 10 40 16,-4-4-28-16,-16-3-12 0,-3-7-8 0,-27-7 40 31,7-6-24-31,-34-8 8 0,-1-6-16 0,-15-11-8 16,4 3 0-16,-7-20 28 16,18-3-16-16,8-14 4 15,16 3-12-15,19-17-68 16,16 7 32-16,15-10-16 15,19 6 28-15,5-3 8 16,11 10 8-16,-16 8 24 16,1 6-12-16,-1 3-172 15,-7 4 88-15,-1 0-352 16,-3 0 236-16</inkml:trace>
          <inkml:trace contextRef="#ctx0" brushRef="#br0" timeOffset="9399.5686">6972 137 496 0,'-4'-14'184'0,"4"14"-140"0,-11-10-16 0,3 6 92 15,8 4-72-15,-16 0 44 16,5 7-56-16,-13 7 16 16,9 3-32-16,-12 18 28 15,4-1-32-15,-4 7-12 16,7 1-8-16,1 2 48 16,7-13-24-16,4 0 0 15,5 0-12-15,3-14 12 16,7 1-12-16,5-12 32 15,3 5-24-15,1-11 40 16,-1 0-32-16,-3-7 12 16,0 3-20-16,-5-2-24 15,1-8 0-15,-8 4 4 16,0 3 4-16,0 3-64 16,0 8 36-16,0 3-32 15,8 3 36-15,0 4 12 16,7 3 8-16,8-7 20 15,8 4-8-15,4-4 24 16,0 1-20-16,0-11 32 0,0 3-28 16,-8-6 4-16,-4 3-12 0,-8-11 28 15,-3 4-20-15,-8-10 4 16,-4 7-12-16,-4-25 4 16,0 18-8-16,0-14-12 15,8 11 4-15</inkml:trace>
          <inkml:trace contextRef="#ctx0" brushRef="#br0" timeOffset="10330.3546">7158 963 600 0,'-8'7'224'0,"8"-7"-176"0,4-4-12 0,-4 1 168 16,0 6-120-16,0-6 36 15,8 3-72-15,3-18 0 16,-3 8-32-16,0-10 0 16,3 6-8-16,5-21 4 15,-1 11-8-15,5-20 24 16,-1 6-16-16,8-21 40 15,4 18-28-15,-4-21-40 16,8 17 8-16,4-17-16 16,-8 18 12-16,-4-5 8 15,0 12 4-15,-8-8-28 16,-7 14 16-16,-4 0 56 16,7 10-20-16,-11 4-20 15,4 0-4-15,-8 6-52 16,4 11 24-16,-4 11 32 15,0 6 0-15,-4 7-36 16,4 7 20-16,-8 7-8 0,8 7 12 16,-8-11 24-16,8 7-8 0,-11-10 24 15,15 0-20-15,-4-10 4 16,3 3-8-16,1-7 28 16,4-3-20-16,4-14 32 15,-1 0-32-15,5-10 20 16,-1 3-20-16,5-17-140 15,3 3 68-15,0-20-24 16,-4 6 48-16,-3-9 8 16,3 6 16-16,-7 0 24 15,3 7-8-15,-7 3 76 16,4 15-48-16,-12 9-12 16,4 8-16-16,-8 16 36 15,0 4-24-15,-4 11 36 16,4 3-32-16,-7-1 4 15,7-2-16-15,0-8 44 16,8 1-28-16,-4-7-296 16,7-1 144-16</inkml:trace>
          <inkml:trace contextRef="#ctx0" brushRef="#br0" timeOffset="9596.6197">7409-73 840 0,'-19'-10'312'0,"19"10"-244"16,-8 3-16-16,1 4 4 15,7 0-40-15,-4 7 4 16,8 6-12-16,-4 1 48 16,7 3-32-16,-7 0-204 15,8 4 96-15</inkml:trace>
          <inkml:trace contextRef="#ctx0" brushRef="#br0" timeOffset="14429.8434">8323 288 632 0,'8'7'236'0,"-8"-7"-184"0,0 14-16 0,0 3 72 15,4 0-68-15,-8 21 0 16,4 7-24-16,-8 31 32 16,0 3-24-16,-11 31 12 15,11-14-20-15,-11 21 20 16,3-14-24-16,-7 11 12 16,11-14-12-16,-7-7 36 15,0-14-24-15,-1-14 48 16,20-13-40-16,-7-14 4 15,7-7-24-15</inkml:trace>
          <inkml:trace contextRef="#ctx0" brushRef="#br0" timeOffset="13497.8316">8551 546 560 0,'-3'-7'208'0,"3"7"-164"0,-4-3-8 0,0 0 136 16,8 6-100-16,-4-3 60 16,0 0-76-16,0 0-68 15,0 0 4-15,-4 10-4 16,4 8 12-16,-8 23-20 15,0 7 12-15,-3 17 12 16,3 4 0-16,-4-3 16 16,5-11-12-16,-5-7 16 15,8-7-16-15,-4-10 40 16,8-3-24-16,-3-8 20 16,3-6-24-16</inkml:trace>
          <inkml:trace contextRef="#ctx0" brushRef="#br0" timeOffset="13920.9829">8501 1018 788 0,'-19'-21'292'0,"19"21"-228"0,7-7-16 15,1 4 116 1,8-1-100-16,19-6 36 16,3 0-60-16,20-8 28 0,4 8-36 0,0-10 0 15,-4 6-20-15,-11-10-456 16,-1 6 240-16</inkml:trace>
          <inkml:trace contextRef="#ctx0" brushRef="#br0" timeOffset="14116.0009">8671 402 880 0,'-11'-24'328'0,"11"24"-256"0,27-14-16 0,-4 4 108 16,0-1-100-16,20-6-16 16,0 0-32-16,-1-4 20 15,5 14-20-15,-9-3-496 16,-3 3 256-16</inkml:trace>
          <inkml:trace contextRef="#ctx0" brushRef="#br0" timeOffset="13709.9199">9051 512 612 0,'0'3'228'0,"0"-3"-180"0,-16 35-12 0,9-15 52 15,3 11-56-15,0 31-12 16,-4 0-12-16,0 14 44 15,1-4-28-15,7-6 8 16,0-8-20-16,-4-6 0 16,-4-8-4-16</inkml:trace>
          <inkml:trace contextRef="#ctx0" brushRef="#br0" timeOffset="11366.2996">6267 1190 652 0,'16'-21'244'0,"-16"21"-192"0,50-14-12 15,-23 11 24 1,8 3-44-16,8 0 36 15,-1 7-32-15,9 7-24 16,-5-1 0-16,-7 36 16 0,-8-8-8 0,-16 14-4 16,5 0 0-1,-28-3 12-15,4-4-8 0,-23-7 40 16,4-7-24 0,-20-13 48-16,4-4-40 0,-15-13 92 15,12-4-72-15,-1-18 64 16,16 1-64-16,19-17-64 15,16 3 4-15,19-10-36 16,12 6 24-16,7 4 8 16,1 4 12-16,11 10-72 15,0 3 40-15,4-3-376 16,-4 13 228-16</inkml:trace>
          <inkml:trace contextRef="#ctx0" brushRef="#br0" timeOffset="11785.9146">7073 1241 520 0,'0'-3'192'0,"0"3"-152"0,-4 0-8 15,4 7 140-15,-12 7-100 16,-3 6 24 0,-1 8-56-16,-7 10 16 15,11 3-28-15,-3 0 8 16,-1-3-20-16,13-7 8 15,10-3-12-15,9-11 20 16,7 0-20-16,-4-10 40 16,1-4-28-16,-1-10-32 15,-3 1 4-15,-5-12-132 0,8 8 76 0,-19 0-48 16,4 6 64-16,-4 4 8 16,0 4 20-16,0 9 48 15,-4 5-20-15,12 2 104 16,0 1-64-16,7 0 40 15,5-4-56-15,7-7 16 16,4 0-32-16,8-16 60 16,3-5-44-16,1-9 36 15,-5-1-40-15,-14-10 0 16,-5 3-20-16,-23-13 12 16,0 7-16-16,-11-8-28 15,-1 11 8-15,1 4-120 16,3 13 76-16</inkml:trace>
          <inkml:trace contextRef="#ctx0" brushRef="#br0" timeOffset="10931.4531">5640 963 572 0,'-7'-7'208'0,"7"7"-160"0,-4-4-12 0,4 1 100 16,4 3-80-16,-4-7 32 15,3 7-52-15,1 0-4 16,0 3-20-16,0-3-24 16,8 7 4-16,7 4 56 15,4-4-24-15,16 3 16 16,4-7-24-16,22-3 0 15,1 0-8-15,62-13 28 16,4 6-20-16,73-24 84 0,-8 0-56 16,39 0 40-16,-19 3-48 15,4 11-12 1,-51-4-12-16,-11 11 8 0,-31 10-12 0,-28 0-4 16,-22 7 0-16,-32 0 12 15,-15 3-8-15,-27 0 40 16,-4 1-24-16,-16-4-312 15,1 3 156-15</inkml:trace>
          <inkml:trace contextRef="#ctx0" brushRef="#br0" timeOffset="8243.091">6000-97 384 0,'12'-4'140'0,"-12"4"-108"0,8 0-8 15,-4 0 128 1,-1 0-88-16,-3-3 80 15,4 0-84-15,-8-4 48 16,1 3-64-16,-13 1-28 16,1 3-16-16,-20-4 24 15,0 8-12-15,-23-4-12 16,4 7-4-16,-16-4-4 16,12 1 0-16,0-4 16 15,11 3-4-15,1-3 40 0,11 0-20 0,0 0 20 16,12 0-24-16,4 0-44 15,7 3 12-15,0 1-8 16,9 3 12-16,-1 0 0 16,8 3 0-16,-4-3 0 15,0 3 0-15,0 7 32 16,0 1-12-16,-4 6-4 16,4 10-4-16,-8 18-4 15,4-1 0-15,-8 18-20 16,5 0 12-16,-5 0 12 15,4-11 0-15,-7 14-12 16,7-6 4-16,-7 16 12 16,-1 1-4-16,-3 0 8 15,11-4-8-15,-11-4-12 16,7-13 4-16,-7 21-4 16,7-14 0-16,-3 17-12 15,11-10 12-15,-12-8 32 16,16 1-16-16,-7-17 36 15,3-11-28-15,0-10 12 16,4-3-16-16,0-11-8 16,4 3 0-16,0-9 4 15,3 3-4-15,5-8 8 16,0 1-8-16,3-7 16 16,4 4-12-16,5-4 24 0,-1 0-20 15,8 7 24-15,4-7-24 0,3 6-4 16,-3-6-4-16,8 7 12 31,-1 4-8-31,9-4 32 0,-9 3-24 0,-3-7 4 16,-4 8-12-16,-8-11 4 15,-4 7-8-15,4-18-388 16,-7 8 208-16</inkml:trace>
        </inkml:traceGroup>
        <inkml:traceGroup>
          <inkml:annotationXML>
            <emma:emma xmlns:emma="http://www.w3.org/2003/04/emma" version="1.0">
              <emma:interpretation id="{D881503C-50C0-41D0-9EE6-A16B50469875}" emma:medium="tactile" emma:mode="ink">
                <msink:context xmlns:msink="http://schemas.microsoft.com/ink/2010/main" type="inkWord" rotatedBoundingBox="10629,438 12059,443 12054,1650 10624,16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774.7646">9581 168 756 0,'-11'-24'280'0,"11"24"-216"0,3 3-20 16,-3 7 40-1,0 8-56-15,-3 23 24 0,3 7-32 16,-4 18-16-1,4-1-8-15,-8 35 56 0,0-4-28 0,-3 21 24 16,3-17-28-16,-8 0 16 16,9-18-20-16,-9-13 44 15,8-7-32-15,-7-17 72 16,3-7-52-16,-3-21-104 16,3-10 28-16,4-21-488 15,5-3 284-15</inkml:trace>
          <inkml:trace contextRef="#ctx0" brushRef="#br0" timeOffset="15044.5415">9782 61 872 0,'31'-24'324'0,"-31"24"-252"0,51-14-20 0,-28 14 76 16,4 4-80-16,-4 6-12 15,4-3-20-15,-7 10 12 16,-5 4-16-16,-15 6 40 16,0 1-28-16,-19 6 20 15,-8-3-24-15,-20 0 0 16,9-3-12-16,10-4-76 16,9 0 36-16,27-14 32 15,11 4 0-15,28-4 56 16,7-6-28-16,16-4-280 15,-8 3 140-15</inkml:trace>
          <inkml:trace contextRef="#ctx0" brushRef="#br0" timeOffset="15379.4319">10216 856 904 0,'-8'-21'332'0,"8"21"-256"0,8-13-24 0,0 2 108 16,7 8-100-16,24-14 28 15,7 3-52-15,24-3-4 16,4 3-20-16,-1-3 72 16,1 6-48-16,-12 1-120 15,-8 0 44-15,-12 3-280 16,-3-3 180-16,-16-1-468 16,-7 4 344-16</inkml:trace>
          <inkml:trace contextRef="#ctx0" brushRef="#br0" timeOffset="15587.9867">10673 491 644 0,'-4'-10'236'0,"4"10"-180"0,-8 10-20 0,4-6 124 16,4 3-96-16,-7 10 16 16,3 7-44-16,-8 24 0 15,8 7-20-15,-11 14 36 16,7-7-28-16,-11 7 40 15,3-18-36-15,-3 1-76 16,3-11 24-16,1-10-396 16,3-3 228-16</inkml:trace>
        </inkml:traceGroup>
        <inkml:traceGroup>
          <inkml:annotationXML>
            <emma:emma xmlns:emma="http://www.w3.org/2003/04/emma" version="1.0">
              <emma:interpretation id="{25D68C42-E877-41C4-AFA6-87E125A8FAF1}" emma:medium="tactile" emma:mode="ink">
                <msink:context xmlns:msink="http://schemas.microsoft.com/ink/2010/main" type="inkWord" rotatedBoundingBox="12675,341 14696,349 14690,2088 12669,208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192.1896">11493 89 548 0,'0'-18'204'0,"4"12"-156"0,4-5-16 16,0-3 60-16,7 11-56 0,12-7 4 15,4 3-24-15,12 3-4 16,0 4-4-16,-1 14-16 16,1 10 4-16,-1 21 4 15,-11 7 0-15,-4 13 8 16,-3-7-4-16,-13 1 24 15,1-11-16-15,-20-7 32 16,4-10-28-16,-15-7 40 16,-1-6-32-16,-18-8 4 15,7-3-16-15,-12-14 44 16,8 0-28-16,4-14 56 16,12 4-48-16,7-17-44 15,9 3 4-15,22-10-48 16,4 6 32-16,20 1-20 15,3 13 24-15,1 7 36 16,-1 8-12-16</inkml:trace>
          <inkml:trace contextRef="#ctx0" brushRef="#br0" timeOffset="17764.2735">12330 219 488 0,'3'-10'180'0,"-3"10"-140"0,0-10-12 0,-3-1 108 15,3 5-80-15,-4-1 48 16,0 3-60-16,-4 1 12 15,0 3-36-15,-11 7 36 16,0 6-32-16,-12 15-24 16,7 3 0-16,-10 7 24 15,10 3-12-15,5-6 24 16,7-1-24-16,5-7-4 16,7-6-4-16,19-7 56 15,0 0-32-15,12-11 32 16,0 0-32-16,0-6-8 15,0 3-12-15,-11-3-60 16,-1-4 28-16,-15-4-32 16,0 11 32-16,-12-6-16 15,0 6 24-15,-3 6-28 16,3 1 28-16,12 4 16 16,7 6 0-16,13-10 56 15,3 3-32-15,4-3 32 16,4-4-28-16,-4-6 28 15,-1 3-32-15,-6-10 56 16,-5-1-44-16,-7-9 0 16,-1 6-20-16,-11-7-4 15,4-3-4-15,-8-10 4 0,0 3-8 0,1-7-284 16,6 0 152 0,9 0-548-16,4 7 380 0</inkml:trace>
          <inkml:trace contextRef="#ctx0" brushRef="#br0" timeOffset="17917.6824">12844-56 644 0,'-23'-14'236'0,"23"14"-180"0,-19 0-20 0,7 0 228 15,8 4-152-15,-15-4 44 16,7 10-92-16,-7-3-68 16,7 10 0-16,1 11 32 15,3 6-16-15,8 7-196 16,8 1 100-16</inkml:trace>
          <inkml:trace contextRef="#ctx0" brushRef="#br0" timeOffset="19008.5456">13290 116 624 0,'19'-24'228'0,"-19"24"-176"0,16-21-16 15,-13 11 104 1,5 7-84-16,-8-8 68 16,0 4-72-16,-11 4 16 15,-1-4-40-15,-11 7-16 0,7 7-8 0,-15 14-24 16,8 3 12-16,-12 17 32 15,8 0-16-15,-4 14 0 16,8-3-4-16,11 3 12 16,8-10-8-16,8-4 60 15,0 0-40-15,12-17 60 16,3 1-52-16,0-12-32 16,8-2-8-16</inkml:trace>
          <inkml:trace contextRef="#ctx0" brushRef="#br0" timeOffset="19671.4329">11474 928 548 0,'-8'0'204'0,"8"0"-156"0,4-7-16 0,0 7 80 15,0 0-68-15,0 0 8 16,0 0-32-16,3 0-12 16,5 0-4-16,0 0 28 15,-1 7-16-15,16-7 48 16,8 4-36-16,27-4 64 15,4 0-52-15,58-7 72 16,0 0-64-16,62-7 28 16,3 7-44-16,16-6 68 15,-30 9-52-15,10-10 8 16,-18 11-32-16,-16-1-48 16,-39 1 12-16,-38 6-24 15,-20 4 20-15,-35 4-16 0,-15 2 16 0,-31 1-336 16,-4 3 196-1</inkml:trace>
          <inkml:trace contextRef="#ctx0" brushRef="#br0" timeOffset="20029.9134">11629 1183 756 0,'-54'-14'280'0,"54"14"-216"0,19-21-20 0,4 15-56 15,4-1-4-15,24 0 84 16,3 7-36-16,23 0-28 16,-3 7-4-16,11 24 12 15,-4 10-4-15,-7 24 48 16,-16 1-28-16,-31 3 4 15,-19-11-20-15,-31-3 12 16,-4-10-16-16,-28-7 24 16,-3 0-20-16,-11-25 32 15,3-2-28-15,-12-11 40 16,13-4-32-16,14-13 64 16,20 0-48-16,35-18-80 15,15 4 20-15,28-10-4 16,7 10 12-16</inkml:trace>
          <inkml:trace contextRef="#ctx0" brushRef="#br0" timeOffset="20420.0194">12577 1352 716 0,'-19'3'264'0,"19"-3"-204"0,-19 17-16 0,11-7 116 16,-4 4-96-16,-7 10-44 15,11 0-16-15,-11 7-16 16,11 0 4-16,-3-3 32 15,11-1-12-15,3-6 12 16,5 0-12-16,4-11 36 16,11 0-24-16,-4-10-32 15,1 0 4-15,-1-7-184 16,0 4 100-16,1-7-84 16,-5 3 100-16,-7 0 48 15,-4 3 16-15,-4 4 184 16,0 4-92-16,0 3 52 15,8 3-80-15,7-3 72 16,4 0-72-16,24-4 24 16,7 4-44-16,12-14 32 15,-4-3-40-15,-3-7 64 16,-5 0-52-16,-15-4-24 16,-4 4-16-16,-27-7-96 15,-1 3 48-15,-34-6-84 0,4 2 76 16,-8 1-340-1,5 11 216-15</inkml:trace>
          <inkml:trace contextRef="#ctx0" brushRef="#br0" timeOffset="19175.9902">13081 378 788 0,'0'-17'292'0,"0"17"-228"0,31-11-16 0,-8 8 80 16,-4 6-80-16,16-3 52 15,0 11-60-15,4-11-168 16,-5 6 64-16</inkml:trace>
        </inkml:traceGroup>
        <inkml:traceGroup>
          <inkml:annotationXML>
            <emma:emma xmlns:emma="http://www.w3.org/2003/04/emma" version="1.0">
              <emma:interpretation id="{762181BC-354B-4BF1-BB35-0A2A7DC48EEA}" emma:medium="tactile" emma:mode="ink">
                <msink:context xmlns:msink="http://schemas.microsoft.com/ink/2010/main" type="inkWord" rotatedBoundingBox="15152,336 18127,347 18120,2101 15145,2090"/>
              </emma:interpretation>
              <emma:one-of disjunction-type="recognition" id="oneOf5">
                <emma:interpretation id="interp5" emma:lang="" emma:confidence="0">
                  <emma:literal>i]</emma:literal>
                </emma:interpretation>
                <emma:interpretation id="interp6" emma:lang="" emma:confidence="0">
                  <emma:literal>I']</emma:literal>
                </emma:interpretation>
                <emma:interpretation id="interp7" emma:lang="" emma:confidence="0">
                  <emma:literal>i,</emma:literal>
                </emma:interpretation>
                <emma:interpretation id="interp8" emma:lang="" emma:confidence="0">
                  <emma:literal>1]</emma:literal>
                </emma:interpretation>
                <emma:interpretation id="interp9" emma:lang="" emma:confidence="0">
                  <emma:literal>1']</emma:literal>
                </emma:interpretation>
              </emma:one-of>
            </emma:emma>
          </inkml:annotationXML>
          <inkml:trace contextRef="#ctx0" brushRef="#br0" timeOffset="22656.6612">15477 123 736 0,'-31'14'272'0,"31"-14"-208"0,-19 65-20 0,-1-23 36 15,12-1-52-15,-7 35 16 16,-1-8-28-16,-3 42 28 16,7 1-28-16,-11 23 48 15,4-10-36-15,-12-1 20 16,8-12-28-16,-8-12 60 16,0-19-44-16,4-22 72 15,7-17-60-15,1-27-244 16,7-14 104-16</inkml:trace>
          <inkml:trace contextRef="#ctx0" brushRef="#br0" timeOffset="22926.9866">15694-39 904 0,'42'-13'332'0,"-42"13"-256"0,31 17-24 0,-15 0-36 15,3 4-20-15,-3 13 28 16,3 4-12-16,-8 10 24 16,1-7-24-16,-12-3 48 15,0-3-32-15,-4-11 40 16,0-7-40-16,12-14 56 16,4 1-48-16,23-18 20 15,3 0-36-15,20-6-104 16,4 2 40-16,16-2-816 15,-1 3 472-15</inkml:trace>
          <inkml:trace contextRef="#ctx0" brushRef="#br0" timeOffset="23394.4432">16572-63 612 0,'-11'-7'228'0,"11"7"-180"0,11 0-12 0,1 0 60 16,3 0-60-16,13 0 4 15,-1 0-24-15,8 0 8 16,3 0-16-16,5 0-4 15,-4 0 0-15,-5 0 4 16,-3 0-4-16,-11 0 60 16,-5 4-36-16,-7-1 40 15,-4 4-36-15,-8 3 16 16,0 8-28-16,-4 23-16 16,1 7-8-16,-9 31-32 15,8 0 20-15,-11 56 4 16,3-1 12-16,-11 28 8 15,12-18-4-15,-4 18 84 16,7-25-44-16,-4-9 68 16,9-22-64-16,-5-16 96 15,-3-25-80-15,-9-13 96 16,9-21-96-16,-32-11 8 16,1-2-48-16,-39-5 4 15,7 8-16-15,-34 0-448 16,19 3 240-16</inkml:trace>
          <inkml:trace contextRef="#ctx0" brushRef="#br0" timeOffset="22386.9446">14312 182 612 0,'-24'-18'228'0,"24"18"-180"0,-15 0-12 16,3 18 60-1,8-8-60-15,-11 31 32 16,3 0-40-16,-11 28 16 15,8 0-24-15,-12 45 16 16,7-1-20-16,-15 35 8 16,8-7-12-16,-8 0 36 0,12-17-24 0,0-14 32 15,4-17-32-15,-5-24 84 16,9-21-60-16,11-13-164 16,8-11 60-16</inkml:trace>
          <inkml:trace contextRef="#ctx0" brushRef="#br0" timeOffset="21923.3284">14316 952 704 0,'-31'-31'264'15,"31"31"-208"-15,7-20-12 0,1 13 124 16,0 7-100-16,11-7 44 16,4 4-68-16,20-4-8 15,7 7-20-15,16-4 40 16,-4 4-28-16,4-10-436 15,-4 3 220-15</inkml:trace>
          <inkml:trace contextRef="#ctx0" brushRef="#br0" timeOffset="21770.8245">14939 508 872 0,'-4'-10'324'0,"0"7"-252"16,-8 3-20-16,5 0-4 16,7 0-36-16,-16 0-4 15,1 3-4-15,-16 1 12 16,8 2-8-16,-36-6-28 16,21 7 8-16,-24-3 24 15,11 3-8-15,-7 0-8 16,12-7 0-16,3 0 4 15,12 0 0-15,8 0-36 0,8 3 20 16,-1 7-48-16,12 8 36 0,-3 19 16 31,3 1 8-31,-4 24-8 0,4 4 8 0,-8 2 12 16,1-6-4-16,-5-7 40 16,9-10-20-16,-5-11 48 15,8-6-40-15,-4-7 56 16,8-4-52-16,8-7 28 15,4-3-36-15,7-7-16 16,8 0-8-16,4 0-16 16,12 4 8-16,3-1 56 15,1 0-28-15,-5 1-56 16,5-1 20-16,-12-3-264 16,-4 0 152-16,-16 0-320 15,-7 0 252-15</inkml:trace>
          <inkml:trace contextRef="#ctx0" brushRef="#br0" timeOffset="22119.7334">14381 312 852 0,'-19'-24'316'0,"19"24"-248"0,8-20-16 0,-1 9 104 16,9-2-96-16,19-15 8 16,7 14-40-16,16-6 8 15,0 2-20-15,4 8-44 16,-15 7 16-16</inkml:trace>
        </inkml:traceGroup>
      </inkml:traceGroup>
    </inkml:traceGroup>
    <inkml:traceGroup>
      <inkml:annotationXML>
        <emma:emma xmlns:emma="http://www.w3.org/2003/04/emma" version="1.0">
          <emma:interpretation id="{D6E3795D-CC23-41B1-882B-8402B476C474}" emma:medium="tactile" emma:mode="ink">
            <msink:context xmlns:msink="http://schemas.microsoft.com/ink/2010/main" type="paragraph" rotatedBoundingBox="4081,2824 22481,2814 22482,4538 4082,4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0ECB62-FDF1-40D2-8D64-B888DB94899D}" emma:medium="tactile" emma:mode="ink">
              <msink:context xmlns:msink="http://schemas.microsoft.com/ink/2010/main" type="line" rotatedBoundingBox="4081,2824 22481,2814 22482,4538 4082,4549"/>
            </emma:interpretation>
          </emma:emma>
        </inkml:annotationXML>
        <inkml:traceGroup>
          <inkml:annotationXML>
            <emma:emma xmlns:emma="http://www.w3.org/2003/04/emma" version="1.0">
              <emma:interpretation id="{5C5FEE57-A033-47CB-8B21-336CC870E288}" emma:medium="tactile" emma:mode="ink">
                <msink:context xmlns:msink="http://schemas.microsoft.com/ink/2010/main" type="inkWord" rotatedBoundingBox="4081,3082 4929,3082 4930,4176 4082,417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2213.4589">3724 3062 676 0,'-4'-93'248'0,"4"93"-192"0,-11-14-16 16,3 17 112-1,8 8-92-15,-19 27 96 0,-5 10-88 0,-26 28 28 16,0-1-56-16,-36 28 12 15,5-6-32-15,-12 9 28 16,20-6-32-16,3-21 32 16,20-10-32-1</inkml:trace>
          <inkml:trace contextRef="#ctx0" brushRef="#br0" timeOffset="92048.2782">2896 2680 652 0,'-20'-14'244'0,"20"14"-192"0,4 0-12 0,0 0 92 16,4 14-80-16,11 17 16 15,8 0-44-15,12 51 12 16,-4 8-20-16,7 30 44 16,5-10-32-16,7 0 12 15,4-10-24-15,8-7 0 16,-12-10-8-16,0-25-148 15,-3-13 76-15</inkml:trace>
        </inkml:traceGroup>
        <inkml:traceGroup>
          <inkml:annotationXML>
            <emma:emma xmlns:emma="http://www.w3.org/2003/04/emma" version="1.0">
              <emma:interpretation id="{2A1F021A-DC2E-4F91-A909-505C235BDAB5}" emma:medium="tactile" emma:mode="ink">
                <msink:context xmlns:msink="http://schemas.microsoft.com/ink/2010/main" type="inkWord" rotatedBoundingBox="6776,3042 7817,3041 7818,4476 6777,447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2918.7897">5613 3389 1120 0,'-42'3'416'0,"42"-3"-324"0,15-7-24 16,8 4 104 0,8 3-108-16,35-14 16 15,4 4-44-15,34-11 0 16,5 7-20-16,11-6-88 16,-8 6 40-16,-4 3-156 15,-19 8 104-15,-15 6-192 16,-16 4 156-16,-23 7-380 15,-8 3 280-15</inkml:trace>
          <inkml:trace contextRef="#ctx0" brushRef="#br0" timeOffset="93204.4756">6070 3440 508 0,'-23'4'188'0,"23"-4"-148"0,8 13-8 0,-1-6 88 15,-3 0-72-15,12 10 24 16,3 4-40-16,0 24-12 15,5 3-12-15,-5 4 4 16,-7-4-8-16,-9 0 8 16,-3-3-8-16,-19-4 68 15,0-7-40-15,-16-3 148 16,8-3-104-16,-4-8 100 16,8 1-100-16,3-4 48 15,12-3-72-15,16-4 60 16,12 4-64-16,34-7-16 15,8 3-20-15,23-3-176 16,-4-3 88-16,8 3-508 16,-8-7 324-16</inkml:trace>
          <inkml:trace contextRef="#ctx0" brushRef="#br0" timeOffset="92701.2109">6465 2625 652 0,'-27'58'244'0,"15"-20"-192"0,-15 14-12 0,19-18 92 15,-3 0-80-15,3 28 24 16,-4 0-44-16,8 7-12 15,8-7-12-15,-8-7-184 16,1-10 100-16</inkml:trace>
        </inkml:traceGroup>
        <inkml:traceGroup>
          <inkml:annotationXML>
            <emma:emma xmlns:emma="http://www.w3.org/2003/04/emma" version="1.0">
              <emma:interpretation id="{B57021CA-CF55-493B-9800-E8BD6723FAF1}" emma:medium="tactile" emma:mode="ink">
                <msink:context xmlns:msink="http://schemas.microsoft.com/ink/2010/main" type="inkWord" rotatedBoundingBox="8510,3252 10604,3251 10605,4245 8511,424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481.5538">8509 2848 560 0,'-8'4'208'0,"8"-4"-164"0,-12 0-8 0,12 0 92 16,0 0-76-16,0-4 52 15,0 4-64-15,0-3 8 16,0 3-32-16,0-4-8 15,0 8-4-15,0-8 20 16,0 4-12-16,-3 0 24 16,3 0-24-16,-8-6 68 15,4 12-48-15,-8-9 40 16,5 10-40-16,-13 0 44 16,9 0-44-16,-16 6 36 15,3 8-36-15,-22 31 60 16,7 3-52-16,-15 27 80 15,11-3-68-15,1 8-8 16,15-8-28-16,11 7 32 16,16-7-24-16,20-3-24 0,7-18 0 0,8-13-272 15,3-14 144-15</inkml:trace>
          <inkml:trace contextRef="#ctx0" brushRef="#br0" timeOffset="94904.4479">8524 3327 696 0,'-19'-18'256'0,"19"18"-196"0,0-6-20 0,0 2 156 15,0 8-116-15,-8-4 12 16,8 6-56-16,-4 5 0 16,-3 3-20-16,-9 6 0 15,12-6-8-15,-3 3-16 16,7 0 4-16,7-3 12 15,-3-4-4-15,12-6-12 16,11 3 4-16,-8-11-148 16,8 4 84-16,-7-3-88 15,-1 3 92-15,-8-4 32 16,-11 8 24-16,0-4 32 16,0 7-12-16,0 0 208 15,8 3-124-15,0-3 88 16,11 7-112-16,12-11-12 15,8 4-36-15,7-14 20 16,9 7-28-16,-9-10-4 0,1-1-8 16,-16-2 20-16,-4 2-12 0,-16 1-64 15,-3 3 24 1,-16-10-4-16,0 7 16 16,-11-4-252-16,8 3 148 0,-1 1-216 15,4-4 192-15</inkml:trace>
          <inkml:trace contextRef="#ctx0" brushRef="#br0" timeOffset="95131.0942">9194 2886 684 0,'16'-17'252'0,"-16"17"-192"0,46 10-20 0,-23 4 276 15,4 3-180-15,0 35 52 16,4 10-112-16,-11 24-12 15,-5-4-40-15,-15 22 24 16,0-11-32-16,-27 6 12 16,-4-9-16-16,-23-8-448 15,7-13 240-15,-11-14-464 16,16-10 376-16</inkml:trace>
          <inkml:trace contextRef="#ctx0" brushRef="#br0" timeOffset="93958.5924">7382 3423 832 0,'-54'-7'308'0,"54"7"-240"0,-19 0-20 0,15-3 220 16,8 3-156-16,4-4 88 15,11 4-116-15,35-7 56 16,0 4-80-16,12-7-4 15,8 6-36-15,-5-6-204 16,-3 3 96-16,4-7-368 16,-12 7 252-16</inkml:trace>
          <inkml:trace contextRef="#ctx0" brushRef="#br0" timeOffset="93792.1402">7905 3000 716 0,'4'-21'264'0,"-4"21"-204"0,-4-24-16 16,0 14 64 0,0 3-68-16,-11-7 16 15,3 7-32-15,-15 0-4 16,4 7-12-16,-28 7 20 15,5 3-16-15,-31 28 68 16,19 4-48-16,-16 20 68 0,24 3-60 0,7 4 20 16,20-4-40-16,27-3 8 15,15-7-16-15,24-3 44 16,3-11-28-16,12-3-4 16,-4-7-16-16,-11-10-252 15,-4-4 132-15,-16-10-300 16,-4-1 236-16</inkml:trace>
        </inkml:traceGroup>
        <inkml:traceGroup>
          <inkml:annotationXML>
            <emma:emma xmlns:emma="http://www.w3.org/2003/04/emma" version="1.0">
              <emma:interpretation id="{AB858FFE-2230-437B-900E-1F53A0E39F72}" emma:medium="tactile" emma:mode="ink">
                <msink:context xmlns:msink="http://schemas.microsoft.com/ink/2010/main" type="inkWord" rotatedBoundingBox="10976,2938 13333,2937 13334,4438 10977,444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6808.7753">11079 2556 788 0,'0'-35'292'0,"0"35"-228"0,8 38-16 16,-20-7-52 0,12 0-8-16,-15 35 48 15,-12-1-16-15,4 52 0 16,-1 0-12-16,1 31 20 16,4-14-16-16,3 0 4 0,1-17-8 15,3-17 4-15,-3-17-8 0,-5-25 60 16,9-13-36-16,-5-31-292 15,9-11 140-15</inkml:trace>
          <inkml:trace contextRef="#ctx0" brushRef="#br0" timeOffset="97056.144">11312 2676 832 0,'0'-55'308'0,"0"55"-240"0,38-17-20 0,-22 14 176 15,3 6-132-15,-3 7 88 16,-1 4-108-16,-3 14 8 16,-5-1-48-16,-10 1 4 15,-1-1-20-15,-12-3 0 16,8 0-8-16,1-6 28 16,7-1-20-16,19-10-4 15,12-4-8-15,35-3-32 16,7 4 16-16</inkml:trace>
          <inkml:trace contextRef="#ctx0" brushRef="#br0" timeOffset="97230.6659">12128 3791 924 0,'-7'72'340'0,"7"-72"-260"0,-31 52-28 0,4-28 52 16,7-3-68-16,-26 10-136 15,3 0 52-15</inkml:trace>
          <inkml:trace contextRef="#ctx0" brushRef="#br0" timeOffset="96553.617">10065 2666 548 0,'-23'-17'204'0,"23"17"-156"0,-16 7-16 0,9 3 104 16,3 4-80-16,-8 17 84 15,4 13-80-15,-11 42 40 16,15 18-60-16,-23 33 16 16,8-6-36-16,-12 10 28 15,4-14-32-15,-1-3 12 16,1-27-16-16,0-22 28 15,12-16-24-15</inkml:trace>
          <inkml:trace contextRef="#ctx0" brushRef="#br0" timeOffset="96257.8077">10019 2797 696 0,'-20'0'256'0,"20"0"-196"0,-23 0-20 0,15-4 188 15,4 4-132-15,0-3 88 16,8-1-112-16,12-2-64 15,3 6-8-15,16 0-8 16,0 0 8-16,4 0 0 16,-1 6 0-16,1-6-292 15,-4-3 160-15,-4 3-132 16,-4 0 152-16,-8-3-132 16,-3 3 140-16</inkml:trace>
          <inkml:trace contextRef="#ctx0" brushRef="#br0" timeOffset="95711.9679">10545 3075 892 0,'-4'-17'332'0,"4"17"-260"0,-8-24-20 0,1 14-24 15,-5 3-28-15,-7-7 0 16,3 7 0-16,-15 0-20 15,-4 4 12-15,-3 3 4 16,-1 3 4-16,-7 1-12 16,11 3 8-16,-4 0 4 15,12 3 0-15,4-3-12 16,7 0 8-16,1 3-24 16,11 4 16-16,0 10 4 15,0 0 8-15,4 21 32 16,8-1-16-16,-16 12 4 15,8-5-12-15,-12 14 20 16,5-9-16-16,-9 9-20 16,9-3 0-16,-9-4 136 15,4-9-68-15,1-12 36 16,3-6-56-16,4-10 20 16,8-7-32-16,8-7 16 15,3 0-24-15,8-7 0 16,4 0-12-16,4-4 4 15,4 1-8-15,0-8-180 16,0 8 100-16,-4-18-248 16,-4 7 184-16,-19-10-152 15,-8 7 168-15,-20-3-36 0,1 2 96 0,-16-6 108 16,8 4-20-16,-8-4 180 16,12 6-112-16,4-2 176 15,11 9-148-15,12-2 88 16,7-1-120-16,24 0-40 15,4 4-28-15,11-4-28 16,8 7 4-16,4-3-392 16,-7-1 216-16</inkml:trace>
        </inkml:traceGroup>
        <inkml:traceGroup>
          <inkml:annotationXML>
            <emma:emma xmlns:emma="http://www.w3.org/2003/04/emma" version="1.0">
              <emma:interpretation id="{D73AD561-4921-43BF-8ED8-A443D6D04AB4}" emma:medium="tactile" emma:mode="ink">
                <msink:context xmlns:msink="http://schemas.microsoft.com/ink/2010/main" type="inkWord" rotatedBoundingBox="15087,3159 18439,3157 18440,4540 15088,454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9197.2563">14931 4125 704 0,'8'-3'264'0,"-8"3"-208"0,8-18-12 0,-1 5 96 16,1 6-84-16,11-14 68 15,-3 7-72-15,15-17-4 16,4 0-28-16,15-44-20 16,4 2-4-16,0-33-280 15,1 13 156-15,-9-10 24 16,-3 20 68-16,-16 7 144 16,-4 21-60-16,-11 17 132 15,-1 7-100-15,-15 25 24 16,0 12-64-16,-15 12 48 15,4 13-52-15,-1 10-8 16,4 7-16-16,9 7 16 16,3 4-16-16,11-11-4 15,5-4-4-15,7-19-32 16,0-5 16-16,4-34-260 16,0 1 152-16,0-25-112 15,1 0 136-15,-5-17 0 16,-4-4 56-16,-7 1 36 0,-5 10 4 15,-7 10 204-15,0 14-112 16,-7 20 192-16,3 11-160 0,-4 17 16 16,4 4-84-16,0 6 12 15,8 4-40-15,8 0 16 16,3-4-24-16,12-3-204 16,8-10 100-16</inkml:trace>
          <inkml:trace contextRef="#ctx0" brushRef="#br0" timeOffset="99361.42">16387 2852 860 0,'-16'-7'320'0,"16"7"-248"0,-43 24-20 0,13-3 84 16,6 10-84-16,-18 27-12 15,3 7-24-15,-19 25-32 16,11-4 8-16,-11 24 20 16,12-7-4-16,11 7 24 15,16-17-20-15,15-14 24 16,16-17-24-16</inkml:trace>
          <inkml:trace contextRef="#ctx0" brushRef="#br0" timeOffset="99796.411">16321 3392 736 0,'-23'-21'272'0,"23"21"-208"0,-16-10-20 0,8 3 96 16,4 7-84-16,-7 0 4 16,7 4-36-16,-4 6-44 15,4 7 12-15,0 7-8 16,4 4 8-16,12 3 16 15,7 7-4-15,9-11 40 16,10-3-20-16,1-13-12 16,-4-1-8-16,-8-17-40 15,4 0 20-15,-12-14-92 16,-3 4 60-16,-5-7-28 16,-11 7 40-16,0-7 40 15,0 10 0-15,0 4-16 16,8 6 4-16,-8 8 164 15,12 6-88-15,7 7 100 16,4 7-100-16,4-3 28 16,-3 0-56-16,10-11 48 15,-3 0-52-15,8-10-8 16,-4-3-16-16,-16-7 16 16,8-1-16-16,-19-6 4 15,-4 3-8-15,-8-10-332 16,-11 4 176-16,-5-1-308 15,9 7 256-15</inkml:trace>
          <inkml:trace contextRef="#ctx0" brushRef="#br0" timeOffset="100019.1557">17076 2955 488 0,'0'-38'180'0,"0"38"-140"0,54-3-12 0,-35 10 224 15,1 6-144-15,-1 32 228 16,-4 3-188-16,-3 35 32 16,7-7-108-16,-26 23-44 15,7 1-16-15,-24 14 48 16,1-18-32-16,-35-10 24 16,0-14-32-16,-23-10-668 15,7-14 352-15</inkml:trace>
          <inkml:trace contextRef="#ctx0" brushRef="#br0" timeOffset="98391.4984">13917 3351 1068 0,'-35'-14'396'0,"35"14"-308"0,35 0-24 0,0-3 196 16,11-1-156-16,20-6 28 16,0 6-80-16,15-6-24 15,0 3-16-15,12-7-88 16,-8 7 40-16,-3 1-268 16,-20 12 168-16</inkml:trace>
          <inkml:trace contextRef="#ctx0" brushRef="#br0" timeOffset="98642.6673">14165 3519 832 0,'-47'31'308'0,"47"-31"-240"0,-4 42-20 0,8-25 28 16,8 0-52-16,3 4 0 16,8-1-16-16,-3 1 20 15,11 0-16-15,-12-4-40 16,8 3 16-16,-15 1-60 15,3 0 40-15,-22-1 24 16,-5 4 8-16,-11-3 116 16,-1 0-64-16,1-4 76 15,4 0-72-15,15-3 12 16,4 0-36-16,19-7 4 16,8 3-20-16,39-14-308 15,0 4 160-15</inkml:trace>
          <inkml:trace contextRef="#ctx0" brushRef="#br0" timeOffset="98206.9174">14621 2776 840 0,'-4'-17'312'0,"8"10"-244"0,-8-3-16 0,4 10 84 16,0 3-84-16,-7 7 8 16,3 4-40-16,-12 24 24 15,1 7-28-15,3 24 4 16,1-1-12-16,3 5 28 15,8-8-20-15,-8-6-224 16,8-15 112-16,-8-6-600 16,-3-3 388-16</inkml:trace>
        </inkml:traceGroup>
        <inkml:traceGroup>
          <inkml:annotationXML>
            <emma:emma xmlns:emma="http://www.w3.org/2003/04/emma" version="1.0">
              <emma:interpretation id="{3A7042B1-0E02-4C83-88CA-F5688C737E54}" emma:medium="tactile" emma:mode="ink">
                <msink:context xmlns:msink="http://schemas.microsoft.com/ink/2010/main" type="inkWord" rotatedBoundingBox="18854,2816 21095,2814 21096,4464 18855,446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1608.4527">17815 2745 352 0,'-4'0'132'0,"4"0"-104"0,-8 28-8 0,5-4 148 16,3 0-96-16,-4 41 120 15,0 4-108-15,-8 34 0 16,4 0-48-16,-7 39 8 16,-1-12-24-16,-11 8 16 15,8-24-20-15,-8-11 28 16,15-21-28-16,5-13 20 15,7-14-20-15,7-20-456 16,13-15 236-16</inkml:trace>
          <inkml:trace contextRef="#ctx0" brushRef="#br0" timeOffset="100774.6198">18063 3051 340 0,'-8'-17'128'0,"4"10"-100"0,-11-3-8 0,7 0 68 16,8 6-52-16,-4-6 100 15,-4 6-76-15,4-2 24 16,8 2-48-16,4 8 32 15,0 6-40-15,0 24 48 16,3 8-44-16,-19 16 48 16,8 1-48-16,-11 13 20 15,3 4-32-15,-7 6-16 16,3-3-8-16,0-3 40 16,5-14-24-16,-1-17 8 15,8-14-12-15</inkml:trace>
          <inkml:trace contextRef="#ctx0" brushRef="#br0" timeOffset="101119.8355">18117 3413 840 0,'27'-7'312'0,"-27"7"-244"0,85-7-16 0,-50 3-28 15,0 8-24-15,7-8 16 16,-3 1-8-16</inkml:trace>
          <inkml:trace contextRef="#ctx0" brushRef="#br0" timeOffset="101285.2768">18214 2752 696 0,'62'-14'256'16,"-62"14"-196"-16,69-17-20 0,-42 10 32 15,1 7-48-15,-1-7 24 16,0 4-28-16</inkml:trace>
          <inkml:trace contextRef="#ctx0" brushRef="#br0" timeOffset="100970.2716">18508 2941 548 0,'0'-14'204'0,"0"14"-156"0,0 28-16 15,-4 3 44 1,4 3-48-16,-4 25 8 15,4 3-24-15,0 10-8 16,4-3 0-16,0 10 28 16,0-3-16-16,4 3 20 15,3-10-20-15</inkml:trace>
          <inkml:trace contextRef="#ctx0" brushRef="#br0" timeOffset="101852.317">19100 2749 488 0,'8'0'180'0,"-8"0"-140"0,8 31-12 0,-4-1 64 32,-1 5-56-32,1 47 84 0,-8 1-68 0,-3 27 36 15,-1-3-52-15,-8 20 52 16,9-6-52-16,-13-4 12 15,1-21-32-15,0-13 20 16,7-25-24-16,0-17 4 16,1-10-8-16,7-20-544 15,4-5 292-15</inkml:trace>
          <inkml:trace contextRef="#ctx0" brushRef="#br0" timeOffset="102107.1557">19491 2439 852 0,'62'-38'316'0,"-62"38"-248"16,62-3-16-16,-43 9-40 16,-3 8-16-16,-4 21-4 15,-5 6 0-15,-18 14 24 16,-1-3-8-16,-19-4 24 15,4-7-20-15,4-3 68 16,7-7-48-16,20-10 60 16,12 3-56-16,42-18 20 15,8 1-36-15,30-7-228 16,5 0 112-16</inkml:trace>
        </inkml:traceGroup>
        <inkml:traceGroup>
          <inkml:annotationXML>
            <emma:emma xmlns:emma="http://www.w3.org/2003/04/emma" version="1.0">
              <emma:interpretation id="{7A575580-D555-4908-BFF3-01C5A198AA28}" emma:medium="tactile" emma:mode="ink">
                <msink:context xmlns:msink="http://schemas.microsoft.com/ink/2010/main" type="inkWord" rotatedBoundingBox="21687,3203 22481,3202 22482,4352 21688,4353"/>
              </emma:interpretation>
              <emma:one-of disjunction-type="recognition" id="oneOf12">
                <emma:interpretation id="interp16" emma:lang="" emma:confidence="1">
                  <emma:literal>x</emma:literal>
                </emma:interpretation>
                <emma:interpretation id="interp17" emma:lang="" emma:confidence="0">
                  <emma:literal>X</emma:literal>
                </emma:interpretation>
                <emma:interpretation id="interp18" emma:lang="" emma:confidence="0">
                  <emma:literal>4</emma:literal>
                </emma:interpretation>
                <emma:interpretation id="interp19" emma:lang="" emma:confidence="0">
                  <emma:literal>+</emma:literal>
                </emma:interpretation>
                <emma:interpretation id="interp20" emma:lang="" emma:confidence="0">
                  <emma:literal>¢</emma:literal>
                </emma:interpretation>
              </emma:one-of>
            </emma:emma>
          </inkml:annotationXML>
          <inkml:trace contextRef="#ctx0" brushRef="#br0" timeOffset="103277.868">20482 3014 872 0,'31'10'324'0,"-31"-10"-252"0,105 117-20 16,-43-55 76-16,-4-11-80 16,62 49 52-1,-8 14-60-15,47 6-204 0,-12-10 84 16</inkml:trace>
          <inkml:trace contextRef="#ctx0" brushRef="#br0" timeOffset="103113.4306">21113 2786 572 0,'-81'35'208'0,"23"10"-160"0,11 85-12 0,13-54 56 16,14 0-56-16,-26 48 12 15,7-7-28-15,-7 13-20 16,7-23-4-16,0-18 20 16,12-20-8-16,-4-14 24 15,8-6-20-15,-4-22-136 16,7-6 68-16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8:43.5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B3E5C2-1C91-44A8-B252-F74B2816DB06}" emma:medium="tactile" emma:mode="ink">
          <msink:context xmlns:msink="http://schemas.microsoft.com/ink/2010/main" type="inkDrawing" rotatedBoundingBox="14096,8388 20684,8106 20764,9982 14176,10263" semanticType="enclosure" shapeName="Other">
            <msink:sourceLink direction="with" ref="{094266AE-6B2B-4A70-9DD1-F41D568141DB}"/>
            <msink:sourceLink direction="with" ref="{C60CC1C5-E2D9-4DC7-A7E8-8D400622627C}"/>
          </msink:context>
        </emma:interpretation>
      </emma:emma>
    </inkml:annotationXML>
    <inkml:trace contextRef="#ctx0" brushRef="#br0">574 276 312 0,'-8'0'112'0,"0"0"-84"0,1 0-12 16,3 6 12-16,-16-6-20 16,1 11-12-16,-12-1 0 15,4 4-4-15,-12 3 0 0,1 7 0 16,7 7 0-1,-8 4 16-15,8 2-4 16,4 1 16-16,0 7-12 0,4-7-28 16,3 7 8-16,-3-8 12 15,0 5 4-15,3-4 8 16,5-7-8-16,3-1 16 16,1-2-12-16,-1 0-20 15,4-1 4-15,1 1 32 16,3-1-16-16,0 4-16 15,-4 4 0-15,4 2 4 0,-4 1 4 16,5 0 0-16,-5-4 0 16,4-3 0-16,-4 0 0 15,4 0 0-15,4-3 0 16,4-1 16-16,0-2-8 16,4-5-20-16,0 1 4 15,-1-4 12-15,1-3 0 16,0 3-12-16,3 0 4 15,-3-3 28-15,0-7-12 16,7 7-20 0,1-1-8-16,-1 1 8 15,-3-4 20-15,0 4-4 16,-1 0-4-16,9 0 0 16,-9 6-16-16,1-6 8 15,-1 3 12-15,5-6-4 16,-1 2 16-16,5 1-12 0,3-3-4 15,4-1 0-15,4 0-4 16,4-3 0-16,4 0-20 16,3 0 12-16,1 0 20 15,3 0-4-15,-3-1 4 16,-1 5-4-16,-3-1-8 16,0 4 4-16,-4-4-4 15,-1 4 0-15,5 0-20 16,4-4 12-16,7 0 40 15,0 1-20-15,12-1-20 16,0-3 4-16,0-7 44 16,-4 7-20-16,0-11-44 0,16 4 12 15,3-3 12-15,16 3 0 16,0-4-16-16,0 4 8 16,-16 0 12-16,9 0 0 15,7 0 8-15,-1 4-8 16,9-1-4-16,-4 1 4 15,-4 3-16-15,-8 0 8 16,8-7 4-16,11 3 0 16,9-3-12-16,-1 0 8 15,-11 0 12-15,11-3-4 16,16-4 16-16,-1 3-12 16,-11-6-12-16,-3 3 0 15,11 0 4-15,7 4 0 16,-3 3-28-16,-8 3 16 15,0 1 32-15,4-1-12 16,11 4-16-16,-7 0 0 0,-12 0 20 16,-4-4-4-16,5-3 4 15,6 4-4-15,-2-8 36 16,-5 1-20-16,-16-8 4 16,1-6-16-16,3-7 64 15,5-3-44-15,-12-1 40 16,-8-3-40-16,-4 0-8 15,4-7-16-15,0 0-16 0,-4 1 4 16,-8-1 40-16,1 7-24 16,-12 0 8-16,-8-7-12 0,-16-10 4 15,-11-4-8 1,-11-13-4-16,-5-8 4 16,-7 1 12-16,-12 7-8 15,0-1 40-15,-4 11-24 0,-3 0-32 16,-1 7 4-16,-3-14 28 15,-9-3-16-15,1-4-16 16,-12 0 0-16,-3 7 12 16,-9 7 0-16,1 10-12 15,-1 8 4-15,1 6-32 16,-4 7 20-16,-5-4 4 16,-18-3 12-16,-5 4 16 15,-15 2-8-15,1 1-20 16,14 4 4-16,-7-1 4 15,0 0 4-15,-16 4-12 0,-3 0 8 16,-1-4-4-16,5 8 0 16,7 2 24-16,-20-2-8 15,-11 2-4-15,1 4 0 16,10 7-24-16,-3 0 12 16,-19 7 32-16,-9 4-16 15,9-1-28-15,-4 0 12 16,-16 0 20-16,-12-3-8 15,1 4-16-15,-12-8 4 16,-12 4 12-16,8 0 0 16,-31 7-12-16,4-11 4 15,4 14 4-15,-23-6 0 0,7 2 8 16,0 1-4-16,5 3 8 16,-1 1-8-16,-4-5-4 15,12 15 4-15,23-1-24 16,4 18 12-16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2:25.0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6A9D24-0A60-4EB6-9DA1-C45AE04C33AF}" emma:medium="tactile" emma:mode="ink">
          <msink:context xmlns:msink="http://schemas.microsoft.com/ink/2010/main" type="inkDrawing" rotatedBoundingBox="8185,4002 11491,3929 11492,3962 8186,4036" semanticType="underline" shapeName="Other">
            <msink:sourceLink direction="with" ref="{522F382A-2370-4E81-9073-39AA5BECEBB7}"/>
          </msink:context>
        </emma:interpretation>
      </emma:emma>
    </inkml:annotationXML>
    <inkml:trace contextRef="#ctx0" brushRef="#br0">-1 103 488 0,'-4'-7'180'0,"8"0"-140"0,-1 0-12 0,-3 4 76 16,4 3-64-16,0-7 52 15,4 7-52-15,-4-3 40 16,0 6-44-16,0-3 8 16,-1 0-28-16,1 0 28 15,4 7-28-15,8-4 32 16,3 4-32-16,31-10 56 16,24 3-40-16,84-14 28 15,5 4-32-15,124 0 0 16,-9 3-16-16,67 3 28 15,-39 1-24-15,19 3 32 16,-58-4-32-16,-15 1-4 16,-47-1-8-16,-27-2-4 15,-39-1 0-15,-27-7 76 16,-30 14-40-16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9:18.2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F43EF0-AB90-4800-A66C-695534927F6F}" emma:medium="tactile" emma:mode="ink">
          <msink:context xmlns:msink="http://schemas.microsoft.com/ink/2010/main" type="inkDrawing" rotatedBoundingBox="18096,542 21032,-341 21297,541 18362,1424" semanticType="callout" shapeName="Other">
            <msink:sourceLink direction="with" ref="{0035DD98-356C-4FB1-A222-4DB7581B05C0}"/>
            <msink:sourceLink direction="with" ref="{22AC8931-BB92-4969-9585-5F4A14C5D1FD}"/>
          </msink:context>
        </emma:interpretation>
      </emma:emma>
    </inkml:annotationXML>
    <inkml:trace contextRef="#ctx0" brushRef="#br0">-5 622 664 0,'-8'42'244'0,"8"-42"-188"0,16 82-16 0,-13-37 40 16,13 3-52-16,3 7 24 15,-3 0-32-15,3-10 28 16,4-7-32-16,-3-4 48 16,-1-6-36-16,-4-11-4 15,1-7-16-15,-4-17 28 16,3 4-20-16,-3-38 12 15,3 13-16-15,-3-37-8 16,3-1 0-16,9-23-128 16,-5 13 68-16,4-24-12 15,4 14 40-15,0-13 28 16,-11 16 0-16,7 7 88 16,-8 21-44-16,-3 4-4 15,7 16-24-15,-3 1-12 16,3 10 0-16,1 0 20 15,-5 10-12-15,4 0-12 16,1 4-4-16,-1 3-16 0,1 7 12 16,-13 0 12-16,5 0 0 0,-4 0-20 15,3 7 8-15,-11-7 12 16,0 0 0-16,0 0-12 16,0 0 4-16,0 0 12 15,8 0-4-15,-8 0-12 16,4 3 4-16,0-3 4 15,7 7 0-15,1-7 0 16,3 0 0-16,-3 0 0 16,0 0 0-16,3 0 44 15,-3 7-24-15,3-7 24 16,5 0-24-16,-1-7-8 16,0 7-8-16,8-3-16 15,1 3 8-15,6-7 20 16,1 7-8-16,12-7-20 15,3 7 4-15,12 0 20 16,-4 7-4-16,8-7 16 16,-12 0-16-16,16 0 4 15,-5 0-4-15,28 0 12 16,-4 0-12-16,20 0-12 16,-9 0 0-16,28-7 12 15,-8 3-4-15,12-6 8 16,-20 7-8-16,0-4-12 15,-19 7 4-15,0-7 12 16,-12 7-4-16,1-4-4 0,-16 4 4 16,-12 0 20-16,-8 4-12 0,-19-1 4 15,-7 1-8-15,-28-1-244 16,-4 1 128-16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9:18.9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164634-E0E9-4384-A67A-D805E86759AF}" emma:medium="tactile" emma:mode="ink">
          <msink:context xmlns:msink="http://schemas.microsoft.com/ink/2010/main" type="writingRegion" rotatedBoundingBox="19060,691 20794,691 20794,1338 19060,1338"/>
        </emma:interpretation>
      </emma:emma>
    </inkml:annotationXML>
    <inkml:traceGroup>
      <inkml:annotationXML>
        <emma:emma xmlns:emma="http://www.w3.org/2003/04/emma" version="1.0">
          <emma:interpretation id="{24775377-4AC0-4143-A834-E19AA751EBC2}" emma:medium="tactile" emma:mode="ink">
            <msink:context xmlns:msink="http://schemas.microsoft.com/ink/2010/main" type="paragraph" rotatedBoundingBox="19060,691 20794,691 20794,1338 19060,1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9ACF8A-F51B-472C-895B-5602A515E302}" emma:medium="tactile" emma:mode="ink">
              <msink:context xmlns:msink="http://schemas.microsoft.com/ink/2010/main" type="line" rotatedBoundingBox="19060,691 20794,691 20794,1338 19060,1338"/>
            </emma:interpretation>
          </emma:emma>
        </inkml:annotationXML>
        <inkml:traceGroup>
          <inkml:annotationXML>
            <emma:emma xmlns:emma="http://www.w3.org/2003/04/emma" version="1.0">
              <emma:interpretation id="{22AC8931-BB92-4969-9585-5F4A14C5D1FD}" emma:medium="tactile" emma:mode="ink">
                <msink:context xmlns:msink="http://schemas.microsoft.com/ink/2010/main" type="inkWord" rotatedBoundingBox="19060,691 20794,691 20794,1338 19060,1338">
                  <msink:destinationLink direction="with" ref="{F5F43EF0-AB90-4800-A66C-695534927F6F}"/>
                </msink:context>
              </emma:interpretation>
              <emma:one-of disjunction-type="recognition" id="oneOf0">
                <emma:interpretation id="interp0" emma:lang="" emma:confidence="0">
                  <emma:literal>LC</emma:literal>
                </emma:interpretation>
                <emma:interpretation id="interp1" emma:lang="" emma:confidence="0">
                  <emma:literal>L C</emma:literal>
                </emma:interpretation>
                <emma:interpretation id="interp2" emma:lang="" emma:confidence="0">
                  <emma:literal>L c</emma:literal>
                </emma:interpretation>
                <emma:interpretation id="interp3" emma:lang="" emma:confidence="0">
                  <emma:literal>C C</emma:literal>
                </emma:interpretation>
                <emma:interpretation id="interp4" emma:lang="" emma:confidence="0">
                  <emma:literal>L {</emma:literal>
                </emma:interpretation>
              </emma:one-of>
            </emma:emma>
          </inkml:annotationXML>
          <inkml:trace contextRef="#ctx0" brushRef="#br0">124 75 476 0,'-7'-20'176'0,"7"20"-136"0,-4-17-12 15,0 6 100 1,8 11-76-16,-8-13 68 0,4 9-68 16,-4-6 16-16,8 10-40 0,-4 3-16 15,0 8-8-15,0 6 4 16,0 7-4-16,-4 7 16 16,0 3-12-16,-4 1 16 15,1 6-16-15,-5 11 16 16,4-1-16-16,-11-6-4 15,7 3 0-15,-3-14 4 16,3-6-4-16,5-7 24 16,7 3-16-16,-4-14-12 15,8 0-4-15,-4-6 4 16,7-1 0-16,9 1-12 16,-5 3 8-16,1-4 72 15,7 4-36-15,16-4 40 16,-4 4-40-16,12-3 0 15,-1-1-20-15,9 1 20 16,-5-1-20-16,4 0 4 16,-11 4-8-16,-8-3-24 15,-8 3 8-15,1-4 12 16,-13 1 0-16,1-4 16 16,-4 3-12-16,-1-3 4 15,-3 3-4-15,-4-3-192 16,8 0 100-16,0-6-448 15,3 2 296-15</inkml:trace>
          <inkml:trace contextRef="#ctx0" brushRef="#br0" timeOffset="494.3145">1429 58 416 0,'0'-13'152'0,"0"13"-116"0,-8-14-12 0,1 3 128 16,7 8-88-16,-12-11 60 16,4 7-68-16,-7-6-8 15,3 2-28-15,-7 1-4 16,7 6-8-16,-15 4 28 15,8 4-20-15,-8-1-4 16,7 8-8-16,-11 6 20 16,-4 0-12-16,1 0 24 15,3 7-24-15,-8 0 40 16,12-3-28-16,0 3 32 16,7 0-32-16,1 7 4 15,11 4-16-15,8 9 28 16,8-6-24-16,4 7-4 15,15-7-8-15,0 7 40 16,0-8-24-16,4-2-20 16,0-8 0-16,8-3 0 15,-1-6 0-15,9-1-12 0,3-3 8 16,16-7 28-16,-4-4-12 16,7-13 4-16,-7 10-8 15,-7-18-68-15,-9 12 32 0,-11-19-192 16,-8 12 124-16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9:25.8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E38B8C-4004-47E0-B0A4-F19E9D9B384A}" emma:medium="tactile" emma:mode="ink">
          <msink:context xmlns:msink="http://schemas.microsoft.com/ink/2010/main" type="inkDrawing" rotatedBoundingBox="7729,360 13599,644 13528,2100 7658,1816" semanticType="callout" shapeName="Other">
            <msink:sourceLink direction="with" ref="{CC08DB80-D771-4F35-B9B4-91C209AA305B}"/>
            <msink:sourceLink direction="with" ref="{6F8D5006-E2DB-40F8-9FA4-B306945A5B33}"/>
          </msink:context>
        </emma:interpretation>
      </emma:emma>
    </inkml:annotationXML>
    <inkml:trace contextRef="#ctx0" brushRef="#br0">3 15 384 0,'-4'-14'140'0,"4"14"-108"0,8-3-8 0,-8-1 4 16,0 4-20-16,0 0 40 15,0 0-24-15,0 0 32 16,0 0-32-16,0 4 40 16,7 2-36-16,1 5-24 15,-4 3-4-15,-4 3-20 16,4-3 12-16,0 16 4 16,-4 5 4-16,0 23 24 15,0 1-12-15,11 13 4 16,-14-3-8-16,3 17 20 15,7-7-16-15,-14 21 4 16,7-7-8-16,0-4 28 16,0-6-20-16,-8-11-12 15,16-13-8-15,-8-4 4 0,0-7 0 16,0-3 24-16,7-4-12 16,-3 4-20-16,0-11 0 0,-8 0-4 15,8-3 4-15,-4-3 8 16,8-4 0-16,-8-10 8 15,4-4-4-15,-1-10 32 16,5 4-20-16,-4-8-24 16,4 1 4-16,0-8-8 15,3 4 4-15,-11-6 8 16,8 9 0-16,4-9-12 16,-5 6 8-16,-3-4 4 15,12 8 0-15,-9-7 0 16,5 3 0-16,7 0 0 15,8 3 0-15,1-3 0 16,10 7 0-16,1-3-12 16,7 6 8-16,13-3 12 15,-13 4-4-15,12-4-20 16,4 3 8-16,15-3 4 16,-3 0 4-16,19 0 16 15,-4 0-8-15,8 0-20 16,-12-7 4-16,19 4 12 15,-3 0 0-15,15-4 8 16,-4 7-8-16,8-7-20 16,-15 0 8-16,27-3 4 15,-12 3 4-15,15-10 8 16,-19 6-4-16,31-3-12 16,-23 4 4-16,8 0 20 15,-16 10-8-15,12-7-4 0,-12 0 0 0,8 7-84 16,-8 7 44-16,8-4 40 15,-20 4 0-15,28-7-32 16,-12 4 16-16,11-8 12 16,-18 4 0-16,18-3-8 15,-18-4 4-15,3 0 4 16,-4 7 0-16,-8-3 24 16,-11 3-12-16,8-4 4 15,-12 1-8-15,16-1-16 16,-16 4 4-16,0-10 4 15,-16 10 0-15,-3-4-12 16,-8 1 8-16,-4-4 12 16,-4 7-4-16,0-7 24 15,-15 7-16-15,7-7 24 16,-11 7-24-16,-4-3-12 16,-4 3-4-16,-3-3 20 15,-1 6-8-15,0-3-12 16,-4 7 0-16,-3-4 12 15,-1 4-4-15,-7-7-4 16,-4 4 4-16,-4-4 20 16,0 0-12-16,-4-4-4 15,4 4-4-15,-4-7-4 0,4 4 0 16,0-7-72-16,4 3 40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9:03.28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7:42:41.369"/>
    </inkml:context>
  </inkml:definitions>
  <inkml:traceGroup>
    <inkml:annotationXML>
      <emma:emma xmlns:emma="http://www.w3.org/2003/04/emma" version="1.0">
        <emma:interpretation id="{4F660194-FB97-476C-9579-ECCF3EF85336}" emma:medium="tactile" emma:mode="ink">
          <msink:context xmlns:msink="http://schemas.microsoft.com/ink/2010/main" type="writingRegion" rotatedBoundingBox="2526,317 24455,337 24441,15743 2512,15723"/>
        </emma:interpretation>
      </emma:emma>
    </inkml:annotationXML>
    <inkml:traceGroup>
      <inkml:annotationXML>
        <emma:emma xmlns:emma="http://www.w3.org/2003/04/emma" version="1.0">
          <emma:interpretation id="{15D38BB9-D2A4-45FD-B277-1098FD2C222F}" emma:medium="tactile" emma:mode="ink">
            <msink:context xmlns:msink="http://schemas.microsoft.com/ink/2010/main" type="paragraph" rotatedBoundingBox="2525,320 17986,318 17987,1668 2526,1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510E02-E466-45E5-A216-D6378658092F}" emma:medium="tactile" emma:mode="ink">
              <msink:context xmlns:msink="http://schemas.microsoft.com/ink/2010/main" type="inkBullet" rotatedBoundingBox="2525,550 4019,549 4020,1651 2526,1652"/>
            </emma:interpretation>
          </emma:emma>
        </inkml:annotationXML>
        <inkml:trace contextRef="#ctx0" brushRef="#br0">0 231 288 0,'4'-17'108'0,"4"13"-84"0,3-13-4 0,-3 7 136 31,0 10-88-31,7-14 52 0,1 0-72 0,3 4-8 16,4 3-24-16,1 7 8 15,-1 0-16-15,0 7-12 16,4 10 0-16,-7-3 4 16,-1 7 0-16,-7 3 8 15,3 3-4-15,-7 4-4 16,3-3 4-16,-3 3 4 16,0-11-4-16,0 4 8 15,-1 0-8-15,1 1-4 16,4-8 4-16,-5 0 4 15,5-7-4-15,-4-3 16 16,3 3-12-16,-3-10-4 16,4 4 0-16,3-8 4 15,-3 1-4-15,7-4-4 16,1-3 4-16,3-7 4 16,-4 10-4-16,-7-17-4 15,7 6 4-15,-3-9 56 16,-1 3-32-16,-11-7 16 15,0 3-28-15,-4-6 8 16,8 10-12-16,-12-11 0 16,4 11-4-16,4-10 12 15,7 6-12-15,5-6-12 0,3 10 0 16,16 0 12-16,0 10-4 0,19 0 24 16,0 7-16-16</inkml:trace>
        <inkml:trace contextRef="#ctx0" brushRef="#br0" timeOffset="34667.7188">554 634 508 0,'0'-4'188'0,"-4"8"-148"0,0 6-8 0,-4 0-8 16,4 7-20-16,-7 14 40 16,3 7-20-16,-7 14-24 15,7-4 0-15,-8 4 36 16,9-4-24-16,-1-7-8 16,4-3-8-16,-4-7 20 15,8-7-8-15,-4-10-12 16,8 0 0-16,0-14-296 15,4 0 164-15</inkml:trace>
        <inkml:trace contextRef="#ctx0" brushRef="#br0" timeOffset="34892.3774">530 751 456 0,'20'-31'168'0,"-20"31"-128"0,15 3-16 15,-7 0 0 1,0 8-20-16,0 6 32 16,-1 4-20-16,-7 3 64 15,0 0-44-15,-7 0 12 16,-1 0-32-16,-8-3 44 16,9-4-32-16,-9-7 4 15,8 0-20-15,-3-10-16 0,3-3 0 0</inkml:trace>
        <inkml:trace contextRef="#ctx0" brushRef="#br0" timeOffset="35250.7972">689 465 624 0,'-8'-7'228'0,"8"7"-176"0,0 7-16 0,0-4-28 16,0 1-12-16,0 6 40 15,12-3-24-15,-4 10 0 16,0 7-8-16,-5 7-4 16,5 0 0-16,-8 7 32 15,0-3-16-15,-4 2-4 16,0-9-8-16,-3 3 20 16,3-7-12-16,-4-7 4 15,4 0-8-15,0-13 4 16,8 3-8-16,4-21-20 15,4 4 8-15,3-11-4 16,4 7 4-16,1 0-20 16,7 8 16-16,-8-1 12 15,-3 17 4-15,-5 0 104 16,1 8-60-16,-8-1 32 16,4 0-44-16,-5-3 12 15,5 3-28-15</inkml:trace>
        <inkml:trace contextRef="#ctx0" brushRef="#br0" timeOffset="420.1171">1216 393 684 0,'-12'0'252'0,"12"0"-192"0,27 3-20 0,-7-3 32 16,-1 0-48-16,20-3 8 15,-8 3-20-15</inkml:trace>
        <inkml:trace contextRef="#ctx0" brushRef="#br0" timeOffset="271.221">1328 145 840 0,'8'0'312'16,"-8"0"-244"-16,19 0-16 0,-3 0-4 16,-1 3-36-16,12 1 32 15,0 3-28-15,0 0-172 16,0 3 84-16</inkml:trace>
      </inkml:traceGroup>
      <inkml:traceGroup>
        <inkml:annotationXML>
          <emma:emma xmlns:emma="http://www.w3.org/2003/04/emma" version="1.0">
            <emma:interpretation id="{5990A2E3-8B1D-4922-A53B-C504AB2DFA6B}" emma:medium="tactile" emma:mode="ink">
              <msink:context xmlns:msink="http://schemas.microsoft.com/ink/2010/main" type="line" rotatedBoundingBox="4542,320 17986,318 17987,1668 4543,1669"/>
            </emma:interpretation>
          </emma:emma>
        </inkml:annotationXML>
        <inkml:traceGroup>
          <inkml:annotationXML>
            <emma:emma xmlns:emma="http://www.w3.org/2003/04/emma" version="1.0">
              <emma:interpretation id="{8DDA2381-250D-4069-A3F1-3B67E0F2CEA4}" emma:medium="tactile" emma:mode="ink">
                <msink:context xmlns:msink="http://schemas.microsoft.com/ink/2010/main" type="inkWord" rotatedBoundingBox="4542,320 5672,319 5673,1609 4543,16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16.5931">2025 341 392 0,'-8'-10'148'0,"8"10"-116"0,12-7-8 0,-9 3 164 15,5 8-108-15,0-4 44 16,0 0-72-16,-1 0-4 15,1 3-28-15,0 1-12 16,4 6-4-16,3-3-4 16,1 3 0-16,14-6 32 15,5 3-16-15,27-11 12 16,4 1-16-16,31-4-8 16,7-4 0-16,5 5 12 15,-12-5-8-15,-8 4-40 16,-4 7 20-16,-12 0 0 15,-15 0 12-15,-11 0 0 16,-8 0 0-16,-20 0 24 16,-4 0-12-16</inkml:trace>
          <inkml:trace contextRef="#ctx0" brushRef="#br0" timeOffset="1380.9343">2447-196 340 0,'-4'-3'128'0,"4"3"-100"0,-4 10-8 0,0-10 16 16,4 4-24-16,-4-4 32 16,0 0-28-16,-3 0 56 15,3 3-40-15,-8 0-16 16,8 4-8-16,-3 0 8 16,3 4-8-16,-8-8 32 15,4 11-24-15,-7-4 12 16,7 7-16-16,-4 4 28 15,5 6-24-15,-5-2 4 16,4 6-12-16,4-4 12 16,4 1-12-16,4-8 16 15,4 1-16-15,0-11-4 16,0 1 0-16,3-15-40 0,1 1 20 16,-1-11-56-16,5 0 40 15,-1-10-44-15,1 3 40 0,-1-3 28 16,1 7 8-1,-8-7-16 1,3 14 8-16,-11 3 4 16,4 14 4-16,-4 0 120 0,0 13-64 0,4 4 16 15,11 7-48-15,9-3 12 16,3-1-20-16,11-9 0 16,5-1-8-16,7-14 20 15,-3-3-16-15,-1-17 4 16,-3 10-8-16,-8-17 4 15,-8 7-8-15,-8-18 24 16,0 8-16-16,-7-11-4 16,-4 10-4-16,-8-6-4 15,4 3 0-15,-8 4 44 16,4-4-24-16,-4 13-20 16,4 5 0-16,0 6 24 15,8 0-12-15</inkml:trace>
          <inkml:trace contextRef="#ctx0" brushRef="#br0" timeOffset="2418.1647">2365 420 436 0,'0'11'160'0,"0"-11"-124"0,-3 17-8 0,-5-7 96 16,8 14-72-16,-8 7 60 15,8 14-68-15,-12 6 24 16,12-2-40-16,-7-1 16 16,7 0-24-16,-4-14 60 15,4-6-44-15,0-11 72 16,-8-3-60-16,8-14 28 16,0 0-44-16,0-17-44 15,8 3 4-15,0-20 20 16,3-1-8-16,9-10-36 15,7 14 20-15,4 4-52 16,3 10 36-16,-3 13-20 16,-3 8 28-16,-9 9 44 15,-4 5-12-15,-22 6 8 16,-1 0-12-16,-23 3 36 16,4 1-20-16,-4-11-12 15,4 0-8-15,-8-10-24 16,16 0 12-16,-5-10-4 0,13 3 4 15,-1-7-12-15,4 3 12 16,8 4-24-16,8 4 20 0,-8 3 40 16,19 3-16-16,1 4 60 15,-1-4-40-15,8 4-8 16,0 0-12-16,0-4 24 16,1 0-20-16,-9-3 20 15,-4 0-20-15,-3-4-156 16,3 4 72-16,1-7-360 15,3 4 240-15</inkml:trace>
          <inkml:trace contextRef="#ctx0" brushRef="#br0" timeOffset="2554.0564">3000 995 832 0,'0'7'308'0,"0"-7"-240"0,0 27-20 15,-7-16 0 1,-5 9-36-16</inkml:trace>
        </inkml:traceGroup>
        <inkml:traceGroup>
          <inkml:annotationXML>
            <emma:emma xmlns:emma="http://www.w3.org/2003/04/emma" version="1.0">
              <emma:interpretation id="{6F8D5006-E2DB-40F8-9FA4-B306945A5B33}" emma:medium="tactile" emma:mode="ink">
                <msink:context xmlns:msink="http://schemas.microsoft.com/ink/2010/main" type="inkWord" rotatedBoundingBox="8107,506 8456,505 8456,1080 8108,1080">
                  <msink:destinationLink direction="with" ref="{D5E38B8C-4004-47E0-B0A4-F19E9D9B384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37.6741">5757-10 364 0,'3'-17'132'0,"-3"17"-100"16,0-14-12-16,4 11 88 16,0 6-64-16,-4 4 36 15,4 10-48-15,-4 14 16 16,0 10-28-16,-8 18-8 16,4-7-8-16,-7 10 20 15,3-11-12-15,-11-3 12 16,7-3-12-16,-7-11-8 15,3 1 0-15,-7-11 92 16,8-7-52-16,-5-17 16 0,5 0-36 0,3-14-20 16,4 4-8-1,8-17 4-15,8 2 0 0,15-6-12 16,4 4 8-16,12-1-40 16,0 4 24-16,0 11 16 31,-5 6 4-31,-3 7 0 0,-4 13 4 0,-11 1 12 15,3-3-8-15,-19 2 40 16,-4 4-24-16,-11-3-4 16,-4 0-12-16,-9-7-16 15,9 3 4-15,-4-6-16 16,7-1 12-16,5 1-12 16,3 2 8-16,4 1-8 15,8 11 8-15,4-12 44 16,3 8-20-16,5 0 36 15,-1 3-32-15,1-10 20 16,3 3-20-16,-3-3 20 16,-1 0-24-16,1-7-20 15,-1 4 0-15,-7-4-260 16,3 3 148-16,-3 4-412 16,8-4 300-16</inkml:trace>
        </inkml:traceGroup>
        <inkml:traceGroup>
          <inkml:annotationXML>
            <emma:emma xmlns:emma="http://www.w3.org/2003/04/emma" version="1.0">
              <emma:interpretation id="{9E6A4C00-B392-4F0B-9930-63ED3233AD48}" emma:medium="tactile" emma:mode="ink">
                <msink:context xmlns:msink="http://schemas.microsoft.com/ink/2010/main" type="inkWord" rotatedBoundingBox="8994,747 10449,746 10450,1117 8995,11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36.3292">6469 513 716 0,'0'7'264'0,"0"-7"-204"0,11 10-16 16,-3-10 64 0,8 0-68-16,15-3 80 15,3-1-68-15,9-2 28 16,3-1-48-16,-3 0-52 15,4 3 8-15</inkml:trace>
          <inkml:trace contextRef="#ctx0" brushRef="#br0" timeOffset="4296.6856">6488 331 704 0,'0'7'264'0,"0"-7"-208"0,-4-11-12 15,4 8 88-15,8 6-80 0,4-6 24 16,7 3-44-16,8-4-20 16,4 4-8-16,16-6 28 15,-9 6-16-15,1 0-40 16,4 6 12-16,-16-2-252 15,-4 3 144-15</inkml:trace>
          <inkml:trace contextRef="#ctx0" brushRef="#br0" timeOffset="5584.6324">7262 279 392 0,'-3'-7'148'0,"-1"4"-116"0,4-1-8 0,0 1 56 15,0-1-48-15,0-2 24 16,0 2-36-16,0-3-8 16,0 7-8-16,-4 0-4 15,0 7 0-15,-8 7 44 16,5 7-24-16,-13 3 60 16,9 7-44-16,-5-7-8 15,8 0-16-15,1 0 8 16,7 0-12-16,7-7 4 15,1 0-4-15,11-10 36 16,5 0-20-16,3-14 12 16,4 7-20-16,0-7-16 15,-4 4-4-15,-4-11-16 16,0 11 12-16,-7-4-4 0,-1 3 4 0,-7-2-36 16,4 12 24-16,-1 5 8 15,1-1 8-15,3 7 92 16,5 7-48-16,7-3 8 15,0 3-28-15,8-10 16 16,-4-4-24-16,3-13 4 16,-6-1-8-16,10-13 12 15,1 3-12-15,-12-10 48 16,-4 7-28-16,-7-7-16 16,-5 7-4-16,-3-11-20 31,-8 8 8-31,-8-18 4 0,1 7 0 0,3-4 0 15,4 8 0-15,4 3-44 16,11 7 24-16,-3-1-116 16,7 11 76-16,8 1-460 15,0 6 292-15</inkml:trace>
        </inkml:traceGroup>
        <inkml:traceGroup>
          <inkml:annotationXML>
            <emma:emma xmlns:emma="http://www.w3.org/2003/04/emma" version="1.0">
              <emma:interpretation id="{CC08DB80-D771-4F35-B9B4-91C209AA305B}" emma:medium="tactile" emma:mode="ink">
                <msink:context xmlns:msink="http://schemas.microsoft.com/ink/2010/main" type="inkWord" rotatedBoundingBox="11111,833 13538,832 13539,1668 11112,1669">
                  <msink:destinationLink direction="with" ref="{D5E38B8C-4004-47E0-B0A4-F19E9D9B384A}"/>
                  <msink:destinationLink direction="with" ref="{4835BDBB-DFBE-4F2C-99E6-56D639DEAB69}"/>
                </msink:context>
              </emma:interpretation>
            </emma:emma>
          </inkml:annotationXML>
          <inkml:trace contextRef="#ctx0" brushRef="#br0" timeOffset="7191.6062">8586 1115 384 0,'0'4'140'0,"0"-4"-108"0,24 0-8 0,-9-4 76 16,0 1-60-16,9-7 36 16,3-4-44-16,4-7 0 15,0 4-20-15,4-18-8 16,3 8 0-16,-3-28 4 16,0 7-4-16,0-31 16 15,-4 10-12-15,-4-17-12 16,-4 17 0-16,-4 4 84 15,-3 20-48-15,-4 4 96 16,3 3-72-16,-7 10-28 16,3 11-16-16,-11 7-24 15,4 10 8-15,-4 0-16 16,0 10 12-16,-4 4 32 16,4 6-16-16,-3 8 8 15,-1-1-8-15,-4 11 4 0,8 0-8 0,-4 0 8 16,4 3-8-16,0-13 32 15,8-4-20-15,3-10-56 16,9-4 16-16,7-17-84 16,0 0 56-16,8-20-44 15,0 3 56-15,3-14-24 16,-3 7 40-16,-4-11 0 16,0 15 16-16,-8-14 60 15,-3 10-28-15,-5 0 140 16,1 13-92-16,-9-6 56 15,5 7-72-15,-8 3 12 16,4 8-40-16,-8 6-44 16,0 6 8-16,0 1-8 15,0 11 8-15,-4-1 8 16,4 7 0-16,-4 3 8 16,0 1-4-16,-4 10 8 15,1 3-8-15,-9 7-12 16,8-3 4-16,1 0 56 15,3-4-28-15,0-3-12 16,4-11-4-16,4-6-88 16,3-4 44-16</inkml:trace>
          <inkml:trace contextRef="#ctx0" brushRef="#br0" timeOffset="7764.1291">9701 634 808 0,'8'-14'300'0,"-8"14"-232"0,39-11-20 0,-12 5 108 16,0 2-96-16,12-3 44 15,-1 7-60-15,5-17 4 16,-4 17-32-16,-5-10 28 16,-3 10-28-16,-4 0-320 15,1 0 160-15</inkml:trace>
          <inkml:trace contextRef="#ctx0" brushRef="#br0" timeOffset="7554.0708">10069 358 444 0,'8'-20'164'0,"-8"20"-124"0,0 0-16 0,-4 0 96 16,0 0-72-16,-4 0 32 16,4-7-44-16,-7 3-4 15,-1 4-20-15,-7 0 28 16,3 4-24-16,-11 3 12 15,4-1-16-15,-12 8 28 16,0 0-24-16,-3 14 12 16,10 3-16-16,1 6 28 15,8 8-24-15,7 7 20 16,12-8-20-16,20 5 8 16,-1-12-12-16,8 1 36 15,0-3-24-15,8-15 4 16,-4-2-16-16,-8-8-192 15,-3 4 96-15,-5-14-264 16,1 0 196-16</inkml:trace>
          <inkml:trace contextRef="#ctx0" brushRef="#br0" timeOffset="11366.2565">10959 940 716 0,'20'3'264'0,"-13"11"-204"0,9 10-16 0,-12-3-24 16,3-1-20-16,-7 18 24 16,0 4-12-16</inkml:trace>
        </inkml:traceGroup>
        <inkml:traceGroup>
          <inkml:annotationXML>
            <emma:emma xmlns:emma="http://www.w3.org/2003/04/emma" version="1.0">
              <emma:interpretation id="{A52EA4B9-708E-4E80-9C15-21F8A909CC42}" emma:medium="tactile" emma:mode="ink">
                <msink:context xmlns:msink="http://schemas.microsoft.com/ink/2010/main" type="inkWord" rotatedBoundingBox="15699,588 17986,587 17987,1327 15700,1328"/>
              </emma:interpretation>
            </emma:emma>
          </inkml:annotationXML>
          <inkml:trace contextRef="#ctx0" brushRef="#br0" timeOffset="13347.507">14076 486 696 0,'0'3'256'0,"0"-3"-196"0,15 3-20 16,-3-3 48 0,3 4-56-16,4-11 4 15,5 7-20-15,3-7-240 16,4 0 120-16</inkml:trace>
          <inkml:trace contextRef="#ctx0" brushRef="#br0" timeOffset="13154.0604">14168 331 488 0,'-15'7'180'0,"15"-7"-140"0,-4 0-12 0,0-7 164 31,4 14-112-31,-4-14 80 0,4 7-92 0,0-4 8 16,8 4-44-16,4-3 12 16,3 3-24-16,8-4-8 15,1-2-8-15,3 2 4 16,0 4-4-16</inkml:trace>
          <inkml:trace contextRef="#ctx0" brushRef="#br0" timeOffset="12611.048">13263 193 384 0,'0'-24'140'0,"3"7"-108"0,-3-7-8 0,0 10 48 16,0 7-44-16,-3-17 60 15,3 10-52-15,-8 4 56 16,8 0-56-16,-4-1-16 15,4 22-12-15,-4-1-8 16,8 21 0-16,-8 7 32 16,4 3-16-16,-4 11 32 15,0-4-32-15,-7 7-4 16,3-7-8-16,-4 4-16 16,9-8 8-16,-9-13 4 15,8 0 0-15,-4-13 60 16,4-5-32-16,1-23 8 0,3 0-24 15,3-18 0-15,9 7-4 16,4-16-24-16,3 13 8 0,4-7-12 16,4 6 8-16,4 8-28 15,0 7 24 1,0 6-12-16,-4 15 16 0,-7-4 16 16,-1 6 0-16,-11 1 8 15,-1 3-8-15,-10-3 16 16,3 0-12-16,-16 0-40 15,4-7 20-15,-11-4-88 16,4 4 60-16,-8-14 24 16,7 4 12-16,-3-4 4 15,4 0 4-15,-1 0 28 16,13 7-16-16,3 7 48 16,8 7-36-16,11 13 28 15,5 1-28-15,11 10 16 16,0 6-24-16,11-9 16 15,-7 3-20-15,-4-1-8 16,4-19-4-16,-12-1 40 16,-4 0-24-16,-3-7-8 15,-1-3-8-15,-7-3-236 16,4-1 128-16,-5-6-448 16,5 3 304-16</inkml:trace>
          <inkml:trace contextRef="#ctx0" brushRef="#br0" timeOffset="14113.0433">14827 252 268 0,'0'-11'100'0,"0"11"-76"0,-8 11-8 0,4-11 88 16,8 0-60-16,-8 3 0 15,4 7-28-15,-4 4 52 16,0 3-40-16,-4 1 32 16,8-1-32-16,-7 7 0 15,3-7-16-15,0 4 0 16,4-1-4-16,0-2 20 16,4 2-16-16,0-3-4 15,7 1-4-15,1-8 12 16,0 0-8-16,7-6-20 15,0-1 4-15,4-10-24 0,5 4 20 0,-5-11-4 32,0 7 8-32,0-10 16 0,-3 0-4 15,-1 0 16-15,0-1-12 0,1 1 4 16,-1 10-4-16,-3-7 64 16,-1 14-40-16,-7-6 32 15,-4 6-36-15,-4 6 0 16,4 8-16-16,3 0 12 15,-3 14-16-15,12-11 16 16,3 0-16-16,8 0 4 16,0-3-4-16,4-11 20 15,0 4-16-15,-4-14-4 16,0 7-4-16,-3-10 20 16,-5 3-12-16,-8-10 24 15,1 3-24-15,-12-6-20 16,4 2 0-16,-8-9 12 15,0 3 0-15,0-14-12 16,4 17 4-16,0-20 20 16,4 17-8-16,-4-4 4 15,8 11-4-15,0 0-148 16,3 3 76-16,1 4-520 16,3 6 324-16</inkml:trace>
        </inkml:traceGroup>
      </inkml:traceGroup>
    </inkml:traceGroup>
    <inkml:traceGroup>
      <inkml:annotationXML>
        <emma:emma xmlns:emma="http://www.w3.org/2003/04/emma" version="1.0">
          <emma:interpretation id="{EBACC79F-7FE5-484C-8A3F-60100C54B514}" emma:medium="tactile" emma:mode="ink">
            <msink:context xmlns:msink="http://schemas.microsoft.com/ink/2010/main" type="paragraph" rotatedBoundingBox="3049,2709 7106,2335 7163,2949 3106,3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B4186E-15F7-4187-8A81-517E8E79A859}" emma:medium="tactile" emma:mode="ink">
              <msink:context xmlns:msink="http://schemas.microsoft.com/ink/2010/main" type="line" rotatedBoundingBox="3049,2709 7106,2335 7163,2949 3106,3323"/>
            </emma:interpretation>
          </emma:emma>
        </inkml:annotationXML>
        <inkml:traceGroup>
          <inkml:annotationXML>
            <emma:emma xmlns:emma="http://www.w3.org/2003/04/emma" version="1.0">
              <emma:interpretation id="{E366BDF9-83F5-465D-A0FE-6A138ABE370F}" emma:medium="tactile" emma:mode="ink">
                <msink:context xmlns:msink="http://schemas.microsoft.com/ink/2010/main" type="inkWord" rotatedBoundingBox="3049,2709 3981,2623 4038,3237 3106,33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997.3821">561 2378 572 0,'-11'-3'208'0,"11"3"-160"0,-8-14-12 16,12 4 92-1,4 6-76-15,-4-10 16 16,3-3-44-16,1-3 40 16,0 6-36-16,0-3 28 15,3-4-28-15,1 4 8 16,-1 3-20-16,-3-3-16 16,0 10-4-16,0-7 28 15,-1 7-12-15,1-3-12 16,0 10-4-16,0-10 4 15,-1 10 0-15,1-4-20 16,4 8 12-16,-5-4 4 0,5 6 4 0,-4 1 16 16,3 7-8-16,1 0-12 15,4 0 0-15,-5 10-16 16,8 3 12-16,-3 8 12 16,-1 3 0-16,-3-1 8 15,-4 1-8-15,0 0 24 16,-8-4-16-16,0-3-4 15,0 0-4-15,0-3-24 16,0-1 12-16,0-2 12 16,3-1 0-16,1-4-12 15,4-3 4-15,4-3 4 16,3-3 0-16,4-5 0 16,1 5 0-16,-1-8-12 15,4 4 8-15,-3-7 28 16,-1 4-12-16,0-8-4 15,1 4-4-15,-1-7-16 16,1-3 8-16,-5-4 12 16,1 7-4-16,-5-7-20 15,5 1 8-15,-5-11 32 16,5 6-16-16,-9-16 8 16,5 7-8-16,-8-15 4 15,0 4-8-15,-4-10 16 16,4 7-12-16,3-4 4 15,-3 14-4-15,-4 0-8 16,8 7 4-16,8 0 12 16,-5 7-8-16,8 0-12 0,1 6 0 15,-1 1-24-15,8 7 16 0,4 3 24 16,0 3-8-16,0 4 20 16,-4 0-16-16</inkml:trace>
        </inkml:traceGroup>
        <inkml:traceGroup>
          <inkml:annotationXML>
            <emma:emma xmlns:emma="http://www.w3.org/2003/04/emma" version="1.0">
              <emma:interpretation id="{1BF76F4B-9A1E-47EF-AB6B-37F008E51B94}" emma:medium="tactile" emma:mode="ink">
                <msink:context xmlns:msink="http://schemas.microsoft.com/ink/2010/main" type="inkWord" rotatedBoundingBox="4937,2828 5325,2792 5337,2914 4948,294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934.1809">2423 2282 652 0,'0'-4'244'0,"-3"4"-192"0,-1 4-12 15,0-4 76 1,8 0-72-16,0 0 52 16,3 7-56-16,5-4 52 15,0 4-56-15,7-4 36 0,8 4-40 0,4-10-8 16,4 6-16-16,4-3 4 16,-1 0-8-16,1 0 16 15,-4 7-12-15,-8-7 24 16,0 7-20-16,-12 0-128 15,1 3 64-15,-12 1-456 16,4 2 280-16</inkml:trace>
        </inkml:traceGroup>
        <inkml:traceGroup>
          <inkml:annotationXML>
            <emma:emma xmlns:emma="http://www.w3.org/2003/04/emma" version="1.0">
              <emma:interpretation id="{6C64AB32-FFEA-45F6-BE8D-9DD041B509F6}" emma:medium="tactile" emma:mode="ink">
                <msink:context xmlns:msink="http://schemas.microsoft.com/ink/2010/main" type="inkWord" rotatedBoundingBox="7052,2479 7119,2473 7138,2673 7071,268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792.5111">4595 1938 748 0,'-8'-7'276'0,"8"7"-216"0,0-7-16 0,-3 7 92 16,-5 7-84-16,0 7-12 16,8-1-24-16,-12 11-24 15,12 7 4-15,-3-7 40 16,-1 14-24-16,0-7-360 15,4-7 184-15</inkml:trace>
        </inkml:traceGroup>
      </inkml:traceGroup>
    </inkml:traceGroup>
    <inkml:traceGroup>
      <inkml:annotationXML>
        <emma:emma xmlns:emma="http://www.w3.org/2003/04/emma" version="1.0">
          <emma:interpretation id="{A076F50F-55EF-4FA1-A834-8AFDC5A1CDB9}" emma:medium="tactile" emma:mode="ink">
            <msink:context xmlns:msink="http://schemas.microsoft.com/ink/2010/main" type="paragraph" rotatedBoundingBox="3593,2841 21955,2070 22049,4292 3687,5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B5065B-F18A-49BC-A8C7-89EB83F7D2B1}" emma:medium="tactile" emma:mode="ink">
              <msink:context xmlns:msink="http://schemas.microsoft.com/ink/2010/main" type="line" rotatedBoundingBox="12781,2455 21955,2070 22049,4292 12875,4677"/>
            </emma:interpretation>
          </emma:emma>
        </inkml:annotationXML>
        <inkml:traceGroup>
          <inkml:annotationXML>
            <emma:emma xmlns:emma="http://www.w3.org/2003/04/emma" version="1.0">
              <emma:interpretation id="{F85F674B-06EE-41D9-9215-09BEBC669862}" emma:medium="tactile" emma:mode="ink">
                <msink:context xmlns:msink="http://schemas.microsoft.com/ink/2010/main" type="inkWord" rotatedBoundingBox="12795,2781 15169,2681 15209,3617 12835,37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6168.35">10696 2324 592 0,'-8'-17'220'16,"16"3"-172"-16,-8 4-12 0,0-4 68 15,0 14-64-15,0-14 36 16,0 14-44-16,0-7 24 15,0 4-28-15,-12-4-28 16,9 7 0-16,-9 0 16 16,4 7-8-16,-7-4 24 15,7 4-20-15,-15 0-4 16,7 7-4-16,-15 3-4 16,4 4 0-16,-15 6-12 15,7 4 8-15,-12 7-4 0,13-3 0 0,-5 2 24 16,12-2-8-16,7-1 4 15,9 1-4-15,11-1 12 16,11 0-12-16,9 1 32 16,7-1-24-16,4 1 4 15,4-4-12-15,-1-4 12 16,1-3-12-16,-4-7 24 16,-4-3-20-16,-3-7-48 15,-5 0 20-15,-4-7-148 16,5 3 92-16,-5-9-392 15,5 6 260-15</inkml:trace>
          <inkml:trace contextRef="#ctx0" brushRef="#br0" timeOffset="46407.5222">10359 2668 800 0,'-23'-14'296'0,"23"14"-232"0,-4-10-16 16,0 7 140-1,8 6-112-15,4-6 32 16,7-1-64-16,13-6-52 16,6 6 0-16,9-2 44 15,0 2-16-15,7-6-132 0,-4 6 60 0,8-3-324 16,-3 4 208-16</inkml:trace>
          <inkml:trace contextRef="#ctx0" brushRef="#br0" timeOffset="47037.161">11420 2190 540 0,'-8'-7'200'0,"8"7"-156"0,-8 3-12 0,1-3 104 15,3 0-80-15,-12 0 16 16,1 7-48-16,-8 0-4 15,7 4-12-15,-11 6 28 16,4 7-20-16,-8 14 40 16,4 3-32-16,-8 17 32 15,8 4-32-15,-8 4-4 16,12-8-12-16,0 8 20 16,11-8-16-16,8 4 12 15,12-10-12-15,7-11-16 16,5-7 0-16,3-13-392 15,8-7 216-15</inkml:trace>
          <inkml:trace contextRef="#ctx0" brushRef="#br0" timeOffset="47847.8165">11370 2510 508 0,'-4'-7'188'0,"4"7"-148"0,-4 7-8 16,0-7 16 0,4 3-32-16,-4 1 20 15,0 3-20-15,-3 3 36 16,3 4-28-16,-8 3 40 16,8 0-36-16,-7 4 4 15,11-1-20-15,-8 1 36 16,8-4-24-16,-4-3-32 15,8 3 4-15,0-6 28 0,0-1-16 16,11-10 0-16,4 3-4 16,-3-6-4-16,-1 3 0 0,5-7-28 15,-1 4 16-15,-11-8 32 16,11 8-12-16,-11-4-8 16,4 3-4-16,-12 1-16 15,0 3 12-15,7 0-24 16,-3 7 20-16,0-4 4 15,8 4 8-15,7 4 8 16,4-1-4-16,0 0 16 16,12 1-12-16,-4-8 16 15,0 4-16-15,-4-11 4 16,0 4-4-16,-11-10-8 16,-4 10 4-16,-1-3 12 15,-3-4-8-15,-12-4 4 16,4 5-4-16,-8-8 12 15,1 3-12-15,-1-2-12 16,8 6 0-16,0-14-16 16,4 11 12-16,0-7-4 15,11 3 4-15,-3-7-364 16,-1 8 204-16</inkml:trace>
          <inkml:trace contextRef="#ctx0" brushRef="#br0" timeOffset="48178.1962">11857 2190 580 0,'8'-7'216'0,"-8"7"-168"0,31 7-12 0,-23 0 128 15,11 0-96-15,1 24 60 16,3 3-72-16,8 25-16 16,-4-4-24-16,-8 13-4 15,4-6-4-15,-15 7 36 16,-4-3-20-16,-27 9 48 16,7-6-40-16,-18 3 12 15,-1-10-28-15,-8-7-16 16,12-3-4-16,-4-18-208 15,8-6 116-15,4-21-612 16,11-4 392-16</inkml:trace>
          <inkml:trace contextRef="#ctx0" brushRef="#br0" timeOffset="48553.1928">12411 2685 820 0,'0'7'304'0,"0"-7"-236"0,31-10-20 0,-8 6 0 15,0 4-36-15,20-6 24 16,0-1-24-16</inkml:trace>
          <inkml:trace contextRef="#ctx0" brushRef="#br0" timeOffset="48405.8008">12477 2434 924 0,'8'-17'340'0,"-8"17"-260"0,23-10-28 0,-8 6 72 16,1 4-80-16,7-3-8 15,4-1-24-15,4 4 32 16,4 0-20-16</inkml:trace>
        </inkml:traceGroup>
        <inkml:traceGroup>
          <inkml:annotationXML>
            <emma:emma xmlns:emma="http://www.w3.org/2003/04/emma" version="1.0">
              <emma:interpretation id="{40540927-1D1C-4FC5-82DD-5CDB3EBEA1E0}" emma:medium="tactile" emma:mode="ink">
                <msink:context xmlns:msink="http://schemas.microsoft.com/ink/2010/main" type="inkWord" rotatedBoundingBox="15609,2757 16505,2719 16542,3598 15646,363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156.2737">13146 2617 860 0,'-46'-7'320'0,"46"7"-248"0,12-4-20 0,-5-3 48 16,13 4-64-16,18-7 12 16,9-1-28-16,19 1 4 15,3 3-12-15,-7 4 0 16,-7 3-4-16</inkml:trace>
          <inkml:trace contextRef="#ctx0" brushRef="#br0" timeOffset="48973.7875">13611 2231 508 0,'12'-17'188'0,"-12"17"-148"0,11-14-8 0,-11 7 160 15,0 7-112-15,-4-3 80 16,4 3-92-16,-11-4 0 16,-1 4-44-16,-11 0 76 15,4 4-56-15,-12 3-12 16,4 3-20-16,-20 14 8 16,12 4-12-16,-11 20-4 15,7 0 0-15,-4 11-24 16,9-4 12-16,7-4 4 15,15-6 4-15,20-4 16 16,3-3-8-16,16-7 40 16,4-7-24-16,12-3-12 15,-4-4-8-15,-1-7-428 16,5 1 232-16</inkml:trace>
          <inkml:trace contextRef="#ctx0" brushRef="#br0" timeOffset="49685.1802">13874 2760 592 0,'-19'10'220'0,"19"-10"-172"0,-31 24-12 0,15-3 112 15,9-7-88-15,-5 17 44 16,-3 0-60-16,11 0-24 16,-4 0-12-16,16-4 8 15,11 1-8-15,8-11 24 16,0 0-20-16,12-10-40 16,0-3 16-16,-8-11-104 15,4 3 64-15,-24-10-12 16,5 1 40-16,-16-11 4 15,-4 0 12-15,-16 3 8 16,5 4 0-16</inkml:trace>
        </inkml:traceGroup>
        <inkml:traceGroup>
          <inkml:annotationXML>
            <emma:emma xmlns:emma="http://www.w3.org/2003/04/emma" version="1.0">
              <emma:interpretation id="{554BF730-D22A-4411-B1AB-38F1E82B5017}" emma:medium="tactile" emma:mode="ink">
                <msink:context xmlns:msink="http://schemas.microsoft.com/ink/2010/main" type="inkWord" rotatedBoundingBox="17205,2505 18696,2442 18764,4049 17273,4112"/>
              </emma:interpretation>
            </emma:emma>
          </inkml:annotationXML>
          <inkml:trace contextRef="#ctx0" brushRef="#br0" timeOffset="50865.8588">15442 1931 548 0,'-12'-7'204'0,"12"10"-156"0,-7 4-16 15,3-7 60 1,0 0-56-16,-4 4 24 16,0 3-40-16,-7 3-8 15,3 0-8-15,-11 1-4 16,4 2 0-16,-12 5 44 0,11-5-24 0,-14 1 0 16,3 3-12-16,-16 0 56 15,12 1-36-15,-3 2-48 16,3 1 12-16,-4 10 8 15,8 0 0-15,-8 14 0 16,12-1 4-16,-8 11 4 16,12-3-4-16,-4 7 40 15,12-8-20-15,-9-3-4 16,5 4-12-16,0-4 12 16,3 4-12-16,9 10 16 15,-1 0-16-15,0 10-20 16,8-3 4-16,4-1 4 15,8-9 4-15,-5-1 16 16,13-6-8-16,-5 0 16 16,-3-4-16-16,3 7 32 15,8-7-24-15,-3 0 12 16,3-6-16-16,-4-8 12 16,8-3-16-16</inkml:trace>
          <inkml:trace contextRef="#ctx0" brushRef="#br0" timeOffset="51601.3151">15574 2516 548 0,'7'-7'204'0,"-7"7"-156"0,0 0-16 0,0 0 80 16,0 0-68-16,0 3 24 16,0 1-36-16,0-1 4 15,0 8-20-15,0 6 52 16,0 3-36-16,-7 8-8 16,-1-1-12-16,-8 8 16 15,9 3-16-15,-9 6 24 16,12 5-24-16,-11-1-12 15,11-7-4-15,0-7 48 16,4-3-24-16,-8-6 36 16,16-5-32-16,-8-13-24 15,0 7 0-15,0-18-308 16,4-6 168-16</inkml:trace>
          <inkml:trace contextRef="#ctx0" brushRef="#br0" timeOffset="51888.4762">15903 2736 820 0,'4'-7'304'0,"-4"7"-236"0,0 7-20 0,7-14 96 16,5 7-88-16,3 0 60 16,5 0-72-16,-1-7 24 15,8 4-40-15,4-4-8 16,4 7-12-16,4-7 20 16,-4 7-16-16,-4-3-40 15,-4 3 16-15</inkml:trace>
        </inkml:traceGroup>
        <inkml:traceGroup>
          <inkml:annotationXML>
            <emma:emma xmlns:emma="http://www.w3.org/2003/04/emma" version="1.0">
              <emma:interpretation id="{3E530EEC-07ED-4F93-B1B9-1FD7F357624F}" emma:medium="tactile" emma:mode="ink">
                <msink:context xmlns:msink="http://schemas.microsoft.com/ink/2010/main" type="inkWord" rotatedBoundingBox="19178,2186 21055,2107 21107,3338 19230,3417"/>
              </emma:interpretation>
              <emma:one-of disjunction-type="recognition" id="oneOf8">
                <emma:interpretation id="interp8" emma:lang="" emma:confidence="0">
                  <emma:literal>p</emma:literal>
                </emma:interpretation>
                <emma:interpretation id="interp9" emma:lang="" emma:confidence="0">
                  <emma:literal>"</emma:literal>
                </emma:interpretation>
                <emma:interpretation id="interp10" emma:lang="" emma:confidence="0">
                  <emma:literal>t</emma:literal>
                </emma:interpretation>
                <emma:interpretation id="interp11" emma:lang="" emma:confidence="0">
                  <emma:literal>&amp;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3058.0866">17037 1938 528 0,'0'-14'196'0,"-4"14"-152"0,4 0-12 0,0 0 36 15,0 0-44-15,0 3 0 16,0 1-16-16,-4 3 4 16,4 3-8-16,-8 7 40 15,1 4-20-15,-9 6 32 16,5 1-32-16,-5-1-4 15,8 1-12-15,1-1 12 16,3 1-12-16,4 3-4 16,4-10 0-16,3-4 40 15,9 0-24-15,-1-3 0 16,1-7-12-16,-1-7-16 16,5 0 4-16,-5-7-40 15,1-4 24-15,-1-2-4 16,5-1 16-16,-9-3 8 15,1 3 0-15,-5-3 0 16,1 6 0-16,-4 5-44 16,0 6 24-16,-4 3 8 15,4 7 8-15,0 4 4 16,7 7 0-16,1-1 8 16,7 1-4-16,12-4 52 15,0 0-32-15,8-6 8 16,0-4-20-16,-1-7-8 15,-3 0 0-15,-4-11 12 0,-4 4-8 16,-4-10 16-16,1 3-16 0,-13-10 4 16,-3 4-4-16,0-11 4 15,3 7-8-15,-11-14-12 16,12 7 4-16,-8-7 4 16,0 7 0-16,0-3-36 15,0 10 20-15,-4 3 16 16,3 7 0-16,1 7-24 15,0 7 12-15,0 0-172 16,0 7 104-16</inkml:trace>
          <inkml:trace contextRef="#ctx0" brushRef="#br0" timeOffset="53434.1113">17664 2175 508 0,'-8'0'188'0,"8"0"-148"0,4 14-8 15,-8-7 52 1,4 10-52-16,-7 14 40 16,7 7-40-16,-4 13-8 0,0 4-16 0,-12 4 4 15,9-4-8-15,-5-10 8 16,4-4-8-16,1 0 40 16,-5-10-20-16,0-7-4 15,8 0-12-15,-3-10 48 16,7 0-32-16,-4-11-132 15,4 1 56-15,0-11-448 16,8 4 276-16</inkml:trace>
          <inkml:trace contextRef="#ctx0" brushRef="#br0" timeOffset="53697.3061">17610 2471 496 0,'4'-14'184'0,"-4"14"-140"0,23-10-16 15,-11 3 84 1,7 7-68-16,-4-7 68 16,9 7-60-16,3 0-4 15,0 7-28-15,-8 10 4 16,1-3-12-16,-13 10 28 16,5-7-24-16,-16 4 48 15,4-4-36-15,-15-3 40 16,11 0-40-16,-12-4-4 15,5-3-16-15,-5-14 4 16,5 7-8-16,3-10-36 16,4 3 16-16</inkml:trace>
          <inkml:trace contextRef="#ctx0" brushRef="#br0" timeOffset="54213.4228">17892 1614 624 0,'0'-10'228'0,"0"10"-176"16,8-7-16-16,-8 4 104 15,4 3-84-15,0-7 32 16,8 7-52-16,-1-4-32 15,1 4-4-15,3 0 8 16,5 4-4-16,-1-4 16 16,0 3-12-16,-7 7-4 0,11 4 0 0,-19 7 20 15,4 3-12-15,-20 3 24 16,4 4-24-16,-19 7 40 16,0-7-28-16,0-3-12 15,4-1-8-15,0-6-16 16,7-4 8-16,12-3-4 15,8-4 0-15,19-6 8 16,12-4 0-16,8-4 24 16,3 1-12-16,-3 3-232 15,-12 7 116-15</inkml:trace>
          <inkml:trace contextRef="#ctx0" brushRef="#br0" timeOffset="54949.897">16712 2867 612 0,'-8'0'228'0,"8"0"-180"15,8-4-12-15,-4 1 72 16,3 6-68-16,5-6 60 16,4 3-56-16,3-4 32 15,4 1-44-15,0 0 24 16,1 3-28-16,7 0 8 15,3 3-20-15,9-3 8 16,0-3-12-16,18-4 36 16,5 3-24-16,39-10 4 15,-1 4-16-15,40-4 28 0,-9 4-24 0,24-4-4 16,-24 4-8-16,-3-4 40 16,-16 4-24-16,-12 0-8 15,-18 3-8-15,-13-4 12 16,-11 8-8-16,-19-1 40 15,-8-2-24-15,-16 6-24 16,-11 0 0-16,-12 0-328 16,0 6 180-16</inkml:trace>
        </inkml:traceGroup>
        <inkml:traceGroup>
          <inkml:annotationXML>
            <emma:emma xmlns:emma="http://www.w3.org/2003/04/emma" version="1.0">
              <emma:interpretation id="{35A7B33C-3689-477E-B413-0EFD25EE0F9E}" emma:medium="tactile" emma:mode="ink">
                <msink:context xmlns:msink="http://schemas.microsoft.com/ink/2010/main" type="inkWord" rotatedBoundingBox="21593,2315 21965,2299 22049,4292 21677,4308"/>
              </emma:interpretation>
            </emma:emma>
          </inkml:annotationXML>
          <inkml:trace contextRef="#ctx0" brushRef="#br0" timeOffset="56795.3574">19077 1803 664 0,'8'-24'244'0,"-8"24"-188"15,31-13-16-15,-8 9 136 16,-4 4-104-16,8 14 8 16,4 7-52-16,8 23 36 15,4 8-36-15,3 48-4 16,-3 3-16-16,-5 59 28 16,-7-4-20-16,-15 45 56 15,-4-14-40-15,-24 21 124 0,-4-21-84 0,-46-13 20 16,4-38-56-16,-38-8-332 15,7-23 164-15</inkml:trace>
        </inkml:traceGroup>
      </inkml:traceGroup>
      <inkml:traceGroup>
        <inkml:annotationXML>
          <emma:emma xmlns:emma="http://www.w3.org/2003/04/emma" version="1.0">
            <emma:interpretation id="{3BA776B8-208A-4E39-B4A9-43A5FF13EA7F}" emma:medium="tactile" emma:mode="ink">
              <msink:context xmlns:msink="http://schemas.microsoft.com/ink/2010/main" type="line" rotatedBoundingBox="3657,2979 8487,3092 8465,4016 3636,3903"/>
            </emma:interpretation>
          </emma:emma>
        </inkml:annotationXML>
        <inkml:traceGroup>
          <inkml:annotationXML>
            <emma:emma xmlns:emma="http://www.w3.org/2003/04/emma" version="1.0">
              <emma:interpretation id="{2B4844D3-5C19-48A9-B239-08E9B8ABD2D3}" emma:medium="tactile" emma:mode="ink">
                <msink:context xmlns:msink="http://schemas.microsoft.com/ink/2010/main" type="inkWord" rotatedBoundingBox="3650,3289 4316,3305 4302,3889 3636,3874"/>
              </emma:interpretation>
            </emma:emma>
          </inkml:annotationXML>
          <inkml:trace contextRef="#ctx0" brushRef="#br0" timeOffset="33122.5535">1165 2863 456 0,'-7'-3'168'0,"10"6"-128"0,-6 8-16 0,-1 2 96 15,4 5-72-15,-4 19-12 16,4 5-20-16,-4 13-24 16,4 0 4-16,-4-4 20 15,0-2-8-15,-3-8-28 16,-1-3 8-16,0-11-196 16,4-3 112-16</inkml:trace>
          <inkml:trace contextRef="#ctx0" brushRef="#br0" timeOffset="33354.2249">1192 2894 496 0,'20'-34'184'0,"-20"34"-140"0,50-24-16 15,-23 17 48 1,4 3-48-16,-4 4-12 15,12 7-8-15,-12 7 0 16,0 3-4-16,-15 11 24 16,-4 6-16-16,-28 4 12 15,1-3-12-15,-16 2-60 16,4-2 24-16</inkml:trace>
          <inkml:trace contextRef="#ctx0" brushRef="#br0" timeOffset="33749.7775">1684 2753 132 0,'19'7'52'0,"-19"-7"-44"0,8 24 4 0,-8-10 132 16,0 0-80-16,4 10 80 16,-4 3-84-16,-8 11 64 15,4 0-68-15,-11-4 12 16,3 1-36-16,-3-15 12 16,7 5-24-16,0-19 0 15,5-2-12-15,3-14 28 16,3-11-20-16,9-10-40 15,3 7 12-15,-3-7-24 16,7 14 20-16,1 3-8 16,-5 7 12-16,-11 21 112 15,12 10-52-15,-12 14 8 16,-1 6-36-16,-3-2 60 0,4-4-48 16,-4-7 4-16,12-11-20 0</inkml:trace>
        </inkml:traceGroup>
        <inkml:traceGroup>
          <inkml:annotationXML>
            <emma:emma xmlns:emma="http://www.w3.org/2003/04/emma" version="1.0">
              <emma:interpretation id="{24A9B0F3-1913-4483-8FCF-D12FDBD10A56}" emma:medium="tactile" emma:mode="ink">
                <msink:context xmlns:msink="http://schemas.microsoft.com/ink/2010/main" type="inkWord" rotatedBoundingBox="4926,3187 5267,3195 5266,3209 4925,3201"/>
              </emma:interpretation>
            </emma:emma>
          </inkml:annotationXML>
          <inkml:trace contextRef="#ctx0" brushRef="#br0" timeOffset="27146.245">2400 2640 756 0,'0'10'280'0,"0"-10"-216"0,20 0-20 16,-5 0 56-1,1 3-64-15,15-3 24 16,0 0-40-16,7-6-8 16,1 6-8-16,4-4 4 15,-5 8-4-15,1-4-92 16,-8 0 52-16</inkml:trace>
        </inkml:traceGroup>
        <inkml:traceGroup>
          <inkml:annotationXML>
            <emma:emma xmlns:emma="http://www.w3.org/2003/04/emma" version="1.0">
              <emma:interpretation id="{D08798D4-2D37-489B-B024-2F6AD834B800}" emma:medium="tactile" emma:mode="ink">
                <msink:context xmlns:msink="http://schemas.microsoft.com/ink/2010/main" type="inkWord" rotatedBoundingBox="6023,3035 8487,3092 8465,4016 6001,3959"/>
              </emma:interpretation>
              <emma:one-of disjunction-type="recognition" id="oneOf9">
                <emma:interpretation id="interp13" emma:lang="" emma:confidence="0">
                  <emma:literal>w)</emma:literal>
                </emma:interpretation>
                <emma:interpretation id="interp14" emma:lang="" emma:confidence="0">
                  <emma:literal>w</emma:literal>
                </emma:interpretation>
                <emma:interpretation id="interp15" emma:lang="" emma:confidence="0">
                  <emma:literal>w/</emma:literal>
                </emma:interpretation>
                <emma:interpretation id="interp16" emma:lang="" emma:confidence="0">
                  <emma:literal>W)</emma:literal>
                </emma:interpretation>
                <emma:interpretation id="interp17" emma:lang="" emma:confidence="0">
                  <emma:literal>we</emma:literal>
                </emma:interpretation>
              </emma:one-of>
            </emma:emma>
          </inkml:annotationXML>
          <inkml:trace contextRef="#ctx0" brushRef="#br0" timeOffset="29923.2734">3999 3338 696 0,'-27'14'256'0,"27"-14"-196"0,-4 3-20 16,8-3 48-1,4 0-56-15,11-10 24 16,4 10-36-16,4-21 8 16,8 11-16-16,8-21-8 15,7 4 0-15,4-11-32 16,-3-4 16-16,-5-13-40 0,1 7 32 0,-17-10-4 15,5 6 16-15,-15 4 32 16,-9 10-12-16,-3 0 68 16,-8 11-48-16,0 3 32 15,-8 13-36-15,4-2-28 16,-3 13 0-16,-13 17 24 16,13 3-12-16,-13 18-32 15,12 4 12-15,-11 9 36 16,15 1-16-16,-3-8 0 15,-1-2-8-15,8-11 4 16,0-4-4-16,0-10 16 16,4 1-12-16,3-11 16 15,9-1-16-15,3-19-4 16,4 6 0-16,5-17 4 16,-1-7-4-16,0-14-28 15,-4 4 12-15,-4-4 24 16,5 11-8-16,-17-1 8 15,5 11-4-15,3 3 80 16,-3 8-44-16,-12 2-12 16,8 11-20-16,-8 11 8 15,0 6-12-15,-8 17 4 16,8 4-4-16,-4 7 28 16,4 0-20-16,-4-4 12 15,4-3-16-15,-4-7-88 16,4-4 44-16,-3-6-272 0,3 0 168 15,-4-8-240-15,8-2 216 16</inkml:trace>
          <inkml:trace contextRef="#ctx0" brushRef="#br0" timeOffset="30298.5014">5276 2832 684 0,'0'-13'252'0,"0"13"-192"0,12-7-20 0,-12 3 100 16,0 4-84-16,-4-3 40 16,4-1-56-16,-8-3-4 15,1 7-24-15,-13-3 0 16,5 3-4-16,-8 0-8 15,-1 7 4-15,-10 3 28 16,3 4-16-16,-12 10-4 16,8 7-8-16,-3 14 12 15,3 0-8-15,4 6-12 16,11 1 0-16,13-7-16 16,-1-4 12-16,23-10 20 15,5-4-4-15,11-6 4 16,11-4-4-16,5-3-192 15,-9-4 100-15,-3-6-556 16,-4 3 356-16</inkml:trace>
          <inkml:trace contextRef="#ctx0" brushRef="#br0" timeOffset="30468.1167">5071 3115 780 0,'0'-4'288'0,"0"4"-224"0,12 4-20 0,-4-4 24 16,3 3-48-16,13 0 24 15,3 1-24-15</inkml:trace>
          <inkml:trace contextRef="#ctx0" brushRef="#br0" timeOffset="38584.4544">5458 2819 424 0,'12'-11'156'0,"-8"8"-120"0,0-4-8 0,-4 3 80 15,0 8-64-15,-4-4 36 16,4 3-48-16,-8 1 52 15,0 3-48-15,-7 3-16 16,7 0-12-16,-7 4 0 16,3 0-4-16,-3 3 16 15,3 4-12-15,-3-1-20 16,3 4 4-16,-4 4 4 16,9 0 4-16,-1 9 52 15,4 5-28-15,0 2-28 16,4 1 0-16,4 0 16 15,4-4-4-15,3 0 40 16,5-3-24-16,-1 0-48 16,1 0 12-16,3-10-396 15,4-8 228-15</inkml:trace>
          <inkml:trace contextRef="#ctx0" brushRef="#br0" timeOffset="39319.9111">5478 3080 392 0,'-20'7'148'0,"20"-7"-116"15,-15 7-8-15,7 0 76 16,4 0-60-16,-7 3 60 16,3 0-56-16,0 7 16 15,4 1-40-15,0-1 36 16,4 4-32-16,0-8 4 15,8-2-16-15,4-5-8 16,3 5 0-16,5-8 40 16,-1 1-24-16,0-8 0 15,1 1-12-15,-5-4-24 16,1 3 8-16,-9-6 4 16,1 7 4-16,-8-4-20 0,4 7 12 15,-4-4-32-15,0 8 24 0,4-1 16 16,4 8 0-16,7-1 36 15,8 4-20-15,5-7 4 16,-1-1-12-16,0-6 4 16,0 4-8-16,-4-11 40 15,0 4-20-15,-11-8 20 16,-4 1-24-16,-8-7-28 16,0 6 4-16,-8-6 16 15,0 3-4-15,-7-6-4 16,7 3 0-16,-4-4-24 15,8 7 12-15,1 0-24 16,6 4 20-16,1 0-196 16,8 3 112-16</inkml:trace>
          <inkml:trace contextRef="#ctx0" brushRef="#br0" timeOffset="39680.3695">5830 2881 560 0,'-8'-11'208'0,"8"11"-164"0,0-7-8 0,0 4 84 16,8 6-72-16,0 1 8 16,0 3-36-16,3 10 60 15,9 7-48-15,-5 14 4 16,4 3-20-16,-7 7-4 16,3 0-4-16,-11 4 28 15,0-7-20-15,-12-4 32 16,8-3-32-16,-11 0 40 15,-1-7-32-15,-15-7-24 16,16 0 0-16</inkml:trace>
          <inkml:trace contextRef="#ctx0" brushRef="#br0" timeOffset="29217.4901">3488 2884 496 0,'4'-7'184'0,"-4"7"-140"0,8 7-16 16,-4 3 128 0,-1 7-92-16,5 21 60 15,0 4-68-15,3 13-24 16,1-4-20-16,7 1 32 16,5-7-20-16,-5-8-4 0,8-2-12 0,-8-11 36 15,9-7-20-15,-17-10 56 16,9 0-44-16,-5-7 0 15,-3-7-20-15,3-7 8 16,-3-3-16-16,-1-21-4 16,-3 0 0-16,0-30-16 15,11 6 8-15,1-14-4 16,3 14 0-16,-4 0 0 16,1 10 0-16,-5 8-12 15,4 6 12-15,1-3 4 16,-1 16 4-16,-11-9-28 15,11 17 16-15,-11 0-4 16,4 3 8-16,-12 7 16 16,7 7-4-16,-7 0-4 15,8 7 4-15,-4-7 12 16,4 0-8-16,3 7 24 16,-3 0-20-16,4-7 12 15,-5 0-12-15,1-4 20 16,4 4-20-16,3-3 12 15,-3-4-12-15,7 7-16 16,0 0 0-16,16-7 4 16,-4 7 0-16,23-3 8 15,1 3-4-15,14-4 8 16,1 8-8-16,31-8 16 16,-5 4-12-16,32-3-4 0,-12 3 0 15,31-4 28-15,-23 1-16 0,20-4 4 16,-21 4-12-16,-14-4 12 15,-24 7-12-15,-15-7 32 16,-20 7-24-16,-15-4 32 16,-8 4-32-16,-15-3-136 15,-5 6 64-15</inkml:trace>
        </inkml:traceGroup>
      </inkml:traceGroup>
    </inkml:traceGroup>
    <inkml:traceGroup>
      <inkml:annotationXML>
        <emma:emma xmlns:emma="http://www.w3.org/2003/04/emma" version="1.0">
          <emma:interpretation id="{9C2327F4-A5AD-4C32-9345-C62135706383}" emma:medium="tactile" emma:mode="ink">
            <msink:context xmlns:msink="http://schemas.microsoft.com/ink/2010/main" type="paragraph" rotatedBoundingBox="19441,3959 20579,3585 20746,4095 19608,446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0F7032C-7F72-445A-A905-FEAD47BD896A}" emma:medium="tactile" emma:mode="ink">
              <msink:context xmlns:msink="http://schemas.microsoft.com/ink/2010/main" type="line" rotatedBoundingBox="19441,3959 20579,3585 20746,4095 19608,4469"/>
            </emma:interpretation>
          </emma:emma>
        </inkml:annotationXML>
        <inkml:traceGroup>
          <inkml:annotationXML>
            <emma:emma xmlns:emma="http://www.w3.org/2003/04/emma" version="1.0">
              <emma:interpretation id="{611CE782-B633-48A3-A20E-9420CE7BBD37}" emma:medium="tactile" emma:mode="ink">
                <msink:context xmlns:msink="http://schemas.microsoft.com/ink/2010/main" type="inkWord" rotatedBoundingBox="19441,3959 20579,3585 20746,4095 19608,4469"/>
              </emma:interpretation>
            </emma:emma>
          </inkml:annotationXML>
          <inkml:trace contextRef="#ctx0" brushRef="#br0" timeOffset="56211.7531">17823 3245 592 0,'0'-10'220'0,"0"10"-172"0,11 0-12 0,-7-4 56 15,0 1-56-15,8-7 76 16,3 10-64-16,5-7 64 15,-1 7-64-15,4 0 8 16,0 0-32-16,1 0-4 16,-1 7-12-16,-8 3 48 15,5 4-32-15,-20-4 16 16,0 4-24-16,-12-4 44 16,0 4-32-16,-7-4-16 15,8 4-4-15,-1-7-8 16,4 7 0-16,8-11-12 15,8 1 8-15,7-8-24 16,9 4 16-16,7-3 40 16,0-1-16-16,7-3-88 15,1 7 40-15</inkml:trace>
          <inkml:trace contextRef="#ctx0" brushRef="#br0" timeOffset="55759.5511">17099 3407 488 0,'0'-14'180'0,"0"14"-140"0,8-10-12 0,-8 3 92 16,4 7-72-16,-4-7 68 16,0 0-64-16,-4 4 24 15,4-1-44-15,0 1 0 16,-8 3-20-16,0 0 0 16,4 7-4-16,-7 3 20 15,-1 4-16-15,-3 10 24 16,7 7-24-16,-12 10-4 15,9 1-4-15,-1-1 4 16,5-3-4-16,7-4 8 16,7-6-8-16,5-4 24 15,7-4-16-15,4-6 24 16,1-4-24-16,-5-10-20 16,4 0 0-16,-3-10-76 15,3 3 48-15,-4-10-20 16,1-4 32-16,-9 1 24 15,5 3 0-15,-5-1 0 16,-7 5 4-16,0 13-24 16,0 13 12-16,0 5 40 15,7 2-20-15,-7 4 8 0,12 0-12 16,7-3 4-16,8-4-8 0,8-3 32 16,3-4-20-16,1-6 40 15,3-4-32-15,-15-7 12 16,4 0-20-16,-8-14 20 15,-7 4-24-15,-5-21 32 16,-7 7-28-16,-8-20-12 16,4 13-8-16,-8 0-4 15,0 7 0-15,0 7-20 16,8 10 16-16,-4-6-20 16,8 13 16-16,3 0-660 15,9 7 368-15</inkml:trace>
        </inkml:traceGroup>
      </inkml:traceGroup>
    </inkml:traceGroup>
    <inkml:traceGroup>
      <inkml:annotationXML>
        <emma:emma xmlns:emma="http://www.w3.org/2003/04/emma" version="1.0">
          <emma:interpretation id="{7169146F-1857-4983-B50C-515B8C4A9110}" emma:medium="tactile" emma:mode="ink">
            <msink:context xmlns:msink="http://schemas.microsoft.com/ink/2010/main" type="paragraph" rotatedBoundingBox="6215,4804 22118,4819 22117,5847 6214,58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BC8277-38CC-4C70-81B3-23E846FF6F22}" emma:medium="tactile" emma:mode="ink">
              <msink:context xmlns:msink="http://schemas.microsoft.com/ink/2010/main" type="inkBullet" rotatedBoundingBox="6215,4917 7640,4919 7639,5395 6214,5394"/>
            </emma:interpretation>
          </emma:emma>
        </inkml:annotationXML>
        <inkml:trace contextRef="#ctx0" brushRef="#br0" timeOffset="67831.5396">3867 4439 488 0,'0'-13'180'0,"4"6"-140"0,-4 7-12 16,0-4 108-1,0 1-80-15,-4-8 76 16,4 5-76-16,0-1 24 16,0 0-48-16,-11 7 8 15,3 0-24-15,-7 7-36 16,3 0 12-16,-15 17 20 16,7 7-8-16,-7 13 0 15,8 1 0-15,0 3-24 16,3 4 12-16,12-4 12 0,4-3 0 0,8-21 8 15,11-3-8 1,12-21 24-16,8-7-16 16,4-21 32-16,-1 1-28 15,1-8-4-15,-12 4-8 0,-4-10-4 16,0 17 0-16,-15-4-12 16,3 11 8-16,-11 10-4 31,4 0 0-31,-8 21 44 0,0 10-24 0,7 21 8 15,1 3-12-15,8 4 12 16,3-8-12-16,12-6 4 16,4-10-4-16,15-11 12 15,-3-7-12-15,-1-17 24 16,1 1-20-16,-13-19 12 16,-7 5-12-16,-7-21 12 15,-5-4-16-15,-11-3 24 16,0 3-20-16,-8 0 4 15,4 14-8-15,4 0-60 16,4 14 28-16,11-4-24 16,4 8 28-16,8 2-536 15,4 8 304-15</inkml:trace>
        <inkml:trace contextRef="#ctx0" brushRef="#br0" timeOffset="68160.8792">4920 4598 800 0,'-27'10'296'0,"27"-10"-232"0,12 14-16 0,-1-14 80 15,9 3-80-15,15-6 8 16,3 3-36-16,17-7-364 15,-5 3 188-15</inkml:trace>
        <inkml:trace contextRef="#ctx0" brushRef="#br0" timeOffset="67998.4468">4909 4383 820 0,'19'-10'304'0,"-19"10"-236"0,31 3-20 0,-12-6 96 16,1 3-88-16,11-4 16 16,0 8-48-16</inkml:trace>
      </inkml:traceGroup>
      <inkml:traceGroup>
        <inkml:annotationXML>
          <emma:emma xmlns:emma="http://www.w3.org/2003/04/emma" version="1.0">
            <emma:interpretation id="{23E1CEAF-EF03-484F-868F-90AD68FAF192}" emma:medium="tactile" emma:mode="ink">
              <msink:context xmlns:msink="http://schemas.microsoft.com/ink/2010/main" type="line" rotatedBoundingBox="8244,4806 22118,4819 22117,5847 8243,5835"/>
            </emma:interpretation>
          </emma:emma>
        </inkml:annotationXML>
        <inkml:traceGroup>
          <inkml:annotationXML>
            <emma:emma xmlns:emma="http://www.w3.org/2003/04/emma" version="1.0">
              <emma:interpretation id="{59AE5CB6-19D6-41FE-951D-87E1ABDB05EF}" emma:medium="tactile" emma:mode="ink">
                <msink:context xmlns:msink="http://schemas.microsoft.com/ink/2010/main" type="inkWord" rotatedBoundingBox="8244,4885 9285,4886 9284,5836 8243,583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8686.2764">5764 4367 592 0,'8'3'220'0,"-8"-3"-172"0,-12 18-12 0,1-8 76 16,11 4-68-16,-4 6 36 16,0 1-48-16,-8 10 0 15,5 3-20-15,3 4 0 16,4 0-4-16,8-3-8 15,3-4 4-15,5-7 12 16,-5 3-8-16,1-13 16 16,3-4-16-16,5-13-152 15,-1-1 76-15,-11-20-60 16,11 7 76-16,-7-17 16 16,3 6 24-16,-3-6 56 15,-4 10-24-15,-1 0 184 16,-3 10-112-16,-4 0 68 15,4 11-96-15,0 6 16 16,0 4-44-16,4 7-32 16,7 3-4-16,8 0 24 15,12 0-12-15,12-6 12 16,7-5-12-16,-4-9 12 16,4 0-16-16,-15-15 16 15,0 5-16-15,-4-11-4 0,-16 6 0 0,0-16 4 16,-11 6-4-16,-4-13 8 15,4 10-8-15,-8 0-28 16,4 7 12-16</inkml:trace>
          <inkml:trace contextRef="#ctx0" brushRef="#br0" timeOffset="68913.5093">6562 4622 436 0,'-16'51'160'0,"16"-51"-124"0,-4 97-8 0,4-53 104 16,-7-2-76-16,-5 16-4 16,12-3-32-16,-15 7-8 15,11-3-4-15,-12-1 36 16,8-3-20-16,-3-10 4 15,-1-7-16-15</inkml:trace>
          <inkml:trace contextRef="#ctx0" brushRef="#br0" timeOffset="69127.3161">6527 4876 520 0,'23'-24'192'0,"-23"24"-152"0,39-14-8 16,-20 11 236-1,1 6-152-15,7 4 112 0,4 7-132 0,3 7 20 16,-14 3-72-16,-9 0-8 16,-3 0-20-16,-16 0 32 15,-11-3-24-15,-20-1-128 16,1-2 56-16,-9-5-316 16,12 1 200-16</inkml:trace>
        </inkml:traceGroup>
        <inkml:traceGroup>
          <inkml:annotationXML>
            <emma:emma xmlns:emma="http://www.w3.org/2003/04/emma" version="1.0">
              <emma:interpretation id="{77A8B336-3B0F-4800-8F5F-DFD4CEB79697}" emma:medium="tactile" emma:mode="ink">
                <msink:context xmlns:msink="http://schemas.microsoft.com/ink/2010/main" type="inkWord" rotatedBoundingBox="9843,5140 10919,5141 10918,5516 9842,551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9872.6096">7398 4856 632 0,'-43'-7'236'0,"43"7"-184"0,-23 0-16 16,15-4 176 0,4 8-124-16,1-8 72 15,6-3-96-15,25 1-16 16,6 2-32-16,28-3 68 15,4 7-48-15,35 0 4 16,-8 4-24-16,11-1 8 0,-7 7-16 0,-12 1 4 16,-15-1-4-1,-8 0 4-15,-20 4-8 0,-15-7-268 16,-7 3 148-16,-12-13-540 16,3-1 368-16</inkml:trace>
          <inkml:trace contextRef="#ctx0" brushRef="#br0" timeOffset="70112.6991">8010 4670 676 0,'-59'-17'248'0,"59"17"-192"0,-27-7-16 0,20 0 252 16,7 7-168-16,11-10 36 16,9 3-92-16,22-7 8 15,5 7-44-15,15 0 8 16,-1 4-24-16,5 3-24 15,-8 10 0-15,-11 7-12 16,-1 11 8-16,-34 13 24 16,-8 4-4-16,-24 3 32 15,-3 0-24-15,-19-3 12 16,11-11-16-16,-8-3-16 16,4-3 0-16</inkml:trace>
        </inkml:traceGroup>
        <inkml:traceGroup>
          <inkml:annotationXML>
            <emma:emma xmlns:emma="http://www.w3.org/2003/04/emma" version="1.0">
              <emma:interpretation id="{02C181DC-FA6C-410E-8D3B-C198A57978E1}" emma:medium="tactile" emma:mode="ink">
                <msink:context xmlns:msink="http://schemas.microsoft.com/ink/2010/main" type="inkWord" rotatedBoundingBox="12007,4819 14972,4822 14971,5511 12006,550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0595.5247">9504 4697 932 0,'-23'-13'348'0,"23"13"-272"0,19 0-20 0,-4 0 136 16,5 0-116-16,22-7 84 16,13 3-92-16,10 1-52 15,1 3-16-15</inkml:trace>
          <inkml:trace contextRef="#ctx0" brushRef="#br0" timeOffset="70458.1446">9902 4343 572 0,'-11'-21'208'0,"11"21"-160"0,-43-7-12 0,16 7 112 15,8 4-88-15,-31 3 44 16,3 3-60-16,-7 11 72 16,7 3-64-16,1 17 44 15,19 4-56-15,8 24 24 16,11-1-36-16,19 12 0 15,9-12-16-15,22-13 28 16,-3-3-24-16,15-14-48 16,-7-11 16-16,-9-6-480 15,-3-7 272-15</inkml:trace>
          <inkml:trace contextRef="#ctx0" brushRef="#br0" timeOffset="70878.2354">10561 4315 416 0,'0'-6'152'0,"0"6"-116"0,-12-4-12 0,0 8 152 16,1 2-100-16,-24 8 128 15,4 7-116-15,-27 6 52 16,8 4-80-16,-9 28 8 16,17-8-36-16,7 25-12 15,12-4-12-15,11-3 4 16,12-10-8-16,12-15-124 16,7-6 64-16,12-10-552 15,8-4 340-15</inkml:trace>
          <inkml:trace contextRef="#ctx0" brushRef="#br0" timeOffset="71373.5792">10564 4543 416 0,'-15'-11'152'0,"15"11"-116"0,15-3-12 0,-11-1 84 16,0 8-64-16,-4-4 8 15,0 0-32-15,0 10 60 16,0 4-48-16,-4 13 24 16,4 8-36-16,-4 3 0 15,8 3-12-15,-4-7 12 16,8 1-12-16,-4-11 4 15,0 0-4-15,4-10 36 16,-1 3-20-16,1-17-120 16,4-7 52-16,-5-10-100 15,1 3 84-15,0-7 12 16,0 4 28-16,-1 0 24 16,1 7 0-16,4 6 140 15,-1 8-80-15,9 6 44 16,7 4-64-16,15-4 4 15,-3 4-32-15,15-11 28 16,-7 1-28-16,3-11-4 16,-11 0-8-16,-8-14 20 15,-8 4-12-15,-15-10-4 0,-8 2-4 0,-8-9-4 16,4 7 0-16,-11-8 16 16,3 11-8-16</inkml:trace>
          <inkml:trace contextRef="#ctx0" brushRef="#br0" timeOffset="71616.2263">11238 4284 716 0,'8'-13'264'0,"-8"13"-204"0,31 31-16 0,-8-18 88 15,4 8-80-15,8 20 68 16,4-3-68-16,-12 28 24 16,0 2-44-16,-27 15 0 15,0-7-20-15,-20-1-60 16,-14-13 24-16,-5-10-244 16,4-7 148-16</inkml:trace>
          <inkml:trace contextRef="#ctx0" brushRef="#br0" timeOffset="71841.7345">11935 4470 756 0,'-20'-10'280'0,"20"10"-216"0,35-10-20 0,-4 6 216 16,4 8-152-16,15-4-44 15,5 0-40-15,10 0 0 16,-10 6-12-16,10 1-648 16,-10 0 348-16</inkml:trace>
          <inkml:trace contextRef="#ctx0" brushRef="#br0" timeOffset="71991.639">12063 4663 860 0,'7'24'320'0,"-7"-24"-248"0,58 10-20 0,-23-10 68 15,0 4-76-15,19-8 16 16,0 4-36-16,16-7-100 16,0 4 40-16</inkml:trace>
        </inkml:traceGroup>
        <inkml:traceGroup>
          <inkml:annotationXML>
            <emma:emma xmlns:emma="http://www.w3.org/2003/04/emma" version="1.0">
              <emma:interpretation id="{98D312EA-F70A-4595-B119-7F2BBFC36A05}" emma:medium="tactile" emma:mode="ink">
                <msink:context xmlns:msink="http://schemas.microsoft.com/ink/2010/main" type="inkWord" rotatedBoundingBox="15738,4985 16191,4986 16190,5395 15737,539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2274.6508">13429 4467 612 0,'8'-14'228'0,"-8"14"-180"0,11-10-12 0,-18 3 212 16,3 7-144 0,-19 3 188-16,-1 4-168 0,-22 3 96 15,7 8-128-15,-7 16-32 16,11 7-36-16,23 11 24 15,12 3-24-15,35-3 20 16,12-4-24-16,15-10 0 16,-4-7-12-16,15-24-40 15,-15 6 16-15,-4-37-188 16,-15-3 112-16,-20-15-4 16,-11 1 60-16,-19-14 4 15,-5 17 20-15,-15-3-20 16,8 13 20-16</inkml:trace>
        </inkml:traceGroup>
        <inkml:traceGroup>
          <inkml:annotationXML>
            <emma:emma xmlns:emma="http://www.w3.org/2003/04/emma" version="1.0">
              <emma:interpretation id="{99D65570-0DB9-4E7E-9821-AF2795B66630}" emma:medium="tactile" emma:mode="ink">
                <msink:context xmlns:msink="http://schemas.microsoft.com/ink/2010/main" type="inkWord" rotatedBoundingBox="16791,5580 16818,5581 16817,5671 16791,5671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9257.6034">14292 5031 704 0,'-7'7'264'0,"-1"24"-208"0,-4 21-12 0</inkml:trace>
        </inkml:traceGroup>
        <inkml:traceGroup>
          <inkml:annotationXML>
            <emma:emma xmlns:emma="http://www.w3.org/2003/04/emma" version="1.0">
              <emma:interpretation id="{1DB673C3-EC89-4B72-91DA-9B169164C90F}" emma:medium="tactile" emma:mode="ink">
                <msink:context xmlns:msink="http://schemas.microsoft.com/ink/2010/main" type="inkWord" rotatedBoundingBox="18274,4815 20736,4817 20735,5523 18273,552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9856.1964">16147 4346 320 0,'11'-7'120'0,"-11"7"-96"0,8-3-4 16,-8 0 192-1,0 3-120-15,-4-4 96 16,0 1-108-16,-11-1 32 16,3 4-64-16,-15 0-24 15,8 7-16-15,-12 0 8 16,4 3-8-16,-20 4-4 16,12 0 0-16,-15 7 4 0,7-1-4 15,1 15 40-15,11 2-20 0,8 15 32 16,15 0-32-16,16 3-4 15,11 0-12-15,12-10 28 16,4-4-20-16,0-14-12 16,-1-3-8-16,-3-6-236 15,-3-5 132-15,-9-6-344 16,0-3 256-16</inkml:trace>
          <inkml:trace contextRef="#ctx0" brushRef="#br0" timeOffset="90022.2359">15829 4639 652 0,'-8'-21'244'0,"8"21"-192"0,-3-3-12 0,6-1 224 16,5 4-152-16,8-7 104 16,3 4-124-16,12-7-8 15,4 3-48-15,11-7-36 16,5 7 0-16</inkml:trace>
          <inkml:trace contextRef="#ctx0" brushRef="#br0" timeOffset="90531.0012">16634 4302 364 0,'-7'-7'132'0,"7"7"-100"0,-12-4-12 15,-3 4 112 1,15 11-76-16,-20-4 104 16,12 3-96-16,-23 10 60 15,12-2-72-15,-20 13 4 16,8 0-32-16,-7 24 32 16,11 3-32-16,0 11-12 15,11 3-8-15,4-13-4 0,12-8 0 0,8-6-132 16,8-10 72-16</inkml:trace>
          <inkml:trace contextRef="#ctx0" brushRef="#br0" timeOffset="91056.3988">16658 4494 436 0,'3'-7'160'0,"-3"7"-124"0,-3-3-8 0,-1 3 88 16,8 7-68-16,-8 7 60 16,4 3-64-16,-4 14 48 15,4 0-52-15,-4 10-12 16,4 4-16-16,-4-14 16 15,8 7-16-15,-4-14-20 16,8 3 0-16,-1-10 12 16,1-3 0-16,0-10-64 15,-4-4 32-15,4-14-68 16,3 0 56-16,-3-13 0 16,0-1 24-16,3-3 28 15,1 7-4-15,-4 3 24 16,3 8-20-16,5 13 84 0,3 13-52 0,4 5 4 15,1 2-28-15,10 1 4 16,5 0-12-16,0-8 20 16,0-2-20-16,-5-8-4 15,5 4-4-15,-12-14 20 16,-7 0-12-16,-5-10 32 16,-3 0-28-16,-20-14-12 15,8 7-8-15,-4-11 12 16,-4 15-4-16,-7-4-36 15,15 10 16-15,0 0-216 16,4 4 132-16</inkml:trace>
          <inkml:trace contextRef="#ctx0" brushRef="#br0" timeOffset="91286.0108">17289 4278 488 0,'-16'-11'180'0,"16"11"-140"0,12 28-12 16,-5-11 188 0,9-3-124-16,3 24 132 15,1 6-132-15,-5 25 16 16,-3 0-64-16,-12 10 8 16,0-3-32-16,-20-11 28 15,1-10-32-15,-8-3-200 0,0-11 100 16,-4-10-356-16,4-3 248 0</inkml:trace>
          <inkml:trace contextRef="#ctx0" brushRef="#br0" timeOffset="91942.7569">18152 4408 456 0,'19'-13'168'0,"-19"13"-128"0,20-4-16 0,-17 1 236 16,5 6-148-16,-4-3 116 15,0 0-136-15,-8 4-20 16,0 6-48-16,-19 4 28 16,4 6-28-16,-24 8 4 15,0 3-16-15,-11 7 12 16,8-4-16-16,-5-3-12 15,17 3 0-15,-1-16 28 16,15 6-12-16,1-14-40 16,11 4 16-16,1-7 44 15,7 0-12-15,3-1 0 16,9 5-12-16,7 3 12 16,5 3-12-16,7 3 16 15,3 1-16-15,1 0 24 16,0 3-20-16,-4-7 4 15,0-3-8-15,-4-4 4 16,0 0-8-16,-4-6-92 16,-3 3 52-16</inkml:trace>
        </inkml:traceGroup>
        <inkml:traceGroup>
          <inkml:annotationXML>
            <emma:emma xmlns:emma="http://www.w3.org/2003/04/emma" version="1.0">
              <emma:interpretation id="{A657A7FC-878F-4979-8919-C96171FB00C3}" emma:medium="tactile" emma:mode="ink">
                <msink:context xmlns:msink="http://schemas.microsoft.com/ink/2010/main" type="inkWord" rotatedBoundingBox="21344,4923 22118,4924 22117,5547 21343,5546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2303.3486">18988 4422 280 0,'27'-21'104'0,"-27"21"-84"0,23-6 0 0,-11 2 172 16,0 4-108-16,-1-3 52 15,1-1-76-15,-12-3 128 16,4 7-104-16,-12-3 68 15,0 6-88-15,-15 1 36 16,4 3-60-16,-16 3-4 16,4 4-20-16,-12 10 40 15,12 0-28-15,-4 21 48 16,8-1-44-16,16 11 12 16,11 4-28-16,11-7-8 15,13-4-4-15,6-7 4 16,-2-7-4-16,10-9-48 15,1-5 28-15,0-13-412 16,-4 3 236-16</inkml:trace>
          <inkml:trace contextRef="#ctx0" brushRef="#br0" timeOffset="92469.3122">18907 4708 748 0,'-8'-11'276'0,"8"11"-216"0,4 4-16 15,0 3 156 1,0-7-120-16,-1 7 80 0,9-7-92 0,4 6-28 16,-1 5-24-16,4-8-60 15,5 8 28-15</inkml:trace>
          <inkml:trace contextRef="#ctx0" brushRef="#br0" timeOffset="92951.0231">19522 4859 488 0,'0'0'180'0,"0"0"-140"0,-8 0-12 15,8 4 108 1,0 2-80-16,-7 8 60 15,7-4-72-15,-12 4 92 16,4 3-76-16,-3-3-12 0,11 7-28 0,0-14-16 16,11 10 0-16,-3-10 20 15,4-4-12-15,3-3 40 16,-3 4-28-16,-1-11-12 16,5 7-8-16,-4-17 4 15,3 3-4-15,-11-10-20 16,-4 10 8-16,0-10 12 15,-4 17 0-15,-4-10-4 16,1 10 4-16,-5 7-48 16,4 3 24-16</inkml:trace>
        </inkml:traceGroup>
      </inkml:traceGroup>
    </inkml:traceGroup>
    <inkml:traceGroup>
      <inkml:annotationXML>
        <emma:emma xmlns:emma="http://www.w3.org/2003/04/emma" version="1.0">
          <emma:interpretation id="{8045C627-87B6-4BA7-88DF-5AE96143B7D3}" emma:medium="tactile" emma:mode="ink">
            <msink:context xmlns:msink="http://schemas.microsoft.com/ink/2010/main" type="paragraph" rotatedBoundingBox="3571,6536 18485,6160 18552,8827 3638,9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3DC2A7-5171-4970-A540-69DBBB9E8976}" emma:medium="tactile" emma:mode="ink">
              <msink:context xmlns:msink="http://schemas.microsoft.com/ink/2010/main" type="line" rotatedBoundingBox="3571,6536 18485,6160 18552,8827 3638,9203"/>
            </emma:interpretation>
          </emma:emma>
        </inkml:annotationXML>
        <inkml:traceGroup>
          <inkml:annotationXML>
            <emma:emma xmlns:emma="http://www.w3.org/2003/04/emma" version="1.0">
              <emma:interpretation id="{ECC9A2EA-1F78-46F6-9E7D-D65602FBA70B}" emma:medium="tactile" emma:mode="ink">
                <msink:context xmlns:msink="http://schemas.microsoft.com/ink/2010/main" type="inkWord" rotatedBoundingBox="3571,6536 9386,6389 9453,9056 3638,9203"/>
              </emma:interpretation>
            </emma:emma>
          </inkml:annotationXML>
          <inkml:trace contextRef="#ctx0" brushRef="#br0" timeOffset="139473.7963">1088 7223 280 0,'-8'0'104'0,"8"-3"-84"0,0-1 0 0,0 1 64 32,0 6-48-32,0-3 56 0,0 0-52 0,0 0 32 15,0 0-40-15,-4 0 0 16,4 0-20-16,0 0-8 15,8 0 0-15,0 4 4 16,-4-1-4-16,7 0 8 16,-7 4-8-16,12 0 24 15,11 4-16-15,11-5 12 16,5 5-12-16,23-4-8 16,0 3 0-16,19-3 12 15,-12 0-8-15,5-4-12 16,-5 1 0-16,5-4 12 15,-9 0-4-15,1 0 8 16,-8 0-8-16,-8 0 8 16,-11 0-8-16,-16 0 8 15,4 3-8-15,-16 1-4 16,-3-1 4-16,-8-3-4 16,0 3 0-16,3-3 16 15,-3 4-8-15,4-4-12 16,0 3 0-16,-8-3-4 15,0 0 0-15,0 0 24 0,8 0-8 0,-8 0-4 16,0 0 0-16,0 0 4 16,0 0-4-16,0 0 16 15,0 0-12-15,3 0-12 16,1 0 0-16,-4 0 12 16,0 0-4-16,0-3-4 15,4 3 4-15,4-4-16 16,-4 8 8-16,-4-8 4 15,4 4 0-15,0-6 8 16,3-1-4-16,1-7-4 16,0 4 4-16,-4-11 4 15,7 4-4-15,-3-7-4 16,4 3 4-16,-5-10-16 16,5 3 8-16,-4-9 4 15,-1 9 0-15,1-6-12 16,4 6 8-16,-4 1 4 15,3 6 0-15,-3-3-12 16,0 7 8-16,-1-1 4 16,5 8 0-16,-4-4 0 15,3 8 0-15,-3-5-12 16,0 8 8-16,0-4 20 16,-1 7-8-16,1-4-28 15,4 8 8-15,-5-1-4 16,5 4 8-16,4 4 8 15,-5 2 0-15,1 4 0 0,3 4 0 16,-3 3 32-16,3 4-16 16,-3 3-32-16,3 0 8 15,-3 3 8-15,-4 1 4 0,3-1 8 16,-3 0-8-16,0 1-4 16,0-1 4-16,-1 4-4 15,1-4 0-15,4 11-12 16,-1 3 8-16,5 7 12 15,-5-3-4-15,5 0-12 16,-1-8 4-16,1-2 20 16,-1-5-8-16,1-2-4 15,-1-8 0-15,1-6 4 16,-1-4-4-16,1-6 8 16,-1-5-8-16,-3-9-4 15,3 0 4-15,1-18 12 16,-1 4-8-16,-3-14 16 15,3 3-16-15,-3-20-4 16,0 3 0-16,-5-10-24 16,5 11 12-16,-8-15 20 15,4 11-4-15,-4-24-4 16,-1 10 0-16,5-21-16 16,4 11 8-16,-1-14 4 15,9 17 0-15,3-3-20 16,0 13 12-16,0-6 20 15,1 13-4-15,-1-6-12 16,4 10 0-16,0-8 4 0,-4 15 0 0,1-7-20 16,-1 10 12-1,0-3 4-15,4 13 4 0,-4-3 16 16,1 11-8-16,-5-1 16 16,0 7-16-16,-3 4-4 15,3 10 0-15,-7 3-4 16,-1 4 0-16,-3 11 0 15,4 2 0-15,-5 18 16 16,5 3-8-16,-8 14-4 16,4 0 0-16,-5 11 12 15,5-1-8-15,-8 21-12 16,8 0 0-16,-8 21 12 16,0-7-4-16,0 13 8 15,4-10-8-15,-4 25 8 16,0-11-8-16,-4 14-4 15,4-18 4-15,-4 14 4 16,0-16-4-16,4 6-4 16,4-18 4-16,-4-6 4 15,8-17-4-15,-4-7-20 16,11-11 8-16,-3-13 20 16,3-7-4-16,5-14 16 15,-1-7-16-15,8-17 40 16,4-3-24-16,-4-15-12 15,8 1-8-15,4-10 28 16,-8 6-16-16,7-20-40 16,-3 3 12-16,4-27 12 0,-12 6 0 15,8-27-8-15,-4 10 4 0,-12-41-32 16,4 14 20-16,-3-35-48 16,7 18 36-16,-8-31-20 15,1 20 28-15,-1-17 0 16,-4 28 12-16,1-11 16 15,3 21-4-15,1-14-4 16,-9 17 4-16,9 0-16 16,-1 21 8-16,0 4 20 15,1 20-8-15,7-7 16 16,8 17-16-16,-4-6-20 16,7 10 4-16,-3-4 20 15,-4 11-4-15,-4 6-12 16,4 15 0-16,-8 3-16 15,1 10 12-15,-5 0 20 16,-4 14-4-16,-3 0-4 16,-4 3 0-16,3 17-16 15,-3-2 8-15,0 5 12 16,0 8-4-16,-8 11-20 16,4-12 8-16,-4 32 32 15,0 0-16-15,-4 24 28 16,4 3-24-16,-12 18 4 15,12-14-8-15,-4 30-8 16,4-13 4-16,-4 18 20 16,0-18-12-16,-3 27-4 0,7-10-4 15,-4 11-16-15,4-21 8 16,0 13 12-16,4-20-4 0,-4-3-4 16,11-18 4-16,-3-13-4 15,4-18 0-15,-1-10 0 16,5-10 0-16,-5-11 44 15,1-6-24-15,0-11 24 16,3 0-24-16,-3-6-8 16,3-4-8-16,1-7 12 15,3 3-8-15,8-13 4 16,0 3-4-16,4-14 12 16,0 4-12-16,8-24-12 15,-4 3 0-15,0-35-48 16,-1 5 24-16,-3-25-48 15,-4 10 44-15,-3-23-28 16,-1 9 36-16,-4-20-16 16,-3 21 24-16,-5-11 8 15,-3 21 8-15,4-21 0 16,7 15 0-16,0-15 8 16,-7 21-4-16,15-4-12 15,-8 18 4-15,9-4 12 16,-1 14-4-16,11-13-4 15,-7 23 4-15,0-10-16 16,0 21 8-16,0-4-24 16,-11 14 16-16,3 11-4 15,-4 9 8-15,1 4 8 0,-1 14 0 16,0 10-12-16,-7 4 8 0,3 3-40 16,-3 7 24-16,-4 0 16 15,3 0 4-15,-3 7-8 16,0 0 4-16,-8 7 4 15,4-4 0-15,-4 21 0 32,0-4 0-32,0 18-12 0,-4-7 8 0,4 0 12 15,4-14-4-15,-4 7-12 16,0-11 4-16,0-3 12 16,4 4-4-16,-1-7-4 15,9-4 4-15,-4-7 12 16,3-3-8-16,-3-10 60 15,0 0-40-15,0-14-12 16,3-1-8-16,1-16-8 16,-1 3 0-16,5-13 32 15,-8 2-16-15,3-13-32 16,9 7 8-16,-1-17 0 16,-3 17 8-16,7-21 0 15,4 14 0-15,-8-13 16 16,8 6-8-16,-7-10-4 15,7 10 0-15,-4-10-4 16,0 10 0-16,0-4 24 16,-3 15-12-16,-1-1 56 15,-3 11-36-15,-1 3 20 16,1 14-32-16,-9 7-16 0,9 17-8 0,-8 7 4 16,3 7 0-1,1 7 8-15,3 0-4 16,-11-4-4-16,12 0 4 15,-12-6 4-15,11-4-4 0,-7-11-36 16,-1 1 16-16,5-11-28 16,-4 0 24-16,3-10 0 15,-3 0 12-15,4-13-20 16,-4 2 16-16,3-13 4 16,1 7 8-16,3-7 0 15,-3 3 0-15,3 8 104 16,-3 6-56-16,3 3 104 15,5 4-88-15,-1 4 16 16,8 3-48-16,4 3 12 16,8-3-24-16,7-7-16 15,1 3-8-15,3-10-252 16,-3 0 140-16</inkml:trace>
        </inkml:traceGroup>
        <inkml:traceGroup>
          <inkml:annotationXML>
            <emma:emma xmlns:emma="http://www.w3.org/2003/04/emma" version="1.0">
              <emma:interpretation id="{07CE527F-7DD1-48F8-83A2-93E0B343A632}" emma:medium="tactile" emma:mode="ink">
                <msink:context xmlns:msink="http://schemas.microsoft.com/ink/2010/main" type="inkWord" rotatedBoundingBox="12485,6614 18493,6463 18549,8698 12542,8849"/>
              </emma:interpretation>
            </emma:emma>
          </inkml:annotationXML>
          <inkml:trace contextRef="#ctx0" brushRef="#br0" timeOffset="147403.6412">9988 7182 248 0,'11'0'92'0,"-11"-7"-72"0,12 7-4 0,-4 0 104 15,-1 7-68-15,5-7 68 16,7 7-68-16,28 3-20 16,-20 0-20-16,19-6 0 15,1 3-8-15,-1-7-20 16,-7 3 8-16,0-3 20 15,-8 3-4-15,-8-3 32 16,-4 0-24-16,-7-6 4 16,-1 6-12-16,-7-7-8 15,0 3 4-15,-4-9-4 16,4 6 0-16,-8 0 8 16,4 0-4-16,-4-10-12 15,4 10 4-15,0-10 4 16,-7 3 0-16,-1-10 8 15,8 3-4-15,0-13-12 16,0 3 4-16,0-11-4 16,8 8 0-16,-8-4 16 15,11 7-4-15,-3-3-4 16,0 6 4-16,-1 1-24 16,-3 6 12-16,4-3 12 15,4 3 0-15,-5-3-4 0,5 10 4 16,-8-3-32-16,0 7 16 0,3 0 32 31,5 6-12-31,-12-3-8 0,8 7-4 0,0 0 4 16,-1 4 0-16,-3-4 8 15,-4 0-4-15,0 0-4 16,0 0 4-16,8 0-4 16,-4 0 0-16,-4 3 8 15,4 1-4-15,-4-4-4 16,0 0 4-16,0 0 20 15,4 0-12-15,-4-4-4 16,7 1-4-16,-7-4 12 16,8 3-8-16,-8-2 4 15,4 6-4-15,-8-4 4 16,4 4-8-16,-8-3 24 16,8 6-16-16,0 1 24 15,0-1-24-15,0 0 12 16,-7 8-12-16,3-1-16 15,4 4 0-15,-8 0 12 16,8 3-4-16,-8 0-4 16,8 0 4-16,-4 7-4 15,4 4 0-15,-4 20 0 16,4 0 0-16,-3 24 16 16,6 1-8-16,-3 9-4 15,-3-9 0-15,-1 13-4 0,4-4 0 16,-4 18 8-16,8-17-4 0,-4-4-20 15,0-4 8 1,0-13 12-16,7-3 0 0,-3-14 8 16,4-8-8-16,-4-9 8 15,4-4-8-15,-4-10 8 16,3-4-8-16,-3-13 24 16,0-1-16-16,0-10-4 15,4 1-4-15,-4-15-32 16,3 4 16-16,-3-24-32 15,0 3 28-15,0-24-48 16,4 7 36-16,-1-13 16 16,1 13 8-16,-4-7-8 15,4 7 8-15,-4-21-4 16,3 8 0-16,-3-22 8 16,4 18 0-16,-4-14-20 15,4 18 12-15,-8-22-4 16,0 15 4-16,7-18 8 15,1 17 0-15,4 1 0 16,3 16 0-16,1 4 0 16,3 14 0-16,-4 0-20 15,5 14 12-15,-9-1 20 16,5 18-4-16,-8 3 4 16,-1 7-4-16,-7 7-8 15,4 7 4-15,-4 10-16 16,0 4 8-16,0 20 12 0,8 8-4 15,0 30-20-15,-4 3 8 16,3 28 12-16,-3-3 0 16,-4 31 24-16,0-11-16 0,-11 28-4 15,3-17-4-15,-11 13-16 16,7-10 8-16,-11-14 12 16,7-23-4-16,-7-5 16 15,4-13-12 1,-1-10-4-16,5-11 0 0,3-13 12 15,4-14-8-15,1-17 40 16,7-8-24-16,0-20 4 16,7-6-16-16,1-25 12 15,4 3-16-15,3-26 40 16,5 5-24-16,3-47-4 16,0 3-12-16,4-37-60 15,4 13 28-15,0-27-8 16,0 23 20-16,-4-9 0 15,4 26 4-15,-12-23 24 16,9 28-8-16,-9-8 4 16,-4 21-4-16,-3 7 28 15,7 21-20-15,-7 3-24 16,4 17 4-16,-1 0 8 16,-7 11 0-16,-1-1-12 15,5 15 4-15,-4 3-16 16,3 10 12-16,-7 7-4 15,12 7 4-15,-12 10 0 0,3 3 0 0,-3 15 8 16,4 6 0-16,-8 35-12 16,0 6 8-16,0 39-24 15,-4-1 16-15,-11 35 24 16,3-14-8-16,-3 35 8 16,7-25-4-16,-4 14-8 15,-3-27 4-15,-1-4 4 16,5-27-4-16,-1 0 32 15,4-15-20-15,-7-6-24 16,7-13 4-16,-4-15 44 16,5-13-20-16,-1-14 80 15,8-10-56-15,0-21 40 16,8-4-48-16,-4-30 8 16,3-1-28-16,1-27 8 15,4 4-12-15,-1-45-24 16,1 6 4-16,-4-44-136 15,3 10 76-15,-7-37-136 16,4 10 116-16,-8-21 16 16,0 27 44-16,-4-6 48 15,8 31-12-15,-4 6 60 16,11 32-36-16,-3 6-8 16,4 25-12-16,-1 3 24 15,-3 13-20-15,4 4 40 16,-1 11-32-16,1 3 4 15,0 10-16-15,-1 4-24 0,9 6 4 16,-13 1 4-16,13 6 4 0,-13 4 0 16,5 7 0-16,-4 3-12 15,3 7 8-15,-11 24-24 16,4 4 16-16,-8 31 12 16,4 3 4-16,-3 31-28 15,3-7 12-15,-8 34 24 16,4-10-8-16,-4 28-24 15,4-10 8-15,-3-1 4 16,3-20 8-16,-8-11 0 16,8-23 0-16,-4-11 44 15,5-18-24-15,-5-9 0 16,4-14-12-16,0-14 12 16,4-11-12-16,-4-16 16 15,4-8-16-15,-4-16 4 16,8-1-4-16,-4-20 20 15,0 3-16-15,0-45-32 16,4 1 12-16,0-46 28 16,0 15-12-16,0-39-44 15,3 4 20-15,1-20 12 16,4 27 4-16,-8-18 0 16,11 32 4-16,1 3 4 15,3 28-4-15,-7 6-4 16,7 25 4-16,-4 0-4 15,-3 20 0-15,11 0-36 16,-3 14 20-16,-9 4 4 0,5 9 12 0,3 12-12 16,0 6 8-1,-7 10-4-15,4 4 0 0,-5 6 8 16,1 4 0-16,-8 11 0 16,3 3 0-16,-7 30-12 15,8 5 8-15,-12 23-4 16,4-3 0-16,-7 31 0 15,7-4 0-15,-8 21 24 16,4-17-8-16,-8 21 4 16,8-14-4-16,-3 13-16 15,7-30 4-15,-8-4 4 16,16-21 0-16,-16-6 8 16,8-14-4-16,-8-7 16 15,4-11-12-15,-3-13 24 16,3-7-20-16,-8-17 4 15,4-7-8-15,-3-21 20 16,7 0-16-16,-4-20 4 16,4 3-8-16,0-28 12 15,8 8-12-15,0-49-4 16,8 7 0-16,3-55-24 16,-3 17 12-16,3-34 32 15,5 27-16-15,-1-23-36 16,-3 23 16-16,-1-7-8 15,4 32 12-15,-3 6 16 16,7 28-4-16,-11 0-12 16,-1 20 4-16,-3 4 20 0,0 14-8 0,0 7 4 15,-5 10-4-15,5 10-24 32,0 4 8-32,-4 10 12 0,4 10 0 0,-8 4-12 15,11 6 4-15,-11 4-4 16,8 0 0-16,-8 32-12 15,8-5 12-15,-8 42 12 16,7-3 0-16,-11 40-20 16,8-6 8-16,-8 28 12 15,4-11 0-15,-3 20 16 16,3-16-12-16,-4 3-4 16,8-24 0-16,-8-18-16 15,4-23 8-15,-4-11 28 16,4-17-12-16,-4-13 4 15,4-8-8-15,-4-13 28 16,8-4-20-16,-4-10 12 16,4-4-16-16,-4-13 0 15,4 3-4-15,0-14 4 16,-1 4-8-16,5-28 8 16,-4 1-8-16,12-46-4 15,-13 8 4-15,5-49-76 16,0 21 40-16,0-45-40 15,-1 28 40-15,-3-21 12 16,4 20 8-16,4-13 4 16,-5 24 0-16,5 4 16 15,3 27-4-15,-3 3-20 0,4 28 8 16,-5-7 40-16,5 21-20 0,-5-1-20 16,-3 15 4-16,4 3 0 15,7 10 4-15,-11 0 0 16,11 11 0-16,-3-1-20 15,-5 4 12-15,9 7 4 16,-5 4 4-16,-3 6 16 16,-1 7-8-16,-3 21-48 15,0 6 24-15,-8 39 4 16,0-1 8-16,-4 45 4 16,4 4 0-16,-8 13 8 15,8-13-4-15,-4 17-12 16,4-17 4-16,-11 13 4 15,3-27 0-15,-8-11 24 16,13-13-12-16,-13-7 12 16,8-17-12-16,-7-7 0 15,11-14-4-15,0-14 12 16,4-7-12-16,0-23 16 16,4-4-16-16,8-28 16 15,-5 0-16-15,9-20-4 16,-8 7 0-16,11-42 12 15,0 4-8-15,-7-45 4 16,7 10-4-16,-3-58-120 16,-5 13 60-16,-3-20 4 0,4 31 28 15,-8-14 60-15,3 28-20 0,1-7 60 16,0 31-44-16,3 6 44 16,5 25-44-16,-1 0 0 15,1 20-24-15,-1 1-16 16,5 16 0-16,-5 8-4 15,-3 13 0-15,3 10-12 16,-3 11 12-16,3 11-4 16,-3 6 4-16,-12 13 32 15,8 5-12-15,-8 30-40 16,4 0 16-16,-4 32 12 16,3-8 0-16,-6 35 0 15,3-4 4-15,-4 21-4 16,0-17 0-16,-8 17 0 15,5-14 0-15,-1 0 8 16,4-27-4-16,-4-14-4 16,4-25 4-16,-3-2 12 15,-1-21-8-15,8-8 16 16,0-6-16-16,0-13 24 16,8-5-20-16,-1-13 12 15,1-7-12-15,8-10-16 16,-5 0 0-16,5-31 40 15,-9 3-24-15,9-48-52 16,-5 7 16-16,9-51-184 16,-5 9 116-16,-3-34-12 15,0 32 60-15,-5-11 32 16,1 24 8-16,0-11 56 0,-1 29-28 16,1 2-12-16,4 25-4 15,-1 7 0-15,1 16-4 0,0 5 8 16,3 13-8-16,1 3-4 15,-1 11 4-15,8 3-32 16,-3 7 16-16,-5 7 12 16,5 4 4-16,-5 6-4 15,1 4 4-15,-9 24-24 16,5 6 12-16,-12 32-12 16,4 0 8-16,-8 41 0 15,4-4 4-15,-8 32 16 16,4-11-4-16,-3 28 24 15,7-14-16-15,-8 3-12 16,8-23-4-16,-8-18 20 16,8-21-8-16,-8-13-4 15,8-18 0-15,0-16 56 16,4-15-32-16,0-20 8 16,8-7-24-16,-12-21 0 15,7 1-4-15,1-35-8 16,4 3 4-16,-1-37-4 15,-3 6 0-15,0-37 8 16,0 13-4-16,-1-41-4 16,5 24 4-16,0-34-4 15,-1 17 0-15,5-11-36 0,-1 32 20 16,1 6-20-16,-1 32 20 0,-3 9-8 16,3 22 12-16,-3 6 8 15,-1 21 4-15,-3 0-20 16,4 17 12-16,-4 10 12 15,-1 11 0-15,1 10 24 16,0 7-16-16,0 28-12 16,3-4-4-16,1 27 4 15,3 1 0-15,-7 20 0 16,0-3 0-16,-8 27 16 16,4-10-8-16,-8 28-12 15,4-18 0-15,-4 14 4 16,8-17 0-16,-8-10 24 15,4-15-12-15,0-16-4 16,0-18-4-16,0-13 28 16,0-14-16-16,0-21 40 15,0-7-32-15,0-20 4 16,0 0-16-16,0-32-8 16,8 5 0-16,-1-46-32 15,9 4 16-15,-1-31 24 16,9 10-8-16,-5-41 8 15,0 10-4-15,1-20-24 16,3 20 8-16,-8-14-4 16,5 18 4-16,-5 7 16 15,4 27-4-15,-7 10-28 16,7 25 12-16,-7 3 4 0,4 17 8 16,-5 7-28-16,1 10 16 0,-4 14-12 15,11 7 12-15,-11 14 8 16,11 3 4-16,-4 31 16 15,-3 4-8-15,0 31-20 16,7-1 4-16,-19 25-4 16,8-4 4-16,-12 31 8 15,4-10 0-15,-8 31 24 16,0-14-12-16,-7 14-4 16,7-24-4-16,-3-14-4 15,3-21 0-15,-4-13 24 16,8-18-12-16,0-17 40 15,-3-10-28-15,-1-31 20 16,8-4-24-16,0-20 0 16,8-7-12-16,-1-45-8 15,-3 0 4-15,8-30-4 16,0 2 0-16,7-40 8 16,0 3-4-16,-3-21-20 15,7 20 8-15,-7-23-4 16,7 27 4-16,-12-6 0 15,9 30 0-15,-1 11-12 16,-3 27 12-16,-5 0 4 16,1 21 4-16,-4 3-20 15,-1 18 12-15,-3 3-12 16,0 13 8-16,0 11-8 0,4 7 8 16,3 14 0-16,-3 6 4 0,11 35 0 15,-3 14 0-15,-5 34 44 16,5-3-24-16,-12 44-28 15,-4-10 8-15,-4 24 20 16,0-20-8-16,-11 6 8 16,7-16-4-16,-4-8 4 15,4-24-8-15,-3-17 32 16,3-21-20-16,0-13-4 16,4-14-8-16,-3-17 12 15,7-4-8-15,-4-14 32 16,8-3-24-16,0-17-24 15,3 0 4-15,9-38 28 16,-8 3-16-16,7-34-8 16,8 4-4-16,-3-39 12 15,-5 14-4-15,4-37 24 16,9 24-16-16,-5-18-40 16,0 21 16-16,4-14-8 15,0 21 12-15,-4 7 8 16,5 24 0-16,-1 13-36 15,4 18 20-15,-8 10-12 16,0 11 16-16,-4 6 0 16,5 11 4-16,-9 3 0 15,1 7 0-15,-5 7-20 16,1 3 16-16,-8 18 4 16,3 3 8-16,-3 27 8 0,4 4-4 15,-4 21-12-15,0-4 4 0,-4 41-4 16,4-3 0-16,-12 28 8 15,8-8 0-15,-8 8 16 16,8-11-8-16,-11-10 4 16,14-24-4-16,-14-11-24 15,7-20 8-15,-4-14 40 16,4-14-20-16,0-13 24 16,4-8-20-16,-3-9 8 15,6-1-12-15,-3-13-8 16,8-1 0-16,0-23 20 15,0 3-12-15,-1-45 4 16,5 3-8-16,0-44-24 16,7 14 8-16,0-52-12 15,5 10 8-15,-9-34-36 16,12 24 28-16,-7-10-12 16,11 31 20-16,-12 3 0 15,4 28 4-15,-4 6 0 16,1 21 0-16,-1-3 24 15,1 20-8-15,-1 4-4 16,0 17 0-16,1 11-16 16,3 13 8-16,-8 14-4 15,5 6 0-15,-5 15 8 16,1 6 0-16,-9 21 8 16,5 4-4-16,-8 30-12 0,0 4 4 15,-12 35 4-15,0-8 0 16,-7 24 8-16,3-13-4 0,-3 10-28 15,7-20 12-15,-8 6 12 16,9-10 4-16,-1-24-20 16,-4-10 8-16,1-21 4 15,11-14 4-15,-12-17 24 16,4-7-12-16,-7-14 12 16,15-7-12-16,-12-16-8 15,5-1 0-15,-5-24-4 16,4 0 0-16,8-20 0 15,8 10 0-15,0-11 0 16,3 4 0-16,1-31 24 16,11 7-12-16,0-21-32 15,4 11 12-15,-7-8 0 16,7 18 8-16,0-3 16 16,-12 16-8-16,1-6-40 15,-1 17 20-15,-3-4 12 16,4 18 0-16,-1 3-32 15,1 11 16-15,-5 3 4 16,5 6 12-16,-5-2 8 16,5 9-4-16,-5-2-12 15,1 6 4-15,-4-4-4 16,3 5 0-16,-3 2 0 16,4 4 0-16,-8 17 0 15,3 7 0-15,-3 18 16 0,4 2-4 16,-4 11-36-16,0 1 16 0,-4 9-4 15,3-3 12-15,-3 17 24 16,4-3-8-16,-4 6-4 16,0-9 0-16,-4-5-4 15,1-9 0-15,-5-8 24 16,0-9-12-16,0-8-4 16,5 1-4-16,-1-18 28 15,4-7-16-15,0-10 4 16,4 0-12-16,-4-10-8 15,0 3 4-15,0-14-4 16,3 8 0-16,1-18 0 16,4 6 0-16,0-19 0 15,-1 6 0-15,5-21 16 16,0 11-8-16,-1-10-20 16,5 10 4-16,-5-1 4 15,5 15 4-15,-4 0-28 16,-1 9 16-16,1-2 4 15,-1 17 8-15,-3-8-20 16,8 15 12-16,-13 0-4 16,13 3 4-16,-12 0 16 15,7 3-4-15,-3 0-4 16,0 8 4-16,-8-4-16 16,4 3 8-16,-4 4 12 15,4-1-4-15,3 5-4 0,-7 2 4 16,0 4-4-16,0-6 0 15,0 9 0-15,4-3 0 0,0-3-20 16,0 3 12-16,0-3 4 16,0-1 4-16,0-6 32 15,3-4-16-15,-3 1-4 16,4-1-8-16,0-7-16 16,-1 1 8-16,5-8-60 15,-4 4 36-15,-4-6-16 16,3-1 28-16,-3-4 0 15,0 4 8-15,-4-6 24 16,0 6-8-16,0-7-28 16,4 7 8-16,-4-3 12 15,4 3 4-15,-4-7-4 16,0 14 4-16,0-10 28 16,0 6-16-16,0 1 4 15,0 3-12-15,0-3 4 16,0 6-8-16,0-3 8 15,0 0-8-15,0 0 24 16,8 7-16-16,-1 3 40 16,1-3-28-16,0 0 4 15,4 0-16-15,-1 3-16 16,5-3 0-16,3-7 20 16,4 7-8-16,8-7-12 15,4 3 0-15,15-3 20 16,5 4-8-16,10-4 4 0,-3 3-4 15,0-3 4-15,-4 4-8 0,-7-8 24 16,-5 4-16-16,-11-3 24 16,0-1-24-16,-16-3 32 15,0 7-28-15,-3-3-24 16,-4 6 4-16,-5-3 44 16,1 7-20-16,-4 4-220 15,4 2 108-15,-16 1-628 16,8 3 404-16</inkml:trace>
        </inkml:traceGroup>
      </inkml:traceGroup>
    </inkml:traceGroup>
    <inkml:traceGroup>
      <inkml:annotationXML>
        <emma:emma xmlns:emma="http://www.w3.org/2003/04/emma" version="1.0">
          <emma:interpretation id="{29701CF4-3B8C-4AD6-A970-3ACCC956E202}" emma:medium="tactile" emma:mode="ink">
            <msink:context xmlns:msink="http://schemas.microsoft.com/ink/2010/main" type="paragraph" rotatedBoundingBox="3921,9238 24293,9446 24273,11373 3901,11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236280-4079-4F15-812E-88DD5954ED86}" emma:medium="tactile" emma:mode="ink">
              <msink:context xmlns:msink="http://schemas.microsoft.com/ink/2010/main" type="line" rotatedBoundingBox="3921,9238 24293,9446 24273,11373 3901,11165"/>
            </emma:interpretation>
          </emma:emma>
        </inkml:annotationXML>
        <inkml:traceGroup>
          <inkml:annotationXML>
            <emma:emma xmlns:emma="http://www.w3.org/2003/04/emma" version="1.0">
              <emma:interpretation id="{F20FB605-FBCD-42DC-89DE-200D27618377}" emma:medium="tactile" emma:mode="ink">
                <msink:context xmlns:msink="http://schemas.microsoft.com/ink/2010/main" type="inkWord" rotatedBoundingBox="3916,9723 5956,9744 5949,10465 3909,10444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19066.2248">2532 9284 320 0,'8'-20'120'0,"-8"20"-96"0,7-25-4 0,-7 19 80 16,0-1-60-16,0 0 72 16,0-3-64-16,0 3-8 15,0 7-24-15,-7 0 16 16,3 7-20-16,-12 23 68 16,16 1-48-16,-11 31 4 15,3-3-20-15,8 6-4 16,0-3-4-16,-4-3 12 15,8-8-12-15,0-3-20 16,7-3 4-16,5-21 4 16,-1 0 4-16,9-17 24 15,-1-7-12-15,4-13 4 16,4-1-8-16,-4-17 4 16,0 7-8-16,-4-14-12 15,1 3 4-15,-5 4-16 16,-4 4 12-16,-3 23-12 15,3 8 8-15,1 23 112 16,-1 4-52-16,5 11-20 16,-1 9-16-16,4 1-4 15,4-4-4-15,12-10 16 16,4-7-12-16,7-24 40 16,-3-7-24-16,-1-28 144 15,0 1-92-15,-3-21 92 0,-4 3-100 0,-4-34-8 16,-4 6-36-16,-8-26-16 15,-4 16-4-15,-3 4-24 16,3 27 12-16</inkml:trace>
          <inkml:trace contextRef="#ctx0" brushRef="#br0" timeOffset="218386.3472">1827 9239 176 0,'16'-20'64'0,"-8"10"-48"0,-1 3-8 16,-11 0 88 0,4 7-56-16,-11-7 116 15,3 3-88-15,-11-2 0 0,-1 6-40 0,-18 6 108 16,3 5-80-16,-23 13 68 15,7 3-72-15,-14 28 136 16,7 0-104-16,15 4 16 16,8 10-60-16,20-7 0 15,3 0-24-15,31 0 8 16,8 0-12-16,20-4 12 16,-1-10-16-16,9-17-108 15,-1-3 52-15</inkml:trace>
        </inkml:traceGroup>
        <inkml:traceGroup>
          <inkml:annotationXML>
            <emma:emma xmlns:emma="http://www.w3.org/2003/04/emma" version="1.0">
              <emma:interpretation id="{0BA48D2F-5ED3-4BC3-9D03-35D0FC152CAE}" emma:medium="tactile" emma:mode="ink">
                <msink:context xmlns:msink="http://schemas.microsoft.com/ink/2010/main" type="inkWord" rotatedBoundingBox="7496,9458 9469,9478 9456,10761 7483,10741"/>
              </emma:interpretation>
              <emma:one-of disjunction-type="recognition" id="oneOf18">
                <emma:interpretation id="interp26" emma:lang="" emma:confidence="1">
                  <emma:literal>•</emma:literal>
                </emma:interpretation>
                <emma:interpretation id="interp27" emma:lang="" emma:confidence="0">
                  <emma:literal>T</emma:literal>
                </emma:interpretation>
                <emma:interpretation id="interp28" emma:lang="" emma:confidence="0">
                  <emma:literal>a</emma:literal>
                </emma:interpretation>
                <emma:interpretation id="interp29" emma:lang="" emma:confidence="0">
                  <emma:literal>9</emma:literal>
                </emma:interpretation>
                <emma:interpretation id="interp30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3792.5324">6937 9590 392 0,'-11'66'148'0,"11"-66"-116"0,-20 76-8 0,9-25 32 16,7 1-36-16,-16 23 0 15,9-6-12-15,-5 0 12 16,5-17-12-16,-9-11 16 16,9-7-16-16,-9-9 68 15,5-15-44-15,-12-20 24 16,4-4-36-16,-12-48-8 15,11-4-8-15,-6-40 4 16,-1 13-4-16,-4-38-4 16,0 18 4-16,-12-15 48 15,5 28-28-15,-16 1 44 16,7 23-40-16,-10 0-24 16,6 18-4-16,-7-1-20 15,16 18 12-15,-4 7 4 16,11 9 4-16,0 25-28 15,12 14 16-15,0 24-12 16,8 3 12-16,3 39 8 16,1 6 4-16,-5 24-12 15,9-4 8-15,-9 11 28 16,5-13-12-16,-8 6-4 0,3-14-4 16,-11-10 116-16,0-14-64 15,-7-24 76-15,3-17-76 0,-12-48 12 16,12-7-36-16,1-38-32 15,3 0 0-15,0-27 8 16,7 10-4-16,-3-25-20 16,16 12 8-16,-5 2 20 15,5 21-4-15,-9 18-56 16,9 20 24-16,-16 24 20 16,3 14 4-16,-14 24-16 15,7 10 8-15,-16 11-4 16,9-4 4-16,-17 3-220 15,13-3 120-15,-24 21-500 0</inkml:trace>
        </inkml:traceGroup>
        <inkml:traceGroup>
          <inkml:annotationXML>
            <emma:emma xmlns:emma="http://www.w3.org/2003/04/emma" version="1.0">
              <emma:interpretation id="{77F6718B-CAFB-4B8D-8E8D-B63F484A66EA}" emma:medium="tactile" emma:mode="ink">
                <msink:context xmlns:msink="http://schemas.microsoft.com/ink/2010/main" type="inkWord" rotatedBoundingBox="9498,9295 24293,9446 24273,11373 9478,11222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22512.6148">6964 9597 280 0,'24'-38'104'0,"-24"38"-84"0,42-65 0 0,-19 24 4 16,1 6-16-16,18-27 40 15,1 7-24-15,7-7-12 16,0 14-8-16,-3-3 84 16,-5 9-48-16,-3 1 36 15,-8 14-44-15,-8 13-36 16,1 14 0-16,-5 20 88 15,0 11-44-15,-7 49 28 16,3 9-40-16,5 35-8 16,-5-4-12-16,1 25 4 15,7-14-8-15,0-1 16 16,4-16-12-16,4-11 4 16,0-10-4-16,12-3 108 0,3-22-64 15,-3-33 52 1,3-4-64-16,1-42 16 15,-5-13-36-15,-3-51-36 16,-4 2 8-16,-8-47-124 16,-4 6 76-16,-7-30 4 15,-5 13 32-15,-7-10 68 16,0 27-24-16,-4 4 0 16,8 28-16-16,-4-1-40 15,7 25 16-15,5-1 4 16,3 14 12-16,4 4-28 15,4 10 16-15,0 11 12 0,1 13 4 16,-1 14-12-16,-4 6 4 0,0 18 12 16,0 7-4-16,-3 41-4 15,3 7 4-15,-8 28 20 16,1-4-12-16,3 24-20 16,4-7 0-16,1 11 12 15,3-21 0-15,0-7 16 16,4-17-12-16,0-17 4 15,4-14-4-15,7-24 20 16,-11-14-16-16,16-31 12 16,7-10-12-16,8-49 0 15,0 4-4-15,0-41-8 16,0 0 4-16,-8-28-16 16,-8 11 8-16,-3-21 4 15,-1 27 0-15,-7 4-20 16,4 24 12-16,-4 3 4 15,-4 25 4-15,0 13-20 16,4 18 12-16,-8 13-4 16,-8 17 4-16,0 32-12 15,1 16 12-15,-12 35 32 16,3 7-16-16,-3 38 8 16,0 0-8-16,-8 17-8 15,4-14 4-15,-4 17 4 16,7-13-4-16,5 0 60 15,-1-18-36-15,17-20 8 0,3-25-24 16,7-23 28-16,9-18-24 0,-1-37 12 16,-7-14-16-16,7-49 0 15,1-6-4-15,15-34-24 16,-4 13 8-16,15-42 12 16,-11 22 0-16,-4-18-12 15,4 28 4-15,-4-14 4 16,-3 24 0-16,-1-10-12 15,-4 20 8-15,4 14-24 16,0 14 16-16,5 14-4 16,-9 27 8-16,4 14 16 15,-8 21-4-15,5 27-36 16,-12 7 16-16,-5 21 16 16,-7 0 0-16,-3 37 0 15,-5-3 4-15,-3 24-4 16,-5-10 0-16,1 17 0 15,-4-17 0-15,3 4 0 16,-3-29 0-16,7-16 0 16,1-18 0-16,3-27 60 15,4-10-32-15,16-49 8 16,0-10-24-16,19-48-8 16,0 0 0-16,12-52-24 15,-5 11 12-15,1-28 4 16,0 17 4-16,0-21 0 15,7 25 0-15,1-11 8 16,-4 25-4-16,-1 13-12 0,-11 28 4 16,-3 10-16-16,-13 21 12 0,-7 10-24 15,-8 17 20-15,-4 21 4 16,-3 13 8-16,-9 49 0 16,1 4 0-16,-4 33 0 15,-1-3 0-15,-7 32 0 16,8-11 0-16,0 10-12 15,0-14 8-15,-4-3-4 16,7-17 0-16,8-7 60 16,5-17-28-16,14-28 8 15,5-21-20-15,15-41 20 16,8-10-20-16,4-38-12 16,-8-6-4-16,7-53-16 15,-7 15 12-15,16-42 4 16,-13 17 4-16,17-14-20 15,-9 21 12-15,-3 7-4 16,-12 31 4-16,-8 14 8 16,-7 27 0-16,-8 18-44 15,3 17 24-15,-18 34 8 16,7 17 8-16,-12 35-8 16,-11 3 8-16,12 38-4 15,-5-4 0-15,5 22 16 16,-1-12-4-16,9 12 24 15,-1-15-16-15,15-3 32 16,5-17-28-16,11-18 48 16,4-13-36-16,8-41 28 0,-8-18-28 15,12-51-36-15,-4-11 4 0,23-55-88 16,-4 1 52-16,16-32-4 16,-16 11 28-16,8-42 4 15,-4 21 4-15,4-17 24 16,-8 27-8-16,11 1-12 15,-18 23 0-15,-5 4 12 16,-7 28-4-16,-8 23-36 16,-11 35 16-16,-12 31-40 15,-12 31 36-15,4 17-20 16,-12 17 24-16,-3 42 0 0,4 20 8 0,-5-7 16 16,1 21-4-16,3 14 16 15,5-11-12-15,-1-23 24 16,0 6-20-16,-7-28 32 31,7-2-28-31,8-18 56 16,-7-14-40-16,11-38 28 15,4-13-32-15,11-49-8 16,0-6-12-16,9-55 4 16,-1-1-8-16,19-48-4 15,-3 15 4-15,31-53-16 16,-8 21 8-16,7-6-16 15,-11 30 12-15,8-7 4 16,-8 31 4-16,8 1-20 16,-16 23 12-16,-3 25-32 0,-1 34 24 0,-23 30-28 15,-15 32 24-15,-12 14 0 16,0 37 12-16,-19 39 0 0,0 3 0 16,-5 13 8-16,1 25 0 15,4-11-12-15,0-17 8 16,0-7 20-16,3 4-8 15,5-21 4-15,-5-24-4 16,13-21 36-16,-1-31-20 16,4-34 32-16,12-45-32 15,7-27-40-15,12-18 8 16,-4-30-16 0,4 3 12-16,8-42 16 15,-8 18 0-15,8-28 8 16,-4 32-8-16,23-15-4 0,-7 32 4 15,-17 33-16 1,-2 12 8-16,6 16-32 0,-14 28 20 16,-9 17-28-16,-7 21 24 15,-4 30 8-15,-4 49 12 16,-7 18-12-16,-1 9 8 0,-8 24 4 16,5 18 0-16,-1-14-12 15,-3 0 8-15,4 4 28 16,7-15-12-16,0-27-12 15,16-17-4-15,11-24 64 16,16-24-32-16,11-18 16 16,1-37-28-16,3-49 28 0,24-37-28 15,15-7-40-15,7-45 12 16,-18 3 20 0,-1 1-4-16,16-35 0 15,0 21 0-15,11-11 4 16,-19 21-4-16,-19 7-28 15,-8 24 12-15,-4 21 4 16,-19 37 8-16,0 38-36 0,-16 32 20 16,-7 23-20-16,-20 18 20 15,-3 37-16-15,-13 35 16 16,1 4-8-16,-8 9 12 16,-8 28 8-16,1-6 4 0,-1-29 112 15,-4 8-60-15,1-14 32 16,11-7-48-16,11-31 32 15,1-24-40-15,3-35 64 16,12-44-52-16,8-28 0 16,-4-23-24-16,8-39-80 15,7-38 32-15,-7 4 12 16,-4-20 16-16,4 13-32 31,-1 7 20-31,9-4 24 0,-1 1-4 16,16 27-36-16,-4 20 20 15,4 32 12-15,4 34 0 16,-12 31 28 0,8 14-16-16,4 30-4 0,0 15-4 15,-8 37 12-15,8 25-8 16,-16-11 16-16,-8 0-16 0,5 14-400 16,-4 3 216-16,7-10-260 15,4-10 252-15,12-8-212 16</inkml:trace>
        </inkml:traceGroup>
      </inkml:traceGroup>
    </inkml:traceGroup>
    <inkml:traceGroup>
      <inkml:annotationXML>
        <emma:emma xmlns:emma="http://www.w3.org/2003/04/emma" version="1.0">
          <emma:interpretation id="{E4239A53-DBFE-4390-A7B1-3F17A5DE9368}" emma:medium="tactile" emma:mode="ink">
            <msink:context xmlns:msink="http://schemas.microsoft.com/ink/2010/main" type="paragraph" rotatedBoundingBox="7673,11404 24459,11692 24425,13668 7639,13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5014C3-89FD-493C-A8A2-8FB395022E78}" emma:medium="tactile" emma:mode="ink">
              <msink:context xmlns:msink="http://schemas.microsoft.com/ink/2010/main" type="line" rotatedBoundingBox="7673,11404 24459,11692 24425,13668 7639,13380">
                <msink:destinationLink direction="with" ref="{076817BB-72CC-40E6-B89F-6EDED40AE65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D2486D-94F5-4C53-976D-44EBE20FD30B}" emma:medium="tactile" emma:mode="ink">
                <msink:context xmlns:msink="http://schemas.microsoft.com/ink/2010/main" type="inkWord" rotatedBoundingBox="7673,11404 24459,11692 24425,13668 7639,13380"/>
              </emma:interpretation>
              <emma:one-of disjunction-type="recognition" id="oneOf20">
                <emma:interpretation id="interp32" emma:lang="" emma:confidence="0">
                  <emma:literal>minimum</emma:literal>
                </emma:interpretation>
                <emma:interpretation id="interp33" emma:lang="" emma:confidence="0">
                  <emma:literal>mmmummm</emma:literal>
                </emma:interpretation>
                <emma:interpretation id="interp34" emma:lang="" emma:confidence="0">
                  <emma:literal>mumming</emma:literal>
                </emma:interpretation>
                <emma:interpretation id="interp35" emma:lang="" emma:confidence="0">
                  <emma:literal>mammon</emma:literal>
                </emma:interpretation>
                <emma:interpretation id="interp36" emma:lang="" emma:confidence="0">
                  <emma:literal>mummeries</emma:literal>
                </emma:interpretation>
              </emma:one-of>
            </emma:emma>
          </inkml:annotationXML>
          <inkml:trace contextRef="#ctx0" brushRef="#br0" timeOffset="242796.6629">5129 11948 208 0,'0'-7'76'0,"0"7"-60"0,8-7-4 15,-8 7 100-15,8-4-64 16,-8 1 104-16,11 3-88 16,-11-4 68-16,8 1-76 15,4 0 4-15,-4-4-36 16,11 7 12-16,-4-4-20 16,9 4 44-16,-1 4-32 0,16 3-24 15,11-1-4-15,20 1 16 16,11-3-8-16,12 3-20 0,-4 0 4 15,0-7 40 1,15-4-20-16,1-3 16 0,-8 0-16 16,-12 7 20-16,-8-3-20 15,-11-4-4-15,-19 0-4 16,-1 4 20-16,-19-4-12 16,0 7 24-16,-15 0-24 15,3 3 12-15,-11 1-12 16,-4 3-16-16,-4-4 0 15,-3 4 20-15,7-4-8 16,0-3-4-16,0-3 0 16,0 3 20-16,0-4-12 0,0 1-12 15,0 0-4-15,7-4 4 16,-3 0 0-16,-4 3-20 16,8 1 12-16,-8 3 12 15,0 0 0-15,0 0-20 16,0 0 8-16,0 0 20 15,0 0-4-15,0 0 16 16,0 0-16-16,8 0-28 16,-8-4 8-16,7 4-4 15,-3 0 8-15,-4-3 32 16,8-4-12-16,0 0-4 16,-4 0-4-16,3-3-16 15,1-7 8-15,0-4 20 16,3-13-8-16,5-11-20 15,7-10 4-15,-7-3 32 16,7 2-16-16,-4 8-28 16,1 7 12-16,3-4 20 15,-4 11-8-15,1-4-8 16,7 7 0-16,-8 0-32 16,0 4 20-16,1 2 24 15,-1 12-4-15,0 6-24 16,-3 3 8-16,-5 8 12 15,1 3 4-15,-4 6 24 16,0 8-16-16,-8 7-32 16,3-1 12-16,1 28 0 15,0-3 8-15,-4 34 8 16,8 3-4-16,4 15-4 16,11-1 4-16,0 28 4 0,-8-1-4 15,16-16-12-15,-15-21 4 16,11-18 4-16,-8-16 0 15,-3-11 32-15,-4-17-16 0,7-10 20 16,8-18-20-16,0-10 8 16,4-20-12-16,12-25-8 15,-12-30 0 1,11-15-192-16,-15 4 104 0,-7-6 0 16,-5-25 52-16,-15-4 48 15,-8 11-8-15,8 14 16 16,-7 0-12-16,7 13 44 15,-4 4-28 1,8 0-32-16,-1 14 0 16,1 3 8-16,4 18 0 0,4 3-36 15,-5 17 16-15,-7 3 32 16,12 11-8-16,-12 6 0 16,0 8-4-16,8 13 12 15,-8 11-8-15,8 27-20 16,-5 4 4-16,5 17 32 15,0-1-16-15,4 18-44 16,3 25 20-16,4 12 4 16,5 1 8-16,3-14-16 0,0-10 12 15,-8 3 32-15,8 4-16 0,-7-14 8 16,7-10-8-16,0-15 4 16,0-13-8-16,-8-13 8 15,1-15-8-15,-5-13 32 16,-3-17-20-16,-5-18-12 15,5-34-8-15,7-21 4 16,-7-6 0-16,7-11-108 16,-3-31 60-16,3-7 48 15,1 14 0-15,-1 10 36 16,8 8-24-16,0 9 12 16,-11 8-12-16,7 13 20 15,-12 17-20-15,1 21-12 16,-4 21-4-16,-4 20-40 15,0 14 24-15,3 4 8 16,5 13 8-16,-8 4 28 0,11 13-12 16,-7 21 32-16,4 21-28 15,-5 7 4-15,13-7-12 16,-13 6 4-16,1 15-8 16,12-4 16-16,-13-10-12 15,-3-15 4-15,8-16-4 16,-8-14-24-16,3-14 8 15,5-10-4-15,3-14 4 16,-3-10 44-16,4-14-24 16,-5-14 16-16,9-17-16 0,-5-27-24 15,8-35 4 1,8-7 4-16,-4 0 4 0,8-13 0 16,4-22 0-16,0 5 16 15,-1 16-8-15,1 18-40 16,-4 6 20-16,-4 11 20 15,-8 7-4-15,-4 20-36 16,1 14 20-16,-9 11 0 16,-3 17 12-16,-8 10-20 15,-8 17 12-15,8 7 4 16,-7 7 4-16,7 0 16 16,-8 10-8-16,12 11-4 15,-4 30 0-15,4 15-4 16,-4 2 0-16,7-2-12 15,1 6 8-15,0 11 12 16,-4-4-4-16,3-4 8 16,1-16-8-16,0-21-4 15,0-7 4-15,-1-18-4 0,5-6 0 16,0-7 32-16,3-21-16 16,-3-10 32-16,7-3-32 15,0-24 4-15,9-22-12 16,-9-26 4-16,12-18-8 15,-4-7-12-15,0-7 4 16,4-23 20-16,-4-12-8 16,0 15-4-16,4 0 0 15,4-1 12-15,4 1-8 0,-4 20-4 16,-12 18 0-16,4 24-4 16,0 16 0-16,-8 19-36 15,-11 12 20-15,4 25 16 16,-5 24 0-16,1 24 20 15,-8 11-12-15,0 6 24 16,0 4-20-16,0 16 24 16,0 22-24-16,0 6 4 15,4-9-8-15,-8-5-8 16,4 1 4-16,12 6 20 16,-4-6-12-16,-1-21 4 15,1-14-8-15,0-20 12 16,3-14-12-16,1-17 24 15,4-21-20-15,3-18 12 16,0-30-12-16,16-28 12 0,-4-3-16 16,8-7-20-16,-8-27 4 15,-4-1 12 1,8 14 0-16,-12-6 24 16,4 23-16-16,0 1-48 15,0 16 20-15,-7-3-8 16,-9 11 16-16,5 13-12 15,-5 11 12 1,1 23-24-16,-4 15-8 0,-1 16 24 16,-7 5 12-1,12 12 8-15,3 18-12 16,-3 35 4-16,-4 17 4 16,3-1 0-16,-3-3 0 0,4 18 0 15,-4 13 8-15,-1-10-4 0,9-17-12 16,3-18 4-16,-7-17 20 15,15-17-8-15,0-13 16 16,0-18-16-16,0-14 48 16,4-13-28-16,4-18 4 15,-4-31-20-15,8-30-8 16,-5-18 0-16,-3 7-24 16,8-10 12-16,-12-17 4 15,4-11 4-15,-4 21 0 16,0 13 0-16,0 8-36 15,12 6 20-15,-8 4 24 16,-4-3-4-16,8 13 20 16,-4 14-16-16,-4 17-40 0,0 14 20 15,4 17-32-15,-8 24 24 16,-3 24-8-16,-5 14 16 16,-7 0 8-16,0 28 4 15,-8 17-12-15,8 17 8 16,-1-17 48-16,-3-4-24 15,-4 4-8-15,8 10-8 16,0-7 12-16,-1-13-8 16,13-15 16-16,-1-16-16 15,0-15 16-15,5-19-16 16,-1-15 32-16,4-17-24 16,0-27 32-16,0-28-32 0,4-7-4 15,-11-3-8-15,10-18-16 16,-14-27 8-16,15-7-4 15,-12 11 0-15,16 13 0 16,-4 4 0-16,12 3-20 16,-5 0 16-16,1 10 12 15,-4 21 4-15,-4 14-20 16,-12 24 8-16,1 24-12 16,-13 31 8-16,5 14 0 15,-12 13 4-15,-4 11-20 16,0 45 16-16,0 9 4 15,4-2 8-15,0 3 8 16,0 13-4-16,-4 8-12 16,4-21 4-16,8-24 28 15,-4-8-12-15,4-6-20 0,3-10 0 16,5-17 20-16,-4-15-4 16,7-13 24-16,-4-20-20 15,5-18 56-15,-1-24-36 16,0 3-8-16,-3-23-12 15,7-25-12-15,4-31 4 16,0 4-4-16,4-4 0 16,-4-6-28-16,12-25 16 15,0 7-48-15,7 18 32 16,1 17 8-16,-9 10 8 16,9 13-16-16,-4 15 16 0,-9 13-4 15,-7 24 8-15,1 18-20 16,-9 13 16-16,-11 14 4 15,3 11 8-15,-7 27 0 16,0 34 0-16,-4 14 24 16,0-3-12-16,0 13-12 15,4 25-4-15,0-8 12 16,11-16-4-16,-7-8 8 16,4-2-8-16,7-12-4 15,0-9 4-15,8-25 28 16,-7-24-16-16,3-23 20 15,4-32-20-15,8-27 28 16,0-14-28-16,-4-18 32 16,-4-33-32-16,8-29-32 15,-4 15 8-15,3 6 20 16,-3-9-8-16,4-12-24 0,-4 15 8 16,-4 20 4-16,0 18 8 15,4 9-20-15,-11 8 12 16,7 10-12-16,-8 14 8 15,8 6 0-15,-7 18 4 16,-1 14 0-16,-3 9 0 16,-5 18 0-16,5 7 0 15,-5 21-36-15,1 41 24 16,-1 17 8-16,-3-3 8 16,4 3 4-16,3 21 0 0,9-11 0 15,-5-13 0-15,4-21 24 16,-4-14-12-16,1-17-4 15,7-17-4-15,-4-11 56 16,0-13-32-16,4-17 16 16,1-21-28-16,-9-31 0 15,0-35-8-15,8-3-16 16,-3-3 4-16,-9-25 4 16,12-23 0-16,-4 17 16 15,8 6-8-15,-15 8-40 16,7-8 20-16,0 8-16 15,1 20 16-15,-1 17 16 16,0 24 0-16,-4 18-48 16,-3 20 28-16,-1 21-16 15,-3 28 20-15,0 20-8 16,-5 13 8-16,-3 1 0 16,-4 17 4-16,4 35 32 0,0 6-12 15,4-7 12-15,-4 4-12 16,3 17-8-16,5 1 0 15,3-32 28-15,-3-17-16 16,3-14-12-16,1-17-8 16,7-7 28-16,-3-17-12 15,-1-18 24-15,-4-10-24 16,5-10 32-16,3-13-28 16,4-11 20-16,-8-31-20 15,12-31 0-15,4-14-8 16,4 3-8-16,-4-26 4 0,3-25-4 15,17 6 0-15,3 19 0 16,11-5 0-16,-7 11-20 16,-4 0 12-16,-7 28-12 15,-9 23 8-15,-3 22-36 16,-12 30 28-16,-8 28-12 16,-3 27 20-16,-8 18 8 15,-8 6 4-15,-4 28-20 16,0 27 12-16,-8 14-4 15,5-10 4-15,3 28 8 16,0 3 0-16,4-18 0 16,0-23 0-16,0-11 16 15,11 0-8-15,-11-17 4 16,8-17-4-16,0-7 12 0,0-28-12 16,3-27 60-16,1-24-40 15,0-17 8-15,-1-18-24 16,5-17 0-16,7-55-4 15,-4-3-16-15,1 3 4 16,-1-13-4-16,0-15 0 16,8 18 16-16,4 24-4 15,0 17-28-15,4 14 12 16,-8 13 12-16,-7 18 4 16,3 10-28-16,-4 14 12 15,-3 21-32-15,-9 20 28 0,5 7-12 16,-4 24 16-16,0 38-20 15,-5 28 20-15,-6-4 4 16,6 21 8-16,-6 27 0 16,3-10 0-16,0-14 8 15,7 11-4-15,1-1-4 16,0-16 4-16,3-25 4 16,13-28-4-16,-5-16 24 15,0-18-16-15,5-20 76 16,-1-25-52-16,4-33-12 15,4-43-16-15,4-9 8 16,3-25-8-16,13-40-12 16,-1-1 0-16,4 7 4 15,4-24 0-15,4 3-12 16,-4 21 8-16,-7 17 12 16,-5 8-4-16,-3 2-12 15,-1 14 4-15,-3 25-32 0,4 23 20 16,-1 22-4-16,-11 23 12 15,-4 24-64-15,-4 28 40 16,-11 17 12-16,-4 7 16 16,-8 21-8-16,-8 47 8 15,-7 8 28-15,-1-7-12 16,-3 27-12-16,-1 17-4 16,1-30 4-16,7-4 0 15,-7-7 24-15,7-6-12 16,5-15-4-16,3-34-4 0,0-20 64 15,0-42-44 1,8-34-8-16,4-28 24 16,3-17-28-16,9-17 8 15,3-38-12-15,8-21-16 16,8 4 4-16,-5-7-4 16,-3-24 0-16,12 13 24 15,-4 25-8-15,-5 17-12 16,-3 17 0-16,0 11-48 15,-3 13 24-15,-9 27 8 16,-4 25 8-16,-3 24-24 16,0 21 20-16,-9 16-20 15,-3 39 20-15,0 41 28 32,-3 3-8-32,-5 21-24 0,8 14 8 0,0-7 12 0,0-21 4 15,0-7-20-15,4 1 8 16,3-15 64-16,1-10-28 15,8-30 76-15,3-25-56 16,0-24 36-16,5-31-48 16,7-34-12-16,7-25-12 15,13-9 0-15,7-25-8 16,4-31 8-16,3-3-8 16,1 7 8-16,-4-18-8 15,-11-10-20-15,7 14 8 16,-4 14-56-16,4 6 32 15,-4 8-28-15,0 3 36 0,-11 24-8 16,-8 20 20-16,-4 25-20 16,-8 31 20-16,-12 30-32 15,-7 28 28-15,-11 11-28 16,-9 24 24-16,-7 54 36 16,-4 8-8-16,-8 10-36 15,0 34 16-15,12-17 0 16,0-17 12-16,-1 0 0 15,13-11 0-15,3-17 24 16,0-27-12-16,4-28 32 16,4-23-28-16,0-22 48 15,8-41-36-15,0-37 4 16,4-22-20-16,7-13 12 16,8-37-16-16,8-29 4 15,4 8-4-15,7 3-32 0,0-14 12 16,5 10 4-16,-1 21 8 15,0 18 0-15,-3 2 0 16,-5 15-20-16,5-1 12 16,-4 15-4-16,-5 23 4 15,1 18-28-15,-8 23 20 16,-4 22-20-16,-4 23 20 16,-3 7-8-16,-13 18 12 15,1 44 0-15,-4 21 4 16,-4 0 0-16,0 3 0 15,-4 25 24-15,4-1-8 16,4-20-12-16,-4-18 0 16,8-6 20-16,-1 0-8 0,5-18 24 15,4-20-20 1,-1-17 40-16,0-35-28 16,1-21 12-16,-1-27-20 0,1-17 0 15,-1-17-8-15,5-31-8 16,-1-42 4-16,8 11-4 15,-4-28 0-15,5-17-36 16,-1 20 20-16,0 22 24 16,4 6-4-16,0 10-24 15,4 18 8-15,-4 17 12 16,3 30 4-16,-7 25-36 16,1 28 16-16,-5 20-40 15,-4 14 36-15,-7 13-12 0,-5 25 20 16,-3 44 8-1,4 4 4-15,-8 0-12 0,0 31 8 16,8 7 20-16,3-21-8 16,9-7-4-16,-1 14 0 15,12-10 12-15,8-14-8 16,-4-28-20-16,0-20 4 16,-1-18 40-16,1-20-20 15,-4-17 24-15,-4-28-20 16,0-35 36-16,4-40-28 15,0-11-4-15,0-10-12 16,4-35 4-16,4-13-8 0,3 20-20 16,-3 4 8-16,0-15 12 15,7 1 0-15,-11 21-56 16,4 17 28-16,-12 20-8 16,0 14 20-16,0 11 24 15,-4 20-4-15,-11 14-72 16,0 17 32-16,-12 14-32 15,0 20 40-15,0 39 12 16,0 37 8-16,-4 11 4 16,4-1 0-16,0 21 8 15,7 11-4-15,-3-21-12 16,8-18 4-16,0-16-4 16,-1-14 0-16,5-14 32 15,3-18-12-15,0-23 32 16,8-21-28-16,1-17 40 15,18-25-32-15,0-33-4 0,9-42-12 16,-5 3 20-16,8-30-16 16,-8-18-12-16,-3 4-4 15,-5 27-24-15,1 7 16 16,-4 10-12-16,-4 11 12 16,-8 21 16-16,4 23 0 15,-16 25-48-15,1 27 28 16,-1 24-32-16,-11 24 28 15,11 7 0-15,-11 11 12 16,4 30-12-16,4 25 12 16,-1 0 32-16,5-18-16 0,-1-7 8 15,1 1-8-15,-9-11-24 16,5 0 8-16,0-13 20 16,3-18-4-16,-7-14 24 15,4-27 0 1,-5-14-20-16,5-7-4 15,3-6-4-15,-3-1-24 16,0 0 12-16,-5 1 32 16,1 3-16-16,-8 3-16 15,0-3 0-15,-8 6 20 16,8 1-4-16,0 3-20 16,0 0 4-16,0 4-24 15,8-1 20-15,4 8-4 16,-1-4 8-16,-7 3 8 15,8 1 0-15,-1-1-12 0,5-3 8 16,-16 3 20-16,11 1-8 16,-3-1-4-16,0-3 0 15,-8 0-4-15,12 4 0 16,-1-1 0-16,-7 1 0 16,-4-4 16-16,0 0-8 15,12 3-4-15,-12-3 0 16,0 0 12-16,11 0-8 15,-3 0 16-15,0 0-16 16,-8 0 4-16,0 0-4 16,11 0-32-16,1 4 12 15,3-4 4-15,-3 3 16 16,4-3-4-16,11 0-4 16,11 0 4-16,20 0-24 15,16 0 12-15,11 3 4 16,0 4 4-16,1 0 16 15,6-7-8-15,21 4 4 16,-1-1-4-16,-15 1-16 16,-16-1 4-16,-7-3 20 15,-16-3-8-15,-12-1 24 16,-15 1-20-16,4-1-4 16,-4 1-4-16,-8-1 12 15,-11 4-8-15,-5 4-20 16,-7 3 4-16,-15 6-532 15,-4 12 292-15,-20-1-488 16</inkml:trace>
        </inkml:traceGroup>
      </inkml:traceGroup>
    </inkml:traceGroup>
    <inkml:traceGroup>
      <inkml:annotationXML>
        <emma:emma xmlns:emma="http://www.w3.org/2003/04/emma" version="1.0">
          <emma:interpretation id="{35E1AE10-A2C8-4A84-BC84-5A8595BCB86F}" emma:medium="tactile" emma:mode="ink">
            <msink:context xmlns:msink="http://schemas.microsoft.com/ink/2010/main" type="paragraph" rotatedBoundingBox="8517,14973 17713,13791 17896,15218 8701,1640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EEDC1CC-BB24-4E06-A5E3-69804AF670A4}" emma:medium="tactile" emma:mode="ink">
              <msink:context xmlns:msink="http://schemas.microsoft.com/ink/2010/main" type="line" rotatedBoundingBox="8517,14973 17713,13791 17896,15218 8701,16401"/>
            </emma:interpretation>
          </emma:emma>
        </inkml:annotationXML>
        <inkml:traceGroup>
          <inkml:annotationXML>
            <emma:emma xmlns:emma="http://www.w3.org/2003/04/emma" version="1.0">
              <emma:interpretation id="{5F85E19F-42D9-45F9-B2F2-3F132BA3D75C}" emma:medium="tactile" emma:mode="ink">
                <msink:context xmlns:msink="http://schemas.microsoft.com/ink/2010/main" type="inkWord" rotatedBoundingBox="8567,15360 8781,15333 8829,15701 8614,15729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1" brushRef="#br0">6089 15179 0,'0'0'0,"0"0"15,0 0-15,0 0 16,4-76 0,4 42-1,-4 9-15,0 1 16,0 0 0,3-3-16,-3 10 15,0 6-15,8-9 16,7-15-1,-7 8-15,3 3 16,1 6-16,-1 8 16,-7 3-1,4 0 1,-12 7-16,19-10 0,-19 10 0</inkml:trace>
        </inkml:traceGroup>
        <inkml:traceGroup>
          <inkml:annotationXML>
            <emma:emma xmlns:emma="http://www.w3.org/2003/04/emma" version="1.0">
              <emma:interpretation id="{F9AB958F-CE65-4F6D-8CC1-E48AA02D92B3}" emma:medium="tactile" emma:mode="ink">
                <msink:context xmlns:msink="http://schemas.microsoft.com/ink/2010/main" type="inkWord" rotatedBoundingBox="16330,14310 17756,14126 17811,14551 16385,14734"/>
              </emma:interpretation>
              <emma:one-of disjunction-type="recognition" id="oneOf22">
                <emma:interpretation id="interp38" emma:lang="" emma:confidence="0">
                  <emma:literal>Yes</emma:literal>
                </emma:interpretation>
                <emma:interpretation id="interp39" emma:lang="" emma:confidence="0">
                  <emma:literal>Y,</emma:literal>
                </emma:interpretation>
                <emma:interpretation id="interp40" emma:lang="" emma:confidence="0">
                  <emma:literal>Y:</emma:literal>
                </emma:interpretation>
                <emma:interpretation id="interp41" emma:lang="" emma:confidence="0">
                  <emma:literal>Yr.</emma:literal>
                </emma:interpretation>
                <emma:interpretation id="interp42" emma:lang="" emma:confidence="0">
                  <emma:literal>Y.</emma:literal>
                </emma:interpretation>
              </emma:one-of>
            </emma:emma>
          </inkml:annotationXML>
          <inkml:trace contextRef="#ctx0" brushRef="#br0" timeOffset="321556.9323">13828 13871 644 0,'-8'-14'236'0,"8"14"-180"0,-4-7-20 16,4 7 80-16,0-3-72 15,0 0 44-15,4-1-52 16,4 4 8-16,7-3-28 16,9 3 20-16,10-4-24 0,13 4 32 0,11-3-28 15,23-8 64-15,43-2-44 16,8 2-8-16,-12 4-16 16,4 1 16-16,7-1-16 15,-11 3 4-15,-19 8-8 16,-16-1 28-16,-27 1-20 15,-19-4 12-15,-12 0-16 16,-19 0-324-16,-16-4 168 16</inkml:trace>
          <inkml:trace contextRef="#ctx0" brushRef="#br0" timeOffset="321812.1107">14768 13641 716 0,'-7'-4'264'0,"3"11"-204"0,12-10-16 16,-1 3 80-16,5 0-76 16,11 3 8-16,12 4-36 15,15 0 16-15,12 3-24 16,0 7-20-16,-4-3 0 0,-7 3 4 16,-5 0 4-16,-11-3 60 15,-8 3-32-15,-11 4 60 16,-5 0-52-16,-22-1 44 15,-5 15-44-15,-23-4 32 16,-7 17-36-16,-20-3-264 0,0 6 124 16</inkml:trace>
          <inkml:trace contextRef="#ctx0" brushRef="#br0" timeOffset="318178.357">11772 13761 476 0,'0'-14'176'15,"8"11"-136"-15,0-8-12 0,-1 5 76 0,5-1-64 16,4-4 16-16,3 1-32 16,8 0 32-16,8-8-32 15,4 12 20-15,3-5-24 0,5 4-28 16,-1 7 4-16,-3-6 52 16,-9 6-24-16,1 0-20 15,-8 3-4-15,1 0-8 16,-9 1 0-16,0 3 0 15,1 6 44 1,-13 1-16-16,5 7 16 16,-16 3-20-16,0 10-36 15,-4 18 12-15,1 10 20 16,-1 0-8-16,4 0 20 16,4-11-16-16,0-2-20 0,0-8 4 15,8-14 40-15,3-9-20 16,5-11 36-16,-1-7-32 15,5-14 12-15,3-10-16 16,8-18 28-16,0-13-24 16,4-3-12-16,0-4-8 15,-4 7 20-15,0 17-8 16,-4 0 32-16,7 11-24 16,-6 6-12-16,3 0-8 15,3 8 72-15,1-5-36 0,4 11-4 16,0 1-16-16,-1 2 16 15,1 1-16-15,0-1-152 16,3 4 72-16</inkml:trace>
          <inkml:trace contextRef="#ctx0" brushRef="#br0" timeOffset="318914.5645">12868 14222 696 0,'11'0'256'0,"1"-7"-196"0,3 0-20 0,-15 4 84 16,8-4-76-16,4 4 16 16,-8-4-40-16,3 0 4 15,-7-4-16-15,0 5 28 0,-3-5-24 16,-5 1 20-16,-4 3-20 16,4 0-36-16,-11 7 12 15,-8 0-24-15,0 4 16 0,0 2 52 16,0 12-16-16,0-1-20 15,3 0 0 1,9 0-20-16,7 0 12 0,4-3 20 16,8 0-4-16,4 0 24 15,4-7-20-15,3 0-32 16,-3-1 12-16,3-6-68 16,1-3 40-16,-1-4-8 15,-3 0 24-15,-1-3 4 16,1 0 8-16,-4-1 8 15,-4 4 0-15,-1 4-28 16,-3 3 16-16,0 0 12 16,4 10 4-16,-4 7 24 15,-4 8-16-15,1 6-4 16,-1 13-4-16,-4 18-4 16,-8 17 0-16,-7 0 8 15,-4-6-4-15,-4-8 32 16,-4-3-20-16,0-3-12 0,-3-4-8 15,-5-7 56-15,4 0-28 16,5-21 60-16,7-2-48 16,-4-19 72-16,7-12-60 15,1-19 20-15,15 1-40 16,8-10 16-16,4 0-24 16,16-18-16-16,18-10-8 15,20-7 4 1,12 7 0-16,38-7 16 0,-15 7-8 15,0 18-468-15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9:31.5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9E57CD-0993-49ED-861D-3820CF32FA5C}" emma:medium="tactile" emma:mode="ink">
          <msink:context xmlns:msink="http://schemas.microsoft.com/ink/2010/main" type="inkDrawing" rotatedBoundingBox="6238,2828 8448,2781 8449,2823 6239,2870" shapeName="Other"/>
        </emma:interpretation>
      </emma:emma>
    </inkml:annotationXML>
    <inkml:trace contextRef="#ctx0" brushRef="#br0">3740 2320 520 0,'-24'0'192'0,"24"0"-152"0,-3 0-8 0,3 0 140 15,0 0-100-15,0 0 60 16,0 0-76-16,3-7 20 15,9 7-44-15,4-7 36 16,3 0-40-16,16-3 4 16,0 3-20-16,15 0 12 15,4 7-16-15,31 0-12 16,4 0 0-16,47-4 20 16,-16 11-8-16,46-3 24 15,-7-4-20-15,23-4 12 16,-16 4-12-16,1-3 12 15,-24-1-16-15,-11-6-4 16,-12 7 0-16,-27-4 12 16,-24 7-8-16,-7-4 24 15,-15 4-20-15,-24 0-12 16,-4 7-4-16,-15 0-464 16,0 3 256-16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9:09.6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35BDBB-DFBE-4F2C-99E6-56D639DEAB69}" emma:medium="tactile" emma:mode="ink">
          <msink:context xmlns:msink="http://schemas.microsoft.com/ink/2010/main" type="inkDrawing" rotatedBoundingBox="10675,798 12905,-165 13193,501 10963,1464" semanticType="scratchOut" shapeName="Other">
            <msink:sourceLink direction="with" ref="{CC08DB80-D771-4F35-B9B4-91C209AA305B}"/>
          </msink:context>
        </emma:interpretation>
      </emma:emma>
    </inkml:annotationXML>
    <inkml:trace contextRef="#ctx0" brushRef="#br0">8296 403 548 0,'0'14'204'0,"0"-14"-156"0,8 51-16 0,-1-13 80 16,-3 4-68-16,8 19 8 16,0-5-32-16,7 2 32 15,0-6-28-15,4-15 56 16,8-9-44-16,-3-7 56 16,-5-8-56-16,0-13 0 15,4 0-20-15,0-27 32 16,0-4-24-16,0-28 4 15,0-3-16-15,1-13-52 16,-1 6 24-16,0-10-16 16,-4 10 20-16,0-10 8 15,-3 17 4-15,3-3-36 16,-4 13 20-16,1 0 4 16,-5 18 12-16,-3-7 0 0,7 13 0 15,0 1 0-15,-3 9 0 0,-5-2 0 16,9 6 0-16,-5 7-12 15,5-10 8-15,-9 7 4 16,5 6 0-16,-5-3-20 16,9 4 12-16,-1 3-24 15,0 0 20-15,9 0 4 16,-1 7 8-16,7-7 24 16,-3 7-12-16,12-4 4 15,0 4-8-15,7-4-16 16,-4 4 4-16,28-7 12 15,3 7-4-15,28-7 32 16,-8 0-20-16,15-10 48 16,-8 6-36-16,13-9-16 15,-13 9-4-15,-7-6 36 16,-16 10-24-16,-11-14 24 16,-12 11-24-16,-12-4 16 15,-11 7-20-15,-12-4 0 16,-7 4-8-16,-12 0-76 15,0 4 36-15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4:05.0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6817BB-72CC-40E6-B89F-6EDED40AE65C}" emma:medium="tactile" emma:mode="ink">
          <msink:context xmlns:msink="http://schemas.microsoft.com/ink/2010/main" type="inkDrawing" rotatedBoundingBox="9029,13031 22708,13471 22686,14133 9008,13693" semanticType="underline" shapeName="Other">
            <msink:sourceLink direction="with" ref="{715014C3-89FD-493C-A8A2-8FB395022E78}"/>
          </msink:context>
        </emma:interpretation>
      </emma:emma>
    </inkml:annotationXML>
    <inkml:trace contextRef="#ctx0" brushRef="#br0">33 100 392 0,'0'-14'148'0,"-4"7"-116"0,0-3-8 15,0 3 128-15,0 4-88 16,0-8 88-16,0 1-88 16,1-4 48-16,-1 11-68 15,4-4-28-15,0-7-16 0,0 14-44 16,0 0 24-16,0 14-12 16,-4 3 20-16,0 11 0 0,4 6 4 15,4 4 8-15,0 7 0 16,3-11 0-16,1 0 0 15,4-3 52-15,7-6-28 16,4 2 8-16,4-6-20 16,4-4 0-16,4-3-4 15,12-1-8-15,-1 1 4 16,4-3 4-16,1-1-4 16,-1 0 16-16,0-3-12 15,5-7 16-15,14-3-16 0,9-1-4 16,11 1 0-16,0 3-4 15,4 0 0-15,0-7 8 16,19 0-4-16,4 0-20 16,0 14 8-16,-11-7-4 15,3-7 4-15,8 7 8 16,16 0 0-16,-4 0-12 16,-12-7 8-16,4 4 20 15,31-11-8-15,-12 4 60 16,0-4-40-16,12 0 16 15,20 4-28-15,-16 6 8 16,-4-3-12-16,7 11 0 16,13 3-4-16,-28 10-16 15,-4-3 4-15,8 3 12 16,-11 4-4-16,-9-1-12 0,-22 4 4 16,-12-3 20-16,-16 0-8 15,-11-1-4-15,-12 1 0 16,-15 0-24-16,-4-4 12 15,-8 3 32-15,-4-6-16 16,-3-3-8-16,-1-8-4 16,0-6 28-16,5-8-12 15,-1-3-4-15,4-3-4 16,4 0 20-16,0 0-12 16,0 0-20-16,7 3 0 15,-10 0 20-15,10 0-4 0,-11 4-28 16,8 0 8-16,0-4 12 15,8 7 4-15,7-3-20 16,8 3 8-16,4-3 12 16,12 6 0-16,-9 1-12 15,5 3 4-15,-4-4 4 16,0 1 0-16,3-1 16 16,13-3-8-16,3 4 16 15,4 3-16-15,0 3-48 16,-8 1 24-16,0-8 28 15,8 4-4-15,12 4-16 16,11 3 0-16,-3 0 12 16,-5 0 0-16,16-4-12 15,20 4 4-15,-5 3-4 16,-7 0 0-16,7-6 16 16,20 3-4-16,0 3-4 0,-16 0 4 15,12-3-40-15,16 4 20 16,-8 2-48-16,3-6 36 15,24 7-28-15,-4 3 32 16,-12 0 12-16,28 4 8 16,-1 7-8-16,-11-8 8 15,19 8 4-15,-8 3 0 16,-15 0 0-16,31-4 0 16,-19 1-12-16,-4-11 8 15,11 0 4-15,4 4 0 16,-23-14-20-16,19 3 12 0,-11-10-4 15,-16 0 4-15,-7-3 0 16,7-4 0-16,-15-4 16 16,-20-2-4-16,0-11-20 15,16-1 8-15,-23-2 32 16,-12-1-16-16,-16-6 44 16,-19-4-28-16,-7 0-12 15,-16-3-8-15,-12 3 20 16,-15 0-12-16,-20-3-48 15,-15-4 20-15,-3-6-348 16,-5 6 200 0,8-7-276-16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5:56.6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54C47B-B3ED-420F-B089-F35652F9EB65}" emma:medium="tactile" emma:mode="ink">
          <msink:context xmlns:msink="http://schemas.microsoft.com/ink/2010/main" type="writingRegion" rotatedBoundingBox="3914,478 6253,538 6234,1278 3895,1219"/>
        </emma:interpretation>
      </emma:emma>
    </inkml:annotationXML>
    <inkml:traceGroup>
      <inkml:annotationXML>
        <emma:emma xmlns:emma="http://www.w3.org/2003/04/emma" version="1.0">
          <emma:interpretation id="{CB683C2B-D82E-41C5-A993-7E627675960B}" emma:medium="tactile" emma:mode="ink">
            <msink:context xmlns:msink="http://schemas.microsoft.com/ink/2010/main" type="paragraph" rotatedBoundingBox="3914,478 6253,538 6234,1278 3895,1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DD74D-57D8-4410-A385-F9B13729E59D}" emma:medium="tactile" emma:mode="ink">
              <msink:context xmlns:msink="http://schemas.microsoft.com/ink/2010/main" type="line" rotatedBoundingBox="3914,478 6253,538 6234,1278 3895,1219"/>
            </emma:interpretation>
          </emma:emma>
        </inkml:annotationXML>
        <inkml:traceGroup>
          <inkml:annotationXML>
            <emma:emma xmlns:emma="http://www.w3.org/2003/04/emma" version="1.0">
              <emma:interpretation id="{43573F53-8C1B-4818-A9CE-83BF3A658511}" emma:medium="tactile" emma:mode="ink">
                <msink:context xmlns:msink="http://schemas.microsoft.com/ink/2010/main" type="inkWord" rotatedBoundingBox="3914,478 5030,507 5012,1247 3895,12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738 624 404 0,'11'7'148'0,"-11"-7"-112"0,51 10-12 0,-24-10-12 16,0 0-12-16,12-10-176 16,-5 6 96-16</inkml:trace>
          <inkml:trace contextRef="#ctx0" brushRef="#br0" timeOffset="-526.8019">146 39 156 0,'-4'-24'56'0,"4"17"-44"0,0 3-4 16,-4-2 96-1,4 6-60-15,-4 0 16 16,4 6-36-16,-8 12 24 0,4-1-32 0,-7 31 64 16,7 4-44-16,-8 13 28 15,1 0-36-15,-1 1 0 16,4-11-16-16,-3 0 0 15,3-10-4-15,-8-4 136 16,12-14-80-16,-11-9 96 16,11-5-92-16,-4-19-16 15,8-1-32-15,0-14-8 16,8 0-4-16,11-16-8 16,1 6 4-16,7-14-48 15,12 0 24-15,7 0-20 16,4 14 24-16,-7 7 0 15,-4 14 8-15,-1 10 0 16,-7 10 0-16,-11 8 16 16,-1-5-4-16,-11 4 24 15,0 4-16-15,-16-4 24 16,4 7-24-16,-15-13-64 16,-1 2 24-16,-11-2-112 15,4-4 80-15,-8-7-28 16,-3 0 52-16,11-4-12 15,-1 1 28-15,9 3 0 16,4 0 12-16,3 3 44 16,12 8-24-16,0 6 60 15,8 3-40-15,0 8-8 16,7 3-12-16,4 3 8 16,1 1-12-16,-1-4 4 0,4 0-4 0,1-11 28 15,-1 1-20-15,-4-7-4 16,-3-4-8-16,-5-3-120 15,1 3 64-15</inkml:trace>
          <inkml:trace contextRef="#ctx0" brushRef="#br0" timeOffset="-223.5952">927 294 644 0,'4'0'236'0,"-4"0"-180"0,4 3-20 15,0 0 44 1,4 1-52-16,7-1 16 16,5 4-28-16,7 0-8 15,8 0-4-15,3-4-128 0,1 4 68 16</inkml:trace>
        </inkml:traceGroup>
        <inkml:traceGroup>
          <inkml:annotationXML>
            <emma:emma xmlns:emma="http://www.w3.org/2003/04/emma" version="1.0">
              <emma:interpretation id="{1B7D4D6B-3533-4557-8EE2-47EE408F0931}" emma:medium="tactile" emma:mode="ink">
                <msink:context xmlns:msink="http://schemas.microsoft.com/ink/2010/main" type="inkWord" rotatedBoundingBox="5588,709 6248,726 6239,1058 5580,1041"/>
              </emma:interpretation>
            </emma:emma>
          </inkml:annotationXML>
          <inkml:trace contextRef="#ctx0" brushRef="#br0" timeOffset="660.2718">1783 235 280 0,'-12'-7'104'0,"12"7"-84"0,-15 0 0 0,3 4 56 15,12 6-44-15,-15-3 24 16,11 10-36-16,-15 11 52 15,11-4-40-15,0 10 12 16,8-6-28-16,-8-4 0 16,8-4-8-16,4 4-8 15,4-10 4-15,4 3 40 16,-1-10-24-16,9 4-8 16,-1-8-8-16,0-6-24 15,8 3 12-15,-7-11-92 16,7 8 52-16,-8-8-20 15,1 5 40-15,-9-1 24 16,5 7 4-16,-16 3 124 16,11 4-68-16,-3 3 68 15,0 8-72-15,11-1-4 16,0 0-28-16,12 0-20 16,0-3-4-16,8-11 28 0,0 1-12 15,7-15 12-15,-3 5-12 0,-1-12 12 16,1 8-16-16,-16-11 24 15,-8 8-20-15,-19-11 40 16,0-1-28-16,-15 5-4 16,-1-11-12-16,1 10-8 15,3 7 4-15,8 1-60 16,8 6 32-16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5:57.9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331941-8CBE-46E1-873D-A29DFFDECCAB}" emma:medium="tactile" emma:mode="ink">
          <msink:context xmlns:msink="http://schemas.microsoft.com/ink/2010/main" type="inkDrawing" rotatedBoundingBox="6497,679 9127,-232 9369,467 6740,1379" semanticType="callout" shapeName="Other">
            <msink:sourceLink direction="with" ref="{07A07202-A2D1-4767-B17E-55BA6BB61871}"/>
          </msink:context>
        </emma:interpretation>
      </emma:emma>
    </inkml:annotationXML>
    <inkml:trace contextRef="#ctx0" brushRef="#br0">0 836 444 0,'4'76'164'0,"-4"-76"-124"0,16 55-16 16,-12-34 124 0,0-4-88-16,3 3 52 15,5-2-64-15,3-12 12 16,1 1-40-16,7-20 16 16,4-1-20-16,8-27-16 15,-4-4-4-15,8-21-84 0,-1 8 48 0,1-21-100 16,-8 7 80-1,4-18 28-15,-4 14 24 0,-12-3 52 16,8 21-24-16,-11-1 68 16,-1 21-48-16,-3-3 28 15,3 14-40-15,-3 2 52 16,0 8-44-16,-5-7-8 16,5 14-16-16,0-4-20 15,-1 7 4-15,1 4 12 16,3-4-4-16,-3 0-20 15,0 7 8-15,-5-3 12 16,5 3 0-16,-8 0 52 16,0 0-32-16,0 0 8 15,-1 3-20-15,1 0 36 16,4 1-24-16,4 3 4 16,7-7-16-16,8 0-16 15,0 3 0-15,16-3 4 16,-1 4 0-16,9-1 8 15,3 1-4-15,12-4-12 16,3 3 4-16,32-6 20 16,-4-1-8-16,34-3 60 15,-7-3-40-15,27 0 32 16,-11-1-32-16,-5-3 72 16,-19 8-56-16,0-5 24 15,-19 4-40-15,-8-3 16 0,-15 3-24 16,-16 4 8-16,-8-4-16 0,-19 0-76 15,-8 7 32-15,-19-3-436 16,0 6 256-16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5:58.8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0C8D6E-C750-4325-B275-9C3AB3D2990F}" emma:medium="tactile" emma:mode="ink">
          <msink:context xmlns:msink="http://schemas.microsoft.com/ink/2010/main" type="writingRegion" rotatedBoundingBox="6590,875 10065,773 10127,2892 6653,2994"/>
        </emma:interpretation>
      </emma:emma>
    </inkml:annotationXML>
    <inkml:traceGroup>
      <inkml:annotationXML>
        <emma:emma xmlns:emma="http://www.w3.org/2003/04/emma" version="1.0">
          <emma:interpretation id="{9DDC3015-DBDE-44AF-9CB9-8B83543E64D6}" emma:medium="tactile" emma:mode="ink">
            <msink:context xmlns:msink="http://schemas.microsoft.com/ink/2010/main" type="paragraph" rotatedBoundingBox="7231,857 10065,773 10086,1495 7253,15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9DF870-D744-4D0C-8B55-0CC1A4B42CAC}" emma:medium="tactile" emma:mode="ink">
              <msink:context xmlns:msink="http://schemas.microsoft.com/ink/2010/main" type="line" rotatedBoundingBox="7231,857 10065,773 10086,1495 7252,1579"/>
            </emma:interpretation>
          </emma:emma>
        </inkml:annotationXML>
        <inkml:traceGroup>
          <inkml:annotationXML>
            <emma:emma xmlns:emma="http://www.w3.org/2003/04/emma" version="1.0">
              <emma:interpretation id="{07A07202-A2D1-4767-B17E-55BA6BB61871}" emma:medium="tactile" emma:mode="ink">
                <msink:context xmlns:msink="http://schemas.microsoft.com/ink/2010/main" type="inkWord" rotatedBoundingBox="7231,857 10065,773 10086,1495 7252,1579">
                  <msink:destinationLink direction="with" ref="{65331941-8CBE-46E1-873D-A29DFFDECCA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3351 1095 340 0,'8'-3'128'0,"-8"3"-100"0,7-4-8 16,-3 1 88 0,8-1-64-16,3-9 36 15,8 2-48-15,5-13 8 16,3 4-24-16,3-22 0 15,5 8-8-15,4-28 20 0,-5 7-16 0,-7-17-20 16,4 13 0-16,-12 11 56 16,-7 10-24-16,3 0 68 15,-3 14-52-15,-12 0 52 16,11 4-52-16,-15 6 8 16,4 10-32-16,-4-3-8 15,0 7-4-15,-4 4-24 16,4 6 12-16,-8 4 20 15,8 7-4-15,-7 10-20 16,14-7 4-16,-14 14 4 31,7-1 4-31,0-2 24 0,7-4-12 0,-3-7-4 16,8 3-4-16,-1-20-32 16,5 4 16-16,3-18-76 15,1 0 52-15,7-21-76 16,0 1 68-16,0-15-16 15,4 8 36-15,0-11 12 16,0 14 12-16,-4-3 52 16,0 6-28-16,-4-3 76 15,-3 11-52-15,-5-4 44 16,1 6-52-16,-5 1 52 16,1 10-56-16,-4-6-8 15,-1 9-16-15,-7 4 0 16,4 7-8-16,-8 3 8 15,4 8-8-15,-7-1 16 0,-1 0-12 0,-4 7-4 16,4 4 0 0,-3 13 4-16,7-7-4 0,-4 8-4 15,8-5 4-15,0 1 12 16,4-7-8-16,0-7 4 16,0-3-4-16,0-11-156 15,3 1 80-15,5-15-296 16,4-3 200-16</inkml:trace>
          <inkml:trace contextRef="#ctx0" brushRef="#br0" timeOffset="478.2098">4922 386 372 0,'-3'-13'140'0,"3"13"-112"0,7 0-4 16,-7-4 144 0,0-3-96-16,-4-3 24 15,4 7-56-15,-7-8 0 16,-1 8-24-16,-7-4 8 15,7 7-12-15,-12 0 12 0,5 10-16 0,-12-10 16 16,7 11-16-16,-11-5 24 16,1 8-20-16,-5 3 56 15,8 4-36-15,-4-4 36 16,7 4-36-16,1 3 36 16,4 4-40-16,3 6-4 15,5 4-16-15,3 10 12 16,0-3-12-16,8 3-28 15,8-7 8-15,4-6 32 16,-1-1-12-16,16-13 8 16,0-1-8-16,12-6-8 15,-4 0 4-15,0-4-48 16,-4-3 24-16,-4 0-152 16,0-7 96-16,-8 0-224 15,-3 0 172-15</inkml:trace>
          <inkml:trace contextRef="#ctx0" brushRef="#br0" timeOffset="808.0996">4535 720 300 0,'-7'-10'112'0,"7"10"-88"0,19-7-8 0,-19 4 196 15,8 3-120-15,-8-4 132 16,7 1-132-16,5-4 124 16,0 7-128-16,3-11 28 15,5 11-68-15,10-10 16 16,1 7-36-16,16-8 36 15,-1 4-36-15,9-6-4 16,-9 13-16-16,0-7-16 16,-7 0 4-16,-12 4-500 15,-3 3 276-15</inkml:trace>
          <inkml:trace contextRef="#ctx0" brushRef="#br0" timeOffset="11437.4402">5356 386 196 0,'-8'-6'72'0,"8"6"-56"0,-4-4-4 0,-11 1 84 15,15 6-56-15,-12-3 36 16,5 0-44-16,-5 0 44 15,-4 4-44-15,-3 2 36 16,8-2-36-16,-9-1 24 16,9 8-28-16,-5-8 0 15,4 4-16-15,-7 3 12 16,11 4-16-16,-11 0-4 16,11 3 0-16,-7 11 28 15,11-4-16-15,-8 17 32 16,12 4-32-16,-4 6 12 15,4-3-16-15,4-3 0 16,8-4-4-16,-4-10-8 0,7-3 4 0,4-11-128 16,5-3 68-16,3-11-268 15,0 1 180-15</inkml:trace>
          <inkml:trace contextRef="#ctx0" brushRef="#br0" timeOffset="12128.3389">5484 586 288 0,'-8'-3'108'0,"8"3"-84"0,-8 0-4 16,8 0 56-1,0 6-44-15,-7 1 76 16,-5 0-60-16,-4 4 8 0,9 6-32 0,-9 10 56 16,5-3-44-16,-1 7 12 15,4 4-32-15,8-8 8 16,4 4-12-16,8-10-8 16,7 0 0-16,0-15 4 31,5 1-4-31,-1-14-12 0,0 4 4 0,0-7 12 15,-3-1-4-15,-5-6-28 16,-3 3 12-16,-12-10-4 16,4 10 8-16,-12 1 8 15,4 2 0-15,-8 8-20 16,9 6 12-16,3 8 20 16,3 2-4-16,5 1 4 15,4 7-4-15,7-7 12 16,4-1-12-16,1-6-4 15,3 0 0-15,-4-10 4 16,-4 3-4-16,1-7 8 16,-1 0-8-16,-7-10-4 15,-1 10 4-15,-11-14 4 16,0 14-4-16,-7-17 16 16,3 11-12-16,-4-1-12 15,4 0 0-15,0-3-32 16,4 6 20-16,0-2-284 15,4 2 164-15</inkml:trace>
          <inkml:trace contextRef="#ctx0" brushRef="#br0" timeOffset="12384.5569">5821 393 560 0,'23'-7'208'0,"-23"7"-164"0,50 0-8 0,-19 0 172 16,0 7-120-16,16 7 60 15,-1 3-84-15,-3 11-4 16,-9 3-36-16,-10 10 12 16,-5 0-20-16,-15 11 20 15,-4-4-24-15,-16 4-92 16,1-1 44-16,-8-6-572 15,-1-7 336-15</inkml:trace>
        </inkml:traceGroup>
      </inkml:traceGroup>
    </inkml:traceGroup>
    <inkml:traceGroup>
      <inkml:annotationXML>
        <emma:emma xmlns:emma="http://www.w3.org/2003/04/emma" version="1.0">
          <emma:interpretation id="{F9A7E823-9D8C-4CD7-B930-900C623A2122}" emma:medium="tactile" emma:mode="ink">
            <msink:context xmlns:msink="http://schemas.microsoft.com/ink/2010/main" type="paragraph" rotatedBoundingBox="6489,2293 8213,1892 8391,2655 6667,3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914D35-D9FD-4FAA-9E78-A78D18729841}" emma:medium="tactile" emma:mode="ink">
              <msink:context xmlns:msink="http://schemas.microsoft.com/ink/2010/main" type="line" rotatedBoundingBox="6489,2293 8213,1892 8391,2656 6667,3056"/>
            </emma:interpretation>
          </emma:emma>
        </inkml:annotationXML>
        <inkml:traceGroup>
          <inkml:annotationXML>
            <emma:emma xmlns:emma="http://www.w3.org/2003/04/emma" version="1.0">
              <emma:interpretation id="{A5CCFA48-A090-47CD-97CE-DCCE499FDD9C}" emma:medium="tactile" emma:mode="ink">
                <msink:context xmlns:msink="http://schemas.microsoft.com/ink/2010/main" type="inkWord" rotatedBoundingBox="6489,2293 8213,1892 8391,2656 6667,30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300.6532">3258 1687 260 0,'8'-21'96'0,"-8"21"-76"0,-8-6-4 15,8 2 96 1,0 4-64-16,-12 0 32 0,12 4-44 16,-7 2-12-16,7 8-16 0,-8 21 72 15,8 2-44-15,-12 25 4 16,12 0-24-16,-8 4 16 16,8-4-20-16,0-7-12 15,0-11-4-15,-3 1 12 16,6-14-4-16,-6-7 16 15,3-10-12-15,-4-7-48 16,0 3 24-16,0-20-68 16,4 6 48-16,0-13-72 15,8 0 64-15,-1-21-140 16,5 0 104-16,7 1-44 16,1-1 76-16,-1 7 112 15,4 10-28-15,-3 11 136 16,-1 6-96-16,-3 11 80 15,-5 7-92-15,-7 7 4 16,4-1-44-16,-12 1 4 16,0 3-16-16,-4-7 20 15,1 0-20-15,-9-6-48 16,8-4 20-16,-7-11-60 16,7 4 44-16,-4-3-20 15,9-1 32-15,-5-3 0 16,8 7 12-16,-4 11 76 15,8 2-36-15,0 1 84 16,3 3-64-16,1 4 8 16,4 3-36-16,-1-10 12 0,1 3-20 15</inkml:trace>
          <inkml:trace contextRef="#ctx0" brushRef="#br0" timeOffset="18631.5321">3722 1725 260 0,'-15'0'96'0,"15"0"-76"0,-12 3-4 0,1 4 156 16,3 4-96-16,-19 13 84 16,0 3-92-16,-4 18 52 15,4 3-68-15,-4 7-12 16,8 0-24-16,7 0-4 16,8-7-4-16,8-3-16 15,8-7 4-15,8-7 4 16,3-3 0-16,4-11-276 15,4 0 152-15</inkml:trace>
          <inkml:trace contextRef="#ctx0" brushRef="#br0" timeOffset="19200.0444">3784 2035 332 0,'0'0'120'0,"0"0"-92"0,-11 24-8 0,7-14 36 16,4 4-36-16,-8 3 16 15,0 4-20-15,-3-4 8 16,7 0-12-16,0-3 12 16,8 3-16-16,0-7 4 15,7 1-4-15,1-4-32 16,3 3 12-16,1-10-108 16,3 0 64-16,-3-4-20 15,-1 1 48-15,-3-4-4 16,0 4 20-16,-12-8 8 15,7 8 4-15,-14-1 24 16,3 4-12-16,-4 0 84 16,8 7-52-16,0 0 56 15,0 4-56-15,0 2-4 0,12 1-24 16,-1-7 8-16,8 3-16 0,9-10 16 31,-9 4-16-31,8-11-12 0,0 0 0 0,-8-7 12 16,1 0-4-16,-5 4 16 15,-7 0-12-15,-16-7-12 16,8 3 0-16,-7-7 12 16,-1 7-4-16,-4 1 8 15,12-1-8-15,-11 4-180 16,11 3 100-16</inkml:trace>
          <inkml:trace contextRef="#ctx0" brushRef="#br0" timeOffset="17698.55">2851 2193 248 0,'12'-14'92'0,"-12"14"-72"0,0 0-4 0,0-7 132 15,0 14-84-15,-8-7 72 16,8 0-80-16,-4 7 40 16,-3 3-56-16,-1 11-20 15,0-4-12-15,-3 14 0 16,3 0-4-16,-12 7-4 16,17 0 4-16,-9 0-16 15,8-7 8-15,-4-4 12 16,5-10-4-16,-5-3-4 15,8-3 4-15,0-18 4 16,0 7-4-16,8-11 24 0,-1 4-16 16,5 1-40-16,-1 6 16 0,13 0 0 15,-5 6 12-15,4 1 0 16,4 0 0-16,8-7-12 16,-4 4 8-16,-8-11 92 15,1 3-48-15,-13-13 96 16,1 3-76-16,-16-6 68 15,0 2-72-15,-11-6 4 16,-5 4-36-16,1-8-20 16,3 8-8-16,1-5-32 15,11 12 20-15,8-4-216 16,8 3 132-16</inkml:trace>
          <inkml:trace contextRef="#ctx0" brushRef="#br0" timeOffset="19399.5751">4233 1715 540 0,'0'3'200'0,"0"-3"-156"0,35 34-12 16,-12-6 96-1,8 6-76-15,4 25 52 16,0-1-64-16,-4 8 24 15,0-8-36-15,-12 4-8 16,-3-7-12-16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2:26.2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EDBE1B-1244-412B-A627-B629BD28BB9F}" emma:medium="tactile" emma:mode="ink">
          <msink:context xmlns:msink="http://schemas.microsoft.com/ink/2010/main" type="inkDrawing" rotatedBoundingBox="12919,3724 14788,3567 14790,3589 12921,3745" semanticType="underline" shapeName="Other">
            <msink:sourceLink direction="with" ref="{2812861B-66CA-4DD5-96E3-AF2427CEF8D4}"/>
          </msink:context>
        </emma:interpretation>
      </emma:emma>
    </inkml:annotationXML>
    <inkml:trace contextRef="#ctx0" brushRef="#br0">-2 144 560 0,'0'4'208'0,"0"-4"-164"16,4 3-8-16,-4-3 76 15,0 0-68-15,0 0 80 16,8 0-72-16,7 0 28 16,5 0-48-16,22-3 44 15,8-1-44-15,63-9-8 16,3 2-12-16,70-6 16 15,-4 0-16-15,7 0 12 16,-22 3-12-16,-1-3 0 16,-23 6-4-16,-19-2 4 15,-23 9-8-15,-24-3 8 0,-11 4-8 16,-27 3 40-16,-12 3-20 0,-4-3-180 16,-11 4 84-16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12.1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DB9908-C03E-4BF0-B6E7-74EC1462D471}" emma:medium="tactile" emma:mode="ink">
          <msink:context xmlns:msink="http://schemas.microsoft.com/ink/2010/main" type="inkDrawing" rotatedBoundingBox="6918,2672 7388,7759 7300,7767 6830,2681" semanticType="callout" shapeName="Other">
            <msink:sourceLink direction="with" ref="{724039B7-534C-4F52-ACDC-6332EB5AEEE1}"/>
            <msink:sourceLink direction="with" ref="{07A23C5A-C127-4F1C-B267-FCA5D4598AB3}"/>
          </msink:context>
        </emma:interpretation>
      </emma:emma>
    </inkml:annotationXML>
    <inkml:trace contextRef="#ctx0" brushRef="#br0">4 0 384 0,'4'4'140'0,"-4"-4"-108"0,4 3-8 0,-4-3 56 16,0 0-48-16,0 4 48 16,0-1-44-16,0 1 24 15,0 6-32-15,0 7-16 16,0 4-8-16,0 20 20 15,0 4-12-15,0 20 40 16,8 4-28-16,0 17 4 16,7-3-16-16,1 30-8 15,-1-3 0-15,4 14 28 16,9-10-16-16,-9 23 20 16,8-13-20-16,-8 21 28 15,1-21-28-15,-5 27 56 16,1-13-40-16,-1 16 28 15,1-19-32-15,-5 20-8 16,5-21-12-16,-5 10 28 16,1-10-20-16,-8 14 20 15,4-17-20-15,-5 7-16 16,1-11-4-16,-4 11 12 16,4-21-4-16,4 14-12 15,0-11 4-15,-1-3 20 16,1-10-8-16,0 6-4 15,4-13 0-15,-5 10 4 16,5-24-4-16,-8 0 8 16,0-10-8-16,-4 6-100 15,4-13 52-15,-1 10-88 0,5-10 76 16,0 7-208-16,0-7 144 0,3-7-112 16,5-4 136-16,-1-10-172 15,5-13 156-15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13.1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4039B7-534C-4F52-ACDC-6332EB5AEEE1}" emma:medium="tactile" emma:mode="ink">
          <msink:context xmlns:msink="http://schemas.microsoft.com/ink/2010/main" type="inkDrawing" rotatedBoundingBox="4696,7544 20437,7437 20438,7652 4698,7759" shapeName="Other">
            <msink:destinationLink direction="with" ref="{476A6261-C422-401C-9CD4-12CDA6DB0DAE}"/>
            <msink:destinationLink direction="with" ref="{94DB9908-C03E-4BF0-B6E7-74EC1462D471}"/>
          </msink:context>
        </emma:interpretation>
      </emma:emma>
    </inkml:annotationXML>
    <inkml:trace contextRef="#ctx0" brushRef="#br0">-3 278 268 0,'-8'-7'100'0,"8"7"-76"0,19-6-8 0,-3-1 60 15,-1 7-44-15,1-7 68 16,3 7-60-16,4-7 64 16,0 0-64-16,8-3 20 15,8 3-40-15,23-4 16 16,4 5-20-16,19-5 20 15,-4 8-24-15,24-7 12 16,-8 3-12-16,30 0 20 16,-10 3-20-16,53-3 12 15,-8 1-12-15,44-12-16 16,-17 5 0-16,36-5-4 16,-16 8 0-16,42-4 24 15,-22 11-8-15,53-7-12 16,-34 10 0-16,54-11 4 15,-35 11 0-15,66-3 8 16,-42-1-4-16,57 4-4 16,-38-3 4-16,57 3 4 15,-45 3-4-15,45-3-12 16,-41 0 4-16,45 0 4 0,-49-7 0 16,65 1 0-16,-51 2 0 0,67-10-12 31,-62 11 8-31,57-4 4 0,-65 7 0 0,51 0 8 15,-59 3-4-15,43 4-12 16,-51 7 4-16,51-4 20 16,-43 8-8-16,31-5-20 15,-54 5 4-15,31-12 12 16,-51 8 0-16,24-3-4 16,-39-1 4-16,20-10 4 15,-43 3-4-15,31-6-4 16,-47-1 4-16,-7-2-16 15,-39 2 8-15,7-3 12 16,-34 4-4-16,-4-4 16 16,-27 7-12-16,-12-4-12 15,-27 4 0-15,1-6 12 16,-13 6-4-16,-15-4-48 16,-11 4 28-16,-13-7-184 15,-14 4 112-15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13.8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2AC889-6707-4313-B2C2-747E352A7934}" emma:medium="tactile" emma:mode="ink">
          <msink:context xmlns:msink="http://schemas.microsoft.com/ink/2010/main" type="writingRegion" rotatedBoundingBox="20279,7315 20689,7315 20689,7832 20279,7832"/>
        </emma:interpretation>
      </emma:emma>
    </inkml:annotationXML>
    <inkml:traceGroup>
      <inkml:annotationXML>
        <emma:emma xmlns:emma="http://www.w3.org/2003/04/emma" version="1.0">
          <emma:interpretation id="{1C4DAAA2-2E68-49BD-843B-455073065CBC}" emma:medium="tactile" emma:mode="ink">
            <msink:context xmlns:msink="http://schemas.microsoft.com/ink/2010/main" type="paragraph" rotatedBoundingBox="20279,7315 20689,7315 20689,7832 20279,7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35714D-AC3D-4907-8F36-DD17EF49AF8E}" emma:medium="tactile" emma:mode="ink">
              <msink:context xmlns:msink="http://schemas.microsoft.com/ink/2010/main" type="line" rotatedBoundingBox="20279,7315 20689,7315 20689,7832 20279,7832"/>
            </emma:interpretation>
          </emma:emma>
        </inkml:annotationXML>
        <inkml:traceGroup>
          <inkml:annotationXML>
            <emma:emma xmlns:emma="http://www.w3.org/2003/04/emma" version="1.0">
              <emma:interpretation id="{28C0271C-1FCA-435B-BA9F-2207B8CFD254}" emma:medium="tactile" emma:mode="ink">
                <msink:context xmlns:msink="http://schemas.microsoft.com/ink/2010/main" type="inkWord" rotatedBoundingBox="20279,7315 20689,7315 20689,7832 20279,78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 11 364 0,'-4'-4'132'0,"4"4"-100"0,-7 0-12 0,7-3 132 16,0 3-88-16,-8-4 104 15,16 8-92-15,-16-4 64 16,8 3-80-16,0 1 4 16,0 3-40-16,0-4 4 15,8 4-16-15,11 3-16 16,0 4 0-16,16 0 4 15,-4 3 0-15,4 0 16 16,4 0-8-16,7 1-20 16,-15-1 4-16,4-3 12 15,-8-1 0-15,-8-2 8 16,1-4-8-16,-20 3 40 16,7-3-20-1,-14-4 12-15,-1 1-20 0,-11 3-24 0,7 6 0 16,-15 4 32-16,8 1-16 0,-9 2 0 15,9 4-4-15,-8 1-24 16,0-1 12-16,-4 0 12 16,12 3 0-16,-16-3 8 15,15-3-8-15,-7-4-4 16,8 0 4-16,0-6 4 16,7-4-4-16,-4-11-4 15,5 4 4-15,3-7-16 16,8 0 8-16,0-6-92 15,8 6 48-15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20.6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6A6261-C422-401C-9CD4-12CDA6DB0DAE}" emma:medium="tactile" emma:mode="ink">
          <msink:context xmlns:msink="http://schemas.microsoft.com/ink/2010/main" type="inkDrawing" rotatedBoundingBox="6790,6759 18744,1508 19144,2418 7191,7670" semanticType="callout" shapeName="Other">
            <msink:sourceLink direction="with" ref="{724039B7-534C-4F52-ACDC-6332EB5AEEE1}"/>
            <msink:sourceLink direction="with" ref="{D2DC7013-F339-4A82-B193-53272E4F09F5}"/>
          </msink:context>
        </emma:interpretation>
      </emma:emma>
    </inkml:annotationXML>
    <inkml:trace contextRef="#ctx0" brushRef="#br0">0 5929 156 0,'11'-7'56'0,"-7"0"-44"0,-4-7-4 0,0 4 112 16,4 3-68-16,0-10 52 15,8 0-64-15,-1-14 32 16,5 10-40-16,7-13 8 16,4 3-24-16,4-11 20 15,4 11-24-15,11-10-4 16,1 3-4-16,3-6 12 15,4 6-8-15,1-21 24 16,-9 11-20-16,4-14 24 16,-7 4-24-16,7-11 24 15,4 14-24-15,8-14-12 16,0 17-4-16,20-34 4 16,-13 11 0-16,13-18 52 15,-9 7-28-15,16-4 32 16,0 21-28-16,4-10-44 15,-8 17 8-15,0-13 0 16,-11 9 8-16,7-10 8 16,-11 18-4-16,23-11 24 15,-8 18-16-15,23-1 56 16,-15 11-36-16,27-8 12 16,-15 12-28-16,19-8 8 15,-8 10-12-15,4-6-16 16,-12 14 0-16,20-8 12 0,-16 11-4 15,20-7-36-15,-16 7 16 0,20-3 16 16,-13 6 0-16,21 4-16 16,-21 10 8-16,13-3 20 15,-20 6-4-15,23-6-4 16,-15 10 0-16,4-14 12 16,-4 4-8-16,23-4 4 15,4 0-4-15,-19-3-8 16,-8-4 4-16,-1 1-24 15,-3 2 12-15,16-6 20 16,-16 7-4-16,15-10 24 16,-15 6-20-16,16-17 24 15,-12 7-24-15,15-17 12 16,-19 0-12-16,12-14-8 16,-4 10 0-16,3-17-4 15,-15 21 0-15,24-14 8 16,-13 11-4-16,9-15-4 15,-12 4 4-15,23-31 4 0,8-3-4 16,-8 10-4-16,-16 7 4 16,-7-4 4-16,16 1-4 15,-20-8-4 1,11 8 4-16,5-18 28 16,3 17-16-16,8-10-24 15,-15 21 4-15,11-28 28 16,-15 14-16-16,15-17 0 0,-11 14-4 15,-12-1 12-15,-8 15-8 0,12-25 104 16,-20 17-64-16,24-20 24 16,-12 17-40-16,35-4 4 15,-19 18-20-15,27-14-16 16,-20 17-4-16,39-24 20 16,-15 18-8-16,26-15 32 15,-26 18-24-15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28.5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2CD5B1-6BEC-4587-B3C2-96E67161C37F}" emma:medium="tactile" emma:mode="ink">
          <msink:context xmlns:msink="http://schemas.microsoft.com/ink/2010/main" type="writingRegion" rotatedBoundingBox="13345,940 17885,624 17944,1464 13404,1780"/>
        </emma:interpretation>
      </emma:emma>
    </inkml:annotationXML>
    <inkml:traceGroup>
      <inkml:annotationXML>
        <emma:emma xmlns:emma="http://www.w3.org/2003/04/emma" version="1.0">
          <emma:interpretation id="{DC11A38F-46EE-4B5C-A4B8-15327B941F1F}" emma:medium="tactile" emma:mode="ink">
            <msink:context xmlns:msink="http://schemas.microsoft.com/ink/2010/main" type="paragraph" rotatedBoundingBox="13345,940 17885,624 17944,1464 13404,1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CDB243-5F91-415C-B7EF-C1E47A73E6D0}" emma:medium="tactile" emma:mode="ink">
              <msink:context xmlns:msink="http://schemas.microsoft.com/ink/2010/main" type="line" rotatedBoundingBox="13345,940 17885,624 17944,1464 13404,1780"/>
            </emma:interpretation>
          </emma:emma>
        </inkml:annotationXML>
        <inkml:traceGroup>
          <inkml:annotationXML>
            <emma:emma xmlns:emma="http://www.w3.org/2003/04/emma" version="1.0">
              <emma:interpretation id="{6B29D0A7-EB0B-41B2-BB8F-286CCA987115}" emma:medium="tactile" emma:mode="ink">
                <msink:context xmlns:msink="http://schemas.microsoft.com/ink/2010/main" type="inkWord" rotatedBoundingBox="13401,1745 13466,1741 13468,1776 13404,1780"/>
              </emma:interpretation>
            </emma:emma>
          </inkml:annotationXML>
          <inkml:trace contextRef="#ctx0" brushRef="#br0">5671-5196 384 0,'-19'0'140'0,"19"0"-108"0,-4 0-8 15,8-7 20 1,4 4-28-16,15-11-12 16,4 0-8-16</inkml:trace>
        </inkml:traceGroup>
        <inkml:traceGroup>
          <inkml:annotationXML>
            <emma:emma xmlns:emma="http://www.w3.org/2003/04/emma" version="1.0">
              <emma:interpretation id="{7BC16541-D7B1-42F9-A0E1-9F3231632148}" emma:medium="tactile" emma:mode="ink">
                <msink:context xmlns:msink="http://schemas.microsoft.com/ink/2010/main" type="inkWord" rotatedBoundingBox="13823,1374 13849,1373 13852,1416 13826,14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9.317">6078-5557 612 0,'-8'-11'228'0,"8"11"-180"0,0-17-12 0,8 7-16 16,7 3-20-16</inkml:trace>
        </inkml:traceGroup>
        <inkml:traceGroup>
          <inkml:annotationXML>
            <emma:emma xmlns:emma="http://www.w3.org/2003/04/emma" version="1.0">
              <emma:interpretation id="{D7C4A2FF-45AA-4B39-8F61-3E956C54995A}" emma:medium="tactile" emma:mode="ink">
                <msink:context xmlns:msink="http://schemas.microsoft.com/ink/2010/main" type="inkWord" rotatedBoundingBox="14909,831 15752,773 15769,1004 14925,10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7.0582">7154-6136 164 0,'8'-6'60'0,"-8"6"-44"0,0 6-8 16,0 1 120 0,7 4-72-16,-3 6 40 15,4 3-56-15,-4 5 20 16,11 2-32-16,-7-3 16 15,4 4-24-15,-1-11 60 16,5 4-44-16,3-11 44 16,-7 0-44-16,3-13 16 15,5-1-32-15,-1-13 44 16,0 3-36-16,1-6-16 16,-1-4-4-16,0-4 8 15,12 7-8-15,-15 1 4 0,-1-4-4 16,-11 3-24-16,12 7 8 15,-12 1-12-15,3 6 8 0,-3 0-64 16,0 3 44-16,0 1-224 16,4 6 140-1</inkml:trace>
          <inkml:trace contextRef="#ctx0" brushRef="#br0" timeOffset="1981.7892">7928-6142 208 0,'12'-7'76'0,"-12"7"-60"0,7-11-4 15,-7 4 56 1,4 7-40-16,-8-6 32 16,4 6-32-16,-7-7 16 0,-1 7-24 0,-4-7-8 15,5 0-8-15,-5 7 20 16,4 0-12-16,-3 0 24 15,3 3-24-15,-4 4 4 16,5 7-8-16,-9 7 36 16,4 6-20-16,-3-10 4 15,7 7-16-15,-3-3-32 16,3 0 8-16,4-4 48 16,8 0-16-16,4-6-28 15,7-1 4-15,4-14-16 16,5 8 8-16,-1-8-116 15,0 4 72-15,-4-13-76 16,1 6 76-16,-9-7-48 16,-3 11 60-16,-4-18-4 15,4 11 28-15,-8-4 40 16,4 0-12-16,0 4 44 16,3 3-28-16,-3-10 84 15,4 13-60-15,-4-3 40 16,0 7-52-16,-4 0 60 15,0 11-56-15,-4 6 8 16,0-3-28-16,-4 3-4 16,4 0-8-16,-3 4-16 15,7-4 4-15,-4 4-24 16,4-4 16-16</inkml:trace>
        </inkml:traceGroup>
        <inkml:traceGroup>
          <inkml:annotationXML>
            <emma:emma xmlns:emma="http://www.w3.org/2003/04/emma" version="1.0">
              <emma:interpretation id="{ED78FBB8-3F4C-4487-9946-1EF45EC7AB1F}" emma:medium="tactile" emma:mode="ink">
                <msink:context xmlns:msink="http://schemas.microsoft.com/ink/2010/main" type="inkWord" rotatedBoundingBox="16066,826 16249,814 16265,1040 16082,10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35.3625">8424-6132 288 0,'3'-10'108'0,"-3"10"-84"0,0 0-4 15,0-7 64-15,4 7-48 16,-8 0 32-16,4 0-40 0,-3-7 0 15,3 14-16-15,-8-7-8 16,8 0 0-16,-4 0-4 16,4 0 0-16,-4 7 32 15,0-7-16-15,-3 0-4 16,7 6-8-16,-8-6 4 16,4 4-4-16,-4-1-4 15,8 4 4-15,-8-3 4 16,5-4-4-16,-5 7-12 15,0-1 4-15,8-6-16 16,0 0 12-16,-4 4 20 16,4-1-4-16,-4-3 32 15,4 4-24-15,-4-4-24 16,4 7 4-16,-3-1 16 16,3 5-4-16,-4-11-4 15,4 3 0-15,-8-3-16 16,16 4 8-16,-8-4 12 15,0 0-4-15,-8 0-4 16,8 7 4-16,0-1 12 16,0 1-8-16,0 0 16 15,0-7-16-15,-4 4-20 16,8-1 4-16,-4 1 32 16,0 2-16-16,0 1-8 15,0 0-4-15,0-7 28 0,0 11-12 16,0-8 4-16,8 11-8 0,-8-11 12 15,4 4-12-15,-4 0 4 16,7-4-4-16,1 4 12 16,0 0-12-16,-4 0-20 15,0-7 4 1,-1 0 20-16,17 7-4 0,-12-7 4 16,7 0-4-16,-3 0-8 15,-1 0 4-15,9-4-92 16,-5 4 48-16,4-3-276 15,1-4 176-15</inkml:trace>
        </inkml:traceGroup>
        <inkml:traceGroup>
          <inkml:annotationXML>
            <emma:emma xmlns:emma="http://www.w3.org/2003/04/emma" version="1.0">
              <emma:interpretation id="{D2DC7013-F339-4A82-B193-53272E4F09F5}" emma:medium="tactile" emma:mode="ink">
                <msink:context xmlns:msink="http://schemas.microsoft.com/ink/2010/main" type="inkWord" rotatedBoundingBox="16534,870 17896,775 17911,990 16549,1085">
                  <msink:destinationLink direction="with" ref="{476A6261-C422-401C-9CD4-12CDA6DB0DAE}"/>
                </msink:context>
              </emma:interpretation>
              <emma:one-of disjunction-type="recognition" id="oneOf3">
                <emma:interpretation id="interp3" emma:lang="" emma:confidence="0">
                  <emma:literal>u m</emma:literal>
                </emma:interpretation>
                <emma:interpretation id="interp4" emma:lang="" emma:confidence="1">
                  <emma:literal>w m</emma:literal>
                </emma:interpretation>
                <emma:interpretation id="interp5" emma:lang="" emma:confidence="0">
                  <emma:literal>ur m</emma:literal>
                </emma:interpretation>
                <emma:interpretation id="interp6" emma:lang="" emma:confidence="0">
                  <emma:literal>am</emma:literal>
                </emma:interpretation>
                <emma:interpretation id="interp7" emma:lang="" emma:confidence="0">
                  <emma:literal>um</emma:literal>
                </emma:interpretation>
              </emma:one-of>
            </emma:emma>
          </inkml:annotationXML>
          <inkml:trace contextRef="#ctx0" brushRef="#br0" timeOffset="4414.4601">9248-6101 92 0,'-8'-4'32'0,"8"4"-24"0,8 0 0 15,-8 0-4 1,0 0-4-16,0 0 8 0,0 0-4 0,0 0 76 16,0 0-44-16,0 0 68 15,0 0-64-15,0 0 20 16,0 0-40-16,0 0-8 16,0 0-8-16,-8 0 20 15,8 7-12-15,0 4 56 16,-3-8-36-16,-5 11 36 15,8-7-36-15,-8 3 0 16,8 4-20-16,0-4 12 16,8 4-16-16,3-4 4 15,-3 4-4-15,4-7 12 16,-4 3-12-16,3-6-4 16,5 6 0-16,-9-10 4 15,5 0-4-15,-4-10-12 16,3 6 4-16,-3-6-48 15,4 3 24-15,-1-7-48 16,5 7 44-16,-5-6-12 16,5 6 28-16,-8-7 16 15,3 7 4-15,-7-3-12 16,4 6 4-16,-8 1 20 16,4 3-8-16,-4-11 24 15,0 11-20-15,-4-6 24 16,4 6-24-16,-4 0 4 15,8 0-8-15,-4 3 20 16,0 0-16-16,0 1 32 0,8 3-28 0,-1 3 20 16,1 0-20-16,0-3-16 15,3 4-4-15,1-4 12 16,4-1-4-16,-5-2 24 16,5 3-16-16,-5-7-12 15,5 0-4-15,-5-4-148 16,5 4 84-16</inkml:trace>
          <inkml:trace contextRef="#ctx0" brushRef="#br0" timeOffset="5090.0169">9778-6136 216 0,'4'4'80'0,"-4"-4"-60"16,8 14-8-16,-8-7 92 16,4-1-60-16,0-2 24 15,0 16-36-15,-4-9-12 16,4-1-12-16,-4 0 12 15,0 4-12-15,-4-7 4 16,4-3-4-16,-4-1 20 0,4 0-16 0,-8-6-20 16,8 3 0-16,-4-7 12 15,8 0 0-15,0-7-12 16,4 4 4-16,3 0 4 16,1-7 0-16,0-1-12 15,3 12 8-15,-7-5 4 16,3 1 0-16,-3 6 52 15,0 4-28-15,-4 4 60 16,0 10-48-16,-4-7 28 16,4 3-36-16,3 4 0 15,-3 3-16-15,0-14 0 16,8 8-4-16,-9 2 28 16,9-6-20-16,0-3-12 15,7-4-8-15,-11 0 12 16,3 0-4-16,1-4-20 15,4 1 8-15,-13-4-100 16,13 0 56-16,-16-7-72 16,8 11 68-16,-5-14-12 15,5 10 40-15,-4-4 24 16,0 11 4-16,0-6 108 16,4 6-60-16,-1 6 104 15,1-2-88-15,4 10 60 16,-5 3-72-16,1-10 32 15,4 10-48-15,-4-3 16 16,3-1-32-16,-11-6 28 16,4 4-32-16,-4-4-436 0,0 3 228 15</inkml:trace>
          <inkml:trace contextRef="#ctx0" brushRef="#br0" timeOffset="3556.9779">8791-6105 124 0,'-4'0'44'0,"4"0"-32"0,0 4-4 0,0-4 56 15,0 0-36-15,0 3 76 16,-3 8-56-16,3-1 20 16,0 0-40-16,0 1 36 15,0 2-36-15,0-2 4 16,3 2-20-16,-3-2-8 16,0 3 0-16,0-8 20 15,8 12-12-15,0-8 4 16,0-7-8-16,3-3 4 15,1 7-8-15,3-14-20 16,1 7 8-16,-1-3-24 16,5-7 20-16,-9-8-64 15,1 12 40-15,0-8 8 16,-1 7 16-16,-7-3 28 16,4 3-8-16,-8 0 4 15,4 3-4-15,-4-3 92 16,4 7-56-16,-4-3 8 15,0 6-32-15,0-3 16 16,0 0-24-16,0 4-12 16,3-1-4-16,-3 1 4 15,0 3 0-15,0 3-12 16,4 0 8-16,-4 1 4 16,4 2 0-16,0-2 16 15,0 6-8-15,0-14-4 16,4 11 0-16,7-14-32 0,-3 4 16 15,-1-8-188-15,12-3 108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28.3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D6D776-39AE-4607-A5C8-074DCE1DAA50}" emma:medium="tactile" emma:mode="ink">
          <msink:context xmlns:msink="http://schemas.microsoft.com/ink/2010/main" type="inkDrawing" rotatedBoundingBox="12354,2709 12788,2335 12803,2353 12369,2726" semanticType="strikethrough" shapeName="Other"/>
        </emma:interpretation>
      </emma:emma>
    </inkml:annotationXML>
    <inkml:trace contextRef="#ctx0" brushRef="#br0">4603-4260 444 0,'15'-21'164'0,"-15"21"-124"0,16-10-16 0,3-1 36 16,0 5-40-16,16-18-8 15,-8 3-8-15,28-27-164 16,-9 10 88-16,12-17-8 15,-8 7 52-15,1-7 28 16,-13 13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27.3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9CD449-618C-4DD6-872F-7A0714472D41}" emma:medium="tactile" emma:mode="ink">
          <msink:context xmlns:msink="http://schemas.microsoft.com/ink/2010/main" type="writingRegion" rotatedBoundingBox="8535,6104 11791,3158 11851,3224 8595,6170"/>
        </emma:interpretation>
      </emma:emma>
    </inkml:annotationXML>
    <inkml:traceGroup>
      <inkml:annotationXML>
        <emma:emma xmlns:emma="http://www.w3.org/2003/04/emma" version="1.0">
          <emma:interpretation id="{69C55010-4139-420B-AB85-80EE1D15E155}" emma:medium="tactile" emma:mode="ink">
            <msink:context xmlns:msink="http://schemas.microsoft.com/ink/2010/main" type="paragraph" rotatedBoundingBox="8535,6104 11791,3158 11851,3224 8595,6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C7210-1E2E-48AD-B8BB-5AABAF0369C9}" emma:medium="tactile" emma:mode="ink">
              <msink:context xmlns:msink="http://schemas.microsoft.com/ink/2010/main" type="line" rotatedBoundingBox="8535,6104 11791,3158 11851,3224 8595,6170"/>
            </emma:interpretation>
          </emma:emma>
        </inkml:annotationXML>
        <inkml:traceGroup>
          <inkml:annotationXML>
            <emma:emma xmlns:emma="http://www.w3.org/2003/04/emma" version="1.0">
              <emma:interpretation id="{96321D91-0790-4B5B-B3CE-781C2696BD26}" emma:medium="tactile" emma:mode="ink">
                <msink:context xmlns:msink="http://schemas.microsoft.com/ink/2010/main" type="inkWord" rotatedBoundingBox="8546,6117 8584,6083 8588,6087 8550,61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794-854 548 0,'15'-20'204'0,"-15"20"-156"0,23-14-16 16</inkml:trace>
        </inkml:traceGroup>
        <inkml:traceGroup>
          <inkml:annotationXML>
            <emma:emma xmlns:emma="http://www.w3.org/2003/04/emma" version="1.0">
              <emma:interpretation id="{EB0F94C7-7000-43F4-A9C4-9513DA7EFFA5}" emma:medium="tactile" emma:mode="ink">
                <msink:context xmlns:msink="http://schemas.microsoft.com/ink/2010/main" type="inkWord" rotatedBoundingBox="9013,5681 9091,5611 9100,5620 9022,56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3.9114">1266-1284 704 0,'12'-14'264'0,"-12"14"-208"0,7-17-12 0,1 7 0 16,4 7-32-16,3-11-120 15,8 0 60-15</inkml:trace>
        </inkml:traceGroup>
        <inkml:traceGroup>
          <inkml:annotationXML>
            <emma:emma xmlns:emma="http://www.w3.org/2003/04/emma" version="1.0">
              <emma:interpretation id="{07A23C5A-C127-4F1C-B267-FCA5D4598AB3}" emma:medium="tactile" emma:mode="ink">
                <msink:context xmlns:msink="http://schemas.microsoft.com/ink/2010/main" type="inkWord" rotatedBoundingBox="9454,5343 9583,5226 9607,5254 9478,5371">
                  <msink:destinationLink direction="with" ref="{94DB9908-C03E-4BF0-B6E7-74EC1462D47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2.8395">1723-1604 508 0,'0'-3'188'0,"0"3"-148"0,7-17-8 0,1 6 236 16,0 4-152-16,7-13-20 15,5-1-60-15,3-13-188 16,0 3 84-16</inkml:trace>
        </inkml:traceGroup>
        <inkml:traceGroup>
          <inkml:annotationXML>
            <emma:emma xmlns:emma="http://www.w3.org/2003/04/emma" version="1.0">
              <emma:interpretation id="{A24239CC-131E-4268-AC1E-618A58360144}" emma:medium="tactile" emma:mode="ink">
                <msink:context xmlns:msink="http://schemas.microsoft.com/ink/2010/main" type="inkWord" rotatedBoundingBox="10017,4777 10191,4621 10217,4650 10044,48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3.1518">2288-2168 780 0,'15'-14'288'0,"-15"14"-224"0,16-24-20 15,-1 7 24 1,-3 3-48-16,7-13-20 16,1 2 0-16,3-9-380 15,4 3 208-15</inkml:trace>
        </inkml:traceGroup>
        <inkml:traceGroup>
          <inkml:annotationXML>
            <emma:emma xmlns:emma="http://www.w3.org/2003/04/emma" version="1.0">
              <emma:interpretation id="{02DBDB99-BAF0-41EF-9AB4-36757735066B}" emma:medium="tactile" emma:mode="ink">
                <msink:context xmlns:msink="http://schemas.microsoft.com/ink/2010/main" type="inkWord" rotatedBoundingBox="10483,4367 10568,4290 10582,4305 10496,438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38.9331">2729-2605 624 0,'0'-4'228'0,"0"4"-176"0,16-10-16 0,-5 7 80 31,5-4-72-31,11-17-36 0,0 7-8 0</inkml:trace>
        </inkml:traceGroup>
        <inkml:traceGroup>
          <inkml:annotationXML>
            <emma:emma xmlns:emma="http://www.w3.org/2003/04/emma" version="1.0">
              <emma:interpretation id="{8E4D60E8-B1D7-4354-AA06-77F97753AB82}" emma:medium="tactile" emma:mode="ink">
                <msink:context xmlns:msink="http://schemas.microsoft.com/ink/2010/main" type="inkWord" rotatedBoundingBox="11119,3830 11167,3787 11178,3798 11130,38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4.8372">3364-3145 808 0,'0'0'300'0,"0"0"-232"0,19-14-20 0,1 4-184 16,-1 3 64-16</inkml:trace>
        </inkml:traceGroup>
        <inkml:traceGroup>
          <inkml:annotationXML>
            <emma:emma xmlns:emma="http://www.w3.org/2003/04/emma" version="1.0">
              <emma:interpretation id="{F7E33601-7F0C-4D63-8B8B-E1A81090A1FB}" emma:medium="tactile" emma:mode="ink">
                <msink:context xmlns:msink="http://schemas.microsoft.com/ink/2010/main" type="inkWord" rotatedBoundingBox="11649,3287 11791,3158 11836,3207 11693,333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24.7363">3898-3682 780 0,'0'-10'288'0,"0"10"-224"0,47-14-20 16,-28 0-100-1,8 4 20-15,23-8-524 16,-11-2 308-16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48.7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CD1C73-1C93-4F09-8425-E26EDF499D5F}" emma:medium="tactile" emma:mode="ink">
          <msink:context xmlns:msink="http://schemas.microsoft.com/ink/2010/main" type="writingRegion" rotatedBoundingBox="4004,8843 6514,8786 6527,9358 4017,9415"/>
        </emma:interpretation>
      </emma:emma>
    </inkml:annotationXML>
    <inkml:traceGroup>
      <inkml:annotationXML>
        <emma:emma xmlns:emma="http://www.w3.org/2003/04/emma" version="1.0">
          <emma:interpretation id="{9673035D-B829-4012-A742-85FB56D5B21D}" emma:medium="tactile" emma:mode="ink">
            <msink:context xmlns:msink="http://schemas.microsoft.com/ink/2010/main" type="paragraph" rotatedBoundingBox="4004,8843 6514,8786 6527,9358 4017,9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9F11DF-8DCD-4B6C-8069-72BE8BAFEC61}" emma:medium="tactile" emma:mode="ink">
              <msink:context xmlns:msink="http://schemas.microsoft.com/ink/2010/main" type="line" rotatedBoundingBox="4004,8843 6514,8786 6527,9358 4017,9415"/>
            </emma:interpretation>
          </emma:emma>
        </inkml:annotationXML>
        <inkml:traceGroup>
          <inkml:annotationXML>
            <emma:emma xmlns:emma="http://www.w3.org/2003/04/emma" version="1.0">
              <emma:interpretation id="{8167423A-1AB7-403E-81BD-8391948AF340}" emma:medium="tactile" emma:mode="ink">
                <msink:context xmlns:msink="http://schemas.microsoft.com/ink/2010/main" type="inkWord" rotatedBoundingBox="4004,8843 4333,8836 4345,9408 4017,94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 25 124 0,'-3'-17'44'0,"3"17"-32"0,3-7-4 0,-6 4 4 15,3 6-8-15,-4-3 32 16,8 0-20-16,-8 4 56 15,4 3-40-15,-4 6 72 16,4 4-56-16,-12 11 80 16,12 3-72-16,-11 3 36 15,7 4-56-15,-8 14 0 16,4-4-24-16,-3 7 12 16,-1-3-16-16,-3-4 48 15,3-3-28-15,-3-14 12 16,7-7-24-16,-4-11 36 15,8-2-28-15,-3-28-24 16,7 3 0-16,3-17-52 16,9-7 24-16,4-3-180 15,7 3 116-15,0 7-20 16,4 3 64-16,0 1 24 16,4 10 12-16,-8-1 48 15,1 12-24-15,-9-1 36 16,4 7-32-16,-11-4 32 15,-8 8-32-15,0-4 20 0,0 7-20 0,0-1-44 16,-8 1 16-16,-3-3-156 16,3 3 92-16,-4-4-28 15,9 4 60-15,-1 3 44 16,4 1 4-16,-8 9 184 16,8 4-100-16,8 11 84 15,-4 6-100-15,7-3 44 16,5-7-72-16,3 0 4 15,4-11-28-15,0-9 24 16,5 3-28-16</inkml:trace>
        </inkml:traceGroup>
        <inkml:traceGroup>
          <inkml:annotationXML>
            <emma:emma xmlns:emma="http://www.w3.org/2003/04/emma" version="1.0">
              <emma:interpretation id="{AD9A8C42-75DD-41CB-83B3-FF7DB8F603E8}" emma:medium="tactile" emma:mode="ink">
                <msink:context xmlns:msink="http://schemas.microsoft.com/ink/2010/main" type="inkWord" rotatedBoundingBox="5038,9024 5270,9019 5275,9226 5042,92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1.4204">1020 218 756 0,'7'-10'280'0,"-7"10"-216"0,20-11-20 0,-13 8 40 15,9 3-56-15,7-7 16 16,4 4-28-16,4-1-132 16,4 8 64-16,0-1-468 15,-4 4 292-15</inkml:trace>
          <inkml:trace contextRef="#ctx0" brushRef="#br0" timeOffset="450.2373">1050 359 600 0,'-7'7'224'0,"7"-7"-176"0,38 17-12 0,-7-17-16 15,0 4-20-15</inkml:trace>
        </inkml:traceGroup>
        <inkml:traceGroup>
          <inkml:annotationXML>
            <emma:emma xmlns:emma="http://www.w3.org/2003/04/emma" version="1.0">
              <emma:interpretation id="{52D706C7-7E28-423B-82BD-AB4CD137E50E}" emma:medium="tactile" emma:mode="ink">
                <msink:context xmlns:msink="http://schemas.microsoft.com/ink/2010/main" type="inkWord" rotatedBoundingBox="5946,8924 6517,8911 6524,9212 5953,92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21.6268">2065 98 144 0,'-4'-11'52'0,"4"11"-40"0,0-3 0 15,-8-1 52 1,16 4-36-16,-16 0 68 16,8 4-56-16,-8 6 132 0,4 4-96 0,-11 7 52 15,3-1-72-15,-7 4 56 16,4 4-64-16,-5 3 28 16,9-4-44-16,3 1 0 15,0-1-20-15,16-6-16 16,0-4 0-16,3-13-84 15,9-4 48-15,7-14-160 16,7 4 112-16,-3-15-148 16,4 8 136-16,-15-3-56 15,7 6 92-15,-23 0 108 16,3 7-24-16,-14 7 256 16,3 7-156-16,-4 7 92 15,0 3-124-15,1 4 28 16,14 3-68-16,9-4 12 15,7 1-40-15,20-11 0 16,3-3-12-16,8-14-40 16,-3-3 16-16,-5-11-84 15,-7 1 60-15,-12-8-20 16,-8 8 36-16,-19-11 4 16,0 3 12-16,-19-10-20 15,3 11 16-15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51.3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6F9BE2-E8BB-4083-A403-131F42797599}" emma:medium="tactile" emma:mode="ink">
          <msink:context xmlns:msink="http://schemas.microsoft.com/ink/2010/main" type="inkDrawing" rotatedBoundingBox="6999,8612 12025,7652 12212,8635 7186,9595" semanticType="callout" shapeName="Other">
            <msink:sourceLink direction="with" ref="{52E74BB1-587C-4CBB-AB72-0515A05BD58E}"/>
            <msink:sourceLink direction="with" ref="{B9F8B278-14A1-4A87-928C-50576D185DA7}"/>
          </msink:context>
        </emma:interpretation>
      </emma:emma>
    </inkml:annotationXML>
    <inkml:trace contextRef="#ctx0" brushRef="#br0">1 675 364 0,'8'-3'132'0,"-8"3"-100"0,11 13-12 0,-3-2 140 16,0 6-92-16,0 14 80 16,3 3-88-16,1 32-4 15,3-1-36-15,5 14 4 16,3-7-12-16,-4-6-8 16,1-15 0-16,-1-13 20 15,4-10-12-15,0-11 56 16,1-3-36-16,-5-14 12 15,4-4-28-15,-3-20-8 16,3-3-4-16,-8-28-60 16,8 3 32-16,-11-17-140 15,7 11 92-15,-3-8-64 16,-1 18 76-16,-7-10 0 16,8 10 36-16,-9-14-32 15,9 13 36-15,-8-13 24 16,3 18 0-16,1-11 28 15,-1 17-20-15,5-3-12 16,-1 13-4-16,1-3 4 16,3 17 0-16,-3-10-12 15,-1 14 8-15,1-4 4 0,3 0 0 16,-7 4 0-16,3-4 0 0,-7 1-12 16,4 6 8-16,-5-4 12 15,1 4-4-15,-4-3 8 16,4 7-8-16,-1-8-12 15,1 8 4-15,0-4 12 16,0 4-4-16,-5-4 32 16,5 3-20-16,0-3 12 15,0 7-16 1,-8-3 0-16,4 3-4 0,-1-4 20 16,5 4-16-16,0-3 12 15,0 6-12-15,-4-3 36 16,-1 0-24-16,5 0-4 15,4 0-12-15,-5 0 12 16,5 0-12-16,4 0 40 16,-1 0-24-16,12 0-12 15,0 0-8-15,16 0-4 16,3 0 0-16,16 0 0 16,-4 0 0-16,39-6-12 15,4 2 8-15,34-10 12 16,-7 14-4-16,50-13-28 15,-11 9 12-15,57-3 12 16,-19 4 4-16,51-7 8 16,-28 10-8-16,43-11-4 15,-43 1 4-15,24 0-4 16,-35-1 0-16,15-3 0 0,-42 8 0 16,3-5 16-16,-30 4-8 0,-8-3-28 15,-31 10 8-15,-20 4-540 16,-30 2 300-16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53.6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1FC085-C38A-4509-854E-2834D7F44430}" emma:medium="tactile" emma:mode="ink">
          <msink:context xmlns:msink="http://schemas.microsoft.com/ink/2010/main" type="inkDrawing" rotatedBoundingBox="9852,9552 10245,8461 10541,8568 10148,9659" semanticType="verticalRange" shapeName="Other">
            <msink:sourceLink direction="with" ref="{63954C80-B987-4774-A3E1-15A95520390D}"/>
          </msink:context>
        </emma:interpretation>
      </emma:emma>
    </inkml:annotationXML>
    <inkml:trace contextRef="#ctx0" brushRef="#br0">498 23 364 0,'-8'-17'132'0,"8"17"-100"0,-11-4-12 15,-5 1 148 1,1 6-96-16,-20 1 112 16,0 2-104-16,-8 12 36 15,1 6-68-15,-8 17 12 16,7 7-40-16,-11 18 88 0,11-1-60 0,1 21 40 15,11 0-52-15,7 21-12 16,17-7-12-16,7 6 0 16,7-20-8-16,9-10 8 15,3-21-8-15,4-7-180 16,1-10 100-16,-5-14-280 16,0-3 200-16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2:28.5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48A4A2-D402-4CB7-BB27-039FB5BCEDBA}" emma:medium="tactile" emma:mode="ink">
          <msink:context xmlns:msink="http://schemas.microsoft.com/ink/2010/main" type="inkDrawing" rotatedBoundingBox="3723,4198 6519,3996 6524,4071 3728,4273" semanticType="underline" shapeName="Other">
            <msink:sourceLink direction="with" ref="{A86BF66F-CBBD-4D80-B1BF-45E26582C233}"/>
          </msink:context>
        </emma:interpretation>
      </emma:emma>
    </inkml:annotationXML>
    <inkml:trace contextRef="#ctx0" brushRef="#br0">51 179 456 0,'-31'3'168'0,"23"-3"-128"0,1 4-16 0,3-4 140 16,4 0-96-16,-4 0 88 15,0 0-92-15,0 0 28 16,4 0-52-16,0 0 20 16,8 0-32-16,-4 0 16 15,7 3-24-15,17-3 52 16,2 0-40-16,44-10 12 15,3 3-28-15,82-14 0 16,8-3-8-16,80-3 12 16,-7 3-12-16,51 0 24 15,-36 10-20-15,8-7 4 16,-38 14-8-16,-20 0 4 16,-42 7-8-16,-32-3-12 0,-34 10 4 15,-23 0 28 1,-24 0-12-16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52.1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C43820-7649-4941-92C3-CA9EAEEF68FF}" emma:medium="tactile" emma:mode="ink">
          <msink:context xmlns:msink="http://schemas.microsoft.com/ink/2010/main" type="writingRegion" rotatedBoundingBox="6342,9607 11710,7614 12560,9903 7192,11896"/>
        </emma:interpretation>
      </emma:emma>
    </inkml:annotationXML>
    <inkml:traceGroup>
      <inkml:annotationXML>
        <emma:emma xmlns:emma="http://www.w3.org/2003/04/emma" version="1.0">
          <emma:interpretation id="{F8A15E28-AFC3-4F86-A381-EDAE070E2712}" emma:medium="tactile" emma:mode="ink">
            <msink:context xmlns:msink="http://schemas.microsoft.com/ink/2010/main" type="paragraph" rotatedBoundingBox="7480,8942 9600,8846 9628,9471 7508,95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FEC2C8-BAD9-4470-B57D-664B5249F828}" emma:medium="tactile" emma:mode="ink">
              <msink:context xmlns:msink="http://schemas.microsoft.com/ink/2010/main" type="line" rotatedBoundingBox="7480,8942 9600,8846 9628,9471 7508,9567"/>
            </emma:interpretation>
          </emma:emma>
        </inkml:annotationXML>
        <inkml:traceGroup>
          <inkml:annotationXML>
            <emma:emma xmlns:emma="http://www.w3.org/2003/04/emma" version="1.0">
              <emma:interpretation id="{B9F8B278-14A1-4A87-928C-50576D185DA7}" emma:medium="tactile" emma:mode="ink">
                <msink:context xmlns:msink="http://schemas.microsoft.com/ink/2010/main" type="inkWord" rotatedBoundingBox="7480,8942 9600,8846 9628,9471 7508,9567">
                  <msink:destinationLink direction="with" ref="{3B6F9BE2-E8BB-4083-A403-131F4279759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-2882 585 464 0,'-24'-11'176'0,"24"11"-140"0,0 0-8 0,4-3 120 16,4 3-88-16,11-7 64 15,4 4-72-15,8-14 16 16,4 3-40-16,8-21-16 16,-4 1-8-16,7-21-4 15,0 3 0-15,16-10-12 16,-11 4 8-16,11 6 28 15,-12 11-12-15,-4-4-64 16,1 11 24-16,-12-8 4 16,-12 12 12-16,0-1 28 15,-7 13-8-15,-9 8-20 16,-7 7 4-16,0 9 84 16,0 12-44-16,-7 9 28 15,3 4-40-15,-8 7-8 16,8 0-8-16,-7 3-4 15,11 0 0-15,0 1 16 16,0-4-8-16,7-7 24 16,-3-7-20-16,0-14-4 15,-4-3-4-15,12-17-164 16,-1-1 88-16,5-20-120 16,-4 0 108-16,7-7-140 0,0 7 124 15,-3-10-20-15,3 7 72 0,-7-1 160 16,7 8-56-16,-11 6 216 15,7 7-152-15,-15 11 128 16,4 6-140-16,-12 11 64 16,5 7-100-16,-5 6 16 15,0 1-52-15,-4 6-24 16,5 4-4-16,7 0-8 16,0-4 0-16,0-3 0 15,7 0 0-15,-7-10-232 16,4-4 128-16,0-3-248 15,0-4 200-15</inkml:trace>
          <inkml:trace contextRef="#ctx0" brushRef="#br0" timeOffset="285.7593">-1841 268 424 0,'-16'7'156'0,"16"-7"-120"0,-34 31-8 16,22-14 104 0,4 4-76-16,-3 6 24 15,7 4-48-15,-8 0 4 16,12-3-20-16,4-4-44 16,8-3 16-16,7-14 28 15,8-1-8-15,4-12-72 16,0 2 36-16,0-13-124 0,-4 3 88 0,-12-13 52 15,1 6 12-15,-24-10-36 16,0 3 20-16,-11-2-16 31,0 9 20-31</inkml:trace>
          <inkml:trace contextRef="#ctx0" brushRef="#br0" timeOffset="811.6581">-1520 168 508 0,'-11'-20'188'0,"11"20"-148"0,27-7-8 0,-16 3 140 15,5 4-100-15,7-6 104 16,4 2-100-16,12-3-24 16,3 4-32-16,20-1-104 15,-4 4 48-15,8 0-396 16,-4 4 240-16</inkml:trace>
          <inkml:trace contextRef="#ctx0" brushRef="#br0" timeOffset="630.1758">-1291-35 268 0,'19'-13'100'0,"-19"13"-76"0,0-14-8 16,0 7 156-1,8 7-96-15,-16-7 60 16,8 4-80-16,-8-1 28 15,-3 4-48-15,-17 4 76 16,9 3-60-16,-8 6 44 16,8 5-56-16,-12 2 120 15,7 4-88-15,1 4 8 16,8 3-44-16,15 7-8 16,0-1-16-16,11 1 20 15,13 4-20-15,3-11-20 0,0 3 0 0,8-13-332 16,3-4 188-16,-3-7-404 15,0-10 312-15</inkml:trace>
          <inkml:trace contextRef="#ctx0" brushRef="#br0" timeOffset="1084.3865">-893 289 424 0,'-23'14'156'0,"23"-14"-120"0,-12 38-8 0,5-21 80 31,3 3-64-31,0 4 36 0,4 1-48 0,4-5-8 15,7-3-16-15,5-10 20 16,7 0-16-16,-4-14-20 16,5-3 0-16,-5-14-40 15,0 3 28-15,-11-13-4 16,0 6 16-16,-16-6-64 16,4 10 40-16</inkml:trace>
        </inkml:traceGroup>
      </inkml:traceGroup>
    </inkml:traceGroup>
    <inkml:traceGroup>
      <inkml:annotationXML>
        <emma:emma xmlns:emma="http://www.w3.org/2003/04/emma" version="1.0">
          <emma:interpretation id="{3E9BED3B-8F74-4701-896F-7F9F6DE7327E}" emma:medium="tactile" emma:mode="ink">
            <msink:context xmlns:msink="http://schemas.microsoft.com/ink/2010/main" type="paragraph" rotatedBoundingBox="10322,8821 12062,8458 12238,9303 10498,96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3954C80-B987-4774-A3E1-15A95520390D}" emma:medium="tactile" emma:mode="ink">
              <msink:context xmlns:msink="http://schemas.microsoft.com/ink/2010/main" type="line" rotatedBoundingBox="10322,8821 12062,8458 12238,9303 10498,9666">
                <msink:destinationLink direction="with" ref="{2F1FC085-C38A-4509-854E-2834D7F44430}"/>
                <msink:destinationLink direction="with" ref="{8026AEF7-E5F2-49BA-97A8-DD50D0F62E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94AD818-3357-4CAE-BFFB-E0F31A1D18A4}" emma:medium="tactile" emma:mode="ink">
                <msink:context xmlns:msink="http://schemas.microsoft.com/ink/2010/main" type="inkWord" rotatedBoundingBox="10357,8993 10889,8882 10967,9251 10435,9363"/>
              </emma:interpretation>
            </emma:emma>
          </inkml:annotationXML>
          <inkml:trace contextRef="#ctx0" brushRef="#br0" timeOffset="1842.5894">319 165 892 0,'39'-41'332'0,"-39"41"-260"0,73-21-20 0,-34 18 44 16,7-4-64-16</inkml:trace>
          <inkml:trace contextRef="#ctx0" brushRef="#br0" timeOffset="1717.757">2 0 592 0,'-8'31'220'0,"8"-31"-172"0,8 41-12 16,-8-13 24-1,3-1-40-15,1 18 16 16,0 0-20-16,0 6-8 16,0-6-4-16,-4-7-192 15,0-7 104-15</inkml:trace>
        </inkml:traceGroup>
        <inkml:traceGroup>
          <inkml:annotationXML>
            <emma:emma xmlns:emma="http://www.w3.org/2003/04/emma" version="1.0">
              <emma:interpretation id="{52E74BB1-587C-4CBB-AB72-0515A05BD58E}" emma:medium="tactile" emma:mode="ink">
                <msink:context xmlns:msink="http://schemas.microsoft.com/ink/2010/main" type="inkWord" rotatedBoundingBox="11295,8618 12062,8458 12238,9303 11471,9463">
                  <msink:destinationLink direction="with" ref="{3B6F9BE2-E8BB-4083-A403-131F4279759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01.9085">1445-4 392 0,'8'-6'148'0,"-8"6"-116"0,-8-14-8 0,8 7 92 16,12 3-68-16,-4-2 44 16,0 2-56-16,3-10-20 15,-3 11-8-15,3-4 8 16,9 7-8-16,-5 0 24 15,-3 7-20-15,7 3 12 16,1 4-12-16,-5 0-8 16,5-4 0-16,-13 4-4 15,-3 0 0-15,-4-1 44 32,0 1-24-32,-19-4-8 0,7 8-8 0,-3-11-4 15,3 3 0-15,-3-7-36 16,7 1 20-16,0-4-204 15,8 0 120-15</inkml:trace>
          <inkml:trace contextRef="#ctx0" brushRef="#br0" timeOffset="2762.7531">989-361 392 0,'-8'3'148'0,"8"-3"-116"0,-8 21-8 15,0-4 92 1,8 0-68-16,-7 11 76 15,-1 3-68-15,0 0-4 16,4-1-32-16,0-2 4 0,4 0-12 0,0-11 12 16,8 0-16-16,0-10-28 15,7 0 8-15,1-11-108 16,-1 1 64-16,-3-11-100 16,3 4 92-16,-7-11-164 15,0 4 128-15,-8 0 56 16,4 6 32-16,-8 8 144 15,4 3-68-15,0 7 156 16,4 3-124-16,7 7-28 16,5 4-44-16,15-4 0 15,4-3-16-15,11-7 4 16,5-4-4-16,-1-10-52 16,-4 0 28-16,-7-10-148 15,-8 0 92-15,-12-14 32 16,1 10 28-16,-20-9 0 15,-4 5 8-15,-12-6-68 16,1 14 40-16</inkml:trace>
          <inkml:trace contextRef="#ctx0" brushRef="#br0" timeOffset="4250.7447">1511-17 112 0,'0'-4'44'0,"0"4"-36"0,8 7 0 0,-8-7 56 16,0 0-36-16,0 0 84 15,0 7-60-15,0 0 88 16,0 7-80-16,-8-1 68 16,8 5-72-16,-8 2 76 15,5 4-76-15,-5 11 36 16,8-1-56-16,0 11 0 16,0-4-24-16,-8 4-8 15,12-7 0-15,0-11 12 16,-4-6-8-16,0-11-260 15,0-3 140-15</inkml:trace>
          <inkml:trace contextRef="#ctx0" brushRef="#br0" timeOffset="7476.2717">1449-461 364 0,'-7'-7'132'0,"7"7"-100"0,-4-4-12 0,4 1 112 16,4 3-76-16,-4-3 40 15,7 3-56-15,1-4 20 16,8 1-32-16,-1-1 36 16,0 8-36-16,-3-4-16 15,4 7-4-15,-5-1 0 16,5 5-4-16,-16 3 8 15,11-1-8-15,-15 4 24 16,-3 4-16-16,-1-4-20 16,0 1 0-16,-3-5-4 15,7 5 4-15,0-8 0 16,4 0 0-16,11-6 8 16,5 2 0-16,11-6 16 15,8 4-8-15,4-1-204 16,7 1 104-16</inkml:trace>
        </inkml:traceGroup>
      </inkml:traceGroup>
    </inkml:traceGroup>
    <inkml:traceGroup>
      <inkml:annotationXML>
        <emma:emma xmlns:emma="http://www.w3.org/2003/04/emma" version="1.0">
          <emma:interpretation id="{FEE53B8C-17EF-478E-B408-CD1279D10D8B}" emma:medium="tactile" emma:mode="ink">
            <msink:context xmlns:msink="http://schemas.microsoft.com/ink/2010/main" type="paragraph" rotatedBoundingBox="6843,10955 12128,8992 12477,9934 7192,11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911044-8641-4CFC-A83C-2F7636106DCB}" emma:medium="tactile" emma:mode="ink">
              <msink:context xmlns:msink="http://schemas.microsoft.com/ink/2010/main" type="line" rotatedBoundingBox="6843,10955 12128,8992 12477,9934 7192,11896">
                <msink:destinationLink direction="with" ref="{8026AEF7-E5F2-49BA-97A8-DD50D0F62E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028D7F-6ADE-4C06-A114-012BC9273B5F}" emma:medium="tactile" emma:mode="ink">
                <msink:context xmlns:msink="http://schemas.microsoft.com/ink/2010/main" type="inkWord" rotatedBoundingBox="6843,10955 8923,10182 9272,11124 7192,11896">
                  <msink:destinationLink direction="with" ref="{AC5829C4-F452-44B2-B001-82E33E68E0F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428.6299">-3057 2581 208 0,'20'-11'76'0,"-13"8"-60"0,5-4-4 0,-4 4 84 15,0-1-56-15,-1 1 28 16,1-1-40-16,-4 1 16 16,-4 3-24-16,-4 3-8 15,-8 4-8-15,-3 7 64 16,-8 6-36-16,-4 5 4 16,-1 2-20-16,-2 1 16 0,-5 3-20 15,0-7 48-15,8-7-32 16,7-3 28-1,1-1-28-15,7-2-60 0,12-4 16 16,12-4 20-16,7-3 0 16,8 0 20-16,12 3-16 15,8 1-20-15,11-4 4 0,-4-4 4 32,0 4 4-17,-15-3 8-15,7 3-4 0,-26-14 52 16,-1 7-32-16,-19-10 68 15,-12 0-52-15,-15-4 52 0,-15-6-52 16,3-1-4-16,4 4-20 16,8 4-64-16,8 2 24 0,7 1-316 15,12 0 188 1,16 3-304-16</inkml:trace>
          <inkml:trace contextRef="#ctx0" brushRef="#br0" timeOffset="15238.6893">-2642 1682 176 0,'0'-24'64'0,"0"24"-48"0,0-20-8 0,0 13 76 16,0 7-48-16,-4 0 40 15,0 7-44-15,-4 13 132 16,0 8-92-16,-3 10 92 15,3 0-96-15,-4 13-8 16,5 1-36-16,-9 6 0 16,8 1-12-16,-7-4 28 15,7-7-24-15,-3-10 20 16,3-7-20-16,0-10 36 16,4-8-28-16,0-20-12 15,8-3-8-15,0-21-84 16,4 0 44-16,3-10-152 15,9 6 104-15,-1-2-40 16,4 6 72-16,4 3 4 16,4 7 28-16,0 4 12 15,-4 7 8-15,1 7 0 16,-13 3 0-16,-7 3 24 16,0 4-12-16,-16 3-12 15,0 4-4-15,-7-4 12 16,-1 4-4-16,-7-7 16 15,7 0-12-15,1-4-12 16,3 1 0-16,5 3 40 16,3-1-24-16,4 8 112 15,7 7-68-15,1 3 4 0,8 3-40 0,-1 1 4 16,4-4-12-16,-3-3-8 16,3-1 0-16,-3-6-4 15,3-4 0-15,-7-6-256 16,3 3 140-16</inkml:trace>
          <inkml:trace contextRef="#ctx0" brushRef="#br0" timeOffset="15555.553">-2046 1676 216 0,'-16'6'80'0,"16"-6"-60"0,-31 28-8 15,12-14 100 1,3 0-64-16,-18 10 120 15,6 3-92-15,-10 11 24 16,11 0-60-16,0 13-4 16,11 1-24-16,8 3 12 15,12-3-16-15,8-11-92 0,7-3 48 0</inkml:trace>
          <inkml:trace contextRef="#ctx0" brushRef="#br0" timeOffset="16094.0792">-1950 1879 332 0,'-19'3'120'0,"19"-3"-92"0,-12 17-8 16,5-6 104-1,3 2-72-15,-4 5 60 16,4 9-68-16,-3 1 4 16,7-1-28-16,0-3-12 15,7 7-4-15,1-10 4 16,7-4-4-16,5-14-12 15,-1 1 4-15,1-11-92 16,3 0 48-16,-4-10-136 16,-3 3 104-16,-9-10-44 15,1 3 76-15,-12-3-36 0,4 11 48 16,-11 2 64-16,3 8-12 16,-4 6 224-16,8 8-132 0,4 2 8 15,8 1-72-15,11-4-20 16,5 4-16-16,11-10 12 15,3-4-12-15,1-14 24 16,-4 0-20-16,-8-6 12 16,0 2-12-16,-15-6-16 15,-5 4 0-15,-14-5-16 16,-1 5 12-16,-11-1-112 16,3 7 68-16,-7 1-332 15,7 2 216-15</inkml:trace>
          <inkml:trace contextRef="#ctx0" brushRef="#br0" timeOffset="16275.4532">-1462 1713 488 0,'16'0'180'0,"-16"0"-140"0,35 25-12 15,-12-12 136 1,4 1-96-16,12 14 36 15,-1 3-64-15,-3 27 4 16,0 7-28-16,-31 11-96 16,-8 0 44-16</inkml:trace>
        </inkml:traceGroup>
        <inkml:traceGroup>
          <inkml:annotationXML>
            <emma:emma xmlns:emma="http://www.w3.org/2003/04/emma" version="1.0">
              <emma:interpretation id="{EB564F77-FAA5-4234-BDDD-AA4A5CEF4BD8}" emma:medium="tactile" emma:mode="ink">
                <msink:context xmlns:msink="http://schemas.microsoft.com/ink/2010/main" type="inkWord" rotatedBoundingBox="11432,9640 12255,9335 12398,9721 11575,100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77.0566">1178 609 332 0,'-23'3'120'0,"23"-3"-92"0,-27 7-8 0,12 0 140 15,3 7-92-15,0 7 44 16,1-1-68-16,-5 8-16 16,8-1-16-16,12 4 16 15,12 0-16-15,-1-10-20 16,16-1 0-16,0-13-4 15,8-3 4-15,-4-11-108 16,-4 0 64-16,-12-10-68 16,8 3 72-16,-19-3 4 15,0 3 28-15,-8 4 48 16,0 10-20-16,-12 7 80 16,8 10-56-16,12 10 56 15,4 1-52-15,7-1-12 16,16-2-16-16,3-8 8 15,-7-4-12-15,4-16-4 16,0-4 0-16,-4-13 12 0,4-1-8 0,-23-7 4 31,7 4-4-31,-19-3-68 0,0 6 32 0</inkml:trace>
          <inkml:trace contextRef="#ctx0" brushRef="#br0" timeOffset="8964.8217">1786 523 320 0,'-15'0'120'0,"15"0"-96"0,15 3-4 0,-11 1 36 15,4 3-36-15,11 0 44 16,8 3-36-16,-7 0-32 15,7 4 0-15,-16-4 16 16,9 1-4-16,-20-5 24 16,0 5-20-16,-20-8 84 15,9 4-52-15,-5-3 40 16,12-1-48-16,4-6 0 16,12 3-24-16,15-4-24 15,4 1 4-15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00.3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F809BA-12B5-4D83-8B38-7C82831EBD4F}" emma:medium="tactile" emma:mode="ink">
          <msink:context xmlns:msink="http://schemas.microsoft.com/ink/2010/main" type="inkDrawing" rotatedBoundingBox="11188,9403 12749,9280 12751,9304 11190,9427" semanticType="underline" shapeName="Other"/>
        </emma:interpretation>
      </emma:emma>
    </inkml:annotationXML>
    <inkml:trace contextRef="#ctx0" brushRef="#br0">0 146 248 0,'4'-7'92'0,"-4"7"-72"0,15-7-4 0,-11 4 80 16,4 3-56-16,-1-3 72 15,5-1-64-15,-4 1 44 16,3 3-52-16,1-4 16 15,4 8-36-15,7-8 60 16,0 4-44-16,23-7-8 16,9 4-16-16,38-7 24 15,-1 3-20-15,48-4 20 16,-1 4-20-16,8-6 8 16,-15 9-12-16,-8-6-24 15,-16 7 4-15,-7-8 32 16,-16 4-16-16,-12-3 8 15,-26 7-8-15,-24-4-60 16,-11 7 28-16,-24 0-260 16,-3 7 152-16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01.4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26AEF7-E5F2-49BA-97A8-DD50D0F62E62}" emma:medium="tactile" emma:mode="ink">
          <msink:context xmlns:msink="http://schemas.microsoft.com/ink/2010/main" type="inkDrawing" rotatedBoundingBox="12926,8495 13322,9565 13183,9617 12786,8547" semanticType="verticalRange" shapeName="Other">
            <msink:sourceLink direction="with" ref="{63954C80-B987-4774-A3E1-15A95520390D}"/>
            <msink:sourceLink direction="with" ref="{D4911044-8641-4CFC-A83C-2F7636106DCB}"/>
          </msink:context>
        </emma:interpretation>
      </emma:emma>
    </inkml:annotationXML>
    <inkml:trace contextRef="#ctx0" brushRef="#br0">0 0 540 0,'35'14'200'0,"-35"-14"-156"0,74 55-12 0,-35-10 256 16,-5 10-164-16,17 31 204 15,-5-4-188-15,5 46 80 16,-13-11-128-16,-11 20-16 15,-7-13-48-15,-28-3 20 16,-4-15-32-16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04.1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1DECD5-0AEB-4BCA-9444-F64987DED066}" emma:medium="tactile" emma:mode="ink">
          <msink:context xmlns:msink="http://schemas.microsoft.com/ink/2010/main" type="inkDrawing" rotatedBoundingBox="4686,16488 20802,16925 20797,17121 4681,16683" shapeName="Other">
            <msink:destinationLink direction="with" ref="{AC5829C4-F452-44B2-B001-82E33E68E0FD}"/>
            <msink:destinationLink direction="with" ref="{91224768-7B33-40EC-AAC4-9C8C0A8758AE}"/>
          </msink:context>
        </emma:interpretation>
      </emma:emma>
    </inkml:annotationXML>
    <inkml:trace contextRef="#ctx0" brushRef="#br0">0 41 352 0,'47'-3'132'0,"-28"3"-104"0,1-4-8 0,-1 4 52 16,0-3-44-16,1-1 104 15,3 4-76-15,4-6 56 0,4 2-68 16,-4-3 16-16,12 4-40 16,7-1 0-16,4 1-12 0,9 3 4 15,2 3-8-15,13 1-12 16,-4-4 4-16,26 0 20 16,21 0-8-16,10 3-12 15,5-3 0-15,38-3 28 16,8 6-12-16,12-6-4 15,38 3-4-15,16-11 4 16,23 11-4-16,16-3 32 16,31 6-20-16,19-6-4 15,3 0-8-15,32 9-16 16,23-6 8-16,-12 4-4 16,28 6 0-16,23 1 0 0,11 2 0 15,-11-2 24-15,11 9-8 16,16 1-4-16,-4-4 0 15,-16 0 4-15,0 0-4 16,20-6-12-16,12 9 4 16,-20-16 12-16,8 6-4 15,-5 4-12-15,17-4 4 16,15 4 28-16,-39 0-12 16,-15 17-4-16,-16-7-4 15,-50 7 4-15,-8-7-4 16,-54 14 8-16,-12-11-8 0,-27-3-12 15,-34-3 4-15,-32-11-112 16,-3 1 64-16,-20 2-200 16,-27-13 144-16,-23 0-216 15,-12-6 184 1,-11-5-32-16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03.2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5829C4-F452-44B2-B001-82E33E68E0FD}" emma:medium="tactile" emma:mode="ink">
          <msink:context xmlns:msink="http://schemas.microsoft.com/ink/2010/main" type="inkDrawing" rotatedBoundingBox="7704,11820 7864,16937 7457,16950 7297,11832" semanticType="callout" shapeName="Other">
            <msink:sourceLink direction="with" ref="{331DECD5-0AEB-4BCA-9444-F64987DED066}"/>
            <msink:sourceLink direction="with" ref="{61028D7F-6ADE-4C06-A114-012BC9273B5F}"/>
          </msink:context>
        </emma:interpretation>
      </emma:emma>
    </inkml:annotationXML>
    <inkml:trace contextRef="#ctx0" brushRef="#br0">-1 13 176 0,'0'-14'64'0,"0"14"-48"0,15-3-8 0,-15 3 16 15,4 3-16-15,4 1 104 16,-8 3-64-16,8 3 60 15,-4 0-64-15,3 4 32 16,1 0-44-16,-8 3 16 16,8-3-28-16,-8 7 28 15,0 3-32-15,-8 20 12 16,16 8-16-16,-8 34 12 0,4 7-16 16,-4-4 16-16,0 21-16 15,7 25-12-15,1 2 0 16,-8-9 12-16,12 30-4 0,-5 11 16 15,5-11-12-15,0-7 4 32,3 4-4-32,12 24 12 0,-7-17-12 15,-5 17 24-15,-3-4-20 16,-1-17 48-16,1 11-32 16,-4 10 12-16,3-14-24 0,-3-10 20 0,-4 20-24 15,4-2 32-15,-8-22-28 16,-4-10-24-16,-4 10 4 15,-7-6 8-15,-9-18 0 16,1-20 8-16,-4-11-8 16,-4 1-20-16,8-1 8 15,0-7 4-15,11-6 4 16,8-14-240-16,16-14 132 16,-5-14-432-1</inkml:trace>
    <inkml:trace contextRef="#ctx0" brushRef="#br0" timeOffset="7013.8647">223 4758 60 0,'20'-7'24'0,"-20"7"-20"0,27-10 0 0,-12 0 0 16,1 6-4-16,7-9 0 15,0 6 0-15,0-14 32 16,5 14-16-16,-5-17 4 16,-4 14-12-16,-3-11-68 15,3 11 32-15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04.6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8DB32D-6878-4C04-B7E7-4A32310206C8}" emma:medium="tactile" emma:mode="ink">
          <msink:context xmlns:msink="http://schemas.microsoft.com/ink/2010/main" type="writingRegion" rotatedBoundingBox="20391,16819 21746,16819 21746,17611 20391,17611"/>
        </emma:interpretation>
      </emma:emma>
    </inkml:annotationXML>
    <inkml:traceGroup>
      <inkml:annotationXML>
        <emma:emma xmlns:emma="http://www.w3.org/2003/04/emma" version="1.0">
          <emma:interpretation id="{E9608987-031D-4FB5-BD17-CD11A93B1E66}" emma:medium="tactile" emma:mode="ink">
            <msink:context xmlns:msink="http://schemas.microsoft.com/ink/2010/main" type="paragraph" rotatedBoundingBox="20391,16819 21746,16819 21746,17611 20391,17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84508-C777-487A-9521-6068FCCE3428}" emma:medium="tactile" emma:mode="ink">
              <msink:context xmlns:msink="http://schemas.microsoft.com/ink/2010/main" type="line" rotatedBoundingBox="20391,16819 21746,16819 21746,17611 20391,17611"/>
            </emma:interpretation>
          </emma:emma>
        </inkml:annotationXML>
        <inkml:traceGroup>
          <inkml:annotationXML>
            <emma:emma xmlns:emma="http://www.w3.org/2003/04/emma" version="1.0">
              <emma:interpretation id="{E540CFFC-D16D-4B52-B8A4-A66F09EE1362}" emma:medium="tactile" emma:mode="ink">
                <msink:context xmlns:msink="http://schemas.microsoft.com/ink/2010/main" type="inkWord" rotatedBoundingBox="20391,16819 21746,16819 21746,17611 20391,17611"/>
              </emma:interpretation>
              <emma:one-of disjunction-type="recognition" id="oneOf0">
                <emma:interpretation id="interp0" emma:lang="" emma:confidence="1">
                  <emma:literal>Jiu</emma:literal>
                </emma:interpretation>
                <emma:interpretation id="interp1" emma:lang="" emma:confidence="0">
                  <emma:literal>) in</emma:literal>
                </emma:interpretation>
                <emma:interpretation id="interp2" emma:lang="" emma:confidence="0">
                  <emma:literal>), U</emma:literal>
                </emma:interpretation>
                <emma:interpretation id="interp3" emma:lang="" emma:confidence="0">
                  <emma:literal>) W</emma:literal>
                </emma:interpretation>
                <emma:interpretation id="interp4" emma:lang="" emma:confidence="0">
                  <emma:literal>.. U</emma:literal>
                </emma:interpretation>
              </emma:one-of>
            </emma:emma>
          </inkml:annotationXML>
          <inkml:trace contextRef="#ctx0" brushRef="#br0">0 42 416 0,'8'-21'152'15,"4"18"-116"-15,3-8-12 0,1 8 136 0,7-1-92 16,8 8 36-16,8 6-64 16,3 4-24-16,1 17-8 15,-1 3 8-15,1 8-8 0,0-5-4 16,-1-9 0-16,-7 3-4 15,-8-7 0-15,-8-3 0 16,-11 3 0-16,-12 0 24 16,-3 7-12-16,-9 0 32 15,-15 7-28-15,0 6 4 16,-11-2-12-16,-9-1-32 16,-11 0 12-16,4-6-180 15,4-8 104-15,11-6-392 16</inkml:trace>
          <inkml:trace contextRef="#ctx0" brushRef="#br0" timeOffset="454.209">748 420 268 0,'-4'0'100'0,"4"0"-76"0,-8 21-8 15,4-4 60 1,0 0-44-16,-4 11 40 15,5 3-40-15,-1 0 0 0,4 0-20 0,4-7 12 16,7 3-16-16,5-13 16 16,3 0-16-16,4-4-64 15,0-10 28-15</inkml:trace>
          <inkml:trace contextRef="#ctx0" brushRef="#br0" timeOffset="646.2198">1011 609 436 0,'-4'21'160'0,"4"-21"-124"0,27 59-8 0,-15-39 36 16,7 1-40-16,16-4 32 16,11 7-28-16,12-10-16 0,-4-7-8 15,-11-14 12-15,-12-14-8 16,-12-13 16-16,-15-14-16 16,-15-4 4-1,3 4-4-15,-11-7-128 16,-9 10 64-16,1 4-180 15,8 10 132-15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27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C12ADC-FE91-4F96-8B2D-22FE67AEB2C3}" emma:medium="tactile" emma:mode="ink">
          <msink:context xmlns:msink="http://schemas.microsoft.com/ink/2010/main" type="inkDrawing" rotatedBoundingBox="7755,7019 7774,6974 7778,6976 7760,7020" shapeName="Other"/>
        </emma:interpretation>
      </emma:emma>
    </inkml:annotationXML>
    <inkml:trace contextRef="#ctx0" brushRef="#br0">0 44 216 0,'12'-17'80'0,"-12"17"-60"0,7-27-8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26.9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44C120-1408-4D71-B665-C62680BA00C1}" emma:medium="tactile" emma:mode="ink">
          <msink:context xmlns:msink="http://schemas.microsoft.com/ink/2010/main" type="inkDrawing" rotatedBoundingBox="7235,7485 7281,7440 7286,7445 7241,7491" shapeName="Other"/>
        </emma:interpretation>
      </emma:emma>
    </inkml:annotationXML>
    <inkml:trace contextRef="#ctx0" brushRef="#br0">-515 516 164 0,'-4'-7'60'0,"8"7"-44"0,4-7-8 0,-4 0 0 15,4 4-8-15,3-11 8 16,1 4-4-16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10.4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1C2DD9-440D-4AF8-A9E0-B5246DAE4067}" emma:medium="tactile" emma:mode="ink">
          <msink:context xmlns:msink="http://schemas.microsoft.com/ink/2010/main" type="writingRegion" rotatedBoundingBox="8448,15665 17095,9950 17244,10174 8597,15889"/>
        </emma:interpretation>
      </emma:emma>
    </inkml:annotationXML>
    <inkml:traceGroup>
      <inkml:annotationXML>
        <emma:emma xmlns:emma="http://www.w3.org/2003/04/emma" version="1.0">
          <emma:interpretation id="{F762B80B-6DC1-4730-BB13-9C6583E2FF2C}" emma:medium="tactile" emma:mode="ink">
            <msink:context xmlns:msink="http://schemas.microsoft.com/ink/2010/main" type="paragraph" rotatedBoundingBox="8448,15665 17095,9950 17244,10174 8597,15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901713-C198-4F37-B8B5-F96FBFFC8EA3}" emma:medium="tactile" emma:mode="ink">
              <msink:context xmlns:msink="http://schemas.microsoft.com/ink/2010/main" type="line" rotatedBoundingBox="8448,15665 17095,9950 17244,10174 8597,15889"/>
            </emma:interpretation>
          </emma:emma>
        </inkml:annotationXML>
        <inkml:traceGroup>
          <inkml:annotationXML>
            <emma:emma xmlns:emma="http://www.w3.org/2003/04/emma" version="1.0">
              <emma:interpretation id="{57E6B573-8C93-4DAC-B736-53D26FD50363}" emma:medium="tactile" emma:mode="ink">
                <msink:context xmlns:msink="http://schemas.microsoft.com/ink/2010/main" type="inkWord" rotatedBoundingBox="8486,15722 8580,15660 8601,15690 8507,15753"/>
              </emma:interpretation>
            </emma:emma>
          </inkml:annotationXML>
          <inkml:trace contextRef="#ctx0" brushRef="#br0">-2400-801 288 0,'16'-42'108'0,"-16"42"-84"0,34-27-4 15,-22 13 4 1,0 4-16-16</inkml:trace>
        </inkml:traceGroup>
        <inkml:traceGroup>
          <inkml:annotationXML>
            <emma:emma xmlns:emma="http://www.w3.org/2003/04/emma" version="1.0">
              <emma:interpretation id="{F1E5EEB1-42E2-42FB-A6B0-87F2171999D8}" emma:medium="tactile" emma:mode="ink">
                <msink:context xmlns:msink="http://schemas.microsoft.com/ink/2010/main" type="inkWord" rotatedBoundingBox="9208,15172 9370,15065 9382,15082 9219,151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1.7068">-1695-1376 300 0,'46'-38'112'0,"-46"38"-88"0,66-34-8 0,-35 20-172 15,-4 4 80-15</inkml:trace>
        </inkml:traceGroup>
        <inkml:traceGroup>
          <inkml:annotationXML>
            <emma:emma xmlns:emma="http://www.w3.org/2003/04/emma" version="1.0">
              <emma:interpretation id="{214E9701-BBC0-4905-96D4-3D9031E9C7E6}" emma:medium="tactile" emma:mode="ink">
                <msink:context xmlns:msink="http://schemas.microsoft.com/ink/2010/main" type="inkWord" rotatedBoundingBox="10266,14463 10373,14392 10381,14404 10273,144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7.0685">-639-2088 560 0,'27'-21'208'0,"-27"21"-164"0,47-24-8 15,-28 10-480 1,1 11 236-16</inkml:trace>
        </inkml:traceGroup>
        <inkml:traceGroup>
          <inkml:annotationXML>
            <emma:emma xmlns:emma="http://www.w3.org/2003/04/emma" version="1.0">
              <emma:interpretation id="{5384C1A6-B9B5-45D3-A8A7-6E3DAF14C936}" emma:medium="tactile" emma:mode="ink">
                <msink:context xmlns:msink="http://schemas.microsoft.com/ink/2010/main" type="inkWord" rotatedBoundingBox="11056,14089 11192,13999 11201,14012 11065,141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6.4055">151-2463 696 0,'43'-31'256'0,"-43"31"-196"0,46-24-20 15,-19 10-32 1,0 4-12-16</inkml:trace>
        </inkml:traceGroup>
        <inkml:traceGroup>
          <inkml:annotationXML>
            <emma:emma xmlns:emma="http://www.w3.org/2003/04/emma" version="1.0">
              <emma:interpretation id="{4DC0151F-2C45-42F6-AE21-9ECD4ECF0439}" emma:medium="tactile" emma:mode="ink">
                <msink:context xmlns:msink="http://schemas.microsoft.com/ink/2010/main" type="inkWord" rotatedBoundingBox="12050,13462 12440,13204 12467,13243 12076,135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1.7438">1158-3069 664 0,'46'-62'244'0,"-7"38"-188"0,15-14-16 0,-15 21 4 15,7-10-32-15,8-1-516 16,4 4 276-16,8 3 20 15</inkml:trace>
        </inkml:traceGroup>
        <inkml:traceGroup>
          <inkml:annotationXML>
            <emma:emma xmlns:emma="http://www.w3.org/2003/04/emma" version="1.0">
              <emma:interpretation id="{7AAC1E5B-8095-4833-B942-A416EE898263}" emma:medium="tactile" emma:mode="ink">
                <msink:context xmlns:msink="http://schemas.microsoft.com/ink/2010/main" type="inkWord" rotatedBoundingBox="13272,12643 13480,12505 13511,12553 13303,12690">
                  <msink:destinationLink direction="with" ref="{5E76E020-DED4-4710-ADB4-FF5CB4A7F3A0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30.059">2369-3905 676 0,'39'-34'248'0,"-12"23"-192"0,20-9-16 15,-20 9-56-15,23 1 0 16,-4 0-444-16</inkml:trace>
        </inkml:traceGroup>
        <inkml:traceGroup>
          <inkml:annotationXML>
            <emma:emma xmlns:emma="http://www.w3.org/2003/04/emma" version="1.0">
              <emma:interpretation id="{83D2260F-5256-40CC-93FE-56CB3552A175}" emma:medium="tactile" emma:mode="ink">
                <msink:context xmlns:msink="http://schemas.microsoft.com/ink/2010/main" type="inkWord" rotatedBoundingBox="14238,12104 14475,11947 14496,11978 14258,12134"/>
              </emma:interpretation>
              <emma:one-of disjunction-type="recognition" id="oneOf5"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759.9044">3337-4442 300 0,'46'-38'112'0,"-30"28"-88"0,3-7-8 16,1 10 28-16,3-7-28 15,8 0-12-15,8-3-8 16,19 0-268-16</inkml:trace>
        </inkml:traceGroup>
        <inkml:traceGroup>
          <inkml:annotationXML>
            <emma:emma xmlns:emma="http://www.w3.org/2003/04/emma" version="1.0">
              <emma:interpretation id="{A4247EC1-AF46-4F77-89E7-3B68F5F04354}" emma:medium="tactile" emma:mode="ink">
                <msink:context xmlns:msink="http://schemas.microsoft.com/ink/2010/main" type="inkWord" rotatedBoundingBox="15480,11263 15623,11168 15636,11188 15494,11283"/>
              </emma:interpretation>
              <emma:one-of disjunction-type="recognition" id="oneOf6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•</emma:literal>
                </emma:interpretation>
                <emma:interpretation id="interp14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872.7077">4587-5271 1060 0,'28'-38'392'0,"-5"17"-304"0,19-10-28 0,-3 11-320 16</inkml:trace>
        </inkml:traceGroup>
        <inkml:traceGroup>
          <inkml:annotationXML>
            <emma:emma xmlns:emma="http://www.w3.org/2003/04/emma" version="1.0">
              <emma:interpretation id="{88400945-179E-47B8-9CCA-2A4278C83296}" emma:medium="tactile" emma:mode="ink">
                <msink:context xmlns:msink="http://schemas.microsoft.com/ink/2010/main" type="inkWord" rotatedBoundingBox="17000,10251 17204,10115 17244,10175 17039,10310">
                  <msink:destinationLink direction="with" ref="{39DF0EE3-102B-43FA-A3C4-D1E569755E5D}"/>
                  <msink:destinationLink direction="with" ref="{91224768-7B33-40EC-AAC4-9C8C0A8758AE}"/>
                </msink:context>
              </emma:interpretation>
              <emma:one-of disjunction-type="recognition" id="oneOf7"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030.1449">6093-6303 612 0,'89'-35'228'0,"-89"35"-180"0,101-24-12 15,-47 7-368-15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6:15.1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026AC0-E235-44BF-A3D1-ED3E40587CE1}" emma:medium="tactile" emma:mode="ink">
          <msink:context xmlns:msink="http://schemas.microsoft.com/ink/2010/main" type="writingRegion" rotatedBoundingBox="20941,7728 21471,7728 21471,8069 20941,8069"/>
        </emma:interpretation>
      </emma:emma>
    </inkml:annotationXML>
    <inkml:traceGroup>
      <inkml:annotationXML>
        <emma:emma xmlns:emma="http://www.w3.org/2003/04/emma" version="1.0">
          <emma:interpretation id="{BD02CA83-EA52-4536-AED0-8C82AEE3DA95}" emma:medium="tactile" emma:mode="ink">
            <msink:context xmlns:msink="http://schemas.microsoft.com/ink/2010/main" type="paragraph" rotatedBoundingBox="20941,7728 21471,7728 21471,8069 20941,8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0E3618-0683-4330-93D2-292196BF272F}" emma:medium="tactile" emma:mode="ink">
              <msink:context xmlns:msink="http://schemas.microsoft.com/ink/2010/main" type="line" rotatedBoundingBox="20941,7728 21471,7728 21471,8069 20941,8069"/>
            </emma:interpretation>
          </emma:emma>
        </inkml:annotationXML>
        <inkml:traceGroup>
          <inkml:annotationXML>
            <emma:emma xmlns:emma="http://www.w3.org/2003/04/emma" version="1.0">
              <emma:interpretation id="{4941EB60-AEA2-4AA3-9DA9-1D8631509F2D}" emma:medium="tactile" emma:mode="ink">
                <msink:context xmlns:msink="http://schemas.microsoft.com/ink/2010/main" type="inkWord" rotatedBoundingBox="20941,7728 21471,7728 21471,8069 20941,8069"/>
              </emma:interpretation>
            </emma:emma>
          </inkml:annotationXML>
          <inkml:trace contextRef="#ctx0" brushRef="#br0">764 441 340 0,'4'-7'128'0,"-4"7"-100"0,0-10-8 16,0 6 88 0,0 4-64-16,-4-3 88 15,4 3-76-15,-4-4 8 16,0 8-40-16,-4-1-4 0,1 4-12 0,-9 7 36 15,8 3-20-15,-7 4 32 16,3-1-32-16,1 4-48 16,3 1 12-16,0 2 20 15,8-6-4-15,0-1-16 16,8-2 4-16,0-8 32 16,7 0-16-16,1-10-52 15,3 0 20-15,0-10-112 16,1 6 76-16,-5-2 8 15,8 2 32-15,-15-3 0 16,4 7 8-16,-8 4 24 16,-1 3-4-16,1 6 92 15,0 5-52-15,8-1 4 16,7 3-32-16,8-2 4 16,0-1-12-16,8-10-8 15,4 3 0-15,0-13-4 16,-1 3 0-16,-7-14 16 15,0 3-8-15,-11-6-4 16,-1 3 0-16,-11-6 4 16,-1 6-4-16,-10-7 8 15,-1 4-8-15,0-3 76 16,0 2-44-16,-4 1 32 16,0 0-40-16,8 7-44 15,0 3 8-15,-3 0-324 16,6 3 180-16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1:56.06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7:34:32.793"/>
    </inkml:context>
  </inkml:definitions>
  <inkml:traceGroup>
    <inkml:annotationXML>
      <emma:emma xmlns:emma="http://www.w3.org/2003/04/emma" version="1.0">
        <emma:interpretation id="{C81AEC36-B592-4C63-AF04-D8060EEDB7C4}" emma:medium="tactile" emma:mode="ink">
          <msink:context xmlns:msink="http://schemas.microsoft.com/ink/2010/main" type="writingRegion" rotatedBoundingBox="1261,357 25382,41 25629,18896 1508,19213"/>
        </emma:interpretation>
      </emma:emma>
    </inkml:annotationXML>
    <inkml:traceGroup>
      <inkml:annotationXML>
        <emma:emma xmlns:emma="http://www.w3.org/2003/04/emma" version="1.0">
          <emma:interpretation id="{733053DF-B937-4144-B3DD-CBECE8AFAAA8}" emma:medium="tactile" emma:mode="ink">
            <msink:context xmlns:msink="http://schemas.microsoft.com/ink/2010/main" type="paragraph" rotatedBoundingBox="1261,356 10386,245 10400,1422 1275,1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71AC2D-812B-48E2-B71A-4F1717F1AB24}" emma:medium="tactile" emma:mode="ink">
              <msink:context xmlns:msink="http://schemas.microsoft.com/ink/2010/main" type="line" rotatedBoundingBox="1261,356 10386,245 10400,1422 1275,1534"/>
            </emma:interpretation>
          </emma:emma>
        </inkml:annotationXML>
        <inkml:traceGroup>
          <inkml:annotationXML>
            <emma:emma xmlns:emma="http://www.w3.org/2003/04/emma" version="1.0">
              <emma:interpretation id="{2E3DFDBC-5780-4F21-9D3D-324AC4CCEA7B}" emma:medium="tactile" emma:mode="ink">
                <msink:context xmlns:msink="http://schemas.microsoft.com/ink/2010/main" type="inkWord" rotatedBoundingBox="1261,356 6070,297 6085,1475 1275,1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-2777-1985 592 0,'16'-21'220'0,"-16"21"-172"15,34-27-12-15,-3 20 24 16,4-4-40-16,27 4 16 16,12 7-20-16,3 11-16 15,5 13-4-15,-17 17 20 16,-7 4-8-16,-11 10 24 0,-12 0-20 0,-20-3 32 31,-3-4-28-31,-24-7 20 0,-3-3-20 16,-32-7 72-16,5-7-52 15,-28-10 76-15,12 0-64 16,-16-11 0-16,24 4-28 16,4-17-28-1,11 3 0-15,15-14-84 0,20 4 52 16,27-28-416-16,12 7 252 15</inkml:trace>
          <inkml:trace contextRef="#ctx0" brushRef="#br0" timeOffset="-329.4032">-2494-1779 780 0,'-20'-24'288'0,"20"24"-224"0,-3-17-20 0,-5 7 40 16,8 3-56-16,0 7-20 15,-8 0-8-15,0 7-8 16,8 6 0-16,-4 11 0 15,4 1 0-15,0 5 8 16,0 8 0-16,-3-7-152 16,3-3 84-16</inkml:trace>
          <inkml:trace contextRef="#ctx0" brushRef="#br0" timeOffset="286.2607">-1693-1848 956 0,'-35'45'352'0,"35"-45"-272"0,-46 48-24 16,19-27 164-1,7-4-132-15,-11 7-8 16,12-3-52-16,-4-4-12 0,11 0-8 0,12-6-192 15,12 2 100-15,11-9-316 16,8-1 224-16</inkml:trace>
          <inkml:trace contextRef="#ctx0" brushRef="#br0" timeOffset="137.8676">-1732-2202 1164 0,'-15'0'428'0,"15"0"-332"0,-19 7-24 0,11-4-40 16,8 4-32-16,0 0-468 15,8 3 256-15</inkml:trace>
          <inkml:trace contextRef="#ctx0" brushRef="#br0" timeOffset="600.095">-1399-1727 860 0,'-4'-14'320'0,"4"14"-248"0,-3-10-20 0,-1 3-12 16,0 7-32-16,-8-7-12 16,1 7 0-16,-5 0-48 15,4 7 24-15,-3 0-28 16,3 0 32-16,5 10-16 16,3-3 24-16,4 6-16 15,8-3 16-15,3 1 8 16,8 6 8-16,5-11 0 15,3 5 0-15,-8-5 16 16,1 12-8-16,-17-19 24 16,-3 8-20-16,-15 3 84 15,-1-3-52-15,-11-7 4 16,4 3-28-16,0-10-4 16,11 0-8-16,1-10-164 15,11 3 84-15</inkml:trace>
          <inkml:trace contextRef="#ctx0" brushRef="#br0" timeOffset="1967.1241">-1058-1610 756 0,'0'-7'280'0,"0"7"-216"0,31 7-20 16,-16-4 56 0,5 1-64-16,11 3-12 15,-4 3-16-15,-4 4 8 16,0 3-8-16,-15 7 16 15,4-7-16-15,-16 7 48 0,-8 4-28 0,-19-4 28 16,-4-4-28-16,-19-6-36 16,15 3 4-16,-7-17 8 15,3 0 0-15,16-17-124 16,16 3 64-16,18-6-156 16,13 3 124-16,11-1-164 15,7 5 144-15,9-5-16 16,-1 8 72-16,9-4 200 15,3 4-80-15,4 0 192 16,-4 3-152-16,0-3 56 16,-16 10-96-16,1-11-4 15,-8 8-40-15,-4-8 12 16,0 5-20-16,-12-5 28 16,0 4-28-16,-7-10 12 15,0 7-16-15,-12-7 0 16,3 3-4-16,-10-7-8 15,3 7 4-15,-8 1 4 16,1 2-4-16,-13 4-20 16,5 11 8-16,-20-4 12 15,8 14 0-15,-11 3-28 16,7 4 12-16,0-4 4 16,8 7 8-16,12 3 8 15,7 1-4-15,19-1 8 16,16 1-8-16,16-11 32 15,7 0-20-15,8-10-12 0,1 4-8 16,6-15-148-16,-3-3 84 0,8-3-176 16,-8 3 140-16,-4-7-108 15,-4 7 120-15,-11-10-40 16,-8 3 80-16,-8-3-16 16,-12 7 40-16,-15 0 288 15,0 6-140-15,-15 4 84 16,-5 7-116-16,1 3 8 15,0 8-56-15,-1-8-4 16,12 7-24-16,1-3 0 16,7 0-4-16,7-8 4 15,1 5-8-15,12-15 32 16,3 4-20-16,4-7-56 16,-4 1 16-16,0-8-52 15,-3 7 44-15,-5-10 16 16,5 0 12-16,-5-11-8 15,1 7 8-15,-9-6 28 16,13 10-12-16,-9 3 128 16,5 10-76-16,3-6 4 15,0 10-40-15,9 0 8 16,-1 10-20-16,15-10 8 16,5 7-12-16,11-7 12 15,-4 11-16-15,-4-11-64 16,-7 3 28-1,-20-3-40-15,-4 0 36 0,-30-3-68 16,-5-4 56-16,-26 3 8 0,-1 4 24 16,-7 0 92-16,11 4-48 0,4 3-16 15,16 3-16-15,7 4-36 16,8-1 20-16,12 5 4 16,12-1 12-16,14 4 32 15,5-1-16-15,8-3 40 16,-5 11-32-16,-15-7 4 15,-4-1-16-15,-26 1-32 16,-9-1 8-16,-27-2-84 16,1-5 56-16,-17-2 60 15,5-4-8-15,-8-14 0 16,15 0-8-16,5-10-84 16,11-1 44-16</inkml:trace>
          <inkml:trace contextRef="#ctx0" brushRef="#br0" timeOffset="825.696">-1039-1872 872 0,'-11'4'324'0,"11"-4"-252"0,0 34-20 0,-4-3-28 15,4-7-24-15,-8 24-12 16,0 7 8-16,1 25 20 15,-1 6-8-15,4 10-48 16,4-7 24-16,-4-6-32 16,0-18 28-16,0-13-8 15,0-11 16-15,-3-13 36 16,3-4-16-16</inkml:trace>
          <inkml:trace contextRef="#ctx0" brushRef="#br0" timeOffset="2822.937">835-1830 964 0,'-31'0'360'0,"31"0"-280"0,-12 0-24 15,5 0 60 1,7 10-76-16,-4-7-88 15,8 11 24-15,-1-7 12 16,5 7 12-16,0 0-192 16,4 3 104-16,-1 0-168 0,1 0 148 0,-1 0 36 15,1 7 44-15,-12-6 112 16,-4-1-44-16,-4 3 116 16,8 5-88-16,-11-5 88 15,7 1-88-15,-4 3-8 16,4-7-36-16,4-7-8 15,4 1-8-15,4-8 12 16,7 1-12-16,5-8 4 16,7 1-4-16,8-8-16 15,0 5 4-15,3-8-4 16,-7 7 0-16,-4-3 44 16,-11 6-24-16,-12-6 36 15,3 6-32-15,-22 1-32 16,3 3 8-16,-7 3 52 15,11 8-20-15,-3-4 16 16,11 3-24-16,0 7 8 16,11-7-12-16,16 4 28 15,8 0-24-15,8-4 4 16,3 1-12-16,8-11 20 16,-7 3-16-16,-8-10 4 15,-5 4-8-15,-7-8-84 16,-7 8 40-16,-9-11 4 15,-3 7 20-15,-16-6-24 16,8 2 20-16,0 1-4 16,-7 0 12-16,3 3-20 0,4 0 16 15,0 0 12-15,11 7 4 0,-11-3 24 16,12 6-16-16,11-3 4 16,1 0-8-1,18-3-8-15,5 3 4 0,11 0 12 16,0 0-8-16,-4-7 16 15,-4 7-16-15,-3-4 16 16,-9 1-16-16,-11-4 32 16,-7 3-24-16,-9-6 4 15,1 3-12-15,-16-7 12 16,0 8-12-16,-11-5 24 16,11 8-20-16,-12 3 24 15,13 0-24-15,-13 0-20 16,16 3 0-16,-4 4-32 15,8 7 24-15,-4 0 4 16,8-1 12-16,7 5 8 16,5-1-4-16,3-3 32 15,4 3-20-15,4-7 4 16,4 4-12-16</inkml:trace>
        </inkml:traceGroup>
        <inkml:traceGroup>
          <inkml:annotationXML>
            <emma:emma xmlns:emma="http://www.w3.org/2003/04/emma" version="1.0">
              <emma:interpretation id="{D533027B-1D80-4A73-B334-A669CD1122B8}" emma:medium="tactile" emma:mode="ink">
                <msink:context xmlns:msink="http://schemas.microsoft.com/ink/2010/main" type="inkWord" rotatedBoundingBox="7292,451 10388,413 10396,1063 7300,11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48.416">3254-1896 736 0,'0'-41'272'0,"12"24"-208"0,3-14-20 0,5 14-24 16,-5 3-20-16,9-7 32 16,10 4-16-16,1 13 32 15,0-2-32-15,-4 33-4 16,-8 14-8-16,-3 32 20 16,-13-1-12-16,-7 11 24 15,0-8-24-15,0-6-12 16,-4-7-4-16,-3-14 12 15,-1-10-4-15,0-21 128 16,8-6-68-16,0-25-28 16,0-3-24-16,20-18-32 15,-5 1 12-15,4-39-144 16,1 12 80-16,7-25-92 16,0 6 96-16,-4 8 24 15,4 20 28-15,0 18 60 16,-7 7-24-16,3 20 96 15,-8 14-64-15,-7 24 4 16,8 10-36-16,-12 14 40 16,11 3-32-16,-7 4 12 15,0-14-24-15,3-3 8 16,1-10-12-16,-1-8 0 0,1-3-4 16,0-10 36-16,-1-4-20 0,-3-6-56 15,4-1 16-15,-9-13-52 16,1 3 40-16,0-21-56 15,0 1 48-15,0-25-20 16,4 4 36-16,3-14-16 16,1 7 20-1,11 7-36-15,0 14 32 0,12 9 76 16,4 15-28-16,4 17 36 16,-1 10-36-16,-3 11 36 15,-8 10-36-15,-8 3-4 16,-4 7-16-16,-11-10 36 15,0 3-20-15,-16 1 12 16,0-1-20-16,-7-14 8 16,3 4-12-16,1 4-16 15,3-8 0-15,8-3 4 16,8-3 0-16</inkml:trace>
          <inkml:trace contextRef="#ctx0" brushRef="#br0" timeOffset="4548.5586">4509-1617 840 0,'-8'0'312'0,"8"0"-244"0,27 0-16 0,-15 0 24 16,3 0-52-16,16-7 0 15,4 7-16-15,4-7 20 16,-1 0-16-16,-3-7-12 15,0 8-4-15,-12-12 40 16,0 8-24-16,-15 3-44 16,0-3 16-16,-20 0-32 15,-3 3 28-15,-24 3-16 16,0 4 20-16,-19 11 28 16,12-5-8-16,-4 8 64 15,15 3-40-15,11 4-36 16,13 0 0-16,19-4 20 15,11-7-8-15,27 4 36 16,9-4-24-16,14-3-76 16,1-3 32-16,11-8-52 15,-3 1 44-15,11-4-84 16,-4 3 64-16,-4-6 20 16,-7 7 20-16,-20-15 76 15,-8 5-32-15,-15-18 60 16,4 3-52-16,-31-10 116 15,0 4-84-15,-12-4 44 16,0 7-64-16,-3 4-24 16,-5 20-16-16,-3 7-64 15,7 7 32-15,-7 13 4 16,0 8 8-16,3 3 4 16,5 3 0-16,-1 1 24 0,4-4-8 15,0-1-128-15,8-2 68 16,0-4-52-16,8-3 60 0,-8-7-88 15,4 3 72-15,4-17-68 16,3 0 72-16,5-14-48 16,3 11 60-16</inkml:trace>
          <inkml:trace contextRef="#ctx0" brushRef="#br0" timeOffset="4803.9987">5604-2051 736 0,'-11'-48'272'0,"11"48"-208"0,7-10-20 0,-7 3 124 16,0 4-100-16,0-1 88 15,0 4-92-15,-7 4-84 16,14 6 4-16,-14 10 12 16,7 5 4-16,-4 19 0 15,0 4 4-15,-8 11 28 16,12-1-16-16,-11 4 12 15,-1-7-16-15,-4-6-68 16,9-8 28-16,-5-7-92 16,4-6 64-16,4-7-140 15,4-15 112-15</inkml:trace>
          <inkml:trace contextRef="#ctx0" brushRef="#br0" timeOffset="4971.945">5891-2054 800 0,'-39'-17'296'0,"39"17"-232"0,-35 7-16 0,16 3 64 15,7-3-72-15,-7 17-44 16,3-3 0-16,12 9-356 16,8 12 200-16</inkml:trace>
          <inkml:trace contextRef="#ctx0" brushRef="#br0" timeOffset="5418.6336">5790-1665 600 0,'-31'7'224'0,"31"-7"-176"0,-12 10-12 0,12-3 60 16,4-4-60-16,4 1 4 16,4-1-24-16,15 1 16 15,8 2-20-15,11-6-76 16,0 0 36-16,1 0 0 15,-5 0 16-15,1-6 4 16,-4-1 0-16,-12-7 96 16,0 4-48-16,-12-8 72 15,1 1-64-15,-12-3-8 16,0 2-24-16,-12-6-4 16,4 11-4-16,-8-1 56 15,1 10-36-15,-9 4 16 0,9 7-28 16,-5 7-36-16,5 3 12 0,7 4 0 15,8 3 8-15,4-3 24 16,3-4-12-16,8 0 12 16,1-3-12-16,7-11-112 15,0 1 52-15,-4-4-16 16,4 0 40-16,-19 0 4 16,-4 0 12-16,-8 0 60 15,4 6-28-15,-8 1 60 16,1 4-48-16,7-4-16 15,0 6-12-15,15-2 24 16,4 2-16-16,12 1-216 16,8 0 108-16</inkml:trace>
        </inkml:traceGroup>
      </inkml:traceGroup>
    </inkml:traceGroup>
    <inkml:traceGroup>
      <inkml:annotationXML>
        <emma:emma xmlns:emma="http://www.w3.org/2003/04/emma" version="1.0">
          <emma:interpretation id="{D4481AF9-B953-48F7-A131-6C2EF96F2D95}" emma:medium="tactile" emma:mode="ink">
            <msink:context xmlns:msink="http://schemas.microsoft.com/ink/2010/main" type="paragraph" rotatedBoundingBox="3280,1830 18483,1479 18536,3751 3332,41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331692-6332-4A06-AC0D-BBA3755D9298}" emma:medium="tactile" emma:mode="ink">
              <msink:context xmlns:msink="http://schemas.microsoft.com/ink/2010/main" type="line" rotatedBoundingBox="3280,1830 18483,1479 18536,3751 3332,4102"/>
            </emma:interpretation>
          </emma:emma>
        </inkml:annotationXML>
        <inkml:traceGroup>
          <inkml:annotationXML>
            <emma:emma xmlns:emma="http://www.w3.org/2003/04/emma" version="1.0">
              <emma:interpretation id="{EF5777AF-281B-41A6-A18C-1381A6F6A4E7}" emma:medium="tactile" emma:mode="ink">
                <msink:context xmlns:msink="http://schemas.microsoft.com/ink/2010/main" type="inkWord" rotatedBoundingBox="3280,1830 3487,1825 3540,4098 3332,4102"/>
              </emma:interpretation>
              <emma:one-of disjunction-type="recognition" id="oneOf2"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12358.954">-760-695 436 0,'4'-17'160'0,"0"13"-124"0,7 4-8 0,-3 0-36 0,4 4 0 16,-1-1 40-16,9 4-20 16,-5 4-44-16,1-1 16 15,-1 4 28-15,1-1-4 16,-5 5 28-16,-7 6-24 15,4 0 12-15,-8 7-12 16,0 0-16-16,-12 3 0 16,5 1 48-16,-1 6-24 15,0 14 8-15,4 21-16 16,8 13-16-16,8 4 0 16,-1-4 48-16,9 8-24 0,3 16 8 15,0 11-16-15,-11-24 20 31,-5 0-20-31,-3 3 12 0,0 4-12 0,-8 6-8 16,-3-10 0-16,-1-10 20 16,0-10-12-16,-4-14-12 0,5-4-4 15,7-10 12-15,0 0-4 16,11-7 16-16,1-3-12 16,7-4-56-16,-3-10 24 15,-5-10-536 1</inkml:trace>
        </inkml:traceGroup>
        <inkml:traceGroup>
          <inkml:annotationXML>
            <emma:emma xmlns:emma="http://www.w3.org/2003/04/emma" version="1.0">
              <emma:interpretation id="{A86BF66F-CBBD-4D80-B1BF-45E26582C233}" emma:medium="tactile" emma:mode="ink">
                <msink:context xmlns:msink="http://schemas.microsoft.com/ink/2010/main" type="inkWord" rotatedBoundingBox="4025,2033 6663,1972 6702,3665 4064,3726">
                  <msink:destinationLink direction="with" ref="{C048A4A2-D402-4CB7-BB27-039FB5BCEDBA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577.0973">889 427 612 0,'8'0'228'16,"-8"0"-180"-16,8 3-12 0,-5-6 44 16,9 3-52-16,4-7 16 15,7 4-28-15,4-8 0 16,0 1-8-16,0 3 28 15,-4-3-20-15,-3-4 100 16,-5 0-64-16,-7-3 72 16,-4 3-68-16,-12-10 32 15,0 7-52-15,-11 3 44 16,3 7-48-16,-7 7-24 16,4 0-8-16,-4 11-28 0,3 6 16 0,-3 10-12 15,8 8 12 1,3 3 8-16,12-1 4 0,8-2 24 15,3-1-12-15,20-10 4 16,4-6-8-16,8-8-8 16,3 4 4-16,1-7-192 15,3-1 104-15,0-6-512 16,-3 0 332-16</inkml:trace>
          <inkml:trace contextRef="#ctx0" brushRef="#br0" timeOffset="10854.0763">1481-93 436 0,'0'-7'160'0,"8"7"-124"0,-8 0-8 0,0 0 72 15,0 0-60-15,0 0 28 16,0 0-40-16,0 0 44 16,0 0-40-16,0 0 12 15,0 0-28-15,0-3 0 16,0 0-8-16,-4-8 12 16,4 4-12-16,-4-6 16 15,4 6-16-15,-7-7 16 16,-1 7-16-16,-8-3-4 15,9 3 0-15,-13 3 64 16,1 4-36-16,-12 11 24 16,8 2-36-16,-8 8-8 15,11 3-8-15,1 0-16 16,11 4 8-16,8-8 20 16,8 1-8-16,8-7 24 15,7-4-20-15,4-10-4 0,0 0-4 16,0-10-24-16,0 0 12 0,-4-11 20 15,-3 0-4-15,-9-10-48 16,1 4 24-16,-16-15 4 16,4 5 8-16,-8-8 4 15,5 7 0-15,-5-3 16 16,8 10-8-16,0 0-4 16,4 10 0-16,0 0-24 15,3 11 12-15,1 3 12 16,4 7 0-16,-5 11 40 15,1 2-20-15,-8 18-24 16,0 7 0-16,-12 21 16 16,5-1-8-16,-9 11 4 15,9-7-4-15,-5-7-8 16,8-10 4-16,-4-11 12 16,8-3-8-16,0-10-28 15,8-11 8-15</inkml:trace>
          <inkml:trace contextRef="#ctx0" brushRef="#br0" timeOffset="11232.0818">1768-544 612 0,'-4'0'228'0,"4"0"-180"0,0-6-12 0,0 2 80 16,8 8-72-16,-1-4 36 31,5 0-48-31,0 6 36 0,3 5-40 0,-3 3-16 16,-4-1-4-16,-8 5 0 15,3-5-4-15,-6 5 16 16,3-5-12-16,-8 1 4 16,8-4-4-16,-12-3 20 15,12 0-16-15,4-7 4 16,4 0-8-16,3 0-16 16,9 0 4-16,3 0 4 15,0 0 0-15</inkml:trace>
          <inkml:trace contextRef="#ctx0" brushRef="#br0" timeOffset="11965.5323">1234 169 780 0,'-27'-4'288'0,"27"4"-224"0,-16 0-20 0,8 0 84 16,8 4-80-16,0-1 0 15,8 8-32-15,15-11-4 16,4 6-4-16,31-2 4 15,8-1-8-15,47-3 32 16,3 4-20-16,42-8 4 16,-3 4-12-16,4-3-16 15,-24-4 4-15,1 7-16 16,-28 0 12-16,-11-7-208 16,-19 7 120-16</inkml:trace>
          <inkml:trace contextRef="#ctx0" brushRef="#br0" timeOffset="11666.8303">2267-427 840 0,'-31'0'312'15,"31"0"-244"-15,-27 25-16 0,8-1 60 16,7-4-72-16,-15 32 8 15,4 0-28-15,-8 9-4 16,4-2-8-16,-8-1-360 16,12-6 196-16</inkml:trace>
          <inkml:trace contextRef="#ctx0" brushRef="#br0" timeOffset="11471.2179">2031-313 696 0,'4'24'256'0,"-4"-24"-196"0,31 55-20 0,-12-24-20 15,1-3-20-15,14 6 24 16,1-6-12-16,8 3-48 16,-4-7 20-16</inkml:trace>
          <inkml:trace contextRef="#ctx0" brushRef="#br0" timeOffset="9202.5757">-1 117 676 0,'4'-17'248'0,"3"14"-192"0,5-4-16 0,-8 0 12 31,0 0-36-31,11-7 40 0,1 7-32 16,-1-10 32-16,12 7-32 0,-7-4 4 15,7 11-16-15,-8-8 0 16,0 11-4-16,1 11-8 15,-5 2 4-15,-11 11 4 16,12 7-4-16,-16 7 16 16,4 0-12-16,-12 7-12 15,4-4 0-15,0-3 48 16,8-7-24-16,-8-10 88 16,4-4-60-16,0-17 4 15,8-4-32-15,0-16-4 16,-1 2-8-16,5-13-16 15,-1 4 4-15,5-7-4 16,3 6 0-16,5 0-12 16,-5 11 12-16,0 3-40 15,4 11 28-15,-3 6 8 16,3 4 8-16,-7 14 12 16,-1 7-4-16,1 6-4 15,-5 0 4-15,-3-6 40 16,0-1-24-16,-5-13 0 15,13-3-12-15,-4-18 4 16,-1-4-8-16,12-16-12 16,-3 3 4-16,3-14 12 15,0 7-4-15,-3-14-20 16,-1 11 8-16,0-4-12 0,8 3 8 16,-7 18-36-16,-9 10 28 0,5 21 32 15,-12 7-4-15,-4 20 60 16,7-3-36-16,-14 10 4 15,11 0-24-15,-8 0 28 16,4-3-24-16,-4-10 32 16,4-4-32-16,-8-11-100 15,8-3 40-15,-4-10-288 16,4-3 184-16</inkml:trace>
          <inkml:trace contextRef="#ctx0" brushRef="#br0" timeOffset="12460.8515">1896 706 728 0,'-31'-7'268'0,"31"7"-208"0,-35 3-16 0,8-6 80 16,7 3-76-16,-14-4 88 16,3 4-80-16,-12 0-20 15,12 7-20-15,-15 0 64 16,15 7-44-16,-4 6 4 16,11 1-24-16,1 3-4 15,12 4-4-15,3-4 12 16,8 0-12-16,12-14 48 15,3-3-28-15,20-17 12 16,7-1-24-16,9-13-8 16,-5 4-4-16,1-8-104 15,-9 8 56-15,-7-11 0 16,-7 3 28-16,-9-10 12 16,-3 4 4-16,-12-4 16 15,0 10-8-15,-8 4-20 16,4 14 4-16,-15 17 32 15,3 7-16-15,-3 17 16 16,7 3-12-16,1 11 20 16,3 3-20-16,0 4 40 15,8-1-28-15,-4-3 20 16,8-6-24-16,-4-11-204 16,4-4 100-16</inkml:trace>
          <inkml:trace contextRef="#ctx0" brushRef="#br0" timeOffset="12658.3777">1899 644 924 0,'31'-7'340'0,"-31"7"-260"0,43 7-28 0,-24-7 28 16,1 7-56-16,15-7 52 15,-1 6-44-15,13-6 12 16,3 4-28-16,1-4-8 15,-5 7-4-15,-7-7-260 16,-12 7 140-16</inkml:trace>
          <inkml:trace contextRef="#ctx0" brushRef="#br0" timeOffset="12911.5495">2201 561 520 0,'-11'-7'192'0,"11"7"-152"0,-12 0-8 0,1 0 160 16,7 7-112-16,-12 0 108 16,8 3-108-16,-11 7 12 15,8 4-56-15,-9 14-12 16,9-5-16-16,-1 22 56 16,4-4-36-16,4 14 40 15,8-3-36-15,4-4 0 16,7-7-20-16,5-7 36 15,3-6-24-15,4-11 32 16,4-10-32-16,4-11-224 0,-8 4 108 16</inkml:trace>
          <inkml:trace contextRef="#ctx0" brushRef="#br0" timeOffset="13273.5136">2550 492 768 0,'-4'-14'284'0,"4"14"-220"0,15 7-20 0,-11-7 92 16,-4 7-84-16,4 0 24 15,8 3-44-15,-8 4 4 16,3 7-20-16,-7-4 20 16,8 7-24-16,-8-10 32 15,0 3-28-15,0-3 12 16,4-7-16-16,0-7-8 15,0 0 0-15,15-7-4 16,0 0 0-16</inkml:trace>
        </inkml:traceGroup>
        <inkml:traceGroup>
          <inkml:annotationXML>
            <emma:emma xmlns:emma="http://www.w3.org/2003/04/emma" version="1.0">
              <emma:interpretation id="{52A3E3FA-AF7F-46F4-A3C5-676AA4252035}" emma:medium="tactile" emma:mode="ink">
                <msink:context xmlns:msink="http://schemas.microsoft.com/ink/2010/main" type="inkWord" rotatedBoundingBox="7554,2537 7902,2529 7914,3044 7566,305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201.9989">3626 152 540 0,'-12'-4'200'0,"12"4"-156"0,-7 4-12 16,3-4 104-1,4 0-80-15,-4 0 68 16,4 0-72-16,-8 0 60 15,4 0-64-15,-7 0 0 16,7 3-28-16,-8-3 48 16,4 3-36-16,-3-3 20 15,7 4-32-15,-8-4 8 16,8 3-16-16,1-3 12 0,3 4-16 0,11-4 16 16,5 3-16-16,15 1-12 15,4 3 0-15,3-7 12 16,-3 3-4-16,4-3-4 15,-8 0 4-15,4 0 12 16,-4 0-8-16,-16 0 16 16,4 0-16-16,-7 0 60 15,-12 0-40-15,0-3-136 16,0 3 60-16</inkml:trace>
          <inkml:trace contextRef="#ctx0" brushRef="#br0" timeOffset="15478.1569">3746-10 540 0,'0'-4'200'0,"0"4"-156"0,4 4-12 0,-4-1 52 15,0 1-52-15,-4 3 60 16,4 6-56-16,-8 8 44 15,-3 7-44-15,-5 6 24 16,8 0-32-16,-3 15 8 16,-1-1-20-16,4 10 8 15,8-3-12-15,-7-7 20 16,7-6-20-16,0-15 4 16,4-3-8-16,11-13-420 15,-3-4 224-15</inkml:trace>
        </inkml:traceGroup>
        <inkml:traceGroup>
          <inkml:annotationXML>
            <emma:emma xmlns:emma="http://www.w3.org/2003/04/emma" version="1.0">
              <emma:interpretation id="{522F382A-2370-4E81-9073-39AA5BECEBB7}" emma:medium="tactile" emma:mode="ink">
                <msink:context xmlns:msink="http://schemas.microsoft.com/ink/2010/main" type="inkWord" rotatedBoundingBox="8413,2051 11108,1988 11146,3623 8451,3685">
                  <msink:destinationLink direction="with" ref="{0F6A9D24-0A60-4EB6-9DA1-C45AE04C33AF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823.4855">6119 774 912 0,'-8'-3'340'0,"8"3"-264"0,-11-10-24 0,3 3 80 31,0 7-84-31,-11-7 88 0,-1 3-80 0,-18-6-36 15,11 3-16-15,-28 0 12 16,17 7-8-16,-20 7-40 16,19 4 20-16,-7 9-8 15,15 4 12-15,7 11 0 16,5-1 0-16,7 4 16 0,12-4-4 16,24-6 68-16,10-14-40 15,13-14 16-15,-1-4-32 0,1-20-8 16,3 7-4-16,-3-21-24 15,-1 11 12-15,-15-15 20 16,-4 11-4-16,-4-20 32 16,-7 6-24-16,-8-24-4 15,3 11-8-15,-7-8-16 16,4 22 8-16,-8 16-48 16,0 14 24-16,-4 31 16 15,0 14 8-15,-4 28 20 16,-3-1-8-16,3 18 24 15,4 0-20-15,-4 6 24 16,4-9-24-16,-7-1 40 16,11-20-28-16,-8-15-32 15,4-6 4-15,0-20-476 16,4-4 264-16</inkml:trace>
          <inkml:trace contextRef="#ctx0" brushRef="#br0" timeOffset="21009.9705">6165 712 1008 0,'16'0'372'0,"-16"0"-288"0,46-3-24 15,-15 0 204 1,4 3-156-16,19 0-8 0,4 0-64 16,8 0 20-16,-8 3-32 15,0-3-4-15,-7 0-12 0,-5-3-216 16,-7-1 112-16</inkml:trace>
          <inkml:trace contextRef="#ctx0" brushRef="#br0" timeOffset="21291.1263">6584 582 580 0,'-12'-4'216'0,"12"4"-168"0,-4 7-12 0,0-3 136 15,4 2-100-15,-11 5 96 16,-1 6-100-16,-7 4 56 16,-1-1-72-16,-11 15 60 15,4 3-64-15,-4 13 80 16,12 1-72-16,3 3 8 16,9-4-40-16,11-6 48 15,7-7-40-15,16-14 20 16,4-3-32-16,8-11 36 15,3-3-32-15,5-14-320 16,-4 0 160-16,15-13-476 16,0 2 344-16</inkml:trace>
          <inkml:trace contextRef="#ctx0" brushRef="#br0" timeOffset="19201.9964">5798-162 528 0,'4'-3'196'0,"-4"3"-152"0,7 0-12 0,-3-3 140 15,0 3-100-15,4-7 88 16,3 0-96-16,-3-7-16 15,0 7-28-15,-4-7 12 16,4 4-20-16,-8-4 32 16,0 4-28-16,-12-4-24 15,4 4 4-15,-15-4 0 16,4 4 4-16,-16-1 0 16,8 8 0-16,-8 6-28 15,8 4 16-15,-4 17 4 16,8 4 8-16,-1 13 16 15,9 4-8-15,3 0-12 16,12-4 0-16,8-7 56 16,4-6-28-16,15-11 24 15,4-6-28-15,7-11 0 16,1 0-12-16,0-18-60 16,-4 5 28-16,-8-18-68 15,0 3 52-15,-12-20-44 16,1 3 48-16,-5-13 28 15,-11 6 8-15,-4-3 0 16,4 10 4-16,-3 0 12 0,-1 11-8 16,0 3 16-16,8 14-16 0,-4 3 32 15,4 7-24-15,-4 11 64 16,0 9-44-16,-4 5 28 16,0 6-36-16,-4 17 0 15,0 4-16-15,-7 17 36 16,7 3-24-16,-7 0-4 15,7-6-12-15,-4-7 4 16,8-8-8-16,-3-9 24 16,7-8-16-16,-4-10-196 15,4 4 96-15,4-14-308 16,3-4 224-16</inkml:trace>
          <inkml:trace contextRef="#ctx0" brushRef="#br0" timeOffset="19849.7029">6533-427 932 0,'-11'-3'348'0,"11"3"-272"0,-24 0-20 16,9 3 68 0,7 4-80-16,-19 14 16 15,0 3-36-15,-12 21-12 16,4 3-8-16,-7 17 28 0,3-3-16 0,-3 0-356 16,7-10 184-16</inkml:trace>
          <inkml:trace contextRef="#ctx0" brushRef="#br0" timeOffset="19668.6977">6189-375 748 0,'0'-7'276'0,"0"7"-216"0,7 0-16 0,-7 4 100 16,4-1-88-16,-4 4 60 15,8 3-72-15,4 14 16 16,7 7-40-16,20 11 16 16,-4 2-20-16,11 1 20 15,0-4-24-15,1-3 12 16,-1-7-12-16,-11-7 44 15,-4-3-28-15,-19-11-136 16,3 1 56-16,-11-11-404 16,0-4 252-16</inkml:trace>
          <inkml:trace contextRef="#ctx0" brushRef="#br0" timeOffset="17191.7445">4482-7 600 0,'0'0'224'0,"0"0"-176"0,0 11-12 16,0-4 72 0,0 6-68-16,-8 8 72 15,0 10-64-15,-4 10 0 16,1 0-28-16,-5 18 16 15,9-1-24-15,-1 4-12 0,4-3-4 0,-4-11 20 16,8-7-8-16,-4-10 4 16,8-3-4-16,0-11-172 15,4 0 88-15</inkml:trace>
          <inkml:trace contextRef="#ctx0" brushRef="#br0" timeOffset="16922.0275">4501 7 464 0,'-8'-3'176'0,"8"3"-140"0,0-4-8 15,-4 1 120 1,4 6-88-16,0-6 8 15,4 3-40-15,4-4 36 16,3 1-36-16,17-4 28 0,10 7-28 0,9-7 36 16,-1 7-36-16,5 0 12 15,-9 0-24-15,-7 4 20 16,-8 9-24-16,-8-6 68 16,1 0-48-16,-16 3 60 15,-4 4-56-15,-4-4 12 16,-8 4-32-16,-3-7 8 15,3 0-12-15,-11-4-132 16,7 4 68-16,-3-10-344 16,7 3 220-16</inkml:trace>
          <inkml:trace contextRef="#ctx0" brushRef="#br0" timeOffset="17821.2746">4787 675 652 0,'4'-4'244'0,"-4"4"-192"0,20 7-12 0,-13-7 112 16,5 0-92-16,3 0 8 16,5 0-40-16,-1-3-8 15,0-1-12-15,1-6 12 16,7 3-12-16,-12-7-4 16,1 7 0-16,-8-6 56 15,3 6-32-15,-15-7-12 16,4 7-8-16,-7-7-8 15,3 4 0-15,-12 0 0 16,9 3 0-16,-9 0-12 16,4 3 8-16,-7 4-32 15,7 4 20-15,-7 3 4 16,4 3 12-16,-9 4-20 16,9 3 12-16,-4 4 12 15,-1 3 0-15,9 0 24 16,3 3-16-16,4 4-4 15,8-3-4-15,7-1 20 16,9-3-12-16,3-6 48 16,4-1-32-16,0-10-24 15,4-4-4-15,0-10-264 16,4 4 144-16</inkml:trace>
          <inkml:trace contextRef="#ctx0" brushRef="#br0" timeOffset="20283.0721">5205 337 748 0,'0'-10'276'0,"0"10"-216"0,4-10-16 16,0 3 128-1,4 7-104-15,4-4 36 16,-1-2-64-16,12-1 28 16,4 7-36-16,20-4 16 15,3 4-28-15,55-3 8 16,7-1-16-16,58-6 28 16,-3 3-24-16,22-3 4 0,-30 10-12 0,8-4-24 15,-24 8 8-15,-4-4-92 16,-26 3 52-16,-17 1-64 15,-26 3 64-15,-31-7-128 16,-12 6 100-16</inkml:trace>
        </inkml:traceGroup>
        <inkml:traceGroup>
          <inkml:annotationXML>
            <emma:emma xmlns:emma="http://www.w3.org/2003/04/emma" version="1.0">
              <emma:interpretation id="{2812861B-66CA-4DD5-96E3-AF2427CEF8D4}" emma:medium="tactile" emma:mode="ink">
                <msink:context xmlns:msink="http://schemas.microsoft.com/ink/2010/main" type="inkWord" rotatedBoundingBox="11796,2284 14303,2226 14322,3052 11815,3110">
                  <msink:destinationLink direction="with" ref="{6EEDBE1B-1244-412B-A627-B629BD28BB9F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204.3238">7795 272 716 0,'-15'-3'264'0,"15"3"-204"0,-8 0-16 15,4 0 168 1,4 0-124-16,0 0 52 16,4 0-80-16,15 0-12 15,5 0-28-15,22-7 16 16,4 0-24-16,20-4 4 0,0 5-8 0,3 2 28 15,-3 4-20-15,-12 0-4 16,-12 4-8-16,-15-1-4 16,-15 4 0-16,-8-4-132 15,-8 1 72-15,-8-1-408 16,0 1 260-16</inkml:trace>
          <inkml:trace contextRef="#ctx0" brushRef="#br0" timeOffset="23017.2542">7997 38 488 0,'0'0'180'0,"3"7"-140"0,-3 3-12 0,0-3 108 16,0 0-80-16,-3 10 60 16,3 7-72-16,-12 18-4 15,4 2-24-15,-7 18 16 16,7-3-20-16,-4-1 12 16,5-6-12-16,-5-4 0 15,4-14-4-15,-3-9 4 16,11-5-8-16,3-20-240 15,13 7 128-15</inkml:trace>
          <inkml:trace contextRef="#ctx0" brushRef="#br0" timeOffset="23660.7105">8879-206 464 0,'19'-48'176'0,"-19"48"-140"0,16-25-8 16,-8 19 108 0,-1 2-80-16,1 4 24 15,0 4-48-15,-8 27 56 16,8 6-48-16,-8 15 36 15,4 3-44-15,-8 4-8 0,4-4-16 0,-8 0 20 16,8-4-16-16,-16-3 4 16,5-6-8-16,-9-8 36 15,9-6-20-15,-8-11 48 16,3-7-40-16,-3-13 12 16,7-1-28-16,4-16-36 15,4 2 12-15,16-9-16 16,4 3 12-16,15-4-88 15,7 8 52-15,9-4 4 16,-5 13 28-16,12-2 12 16,-11 2 4-16,0 1 8 15,-12 6-4-15,-8 1 8 16,-8 6-8-16,-15 1 32 16,0 3-20-16,-11-4 12 15,3 4-16-15,-11-3 0 16,7-1-4-16,-15-3-8 15,8 3 4-15,-5-3-16 16,5 0 8-16,-4 7 20 16,11 0-8-16,-7 3-12 15,11 4 0-15,-4 3 28 16,9 11-12-16,3 0 56 16,7-1-36-16,5 4 36 15,3-7-36-15,1-3 60 16,-1-4-52-16,1-10 0 15,-5 0-24-15,-3-11 32 16,4 4-24-16,-4-7-164 0,-8 1 76 16</inkml:trace>
          <inkml:trace contextRef="#ctx0" brushRef="#br0" timeOffset="24111.3441">9661-144 704 0,'-15'-7'264'0,"15"7"-208"15,0 0-12-15,3-7 64 16,9 7-68-16,4-4 52 16,3 4-52-16,8 4 96 15,4 10-80-15,4 3-40 16,4 7-16-16,-12 10-4 15,-4 4 4-15,-19 0 44 16,0 0-24-16,-24 0 36 16,1 0-32-16,-16-1 12 0,8-2-20 15,-8-8 28-15,8-3-28 0,0-10 12 16,11-3-16-16,13-18-264 16,6 0 140-16,25-14-688 15,10 4 444-15</inkml:trace>
          <inkml:trace contextRef="#ctx0" brushRef="#br0" timeOffset="24351.0074">10265-193 924 0,'-8'-20'340'0,"8"20"-260"0,-27 3-28 0,16 4 64 16,-5 3-76-16,-15 8 44 15,0 6-48-15,-8 3-20 16,5 4-8-16,-1 7-20 15,11-7 8-15,9 7 12 16,7 3-4-16,12-3 24 16,12 0-16-16,7 0 12 15,0 0-12-15,4 3 28 16,0-7-24-16,0-6 4 16,0-1-12-16,4-16-500 15,-3 2 268-15</inkml:trace>
        </inkml:traceGroup>
        <inkml:traceGroup>
          <inkml:annotationXML>
            <emma:emma xmlns:emma="http://www.w3.org/2003/04/emma" version="1.0">
              <emma:interpretation id="{E0FC5670-491D-461C-9082-0988420793B1}" emma:medium="tactile" emma:mode="ink">
                <msink:context xmlns:msink="http://schemas.microsoft.com/ink/2010/main" type="inkWord" rotatedBoundingBox="15140,2437 15563,2428 15569,2681 15146,269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4952.0968">11105 145 1092 0,'23'-4'404'0,"-23"4"-316"0,105 0-24 0,-59-3-16 15,1 3-40-15,18-7-556 16,1 7 296-16</inkml:trace>
          <inkml:trace contextRef="#ctx0" brushRef="#br0" timeOffset="24803.6484">11326-82 860 0,'-8'-11'320'0,"8"11"-248"0,4-3-20 16,-4-1 180-1,11 4-136-15,1-6 32 16,15 6-76-16,8-7-16 16,-4 7-20-16,15-4 16 0,-7 8-20 0</inkml:trace>
        </inkml:traceGroup>
        <inkml:traceGroup>
          <inkml:annotationXML>
            <emma:emma xmlns:emma="http://www.w3.org/2003/04/emma" version="1.0">
              <emma:interpretation id="{AC9CFA89-3979-4D5D-91C8-37B2271F89BE}" emma:medium="tactile" emma:mode="ink">
                <msink:context xmlns:msink="http://schemas.microsoft.com/ink/2010/main" type="inkWord" rotatedBoundingBox="16103,1939 18493,1883 18516,2877 16125,293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5409.2617">12100 48 964 0,'-16'-7'360'0,"16"7"-280"0,-7 0-24 0,7-6 172 16,4 6-136-16,3 0-28 15,5-4-40-15,15-3-24 16,8 4 4-16,15-14-68 15,4 13 36-15,8-6-632 16,0 6 364-16</inkml:trace>
          <inkml:trace contextRef="#ctx0" brushRef="#br0" timeOffset="25868.4677">12746-110 756 0,'-4'7'280'0,"4"-7"-216"0,35 10-20 15,-8-6 4-15,8-1-36 0,19-3 4 16,5 7-8-16,2-14-8 16,-2 0 4-16,-5-6 20 15,-8 2-12-15,-19-9 48 16,4 6-32-16,-23-10 12 16,0 3-24-16,-16-6 20 15,0 6-24-15,-27-7 48 16,12 8-32-16,-31 2 64 15,8 12-52-15,-13 9 28 16,13 7-40-16,0 21-72 16,15 4 24-16,11 9 8 15,16 12 8-15,20-12 64 16,7 4-32-16,27-10 16 16,8 0-28-16,8-10 0 15,0-4-8-15,4-10-420 16,-4-8 224-16</inkml:trace>
          <inkml:trace contextRef="#ctx0" brushRef="#br0" timeOffset="26409.1842">14395-506 880 0,'-7'-27'328'0,"7"27"-256"0,46-24-16 0,-34 7 108 16,-4 3-100-16,-12-7 44 16,0 4-64-16,-8 3-40 15,4 4-8-15,-26 3 8 16,3 4 0-16,-27 6-20 16,3 4 8-16,-10 7 4 15,10 3 4-15,1-7-12 16,12 11 8-16,3-7-4 15,12-4 0-15,4 4 0 16,7-4 0-16,1-7 16 16,7 8-4-16,0-4-12 15,8-1 4-15,-12 5-4 16,9 9 0-16,-13 22-12 16,5 9 12-16,-13 22-12 15,5-1 8-15,-8 7 0 16,11-10 4-16,-3-4 60 15,7-6-28-15,1-8 24 16,3-9-28-16,0-1 44 16,16-7-36-16,4-6 12 15,3-4-24-15,4-3 0 16,1-1-8-16,-1-3-16 0,8-3 4 16,4-7 20-16,-4 3-8 15,12-6 16-15,-12-1-16 16,8-6-4-16,-4-1 0 0,-4-2-244 15,0-1 132-15,-7-4-500 16,-5 4 336-16</inkml:trace>
          <inkml:trace contextRef="#ctx0" brushRef="#br0" timeOffset="26605.023">13726-86 820 0,'-16'-24'304'0,"16"24"-236"0,39-17-20 0,-20 10 168 15,5 4-128-15,18-8-8 16,8 8-52-16,28-4 16 16,-1 7-28-16,12 0 48 15,-7 7-36-15</inkml:trace>
        </inkml:traceGroup>
      </inkml:traceGroup>
    </inkml:traceGroup>
    <inkml:traceGroup>
      <inkml:annotationXML>
        <emma:emma xmlns:emma="http://www.w3.org/2003/04/emma" version="1.0">
          <emma:interpretation id="{AEE54511-5F23-4935-A1EC-344FFC3CF0EA}" emma:medium="tactile" emma:mode="ink">
            <msink:context xmlns:msink="http://schemas.microsoft.com/ink/2010/main" type="paragraph" rotatedBoundingBox="4953,4420 10320,4508 10309,5155 4942,50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B976CC-4D63-457E-BF31-F9BAB9559E37}" emma:medium="tactile" emma:mode="ink">
              <msink:context xmlns:msink="http://schemas.microsoft.com/ink/2010/main" type="line" rotatedBoundingBox="4953,4420 10320,4508 10309,5155 4942,5067"/>
            </emma:interpretation>
          </emma:emma>
        </inkml:annotationXML>
        <inkml:traceGroup>
          <inkml:annotationXML>
            <emma:emma xmlns:emma="http://www.w3.org/2003/04/emma" version="1.0">
              <emma:interpretation id="{53BAEC87-C83C-42AE-8A5B-96649B9B83E0}" emma:medium="tactile" emma:mode="ink">
                <msink:context xmlns:msink="http://schemas.microsoft.com/ink/2010/main" type="inkWord" rotatedBoundingBox="4953,4420 7636,4464 7626,5111 4942,506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3061.4872">998 1999 1152 0,'-16'-34'428'0,"20"31"-332"0,0-1-28 0,0 1-28 16,0 3-36-16,-4-7 8 16,7 3-8-16,5 1-636 15,-4 6 344-15</inkml:trace>
          <inkml:trace contextRef="#ctx0" brushRef="#br0" timeOffset="33239.4598">908 2282 768 0,'-3'34'284'0,"3"-34"-220"0,19 38-20 15,-11-21-32 1,3 0-16-16,-7 4-128 16,4 0 72-16,-8-1 12 15,8 4 32-15,-8-7-180 16,4 1 108-16</inkml:trace>
          <inkml:trace contextRef="#ctx0" brushRef="#br0" timeOffset="33660.0803">1222 2247 592 0,'-12'7'220'0,"12"-7"-172"0,-11 28-12 0,7-11 4 16,8 3-28-16,-4 1 12 16,11 3-12-16,-3-3 12 15,-4-4-16-15,4 0 16 16,0-3-16-16,-5-7 48 16,1-4-28-16,-4-3 4 15,0 0-20-15,4-3-8 16,4-1 0-16,3-13 12 15,-3 3-8-15,4-13-4 16,-4 6 0-16,3-6-16 16,-3 3 8-16,0 3 12 15,-1 11-4-15,-3 10 24 16,4 7-16-16,-8 13 48 16,0 4-32-16,8 4-24 15,-4 3-4-15,0-4 44 16,-1 1-24-16,-3-4 44 15,8 0-36-15,-8-7 4 0,4-3-20 0,0-7-296 16,0-4 152 0</inkml:trace>
          <inkml:trace contextRef="#ctx0" brushRef="#br0" timeOffset="35041.8273">1501 2251 476 0,'-8'3'176'0,"8"-3"-136"0,8 0-12 0,-1 0 64 16,-3 3-56-16,4 4 92 16,4 0-72-16,-8 7 24 15,-1 3-44-15,-3 4 4 16,0-1-24-16,-11 5 0 15,3-1-8-15,-7-4 4 16,3 1-8-16,4-4 8 16,-3-3-8-16,7-7 16 15,4 3-12-15,-4-10 84 16,8 4-48-16,-4-11-12 16,4 0-20-16,3-7 0 15,1 4-8-15,-4-7-28 16,4 6 12-16,-1-6 12 15,1 3 4-15,0-3 8 16,4 7-8-16,-9-4-12 0,13 7 4 0,-12-7-4 16,4 4 0-16,-8 3 24 15,7 0-8-15,-7 0-28 16,0 7 8-16,4 0-32 16,-4 0 28-16,8 0 4 15,0 0 12-15,-1-7-12 16,5 4 8-16,-4-4 20 15,0 7-8-15,-5-7 16 16,1 7-16-16,-4 0 16 16,0 0-16-16,0 0 4 15,0 0-4-15,0 0-24 16,0 0 8-16,0-7 12 16,0 14 0-16,0-14 8 15,8 7-8-15,-4 0-48 16,0 0 28-16,-4-7 4 15,4 7 8-15,-4-3 12 16,3 3-4-16,-3-3 8 16,0 3-8-16,0-4-4 15,0 4 4-15,0-3 4 16,0 3-4-16,0-4-28 16,0 4 12-16,0-7 24 15,4 7-8-15,0-10-16 16,0 10 4-16,0-7-12 15,0 7 8-15,0-7 16 0,3 7 0 16,1-3 16-16,4-1-12 0,-1-2 24 16,5-1-20-16,-4-4-4 15,-1 4-4-15,-3-3 4 16,3 7-4-16,-11-8 16 16,4 4-12-16,-8-3-12 15,1 3 0-15,-5-6 4 16,0 6 0-16,-7-7 8 15,7 4-4-15,-8-4-12 16,5 3 4-16,-9-2 40 16,9 6-24-16,-9 0-28 15,9 0 8-15,-12 4-16 16,11 3 12-16,-15 0-8 16,15 10 8-16,-15-3 16 15,16 0 0-15,-13 10-56 16,5 0 28-16,7 11 4 15,1 3 8-15,-5 0 4 16,9 6 0-16,7-6-12 16,7 0 12-16,5 0 12 15,3 0 0-15,12-10 16 16,1 0-12-16,6-11 40 16,1 0-24-16,0-3 4 15,-4 0-16-15,0 0-52 16,0-7 24-16,0-7-52 15,0 0 40-15,4-10-4 16,-8 0 20-16,0-14 24 0,-4 3-4 16,-3-3 16-16,-5 7-16 15,-3 4 32-15,-1 9-24 0,-7 11-4 16,4 7-8-16,-8 10 56 16,0 7-32-16,-4 0-4 15,0 4-12-15,-4-7 8 16,8-4-12-16,-7-3 60 15,7-4-40-15,-4-7 40 16,8 1-36-16,-4-15 0 16,0 5-20-16,0-12 12 15,4 1-16-15,-1-14-4 16,5 7 0-16,4-10-48 16,-1 10 24-16,5 0-48 15,3 10 40-15,8 3-12 16,0 8 24-16,8 6 16 15,4 4 4-15,4 0 52 16,-1 0-32-16,1-7-12 16,-5 7-4-16</inkml:trace>
          <inkml:trace contextRef="#ctx0" brushRef="#br0" timeOffset="35432.3744">2391 1958 464 0,'-19'10'176'0,"19"-10"-140"0,-20 38-8 0,9-14 108 15,7 0-80-15,-12 14 4 16,9 7-36-16,-5-4 0 16,8 4-12-16,-4-7-8 15,8-7 0-15,-7 0-16 16,7-7 8-16,-12-3 56 15,8-4-28-15,-4-10-12 16,-3 6-4-16,3-13-8 16,-3 7 0-16,3-14-556 15,8 1 304-15</inkml:trace>
          <inkml:trace contextRef="#ctx0" brushRef="#br0" timeOffset="35208.2487">2465 1906 748 0,'-12'-6'276'0,"12"6"-216"0,-8 0-16 0,1 3 68 16,3-3-72-16,-8 0-8 15,4 3-20-15,1-3-220 16,7 7 112-16</inkml:trace>
          <inkml:trace contextRef="#ctx0" brushRef="#br0" timeOffset="36602.4795">2527 2316 540 0,'-4'0'200'0,"4"0"-156"0,4 0-12 0,3 0 88 16,-7 0-72-16,4 0 52 15,0 0-60-15,0 0 16 16,4 0-36-16,-16 0-28 16,8 14 4-16,-4-14 44 15,4 0-20-15,-4 0-44 16,8 0 12-16,-8 0 12 16,4 7 0-16,-4-7 12 15,4 0-8-15,0 0 16 16,0 0-12-16,0 6-28 15,4-6 8-15,0 7 12 16,0-7 4-16,-8 4-12 16,4 10 4-16,0-8 28 0,0 5-12 0,-4 3-4 15,4-1-4-15,-8-6-16 16,8 10 8-16,-7-10 12 16,14 4-4-16,-7-5 8 15,4 1-8-15,0 0 16 16,8 0-12-16,3-7 16 15,5 0-16-15,3-7-4 16,0 0 0-16,16 0 4 16,0 1-4-16,-1-12-4 15,5 12 4-15,-12-1-32 16,0 3 16-16,-12-10 48 16,0 8-16-16,-11-1 0 15,-4 0-12-15,-12-4-8 16,4 5 4-16,-11-8-32 15,3 14 16-15,-7-7 12 16,7 7 4-16,-3 0-12 16,7 3 4-16,-3 1-16 15,7 3 12-15,-4 6 12 16,4-2 0-16,0-4 8 16,8 6-8-16,0-6 40 15,4 4-20-15,3-11-12 16,1 7-8-16,0-1-112 15,3-6 60-15,-3 0-156 16,3 0 116-16,-7-6 4 16,3 6 52-16,-7 0 12 15,0 0 12-15,0-7 8 0,4 14 0 0,0-7 96 16,-1 6-52-16,9 8 52 16,3-4-56-16,4-3-20 15,4 4-12-15,1-4 16 16,3-1-12-16,3-6 32 15,1 0-28-15,0-3 4 16,0-4-12-16,0-7-8 16,-4 7 4-16,0-17 4 15,-4 7-4-15,0-24 16 16,-4 3-12-16,-4-24 84 16,1 4-48-16,-5-1 120 15,1 11-92-15,-5 3 36 16,-3 25-64-16,0 2-112 15,4 11 36-15,-5 18 16 16,5 16 12-16,-8 11 32 16,3 7-16-16,-7 10 40 15,4-10-28-15,-4 3 40 16,0 0-36-16,4-14 72 16,8-3-52-16,7-10-264 15,8 0 116-15</inkml:trace>
        </inkml:traceGroup>
        <inkml:traceGroup>
          <inkml:annotationXML>
            <emma:emma xmlns:emma="http://www.w3.org/2003/04/emma" version="1.0">
              <emma:interpretation id="{8901E34D-31F8-4715-890B-F5E064D772FC}" emma:medium="tactile" emma:mode="ink">
                <msink:context xmlns:msink="http://schemas.microsoft.com/ink/2010/main" type="inkWord" rotatedBoundingBox="8199,4548 10318,4583 10310,5075 8191,504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7220.6233">4621 2037 832 0,'-12'-24'308'0,"12"21"-240"0,-7 3-20 0,-5 7-16 16,4 6-28-16,-15 25-12 15,4 10 4-15,-5 7-4 16,5 4 0-16,0-1 24 16,11-6-8-16</inkml:trace>
          <inkml:trace contextRef="#ctx0" brushRef="#br0" timeOffset="38496.1151">4187 2405 1008 0,'-35'-31'372'0,"35"31"-288"0,8-3-24 16,0 0 36-1,4 6-64-15,11-6-12 16,8-1-12-16,11-3-8 15,1 7 0-15,19-7 16 16,-8 7-8-16,16-7-12 16,-4 4 0-16,3 3 4 15,-7 7 0-15,-8-7 8 16,-11 3-4-16,-4 1 8 16,-8 3-8-16,-12-4-4 0,8 1 4 15,-15-4 12-15,3 0-8 0,-3-7 32 16,3 3-24-16,-3-6 12 15,-4 0-16-15,3-8 0 16,-3 8-4-16,-8-11-16 16,0 8 4-16,-8-5 12 15,1 5-4-15,-5-4-20 16,4 3 8-16,-11-3 4 16,7 3 4-16,-11 0-20 15,7 7 12-15,-3 7-48 16,4 7 28-16,-1 14-28 15,5 3 32-15,7 10-16 16,4 1 24-16,4 2 16 16,3-2 4-16,13-4 16 15,-9 0-12-15,5-7 32 16,3 0-24-16,0-7 4 16,1-3-12-16,-5-7-184 15,5 0 100-15,-1-7-116 16,0 0 112-16,-7-11-36 15,7 4 68-15,5-10 0 16,-5 7 28-16,0-7 12 16,1 3 8-16,7 4 68 15,-8 3-36-15,8 3 60 16,-7 8-56-16,-9-1 0 16,5 4-20-16,-5 0 8 0,1 0-16 15,-4 0 24-15,-1 0-20 0,-14-7 32 16,7 0-28-16,0-4 32 15,0 4-32-15,-8-7 4 16,16 0-12-16,-8-6-8 16,7-1 4-16,1-14 4 15,4 1-4-15,7-11-28 16,8 4 12-16,4-1-32 16,4 11 28-16,4 3-12 15,-5 11 16-15,5 3 8 16,-12 11 4-16,4-1-28 15,-4 4 16-15,-7 3 4 16,-1-3 8-16,0 0 44 16,-3 7-24-16,-16-11 0 15,8 4-12-15,-8 0 36 16,4-7-20-16,-4 7-68 16,0 0 24-16,0 10 8 15,3-3 8-15,-3 3 4 16,4 4 0-16,-4 3 8 15,4-7-4-15,-4 4 40 16,0-11-20-16,0 4-12 16,0-7-8-16,0-1 12 15,0-6-8-15,0 0 60 16,8 0-40-16,0 0-12 16,-1-6-8-16,5-8 8 15,0 3-8-15,3-9-4 0,1 3 0 16,7-11-24-16,0 7 12 0,4 4-32 15,0 7 24 1,-4 10-48-16,1 7 36 0,-5 7 40 16,0 3-4-16,-7 3 16 15,3 1-12-15,-3-4 28 16,0 0-24-16,-1-3 20 16,1 0-20-16,-8-7 28 15,4 3-28-15,3-10 76 16,1 0-56-16,-1-10-4 15,5 3-20-15,-1-17-20 16,5 3 4-16,-5-6-32 16,5 9 20-16,-5 8-72 15,1 10 48-15,-5 10 88 16,1 11-24-16,-5 3 24 16,1 4-32-16,-4-1 72 15,0 1-52-15,-4-1-268 16,0-3 124-16</inkml:trace>
        </inkml:traceGroup>
      </inkml:traceGroup>
    </inkml:traceGroup>
    <inkml:traceGroup>
      <inkml:annotationXML>
        <emma:emma xmlns:emma="http://www.w3.org/2003/04/emma" version="1.0">
          <emma:interpretation id="{DAF6D914-5B94-4469-BDB2-D7FA85D4BC8E}" emma:medium="tactile" emma:mode="ink">
            <msink:context xmlns:msink="http://schemas.microsoft.com/ink/2010/main" type="paragraph" rotatedBoundingBox="10119,5061 25333,5502 25287,7104 10073,666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870F45B-A394-42AC-9843-6FCBC0010A07}" emma:medium="tactile" emma:mode="ink">
              <msink:context xmlns:msink="http://schemas.microsoft.com/ink/2010/main" type="line" rotatedBoundingBox="10119,5061 25333,5502 25287,7104 10073,6663"/>
            </emma:interpretation>
          </emma:emma>
        </inkml:annotationXML>
        <inkml:traceGroup>
          <inkml:annotationXML>
            <emma:emma xmlns:emma="http://www.w3.org/2003/04/emma" version="1.0">
              <emma:interpretation id="{233F95C4-F738-43AA-9348-02FFF767CB34}" emma:medium="tactile" emma:mode="ink">
                <msink:context xmlns:msink="http://schemas.microsoft.com/ink/2010/main" type="inkWord" rotatedBoundingBox="10110,5395 12012,5450 11975,6718 10073,666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0234.0682">6061 3441 664 0,'-8'-38'244'0,"8"38"-188"0,12-31-16 15,-8 14 136 1,7 7-104-16,1-14 60 15,7 3-76-15,8-6-16 16,4 6-24-16,35 4 24 16,8 10-24-16,19 21-4 15,-4 6-8-15,-4 25-24 16,-4 3 12-16,0 7 12 16,-15 0 0-16,-19 7 32 0,-9-3-20 15,-34 13 76-15,-15-7-56 0,-20 8 40 16,-4-8-44-16,-39-7 0 15,5-6-20-15,-28-7 44 16,8-7-28-16,-4-14 48 16,19-4-44-16,1-6 28 15,22-4-32-15,9-16 8 16,19 2-20-16,11-10-88 16,16 1 40-16,7-11-500 15,5 6 292-15</inkml:trace>
          <inkml:trace contextRef="#ctx0" brushRef="#br0" timeOffset="59843.5245">6467 3427 716 0,'0'-17'264'0,"0"17"-204"0,-3-14-16 0,-1 8 124 16,4 2-100-16,-8-6 80 16,0 6-88-16,-7 4-32 0,7 4-16 0,-11 16-12 31,7 5 0-31,-11 9 44 0,7 4-24 0,-7 7 8 15,8-1-16-15,-5 8 12 16,9-4-16-16,-5 0 4 16,8-6-4-16,-3-8-16 15,3-3 4-15,0-14-172 16,4-3 96-16,-3-7-400 16,7-7 268-16</inkml:trace>
          <inkml:trace contextRef="#ctx0" brushRef="#br0" timeOffset="61360.0597">6297 2860 832 0,'-15'-4'308'0,"15"4"-240"0,-4 4-20 15,8-4 116 1,3 0-100-16,13 0 148 0,-1 3-116 15,28 1-4-15,-1-1-56 0,8 0 0 16,-4 4-20-16,9 0 28 16,-13 0-28-16,0-4-12 15,-7 4-8-15,-4-7 28 16,-8 4-12-16,-4-8 32 16,4 4-28-16,-7-3-216 15,-5 3 108-15</inkml:trace>
          <inkml:trace contextRef="#ctx0" brushRef="#br0" timeOffset="61645.8186">7559 3414 1068 0,'-35'0'396'0,"35"0"-308"0,-4 0-24 16,8 0 88-1,8 3-96-15,15-6 84 16,8 3-80-16,15-4-24 0,0 4-20 0,5 0-128 15,-9 7 60-15</inkml:trace>
          <inkml:trace contextRef="#ctx0" brushRef="#br0" timeOffset="61828.304">7509 3620 976 0,'-35'4'360'0,"35"-4"-280"0,31 3-20 0,-4-3 80 15,4 0-88-15,27 0-4 16,0 0-28-16,12 0-140 16,-8 0 68-16,11 0-544 15,-7 3 328-15</inkml:trace>
          <inkml:trace contextRef="#ctx0" brushRef="#br0" timeOffset="66959.4999">7044 3434 436 0,'-4'0'160'0,"0"-3"-124"0,4 3-8 0,0 0 104 15,0 0-76-15,0-4 40 16,4 4-56-16,-4-3 12 15,0 6-32-15,-4-3 8 16,4 4-16-16,-7 3 20 16,-1 0-20-16,-8 3-4 15,5 0-4-15,-8 4-24 16,3 0 12-16,-3 3 32 16,7 4-16-16,-3 6 44 15,7 1-28-15,-4 6-12 16,1 4-8-16,3 10-4 15,4-3 0-15,0 3 8 16,4-3-4-16,0-4-12 16,8-3 4-16,0-7 20 15,7-4-8-15,1-3-28 16,3-3 8-16,4-4-172 16,4-3 104-16</inkml:trace>
          <inkml:trace contextRef="#ctx0" brushRef="#br0" timeOffset="67590.4602">6994 3641 372 0,'-4'0'140'0,"4"0"-112"0,0 3-4 16,0-3 84 0,0 7-64-16,-4 3 68 15,4 8-60-15,-4 2 24 16,0 1-44-16,1 3-8 16,3 0-16-16,0-3-8 15,7-4 4-15,1-10 20 16,7-4-12-16,-3-10-4 0,4 4-4 15,-5-11-24-15,1 4 12 0,-8-7-84 16,3 3 52 0,-10 0-40-16,3 4 48 0,-4 3 28 15,0 7 4-15,0 7 108 16,4 7-60-16,8 10 16 16,3 0-40-16,9 0 4 15,3-4-16-15,0-6 28 16,4 3-24-16,-4-10 20 15,-3-3-20-15,-5-11 28 16,1 0-28-16,-8-7 4 16,-5 0-12-16,-6-6 12 15,3 3-12-15,-12-11-116 16,4 4 56-16,-7-4-216 16,3 8 148-16</inkml:trace>
          <inkml:trace contextRef="#ctx0" brushRef="#br0" timeOffset="67859.7846">7191 3448 540 0,'0'-7'200'0,"0"7"-156"0,12 10-12 16,-4-3 104-1,7 0-80-15,5 10 120 16,-1 8-100-16,-4 6 32 0,5 3-64 0,-9 14 36 16,1 0-44-16,-12 11 24 15,0-1-32-15,-16 4 28 16,5-7-32-16,-28-3-144 16,12-7 64-16,-16-8-572 15,9-9 348-15</inkml:trace>
        </inkml:traceGroup>
        <inkml:traceGroup>
          <inkml:annotationXML>
            <emma:emma xmlns:emma="http://www.w3.org/2003/04/emma" version="1.0">
              <emma:interpretation id="{35672EA4-3265-4FED-AF61-FBB2EE8E78EA}" emma:medium="tactile" emma:mode="ink">
                <msink:context xmlns:msink="http://schemas.microsoft.com/ink/2010/main" type="inkWord" rotatedBoundingBox="12669,5500 14849,5563 14821,6530 12641,646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2170.222">9444 3056 496 0,'-19'-11'184'0,"19"11"-140"0,-35-10-16 16,12 7 128-1,0 6-92-15,-16-3 88 0,8 0-88 0,-15 0 64 16,7 7-72-16,-27 0 100 16,12 7-84-16,-27 17 40 15,7 6-64-15,-7 19 72 16,15 2-68-16,4 18 28 16,15-11-48-16,16 7-8 15,16-10-16-15,38 7 28 16,8-3-20-16,31-1 4 15,4-10-12-15,8-10-52 16,-5-7 28-16,-7-14-316 16,-8-4 184-16</inkml:trace>
          <inkml:trace contextRef="#ctx0" brushRef="#br0" timeOffset="62379.8964">8647 3575 1100 0,'19'0'408'0,"-19"0"-316"0,85-3-28 16,-30-1 108-1,-1 4-108-15,27-3 8 16,-4 3-44-16,13-10-156 16,-5 13 64-16</inkml:trace>
          <inkml:trace contextRef="#ctx0" brushRef="#br0" timeOffset="63161.8635">9886 3032 540 0,'-20'-7'200'0,"20"7"-156"0,-19-7-12 0,0 7 44 16,11 0-48-16,-15 7 52 15,7 0-48-15,-19 10 56 16,12 4-52-16,-20 27 44 16,5 7-44-16,-9 24 88 15,9-3-72-15,-5 13 12 16,12-6-40-16,8 13 40 15,19-13-36-15,4-4-4 16,12-14-16-16,7-10 4 0,8-10-8 16</inkml:trace>
          <inkml:trace contextRef="#ctx0" brushRef="#br0" timeOffset="63645.1494">9851 3451 548 0,'-12'-13'204'0,"12"13"-156"0,-4-7-16 0,0 7 104 16,4 7-80-16,-7-4 76 16,3 7-76-16,-12 8 40 15,12 6-56-15,-3 3 16 16,7 1-36-16,-8-1 8 15,16 4-16-15,-8-10-16 16,7 7 0-16,5-15 20 16,4 1-8-16,3-11 16 15,4-3-16-15,0-10-136 16,1 0 72-16,-1-7-124 16,-4 3 104-16,-11-3 4 15,0 6 44-15,-4-2 44 16,-1 2-8-16,1 11 132 15,8 11-76-15,7-5 24 16,4 8-52-16,8-3-4 16,4 2-20-16,4-2 12 0,-4-8-16 15,-4-10 32-15,0 7-24 16,-8-7 40-16,0 0-32 0,-15-6 12 16,-4 2-20-16,-12-20 8 15,4 11-12-15,-7-15-44 16,-5 8 20-16,4-4-68 15,9 7 44-15</inkml:trace>
          <inkml:trace contextRef="#ctx0" brushRef="#br0" timeOffset="63911.858">10490 3008 788 0,'19'6'292'0,"-19"-6"-228"0,66 35-16 16,-31 3 96-1,-5 3-88-15,9 35 40 16,0-1-56-16,-8 15 4 16,-4-11-28-16,-19 7 20 15,-1-7-24-15,-26 4 32 16,0-4-28-16,-28-10 32 15,9-11-32-15,-17-16-144 16,9-8 64-16</inkml:trace>
        </inkml:traceGroup>
        <inkml:traceGroup>
          <inkml:annotationXML>
            <emma:emma xmlns:emma="http://www.w3.org/2003/04/emma" version="1.0">
              <emma:interpretation id="{BF059D13-5A0C-4119-961C-84B871307204}" emma:medium="tactile" emma:mode="ink">
                <msink:context xmlns:msink="http://schemas.microsoft.com/ink/2010/main" type="inkWord" rotatedBoundingBox="15202,5208 17201,5266 17164,6553 15165,649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4678.4208">11175 3558 832 0,'-35'-17'308'0,"35"17"-240"0,-4-3-20 0,8-1 132 15,4 8-108-15,19-8 32 16,8 4-60-16,7-3 52 16,5 3-56-16,7-4 8 15,-8 4-28-15,5-7 4 16,-9 7-12-16,-3-7 36 15,0 7-24-15,-12-6-164 16,-8 2 76-16,0-6-168 16,1-1 128-16,-13-6-228 15,5 7 184-15</inkml:trace>
          <inkml:trace contextRef="#ctx0" brushRef="#br0" timeOffset="64347.5173">11841 3042 664 0,'19'-3'244'0,"-19"3"-188"0,0-7-16 0,-8 7 48 15,-3 0-56-15,-20-7 4 16,-4 14-20-16,-12-7 16 16,9 0-20-16,-9 0 4 15,5 0-8-15,3-4-16 16,8 4 4-16,-4-10 48 15,16 3-24-15,-8-3 80 16,15 3-56-16,-4 0 48 16,5 4-52-16,-1 6-56 15,4 7 8-15,1 28-28 16,-1 7 20-16,-4 37 36 16,1 1-12-16,-9 13-8 15,13-10-4-15,-20 7 12 16,15-14-4-16,-7 4 84 15,3-14-44-15,-3-7 56 16,7-11-56-16,4-16-4 16,8-8-24-16,8-9 32 15,4-12-24-15,11-6-24 0,0 4 0 16,4-11 0-16,8 4 0 16,-8-1-168-16,0 4 92 15</inkml:trace>
          <inkml:trace contextRef="#ctx0" brushRef="#br0" timeOffset="65414.3785">11550 2705 808 0,'-15'-17'300'0,"15"17"-232"0,-4 3-20 15,4-3 168 1,8 0-128-16,7 0 44 15,8 0-80-15,24 0-4 16,3 0-28-16,12-10 32 16,0 10-28-16</inkml:trace>
          <inkml:trace contextRef="#ctx0" brushRef="#br0" timeOffset="68566.0257">12328 2997 696 0,'20'-7'256'0,"-20"4"-196"16,7-4-20-16,-14 0 84 15,3 7-76-15,-19 0 44 16,3 7-56-16,-19 10 52 16,12 4-52-16,-23 27 28 15,7 7-36-15,-15 24-16 16,12 7-8-16,11 4 20 15,12-11-12-15,15 4 32 16,8-11-28-16,8 0 32 0,11-10-32 16,1-14-24-16,3-7 4 0,0-20-476 15,0-7 264-15</inkml:trace>
          <inkml:trace contextRef="#ctx0" brushRef="#br0" timeOffset="68986.6445">12344 3424 508 0,'-8'-10'188'0,"8"10"-148"0,-4 0-8 0,0 0 116 16,0 7-88-16,-7 6 96 16,3 4-88-16,-4 8 12 15,5-1-48-15,3 0-4 16,4 3-16-16,4-3-24 15,7 0 4-15,5-6 64 16,-1-5-28-16,5-6 32 16,3-3-32-16,-4-8-8 15,1 1-12-15,-5-11-128 16,-3 4 64-16,-8-7-92 16,-4 3 84-16,-4 0 16 15,0 4 28-15,0 6 52 16,8 8-20-16,4 3 124 15,7 3-80-15,8 7 48 16,0 0-60-16,5-3 36 16,3 0-44-16,-4-7 52 0,0 0-52 15,-8-11 56-15,0 1-56 0,-7-8-8 16,-4 1-16-16,-4-7 8 16,0 3-12-16,-4-13-100 15,0 6 48-15</inkml:trace>
          <inkml:trace contextRef="#ctx0" brushRef="#br0" timeOffset="69243.1074">12797 3042 728 0,'19'-24'268'0,"-19"24"-208"0,47-7-16 0,-20 14 152 16,4 3-116-16,15 21 124 15,0 7-116-15,1 27 228 16,-8 11-176-16,-20 14-12 16,4-18-80-16,-31 0 8 15,-7-6-28-15,-24 9 8 16,-7-13-20-16</inkml:trace>
        </inkml:traceGroup>
        <inkml:traceGroup>
          <inkml:annotationXML>
            <emma:emma xmlns:emma="http://www.w3.org/2003/04/emma" version="1.0">
              <emma:interpretation id="{2151D5CD-1ECC-400C-9FA4-E8B8E92404D1}" emma:medium="tactile" emma:mode="ink">
                <msink:context xmlns:msink="http://schemas.microsoft.com/ink/2010/main" type="inkWord" rotatedBoundingBox="17798,6705 17830,6706 17826,6851 17794,685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2816.272">13784 4164 1040 0,'0'-4'384'0,"0"11"-300"0,4 14-20 0,-4-11 32 16,0 11-64-16,-20 20-64 15,5 4 12-15</inkml:trace>
        </inkml:traceGroup>
        <inkml:traceGroup>
          <inkml:annotationXML>
            <emma:emma xmlns:emma="http://www.w3.org/2003/04/emma" version="1.0">
              <emma:interpretation id="{4FBD930D-6A34-413E-896E-D60282F56163}" emma:medium="tactile" emma:mode="ink">
                <msink:context xmlns:msink="http://schemas.microsoft.com/ink/2010/main" type="inkWord" rotatedBoundingBox="18661,5525 21007,5593 20975,6688 18629,662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3146.8272">15158 3235 592 0,'-12'-31'220'0,"12"31"-172"0,-3 0-12 16,3 0 68 0,-8 7-64-16,-4 6 72 15,4 5-64-15,-3 13-16 16,3 10-20-16,-3 7 32 15,3 0-20-15,-4 7-120 0,4-3 52 0</inkml:trace>
          <inkml:trace contextRef="#ctx0" brushRef="#br0" timeOffset="73520.3207">14635 3317 612 0,'-23'-48'228'0,"23"48"-180"0,31-27-12 0,-4 13 44 16,-3 4-52-16,18 3 24 16,1 3-32-16,15 15 8 15,-4 6-16-15,12 21 12 16,-4-1-16-16,0 8-4 15,0 0 0-15,-16 10 12 16,-3 0-8-16,-20 10 16 16,-4-6-16-16,-23 6 60 15,-3-6-40-15,-24-4 32 16,4-7-32-16,-24-10 8 16,9-4-20-16,-16-13 0 15,11-4-8-15,-11-13-60 16,8-4 28-16,3-18-208 15,16-2 128-15,20-18-416 0,15 7 292 16</inkml:trace>
          <inkml:trace contextRef="#ctx0" brushRef="#br0" timeOffset="74093.4134">14988 3025 456 0,'-12'-4'168'0,"12"4"-128"0,-8-3-16 0,1-1 236 15,7 8-148-15,-4-4 124 16,4 0-140-16,4 0 48 15,11 3-84-15,1-3 28 16,11-3-52-16,4-1 0 16,4 1-24-16,-1-4 44 15,1 7-28-15,-8 0-68 16,0 0 20-16,-7-7-264 16,-5 11 152-16</inkml:trace>
          <inkml:trace contextRef="#ctx0" brushRef="#br0" timeOffset="74437.3278">15743 3042 416 0,'-31'10'152'0,"31"-10"-116"0,-24 28-12 0,13-7 120 15,-1-1-84-15,-11 25 52 32,11 7-64-32,-19 16 28 0,12-2-44 0,-12 16 16 15,4-9-28-15,0 13 16 16,11-4-20-16,5 1-8 15,7-8-4-15,4-9 20 16,4-11-12-16,7-7 32 16,1-10-28-16,7-4-304 15,-3-6 156-15</inkml:trace>
          <inkml:trace contextRef="#ctx0" brushRef="#br0" timeOffset="74665.2725">15708 3603 652 0,'0'-10'244'0,"0"10"-192"0,19-14-12 15,-3 10 128 1,-1 1-100-16,12-7 60 15,8 10-72-15,11-7 0 16,1 7-32-16,-1 0-48 16,1 0 12-16</inkml:trace>
          <inkml:trace contextRef="#ctx0" brushRef="#br0" timeOffset="76058.1391">15011 3589 236 0,'0'-3'88'0,"0"3"-68"0,-12-4-4 0,8 1 24 15,4 6-24-15,-3 1 56 16,6-1-40-16,-3 1 48 16,0-1-48-16,0 4 36 15,0 3-36-15,-3 4 24 16,3 3-28-16,-12 11 80 16,8 3-60-16,-7 10 32 15,3 0-48-15,-4 1-28 16,4-1-4-16,-3-7 36 15,3-6-24-15,0-8-8 16,8 1-8-16,0-11 28 16,4 1-12-16,0-11-312 15,4 0 164-15</inkml:trace>
          <inkml:trace contextRef="#ctx0" brushRef="#br0" timeOffset="74977.2632">15870 3369 508 0,'-19'7'188'0,"19"-7"-148"0,-27 27-8 0,15-9 72 15,5-1-64-15,-9 10 28 16,4 1-40-16,-7 10 72 15,7-1-56-15,-3 12 48 16,3-5-52-16,1 8 40 16,3-4-44-16,4-3 16 15,4-4-32-15,8-10 8 16,4-3-16-16,15-11 36 16,4 0-24-16,7-10-392 15,5-4 200-15</inkml:trace>
          <inkml:trace contextRef="#ctx0" brushRef="#br0" timeOffset="75267.5357">16300 3131 592 0,'19'-10'220'0,"-19"10"-172"0,55 10-12 0,-32 8 180 15,4 6-124-15,0 27 8 16,0 4-60-16,-11 21 60 16,-5 0-56-16,-30 24-4 15,7-7-24-15,-26 13 16 16,3-13-20-16,-16-10 48 15,9-14-32-15</inkml:trace>
          <inkml:trace contextRef="#ctx0" brushRef="#br0" timeOffset="76958.6503">16691 3747 644 0,'-8'7'236'0,"8"-7"-180"0,20 18-20 0,-5-8 148 16,-3 0-108-16,15 0 8 15,-8 4-56-15,12-7-60 16,4 7 16-16,11-11-588 16,9 1 332-16</inkml:trace>
          <inkml:trace contextRef="#ctx0" brushRef="#br0" timeOffset="76783.5983">16765 3603 600 0,'-35'-24'224'0,"27"31"-176"0,-4-7-12 0,12 0 160 16,0 0-116-16,12-7 56 15,3 7-80-15,5 0 0 16,7 0-32-16,4 0-12 15,0 0-8-15,0 0-68 16,-4 7 36-16</inkml:trace>
        </inkml:traceGroup>
        <inkml:traceGroup>
          <inkml:annotationXML>
            <emma:emma xmlns:emma="http://www.w3.org/2003/04/emma" version="1.0">
              <emma:interpretation id="{C28CF11C-A70C-4075-A70B-6ACB2F666EED}" emma:medium="tactile" emma:mode="ink">
                <msink:context xmlns:msink="http://schemas.microsoft.com/ink/2010/main" type="inkWord" rotatedBoundingBox="21603,5805 23886,5871 23860,6757 21577,6691">
                  <msink:destinationLink direction="with" ref="{36F4FA8D-4701-45E0-88F2-7A3BE8DA9BE3}"/>
                  <msink:destinationLink direction="with" ref="{02463DD9-F263-4E00-89BF-A4B7FE34A86A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7513.6265">18030 3345 436 0,'-3'-7'160'0,"3"7"-124"0,-8-7-8 16,8 4 132 0,0 3-92-16,-8-4 104 15,8 4-96-15,-12-3 4 16,5 3-48-16,-5 0-4 16,-3 3-16-16,-9 1-8 15,1-1 0-15,-16 4-4 16,12 3 0-16,-19 7 24 15,3 8-12-15,-3 2 12 0,3 4-12 16,5 7 36-16,7 0-24 16,4 13 4-16,7 1-16 0,12 6-16 15,8 1 0-15,12-11 56 16,15 4-28-16,12-18 24 16,3-3-28-16,-3-17-8 15,8 0-8-15,-13-4-244 16,1-7 132-16,-8-6-192 15,0 3 168-15</inkml:trace>
          <inkml:trace contextRef="#ctx0" brushRef="#br0" timeOffset="77773.8178">17578 3641 676 0,'0'-4'248'0,"0"4"-192"0,27-7-16 15,-16 4 128 1,9 6-100-16,14-3 104 16,5 0-96-16,8 0 48 15,-1 4-72-15,1-1-20 0,-1 4-20 0,-7-7-152 16,-8 4 76-16</inkml:trace>
          <inkml:trace contextRef="#ctx0" brushRef="#br0" timeOffset="78174.3866">18623 3290 560 0,'-16'7'208'0,"16"-7"-164"0,-27 10-8 15,12-3 56 1,7 3-56-16,-15 7-4 16,7 7-20-16,-22 7 0 15,10 4-8-15,-10 6 76 16,-1 4-44-16,-4 24 48 16,9 6-48-16,-1 8 44 15,8-4-48-15,3-10 4 16,9-7-24-16,7-11 12 0,16-9-16 15,15-11 32-15,4-4-24 16,16-6-4-16,-1 0-8 0,1-8-368 16,-4-2 200-16</inkml:trace>
          <inkml:trace contextRef="#ctx0" brushRef="#br0" timeOffset="78477.6917">18584 3630 580 0,'8'-3'216'0,"-8"3"-168"0,-8-3-12 15,8-1 164 1,12 8-116-16,-5-4 80 15,1 0-96-15,4 0 24 16,7 0-52-16,12 0 40 16,4 0-48-16,11 0 4 15,1 0-24-15,-1 0 20 16,1 6-20-16,-12-6-284 16,-4 4 144-16,-12-4-404 15,4 0 296-15</inkml:trace>
          <inkml:trace contextRef="#ctx0" brushRef="#br0" timeOffset="78852.6892">18758 3510 208 0,'-4'7'76'0,"4"-7"-60"0,-11 7-4 0,11-4 180 16,0 1-108-16,-12 3 80 16,8 6-96-16,-7 1 52 15,7 3-68-15,-8 7 60 16,4 0-64-16,-7 11 20 16,11 3-40-16,-8 6 36 15,9 1-36-15,-5 3 4 16,0-6-20-16,0-8 0 15,4-3-4-15,4-10 12 16,0 10-12-16,4-14-4 16,4 0 0-16,0-3-4 15,3-4 0-15,5-3 0 16,7 0 0-16,4-4-12 16,8 1 8-16,4-8-280 15,3 4 156-15</inkml:trace>
          <inkml:trace contextRef="#ctx0" brushRef="#br0" timeOffset="79285.3392">19134 3379 456 0,'4'4'168'0,"-4"-4"-128"0,11 3-16 16,-7 1 140 0,4 2-96-16,3 8 68 15,1 3-76-15,4 14 80 16,-1 0-80-16,-7 14 24 16,0 0-48-16,-1 31 56 15,-3-4-52-15,-4 10-16 16,-4-9-16-16,-7-1 0 15,-1-14-4-15,-15-9 52 16,4-5-32-16,-24-9-116 0,1-4 48 16</inkml:trace>
          <inkml:trace contextRef="#ctx0" brushRef="#br0" timeOffset="80473.0177">19517 3703 416 0,'4'-7'152'0,"-4"7"-116"0,8 0-12 16,-5 0 108-1,-3 3-76-15,12 1 92 16,4 6-84-16,-5 7 40 15,9 7-64-15,-5 7 32 16,0 4-40-16,-3-1 0 16,4 1-20-16,-1-5 12 15,1-2-16-15,-5-7 40 0,12-1-24 16,-19-9 12-16,4-5-20 0,-4-6-528 16,-4 0 280-16</inkml:trace>
          <inkml:trace contextRef="#ctx0" brushRef="#br0" timeOffset="81342.33">19726 3579 456 0,'-8'-7'168'0,"8"7"-128"0,-15 0-16 0,3 0 60 15,1 0-52-15,-17 0 4 16,9 0-20-16,-16 0 8 16,4 7-16-16,-4 0 16 15,8 0-16-15,-11 3 40 16,18 0-24-16,-11 4 40 15,12 7-36-15,-8 3 64 16,8 0-52-16,-5 14 36 16,5-4-44-16,3 11 36 15,1 0-40-15,-1-1-4 16,9 4-16-16,-5-6 4 16,12-4-8-16,12-7 24 15,-1 0-16-15,20-11 12 16,8 1-12-16,19-11 20 15,0 4-20-15,4-7 12 16,-4 7-12-16,-4-11 0 16,-15 0-4-16,0-3-8 15,-12 0 4-15,0-6 4 16,-8-5-4-16,-3 1 24 0,-1 0-16 16,-7-15-4-16,0 1-4 0,-8-24-4 15,0 3 0-15,-8-20 0 16,0 10 0-16,-3-7 16 15,11 14-8-15,-16 0-12 16,-7 13 0-16,7 4-24 16,1 11 16-16,0 3-12 15,3 6 12-15,4 8-20 16,8 3 20-16,20 3-392 16,-1 8 224-16</inkml:trace>
          <inkml:trace contextRef="#ctx0" brushRef="#br0" timeOffset="80860.5475">19745 3685 548 0,'-15'-10'204'0,"15"10"-156"0,-12 10-16 0,-3-3 60 16,3 7-56-16,-7 10 24 15,-1 4-40-15,1 6 0 16,4 4-12-16,-9 0 20 15,1-7-16-15,12-7-84 16,-1-7 40-16,-4-3-8 16,16 0 24-16,-7-14 20 15,3 0 0-15,0-14 16 16,8 0-12-16,0 4 112 16,3-4-68-16,13 0 120 15,-5 11-96-15,12-4-28 16,-3 7-32-16,3-3 12 15,0 6-16 1,4-3-76-16,-4 3 36 0,-4-6-316 16,0 3 188-16</inkml:trace>
        </inkml:traceGroup>
        <inkml:traceGroup>
          <inkml:annotationXML>
            <emma:emma xmlns:emma="http://www.w3.org/2003/04/emma" version="1.0">
              <emma:interpretation id="{593E07D5-9CF8-4958-A51F-A107BFAA640F}" emma:medium="tactile" emma:mode="ink">
                <msink:context xmlns:msink="http://schemas.microsoft.com/ink/2010/main" type="inkWord" rotatedBoundingBox="24341,5939 25320,5968 25289,7052 24309,7024">
                  <msink:destinationLink direction="with" ref="{36F4FA8D-4701-45E0-88F2-7A3BE8DA9BE3}"/>
                  <msink:destinationLink direction="with" ref="{02463DD9-F263-4E00-89BF-A4B7FE34A86A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2096.2897">20318 3995 728 0,'-27'-10'268'0,"27"10"-208"0,-8 0-16 0,16 0 152 16,-4 3-116-16,19-3 72 16,-3 4-88-16,18-8-8 15,13 4-36-15,3-10 4 16,-8 10-12-16,9-10-484 16,-9 10 260-16</inkml:trace>
          <inkml:trace contextRef="#ctx0" brushRef="#br0" timeOffset="81898.3093">20930 3723 768 0,'-4'-17'284'0,"4"17"-220"0,-12-21-20 15,9 11 40 1,-5 3-56-16,-19-10 40 16,0 7-36-16,-24-4-28 15,-3 4-4-15,-12-1-8 16,20 4 0-16,-12 1 52 16,11 6-24-16,12-7 8 0,12 7-16 0,-4-7-8 15,12 14 0-15,-9-7-4 16,24 0 0-16,-15 0-20 15,15 7 12-15,-16 3-32 16,5 11 24-16,-5 16 40 16,5 8-12-16,-1 24 16 15,1 3-16-15,-5 0 12 16,16-6-16-16,-12-11 4 16,12-3-4-16,0-15-8 15,0 1 4-15,8-7 20 16,-4-7-12-16,-4-10 40 15,8-4-28-15,-8-10-4 16,8-3-12-16,-8-4-16 16,11 7 4-16,-3-7-16 15,0 7 12-15,11-3-12 16,0 3 8-16,5 0 0 16,3 7 4-16,8-4 32 15,3 4-12-15,-3-7-4 16,0 7-4-16,-8-14-252 15,-4 10 136-15,-7-10-412 16,-1 1 292-16</inkml:trace>
          <inkml:trace contextRef="#ctx0" brushRef="#br0" timeOffset="82304.5844">20427 3417 832 0,'15'-14'308'0,"-15"14"-240"0,39 0-20 16,-12-3 20 0,12 10-48-16,15-4 8 15,4 11-16-15</inkml:trace>
          <inkml:trace contextRef="#ctx0" brushRef="#br0" timeOffset="90409.7065">20942 3703 392 0,'0'-14'148'0,"0"14"-116"0,11-10-8 0,-7 3 152 15,-4 3-100-15,8-6 104 16,-4 7-104-16,3-8 92 16,-3 8-96-16,8-8 76 31,-8 8-84-31,-4 0 64 0,7 3-72 0,-14-4 12 16,7 8-36-16,-4-4-12 15,0 6-12-15,-8 5-16 16,5 3 4-16,-9 6-4 15,5 1 0-15,-5 10 32 16,4 3-12-16,-11 11-20 16,4 0 0-16,-16 6 12 15,8-3 0-15,-12 7-12 16,12-6 4-16,-4 2 12 16,12-3-4-16,11 4 16 15,8 0-12-15,12-1-4 16,3-9 0-16,4-5-24 15,5-2 12-15,-9-11-120 16,5-3 72-16,-13-4-268 16,5-7 180-16</inkml:trace>
          <inkml:trace contextRef="#ctx0" brushRef="#br0" timeOffset="91071.4675">20922 4057 600 0,'-8'-3'224'0,"8"3"-176"0,0-7-12 15,0 3 140 1,0 8-104-16,0-4 44 16,0 0-72-16,-3 3 4 15,3 4-32-15,0 3 52 16,-8 8-36-16,-4-5 12 15,12 11-28-15,-4-3-8 16,4-4-4-16,0 7 28 0,4-10-16 16,4 3 4-16,-4-6-12 0,7-8 20 15,-3-3-16-15,0-10 4 16,4 3-8-16,-5-7-40 16,1 4 16-16,0-4 4 15,-4 0 12-15,-4 4-20 16,0 3 12-16,0 0-4 15,0 14 4-15,-4 3-20 16,4 4 16-16,0 7 12 16,4-4 4-16,7 7 24 15,1-3-16-15,-1-11 24 16,1 0-24-16,7-10-4 16,1-3-4-16,-5-7 4 15,5-4-4-15,-9 0 16 16,-3 4-12-16,-8-11-4 15,0 7 0-15,-8-10-16 16,4 11 8-16,-11-5 12 16,15 5-4-16,-8-1-28 15,16 4 12-15,-8-4-252 16,8 3 148-16</inkml:trace>
          <inkml:trace contextRef="#ctx0" brushRef="#br0" timeOffset="91520.712">21058 3613 664 0,'-4'-3'244'0,"4"3"-188"0,0 0-16 15,0 0 100 1,8 0-84-16,-1 0 68 16,5 3-72-16,-4 8 48 15,11 2-56-15,0 18 16 16,1 7-40-16,7 21 0 16,0-1-12-16,-8 14 28 15,4-3-20-15,-11 17 4 16,-8-7-12-16,-12 11 20 15,-11-11-16-15,-12 0-40 16,-4-13 16-16</inkml:trace>
        </inkml:traceGroup>
      </inkml:traceGroup>
    </inkml:traceGroup>
    <inkml:traceGroup>
      <inkml:annotationXML>
        <emma:emma xmlns:emma="http://www.w3.org/2003/04/emma" version="1.0">
          <emma:interpretation id="{1A1874C4-AE6E-420A-82B8-2C3F53C49519}" emma:medium="tactile" emma:mode="ink">
            <msink:context xmlns:msink="http://schemas.microsoft.com/ink/2010/main" type="paragraph" rotatedBoundingBox="9820,11382 10963,11827 10718,12454 9575,1200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0437E8E-425C-42D2-968F-3C91DAF91BE0}" emma:medium="tactile" emma:mode="ink">
              <msink:context xmlns:msink="http://schemas.microsoft.com/ink/2010/main" type="inkBullet" rotatedBoundingBox="9820,11382 10281,11562 10056,12140 9594,11960"/>
            </emma:interpretation>
            <emma:one-of disjunction-type="recognition" id="oneOf18">
              <emma:interpretation id="interp22" emma:lang="" emma:confidence="0">
                <emma:literal>•</emma:literal>
              </emma:interpretation>
            </emma:one-of>
          </emma:emma>
        </inkml:annotationXML>
        <inkml:trace contextRef="#ctx0" brushRef="#br0" timeOffset="230230.3796">5759 8936 624 0,'-12'0'228'0,"5"7"-176"0,-1 17-16 0,4 1 88 15,-4 16-76-15,8 14 32 16,0 7-44-16,0-7 20 0,12 3-28 16,-8-9-28-16,4 2 0 0,-1-10 24 15,-7-6-12-15,0-11 76 16,-4-10-52-16,-3-4 24 15,-1-20-40-15,4-4 8 16,-4-10-16-16,-3-14-132 16,-1-21 68-16,8-13-168 15,-4-10 124-15,8 13 20 16,8 7 48-16,12 14 84 16,7 6-32-16,7 11 124 15,5 11-80-15,8 9 0 16,-1 8-40-16,-7 6-8 15,0 8-12-15,-12 3 20 32,0 6-16-32,-8 1 24 0,-7 3-24 15,-5 0-4-15,-7 0-4 0,-19 0-156 16,-8 0 84-16,-12-3-60 16,1-4 76-16,-9 0 0 15,-3 1 32-15,7 2 100 0,8 8-40 16,16-8 80-16,11 11-68 15,16-7 52-15,11-3-60 16,20 0 24-16,4-1-40 16,3 1 0-16,1-7-16 15,-9-4 20-15,-11 0-20 16,-3-3-48-16,-1-3 20 0,-12-1-252 16,-3-3 148-16</inkml:trace>
      </inkml:traceGroup>
      <inkml:traceGroup>
        <inkml:annotationXML>
          <emma:emma xmlns:emma="http://www.w3.org/2003/04/emma" version="1.0">
            <emma:interpretation id="{5EF58129-C351-4B20-8976-5BEFF4EC9E61}" emma:medium="tactile" emma:mode="ink">
              <msink:context xmlns:msink="http://schemas.microsoft.com/ink/2010/main" type="line" rotatedBoundingBox="10354,11729 10916,11948 10718,12454 10156,12235"/>
            </emma:interpretation>
          </emma:emma>
        </inkml:annotationXML>
        <inkml:traceGroup>
          <inkml:annotationXML>
            <emma:emma xmlns:emma="http://www.w3.org/2003/04/emma" version="1.0">
              <emma:interpretation id="{7846969A-67DD-4D00-8EF4-334FE9144511}" emma:medium="tactile" emma:mode="ink">
                <msink:context xmlns:msink="http://schemas.microsoft.com/ink/2010/main" type="inkWord" rotatedBoundingBox="10354,11729 10916,11948 10718,12454 10156,12235"/>
              </emma:interpretation>
            </emma:emma>
          </inkml:annotationXML>
          <inkml:trace contextRef="#ctx1" brushRef="#br0">6669 9893 0,'0'0'0,"0"0"16,0 0-16,0 0 15,0 0-15</inkml:trace>
          <inkml:trace contextRef="#ctx0" brushRef="#br0" timeOffset="230605.8579">6316 9342 664 0,'4'14'244'0,"-4"-14"-188"0,24 4-16 16,-13-4-32-1,1 3-12-15,3-3 12 0,8 0-4 16,8-3-20-16,0 3 8 15,0-4-76-15,-4-3 48 16,-3 0-100-16,-5 1 76 16,-3-1 48-16,-13 0 8 15,1-3 44-15,-8-1-24 0,-7 1 12 16,-1 0-16-16,-7 3 100 16,-8 0-64-16,7 0 68 15,-7 3-64-15,0 1 4 16,4 6-32-16,-4 1 24 0,0 6-32 15,-8 4 56-15,8 7-40 16,0-1 20-16,7 4-32 16,5 4 52-16,-1-1-40 15,9 4-52-15,14 0 12 16,13 0 32-16,15 4-12 16,15-4 16-16,12-7-16 0,-4-4-264 15,8-9 140-15</inkml:trace>
        </inkml:traceGroup>
      </inkml:traceGroup>
    </inkml:traceGroup>
    <inkml:traceGroup>
      <inkml:annotationXML>
        <emma:emma xmlns:emma="http://www.w3.org/2003/04/emma" version="1.0">
          <emma:interpretation id="{E6C5C188-D9BF-4A06-9B1D-E97C9449E4C5}" emma:medium="tactile" emma:mode="ink">
            <msink:context xmlns:msink="http://schemas.microsoft.com/ink/2010/main" type="paragraph" rotatedBoundingBox="4199,12613 25543,12333 25561,13747 4217,140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765528-B92A-4659-9134-7A3AC2871C44}" emma:medium="tactile" emma:mode="ink">
              <msink:context xmlns:msink="http://schemas.microsoft.com/ink/2010/main" type="line" rotatedBoundingBox="4199,12613 25543,12333 25561,13747 4217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2F84BA88-A3AF-45E3-9783-493B4E62F2A8}" emma:medium="tactile" emma:mode="ink">
                <msink:context xmlns:msink="http://schemas.microsoft.com/ink/2010/main" type="inkWord" rotatedBoundingBox="8577,12954 25548,12731 25561,13747 8590,13970">
                  <msink:destinationLink direction="with" ref="{53097782-3CBF-4177-8B4E-88BE88F69629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1" brushRef="#br0" timeOffset="-76843.2877">21491 11046 0,'0'0'15,"0"0"1,0 0-1,27-72 1,-34 61 0</inkml:trace>
          <inkml:trace contextRef="#ctx0" brushRef="#br0" timeOffset="234089.4593">4660 10626 540 0,'-16'-3'200'0,"16"3"-156"0,0-4-12 0,0 1 140 15,0 6-100-15,0-3 68 16,0 0-80-16,0-3 44 16,4 3-60-16,-4-4 32 15,8 8-44-15,3-8 16 16,5 4-28-16,3-3 52 16,1 6-40-16,7-3 12 15,0 0-28-15,4 0 8 16,-4 0-12-16,4-7-16 15,-4 7 0-15,0 0 12 16,0-3-4-16,-4-1 24 16,-7 1-16-16,3-4 4 15,-7 7-8-15,-12-3-32 16,7 3 12-16,-14 0-240 16,7 3 136-16</inkml:trace>
          <inkml:trace contextRef="#ctx0" brushRef="#br0" timeOffset="234614.356">4586 10946 488 0,'-4'-3'180'0,"4"-1"-140"0,0 1-12 0,-4-1 128 16,4 8-92-16,-7-4 96 15,3 0-92-15,-4 0 28 16,4-4-56-16,0 4 64 16,0 0-56-16,0 0 36 0,4 0-48 15,0 0 16-15,0 0-32 16,0-3 0-16,0 3-12 15,0 0 4-15,0 0-8 16,0 0-12-16,0 0 4 16,0 0 4-16,0 0 0 15,0 0 32-15,0 0-16 16,0 0 20-16,0 0-20 0,8 0-8 16,0 3-4-16,0 1 28 15,3-4-16-15,1-4-4 31,3 4-8-31,9-7 28 16,-1 4-16-16,8-7 4 16,0 3-12-16,0-4 20 15,-4 8-16-15,0-7-4 16,-4 6-4-16,-3-3 20 16,-1 7-12-16,-7-3-4 15,-5 3-4-15,-3-4-24 16,0 8 12-16</inkml:trace>
          <inkml:trace contextRef="#ctx0" brushRef="#br0" timeOffset="236119.5431">5682 10533 404 0,'7'-17'148'0,"-7"13"-112"0,16-9-12 15,-12 6 144-15,3-4-96 16,5 1 112-16,4-7-104 16,-9 0-24-1,5 6-36-15,-4-2 48 16,-5 6-40-16,5 0-20 15,0 3-8-15,-8 1-20 16,4 3 12-16,-4 10 40 16,8 8-20-16,-1 9 24 0,5 7-20 0,7 22 52 15,1 2-36-15,3 25-16 16,0-1-8-16,4-6 24 16,0-11-16-16,0-6 4 15,0-11-12-15,-3-14 56 16,-5-6-36-16,-3-21 40 15,3 3-36-15,-4-27 16 16,-3 3-28-16,3-38-16 16,1 11-8-16,-1-28-4 15,5 7 0-15,-1-6 16 16,1 16-4-16,-1-3-4 16,0 14 4-16,8-4 12 15,0 11-8-15,1-4-4 16,-9 10 0-16,8 1-4 15,-8 6 0-15,1 4-56 16,-9 6 32-16,5 5-200 16,-5 6 124-16,-11 6-432 15,8 8 296-15</inkml:trace>
          <inkml:trace contextRef="#ctx0" brushRef="#br0" timeOffset="236761.7919">6498 11177 392 0,'-3'-7'148'0,"3"7"-116"0,-4-7-8 16,0 0 4-1,0 7-20-15,-8 0 120 16,5 0-72-16,-5-7 24 16,4 14-48-16,-11-7 24 15,7 0-32-15,-7 7 64 0,7 0-48 0,-11 0 20 16,4 3-40-16,-5 7 44 16,5 4-36-1,0 3 48-15,7 3-44 0,4 4-16 16,4 0-8-1,12-7 8-15,8-3-8 0,15-11-4 16,4-3 0-16,7-7-4 16,1-7 0-16,-5-10-64 15,1 3 36-15,-16-10 4 16,-3 4 12-16,-16-11 28 16,-4 13-8-16,-16-6-4 15,1 4 0-15,-9 3-4 16,5 10 0-16,0-7 8 15,11 4-4-15</inkml:trace>
        </inkml:traceGroup>
        <inkml:traceGroup>
          <inkml:annotationXML>
            <emma:emma xmlns:emma="http://www.w3.org/2003/04/emma" version="1.0">
              <emma:interpretation id="{EC7706D4-F3DC-4B0A-81C2-36AE316B063D}" emma:medium="tactile" emma:mode="ink">
                <msink:context xmlns:msink="http://schemas.microsoft.com/ink/2010/main" type="inkWord" rotatedBoundingBox="11360,12732 14777,12687 14789,13545 11371,13590">
                  <msink:destinationLink direction="with" ref="{53097782-3CBF-4177-8B4E-88BE88F69629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9283.361">7660 10612 644 0,'15'-7'236'0,"-15"7"-180"0,12-10-20 15,-4 3 116 1,-8 7-92-16,11-7 72 15,-3 4-76-15,0-4 32 16,3 3-52-16,-3-6 32 16,0 3-36-16,-4-3-20 15,-4 7-4-15,0-8 0 16,0 8-4-16,-20-4 8 16,9 3-8-16,-16 1-20 15,-1 3 8-15,-10-3 20 0,-1 3-4 16,0 0-20-16,-3 6 4 0,3 8-4 15,12-3 4-15,-4 2-20 16,4 4 16-16,0 4-4 0,15 10 8 16,-3 0 16-1,11 14-4-15,4 3-4 16,4 4 4-16,15-4 20 16,4-7-12-16,16-7 12 15,0-3-12-15,15-10-8 16,4-7 0-16,0-11-4 15,4 1 0-15,-4-18-20 16,-12 0 12-16,13-24 4 16,-13 0 4-16,0-13 8 15,-7 6-4-15,0-6 8 16,-12 13-8-16,-8 3-4 16,-3 15 4-16,-8 2-16 15,-8 5 8-15,-16 13-16 16,8 7 12-16,-11 17-4 15,7 0 4-15,1 20 0 16,-5-6 0-16,9 0 16 16,3 7-4-16,4-14 8 15,4-7-8-15,3-10 16 16,13 3-12-16,14-17 4 16,-3 0-4-16,8-17-104 15,8 3 52-15,-13-17-96 16,5 3 80-16,-12-13-16 0,-7 7 48 15,-9-4-4-15,5 10 20 16,-16-3 0-16,-8 11 4 0,-4-4 44 16,-3 10-24-16,-16-3 24 15,12 10-20-15,-16 0 44 16,15 0-32-16,-7-3 40 16,8 10-40-16,11-7-24 15,4 7-4-15,8-7 36 16,19 0-24-16,8 4-44 15,8-1 16-15,4-3 4 16,-1 7 8-16,-7-3-8 16,4 3 8-16,-4-4 12 15,-8 4-4-15,-16-3-12 16,9 6 4-16,-20-3 20 16,7 4-8-16,-14-1-20 15,-1 8 4-15,4-1 4 16,-4 0 4-16,8 7-20 15,0 1 12-15,0 9 4 16,12 4 4-16,7 10 16 16,-3-3-8-16,3 4-20 15,0-1 4-15,-7-3 20 16,4-4-4-16,-9-6 40 16,-7-8-24-16,-15-6 20 15,7 0-24-15,-11-7 16 16,7-4-20-16,-15-6 8 0,15 3-12 0,-7-7-16 15,4 3 0-15,15-9-236 16,7 2 132-16</inkml:trace>
          <inkml:trace contextRef="#ctx0" brushRef="#br0" timeOffset="239553.6893">9506 10186 728 0,'-4'-18'268'0,"4"18"-208"0,-27-10-16 0,8 13 36 16,3 4-52-16,-26 14 52 16,-1 7-48-16,-15 20 4 15,12 0-24-15,-12 14 88 16,15 0-52-16,-7 20 4 15,19-3-32-15,8 18 16 16,3-15-24-16,20-2 4 16,0-15-8-16,20-10-172 15,-5-10 88-15</inkml:trace>
          <inkml:trace contextRef="#ctx0" brushRef="#br0" timeOffset="240214.4485">9560 10530 476 0,'-7'-18'176'0,"7"18"-136"0,-4-3-12 0,-4 0 76 16,8 6-64-16,-8-3 52 15,4 7-52-15,-11 3 60 16,7 7-60-16,-11 11 64 15,15 3-64-15,-11 14 0 16,3 3-24-16,4 0 8 16,8-7-16-16,8-6 32 15,0-8-24-15,3-10 4 16,1 1-12-16,7-18-52 16,-3 0 28-16,3-21-140 15,0 4 88-15,-11-18-56 16,12 4 72-16,-13-3 28 15,-3 10 16-15,-4 7 76 16,8 6-36-16,-8 15 92 16,8 10-68-16,-4 17 52 15,11 3-64-15,-3 7-20 16,7-3-16-16,16-4 8 16,-4-9-8-16,15-15 4 15,1 0-4-15,-1-17 4 16,1-3-8-16,-16-18-12 15,-4 1 4-15,-16-18 4 0,5 7 0 16,-20-10 8-16,-4 7-4 16,-7-4-4-16,3 14 4 0,-3 0-4 15,11 14 0-15,-4 0 24 16,16 7-12-16,3-1 48 16,9 4-32-16,14 0 56 15,5 4-48-15,0-4 0 16,7 11-20-16,9-15-28 15,3 8 4-15,7-4 20 16,-3 3-4-16,8-2 24 16,-8-1-20-16,-4 0-20 15,-4 7 0-15,-15-4 32 16,0 4-16-16,-12-3-52 16,-8-1 20-16</inkml:trace>
        </inkml:traceGroup>
        <inkml:traceGroup>
          <inkml:annotationXML>
            <emma:emma xmlns:emma="http://www.w3.org/2003/04/emma" version="1.0">
              <emma:interpretation id="{A85F3429-8394-46F5-8E83-33AFFF203C0A}" emma:medium="tactile" emma:mode="ink">
                <msink:context xmlns:msink="http://schemas.microsoft.com/ink/2010/main" type="inkWord" rotatedBoundingBox="14332,12712 15445,12698 15455,13454 14342,13468">
                  <msink:destinationLink direction="with" ref="{53097782-3CBF-4177-8B4E-88BE88F69629}"/>
                </msink:context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40531.2905">10443 10165 572 0,'-4'7'208'0,"4"-7"-160"0,12 17-12 16,-12-3 120-1,0 3-92-15,0 14 80 16,-8 3-84-16,-4 8 40 0,5 2-60 0,-13 1 52 16,1 0-56-16,0 0 28 15,-1-4-36-15,-7 10 36 16,19-6-36-16,-3 14 28 16,11-11-28-16,0-3 0 15,8-8-16-15,19-6 28 16,15-10-24-16,24-4 4 0,8-3-12 15,-9-11-164-15,9-3 84 16,-16-3-412-16,-4-4 272 16</inkml:trace>
          <inkml:trace contextRef="#ctx0" brushRef="#br0" timeOffset="240682.6928">11182 10647 1300 0,'39'-11'480'0,"-39"11"-372"0,62-10-32 16,-35 7-8 0,0 3-52-16,8-7-188 15,4 3 88-15</inkml:trace>
        </inkml:traceGroup>
        <inkml:traceGroup>
          <inkml:annotationXML>
            <emma:emma xmlns:emma="http://www.w3.org/2003/04/emma" version="1.0">
              <emma:interpretation id="{FF8D8F11-C518-41A5-9D01-74374032F00C}" emma:medium="tactile" emma:mode="ink">
                <msink:context xmlns:msink="http://schemas.microsoft.com/ink/2010/main" type="inkWord" rotatedBoundingBox="15839,12581 16819,12568 16830,13417 15850,13429">
                  <msink:destinationLink direction="with" ref="{53097782-3CBF-4177-8B4E-88BE88F69629}"/>
                </msink:context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41655.3061">11933 10065 528 0,'0'-21'196'0,"0"21"-152"0,-11-10-12 0,11 10-36 15,0 4-4-15,-8 2 120 16,4 5-64-16,-11 30 80 16,7 7-72-16,-4 18 32 15,5 2-52-15,-5 1 24 16,4-7-32-16,8 0 16 16,0-7-24-16,-4-3 44 15,8-4-36-15,0-14 20 16,0 1-28-16,-4-21 44 15,4-8-36-15,-4-19-16 16,4-1-4-16,0-20-36 16,7 6 16-16,5-17-144 15,3 4 84-15,0-11 4 16,16 8 44-16,-8 2 36 16,4 15-8-16,-4 13-8 15,1 11 0-15,-17 13-16 16,1 11 12-16,-12 3 12 15,-4 7 0-15,-15-4 8 16,3-3-8-16,-23-3 24 16,12-4-16-16,-15-3-4 0,-1-4-4 15,0 0-24-15,9 1 12 0,10 3 136 16,17 6-68 0,14 8 36-16,13 6-56 0,3 1-4 15,4-1-24-15,4 0 12 0,-8-6-16 16,4-4 4-16,-7-7-4 15,-1 0-228-15,-3-6 124 16,-1-4-416 0</inkml:trace>
          <inkml:trace contextRef="#ctx0" brushRef="#br0" timeOffset="242245.395">12487 10567 852 0,'0'-6'316'0,"0"6"-248"15,15 0-16-15,-3 0 148 16,-4 3-120-16,19-6 56 16,0 3-80-16,19-4-32 15,-3 1-16-15,19-4-28 16,-4 7 12-16</inkml:trace>
        </inkml:traceGroup>
        <inkml:traceGroup>
          <inkml:annotationXML>
            <emma:emma xmlns:emma="http://www.w3.org/2003/04/emma" version="1.0">
              <emma:interpretation id="{047F14D2-FA10-4AE9-880D-D2D8697AA11C}" emma:medium="tactile" emma:mode="ink">
                <msink:context xmlns:msink="http://schemas.microsoft.com/ink/2010/main" type="inkWord" rotatedBoundingBox="16585,12860 16781,12858 16787,13279 16591,13281">
                  <msink:destinationLink direction="with" ref="{53097782-3CBF-4177-8B4E-88BE88F69629}"/>
                </msink:context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2046.4058">12653 10354 600 0,'8'-21'224'0,"-8"21"-176"0,0-13-12 15,0 9 36 1,4 4-48-16,-4-3 88 16,8 6-64-16,-8 1 64 15,8 6-60-15,3 4 16 16,1 6-40-16,-4 1 8 15,-1 3-20-15,-7 0 8 16,0 0-12-16,-7 0 20 16,-5 1-20-16,-7-5 24 15,3 1-24-15,-7-4-4 0,-4-3-4 16,7 0 4-16,5 3-4 16,-1-3 24-16,5-1-16 0,7 5 48 0,12 2-32 15,3-6 20 1,5 0-28-16,7-4 0 15,4 4-12-15,0-14-60 16,0 7 28-16,0-7-272 16,4 0 164-16</inkml:trace>
        </inkml:traceGroup>
        <inkml:traceGroup>
          <inkml:annotationXML>
            <emma:emma xmlns:emma="http://www.w3.org/2003/04/emma" version="1.0">
              <emma:interpretation id="{7DDF71E4-C198-4631-A576-5C0548712559}" emma:medium="tactile" emma:mode="ink">
                <msink:context xmlns:msink="http://schemas.microsoft.com/ink/2010/main" type="inkWord" rotatedBoundingBox="17292,12728 18633,12710 18642,13336 17301,13353">
                  <msink:destinationLink direction="with" ref="{53097782-3CBF-4177-8B4E-88BE88F69629}"/>
                </msink:context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43968.7323">13269 10581 684 0,'-12'-7'252'0,"12"7"-192"0,4-10-20 16,0 10 84 0,0 0-76-16,0-7 76 15,4 7-68-15,3-7 48 0,5 7-60 0,3-7-4 16,0 7-24-16,20 0 32 15,8 0-24-15,7 0-12 16,-4 0-8-16,4 0-4 16,0 7 0-1,-7-7 0-15,-8 4 0 0,-8-4 0 16,-4 0 0-16,-8 0-100 16,0 0 56-16</inkml:trace>
          <inkml:trace contextRef="#ctx0" brushRef="#br0" timeOffset="244268.0289">13517 10192 404 0,'-20'-13'148'0,"20"13"-112"0,-7 10-12 16,-5 0 164-1,12 4-108-15,-12 14 132 16,5 3-120-16,-5 10 36 16,4 4-80-16,1-4 64 15,7 4-64-15,-8-1 44 16,4-6-52-16,-8 10 16 16,12-6-36-16,-7-1 16 15,-1 4-20-15,-4-14-8 16,8-4-4-16,0-13-200 0,4 0 108 0,8-18-440 15,4 1 296-15</inkml:trace>
          <inkml:trace contextRef="#ctx0" brushRef="#br0" timeOffset="244718.7281">14593 10168 572 0,'-16'14'208'0,"16"-14"-160"0,-31 48-12 0,12-20 100 16,11 6-80-16,-3 7 76 16,-5 1-76-16,-7-1 4 15,11 0-36-15,-11-3 40 16,8-3-36-16,-16-4 4 15,4-7-20-15,-20-4 20 16,8-9-20-16,-15-4 40 16,8-7-28-16,-5-14-24 15,9 3 0-15,-1-9 8 16,16 3-4-16,8-7-28 16,11 6 12-16,16-2-4 15,11 6 8-15,20 0 8 0,0 4 0 16,15 10 24-1,-8 7-12-15,-3 3 4 0,-4 14-8 16,3-3-8-16,-3 3 4 0,-4 7 20 16,0-4-12-16,-8 8 12 15,4 3-12-15,-12-1-8 16,-4-6 0-16,-7-6-92 16,0-5 48-16</inkml:trace>
        </inkml:traceGroup>
        <inkml:traceGroup>
          <inkml:annotationXML>
            <emma:emma xmlns:emma="http://www.w3.org/2003/04/emma" version="1.0">
              <emma:interpretation id="{D9012AAE-E80F-43A0-AC5C-4723054958C4}" emma:medium="tactile" emma:mode="ink">
                <msink:context xmlns:msink="http://schemas.microsoft.com/ink/2010/main" type="inkWord" rotatedBoundingBox="4199,12613 19631,12411 19646,13522 4213,13724">
                  <msink:destinationLink direction="with" ref="{53097782-3CBF-4177-8B4E-88BE88F69629}"/>
                </msink:context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45198.4682">15073 9938 788 0,'19'-7'292'0,"-19"7"-228"0,62-10-16 0,-23 10 220 16,0 10-156-16,19 21 72 15,11 3-112-15,-11 39 12 16,1 2-48-16,-13 18-4 15,-7-7-20-15,-20 7 20 16,0-7-20-16,-26 10 32 16,-5-3-28-16,-38-7-92 15,-1-6 40-15,-38-8-288 16,0-21 180-16</inkml:trace>
          <inkml:trace contextRef="#ctx0" brushRef="#br0" timeOffset="256532.3416">161 10296 624 0,'0'-45'228'0,"0"28"-176"0,8-11-16 0,-8 14 8 16,0 1-32-16,0-5 4 16,0 1-8-16,0 3 28 15,0 4-20 1,0 3-4-16,4 4-8 0,-4 3-24 0,8 10 12 16,-8 14 56-16,11 21-24 15,-3 17-12-15,8 14-4 16,3-1 36-16,0 11-24 15,4-7-8 1,1 8-8-16,11 9 40 16,-4-17-24-16,-1-14 44 15,-2-13-36-15,-1-18 84 0,0-13-64 16,0-11 76-16,0-17-72 0,-4-27-8 16,4-24-28-16,0-11-12 15,0 0 0-15,8 7 48 16,-8-7-28-16,4 0 8 15,-7 18-20-15,-1-4-8 16,-12 17 0-16,9 0-4 16,-9 10 0-16,1 8 0 15,-4 3 0-15,0 6-12 16,-8 4 8-16,7 4-32 16,-7 3 20-16,4 7-268 15,4 3 156-15,4-3-360 16</inkml:trace>
          <inkml:trace contextRef="#ctx0" brushRef="#br0" timeOffset="256864.7257">1776 10079 716 0,'-20'-14'264'0,"20"14"-204"0,-31-10-16 0,12 3 80 16,3 7-76-16,-22 0 24 0,-1 7-40 16,-4 0-40-1,12 10 4-15,-15 10 44 16,15 11-20-16,-15 28-28 0,3 9 4 15,0 1 28-15,1 7-16 16,11 3 16 0,8 3-12-16,-1 28-8 0,17-27 0 15,7-11 4-15,11-10-4 16,5-18 32-16,11-13-20 16,4-7 40-16,0-14-32 0,4-10-340 15,3-14 172-15,13-10-508 16</inkml:trace>
          <inkml:trace contextRef="#ctx0" brushRef="#br0" timeOffset="257209.6428">1563 10550 748 0,'-27'-20'276'0,"34"16"-216"0,9-3-16 0,-1 0-20 16,5 1-24-16,-1 6-12 15,0 0 8-15,8 3 40 16,1 7-24-16,-1 4-8 16,-8 3-8-16,-3 4 40 15,-5 0-24-15,-11 3 44 16,4 0-32-16,-23 3 4 16,3 8-16-16,-15-1 36 15,-4-3-24-15,-3 0-12 16,7-3-8-16,4-4-40 15,7 0 20-15,9-11-4 16,7 5 12-16,11-5-12 16,13-6 12-16,11 0 32 15,8-3-16-15,3-4-104 16,1 0 48-16,-8-4-260 16,-1 1 168-16</inkml:trace>
          <inkml:trace contextRef="#ctx0" brushRef="#br0" timeOffset="257362.611">1559 10719 736 0,'-16'-17'272'0,"20"17"-208"0,8-7-20 0,-4 7 52 16,15 0-60 0,0 0 4-16,8 0-24 15,4 0-64-15,4 3 24 0</inkml:trace>
          <inkml:trace contextRef="#ctx0" brushRef="#br0" timeOffset="257541.0866">2225 10784 756 0,'-4'42'280'0,"4"-42"-216"0,0 68-20 0,-8-37-32 15,4-3-16-15,-11 3-24 16,-1 0 16-16,-11-4-84 16,4-3 56-16</inkml:trace>
        </inkml:traceGroup>
        <inkml:traceGroup>
          <inkml:annotationXML>
            <emma:emma xmlns:emma="http://www.w3.org/2003/04/emma" version="1.0">
              <emma:interpretation id="{97A16D98-DF77-4EC5-9208-804E4863BDD0}" emma:medium="tactile" emma:mode="ink">
                <msink:context xmlns:msink="http://schemas.microsoft.com/ink/2010/main" type="inkWord" rotatedBoundingBox="6730,12756 7713,12744 7729,13954 6746,1396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57767.1884">2693 10492 880 0,'31'0'328'0,"-31"0"-256"0,43-14-16 0,-16 7-52 16,4 7-12-16,15 0 12 15,1 0 0-15,3-7 8 16,0 7-8-16,-11-7-4 15,0 4 4-15</inkml:trace>
          <inkml:trace contextRef="#ctx0" brushRef="#br0" timeOffset="258080.0198">2952 10327 444 0,'-19'6'164'0,"19"-6"-124"0,-23 14-16 0,11-3 132 15,4 6-92-15,-11 10 72 16,11-3-80-16,-11 4 56 16,11 3-60-16,-15 7-12 15,11-4-24-15,-7 11 24 16,4 3-24-16,-5 11 20 15,9-4-20-15,-5-4 8 16,8-6-12-16,1-4 0 16,7-3-4-16,7-7-8 0,13-7 4 15,18-3 20-15,13-4-12 0,3-10-128 16,-4 0 64-16,5-7-228 16</inkml:trace>
          <inkml:trace contextRef="#ctx0" brushRef="#br0" timeOffset="258351.7655">3281 10210 840 0,'12'-7'312'0,"23"17"-244"0,15 21-16 15,-15 0 92-15,27 21-88 16,-12 6 48-16,8 11-60 16,-7 20 20-16,-20 32-36 15,-16-1 16-15,-19-13-24 0,-15-11 44 16,-27 1-36-16,-24-1 4 16,-23-7-20-16,4-9-340 15,-8-15 176-15</inkml:trace>
        </inkml:traceGroup>
        <inkml:traceGroup>
          <inkml:annotationXML>
            <emma:emma xmlns:emma="http://www.w3.org/2003/04/emma" version="1.0">
              <emma:interpretation id="{C80DBFC3-638C-42C7-915B-E6864FA8E022}" emma:medium="tactile" emma:mode="ink">
                <msink:context xmlns:msink="http://schemas.microsoft.com/ink/2010/main" type="inkWord" rotatedBoundingBox="21489,12797 23597,12770 23602,13212 21494,13240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83513.3237">17454 10358 600 0,'-4'-18'224'0,"4"18"-176"0,0 4-12 0,0 3 0 15,0 10-28-15,0 10 60 16,4 4-40-16,-4 0 32 16,4-3-32-16,3-1-36 0,1-2 4 15,4-5 88-15,3-6-44 16,1 3 0-16,7-10-24 16,0-7 16-1,4-7-20-15,0-7 24 0,0 4-24 16,0-11-32-16,-3-3 12 15,-1-7-68-15,-4 4 40 0,-3 6 16 16,-5 11 16-16,-3 10 20 16,-4 14-8-16,4 6 24 15,-1 8-20-15,5 3-4 16,4 3-4-16,-1 4 4 16,4-7-4-16,5 0 60 15,-5-10-36-15,-4-11 24 16,1-10-32-16,3-7 52 15,-7-10-40-15,0-7-8 16,-5-4-12-16,-3-3-80 16,0-13 36-16,0-5-40 15,0-2 40-15,11 6-24 16,12 7 32-16,12 4 28 16,11 10 0-16,16 6-8 0,0 12 0 15,0 2 4-15,-4 1 0 16,-16 3 16-16,1 0-8 15,-13-4 16 1,-3 4-16-16,-11 0 32 0,-5 0-24 16,-7-3 48-16,4-4-36 15,-24 0-24-15,12 4-4 16,-15-1 0-16,3 8 0 16,-15 9-36-16,7 8 20 15,-10 7-28-15,2 6 24 16,5 0 20-16,0 1 0 0,4-8 12 15,3-3-8-15,4-3 8 16,5-7-8-16,14 0 24 16,5-8-16-1,4-2-4-15,3-4-136 16,4-4 68-16,0-6-56 16,5-11 68-16,-5 1-36 15,0-4 48-15,-4 7 12 31,1 6 12-31,-1 4 64 0,-3 7-28 16,-5 7 52-16,1 4-44 16,-8 2 4-16,-4 1-24 15,0 3 20-15,3-6-20 0,1-5 4 16,4 5-8-16,0-8 12 16,7-3-12-16,-3-7 16 0,7 0-16 15,1-6-64 1,3-8 28-16,-4-3-48 0,1 0 40 15,-5 3 12-15,1 4 12 16,-1 10 36-16,1 11-12 16,3 6-4-16,-4 4-4 15,5 6-4-15,-5 4 0 16,-3-3 16-16,3-4-8 16,-11 0 32-16,8 1-24 15,-8-5 4-15,-4-2-12 16,0-4 20-16,-4-4-16 15,0-3 4-15,-4-3-8 0,8-1-16 16,0 1 4 0,0-1-16-16,0 4 12 0,16 0-12 15,3-3 8-15,0 3 16 16,-7 0 0-16,11-4 16 16,-7-2-12-16,-5-1 16 15,-3 3-16-15,-4-3-4 16,0-3 0-16,-8 3-16 15,-4 0 8-15,0 0 4 16,1-3 0-16,7-4 8 16,7 1-4-16,1 6 8 15,0 7-8-15,7 0 16 16,9 3-12-16,3 7 16 16,4 1-16-16,4-4 16 15,7-1-16-15,12 1 16 16,-3-3-16-16,-1-4 24 15,-7-4-20-15,-16-3 68 0,-4 1-48 16,-12 2-40-16,-7-3 4 16,-8-6-12-16,-7-1 8 15,-12 3 8-15,3 5 0 16,-3-1-20-16,0 7 12 16,3 10 4-16,9 0 4 15,11 8-12-15,19 2 8 16,20 4 40-16,23 7-24 15,8 0-704 1</inkml:trace>
        </inkml:traceGroup>
        <inkml:traceGroup>
          <inkml:annotationXML>
            <emma:emma xmlns:emma="http://www.w3.org/2003/04/emma" version="1.0">
              <emma:interpretation id="{4CDA27BB-53D2-4225-8AF8-0592361D9B25}" emma:medium="tactile" emma:mode="ink">
                <msink:context xmlns:msink="http://schemas.microsoft.com/ink/2010/main" type="inkWord" rotatedBoundingBox="15621,13406 15730,13404 15732,13574 15624,13576">
                  <msink:destinationLink direction="with" ref="{53097782-3CBF-4177-8B4E-88BE88F69629}"/>
                </msink:context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05404.4728">11581 10860 352 0,'0'3'132'0,"0"-3"-104"0,12 0-8 16,-4 0 132-1,-1 0-88-15,5 0 28 16,-1 0-56-16,-3 0 40 16,0 4-44-16,-4-4 36 15,0 0-36-15,-8 0 8 16,4 0-24-16,-4 0-24 16,8 0 0-16,-4 0-4 15,0 0 4-15,4 0 16 0,3 7-4 0,1-4-4 16,0 4 4-16,-4 0-4 15,4 0 0-15,-8-4-12 16,0 1 8-16,-4 3 4 16,4 3 0-16,-8 0 0 15,4 1 0-15,-4-1 32 16,4 4-16-16,-3-7 12 16,3 3-16-16,0-3 12 15,4 3-16-15,0-3 24 16,8 3-20-16,-4-6 24 15,3-1-24-15,1-3-4 16,4 4-4-16</inkml:trace>
        </inkml:traceGroup>
        <inkml:traceGroup>
          <inkml:annotationXML>
            <emma:emma xmlns:emma="http://www.w3.org/2003/04/emma" version="1.0">
              <emma:interpretation id="{2DD9CA57-7D3D-4119-B222-2A7FCF6B7CF7}" emma:medium="tactile" emma:mode="ink">
                <msink:context xmlns:msink="http://schemas.microsoft.com/ink/2010/main" type="inkWord" rotatedBoundingBox="15669,13127 15900,13124 15907,13629 15676,13633">
                  <msink:destinationLink direction="with" ref="{53097782-3CBF-4177-8B4E-88BE88F69629}"/>
                </msink:context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06476.2115">11635 11087 392 0,'0'-3'148'0,"0"3"-116"0,0 0-8 0,0 0 20 15,0 0-28-15,0-4-4 16,0 4-8-16,0-3 4 16,0 6-4-16,0-6-56 15,4-1 28-15,-4-6-52 16,4 7 44-16,-4-8 140 15,4 8-60-15,-4-8 156 16,4 5-120-16,-4-8 60 16,4 7-84-16,-4-7-8 15,4 4-32-15,-4-7-12 16,3 6-4-16,1-9 12 16,0 2-8-16,0-9 4 15,0 3-4-15,0-11-8 16,4 4 4-16,-1-6 28 0,-3 6-16 0,8-4-24 15,3 11 4 1,5-7 8 0,-1 14 0-16,4-4-12 0,4 11 4 15,-3 0-252-15,-5 3 140 0</inkml:trace>
        </inkml:traceGroup>
      </inkml:traceGroup>
    </inkml:traceGroup>
    <inkml:traceGroup>
      <inkml:annotationXML>
        <emma:emma xmlns:emma="http://www.w3.org/2003/04/emma" version="1.0">
          <emma:interpretation id="{55CED34B-84E9-42EA-B56E-2EF43DA23EDB}" emma:medium="tactile" emma:mode="ink">
            <msink:context xmlns:msink="http://schemas.microsoft.com/ink/2010/main" type="paragraph" rotatedBoundingBox="5728,14427 22376,14022 22415,15635 5768,160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130545-4443-4EC3-8B47-2CA2DFDDDA13}" emma:medium="tactile" emma:mode="ink">
              <msink:context xmlns:msink="http://schemas.microsoft.com/ink/2010/main" type="line" rotatedBoundingBox="5728,14427 22376,14022 22415,15635 5768,16040"/>
            </emma:interpretation>
          </emma:emma>
        </inkml:annotationXML>
        <inkml:traceGroup>
          <inkml:annotationXML>
            <emma:emma xmlns:emma="http://www.w3.org/2003/04/emma" version="1.0">
              <emma:interpretation id="{AC474700-974A-4FF0-B953-E145644F12BF}" emma:medium="tactile" emma:mode="ink">
                <msink:context xmlns:msink="http://schemas.microsoft.com/ink/2010/main" type="inkWord" rotatedBoundingBox="5728,14427 11053,14298 11083,15546 5759,15676">
                  <msink:destinationLink direction="with" ref="{E2B45B9A-87CA-4B2D-B78F-062FF51B9082}"/>
                  <msink:destinationLink direction="from" ref="{10B63A54-BFC4-470F-9AC2-BEF705908EB9}"/>
                  <msink:destinationLink direction="with" ref="{A1885970-EB8E-4C5B-8858-622DD022CBEA}"/>
                </msink:context>
              </emma:interpretation>
            </emma:emma>
          </inkml:annotationXML>
          <inkml:trace contextRef="#ctx1" brushRef="#br0" timeOffset="99250.0739">7021 12102 0,'0'0'16,"0"0"-1,-50-41 1,46 27-16</inkml:trace>
          <inkml:trace contextRef="#ctx0" brushRef="#br0" timeOffset="287551.6852">1899 12322 436 0,'0'-3'160'0,"-3"3"-124"0,-5 3-8 16,8-3 104-16,0 0-76 15,0 0 32-15,0 0-52 0,0 0 20 16,0 0-28-16,0 0 0 0,0 0-16 16,-4 0 36-16,0 0-24 15,0 0 56-15,4 0-44 16,0 0 44-16,-4 0-44 15,1 0 32-15,3 0-36 16,-4 0 8-16,0-3-24 16,4 3 28-16,0 0-28 15,0 0-4-15,0 0-8 16,0 0-4-16,0 0 0 16,0 0 24-16,8 3-12 15,3 1 12-15,8-1-12 16,5-3 0-16,7 0-4 15,4-3 12-15,11-1-12 16,8 1-4-16,0 0 0 0,-3 3 4 16,-1 0-4-16,-7 0-20 15,-9 6 8-15,-6-6 20 16,-5 0-4-16,-4 0 32 16,-7 0-24-16,-1 0 20 15,1-6-20-15,-4 2-16 16,-1 1-4-16,-3 3-120 15,-4 0 68-15,0 0-232 16,0 0 160-16,4-4-540 16,-4 4 372-1,0 7 88-15</inkml:trace>
          <inkml:trace contextRef="#ctx0" brushRef="#br0" timeOffset="288132.2294">2519 11965 444 0,'-8'-7'164'0,"-3"-4"-124"0,-1-2-16 0,12 6 132 0,-8 0-92 16,4-4 60-16,-3 1-68 15,-1 3 56-15,4 0-64 16,0 1-8-16,-8-1-24 0,1 3-4 16,-5 1-4-16,5 3-24 15,-9 0 8-15,1 7 4 16,-4 3 4-16,0 4 8 16,-5 6-4-16,1-2-28 15,4 9 12-15,0 4-4 16,0 10 8-16,3-3-36 15,-3 3 24-15,11 4 40 16,-3 0-8-16,3 7 36 16,1 16-32-16,-1 15 12 15,4 3-16-15,1-10 12 16,-1-4-16-16,0-10 24 16,-3-7-20-16,-1-10 4 0,-4-4-8 15,1-7 12-15,-8-6-12 16,3-1 4-16,-11-6-4 15,4-4 4-15,-4-6-8 16,-7-4-4-16,-5-7 4 16,12-4 28-16,8-3-16 15,7-3-24-15,9-4 4 16,11 0-212-16,3-3 120 16</inkml:trace>
          <inkml:trace contextRef="#ctx0" brushRef="#br0" timeOffset="288554.8544">3456 12143 496 0,'-12'-17'184'0,"8"14"-140"0,0-14-16 16,-3 10 144-16,-5 0-100 16,-7 3 0-16,-5 1-48 0,-3 0-16 15,-4 6-4 1,-4 4 28-16,-3 3-16 0,7 11 4 15,-16 3-12-15,1 3-8 0,-20 4 4 16,-7 0 48-16,3 7-28 16,8 7 44-16,0 17-40 15,12 10 108-15,11 11-76 16,12-4 0-16,11-10-36 16,16-11 44-16,16-3-36 15,15 0 36-15,27 0-36 16,8 0-152-16,-1-3 68 0,5-11-644 15,0-13 384 1,-4-14-88-16</inkml:trace>
          <inkml:trace contextRef="#ctx0" brushRef="#br0" timeOffset="289444.0482">3367 12742 572 0,'-12'-17'208'0,"12"10"-160"0,4-10-12 0,0 3 144 16,0 4-104-16,3-11 52 0,1 4-80 16,4-4 0-16,-8 1-28 15,7-4 24-15,-3 3-28 0,4 0 20 16,3 4-20-16,-3 0-16 16,-1 3-4-16,1 4 4 15,7 3 0-15,-3 3-12 16,-1 4 8-16,1 7-24 15,-1 7 16-15,-3 3 12 16,-4 7 4-16,-1 4-4 16,1 6 4-16,0-6-4 15,-8-1 0-15,4-3 8 16,0 1-4-16,-4-5 8 31,3 4-8-31,-6-3 8 16,3 0-8-16,-4-4-4 15,4-3 4-15,-4 3 4 0,4 3-4 0,-4-9-20 16,8 9 8-16,0-9 12 16,0 6 0-16,7-7 8 15,-3 1-8-15,11-5 8 16,-3-2-8-16,-5-4 16 16,9 0-12-16,-5-4-12 15,-3-6 0-15,7 0-4 0,-3-4 0 16,-5-7-20-16,5-6 16 15,-5-1 4-15,1-3 8 16,-4 0 8-16,-1 0-4 0,5 0-20 16,0 0 8-16,-1 4-4 15,1-1 4-15,-1 1 8 16,13-1 0-16,-5 1 68 16,4 3-36-16,1 3 16 31,-1 4-32-31,-4 3 0 15,4 7-8-15,-15 4-8 16,8 3 4-16,-9 3 28 16,9 8-16-16,-12-1-92 15,3 0 40-15,1-3-368 16,4 3 224-16</inkml:trace>
          <inkml:trace contextRef="#ctx0" brushRef="#br0" timeOffset="289702.7359">4168 12460 644 0,'0'-14'236'0,"4"11"-180"0,4-4-20 0,-1 4 184 15,-3 3-128-15,4 0-28 16,7 0-40-16,-3 0 4 15,15 0-16-15,0 0 24 0,8-4-24 16,15 1 12-16,1-4-12 0,-1 7 12 16,-4 0-16-16,-15-4-48 31,0 4 24-31</inkml:trace>
          <inkml:trace contextRef="#ctx0" brushRef="#br0" timeOffset="290245.2719">4327 12219 496 0,'0'0'184'0,"0"0"-140"0,0 24-16 16,0-13 84-1,11 2-68-15,-3 1 88 0,-8 3-76 0,0 4 0 16,0 3-36-16,0 4 32 16,0 3-28-16,-19 6 32 15,11 1-32-15,-8 7 32 16,13-4-32-16,-17 1-4 16,9-1-12-16,-5-3-8 15,1 0 4 1,3-4-4-16,4-3 0 0,1-7 16 15,7-3-8-15,0-8 32 16,11 1-24 0,-3-7 4-16,11 0-12 0,8-7 20 15,0 3-16-15,8-6-4 16,-4 0-4-16,16-4-312 16,-9 3 168-16</inkml:trace>
        </inkml:traceGroup>
        <inkml:traceGroup>
          <inkml:annotationXML>
            <emma:emma xmlns:emma="http://www.w3.org/2003/04/emma" version="1.0">
              <emma:interpretation id="{2648817D-1E92-45CA-904D-FE692FB6702E}" emma:medium="tactile" emma:mode="ink">
                <msink:context xmlns:msink="http://schemas.microsoft.com/ink/2010/main" type="inkWord" rotatedBoundingBox="8824,14983 9783,14960 9794,15427 8836,15450">
                  <msink:destinationLink direction="with" ref="{E2B45B9A-87CA-4B2D-B78F-062FF51B9082}"/>
                  <msink:destinationLink direction="with" ref="{A1885970-EB8E-4C5B-8858-622DD022CBEA}"/>
                </msink:context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90362.5183">4795 12742 956 0,'-4'-3'352'0,"4"3"-272"0,4 3-24 0,0-3 120 15,4 0-108-15,7 0-8 16,8 0-40-16,8-3 28 16,4-1-24-16,12-3-252 15,-1 4 124-15</inkml:trace>
          <inkml:trace contextRef="#ctx0" brushRef="#br0" timeOffset="291095.4745">5403 12494 664 0,'0'-13'244'0,"8"6"-188"15,-1-4-16-15,1 11 84 0,0-6-76 16,7-8 0-16,5 14-32 15,-1-4-20-15,0-2 0 16,5-1 20-16,-1 0-8 0,0 10-4 16,0 8 0-16,-7 6-4 15,-8 7 0-15,-8 14 32 16,-8 6-16-16,-4 1 12 16,-7-4-16-16,-1 4 12 15,-3 0-16-15,0-14-4 16,0-7 0-16,3-3 28 15,5-4-16-15,3 3-12 16,8-9-8-16,4 3 40 0,20-8-32 31,3 1 4-31,0-3 16 0,8-8-12 16,0 4-84-16,0-3 40 16,-4-1-264-16,-4 4 164 15</inkml:trace>
          <inkml:trace contextRef="#ctx0" brushRef="#br0" timeOffset="291318.0601">5422 12780 696 0,'4'-3'256'0,"4"-4"-196"15,3 7-20-15,-3 0 156 0,4 0-116 16,3 0 20-16,8 7-60 15,5-4 0-15,14-3-24 16,9 3-104-16,7-6 44 0,11 0-720 16</inkml:trace>
        </inkml:traceGroup>
        <inkml:traceGroup>
          <inkml:annotationXML>
            <emma:emma xmlns:emma="http://www.w3.org/2003/04/emma" version="1.0">
              <emma:interpretation id="{11CD9FDB-AAA7-4122-9975-4F827C7EF475}" emma:medium="tactile" emma:mode="ink">
                <msink:context xmlns:msink="http://schemas.microsoft.com/ink/2010/main" type="inkWord" rotatedBoundingBox="9925,14761 10420,14749 10441,15623 9946,15636">
                  <msink:destinationLink direction="with" ref="{A1885970-EB8E-4C5B-8858-622DD022CBEA}"/>
                </msink:context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91742.2399">5976 12219 652 0,'23'0'244'0,"-23"0"-192"0,31-7-12 0,-12 7 136 15,12 14-104-15,4 3 16 16,15 4-52-16,9 6 36 16,-5 18-40-16,-8 21 48 0,-11 16-48 15,-12-3-16-15,-15-6-8 16,-20-8 44-16,-19-7-28 16,-3-9 68-1,-1 2-52-15,-23 8 0 0,0-8-24 16,7-9-312-16,-7-11 164 15,-4-11-436-15,16-3 324 16,7-6-128-16</inkml:trace>
        </inkml:traceGroup>
        <inkml:traceGroup>
          <inkml:annotationXML>
            <emma:emma xmlns:emma="http://www.w3.org/2003/04/emma" version="1.0">
              <emma:interpretation id="{DB1DA520-FA9A-4AFA-A09C-4A4A53BDEF53}" emma:medium="tactile" emma:mode="ink">
                <msink:context xmlns:msink="http://schemas.microsoft.com/ink/2010/main" type="inkWord" rotatedBoundingBox="11751,14864 12324,14850 12334,15252 11760,15266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93136.8571">7795 12477 592 0,'-8'24'220'0,"5"-10"-172"0,-5 3-12 0,8-3 32 16,-8 3-44-16,-4 7 24 15,5-6-28-15,-1-5-16 16,-4 1-8-16,5-7 28 0,3-4-12 0,4-3-56 15,0 0 20-15</inkml:trace>
          <inkml:trace contextRef="#ctx0" brushRef="#br0" timeOffset="292957.3809">7838 12333 872 0,'-16'-11'324'0,"16"11"-252"0,0-3-20 15,0 0 24-15,0 3-52 16,0 0-44-16,-7 3 8 0,7 7-748 16</inkml:trace>
          <inkml:trace contextRef="#ctx0" brushRef="#br0" timeOffset="293481.7918">8233 12412 716 0,'4'-24'264'0,"-4"24"-204"0,-12-4-16 16,0 1 64 0,5 3-68-16,-9-4 8 15,4 4-28-15,-7 0-20 16,11 7-4-16,-3 0-4 0,11 4 0 16,11-1 8-16,-3 4 0 0,11 3-12 15,1 7 8-15,-1 0 4 0,1 0 0 16,3 0-20-16,-12 0 12 15,1-3 12-15,-4 0 0 16,-16-1 16-16,-4-3-12 16,-7 1-4-16,-8-1 0 15,0-3-4-15,-4-4 0 16,-4-3 24-16,8-4-12 16,-4-3-32-16,12 0 12 15,3-3-696 1</inkml:trace>
        </inkml:traceGroup>
        <inkml:traceGroup>
          <inkml:annotationXML>
            <emma:emma xmlns:emma="http://www.w3.org/2003/04/emma" version="1.0">
              <emma:interpretation id="{8A2EE332-5B75-4690-AAC0-327CF4F8F59D}" emma:medium="tactile" emma:mode="ink">
                <msink:context xmlns:msink="http://schemas.microsoft.com/ink/2010/main" type="inkWord" rotatedBoundingBox="13607,14844 13915,14836 13919,14964 13610,14972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94218.6541">9742 12353 488 0,'12'-17'180'0,"0"14"-140"0,-5-4-12 0,-3 3 128 15,0 1-92-15,-4 0 88 16,0-1-88-16,-4 1-16 16,-4-8-28-16,-7 8 36 0,0 3-28 15,-5 0-32-15,-7 0 0 16,0 3-8-16,0 8 4 0,0-1 0 15,4 0 0-15,7 4 32 16,12 0-12-16,4-4 12 16,8-3-12-16,7 0-164 15,9-7 80-15,-1-7-104 16,-4 4 104-16,4-4 60 16,-3 0 12-16,-5 3 156 15,1 4-84-15,-5 0 76 16,1 4-88-16,3 3 12 15,1 3-40-15,7 0-136 16,12 8 56-16,0-1-644 16</inkml:trace>
        </inkml:traceGroup>
        <inkml:traceGroup>
          <inkml:annotationXML>
            <emma:emma xmlns:emma="http://www.w3.org/2003/04/emma" version="1.0">
              <emma:interpretation id="{D2B14407-0639-4D05-9799-377BD41EAD9B}" emma:medium="tactile" emma:mode="ink">
                <msink:context xmlns:msink="http://schemas.microsoft.com/ink/2010/main" type="inkWord" rotatedBoundingBox="14757,14311 18958,14209 18995,15718 14794,15820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94743.0079">10726 12147 476 0,'38'-35'176'0,"-26"25"-136"0,23-10-12 0,-16 20 84 15,20 3-68-15,7 7-8 16,9 7-24-16,-5 8-20 16,0 2 4-16,-3 1 84 0,-16-1-48 15,-8-3 88 1,-8-3-68-16,-11 0 44 0,-8-4-56 15,-7-3 16-15,-1-4-36 16,0-3 16-16,1-7-20 0,7 0-8 16,8-7-4-16,11-3 28 15,12-8-16-15,8-6-24 16,8-3 4-16,11 3-16 16,8 6 8-16,12 5 16 15,7 6 0-15,4 10-460 16,-8 11 248-16</inkml:trace>
          <inkml:trace contextRef="#ctx0" brushRef="#br0" timeOffset="294415.6351">11028 11906 612 0,'-8'0'228'0,"8"7"-180"0,-12 10-12 16,12 4 96-16,-11 13-80 15,3 18 16-15,0 6-44 16,0-3 4-16,1 4-16 15,3-1 36-15,0 4-24 0,0-3-84 16,-4-4 32-16,-3-10-308 16</inkml:trace>
          <inkml:trace contextRef="#ctx0" brushRef="#br0" timeOffset="295616.9447">11926 12291 508 0,'7'-6'188'0,"5"2"-148"0,-8-3-8 15,0 0 160-15,0 4-112 16,-4-4 12-16,0-3-56 15,-4-1-16-15,-4 1-12 16,-19 0-16-16,-4 3 4 0,-4 3 40 31,-4 4-24-31,-19 11 88 16,16-1-56-16,-5 4 40 16,16 3-48-16,4 0 0 0,8 0-24 15,23-3 20-15,19-3-20 16,4-5 48-16,16-6-32 15,3 0-120-15,1-3 48 0,-5 0-132 0,-3-1 96 16,-16-3-32-16,0-3 68 16,-11 0 8-16,-12 3 20 15,8 3 4-15,-8-6 4 16,0 6 16-16,0 4-4 16,7 0 24-16,9 4-16 15,7-1 4-15,-3 4-8 16,7-10 20-16,4 3-16 15,3-4 12 1,-3 1-12-16,8-7 0 16,-4-1-4-16,-4-3-8 15,-4 8 4-15,-12-8-4 16,5 7 0-16,-16-3-20 16,0 6 12-16,-8 8-24 15,4 3 20-15,-4 3 92 16,4 7-40-16,4 0 16 15,11 0-32-15,5 1 24 16,-1 2-32-16,8-6 56 16,0-4-40-16,0-6 20 0,-4-8-32 15,-7-6 0-15,3 0-12 16,-15-7-8-16,4-11 4 16,0-3-32-1,-8 4 16-15,7-22-356 16,5 5 200-16</inkml:trace>
          <inkml:trace contextRef="#ctx0" brushRef="#br0" timeOffset="296737.49">12712 12185 592 0,'-8'0'220'0,"8"7"-172"0,0-7-12 16,0 7 188-16,11-1-48 15,9 1-80-15,15-7-40 16,3 0-40-16,17 0 40 0,-9 0-28 15,4-7-4-15,-3-3-16 16,-12-4 20-16,-4-3-16 16,-4-4-4-16,-16-3-4 15,-3 0-4-15,-8-3 0 0,-12-4-36 16,-11 10 20-16,-8-3-40 31,0 17 36-31,-11 11-48 16,3 6 40-16,0 17 16 15,1 4 8-15,10 4-40 16,21 10 24-16,-1-8 24 16,23 1 0-16,13-7 52 0,10-3-28 15,9-11 20-15,3-3-28 16,-4-4 0-16,1-6-12 16,-8-8-120-16,-5-3 60 0,1-10 12 15,4-7 24-15,-20-14 40 31,8 4-12-31,-3-32-12 16,3 4-4-16,0-13 4 16,0 13 0-16,-8 3-12 0,-7 21 8 0,-4 7 4 15,-1 18 0-15,-7 2-36 16,-7 11 20-16,-5 17 24 16,-7 18-4-16,-8 20 44 15,7 7-24-15,-7 10 32 16,8-3-32-16,-1-4-12 15,13-10-8-15,-5-10 28 16,8-7-16-16,4-10 48 16,16-8-36-16,3-13-60 0,8-7 20 15,4-7-284-15,12-7 164 16</inkml:trace>
          <inkml:trace contextRef="#ctx0" brushRef="#br0" timeOffset="296935.2103">13679 11762 696 0,'4'-38'256'16,"-4"38"-196"-16,0-11-20 0,0 8 100 16,0 3-84-16,-4 3 4 15,0 8-36-15,-3 13-8 16,-1 3-8-16,-11 28 4 16,-5 11-8-16,-7 9 8 15,4-2-8-15,-4-8 40 16,4-6-20-16,0-4-4 0,8-11-12 15,-1-6 36-15,9-10-20 16,11-11-392-16</inkml:trace>
          <inkml:trace contextRef="#ctx0" brushRef="#br0" timeOffset="297103.7445">13869 12033 912 0,'-12'31'340'0,"12"-31"-264"0,-7 73-24 0,3-49 80 16,4 0-84-16,-4 0 24 15,8 3-40-15,-8 1 48 16,8-4-44-16,0-3-164 0,3-8 64 16,-3-6-408-16,12-7 264 15,-5 0-316-15</inkml:trace>
          <inkml:trace contextRef="#ctx0" brushRef="#br0" timeOffset="296941.7288">14016 11686 976 0,'-15'0'360'0,"15"0"-280"0,-27 0-20 0,11 3-24 16,8 1-32-16,-3 13-204 15,3 0 108-15</inkml:trace>
          <inkml:trace contextRef="#ctx0" brushRef="#br0" timeOffset="297913.5237">14306 12026 464 0,'-7'-10'176'0,"7"10"-140"0,-8 4-8 0,4-1 120 16,4 4-88-16,-8 3 52 16,8 7-64-16,0 11 0 15,0 3-28-15,0 3 32 16,8-3-28-16,-8 0 12 16,4 0-20-16,4-3 36 15,-8-1-28-15,0-6 12 16,7-4-20-16,-7-7 44 15,4 1-32-15,4-15-4 16,0 1-16-16,3-11-140 16,5 0 76-16,3-13-212 15,4-1 152-15,5-6 36 16,-1 3 52-16,8-7 76 16,3 14-24-16,-11 3 104 15,-3 11-72-15,-1 7 20 16,-12 6-44-16,1 7-4 15,-4 4-16-15,-8-4 0 16,0 4-4-16,-8-3-8 16,4 2 4-16,-4-6 28 0,8 7-16 15,-7-17 20-15,7 6-20 0,0-6-8 16,7 6-4 0,-7-10-16-16,8 14 8 0,-4-7-32 15,11 3 20-15,-3 11-28 16,4 0 24-16,-5 0 0 15,5 6 12-15,3 8-12 16,-7 6 12-16,-1 8 12 16,5-1 0-16,-9 10 8 15,5-2-8-15,-12 2 24 16,8-3-16-16,-12 1-12 16,0-8-4-16,-8 4-16 15,1-1 12-15,-8 8-24 16,7 0 20-16,-11 10 24 15,3-4-8-15,-7-3 28 16,4-7-20-16,-12-13 92 16,8-11-56-16,-8-17 64 0,0-14-60 15,-3-17 84-15,3-14-76 16,8-3 96 0,3 3-92-16,13-10-4 15,7 6-36-15,16-9-32 16,11 6 0-16,39-7-32 15,11 14 24-15,28-3 24 16,-4 14-4-16,19-4-184 16,-8 7 96-16</inkml:trace>
        </inkml:traceGroup>
        <inkml:traceGroup>
          <inkml:annotationXML>
            <emma:emma xmlns:emma="http://www.w3.org/2003/04/emma" version="1.0">
              <emma:interpretation id="{2E3C898D-A0B5-4B05-B08B-9D21C6AE24A3}" emma:medium="tactile" emma:mode="ink">
                <msink:context xmlns:msink="http://schemas.microsoft.com/ink/2010/main" type="inkWord" rotatedBoundingBox="20104,14489 22386,14433 22397,14883 20115,14939"/>
              </emma:interpretation>
              <emma:one-of disjunction-type="recognition" id="oneOf35">
                <emma:interpretation id="interp39" emma:lang="" emma:confidence="1">
                  <emma:literal>wove</emma:literal>
                </emma:interpretation>
                <emma:interpretation id="interp40" emma:lang="" emma:confidence="0">
                  <emma:literal>wore</emma:literal>
                </emma:interpretation>
                <emma:interpretation id="interp41" emma:lang="" emma:confidence="0">
                  <emma:literal>wave</emma:literal>
                </emma:interpretation>
                <emma:interpretation id="interp42" emma:lang="" emma:confidence="0">
                  <emma:literal>hove</emma:literal>
                </emma:interpretation>
                <emma:interpretation id="interp43" emma:lang="" emma:confidence="0">
                  <emma:literal>move</emma:literal>
                </emma:interpretation>
              </emma:one-of>
            </emma:emma>
          </inkml:annotationXML>
          <inkml:trace contextRef="#ctx0" brushRef="#br0" timeOffset="299758.1706">16068 12126 496 0,'11'7'184'0,"-11"7"-140"0,0 20-16 15,8-13 56-15,-8 3-52 16,4 0 24-16,4 0-36 15,-8 0 16-15,8-3-20 16,-5-4 64-16,5-3-48 0,0-7 24 16,11-7-36-16,-11-4 36 15,11-6-32-15,-11-4-40 32,11 4 8-32,-7-11-60 0,0 8 36 0,-5-1-20 15,1 7 32-15,-8 7 20 31,4 3 0-31,0 8 36 0,7 2-20 0,1 1 20 16,7 3-20-16,16-3 36 16,4-4-28-16,7-6 4 15,-11-4-16-15,4-4 28 16,-12-6-24-16,-4 0 12 0,-7-4-16 16,-5-3 12-16,-3-4-16 15,-8-6-4-15,0-4 0 16,8 7-48-16,-4 6 24 0,15 5-12 15,8 6 20-15,8 7-20 16,12 0 20-16,3 3-12 16,16 4 12-16,3-7 36 15,1 4-16-15,-8-4 16 16,-12 3-12-16,-15-3 12 31,-12 3-16-31,-7-9-20 16,-16 6 4-16,-20-11 20 15,1 1-4-15,-23 0 4 16,11 6-4-16,-16 1-40 16,16 3 16-16,4 7-28 15,8 3 24-15,11 11-16 16,8-4 20-16,8 10 28 16,11-6-8-16,8-4 28 0,12 7-20 0,0-17 12 15,-12 10-12-15,0-10 12 16,-4 0-16-16,-8-7-12 15,-3 0 0-15,-4-10-128 16,0 3 72-16,-8-14-84 16,0 7 84-16,0-10-108 15,0 0 92-15,0 4 40 16,11 2 24-16,-3 1 28 16,11 10-8-16,1 0 104 15,-1 7-64-15,8 7-12 16,0 4-20-16,-4 2-4 0,1 1-8 15,-5-7 8 1,0 0-8-16,-7-4 8 16,3-3-8-16,-15 0 16 15,0 0-12-15,0 0-12 16,0 0 0-16,0 7 4 16,0-7 0-16,0 7-20 15,0 3 12-15,4 4 84 16,4 0-44-16,4 3 16 15,7 0-28-15,8 4 4 0,0-4-12 16,0-3 28-16,0-4-24 16,-7-6 32-16,-9-8-32 15,-3-3-4 1,4 1-8-16,-5-8 12 16,1 4-8-16,-4-11-48 15,0 4 24-15,8-14-76 16,-5 3 52-16,5-13-16 15,3 10 32-15,5-4 24 0,3 15 0 0,0 3 56 16,0 6-32-16,1 11 44 16,-1 4-40-16,4 10-4 15,0-1-16-15,12 1 4 16,0 0-8-16,7-4 24 16,8-3-16-16,-7-7 24 15,3 7-24-15,4-7 4 16,-7 0-8-16,-16-14-8 15,3 4 4-15,-22-21-4 16,7 3 0-16,-11-13 8 16,0 3-4-16,-24 0-56 15,13 11 28-15,-17 6 20 16,1 11 4-16,-8 13 64 16,7 11-36-16,1 24 32 15,0 0-32-15,15 13 0 16,12-6-16-16,19 0 64 15,4-4-44-15</inkml:trace>
        </inkml:traceGroup>
      </inkml:traceGroup>
    </inkml:traceGroup>
    <inkml:traceGroup>
      <inkml:annotationXML>
        <emma:emma xmlns:emma="http://www.w3.org/2003/04/emma" version="1.0">
          <emma:interpretation id="{1C431DFB-EF22-4D2C-B529-B102477DBB27}" emma:medium="tactile" emma:mode="ink">
            <msink:context xmlns:msink="http://schemas.microsoft.com/ink/2010/main" type="paragraph" rotatedBoundingBox="7805,16261 20188,15918 20256,18363 7872,187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F8367C8-6CF7-411E-882F-6868B5DD9344}" emma:medium="tactile" emma:mode="ink">
              <msink:context xmlns:msink="http://schemas.microsoft.com/ink/2010/main" type="line" rotatedBoundingBox="7805,16261 20188,15918 20256,18363 7872,18706"/>
            </emma:interpretation>
          </emma:emma>
        </inkml:annotationXML>
        <inkml:traceGroup>
          <inkml:annotationXML>
            <emma:emma xmlns:emma="http://www.w3.org/2003/04/emma" version="1.0">
              <emma:interpretation id="{550061C3-7307-4D36-AB15-83D45FDE4BBD}" emma:medium="tactile" emma:mode="ink">
                <msink:context xmlns:msink="http://schemas.microsoft.com/ink/2010/main" type="inkWord" rotatedBoundingBox="7817,16705 9471,16659 9500,17697 7846,17743">
                  <msink:destinationLink direction="to" ref="{10B63A54-BFC4-470F-9AC2-BEF705908EB9}"/>
                </msink:context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16439.2576">3839 14738 904 0,'-47'-17'332'0,"51"24"-256"0,12-4-24 0,-1-3 28 16,16-3-56-16,20-1 52 16,18 4-44-16,5 7 36 15,-1 0-36-15,1 3-504 0,7 4 260 16</inkml:trace>
          <inkml:trace contextRef="#ctx0" brushRef="#br0" timeOffset="316302.8785">3820 14604 808 0,'0'-4'300'0,"7"-3"-232"0,9 1-20 16,3 2 72-16,12 1-76 15,12-1 0-15,11 1-28 16,4 3-48-16,-4 3 20 16,0 4-640-16,-19 0 356 15,-15 7 8-15</inkml:trace>
          <inkml:trace contextRef="#ctx0" brushRef="#br0" timeOffset="315140.7751">4551 14198 652 0,'-27'-28'244'0,"23"28"-192"0,-4-3-12 0,5 3 12 15,-1 3-36-15,0 11 84 16,4 20-56-16,4 21 12 16,11 14-32-16,1 4 4 0,11 6-16 15,12 10 36-15,7 11-24 16,0-17 12-16,1-11-20 16,-5-17 72-16,-3-17-52 15,-4-18 84-15,-4-23-68 16,0-21 28-16,0-24-48 0,-4-7 8 15,0 0-24-15,0-7 8 16,8-14-12-16,-4-10 12 16,8-4-16-16,7 4-56 15,1 18 24-15,-9 12 20 16,1 12 4-16,-12 9-8 16,-7 11 4-16,-9 7 12 15,-7 10-208 1,-4 7 112-16,-4 14-804 15</inkml:trace>
          <inkml:trace contextRef="#ctx0" brushRef="#br0" timeOffset="315943.4146">5229 14986 728 0,'-20'-7'268'0,"16"7"-208"0,-7-4-16 0,7 4 116 0,-4 4-96 15,4 10-16-15,0-4-32 16,4 7-16-16,8 7 4 16,4 0-4-16,7 0 0 0,8-6 24 15,4 2-12-15,4-9 40 16,-4 2-28-16,4-13-12 16,-4-7-8-16,-8-3 4 15,-4-4-4-15,-7-6 16 16,-12-4-12-16,-4-7 24 15,-4 0-20-15,-7 0-40 16,-12 14 16-16,0 3 0 16,0 7 12-16,3 7-188 15,9 7 104-15,7 0-624 16</inkml:trace>
        </inkml:traceGroup>
        <inkml:traceGroup>
          <inkml:annotationXML>
            <emma:emma xmlns:emma="http://www.w3.org/2003/04/emma" version="1.0">
              <emma:interpretation id="{ED256B17-4A49-40DF-A95F-8491DB2465DA}" emma:medium="tactile" emma:mode="ink">
                <msink:context xmlns:msink="http://schemas.microsoft.com/ink/2010/main" type="inkWord" rotatedBoundingBox="10657,16800 11697,16771 11709,17191 10668,17220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17924.0751">6773 14494 560 0,'8'-21'208'0,"0"18"-164"0,-1-4-8 16,-3 0 92-16,4-4-76 16,-4 1 24-16,0 0-44 15,-8 0 48-15,0-1-44 16,0-3 0-16,0 1-20 0,-3-5 8 0,-1 1-16 15,-4 0-4-15,1 0 0 16,-5 0-24-16,5 3 12 16,-1 4 4-16,-4 10 4 15,-3 6-28-15,4 8 16 16,-1 10 32-16,4 7-12 16,1 7 8-16,3 7-8 15,4-4 12-15,8-6-12 16,8-4 4-16,3-4-4 15,1-6 56-15,-1-4-36 0,8-10 16 16,8 3-28-16,8-10-16 16,4-3-4-16,3-4-112 15,-3-4 64-15,-8 1 20 16,-4-4 24-16,-8-3 24 16,-12-3-8-16,-3-5 4 15,-4 8-4-15,-8 3-16 31,0 8 4-31,-4 9 28 16,1 0-12-16,-5 15-32 16,8-1 12-16,0 4 20 0,8-1-8 15,4 1 0-15,0-4 0 16,3-3 40-16,1-4-24 16,0-3 0-16,-5-7-12 0,1 0-24 15,-4 0 8-15,0-3 4 16,-4-4 4-16,0-7-72 15,0-3 40-15,0-4-4 0,0 0 20 16,4-3 12-16,3 4 4 16,5 2-12-16,0-6 8 15,7 4 4-15,4 3 0 16,4 3-12-16,0-3 8 16,4-4-4-16,4 0 0 15,0 1 8 1,4 6 0-16,3-3 24 15,-3 3-12-15,-4 0-20 16,0 4 0-16,-8-1 4 16,-4 5 4-16,-11-1 24 15,-5 7-12-15,-14 0-4 16,-1 3-4-16,-15 1 4 16,3 6-4-16,-7 0-12 15,8 1 4-15,-4-1 4 16,7 4 0-16,1-1 8 15,11 5-4-15,4 2-48 0,11 4 28 16,9 4-16-16,11 6 20 16,8-3 24-16,3 0-4 15,1 0-4-15,-8-7 0 0,-5 0 4 16,-10-3-4-16,-9-7 24 16,-11 0-16-16,-11-4-4 15,-9-3-4-15,-7-4 4 16,-7-3-4-16,-1 0-4 15,4 0 4-15,4 4-4 0,3-1 0 16,9 1-72-16,3-1 40 16,12-3-628-1</inkml:trace>
        </inkml:traceGroup>
        <inkml:traceGroup>
          <inkml:annotationXML>
            <emma:emma xmlns:emma="http://www.w3.org/2003/04/emma" version="1.0">
              <emma:interpretation id="{6BB3062F-B2A6-4493-A478-77B91FC0154A}" emma:medium="tactile" emma:mode="ink">
                <msink:context xmlns:msink="http://schemas.microsoft.com/ink/2010/main" type="inkWord" rotatedBoundingBox="12231,16138 14950,16063 14999,17821 12279,17896">
                  <msink:destinationLink direction="with" ref="{63D3B405-C988-4813-82DD-BB1FFBD03568}"/>
                  <msink:destinationLink direction="with" ref="{980111D8-86D8-4B48-891C-36D0253A0D9D}"/>
                </msink:context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20070.533">9119 13623 612 0,'4'-17'228'0,"-4"17"-180"0,0-14-12 16,0 7 88-1,0 7-76-15,0-7 8 16,0 0-36-16,0 4 24 0,-4 3-28 0,-4 0-4 16,1 0-8-16,-13 0-4 15,9 14 0-15,-24-7 8 16,15 6-4-16,-26 15-20 15,11-4 8-15,-27 21 4 16,0-4 4-16,-4 7 0 16,8 7 0-16,12 0-36 15,-8-3 20 1,7 0 4-16,-3 10 12 0,4 17 32 0,-1 14-16 16,1-4-4-16,7-6-8 15,4-1 28-15,12 21-16 0,0 14 12 16,19-6-16-16,4-19 0 15,0-12-4-15,15-8 12 16,12-7-12-16,-3-3 32 16,-1-3-24-16,0-8-12 15,8-6-8-15</inkml:trace>
          <inkml:trace contextRef="#ctx0" brushRef="#br0" timeOffset="322607.6955">9735 13940 456 0,'0'-11'168'0,"0"11"-128"0,4-10-16 15,-1 3 140 1,1 4-96-16,0-8 24 0,8 4-52 0,-1-6-28 31,5 2-4-31,-5 1-8 0,1 3 0 0,-8 0 0 31,4 4 0-31,-8-4 16 0,0 7-8 0,-8-3-12 16,0 3 0-16,-3 0 20 16,3 3-8-16,-8-3 4 15,5 7-4-15,-5 0 20 16,5 3-16-16,-5 0-40 16,8 4 16-16,-3 7 28 15,7-1-8-15,-8 5 36 16,5 2-28-16,-5 4 12 15,4-3-16-15,-3 3 20 16,7 0-20-16,0-4 4 16,8 1-8-16,0-11 20 15,3 0-16-15,1-14 48 16,4 1-32-16,3-11-32 0,-3-7 0 16,3-3-96-16,1 0 52 15,-1-4-28-15,1 1 40 16,-9 2 16-1,5 8 8-15,-8 0 4 16,4 3 0-16,-4 3-12 16,3 8 12-16,-3 3 40 15,0 3-20-15,8 4 16 16,7 6-16-16,8 4 28 0,4 1-24 16,4-5 20-16,0-6-20 15,0-7 8-15,-1-11-12 16,-3-2 0-16,0-1-4 0,-7-7-8 0,-5-7 4 15,4 1 12-15,-3-1-8 16,-13-3-12 0,5 14 0-16,-8-11 40 15,0 11-24-15,-4-4 0 16,4 7-8-16,-8 0-24 16,0 4 12-16,0-1-4 15,4 4 4-15</inkml:trace>
          <inkml:trace contextRef="#ctx0" brushRef="#br0" timeOffset="323315.5817">9228 14573 260 0,'-12'0'96'0,"12"0"-76"0,-4 0-4 0,0 0 156 16,8 0-96-16,-4 0-28 16,8 0-32-16,0 0 44 15,-1 7-32-15,1-7 96 16,4 0-72-16,-5 0 48 16,1 0-60-16,-4 0 40 15,0 7-44-15,4-7-12 16,-1 0-12-16,1 0 44 15,4 0-32-15,3 0-12 16,8 0-4-16,12 0 16 16,8-4-12-16,7 4-20 15,4 0 0-15,28-3 12 0,18-4 0 16,5 0 24-16,-5-3-16 16,-22 3 12-1,-5 3-12-15,-11-6-8 16,-11 3 0-16,-13-7 20 15,1 4-12-15,-20 0 12 16,-7 6-12-16,-12-3 20 0,0 7-20 0,-8 0-64 16,4 4 24-16,-7-1-384 15,-1 8 228-15</inkml:trace>
          <inkml:trace contextRef="#ctx0" brushRef="#br0" timeOffset="323929.2677">9657 14683 392 0,'0'0'148'0,"0"7"-116"0,-4 3-8 15,0 0 100-15,1 4-72 16,-5 10 68-16,0 18-68 16,-3-1 48-1,3 4-56-15,-4-1 4 16,4-6-28-16,-3 3-4 15,3-10-8-15,0 4 48 16,4-18-32-16,-3-3 8 0,7-4-20 0,-4 4 20 16,4-14-20-16,0-7-4 15,8 0-4-15,-5-10-92 16,5-4 48-16,4 4-72 16,7-14 64-16,1 7 24 15,3 3 16-15,0 8 40 16,0 6-16-16,4 3-12 0,-3 8-8 15,-1 3 12-15,-8 0-4 16,-7 6 8-16,-8 1-8 16,-8 0-124-16,-3-4 64 0,-9 7-32 15,-3-6 52-15,0-1 16 16,3-3 8-16,9-4 124 31,3 8-60-31,4 2 84 0,4 1-76 16,12-7 32-16,3 7-56 15,9-4-20-15,7-3-8 16,-1-4 24-16,1 8-16 0,-3-8-100 16,-5-3 40-16,-8 4-272 15,-7-4 176-15</inkml:trace>
          <inkml:trace contextRef="#ctx0" brushRef="#br0" timeOffset="324950.4899">10610 14380 644 0,'-4'-14'236'0,"4"14"-180"0,0-3-20 0,0-1 80 15,0 8-72-15,0-4 44 16,0 0-52-16,4 0 24 16,3 0-32-16,9 0 0 15,3 0-16-15,4-4 20 16,4 4-20-16,4-3-4 15,0-4-4-15,0 4 12 16,0-4-8-16,0-4 16 16,-4 5-16-16,-7-5 32 15,-1 4-24-15,-15 1-24 16,0 2 4-16</inkml:trace>
          <inkml:trace contextRef="#ctx0" brushRef="#br0" timeOffset="325345.5345">10791 14119 476 0,'-11'10'176'0,"11"-10"-136"0,0 14-12 15,-4-7 56 1,4 6-52-16,-4 15 60 16,0 3-56-16,-7 7 44 15,11 0-44-15,-8 3 60 0,4 0-56 16,-8-3 20-16,5 0-40 0,-5-4 8 16,8-3-16-16,-7-3 12 15,3-4-16-15,-4-4 4 16,4 1-4-16,5-4 4 15,6-3-8-15,1 7-12 16,8-4 4-16,7 0 28 16,5 0-12-16,6-3 24 15,5 3-24-15,-4-6-320 16</inkml:trace>
          <inkml:trace contextRef="#ctx0" brushRef="#br0" timeOffset="327192.8936">9657 13627 456 0,'-4'-4'168'0,"0"4"-128"0,-7 0-16 0,11 0 44 15,0 0-44-15,0 0 60 16,-8 0-48-16,-3 0 64 16,3 4-60-16,4 2 0 15,-12 5-24-15,9-1-12 0,-9 4 0 16,-7 3-4-16,4 7 0 16,-9 0 8-16,-6 4-4 15,-1-1-4-15,4 1 4 16,-4-1 20-16,8 4-12 0,4-3-4 15,-1-4-4-15,5 3 20 16,0-6-12-16,-1 3 4 16,1 0-8-16,0 4-16 15,-1-4 4-15,1 0 12 16,0 7-4-16,3 0 16 16,5 7-12-16,-1 0-12 15,0 3 0-15,1 4 20 16,7-1-8-16,-4 5-4 15,0-8 0-15,1-3-4 16,-1 3 0-16,-4-7 16 16,1 1-8-16,-1 3-20 15,0 3 4-15,5 0 4 16,-1 1 4-16,8 6 0 16,4-4 0-16,4 1 0 15,-1-4 0-15,1 1 32 0,4-8-16 16,-1 4-40-16,1-4 12 15,3-3 44-15,5-7-12 16,-5 4 0-16,12-4-12 16,-7 0-112-16,7 0 56 15,4-3-624 1</inkml:trace>
        </inkml:traceGroup>
        <inkml:traceGroup>
          <inkml:annotationXML>
            <emma:emma xmlns:emma="http://www.w3.org/2003/04/emma" version="1.0">
              <emma:interpretation id="{4BB145E3-8E7B-436F-AAD0-178BC5369CE0}" emma:medium="tactile" emma:mode="ink">
                <msink:context xmlns:msink="http://schemas.microsoft.com/ink/2010/main" type="inkWord" rotatedBoundingBox="15324,16466 17451,16407 17487,17725 15361,17784">
                  <msink:destinationLink direction="with" ref="{63D3B405-C988-4813-82DD-BB1FFBD03568}"/>
                  <msink:destinationLink direction="with" ref="{980111D8-86D8-4B48-891C-36D0253A0D9D}"/>
                </msink:context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25614.7527">11302 14583 696 0,'0'-7'256'0,"0"7"-196"0,16 0-20 15,-4-7 180 1,3 14-128-16,8-10 24 15,0 3-68-15,8-7-4 16,0 3-28-16,4-2 28 16,0-1-28-16,0-4 12 0,-4 11-16 15,0 0-140-15,-4 0 72 0,-4-3-596 16,-3 0 360-16</inkml:trace>
          <inkml:trace contextRef="#ctx0" brushRef="#br0" timeOffset="326230.6721">11980 14549 768 0,'15'0'284'0,"-15"0"-220"0,47 0-20 16,-20 0 12 0,0 0-40-16,19 0-24 15,1 7 4-15</inkml:trace>
          <inkml:trace contextRef="#ctx0" brushRef="#br0" timeOffset="326075.9779">12069 14177 612 0,'-4'-17'228'0,"4"17"-180"16,12-7-12-16,-8 4 168 15,7-1-120-15,1-6 8 16,15 3-52-16,4 0 4 16,4 4-24-16,3-1-36 15,-3 8 8-15,-4 2 20 16,8 5-8-16,-16 3-8 15,0 6 0-15,-15 11-4 16,-8 7 0-16,-8 3 24 16,-11-3-8-16,-8 7 24 15,-4-4-20-15,-8 0-4 16,4 1-4-16,-7-4 4 0,11-7-4 16,-4-4 8-1,12-6-8-15,0 3-12 0,7-3 4 16,1-1-24-16,11-3 16 0,0-6 40 15,8-1-16-15,3-3 24 16,9 0-20-16,3-4 20 16,5 1-24-16,-1-4-32 15,0 3 12-15,-4-6-344 16,-3 3 196-16</inkml:trace>
          <inkml:trace contextRef="#ctx0" brushRef="#br0" timeOffset="327968.457">12561 13888 456 0,'-8'-3'168'0,"8"6"-128"15,0-3-16-15,0 0 88 0,8 10-68 16,3 1 36-16,5 2-48 16,-5 5-8-1,9 2-16-15,11 11 4 0,-4 11-8 16,0 16 16-16,0 28-12 16,0 10 16-16,-19-3-16 15,-8-7 16-15,-8 0-16 0,-8 7 48 0,-7 7-28 16,-4-7 20-16,-8-17-28 15,-3-14 28 1,-1-4-32 0,-8-13 12-16,1-14-16 0,-12 3 36 15,11-10-24-15,1-3-84 16,3-4 32-16,12-10-204 16,8 7 132-16,12-21-460 15</inkml:trace>
          <inkml:trace contextRef="#ctx0" brushRef="#br0" timeOffset="328878.418">13133 14043 164 0,'16'-21'60'0,"-12"21"-44"0,7-3-8 16,-11 3 208-16,0 0-120 16,8 0 96-16,-8-4-112 15,0 4-36-15,0 4-28 16,0-4-16-16,0 7 4 16,0 3 56-16,0 4-32 0,0 6 8 15,-4 11-24-15,4 14 12 16,0 14-16-16,-7 13 16 15,-1 7-16-15,-4-17-4 0,-3-4 0 16,-5-16 20-16,13-4-12 16,-13-7 40-16,1-4-28 15,3-10 40-15,5-6-36 16,-1-4 20-16,8-7-28 16,0-7 28-16,8-14-32 15,4 14-56-15,4-14 16 16,-1 1-60-16,1-4 48 15,7-11-8-15,5 4 24 16,-1-7 4-16,12 1 8 0,-4-5-12 16,7 11 12-16,-3 0 12 15,12 18 0 1,-9 9-36-16,-11 18 16 0,4 3 4 16,-23 7 12-16,0 0 32 15,-16 4-16-15,0-1 20 16,-11-3-20-16,-4-3 8 15,0-11-12-15,-8 1-8 16,3 3 0-16,9-14 20 16,0-7-12-16,3 0 12 15,5-4-12-15,7-2-32 16,0-1 8-16,8-3-40 16,-4 10 32-16,4 0-12 15,3 7 20-15,1 14 16 16,-4 3 0-16,4 10 32 15,3-9-20-15,-11 6 32 0,20 0-32 16,-13-10 20-16,1 3-20 16,4-7 28-1,3 0-28-15,-3-3 48 16,7-3-36-16,-11 3-252 16,4 0 120-16</inkml:trace>
        </inkml:traceGroup>
        <inkml:traceGroup>
          <inkml:annotationXML>
            <emma:emma xmlns:emma="http://www.w3.org/2003/04/emma" version="1.0">
              <emma:interpretation id="{4EC6ACA9-EA2B-4803-9A84-4EB026607CC8}" emma:medium="tactile" emma:mode="ink">
                <msink:context xmlns:msink="http://schemas.microsoft.com/ink/2010/main" type="inkWord" rotatedBoundingBox="17777,16165 20193,16099 20256,18363 17840,18430"/>
              </emma:interpretation>
              <emma:one-of disjunction-type="recognition" id="oneOf40">
                <emma:interpretation id="interp48" emma:lang="" emma:confidence="0">
                  <emma:literal>)</emma:literal>
                </emma:interpretation>
                <emma:interpretation id="interp49" emma:lang="" emma:confidence="0">
                  <emma:literal>,</emma:literal>
                </emma:interpretation>
                <emma:interpretation id="interp50" emma:lang="" emma:confidence="0">
                  <emma:literal>}</emma:literal>
                </emma:interpretation>
                <emma:interpretation id="interp51" emma:lang="" emma:confidence="0">
                  <emma:literal>]</emma:literal>
                </emma:interpretation>
                <emma:interpretation id="interp52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29504.0966">14252 14525 664 0,'0'-7'244'0,"0"7"-188"0,0-4-16 0,4 1 128 16,0-1-100-16,11-2 8 16,-3-1-48-16,7 7 20 31,1 0-32-31,15-4 12 0,-4 1-16 0,11-1 12 16,9-3-16-16,-5 4 24 15,0 3-20-15,1-7-100 16,-12 0 44-16</inkml:trace>
          <inkml:trace contextRef="#ctx0" brushRef="#br0" timeOffset="329727.3308">14500 14160 548 0,'-8'-7'204'0,"8"7"-156"0,-7 10-16 15,3 1 124 1,4 6-92-16,-8 21 0 16,-4 3-40-16,-3 17-16 15,15-2-4-15,-12-1 4 16,4-7-4-16,-3-3 40 16,7-8-20-16,-8-2 32 15,5-8-32-15</inkml:trace>
          <inkml:trace contextRef="#ctx0" brushRef="#br0" timeOffset="330159.9808">15464 14174 528 0,'-23'58'196'0,"7"-17"-152"0,-7 28-12 0,11-38 28 0,-7 4-40 16,-4-1 52-16,-8 0-40 16,-12-6 20-16,1-4-32 15,-1-7 28-15,4-6-32 0,1-8 40 16,11-6-32-16,3-11 4 15,1-14-16-15,15-10 12 16,8 4-16-16,4 0-20 16,8 3 4-16,15 0-24 15,12 17 20-15,3 7 56 16,5 17-20-16,-5 14-20 16,-3 18-4-16,7-1 24 15,-7 0-12-15,-12-3 40 16,0-3-28-16,0-4 12 15,-7-7-20-15,-9-4-200 16,-3-6 96-16,-8 3-564 16</inkml:trace>
          <inkml:trace contextRef="#ctx0" brushRef="#br0" timeOffset="331356.9585">15901 13616 508 0,'0'-10'188'0,"0"10"-148"0,8-10-8 16,-4 3 88-1,4 0-72-15,-1-4 32 16,1 8-44-16,4-4-4 16,-1 7-20-16,5-3-8 0,-1 3 0 0,5 0-4 15,-1 3 0-15,0 1 8 32,1 2-4-32,-9-2-12 0,5 3 4 0,-4 0 28 15,-1 0-12-15,-3-1-20 16,0 1 0-16,-8-7-4 15,0 0 4-15,0 4 32 16,3 3-12-16,-3 6-4 16,0 1-4-16,0 0-4 15,4 3 0-15,-4 0 8 16,4 4-4-16,-4 3 8 16,0 4-8-16,0-1-20 15,4 4 8-15,-4 0 4 16,0 0 4-16,0-3 24 15,8-1-12-15,-4 4 4 16,0-3-8-16,-4 3 4 16,0-4-8-16,0 11-4 15,0 3 4-15,0 7 28 16,-4 1-16-16,4 6-12 16,-4 0-8-16,-8 0 12 15,4-4-4-15,-3-2 8 16,-1-1-8-16,-3 3 8 15,3 1-8-15,-15 20 16 16,8-3-12-16,-28 7 16 16,9-4-16-16,-21-3 16 15,5-4-16-15,-15 4 68 16,7-7-44-16,-12 7-56 0,8 6 12 0,-19 5-336 16,4-5 192-16,7-2-400 15</inkml:trace>
          <inkml:trace contextRef="#ctx1" brushRef="#br0" timeOffset="156132.197">14190 15874 0,'0'0'0,"0"0"15,0 0-15,-112 3 16,112-3-16,0 0 16,-155 0-1,31-17 1,124 17-16,0 0 15,0 0-15</inkml:trace>
        </inkml:traceGroup>
      </inkml:traceGroup>
    </inkml:traceGroup>
    <inkml:traceGroup>
      <inkml:annotationXML>
        <emma:emma xmlns:emma="http://www.w3.org/2003/04/emma" version="1.0">
          <emma:interpretation id="{149B9171-7D17-4442-A0DA-95A6B16B2ADF}" emma:medium="tactile" emma:mode="ink">
            <msink:context xmlns:msink="http://schemas.microsoft.com/ink/2010/main" type="paragraph" rotatedBoundingBox="5529,17717 10685,18031 10617,19135 5462,188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0EF75B-0161-459F-B680-F68313A162E7}" emma:medium="tactile" emma:mode="ink">
              <msink:context xmlns:msink="http://schemas.microsoft.com/ink/2010/main" type="inkBullet" rotatedBoundingBox="5500,18185 6733,18260 6699,18830 5466,18755"/>
            </emma:interpretation>
          </emma:emma>
        </inkml:annotationXML>
        <inkml:trace contextRef="#ctx0" brushRef="#br0" timeOffset="344317.2527">1450 15812 508 0,'0'-11'188'0,"4"4"-148"0,0 7-8 0,4-10 104 0,0 10-80 15,-1-3 32-15,5-11-52 16,0 10 20-16,3-2-28 16,1-5 8-16,-1-3-20 0,4 8 0 15,1-5-8-15,-1 8-8 16,1-1 4-16,-1 4-16 15,0 0 8-15,1 4 4 16,-1-1 0-16,0 8 8 16,1-5-4-16,-5 8-4 15,1-3 4-15,-5-1-4 16,5 0 0-16,-5-3-20 16,-3 10 12-16,-4 0 20 15,-4 8-4-15,0 2-4 0,-4 7 0 16,0 8-16-16,-4 9 8 15,5 1 12-15,3-7-4 16,0-7-4-16,0-11 4 16,7 4 4-1,5-14-12-15,0 0 0 16,-5-6 28-16,5-11-12 16,0 0-4-16,-1-11-4 15,5 5 4-15,-5-12-4 16,5 8-4-16,-5-14 4 15,1 3-24-15,-4-10 12 0,-1 4 12 16,1-8 0-16,0-2 8 16,4-8-8-16,-5 10 8 15,5 1-8-15,-4 3-12 16,-1 4 4-16,5-1 4 16,0 4 0-16,-1 0-12 15,1 3 8-15,3 4 56 16,5 3-28-16,-1 4 16 15,4 3-24-15,4 0 8 16,4 7-12-16,0 0 36 16,4 0-24-16,-4 0-92 15,0 4 36-15,0-1-492 16</inkml:trace>
        <inkml:trace contextRef="#ctx0" brushRef="#br0" timeOffset="344857.707">2515 16021 832 0,'0'-3'308'0,"12"0"-240"0,3-1-20 0,-11 4 80 16,4 0-80-16,3 0 0 16,5 0-32-16,-8 0-204 15</inkml:trace>
        <inkml:trace contextRef="#ctx0" brushRef="#br0" timeOffset="344680.7265">2542 15794 840 0,'0'0'312'0,"0"-3"-244"0,12-4-16 16,-5 7 16-16,5-3-48 15,4-1-8-15,3 1-8 16,0-4 28-16,1 7-16 16,-1 0-208-16,-4 0 104 0,-7 10-468 15</inkml:trace>
      </inkml:traceGroup>
      <inkml:traceGroup>
        <inkml:annotationXML>
          <emma:emma xmlns:emma="http://www.w3.org/2003/04/emma" version="1.0">
            <emma:interpretation id="{88AB9E79-C99A-4275-971C-3CCDF50D4504}" emma:medium="tactile" emma:mode="ink">
              <msink:context xmlns:msink="http://schemas.microsoft.com/ink/2010/main" type="line" rotatedBoundingBox="7161,17816 10685,18031 10617,19135 7094,18920"/>
            </emma:interpretation>
          </emma:emma>
        </inkml:annotationXML>
        <inkml:traceGroup>
          <inkml:annotationXML>
            <emma:emma xmlns:emma="http://www.w3.org/2003/04/emma" version="1.0">
              <emma:interpretation id="{F9B78544-9DA1-4E83-AF47-6C375A7500C4}" emma:medium="tactile" emma:mode="ink">
                <msink:context xmlns:msink="http://schemas.microsoft.com/ink/2010/main" type="inkWord" rotatedBoundingBox="7161,17816 8091,17873 8027,18925 7097,1886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46555.0727">3398 15344 392 0,'3'-11'148'0,"-3"8"-116"16,0-1-8-16,0 4 84 0,0 0-64 16,0 0 16-16,0 0-36 15,0 0 40-15,0 0-36 16,0 0 28-16,-3 0-28 15,-5 0 36-15,8 0-36 0,-4 0-4 16,0 7-16-16,0-3-24 16,-7 6 8-16,3 7 32 15,-4 4-16-15,5 10-28 16,-5 3 12-16,4 1 28 16,-3-8-12-16,-5 4 0 15,8-3-4-15,1-4 4 16,3-4-4-16,4-2 32 15,7-5-20-15,5-2-12 16,4-11-8-16,3 0-156 16,4 0 88-16,0-11-128 15,1 5 112-15,-1-12 52 16,-8 1 28-16,-3 7 28 16,-4-4-12-16,-4 4 16 15,-4 6-16-15,-4 8 104 16,-4 6-64-16,4 4 60 15,8-4-64-15,8 7 40 16,7-3-48-16,16-10-28 0,-4-4-8 16,15 0 16-16,-7-11-8 15,7-3 16-15,-15-6-16 0,4-8 16 16,-16-3-16-16,9 0-12 16,-9 0 0-16,-19 0 84 15,12 4-48-15,-12 3 52 16,-12 0-48-16,12 6 8 15,0 1-28-15,-4 7 0 16,4 3-8-16,4 4-156 16,0 3 80-16,15 10-668 15</inkml:trace>
          <inkml:trace contextRef="#ctx0" brushRef="#br0" timeOffset="347347.1641">3080 15953 644 0,'0'-7'236'0,"0"7"-180"0,0-4-20 16,8 1 104-16,0-1-84 15,-1-2 48-15,5 6-60 16,0-4 48-16,-1 1-56 16,5 3-16-16,3-4-12 0,12-3 24 15,16 4-16-15,11-11 4 16,15 4-12-16,5 3-16 16,-1 0 4-16,-7-3 12 15,-8 10-4-15,-8-7 8 16,-4 3-8-16,-3-2 8 15,-9 6-8-15,-3-4 16 16,-4 1-12-16,-4-1-4 16,-4-3 0-16,-3 0-236 0,-9 4 128 15,5-4-572 1,-16 7 376-16,-4 10 104 16</inkml:trace>
          <inkml:trace contextRef="#ctx0" brushRef="#br0" timeOffset="347846.1436">3479 15908 464 0,'-4'3'176'0,"4"11"-140"0,-4 7-8 16,0 3 92-16,0 10-72 16,-3 8 68-16,-1-1-64 15,0 4 24-15,0-4-44 16,1-7 0-16,3-6-20 0,0-4 12 15,0-7-16-15,0 0 24 16,4-6-20-16,0-4 32 16,0-7-28-16,0 0 4 15,0-7-12-15,0-4-8 0,0-6 4 16,4 0-40 0,0-4 20-16,4-3-144 0,7 0 88 15,5-3-20-15,14 2 52 16,1 1 28-16,4 14 8 15,4 3 72-15,-9 7-36 16,-3 7 24-16,-7 3-36 16,-5 4-16-16,-11 0-8 15,-4 0 40-15,-8-4-24 0,-4 7 0 16,-8 0-8-16,-3 1-16 16,-8-12 8-16,0 5-148 15,0-4 84 1,0-7-32-16,0-4 56 0,7-3 12 15,5 0 16-15,7 7 12 16,4-3 4-16,4 3 8 16,0 0-4-16,0 0 140 31,8 3-80-31,3 4-8 0,1 0-36 16,0 7 12-16,-5-7-20 15,5 10 56-15,0-7-36 16,-1 4 28-16,9-3-32 0,-1 2 8 15,4-2-20-15,0-1 28 16,1-3-28-16,-1 0 20 16,0-4-20-16,-4 1 20 0,-7-4-24 15,0 0-32-15,-5 0 12 16,-7 0-24-16,0 0 16 16</inkml:trace>
        </inkml:traceGroup>
        <inkml:traceGroup>
          <inkml:annotationXML>
            <emma:emma xmlns:emma="http://www.w3.org/2003/04/emma" version="1.0">
              <emma:interpretation id="{6386F2EB-1ECA-46D7-8349-6EA2211E8D58}" emma:medium="tactile" emma:mode="ink">
                <msink:context xmlns:msink="http://schemas.microsoft.com/ink/2010/main" type="inkWord" rotatedBoundingBox="8755,18381 9049,18399 9032,18667 8739,18650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10707.213">4698 16104 624 0,'8'-7'228'0,"8"4"-176"0,-1-1-16 15,1 1 60-15,7-4-60 16,4 0-12-16,4-3-16 16,-4 3 36-16,-4 0-24 15,0 4 8-15,-3-4-16 0,-1 7-44 16,0 7 20-16,-3-1-140 16,-1-2 84-16</inkml:trace>
          <inkml:trace contextRef="#ctx0" brushRef="#br0" timeOffset="410455.5428">4753 15856 416 0,'0'-3'152'0,"3"-1"-116"0,5-2-12 15,-8 6 92-15,12 0-68 0,-5 0 32 16,9 0-44 0,-4 0 4-16,-1 0-24 0,-3 0 8 0,11 6-12 15,1-2 0 1,-5-4-4-16,4 0 4 0,1 0-8 15,-1 0 16-15,-7 0-12 16,3 0 4-16,-3 0-4 16,3 0 4-16,-11 0-8 15,-4 0 8-15,0 0-8 16,0 7-256-16,0 0 136 16</inkml:trace>
        </inkml:traceGroup>
        <inkml:traceGroup>
          <inkml:annotationXML>
            <emma:emma xmlns:emma="http://www.w3.org/2003/04/emma" version="1.0">
              <emma:interpretation id="{B1720D99-ACA5-411C-96FB-34002613F0E4}" emma:medium="tactile" emma:mode="ink">
                <msink:context xmlns:msink="http://schemas.microsoft.com/ink/2010/main" type="inkWord" rotatedBoundingBox="9462,18158 10672,18231 10617,19135 9407,19061"/>
              </emma:interpretation>
              <emma:one-of disjunction-type="recognition" id="oneOf43">
                <emma:interpretation id="interp55" emma:lang="" emma:confidence="0">
                  <emma:literal>The</emma:literal>
                </emma:interpretation>
                <emma:interpretation id="interp56" emma:lang="" emma:confidence="0">
                  <emma:literal>uph</emma:literal>
                </emma:interpretation>
                <emma:interpretation id="interp57" emma:lang="" emma:confidence="0">
                  <emma:literal>~ph</emma:literal>
                </emma:interpretation>
                <emma:interpretation id="interp58" emma:lang="" emma:confidence="0">
                  <emma:literal>Uph</emma:literal>
                </emma:interpretation>
                <emma:interpretation id="interp59" emma:lang="" emma:confidence="0">
                  <emma:literal>mph</emma:literal>
                </emma:interpretation>
              </emma:one-of>
            </emma:emma>
          </inkml:annotationXML>
          <inkml:trace contextRef="#ctx0" brushRef="#br0" timeOffset="411262.6898">5414 15743 572 0,'12'-14'208'0,"-8"7"-160"0,4-3-12 15,7 10 68-15,1-14-64 16,3 4 36-16,4-4-44 16,-3 14-36-16,3-7 0 15,0 14 8-15,0 3 0 0,-7 4 8 16,-5 3-8-16,-7 0-12 15,-8 14 4-15,1-3-4 16,-5-1 0-16,0 8 32 16,0-4-12-16,8-4 12 15,8 1-12-15,0-7 20 16,3-4-20-16,9-7 24 16,7 4-24-16,0-11-32 15,0-6 12-15,12-11 8 16,-4 4 4-16,-4-7-12 0,-4-1 4 15,-8-6 12-15,0 7-4 16,1-7-12-16,-5 7 4 16,-3-4 12-16,-1 0-4 15,5 1 16-15,-4-1-12 16,7 1-12-16,4-5 0 16,-7 8-4-16,3 0 0 15,-4 3 8-15,5 4 0 16,-1 3-12-16,4 4 8 15,-3-4-348-15</inkml:trace>
          <inkml:trace contextRef="#ctx0" brushRef="#br0" timeOffset="411631.6713">6142 15953 404 0,'0'10'148'0,"0"4"-112"0,0 20-12 16,0-10 48-16,0 14-44 16,-8 10 16-16,5 7-28 15,-13-7-8-15,5 4-4 16,-5-7-4-16,4 0 0 0,1-8 32 15,3 5-16-15,0-8 40 16,1-3-32-16,-1-10-76 16,0-8 28-16,0-2-432 15</inkml:trace>
          <inkml:trace contextRef="#ctx0" brushRef="#br0" timeOffset="411820.827">6123 16224 404 0,'19'-14'148'0,"-11"11"-112"0,11 3-12 16,-11 3 56-16,4 11-48 16,-5 3-12-16,-3 0-12 15,4 4 8-15,-8 0-8 16,-8-4 76-16,-3 0-48 15,3 0-4-15,-11-6-20 16,-12 6 24-16,11-7-20 16,-11-6 32-16,12-4-100 15,7-7 28-15,16 0-500 16</inkml:trace>
          <inkml:trace contextRef="#ctx0" brushRef="#br0" timeOffset="412375.1587">6541 15794 392 0,'-12'0'148'0,"12"0"-116"0,-4 10-8 0,1-6 48 15,3-1-44-15,-8 14 40 0,-4 0-36 16,5 8 16-16,-13 19-28 16,5 15 16-16,-5 6-20 15,1-6 0-15,0-8-8 0,3-6-8 16,-3-4 4-16,11-10 28 15,-4-10-16-15,5 6 12 16,-1-13-16-16,4-3 20 16,4-5-20-16,0-6-4 15,4-6-4-15,4 2 12 16,-1-10-8-16,1 4-20 16,-4-4 4-16,15 0 20 15,-3 1-4-15,3 2-40 16,12 1 20-16,-4 3 36 15,0 0-12-15,0 7 16 16,-7 11-16-16,-1 2 0 0,-3 8-4 16,-12-4-16-16,3 7 4 15,-7 0 28-15,0-13-12 16,-7 13 32-16,7-7-28 16,-8-3 40-16,8-4-32 15,0-3-312-15,0-4 156 16,0 15-380-1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11.5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DF0EE3-102B-43FA-A3C4-D1E569755E5D}" emma:medium="tactile" emma:mode="ink">
          <msink:context xmlns:msink="http://schemas.microsoft.com/ink/2010/main" type="inkDrawing" rotatedBoundingBox="18259,9442 18940,8933 18993,9005 18313,9514" semanticType="callout" shapeName="Other">
            <msink:sourceLink direction="with" ref="{88400945-179E-47B8-9CCA-2A4278C83296}"/>
          </msink:context>
        </emma:interpretation>
      </emma:emma>
    </inkml:annotationXML>
    <inkml:trace contextRef="#ctx0" brushRef="#br0">0 519 736 0,'73'-69'272'0,"-73"69"-208"0,54-93-20 15,-27 49 52 1,4 9-60-16,27-16-12 15,-3 9-16-15,18 1-228 0,9 3 120 16,-5 4-260-16,0-1 204 0,-11-2-104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14.6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224768-7B33-40EC-AAC4-9C8C0A8758AE}" emma:medium="tactile" emma:mode="ink">
          <msink:context xmlns:msink="http://schemas.microsoft.com/ink/2010/main" type="inkDrawing" rotatedBoundingBox="10826,15668 18316,8485 19364,9578 11874,16761" semanticType="callout" shapeName="Other">
            <msink:sourceLink direction="with" ref="{331DECD5-0AEB-4BCA-9444-F64987DED066}"/>
            <msink:sourceLink direction="with" ref="{88400945-179E-47B8-9CCA-2A4278C83296}"/>
          </msink:context>
        </emma:interpretation>
      </emma:emma>
    </inkml:annotationXML>
    <inkml:trace contextRef="#ctx0" brushRef="#br0">0 7345 176 0,'-8'-28'64'0,"8"28"-48"0,8-24-8 0,-4 11 44 15,0 6-32-15,0-7 8 16,-4 4-16-16,0-4 12 16,7 7-16-16,-7-7 24 15,0 7-20-15,0-3 4 16,0 3-8-16,-7-7 20 15,7 7-16-15,0-6 32 16,-4 2-28-16,-4-6 12 16,8 7-16-16,-4-14 0 15,4 7-4-15,-4-11 12 16,8 4-12-16,-4-14 4 16,4 7-4-16,-4-21-16 15,4 15 4-15,-4-15 72 16,8 11-36-16,-1-4 16 15,5 11-32-15,-1-8-36 16,-11 11 12-16,8-7 20 0,12 8-8 16,-20-8-16-1,11 7 4-15,-3-14 20 0,4 11-4 0,-12-11-20 16,7 7 4-16,5-14 32 16,-4 11-16-16,-1-4 8 15,5 11-8-15,-4-7 4 16,3 10-8-16,1-7 16 15,-4 7-12-15,7-7 16 16,-3 7-16-16,-1-14-4 16,5 11 0-16,-4-18 4 15,3 14-4-15,-3-13-28 16,7 9 12-16,-4-6 24 16,5 7-8-16,-1-4 0 15,1 14 0-15,-1-7-16 16,0 11 8-16,8-11 12 15,-7 7-4-15,-1-10 8 16,8 10-8-16,-7-14-20 16,7 11 8-16,-8-11 4 15,0 7 4-15,1-10 8 16,-1 10-4-16,-3-3 8 16,3 6-8-16,-8-2 16 15,9 6-12-15,3-7-4 16,0 14 0-16,-3-14-4 15,-5 7 0-15,8-7 0 16,4 7 0-16,1-14 16 16,-5 7-8-16,12-10-4 0,-4 7 0 0,-4-7 12 15,8 13-8-15,-4-2 4 16,-4 6-4-16,0 0-8 16,0 10 4-16,-4-7-4 15,0 8 0-15,0-8 32 16,5 8-16-16,-9-11 12 15,0 7-16-15,1-14 0 16,7 3-4-16,-4-9 36 16,0 2-20-16,4-2-24 15,0 6 0-15,4-4 8 16,-7 11-4-16,-1-3 16 16,4 10-12-16,0-7-4 15,0 10 0-15,0-3-32 16,-4 10 16-16,-3-6 4 15,7 6 8-15,0-3 0 16,-8 3 0-16,8-7 16 16,-7 4-8-16,7-3-20 15,-8 2 4-15,-3-2 4 16,3 3 4-16,0-8 16 16,1 5-8-16,-1-11-4 15,1 7 0-15,-1-11-16 16,8 4 8-16,0-3-4 15,4 6 0-15,4-6 0 16,-8 10 0-16,0 0 32 16,-4 3-12-16,4-3-4 15,0 14-4-15,4-11-4 0,-3 7 0 16,6-3 16-16,-7 3-8 0,4-6-20 16,-3 6 4-16,3-7-4 15,-12 4 4-15,8-7 16 16,-8 7-4-16,8-7-4 15,-7 3 4-15,11-6-32 16,-4 2 16-16,12-9 32 16,3 7-12-16,-3-8-16 15,0 8 0-15,7-4 32 16,-7 7-16-16,-1-4-16 16,-3 11 0-16,-4-7 20 15,-4 7-4-15,0-4-20 16,1 4 4-16,3-7-24 15,-8 13 20-15,4-13 32 16,0 10-12-16,0-10 8 16,-4 7-8-16,16-10-8 15,-8 9 4-15,12-6-4 16,-5 4 0-16,1-8-12 16,-4 7 8-16,0-6-4 15,-4 3 0-15,0-7-12 16,-4 7 12-16,4-7 12 15,0 7 0-15,3-11 16 16,-3 11-12-16,8-7-12 16,0 7 0-16,7-3 20 15,1 6-8-15,-1-3 4 16,-3 10-4-16,-1-3-8 16,-3 0 4-16,-4 0-24 0,0 6 12 15,-4-3 32-15,0 4-16 16,4-7-28-1,-8 3 12-15,0-10 0 0,0 7 8 0,0-7 8 16,-4 7-4-16,4-11-4 16,0 7 4-16,0-6 12 15,1 10-8-15,-1-7-20 16,0 6 4-16,4-6 20 16,0 4-4-16,4-4-4 15,-5 10 0-15,5-7-16 16,0 4 8-16,-12 0 4 15,4 0 0-15,1 3-12 16,-1 7 8-16,0-10 4 16,-8 3 0-16,0 7 16 15,9-7-8-15,-9 1-4 16,4 2 0-16,4-6-24 16,4 3 12-1,4-3 12-15,4 3 0 0,0-3-4 16,-1 3 4-16,1-3-4 15,-8 3 0-15,4-10 16 16,-8 10-8-16,0-3-12 16,-4 4 0-16,0-12 4 15,1 12 0-15,-1-18 0 16,8 7 0-16,-4-7 0 0,4 7 0 16,0-7-20-16,4 0 12 15,3 0 40-15,-3 7-20 0,0-4-8 16,4 7-8-16,3-6-4 15,-3 13 0-15,4-3 0 16,-5 3 0-16,9-3 16 16,-5 3-4-16,5-6-20 15,-5 6 8-15,5-10 12 16,-5 3 0-16,13-10-12 16,-1 7 4-16,4-14 40 15,-8 7-24-15,8-10 8 16,-7 6-12-16,-1-9 4 15,-4 9-8-15,1-9 24 16,-1 13-16-16,9-7 40 16,3 14-28-16,7-11-24 15,1 11 0-15,0-3 8 16,0 6-4-16,-12-7-4 16,-4 8 4-16,-3-8 12 15,-1 8-8-15,-7-8-12 16,0 11 0-16,-8-4 4 15,-8 11 0-15,4-4 24 16,-8 7-12-16,-11 0-260 16,0 7 136-16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16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D86029-CB9D-409E-BB03-E1594BD4DBE9}" emma:medium="tactile" emma:mode="ink">
          <msink:context xmlns:msink="http://schemas.microsoft.com/ink/2010/main" type="inkDrawing" rotatedBoundingBox="13737,12552 16528,12618 16526,12711 13734,12645" semanticType="callout" shapeName="Other">
            <msink:destinationLink direction="with" ref="{5E76E020-DED4-4710-ADB4-FF5CB4A7F3A0}"/>
          </msink:context>
        </emma:interpretation>
      </emma:emma>
    </inkml:annotationXML>
    <inkml:trace contextRef="#ctx0" brushRef="#br0">2762 105 248 0,'12'-17'92'0,"-12"17"-72"0,-12-7-4 0,12 7 132 16,-11-4-84-16,-16 1 80 15,-20 3-84-15,-19 0-12 16,-7 7-32-16,-5 0 52 16,-42-7-40-16,-31 13 32 0,-15-6-32 15,-31-3 96-15,-12 2-68 0,-24-9 72 16,1 3-72-16,23-10 24 16,-4-4-48-16,23 0-8 15,32 4-16-15,38-4-8 16,31 4 4-16,19-1-24 15,16-2 12-15,15 6-164 16,20 0 96-16,11 0-356 16,16 4 240-1,11 9-188-15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16.8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76E020-DED4-4710-ADB4-FF5CB4A7F3A0}" emma:medium="tactile" emma:mode="ink">
          <msink:context xmlns:msink="http://schemas.microsoft.com/ink/2010/main" type="inkDrawing" rotatedBoundingBox="13942,12536 14510,12516 14528,13014 13959,13033" semanticType="callout" shapeName="Other">
            <msink:sourceLink direction="with" ref="{7AAC1E5B-8095-4833-B942-A416EE898263}"/>
            <msink:sourceLink direction="with" ref="{DBD86029-CB9D-409E-BB03-E1594BD4DBE9}"/>
          </msink:context>
        </emma:interpretation>
      </emma:emma>
    </inkml:annotationXML>
    <inkml:trace contextRef="#ctx0" brushRef="#br0">565-2 248 0,'-46'-4'92'0,"26"15"-72"0,-11-1-4 0,16-3 8 15,-12 3-16-15,4 0 68 16,-12 1-44-16,-4-1-12 16,4 0-12-16,-11-3 96 0,3 0-56 15,-11 0 60-15,7 0-64 16,9 0 40-16,3-4-48 16,16-3 24-16,7 7-32 15,16 0-8-15,15 10-12 0,16-3 4 16,11 17-8-16,1 7 8 15,7 6-8-15,-4 5 16 16,9-8-12-16,2 0-568 16,5 4 308-1,-8 3 36-15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19.4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606157-4F02-439A-B5F0-7CB37315E1DD}" emma:medium="tactile" emma:mode="ink">
          <msink:context xmlns:msink="http://schemas.microsoft.com/ink/2010/main" type="writingRegion" rotatedBoundingBox="17147,12247 20913,12267 20908,13294 17141,13274"/>
        </emma:interpretation>
      </emma:emma>
    </inkml:annotationXML>
    <inkml:traceGroup>
      <inkml:annotationXML>
        <emma:emma xmlns:emma="http://www.w3.org/2003/04/emma" version="1.0">
          <emma:interpretation id="{003D79E2-A5B0-45E8-90CF-56C694537ACD}" emma:medium="tactile" emma:mode="ink">
            <msink:context xmlns:msink="http://schemas.microsoft.com/ink/2010/main" type="paragraph" rotatedBoundingBox="17147,12247 20913,12267 20908,13294 17141,13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1433DC-9831-45F6-9052-2377AC7B6FD7}" emma:medium="tactile" emma:mode="ink">
              <msink:context xmlns:msink="http://schemas.microsoft.com/ink/2010/main" type="line" rotatedBoundingBox="17147,12247 20913,12267 20908,13294 17141,13274"/>
            </emma:interpretation>
          </emma:emma>
        </inkml:annotationXML>
        <inkml:traceGroup>
          <inkml:annotationXML>
            <emma:emma xmlns:emma="http://www.w3.org/2003/04/emma" version="1.0">
              <emma:interpretation id="{AA8CC18F-0E86-4AB5-9DD7-56EFA8D458BD}" emma:medium="tactile" emma:mode="ink">
                <msink:context xmlns:msink="http://schemas.microsoft.com/ink/2010/main" type="inkWord" rotatedBoundingBox="17147,12247 19198,12258 19193,13285 17141,132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371 2 280 0,'-19'-7'104'0,"19"7"-84"0,-35 7 0 0,23-3 56 16,5 3-44-16,-13 6 60 15,1-2-56-15,7 3 64 16,-3 6-60-16,15 8 52 15,7 6-52-15,1 7 16 16,12 1-36-16,3-1 0 16,12-3-12-16,-4-4 4 0,-8-3-8 15,-8-3-4-15,-11-8 4 16,-15 1 4-16,-17-4-4 16,-10-3-48-16,-9-7 28 15,-3-7-8-15,-8-7 16 16,0 0-80-16,8 0 48 0,11-3-144 15,19-4 104 1,20 0-244-16</inkml:trace>
          <inkml:trace contextRef="#ctx0" brushRef="#br0" timeOffset="-479.7898">-244 64 208 0,'0'-20'76'0,"-4"16"-60"0,-12 4-4 16,5 4 20-16,-1 3-20 15,-11-1 84-15,0 8-52 16,-5 10 120-16,-6 0-92 0,3 14 88 16,4 0-92-16,7 0 12 15,5 0-48-15,15-4-4 16,7-10-16-16,9 0 0 0,7-17-4 15,0 0-112-15,4-14 56 16,1-3-296 0,-5-4 188-16,-4-3-124 15</inkml:trace>
          <inkml:trace contextRef="#ctx0" brushRef="#br0" timeOffset="-363.4796">-341 229 488 0,'-8'21'180'0,"8"3"-140"0,0 14-12 0,8-14 40 0,3 0-44 15,5 0 8-15,11 0-20 16,12-6-192-16</inkml:trace>
          <inkml:trace contextRef="#ctx0" brushRef="#br0" timeOffset="-792.6207">-697-294 312 0,'31'-48'112'0,"-31"59"-84"0,0 13-12 0,0-11 4 15,-12 11-16-15,4 11 172 16,-7 3-92-16,-1 3-4 15,1 14-48-15,-5 4-20 16,1 9-8-16,0 1 84 0,7 0-48 16,-3-7 0-16,-5-10-24 15,9-4 16-15,-1-17-20 16,4 0-128-16,1-11 64 16,-1-6-432-1,4-4 268-15,8 1 60 0</inkml:trace>
          <inkml:trace contextRef="#ctx0" brushRef="#br0" timeOffset="-1034.4415">-1464 109 332 0,'66'-24'120'0,"-31"31"-92"0,15 17-8 15,-27 0 0-15,1 10-16 16,-9 8 32-16,-15 2-20 16,-12 5 48-16,-15-12-36 15,-11-6-32-15,3 0 0 16,-4-17 16-16,-3-4-4 16,11-3 16-16,3-14-16 15,17-17-188-15,3-7 96 16,24-17-168-16</inkml:trace>
          <inkml:trace contextRef="#ctx0" brushRef="#br0" timeOffset="-1244.5031">-1634 188 300 0,'-19'93'112'0,"19"-41"-88"0,7 16-8 0,-7-37 4 16,0 7-16-16,4 7 16 15,-4-7-12-15,0 3 16 16,0-3-16-16,0-14-4 15,-4-7 0-15,4-10-268 16,-4-10 144-16,4-4 20 16</inkml:trace>
        </inkml:traceGroup>
        <inkml:traceGroup>
          <inkml:annotationXML>
            <emma:emma xmlns:emma="http://www.w3.org/2003/04/emma" version="1.0">
              <emma:interpretation id="{54303EAD-0911-473B-A396-B4E0E25CC350}" emma:medium="tactile" emma:mode="ink">
                <msink:context xmlns:msink="http://schemas.microsoft.com/ink/2010/main" type="inkWord" rotatedBoundingBox="19555,12648 20911,12655 20909,13086 19552,13079"/>
              </emma:interpretation>
              <emma:one-of disjunction-type="recognition" id="oneOf1">
                <emma:interpretation id="interp1" emma:lang="" emma:confidence="0">
                  <emma:literal>MC.</emma:literal>
                </emma:interpretation>
                <emma:interpretation id="interp2" emma:lang="" emma:confidence="0">
                  <emma:literal>M £</emma:literal>
                </emma:interpretation>
                <emma:interpretation id="interp3" emma:lang="" emma:confidence="0">
                  <emma:literal>m £</emma:literal>
                </emma:interpretation>
                <emma:interpretation id="interp4" emma:lang="" emma:confidence="0">
                  <emma:literal>Ma</emma:literal>
                </emma:interpretation>
                <emma:interpretation id="interp5" emma:lang="" emma:confidence="0">
                  <emma:literal>MT £</emma:literal>
                </emma:interpretation>
              </emma:one-of>
            </emma:emma>
          </inkml:annotationXML>
          <inkml:trace contextRef="#ctx0" brushRef="#br0" timeOffset="739.9999">766 54 364 0,'0'7'132'0,"-8"3"-100"0,16 11-12 15,-8-1 156-15,12 15-100 16,-5 6 68-16,1 7-84 16,4-3-24-16,-5-7-24 15,-3 0 24-15,-4-7-20 0,-4-7 40 0,1-7-32 16,-9-3 12-1,0-7 0-15,5-7-24 16,-1-14-72-16,8-10 28 16,4-14-188-16,3-7 120 15,5-3-104 1,7 3 116-16,1 4 32 16,7 3 32-16,-8 7 100 15,8 7-44-15,-7 7 132 16,-5 7-92-16,-7 10 88 0,-4 6-92 15,-4 12 80-15,-8 9-84 16,8 8 4-16,0 2-44 0,0 1-20 16,8-3-8-16,-4-1 72 15,7-6-36-15,5-8-40 16,3-6 4-16,0-4-116 16,1-3 64-16,-1-7-80 15,1-7 76-15,-1-3-64 16,0-7 68-16,1-7-48 15,-1 0 60-15,0-4 32 16,-7 1 8-16,7 3 24 16,-3 3-12-16,-5 0 92 15,1 8-52-15,-4 6 48 16,11 7-56-16,-11 7 24 0,11 6-36 16,-7 4 0-16,-4 4-16 15,7 3 12-15,-11 7-16 16,0 0 4-16,0-7-4 15,-8 0 4-15,-4-3-8 16,-4 0 24-16,1-4-16 16,-1-3 4-16,1-4-8 15,-1-3-8-15,4 3 4 16,4-3-16-16,8 0 8 16,4-4-24-16,4 1 16 15,3-1-364 1,4 1 204-16,5 3-236 0</inkml:trace>
          <inkml:trace contextRef="#ctx0" brushRef="#br0" timeOffset="1019.7407">1966 298 104 0,'15'-20'36'0,"-3"16"-28"0,-20-13 0 16,8 10 128-16,0 0-76 16,-11-3 36-16,-9 0-56 15,-7-1-40-15,-11 4-4 16,-9 4 16-16,-7 3-4 16,7 10 40-16,1 1-24 0,7 13 64 15,12 0-48-15,12 3-8 16,11-3-20-16,15 4 8 15,17-4-12-15,6-7-4 16,9-7 0 0,3 1-136-16,-3-8 72 0,0-6-260 15</inkml:trace>
          <inkml:trace contextRef="#ctx0" brushRef="#br0" timeOffset="1113.9918">2009 353 508 0,'-8'-3'188'0,"12"3"-148"0,3 7-8 0,1 0 212 16,0 3-140-16,11 4 28 15,8-1-80-15,12 5 12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09.4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C49ADC-B805-49FD-B54E-DAAFF8AEE413}" emma:medium="tactile" emma:mode="ink">
          <msink:context xmlns:msink="http://schemas.microsoft.com/ink/2010/main" type="writingRegion" rotatedBoundingBox="10907,16554 10919,16554 10919,16582 10907,16582"/>
        </emma:interpretation>
      </emma:emma>
    </inkml:annotationXML>
    <inkml:traceGroup>
      <inkml:annotationXML>
        <emma:emma xmlns:emma="http://www.w3.org/2003/04/emma" version="1.0">
          <emma:interpretation id="{1B5751FC-3C2F-4340-937B-790D24789B4A}" emma:medium="tactile" emma:mode="ink">
            <msink:context xmlns:msink="http://schemas.microsoft.com/ink/2010/main" type="paragraph" rotatedBoundingBox="10907,16554 10919,16554 10919,16582 10907,16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5FAF0-597A-4A8C-A0E9-F03D1AD947F1}" emma:medium="tactile" emma:mode="ink">
              <msink:context xmlns:msink="http://schemas.microsoft.com/ink/2010/main" type="line" rotatedBoundingBox="10907,16554 10919,16554 10919,16582 10907,16582"/>
            </emma:interpretation>
          </emma:emma>
        </inkml:annotationXML>
        <inkml:traceGroup>
          <inkml:annotationXML>
            <emma:emma xmlns:emma="http://www.w3.org/2003/04/emma" version="1.0">
              <emma:interpretation id="{B09DE93D-8EAE-4A88-BAE0-3A8DC255AB5F}" emma:medium="tactile" emma:mode="ink">
                <msink:context xmlns:msink="http://schemas.microsoft.com/ink/2010/main" type="inkWord" rotatedBoundingBox="10907,16554 10919,16554 10919,16582 10907,16582"/>
              </emma:interpretation>
              <emma:one-of disjunction-type="recognition" id="oneOf0">
                <emma:interpretation id="interp0" emma:lang="" emma:confidence="1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0 28 216 0,'8'-14'80'0,"-8"14"-60"0,4-10-8 0,-4 6-4 15,0 4-8-15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23.6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54AC03-4CF3-4D84-BE28-F6432A150287}" emma:medium="tactile" emma:mode="ink">
          <msink:context xmlns:msink="http://schemas.microsoft.com/ink/2010/main" type="writingRegion" rotatedBoundingBox="11841,16945 12413,17576 12035,17920 11462,17289"/>
        </emma:interpretation>
      </emma:emma>
    </inkml:annotationXML>
    <inkml:traceGroup>
      <inkml:annotationXML>
        <emma:emma xmlns:emma="http://www.w3.org/2003/04/emma" version="1.0">
          <emma:interpretation id="{0A34BDB6-3222-4A94-9BF6-8E5BF184B6A6}" emma:medium="tactile" emma:mode="ink">
            <msink:context xmlns:msink="http://schemas.microsoft.com/ink/2010/main" type="paragraph" rotatedBoundingBox="11841,16945 12413,17576 12035,17920 11462,17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38A63B-43B0-4515-819D-63E66BB5892F}" emma:medium="tactile" emma:mode="ink">
              <msink:context xmlns:msink="http://schemas.microsoft.com/ink/2010/main" type="line" rotatedBoundingBox="11841,16945 12413,17576 12035,17920 11462,17289"/>
            </emma:interpretation>
          </emma:emma>
        </inkml:annotationXML>
        <inkml:traceGroup>
          <inkml:annotationXML>
            <emma:emma xmlns:emma="http://www.w3.org/2003/04/emma" version="1.0">
              <emma:interpretation id="{0D0EBC2D-E157-4513-926D-37C9297F475A}" emma:medium="tactile" emma:mode="ink">
                <msink:context xmlns:msink="http://schemas.microsoft.com/ink/2010/main" type="inkWord" rotatedBoundingBox="11841,16945 12373,17532 11995,17876 11462,172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751 596 248 0,'0'-4'92'0,"0"1"-72"0,4-7-4 0,-4 6 68 0,0-3-48 15,4 0 32-15,0-3-40 16,3 3 36-16,-3 0-36 16,-4 7 4-16,0 0-20 15,-4 7 64-15,-3 7-44 16,-9 3 32-16,1 4-36 16,-1-4 28-16,5 7-32 15,3 0-12-15,8-3-8 0,8-7 20 16,3-1-12-16,9-6 24 15,3-3-24-15,4-8 12 16,0 1-12-16,8-4-16 16,-8 0 0-16,-15-3-76 15,7 6 44 1,-4 1 4-16,-11 3 20 0,-4 7 4 16,0 3 0-16,8 4 8 15,0 3 0-15,7 0 24 0,5-6-12 16,-1-1 24-16,4-20-24 15,4 6 12-15,0-10-12 16,-7-3 36-16,-1 0-24 16,1-7-12-16,-13 10-8 15,-7-10-4-15,-4 10 0 16,-3-3-64-16,-5-4 36 0,4 11-356 16</inkml:trace>
          <inkml:trace contextRef="#ctx0" brushRef="#br0" timeOffset="285.2568">1177 930 312 0,'-23'82'112'0,"19"-37"-84"0,-8 3-12 15,8-20 20-15,-3-1-24 0,-1 4 12 16,4 0-12-16,-4-3 0 16,4-4-4-16,1-4 4 15,-1-2-8-15,-4-8-312 16,8-10 172-16,0 0 40 15</inkml:trace>
        </inkml:traceGroup>
        <inkml:traceGroup>
          <inkml:annotationXML>
            <emma:emma xmlns:emma="http://www.w3.org/2003/04/emma" version="1.0">
              <emma:interpretation id="{060F1CDE-0B0E-4F94-84A4-E75C1DD369F7}" emma:medium="tactile" emma:mode="ink">
                <msink:context xmlns:msink="http://schemas.microsoft.com/ink/2010/main" type="inkWord" rotatedBoundingBox="12169,17474 12330,17652 12229,17743 12067,17566"/>
              </emma:interpretation>
              <emma:one-of disjunction-type="recognition" id="oneOf1">
                <emma:interpretation id="interp1" emma:lang="" emma:confidence="0">
                  <emma:literal>^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542.9418">1161 1012 332 0,'24'-10'120'0,"-9"3"-92"0,12-3-8 15,-3 10 132-15,3 6-88 16,7 5 8-16,-3 6-44 16,-3 4 8-16,-9 3-20 15,-11-4 52-15,3-2-36 16,-15-5 48-16,-11-6-48 0,-12 4 12 16,4-5-28-16,-5 1 8 15,9-14-12-15,4 4-96 16,15-11 48-16,15 4-544 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51.7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113495-73D2-426F-93D7-FEE1513A2D48}" emma:medium="tactile" emma:mode="ink">
          <msink:context xmlns:msink="http://schemas.microsoft.com/ink/2010/main" type="writingRegion" rotatedBoundingBox="1973,522 5499,723 5441,1758 1914,1558"/>
        </emma:interpretation>
      </emma:emma>
    </inkml:annotationXML>
    <inkml:traceGroup>
      <inkml:annotationXML>
        <emma:emma xmlns:emma="http://www.w3.org/2003/04/emma" version="1.0">
          <emma:interpretation id="{F32F2C4C-DA1D-42EB-9D74-ABCAE5419A75}" emma:medium="tactile" emma:mode="ink">
            <msink:context xmlns:msink="http://schemas.microsoft.com/ink/2010/main" type="paragraph" rotatedBoundingBox="1973,522 5499,723 5441,1758 1914,1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775F0C-9CBB-4335-B5BF-7AEB3DC31EBB}" emma:medium="tactile" emma:mode="ink">
              <msink:context xmlns:msink="http://schemas.microsoft.com/ink/2010/main" type="line" rotatedBoundingBox="1973,522 5499,723 5441,1758 1914,1558"/>
            </emma:interpretation>
          </emma:emma>
        </inkml:annotationXML>
        <inkml:traceGroup>
          <inkml:annotationXML>
            <emma:emma xmlns:emma="http://www.w3.org/2003/04/emma" version="1.0">
              <emma:interpretation id="{57F3FBE1-AC6F-4D0D-A47B-F87E37EFC457}" emma:medium="tactile" emma:mode="ink">
                <msink:context xmlns:msink="http://schemas.microsoft.com/ink/2010/main" type="inkWord" rotatedBoundingBox="1973,522 4810,683 4751,1719 1914,1558">
                  <msink:destinationLink direction="with" ref="{476FDCEC-B4B1-40BD-8E15-B11C6B6171EC}"/>
                  <msink:destinationLink direction="with" ref="{40C0B844-6DC6-448D-851D-413F43986D6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1338 186 352 0,'-7'-4'132'0,"7"4"-104"0,11-10-8 16,-3 7 112-1,7 3-76-15,5-7 40 16,3 7-56-16,8 0 4 16,-4 7-28-16,4 0-16 0,-4 10-4 0,-4-3 20 15,-3 6-8-15,-12-3 16 16,-1 11-16-16,-14-1 40 16,-1 8-24-16,-15 3-12 15,-1 0-8-15,-11-1 4 16,5-2-4-16,-5-4-4 15,8 0 4-15,-1-4 4 16,5-6-4-16,8-4 8 16,11 0-8-16,8-6 24 15,7-1-16-15,13-3 24 16,3 0-24-16,8-4-4 16,-1 1-4-16,-3-4-16 15,-4 0 8-15,-7-4 28 16,7 4-12-16,-15-7-136 15,3 7 68-15,-3-13-308 16,-12 9 204-16</inkml:trace>
          <inkml:trace contextRef="#ctx0" brushRef="#br0" timeOffset="197.525">1323 485 424 0,'-12'-20'156'0,"12"20"-120"0,12-31-8 16,-4 13 176 0,3 8-116-16,9-7 104 0,-5 10-108 0,1-7-20 15,3 11-40-15,0 6-8 16,1 4-8-16,-5 7-128 16,4 3 64-16</inkml:trace>
          <inkml:trace contextRef="#ctx0" brushRef="#br0" timeOffset="497.4431">1780 695 540 0,'-8'38'200'0,"8"-38"-156"0,-8 24-12 15,4-7 88 1,4-3-72-16,-11 7 0 16,3-4-32-16,-8 0-4 15,5 4-4-15,-8-4 4 16,7-3-8-16,-7 0-36 15,7-11 16-15,-4-6-268 16,5 3 156-16</inkml:trace>
          <inkml:trace contextRef="#ctx0" brushRef="#br0" timeOffset="-884.1083">11 90 364 0,'-12'-18'132'0,"12"18"-100"0,0-10-12 0,0 3 96 15,0 7-68-15,0-10 68 16,0 3-64-16,0-3 16 16,0 3-40-16,0-4 72 15,0 5-56-15,0 2 12 16,0 4-32-16,0 7-4 16,12 10-12-16,-5 18 20 15,5 2-16-15,3 29-4 16,-3-4-4-16,11 24 4 15,8-7-4-15,0 0-12 16,0-10 4-16,0-11 12 16,0-13-4-16,0-14 24 15,-8-7-16-15,8-17 56 16,-4-7-36-16,0-21 4 16,-3-3-24-16,-1-24 12 15,4-3-16-15,0-18-4 16,8 7 0-16,0 0-32 15,-4 17 16-15,4-3 24 0,-4 14-8 16,-8-8 8-16,0 22-4 16,-11-5 28-16,-1 12-20 0,-11 2 12 15,-4 11-16-15,-3-6-8 16,-1 12 0-16,0-6-4 16,4 0 0-16,4 0-56 15,8-6 32-15,4-1-296 16,3-7 176-16,12-3-336 15,0 3 272-15</inkml:trace>
          <inkml:trace contextRef="#ctx0" brushRef="#br0" timeOffset="-479.8402">1497-107 372 0,'-8'-13'140'0,"8"13"-112"0,-15-7-4 16,-1-4 152 0,9 22-100-16,-17-11 68 15,5 0-84-15,-20 0 0 16,8 10-36-16,-11 7 4 15,11 4-16-15,-12 6-8 16,12 1 0-16,-4 6 4 0,12 4-4 0,-8 4 68 16,8-1-40-16,-4 14 24 15,8 3-36-15,7 25 8 16,4-4-16-16,12 4 0 16,-4-4-4-16,8-10 20 15,7-11-16-15,1-10-12 16,3-10-4-16,-3-7 20 15,-1-7-8-15,-3-13-56 16,3-1 24-16,-3-10-252 16,3-4 152-16</inkml:trace>
          <inkml:trace contextRef="#ctx0" brushRef="#br0" timeOffset="1847.2483">2082 231 372 0,'-8'0'140'0,"4"0"-112"0,0 0-4 16,0 0 136 0,8 0-92-16,-4 0 104 0,0 0-96 0,4 0 56 15,4 0-76-15,3 0 24 16,9 0-48-16,3 0 24 15,4 0-28-15,4 0-16 16,8 7-8-16,-8-7 4 16,-4 0-4-16,0 0 8 15,0 3-8-15,-4-3 24 16,-3 3-16-16,-13-3-4 16,-3 4-4-16,-8-4-104 15,0 7 56-15,-3-14-332 16,7 7 208-16</inkml:trace>
          <inkml:trace contextRef="#ctx0" brushRef="#br0" timeOffset="2222.245">2287 59 384 0,'-4'6'140'0,"4"-6"-108"0,-16 18-8 15,9-5 64 1,7 1-52-16,-8 3 48 0,4 4-48 16,-8 0 16-16,5-1-32 0,-5 4 16 15,8 4-20-15,-7 6 20 31,3 1-24-31,-4 10-12 0,8-1-4 0,-7 1 20 16,7 0-8-16,0-4 4 16,8 0-4-16,0-6-16 15,7-4 4-15,5-7-16 16,3-4 12-16,1-6 20 16,3-4-4-16,-4-3-20 15,4 0 4-15,1-10-112 16,-1 3 68-16</inkml:trace>
          <inkml:trace contextRef="#ctx0" brushRef="#br0" timeOffset="2567.6815">2674-17 352 0,'15'3'132'0,"-15"-3"-104"0,12 31-8 0,-4-10 96 15,7 3-68 1,5 14 32-16,-1 0-44 15,-4 20 20-15,1 1-28 0,-1 20-8 16,-11 3-12-16,-4-6 12 16,0 0-12-16,-27-7 24 15,0-21-20-15,-12 3 12 16,-3-13-12-16,-12 0-24 16,11-3 4-16</inkml:trace>
        </inkml:traceGroup>
        <inkml:traceGroup>
          <inkml:annotationXML>
            <emma:emma xmlns:emma="http://www.w3.org/2003/04/emma" version="1.0">
              <emma:interpretation id="{4438D572-0ADA-477F-9CCD-30F2BEDBBF89}" emma:medium="tactile" emma:mode="ink">
                <msink:context xmlns:msink="http://schemas.microsoft.com/ink/2010/main" type="inkWord" rotatedBoundingBox="5133,1022 5481,1042 5463,1366 5115,1346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1">
                  <emma:literal>) =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514.0523">3185 589 436 0,'-8'0'160'0,"8"0"-124"0,-8 6-8 0,5-6 116 16,3 0-84-16,-4 0 108 16,4 0-96-16,-4 0 32 15,4 0-60-15,-4 0 12 16,8 0-36-16,-4 0 52 15,0 0-40-15,4-3 20 16,3 3-32-16,9-3 0 16,-1 3-12-16,5 0 4 15,-1 3-8-15,8-3 8 16,0 3-8-16,0 1-4 16,0 3 4-16,-3-4-16 15,-1 4 8-15,-8-7 28 16,1 3-12-16,-8-6 24 15,3 3-24-15,-7-3-40 16,0 3 16-16,-8-7-352 16,0 3 204-16</inkml:trace>
          <inkml:trace contextRef="#ctx0" brushRef="#br0" timeOffset="3037.4314">3266 293 476 0,'-11'-4'176'0,"11"4"-136"0,0 0-12 0,7 0 180 15,-7 0-120-15,4 0 80 16,12 0-100-16,-5 0 36 16,9 0-64-16,3 0-12 15,8 4-16-15,-4-4-12 16,-8 3 4-16,8 0 20 15,-7 1-12-15,-1-1-12 16,0 1-4-16,-11-1-244 16,0 1 136-16,-8-1-456 15,4 7 316-15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9:14.0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5540C2-5D14-4F68-A6FD-1E47E9DA85C5}" emma:medium="tactile" emma:mode="ink">
          <msink:context xmlns:msink="http://schemas.microsoft.com/ink/2010/main" type="writingRegion" rotatedBoundingBox="4586,5152 6807,-211 8083,317 5861,5681"/>
        </emma:interpretation>
      </emma:emma>
    </inkml:annotationXML>
    <inkml:traceGroup>
      <inkml:annotationXML>
        <emma:emma xmlns:emma="http://www.w3.org/2003/04/emma" version="1.0">
          <emma:interpretation id="{D2F6E4B0-E10A-4D09-9957-863A9E357C47}" emma:medium="tactile" emma:mode="ink">
            <msink:context xmlns:msink="http://schemas.microsoft.com/ink/2010/main" type="paragraph" rotatedBoundingBox="4586,5152 6807,-211 8083,317 5861,5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925EFA-44F3-4370-AD33-A972F970FAD2}" emma:medium="tactile" emma:mode="ink">
              <msink:context xmlns:msink="http://schemas.microsoft.com/ink/2010/main" type="line" rotatedBoundingBox="4586,5152 6807,-211 8083,317 5861,5681"/>
            </emma:interpretation>
          </emma:emma>
        </inkml:annotationXML>
        <inkml:traceGroup>
          <inkml:annotationXML>
            <emma:emma xmlns:emma="http://www.w3.org/2003/04/emma" version="1.0">
              <emma:interpretation id="{0F75496B-743A-4FB9-BC57-0457182D39F4}" emma:medium="tactile" emma:mode="ink">
                <msink:context xmlns:msink="http://schemas.microsoft.com/ink/2010/main" type="inkWord" rotatedBoundingBox="4586,5152 5717,2422 6992,2950 5861,5681"/>
              </emma:interpretation>
              <emma:one-of disjunction-type="recognition" id="oneOf0">
                <emma:interpretation id="interp0" emma:lang="" emma:confidence="1">
                  <emma:literal>•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3967 4329 488 0,'0'7'180'0,"0"-7"-140"0,-23 24-12 0,3-4 40 15,5-2-44-15,-24 13-12 16,4 3-4-16,-7-3 0 16,-1 3-4-16,-3-9 16 15,7-5-12-15,4-13 4 16,8 0-4-16,4-14-16 15,7-3 4-15,9-14 4 16,3 0 0-16,4-7-20 16,7 7 12-16,5-1-12 15,7 12 8-15,5 13-36 16,-1 7 28-16,4 17 8 16,4 3 8-16,8 8 48 15,-1-1-24-15,1-10 0 16,4 0-12-16,7-10 12 15,-7-7-12-15,-1-21 32 16,-15 0-24-16,-4-13 32 0,1-1-32 16,-17-13 4-16,1 7-12 15,-16-8-156-15,1 8 80 16</inkml:trace>
          <inkml:trace contextRef="#ctx0" brushRef="#br0" timeOffset="-421.121">3011 4570 840 0,'0'-11'312'0,"0"11"-244"0,19-17-16 15,-3 10 40 1,3 4-60-16,16-7-4 15,-4 6-16-15,7 1-20 0,9 6 4 16,3 1-216-16,-3 6 120 0</inkml:trace>
          <inkml:trace contextRef="#ctx0" brushRef="#br0" timeOffset="-947.5212">4102 2681 364 0,'-23'-24'132'0,"8"13"-100"0,-9-3-12 0,9 8-36 15,7 6 4-15,-15-4 12 16,7 8 4-16,-7 9 40 15,8 5-20-15,-1 33 40 16,5 8-36-16,3 30 40 16,4-3-40-16,4 45 20 15,8 0-28-15,-8 20 16 16,11-17-20-16,-14 0 28 16,3-17-28-16,-20-10 108 15,-3-17-68-15,-16-18 144 16,4-14-116-16,-15-13 16 15,8-14-60-15</inkml:trace>
          <inkml:trace contextRef="#ctx0" brushRef="#br0" timeOffset="703.8825">4358 2302 288 0,'8'-24'108'0,"-8"24"-84"0,0-14-4 0,0 14 108 16,0 0-72-16,-4 0-12 15,0 7-28-15,-12 3 28 16,5 11-20-16,-16 10-4 16,7-7-12-16,-11 0 28 15,8 4-20-15,-8-11 4 16,12 0-12-16,-4-13 4 16,3 3-8-16,1-18-100 15,7 4 52-15,4-20-16 16,8 3 36-16,0-14-64 15,8 7 48-15,0-7 8 16,7 7 20-16,1 14-16 16,3 10 16-16,-7 21 120 15,7 3-60-15,4 14 72 16,5 3-68-16,6-3 40 16,5-3-52-16,11-18 24 15,-3 4-36-15,-1-14 16 16,-7 0-24-16,-8-21 16 15,-4 4-20-15,-7-21 20 16,-9 7-24-16,-7-13-92 0,-12 6 44 0</inkml:trace>
          <inkml:trace contextRef="#ctx0" brushRef="#br0" timeOffset="-77034.2388">3742 1786 508 0,'-27'-10'188'0,"27"10"-148"0,0 0-8 0,4 0 96 16,8 3-76-16,-1 1 52 15,9 2-64-15,15 1-4 16,-4 4-20-16,11-4-12 15,8-1 0-15,-3-2-32 16,-1-4 16-16,-7-4-460 16,4 4 256-16</inkml:trace>
        </inkml:traceGroup>
        <inkml:traceGroup>
          <inkml:annotationXML>
            <emma:emma xmlns:emma="http://www.w3.org/2003/04/emma" version="1.0">
              <emma:interpretation id="{3BDD0871-2EC2-46D1-BC16-5681242B200C}" emma:medium="tactile" emma:mode="ink">
                <msink:context xmlns:msink="http://schemas.microsoft.com/ink/2010/main" type="inkWord" rotatedBoundingBox="6254,2286 7218,-41 7928,252 6964,258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6479.7532">4760 1514 352 0,'4'-14'132'0,"-4"14"-104"0,-7 7-8 16,-1-7 80-1,4 14-60-15,-15-4 36 16,7 4-44-16,-15 3 0 16,11 4-20-16,-11-7-8 15,4-4 0-15,-12-3-4 16,8 0 0-16,-4-7 0 15,8 0 0-15,0-14 8 16,11 7-4-16,4-10-12 0,8 3 4 0,0-10 12 16,8 0-4-16,0 3-12 15,3 4 4-15,1 3-24 16,0 8 16-16,-1-5 12 16,1 11 4-16,0 0 52 15,-1 11-32-15,1-5 32 16,3 15-28-16,-3-4 8 15,3 7-20-15,-3 4-16 16,3-4-4-16,-3 7 40 16,0 0-24-16,3-7-8 15,5 4-8-15,-5-11-4 16,16 0 0-16,-4-10 24 16,0-7-8-16,12-4-20 15,-8 1 4-15,-4-11-4 16,0 0 4-16,-8-13 8 15,-3 10 0-15,-12-11 16 16,3 4-8-16,-22 0 24 16,3 0-20-16,-19 3-4 15,4 14-4-15,-8-3 12 16,12 7-8-16,-4-1-20 16,12-3 4-16,-1 0-320 15,12 7 176-15</inkml:trace>
          <inkml:trace contextRef="#ctx0" brushRef="#br0" timeOffset="-77351.0816">5326-58 456 0,'4'-18'168'0,"-1"8"-128"0,5-4-16 0,-8 7 148 15,4 4-100-15,-8-4 32 16,-4 4-60-16,1-1 8 16,-5 4-32-16,-3-3-16 15,3 6-8-15,-15-3 20 16,7 7-8-16,-11 0-4 16,4 3 0-16,-11 4-16 15,7 3 8-15,-12 0 12 16,12 4-4-16,-11 0-20 15,18-1 8-15,-7 5-24 16,8-1 20-16,0 3 4 0,11 1 8 0,-3 9-12 16,7 1 8-16,-7 31-4 15,11 0 0-15,-12 24 32 16,16-11-12-16,-15 11-12 16,11-7-4-16,-8 4 4 15,5-4 0-15,-9 3 8 16,8-16-4-16,-7 2-4 15,-1-13 4-15,-3-10 20 16,7-7-12-16,-7-8 32 16,4-6-28-16,-9-6 32 15,9-8-32-15,-5-4 40 16,5-6-32-16,-4-7-40 16,7 0 8-16,-7-7-476 15,3 1 268-15</inkml:trace>
          <inkml:trace contextRef="#ctx0" brushRef="#br0" timeOffset="-75697.1708">5806-451 248 0,'-12'-3'92'0,"12"3"-72"0,-4 0-4 16,0 0 124 0,4 7-80-16,-7-4 44 15,3 8-60-15,-8-1 36 16,4 4-44-16,-11-1 16 15,0 1-32-15,-12 3 16 16,7-6-20-16,-14-1-8 16,-1 4-4-16,-4-7-16 0,12 3 8 15,-3-3 28-15,7-4-12 0,3-10 4 16,9-3-8-16,3 0-24 16,12-4 8-16,4-7-24 15,4 8 20-15,3-8 12 16,9 4 4-16,-1 0-20 15,0 6 8-15,5-3 4 16,-1 8 4-16,0 2 24 16,4 8-12-16,4 2 32 15,-8 1-28-15,1 7-24 16,-1 0 4-16,4 3 16 16,0 0-4-16,-4 0 16 15,-3 1-16-15,3-8-4 16,0 4 0-16,-4-11 4 15,1 4-4-15,-12-7 8 16,3 0-8-16,-3-3 32 16,4-1-20-16,-12-6-12 15,7 0-8-15,-7-8 12 16,0 1-4-16,0-14-4 16,0 7 4-16,-7-3-4 15,7 6 0-15,-4 0-20 16,4 11 12-16,-8 3-188 15,8 11 104-15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8:40.8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6FDCEC-B4B1-40BD-8E15-B11C6B6171EC}" emma:medium="tactile" emma:mode="ink">
          <msink:context xmlns:msink="http://schemas.microsoft.com/ink/2010/main" type="inkDrawing" rotatedBoundingBox="1964,2135 4816,2050 4818,2091 1965,2176" semanticType="underline" shapeName="Other">
            <msink:sourceLink direction="with" ref="{57F3FBE1-AC6F-4D0D-A47B-F87E37EFC457}"/>
          </msink:context>
        </emma:interpretation>
      </emma:emma>
    </inkml:annotationXML>
    <inkml:trace contextRef="#ctx0" brushRef="#br0">-3 72 164 0,'-4'-7'60'0,"8"7"-44"0,-4 0-8 0,0 0 68 16,0 0-44-16,0 0 32 15,0 0-36-15,0 0 8 16,0 0-20-16,0 0 0 16,0 0-8-16,0 0 4 15,7 7-8-15,-7-7 16 16,0 0-12-16,0 0 24 15,8 0-20-15,-8 0-20 16,0 0 0-16,4 0 32 16,0 7-16-16,0-7 0 15,-4 0-4-15,8 0 20 16,-5 0-12-16,5 0-40 16,0 0 16-16,0 0 20 15,-4 0-4-15,3 0 20 16,5 0-16-16,-4 0-12 0,3 0 0 0,-3 0 20 15,4 0-8-15,-1 0-20 16,5 0 4-16,-5 0 20 16,5 0-4-16,-5-7 24 15,5 7-20-15,-5 0-4 16,5-3-4 0,-4-1 12-16,3 4-8 0,-3-3-12 15,3 6 0-15,-3-3 12 16,3 0-4-16,-3 0 8 15,3 0-8-15,1 0 8 16,-1 0-8-16,1 0-36 16,3 4 16-16,-3-4 48 15,-1 3-12-15,-3-3-28 16,-1 4 4-16,1-4 0 16,0 0 4-16,-5 0 0 15,9 0 0-15,-8-4 8 16,3 4-4-16,1-7 8 15,-1 7-8-15,1-3-4 16,4 6 4-16,-5-6-16 16,5 3 8-16,-5-3 20 15,5 3-8-15,-1-4-28 16,1 4 8-16,-5-3 32 16,5 3-12-16,-1-4-28 15,1 4 12-15,3-3 28 16,0 6-12-16,1-3-16 15,3 0 0-15,-4-3 12 0,1 3 0 16,-1-4 16-16,0 8-12 0,5-8-12 16,-5 4 0-16,0 0-4 15,1 0 0-15,-1 0 8 16,0 0 0-16,-3 0-12 16,-4 0 8-16,7 0 4 15,-7 0 0-15,3 0 8 16,4 0-4-16,-7-7-12 15,3 11 4-15,-3-8 4 16,7 4 0-16,-3-3 16 16,3 0-8-16,1-4-12 15,7 7 0-15,-8-4 4 16,8 4 0-16,-7-3 8 16,7 6-4-16,4-6-12 15,-4 3 4-15,-8-4 4 16,8 4 0-16,-7-3 0 15,-1 6 0-15,0-3-12 16,8 0 8-16,-7 0 20 16,-1 4-8-16,0-4-20 15,5 0 4-15,-5 0 12 16,0 3 0-16,1-6-4 16,-1 3 4-16,-7-4-4 15,3 8 0-15,4-4 8 16,-7 0-4-16,7-4-20 15,1 4 8-15,-1-3-4 0,4 6 4 0,1-3 44 16,-1 0-24-16,4 0-36 16,0 0 12-16,4-6 20 15,-4 9-4-15,4-10-16 16,-4 11 4-16,0-4 20 16,0 3-4-16,4-3-20 15,-4 3 4-15,4 1 20 16,0 3-4-16,-7-7-4 15,-1 0 0-15,0 0-4 16,4 0 0-16,4-4-12 16,0 4 8-16,8 0-4 15,-4-7 0-15,3 4 24 16,1 3-8-16,0-3-28 16,-1 3 8-16,1-4 40 15,-4 4-16-15,-4 0 36 16,0 4-32-16,-8-4 4 15,0 0-12-15,-3 0 48 16,-5 3-32-16,-7-6 0 16,4 3-16-16,-5-4 28 15,1 8-20-15,-4-8-4 16,0 4-8-16,-8-3 12 16,4 6-8-16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3:50.2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60C196-D9BC-49FE-B9B5-B9F05FC7FA95}" emma:medium="tactile" emma:mode="ink">
          <msink:context xmlns:msink="http://schemas.microsoft.com/ink/2010/main" type="inkDrawing" rotatedBoundingBox="3937,1207 14811,1606 14750,3283 3875,2884" shapeName="Other"/>
        </emma:interpretation>
      </emma:emma>
    </inkml:annotationXML>
    <inkml:trace contextRef="#ctx0" brushRef="#br0">0 236 184 0,'35'-17'68'0,"-16"14"-52"0,16-1-4 15,-16 1-16-15,5-1 0 16,10-3 4-16,-7-3 0 15,8 0 120-15,4-1-64 16,-8-2 32-16,8 2-52 16,-4 1-24-16,3 3-4 15,9 4 16-15,-1 3-12 0,1 0-12 16,-1 3-4-16,0 4 20 16,1 0-8-16,-4-4-4 15,3-6 0-15,-3 3-24 16,3-7 12-16,8 0-12 15,8 0 8-15,4 0 36 16,8 0-16-16,-1 4-28 16,-3 3 12-16,-4 0 20 15,-1-3-8-15,9 3 8 0,-1-11-4 16,13 4-16-16,-1 0 4 16,-8 7-24-16,-3-3 16 15,-5 3 12-15,5-3 4 16,3-1-12-16,5 1 4 15,3-1 12-15,-4 1-4 16,0 10-12-16,-3-7 4 16,-1 0 4-16,5-4 0 15,3 1 0-15,12 10 0 16,-8-4 0-16,3 4 0 16,-10 7 16-16,-1-11-8 15,4 8-12-15,8-8 0 16,4 4 28-16,4-4-12 15,-9 1-40-15,-10-1 16 16,7-6-8-16,8-1 12 16,7-3 24-16,1 7-8 0,-9 4 48 15,-3-4-28-15,0 0-16 16,12 0-4-16,-1 3 0 16,1 8-4-16,-8 2 24 15,-5-6-16-15,9 0-20 16,15-3 0-16,4 6 4 15,8 0 4-15,-12-3 0 16,16-3 0-16,15 2 8 16,-16 1-4-16,-7-7-12 15,12 0 4-15,11 4-16 16,-8-1 12-16,-7 4-4 0,0-3 4 16,7-11 52-16,4 14-24 15,-7-7-36-15,-16 0 8 16,15-4 28-16,12 4-12 15,-15 0-28-15,-16 0 12 16,8-7 36-16,11-3-16 16,-3 6 0-16,-12 1-8 15,0-4-4-15,0-3 0 16,0-4-36-16,8 4 20 16,-16-1 4-16,-7-2 12 15,-5-1 0-15,5 4 0 16,7-4 16-16,-8 3-8 15,1 8-4-15,-8 0 0 16,-12-4-24 0,-4 0 12-16,-3 0 12 0,3 3 0 0,-15-2 16 15,0 2-12-15,-20 1-28 16,-7 3 8-16,-8 0 12 16,-4 0 4-16,-8 0 32 15,-3 0-20-15,-5 0-24 16,5 3 4-16,-5 1 0 15,-3-4 4-15,4 3 0 16,-12 0 0-16,0-3 0 16,0 0 0-16,7 7 0 15,1-3 0-15,-8-4-12 16,4 7 8-16,-4 0 12 16,-4-1-4-16,-4 5-4 0,8 3 4 15,0-1-4 1,0 8 0-16,-3 6 0 0,3 4 0 15,3 4 0-15,5 6 0 16,-4 4 8-16,4-4-4 16,-4 0 8-16,11 1-8 15,1-4 8-15,-5-4-8 16,5-3-20-16,3 3 8 16,-7 4 12-16,7 7 0 15,-3 7-12-15,-1 6 4 16,4 1 12-16,16 3-4 15,-8-7-28-15,12-4 12 16,-4 1 12-16,4-1 4 16,-1 8 16-16,5 17-12 15,-12-1-20-15,-16 4 4 0,5 4 20 16,-5-14-4 0,-11-7 4-16,-12 0-4 0,-3 7 12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8:42.5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D285E8-863C-4F33-80A8-62CDF5AC9871}" emma:medium="tactile" emma:mode="ink">
          <msink:context xmlns:msink="http://schemas.microsoft.com/ink/2010/main" type="inkDrawing" rotatedBoundingBox="8982,2220 11580,2194 11581,2252 8983,2278" semanticType="underline" shapeName="Other">
            <msink:sourceLink direction="with" ref="{957372F0-241A-417D-8003-BC646AFA4428}"/>
          </msink:context>
        </emma:interpretation>
      </emma:emma>
    </inkml:annotationXML>
    <inkml:trace contextRef="#ctx0" brushRef="#br0">0 76 196 0,'0'0'72'0,"0"0"-56"0,12 0-4 0,-8-7 48 15,0 7-36-15,-4 0 32 16,0 0-28-16,7-7 0 15,1 4-16-15,-4-4 28 16,4 7-24-16,-1-4 20 16,-3 4-20-16,4-3-36 15,7 3 12-15,-3-7-8 16,0 7 8-16,3-4 16 16,5 4-4-16,-1-3 52 15,12 3-32-15,-4 0-28 16,0 0 0-16,12-7 0 15,-4 14 4-15,-4-7 8 16,-4-3-4-16,0 3-4 16,8 3 4-16,-4-3-4 0,0 3 0 15,-4-3-12-15,0 0 8 0,4-3 12 16,0 3-4-16,4-3 8 16,-1-1-8-16,5-3-4 15,0 7 4-15,3-3-24 16,-3 3 12-16,0-4 4 15,0 4 4-15,-1 0 0 16,1 7 0-16,0-3 0 16,-5-1 0-16,9 1 16 15,-16-1-8-15,4-3-4 16,-4 3 0-16,4-3 12 16,-4 0-8-16,8-3-20 15,-4 3 4-15,4-3 4 16,4 6 4-16,-1-3 16 15,1 0-8-15,0 0-12 16,-4 0 0-16,-1 0 4 16,1 0 0-16,0 0-12 15,0 0 8-15,-4 0 12 16,-4 0-4-16,4 0 8 16,0 0-8-16,4 0-28 15,4 0 12-15,3 0-4 16,5 0 8-16,-5 0 32 15,1 0-12-15,-1 0-12 16,1-3-4-16,-1 3-4 16,-3 0 0-16,4 0 24 15,-1 0-8-15,5 0 32 0,-8-4-24 16,-1 1 12-16,1 3-16 16,-8-7 12-16,0 7-16 0,-8-4 4 15,-4 4-4-15,-7-3 4 16,0 0-8-16,-16-1 8 15,0 4-8-15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0:21.7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542AC4-5595-4686-8138-D2C8E737BFCA}" emma:medium="tactile" emma:mode="ink">
          <msink:context xmlns:msink="http://schemas.microsoft.com/ink/2010/main" type="inkDrawing" rotatedBoundingBox="8895,2320 11891,2276 11894,2537 8899,2581" semanticType="underline" shapeName="Other">
            <msink:sourceLink direction="with" ref="{957372F0-241A-417D-8003-BC646AFA4428}"/>
          </msink:context>
        </emma:interpretation>
      </emma:emma>
    </inkml:annotationXML>
    <inkml:trace contextRef="#ctx0" brushRef="#br0">-4 131 248 0,'8'-18'92'0,"-8"15"-72"16,4-1-4-16,-4 1 88 16,0 3-60-16,0-7 52 15,7 4-56-15,-7-8 60 16,8 8-60-16,-8-1 44 16,0 8-48-16,-8 3-20 15,8 3-8-15,-7 11 8 16,7 3-8-16,0 0-20 15,-4 3 4-15,-4-6 20 0,12-4-4 0,-4-3 4 16,4-4-4-16,-4-3 12 16,0 4-12-16,0-4 4 15,0-1-4-15,0-2-8 16,0-1 4-16,0-3-16 16,0 0 8-16,4 0 4 15,0 7 0-15,-1-7-20 16,1 4 12-16,-4-4 20 15,0 0-4-15,0 0 32 16,8 0-24-16,0-4 20 16,-1 4-20-16,-3-3-24 15,4 3 0-15,-4-4 32 16,4 8-16-16,-1-4-36 16,5 0 16-16,7-4 12 15,-3-3 0-15,-1 1 0 16,1 6 4-16,3-11-4 15,4 11 0-15,5 0 8 16,-1 0-4-16,4 0-28 16,-4 0 12-16,15 0 40 15,-3 4-16-15,4-4 16 16,-5 3-16-16,1-3-32 16,0 4 8-16,-4-4 4 15,-4 0 8-15,-1-4-12 16,-2 4 8-16,-1-3 12 15,0 3-4-15,4-4 8 0,0 8-8 16,7-8-28-16,5 4 12 0,3-7 24 16,1 7-8-16,3-3 8 15,-3 3-4-15,-1-4-24 16,1 4 8-16,-16-3 12 16,3 3 0-16,-3 0-12 15,4 3 4-15,-4-3 12 16,4 0-4-16,4 0 16 15,-1 0-12-15,9 0-40 16,-4 0 20-16,3-3 0 16,0 3 12-16,1-3 8 15,-5 6-4-15,-7-3-4 16,4 3 4-16,-4-3-4 16,-4 4 0-16,4-4 0 15,-1 0 0-15,9 0-20 16,-4 0 12-16,11 0 12 15,-3-4 0-15,-1 4 8 16,0 0-8-16,-3-6-4 16,0 6 4-16,-5-7 4 15,-3 7-4-15,-4 0-12 16,-4 0 4-16,0 0 4 16,-3 0 0-16,3-7 0 15,0 10 0-15,4-6 0 16,0 3 0-16,4-4-12 15,-4 4 8-15,3-3 4 0,-3 3 0 16,0-4 0-16,0 4 0 16,0 0 8-16,0 0-4 0,-4 0-12 15,0 0 4-15,0 0 4 16,-3 0 0-16,-5 0 16 16,-3 0-8-16,-5-3-20 15,-3 3 4-15,-4-3 20 16,4 3-4-16,-8-4-4 15,0 8 0-15,0-8-16 16,3 4 8-16,-3-3 28 16,4-1-12-16,-4-3-20 15,0 7 0-15,-4-7-4 16,1 7 4-16,-5-6 16 16,8 2-4-16,-8-3-20 15,4 4 8-15,-4-7 20 16,8-1-4-16,-7-3-4 15,7 4 0-15,-8-7 56 16,4 7-32-16,-8-11 24 16,5 7-32-16,-5-6 16 15,4 6-20-15,-3-3-16 16,7 3-4-16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1:11.7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DAC58CE-81B6-4EF2-868B-2AE5CE5844CC}" emma:medium="tactile" emma:mode="ink">
          <msink:context xmlns:msink="http://schemas.microsoft.com/ink/2010/main" type="inkDrawing" rotatedBoundingBox="16213,2801 20898,2666 20899,2704 16214,2838" semanticType="underline" shapeName="Other">
            <msink:sourceLink direction="with" ref="{C51993B4-2195-427C-BF87-19A0EDD81E76}"/>
            <msink:sourceLink direction="with" ref="{810CD1B8-1179-4B55-96A3-F16EFE1E342E}"/>
          </msink:context>
        </emma:interpretation>
      </emma:emma>
    </inkml:annotationXML>
    <inkml:trace contextRef="#ctx0" brushRef="#br0">0 137 156 0,'8'-3'56'0,"-8"3"-44"0,4-4-4 0,-4 1 104 15,8 6-64-15,0-3 44 16,-1 0-56-16,1 0 16 16,4 4-32-16,3-4 28 15,4 7-32-15,12-7-4 16,0 0-8-16,20 0 64 15,-1 0-36-15,27 0 32 16,5 0-36-16,46 0 28 16,7-4-32-16,70 1 20 15,-15 3-24-15,89-11 80 16,-8 4-56-16,81-6 24 16,-27 2-40-16,66-2 8 15,-58 6-20-15,19-17-16 16,-58 13-4-16,-30 1 40 15,-55 3-24-15,-39-3 24 0,-46 6-20 16,-27-3 8-16,-28 7-12 16,-22 0-228-16,-20 7 120 0,-15 0-388 15,-12 7 272-15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1:08.56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25T17:49:55.169"/>
    </inkml:context>
  </inkml:definitions>
  <inkml:traceGroup>
    <inkml:annotationXML>
      <emma:emma xmlns:emma="http://www.w3.org/2003/04/emma" version="1.0">
        <emma:interpretation id="{CDE423B4-4E03-4466-A5F4-2CEC4FDEAF53}" emma:medium="tactile" emma:mode="ink">
          <msink:context xmlns:msink="http://schemas.microsoft.com/ink/2010/main" type="writingRegion" rotatedBoundingBox="16805,7221 18801,6913 18928,7737 16931,8044"/>
        </emma:interpretation>
      </emma:emma>
    </inkml:annotationXML>
    <inkml:traceGroup>
      <inkml:annotationXML>
        <emma:emma xmlns:emma="http://www.w3.org/2003/04/emma" version="1.0">
          <emma:interpretation id="{B0799DDB-E025-4307-8FA9-3B0BCB84F0D7}" emma:medium="tactile" emma:mode="ink">
            <msink:context xmlns:msink="http://schemas.microsoft.com/ink/2010/main" type="paragraph" rotatedBoundingBox="16805,7221 18801,6913 18928,7737 16931,8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4BAF62-C2EC-475B-A3E2-D53D6A45F8D9}" emma:medium="tactile" emma:mode="ink">
              <msink:context xmlns:msink="http://schemas.microsoft.com/ink/2010/main" type="line" rotatedBoundingBox="16805,7221 18801,6913 18928,7737 16931,8044"/>
            </emma:interpretation>
          </emma:emma>
        </inkml:annotationXML>
        <inkml:traceGroup>
          <inkml:annotationXML>
            <emma:emma xmlns:emma="http://www.w3.org/2003/04/emma" version="1.0">
              <emma:interpretation id="{9FFF6952-CA58-4AC6-B4D1-2E0B5B5DE419}" emma:medium="tactile" emma:mode="ink">
                <msink:context xmlns:msink="http://schemas.microsoft.com/ink/2010/main" type="inkWord" rotatedBoundingBox="16805,7221 18801,6913 18928,7737 16931,8044"/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12093 3858 268 0,'-7'-7'100'0,"7"7"-76"0,7-3-8 0,-7-4 104 16,0 14-68-16,0-7 76 16,0 0-72-16,0 0 32 15,0 0-52-15,0 0 44 16,0 0-48-16,0 0 72 15,8 3-56-15,-8-3 8 16,8 4-32-16,3-1 40 16,1 4-36-16,7 0 48 15,5 0-44-15,7 0 20 16,7-4-32-16,-3 4 8 16,-4 0-16-16,-4-4 12 15,-4 1-16-15,-7-1-116 16,-4 0 56-16,-16 1-524 15,0 3 316-15</inkml:trace>
          <inkml:trace contextRef="#ctx0" brushRef="#br0" timeOffset="-794.0525">12128 3682 260 0,'-4'0'96'0,"4"0"-76"0,4 0-4 0,-4 0 96 15,0 0-64-15,0 0 44 16,0 0-56-16,0-3 24 16,4 3-32-16,0-7 52 15,0 14-44-15,0-14 0 16,7 4-20-16,5-4 16 15,-1 3-20-15,5-2 24 16,-1 6-24-16,4-7 12 16,0 7-12-16,-3-4 12 15,3 8-16-15,-4-1-12 16,1 4 0-16,-5 0 4 0,-3 0 0 0,-12 6 8 16,4 1-4-16,-8 0 32 15,0 3-20-15,-12 0 12 16,5 4-16-16,-12 0 0 15,7 3-4-15,-7 0 20 16,4 3-16-16,-9 1 4 16,9-1-8-16,-4-2-8 15,7-5 4-15,1-3-16 16,-1 1 8-16,13-8-4 16,-5 0 0-16,8-3 0 15,8 0 0-15,3-4 8 16,5 4 0-16,3-7-12 15,0 7 8-15,1 0 12 16,7 0-4-16,-4-4 32 16,0 4-20-16,-3-3-4 15,-9-1-8-15,-11-3-68 16,8 0 36-16,0-7-224 16,-8 4 136-16</inkml:trace>
          <inkml:trace contextRef="#ctx0" brushRef="#br0" timeOffset="-3152.2709">10413 4168 384 0,'8'0'140'0,"-8"0"-108"0,4 0-8 0,-4 0 188 16,0 0-120-16,0 3 68 15,8 7-92-15,-1 1-20 16,9-1-32-16,3-3 32 15,1 0-24-15,7-4-24 16,4 1 0-16,-4-1 0 16,0 1 0-16,0-1-20 15,-4 0 12-15,-3 4 12 16,-1 0 0-16,-4-3 32 16,5-1-20-16,-1-3-32 15,0 0 8-15</inkml:trace>
          <inkml:trace contextRef="#ctx0" brushRef="#br0" timeOffset="-3600.9086">10475 3830 676 0,'-8'-20'248'0,"8"20"-192"0,12-7-16 0,0 3 56 16,3 8-60-16,12-4 48 15,8 3-48-15,4 1 0 16,3 6-24-16,1-3 20 15,-4 3-20-15,-8-3-64 16,-4 4 24-16</inkml:trace>
          <inkml:trace contextRef="#ctx0" brushRef="#br0" timeOffset="-3390.5192">10723 3741 312 0,'-16'7'112'0,"16"-7"-84"0,-15 34-12 16,0-10 12-1,11 4-20-15,-8 20 16 16,4 4-16-16,-7 6 4 16,11-3-4-16,-12-7-32 15,9-10 12-15</inkml:trace>
          <inkml:trace contextRef="#ctx0" brushRef="#br0" timeOffset="-2821.3907">11083 3913 528 0,'12'-10'196'0,"-12"10"-152"0,0 0-12 0,0 3 104 16,0 7-80-16,0 15 40 15,0 6-56-15,-8 20-24 16,4-3-8-16,-4 7 0 16,4-3-4-16,-3-4 8 15,-1-3-8-15,-11-4 52 16,-1 0-32-16,-7-10 52 15,4-6-44-15,-8-12 12 16,4 1-28-16,0-14 0 16,15-7-8-16,-7-10-392 15,11-7 208-15</inkml:trace>
          <inkml:trace contextRef="#ctx0" brushRef="#br0" timeOffset="-2698.2432">11145 3717 1120 0,'27'-10'416'0,"-27"10"-324"0,8 0-24 16,-4 0-20-1,0 3-40-15</inkml:trace>
          <inkml:trace contextRef="#ctx0" brushRef="#br0" timeOffset="-1811.8211">11482 3535 384 0,'-20'-25'140'0,"20"25"-108"0,8-3-8 0,-8 6 48 16,4 4-44-16,-4 4 76 15,-4 6-56-15,4 10 36 16,0 4-48-16,0 11 52 15,-8-1-52-15,1 14 56 16,-1 0-56-16,-4 14 12 16,5-4-32-16,-5-3 8 15,4-7-12-15,-3-17 28 16,7-7-24-16,0-10 32 16,4-14-32-16,-4-14 4 15,8 0-12-15,0-24-16 16,3 0 4-16,1-14-92 15,0 4 48-15,0-4-84 16,3 11 76-16,1-1 20 16,3 11 20-16,1 0 16 15,3 7 0-15,8-4 8 16,0 11-4-16,8-4 32 16,4 7-20-16,-4 0 4 15,3 4-12-15,-10 0-8 16,-9 3 4-16,0 0-4 15,-11 3 0-15,-4-3 16 16,4 0-8-16,-8 0 16 0,0 0-16 16,0 0 4-16,0 0-4 0,-8 0-16 15,8 0 4-15,-4 0 12 16,4 3-4-16,-8 1-4 16,1 3 4-16,-5 0-4 15,4 0 0-15,-11-1 8 16,-1 1-4-16,-7 0-4 15,0 3 4-15,-4-3 12 16,8 4-8-16,-4-4-12 16,8-1 0-16,-5-6 4 15,13 4 0-15,-1-8 8 16,4 4-4-16,1-6-12 16,7 6 4-16,-4-4 48 15,8 8-24-15,-4-4 44 16,7 6-36-16,1 5 48 15,0 3-44-15,4 3 48 16,-1 0-48-16,5 4 28 16,7 3-32-16,-12 0 0 15,9-4-16-15,-9 1 28 16,5-4-24-16,-12-3 40 16,0 3-32-16,-4-3-56 15,0 0 16-15,0-4-360 16,0 0 208-16,0-3-440 15,7 4 344-15</inkml:trace>
          <inkml:trace contextRef="#ctx1" brushRef="#br0">12225 3923 0,'0'0'15,"0"0"-15,0 0 16,0 0-1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1:36.1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2A329A-A264-4DF0-A117-00B932BED214}" emma:medium="tactile" emma:mode="ink">
          <msink:context xmlns:msink="http://schemas.microsoft.com/ink/2010/main" type="inkDrawing" rotatedBoundingBox="18967,1101 22200,1246 22196,1319 18964,1174" semanticType="underline" shapeName="Other">
            <msink:sourceLink direction="with" ref="{810CD1B8-1179-4B55-96A3-F16EFE1E342E}"/>
          </msink:context>
        </emma:interpretation>
      </emma:emma>
    </inkml:annotationXML>
    <inkml:trace contextRef="#ctx0" brushRef="#br0">-1 0 112 0,'-4'-7'44'0,"8"14"-36"0,0-7 0 0,-4 0-4 16,0 0-4-16,0 0 52 15,3 3-28-15,9 4 24 16,-4 0-28-16,-8 0-16 16,8 3-8-16,-8-10 48 15,7 0-24-15,-3 0 24 16,4 0-24-16,3 0 8 16,-3 0-16-16,8 0 0 15,-5 0-4-15,-3 0 4 16,4 0-8-16,-5 0-4 15,5 7 4-15,0-3 12 16,3 3-8-16,1-4-4 16,-1 1 0-16,4-8-4 15,5 4 0-15,3-3 68 16,0 3-36-16,4-7 24 16,0 3-36-16,4-3-28 15,0 7 4-15,7-6 16 16,-7 6-4-16,0-4-12 15,-4 8 0-15,0-4 20 16,-4 0-8-16,4 0-12 16,-4 0 0-16,-4 0 12 15,4 0-4-15,12-4-12 0,-4 4 4 16,11-7 12-16,1 14-4 0,3-7 32 16,4 4-20-16,-4 2-24 15,-3-2 4-15,-1 3 8 16,-3 0 0-16,0-7 16 15,-1 0-12-15,16 0-12 16,-4 0 0-16,12-7 12 16,0 7-4-16,8 3-28 15,-9 4 12-15,1 7 32 16,-4 0-12-16,12-7-8 16,-8 3-4-16,15-3 20 15,8 0-8-15,8-7 4 16,-12 3-4-16,8-3-16 15,-8 0 4-15,15 3-4 16,-7 4 0-16,0 4 8 16,-11 2 0-16,-13-2 16 15,-11-4-8-15,4 0-12 16,-19-1 0-16,-8-6 40 16,0 4-24-16,-8-11 0 15,0 4-8-15,-8-8 12 16,-3 4-8-16,-9-3-92 15,-3 7 48-15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1:58.0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D671F7-961A-455A-B246-B13E3CFF6857}" emma:medium="tactile" emma:mode="ink">
          <msink:context xmlns:msink="http://schemas.microsoft.com/ink/2010/main" type="inkDrawing" rotatedBoundingBox="3627,10496 9075,10337 9078,10439 3630,10598" semanticType="strikethrough" shapeName="Other">
            <msink:sourceLink direction="with" ref="{7B93D96D-6A20-4DD1-83B8-AC19DC72877B}"/>
            <msink:destinationLink direction="with" ref="{02DCAE79-E3BF-4A6A-AEA8-93FF5D5FE0DF}"/>
          </msink:context>
        </emma:interpretation>
      </emma:emma>
    </inkml:annotationXML>
    <inkml:trace contextRef="#ctx0" brushRef="#br0">0 191 488 0,'12'-7'180'0,"0"4"-140"0,3-4-12 0,-3 7 32 16,7-3-40-16,12-4 44 15,19 0-36 1,12 0 64-16,4 7-52 0,39 0 0 15,-1 0-24-15,63 0 24 16,-9 7-24-16,82 0 4 16,-7 3-12-16,80-10 28 15,-30 7-20-15,69-7 12 16,-38-4-16-16,38-6 72 16,-42 3-48-16,19-13 40 15,-58 2-44-15,-4-6 24 16,-51 7-28-16,1-4-36 15,-39 4 4-15,-11 3 28 16,-32 4-16-16,-15 0-36 16,-23 6 16-16,-12-3-176 15,-11 4 108-15,-28 3-340 16,-11 3 236-16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01.0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A4CE2B-B1A3-485D-83DD-7242ACBC5E1D}" emma:medium="tactile" emma:mode="ink">
          <msink:context xmlns:msink="http://schemas.microsoft.com/ink/2010/main" type="inkDrawing" rotatedBoundingBox="3544,10527 5245,10554 5242,10757 3541,10730" shapeName="Other"/>
        </emma:interpretation>
      </emma:emma>
    </inkml:annotationXML>
    <inkml:trace contextRef="#ctx0" brushRef="#br0">1681 114 404 0,'16'-7'148'0,"-16"7"-112"0,4 0-12 16,-4 0 64 0,0 0-52-16,-4 0 84 15,0 0-68-15,-8-3 16 16,5 3-36-16,-5-4 12 15,4 1-24-15,-7-4-28 16,3 3 4-16,-15-3 8 0,-12 7 0 0,-7-6-4 16,-4 12 4-16,-12 1 28 15,-8 0-16-15,-15 4 32 0,-16 2-32 16,-3 11 40-16,7 0-32 16,0-3 20-16,-7-11-24 15,-1-3 80-15,-3 0-56 16,15-14 24-16,11 0-40 15,17-20 28-15,7-1-32 16,11-9-32-16,8-1 4 16,8 7 0-16,4 7 4 15,8 13 0-15,-4 11 0 16,3 7-20-16,5 7 12 0,3 3-188 16,12 7 104-16,8-3-348 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03.0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DCAE79-E3BF-4A6A-AEA8-93FF5D5FE0DF}" emma:medium="tactile" emma:mode="ink">
          <msink:context xmlns:msink="http://schemas.microsoft.com/ink/2010/main" type="inkDrawing" rotatedBoundingBox="4787,9412 9126,9337 9144,10427 4806,10502" semanticType="callout" shapeName="Other">
            <msink:sourceLink direction="with" ref="{CCD671F7-961A-455A-B246-B13E3CFF6857}"/>
          </msink:context>
        </emma:interpretation>
      </emma:emma>
    </inkml:annotationXML>
    <inkml:trace contextRef="#ctx0" brushRef="#br0">0 1115 236 0,'8'0'88'0,"4"0"-68"0,3-7-4 0,-3 0 0 15,-1 4-12-15,5-11-20 0,3-3 8 16,4-4 108-16,1-3-52 15,-1 0 24-15,8 0-40 16,-8 0 24 0,4 0-32-16,0-7-24 15,0 13 0-15,0-13 16 16,1 14-8-16,-1-17 16 16,-4 6-16-16,0-13-12 15,-4 7 0-15,1-15-16 16,-5 8 12-16,1-4 12 15,-1 7 0-15,5-3 8 16,-5 10-8-16,-3 0-20 16,-1 4 8-16,9 3 32 0,-1 3-16 0,-4-7 44 15,13 8-28-15,-9-8 12 16,12 8-20-16,-4-8-36 16,12 7 12-16,-4-6 8 15,3 6 4-15,9 4-4 16,-9 0 4-16,5 3-16 15,-8 7 8-15,11-10 28 16,-7 10-12-16,-4-10 12 16,0 7-12-16,3-4 0 15,-3 4-4-15,8-1-16 16,-4 8 4-16,3-1 4 16,1 4 0-16,-1-3 0 15,1 6 0-15,3-3-20 16,-3 4 12-16,0-4 40 15,-5 7-20-15,1 0 0 16,0 3-8-16,-1-3-4 16,5 3 0-16,0 0-12 15,-1 4 8-15,-3 0 4 16,7 0 0-16,-7-1 8 16,7 5-4-16,1-1 8 15,-8 3-8-15,7-6 8 16,-7 3-8-16,-1-3 8 15,-3 0-8-15,4-7-4 16,0 3 4-16,7-10-16 16,-3 4 8-16,7-4 56 0,-3 3-28 15,3 1-12-15,0-1-4 0,1 4 0 16,-5 0-4-16,0 0 8 16,-3-1-8-16,0 1-12 15,-1 0 4-15,5-3 28 16,-1 3-12-16,12-7 4 15,0 6-8-15,4 1-16 16,-8 0 4-16,1-3 4 16,-13 6 0-16,-3 0-12 15,-4 1 8-15,-8-1 28 16,0 4-12-16,0-1-12 16,-8 1-4-16,1 0 56 15,3 3-28-15,-8 4-36 16,1 0 4-16,-1-1 0 15,1 4 8-15,3 0 16 16,-3 4-8-16,-5-1 4 16,1-3-4-16,0 4-16 15,3-4 4-15,0 0 12 16,1-3-4-16,7 3-4 16,0-3 4-16,8-1-40 15,4-3 20-15,8 1 40 16,-1 2-12-16,9-6 16 15,-1 0-16-15,12-11 12 16,0-3-16-16,15-3-108 16,-3-1 52-16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04.5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F47602-9739-4636-AB2D-465708EFCDE3}" emma:medium="tactile" emma:mode="ink">
          <msink:context xmlns:msink="http://schemas.microsoft.com/ink/2010/main" type="inkDrawing" rotatedBoundingBox="4964,10846 9315,10603 9346,11148 4994,11390" semanticType="underline" shapeName="Other">
            <msink:sourceLink direction="with" ref="{7B93D96D-6A20-4DD1-83B8-AC19DC72877B}"/>
          </msink:context>
        </emma:interpretation>
      </emma:emma>
    </inkml:annotationXML>
    <inkml:trace contextRef="#ctx0" brushRef="#br0">-6 31 424 0,'0'-4'156'0,"0"1"-120"0,0 3-8 0,0 0 28 16,0 0-36-16,0 0 0 15,0 0-12-15,4 3 28 0,4 1-20 16,-1 3 48-16,9 3-36 15,-1 0-4-15,5 1-16 16,-5-1 12 0,12 4-12-16,4-1 16 15,8 1-16-15,-4 0 16 16,0 3-16-16,3-3 4 16,-3-4-4-16,0-6-8 15,-8 9 4-15,4-13-16 16,0 4 8-16,0-4 28 15,-4 7-12-15,4-7-4 16,-4 7-4-16,0 3-24 16,0 0 12-16,0 4 12 15,1-4 0-15,-13 14-20 0,4-3 8 16,1 0 4-16,-1-1 4 16,0 1 0-16,1 0 0 0,3-4 24 15,0 0-12-15,0-3-4 16,8-4-4-16,-3 1-4 15,-5-1 0-15,0 0 8 16,0 1-4-16,0-5 8 16,-3 5-8-16,-1-8-20 15,1 4 8-15,-1-7-4 16,4 0 4-16,0-3 32 16,4 3-12-16,4-4-4 15,4 1-4-15,8-8-4 16,-4 5 0-16,3-5 0 15,-3 4 0-15,3-10-12 16,1 7 8-16,-4-7 12 16,-4 3-4-16,-1-3-4 15,1 3 4-15,0-7-24 16,0 7 12-16,11-6 20 16,-7 6-4-16,8-7-12 15,-1 8 0-15,4-5 20 16,1 5-8-16,-5-1-48 15,-3 7 24-15,-12 0 28 16,3 7-4-16,1-3-16 16,-4 3 0-16,0-4 20 15,-4 4-4-15,4-7 4 16,4-3-4-16,8 0-8 16,-1 3 4-16,9-7 4 15,-5 7-4-15,4-3-12 0,1 6 4 0,-1-2 4 16,-7 2 0-16,-1-3 0 15,1 4 0-15,7-8 0 16,-3 8 0-16,15-7-64 16,-4 3 36-16,11 0 4 15,-3 3 12-15,0-2-24 16,-12 6 20-16,4-4-4 16,-4 4 12-16,12 0 16 15,-8 4-4-15,16-8-4 16,-5 4 4-16,9-3-4 15,-8 3 0-15,3-11 68 32,-3 5-36-32,-1-12 68 0,-7 8-60 0,0 0 20 15,-7 3-40-15,-9 3-44 16,-3 4 12-16,-5 0 0 16,-7 0 12-16,-8 4 32 15,1-1-16-15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19.9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BB3A56-2855-4182-8216-4835BB8CCADB}" emma:medium="tactile" emma:mode="ink">
          <msink:context xmlns:msink="http://schemas.microsoft.com/ink/2010/main" type="inkDrawing" rotatedBoundingBox="15546,2470 17437,2261 17443,2318 15552,2527" semanticType="underline" shapeName="Other">
            <msink:sourceLink direction="with" ref="{B9F00AE6-B748-4B49-A799-A3F0C31CE13C}"/>
          </msink:context>
        </emma:interpretation>
      </emma:emma>
    </inkml:annotationXML>
    <inkml:trace contextRef="#ctx0" brushRef="#br0">5 239 392 0,'-8'-7'148'0,"8"7"-116"0,0-4-8 0,0 1 56 15,8 6-48-15,4-6 16 16,-4-1-32-16,7-3 36 15,-3 4-28-15,3-7 4 16,1 3-16-16,-1-4 20 16,4 8-20-16,1-4 12 31,3 4-12-31,8-4 0 0,4 7-4 0,11-7 12 16,5 7-12-16,7-7 24 15,-4 4-20-15,31-18-12 16,0 18-4-16,24-15 12 15,-5 11-4-15,12-6 16 16,-11 6-12-16,15-7 32 16,-16 4-24-16,9-1 12 15,-24 5-16-15,0-8 20 16,-12 10-20-16,-7-3 24 16,-8 4-24-16,-4 0 48 15,-20 3-32-15,-18 3-32 16,-12 4 0-16,-28 3-248 15,1 1 140-15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4:11.4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F4FA8D-4701-45E0-88F2-7A3BE8DA9BE3}" emma:medium="tactile" emma:mode="ink">
          <msink:context xmlns:msink="http://schemas.microsoft.com/ink/2010/main" type="inkDrawing" rotatedBoundingBox="21471,6909 25219,7301 25205,7434 21457,7043" semanticType="underline" shapeName="Other">
            <msink:sourceLink direction="with" ref="{C28CF11C-A70C-4075-A70B-6ACB2F666EED}"/>
            <msink:sourceLink direction="with" ref="{593E07D5-9CF8-4958-A51F-A107BFAA640F}"/>
          </msink:context>
        </emma:interpretation>
      </emma:emma>
    </inkml:annotationXML>
    <inkml:trace contextRef="#ctx0" brushRef="#br0">0 18 104 0,'3'-7'36'0,"5"7"-28"0,-4-3 0 0,-4 3-16 15,0 0 4-15,8 0-16 16,-8 0 12-16,8 0 120 15,-1 0-64-15,-7 0 72 16,8 0-68-16,0 0 4 16,3 0-32-16,1-7-12 15,0 7-8-15,3 0 20 0,8 7-12 16,4-4-4-16,8 11-4 16,4-7-16-16,7 10 8 15,9-3 28-15,-5 0-12 16,-4 0-12-16,16-1-4 15,-4-2 12-15,12-4-4 16,11 3-20-16,5 4 8 16,-5 3 32-16,4 0-16 15,0 4-44-15,12-4 20 16,11 4 36-16,8-8-8 16,-3 5 8-16,-5-1-12 15,16-10-40-15,11-4 16 16,-7 7 48-16,-12-3-12 15,16-3 16-15,11 3-20 16,-11-4-16-16,-4 4-4 0,-16-7 12 16,16 0-4-16,-5 0 24 15,1 7-16-15,-15 0-12 16,-5-7-4-16,-7 3 28 16,-4 4-12-16,-8-4 24 15,-19 4-24-15,-20 0-4 16,-7 0-4-16,-27-3 20 15,-12-4-12-15,-12 6-196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20.6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68E8CB-4BC7-411D-8C68-5AD2BEE5BFB4}" emma:medium="tactile" emma:mode="ink">
          <msink:context xmlns:msink="http://schemas.microsoft.com/ink/2010/main" type="inkDrawing" rotatedBoundingBox="15982,2525 17695,2209 17705,2261 15992,2576" semanticType="underline" shapeName="Other">
            <msink:sourceLink direction="with" ref="{B9F00AE6-B748-4B49-A799-A3F0C31CE13C}"/>
          </msink:context>
        </emma:interpretation>
      </emma:emma>
    </inkml:annotationXML>
    <inkml:trace contextRef="#ctx0" brushRef="#br0">24 301 548 0,'-27'-14'204'0,"27"14"-156"0,4 7-16 0,-4-7-8 16,0 0-20-16,4-4-4 15,7 4 4-15,17-10 84 16,2 3-48-16,44-10 36 16,11 6-44-16,58-20 0 15,1 4-20-15,41-14 12 16,-10 6-16-16,14-3 32 15,-14 4-24-15,-17 10 12 16,-26 14-16-16,-28 6-176 16,-26 8 92-16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20.3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001324-F9C7-4D16-B96F-58F98607742D}" emma:medium="tactile" emma:mode="ink">
          <msink:context xmlns:msink="http://schemas.microsoft.com/ink/2010/main" type="inkDrawing" rotatedBoundingBox="15656,2577 17606,2467 17610,2529 15660,2640" semanticType="underline" shapeName="Other">
            <msink:sourceLink direction="with" ref="{B9F00AE6-B748-4B49-A799-A3F0C31CE13C}"/>
          </msink:context>
        </emma:interpretation>
      </emma:emma>
    </inkml:annotationXML>
    <inkml:trace contextRef="#ctx0" brushRef="#br0">7 94 456 0,'-15'4'168'0,"15"-4"-128"0,8 10-16 0,-8-10 60 16,7 3-52-16,13 1 76 15,-1-1-60-15,16-3 36 16,4 0-48-16,19 0 0 15,0 4-24-15,19-8 28 16,1 4-24-16,34-3 32 16,-4 6-32-16,24-6 20 15,-12-4-20-15,23-3 20 16,-19-1-24-16,8-6 4 16,-12 10-8-16,0-13 12 15,-16 9-12-15,-7-3 24 16,-12 4-20-16,-11 3-4 15,-20 7-4-15,-35 0-304 16,-11 7 164-16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23.5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2969D1-DE1E-4A53-9E4D-ECB019E0E1A1}" emma:medium="tactile" emma:mode="ink">
          <msink:context xmlns:msink="http://schemas.microsoft.com/ink/2010/main" type="inkDrawing" rotatedBoundingBox="8820,12110 8946,16708 8857,16710 8732,12112" semanticType="verticalRange" shapeName="Line">
            <msink:sourceLink direction="with" ref="{266F9C58-2DB4-4E12-922C-79CF30339233}"/>
          </msink:context>
        </emma:interpretation>
      </emma:emma>
    </inkml:annotationXML>
    <inkml:trace contextRef="#ctx0" brushRef="#br0">37 41 404 0,'-19'-11'148'0,"19"11"-112"0,-4-10-12 16,0 7 152-16,0-4-100 15,0 0 96-15,1 3-104 0,3-2 20 16,0 2-52-16,0 4-48 0,0 0 4 16,0 10-8-1,7-3 8-15,-3 11 8 16,0 6 0-16,-4 10 16 16,8 4-8-16,-12 7-20 15,8-1 4-15,0 1-4 16,3 0 4-16,-7 20 8 15,8-6 0-15,4 20 8 16,-5-3-4-16,1 16-4 16,0-16 4-16,-16 27 4 15,20-6-4-15,-16 16-4 16,4 1 4-16,-4 3 12 16,4-10-8-16,-4 16-28 15,4-9 8-15,-4 3 24 16,8-14-8-16,-4 11-8 15,4-11 0-15,-8 14 4 16,8-10 0-16,-4 3 8 16,0-10-4-16,-4 20 24 15,4-10-16-15,-4 14-32 16,4-11 12-16,0 18 36 16,-4-10-16-16,4 9-20 15,8-16 4-15,-4 0-16 16,12-22 8-16,-5 19 8 15,5-15 4-15,3 14 24 16,-7-14-12-16,-1-3 4 0,1-17-8 0,-8-4-40 16,0-6 16-16,-8-4-116 15,0-7 72-15,-4-11-284 16,0-13 196-16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27.3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92B8C8-7FBD-4FF4-8376-96B9A66C92FE}" emma:medium="tactile" emma:mode="ink">
          <msink:context xmlns:msink="http://schemas.microsoft.com/ink/2010/main" type="inkDrawing" rotatedBoundingBox="4087,16540 21794,17169 21791,17248 4084,16620" shapeName="Other"/>
        </emma:interpretation>
      </emma:emma>
    </inkml:annotationXML>
    <inkml:trace contextRef="#ctx0" brushRef="#br0">0 1 436 0,'8'7'160'0,"4"-4"-124"0,-1 4-8 0,5 0 72 16,11 0-60-16,0 0 44 15,12-4-48-15,7-3-12 16,20 0-12-16,15 0 24 0,12 7-20 16,4 0 4-16,11-10-12 15,28 6-16-15,15 7 4 16,-4-3 4-16,35-3 0 0,11 3 8 15,12-4-4-15,32 0-12 16,-1-3 4-16,39 4 40 16,11-8-24-16,16 4 8 15,27 4-12-15,0-1 28 16,39 4-20-16,3 4-4 16,1 6-8-16,27 3-4 15,15 4 0-15,-8 1 0 16,24-5 0-16,23 8 24 15,19-4-12-15,-3-7-4 16,-1-3-4-16,4 6-4 16,12 1 0-16,20-4-12 15,-5 7 8-15,-19-10 20 16,0 3-8-16,-15 7-12 16,11 1 0-16,-4-8 12 15,-11 0-4-15,-32 0-4 0,20 0 4 16,4-3-4-16,-27-7 0 15,-12 7 24-15,-27-7-12 16,-30 3 48-16,-9-3-32 16,-34 3-148-16,-20-13 68 15,-4 10-584 1,-31 3 352-16,-26 0 104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28.1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78FC0B-6BEC-42B2-AD0D-270AFAAE5EF9}" emma:medium="tactile" emma:mode="ink">
          <msink:context xmlns:msink="http://schemas.microsoft.com/ink/2010/main" type="writingRegion" rotatedBoundingBox="21448,18500 14849,18726 14784,16820 21383,16594"/>
        </emma:interpretation>
      </emma:emma>
    </inkml:annotationXML>
    <inkml:traceGroup>
      <inkml:annotationXML>
        <emma:emma xmlns:emma="http://www.w3.org/2003/04/emma" version="1.0">
          <emma:interpretation id="{717827C9-0686-4F03-A79B-64BB136B5941}" emma:medium="tactile" emma:mode="ink">
            <msink:context xmlns:msink="http://schemas.microsoft.com/ink/2010/main" type="paragraph" rotatedBoundingBox="21448,18500 14849,18726 14784,16820 21383,16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7A5D4-A348-4993-97BD-DDDEEA2E4592}" emma:medium="tactile" emma:mode="ink">
              <msink:context xmlns:msink="http://schemas.microsoft.com/ink/2010/main" type="line" rotatedBoundingBox="21448,18500 14849,18726 14784,16820 21383,16594"/>
            </emma:interpretation>
          </emma:emma>
        </inkml:annotationXML>
        <inkml:traceGroup>
          <inkml:annotationXML>
            <emma:emma xmlns:emma="http://www.w3.org/2003/04/emma" version="1.0">
              <emma:interpretation id="{BC6BD717-16E9-4AD6-91B8-C7B49B119ABD}" emma:medium="tactile" emma:mode="ink">
                <msink:context xmlns:msink="http://schemas.microsoft.com/ink/2010/main" type="inkWord" rotatedBoundingBox="21444,18386 20682,18412 20639,17159 21401,171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 5 520 0,'-31'-7'192'15,"27"7"-152"-15,4 0-8 0,0 0 16 0,0 0-32 16,0 0 32-16,7 0-32 15,9 0 32-15,11 7-32 16,12 0-32-16,11 3 8 0,0 0 8 16,8 4 4-16,-15 0 24 31,4-1-16-31,-9-2-4 16,-7-1-4-16,-4-6 56 15,-3 2-32-15,-13-6 76 16,1 4-56-16,-12-4 28 0,4 0-44 15,-16 0 8-15,0 3-24 16,-11 1-44-16,0 6 16 0,-24 7 20 16,5 7-4-16,-24 11 52 15,4-1-28-15,-8 11-40 16,12-4 4-16</inkml:trace>
          <inkml:trace contextRef="#ctx0" brushRef="#br0" timeOffset="1261.0541">-147 965 364 0,'-27'17'132'0,"7"0"-100"0,1 18-12 16,11-18 112-16,-4 7-76 15,5-7 24-15,3 0-48 16,4 0-20-16,4 1-8 16,3-8 92-16,13-3-52 15,-1 3 0-15,8-10-28 0,-7-3-36 31,-1 3 8-31,-4-7-48 0,5 7 32 0,-9-4-20 16,1 4 28-16,-8 4 36 16,0 3-8-16,4 3 44 15,-8 0-28-15,11 4 4 16,-3-4-16-16,11 8 28 16,8-5-24-16,4-6 20 15,4-7-20 1,4-3 8-16,7-7-12 0,-7 3-16 15,-4-11 0-15,-8 1 56 16,0 0-28-16,-8-4-12 16,1 1-4-16,-12 3-36 15,-5-4 16-15,-3 4-12 16,0 3 12-16,-3 4-52 16,3 3 32-16,-8 0-556 0</inkml:trace>
        </inkml:traceGroup>
        <inkml:traceGroup>
          <inkml:annotationXML>
            <emma:emma xmlns:emma="http://www.w3.org/2003/04/emma" version="1.0">
              <emma:interpretation id="{E97C224F-2419-406B-AFF9-D80EFAFB574F}" emma:medium="tactile" emma:mode="ink">
                <msink:context xmlns:msink="http://schemas.microsoft.com/ink/2010/main" type="inkWord" rotatedBoundingBox="16790,18659 14896,18724 14884,18370 16777,18305"/>
              </emma:interpretation>
              <emma:one-of disjunction-type="recognition" id="oneOf1">
                <emma:interpretation id="interp1" emma:lang="" emma:confidence="0">
                  <emma:literal>r a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(5</emma:literal>
                </emma:interpretation>
              </emma:one-of>
            </emma:emma>
          </inkml:annotationXML>
          <inkml:trace contextRef="#ctx0" brushRef="#br0" timeOffset="93714.9373">-4363 1161 372 0,'8'0'140'0,"-8"0"-112"0,0 0-4 0,0 0 64 16,0 0-52-16,11 10-12 15,5-3-16-15,-1 7 24 16,5-4-16-16,3 0 4 16,4 1-12-16,4-1-16 15,-4 4 4-15,-4 3 40 16,-7 0-24-16,-9 4 36 15,-10 0-32-15,-13 6 48 0,-7 1-36 16,-8 3 20-16,-12 0-28 0,1 3 80 16,-1 7-56-16</inkml:trace>
          <inkml:trace contextRef="#ctx0" brushRef="#br0" timeOffset="93384.5507">-6031 1415 332 0,'3'-6'120'0,"-3"2"-92"0,0-3-8 15,0 7 8-15,8 0-20 16,-4 0 24-16,0-3-20 0,4-1 84 16,-1-6-52-16,5 10 32 15,-12-7-44-15,8-3 36 16,3 6-40-16,-7-6 4 15,12 0-20-15,11-1 28 0,8-2-24 16,15-1 4-16,16 0-12 16,7 11-8-16,-3-1 4 15,15-6 4-15,20 10-4 16,19-3 8-16,3 3-8 16,-3-4 8-16,16 4-8 15,-5-3 16-15,-7 6-12 16,-16 1 32-16,-19-1-24 15,-16-3 20-15,-19-3-20 0,-11 6 28 16,-16-10-28-16,-12 7 48 16,-11 0-36-16,-8 0 12 15,-8 7-24-15,-3-7-184 16,-5 0 92-16,1 7-228 16,-1-7 172-16</inkml:trace>
        </inkml:traceGroup>
        <inkml:traceGroup>
          <inkml:annotationXML>
            <emma:emma xmlns:emma="http://www.w3.org/2003/04/emma" version="1.0">
              <emma:interpretation id="{BA0322A8-A162-4FB6-B150-04C0B6195CD5}" emma:medium="tactile" emma:mode="ink">
                <msink:context xmlns:msink="http://schemas.microsoft.com/ink/2010/main" type="inkWord" rotatedBoundingBox="16278,18580 14846,18629 14784,16820 16216,1677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823.8083">-5079-360 520 0,'-23'-7'192'0,"19"7"-152"0,-4 7-8 0,8-7 80 16,-4 7-68-16,0 10 0 16,0-3-28-16,0 10 60 15,4 7-44-15,0-4 16 0,4 11-32 0,0-3 20 16,0-1-24-16,-4-3 24 15,0 0-24-15,0-4-276 16,4 4 140-16</inkml:trace>
          <inkml:trace contextRef="#ctx0" brushRef="#br0" timeOffset="8588.3432">-5404 466 392 0,'4'-7'148'0,"-8"-3"-116"0,0-1-8 16,4 8 120 0,-4-1-84-16,4 1 8 0,-4-1-40 15,0 8-24-15,0 3-8 16,-3 0 28-16,-1 6-12 0,0 1 40 16,-4 3-28-16,1 1 64 15,-1 2-48-15,1-3 20 16,3 8-40-16,0-1 0 15,4 0-12-15,8-4-16 16,4 4 4-16,3-6 64 16,5-8-32-16,-1-3-28 15,5-14-4-15,3 4 0 16,-4-11 4-16,5 7-28 0,-1-7 16 16,-4 7-12-16,-3-3 12 15,-5 3-20-15,-3 7 20 16,-4 7 4-16,4 3 8 15,-4 1 0-15,7 13 0 16,8-14 8-16,12 4-4 16,8-7-12-16,8-7 4 15,3-7 64-15,-7-7-32 16,-9 7 8-16,-3-7-24 16,-11 1-24-16,-1-5 4 0,-15 1 40 15,-12-3-20-15,-7 2 0 16,3 1-8-16,-3-4-40 15,3 4 20-15,4 7-204 16,4 3 120-16,16 4-452 16</inkml:trace>
          <inkml:trace contextRef="#ctx0" brushRef="#br0" timeOffset="9147.3428">-4808 731 540 0,'-8'-4'200'0,"8"4"-156"0,-8 0-12 16,8 14 52-16,-4 7-16 15,-3 10-32-15,3 0 16 16,0 0-36-16,0 3 32 0,0-10-32 0,12-3-4 15,0-4-8-15,3-10 12 16,9-14-8-16,7-3-20 16,8-14 4-16,-4-7-188 15,-4 0 104-15,-12 0-12 16,-11 0 60-16,-12 7 56 16,-11 6-4-16,-4 11 44 15,-1 7-28-15,1 11-12 16,4 3-8-16,11-4-340 15</inkml:trace>
          <inkml:trace contextRef="#ctx0" brushRef="#br0" timeOffset="92948.816">-5900 1154 404 0,'8'-10'148'0,"-4"3"-112"0,-4 3-12 15,0 4 100-15,4-7-72 16,-1 4 52-16,5-4-64 0,0 0 16 16,-4 4-36-16,0-4 16 0,-4 7-20 15,-4 0-52-15,-8 7 20 16,-7 7 20-16,-8 6 0 15,0 1 44-15,0 6-24 16,3-6 4-16,-3 0-16 16,4-4-24-16,4-3 4 15,11-4-4-15,0 7 4 16,16-7-28-16,-8-3 20 16,8 4 4-16,7 2 12 15,-3 5 8-15,3-1-4 0,-3 10 16 16,-1-3-12-16,-3 1-276 15,0-5 144 1,-8-6-256-16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38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FE3A02-6BE8-462D-A2DD-D0D6BC4C1D50}" emma:medium="tactile" emma:mode="ink">
          <msink:context xmlns:msink="http://schemas.microsoft.com/ink/2010/main" type="writingRegion" rotatedBoundingBox="1779,14614 3649,14614 3649,16671 1779,16671"/>
        </emma:interpretation>
      </emma:emma>
    </inkml:annotationXML>
    <inkml:traceGroup>
      <inkml:annotationXML>
        <emma:emma xmlns:emma="http://www.w3.org/2003/04/emma" version="1.0">
          <emma:interpretation id="{BC25BECD-622B-4F3E-97B8-5F2C13A2CCA7}" emma:medium="tactile" emma:mode="ink">
            <msink:context xmlns:msink="http://schemas.microsoft.com/ink/2010/main" type="paragraph" rotatedBoundingBox="1779,14614 3649,14614 3649,16671 1779,16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2CD43E-7DE6-49CB-9863-D9BF7AD83EA5}" emma:medium="tactile" emma:mode="ink">
              <msink:context xmlns:msink="http://schemas.microsoft.com/ink/2010/main" type="line" rotatedBoundingBox="1779,14614 3649,14614 3649,16671 1779,16671"/>
            </emma:interpretation>
          </emma:emma>
        </inkml:annotationXML>
        <inkml:traceGroup>
          <inkml:annotationXML>
            <emma:emma xmlns:emma="http://www.w3.org/2003/04/emma" version="1.0">
              <emma:interpretation id="{E143A17D-DCD4-41A9-AFC7-2A4B8D41F4BB}" emma:medium="tactile" emma:mode="ink">
                <msink:context xmlns:msink="http://schemas.microsoft.com/ink/2010/main" type="inkWord" rotatedBoundingBox="1779,15973 3053,15973 3053,16671 1779,166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5 364 0,'24'-7'132'0,"-1"10"-100"0,12 1-12 16,-16-4-28-16,8 7 0 15,12-4-4-15,3 4 4 16,1 0 32-16,11-7-12 15,0 0 68-15,8-3-48 16,16-4 4-16,11 0-20 16,8 7-36-16,-1-4 8 15,-10 1-340-15,-1-1 196 16,8 1 44-16</inkml:trace>
          <inkml:trace contextRef="#ctx0" brushRef="#br0" timeOffset="1381.2999">465 15 540 0,'-8'7'200'0,"12"3"-156"0,0 4-12 0,-4-4-88 0</inkml:trace>
          <inkml:trace contextRef="#ctx0" brushRef="#br0" timeOffset="1263.4873">542-267 340 0,'-3'-3'128'0,"3"6"-100"0,0 4-8 0,0-7-8 31,0 3-12-31,7 1 8 0,1 3-4 0,-4 3-160 16</inkml:trace>
          <inkml:trace contextRef="#ctx0" brushRef="#br0" timeOffset="11441.6228">-228-587 112 0,'0'-14'44'0,"8"7"-36"0,0 4 0 16,3 3-4-16,1 0-4 15,3-4 24-15,5 1-12 16,-9-4-4-1,12-10-24-15</inkml:trace>
        </inkml:traceGroup>
        <inkml:traceGroup>
          <inkml:annotationXML>
            <emma:emma xmlns:emma="http://www.w3.org/2003/04/emma" version="1.0">
              <emma:interpretation id="{91BC72C6-460F-455E-9480-A7487BB200B9}" emma:medium="tactile" emma:mode="ink">
                <msink:context xmlns:msink="http://schemas.microsoft.com/ink/2010/main" type="inkWord" rotatedBoundingBox="2209,14614 3649,14614 3649,15274 2209,15274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1957.9943">1642-1616 352 0,'-16'62'132'0,"12"0"-104"0,4 38-8 16,12-49 44-16</inkml:trace>
          <inkml:trace contextRef="#ctx0" brushRef="#br0" timeOffset="11592.0208">202-1888 8 0,'15'-79'4'0,"8"45"-4"0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3:08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5599BA-C04D-48A4-9060-3E4D2769CAC3}" emma:medium="tactile" emma:mode="ink">
          <msink:context xmlns:msink="http://schemas.microsoft.com/ink/2010/main" type="inkDrawing" rotatedBoundingBox="11359,10490 15608,11525 15537,11820 11287,10784" semanticType="underline" shapeName="Other">
            <msink:sourceLink direction="with" ref="{13F1FFD5-F600-45B3-8706-0ECB3F699D08}"/>
          </msink:context>
        </emma:interpretation>
      </emma:emma>
    </inkml:annotationXML>
    <inkml:trace contextRef="#ctx0" brushRef="#br0">4243 1159 340 0,'-46'-28'128'0,"22"11"-100"0,-11-11-8 0,12 8-8 15,-23-11-12-15,-24-7 68 0,-19-3-36 16,-4-4 32-16,-19-3-36 15,-31-4 88-15,-16 7-64 16,-15-17 92-16,-47-20-84 16,-3-11 32-16,-36 3-52 15,9 18-4-15,-28 7-24 0,23 10 0 16,-3 7-4-16,19 10-8 16,31 0 4-16,-4 0-4 15,23 7 0-15,39 10-36 16,20 8 20-16,22 9-12 15,28 4 16-15,19 11 0 16,16 9 4-16,19-6 52 16,15 7-24-16,4-4-140 0,20 0 64 15,7-10-332 1,20 3 216-16,15 4-128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35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B04957-7681-4263-8405-023BF61EBA14}" emma:medium="tactile" emma:mode="ink">
          <msink:context xmlns:msink="http://schemas.microsoft.com/ink/2010/main" type="inkDrawing" rotatedBoundingBox="16981,13646 17372,16978 14536,17310 14146,13978" shapeName="Other"/>
        </emma:interpretation>
      </emma:emma>
    </inkml:annotationXML>
    <inkml:trace contextRef="#ctx0" brushRef="#br0">-6430-226 384 0,'8'-7'140'0,"-8"7"-108"0,15-10-8 0,-3 3 92 16,-1 7-68-16,5-7 24 16,3 7-40-16,0-3 12 15,1 3-24-15,-1-4 16 16,1 8-20-16,-5-4 20 16,4 3-24-16,1-3 12 15,-1 0-12-15,0-7 12 16,5 0-16-16,-1-6 4 15,0 2-4-15,0-9 20 16,-3 2-16-16,3-6 4 16,4 7-8-16,4-10 4 15,-4 6-8-15,0-7 16 16,0 4-12-16,-4-3-4 16,5 6 0-16,-1-6 4 15,4 3-4-15,-4-14 8 16,-4 7-8-16,0-24 8 15,-7 10-8-15,3-24-12 16,-3 7 4-16,-5-7 4 16,1 7 0-16,3 1 0 15,-3 5 0-15,7-9 8 16,-3 7-4-16,-1-18-12 16,5 14 4-16,-5-14 4 0,4 21 0 15,-3-14 0-15,3 11 0 0,-7-14-20 16,3 13 12-16,-3-20 20 15,0 14-4-15,-5-18-12 16,5 18 0-16,-8-4 20 16,4 17-8-16,-5-10 4 15,9 14-4-15,-4-17-32 16,-4 10 12-16,3-18 4 16,1 11 8-16,0-10-28 15,3 17 16-15,1-7 12 16,4 17 4-16,-9-3 40 15,13 10-20-15,-9-6 4 16,5 13-16-16,-1-17-16 16,1 13 0-16,3-10 40 15,0 8-24-15,1-5-20 16,-1 1 4-16,0 3 0 16,5 11 4-16,-1 3 0 15,0-1 0-15,0 5-12 16,-3 13 8-16,-1-7 4 15,0 4 0-15,-3-1 0 16,3 11 0-16,1-13 24 16,-1 13-12-16,-3-11-4 15,-1 8-4-15,-3 0-24 16,3 6 12-16,-3-3 12 16,-1 7 0-16,-3 0-4 15,4 6 4-15,-1-6-16 16,1 11 8-16,0-5 4 0,-1 1 0 0,1 0 0 15,-1 3 0-15,1 0 8 16,0 0-4-16,-5 1 16 16,5-1-12-16,0 0-12 15,-1 0 0-15,-3-3 28 16,4 3-12-16,-5-3-32 16,5 3 12-16,-4-3 0 15,-1 3 8-15,1-3 8 16,0 0-4-16,-4-1 16 15,0 1-12-15,-1 0-12 16,1 3 0-16,0-3 12 16,0 0-4-16,0-4-20 15,4 4 8-15,-1-4-32 16,5 4 24-16,-4-4 40 16,0 1-12-16,-1-1 0 15,1 0-8-15,-4 1 4 16,0 2-4-16,-4 1-4 15,-4 0 4-15,0 0-16 16,4 3 8-16,-8 3 40 16,16 1-24-16,-8 0-20 15,0-1 4-15,0 1 8 16,0 0 0-16,4-4-4 16,0 4 4-16,-4-4 4 15,4 7-4-15,-4-7-20 0,7 4 8 16,-7-4-4-16,0 4 4 0,0-4 24 15,0 0-8-15,0-3 4 16,0 3-4-16,0-3-8 16,0 3 4-16,8-7-4 15,-8 7 0-15,0-6 0 16,4 2 0-16,-4-6 0 16,8 11 0-16,-8-8 0 15,0 0 0-15,0 4 16 16,0 0-8-16,0-4 4 15,0 7-4-15,0-3-32 16,0 3 12-16,0-3-4 16,0 7 8-16,0-4 44 15,0 7-24-15,-4 0-8 16,4-3-8-16,-4 6 4 16,4 1 0-16,-4-1-12 15,0 1 8-15,0-1-4 16,4-3 0-16,-4 0 0 15,8-3 0-15,-4-4 32 16,-4 1-12-16,4-1-4 16,4 0-4-16,-4 0-32 15,0 0 16-15,0-3 12 16,0 3 4-16,0-3-4 16,4 3 4-16,0-3 12 15,0 0-8-15,-4 0-20 16,4 3 4-16,0 0 4 0,-4 4 4 15,4 3 16-15,-1 0-8 16,-3 3-12-16,4 1 0 0,-4 3-4 16,4-4 0-16,0 4 8 15,0-3 0-15,0-4 0 16,4-3 0-16,-5-1 16 16,5-3-8-16,-4 1 4 15,4-5-4-15,-8 1-16 16,4 0 4-16,-4 0 28 15,0 6-12-15,0-6-20 16,0 0 0-16,0-4 4 16,4 4 4-16,-4-4 0 15,3 4 0-15,1-4-12 16,4 4 8-16,-4-4 12 16,4 1-4-16,-5-1-12 15,1 4 4-15,-4-4 12 16,4 4-4-16,-4 0 8 15,0 3-8-15,-4 4-4 16,12 3 4-16,-8-7-24 16,4 10 12-16,-4-9 32 15,8 2-16-15,-1-3 8 16,1 1-8-16,-4-5-24 16,4 5 8-16,-4-5 20 15,3 8-4-15,-3-7-4 16,0 0 0-16,-4-1 4 15,0 1-4-15,8-4-12 0,-4 4 4 16,0-3-4 0,0-1 0-16,3 0-12 0,1 0 12 0,-4 1 20 15,4-1-4-15,-8 0 4 16,7 4-4-16,-3-7-16 16,0 3 4-16,0-3 12 15,-4 4-4-15,8-4 8 16,-4-1-8-16,-1 1 8 15,1 4-8-15,4-5-12 16,-8 5 4-16,8-1 20 16,-4 0-8-16,-4 1-4 15,4 3 0-15,-1-4-16 16,-3 0 8-16,8-3-4 16,-4 0 0-16,0 0 16 15,0 3-4-15,4 0 16 16,-1 1-12-16,-3-4 4 15,4 0-4-15,0-1-16 16,-5 1 4-16,-3-3 4 16,4-1 0-16,0 1 0 15,4 3 0-15,0-4 8 16,-4 0-4-16,11 1 8 16,-3-1-8-16,-5 1-4 15,1-1 4-15,-4 1 20 16,8 2-12-16,-8-2-20 15,-1-1 0-15,5 1 4 16,8 10 4-16,-12-8-12 0,7 5 8 0,-3-4 20 16,0 0-8-1,3-1-12-15,-3 1 0 0,7 0 20 16,-3 4-8-16,0-5-4 16,3 1 0-16,-3-3-4 15,3 3 0-15,-3-1 0 16,-1 1 0-16,9-3 0 15,-5-1 0-15,-3 1 24 16,7-1-12-16,-3 4-40 16,-5 0 16-16,5 3 20 15,-5-3-4-15,5 0 0 16,-4 0 0 0,-1-7-4-16,5 0 0 15,-5 0 8-15,5 7-4 0,-5-7-12 16,1 3 4-16,-4-3 20 15,3 4-8-15,-3-4-20 16,8 7 4-16,-13-4 20 16,13-3-4-16,-12 7-4 15,4-7 0-15,3 0 20 16,-3 7-12-16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8:05.6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1D7946-0049-445B-97D8-B2E85C408D35}" emma:medium="tactile" emma:mode="ink">
          <msink:context xmlns:msink="http://schemas.microsoft.com/ink/2010/main" type="writingRegion" rotatedBoundingBox="12955,363 14501,-57 14662,533 13116,954"/>
        </emma:interpretation>
      </emma:emma>
    </inkml:annotationXML>
    <inkml:traceGroup>
      <inkml:annotationXML>
        <emma:emma xmlns:emma="http://www.w3.org/2003/04/emma" version="1.0">
          <emma:interpretation id="{4EFD00D1-E631-44D7-81A8-4F5104B0A084}" emma:medium="tactile" emma:mode="ink">
            <msink:context xmlns:msink="http://schemas.microsoft.com/ink/2010/main" type="paragraph" rotatedBoundingBox="12955,363 14501,-57 14662,533 13116,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F16DC-3FB4-4A63-8FE3-7D455400A7B1}" emma:medium="tactile" emma:mode="ink">
              <msink:context xmlns:msink="http://schemas.microsoft.com/ink/2010/main" type="line" rotatedBoundingBox="12955,363 14501,-57 14662,533 13116,954"/>
            </emma:interpretation>
          </emma:emma>
        </inkml:annotationXML>
        <inkml:traceGroup>
          <inkml:annotationXML>
            <emma:emma xmlns:emma="http://www.w3.org/2003/04/emma" version="1.0">
              <emma:interpretation id="{810CD1B8-1179-4B55-96A3-F16EFE1E342E}" emma:medium="tactile" emma:mode="ink">
                <msink:context xmlns:msink="http://schemas.microsoft.com/ink/2010/main" type="inkWord" rotatedBoundingBox="12955,363 14501,-57 14662,533 13116,954">
                  <msink:destinationLink direction="with" ref="{B22A329A-A264-4DF0-A117-00B932BED214}"/>
                  <msink:destinationLink direction="with" ref="{CDAC58CE-81B6-4EF2-868B-2AE5CE5844C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6848-3127 332 0,'8'0'120'0,"-8"0"-92"0,11 14-8 0,-7 3 168 15,4 10-108-15,-8 18 88 16,4 7-96-16,-12 13 16 15,4-7-52-15,-11-2 20 16,3-8-28-16,-11-7 52 16,4-7-44-16,-5-6 28 15,-3-7-36-15,0-11 0 16,4 0-16-16,-4-13-44 16,11-4 20-16,1-17-464 15,3 7 260-15</inkml:trace>
          <inkml:trace contextRef="#ctx0" brushRef="#br0" timeOffset="119.2821">6829-3255 956 0,'11'-17'352'0,"-11"17"-272"0,4 0-24 0,-4 0-12 16,8 7-36-16</inkml:trace>
          <inkml:trace contextRef="#ctx0" brushRef="#br0" timeOffset="913.8962">7243-3162 260 0,'-4'-10'96'0,"4"10"-76"0,8-3-4 16,-8-1 88-1,0 4-60-15,0 0 36 0,0 0-48 0,-4 0 80 16,0 0-64-16,-4 4 32 15,4 9-48-15,-11 5 68 16,3-1-52-16,-7 14 44 16,7 7-52-16,1 3 32 15,3-10-40-15,8 0-28 16,4 0-4-16,7-11 44 16,5-6-24-16,-1-14-20 15,5 0 0-15,-5-14-8 16,5 1 0-16,-5-11 0 15,1-1 0-15,-9-5-12 16,5 9 12-16,-8-7 4 16,0 15 4-16,-4 6-20 15,4 10 12-15,-4 7 4 16,7 8 4-16,1 6 44 16,7 3-24-16,9-3 16 15,-1-3-20-15,8-18 20 16,0 8-24-16,8-22 32 15,-5 5-28-15,-14-12 12 16,-1 1-16-16,-11-7-8 16,-4 7 0-16,-12-7-32 15,4 3 16-15,-7-3-108 16,-1 3 64-16,4 1-12 16,0 6 44-16,1 0-4 15,7 7 16-15,0-6 16 16,7 9 0-16,1-3 60 0,4 7-36 15,7-3 16-15,0 3-28 0,5-4-8 16,-1 8-4-16,4-4 40 16,8 3-24-16,4-3-44 15,-1 0 12-15,9-7 28 16,3 7-8-16,0 0 0 16,-3 0-4-16,-5-3-4 15,-3 3 0-15,-8-10 16 16,-4 6-8-16,-7 1-28 15,-5-4 8-15</inkml:trace>
          <inkml:trace contextRef="#ctx0" brushRef="#br0" timeOffset="1304.435">7901-3316 320 0,'-12'10'120'0,"12"-10"-96"0,-4 3-4 16,1 1 156-16,3 6-100 0,-4 7 96 31,4-6-104-31,-4 6 108 0,4-3-100 0,-4 10 40 16,0-4-68-16,-8 11 44 15,12-3-52 1,-7 3 8-16,7 0-32 0,-4 0 8 16,4 3-12-16,0-13 20 15,8-1-20-15,-1-2 40 16,9-12-28-16,3-2-24 15,1-4 0-15,10-7 0 16,1-3 0-16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50.0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6CB122-60CF-422A-AD40-BCAE953F85C1}" emma:medium="tactile" emma:mode="ink">
          <msink:context xmlns:msink="http://schemas.microsoft.com/ink/2010/main" type="inkDrawing" rotatedBoundingBox="2634,13688 2690,13679 2694,13702 2638,13712" shapeName="Other"/>
        </emma:interpretation>
      </emma:emma>
    </inkml:annotationXML>
    <inkml:trace contextRef="#ctx0" brushRef="#br0">631-2903 176 0,'0'-24'64'0,"16"24"-48"0,3 4-8 0,1-4 16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4:12.2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463DD9-F263-4E00-89BF-A4B7FE34A86A}" emma:medium="tactile" emma:mode="ink">
          <msink:context xmlns:msink="http://schemas.microsoft.com/ink/2010/main" type="inkDrawing" rotatedBoundingBox="21585,6965 25255,7311 25249,7369 21580,7023" semanticType="underline" shapeName="Other">
            <msink:sourceLink direction="with" ref="{C28CF11C-A70C-4075-A70B-6ACB2F666EED}"/>
            <msink:sourceLink direction="with" ref="{593E07D5-9CF8-4958-A51F-A107BFAA640F}"/>
          </msink:context>
        </emma:interpretation>
      </emma:emma>
    </inkml:annotationXML>
    <inkml:trace contextRef="#ctx0" brushRef="#br0">0 2 176 0,'50'-14'64'0,"-15"21"-48"0,4-7-8 16,-12 7 44-16,4-7-32 16,7 3 52-16,9 4-40 15,-12-7 20-15,19 0-32 16,-4-3 36-16,16-1-32 16,12 1 32-16,11 6-32 15,-4 4-32-15,-8 4 4 16,-3-1 16-16,-8 4-4 15,7-4-20-15,1 4 4 16,-1-4 32-16,8 0-16 16,1 4 0-16,-5 3-4 15,4-3-16-15,20-4 8 16,27 1-16-16,7 3 12 0,9-8 48 16,18 5-20-16,5 2-8 15,-24 5-8-15,-8-5 20 16,1 1-12-16,-8 0-4 15,-8-4-4-15,-8 4 40 16,-19-4-24-16,-12-6-20 16,0-1 0-16,-11-3 0 15,4 0 0-15,-16 0-12 0,-8 0 8 16,-11 0 40-16,-12 0-24 16,-19 4 36-16,-20 3-540 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4:11.4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C61FD1-7247-40B0-8C78-999DCFEBFDDD}" emma:medium="tactile" emma:mode="ink">
          <msink:context xmlns:msink="http://schemas.microsoft.com/ink/2010/main" type="writingRegion" rotatedBoundingBox="2174,7463 5820,7463 5820,9476 2174,9476"/>
        </emma:interpretation>
      </emma:emma>
    </inkml:annotationXML>
    <inkml:traceGroup>
      <inkml:annotationXML>
        <emma:emma xmlns:emma="http://www.w3.org/2003/04/emma" version="1.0">
          <emma:interpretation id="{608C2307-BAD1-4D55-A8D0-333A3C6AC3A4}" emma:medium="tactile" emma:mode="ink">
            <msink:context xmlns:msink="http://schemas.microsoft.com/ink/2010/main" type="paragraph" rotatedBoundingBox="2174,7463 5820,7463 5820,9476 2174,9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C2629-09DF-4968-9CAB-7189381BE84C}" emma:medium="tactile" emma:mode="ink">
              <msink:context xmlns:msink="http://schemas.microsoft.com/ink/2010/main" type="line" rotatedBoundingBox="2174,7463 5584,7463 5584,8247 2174,8247"/>
            </emma:interpretation>
          </emma:emma>
        </inkml:annotationXML>
        <inkml:traceGroup>
          <inkml:annotationXML>
            <emma:emma xmlns:emma="http://www.w3.org/2003/04/emma" version="1.0">
              <emma:interpretation id="{B16E3549-14CA-43F9-A056-89C5C08A2AB3}" emma:medium="tactile" emma:mode="ink">
                <msink:context xmlns:msink="http://schemas.microsoft.com/ink/2010/main" type="inkWord" rotatedBoundingBox="2174,7896 2642,7896 2642,8247 2174,82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44 456 0,'8'3'168'0,"-8"-3"-128"0,23 10-16 15,-8-6 16-15,5 3-28 0,15-4-20 16,-8 8 0 0,11-8 20-16,-3 0-4 0,8-6 32 15,-5 3-24-15,9-7-24 16,-4 4 4-16,-13-8 52 15,1 4-24-15,-11-3-20 16,-5 3-4-16,-19-7 0 16,-3 8 0-16,-13-1 8 15,1 3-4-15,-12-3-20 16,8 7 8-16,-8-3-24 16,4 6 20-16,-4 1-20 15,11 6 16-15,-3 4 52 31,12 10-16-31,3 4 36 0,12 6-32 0,3 7-12 16,5 4-8-16,11-4 20 16,-7 1-12-16,26-8 56 15,-7-3-36-15</inkml:trace>
        </inkml:traceGroup>
        <inkml:traceGroup>
          <inkml:annotationXML>
            <emma:emma xmlns:emma="http://www.w3.org/2003/04/emma" version="1.0">
              <emma:interpretation id="{3B139E7C-C717-4C53-AC5F-F6D6624A0823}" emma:medium="tactile" emma:mode="ink">
                <msink:context xmlns:msink="http://schemas.microsoft.com/ink/2010/main" type="inkWord" rotatedBoundingBox="3702,8025 4239,7433 4561,7724 4024,83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0.9647">1533 124 416 0,'8'0'152'0,"-8"0"-116"0,27 7-12 0,-12-7-4 15,1 3-16-15,7-6 32 16,4 3-20-16,-4-7-24 16,4 3 4-16,0-3 8 15,-3 4 0-15,-9-7 16 16,1 6-12-16,-13-6 24 15,-3 3-20-15,-7 0-32 16,-5 4 12-16,-3-1-24 16,-1 4 16-16,-7 0 60 15,4 7-20-15,-5 0-12 16,9 7-4-16,-5 3 24 16,13 0-16-16,-1 7-4 15,4 0-8-15,12 4 4 16,7-4-4-16,12-3 52 15,8-4-32-15,4-10 8 16,0 0-20-16,-1-14-104 16,1 3 48-16,-4-16-148 15,0 2 108-15</inkml:trace>
          <inkml:trace contextRef="#ctx0" brushRef="#br0" timeOffset="1499.9124">2094-423 528 0,'4'-11'196'0,"-4"11"-152"0,-12 18-12 0,5-1 44 16,7 7-48-16,-8 21 16 16,0 6-28-16,-3 11 20 15,7-3-24-15,-8-4 24 16,4-4-24-16,8-3 12 16,-4-3-12-16,1-3 20 15,3-5-20-15,-4-2 68 16,4-4-48-16,-4-4 32 15,4 1-36-15</inkml:trace>
        </inkml:traceGroup>
        <inkml:traceGroup>
          <inkml:annotationXML>
            <emma:emma xmlns:emma="http://www.w3.org/2003/04/emma" version="1.0">
              <emma:interpretation id="{5D7FAE1A-72CA-4D3F-9F37-630879321AD3}" emma:medium="tactile" emma:mode="ink">
                <msink:context xmlns:msink="http://schemas.microsoft.com/ink/2010/main" type="inkWord" rotatedBoundingBox="4826,7942 5112,7942 5112,8134 4826,81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57.4311">2652 96 320 0,'3'-20'120'0,"-3"20"-96"0,28-18-4 0,-13 12 52 15,1 2-44-15,7 1 32 16,0 3-32-16,8 3 36 16,8 4-36-16,-1 7-32 15,-11 6 0-15,-3 8 36 16,-5-1-20-16,-23 1 68 15,-4-4-44-15,-23-3 20 16,1-4-36-16,-17-14 16 16,4-3-20-16</inkml:trace>
        </inkml:traceGroup>
        <inkml:traceGroup>
          <inkml:annotationXML>
            <emma:emma xmlns:emma="http://www.w3.org/2003/04/emma" version="1.0">
              <emma:interpretation id="{C1D95488-51DC-48E4-B11C-F51EDEC4950E}" emma:medium="tactile" emma:mode="ink">
                <msink:context xmlns:msink="http://schemas.microsoft.com/ink/2010/main" type="inkWord" rotatedBoundingBox="5232,7897 5584,7897 5584,8231 5232,8231"/>
              </emma:interpretation>
              <emma:one-of disjunction-type="recognition" id="oneOf3">
                <emma:interpretation id="interp3" emma:lang="" emma:confidence="1">
                  <emma:literal>e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C</emma:literal>
                </emma:interpretation>
                <emma:interpretation id="interp6" emma:lang="" emma:confidence="0">
                  <emma:literal>@</emma:literal>
                </emma:interpretation>
                <emma:interpretation id="interp7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0704.2296">3159 138 184 0,'19'0'68'0,"-19"0"-52"0,19 0-4 15,-11-7 4 1,4 7-12-16,-4 0 8 16,7 0-8-16,-3-4 32 15,-1 1-20-15,-11-4 20 16,12 7-20-16,-12-10-8 15,4 10-4-15,-4-7-16 16,0 7 8-16,0-4 4 0,4 1 0 16,-4-4 0-16,3 4 0 0,-3-11 0 15,0 14 0-15,0-7 44 16,0 3-24-16,-3-9 24 16,3 13-24-16,-4-7 36 15,4 0-32-15,-4 0-12 16,4 7-8-16,-12-3 40 15,12 3-24-15,-8-4-20 16,8 1 0-16,-11-4 24 16,11 7-12-16,-12-7 4 15,5 14-8-15,-1-7 12 16,0 0-12-16,-7 0-4 16,-1 0 0-16,4 0-16 15,1 7 8-15,-9-7 20 16,9 3-8-16,-5-3 16 15,9 4-16-15,-5-4 4 16,4 3-4-16,1-3 4 16,7 3-8-16,-8 4-4 15,8 0 4-15,-4-7-16 16,4 4 8-16,-4-1 12 16,8 4-4-16,0 3 8 15,-4 1-8-15,8-1 8 16,-1 4-8-16,-3-4 8 15,-4 4-8-15,0 0-4 16,8-1 4-16,-4-2-16 0,0 2 8 16,0-2 4-16,3 3 0 15,1-4 16-15,4 0-8 16,-1-3-4-16,5 3 0 0,-5-3-4 16,5 0 0-16,-5 0 0 15,1 0 0-15,-4-4 0 16,0 4 0-16,-1 0 8 15,1 3-4-15,-4-6-28 16,-4-1 12-16,8-3 24 16,-1 0-8-16,-3 7 0 15,12-7 0-15,-5 7 12 16,5 0-8-16,-5-4-20 16,5 1 4-16,-4-1 32 15,-1 1-16-15,1-4 0 16,3 0-4-16,-3-4 4 15,3 1-4-15</inkml:trace>
        </inkml:traceGroup>
      </inkml:traceGroup>
      <inkml:traceGroup>
        <inkml:annotationXML>
          <emma:emma xmlns:emma="http://www.w3.org/2003/04/emma" version="1.0">
            <emma:interpretation id="{595A1EF3-14BE-4AFB-A662-87730CD3ACE3}" emma:medium="tactile" emma:mode="ink">
              <msink:context xmlns:msink="http://schemas.microsoft.com/ink/2010/main" type="line" rotatedBoundingBox="2948,7896 5820,7896 5820,9476 2948,9476"/>
            </emma:interpretation>
          </emma:emma>
        </inkml:annotationXML>
        <inkml:traceGroup>
          <inkml:annotationXML>
            <emma:emma xmlns:emma="http://www.w3.org/2003/04/emma" version="1.0">
              <emma:interpretation id="{E0A5D3EF-DDFB-4616-AD53-1ADED476AF55}" emma:medium="tactile" emma:mode="ink">
                <msink:context xmlns:msink="http://schemas.microsoft.com/ink/2010/main" type="inkWord" rotatedBoundingBox="2948,7896 3571,7896 3571,8233 2948,823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00.5403">1181-1 404 0,'0'7'148'0,"0"-7"-112"0,0 17-12 0,0-3 64 16,3 0-52-16,-3 17 24 16,8-7-40-16,0 13 36 15,4 1-32-15,-1 7 4 16,5-7-16-16,-5-7 36 16,5-7-24-16,-1-14 40 15,1-3-36-15,-5-14 12 16,5-3-24-16,-8-21 36 15,3 0-28-15,-3-7 12 16,4 7-20-16,-12 0-36 16,7 7 12-16,-7 3-24 15,4 8 16-15,0 2-124 0,4 8 80 16,-4 0-252 0,3 6 176-16</inkml:trace>
          <inkml:trace contextRef="#ctx0" brushRef="#br0" timeOffset="500.385">801 161 332 0,'-15'38'120'0,"15"-38"-92"0,4 44-8 0,-8-27 44 16,4 1-40-16,-4-5 24 16,0 1-28-16,0-7 8 15,4-3-16-15,0-15 36 16,8-3-24-16,0-13-4 16,3-1-12-16,-7-6-280 15,8 3 148-15,-1 0-100 16,1 10 132-16,-4-3 96 15,7 11 4-15,-7-1 240 16,-4 7-136-16,7 3 84 16,-7 8-112-16,0-1-48 15,12 8-24-15,-9 2 20 16,-3 1-16-16,8 3 32 16,3 1-32-16,-3-1 12 15,0 0-16-15,-9 0 12 16,1 4-16-16,-8-1 24 15,1 1-20-15</inkml:trace>
        </inkml:traceGroup>
        <inkml:traceGroup>
          <inkml:annotationXML>
            <emma:emma xmlns:emma="http://www.w3.org/2003/04/emma" version="1.0">
              <emma:interpretation id="{477FDED6-6693-44F2-9368-33EF45332BA6}" emma:medium="tactile" emma:mode="ink">
                <msink:context xmlns:msink="http://schemas.microsoft.com/ink/2010/main" type="inkWord" rotatedBoundingBox="4404,7955 5820,7955 5820,9476 4404,947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186.3385">2748 767 436 0,'-11'-31'160'0,"15"18"-124"0,-4-5-8 0,0 11 44 16,0 1-44-16,0-1 32 15,4 0-32-15,3 0-16 16,-3 3-8-16,15 1 12 16,1 3-8-16,7 3 4 0,12 11-4 15,3 10-32-15,9 18 12 16,-1 9-12-16,8 18 12 15,-4 0 24-15,-11-7-4 16,3-7-4-16,4-7 0 16,1-3 12-16,-12-4-8 15,3-7 4-15,-7-3-4 16,-8-3 36-16,0-11-20 0,-15 11 32 16,3-8-32-16,-7-2-244 15,-4-1 120-15,4-3-312 16</inkml:trace>
          <inkml:trace contextRef="#ctx0" brushRef="#br0" timeOffset="-870.9485">3496 1142 176 0,'-8'-3'64'0,"4"6"-48"0,-4 1-8 0,8 3 192 16,-8 3-112-16,5-3 52 15,3 10-80-15,7 7-4 16,9 4-32-16,7 10 24 16,8 3-32-16,-4 4 20 15,0-14-20-15,-4 0 64 0,1-1-48 16,-21-9 48-16,-6-4-44 15,-24-3 8-15,-12 0-28 16,-15-4 36-16,-4 0-28 16,-4 4-288-16,-4-3 144 15,-19 2-400 1</inkml:trace>
          <inkml:trace contextRef="#ctx0" brushRef="#br0" timeOffset="1847.9089">2315 62 384 0,'-23'-4'140'0,"23"4"-108"0,-12 4-8 16,4-1 4-1,0 8-20-15,-7 2 120 16,7 8-72-16,1 3-28 16,3 0-24-16,4 7 12 0,7-7-8 15,9-3 32-15,3 3-24 0,12-14 12 16,0 4-16-16,8-14 12 15,-4 0-16-15,-8-14-92 16,0 4 48-16,-12-14-52 16,-3 3 52-16,-16-6-40 15,0 6 40-15,-7-3 28 16,3 7 8-16,-4 0-16 16,8 10 8-16,8-4-112 15,4 8 68-15</inkml:trace>
          <inkml:trace contextRef="#ctx0" brushRef="#br0" timeOffset="2060.4763">2714 76 476 0,'-4'27'176'0,"4"-27"-136"0,4 62-12 16,-4-24 32 0,3 3-40-16,-10 18 24 15,7-1-24-15,0 1 28 16,-4-4-32-16,-4-4 12 16,0-2-16-16,1-5 56 15,-1-2-40-15,-8-11-4 0,9-4-12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2:24.7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6F9C58-2DB4-4E12-922C-79CF30339233}" emma:medium="tactile" emma:mode="ink">
          <msink:context xmlns:msink="http://schemas.microsoft.com/ink/2010/main" type="writingRegion" rotatedBoundingBox="8199,11915 11946,10071 12687,11578 8941,13422">
            <msink:destinationLink direction="with" ref="{A72969D1-DE1E-4A53-9E4D-ECB019E0E1A1}"/>
          </msink:context>
        </emma:interpretation>
      </emma:emma>
    </inkml:annotationXML>
    <inkml:traceGroup>
      <inkml:annotationXML>
        <emma:emma xmlns:emma="http://www.w3.org/2003/04/emma" version="1.0">
          <emma:interpretation id="{150A1B5C-51DB-44BD-BF62-4A6786C7D455}" emma:medium="tactile" emma:mode="ink">
            <msink:context xmlns:msink="http://schemas.microsoft.com/ink/2010/main" type="paragraph" rotatedBoundingBox="8199,11915 11946,10071 12687,11578 8941,13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61EA13-682C-4EB9-A656-0873E7660456}" emma:medium="tactile" emma:mode="ink">
              <msink:context xmlns:msink="http://schemas.microsoft.com/ink/2010/main" type="line" rotatedBoundingBox="8199,11915 11946,10071 12687,11578 8941,13422"/>
            </emma:interpretation>
          </emma:emma>
        </inkml:annotationXML>
        <inkml:traceGroup>
          <inkml:annotationXML>
            <emma:emma xmlns:emma="http://www.w3.org/2003/04/emma" version="1.0">
              <emma:interpretation id="{CAF1521E-916E-4587-A8C2-D16D0D4939F5}" emma:medium="tactile" emma:mode="ink">
                <msink:context xmlns:msink="http://schemas.microsoft.com/ink/2010/main" type="inkWord" rotatedBoundingBox="8199,11915 10519,10773 11260,12280 8941,13422"/>
              </emma:interpretation>
              <emma:one-of disjunction-type="recognition" id="oneOf0">
                <emma:interpretation id="interp0" emma:lang="" emma:confidence="0">
                  <emma:literal>(w)</emma:literal>
                </emma:interpretation>
                <emma:interpretation id="interp1" emma:lang="" emma:confidence="0">
                  <emma:literal>(a)</emma:literal>
                </emma:interpretation>
                <emma:interpretation id="interp2" emma:lang="" emma:confidence="0">
                  <emma:literal>[w)</emma:literal>
                </emma:interpretation>
                <emma:interpretation id="interp3" emma:lang="" emma:confidence="0">
                  <emma:literal>(0)</emma:literal>
                </emma:interpretation>
                <emma:interpretation id="interp4" emma:lang="" emma:confidence="0">
                  <emma:literal>{w)</emma:literal>
                </emma:interpretation>
              </emma:one-of>
            </emma:emma>
          </inkml:annotationXML>
          <inkml:trace contextRef="#ctx0" brushRef="#br0">2528 8053 416 0,'-4'-42'152'0,"8"29"-116"0,-4-1-12 16,8 10 84-16,-8 4-64 15,0 11 60-15,7 13-60 16,-3 20 4-16,4 11-28 15,7 11 24-15,-3-1-28 0,7-3 12 16,5 4-16-16,-1-8 0 16,0-10-4-16,0-6 80 15,0-15-44-15,1-13 24 0,3-21-40 16,-4-14 44-16,4-13-40 16,0-7-8-16,-7-14-12 15,7-25 8-15,0-2-12 16,-8 13-12-16,0 10 0 15,-7 15-4-15,4 9 0 16,-9 18-36-16,-7 7 24 16,0 10-92-16,0 17 64 15,0 7-260-15,4 7 172 16,-4-10-328 0</inkml:trace>
          <inkml:trace contextRef="#ctx0" brushRef="#br0" timeOffset="496.3202">3155 8658 288 0,'0'-7'108'0,"8"4"-84"0,-8-4-4 15,0 7 92-15,0-3-64 0,0-1 60 16,-8 4-64-16,8 0 24 16,-12 7-40-16,-3 0 8 15,3 3-20-15,1 1 44 16,-5 6-32-16,-3 3 4 15,-8 4-20-15,7 4 28 16,1-4-24-16,11 0-12 16,4-3-8-16,8-1-4 0,12-9 0 15,3-4 24-15,0-7-8 16,8-11 24-16,1-2-20 16,-5-5 4-16,-4-6-8 15,-3 0 12-15,-5-7-12 0,-11 0 16 16,-4 7-16-16,-3 4-20 15,-5 2 4-15,-3 5-4 16,7 6 4 0,-4 3 0-16,4 4 0 0,5 4-240 15,6-8 136-15,17 1-344 16</inkml:trace>
          <inkml:trace contextRef="#ctx0" brushRef="#br0" timeOffset="856.0118">3724 7994 384 0,'-8'-24'140'0,"8"24"-108"0,-8-14-8 0,-3 7 76 31,3 4-60-31,-3-4 52 0,-5 4-52 0,-15 3-4 16,-4 3-20-16,-15 14 60 16,3 11-44-16,-18 23 68 15,-1 8-60-15,8 10 44 0,15-1-48 16,4-6-44-16,5 0 0 15,14 0 0-15,16 4 8 0,4-11 32 16,20-14-16-16,11-7-56 16,15-9 16-16,20-25-648 15</inkml:trace>
          <inkml:trace contextRef="#ctx0" brushRef="#br0" timeOffset="1393.6051">3828 8242 456 0,'-11'3'168'0,"3"-6"-128"0,0 6-16 0,1 4 24 15,3 0-32-15,-4 3 48 16,0 8-36-16,1 2-24 16,3 1-4-16,0-1 16 15,0 5-8-15,4-5 24 0,0-3-20 16,0 1-12-16,0-5-4 16,8-2 40-16,3-4-24 15,-3-4 16-15,11-3-16 16,-3-3 0-16,-5-4-4 0,1-4-16 31,7 1 4-31,-11-4 4 16,0 4 0-16,4 3-12 0,-12 4 8 15,0 3-40-15,7 3 24 16,5 4 40-16,3 3-8 16,5-3 24-1,7 4-20-15,12-5-8 16,-1 1-4-16,1-7 20 15,-4 4-12-15,-4-11 12 16,4 3-12-16,-24-6 36 16,9 0-24-16,-20-11-12 15,0 7-8-15,-20-17 4 16,9 11-4-16,-13-4-20 0,13 6 8 0</inkml:trace>
          <inkml:trace contextRef="#ctx0" brushRef="#br0" timeOffset="1606.7317">4309 7946 496 0,'0'-17'184'0,"0"17"-140"0,19-4-16 0,-4 11 84 15,5 3-68-15,7 28 8 16,4 7-32-16,15 24 40 15,-7 0-32-15,7 17 48 16,-11-4-44-16,-15 28 12 16,-9-10-28-16,-22 10-404 15,-17-6 212-15,-10 6-216 0</inkml:trace>
          <inkml:trace contextRef="#ctx0" brushRef="#br0" timeOffset="-405.1263">2110 8459 392 0,'4'-7'148'0,"-1"0"-116"0,1 7-8 0,-4 0 108 15,0 0-76-15,0 0 16 16,0 0-48-16,0 7-12 16,0 0-8-16,-4 3 56 15,4 4-32-15,-7 10-12 16,-1 3-8-16,-4 15 8 0,-3 13-8 15,-1-7 16-15,5-3-16 16,-12-4-12-16,3-10 0 16,5 0 56-16,7-11-28 0,0-6-28 15,8-10 0-15,0-4-28 16,16 3 20-16,7-6-12 16,12 3 12-16,11 0 36 15,12-7-16-15,8 17 0 16,-12-6-4-16,4-11-4 15,-11 3 0-15,-12 4 0 16,-8 0 0-16,-8-3 24 0,-7-4-12 16,-16-7 48-16,-8-7-32 15,-3 1 28-15,-8-15-28 16,-5 1-28-16,1-4 0 16,4 0 16-16,4 0-8 15,3 7 16-15,5-3-16 16,7 10-20-16,0 10 4 15,4 0-40-15,0 4 28 16,0 3-460 0,0 7 264-16,0 0-124 15</inkml:trace>
        </inkml:traceGroup>
        <inkml:traceGroup>
          <inkml:annotationXML>
            <emma:emma xmlns:emma="http://www.w3.org/2003/04/emma" version="1.0">
              <emma:interpretation id="{AEC352FE-119F-4E54-A49A-61DC216A12E9}" emma:medium="tactile" emma:mode="ink">
                <msink:context xmlns:msink="http://schemas.microsoft.com/ink/2010/main" type="inkWord" rotatedBoundingBox="11065,10642 12000,10182 12251,10691 11316,11152"/>
              </emma:interpretation>
            </emma:emma>
          </inkml:annotationXML>
          <inkml:trace contextRef="#ctx0" brushRef="#br0" timeOffset="44455.5005">5772 7158 652 0,'-8'-45'244'0,"8"42"-192"0,-8-1-12 0,-3 4-12 16,-1 0-24-16,-23 0-4 0,-3 4 4 16,-9 3-4-16,-7-1 0 15,4 1 0-15,-24 0 0 0,-7 0 8 16,-16-7-4-16,4 4-12 15,8-1 4-15,4-6 48 16,7 3-24-16,4-4 24 16,8 1-24-16,8-1 28 15,8 4-32-15,11 0-40 16,12 7 12-16,11 0 12 16,20 3 0-16,7 8-16 15,9-1 8-15,10 0 12 16,13 4 0-16,7-1-4 15,8-6 4-15,8 3 12 16,3 4-8-16,5-7 16 16,-20-7-16-16,-4-4 40 0,-15-3-24 15,-12-7 56-15,-8-7-44 16,-15-10 44-16,-12-14-44 16,-7-13 32-16,-20-18-36 15,-4-7-8-15,4 7-16 16,4 18-24-16,4 13 8 15,19 14 12-15,5 17 0 16,14 21-424-16,9 13 228 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9:57.9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336F74-8C21-486E-A522-1DE7314113E4}" emma:medium="tactile" emma:mode="ink">
          <msink:context xmlns:msink="http://schemas.microsoft.com/ink/2010/main" type="writingRegion" rotatedBoundingBox="13578,1317 18062,-5 18625,1900 14141,3223"/>
        </emma:interpretation>
      </emma:emma>
    </inkml:annotationXML>
    <inkml:traceGroup>
      <inkml:annotationXML>
        <emma:emma xmlns:emma="http://www.w3.org/2003/04/emma" version="1.0">
          <emma:interpretation id="{2B89CC0B-654C-484D-B088-71D59F854935}" emma:medium="tactile" emma:mode="ink">
            <msink:context xmlns:msink="http://schemas.microsoft.com/ink/2010/main" type="paragraph" rotatedBoundingBox="13578,1317 18062,-5 18625,1900 14141,3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BD008-1621-451D-A7FE-539F2F1885D6}" emma:medium="tactile" emma:mode="ink">
              <msink:context xmlns:msink="http://schemas.microsoft.com/ink/2010/main" type="line" rotatedBoundingBox="13578,1317 18062,-5 18625,1900 14141,3223"/>
            </emma:interpretation>
          </emma:emma>
        </inkml:annotationXML>
        <inkml:traceGroup>
          <inkml:annotationXML>
            <emma:emma xmlns:emma="http://www.w3.org/2003/04/emma" version="1.0">
              <emma:interpretation id="{DDB39A77-7F43-40E5-82F2-6B38D0C03330}" emma:medium="tactile" emma:mode="ink">
                <msink:context xmlns:msink="http://schemas.microsoft.com/ink/2010/main" type="inkWord" rotatedBoundingBox="13985,2693 14244,2617 14271,2708 14011,2784"/>
              </emma:interpretation>
            </emma:emma>
          </inkml:annotationXML>
          <inkml:trace contextRef="#ctx0" brushRef="#br0">7522-839 572 0,'-4'-7'208'0,"4"7"-160"0,15 0-12 16,-3 0 68-1,7-3-64-15,12 3 28 16,4 3-40-16,8-3-16 16,-1 10-8-16,5-6 28 15,-5-4-16-15</inkml:trace>
        </inkml:traceGroup>
        <inkml:traceGroup>
          <inkml:annotationXML>
            <emma:emma xmlns:emma="http://www.w3.org/2003/04/emma" version="1.0">
              <emma:interpretation id="{B9F00AE6-B748-4B49-A799-A3F0C31CE13C}" emma:medium="tactile" emma:mode="ink">
                <msink:context xmlns:msink="http://schemas.microsoft.com/ink/2010/main" type="inkWord" rotatedBoundingBox="14511,1565 18204,475 18625,1900 14931,2990">
                  <msink:destinationLink direction="with" ref="{E0BB3A56-2855-4182-8216-4835BB8CCADB}"/>
                  <msink:destinationLink direction="with" ref="{E4001324-F9C7-4D16-B96F-58F98607742D}"/>
                  <msink:destinationLink direction="with" ref="{6868E8CB-4BC7-411D-8C68-5AD2BEE5BFB4}"/>
                </msink:context>
              </emma:interpretation>
            </emma:emma>
          </inkml:annotationXML>
          <inkml:trace contextRef="#ctx0" brushRef="#br0" timeOffset="556.378">8605-922 312 0,'-11'4'112'0,"11"-4"-84"0,-23 3-12 0,11-3 56 16,8 7-44-16,-11 0 16 15,7 3-28-15,-8-3 8 16,5 0-12-16,-5-7-8 15,1 7 0-15,-5-7-4 16,5 7 0-16,-4-7 0 16,3 0 0-16,5 0-28 15,3 0 16-15,-4-4 4 16,12 4 8-16,-4-6 24 16,8 2-12-16,-4-6-20 15,12 6 0-15,-4-6 20 16,3 7-4-16,-3-8 4 15,11 8-4-15,-11-4 12 16,11 7-12-16,-7 0 4 16,0 3-4-16,-5 1 4 15,1 6-8-15,0-3 8 16,0 3-8-16,-5 4-12 16,5 0 4-16,0 0 4 15,4-1 0-15,-1 1 16 16,5 3-8-16,7-3 4 0,0-3-4 15,0-8 12 1,1-3-12-16,-1-3 16 0,8-1-16 16,-12-6-4-16,-3 3 0 15,-9-7 4-15,1 7-4 0,-12-10 16 16,0 7-12-16,-11-4-4 16,3 4 0-16,-7-4-4 15,-1 7 0-15</inkml:trace>
          <inkml:trace contextRef="#ctx0" brushRef="#br0" timeOffset="2823.4448">10344-2446 456 0,'11'-21'168'0,"-11"21"-128"0,-4-10-16 16,0 7 156-1,4 3-104-15,-7-4 32 16,-1 1-64-16,-8 3 8 15,5 7-32-15,-16 13 44 16,7 8-36-16,-14 23-16 16,6-2-4-16,-14 13 80 15,7-7-48-15,-4 17 16 0,12-10-32 16,4 17-12 0,15-10-8-16,8 0 20 0,8-7-12 0,8-11 40 15,3-6-28-15,4-11-384 16,0-6 196-16</inkml:trace>
          <inkml:trace contextRef="#ctx0" brushRef="#br0" timeOffset="3691.9678">10258-2126 340 0,'0'-14'128'0,"0"14"-100"0,4-3-8 0,-4 3 68 16,0 0-52-16,0 3-4 16,4 4-20-16,-4 7 16 15,0-4-16-15,0 18 40 16,0-4-28-16,-4 0 4 16,4 0-16-16,-4 0 12 15,8-7-16-15,0 4 24 16,4-11-20-16,4 1 4 15,-1-4-8-15,5-14-16 16,-1 3 4-16,1-13-164 16,3 7 92-16,-7-11-84 15,-1 11 92-15,-7-11 56 16,0 14 8-16,-8-3 124 0,4 3-68 16,-4 7 148-16,8 7-116 0,8 3 44 15,-1-3-80-15,9 7 20 16,3 0-40-16,8-4 8 15,4 4-20-15,0-7 36 16,-1-1-28-16,-3-9 12 16,-4 3-20-16,-7-3 0 15,-9-4-8-15,-3-7-8 16,-8 7 4-16,0-7-128 16,-8 4 68-16,-3-4-112 15,3 4 100-15,4-4-208 16,-4 7 156-16</inkml:trace>
          <inkml:trace contextRef="#ctx0" brushRef="#br0" timeOffset="3991.7206">10893-2467 340 0,'8'-3'128'0,"-8"3"-100"0,16 3-8 15,-5 4 176 1,1 4-112-16,7 13 132 16,0 7-124-16,5 17 112 0,3 10-116 0,-16 1-28 15,1-1-36-15,-20 15 24 16,1-5-24-16,-21 12 48 15,5-5-40-15,-16-9 28 16,5-8-32-16,-21-10-264 16,17-13 128-16</inkml:trace>
          <inkml:trace contextRef="#ctx0" brushRef="#br0" timeOffset="6169.0606">11675-2023 364 0,'-27'7'132'0,"27"0"-100"0,0 3-12 16,8-6 80-1,-4 3-60-15,15-4 88 0,4 4-72 0,8-7 24 16,4 3-44-16,15-6-24 16,-7 3-4-16,0-7 8 15,-9 4-8-15,-6-8-4 16,-1 8 0-16,-8-7 20 16,-3 6-12-16,-9-13 4 15,-3 10-8-15,-8-10 28 16,0 7-20-16,-7-8 12 15,-1 5-16-15,-7-5-8 16,3 8 0-16,-7 0 12 16,4 3-8-16,-12-3-20 15,11 10 4-15,-18 0 4 16,7 10 4-16,-8-10-12 16,8 10 8-16,-4 1 64 15,12 2-32-15,-4 4-20 16,8 8-8-16,11 16 44 0,0 14-24 15,16 0 0 1,-4 0-12-16,23 0-8 16,-4-3 4-16,23-8 12 15,5-2-8-15,7-15 32 16,-8-6-24-16,8-14-128 16,-7-4 60-16,7-13-280 15,4 3 184-15</inkml:trace>
          <inkml:trace contextRef="#ctx0" brushRef="#br0" timeOffset="1906.505">9105-2181 288 0,'8'-34'108'0,"-8"34"-84"0,3-28-4 0,1 14 48 15,0 7-40-15,0-6 84 16,0 6-60-16,-4 3-8 16,4 4-28-16,0 7 32 15,0 10-24-15,-1 14 4 16,1 7-16-16,4 7 20 15,0-4-20-15,-4 7-4 16,11 1-4-16,-3-1 4 16,3-3-4-16,1-8 60 15,3-6-36-15,-3-10 32 16,-1-4-32-16,4-17 44 16,1-3-40-16,7-21 12 15,8-4-28-15,0-13 28 16,3 3-28-16,1-24-4 15,4 4-8-15,-5-18 56 16,-7 11-32-16,0-4 60 16,-8 14-52-16,-3 6-16 15,-5 15-12-15,-3 7-44 16,-1 9 20-16,-3 8-4 16,8 10 12-16</inkml:trace>
          <inkml:trace contextRef="#ctx0" brushRef="#br0" timeOffset="2460.9799">9662-1610 364 0,'-4'-3'132'0,"4"3"-100"0,4-4-12 0,-4 1 52 15,4 3-44-15,-4-4 52 16,4 4-48-16,-4-6 48 16,0 2-48-16,0-3-8 15,0 4-12-15,-4-1 8 16,4 4-12-16,-11 4 16 16,3 6-16-16,-12 4 68 15,9 3-44-15,-9-3 40 16,5 10-40-16,3-7 24 15,12 4-28-15,4-4 0 16,8-3-16-16,3-7 28 16,9-4-24-16,-5-6 32 15,4-1-32-15,-3-6 12 16,-5 3-16-16,-7-10-8 0,-4 3 0 0,-12-10 4 16,4 7-4-16,-8-7-80 15,5 3 40-15,-5 0-48 31,8 8 48-31,4-5-360 0,4 8 220 0</inkml:trace>
        </inkml:traceGroup>
        <inkml:traceGroup>
          <inkml:annotationXML>
            <emma:emma xmlns:emma="http://www.w3.org/2003/04/emma" version="1.0">
              <emma:interpretation id="{DAE15322-8BC2-47F1-93C0-B7D101CF8CFD}" emma:medium="tactile" emma:mode="ink">
                <msink:context xmlns:msink="http://schemas.microsoft.com/ink/2010/main" type="inkWord" rotatedBoundingBox="14545,1031 15663,702 16079,2110 14961,2440"/>
              </emma:interpretation>
            </emma:emma>
          </inkml:annotationXML>
          <inkml:trace contextRef="#ctx0" brushRef="#br0" timeOffset="-286.2619">9240-2676 332 0,'-4'-11'120'0,"4"11"-92"0,-3-27-8 0,-1 16 104 15,0 4-72-15,-8-6 32 16,4-1-48-16,-7 11 40 16,7-8-44-16,-11-6-24 15,7 10-8-15,-3 0 0 16,3 7 0-16,-3-7-12 15,3 11 8-15,-3-1 40 16,7 4-24-16,-4 10-28 16,5 1 8-16,-5 6-8 15,4 3 8-15,-7 14-12 16,7 4 12-16,-11 31 12 16,7 0 0-16,-7 16 16 15,7 1-12-15,-7 11 4 16,3-12-4-16,-3 12-16 15,11-11 4-15,-19-4 40 16,19-10-24-16,-15-6 8 16,8-12-12-16,-13-2 48 15,9-1-32-15,-8 4 24 16,0-7-28-16,-8 0 28 16,12-3-32-16,-8-14 32 15,11 0-32-15,-3-14 12 16,4 0-16-16,-4-14 20 0,3 1-20 15,1-18-436-15,7 3 232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9:21.2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7491E3-10B1-44D5-B10D-5803E6C7681B}" emma:medium="tactile" emma:mode="ink">
          <msink:context xmlns:msink="http://schemas.microsoft.com/ink/2010/main" type="writingRegion" rotatedBoundingBox="4865,3594 23679,2980 23928,10615 5114,11229"/>
        </emma:interpretation>
      </emma:emma>
    </inkml:annotationXML>
    <inkml:traceGroup>
      <inkml:annotationXML>
        <emma:emma xmlns:emma="http://www.w3.org/2003/04/emma" version="1.0">
          <emma:interpretation id="{F16C743E-A245-46FF-8FAF-206F245BD575}" emma:medium="tactile" emma:mode="ink">
            <msink:context xmlns:msink="http://schemas.microsoft.com/ink/2010/main" type="paragraph" rotatedBoundingBox="6455,3541 14113,3423 14131,4633 6474,4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E1A29A-8C4E-4C94-A900-AA57D65D8734}" emma:medium="tactile" emma:mode="ink">
              <msink:context xmlns:msink="http://schemas.microsoft.com/ink/2010/main" type="line" rotatedBoundingBox="6455,3541 14113,3423 14131,4633 6474,4750"/>
            </emma:interpretation>
          </emma:emma>
        </inkml:annotationXML>
        <inkml:traceGroup>
          <inkml:annotationXML>
            <emma:emma xmlns:emma="http://www.w3.org/2003/04/emma" version="1.0">
              <emma:interpretation id="{E3CD542F-43C4-4AD3-AFAD-B65AFFDD252A}" emma:medium="tactile" emma:mode="ink">
                <msink:context xmlns:msink="http://schemas.microsoft.com/ink/2010/main" type="inkWord" rotatedBoundingBox="6455,3541 10507,3479 10526,4688 6474,47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2810 7 248 0,'0'-7'92'0,"0"7"-72"16,0-7-4-16,0 7 88 16,0 0-60-16,0 0 24 15,0 0-36-15,0 0-4 16,0 0-16-16,0 0 12 16,0 0-16-16,0 7-12 15,0-7 0-15,0 7-4 16,4 0 0-16,-4 3 16 15,4-3-4-15,-4 7 24 16,0 3-16-16,-4-3-20 16,4 3 0-16,-7 4 4 0,7-4 4 0,-4-3 16 31,8 10-8-31,-4-10-12 16,0 10 0-16,0-7 40 0,0 4-24 0,-4-4-20 15,4 4 4-15,-4 6 16 16,0-2-4-16,-4 6-4 15,8 3 0-15,-4 4-24 16,4-3 12-16,-4 2 4 16,8-2 4-16,-4-1 0 15,0-3 0-15,-4 1 8 16,4-5-4-16,-3 1-12 16,3-4 4-16,-12 0 28 15,8 0-12-15,-8 0-4 16,9-3-4-16,-5 0-4 15,4-1 0-15,0 1-28 16,4 3 16-16,-4-3 4 16,8 0 8-16,-4-1 8 15,0 1-4-15,0 0-20 16,0 3 8-16,0 0 4 16,0 0 4-16,0 0 8 15,0-3-4-15,0-4-4 16,0-3 4-16,-4-7 12 15,12 3-8-15,-8-13-356 16,8 3 192-16</inkml:trace>
          <inkml:trace contextRef="#ctx0" brushRef="#br0" timeOffset="-12201.0832">23 100 216 0,'8'-10'80'0,"-8"10"-60"0,0-14-8 0,0 7 108 16,12 7-68-16,-12-10 32 15,7 3-48-15,-7-7 12 16,0 7-28-16,8-3 36 15,-4 3-32-15,-4 0-4 16,0 7-12-16,0-7-32 16,0 7 12-16,0 0-4 15,0 7 8-15,0 10 24 16,0 4-8-16,0 10-4 16,0 14 0-16,-12 3-4 15,12 11 0-15,-11 20 8 16,-1-3-4-16,0 17 32 15,9-10-20-15,-5-11-24 16,8-13 4-16,-4-14-8 0,8-1 4 16,-4-12 32-16,4-5-12 15,-4-6 4-15,4-1-8 16</inkml:trace>
          <inkml:trace contextRef="#ctx0" brushRef="#br0" timeOffset="-11603.9978">379 228 248 0,'8'31'92'0,"-8"-31"-72"0,12 51-4 0,-8-16 60 16,3 3-44-16,1 21 4 16,4-1-20-16,-1-3 40 15,5-3-28-15,-1-7 48 16,5-14-44-16,-9-7 56 15,5-3-52-15,3-7 56 16,0-4-56-16,-7-17 20 16,3 7-36-16,-3-28 16 15,4 8-20-15,3-29-8 16,0 5-4-16,1-15 12 16,-1 7-8-16,-7 1-4 15,3 13 0-15,-3-4-32 16,3 18 16-16,-3-4 4 15,-1 8 8-15,5-8-72 16,-4 18 40-16,3-11-408 16,1 11 240-16</inkml:trace>
          <inkml:trace contextRef="#ctx0" brushRef="#br0" timeOffset="-11289.1599">1386 21 184 0,'-8'0'68'0,"8"0"-52"0,-8 3-4 0,1 1 116 16,3 3-72-16,-12 3 16 15,5 7-48-15,-13 4 40 16,5 0-36-16,-12 13 48 15,4 1-44-15,-8 16 36 16,8 1-36-16,0 20-36 16,8 1 0-16,3 3 36 15,12-11-20-15,8-6-8 16,8-14-8-16,3-7 40 16,8-4-24-16,-3-6-160 15,3-11 80-15</inkml:trace>
          <inkml:trace contextRef="#ctx0" brushRef="#br0" timeOffset="-10717.5954">1459 428 548 0,'0'-4'204'0,"0"4"-156"0,20-7-16 15,-5 0 72 1,5 7-64-16,11-6 8 16,0 2-28-16,7 4-576 15,5 7 304-15</inkml:trace>
          <inkml:trace contextRef="#ctx0" brushRef="#br0" timeOffset="-10895.0584">1506 252 248 0,'27'-11'92'0,"-27"11"-72"0,35 4-4 0,-20-1 80 15,1 1-56-15,3-1 60 16,0 4-56-16,-7 4-4 16,0-1-24-16,-16 4 24 15,4 3-24-15,-12 4 4 16,1-1-12-16,-13 4-16 15,9 4 4-15,-4-4 40 16,3-3-24-16,1-4 0 16,7 0-8-16,4-3-4 15,4 0 0-15,8-7 32 16,7 0-16-16,8-7 4 16,1 3-12-16,3-6-16 15,0 3 4-15,-4-4-268 16,0 1 144-16</inkml:trace>
          <inkml:trace contextRef="#ctx0" brushRef="#br0" timeOffset="-10568.6792">1889 586 508 0,'-12'35'188'0,"12"-35"-148"0,0 52-8 0,-3-32 36 15,-1 1-44-15,-4 3-20 16,-4 4-4-16</inkml:trace>
          <inkml:trace contextRef="#ctx0" brushRef="#br0" timeOffset="-10356.088">1978 352 696 0,'8'3'256'0,"-8"-3"-196"0,4 4-20 16,3-4 4-1,9 3-32-15,7-3 12 16,8 0-12-16,8 0 12 16,3 0-16-16</inkml:trace>
          <inkml:trace contextRef="#ctx0" brushRef="#br0" timeOffset="-10073.3617">2237 252 332 0,'-7'0'120'0,"7"0"-92"0,-16 7-8 0,8 0 68 16,1 3-52-16,-13 7 100 15,9 0-76-15,-9 11 8 16,1 3-44-16,7 10 12 15,9 1-20-15,3 3-24 16,3-4 0-16,17-3 40 16,3-4-20-16,8-9 8 15,4-5-12-15,4-9 12 16,-1-1-12-16</inkml:trace>
          <inkml:trace contextRef="#ctx0" brushRef="#br0" timeOffset="-9831.7247">2570 35 580 0,'4'0'216'0,"-4"0"-168"0,23 20-12 0,-7-3 112 16,3 4-88-16,8 17 36 15,1 4-56-15,-17 26 20 16,1 5-32-16,-24 23 0 16,1-9-16-16,-17-1-208 15,1-10 104-15</inkml:trace>
          <inkml:trace contextRef="#ctx0" brushRef="#br0" timeOffset="-9277.6268">3290 483 416 0,'8'-35'152'0,"-8"35"-116"0,-15-31-12 16,3 18 64-1,4 2-52-15,-11-6 32 16,7 7-40-16,-15-1 72 16,12 4-56-16,-12 21 24 0,3-7-40 15,-3 24 52-15,8 7-44 0,0 7 12 16,3 3-32-16,12-10 20 15,4 0-24-15,12-14 12 16,7-3-12-16,1-14 28 16,-1-7-24-16,8-21-56 15,0-3 16-15,4-17-120 16,-4 6 80-16,0-17-140 16,0 11 116-16,-15-14-64 15,4 3 88-15,-16 4 80 16,-8 6-4-16,-4 15 200 15,4 3-116-15,1 17 48 16,-5 7-84-16,4 7 52 16,8 17-64-16,8 3 36 15,-4 8-48-15,11 17 8 16,-3 6-28-16,4 1 44 16,-5-4-32-16,-3 0 4 15,3-7-20-15,-11-10-308 16,0-3 164-16</inkml:trace>
          <inkml:trace contextRef="#ctx0" brushRef="#br0" timeOffset="-9066.1252">3728 231 520 0,'-12'4'192'0,"12"-4"-152"0,8 3-8 0,-4-3 184 15,4 3-124-15,3 1 80 16,9-1-104-16,11-3 36 16,3 0-64-16,21-3 8 15,-1-4-32-15,0 0 36 16,-4 4-28-16</inkml:trace>
          <inkml:trace contextRef="#ctx0" brushRef="#br0" timeOffset="-8821.8941">3987-3 540 0,'-11'20'200'0,"11"-20"-156"16,-12 38-12-16,0-17 116 15,5 3-88-15,-13 11 72 16,5 3-76-16,-12 13 24 15,3-6-48-15,-3 21 104 16,12-1-76-16,-1 1 0 16,9-4-36-16,-5-4 12 15,12-6-24-15,0-14-12 16,12-7-4-16</inkml:trace>
        </inkml:traceGroup>
        <inkml:traceGroup>
          <inkml:annotationXML>
            <emma:emma xmlns:emma="http://www.w3.org/2003/04/emma" version="1.0">
              <emma:interpretation id="{2AC41304-228E-4E61-AD89-83AA6BD09F72}" emma:medium="tactile" emma:mode="ink">
                <msink:context xmlns:msink="http://schemas.microsoft.com/ink/2010/main" type="inkWord" rotatedBoundingBox="11524,3620 12060,3611 12071,4301 11535,4309"/>
              </emma:interpretation>
            </emma:emma>
          </inkml:annotationXML>
          <inkml:trace contextRef="#ctx0" brushRef="#br0" timeOffset="-5794.8873">5563 76 392 0,'19'-4'148'0,"-11"8"-116"0,-4 6-8 0,-4-3 120 16,0 7-84-16,-8 7 20 15,0 6-48-15,-15 1-12 16,0 3-12-16,-20-4 20 16,4 1-16-16,-22-4 12 15,2-3-12-15,-14 0 0 16,15-4-4-16,4-3-16 16,15 6 4-16,12-9 28 15,11 2-12-15,20 5 68 16,8 2-48-16,27 11 32 15,3 0-36-15,16 11 8 16,0-1-20-16,0-3 8 16,-11-3-12-16,-8-8 12 15,-5-3-16-15,-7-6 40 16,-3-1-24-16,-5-10-84 16,-3-4 32-16,15-10-652 15,-1 0 376-15</inkml:trace>
        </inkml:traceGroup>
        <inkml:traceGroup>
          <inkml:annotationXML>
            <emma:emma xmlns:emma="http://www.w3.org/2003/04/emma" version="1.0">
              <emma:interpretation id="{4532AAF4-2FA2-43C0-AFC0-0FA8AF3BF210}" emma:medium="tactile" emma:mode="ink">
                <msink:context xmlns:msink="http://schemas.microsoft.com/ink/2010/main" type="inkWord" rotatedBoundingBox="13330,3645 14116,3633 14121,3966 13335,39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328.577">7409 104 216 0,'4'-7'80'0,"-4"7"-60"0,-27 27-8 0,8-10 180 15,7 1-108-15,-19 9 108 16,0 1-112-16,-19 3 12 16,3-3-56-16,-15-1 4 15,8-3-24-15,-4-3 8 16,4-4-12-16,15-10 36 16,4-7-24-16,12-14 12 15,19 4-20-15,4-14-36 16,12 3 12-16,11-17-16 15,8 7 12-15,0 7-80 16,4 3 52-16,0 21-28 16,-4 7 40-16,-4 17 4 15,4 4 16-15,-4 6 0 16,-4 4 0-16,16 0 24 16,-4 0-8-16,19-17 40 15,0-4-24-15,12-20 4 16,0-1-16-16,-8-16 20 15,-4 2-20-15,-23-16 24 16,-8 10-24-16,-31-18-12 16,-7 8-4-16,-32-11 4 15,5 11 0-15,-8-1 60 0,7 11-32 16</inkml:trace>
        </inkml:traceGroup>
      </inkml:traceGroup>
    </inkml:traceGroup>
    <inkml:traceGroup>
      <inkml:annotationXML>
        <emma:emma xmlns:emma="http://www.w3.org/2003/04/emma" version="1.0">
          <emma:interpretation id="{7AA0BE52-3B66-417F-90A3-96323CA921B3}" emma:medium="tactile" emma:mode="ink">
            <msink:context xmlns:msink="http://schemas.microsoft.com/ink/2010/main" type="paragraph" rotatedBoundingBox="6928,5672 23749,5123 23812,7052 6991,76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967BFF-BA4A-4E39-AA60-E94FE4A56BF8}" emma:medium="tactile" emma:mode="ink">
              <msink:context xmlns:msink="http://schemas.microsoft.com/ink/2010/main" type="line" rotatedBoundingBox="6928,5672 23749,5123 23812,7052 6991,7601"/>
            </emma:interpretation>
          </emma:emma>
        </inkml:annotationXML>
        <inkml:traceGroup>
          <inkml:annotationXML>
            <emma:emma xmlns:emma="http://www.w3.org/2003/04/emma" version="1.0">
              <emma:interpretation id="{11A31E52-8810-4B76-9DEC-AC742CE130F8}" emma:medium="tactile" emma:mode="ink">
                <msink:context xmlns:msink="http://schemas.microsoft.com/ink/2010/main" type="inkWord" rotatedBoundingBox="6928,5672 8286,5627 8341,7327 6983,73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384.3271">1065 2615 488 0,'27'-10'180'0,"-12"10"-140"0,-11 0-12 0,-4-7 48 16,0 14-48-16,0-14 68 15,0 7-56-15,-4-7 0 16,0 7-24-16,-15-7-20 15,-4 7 0-15,-16-3 28 16,4 3-12-16,-19 0 12 16,19 3-12-16,-8 4 64 15,9 7-44-15,-5 3 4 16,12-3-20-16,7 10-12 16,9 0 0-16,7 4 12 15,12-4-8-15,7-11-4 16,5-2 0-16,11-18 20 15,-4 3-12-15,15-16 4 16,1 6-8-16,-1-17-16 16,-3 14 4-16,-8-21-68 15,-4 7 40-15,0-21-12 16,0-3 24-16,-7-14-4 16,-1 1 12-16,-7 6 24 15,-5 6-4-15,5 12 24 16,-4 16-20-16,-8 7 32 15,8 11-28-15,-16 7 56 0,8 10-40 16,-8 20 36-16,4 11-36 0,-4 27 0 16,1-3-20-1,-5 14 28-15,4-14-24 0,-3 7 4 16,3-7-12-16,-4 0-8 16,5-4 4-16,-5-9 12 15,-3-11-8-15,7-14-40 16,-4 3 20-16,8-23-352 15,0-4 204-15,8-18-432 16,0 5 336-16</inkml:trace>
          <inkml:trace contextRef="#ctx0" brushRef="#br0" timeOffset="65654.5685">1316 2154 548 0,'4'-24'204'16,"-4"24"-156"-16,15-14-16 0,5 7 132 16,-9 7-96-16,5-7 60 15,3 14-72-15,1 0-8 16,7 7-28-16,-20 3 16 16,1 14-24-16,-12 0 4 15,-7 7-8-15,-1 0 28 16,-3 0-20-16,-5-7-4 15,13-1-8-15,-5-5 20 16,16-5-12-16,7-6 24 0,5-4-24 16,15-3-32-16,8 0 12 0</inkml:trace>
          <inkml:trace contextRef="#ctx0" brushRef="#br0" timeOffset="67128.4751">1192 3700 572 0,'-27'-21'208'0,"27"21"-160"0,8-7-12 16,-4 4 224 0,4 3-148-16,-1-7 88 15,5 7-116-15,7 0-4 16,1 0-48-16,7-7-20 15,0 7-8-15,8-7-412 16,-1 0 224-16</inkml:trace>
          <inkml:trace contextRef="#ctx0" brushRef="#br0" timeOffset="66946.6051">1157 3410 736 0,'8'-17'272'0,"-8"17"-208"0,27-7-20 0,-11 7 88 16,-1 0-80-16,5 7-12 15,-1 0-24-15,0 3-4 16,1 4-8-16,-5 10 32 16,1 0-20-16,-9 7-32 0,5-3 8 0,-12 3 44 15,0-7-16-15,-16 7 0 16,1-7-12-16,-12 4-24 16,4-11 8-16,-8 4 4 15,7-4 4-15,1-3-20 16,8-4 12-16,3 4-4 15,12-7 4-15,8 3 16 16,7-3-4-16,9 0 32 16,3-1-20-16,0-6-12 15,4 7-8-15,-4-14-180 16,-8 7 96-16,1 0-288 16,-5 0 212-16</inkml:trace>
          <inkml:trace contextRef="#ctx0" brushRef="#br0" timeOffset="66600.0614">1138 3479 384 0,'-31'0'140'0,"31"0"-108"0,-46-7-8 16,22 7 108 0,5-3-76-16,-20-4 84 15,8 7-80-15,-11 4-24 16,11 2-20-16,-8 8 56 16,8 3-40-16,-4 11 32 15,4 6-36-15,8 1 8 16,11-4-20-16,9-4 0 15,6-3-8-15,9-10 12 16,7-3-12-16,12-11 24 16,0 0-20-16,8-14 12 0,0 0-12 0,0-17-76 15,-1 7 32-15,-7-21-76 16,-4 4 64-16,-7-18-16 16,-5 11 36-16,-7-10 12 15,4 20 12-15,-9-4 120 16,1 11-64-16,-4 4 76 15,0 17-76-15,-4 3 40 16,1 7-56-16,-9 24 32 16,4 14-40-16,-11 17 24 15,3 14-28-15,-7-1 8 16,4-2-20-16,-4-11-8 16,7-7-4-16,1-10 20 15,3-7-12-15,4-10-488 16,4-4 260-16</inkml:trace>
          <inkml:trace contextRef="#ctx0" brushRef="#br0" timeOffset="66074.6626">526 3049 508 0,'-15'7'188'0,"15"-7"-148"0,-8 0-8 16,4 0 116-1,4 7-88-15,-7-7 108 16,7 3-96-16,11-3 32 16,-3 7-60-16,15 0 64 15,0 0-60-15,24-7 64 16,-8 0-64-16,38 0 52 15,-3-7-56-15,30 0-4 16,-3 7-24-16,19 0-4 16,-16 0-4-16,16-7-8 0,-15 0 4 0,-1 4-104 15,-15-4 56-15,-15-7-208 16,-12 14 136-16,-16-7-324 16,-19 7 248-16</inkml:trace>
          <inkml:trace contextRef="#ctx0" brushRef="#br0" timeOffset="67697.0481">1452 3342 560 0,'-8'-7'208'0,"8"7"-164"0,0 0-8 16,0-4 128 0,8 4-96-16,-1-7 60 15,5 7-72-15,3 0-16 16,1 0-24-16,3 11-4 0,1 2-4 0,-5 12 4 16,5-5-8-16,-13 4 8 15,1 0-8-15,-16 4 8 16,1-11-8-16,-13 7-12 15,12-10 4-15,-7 0 4 16,11-11 0-16,4-3-12 16,0-3 8-16,19-11 4 15,9 7 0-15,10-7-168 16,1 4 92-16,0-4-508 16,3 7 324-16</inkml:trace>
        </inkml:traceGroup>
        <inkml:traceGroup>
          <inkml:annotationXML>
            <emma:emma xmlns:emma="http://www.w3.org/2003/04/emma" version="1.0">
              <emma:interpretation id="{CEC6F13B-F92D-4875-97A4-DB8F70FCA26B}" emma:medium="tactile" emma:mode="ink">
                <msink:context xmlns:msink="http://schemas.microsoft.com/ink/2010/main" type="inkWord" rotatedBoundingBox="8728,6131 11310,6047 11337,6896 8756,69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222.6848">2288 2715 392 0,'-16'-10'148'0,"16"10"-116"0,0-4-8 0,-7 1 136 16,14 6-92-16,-7 1 80 15,0-1-88-15,0 7 4 16,12 8-40-16,-4 23 68 15,-1 4-56-15,5 20 24 16,-8-3-40-16,0 4-8 16,0-8-8-16,0-6 48 15,3-8-28-15,1-2 60 16,0-8-48-16,-1-6 20 16,1-8-36-16,4-13 52 15,-1-3-40-15,5-15-16 16,-1 5-8-16,5-22 8 15,-1 4-8-15,0-24 16 16,1 10-16-16,3-31 24 16,0 7-20-16,-11-3 4 15,7 9-8-15,-11 1 28 16,7 18-20-16,-7-1-4 16,4 14-8-16,-8-1-4 15,3 12 0-15,5 2-276 16,0 8 152-16</inkml:trace>
          <inkml:trace contextRef="#ctx0" brushRef="#br0" timeOffset="68522.2615">3240 2567 624 0,'8'-7'228'0,"-8"7"-176"0,-12 0-16 0,4 0 116 16,1 4-92-16,-9-1 20 16,1 7-48-16,-8 4-4 15,3 0-16-15,-11 10 0 16,8 7-4-16,-16 27 48 16,8 4-32-16,-7 18 0 15,10-5-16-15,5-2 12 16,8-11-12-16,11-11-4 15,12-9 0-15,7-8 4 16,4-6-4-16,9-11-424 16,-1-7 228-16</inkml:trace>
          <inkml:trace contextRef="#ctx0" brushRef="#br0" timeOffset="68887.7341">3240 2798 444 0,'4'-42'164'0,"-4"42"-124"0,35-20-16 16,-20 13 236 0,5 3-148-16,-1-3 72 15,4 7-112-15,-3 7-12 16,3 7-40-16,-12 14-4 16,-3 3-8-16,-12 13-24 0,-3 1 8 0,-17 3 56 15,1-6-24-15,-8-4 0 16,4-1-16-16,-4-9-8 15,8-1 4 1,0-9-24-16,11-1 12 0,4-7-4 16,8-3 4-16,12-10 8 15,3 3 0-15,16-4 16 16,4 4-8-16,0-3-64 16,0 3 28-16,-4-4-260 15,-4 1 156-15,-12-1-268 16,1 4 228-16</inkml:trace>
          <inkml:trace contextRef="#ctx0" brushRef="#br0" timeOffset="69045.6542">3279 3021 872 0,'8'-10'324'0,"-8"10"-252"0,19 4-20 15,-4-1 120 1,1 0-104-16,7 1-28 15,0 3-24-15,8 3-280 16,4 0 144-16</inkml:trace>
          <inkml:trace contextRef="#ctx0" brushRef="#br0" timeOffset="69197.5578">3736 3135 696 0,'3'14'256'0,"-3"-14"-196"0,-11 31-20 0,-1-14 40 16,8 4-52-16,-11 3-12 16,-1 7-8-16,-11 3 24 15,4-3-16-15,-8-7-128 16,16 0 60-16,-12-17-344 16,15 0 220-16</inkml:trace>
          <inkml:trace contextRef="#ctx0" brushRef="#br0" timeOffset="69663.3266">3972 2835 464 0,'0'-10'176'0,"0"10"-140"0,0 4-8 16,0-1 76-1,0 7-64-15,-4 11 52 16,4 3-52-16,-16 11 52 16,9-1-56-16,-9 4 12 15,12 0-32-15,-3-4-16 16,3-6-4-16,4-8 12 16,4 1-4-16,7-7-28 15,9 0 12-15,-1-11-108 16,4 0 64-16,0-6-100 0,1 0 92 0,-5-8-60 31,-4 1 76-31,1-4 48 0,-8 7 4 0,-5 0 164 16,5 7-96-16,-4 0 104 15,4 7-100-15,7 0 48 16,5 7-72-16,7-7-20 16,-4 3-20-16,0-10 16 15,4 4-16-15,0-11 4 16,1 3-8-16,-5-10 4 15,-4 4-8-15,-7-7 24 16,-1 3-16-16,-15-7-12 16,4 4-4-16,-11 0-76 15,3 0 44-15</inkml:trace>
          <inkml:trace contextRef="#ctx0" brushRef="#br0" timeOffset="69951.3587">4568 2570 768 0,'42'-13'284'0,"-42"13"-220"0,59 10-20 0,-32 0 180 16,0 8-132-16,4 16 132 15,4 7-132-15,-8 28 44 16,0 3-80-16,-16 8 20 16,-7-5-44-16,-8-2-36 15,0-18 0-15,-30-4 52 16,7-9-24-16,-20-8-44 16,8-6 8-16</inkml:trace>
        </inkml:traceGroup>
        <inkml:traceGroup>
          <inkml:annotationXML>
            <emma:emma xmlns:emma="http://www.w3.org/2003/04/emma" version="1.0">
              <emma:interpretation id="{3D6AFDFA-F43F-4BAB-9EF2-EFCFFBE88C8C}" emma:medium="tactile" emma:mode="ink">
                <msink:context xmlns:msink="http://schemas.microsoft.com/ink/2010/main" type="inkWord" rotatedBoundingBox="11799,6449 12148,6437 12160,6791 11810,680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1314.6844">5342 3073 332 0,'-4'0'120'0,"8"0"-92"0,-8 0-8 0,4 0 96 16,0 0-68-16,0 0 68 15,0 0-64-15,0 0 32 16,0 0-48-16,0 3 68 15,0 1-56-15,0-4 52 16,4 3-56-16,-4-3 48 16,8 4-52-16,0-4 40 15,11 3-44-15,-4-3 0 16,5 0-24-16,3 0-8 16,4 4 0-16,8-4 20 15,-4 0-12-15,-4-4-4 16,4 4-4-16,-4-7 12 15,0 7-8-15,-7-10 16 16,-1 10-16-16,-19-7 4 16,8 7-4-16,-16 0-8 15,8 0 4-15,-12-7-24 16,12 7 12-16,0 0-320 16,12 7 176-16</inkml:trace>
          <inkml:trace contextRef="#ctx0" brushRef="#br0" timeOffset="71813.6118">5489 2904 312 0,'0'0'112'0,"0"0"-84"0,0 0-12 16,0 0 92 0,0 0-64-16,0 4 52 15,0 6-56-15,0 4-4 16,0 7-20-16,0 6 40 15,0 1-28-15,-8 10 28 16,8-8-28-16,-7 1 36 16,3 0-36-16,-4-3 4 0,8-4-20 0,-4-3 12 15,4-1-16-15,-4-6-40 16,8 0 20-16</inkml:trace>
        </inkml:traceGroup>
        <inkml:traceGroup>
          <inkml:annotationXML>
            <emma:emma xmlns:emma="http://www.w3.org/2003/04/emma" version="1.0">
              <emma:interpretation id="{F523C991-E1D0-4585-B3A2-B0C953906ED9}" emma:medium="tactile" emma:mode="ink">
                <msink:context xmlns:msink="http://schemas.microsoft.com/ink/2010/main" type="inkWord" rotatedBoundingBox="12798,5870 13592,5844 13621,6748 12827,677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3703.6708">6414 2600 436 0,'0'-14'160'0,"0"14"-124"0,4-14-8 16,4 4 132 0,-8 3-92-16,4-7 24 15,0 8-52-15,0-5 16 16,3 4-28-16,-7 7 0 15,0 4-16-15,0 6 36 16,0 4-24-16,-7 7 12 16,7 6-20-16,-8 21 28 15,4 7-28-15,-11 14 32 16,11-3-32-16,-8-4-12 0,8-7-8 16,-7-11 20-16,7-2-8 0,-4-15 32 15,8-6-24-15,-8-14 20 16,8 0-20-16,-4-14 0 15,4-4-8-15,0-19-8 16,8-1 4-16,4-21-48 16,3 7 24-16,8-7-48 15,5 11 40-15,2 3 8 16,1 14 8-16,0 4 4 16,-3 9 0-16,-1 11 32 31,-4 7-12-31,-8 10-12 0,1 4-4 0,-12 3 56 15,3 4-28-15,-10-1-12 16,-1 1-4-16,-12-8-140 16,5-2 72-16,-9-8-100 15,5-3 92-15,-8-11 8 16,7 4 36-16,-3-10 44 16,7 0-12-16,0-1-16 15,5 8 0-15,7 6 92 16,4 8-44-16,7 13 116 15,9 7-88-15,-1 7 64 16,4 6-76-16,0-9 24 16,1-1-48-16,-5-6 24 15,0-1-28-15,-3-9 0 16,-5-1-16-16,-3-10 36 16,0-4-24-16,-4-10-392 0,0 4 200 15</inkml:trace>
          <inkml:trace contextRef="#ctx0" brushRef="#br0" timeOffset="74080.3397">7034 2311 704 0,'19'-4'264'0,"-19"4"-208"0,4 7-12 0,0 0 8 16,0 7-36-16,0 7 12 15,3 3-16-15,-7 3 28 16,0 1-24-16,-7-4-32 15,3 0 8-15,-12-7 52 16,5 0-20-16,-13-3-20 16,9 0-4-16,-8-7 0 15,11 0 0-15,12-4-28 16,12 1 16-16,23-4-4 16,-1 0 8-16,17 0 0 0,-13 3 0 0</inkml:trace>
        </inkml:traceGroup>
        <inkml:traceGroup>
          <inkml:annotationXML>
            <emma:emma xmlns:emma="http://www.w3.org/2003/04/emma" version="1.0">
              <emma:interpretation id="{20AE3DA6-4529-4564-AA02-6BC66FDBEE83}" emma:medium="tactile" emma:mode="ink">
                <msink:context xmlns:msink="http://schemas.microsoft.com/ink/2010/main" type="inkWord" rotatedBoundingBox="14229,5788 17066,5695 17098,6650 14260,674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5188.3935">7789 2516 456 0,'-8'-34'168'0,"8"34"-128"0,-8-28-16 0,4 18 88 16,8 3-68-16,-4 7 44 15,4 3-52-15,0 18 44 16,0 3-48-16,4 21 12 16,3 6-28-16,1 29 28 15,3 2-28-15,5 11 20 16,-1-14-20-16,-4-13-8 15,5-11-4-15,-9-18 48 16,5-6-28-16,-5-13 60 16,9-5-48-16,-1-20 64 15,4 4-60-15,-3-28 36 16,3-3-44-16,4-35-8 16,0 7-16-16,0-17 4 15,0 17-8-15,4-4 24 16,-4 15-16-16,1-8 76 15,-5 8-52-15,0-4-4 16,-4 10-20-16,-3-3 8 16,-1 10-12-16,-3 4-20 15,0 13 4-15,-5 7-24 16,5 7 20-16,-4 11-416 16,-1 6 232-16</inkml:trace>
          <inkml:trace contextRef="#ctx0" brushRef="#br0" timeOffset="75488.7399">8973 2282 600 0,'-8'-14'224'0,"8"14"-176"0,-7-7-12 0,-5 7 52 15,4 4-56-15,-23 10 40 16,4 6-40-16,-23 18 8 16,7 3-24-16,-15 21-24 15,4 0 0-15,4 35 84 16,7-8-44-16,12 14 0 16,12-3-20-16,3-21 8 15,5-10-12-15,19-17 4 16,3-11-4-16,12-14-244 15,8-9 128-15</inkml:trace>
          <inkml:trace contextRef="#ctx0" brushRef="#br0" timeOffset="75940.9534">8919 2695 768 0,'8'-7'284'0,"-8"7"-220"0,38 3-20 15,-22 1 92 1,-4-1-84-16,7 4-4 16,0 7-28-16</inkml:trace>
          <inkml:trace contextRef="#ctx0" brushRef="#br0" timeOffset="75803.554">8993 2588 624 0,'27'-20'228'0,"-27"20"-176"0,31-11-16 0,-12 4 104 15,-4 7-84-15,-3 0 40 16,7 7-56-16,1 4-4 16,-5 2-24-16,-15 8 12 15,0 3-16-15,-7 4 16 16,-5 3-16-16,-15 3 16 16,7-3-16-16,-10 0-20 15,10-7 4-15,-3-3 4 16,11 3 4-16,-3-10-36 15,11 3 20-15,8-3 24 16,0-1-4-16,11-13 8 16,5 11-4-16,-1-11-68 15,0 0 32-15,-3-7-412 16,3 3 244-16</inkml:trace>
          <inkml:trace contextRef="#ctx0" brushRef="#br0" timeOffset="76105.9332">9403 2919 756 0,'-16'27'280'0,"16"-27"-216"0,-31 55-20 0,12-27 4 16,7-1-36-16,-15-6-12 15,4 6-4-15,-8-6-348 16,8 0 192-16</inkml:trace>
          <inkml:trace contextRef="#ctx0" brushRef="#br0" timeOffset="76659.6442">9798 2574 176 0,'-27'0'64'0,"27"0"-48"0,-16 0-8 15,8 7 120 1,8-7-72-16,-7 11 48 16,3-1-60-16,-4 0 48 15,8 8-56-15,-8 2 72 16,4 4-60-16,-7 7 20 15,7 0-40-15,-4 4 8 0,4-4-20 0,-3 0 0 16,3-4-8-16,0-6 4 16,4-1-8-16,-8-13-12 15,16 4 4-15,-4-22-16 16,4 4 12-16,3-17-32 16,1 4 24-16,-1-11 4 15,5 7 12-15,-5-4 60 16,5 18-32-16,-4 3 112 15,-1 7-80-15,1 17 20 16,-1 11-48-16,9 6 12 16,3 4-24-16,8-4 8 15,4 1-16-15,3-15 12 16,-3 4-16-16,-4-17 16 16,0 0-16-16,-8-17 4 15,1-4-4-15,-13-20 36 16,1-1-20-16,-8-16-12 15,4 6-8-15,-8-3-24 16,0 10 12-16,-4 3-32 16,8 11 24-16,-1 4-152 15,9 6 92-15</inkml:trace>
          <inkml:trace contextRef="#ctx0" brushRef="#br0" timeOffset="76971.4991">10297 2186 600 0,'27'-21'224'0,"-27"21"-176"0,54 7-12 0,-23 10 220 16,0 7-148-16,12 28 152 15,-4 3-152-15,-4 17 68 16,-5-3-104-16,-10 14 68 15,-12-8-80-15,-28 15 12 16,1-11-40-16,-24-3 68 16,1-15-56-16,-12-9-48 15,11-4 0 1,0-17-576 0,16-14 320-16</inkml:trace>
        </inkml:traceGroup>
        <inkml:traceGroup>
          <inkml:annotationXML>
            <emma:emma xmlns:emma="http://www.w3.org/2003/04/emma" version="1.0">
              <emma:interpretation id="{73FC4CB2-482E-4FDE-BE36-93E2D64B1870}" emma:medium="tactile" emma:mode="ink">
                <msink:context xmlns:msink="http://schemas.microsoft.com/ink/2010/main" type="inkWord" rotatedBoundingBox="17586,5958 17997,5944 18004,6154 17593,616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7384.1216">11141 2616 704 0,'-15'0'264'0,"15"0"-208"0,31 3-12 0,-12-3 96 15,0 4-84-15,20-4 32 16,0 0-52-16,11-4 4 15,0 4-24-15,8-7-156 16,0 4 72-16</inkml:trace>
          <inkml:trace contextRef="#ctx0" brushRef="#br0" timeOffset="77187.0721">11168 2468 840 0,'27'-14'312'0,"-27"14"-244"0,58-17-16 15,-34 7 156 1,3 6-124-16,4-3 52 16,0 4-76-16,0-1-28 0,0 4-20 0,-1 0-124 15,-2 7 60-15,-5 4-620 16,0 6 368-16</inkml:trace>
        </inkml:traceGroup>
        <inkml:traceGroup>
          <inkml:annotationXML>
            <emma:emma xmlns:emma="http://www.w3.org/2003/04/emma" version="1.0">
              <emma:interpretation id="{EB9D0E66-1308-488C-84FF-59220233F8F6}" emma:medium="tactile" emma:mode="ink">
                <msink:context xmlns:msink="http://schemas.microsoft.com/ink/2010/main" type="inkWord" rotatedBoundingBox="18641,5966 19015,5954 19026,6278 18652,629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7769.2225">12198 2509 372 0,'-12'-10'140'0,"12"10"-112"0,20-14-4 0,-13 7 152 15,1 7-100-15,0 0 96 16,-8 4-104-16,0 2 72 16,-8 5-80-16,-4 6 40 15,1 4-60-15,-1 3 52 16,8 3-56-16,4 1 20 15,0 3-36-15,20-4 0 16,7 1-12-16,15-11 20 16,5 0-16-16,-1-13 12 15,1-1-12-15,-9-17 20 16,-3 1-20-16,-11-18 40 16,-1 3-28-16,-8-17-32 15,-7 4 4-15,-16-7 16 16,4 7-4-16,-7 6-12 15,3 11 0-15,-4 17-16 16,9 7 12-16,-1 7-640 16,4 10 356-16</inkml:trace>
        </inkml:traceGroup>
        <inkml:traceGroup>
          <inkml:annotationXML>
            <emma:emma xmlns:emma="http://www.w3.org/2003/04/emma" version="1.0">
              <emma:interpretation id="{1DB8C8BB-256E-412A-A3A6-87ACBEA7BA77}" emma:medium="tactile" emma:mode="ink">
                <msink:context xmlns:msink="http://schemas.microsoft.com/ink/2010/main" type="inkWord" rotatedBoundingBox="19970,7089 20020,7088 20022,7176 19973,717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5144.9966">13553 3548 164 0,'-27'59'60'0,"7"-28"-44"0</inkml:trace>
        </inkml:traceGroup>
        <inkml:traceGroup>
          <inkml:annotationXML>
            <emma:emma xmlns:emma="http://www.w3.org/2003/04/emma" version="1.0">
              <emma:interpretation id="{AB3C1B70-33EA-4701-BB1B-D720235D3834}" emma:medium="tactile" emma:mode="ink">
                <msink:context xmlns:msink="http://schemas.microsoft.com/ink/2010/main" type="inkWord" rotatedBoundingBox="21013,5260 23751,5171 23806,6878 21069,696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5848.5361">14784 2014 436 0,'8'-7'160'0,"-8"7"-124"0,11 0-8 16,-11 7 16-1,4 6-28-15,-8 25 84 16,0 14-56-16,-11 24-12 16,-1 3-20-16,-11 10 8 15,8-10-12-15,-8 4 16 16,4-11-16-16,-12-3 4 16,27-11-4-16,-19-20 12 15,15-7-12-15,4-17 4 0,8-14-4 16,0-24-32-16,8-4 12 0,8-9-20 15,7 2 16-15,12-20-132 16,-4 14 80-16,7-4-20 16,-7 11 48-16,0 6 44 15,0 11 0-15,-4 10 8 16,-7 14-4-16,-12 3 20 16,-1 4-16-16,-14 0 12 15,-1-4-12-15,-4 4-24 16,-7-7 4-16,-1 3 40 15,13-3-20-15,-5-7-36 16,4 7 12-16,8 7 0 16,8-4 12-16,-4 14 68 15,11 4-36-15,5 16 24 16,7 1-36-16,-8 3 16 16,1 4-20-16,-1-14 0 15,-7-4-8-15,-5-6 20 16,5-8-16-16</inkml:trace>
          <inkml:trace contextRef="#ctx0" brushRef="#br0" timeOffset="86237.4085">15264 2031 436 0,'31'-4'160'0,"-31"4"-124"0,42 0-8 0,-30 4 80 15,7 3-64-15,-11 3 24 16,11 7-36-16,-19 7-12 15,8 4-12-15,-23 3 20 16,3 3-16-16,-7-3 12 16,-8-3-12-16,7-8-8 15,5 1 0-15,3-14 12 16,4 0-8-16,24-11 60 16,3 4-40-16,12-7 16 15,8 4-28-15,-4 0 8 16,3 3-12-16,1 3-236 15,-4 4 120-15</inkml:trace>
          <inkml:trace contextRef="#ctx0" brushRef="#br0" timeOffset="86749.0522">15519 2719 496 0,'-11'0'184'0,"11"0"-140"0,19 3-16 0,-7-6 40 0,3 3-44 15,8-10 24-15,4 3-28 16</inkml:trace>
          <inkml:trace contextRef="#ctx0" brushRef="#br0" timeOffset="86602.3514">15527 2605 860 0,'-8'-3'320'0,"8"3"-248"0,0-3-20 0,8-1 40 16,4 8-60-16,-1-8-4 16,5 4-16-16,11-7 16 15,-4 4-16-15,4-1-340 16,4 4 180-16</inkml:trace>
          <inkml:trace contextRef="#ctx0" brushRef="#br0" timeOffset="88069.5336">16235 2612 364 0,'-11'-13'132'0,"11"13"-100"0,-4-4-12 0,0 1 168 16,4 3-108-16,-4-4 80 15,4 8-92-15,-4-8 112 16,8 4-100-16,-4-7 92 16,4 4-96-16,4-4 20 15,3 4-56-15,28-8 48 16,11 8-52-16,28-4 36 15,3 4-40-15,24-4-8 16,-9 3-16-16,13-6 64 16,-8 10-40-16,-9-7-12 15,-14 10-12-15,-24-3-8 16,-7 0 0-16,-17 0-204 16,-2 0 112-16</inkml:trace>
          <inkml:trace contextRef="#ctx0" brushRef="#br0" timeOffset="87379.6055">16390 1924 464 0,'0'-14'176'0,"0"14"-140"0,-7-3-8 16,7 3 108-1,0 7-80-15,-12 0 24 16,4 3-48-16,-11 7 48 16,7 4-44-16,-15 10 0 15,12 0-20-15,11 0-28 16,0 0 4-16,8-7 32 15,7 0-16-15,9-10 28 16,3-1-24-16,4-13 12 0,0 0-12 0,0-13-44 16,8 9 20-1,-8-16-88-15,-4 9 60 0,-7-2-4 16,-4-1 28-16,-9 0-4 16,1 11 8-16,-8 6-20 15,1 11 20-15,-1 6 12 16,8 11 4-16,3 4 24 15,13-1-16-15,-1-3 24 16,8-3-24-16,0-8 12 16,4-2-12-16,-4-15 28 15,-7 0-24-15,3-13 32 16,-8 0-32-16,-7-14 20 16,0 6-20-16,-8-12 0 15,8 2-8-15,-16-6-8 16,8 9 4-16,0 1-68 15,0 11 36-15,0-1-456 16,8 4 268-16</inkml:trace>
          <inkml:trace contextRef="#ctx0" brushRef="#br0" timeOffset="87661.949">16955 1731 416 0,'12'-48'152'0,"-12"48"-116"0,35-31-12 0,-8 21 164 32,-4 7-108-32,4 3 72 0,12 3-88 0,-12 14 52 15,8 4-64-15,-23 3-4 16,-5 0-28-16,-7 0 32 16,-7 0-28-16,-13-3 4 15,13-1-16-15,-13-6 28 16,9-3-24-16,22-5 4 15,9 1-12-15,10-7 28 16,1 4-20-16,8-1-144 16,-12 4 64-16</inkml:trace>
          <inkml:trace contextRef="#ctx0" brushRef="#br0" timeOffset="89361.0008">16034 3063 456 0,'-15'-17'168'0,"15"17"-128"0,7-4-16 0,-7-2 184 15,0 2-120-15,0-6 44 16,12 3-80-16,0-10-20 16,-1 6-20-16,5-2-12 15,-1 6 4-15,1 0 12 16,-5 7-8-16,9-4-12 15,-5 8 0-15,1 3-24 16,-1 0 16-16,4 17 4 16,-3-4 8-16,-12 8 24 15,7-1-12-15,-11 4-4 16,4 4-4-16,-4 3-4 0,4 0 0 0,4-1 0 16,4 1 0-16,3-7 24 15,4-7-12-15,8-10 12 16,-3-4-12-16,-1-10-44 15,4 0 20-15,-4-13-8 16,4 2 12-16,4-13 16 16,-7 4-4-16,-1-8 16 31,-4 4-12-15,-3-7-4-16,3 7 0 0,-4-7-4 0,-3 7 0 0,7-7 0 15,-7 10 0-15,-4-6 8 16,7 16-4-16,-7-9-36 15,4 16 16-15,-9-10 48 16,13 14-12-16,-8-6 24 16,-4 6-24-16,7-7 52 15,1 14-40-15,-8-7 72 16,7 6-56-16,5 1 8 16,-5 0-32-16,5-3 32 15,-4 3-32-15,-1-1-164 16,8-6 76-16,-11 7-520 15,8-3 320-15</inkml:trace>
          <inkml:trace contextRef="#ctx0" brushRef="#br0" timeOffset="88717.4177">16766 3108 436 0,'4'-10'160'0,"-4"10"-124"0,4-7-8 15,-4 3 88-15,0 4-68 0,0-7 8 16,0 0-36-16,-4-6 4 16,0 9-12-16,-12-3-8 15,5 0 0-15,-9 1 20 16,5 6-12-16,-8 0 32 15,7 0-28-15,-7 0 40 16,7 6-32-16,-3-6-4 16,7 7-12-16,-3-7 4 15,15 4-8-15,-4-4 8 16,4 0-8-16,0 0-4 16,4 0 4-16,-4 0 12 15,0 0-8-15,0-4-4 16,8 4 0-16,-8-7-4 15,0 14 0-15,0-7 0 16,0 0 0-16,0 0 8 16,0 0-4-16,0 0 16 15,0 0-12-15,0 0-4 16,0 0 0-16,0 0 4 16,0 0-4-16,0-7-20 15,4 7 8-15,-4 0 12 16,7 0 0-16,-3-6 16 15,0 6-12-15,-4 0 24 16,0 0-20-16,0-7 12 16,0 14-12-16,0-7 0 0,-4 0-4 0,0-7 20 15,4 7-16-15,-4 0-20 16,8 0 0-16,-4-4-24 16,8 8 20-16,0-4-460 15,-4 0 256-15</inkml:trace>
          <inkml:trace contextRef="#ctx0" brushRef="#br0" timeOffset="89728.4795">17068 2784 496 0,'-12'-24'184'0,"12"24"-140"0,23-24-16 0,-11 17 144 15,0 4-100-15,3-7 88 16,1 6-96-16,11 4 56 16,-4 4-68-16,-8 2 24 15,9 8-44-15,-9 7-8 16,1 0-16-16,-9 3 28 15,-3 3-20-15,-12-3 32 16,1 0-32-16,-17-3 4 16,9 0-12-16,-1-4-16 15,1-7 4-15,3 4-24 16,9 0 16-16,10-14 12 16,5 7 4-16,3-7 8 15,24-4-8-15,-12 4 16 16,0 0-12-16</inkml:trace>
        </inkml:traceGroup>
      </inkml:traceGroup>
    </inkml:traceGroup>
    <inkml:traceGroup>
      <inkml:annotationXML>
        <emma:emma xmlns:emma="http://www.w3.org/2003/04/emma" version="1.0">
          <emma:interpretation id="{75189BC3-7C5F-4768-A3B4-D5F044FCC847}" emma:medium="tactile" emma:mode="ink">
            <msink:context xmlns:msink="http://schemas.microsoft.com/ink/2010/main" type="paragraph" rotatedBoundingBox="8396,7862 19078,7725 19095,9039 8413,91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322EA1-0B62-4D9A-817B-6B6DCB846563}" emma:medium="tactile" emma:mode="ink">
              <msink:context xmlns:msink="http://schemas.microsoft.com/ink/2010/main" type="inkBullet" rotatedBoundingBox="8401,8251 9105,8242 9111,8644 8406,8653"/>
            </emma:interpretation>
            <emma:one-of disjunction-type="recognition" id="oneOf11">
              <emma:interpretation id="interp11" emma:lang="" emma:confidence="0">
                <emma:literal>↳</emma:literal>
              </emma:interpretation>
            </emma:one-of>
          </emma:emma>
        </inkml:annotationXML>
        <inkml:trace contextRef="#ctx0" brushRef="#br0" timeOffset="94285.2017">1943 4711 60 0,'-7'14'24'0,"7"7"-20"0,0 17 0 0,0-11 68 15,7 1-40-15,1 13 148 16,4 4-104-16,7-1 92 16,0 1-100-16,12-7 144 15,4-7-120-15,12-14 112 16,-1-6-116-16,4-18 44 16,1 0-76-16,-5-17 36 15,-3 3-52-15,-5-3 52 16,-3-4-56-16,0-6 28 15,-4 3-36-15,0-7-16 16,-4 7-8-16,0 0 4 16,-4 11-4-16,5-1-248 15,-13 7 132-15</inkml:trace>
      </inkml:traceGroup>
      <inkml:traceGroup>
        <inkml:annotationXML>
          <emma:emma xmlns:emma="http://www.w3.org/2003/04/emma" version="1.0">
            <emma:interpretation id="{17D0DE59-B3B5-47A7-9C1C-1817354FFB39}" emma:medium="tactile" emma:mode="ink">
              <msink:context xmlns:msink="http://schemas.microsoft.com/ink/2010/main" type="line" rotatedBoundingBox="9505,7848 19078,7725 19095,9038 9522,9161"/>
            </emma:interpretation>
          </emma:emma>
        </inkml:annotationXML>
        <inkml:traceGroup>
          <inkml:annotationXML>
            <emma:emma xmlns:emma="http://www.w3.org/2003/04/emma" version="1.0">
              <emma:interpretation id="{95C2B2DB-BA97-40EC-A180-D3E330C8A50C}" emma:medium="tactile" emma:mode="ink">
                <msink:context xmlns:msink="http://schemas.microsoft.com/ink/2010/main" type="inkWord" rotatedBoundingBox="9506,7906 11519,7880 11529,8695 9516,872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586.0027">3337 4433 332 0,'8'-21'120'0,"-8"21"-92"0,7-14-8 16,-11 7 148-1,4 7-96-15,-11 0 60 0,3 0-76 0,-15 0 12 16,4 7-40-16,-12 7 52 15,0 7-44-15,-8 20 64 16,12 14-60-16,-12 17-16 16,12-3-16-16,4 10 24 15,7-7-16-15,9 8 12 16,7-8-16-16,11-7-8 16,1-10 0-16,7-17-68 15,4-7 36-15</inkml:trace>
          <inkml:trace contextRef="#ctx0" brushRef="#br0" timeOffset="94886.802">3561 4715 580 0,'8'-14'216'0,"-8"14"-168"0,19 0-12 15,-11 3 32 1,4 8-44-16,-1 6 16 15,-3 4-24-15,-12 6 8 16,12 1-12-16,-16-1 0 16,8-3-4-16,-19 0 20 15,0-3-16-15,-8 0-12 0,-1-4-4 0,-10 0-24 16,11 0 16-16,-4-3 12 16,15 0 4-16,5-4-20 15,18 0 8-15,13-3 20 16,11 0-4-16,3-7 24 15,5 4-20-15,0-8-260 16,-4 1 136-16</inkml:trace>
          <inkml:trace contextRef="#ctx0" brushRef="#br0" timeOffset="95069.8088">3445 4890 560 0,'-11'-20'208'0,"11"20"-164"16,23 0-8-16,-8 0 112 16,5 0-88-16,7 0-16 15,0 3-28-15,4 1 12 16,-4 2-16-16,8 5-164 16,-8-1 84-16</inkml:trace>
          <inkml:trace contextRef="#ctx0" brushRef="#br0" timeOffset="95234.812">3941 4938 488 0,'-8'25'180'0,"8"-25"-140"0,-23 44-12 0,7-20-4 16,9 4-20-16,-17 3-12 15,9 3 4-15,-5-10-172 16,1 0 96-16</inkml:trace>
          <inkml:trace contextRef="#ctx0" brushRef="#br0" timeOffset="95771.1724">4204 4739 312 0,'-8'-7'112'0,"8"7"-84"0,-4 7-12 0,-3-7 56 15,14 7-44-15,-7-7 52 16,0 7-48-16,-7 3 56 16,7 11-52-16,-4-4 36 15,0-3-40-15,-8 10 24 16,1-4-28-16,-9-2-28 15,5 6 0-15,7-4-20 16,-4 1 12-16,12-4 32 16,8 0-16-16,4-6 0 15,3-4-4-15,5-11-16 16,3 4 8-16,-8-14 12 0,9 1-4 16,-1-5-48-16,-4 5 28 15,-7 2 20-15,-4-3 0 0,-1 14-16 16,-3 0 4-16,-4 7 92 15,0 7-44-15,0 3 44 16,-4-3-48-16,8 3-12 16,4 4-12-16,11-11 24 15,4-3-20-15,12-7 12 16,0-7-16-16,4-3-8 16,0-7 0-16,-12-7 20 15,0 6-12-15,-16-9-4 16,-3 6-4-16,-16-6-4 15,-3 3 0-15,-16-4 0 16,15 7 0-16,-3 1-232 16,3 6 128-16</inkml:trace>
          <inkml:trace contextRef="#ctx0" brushRef="#br0" timeOffset="96013.8318">4808 4357 612 0,'27'-14'228'0,"-27"14"-180"0,54 7-12 16,-27 3 148-16,0 11-108 0,12 27 68 16,-4 4-84-1,-16 24 0-15,1-8-36 0,-20 1 120 16,-8-7-80-16,-19-3 32 15,4-8-56-15,-24-3 20 16,5-3-32-16</inkml:trace>
        </inkml:traceGroup>
        <inkml:traceGroup>
          <inkml:annotationXML>
            <emma:emma xmlns:emma="http://www.w3.org/2003/04/emma" version="1.0">
              <emma:interpretation id="{20E15C09-44F9-4408-961B-8838EAD7D243}" emma:medium="tactile" emma:mode="ink">
                <msink:context xmlns:msink="http://schemas.microsoft.com/ink/2010/main" type="inkWord" rotatedBoundingBox="12166,8334 12451,8330 12453,8514 12169,851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8595.6458">5702 4966 716 0,'12'3'264'0,"-12"-3"-204"0,35 0-16 16,-16 0 72 0,0 0-72-16,8 0-8 15,0 4-24-15,4-4-28 16,4 3 8-16</inkml:trace>
          <inkml:trace contextRef="#ctx0" brushRef="#br0" timeOffset="98406.2361">5729 4815 456 0,'-8'-7'168'0,"8"0"-128"0,8 7-16 0,-8-4 88 16,0 4-68-16,0-3 80 16,12 6-72-16,-4-3 28 15,11 0-48-15,0 0 36 16,8 4-40-16,8-1-24 15,-4 1-4-15,4-1 16 16,-12 1-8-16,4-1 16 16,-7 0-16-16</inkml:trace>
        </inkml:traceGroup>
        <inkml:traceGroup>
          <inkml:annotationXML>
            <emma:emma xmlns:emma="http://www.w3.org/2003/04/emma" version="1.0">
              <emma:interpretation id="{D3D0E967-7910-41DF-B8A4-42DC4835E5A6}" emma:medium="tactile" emma:mode="ink">
                <msink:context xmlns:msink="http://schemas.microsoft.com/ink/2010/main" type="inkWord" rotatedBoundingBox="13397,7798 15793,7767 15806,8756 13410,878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9472.3481">6933 4429 540 0,'0'-24'200'0,"0"24"-156"0,4-7-12 16,-4 0 104-16,4 7-80 0,-4 0 84 15,0 0-80-15,4 7 20 16,3 7-44-16,5 24 76 16,4 3-64-16,7 28-12 15,-4 3-24-15,4 4 0 16,1-11-8-16,-5-3 8 15,0-10-8-15,-3-7 16 16,3-8-12-16,-7-12 4 16,3-5-4-16,-3-16 20 15,3-1-16-15,1-20 4 16,-1 3-8-16,1-20 4 16,3-1-8-16,1-30 8 15,3 3-8-15,0-21-4 16,4 15 4-16,0-1-32 15,-4 24 16-15,-3 4 32 16,-5 13-12-16,-3 4 0 0,-1 7-4 16,1 3-40-16,0 7 20 15,-1 7-400-15,5 7 228 16</inkml:trace>
          <inkml:trace contextRef="#ctx0" brushRef="#br0" timeOffset="100561.5215">7645 4907 248 0,'-3'-3'92'0,"3"3"-72"0,0-3-4 0,-4-1 80 16,4 8-56-16,-4-4 52 15,0 0-52-15,-4 0 24 16,4 0-36-16,-3 0 8 15,3 3-20-15,-8 0 28 16,0 4-28-16,-7 0 56 16,8 7-40-16,-9 10 28 15,5-3-32-15,3 6 8 16,4 1-20-16,8-4 0 16,8 0-8-16,4-10 12 15,7-4-12-15,4-13 24 16,0-1-20-16,-3-10 12 15,-1 4-12-15,-7-11-16 16,-1 8 0-16,-11-11 12 16,8 6-4-16,-16-2-12 15,5 3 4-15,-5-1 4 0,8 8 0 0,4 0-20 16,3 3 12-16</inkml:trace>
          <inkml:trace contextRef="#ctx0" brushRef="#br0" timeOffset="101133.0405">7750 5231 444 0,'0'-3'164'0,"0"3"-124"0,15-4-16 0,-11 1 200 16,8 3-128-16,-4-7 60 16,11 3-92-16,0-3-28 15,5 7-24-15,-1-3 0 16,-4 6-8-16,-7 1-268 15,7 6 148-15,0-3-336 16,1 3 256-16</inkml:trace>
          <inkml:trace contextRef="#ctx0" brushRef="#br0" timeOffset="100742.5016">7823 4890 436 0,'-11'-3'160'0,"11"3"-124"0,0 3-8 0,4-3 220 16,3 0-140-16,5 0 28 16,7 4-84-16,-3-4-4 15,3 0-32-15,1 0-60 16,3 0 20-16,-4 0-524 15,-3 3 296-15</inkml:trace>
          <inkml:trace contextRef="#ctx0" brushRef="#br0" timeOffset="100941.5487">7858 4777 560 0,'-4'20'208'0,"4"-20"-164"0,-3 49-8 16,3-29 76 0,0 1-68-16,0 6 16 15,0 4-36-15,0 4 12 16,0-1-20-16,0-3-8 0,0 0-4 0</inkml:trace>
          <inkml:trace contextRef="#ctx0" brushRef="#br0" timeOffset="102002.8546">8501 4367 300 0,'0'-10'112'0,"0"10"-88"0,0-14-8 0,-4 14 144 15,4 0-92-15,-4 0 88 16,4 0-92-16,-11 0 48 16,3 14-68-16,-12-4 40 15,5 4-48-15,-12 27 16 16,8 4-32-16,-12 24 28 16,3 0-32-16,1 3 12 15,12-17-16-15,3 0 12 16,12-14-16-16,4-6 4 15,12-8-4-15,-5-10-76 16,16-3 36-16</inkml:trace>
          <inkml:trace contextRef="#ctx0" brushRef="#br0" timeOffset="102455.5583">8578 4605 392 0,'-4'-7'148'0,"4"7"-116"0,0 17-8 0,-3 0 120 15,3 4-84-15,-4 10 64 16,0 3-72-16,0 1 24 16,4-1-44-16,0-10 8 15,8 0-24-15,3-10 0 16,5 0-8-16,3-7 28 15,1 0-20-15,-1-11 4 16,4 4-12-16,0-14-52 16,-3 4 28-16,-5-11-84 15,-3 4 56-15,-8-4 0 16,3 4 28-16,-7 4 28 16,4 6-4-16,-4 7 76 15,0 7-48-15,8 3 76 16,8 7-64-16,3 0-8 15,0 0-24-15,4-3 16 16,5-3-20-16,-1-8 24 16,0 0-24-16,-4-6 24 15,0 0-24-15,-7-8 4 16,-1 1-8-16,-7-11-104 16,4 7 52-16,-12-6-428 15,0 6 256-15</inkml:trace>
          <inkml:trace contextRef="#ctx0" brushRef="#br0" timeOffset="102663.1104">9136 4230 852 0,'27'6'316'0,"-27"-6"-248"0,46 38-16 0,-22-3 180 16,3 3-136-16,0 44 52 15,0 1-88-15,-19 17 16 16,3-11-44-16,-19-6 0 16,1-15-20-16,-24 1 56 15,0-7-40-15</inkml:trace>
        </inkml:traceGroup>
        <inkml:traceGroup>
          <inkml:annotationXML>
            <emma:emma xmlns:emma="http://www.w3.org/2003/04/emma" version="1.0">
              <emma:interpretation id="{21F02C4F-03B2-4FC4-B3A0-4A2EF93DC572}" emma:medium="tactile" emma:mode="ink">
                <msink:context xmlns:msink="http://schemas.microsoft.com/ink/2010/main" type="inkWord" rotatedBoundingBox="16288,8055 16746,8049 16753,8580 16295,858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3413.3876">9902 4846 436 0,'20'3'160'0,"-20"-3"-124"0,46 0-8 16,-15-3 60-1,0-1-52-15,8-3 12 16,-1 0-28-16,1-6-12 16,-4-1-4-16,-4-7 20 15,-4 7-12-15,-11-10 4 16,-5 7-8-16,-11-14 28 15,-4 7-20-15,-11-14 4 0,3 4-12 16,-11 3-8-16,-4 7 4 0,-12 3-4 31,8 11 0-31,-15 10-28 0,3 10 16 16,-3 18 40-16,3 9-16 16,1 12 68-16,11 9-44 15,3-3 44-15,17-3-44 0,15-1 16 16,11-6-32-16,28 0 16 15,3-7-20-15,16-11 28 16,0-6-28-16,0-14 12 16,-4 0-16-16,0-11-264 15,-7 1 140-15</inkml:trace>
        </inkml:traceGroup>
        <inkml:traceGroup>
          <inkml:annotationXML>
            <emma:emma xmlns:emma="http://www.w3.org/2003/04/emma" version="1.0">
              <emma:interpretation id="{67256D4B-11E7-4417-9515-E69A06EB8B6C}" emma:medium="tactile" emma:mode="ink">
                <msink:context xmlns:msink="http://schemas.microsoft.com/ink/2010/main" type="inkWord" rotatedBoundingBox="18092,8061 19082,8048 19095,9039 18105,9051"/>
              </emma:interpretation>
              <emma:one-of disjunction-type="recognition" id="oneOf16">
                <emma:interpretation id="interp16" emma:lang="" emma:confidence="0">
                  <emma:literal>•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A</emma:literal>
                </emma:interpretation>
                <emma:interpretation id="interp19" emma:lang="" emma:confidence="0">
                  <emma:literal>*</emma:literal>
                </emma:interpretation>
                <emma:interpretation id="interp20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121503.3385">12628 5499 216 0,'-16'-10'80'0,"16"10"-60"0,-35-24-8 0,16 3 92 16,7 1-60-16,-34-29 60 15,7 5-60-15,-19-29-12 16,-4 8-20-16,-4-7 8 16,8 17-12-16,-4-7-4 15,20 10 0-15,-12-6 4 16,15 13-4-16,-4-7-12 16,12 11 4-16,-4-4 4 15,8 14 0-15,0 0-20 16,12 7 12-16,-1-3 4 15,8 10 4-15,1-4 16 16,3 11-8-16,0-4-28 16,8 7 8-16,-8 0-4 15,4 4 8-15,-8 3 44 16,4 3-24-16,-11 11 8 16,3 7-12-16,-11 3 20 15,8 7-16-15,-9 3 12 16,5-6-12-16,0-4 20 15,3-4-20-15,5-3 12 16,3 1-12-16,8-11-8 16,8-4 0-16,7-6-4 0,4 3 0 15,12-14 24-15,0 7-12 16,8-7-40 0,4 7 16-16,-5-7-8 0,1 14 12 0,-8-6 8 15,0 2 0-15,-12-3 0 16,1 4 0-16,-9-7 32 15,-3 6-16-15,-8-10 56 16,0 7-40-16,-8-13 4 16,4 9-24-16,-7-9 20 15,7 3-20-15,-8 3-4 16,5-3-4-16,-9 3 4 16,8 7-4-16,-11 4-12 15,7-1 4-15,-11 4 4 16,4 4 0-16,-4-1 0 15,7 11 0-15,8 0-264 16,8-4 144-16</inkml:trace>
        </inkml:traceGroup>
      </inkml:traceGroup>
    </inkml:traceGroup>
    <inkml:traceGroup>
      <inkml:annotationXML>
        <emma:emma xmlns:emma="http://www.w3.org/2003/04/emma" version="1.0">
          <emma:interpretation id="{913438E6-D19D-45BB-9E09-52BD4CF5F69F}" emma:medium="tactile" emma:mode="ink">
            <msink:context xmlns:msink="http://schemas.microsoft.com/ink/2010/main" type="paragraph" rotatedBoundingBox="4994,9709 17010,8521 17170,10138 5154,11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1FFD5-F600-45B3-8706-0ECB3F699D08}" emma:medium="tactile" emma:mode="ink">
              <msink:context xmlns:msink="http://schemas.microsoft.com/ink/2010/main" type="line" rotatedBoundingBox="4994,9709 17010,8521 17170,10138 5154,11326">
                <msink:destinationLink direction="with" ref="{005599BA-C04D-48A4-9060-3E4D2769CAC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93D96D-6A20-4DD1-83B8-AC19DC72877B}" emma:medium="tactile" emma:mode="ink">
                <msink:context xmlns:msink="http://schemas.microsoft.com/ink/2010/main" type="inkWord" rotatedBoundingBox="4994,9709 11542,9061 11702,10678 5154,11326">
                  <msink:destinationLink direction="with" ref="{CCD671F7-961A-455A-B246-B13E3CFF6857}"/>
                  <msink:destinationLink direction="with" ref="{5AF47602-9739-4636-AB2D-465708EFCDE3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9127.0683">-1347 7137 456 0,'-4'45'168'0,"4"-45"-128"0,0 24-16 16,-4-10-8-1,4-4-16-15,-4-10 156 16,0 7-84-16,0-7 104 0,4 0-100 16,4-17 4-1,4-4-48-15,4-34-12 0,7 4-12 0,8-39-8 16,0 14 4-16,4-34-4 15,0 10 0-15,0-10 0 16,-4 14 0-16,-4 10-28 16,1 27 16-16,-5 4-20 15,-3 24 16-15,-13 21-44 16,13 14 32-16,-12 33 76 16,-4 12-24-16,0 23-16 15,4 4-8-15,-1 23-8 16,5-6 0-16,0 14 24 15,4-14-8-15,3-7 16 16,1-14-16-16,3-17 32 16,-4-14-24-16,5-16 84 15,3-8-56-15,4-28 32 16,0-6-44-16,4-48 16 16,4-11-28-16,-8-34-60 15,0 7 16-15,0-31-52 16,-3 13 44-16,-1 1 0 15,-4 27 16-15,8 10 4 16,-15 35 4-16,-1 3-72 16,-3 28 44-16,0 10-12 15,0 14 28-15,-8 41 64 16,4 14-20-16,-8 38 16 16,11 0-24-16,5 37 0 0,7 1-8 0,-3 7 20 15,3-18-16 1,1 0 24-16,-1-20-24 0,4-7-4 15,-4-21-4-15,-3-21 64 16,3-16-36-16,1-39 32 16,3-13-36-16,-4-42 8 15,8 7-20-15,-11-61 36 16,7 3-28-16,-7-49-156 16,-1 14 72-16,-3-27 4 15,3 24 36-15,4-3 0 16,1 27 8-16,-1 7 0 15,4 27 4-15,-7 14-12 16,3 24 12-16,1 28-100 16,-5 21 56-16,-3 44 60 15,3 14-4-15,-11 55 32 16,8 3-20-16,-5 49 0 16,5-7-8-16,4 13-16 15,-1-20 4-15,1-4 4 16,3-20 0-16,-4-17 32 15,5-25-16-15,-9-24 64 16,5-20-44-16,-1-41 72 16,5-15-60-16,-1-51 20 15,4-3-40-15,-3-69-52 16,-1 3 12-16,-4-44-112 16,5 13 68-16,3-17 32 0,0 27 20 0,8 5-28 31,0 30 16-31,4 17-12 0,0 24 16 0,-8 31-80 15,0 25 52-15,-8 30 16 16,1 14 16-16,-5 62 16 16,-3 7-4-16,-4 58 32 15,3-10-20-15,-3 18-12 16,4-15-8-16,-1 1 40 16,1-21-24-16,-8-4 16 15,7-20-16-15,1-28 56 16,-1-17-40-16,5-44 60 15,-1-15-52-15,9-47 36 16,-1-8-40-16,4-61-28 16,8 3-4-16,-4-59-96 15,-8 21 48-15,0-13 16 16,-3 27 16-16,-5 10 8 16,4 31 0-16,-3 14-28 15,-1 27 20-15,1 25-84 16,-1 20 60-16,1 38 24 15,7 18 12-15,-4 47 16 16,5 8-8-16,-5 44 8 16,4-4-8-16,-3 15 60 15,-1-22-36-15,-4-2-12 16,5-22-8-16,-5-9 16 16,1-18-12-16,-5-31 84 15,5-14-52-15,-1-40 56 16,1-12-56-16,3-61-4 0,1-7-24 15,3-51-4-15,4 6-4 16,4-31-24-16,-4 18 8 16,4 2 4-16,-4 29 4 0,-4 20-36 15,1 28 20-15,-9 10-56 16,-3 27 40-16,-9 21-44 16,5 14 40-16,-4 48-16 15,4 10 32-15,3 28-8 16,5 0 16-16,3 31 24 15,1-14-4-15,3 11 24 16,0-15-20-16,-4-9 40 16,5-18-28-16,-5-21 40 15,4-16-36-15,0-32 92 16,1-3-68-16,-1-48 20 16,4-11-40-16,-4-38-20 15,0 11-8-15,1-17-4 16,7 17 0-16,-8 0-36 15,0 20 20-15,-7 21-64 16,-5 21 44-16,-3 21-28 16,0 9 40-16,-8 18-8 15,4 7 20-15,-1 17-20 16,5 0 20-16,4 11 32 16,7-4-12-16,12-11 8 15,0-6-8-15,8-21 48 0,0-7-32 16,-1-34 68-16,1-7-52 0,-8-28-104 31,0 1 32-31,-4-11-36 0,-12 14 40 0,1 3-4 16,-4 10 20-16,-9 15-64 15,1 10 44-15,-4 10-32 16,0 10 40-16,0 4 0 16,4 3 16-16,4 0 68 15,4 4-32-15,11-4 52 16,4-3-48-16,27-7 4 15,-4-4-24-15,24-6 44 16,-8 3-28-16,-4-4 4 16,-4 4-20-16,-4 0-52 15,-8 4 24-15,1 6-32 16,-5 4 28-16,-3 6 20 16,4 1 0-16,-8 0 0 15,-1-1 4-15,5-3 20 16,-4 1-12-16,0-15-120 15,0 7 60-15,-4-10-328 16,-4 4 212-16</inkml:trace>
          <inkml:trace contextRef="#ctx0" brushRef="#br0" timeOffset="164052.094">2489 6046 372 0,'-19'7'140'0,"19"-7"-112"0,-8 7-4 31,-4 0 64-31,5 0-52 0,-17 3 24 0,1 4-40 0,-19 3 60 16,3 0-44-16,-27 11 36 16,12 0-40-16,-16 9 52 15,16 1-48-15,-20 4 12 16,16-1-32-16,-27 0 72 16,27-3-52-16,-4-4 24 15,20 1-40-15,15-8 8 16,19 1-16-16,23-8 36 15,12-2-24-15,16-5 32 16,3-6-32-16,16-3-32 16,-4-1 4-16,24-3-140 15,-5 0 76-15,8-3-252 16,-7 3 180-16</inkml:trace>
          <inkml:trace contextRef="#ctx0" brushRef="#br0" timeOffset="163706.3535">3794 5785 560 0,'7'-10'208'0,"-7"10"-164"0,-19 3-8 0,4 1-20 16,3 2-16-16,-27 8 60 15,1 3-32-15,-44 11 60 16,5-1-52-16,-35 8 36 16,7-1-40-16,-38 1 0 15,19-1-20-15,-15-6 56 16,22-1-40-16,5-6 24 16,27-1-32-16,8-13 0 15,22 7-12-15</inkml:trace>
          <inkml:trace contextRef="#ctx0" brushRef="#br0" timeOffset="165165.676">4227 5823 384 0,'4'-24'140'0,"-4"24"-108"0,0-21-8 0,0 11 120 16,0 6-84-16,0-3 36 16,0 4-56-16,-8 10 20 15,4 3-32-15,-11 14 8 16,0 7-20-16,-5 4 20 16,5 2-24-16,-5-2 24 15,9-4-24-15,3-4 12 16,8-3-12-16,8-6 0 15,3-1-4-15,5-7 36 16,3-3-20-16,1-10-4 16,3 3-12-16,-4-14-96 15,0 0 52-15,-7-7-32 16,0 4 40-16,-5 0-12 16,1 7 24-16,-8 6 0 15,4 11 8-15,-4 7 32 16,4 3-12-16,4 0 4 15,3 1-8-15,9-8 36 0,3 0-20 0,16-6 40 16,-1-1-36-16,13-6-16 16,-5 3-4-16,0-11 8 15,-3 4-8-15,-12-6 16 16,-4-5-16-16,-11-19 4 16,-1 9-4-16,-11-17 12 15,0 8-12-15,-8-8-20 16,0 10 4-16,0 1-4 15,4 13 4-15,0 4 8 16,4 7 0-16,0 3-132 16,4 7 72-16,-1 0-328 15,5 7 216-15</inkml:trace>
          <inkml:trace contextRef="#ctx0" brushRef="#br0" timeOffset="165898.633">4990 6119 464 0,'-8'-4'176'0,"8"4"-140"0,-4-3-8 16,-4-1 92-1,16 8-72-15,-16-4 32 16,8 0-44-16,0 0 12 16,-7 3-28-16,3-3 8 15,-4 7-16-15,-7 0 20 16,7 7-20-16,-11 0 40 15,11 3-28-15,0 3-24 16,8 1 0-16,4-4 24 0,8 4-12 0,7-7 48 16,8-4-32-16,8-10-16 15,4-3-4-15,-1-11 24 16,-7 3-16-16,-8-6-12 16,-3 4-8-16,-20-8-4 15,0 4 0-15,-16-4 44 16,5 7-24-16,-9 0-44 15,1 8 16-15,7-1-32 16,5 3 28-16,7 1-536 16,15 6 304-16</inkml:trace>
        </inkml:traceGroup>
        <inkml:traceGroup>
          <inkml:annotationXML>
            <emma:emma xmlns:emma="http://www.w3.org/2003/04/emma" version="1.0">
              <emma:interpretation id="{72906557-B2F8-4819-BEEC-5FD87129C911}" emma:medium="tactile" emma:mode="ink">
                <msink:context xmlns:msink="http://schemas.microsoft.com/ink/2010/main" type="inkWord" rotatedBoundingBox="12508,9319 13094,9261 13133,9654 12547,971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6844.1632">6074 6046 800 0,'7'14'296'0,"-7"-14"-232"0,-7 14-16 16,7-7-8-1,4 3-32-15,-8-3-92 16,4 3 48-16</inkml:trace>
          <inkml:trace contextRef="#ctx0" brushRef="#br0" timeOffset="166698.3268">6093 5785 932 0,'0'-7'348'0,"0"7"-272"0,0-3-20 0,-4 3-100 16,-4 7 12-16</inkml:trace>
          <inkml:trace contextRef="#ctx0" brushRef="#br0" timeOffset="167162.0382">6651 5957 676 0,'-8'-7'248'0,"8"7"-192"0,-20 0-16 0,1 7-40 16,11 0-8-16,-11 0-4 16,-8 7 4-16,4-4-20 15,7 4 16-15,-3 3 4 16,15 0 8-16,8-3-12 16,4 3 8-16,3-7 12 15,5 1-4-15,-9-4-4 16,5 6 4-16,-12-13-16 15,0 11 8-15,-15-11 56 16,3 0-28-16,-15 0 8 16,0 0-20-16,-4-4 0 15,4 1-4-15</inkml:trace>
        </inkml:traceGroup>
        <inkml:traceGroup>
          <inkml:annotationXML>
            <emma:emma xmlns:emma="http://www.w3.org/2003/04/emma" version="1.0">
              <emma:interpretation id="{96F80A45-7A58-463F-92E6-6049EEE9DD57}" emma:medium="tactile" emma:mode="ink">
                <msink:context xmlns:msink="http://schemas.microsoft.com/ink/2010/main" type="inkWord" rotatedBoundingBox="13880,9364 17062,9049 17104,9471 13921,978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7643.3209">7924 5892 592 0,'-4'-14'220'0,"4"14"-172"0,-19-14-12 0,7 7 32 15,5 4-44-15,-13-4 44 16,1 7-40-16,-24 0 4 16,8 7-20-16,-19 3 44 15,4 11-28-15,-8-1-24 16,8 4-4-16,-1 4 16 16,16-4-8-16,12-3-12 15,12 3 0-15,18-10 20 16,9-1-8-16,26-2 40 15,5-1-24-15,15-3-56 16,0 0 16-16,11-7-208 16,-3 0 124-16</inkml:trace>
          <inkml:trace contextRef="#ctx0" brushRef="#br0" timeOffset="167897.4949">8315 6019 164 0,'0'-10'60'0,"0"10"-44"0,-11-21-8 0,7 14 8 15,4 4-12-15,-4-8-4 16,0 8 4-16,-4-4 128 16,0 7-72-16,-7 0 44 15,3 7-60-15,-15 0 36 16,8 0-44-16,-12 3 32 16,8 0-36-16,-4 1 24 15,7-1-28-15,5-3 0 16,11 3-16-16,8-6 28 15,7 2-24-15,13-6-48 16,3 0 16-16,8-3-236 16,3 6 140-16</inkml:trace>
          <inkml:trace contextRef="#ctx0" brushRef="#br0" timeOffset="168376.812">8528 5940 612 0,'19'10'228'0,"-19"-10"-180"0,16 21-12 16,-8-11 16-1,3 4-36-15,1 3 12 16,3-3-16-16,1-7 28 16,-8 6-24-16,-8-6 12 15,3 4-16-15,-14-8 0 16,3 1-4-16,-11-8 12 0,7 1-12 16,-3-11-12-16,3 4 0 0,12-18 20 15,0 1-8-15,12-8-72 16,11 8 32-16,19-8 4 15,13 11 16-15,-5 7 12 16,0 3 0-16,-3 7-20 16,-5 7 12-16,-7 4-12 15,-8 3 8-15,-7 3 16 16,-9 4 0-16,-3 3 16 16,-4 0-12-16,-8 4 24 15,4-1-20-15,-16 1-12 16,13 7-4-16,3-4 20 15,0-4-8-15,0-3 40 16,3-3-24-16,-3-7-12 16,4-3-8-16,0-11 48 15,4 3-28-15,-4-10 68 16,4 1-52-16,-1-15 8 16,-7-3-28-16,8-10-4 15,4 6-8-15,3-6-24 16,5 7 8-16,18 3 12 15,1 10 0-15,15 7-224 16,4 11 124-16</inkml:trace>
          <inkml:trace contextRef="#ctx0" brushRef="#br0" timeOffset="168606.4909">9542 5792 632 0,'4'41'236'0,"-4"-41"-184"0,4 24-16 0,-4-13 96 16,4-1-80-16,-8 0 32 16,4 0-48-16,-8 1 40 15,4 3-44-15,-7-8 4 16,7 5-24-16</inkml:trace>
          <inkml:trace contextRef="#ctx0" brushRef="#br0" timeOffset="168483.6388">9666 5671 528 0,'-15'-24'196'0,"15"24"-152"0,-12-20-12 15,0 9 0-15,5 8-24 0,-9-1-196 16,5 4 100-16</inkml:trace>
          <inkml:trace contextRef="#ctx0" brushRef="#br0" timeOffset="169126.8177">9798 5892 520 0,'15'-14'192'0,"-15"14"-152"0,8-31-8 16,-4 7 8-1,4 10-28-15,-5-17 48 16,5 4-32-16,-4-1 48 16,4 11-44-16,-4 3 20 15,3 7-32-15,-10 7 8 16,3 7-16-16,-12 10 28 16,0 4-24-16,-11 6-24 0,8 4 4 15,-9-3 0-15,9 3 4 0,-1-4 32 16,9-9-16-16,7 2-12 15,4-3-8-15,15-6 48 16,4 6-24-16,20-7-176 16,-1 4 84-16,9-14-240 15,-5 4 180-15,1-8-84 16,-1 4 128-16,-7-7 88 16,-12 0 0-16,4-13 232 15,-4 6-128-15,0-7 8 16,-4 4-68-16,0-10 12 15,-3 6-28-15,-1 0 60 16,0 11-48-16,-7 3 52 16,0 10-52-16,-5 11 16 15,1 7-36-15,4 0 36 16,3 3-32-16,1-4 32 16,-1-3-32-16,1-6 48 15,3-1-40-15,0-17 80 16,1 0-60-16,7-17 8 15,8 4-36-15,3-15-12 16,1-3-8-16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47:58.8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F6A18F-6C92-494B-9CDE-9A1F134C370E}" emma:medium="tactile" emma:mode="ink">
          <msink:context xmlns:msink="http://schemas.microsoft.com/ink/2010/main" type="writingRegion" rotatedBoundingBox="7188,950 21936,-217 22046,1162 7298,2330"/>
        </emma:interpretation>
      </emma:emma>
    </inkml:annotationXML>
    <inkml:traceGroup>
      <inkml:annotationXML>
        <emma:emma xmlns:emma="http://www.w3.org/2003/04/emma" version="1.0">
          <emma:interpretation id="{18C0C434-2EBD-4144-81D9-93BC4A50AA4C}" emma:medium="tactile" emma:mode="ink">
            <msink:context xmlns:msink="http://schemas.microsoft.com/ink/2010/main" type="paragraph" rotatedBoundingBox="7188,950 21936,-217 22046,1162 7298,2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FE8705-BF79-4D48-88CC-801C5AE0B40A}" emma:medium="tactile" emma:mode="ink">
              <msink:context xmlns:msink="http://schemas.microsoft.com/ink/2010/main" type="line" rotatedBoundingBox="7188,950 21936,-217 22046,1162 7298,2330"/>
            </emma:interpretation>
          </emma:emma>
        </inkml:annotationXML>
        <inkml:traceGroup>
          <inkml:annotationXML>
            <emma:emma xmlns:emma="http://www.w3.org/2003/04/emma" version="1.0">
              <emma:interpretation id="{3B7BC0B5-E845-4AB4-B267-1ACAD77FBE05}" emma:medium="tactile" emma:mode="ink">
                <msink:context xmlns:msink="http://schemas.microsoft.com/ink/2010/main" type="inkWord" rotatedBoundingBox="7195,1039 8331,949 8377,1531 7242,16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1014-2085 280 0,'16'-17'104'0,"-16"17"-84"0,4-10 0 0,-4 3 136 16,0 4-88-16,0-11 88 16,7 7-92-16,-14-10 40 15,7-1-64-15,-4-2 32 16,0 10-40-16,-16-1-8 15,9 1-16-15,-9 10-16 16,-3 3 4-16,-8 8 20 16,8 2-8-16,-8 8 32 15,8 3-24-15,-4 4 48 16,7-1-36-16,5-3-16 16,7 0-4-16,0-3 0 0,12-4-4 15,0-6 8-15,8-1-8 0,11-14-116 16,4 1 60-16,12-11-200 15,3 4 144-15,1-14-156 16,0 7 152-16</inkml:trace>
          <inkml:trace contextRef="#ctx0" brushRef="#br0" timeOffset="208.5527">1258-2518 612 0,'0'-17'228'0,"0"17"-180"0,-8-7-12 0,8 7 148 16,0 7-108-16,-11 3 40 15,3 7-68-15,-11 14 76 16,-1 7-68-16,-11 20 16 16,8 1-40-16,-16 6-40 15,12-10 4-15,-4-6 16 16,4-5-4-16,8-6 4 16,11 0-4-16,8-17-172 15,0-1 88-15,16-3-304 16,3-3 212-16</inkml:trace>
          <inkml:trace contextRef="#ctx0" brushRef="#br0" timeOffset="840.2752">1401-2243 404 0,'0'-7'148'0,"0"7"-112"0,0-3-12 0,0-1 92 16,0 8-68-16,0-1 88 15,0 4-80-15,-4 7 16 16,4 3-40-16,-3 7 32 16,-1 4-36-16,-4 3-16 15,4-4-4-15,-4-3 24 16,8 0-16-16,-4-3-4 15,8-4-8-15,-4-10-4 16,8 3 0-16,0-10-20 16,7 4 12-16,-3-11-84 15,3 4 52-15,1-8-40 16,-1 4 48-16,1-10-16 16,3 7 28-16,-7-7 0 15,3 3 12-15,-3-3 8 16,0 3 0-16,-5 4-12 15,1 3 8-15,-4 7 28 16,4 7-12-16,-1 3 40 16,1 4-28-16,4 3-4 15,3 0-12-15,8-3 12 16,-3 3-12-16,11-10-4 0,0 3 0 16,0-6-4-16,0 3 0 15,-4-7 8-15,-8 3-4 0,-3-6-20 16,-5-1 8-16,5-3 20 15,-5-3-4-15,-11-7-20 16,12 3 4-16,-12-10 12 16,0 3 0-16,0-6 16 15,0 6-12-15,0-7 16 16,0 11-16-16,0-7 48 16,0 10-28-16,-4-6-16 15,4 9-4-15,-4-2-20 16,4 6 8-16</inkml:trace>
        </inkml:traceGroup>
        <inkml:traceGroup>
          <inkml:annotationXML>
            <emma:emma xmlns:emma="http://www.w3.org/2003/04/emma" version="1.0">
              <emma:interpretation id="{957372F0-241A-417D-8003-BC646AFA4428}" emma:medium="tactile" emma:mode="ink">
                <msink:context xmlns:msink="http://schemas.microsoft.com/ink/2010/main" type="inkWord" rotatedBoundingBox="8976,1070 11656,858 11745,1978 9065,2190">
                  <msink:destinationLink direction="with" ref="{4CD285E8-863C-4F33-80A8-62CDF5AC9871}"/>
                  <msink:destinationLink direction="with" ref="{59542AC4-5595-4686-8138-D2C8E737BFC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0.4932">2516-2391 228 0,'0'-7'84'0,"0"0"-64"0,0 7-8 16,0 7 92 0,0-7-60-16,0 11 0 15,4 2-28-15,4 15 84 16,-8 6-52-16,8 18 48 16,-5 0-56-16,5-1 24 15,4-3-36-15,-1-3-8 16,5-7-12-16,-1 0 48 15,1-11-32-15,3-6 60 0,1-4-48 0,-1-13 20 16,4-4-36-16,4-14 52 16,4 3-40-16,8-16 4 15,-4 6-24-15,3-17 0 16,-3 7-4-16,0-13 56 16,-4 6-36-16,-8-3 40 15,1 10-36-15,-9 0 80 16,-3 7-64-16,-5-1 4 15,5 12-32-15,-12 2-48 16,12 8 16-16,-9 3 0 16,1 7 12-16,4 0-424 15,0 3 232-15</inkml:trace>
          <inkml:trace contextRef="#ctx0" brushRef="#br0" timeOffset="2775.4907">3774-2559 520 0,'8'-11'192'0,"-8"11"-152"0,-12 4-8 0,5-4 96 15,-1 0-76-15,-11 0 8 16,3 7-40 0,-15-1-4-16,4 12-8 0,-23 9 48 15,11 4-32-15,-11 24 24 16,11 0-28-16,-4 11 72 16,12 2-56-16,0 5-4 15,12-5-20-15,0 15 52 16,19-11-36-16,7 1-12 15,5-8-8-15,7-10 8 16,9-10-8-16,-1-11 4 16,0-6-4-16,4-11-348 15,-4-3 184-15</inkml:trace>
          <inkml:trace contextRef="#ctx0" brushRef="#br0" timeOffset="3151.6689">3763-2143 372 0,'11'-41'140'0,"-11"41"-112"0,16-18-4 16,-5 5 144 0,-3 13-96-16,11-11 76 15,1 4-84-15,-1 7 28 16,8 7-56-16,-7 11 0 15,-5 2-24-15,-11 8 0 0,-4-8-4 0,-19 11 12 16,7-7-12-16,-15 7 16 16,11-10-16-16,-15 3 4 15,12 0-4-15,-8-10-8 16,15 7 4-16,-3-11 4 16,11 7-4-16,-4-7 32 15,16 1-20-15,-4-4 40 16,4 0-32-16,11-7-12 15,0 3-8-15,8-6 28 16,-7 3-16-16,7-14-296 16,0 7 152-16,-15 0-444 15,7 4 320-15</inkml:trace>
          <inkml:trace contextRef="#ctx0" brushRef="#br0" timeOffset="3318.6134">3763-2033 684 0,'-8'0'252'0,"8"0"-192"0,0 10-20 16,8-10 180-1,-8 0-128-15,11 0 8 16,-3 0-60-16,11 0-4 16,1 0-20-16,7 0-200 15,0 7 96-15</inkml:trace>
          <inkml:trace contextRef="#ctx0" brushRef="#br0" timeOffset="3558.2513">4219-1909 456 0,'-11'24'168'0,"11"-24"-128"0,-16 52-16 0,1-21 124 16,3-7-88-16,-19 13-8 16,4 1-32-16,-8-7 12 15,4-3-20-15,-3-4-32 16,10-3 12-16,-7-11-324 16,12 0 180-16</inkml:trace>
          <inkml:trace contextRef="#ctx0" brushRef="#br0" timeOffset="4142.3048">4440-2150 312 0,'-4'-10'112'0,"4"10"-84"0,0 0-12 16,-4 0 92-1,4 3-64-15,-3 1 88 0,-1 6-76 0,-4-3 80 16,0 3-80-16,-3 4 16 16,7 3-40-16,-8 0-4 15,8 0-16-15,-4 11-8 16,5-11 0-16,-1 0-4 15,4-3 0-15,0 0 0 16,4-4 0-16,-1-3 44 16,5 0-24-16,0-7-36 15,4 0 8-15,-1-7 28 16,5 7-12-16,-5-14-44 16,5 4 20-16,-5-4-68 15,5 7 48-15,-12-10 8 16,3 10 16-16,-3-3 12 15,0 3 0-15,-4 14 8 16,4-4-4-16,0 11 52 16,4 0-32-16,11 3-20 15,4 0-4-15,12 1 24 16,4-1-12-16,3-7-12 16,-3 0-4-16,-4-13 28 15,0 3-12-15,-12-10-12 16,0 3-4-16,-11-10 20 15,-1 3-8-15,-11-7 4 16,4 7-4-16,-11-3-24 16,-1 0 8-16,0 0-4 0,8 3 4 15</inkml:trace>
          <inkml:trace contextRef="#ctx0" brushRef="#br0" timeOffset="4471.4332">5067-2467 664 0,'20'14'244'0,"-20"-14"-188"0,42 55-16 0,-19-17 244 16,1-3-164-16,-1 26 108 15,4-2-132-15,-19 27-8 16,-4-7-52-16,-32 17 8 16,1-10-24-16,-23 1 52 15,7-12-40-15,-18-13-16 16,14-14-8-16,-3-17-572 15,11-7 308-15</inkml:trace>
        </inkml:traceGroup>
        <inkml:traceGroup>
          <inkml:annotationXML>
            <emma:emma xmlns:emma="http://www.w3.org/2003/04/emma" version="1.0">
              <emma:interpretation id="{3F05FF46-83FB-4C99-804C-51F3AA64C94E}" emma:medium="tactile" emma:mode="ink">
                <msink:context xmlns:msink="http://schemas.microsoft.com/ink/2010/main" type="inkWord" rotatedBoundingBox="12018,1244 12557,1202 12605,1818 12067,1861"/>
              </emma:interpretation>
            </emma:emma>
          </inkml:annotationXML>
          <inkml:trace contextRef="#ctx0" brushRef="#br0" timeOffset="5643.5403">5667-2119 496 0,'-15'0'184'0,"7"3"-140"0,0 4-16 16,8-3 136-1,4-1-96-15,4 1 60 16,7-1-72-16,24 4-24 0,-4 0-20 16,19-7 16-16,4 3-16 0,-4-6-4 15,-3-1-4-15,-9-3 20 16,-3 1-12-16,-12-12 12 15,-4 15-12-15,-11-18 0 16,-4 11-4-16,-12-11-16 16,0 4 4-16,-12-7 12 15,1 3-4-15,-4-3 8 16,3 0-8-16,-11 0-36 16,4 10 16-16,-4 8 24 15,0 6-4-15,-12 10-16 16,4 10 4-16,-4 5 32 15,-3-1-16-15,-1 10-8 16,16-3-4-16,-12 7 72 16,12-4-36-16,4 1 4 15,8-1-20-15,-1 7 32 16,12-3-24-16,8 4-4 16,4-1-12-16,15 0 20 15,0-6-16-15,20-8-4 16,3-3-4-16,12-7 40 15,-3-3-24-15,-5-7 0 16,4 0-12-16,-4-11-8 16,-7 1 4-16,3-7-324 15,-3-1 176-15</inkml:trace>
        </inkml:traceGroup>
        <inkml:traceGroup>
          <inkml:annotationXML>
            <emma:emma xmlns:emma="http://www.w3.org/2003/04/emma" version="1.0">
              <emma:interpretation id="{345BBA34-5CA3-4A28-861A-71B64E9F6908}" emma:medium="tactile" emma:mode="ink">
                <msink:context xmlns:msink="http://schemas.microsoft.com/ink/2010/main" type="inkWord" rotatedBoundingBox="14192,1692 14264,1438 14473,1497 14400,1751"/>
              </emma:interpretation>
              <emma:one-of disjunction-type="recognition" id="oneOf2">
                <emma:interpretation id="interp2" emma:lang="" emma:confidence="1">
                  <emma:literal>=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€</emma:literal>
                </emma:interpretation>
                <emma:interpretation id="interp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18169.9352">7738-1851 424 0,'-11'4'156'0,"11"-4"-120"0,11 3-8 0,1-3 96 16,-4 4-72-16,15-4 32 15,0 0-48-15,-4 0 12 16,5 0-28-16,-1 0 8 16,-4 0-16-1,-3 0-16-15,-5 7 0 0,5-1-68 16,-5 1 40-16</inkml:trace>
          <inkml:trace contextRef="#ctx0" brushRef="#br0" timeOffset="117915.2352">7785-2057 288 0,'11'-4'108'0,"-14"1"-84"0,3 0-4 0,0-1 64 16,0 8-48-16,0-4 24 15,0 0-40-15,0 0 8 16,11 3-16-16,-11 0 28 16,19 4-24-16,-19-3 32 15,16-1-32-15,-4-3 4 16,7 4-12-16,-4-4 12 15,-3 3-12-15,7-3 16 16,1 0-16-16,-13-3 4 16,9 3-4-16,-12-4 20 15,11 4-16-15,-15-3-320 16,0 6 164-16</inkml:trace>
        </inkml:traceGroup>
        <inkml:traceGroup>
          <inkml:annotationXML>
            <emma:emma xmlns:emma="http://www.w3.org/2003/04/emma" version="1.0">
              <emma:interpretation id="{77D3EEEA-2B7C-4811-A0A6-B64B1472ED6C}" emma:medium="tactile" emma:mode="ink">
                <msink:context xmlns:msink="http://schemas.microsoft.com/ink/2010/main" type="inkWord" rotatedBoundingBox="15604,283 16072,246 16089,458 15621,495"/>
              </emma:interpretation>
            </emma:emma>
          </inkml:annotationXML>
          <inkml:trace contextRef="#ctx0" brushRef="#br0" timeOffset="120496.5446">9527-3255 228 0,'-12'-6'84'0,"12"6"-64"0,-8 6-8 0,1-6 92 16,7 0-60 15,-8 4 44-31,0-1-52 0,-11 4 8 0,3 0-28 0,-11 0 28 16,4 7-28-16,-16-7 12 15,8 3-16-15,-11 0 0 16,11 1-4-16,-4-8 20 16,12 7-16-16,0-10-32 15,7 0 12-15,4-10 20 16,9 7-8-16,3-11 0 15,3 0 0-15,5 4-16 16,8-4 8-16,-1 0-16 16,1 7 12-16,-1 0 48 15,4 1-20-15,-7 2 8 16,4 4-16-16,-5 0 28 16,5 10-24-16,-5-6 20 15,5 10-20-15,3-1-8 16,0 5-4-16,5-1 4 15,-1 3-4-15,4 5 16 0,4-8-12 16,-4 0-12-16,-4 0 0 16,1-7-4-1,-5-3 0-15,0-10 24 0,-7 3-8 0,-8-7 4 16,3-7-4-16,-7-6-8 16,0 2 4-16,-3-6 12 15,-1 0-8-15,0-3-12 16,4 6 0-16,0 4-16 15,8 7 12-15,-1 6-208 16,1 8 120-16</inkml:trace>
        </inkml:traceGroup>
        <inkml:traceGroup>
          <inkml:annotationXML>
            <emma:emma xmlns:emma="http://www.w3.org/2003/04/emma" version="1.0">
              <emma:interpretation id="{C51993B4-2195-427C-BF87-19A0EDD81E76}" emma:medium="tactile" emma:mode="ink">
                <msink:context xmlns:msink="http://schemas.microsoft.com/ink/2010/main" type="inkWord" rotatedBoundingBox="18939,294 21958,55 22024,888 19005,1127">
                  <msink:destinationLink direction="with" ref="{CDAC58CE-81B6-4EF2-868B-2AE5CE5844CC}"/>
                </msink:context>
              </emma:interpretation>
            </emma:emma>
          </inkml:annotationXML>
          <inkml:trace contextRef="#ctx0" brushRef="#br0" timeOffset="127901.1991">13990-2976 600 0,'0'-10'224'0,"0"10"-176"0,-8-4-12 0,8 1 192 16,0 6-132-16,8-3 132 15,0 4-136-15,4-4 96 16,7 3-108-16,8-3-24 16,4 4-36-16,0-1-8 15,0-3-4-15,-4 0-8 16,-4 4 4-16,-7-4 4 15,-1 3-4-15,-11-3 32 16,-4 0-20-16,-4-3-348 16,0 3 180-16,0-4-488 15,4 8 360-15</inkml:trace>
          <inkml:trace contextRef="#ctx0" brushRef="#br0" timeOffset="126083.2221">12643-3017 312 0,'0'-10'112'0,"0"10"-84"0,4 0-12 0,-4 10 100 16,4 0-68-16,0 14 68 15,3 7-64-15,1 14 24 16,0 3-44-16,-8-3 0 16,4-7-20-16,-8-4 28 15,0-6-24-15,-8-1 56 16,5-10-40-16,-13 1 4 16,5-12-24-16,-12-2 12 15,3-4-16-15,-3-10-188 16,4-1 96-16</inkml:trace>
          <inkml:trace contextRef="#ctx0" brushRef="#br0" timeOffset="126204.5453">12759-3268 696 0,'8'0'256'0,"-8"0"-196"0,0 7-20 0</inkml:trace>
          <inkml:trace contextRef="#ctx0" brushRef="#br0" timeOffset="127102.5739">13115-3113 508 0,'8'-14'188'0,"-8"14"-148"0,0-7-8 0,-4 0 104 16,4 7-80-16,-4-3 32 16,0 3-52-16,-3 0-24 15,-5 3-4-15,-3 4 8 16,7 7-8-16,-4 20 4 15,1-6-4-15,-5 13-8 16,8 0 4-16,5 0-4 16,3-3 0-16,0-7 24 15,7-3-12-15,5-11 4 16,0-3-8-16,3-4-52 16,-3-10 28-16,3 0-104 15,4 0 68-15,-7-17-36 16,4 3 48-16,-5-3-36 15,-3-4 40-15,-4 4 36 16,4 3 4-16,-8 14 72 16,7 0-44-16,-7 14 68 15,4 10-60-15,0-3 28 16,11 10-40-16,1-4 0 16,3-9-16-16,5-8-8 15,3 4 0-15,4-11 20 16,0 4-12-16,-4-11-4 15,0 1-4-15,-12-7-40 16,-3-4 20-16,-8-14-20 16,-4 8 20-16,-8-22-8 0,0 8 12 0,-3-7 0 31,7-1 4-31,0 8-12 0,8 3 12 0,4 4-84 16,3 9 52-16,1-2-20 15,3 9 36-15,-3-2 48 16,-1 6-12-16,-7-4 88 15,4 8-56-15,-8 0 112 16,0 3-88-16,0-11 20 16,8 8-52-16,7-1 12 15,5 4-28-15,11-7-16 16,0 7-8-16,3 0 4 16,-3 7 0-16,4-7-56 15,-4 4 32-15,-8-1-216 16,-3 1 128-16,-9-4-264 15,-3 7 208-15</inkml:trace>
          <inkml:trace contextRef="#ctx0" brushRef="#br0" timeOffset="127345.2202">13681-3282 548 0,'-4'-4'204'0,"4"4"-156"0,-4 0-16 16,0 4 124-1,4 6-92-15,-8 7 88 16,0-3-88-16,-11 14 40 16,7 6-64-16,-3 4 52 0,3 7-56 0,-7-1 12 15,11 1-32-15,4-4 8 16,4-6-12-16,4-8 20 16,12-6-20-16,-5-7-240 15,16 0 120-15,1-8-512 16,3 1 348-16</inkml:trace>
          <inkml:trace contextRef="#ctx0" brushRef="#br0" timeOffset="129535.5464">14575-3083 236 0,'-16'-3'88'0,"9"3"-68"0,-5-7-4 0,8 4 156 16,4 3-96-16,-4-4 60 15,8 8-80-15,-4-1 36 16,8 4-52-16,-4 17 84 16,0 11-68-16,-4 23-36 15,3 4-16-15,-6-4 32 16,-1 1-24-16,-8-7 0 15,4-8-8-15,-11-2 72 16,3-8-40-16,-11-10 100 16,8-3-76-16,-12-18 16 15,4 8-44-15,-4-32-84 16,8 7 28-16</inkml:trace>
          <inkml:trace contextRef="#ctx0" brushRef="#br0" timeOffset="129670.4047">14656-3241 860 0,'0'-3'320'0,"0"3"-248"0,-4 0-20 0,-4 0-48 16,16 0-12-16</inkml:trace>
          <inkml:trace contextRef="#ctx0" brushRef="#br0" timeOffset="130180.2614">15001-3268 424 0,'-8'0'156'0,"8"0"-120"0,-4 7-8 0,0 3 60 16,4-3-52-16,-8 24 84 15,1-7-68-15,-9 21 0 16,8-1-32-16,-11 11-4 16,15 0-8-16,-11-3 56 15,3-4-36-15,-3-13 40 16,7-4-36-16,-4-18 0 16,12 1-20-16,0-24 0 15,0 3-4-15,8-31-16 16,4 7 4-16,7-21-148 0,4 8 84 0,0-1-60 15,1 17 76-15,-5-6 28 16,4 17 16-16,-7 3 52 16,-1 7-24-16,-11 7 36 15,-4 11-32-15,-12-5 64 16,5 8-48-16,-9-4 0 16,5 4-24-1,-5-7 16 1,8 3-20-16,-3 1 12 0,3-1-12 0,8 7-16 15,4 1 0-15,0 9 12 16,3 1-4-16,1 6-4 16,-4-6 4-16,4-1 12 15,3 1-8-15,-3-1-4 16,-8-10 0-16,8-6-252 16,-8 2 136-16</inkml:trace>
          <inkml:trace contextRef="#ctx0" brushRef="#br0" timeOffset="130556.3973">15330-3138 716 0,'3'-13'264'0,"-3"13"-204"0,4-4-16 15,0 1 72 1,4 6-72-16,4-3-20 0,3 4-12 0,1 3-24 15,3 3 8-15,-7 4 12 16,-1-1-4-16,1 8 8 16,-1-4-8-16,-15 7 8 15,1 4-8-15,-13-4-4 16,-3 3 4-16,-8 1 20 16,3-4-12-16,-3 0-12 15,12-7-4-15,-1-3 4 16,9 0 0-16,7-4 16 15,11 4-8-15,9-7 48 16,3 3-28-16,4-3-4 16,4-3-16-16,0-4-84 15,-4 0 40-15,0-4-252 16,-4 4 164-16,-7 0-276 16,-5 0 228-16</inkml:trace>
          <inkml:trace contextRef="#ctx0" brushRef="#br0" timeOffset="130778.4881">15299-2986 748 0,'-16'0'276'0,"16"0"-216"0,-4 3-16 15,4-3 164 1,8 0-124-16,8-3 52 15,7-1-76-15,12-2-28 0,-1 2-20 0,5-3 8 16,4 4-12-16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4:33.0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C0B844-6DC6-448D-851D-413F43986D6A}" emma:medium="tactile" emma:mode="ink">
          <msink:context xmlns:msink="http://schemas.microsoft.com/ink/2010/main" type="inkDrawing" rotatedBoundingBox="2061,1784 4831,1850 4820,2280 2051,2214" semanticType="underline" shapeName="Other">
            <msink:sourceLink direction="with" ref="{57F3FBE1-AC6F-4D0D-A47B-F87E37EFC457}"/>
          </msink:context>
        </emma:interpretation>
      </emma:emma>
    </inkml:annotationXML>
    <inkml:trace contextRef="#ctx0" brushRef="#br0">19 126 456 0,'-19'-7'168'0,"15"0"-128"0,4-3-16 0,4 10 24 16,3-7-32-16,5-7-32 16,7 4 8-16,-3 3 8 15,-5-7 4-15,5 7-12 16,-12 7 4-16,4 0 4 15,3 7 0-15,-3 7 0 16,3 3 0-16,5-3 0 16,15 0 0-16,4-4 8 15,3-3-4-15,9-4 16 16,7-3-12-16,16-7-28 0,15 1 8 16,12-5 68-16,3 1-32 15,-7 3 0-15,8-3-12 16,15-4-12-16,12 0 4 15,-4 0-4-15,-16 1 0 0,-3-1 8 16,3 7-4-16,-11 4 24 16,3 6-16-16,-14 7 4 15,-13 1-8-15,-15 9 4 16,-4 1-8-16,1 0-4 16,-21-8 4-16,-3 5 20 15,-3-5-12-15,-9 1-4 16,-7-4-4-16,-12-3 4 15,0-7-4-15,-4 4-4 16,-12-4 4-16,-15 0 20 0,-4-4-12 16,-15 8 4-16,-16-4-8 15,-7-4-32-15,-5 8 12 16,9-8-12-16,-1-6 12 16,0 7-28-16,-7-4 24 15,-8-4-4-15,-4 1 12 16,11 0 16-16,5-1-4 15,-1 1-4-15,24 0 4 16,7 3-16-16,16 0 8 16,0 4-4-16,11 6 0 15,16-3-12-15,16 7 12 0,23 0 12 16,30 0 0-16,24-4-4 16,12 4 4-16,15-4-32 15,31 1 16-15,-4-1 4 16,-8-3 8-16,8-3 16 15,8-4-8-15,-19 3 60 16,-16 4-40-16,-20-3 52 16,-18 3-48-16,-20 7-8 15,-20 3-12-15,-23 4 24 16,-26 7-20-16,-28 3 20 16,-58 3-20-16,-31 8-88 15,-38-1 40-15,-44 14-420 16,-34 18 248-1,0-11-64-15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5:17.4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E6ED1D-6CE3-402B-8BC5-B9D3F8E02F0F}" emma:medium="tactile" emma:mode="ink">
          <msink:context xmlns:msink="http://schemas.microsoft.com/ink/2010/main" type="inkDrawing" rotatedBoundingBox="11882,1432 14215,1353 14217,1396 11883,1476" semanticType="underline" shapeName="Other">
            <msink:sourceLink direction="with" ref="{5EFBB2C8-1982-4373-B2D1-1F0A5806CB96}"/>
          </msink:context>
        </emma:interpretation>
      </emma:emma>
    </inkml:annotationXML>
    <inkml:trace contextRef="#ctx0" brushRef="#br0">3 86 496 0,'0'-4'184'0,"0"4"-140"0,-3 4-16 15,-1-4 56 1,8 0-52-16,-4 0 84 16,0 0-64-16,-4 0 60 0,4 3-60 15,0-3 4-15,4 0-32 16,-1 0 12-16,1 0-20 0,0 0 0 16,8 0-8-16,3 0 4 15,8 0-8-15,12 0 16 16,8 0-12-16,34 0-20 15,5 0 4-15,49-7 32 16,5 4-16-16,46-11 28 16,-12 7-24-16,31-10-4 15,-23 10-4-15,20-7 20 16,-24 8-12-16,-11-1-4 16,-28 3-4-16,-27 4 20 15,-22 4-12-15,-21-1 48 16,-10 4-32-16,-24-4-148 15,-12 4 68-15,-19-3-548 16,0-1 332-16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5:32.3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58414F-E028-4C45-8753-E6B7C4E62FFA}" emma:medium="tactile" emma:mode="ink">
          <msink:context xmlns:msink="http://schemas.microsoft.com/ink/2010/main" type="inkDrawing" rotatedBoundingBox="18847,1476 22074,1455 22075,1503 18847,1524" semanticType="underline" shapeName="Other">
            <msink:sourceLink direction="with" ref="{7E95ABBB-59CE-4F60-8438-ED00262D65EA}"/>
            <msink:sourceLink direction="with" ref="{249E37B5-4E3C-43EC-974F-D6632FD48642}"/>
          </msink:context>
        </emma:interpretation>
      </emma:emma>
    </inkml:annotationXML>
    <inkml:trace contextRef="#ctx0" brushRef="#br0">-3 18 384 0,'-4'0'140'0,"4"0"-108"0,4 0-8 16,0 0 64-1,3 7-52-15,1-7 48 16,4 0-48-16,3 7 8 16,1-3-28-16,-1-1 36 15,4 4-28-15,9-4-4 16,-1 4-12-16,4-7 4 0,3 0-8 0,25 0 24 15,-9 0-16-15,39 0-20 16,-4 7 0-16,39-10 4 16,-4 3 4-16,31-4-12 15,-4 4 8-15,43-7 12 16,-8 11-4-16,46-8-4 16,-27 1 4-16,24-11 20 15,-28 14-12-15,5-7 68 16,-24 7-48-16,-20-7 40 15,-38 7-40-15,-19-10-8 16,-24 10-16-16,-26 0 20 16,-9 3-16-16,-22 1-32 15,-9 6 12-15,-11-3-456 16,-4 7 252-16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5:55.5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05C6CC-BE46-422C-8C6C-ABA1EAA69188}" emma:medium="tactile" emma:mode="ink">
          <msink:context xmlns:msink="http://schemas.microsoft.com/ink/2010/main" type="inkDrawing" rotatedBoundingBox="8386,2790 8410,5646 8306,5647 8282,2791" semanticType="callout" shapeName="Other">
            <msink:sourceLink direction="with" ref="{2C40E312-A774-4A90-93F7-9E6BFAB25B94}"/>
            <msink:sourceLink direction="with" ref="{29898EAA-6DF6-415F-BED3-BF7DE8541A6A}"/>
          </msink:context>
        </emma:interpretation>
      </emma:emma>
    </inkml:annotationXML>
    <inkml:trace contextRef="#ctx0" brushRef="#br0">2-3 392 0,'0'-14'148'0,"0"14"-116"0,-4 17-8 0,4 7 84 32,4 4-64-32,-8 30 24 0,11 4-36 0,1 48 12 15,8 4-24-15,-5 47 44 16,5-9-36-16,-8 44 28 15,-1-14-28-15,1 35 8 16,4-28-20-16,-16 14 20 16,4-34-24-16,-16 3 12 15,5-27-12-15,-13-4 0 16,17-21-4-16,-9-3 4 16,8-17-8-16,1-4-232 15,7-13 124-15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5:56.1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40E312-A774-4A90-93F7-9E6BFAB25B94}" emma:medium="tactile" emma:mode="ink">
          <msink:context xmlns:msink="http://schemas.microsoft.com/ink/2010/main" type="inkDrawing" rotatedBoundingBox="6024,5174 20782,6057 20778,6129 6019,5246" shapeName="Other">
            <msink:destinationLink direction="with" ref="{2A05C6CC-BE46-422C-8C6C-ABA1EAA69188}"/>
            <msink:destinationLink direction="with" ref="{82DD7B89-E27F-4FE5-AC8A-47F06F35C263}"/>
          </msink:context>
        </emma:interpretation>
      </emma:emma>
    </inkml:annotationXML>
    <inkml:trace contextRef="#ctx0" brushRef="#br0">0 2 540 0,'4'10'200'0,"-4"-10"-156"0,27 10-12 15,-4-6 0 1,4 3-24-16,23-4 4 16,12 1-4-16,31-4 20 15,-4 3-16-15,51-6 4 16,-5 10-8-16,66-7-8 16,-11 10 4-16,62-3 4 15,-12 7-4-15,73 3 8 16,-30 0-8-16,89 7-20 15,-43 0 8-15,104 4-4 0,-50 3 4 16,101-4 44-16,-58 1-24 0,89-1 24 16,-66 1-20-16,97 3-16 15,-70 0-4-15,101 0 4 16,-74 0 0-16,101-7 8 16,-81 3-4-16,77 1 16 15,-97-1-12-15,62 4 16 16,-89 4-16-16,47-1 32 15,-82 0-24-15,16-6 12 16,-78 10-16-16,4-7-8 16,-61-7 0-16,-1 3 28 15,-54-3-16-15,-15-6 20 16,-59-1-20-16,-7-10-24 16,-47 7 0-16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34:51.4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7BECE4-190E-4648-B5DE-4116C1607860}" emma:medium="tactile" emma:mode="ink">
          <msink:context xmlns:msink="http://schemas.microsoft.com/ink/2010/main" type="inkDrawing" rotatedBoundingBox="1746,9221 12675,9182 12676,9468 1748,9507" semanticType="underline" shapeName="Other">
            <msink:sourceLink direction="with" ref="{D838C815-297D-4B5C-9374-834087C59015}"/>
          </msink:context>
        </emma:interpretation>
      </emma:emma>
    </inkml:annotationXML>
    <inkml:trace contextRef="#ctx0" brushRef="#br0">-2 285 332 0,'0'-10'120'0,"0"10"-92"0,12-14-8 0,-8 7 52 16,3 0-44-16,-3 1 76 15,4 2-56-15,-4-10 44 16,4 7-52-16,-5-3 32 16,5 3-40-16,0 0 16 15,0 1-28-15,-1-1 8 16,1 7-16-16,4-7 28 16,-1 7-24-16,1-4 4 15,3 1-12-15,5-1 20 16,3 4-16-16,8-6 12 15,0 6-12-15,15-7-16 16,-7 0 0-16,15 3 12 16,-3 4-4-16,3-7 16 15,-4 1-12-15,-3-1 4 0,-5 7-4 16,16-7-8-16,-4 3 4 0,16-9-4 16,0 13 0-16,7-14 0 15,-11 7 0-15,15-3 16 16,-15 3-8-16,15-7 4 15,-7 7-4-15,11-3-16 16,-4 3 4-16,5 0 28 16,-13 7-12-16,-7-7-12 15,-12 4-4-15,4-4 12 16,-4 7-4-16,12 0 24 16,0 0-16-16,11 0-12 15,-11 7-4-15,8-4 12 16,-8 4-4-16,-1 0-4 15,1 0 4-15,0 3-4 16,0 4 0-16,4-7 8 16,-5 3-4-16,5-3-12 15,-4 0 4-15,-8 0 28 16,-4 3-12-16,8-13 12 16,-8 10-12-16,12-14-32 15,0 10 8-15,7-3-12 16,-7 7 12-16,-4 0 8 15,-8 0 4-15,1-4 16 16,-9 4-8-16,0-4-4 16,-7-3 0-16,-4 4-24 15,4-1 12-15,7-3 12 0,1 0 0 16,11 0-4-16,0 0 4 0,8 0 4 16,-4 0-4-16,3 0-20 15,-14 0 8-15,18-7 4 16,-7 7 4-16,12-3-12 15,-5 3 8-15,5-3 4 16,-8 6 0-16,0-6 8 16,-1 3-4-16,1-7-4 15,0 3 4-15,12-3 12 16,-5 4-8-16,8-4-4 16,-7 7 0-16,-4-7-4 15,-5 7 0-15,-3-10 16 16,-4 6-8-16,8-2 4 15,-8 2-4-15,16-3-8 16,-8 4 4-16,7-4-4 16,-3 7 0-16,-4-7-20 15,-4 4 12-15,11 3 20 16,-3 0-4-16,15 3-20 16,-4 4 4-16,4 0 12 15,-3 3 0-15,3-3-4 16,-15 0 4-16,30-4-16 15,-11 4 8-15,8-3 20 16,-8 3-8-16,0-7-4 16,-8 3 0-16,12-6-4 15,-7 3 0-15,10 0 8 16,-7 0-4-16,4 0-4 0,-11 6 4 0,7-6-16 16,-8 4 8-16,20-1 20 15,-5 1-8-15,5-4-20 16,-12 3 4-1,8-6-12-15,-4-1 8 0,15 1 8 16,-7 6 4-16,7-3 0 16,-15 0 0-16,19 0 0 15,-7 7 0-15,19 0-12 16,-4 0 8-16,23-4 20 16,-11 4-8-16,26-3-4 15,-18 3 0-15,30-7-4 16,-19 0 0-16,8-18 8 15,-28 5-4-15,9-15 8 16,-28 7-8-16,12-10-4 16,-20 7 4-16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5:59.6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DD7B89-E27F-4FE5-AC8A-47F06F35C263}" emma:medium="tactile" emma:mode="ink">
          <msink:context xmlns:msink="http://schemas.microsoft.com/ink/2010/main" type="inkDrawing" rotatedBoundingBox="14869,5877 14951,4187 16240,4249 16159,5938" semanticType="callout" shapeName="Other">
            <msink:sourceLink direction="with" ref="{2C40E312-A774-4A90-93F7-9E6BFAB25B94}"/>
            <msink:sourceLink direction="with" ref="{C14580AE-D221-45FD-8752-FFC470ED205E}"/>
          </msink:context>
        </emma:interpretation>
      </emma:emma>
    </inkml:annotationXML>
    <inkml:trace contextRef="#ctx0" brushRef="#br0">0 1465 332 0,'15'-3'120'0,"-3"6"-92"0,0 4-8 0,-9-4 80 15,5 4-60-15,4 0 44 16,3 0-48-16,1-3 44 16,-1-1-48-16,1-10 36 15,3 4-36-15,0-11 16 16,1 4-28-16,-1-11-28 16,1 4 4-16,-1-11 44 15,0 8-20-15,4-8-20 16,-3 7 0-16,-1-10 16 15,8 7-8-15,-15-20-4 16,7 6 0-16,1-24 12 16,-1 10-8-16,-7-13-4 15,-1 6 0-15,1 1 20 16,-1 6-12-16,-3 1-20 0,8 6 0 16,-9-7-12-1,1 11 8-15,0-14 60 0,0 7-24 0,-1-11-12 16,1 8-4-16,-4-4 0 15,4 10-4-15,-1 0-12 16,5 14 4-16,0-3-4 16,3 10 0-16,-3-4 16 15,3 7-4-15,-3-3-4 16,0 7 4-16,3-4-16 16,-7 4 8-16,3 0-4 15,-3 3 0-15,-4 1 8 16,11 2 0 15,-11-3 0-31,12 8 0 0,-8-1-36 0,3 7 20 0,5 0 24 16,-1 0-4-16,1-4 0 15,3 8 0-15,-4-4-4 16,5 7 0-16,-9-7 8 16,-3 13-4-16,0-2-4 15,0-4 4-15,-4 6-32 16,3 1 16-16,1-7 4 15,0 7 8-15,-4-4-20 16,3 4 12-16,-3-4 32 16,4 4-16-16,-4 0 8 15,0-1-8-15,-4 1-16 16,4 3 4-16,-4 1 20 16,0-1-8-16,0 0-20 0,3 4 4 15,1-1 20-15,0 4-4 0,0 0 4 16,4 4-4-1,-8 0-8-15,4-1 4 0,-4 1 4 16,0-4-4-16,0 0 8 16,0 0-8-16,0-4-36 15,4 1 16-15,-1-4 4 16,5 4 12-16,0-4 8 16,0-3-4-16,-1 3 24 15,1-3-16-15,-8-4 4 16,4 4-8-16,-8 0 28 15,4 0-20-15,-4-4-24 16,0 10 4-16,-3-2 8 16,7 2 0-16,-8-6-20 15,8 3 8-15,-4 4 12 16,8 3 0-16,-4 0-28 16,0 0 12-16,0 4 12 15,0-4 4-15,0 7 8 16,0 0-8-16,-4-7-12 15,4 3 4-15,-4-3-4 16,0 1 0-16,0-5 24 16,4 4-8-16,-3-3 16 15,6-4-16-15,-6 0-4 16,3 1 0-16,-4-8 4 16,4 11-4-16,-4-4-4 0,-4 0 4 15,0 0 4-15,8 0-4 0,-11 1-20 16,18-1 8-16,-14 0 40 15,14 4-20-15,-7-1 0 16,4 4-8-16,4 0 4 16,0 1-4-16,-4-1-20 15,3 3 8-15,1 1 12 16,4-4 0-16,7 0 32 16,-3-4-20-16,3-6 48 15,0 0-36-15,5-4 4 16,3 1-20-16,0-4 28 15,0-1-24-15,-4-6 20 16,0 4-20-16,-3-4 36 16,-5 0-28-16,-7 0 32 15,4 0-32-15,-12 0-180 16,3 0 84-16,-3-4-484 16,4 1 308-16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6:06.4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FF4DB3-F136-460C-890C-A2D01CA06F68}" emma:medium="tactile" emma:mode="ink">
          <msink:context xmlns:msink="http://schemas.microsoft.com/ink/2010/main" type="writingRegion" rotatedBoundingBox="7804,2457 10118,1891 10325,2739 8011,3305"/>
        </emma:interpretation>
      </emma:emma>
    </inkml:annotationXML>
    <inkml:traceGroup>
      <inkml:annotationXML>
        <emma:emma xmlns:emma="http://www.w3.org/2003/04/emma" version="1.0">
          <emma:interpretation id="{8CA40E45-BF92-4F86-89E7-2A07760E764A}" emma:medium="tactile" emma:mode="ink">
            <msink:context xmlns:msink="http://schemas.microsoft.com/ink/2010/main" type="paragraph" rotatedBoundingBox="7804,2457 10118,1891 10325,2739 8011,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333173-AB24-4BAE-9951-ABEB6C708103}" emma:medium="tactile" emma:mode="ink">
              <msink:context xmlns:msink="http://schemas.microsoft.com/ink/2010/main" type="line" rotatedBoundingBox="7804,2457 10118,1891 10325,2739 8011,3305"/>
            </emma:interpretation>
          </emma:emma>
        </inkml:annotationXML>
        <inkml:traceGroup>
          <inkml:annotationXML>
            <emma:emma xmlns:emma="http://www.w3.org/2003/04/emma" version="1.0">
              <emma:interpretation id="{29898EAA-6DF6-415F-BED3-BF7DE8541A6A}" emma:medium="tactile" emma:mode="ink">
                <msink:context xmlns:msink="http://schemas.microsoft.com/ink/2010/main" type="inkWord" rotatedBoundingBox="7877,2756 8268,2661 8351,2998 7960,3094">
                  <msink:destinationLink direction="with" ref="{2A05C6CC-BE46-422C-8C6C-ABA1EAA69188}"/>
                </msink:context>
              </emma:interpretation>
              <emma:one-of disjunction-type="recognition" id="oneOf0">
                <emma:interpretation id="interp0" emma:lang="" emma:confidence="0">
                  <emma:literal>out</emma:literal>
                </emma:interpretation>
                <emma:interpretation id="interp1" emma:lang="" emma:confidence="0">
                  <emma:literal>on)</emma:literal>
                </emma:interpretation>
                <emma:interpretation id="interp2" emma:lang="" emma:confidence="0">
                  <emma:literal>ofw)</emma:literal>
                </emma:interpretation>
                <emma:interpretation id="interp3" emma:lang="" emma:confidence="0">
                  <emma:literal>olw)</emma:literal>
                </emma:interpretation>
                <emma:interpretation id="interp4" emma:lang="" emma:confidence="0">
                  <emma:literal>oral</emma:literal>
                </emma:interpretation>
              </emma:one-of>
            </emma:emma>
          </inkml:annotationXML>
          <inkml:trace contextRef="#ctx0" brushRef="#br0">244 12 340 0,'-19'-7'128'0,"15"7"-100"0,-11-3-8 0,15 0 68 16,0 6-52-16,0-3 68 15,0 0-64-15,0 0-8 16,0 0-20-16,0 7 24 15,0 7-20-15,-20 13 4 16,13 8-12-16,-24 16 20 16,7 1-16-16,-7-4 4 15,4-3-8-15,4-11-8 16,0-3 4-16,11-14 12 16,4-3-8-16,16-14-4 15,8 0 0-15,22-7-32 16,1 0 16-16,8-6 32 15,-1 13-12-15,0-7-8 0,-7 0-4 16,-8 0 20-16,-4 3-8 0,-11-2 136 16,-1 2-76-16,-11-6 32 15,0-1-60-15,-12-6 56 16,0 7-56-16,-7-11 20 16,3 4-40-16,1-10-8 15,3 6-8-15,12-7 12 16,-4 8-8-16,15-4-152 15,-3 6 76-15</inkml:trace>
        </inkml:traceGroup>
        <inkml:traceGroup>
          <inkml:annotationXML>
            <emma:emma xmlns:emma="http://www.w3.org/2003/04/emma" version="1.0">
              <emma:interpretation id="{3486DCEB-1102-435A-934D-556F8DAC4653}" emma:medium="tactile" emma:mode="ink">
                <msink:context xmlns:msink="http://schemas.microsoft.com/ink/2010/main" type="inkWord" rotatedBoundingBox="8495,2288 10118,1891 10325,2739 8702,3136"/>
              </emma:interpretation>
            </emma:emma>
          </inkml:annotationXML>
          <inkml:trace contextRef="#ctx0" brushRef="#br0" timeOffset="374.4974">581-401 612 0,'-11'-6'228'0,"11"6"-180"0,0 34-12 16,0-3 28 0,0 3-44-16,11 14 8 15,-3 4-16-15,11 0 36 16,8-1-24-16,4-9-4 15,4-8-12-15,4-6 80 16,-4-8-44-16,0-13 92 16,-1 0-76-16,-7-14 32 0,1-3-52 15,-5-18 4-15,-4 4-28 0,1-24 44 16,-1 3-32 0,-4-24 20-16,1 7-28 0,-8 7-28 15,3 18 4-15,-11 6-104 16,12 17 56-16,-8 14-312 15,0 7 204-15</inkml:trace>
          <inkml:trace contextRef="#ctx0" brushRef="#br0" timeOffset="734.4536">1123 191 456 0,'-4'-7'168'0,"4"7"-128"0,-4-10-16 16,0 7 140 0,4 9-96-16,-7-6 80 15,-1 11-88-15,-11 3-48 16,15 3-12-16,-12 10-32 15,16 4 20-15,0-7 40 16,8 4-16-16,4-14 44 16,15-4-32-16,4-17 48 0,0 0-40 0,-8-7 4 15,4 1-24-15,-19-8 28 16,-4 4-24-16,-16-11-4 16,0 11-8-16,-7-7-40 15,4-4 20-15,11-2-424 16,8 12 240-16</inkml:trace>
          <inkml:trace contextRef="#ctx0" brushRef="#br0" timeOffset="974.5924">1603-373 612 0,'-8'-52'228'0,"8"52"-180"0,-4-41-12 0,1 24 124 16,-1 6-96-16,-8-2 8 15,1 2-44-15,-13 11-36 16,9 11 4-16,-16 23-8 16,4 11 4-16,-4 20-12 15,11 1 12-15,5 2 40 16,7-9-20-16,12 3 80 16,12-14-56-16,3 4-76 15,4-4 20-15,0-14-516 16,4-3 296-16</inkml:trace>
          <inkml:trace contextRef="#ctx0" brushRef="#br0" timeOffset="1349.2477">1669-194 560 0,'-4'-21'208'0,"4"21"-164"0,-8 11-8 0,4-5 76 15,4 5-68-15,-7 6 8 16,3 7-32-16,0 0-20 15,4 0-4-15,0-3 20 16,8-4-8-16,3-7 60 16,5-3-40-16,3-10 40 15,4 3-36-15,4-11 44 16,1 5-44-16,-9-12-40 16,0 5 0-16,-7-1-52 15,-4 4 32-15,-8 3-20 16,0 7 28-16,-4 3-44 15,0 4 36-15,4 3-12 16,8 1 24-16,7-4 96 16,4 3-40-16,9-10 16 15,-1 3-32-15,4-10 68 16,0 4-56-16,-4-11 56 16,-8 4-52-16,0-11-80 15,-11 1 16-15,0-8-388 16,-8 4 228-16</inkml:trace>
          <inkml:trace contextRef="#ctx0" brushRef="#br0" timeOffset="1530.104">2145-580 520 0,'19'0'192'0,"-19"0"-152"0,28 21-8 0,-17 0 192 31,8 3-128-31,-3 27 44 0,7 5-88 0,-7 19 60 15,-5 1-64-15,-11 10 116 16,-4-3-92-16,-23 6-124 16,0-6 28-16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7:54.5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BC7683-1BA1-4B54-87C2-095E2FC43364}" emma:medium="tactile" emma:mode="ink">
          <msink:context xmlns:msink="http://schemas.microsoft.com/ink/2010/main" type="inkDrawing" rotatedBoundingBox="1174,1184 23744,1970 23710,2951 1140,2165" semanticType="underline" shapeName="Other">
            <msink:sourceLink direction="with" ref="{6AB70899-DA27-4805-AD34-D8CACEDC1765}"/>
          </msink:context>
        </emma:interpretation>
      </emma:emma>
    </inkml:annotationXML>
    <inkml:trace contextRef="#ctx0" brushRef="#br0">0 649 300 0,'8'-24'112'0,"0"20"-88"0,11-10-8 16,-4 7-4-16,5 4-12 15,3-7-12-15,4-1 8 16,0 1-4-16,4 0 0 15,4-1 8-15,0 1 0 16,4-4 0-16,3 1 0 0,1-1-12 16,-4 0 8-16,-1 4 4 15,5-4 0-15,-8 0 8 16,-4 11-4-16,-4-4-12 16,0-3 4-16,-4 10 40 15,0 0-24-15,-3 0 36 16,-1 0-32-16,4 3 20 15,4 0-20-15,0 1 8 16,4-4-12-16,4 3 0 16,8 4-4-16,7 0 4 15,12-7-8-15,-8 0-12 0,8 0 4 16,-12 0 12-16,-3 0-4 16,7-3 8-16,-4-1-8 15,9 1-20-15,2-1 8 16,5 1 12-16,8 3 0 15,-4 0 8-15,-5 0-8 16,-3 7-20-16,0 0 8 16,0-7 4-16,8-4 4 15,11-3 8-15,-3 0-4 16,-1-3-4-16,-3 0 4 16,-13-1 4-16,-2 1-4 15,-9 0-12-15,12-4 4 16,-4 4 20-16,15-8-8 15,-3 12 4-15,4-5-4 16,-1 1-32-16,-7 3 12 0,-12 0 12 16,8 0 4-16,0-3-12 15,12 3 4-15,3 0 4 16,4 0 0-16,-3 0-12 16,-5-3 8-16,1-4 20 15,-1 4-8-15,9-11-28 16,7 4 8-16,8 3 24 15,-12 4-8-15,0 0 0 16,0-1 0-16,-4-2 4 16,16-1-4-16,4-3-4 15,-4 10 4-15,-8-3-16 0,0 3 8 16,0-4-4-16,0 1 0 16,0 0 8-16,11-1 0 15,-11 8 8-15,-7-4-4 16,-1 7 8-16,0-10-8 15,4-1-28-15,16 8 12 16,-4-7 12-16,0 3 4 16,-12 7 8-16,0 0-8 15,4 0-12-15,8 3 4 16,7 4-4-16,1 3 0 16,-12 1 8-16,-16 2 0 15,1-6-28-15,3 0 16 16,0 0-12-16,-3 3 12 15,7 4-20-15,-16-7 20 16,5 3-4-16,-16-3 8 16,4 0 0-16,-4 0 0 0,0 0 32 15,12 0-12-15,-1 7-4 16,5-4-4-16,-4 0-24 16,-4 7 12-16,-5 1 32 15,-2 2-16-15,-5-6 8 16,4 0-8-16,4 6-16 15,4 1 4-15,-1 0-4 16,5 3 0-16,-8 3 32 16,0 1-12-16,-12-4-20 15,4 0 0-15,4 0-4 0,8-3 4 16,8-1 16-16,7 5-4 16,-7-8-12-16,-5 3 4 15,5 1 12-15,-8-4-4 16,11-3-12-16,8-4 4 15,8 1 20-15,0 2-8 16,-8 1-20-16,-3 0 4 16,-9-4 12-16,1 4 0 15,3 0-20-15,4-4 8 16,5 14 20-16,-1-7-4 16,-8 7-28-16,-3-3 8 15,11 3 40-15,4-7-16 16,4 4-20-16,4 3 4 15,-12 0 8-15,-4 4 0 16,-4-4-4-16,-3-3 4 16,3-1-4-16,9-3 0 0,3 4 0 15,-4 7 0-15,-8-11-12 16,8 0 8-16,-7-3 12 16,15-1-4-16,11-2 8 15,1-1-8-15,-5-3-12 16,-3-4 4-16,4 1 4 15,15-4 0-15,4 3 0 16,-4 4 0-16,0-3 0 16,4-4 0-16,8 3 8 15,4 4-4-15,-9-7-12 16,13 0 4-16,23 0 12 16,7 0-4-16,-15-3-4 0,27-4 4 15,4 3-4-15,4-6 0 16,19 0 0-16,8-1 0 15,-4-6 0-15,27 0 0 16,-19-7 0-16,38 0 0 16,-15 6 16-16,31-2-8 15,-7-4 4-15,30 3-4 16,0 4-8-16,27-7 4 16,-11 3 12-16,35 4-8 15,-1-7-28-15,5 7 8 16,14-4 4-16,-6-3 8 15,10 3 0-15,-7 1 0 16,-15-1 0-16,15 4 0 16,-43 3 44-16,1-7-24 15,-36 14 8-15,-18-3-16 0,-32 3 12 16,-39 4-16-16,-34 3-180 16,-23 3 96-16,-24 14-184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47.1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CB9250-F965-4CAB-B6CB-F5109293CEE8}" emma:medium="tactile" emma:mode="ink">
          <msink:context xmlns:msink="http://schemas.microsoft.com/ink/2010/main" type="inkDrawing" rotatedBoundingBox="5493,1549 6654,1724 6640,1813 5479,1638" semanticType="underline" shapeName="Other">
            <msink:sourceLink direction="with" ref="{A8A15932-E062-4A72-B267-106DDD150DEA}"/>
          </msink:context>
        </emma:interpretation>
      </emma:emma>
    </inkml:annotationXML>
    <inkml:trace contextRef="#ctx0" brushRef="#br0">1 38 300 0,'8'-25'112'0,"-8"19"-88"0,0 2-8 15,0 4 20-15,0-3-24 16,0 3 40-16,0 0-28 15,-8 3 4-15,5 4-16 16,3 0 0-16,3 0-4 16,13 0-16-16,15 0 4 15,19-4 48-15,16-6-24 16,11 9 112-16,5 5-72 16,3-8 64-16,16 4-72 15,3 3-28-15,1 1-16 16,-9 2 0-16,-14 5-4 0,-13-5-4 0,-11 1 4 15,-11 0 12-15,-12 0-8 16,-8-1-64-16,-12 1 28 16,-7 0-268-1,-16 0 160-15,-11-4-212 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8:47.2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F9D1D8-A737-4745-B7A8-6573C29546C8}" emma:medium="tactile" emma:mode="ink">
          <msink:context xmlns:msink="http://schemas.microsoft.com/ink/2010/main" type="inkDrawing" rotatedBoundingBox="5938,1783 6463,1913 6439,2012 5914,1882" semanticType="underline" shapeName="Other">
            <msink:sourceLink direction="with" ref="{A8A15932-E062-4A72-B267-106DDD150DEA}"/>
          </msink:context>
        </emma:interpretation>
      </emma:emma>
    </inkml:annotationXML>
    <inkml:trace contextRef="#ctx0" brushRef="#br0">215 9 508 0,'-97'-7'188'0,"66"4"-148"0,-12 3-8 0,28 0 168 15,-4 7-116-15,7 7 44 16,8-4-76-16,20 10 24 16,11-2-44-16,35-1-52 0,54 4 8 0,23-4-164 15,31 0 96-15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9:04.9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7B9888-888D-42BC-89CF-FE8083A6E1B0}" emma:medium="tactile" emma:mode="ink">
          <msink:context xmlns:msink="http://schemas.microsoft.com/ink/2010/main" type="inkDrawing" rotatedBoundingBox="8885,1638 13246,2707 13199,2901 8837,1832" semanticType="underline" shapeName="Other">
            <msink:sourceLink direction="with" ref="{F904FB2E-1E0E-4BF0-9F72-AB8414F9040D}"/>
            <msink:sourceLink direction="with" ref="{5EFBB2C8-1982-4373-B2D1-1F0A5806CB96}"/>
          </msink:context>
        </emma:interpretation>
      </emma:emma>
    </inkml:annotationXML>
    <inkml:trace contextRef="#ctx0" brushRef="#br0">-1 107 236 0,'-4'-24'88'0,"12"10"-68"0,-1-3-4 0,5 10 0 16,0-7-12-16,3 7-4 15,4-3 4-15,-3 3-4 16,-1 0 0-16,-3 7 24 16,-4 7-12-16,-4 3-20 15,-1 4 0-15,1 0 48 16,4-7-20-16,-4 3-28 15,8-3 4-15,3 0 36 16,4-4-20-16,8-3 8 16,12-3-12-16,4-1 12 15,3 4-12-15,8 0 4 0,-7 4-4 16,-5 3 12-16,-11 3-12 16,8 0 48-16,0 8-28 15,-4-1 20-15,3 0-28 16,9-3-16-16,11-1-8 15,8 1 4-15,15 0 0 16,0 0-12-16,-3-4 8 16,-5 4 12-16,-3-4-4 15,4 0-4-15,3 1 4 16,-4 3 40-16,-7-1-24 16,8 5 8-16,-12 2-16 15,0 1 0-15,-4-1-4 16,4 1-8-16,11-4 4 0,12-3 12 0,8-10-8 15,4 16-12 1,-16-10 0 0,-11 4 4-16,-4 0 0 0,0-4 0 0,0 8 0 15,-1 6 16-15,5 3-8 16,4 1 4-16,-1 3-4 16,-7 0-8-16,7 0 4 15,-3-4-4-15,8-3 0 16,11 0-20-16,7-6 12 15,-3-1 4-15,-8 3 4 16,-3-2 0-16,-9-5 0 0,1 1 60 16,3 0-32-16,5 0 60 15,-17 6-52-15,1 8-24 16,-15 3-12-16,-1 3 36 16,-4 1-24-1,-3-8-28-15,-4 8 8 0,-5-11-24 16,5-7 16-16,-8-3-220 15,8-4 128-15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9:05.9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639376-F905-400C-8A1C-B04E76CF27E8}" emma:medium="tactile" emma:mode="ink">
          <msink:context xmlns:msink="http://schemas.microsoft.com/ink/2010/main" type="inkDrawing" rotatedBoundingBox="16195,2410 21400,2978 21389,3081 16183,2512" semanticType="underline" shapeName="Other">
            <msink:sourceLink direction="with" ref="{7E95ABBB-59CE-4F60-8438-ED00262D65EA}"/>
            <msink:sourceLink direction="with" ref="{249E37B5-4E3C-43EC-974F-D6632FD48642}"/>
          </msink:context>
        </emma:interpretation>
      </emma:emma>
    </inkml:annotationXML>
    <inkml:trace contextRef="#ctx0" brushRef="#br0">-3 34 364 0,'-8'-24'132'0,"16"17"-100"0,4 7-12 0,-1 0 8 15,5 0-20-15,7 0 16 16,8 0-16-16,8 7-28 15,7-4 8-15,8 7 4 16,4-3 8-16,0 0 8 16,-7 3-4-16,15-3-12 15,7 0 4-15,12 0 28 16,12 0-12-16,-4 0 40 0,-8-4-28 16,8 1 12-16,19-1-20 15,8 1 44-15,0 2-32 16,0 1-32-16,0 0 0 15,12 0 8-15,3 10 0 16,-15-3-4-16,-7-4 4 0,7 4-4 16,11 0 0-16,-3 3 16 15,-8 0-8-15,4 1-12 16,8-5 0-16,7 1-4 16,-15 7 0-16,-8-4 0 15,-4 4 0-15,12 3 44 16,4-4-24-16,-8 4 24 15,-12 0-20-15,-7-3 44 16,7-4-32-16,20 7 12 0,-12-10-24 16,-11 3 36-16,-12-6-28 15,3-1 4-15,1-7-16 16,0 4 20-16,-4-3-20 16,-4-4-4-16,-8 0-4 15,-23 0 20-15,-11-4-12 16,-9-3-4-16,-3 4-4 15,-23-7-76-15,-12 3 40 16,-8 0-304 0,-27 0 184-16,-15 10-240 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4:57.1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6F4321-B619-4EBB-BA50-3802E05E2537}" emma:medium="tactile" emma:mode="ink">
          <msink:context xmlns:msink="http://schemas.microsoft.com/ink/2010/main" type="writingRegion" rotatedBoundingBox="2140,-51 21968,-28 21964,2726 2137,2703"/>
        </emma:interpretation>
      </emma:emma>
    </inkml:annotationXML>
    <inkml:traceGroup>
      <inkml:annotationXML>
        <emma:emma xmlns:emma="http://www.w3.org/2003/04/emma" version="1.0">
          <emma:interpretation id="{759BE683-5F77-4005-B88F-A4B8CD354CB9}" emma:medium="tactile" emma:mode="ink">
            <msink:context xmlns:msink="http://schemas.microsoft.com/ink/2010/main" type="paragraph" rotatedBoundingBox="2140,-51 21968,-28 21965,2233 2137,2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B70899-DA27-4805-AD34-D8CACEDC1765}" emma:medium="tactile" emma:mode="ink">
              <msink:context xmlns:msink="http://schemas.microsoft.com/ink/2010/main" type="line" rotatedBoundingBox="2140,-51 21968,-28 21965,1873 2138,1851">
                <msink:destinationLink direction="with" ref="{E2BC7683-1BA1-4B54-87C2-095E2FC433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B5C225-5481-4920-A134-1B1F882E0D89}" emma:medium="tactile" emma:mode="ink">
                <msink:context xmlns:msink="http://schemas.microsoft.com/ink/2010/main" type="inkWord" rotatedBoundingBox="2140,-51 3913,-49 3911,1309 2138,1307"/>
              </emma:interpretation>
            </emma:emma>
          </inkml:annotationXML>
          <inkml:trace contextRef="#ctx0" brushRef="#br0">388-6380 528 0,'-4'0'196'0,"12"0"-152"0,-12 14-12 0,0 3 8 16,0 4-28-16,-8 13 24 16,5 8-24-16,-9 13 4 15,8 0-8-15,-3 17 4 16,3-3-8-16,-7 17 16 15,11-4-12-15,-20 15 24 16,21-11-20-16,-17-11-4 16,9-13-4-16,-1-7 4 15,0-13-4-15,5-11 60 16,-1-4-36-16,4-10 32 16,4-3-32-16,0-10 0 15,8-4-16-15,-4-7 12 16,7-4-16-16,1-6-12 15,3 7 0-15,1-18 4 16,-5 8 0-16,13-22-28 16,-5 11 16-16,0-13 12 15,-3 9 4-15,11-9-48 16,0 16 28-16,-8 4 12 0,1 14 4 16,3 10-44-16,-11 10 28 0,-1 4 12 15,5 13 4-15,-16-6 36 16,7 0-20-16,-10-1 4 31,3 1-12-31,-12-4-8 0,0-3 4 0,-11-4-76 16,4 0 40-16,-12-10 12 15,8 4 16-15,-8-11 12 16,4 4-4-16,3-8-4 16,9 8 4-16,3 3-32 15,8 3 16-15,8 8 76 16,4 2-36-16,11 5-8 15,5 6-12-15,6 0 8 16,1-4-8-16,0 4 16 16,-3 1-16-16,-5-5 24 15,0-3-20-15,-4-3 12 16,1 3-12-16,-9-3-8 16,1 0 0-16,0-4-40 15,-1 11 20-15</inkml:trace>
          <inkml:trace contextRef="#ctx0" brushRef="#br0" timeOffset="435.6974">1286-5932 496 0,'-12'-7'184'0,"12"7"-140"0,-15 3-16 0,3 1 92 15,4-1-72-15,-7 1 16 16,3 6-40-16,-11-3 12 16,8 7-20-16,-16 6 8 15,7 8-12-15,-14 6 12 16,7 8-16-16,-16 13 48 16,12-4-28-16,-3 4 4 15,7-3-20-15,4 0-8 16,11-8 0-16,5 8-24 15,11-7 12-15,11 6 48 16,8-6-20-16,16 0-204 16,-4-11 100-16</inkml:trace>
          <inkml:trace contextRef="#ctx0" brushRef="#br0" timeOffset="1368.7017">1189-5481 364 0,'0'0'132'0,"0"0"-100"0,4-11-12 0,-4 8 80 15,0 6-60-15,-4-3 52 16,4 4-52-16,-4-4 8 15,0 7-32-15,-3-7 52 16,7 6-36-16,-8 5-32 16,-4-1-4-16,4 0 44 15,5 4-20-15,-13 0 0 16,12 3-12-16,-11 4 12 16,7 3-12-16,-4-3-4 31,12-1 0-31,0-6 12 0,0 0-8 0,12-7 4 15,0-4-4-15,-1-6 12 16,5-1-12-16,-9-6-12 16,13 3 0-16,-5-7 12 15,-3 4-4-15,3-4-12 16,-3 4 4 15,0 3 12-31,-5-3-4 0,-7 3-28 0,8 7 12 0,-8 3-20 16,0 4 16-16,0 3 0 15,8 4 8-15,3 0 24 16,5 0-8-16,3-4-4 16,5 4 0-16,7-11 4 15,3 4-4-15,-7-7 24 16,4 0-16-16,-7-3 32 16,-1 3-28-16,-8-7-12 0,-3 0-8 15,-8-7 12-15,4 7-4 0,-5-10 8 16,1 3-8-1,-4-6 8-15,4 2-8 16,-4 1 24-16,4-3-16 0,-4 6-4 16,0 3-4-16,-4-2 20 15,4 6-12-15,-8-10-4 16,8 10-4-16,-7 0-16 16,7 7 8-16</inkml:trace>
          <inkml:trace contextRef="#ctx0" brushRef="#br0" timeOffset="1923.1331">1681-5736 464 0,'7'-14'176'0,"-7"14"-140"0,8-3-8 0,-4-4 108 16,4 7-80-16,3-4 40 15,1 4-56-15,7 4 40 16,1 3-48-16,7 10-8 15,0 7-12-15,4 10 8 16,-4 1-12-16,0 6 4 16,4-3-4-16,-12-4 20 15,-7 1-16-15,-12-1 24 16,0 1-24-16,-23 6 32 16,7-3-28-16,-22 13-24 15,-1 1 4-15,-4-7-52 16,12 3 28-16,-7-10-116 15,11 0 80-15,-1-7-52 16,9-7 68-16</inkml:trace>
        </inkml:traceGroup>
        <inkml:traceGroup>
          <inkml:annotationXML>
            <emma:emma xmlns:emma="http://www.w3.org/2003/04/emma" version="1.0">
              <emma:interpretation id="{3350D22E-40E1-46BC-8A68-A4B539B4F5E7}" emma:medium="tactile" emma:mode="ink">
                <msink:context xmlns:msink="http://schemas.microsoft.com/ink/2010/main" type="inkWord" rotatedBoundingBox="4388,867 4853,868 4852,1154 4387,11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063.7022">2497-5258 332 0,'-15'7'120'0,"15"-7"-92"0,-8 10-8 0,1-6 96 16,7-1-68-16,-8 4 68 16,8 0-64-16,-4 3 24 15,4-6-44-15,-4-1 52 16,4 1-48-16,-4-4 28 16,8 0-36-16,-4 0-8 15,0 7-12-15,0-4 12 16,0 1-12-16,4-1 24 15,4 0-20-15,3-3-20 16,9 4 0-16,7-4 32 16,4-4-16-16,4 4-8 15,3 0-4-15,-3-3 20 16,0 0-8-16,-8-1-4 16,4 1 0-16,-8-1 4 15,-3 4-4-15,-1-7 16 16,0 7-12-16,-19 0 4 15,8 0-4-15,-8 0-8 16,0 0 4-16,0 0-164 16,0 0 88-16</inkml:trace>
          <inkml:trace contextRef="#ctx0" brushRef="#br0" timeOffset="2567.8435">2552-5433 560 0,'-12'10'208'0,"12"-10"-164"0,-8-7-8 15,4 7 100-15,8 0-80 0,0 0 68 16,4 0-72-16,4-3 24 16,3 3-44-16,8-7-8 15,4 7-16-15,4 0 4 16,0 0-8-16,4-7 40 16,-4 7-20-16,-4-3-4 15,0 3-12-15,-3-4 12 16,-5 4-12-16,-4-3-20 15,-3 3 4-15,0-4-180 16,-1 4 100-16,-3 0-400 16,0 4 272-16</inkml:trace>
        </inkml:traceGroup>
        <inkml:traceGroup>
          <inkml:annotationXML>
            <emma:emma xmlns:emma="http://www.w3.org/2003/04/emma" version="1.0">
              <emma:interpretation id="{A8A15932-E062-4A72-B267-106DDD150DEA}" emma:medium="tactile" emma:mode="ink">
                <msink:context xmlns:msink="http://schemas.microsoft.com/ink/2010/main" type="inkWord" rotatedBoundingBox="5426,482 7288,484 7287,1529 5425,1526">
                  <msink:destinationLink direction="with" ref="{90F9D1D8-A737-4745-B7A8-6573C29546C8}"/>
                  <msink:destinationLink direction="with" ref="{3CCB9250-F965-4CAB-B6CB-F5109293CEE8}"/>
                </msink:context>
              </emma:interpretation>
            </emma:emma>
          </inkml:annotationXML>
          <inkml:trace contextRef="#ctx0" brushRef="#br0" timeOffset="4595.2922">3647-5767 364 0,'-4'-17'132'0,"4"6"-100"0,-7-2-12 0,3 6 68 16,8 3-52-16,-4-6 56 15,0 10-52 1,0-10-12-16,0 6-16 0,0 1 0 15,0 3-8-15,-4 7-4 16,4 3 4-16,-4 18-4 16,0 3 0-16,-4 20 24 15,4 1-12-15,-11 13-4 16,11 1-4-16,-11 6 4 16,11-10-4-16,-4 7 16 15,8-11-12-15,-12 1-4 16,8-11 0-16,1-10-4 15,-5-7 0-15,0-7 52 16,4-7-28-16,-11-7-12 16,11-3-4-16,-8-10 0 15,8-4-4-15,-3-14-28 16,7-3 12-16,0-14-40 16,3 7 32-16,5-10-72 15,4 6 52-15,7-9 0 16,1 9 24-16,-1-6 20 15,8 17 0-15,0-4 84 16,4 11-44-16,4-3 12 16,-4 9-32-16,4 8-4 15,-12 6-12-15,4 1 4 0,0 6-8 16,-7-3 24 0,-9 3-16-16,-3-3 40 15,-8 3-28-15,-12-3-40 0,5 0 8 16,-21 4-212-16,-3-5 124 15,-3 5-68-15,-5-4 96 0,0-7-48 16,12 3 68-16,0-3 92 16,8 0-20-16,7-3 56 15,4 3-44-15,-3-4 96 16,11 8-76-16,0-1 48 16,11 4-64-16,-3 17 8 15,0 0-32-15,7 14-16 16,5 3-4-16,7-6 28 15,8 9-12-15,-4-6-12 16,11-3-4-16,-11-8 56 16,4-6-28-16,-4-7-20 15,-8-4-4-15,-7-7-284 16,3 8 156-16</inkml:trace>
          <inkml:trace contextRef="#ctx0" brushRef="#br0" timeOffset="5120.188">4510-5726 416 0,'-3'-7'152'0,"3"7"-116"0,-8-3-12 0,0-4 64 16,4 14-52-16,-11-4 48 16,-1 4-48-16,-15 7 24 15,8 0-32-15,-16 3 8 16,8 14-20-16,-11 10 8 15,11-3-12-15,-8 17-8 16,8-10 0-16,-8 24-4 16,12 0 0-16,0 10 8 15,12-7-4-15,3-3-4 16,4-4 4-16,16-17-32 0,12-6 16 0,14-11-372 16,-3-7 208-16</inkml:trace>
          <inkml:trace contextRef="#ctx0" brushRef="#br0" timeOffset="6232.0256">4437-5388 404 0,'-4'0'148'0,"4"0"-112"0,0 0-12 0,0 0 48 15,0 0-44-15,0 0 68 16,0 0-56-16,0-7 52 15,0 7-52-15,0-4-12 16,0 4-16-16,0-7 8 16,0 14-12-16,-4-7-4 15,4 0 0-15,-4 0-24 16,0 4 12-16,-3 3 40 16,3-7-20-16,-8 6-8 15,4 8-8-15,-11 3 4 16,7 4 0-16,-7 10 0 15,8 0 0-15,-5 10 0 16,8-13 0-16,1 10 16 16,7-7-8-16,0-7 4 15,7 0-4-15,1-10 12 16,4-8-12-16,-5 5 16 16,9-4-16-16,-5-7-20 0,1 0 4 0,-4-7 12 15,0 7 0-15,-5-11-12 16,5 5 4-16,0-8 12 15,0-3-4-15,-4-1-12 16,7 5 4 0,1-8 4-16,-1 11 0 0,1-4-20 15,0 7 12-15,-5 0-12 16,1 7 8-16,0 7 0 16,0 0 4-16,-5 14-12 15,13-4 12-15,-4 7 20 16,-1-7-4-16,5 4-4 15,3-8 0-15,4-6 20 16,-11 0-12-16,3-10 24 16,9-4-24-16,-13-10 4 15,9 3-8-15,-13-10 20 16,1 7-16-16,-8-14-12 16,4 0-4-16,-4-4 56 15,0 11-28-15,8 0 0 16,-8 0-16-16,-8 3-8 15,16 4 4-15,-8 3-4 16,0 4 0-16,0 3-12 16,0 4 8-16,0-8 4 15,0 11 0-15,0-6-20 16,0 6 12-16,4 0-332 16,-1 6 188-16</inkml:trace>
          <inkml:trace contextRef="#ctx0" brushRef="#br0" timeOffset="7044.5666">4832-4951 364 0,'-4'-11'132'0,"4"11"-100"0,0 7-12 0,0-7 8 15,0 0-20-15,-4 4 60 16,4 2-40-16,-8-6 16 15,4 7-28-15,-7 0 36 16,7 0-28-16,-8 3 48 16,8-3-40-16,-3 7 12 15,3-4-28-15,-4-3-8 16,8 7-4-16,0-7 4 16,4 3-4-16,0-3 8 15,7 0-8-15,1-7 8 31,4 0-8-31,3 0-4 0,0-7 4 0,-3 0 12 16,3 7-8-16,-7-7 4 16,-1 7-4-16,-7-7-8 15,4 4 4-15,-8-4-24 16,0 7 12-16,-4-7 20 16,4 4-4-16,-4-4 40 15,0 7-24-15,-3-7 4 0,7 7-16 0,-4-7-24 16,4 0 4-16,0-3-164 15,7 3 96-15</inkml:trace>
          <inkml:trace contextRef="#ctx0" brushRef="#br0" timeOffset="7822.1321">5172-5585 392 0,'0'-6'148'0,"0"6"-116"0,4 0-8 0,-4-7 128 16,0 14-88-16,0-7 28 15,0 0-56-15,0 0 4 16,0 6-24-16,12 1 20 16,-4 4-24-16,7 2 4 15,-3 1-8-15,3 10 28 16,1-3-20-16,-1 10-12 16,-3-7-8-16,-1 21 20 15,5-1-8-15,-4 18 32 16,-1 0-24-16,-3 0 4 15,0-3-12-15,-8 3 20 0,0-7-16 16,-12-7 12-16,0 0-12 0,-15 0 0 16,0-3-4-16</inkml:trace>
        </inkml:traceGroup>
        <inkml:traceGroup>
          <inkml:annotationXML>
            <emma:emma xmlns:emma="http://www.w3.org/2003/04/emma" version="1.0">
              <emma:interpretation id="{EFD0F277-91C4-4FF3-AE36-626A4F68576D}" emma:medium="tactile" emma:mode="ink">
                <msink:context xmlns:msink="http://schemas.microsoft.com/ink/2010/main" type="inkWord" rotatedBoundingBox="7741,915 8271,916 8270,1467 7740,14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326.6307">6055-5409 612 0,'-4'-4'228'0,"4"4"-180"0,-4 7-12 0,0-3 36 15,4 3-48-15,-7 10 44 16,3 7-40-16,-8 10-32 16,8 11 0-16,-3 10 0 15,3 0 4-15,0 0 0 16,4-3 0-16,0-11 32 15,4-6-16-15,0-4 12 16,-1-7-16-16,1-4 20 16,0-3-20-16,-4-3-164 15,0 0 84-15</inkml:trace>
          <inkml:trace contextRef="#ctx0" brushRef="#br0" timeOffset="11966.7992">5807-5082 416 0,'-7'-4'152'0,"7"4"-116"0,0-3-12 0,0-1 164 16,3 4-108-16,-3-6 80 16,4 6-92-16,-4-11 36 15,4 11-64-15,-4-3 16 16,4 3-36-16,-4-4 16 15,0 8-20-15,4-4-8 16,4 3-4-16,3-3 12 16,5 4-8-16,3-8 16 15,4 4-16-15,16-7-28 16,4 7 8-16,11-10 56 16,-4 7-20-16,0-1-12 15,-3 4-4-15,-8-3 0 16,-8 6-4-16,-8-6 8 15,-4 3-8-15,-7 0 68 16,-4 0-40-16,-8-4-4 16,3 4-16-16,1-7 8 15,0 4-12-15,4-7-188 16,-8 6 96-16</inkml:trace>
        </inkml:traceGroup>
        <inkml:traceGroup>
          <inkml:annotationXML>
            <emma:emma xmlns:emma="http://www.w3.org/2003/04/emma" version="1.0">
              <emma:interpretation id="{F904FB2E-1E0E-4BF0-9F72-AB8414F9040D}" emma:medium="tactile" emma:mode="ink">
                <msink:context xmlns:msink="http://schemas.microsoft.com/ink/2010/main" type="inkWord" rotatedBoundingBox="8673,743 11453,746 11452,1680 8672,1677">
                  <msink:destinationLink direction="with" ref="{C37B9888-888D-42BC-89CF-FE8083A6E1B0}"/>
                </msink:context>
              </emma:interpretation>
              <emma:one-of disjunction-type="recognition" id="oneOf2">
                <emma:interpretation id="interp2" emma:lang="" emma:confidence="1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5104.6286">9032-4927 464 0,'-8'-4'176'0,"8"4"-140"0,0-3-8 0,0-1 108 16,0 8-80-16,0-4 24 15,0 3-48-15,-4-3 24 16,0 4-32-16,-3-1 12 15,3 0-20-15,-12 4 0 16,5 4-8-16,-5-1 28 16,5 7-20-16,-1-3-32 15,4-4 8-15,8 4 0 16,4 3 8-16,8-10 44 16,7 0-24-16,12 0-8 15,0-7-8-15,0-4 28 16,0 1-16-16,-8-7 20 15,0 3-20-15,-15-7 20 16,-4 7-24-16,-16-10-12 16,1 7-4-16,-9-8 4 0,5 8 0 15,3-4-28-15,5 4 16 0,11-4 4 16,3 7 8-16</inkml:trace>
          <inkml:trace contextRef="#ctx0" brushRef="#br0" timeOffset="15478.4708">9361-5512 684 0,'-4'-28'252'0,"4"28"-192"15,4-10-20-15,0 3 100 16,4 3-84-16,3 4-20 16,5 7-24-16,-1 7 12 15,5 10-12-15,3 11 32 31,0-1-28-31,-8 42 48 0,1-1-36 0,-16 18 4 16,0 0-20-16,-19-7 64 16,3-10-44-16,-19 0 60 0,4-8-56 15,-19-9-112-15,15-7 36 16,-7-25-716-16,7-10 416 0</inkml:trace>
          <inkml:trace contextRef="#ctx0" brushRef="#br0" timeOffset="12792.356">7170-5567 464 0,'-12'-14'176'0,"12"14"-140"0,-7-4-8 16,-1 4 128-1,4 4-92-15,-8-1 16 16,1 4-44-16,-12 3 0 16,3 8-20-16,-19 2 64 15,8 4-48-15,-23 14-12 16,8 4-12-16,-4 23 8 16,7-3-8-16,4 14-20 15,12-8 4-15,15-6 4 0,16-10 4 16,20-4 32-16,7-17-16 0,7 0-200 15,5-3 100-15</inkml:trace>
          <inkml:trace contextRef="#ctx0" brushRef="#br0" timeOffset="13648.8384">7216-5354 364 0,'-3'0'132'0,"3"0"-100"0,0 3-12 0,-8-3 36 15,16 0-36-15,-16 0 68 16,4 7-48-16,-4 0 52 16,-3 7-52-16,-5 7 52 15,8-1-56-15,-3 11-8 16,-5 0-16-16,5 7 8 15,7-4-12-15,-4-3 24 16,8 4-20-16,0-15 12 16,8 1-12-16,-1-7-8 15,1 0 0-15,0-8-4 16,4-2 0-16,-1-8-44 16,5 1 24-16,-1-7-36 15,1-1 32-15,-5-13 20 16,5 4 4-16,-5-15 0 15,5 11 4-15,-8-3 20 16,3 9-12-16,-7 1-32 16,0 10 12-16,-4 7-8 15,4 7 8-15,-4 10 16 16,11 4-4-16,1 3-12 16,4 4 4-16,7-1 20 15,0-3-8-15,4-6 16 16,4-5-16-16,-4-6-4 15,4-3 0-15,-12-8 12 0,5 1-8 0,-9-8 4 16,1 5-4-16,-9-12 12 16,1 1-12-16,-4-7 24 15,4 3-20-15,-8-10 40 16,0 11-28-16,0-4 12 16,0 6-20-16,0 1-24 15,0 0 0-15,0 3-12 16,7 11 8-16</inkml:trace>
          <inkml:trace contextRef="#ctx0" brushRef="#br0" timeOffset="13888.9415">7832-5210 840 0,'0'-10'312'0,"0"10"-244"0,8-7-16 15,-1 7 68 17,5 0-76-32,11-7 0 0,4 4-28 0,8-1 24 15,0 4-24-15,4-3-312 16,-1 3 160-16</inkml:trace>
          <inkml:trace contextRef="#ctx0" brushRef="#br0" timeOffset="14548.6144">8397-5413 540 0,'-8'-6'200'0,"8"6"-156"0,-4 0-12 0,4 0 96 16,0 0-76-16,-7 6 32 15,7-6-48-15,-12 11 12 16,4 3-28-16,-7 3-8 15,3 3-8-15,1 25 12 16,-9 0-8-16,9 6-4 16,3 1 0-16,-4-7-4 15,12 0 0-15,0-14 24 16,0-4-12-16,8-6 24 16,-4-4-24-16,15-14 24 15,-11-3-24-15,0-3-12 16,11 3-4-16,-7-17-24 15,7-1 16-15,-11-12 24 16,0 5-8-16,3-9-8 0,-3 6 0 16,-8 1-32-1,8 10 20 1,-8 10-12-16,0 14 16 0,0 7 0 0,4 3 4 0,3 3 16 16,9 8-4-16,3-7 40 15,4-4-20-15,12-3-12 16,0-1-8-16,8-16 4 15,-9 3-4-15,9-7 8 16,-8-3-8-16,-8-11 8 16,0 4-8-16,-15-18 8 15,3 1-8-15,-3-11 40 16,-4 7-20-16,-8 1 32 16,0 6-32-16,0 6 48 15,0 1-40-15,-8 11-60 16,8 6 16-16,-4-4-20 15,8 11 20-15,-4 0-240 16,8 11 140-16</inkml:trace>
        </inkml:traceGroup>
        <inkml:traceGroup>
          <inkml:annotationXML>
            <emma:emma xmlns:emma="http://www.w3.org/2003/04/emma" version="1.0">
              <emma:interpretation id="{5EFBB2C8-1982-4373-B2D1-1F0A5806CB96}" emma:medium="tactile" emma:mode="ink">
                <msink:context xmlns:msink="http://schemas.microsoft.com/ink/2010/main" type="inkWord" rotatedBoundingBox="12038,396 14132,398 14131,1302 12037,1299">
                  <msink:destinationLink direction="with" ref="{C37B9888-888D-42BC-89CF-FE8083A6E1B0}"/>
                  <msink:destinationLink direction="with" ref="{86E6ED1D-6CE3-402B-8BC5-B9D3F8E02F0F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430.9631">10360-5388 548 0,'11'-11'204'0,"-3"4"-156"0,0 7-16 16,0-7 124-1,-5 7-92-15,13-6 72 0,-4 2-80 0,-5-3 32 16,5 0-52-16,-12-6 16 15,8 6-32-15,-16 0 16 16,0-4-20-16,-11 5 0 16,-1-5-8-16,-18 4-8 15,7 7 4-15,-12 0-48 16,4 11 24-16,-3 2-28 16,11 5 28-16,0 9-8 15,8 1 16-15,7 3-8 16,9-7 8-16,14-4 24 15,9-2-4-15,19-15 4 16,3 1-4-16,9-15 4 16,-1 1-8-16,1-11 16 15,-9 11-12-15,-3-18 16 16,-8 11-16-16,-15-14 16 16,3 0-16-16,-11-13-4 15,-4 2 0-15,0-13-4 16,0 14 0-16,-4-7 44 15,4 13-24-15,-3 8-8 16,6 13-8-16,-6 17-24 16,-1 11 12-16,-12 21 4 15,12 6 4-15,-11 7 24 16,3-3-12-16,4 0-4 16,8-8-4-16,8 1 12 0,0-3-8 15,4-8 48-15,7 4-28 16,0-17-120-16,4 3 48 0,-3-10-188 15,3 0 132-15,0-14-288 16,4 0 216-16</inkml:trace>
          <inkml:trace contextRef="#ctx0" brushRef="#br0" timeOffset="17941.8228">10817-5925 592 0,'-12'-7'220'0,"12"7"-172"0,-16 10-12 0,5 0 56 16,7 8-56-16,-8 16 12 16,8 7-28-16,-7 25 4 15,7-11-12-15,-4 0 20 16,4 3-20-16,-3-9-4 16,3-5-4-16,-8-2 48 15,12-8-28-15,-11-6 16 16,3-8-24-16,0-3 20 15,4-10-24-15,-4-7 24 16,8-3-24-16,-3-18-4 16,3 7-4-16,7-17-120 15,5 14 64-15,11-14-60 16,12 11 68-16,0 2 4 16,0 5 24-16,-1 9 20 15,1-3 0-15,-11 7 24 0,-9 7-16 16,-15-3-4-16,0 3-4 0,-15-1 40 15,-1-2-24-15,-11-1 16 16,8 1-20-16,-5-4-24 16,5 0 0-16,4 0-32 15,7 7 24-15,4-7 16 16,0 17 0-16,12-14 12 16,3 11-8-16,13 3-4 15,-9 4 4-15,8 3 4 16,4 0-4-16,1 0 40 15,-5-7-20-15,0-3 32 16,-4-4-32-16,1-10-164 16,-5 0 76-16</inkml:trace>
          <inkml:trace contextRef="#ctx0" brushRef="#br0" timeOffset="18227.6141">11347-5860 644 0,'-4'-21'236'0,"4"21"-180"0,-8-6-20 15,1 12 88-15,-1-2-76 0,-8 17 32 16,-3 6-44-16,-8 14 4 31,0 11-24-31,-12 10 20 0,0-4-24 0,1 4 24 16,11-7-24-16,7 7 12 15,16-7-12-15,8 0 44 16,12-3-28-16</inkml:trace>
          <inkml:trace contextRef="#ctx0" brushRef="#br0" timeOffset="18932.9768">11405-5530 384 0,'-4'-10'140'0,"4"10"-108"0,-4-3-8 0,0-1 84 16,8 8-64-1,-8-4 36-15,4 0-48 0,-7 0 16 16,3 3-28-16,-4 1 36 16,4 6-32-16,-11 0 12 15,11 7-20-15,0 1 0 16,-4-1-8-16,-3 0 4 16,7 4-8-16,4-4 16 15,0 4-12-15,0-4 16 16,11 0-16-16,1-14 32 15,-1 4-24-15,5-7-24 16,-1 0 4-16,1-7-44 16,-1 4 28-16,-7-14-12 15,4 6 20-15,-12-2-8 16,4 2 8-16,-4-2 0 16,0 6 4-16,0 0 0 15,0 7 0-15,0 0 16 16,4 7-4-16,-1 0-12 15,9 3 4-15,3 0 20 16,9 4-8-16,3 0 24 16,4-7-20-16,0-4 40 15,-4 4-28-15,0-7-4 16,-4-7-12-16,-7 0-16 16,-1 4 4-16,-7-11 20 15,0 0-8-15,-8-6 4 16,0 6-4-16,-4-7 4 15,4 4-8-15,-4 7-28 0,8-8 12 16,0 1 4-16,3 7 8 0</inkml:trace>
          <inkml:trace contextRef="#ctx0" brushRef="#br0" timeOffset="19309.4795">11815-5364 436 0,'-11'0'160'0,"11"0"-124"0,0 17-8 0,-4-14 116 16,4 4-84-16,-4 7 0 15,4 7-36-15,-4 3-8 16,8-4-8-16,0 1 20 16,7 0-16-16,5-11 24 15,-1 0-24-15,5-13 12 16,-1-1-12-16,-3-9 20 16,-5 2-20-16,-7-6 4 15,0 0-8-15,-12-4-16 16,4 4 4-16,-7-4 28 15,7 8-12-15,-4-1-32 0,8 7 12 16,0-3-244-16,8 6 136 0</inkml:trace>
          <inkml:trace contextRef="#ctx0" brushRef="#br0" timeOffset="19609.3824">12017-5746 592 0,'7'-4'220'0,"-7"4"-172"0,20 14-12 0,-9-7 128 15,5 3-96-15,-1 7 44 16,5 7-68-16,-1 11 12 15,0 3-36-15,-7 10 60 16,0 4-44-16,-5 9 0 16,9-5-20-16,-24 19 32 15,4-6-24-15,-23-7 64 16,4 3-48-16,-31-16-440 16,7-8 216-16</inkml:trace>
        </inkml:traceGroup>
        <inkml:traceGroup>
          <inkml:annotationXML>
            <emma:emma xmlns:emma="http://www.w3.org/2003/04/emma" version="1.0">
              <emma:interpretation id="{6045256A-919C-467D-B942-132AAEFF5602}" emma:medium="tactile" emma:mode="ink">
                <msink:context xmlns:msink="http://schemas.microsoft.com/ink/2010/main" type="inkWord" rotatedBoundingBox="14918,722 16187,724 16186,1801 14917,179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356.7013">13670-5099 904 0,'-16'0'332'0,"16"0"-256"0,12-11-24 15,7 4 20 1,4-3-52-16,31-14 24 0,5 3-24 15,14-3 16-15,-3 4-20 0,-4-1 28 16,-4 14-28-16,-16-7-4 16,-3 11-8-16,-20 3-236 15,4 3 128-15,-19 4-460 16,-1 7 316-16</inkml:trace>
          <inkml:trace contextRef="#ctx0" brushRef="#br0" timeOffset="24087.9943">14227-5605 540 0,'-23'7'200'0,"23"-7"-156"0,-23 37-12 0,7-12 16 15,12-5-32-15,-7 4 20 16,-1 7-20-16,8 4-8 16,4 3-4-16,-4 6 20 15,4-6-12-15</inkml:trace>
          <inkml:trace contextRef="#ctx0" brushRef="#br0" timeOffset="23662.3301">13000-5055 528 0,'-16'-13'196'0,"16"9"-152"0,0 1-12 0,-4-1 140 31,4 1-100-31,-3-4 96 0,3 7-100 0,0-4 20 16,7 4-52-16,1-3-12 16,4 3-16-16,7-3 20 15,4 3-16-15,12 0 4 16,4 0-8-16,15-7 20 16,-8 3-16-16,5-3 32 15,-9 7-28-15,-7-7-208 16,-4 7 104-16,-11-13-488 15,-5 6 324-15</inkml:trace>
          <inkml:trace contextRef="#ctx0" brushRef="#br0" timeOffset="23849.3292">13282-5368 488 0,'-19'4'180'0,"19"-4"-140"0,-12 20-12 0,9-3 120 16,-1 8-88-16,0 16 0 16,8-3-36-16,0 10 0 15,-4 0-12-15,-4-7 12 16,4-3-16-16</inkml:trace>
          <inkml:trace contextRef="#ctx0" brushRef="#br0" timeOffset="24742.7253">13786-4941 508 0,'4'0'188'16,"-4"0"-148"-16,38 3-8 0,-15-3 36 15,1 7-44-15,14 3-20 16,-3 4-4-16,-8 10 8 15,0-3-4-15,-19 3-4 16,4 7 4-16,-28 0 4 16,5 0-4-16,-28 0 16 15,0 0-12-15,-19-7 16 16,20 4-16-16,-9-18 16 16,16-3-16-16,4-14 60 15,8 0-40-15,11-10-28 16,8 3-4-16,15 0 36 15,12 4-20-15,12 10 36 16,0 7-32-16,3 7 20 0,1 10-20 0,-8 0 8 16,0 3-12-16,-4-3 44 15,-4-6-28-15,-4-5-40 16,0-9 4-16,1-8-476 16,-1 4 268-16</inkml:trace>
        </inkml:traceGroup>
        <inkml:traceGroup>
          <inkml:annotationXML>
            <emma:emma xmlns:emma="http://www.w3.org/2003/04/emma" version="1.0">
              <emma:interpretation id="{7E95ABBB-59CE-4F60-8438-ED00262D65EA}" emma:medium="tactile" emma:mode="ink">
                <msink:context xmlns:msink="http://schemas.microsoft.com/ink/2010/main" type="inkWord" rotatedBoundingBox="16447,497 19149,500 19147,1870 16446,1867">
                  <msink:destinationLink direction="with" ref="{B958414F-E028-4C45-8753-E6B7C4E62FFA}"/>
                  <msink:destinationLink direction="with" ref="{E7639376-F905-400C-8A1C-B04E76CF27E8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184.8067">15017-5567 464 0,'-8'-4'176'0,"4"1"-140"0,-4-1-8 0,1 1 108 16,7-1-80-16,-12-2 104 15,-3 6-96-15,-5-14-12 16,9 10-32-16,-17 4 4 16,17 0-16-16,-24 7-28 15,16 7 8-15,-20 10-12 16,0 4 12-16,-11 27 8 16,3 0 4-16,-3 27 8 15,8 11-4-15,7 4 8 16,11-8-8-16,17-3 24 15,14-14-16-15,17 1 4 16,3-8-8-16,11-13-140 16,1-8 76-16</inkml:trace>
          <inkml:trace contextRef="#ctx0" brushRef="#br0" timeOffset="26845.5011">14854-5271 384 0,'-15'-25'140'0,"15"25"-108"0,-4-10-8 16,0 10 136-1,4 4-92-15,-8 9 44 16,0 5-68-16,-7 19 28 16,7 5-40-16,-7 13-8 15,7-4-16-15,-4-2 36 16,8-1-20-16,8-14-4 15,4-3-12-15,4-10 28 16,-1-1-20-16,5-13 48 16,3-3-36-16,0-11 12 15,5 0-24-15,-5-17-36 0,0 10 12 16,-7-24 8-16,4 11 4 0,-16-15-36 16,0 11 16-16,-12 4-12 15,8 10 16-15,-8 17-36 16,9 7 28-16,-5 13-20 15,8 8 24-15,4 3 16 16,3 3 4-16,17-3 40 16,-1-7-20-16,12-7 4 15,3 4-16-15,-3-14 36 16,0 0-24-16,0-11 32 16,-4 4-32-16,-8-10 4 15,-3 0-16-15,-17-14 28 16,5 0-24-16,-16-21-4 15,5 4-8-15,-13-15-24 16,12 12 12-16,-4-1-48 16,16 17 28-16,-4 1-56 15,15 13 48-15,5 7-564 16,-1 7 328-16</inkml:trace>
          <inkml:trace contextRef="#ctx0" brushRef="#br0" timeOffset="27013.4486">15388-5113 684 0,'-7'-4'252'0,"7"4"-192"0,15 0-20 15,-7 0 100 1,3 0-84-16,9-7-12 16,7 4-28-16,12-7 20 0,-1 6-20 0,9-9-340 15,-1 9 176-15</inkml:trace>
          <inkml:trace contextRef="#ctx0" brushRef="#br0" timeOffset="27520.2944">15919-5323 632 0,'-27'-4'236'0,"27"4"-184"0,-12 7-16 0,0 4 88 15,1 2-76-15,-12 22 8 16,3-1-36-16,-3 11-4 16,0 3-8-16,7 0 20 15,12-6-16-15,8-8 32 16,8-3-28-16,7-7 48 16,4-3-36-16,5-11-16 15,-1 4-4-15,-4-14-88 16,-4-7 44-16,8-7-40 15,-11 4 44-15,-1-11-8 16,1 4 24-16,-12-11 8 16,-1 11 8-16,-6-7 0 15,3 10 0-15,0 14 32 16,-4 0-16-16,-8 14 20 0,12 3-20 16,0 7 0-16,4 4-8 15,8-11 28-15,3 4-20 0,12-11 56 16,0 0-40-16,12-10 36 15,-4-3-36-15,15-11 16 16,-15 4-28-16,-4-14 36 16,-16 0-32-16,-3-14-4 15,-12 4-12-15,0-15 4 16,-8-2-8-16,-3-1-20 16,11 21 8-16,-8 0-48 15,16 14 28-15,-4 7-116 16,11 10 80-16</inkml:trace>
          <inkml:trace contextRef="#ctx0" brushRef="#br0" timeOffset="27869.4822">16449-4900 664 0,'-12'4'244'0,"12"-4"-188"0,-19 13-16 15,4-6 136 1,7 7-104-16,-12 3-12 0,9 0-36 0,-1 11-12 16,8-1-4-16,12 4 28 15,4-3-20-15,11-11 64 16,0 0-44-16,12-17 28 15,-4-3-36-15,-4-14 16 16,0 3-24-16,-11-10-16 16,-5 7-8-16,-7-4 12 15,-4 4-4-15,-8 0-28 16,5 3 12-16,-5 0-144 16,4 7 84-16</inkml:trace>
          <inkml:trace contextRef="#ctx0" brushRef="#br0" timeOffset="28196.3513">16650-5550 684 0,'0'-21'252'0,"0"21"-192"0,27-10-20 16,-15 6 84 0,0 4-76-16,15 7 44 15,0 4-56-15,0 13-12 16,4 7-12-16,-4 41 44 16,-8 7-32-16,-19 38 44 0,-4-14-40 15,-19 25 72-15,0-18-52 0,-20 3 36 16,9-13-48-16,-17-17 52 15,9-18-52-15,-9-20-244 16,13-14 108-16,3-24-312 16,15-7 232-16</inkml:trace>
          <inkml:trace contextRef="#ctx0" brushRef="#br0" timeOffset="28556.1028">16906-5688 676 0,'15'-38'248'0,"-15"38"-192"0,51-41-16 0,-32 24 128 15,0 3-100-15,5-3 68 16,-1 7-76-16,-4 6-36 15,0 11-12-15,-11 14-12 16,0 3 0-16,-12 10 52 16,0 1-28-16,-11-1 32 15,3-3-28-15,-7-7 0 16,3 4-16-16,5-18-32 16,11 0 8-16,11-10 24 15,5 4-8-15,7-8-16 0,4 1 4 16,-4 3 64-16,1 3-28 0,-9 1-124 15,1 6 48-15,-5 0-512 16,1 1 312-16</inkml:trace>
        </inkml:traceGroup>
        <inkml:traceGroup>
          <inkml:annotationXML>
            <emma:emma xmlns:emma="http://www.w3.org/2003/04/emma" version="1.0">
              <emma:interpretation id="{249E37B5-4E3C-43EC-974F-D6632FD48642}" emma:medium="tactile" emma:mode="ink">
                <msink:context xmlns:msink="http://schemas.microsoft.com/ink/2010/main" type="inkWord" rotatedBoundingBox="19617,482 21967,485 21966,1292 19616,1289">
                  <msink:destinationLink direction="with" ref="{B958414F-E028-4C45-8753-E6B7C4E62FFA}"/>
                  <msink:destinationLink direction="with" ref="{E7639376-F905-400C-8A1C-B04E76CF27E8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076.0961">18865-5650 600 0,'11'-10'224'0,"-11"10"-176"0,12-4-12 0,-12 1 80 16,0 6-72-16,0 1 44 16,0 3-52-16,-8 3-20 15,0 7-8-15,-15-7 8 16,4 8-8-16,-16-5 32 16,4 1-24-16,-12-4 12 15,5 4-16-15,-1-3-16 16,12-1 0-16,0-7-24 15,7 4 16-15,5-3-32 16,7 3 28-16,4-1 32 16,4-2-8-16,4 3 16 15,4 0-12-15,4 10 0 16,-1-7-4-16,5 7-8 16,-1 1 4-16,-3-1 64 15,3 0-36-15,1-3-4 16,-5 3-16-16,5-7 32 15,-8 1-20-15,-1-8 20 16,1 4-24-16,-8-11-184 16,4 4 88-16,0-3-368 15,0 3 248-15</inkml:trace>
          <inkml:trace contextRef="#ctx0" brushRef="#br0" timeOffset="33391.3212">19078-5760 664 0,'3'-35'244'0,"-3"35"-188"0,-15-13-16 0,3 13 32 16,5 3-48-16,-13 14 32 15,1 1-28-15,-12 9 16 16,8 11-24-16,-8 7-16 16,4-1-8-16,3 5 12 15,9-5-4-15,-1 1 40 16,16-4-20-16,8 8 56 16,4-22-44-16,-1 1-44 15,13-11 4-15,-1-10-512 16,4 0 280-16</inkml:trace>
          <inkml:trace contextRef="#ctx0" brushRef="#br0" timeOffset="33886.6383">19093-5533 464 0,'-12'-3'176'0,"12"3"-140"0,-7 3-8 0,-1-3 92 16,8 7-72-16,-8 3 32 15,0 7-44-15,-3 1 4 16,7-1-24-16,0-3 0 16,4 6-8-16,4-3 12 15,4-3-12-15,3-3 48 16,5-8-28-16,3-3 20 15,0 0-28-15,1-3-28 16,-1-4 4-16,-7-4-28 16,3 4 20-16,-11-3-12 15,0 7 12-15,-8-4 8 16,4 7 4-16,-4 0-56 16,4 7 32-16,4 0 20 15,8 6 4-15,7-2 20 16,8 2-12-16,8-2 24 15,0-8-20-15,0-6 40 16,-4 3-28-16,-8-11 32 16,0 5-32-16,-11-12 4 15,-4 8-16-15,-8-7 0 16,0 6-4-16,-4-6-16 16,0 7 4-16,0 0 4 0,4-4 0 15,0 10-168-15,8 4 92 0</inkml:trace>
          <inkml:trace contextRef="#ctx0" brushRef="#br0" timeOffset="31169.1972">17843-5361 528 0,'7'-7'196'0,"-7"4"-152"0,8-8-12 16,-8 5 96 0,12 6-76-16,-5-11 60 15,9 4-68-15,-12-6 60 16,4 6-64-16,-8-4 20 15,0 4-40-15,-8-10 0 16,0 14-12-16,-7-21 20 0,3 7-16 0,-7-4-12 16,3 11-4-16,-3-4-32 15,3 14 20-15,-7 7-56 16,4 6 40-16,-8 18 24 16,7-3 8-16,1 10 0 15,11 7 4-15,8 6 12 16,0-6-8-16,8-7 16 15,7-4-16-15,1-13 48 16,3-7-28-16,1-18 28 16,-1 1-28-16,-7-21 8 15,7 6-20-15,-11-19-16 16,11 6-4-16,-7-4 4 16,-5-10 0-16,-7-3 0 15,0 3 0-15,4-16-12 16,4 6 8-16,-8-7 4 15,0 13 0-15,0 15 0 16,0 6 0-16,0 25-80 16,0 10 44-16,-4 24 40 15,4 10 0-15,-8 11 20 16,4-4-12-16,-7 4 28 16,7-4-24-16,-4 3 64 15,8-13-44-15,-11 0 20 16,11-4-36-16,-4-16-140 15,4-5 64-15,-12-13-236 0,12 0 164 16</inkml:trace>
          <inkml:trace contextRef="#ctx0" brushRef="#br0" timeOffset="31593.8415">18102-5808 560 0,'0'-17'208'0,"0"17"-164"0,12-11-8 0,-5 4 76 16,1 7-68-16,0-3 16 15,3 3-36-15,1 0 12 16,7 0-20-16,-3 10 36 16,-4 7-28-16,-5 1-24 15,5 2 0-15,-12 8 52 16,0-4-28-16,-19 3 44 16,-1-3-40-16,-7-3-4 15,0 0-16-15,-4-4 4 16,12-3-8-16,3 0-48 15,12-8 28-15,12 1-8 16,11 0 16-16,5-7 32 0,3 4-12 16,0-4 32-16,4 3-28 0,-16-3-180 15,5 3 88-15</inkml:trace>
          <inkml:trace contextRef="#ctx0" brushRef="#br0" timeOffset="34277.1772">19558-5333 444 0,'-8'3'164'0,"8"-3"-124"0,0 10-16 0,-4-3 176 15,4 4-116-15,-8 6 20 16,4 7-64-16,-7-4 16 16,3 11-28-16,-4-10-28 15,8 0 0-15,4-1 16 16,8-2-8-16,0-5 32 15,7-6-24-15,1-10 20 16,3-1-20-16,-3-13 20 16,3 3-24-16,-7-13 40 15,-5 6-28-15,-10-3-56 16,-1 3 16-16,-4 1 4 16,0 3 8-16,-3-1-8 0,3 12 8 15,0-1-24-15,8 3 16 0,12 1-516 16,3 3 292-16</inkml:trace>
          <inkml:trace contextRef="#ctx0" brushRef="#br0" timeOffset="32660.6801">18485-5733 436 0,'4'-10'160'0,"-4"10"-124"0,8-10-8 0,-8 3 116 16,0 3-84-16,11-2 44 16,-11-1-60-16,0 0 56 15,8 7-60-15,-16 7-36 16,8 3-4-16,-3 14-4 15,-5 4 4-15,0 13 16 16,0 0-8-16,-3 4 40 16,7 0-24-16,-12-1-12 15,9 1-8-15,-1 0 20 16,4-7-12-16,0-4 32 16,4-10-28-16,-4-7 76 15,8-3-56-15,-4-7 68 16,8-7-64-16,0-14-300 15,-1 4 140-15</inkml:trace>
          <inkml:trace contextRef="#ctx0" brushRef="#br0" timeOffset="34547.9215">19914-5712 560 0,'15'0'208'0,"-15"0"-164"0,31 28-8 0,-15-8 100 16,-1 1-80-16,-3 13 76 16,7 4-76-1,-15 17 68-15,-4-3-72 0,-8 27 44 16,-7-3-56-16,-16 10 68 15,4-14-60-15,-28-7-272 16,13-16 120-16</inkml:trace>
        </inkml:traceGroup>
      </inkml:traceGroup>
      <inkml:traceGroup>
        <inkml:annotationXML>
          <emma:emma xmlns:emma="http://www.w3.org/2003/04/emma" version="1.0">
            <emma:interpretation id="{6608B946-46C7-46B1-827F-D83339B13319}" emma:medium="tactile" emma:mode="ink">
              <msink:context xmlns:msink="http://schemas.microsoft.com/ink/2010/main" type="line" rotatedBoundingBox="12416,1486 13754,1805 13615,2389 12277,2069"/>
            </emma:interpretation>
          </emma:emma>
        </inkml:annotationXML>
        <inkml:traceGroup>
          <inkml:annotationXML>
            <emma:emma xmlns:emma="http://www.w3.org/2003/04/emma" version="1.0">
              <emma:interpretation id="{A22CFA85-5986-4FA9-ACC4-AA460D3CD67C}" emma:medium="tactile" emma:mode="ink">
                <msink:context xmlns:msink="http://schemas.microsoft.com/ink/2010/main" type="inkWord" rotatedBoundingBox="12416,1486 13754,1805 13615,2389 12277,206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899.344">10774-4470 684 0,'-23'-13'252'0,"23"13"-192"0,-20-14-20 0,9 3 48 16,7 8-56-16,-12-7 68 16,1 6-60-16,-8 1-16 15,3 3-16-15,-15 7 16 16,8 6-12-16,-15 8-4 16,3 3-4-16,-11 7 48 15,15 0-28-15,4 3-12 16,4-3-4-16,19-3 8 15,8 0-8-15,19-11 24 16,5 0-20-16,7-10 56 16,4-4-36-16,3-10-32 15,-3 0-4-15,0-13-60 16,-4 3 32-16,-4-21-28 16,-4 3 36-16,-3-23 20 15,-1 3 4-15,-4-14-16 16,-3 14 8-16,-4-4 32 15,3 18-16-15,-3 3 8 16,0 14-8-16,-12 7 4 16,4 14-8-16,-12 20-20 15,5 10 8-15,-13 28 40 0,1 7-20 16,0 7 44-16,7-7-32 0,-4-7 4 16,13-7-16-16,-1-10 12 15,4-3-16-15,4-15-364 16,7-3 192-16</inkml:trace>
          <inkml:trace contextRef="#ctx0" brushRef="#br0" timeOffset="21413.2416">11099-4511 612 0,'-19'-24'228'0,"19"24"-180"0,-20-14-12 0,9 7 96 16,7 7-80-16,-12 11-12 16,9-1-24-16,-13 7-4 15,9 11-8-15,-9 3 32 16,5 3-20-16,-1-3 12 16,5 0-16-16,-1-7 0 15,8 0-4-15,8-3 4 16,4-4-8-16,4-10 32 15,7 0-20-15,0-7-12 16,4 0-8-16,-3-14-68 16,3 7 40-16,-7-10-24 15,-5 3 36-15,-3-7 0 0,0 8 12 16,-4 2-12-16,-1 8 12 0,1 6-12 16,4 8 8-16,4 2 44 15,-1 8-20-15,9-4 36 16,-1 7-32-16,4-13 20 15,4 2-20-15,8-9 44 16,-12-4-32-16,4-10 48 16,1-1-44-16,-21-13 12 15,5 10-28-15,-4-17 0 16,-8 7-8-16,-8-10-24 16,8 3 8-16,-4 0-32 15,12 7 24-15,-8 7-204 16,7 6 120-16</inkml:trace>
          <inkml:trace contextRef="#ctx0" brushRef="#br0" timeOffset="22054.48">11587-4225 392 0,'11'-11'148'0,"-11"11"-116"16,0 0-8-16,0 0 128 16,0 0-88-16,-7 0 72 15,3 7-80-15,-19 0 56 16,11 3-60-16,0-3-20 15,-3 10-20-15,3 4 0 16,12 3-8-16,8-10 8 16,11 3-8-16,1-10 60 15,11-7-36-15,4-7-12 16,-4 0-8-16,-4-7 0 16,-4 4-4-16,-11-10-4 15,-1 9 4-15,-15-3-4 0,0 8 0 16,-11 2-20-16,3-3 12 0,-3 7 12 15,3 0 0-15,1 7-320 16,3 0 172-16</inkml:trace>
        </inkml:traceGroup>
      </inkml:traceGroup>
    </inkml:traceGroup>
    <inkml:traceGroup>
      <inkml:annotationXML>
        <emma:emma xmlns:emma="http://www.w3.org/2003/04/emma" version="1.0">
          <emma:interpretation id="{E9E11503-BD00-4691-B9F1-DA587B6C8AD3}" emma:medium="tactile" emma:mode="ink">
            <msink:context xmlns:msink="http://schemas.microsoft.com/ink/2010/main" type="paragraph" rotatedBoundingBox="12240,2380 13706,2510 13682,2777 12217,26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FBD25E-EEFE-4852-96F1-2CE8B0D3FCD2}" emma:medium="tactile" emma:mode="ink">
              <msink:context xmlns:msink="http://schemas.microsoft.com/ink/2010/main" type="line" rotatedBoundingBox="12240,2380 13706,2510 13682,2777 12217,2647"/>
            </emma:interpretation>
          </emma:emma>
        </inkml:annotationXML>
        <inkml:traceGroup>
          <inkml:annotationXML>
            <emma:emma xmlns:emma="http://www.w3.org/2003/04/emma" version="1.0">
              <emma:interpretation id="{8D759B44-EDB2-4963-B204-920819AAB4FD}" emma:medium="tactile" emma:mode="ink">
                <msink:context xmlns:msink="http://schemas.microsoft.com/ink/2010/main" type="inkWord" rotatedBoundingBox="12240,2380 13706,2510 13682,2777 12217,2647"/>
              </emma:interpretation>
              <emma:one-of disjunction-type="recognition" id="oneOf8">
                <emma:interpretation id="interp12" emma:lang="" emma:confidence="0">
                  <emma:literal>b</emma:literal>
                </emma:interpretation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*</emma:literal>
                </emma:interpretation>
                <emma:interpretation id="interp15" emma:lang="" emma:confidence="0">
                  <emma:literal>•</emma:literal>
                </emma:interpretation>
                <emma:interpretation id="interp16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12378.5138">10285-3782 300 0,'4'-27'112'0,"4"10"-88"0,3-7-8 16,1 10 28-16,7-3-28 15,5-1-4-15,7 5-8 16,-4 2-4-16,19 8 0 16,1 3 0-16,11 3 0 15,4 4 24-15,-1 0-12 16,1-3 4-16,16 2-8 0,19 1 28 16,7 4-20-16,-3 6 4 15,-16-3-12-15,-19 3 12 16,-8 4-12-16,-8-8 16 15,-11 8-16-15,-8-7 4 16,-8-7-4-16,-7-4 48 16,-9 4-32-16,-7-7 24 15,-7 3-28-15,-9-3 8 16,-7 0-16-16,-12 4 28 0,-23 3-24 16,-8 0-24-16,-19 6 4 15,4 1-8-15,3 3 4 16,5-3 0-16,-5-4 0 0,-22-3 8 15,7-3 0-15,8-8-20 16,7-3 12-16,24-3 40 16,11-7-20-1,5 0-20-15,14 3 4 0,13-3-8 16,15 6 4-16,15-6-28 16,20 10 20-16,15 4 16 15,16 6 0-15,3 4-24 16,-3 3 12-16,7 1 12 15,5-1 4-15,7 0 8 16,0 4-8-16,-20 3 16 16,-7-3-12-16,-19-4 24 15,-16 4-20-15,-15 3 48 0,-16-10-32 16,-16 0 12-16,-15 0-24 16,-11-7 0-16,-12 0-8 15,0 0 4-15,4-7-8 16,7 0-12-16,1 0 4 15,7 1-32-15,12-5 20 16,15 4-48-16,5 4 36 16,22-4-20-16,4 4 28 15,32-4 20-15,30 3 0 16,31 4 44-16,4-7-20 16,39 7-268-1,35 4 132-15,11 13-232 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8:08:47.6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51BFC3-7F1D-4535-9B1D-DD5AE1F309E3}" emma:medium="tactile" emma:mode="ink">
          <msink:context xmlns:msink="http://schemas.microsoft.com/ink/2010/main" type="writingRegion" rotatedBoundingBox="15640,5279 17381,7866 15826,8913 14085,6325"/>
        </emma:interpretation>
      </emma:emma>
    </inkml:annotationXML>
    <inkml:traceGroup>
      <inkml:annotationXML>
        <emma:emma xmlns:emma="http://www.w3.org/2003/04/emma" version="1.0">
          <emma:interpretation id="{1A7051EF-3F97-4DC8-B648-D5078C03B503}" emma:medium="tactile" emma:mode="ink">
            <msink:context xmlns:msink="http://schemas.microsoft.com/ink/2010/main" type="paragraph" rotatedBoundingBox="15640,5279 17381,7866 16450,8493 14709,5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DD67A-7DA3-4770-BAA2-CAAFAFF2AB54}" emma:medium="tactile" emma:mode="ink">
              <msink:context xmlns:msink="http://schemas.microsoft.com/ink/2010/main" type="line" rotatedBoundingBox="15640,5279 17381,7866 16450,8493 14709,5905"/>
            </emma:interpretation>
          </emma:emma>
        </inkml:annotationXML>
        <inkml:traceGroup>
          <inkml:annotationXML>
            <emma:emma xmlns:emma="http://www.w3.org/2003/04/emma" version="1.0">
              <emma:interpretation id="{C14580AE-D221-45FD-8752-FFC470ED205E}" emma:medium="tactile" emma:mode="ink">
                <msink:context xmlns:msink="http://schemas.microsoft.com/ink/2010/main" type="inkWord" rotatedBoundingBox="15639,5279 15798,5513 15665,5603 15507,5368">
                  <msink:destinationLink direction="with" ref="{82DD7B89-E27F-4FE5-AC8A-47F06F35C263}"/>
                  <msink:destinationLink direction="with" ref="{711A4530-282A-4133-A485-28695117BD94}"/>
                </msink:context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-2149-3242 280 0,'-19'13'104'0,"19"-13"-84"0,-12 52 0 0,5-28 84 15,-1 4-60-15,8 3 60 16,0 0-60-16,0-4 40 16,8-3-48-16,7-7 52 15,8 1-52-15,24-15 28 16,15-3-36-16</inkml:trace>
        </inkml:traceGroup>
        <inkml:traceGroup>
          <inkml:annotationXML>
            <emma:emma xmlns:emma="http://www.w3.org/2003/04/emma" version="1.0">
              <emma:interpretation id="{C0358BDA-85B3-41C5-BA6B-8BFFDF15465B}" emma:medium="tactile" emma:mode="ink">
                <msink:context xmlns:msink="http://schemas.microsoft.com/ink/2010/main" type="inkWord" rotatedBoundingBox="15599,5480 16206,6381 15430,6903 14824,600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66874.3573">-2515-2227 424 0,'-12'-7'156'0,"12"7"-120"0,-11 0-8 0,-5 0 52 15,16 3-48-15,-19 8 68 16,11 6-60-16,-11 7 8 15,-1 0-28-15,1 4 24 16,11 2-28-16,4-9 4 16,4 3-12-16,12-7 36 15,7 1-20-15,8-15 20 16,4 0-24-16,0-9 8 16,-4-1-16-16,-7-4 28 15,-1 5-24-15,-7-8 4 16,-5 7-12-16,-10 7-68 15,3 3 32-15,-8 8-4 16,4 6 16-16,0 3-32 0,4 5 28 0,8-8 68 16,7 10-24-16,9-20 36 15,3 4-32-15,0-8 28 16,0 0-32-16,-4-13 48 16,-4 0-40-16,-7-14 64 15,0 6-56-15,-12-16-8 16,0 13-20-16,-4-10-28 15,0 7 8-15,-4 0-56 16,8 7 32-16,-8 3-80 16,8 14 60-16,0-7-132 15,8 14 104-15,-4-7-316 16,8 11 224-16</inkml:trace>
          <inkml:trace contextRef="#ctx0" brushRef="#br0" timeOffset="-766512.3949">-2182-1911 384 0,'-16'14'140'0,"16"-14"-108"0,-4 14-8 0,0-7 92 32,4 3-68-32,-3 0 68 0,6 1-64 15,-3-1 40-15,4 0-52 0,4-6 32 16,8 3-40-16,7-11 24 16,8 4-28-16,4-10 16 15,3 0-24-15,-7-4 16 16,-4 3-20-16,-15-2-44 15,-4 2 16-15,-24 1-60 16,1 7 40-16,-16 3 8 16,4 6 12-16,-4 1 4 15,11 7 0-15</inkml:trace>
          <inkml:trace contextRef="#ctx0" brushRef="#br0" timeOffset="-767533.1099">-2298-2885 404 0,'7'-24'148'0,"-7"24"-112"0,-7-6-12 0,7 2 108 16,0 4-76-16,0-3 104 16,0 3-96-16,-4 0 16 15,0 3-48-15,0 7 4 16,4 8-20-16,-8 13 8 15,8 6-12-15,0 12 12 16,0-1-16-16,0 3 68 16,0-2-44-16</inkml:trace>
          <inkml:trace contextRef="#ctx0" brushRef="#br0" timeOffset="-151593.8886">-2702-2644 156 0,'0'-3'56'0,"-8"-1"-44"0,4 4-4 0,4 0 0 15,0 0-8-15,0 0 52 16,0 0-28-16,8-3 32 0,-8 3-28 16,8-3 28-16,-8-1-32 15,4 1 20-15,-4 3-24 16,7-4-16-16,5 4-8 15,3 0 12-15,5 0-4 16,11 4-12-16,11-1 4 16,9 4-4-16,3 0 0 15,12 7 24-15,-8-4-8 16,-12 0 16-16,1 1-16 16,-9-4-28-16,-3-4 8 15,-4 4-4-15,-11 0 8 16,-5 0 16-16,4-1-4 15,1-2 16-15,-9-4-12 16,-11 0 4-16,-4 7-4 16,-3-4 12-16,3 1-12 15,-12-1 24-15,-11-3-20 0,0 0-12 16,-12-3-4-16,-7-4-4 16,-12 3 0-16,12-3-28 15,-13 1 20-15,13-5 40 16,0 4-12-16,11-6-28 15,11-1 8-15,5 4 20 16,7-1-8-16,9 1 28 16,14 3-20-16,12 4-12 15,16-1-4-15,11 1-16 0,12 10 12 16,-3-1-12 0,6 1 8-16,13 0 24 0,-5 0-4 15,-7 0-4-15,0 0 0 16,-20 0 4-16,-7-4-4 15,-39-3 24 1,-19 0-32-16,-20 0 4 16,-15 0 32-16,-4-3-20 15,-27-4 8-15,-8 0-12 16,-12-3-8-16,20-1 4 16,-4 4-4-16,23-6 0 15,12 2-20-15,15 1 12 16,20 3-32-16,19 4 24 15,19 3 16-15,32 0 0 16,30 3-8-16,12 1 4 16,4 9 20-16,-8 1-8 0,-4 0-20 15,-12 0 4-15,-7-1 20 16,-27-2-4-16,-12-4 24 16,-39 0-20-16,-3-7 4 15,-32 0-8-15,-3-7-24 16,-31-7 8-16,-16 0 20 15,4-3-4-15,8 0 32 16,27 6-24-16,11 1 20 16,20 0-20-16,16 3-44 15,30 0 16-15,39 7 12 16,27 0 0-16,8 14 0 0,8 0 4 16,7 10 40-16,-7 3-24 15,-16 8-484-15</inkml:trace>
        </inkml:traceGroup>
        <inkml:traceGroup>
          <inkml:annotationXML>
            <emma:emma xmlns:emma="http://www.w3.org/2003/04/emma" version="1.0">
              <emma:interpretation id="{D14DC9E4-79EC-4A2A-BCAB-CF056C1046C8}" emma:medium="tactile" emma:mode="ink">
                <msink:context xmlns:msink="http://schemas.microsoft.com/ink/2010/main" type="inkWord" rotatedBoundingBox="16647,7042 17257,7950 16450,8493 15840,758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89280.1359">-1625-1013 560 0,'-8'-27'208'0,"12"10"-164"0,-4-7-8 16,0 6 136-16,0 8-100 0,4-11 52 15,4 8-76-15,3-5 12 16,1 5-40-16,4 9-28 16,-1 11 4-16,1 24-16 15,7 7 8-15,-15 20 68 16,-1 1-28-16,-11 3 16 16,4-7-28-16,-19-7-8 15,11-10-4-15,-23-4 4 16,16-3-4-16,-16-13 24 15,8 2-16-15,-8-6-4 16,4-4-4-16,-1-10 12 16,13 4-8-16,3-1-56 15,12 1 24-15,8-1 12 16,8 7 8-16,7 4 12 16,4 3-4-16,8-3 16 15,3 7-12-15,1-11 32 16,0 11-24-16,-4-11-120 15,0 4 56-15,-4-14-328 16,-4 7 212-16</inkml:trace>
          <inkml:trace contextRef="#ctx0" brushRef="#br0" timeOffset="-688697.5843">-1102-1112 476 0,'-20'-42'176'0,"20"42"-136"0,0-20-12 16,-7 13 100-16,14 3-76 0,-7 4 52 15,0 7-64-15,0 24-20 16,0 7-12-16,-11 24-8 16,7 3 0-16,-12 1 52 15,5-4-28-15,-12-7-20 16,11-11-4-16,-11-6 16 15,3-7-8-15,-3-7 24 16,12-10-20-16,-5-7 32 16,4-7-28-16,-3-7 12 15,11-7-16-15,12-10 0 16,3 0-4-16,9-21-40 16,-1 1 16-16,8-25-48 15,8 17 36-15,-4-10 8 16,8 14 8-16,-8 3 12 15,4 18 0-15,-12 6 16 16,-4 14-8-16,-15 11 40 16,0 6-24-16,-12 14 12 15,0 7-20-15,-7 7-8 16,3 0-4-16,-3 0 20 16,3-4-12-16,-7 4-32 15,15-7 12-15,-4 0-8 16,8 3 8-16,-8-6 8 15,8-1 0-15,0-2 8 0,0 2-4 16,-7-3 16-16,14 0-12 0,-14 0 24 16,7 4-20-16,0-4-4 15,4-7-4-15,-4 4-16 16,0-4 8-16,0 4 4 16,11-11 0-1,-3-3 8-15,4 0-4 0,-1-21-312 16,9 11 172-16</inkml:trace>
          <inkml:trace contextRef="#ctx0" brushRef="#br0" timeOffset="-688338.4001">-866-665 528 0,'0'0'196'16,"0"0"-152"-16,11 3-12 0,-3 1 140 15,-4 6-100-15,15-3 32 16,5 0-60-16,-1-4 8 16,4-3-32-16,4 0 8 15,-4 0-16-15,-4-3 0 16,1-1-4-16,-9-2 12 16,-3-1-12-16,-12-7 4 15,7 7-4-15,-14-14 12 16,3 8-12-16,-16-5-28 15,5 8 8-15,-12 0 24 16,0 6-8-16,0 4 52 0,3 7-28 0,-10 7-24 16,14 3-4-16,5 11 8 15,3 6-4-15,20-3 52 16,3 7-32-16,17-7 16 16,14 0-24-16,1-10-376 15,11-11 192-15</inkml:trace>
        </inkml:traceGroup>
      </inkml:traceGroup>
    </inkml:traceGroup>
    <inkml:traceGroup>
      <inkml:annotationXML>
        <emma:emma xmlns:emma="http://www.w3.org/2003/04/emma" version="1.0">
          <emma:interpretation id="{06BD3715-3AB5-4B3E-AA22-D78533F233A8}" emma:medium="tactile" emma:mode="ink">
            <msink:context xmlns:msink="http://schemas.microsoft.com/ink/2010/main" type="paragraph" rotatedBoundingBox="14822,5995 15889,7757 15249,8144 14182,6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3B53EB-C286-4EAA-A8A5-B20D00CADCE5}" emma:medium="tactile" emma:mode="ink">
              <msink:context xmlns:msink="http://schemas.microsoft.com/ink/2010/main" type="line" rotatedBoundingBox="14822,5995 15889,7757 15249,8144 14182,6382"/>
            </emma:interpretation>
          </emma:emma>
        </inkml:annotationXML>
        <inkml:traceGroup>
          <inkml:annotationXML>
            <emma:emma xmlns:emma="http://www.w3.org/2003/04/emma" version="1.0">
              <emma:interpretation id="{C383A046-EAB5-449F-B647-C8EE221B2E5E}" emma:medium="tactile" emma:mode="ink">
                <msink:context xmlns:msink="http://schemas.microsoft.com/ink/2010/main" type="inkWord" rotatedBoundingBox="14667,6089 15244,7042 14759,7335 14182,6382"/>
              </emma:interpretation>
              <emma:one-of disjunction-type="recognition" id="oneOf3">
                <emma:interpretation id="interp7" emma:lang="" emma:confidence="0">
                  <emma:literal>he</emma:literal>
                </emma:interpretation>
                <emma:interpretation id="interp8" emma:lang="" emma:confidence="0">
                  <emma:literal>one</emma:literal>
                </emma:interpretation>
                <emma:interpretation id="interp9" emma:lang="" emma:confidence="0">
                  <emma:literal>me</emma:literal>
                </emma:interpretation>
                <emma:interpretation id="interp10" emma:lang="" emma:confidence="0">
                  <emma:literal>mine</emma:literal>
                </emma:interpretation>
                <emma:interpretation id="interp11" emma:lang="" emma:confidence="0">
                  <emma:literal>itie</emma:literal>
                </emma:interpretation>
              </emma:one-of>
            </emma:emma>
          </inkml:annotationXML>
          <inkml:trace contextRef="#ctx0" brushRef="#br0" timeOffset="-730221.9074">-3189-2382 488 0,'-8'-4'180'0,"8"4"-140"0,-3 4-12 0,-1-4 76 16,8 0-64-16,-1 0 28 15,1 3-40-15,0-3 44 16,4 7-40-16,0-7-16 16,-1 0-8-16,1 0 8 15,4 4-8-15,-4-1 4 16,3 4-4-16,-3 0 4 16,3 3-8-16,1 0 16 15,4 4-12-15,-5 0-20 16,5 0 4-16,-1 3 20 15,1 0-4-15,-1 4-12 16,-3-4 0-16,-1 4 28 16,5 3-12-16,-5-7-4 15,5 4-4-15,-12-1 4 0,11 1-4 16,-11-4-4-16,4 4 4 0,4-1-16 16,-5 1 8-16,1 0 20 15,0-8-8-15,-4 1 16 16,3 0-16-16,5-4 24 15,-4 4-20-15,3-7-20 16,-3 3 0-16,0-3 20 16,0 3-4-16,-5-3-4 15,5 0 0-15,-8 0-16 16,0 3 8-16,0-3-4 16,4 0 0-16,-4 0 8 15,4 0 0-15,-4-4 0 16,4 1 0-16,-4-1 24 15,4 1-12-15,-4-1-32 16,0 1 12-16,0 3-16 16,4 3 12-16,-4-3 24 15,0 0-4-15,0-4-4 16,3 4 0-16,-3 0 4 16,4 3-4-16,-4-3 8 15,0 3-8-15,0 1-20 16,0 2 8-16,0-2-4 15,0 3 4-15,-4-4 16 16,4 4-4-16,-3-4 16 16,3 4-12-16,-4-4 4 15,4 4-4-15,-4 0-16 0,4-1 4 16,-4-2-16-16,4 2 12 0,-4 1 20 16,4 0-4-16,-4 0 16 15,4-1-16-15,-4-2-4 16,4 3 0-16,-4-4-24 15,4 4 12-15,-3-4 12 16,-1 0 0-16,-4 1-4 16,8-1 4-16,-8-3-4 15,8 3 0-15,-4 0 0 16,4 1 0-16,-4-1-12 16,4 0 8-16,-3-3 12 15,3 4-4-15,-8-5 24 16,8 5-16-16,-8-4-32 15,8 0 12-15,-8-1 0 16,8 1 8-16,-7 0 8 16,3 0-4-16,-8 0-20 15,8 0 8-15,-7 0-4 16,7 0 4-16,-8-4 24 16,4 1-8-16,-7-4-4 15,3 0 0-15,-7 0 64 16,7 0-36-16,-7-4 16 15,4 4-32-15,-5-3 28 16,9 3-28 0,-1-4 4-16,4 4-12 0,0-3 12 15,8 6-12-15,4-3-136 16,4 0 72-16</inkml:trace>
        </inkml:traceGroup>
        <inkml:traceGroup>
          <inkml:annotationXML>
            <emma:emma xmlns:emma="http://www.w3.org/2003/04/emma" version="1.0">
              <emma:interpretation id="{C4E69F84-C7B0-400D-A625-6EEAFEBF8328}" emma:medium="tactile" emma:mode="ink">
                <msink:context xmlns:msink="http://schemas.microsoft.com/ink/2010/main" type="inkWord" rotatedBoundingBox="15759,7541 15889,7757 15557,7958 15426,7742"/>
              </emma:interpretation>
            </emma:emma>
          </inkml:annotationXML>
          <inkml:trace contextRef="#ctx0" brushRef="#br0" timeOffset="-703802.6136">-2221-847 300 0,'0'3'112'0,"0"-3"-88"0,-4 3-8 0,0-3 136 16,8 0-88-16,-8 0 80 15,4 0-84-15,-4 0 76 16,8 0-80-16,-4 0 60 16,0 0-64-16,0-3 4 15,0 3-32-15,-4-7 12 16,4 7-20-16,-4-3 36 16,8 6-28-16,-4-3 20 15,0 0-24-15,4 0-8 16,4 0-8-16,4-3 12 15,3 3-8-15,8-7 24 16,1 7-20-16,3-4 24 16,4 8-24-16,0-4-20 15,0 0 0-15,-8 0 12 16,0 7 0-16,-8 0 32 16,-3-4-20-16,-8-3 12 15,0 3-16-15,-4-3 12 16,0 0-16-16,0 0-196 15,0 0 100-15,0 0-476 16,0 0 316-16</inkml:trace>
          <inkml:trace contextRef="#ctx0" brushRef="#br0" timeOffset="-703351.418">-2302-679 384 0,'0'-10'140'0,"0"10"-108"16,7 10-8-16,-7-10 152 15,0 0-100-15,0 0 40 16,0 0-68-16,0 0 24 16,0 0-40-16,0 0 44 15,8 7-44-15,0 0 56 16,4-4-52-16,3-6 28 15,4 3-36-15,5-7 28 16,-1 0-32-16,0 0-32 16,4 7 4-16,-8-3 8 15,1 3 0-15,-9 0 8 0,1 3-8 16,-4-3 8-16,0 4-8 0,-1-4-28 16,5 3 12-16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5T17:56:17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C6F546-6E9C-41A2-9D8D-DB6CF0350449}" emma:medium="tactile" emma:mode="ink">
          <msink:context xmlns:msink="http://schemas.microsoft.com/ink/2010/main" type="writingRegion" rotatedBoundingBox="1160,6375 14726,5424 15016,9562 1450,10514"/>
        </emma:interpretation>
      </emma:emma>
    </inkml:annotationXML>
    <inkml:traceGroup>
      <inkml:annotationXML>
        <emma:emma xmlns:emma="http://www.w3.org/2003/04/emma" version="1.0">
          <emma:interpretation id="{6BC34734-5A73-4161-BA4A-B23E6114DE6B}" emma:medium="tactile" emma:mode="ink">
            <msink:context xmlns:msink="http://schemas.microsoft.com/ink/2010/main" type="paragraph" rotatedBoundingBox="1916,6322 7077,5960 7186,7516 2025,7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FD35D4-7600-46DB-99F9-1069F2BADE57}" emma:medium="tactile" emma:mode="ink">
              <msink:context xmlns:msink="http://schemas.microsoft.com/ink/2010/main" type="line" rotatedBoundingBox="1916,6322 7077,5960 7186,7516 2025,7878"/>
            </emma:interpretation>
          </emma:emma>
        </inkml:annotationXML>
        <inkml:traceGroup>
          <inkml:annotationXML>
            <emma:emma xmlns:emma="http://www.w3.org/2003/04/emma" version="1.0">
              <emma:interpretation id="{838A2423-BDDE-41C9-81E1-A6B328889F93}" emma:medium="tactile" emma:mode="ink">
                <msink:context xmlns:msink="http://schemas.microsoft.com/ink/2010/main" type="inkWord" rotatedBoundingBox="1916,6322 2683,6268 2749,7222 1983,7275"/>
              </emma:interpretation>
            </emma:emma>
          </inkml:annotationXML>
          <inkml:trace contextRef="#ctx0" brushRef="#br0">-3 256 416 0,'-4'-10'152'0,"12"10"-116"0,3-14-12 0,-7 11 64 16,0 3-52-16,0-3 76 15,0-1-64-15,-4-3-24 16,4 7-16-16,-1-7 36 15,1 4-24-15,0-7 16 16,4 6-20-16,-4-9 28 16,4 6-28-16,-1-10 48 15,-7 7-36-15,8-11-4 16,-4 7-16-16,0-6 4 16,0 3-8-16,0 0 8 15,-1 0-8-15,-3 0 32 16,0 6-20-16,0 1 4 15,0 3-12-15,0 0-16 16,0 7 4-16,0 0 4 16,0 7 0-16,0 7-36 15,4 6 20-15,0 21-20 16,8 4 20-16,-5 20 28 16,9 0-8-16,3 30 28 15,1-3-20-15,-1 14 24 16,4-13-24-16,0-15-4 15,1-13-4-15,-1-14 4 16,4-6-4-16,-8-21 156 0,8-1-88 0,-7-16 44 16,7-7-72-16,0-17 20 15,0-3-36-15,0-28 28 16,-4 0-32-16,5-24 20 16,-9 11-24-16,0-4-8 15,1 17-8-15,-5 0-16 16,4 11 8-16,-7-4-4 15,4 13 0-15,-1-2-12 16,1 9 12-16,-1 1-24 16,4 9 20-16,1 1-284 15,-1 10 160-15</inkml:trace>
        </inkml:traceGroup>
        <inkml:traceGroup>
          <inkml:annotationXML>
            <emma:emma xmlns:emma="http://www.w3.org/2003/04/emma" version="1.0">
              <emma:interpretation id="{4E0EA425-37BD-417D-99E4-E1BC93BEF63D}" emma:medium="tactile" emma:mode="ink">
                <msink:context xmlns:msink="http://schemas.microsoft.com/ink/2010/main" type="inkWord" rotatedBoundingBox="3003,6392 5304,6230 5382,7333 3080,7494"/>
              </emma:interpretation>
            </emma:emma>
          </inkml:annotationXML>
          <inkml:trace contextRef="#ctx0" brushRef="#br0" timeOffset="360.1236">1541 51 540 0,'-7'-13'200'0,"7"13"-156"0,-20-4-12 15,1 4 96 1,3 4-76-16,-22 3 40 0,-1 3-52 0,-15 10 28 16,7 4-36-16,1 14-20 15,11 3-4-15,0 17 8 16,0 0-8-16,8 31-12 16,16-11 0-16,3 21 28 15,8-17-12-15,4-7 32 16,7-6-28-16,1-18 32 15,3-10-32-15,13-17-24 16,-9-4 4-16,20-20-600 16,-8 7 332-16</inkml:trace>
          <inkml:trace contextRef="#ctx0" brushRef="#br0" timeOffset="796.619">1286 589 652 0,'-39'-42'244'0,"39"42"-192"0,0-14-12 0,4 4 76 16,4 10-72-16,7-7 36 16,12 7-48-16,12 0 8 15,4 7-24-15</inkml:trace>
          <inkml:trace contextRef="#ctx0" brushRef="#br0" timeOffset="661.8641">1414 341 800 0,'27'-11'296'0,"-27"11"-232"0,38-13-16 0,-18 9 52 16,7 4-64-16,-8 7-12 15,8 3-16-15,-7 8 8 16,-1 2-8-16,-11 8 40 16,-1-1-24-16,-14 11 20 15,-5 0-24-15,-19 7 16 16,4-4-20-16,-12 0 8 15,5-3-12-15,-5-3-16 16,16-4 0-16,-1-4-40 0,17-3 24 16,7-3 8-16,7 0 8 15,20-11 28-15,1 0-12 16,10-10-152-16,1 0 72 0,-12-7-308 16,0 4 212-16</inkml:trace>
          <inkml:trace contextRef="#ctx0" brushRef="#br0" timeOffset="974.1231">1746 781 756 0,'-7'17'280'0,"7"-17"-216"0,-20 45-20 16,13-24 24-1,3-1-48-15,-4 5 36 16,0-1-32-16,-7 0-216 15,3 0 104-15</inkml:trace>
          <inkml:trace contextRef="#ctx0" brushRef="#br0" timeOffset="1146.0801">1925 472 892 0,'23'-11'332'0,"-23"11"-260"0,23 4-20 0,-8-1 36 16,5 1-60-16,7-1 16 15,4 4-28-15,0 0 28 16,-4 3-28-16</inkml:trace>
          <inkml:trace contextRef="#ctx0" brushRef="#br0" timeOffset="1412.0994">2149 361 572 0,'0'4'208'0,"0"-4"-160"0,-8 21-12 16,1-4 68-1,14 3-64-15,-18 18 0 16,11 4-24-16,-16 13 32 15,12 0-24-15,-3-4-40 16,-1-3 8-16,8-6 36 16,-4-8-16-16,12-6 8 0,7-8-12 0,12-6 48 15,0-4-32 1,12-6 16-16,0-1-24 0,0-13-412 16,7 3 212-16</inkml:trace>
          <inkml:trace contextRef="#ctx0" brushRef="#br0" timeOffset="1652.3063">2683 282 808 0,'58'-10'300'0,"-58"10"-232"0,47 17-20 0,-28 4 20 16,1 3-48-16,-1 31 44 15,-4 3-36-15,-3 32 56 16,-12-4-48-16,-8 0 44 16,-7-10-44-16,-20-8 60 15,4-9-56-15,-16-7 28 16,5-8-40-16,-1-13-228 16,8-7 108-16</inkml:trace>
          <inkml:trace contextRef="#ctx0" brushRef="#br0" timeOffset="2004.8111">3032 843 820 0,'42'-7'304'0,"-42"7"-236"0,93-7-20 0,-50 1 8 16,-5 12-40-16,17-12-420 15,-5 2 220-15</inkml:trace>
          <inkml:trace contextRef="#ctx0" brushRef="#br0" timeOffset="1882.4159">3210 478 964 0,'54'-6'360'0,"-54"6"-280"0,54 0-24 0,-31-4 24 16,-3 11-56-16,-1 0 52 16,0 0-44-16,-15 7-360 15,0 3 180-15</inkml:trace>
        </inkml:traceGroup>
        <inkml:traceGroup>
          <inkml:annotationXML>
            <emma:emma xmlns:emma="http://www.w3.org/2003/04/emma" version="1.0">
              <emma:interpretation id="{445F9B88-9B76-4043-A53D-3ADE58BE8326}" emma:medium="tactile" emma:mode="ink">
                <msink:context xmlns:msink="http://schemas.microsoft.com/ink/2010/main" type="inkWord" rotatedBoundingBox="6156,6076 7080,6011 7186,7516 6262,7581"/>
              </emma:interpretation>
              <emma:one-of disjunction-type="recognition" id="oneOf0">
                <emma:interpretation id="interp0" emma:lang="" emma:confidence="0">
                  <emma:literal>its</emma:literal>
                </emma:interpretation>
                <emma:interpretation id="interp1" emma:lang="" emma:confidence="0">
                  <emma:literal>ice</emma:literal>
                </emma:interpretation>
                <emma:interpretation id="interp2" emma:lang="" emma:confidence="0">
                  <emma:literal>ire</emma:literal>
                </emma:interpretation>
                <emma:interpretation id="interp3" emma:lang="" emma:confidence="0">
                  <emma:literal>ices</emma:literal>
                </emma:interpretation>
                <emma:interpretation id="interp4" emma:lang="" emma:confidence="0">
                  <emma:literal>i's</emma:literal>
                </emma:interpretation>
              </emma:one-of>
            </emma:emma>
          </inkml:annotationXML>
          <inkml:trace contextRef="#ctx0" brushRef="#br0" timeOffset="2675.5227">4603 306 540 0,'0'-24'200'0,"0"24"-156"0,8-13-12 15,-8 2 132 1,0 4-96-16,-4-13 60 16,0 9-72-16,1-9 36 0,-1 9-52 0,-8-2-20 15,0-1-12-15,-7 14-28 16,7 0 12-16,-11 14-40 15,8 6 28-15,-8 25-12 16,3 3 20-16,1 45 16 31,3 7 0-31,1 17 32 0,11-7-20 16,-12 10-12-16,13-20-8 0,-17 3 20 16,12-17-8-16,-15-10 40 15,8-17-24-15</inkml:trace>
          <inkml:trace contextRef="#ctx0" brushRef="#br0" timeOffset="3842.1419">5056-285 384 0,'35'-28'140'0,"-35"28"-108"0,4 7-8 15,-8-7 144 1,4 14-96-16,-15 3 32 15,-1 3-60-15,-19 11-8 16,0 0-24-16,-15 7 28 16,8 0-24-16,-9-7 4 15,13 4-12-15,-1-18 20 16,12-4-16-16,4-19 32 16,11-5-28-16,4-13-4 15,8 7-8-15,8-11-24 16,4 4 12-16,7 7-32 15,4 7 24-15,4 10-56 0,0 10 40 16,12 14 16-16,0 7 12 16,7 7 28-16,1-4-12 15,-5-9 100-15,-3-8-60 0,-4-17 84 16,-8 0-80-16,-12-21 36 16,-3 4-56-16,-12-11-12 15,0 4-12-15,-8-7 0 16,0 0-8-16,-3 0-20 15,7 14 8-15,4-3-244 16,4 13 140-16</inkml:trace>
        </inkml:traceGroup>
      </inkml:traceGroup>
    </inkml:traceGroup>
    <inkml:traceGroup>
      <inkml:annotationXML>
        <emma:emma xmlns:emma="http://www.w3.org/2003/04/emma" version="1.0">
          <emma:interpretation id="{1695E777-DB0A-40CB-A8B2-2B62775D3CC5}" emma:medium="tactile" emma:mode="ink">
            <msink:context xmlns:msink="http://schemas.microsoft.com/ink/2010/main" type="paragraph" rotatedBoundingBox="5259,7037 14700,5816 14886,7254 5445,8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D99D4D-9045-44A0-9C83-6D2155EA4AD3}" emma:medium="tactile" emma:mode="ink">
              <msink:context xmlns:msink="http://schemas.microsoft.com/ink/2010/main" type="inkBullet" rotatedBoundingBox="5368,7877 5617,7844 5623,7890 5373,7922"/>
            </emma:interpretation>
            <emma:one-of disjunction-type="recognition" id="oneOf1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2884.578">3438 1555 840 0,'-11'-6'312'0,"11"6"-244"0,15 0-16 16,1 0-56 0,-1 3-8-16,20 0-4 15,0 1 8-15,30-4 32 16,9 3-12-16</inkml:trace>
      </inkml:traceGroup>
      <inkml:traceGroup>
        <inkml:annotationXML>
          <emma:emma xmlns:emma="http://www.w3.org/2003/04/emma" version="1.0">
            <emma:interpretation id="{EA311CEB-45DA-42E2-AB46-47B9592E615D}" emma:medium="tactile" emma:mode="ink">
              <msink:context xmlns:msink="http://schemas.microsoft.com/ink/2010/main" type="line" rotatedBoundingBox="5836,6962 14700,5816 14886,7254 6022,8401"/>
            </emma:interpretation>
          </emma:emma>
        </inkml:annotationXML>
        <inkml:traceGroup>
          <inkml:annotationXML>
            <emma:emma xmlns:emma="http://www.w3.org/2003/04/emma" version="1.0">
              <emma:interpretation id="{869F8C41-E3C7-4772-8739-6B846D7BC9C1}" emma:medium="tactile" emma:mode="ink">
                <msink:context xmlns:msink="http://schemas.microsoft.com/ink/2010/main" type="inkWord" rotatedBoundingBox="5958,7907 6435,7845 6466,8080 5988,8141"/>
              </emma:interpretation>
            </emma:emma>
          </inkml:annotationXML>
          <inkml:trace contextRef="#ctx0" brushRef="#br0" timeOffset="3289.9517">4363 1583 384 0,'-7'7'140'0,"7"-7"-108"0,-24 3-8 0,5 1 48 16,7 6-44-16,-19 0 40 16,0 1-36-16,-7-1 16 15,3 0-28-15,-4-3 28 16,8 4-32-16,0-11 56 15,12 3-40-15,3-13 4 16,13 3-24-16,6-10-24 16,9 3 4-16,4-7-4 15,7 7 4-15,4 1 0 16,0 9 0-16,0 8 8 16,-4 6 0-16,1 14 16 15,3 4-8-15,4 3 40 16,0 3-24-16,7-10 12 15,1 0-20-15,0-17 28 16,-4 0-28-16,-8-14 32 16,0-3-32-16,-20-18 32 15,1 8-32-15,-16-11-4 16,-3 6-8-16,-12-5-32 0,-1 5 16 16,1-12-260-16,8 16 152 15</inkml:trace>
        </inkml:traceGroup>
        <inkml:traceGroup>
          <inkml:annotationXML>
            <emma:emma xmlns:emma="http://www.w3.org/2003/04/emma" version="1.0">
              <emma:interpretation id="{03D44D64-8C4E-496F-B81A-37136B1CF539}" emma:medium="tactile" emma:mode="ink">
                <msink:context xmlns:msink="http://schemas.microsoft.com/ink/2010/main" type="inkWord" rotatedBoundingBox="6920,6912 8100,6759 8181,7386 7001,75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869.8756">5254 1008 424 0,'4'-7'156'16,"-1"1"-120"-16,1-1-8 0,0 3 80 15,0 4-64-15,0-7 44 16,4 4-52-16,-4-7 8 16,3 3-28-16,-7-7 36 15,4 4-28-15,-8-8-4 16,4 8-12-16,-7-11 20 16,3 11-16-16,-8-4 24 15,0 1-24-15,-7 6-20 16,4 7 0-16,-12 7-4 15,3 10 4-15,-11 0-12 16,8 4 12-16,-4 10 4 0,8 0 4 0,8 3 0 16,7-3 0-16,12 0 16 15,7-4-8-15,13-9 16 16,7-5-16-16,3-16 32 16,1-4-24-16,8-10-32 15,-4-4 8-15,7-10-184 16,1 0 104-16,-5-13-48 15,-7 6 80-15,-8-24 56 16,-8 0 4-16,-7-7 120 16,-4 11-72-16,-8 3 148 15,0 10-116-15,-4 14 60 16,0 14-84-16,-4 10-60 16,-3 14-4-16,-16 30 24 15,11 5-12-15,-7 16 28 16,3 8-24-16,-7-1 48 15,12-7-32-15,-4 4 4 16,7-13-20-16,4-5-8 16,4 1 0-16,4-14-340 15,8 0 184-15</inkml:trace>
          <inkml:trace contextRef="#ctx0" brushRef="#br0" timeOffset="6292.0235">5792 857 548 0,'-4'-24'204'0,"4"24"-156"0,0-7-16 0,-4 7 96 16,4 7-76-16,-8-7 8 15,4 14-40-15,-7-4-12 16,7 14-4-16,-4-3-16 16,8 3 8-16,0 0 4 15,8 3 0-15,0-9 24 16,3 2-12-16,5-9 56 15,-1-5-36-15,1 1 4 16,3-7-24-16,-3 0-68 16,-5 0 28-16,-11-7-40 15,8 14 36-15,-8-7 20 16,0 0 8-16,-8 7-16 16,16 4 12-16,-4-5 84 15,11 1-44-15,12 0 44 16,4-3-44-16,16-8 0 15,7-3-20-15,-7 0 28 16,-1-6-24-16,-7-5 56 16,-12 12-40-16,-16-8 4 15,-3 3-24-15,-23-6 20 16,3 3-20-16,-7 1 12 16,11 2-12-16,-4-9-272 15,12 13 144-15</inkml:trace>
          <inkml:trace contextRef="#ctx0" brushRef="#br0" timeOffset="7537.9157">5800 1115 384 0,'-8'-7'140'0,"8"7"-108"0,0-7-8 0,0 7 40 16,0 0-40-16,0-7 68 16,8 0-52-16,-8 4 52 15,3 0-52-15,-6-8 40 16,3 11-44-16,0-13 16 16,3 13-32-16,-3-7 28 15,0 3-32-15,0-3-32 16,0 0 8-16,0 1-16 15,8-1 12-15,-4 3 36 16,0 1-16-16,-4-8 8 16,4 5-8-16,-4-1 4 15,0 7-8-15,-4 0-4 16,0 0 4-16,0-7 4 0,4 7-4 0,-4 0 32 16,8 0-20-16</inkml:trace>
          <inkml:trace contextRef="#ctx0" brushRef="#br0" timeOffset="10409.5854">5753 1101 416 0,'0'0'152'0,"0"0"-116"0,-4 0-12 15,4-7 84 1,8 14-64-16,-4-14 24 16,0 7-36-16,0 0 12 15,-1 0-24-15,1-7 28 16,0 14-32-16,0-7 12 0,0 0-16 0,-4 0 20 15,0 0-20-15,0-7 12 16,8 7-12-16,-4-3 20 16,-1 0-20-16,1-8-4 15,4 11-4-15,-4-13 20 16,4 6-12-16,-8-4-4 16,0 11-4-16,0-13 4 15,0 13-4-15,-4-11 40 16,4 8-20-16,-4-8-24 15,8 11 0-15,-4 0 0 16,4 0 0-16,-4-6 0 16,4 6 0-16,-4 0 24 15,7 0-12-15,-3 0 4 16,4 0-8-16,-8-7-140 16,8 7 76-16</inkml:trace>
          <inkml:trace contextRef="#ctx0" brushRef="#br0" timeOffset="11438.6595">5889 1094 424 0,'0'0'156'0,"0"0"-120"0,0 0-8 15,-8-7 96 1,16 7-72-16,-16 0 68 15,8-3-68-15,-4-4 16 16,8 0-40-16,-4 0 16 16,0 1-24-16,0-1-8 15,0-4-8-15,0-2 28 16,0 6-16-16,0-4-4 16,8-2-8-16,-8-1-16 15,0 3 8-15,0-9 28 16,3 10-12-16,-3 3-4 15,0 0-4-15,0-7-16 16,0 14 8-16,-3-10 4 16,3 10 0-16,-4-7 0 0,4 7 0 15,-4-7 8-15,8 7-4 0,-4 0-20 16,0 0 8-16,0-7 20 16,0 14-4-16,0-7 4 15,0 7-4-15,4-7-340 16,3 7 180-16</inkml:trace>
        </inkml:traceGroup>
        <inkml:traceGroup>
          <inkml:annotationXML>
            <emma:emma xmlns:emma="http://www.w3.org/2003/04/emma" version="1.0">
              <emma:interpretation id="{4805446B-552F-4C70-8488-16C1C5A707A0}" emma:medium="tactile" emma:mode="ink">
                <msink:context xmlns:msink="http://schemas.microsoft.com/ink/2010/main" type="inkWord" rotatedBoundingBox="8594,6982 10420,6746 10541,7682 8715,791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680.534">6663 726 716 0,'4'-31'264'0,"-4"31"-204"0,7 7-16 0,-3 0 88 16,0 3-80-16,-4 21-12 15,12 0-24-15,-4 14-4 16,-1 0-8-16,9 17 16 16,3-7-12-16,8 14 16 15,0-11-16-15,4-10 32 16,4-10-24-16,-4-14 84 15,4-17-56-15,-4-17 24 16,-4-11-40-16,0-17 8 16,-4 0-20-16,-3-17-8 15,-1 4-4-15,-3-28 20 16,-1 10-12-16,0-14-40 16,1 18 16-16,-1 6-16 15,5 21 16-15,-1 7 8 16,1 18 4-16</inkml:trace>
          <inkml:trace contextRef="#ctx0" brushRef="#br0" timeOffset="8407.2281">7081 1459 404 0,'-8'-7'148'0,"8"7"-112"0,0-14-12 16,0 8 136 0,0 2-92-16,0-6 60 15,0 6-72-15,-4 1 64 16,0 6-68-16,-7 8-16 16,3 6-24-16,-4 0 0 0,5 0-8 0,3 1 16 15,4 2-12-15,4-6 16 16,7-4-16-16,9-6 16 15,7-4-16-15,4-11 16 16,0 8-16-16,-4-11 4 16,-8 7-4-16,-19-6 12 15,0 2-12-15,-11-9-4 16,3 2 0-16,-15-2-192 16,11 2 104-16</inkml:trace>
          <inkml:trace contextRef="#ctx0" brushRef="#br0" timeOffset="8677.9478">7696 647 592 0,'24'-62'220'0,"-24"62"-172"0,7-21-12 16,-7 15 68-1,0 6-64-15,-11 0 28 16,3 3-40-16,-15 18 36 16,0 3-36-16,-16 20 64 15,4 8-52-15,-11 3-44 16,11 7 0-16,0 7 4 16,8 7 4-16,19 10 60 0,8-4-36 15,19 1 32-15,-3-21-32 0</inkml:trace>
          <inkml:trace contextRef="#ctx0" brushRef="#br0" timeOffset="9143.1923">7770 926 612 0,'-16'7'228'0,"16"-7"-180"0,-15 7-12 0,7 3 60 16,4-3-60-16,-3 13 4 15,3 4-24-15,0 4-12 16,4 6 0-16,4 4 20 16,7 0-12-16,-3-7 40 15,11-7-28-15,9-3 20 16,3-11-24-16,-4-10 16 15,-4-3-20-15,-8-11-52 16,5 0 20-16,-13-10-96 16,-3 7 64-16,-8-11-12 15,4 11 36-15,-15-4 24 16,11 15 0-16,-11 2 56 16,11 11-32-16,4 3 32 0,11 4-28 0,1 10 28 31,11-3-32-31,8-4 20 0,4 0-24 0,4-10 8 15,-1-7-16-15,-7-7 72 16,0-3-48-16,0-11 12 16,-11 4-28-16,-9-4-4 15,-3-3-8-15,-8 0-32 16,0 4 12-16</inkml:trace>
          <inkml:trace contextRef="#ctx0" brushRef="#br0" timeOffset="9398.4769">8285 761 716 0,'-4'-28'264'0,"4"28"-204"0,31-24-16 0,-12 17 124 15,1 4-100-15,11 10 44 16,3 13-68-16,-3 18 4 15,12 0-32-15,-16 24 64 16,0-7-48-16,-27 14 16 16,0 6-32-16,-27 1 116 15,-4-14-76-15,-15 0-64 16,3-10 0-16,4-11-648 16,5-7 360-16</inkml:trace>
        </inkml:traceGroup>
        <inkml:traceGroup>
          <inkml:annotationXML>
            <emma:emma xmlns:emma="http://www.w3.org/2003/04/emma" version="1.0">
              <emma:interpretation id="{84F4B53B-58F5-4F76-A87B-46546DF8C465}" emma:medium="tactile" emma:mode="ink">
                <msink:context xmlns:msink="http://schemas.microsoft.com/ink/2010/main" type="inkWord" rotatedBoundingBox="11160,7122 11622,7062 11701,7666 11238,772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932.2125">9264 884 632 0,'-27'0'236'0,"23"7"-184"0,4 0-16 0,4-3 28 31,8 3-44-31,7 3 8 0,4 0-16 0,12-3 20 16,4 3-20-16,7-10 12 16,5 0-12-16,3-6 12 15,-4 6-16-15,-7-14 40 16,-8 7-24-16,-16-7 4 16,-7 4-16-16,-20-14-8 15,-4 6 0-15,-19-12-4 16,0 5 0-16,-7 1 24 15,3 11-12-15,-8 13-4 16,8 13-4-16,-3 15-24 16,7 6 12-16,11 25-40 15,13 3 28-15,18 17 40 16,8-7-8-16,24-6 36 16,4-8-32-16,26-13 56 15,1-14-40-15,3-14 20 16,-7-3-32-16</inkml:trace>
        </inkml:traceGroup>
        <inkml:traceGroup>
          <inkml:annotationXML>
            <emma:emma xmlns:emma="http://www.w3.org/2003/04/emma" version="1.0">
              <emma:interpretation id="{EE7AB77D-95E8-4835-8917-5A0178DC5D03}" emma:medium="tactile" emma:mode="ink">
                <msink:context xmlns:msink="http://schemas.microsoft.com/ink/2010/main" type="inkWord" rotatedBoundingBox="12232,6135 14700,5816 14846,6948 12379,7267"/>
              </emma:interpretation>
            </emma:emma>
          </inkml:annotationXML>
          <inkml:trace contextRef="#ctx0" brushRef="#br0" timeOffset="15419.6683">10542-27 416 0,'0'3'152'0,"0"-3"-116"0,7 38-12 0,-7-11 92 15,8 4-68-15,-16 14 24 16,16 3-40-16,-12 4 4 16,0-7-20-16,-3-8 20 15,-1 1-24-15,-11-14 84 16,-1 4-52-16,-7-18 12 16,-4 4-32-16,-4-7 40 15,4-7-36-15</inkml:trace>
          <inkml:trace contextRef="#ctx0" brushRef="#br0" timeOffset="15557.0903">10522-213 748 0,'12'-11'276'0,"-12"11"-216"0,-4 11-16 15,4-8-4 1,4 1-32-16</inkml:trace>
          <inkml:trace contextRef="#ctx0" brushRef="#br0" timeOffset="15915.5208">11165-138 508 0,'-23'-10'188'0,"23"10"-148"0,-20-3-8 16,5 3 132-1,3 3-96-15,-26 11 44 16,-1 7-68-16,-19 27-16 16,7 3-16-16,-7 22 8 15,12-1-12-15,3 4 24 16,12-14-20-16,12-1 24 16,11-9-24-16,12-4-4 15,8-3-4-15</inkml:trace>
          <inkml:trace contextRef="#ctx0" brushRef="#br0" timeOffset="16619.3278">11153 155 496 0,'-11'-7'184'0,"11"7"-140"0,-12 7-16 0,4-4 64 15,8 4-56-15,-7 7 32 16,-1 3-40-16,-4 11-16 16,5-4-8-16,-1 3 12 15,4 1-8-15,0-4 24 16,8 0-20-16,0-3 12 15,7-1-12-15,1-6 28 16,3 0-24-16,1-7-40 16,-1-4 12-16,1-6-16 15,-1-1 16-15,-7-6 8 16,4 0 4-16,-8-11 8 16,0 7-4-16,-8-3-4 15,4 3 4-15,-4 4 4 16,0 7-4-16,0 6 8 15,4 4-8-15,4 7 16 0,4 3-12 0,3 0 16 16,9 0-16-16,7-6 40 16,0 2-24-16,8-9-4 15,-1 3-12-15,-3-11 36 16,0 1-20-16,-11-11-4 16,-1 7-12-16,-15-7 20 15,0 11-16-15,-12-18-20 16,4 11 0-16,-3-14-112 15,3 10 68-15,4-13-68 16,7 6 72-16,5 0-40 16,3 1 52-16,1 2 36 15,3 5 4-15,1-8 28 16,-1 11-20-16,-3-4 156 16,-1 4-96-16,0-4 60 15,5 4-76-15,-1-1-8 16,4 4-28-16,5 4-12 15,-1 3-4-15,4 0 48 16,3 7-28-16,-6-4-152 16,-1 1 68-16,-4-4-392 15,0 3 252-15</inkml:trace>
          <inkml:trace contextRef="#ctx0" brushRef="#br0" timeOffset="16920.1386">11784-134 508 0,'8'-7'188'0,"-8"7"-148"0,4 7-8 0,0 0 72 16,-4 3-64-16,0 7 52 16,0 7-52-16,-12 14 52 15,8 0-56-15,-7 10-24 16,-1-3-12-16,-3 3 16 15,7-7-8-15,-4 4 4 16,8-7-4-16,1-4 36 16,3-3-20-16,0-6 4 15,7-1-16-15,1-4 36 16,7-3-24-16,-3-3-4 16,7-3-12-16,-7-8-252 15,4 0 132-15</inkml:trace>
          <inkml:trace contextRef="#ctx0" brushRef="#br0" timeOffset="17087.1332">11974 358 684 0,'8'-3'252'0,"-8"3"-192"0,35 0-20 16,-12 0 12-1,4 0-36-15,15 0-12 16,1 3-8-16</inkml:trace>
          <inkml:trace contextRef="#ctx0" brushRef="#br0" timeOffset="17610.9787">12423-103 548 0,'0'-21'204'0,"0"21"-156"0,8 0-16 0,-8 7 60 15,0 3-56-15,-4 18 48 16,4 3-48-16,-8 27-20 16,0-6-8-16,-7 10 36 15,3-4-24-15,-7-2 24 16,11-8-24-16,-11-10 8 15,19-7-16-15,-12-11 28 16,5-3-24-16,7-10 32 16,0 0-32-16,0-7-4 15,11-7-8-15,-3-3-16 16,7-4 8-16,-3 0-164 16,7 4 92-16,1-11-32 15,-5 15 64-15,-3-5 12 16,7 4 16-16,-19 7 12 15,8 11 4-15,-16-4 0 16,0-1 0-16,-3 8 32 0,3 3-16 16,-11-3-12-16,11 0-8 0,4-4 20 15,-4 11-8-15,8-11-4 16,0 11 0-16,12-11 4 16,-4 4-4-16,7 3 16 15,-3-3-12-15,-1 3 40 16,-3-3-24-16,-4 10-40 15,0-3 8-15,-4 3 0 16,0-4 8-16,0-9-264 16,8 2 144-16</inkml:trace>
          <inkml:trace contextRef="#ctx0" brushRef="#br0" timeOffset="17987.808">12733 358 592 0,'27'-7'220'0,"-27"7"-172"0,31-3-12 16,-16-1 24-1,1 8-40-15,-5-4-8 16,5 7-8-16,-8-1-16 15,3 1 8-15,-7 4 20 16,0 2-8-16,-12 1 32 16,4 0-24-16,-7 3 12 0,-1 4-16 15,-7-1 0-15,3 5-4 0,-3-1 36 16,0-4-20-16,-5 1-4 16,9-4-12-16,-1 0-16 15,5-3 4-15,7-4 28 16,8 1-12-16,4-8-12 15,7 1-4-15,4-8 4 16,1 1 0-16,-1-4-452 16,4 3 248-16</inkml:trace>
          <inkml:trace contextRef="#ctx0" brushRef="#br0" timeOffset="18153.8413">12686 478 652 0,'8'-10'244'0,"-8"10"-192"0,19 4-12 0,1 2-12 15,-5 5-24-15,8 3 52 16,-3 3-32-16,3-4-284 16,0 5 140-16</inkml:trace>
        </inkml:traceGroup>
      </inkml:traceGroup>
    </inkml:traceGroup>
    <inkml:traceGroup>
      <inkml:annotationXML>
        <emma:emma xmlns:emma="http://www.w3.org/2003/04/emma" version="1.0">
          <emma:interpretation id="{E256D11F-231A-4501-A482-FD1BA8FDBD08}" emma:medium="tactile" emma:mode="ink">
            <msink:context xmlns:msink="http://schemas.microsoft.com/ink/2010/main" type="paragraph" rotatedBoundingBox="1388,8658 7133,9226 7000,10575 1255,10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1E28DC-B1AC-4E94-AD60-9E39DDED7835}" emma:medium="tactile" emma:mode="ink">
              <msink:context xmlns:msink="http://schemas.microsoft.com/ink/2010/main" type="line" rotatedBoundingBox="1388,8658 7133,9226 7000,10575 1255,10006"/>
            </emma:interpretation>
          </emma:emma>
        </inkml:annotationXML>
        <inkml:traceGroup>
          <inkml:annotationXML>
            <emma:emma xmlns:emma="http://www.w3.org/2003/04/emma" version="1.0">
              <emma:interpretation id="{DB31DA7E-4D0E-4908-89C9-3BBB97BD3AC3}" emma:medium="tactile" emma:mode="ink">
                <msink:context xmlns:msink="http://schemas.microsoft.com/ink/2010/main" type="inkWord" rotatedBoundingBox="1386,8677 4125,8949 3994,10277 1255,10006">
                  <msink:destinationLink direction="with" ref="{EBE2D476-9B75-4DE8-96D4-2BD7800C9F84}"/>
                  <msink:destinationLink direction="with" ref="{DC54D14E-B023-41EF-9C9F-34660E845609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3366.0264">-588 2746 144 0,'-4'-14'52'0,"4"14"-40"0,4-7 0 16,-4 1 192 0,0 6-112-16,0-4 80 0,0-3-104 15,0 0 36-15,8 0-64 0,-4 1-4 16,0 2-20-16,0-3-12 15,-1 7 0-15,-3 0 12 16,4 11-8-16,0 2 24 16,4 11-20-16,0 21 32 15,3 10-28-15,9 28 32 16,-1-8-32-16,8 1-12 16,0-14-8-16,4-7 20 15,4-10-8-15,4-11 76 16,7 1-48-16,-15-18 12 15,4-3-28-15,-4-14 16 16,0 0-24-16,0-31 24 16,-4 7-24-16,-4-31 24 15,0 0-24 17,-3-25 12-32,3 12-12 0,0-8-52 0,4 7 24 0,-3 7 12 15,-1 17 4-15,-4-3 0 16,0 10 4-16,-7 7 12 15,-4 18-8-15,0-11 4 16,-1 17-4-16,-7-4-32 16,4 8 12-16,0 3 4 15,0 3 8-15</inkml:trace>
          <inkml:trace contextRef="#ctx0" brushRef="#br0" timeOffset="103742.027">841 2488 340 0,'-39'0'128'0,"39"0"-100"0,-43 0-8 0,20 0 112 16,8 7-76-16,-16 10 40 16,7-3-56-16,-7 17 4 15,8-4-28-15,-8 15 44 16,4 9-32-16,-12 28 28 16,16 4-28-16,-12 17 36 15,24-14-36-15,-9 3-60 16,20-6 20-16,0-7 24 15,12-11-4-15,4-3 16 16,3-11-12-16,0-13-8 16,1-10 0-16,7-21-224 15,-4-4 120-15</inkml:trace>
          <inkml:trace contextRef="#ctx0" brushRef="#br0" timeOffset="104073.9106">690 2887 424 0,'31'-10'156'0,"-31"10"-120"0,54 14-8 0,-31-4 8 16,4 4-24-16,-4 10 68 16,8 7-48-16,-7 7 4 15,-5-7-20-15,-15 6 24 16,0-6-24-16,-24 0 12 15,1 0-16-15,-24-3 12 16,5-4-16-16,-13 0 4 16,13 0-4-16,-5-10-24 15,16 3 8-15,4-3 56 16,7-4-24-16,12-6 8 16,12 2-20-16,19-9-8 15,4 3 0-15,12 0-4 16,-1-3 0-16,1-11-220 15,0 14 120-15</inkml:trace>
          <inkml:trace contextRef="#ctx0" brushRef="#br0" timeOffset="104223.3063">635 3162 696 0,'8'-3'256'0,"-8"3"-196"0,27 0-20 0,-11 0 40 15,3 3-52-15,16-3 8 16,4 7-24-16</inkml:trace>
          <inkml:trace contextRef="#ctx0" brushRef="#br0" timeOffset="104389.4102">1189 3269 716 0,'-35'0'264'0,"35"0"-204"0,0 21-16 0,-4-4 44 16,4-3-56-16,-7 17-28 16,-1 0-8-16,0 0-8 15,4 3 4-15,-4-3-240 16,1 0 136-16</inkml:trace>
          <inkml:trace contextRef="#ctx0" brushRef="#br0" timeOffset="104615.6975">1402 2946 592 0,'12'-21'220'0,"-12"21"-172"0,34 14-12 15,-18-7-4-15,-1 6-24 0,9-2-4 31,-1 2 0-31,8-2 20 16,4-4-12-16,-4 0-84 0,0-1 40 0,-8-6-412 16,0 7 244-16</inkml:trace>
          <inkml:trace contextRef="#ctx0" brushRef="#br0" timeOffset="105154.5703">1847 2712 528 0,'19'7'196'0,"-19"-7"-152"0,51 51-12 0,-5-3 160 16,-11 4-112-16,8 41 64 15,-1-4-84-15,-22 35 28 16,-5-3-52-16,-34-4-20 16,-1-11-8-16,-30-6 24 15,-8-17-16-15,-8-11-76 16,16-14 32-16,-16-9-644 16,20-12 372-16</inkml:trace>
          <inkml:trace contextRef="#ctx0" brushRef="#br0" timeOffset="106879.7833">2919 3283 228 0,'-15'-7'84'0,"23"7"-64"0,-1 0-8 0,-7-7 100 31,4 7-64-31,4-3 68 0,0-4-64 0,-4-7 4 16,3 7-32-16,5-7 24 15,4-3-32-15,-9 0 20 16,13 3-20-16,-9 0 36 15,5 8-28-15,-5-8-4 16,-3 10-12-16,4 1 48 16,-1 6-32-16,-3 1 44 15,0-1-40-15,0 11 28 16,3-4-28-16,-3-3 44 16,3 10-40-16,1-10 12 15,4 7-28-15,-5-14 20 16,5 7-24-16,3-7 32 15,8 3-28-15,-8-10 12 16,1 4-16-16,-1-11 0 16,1 4-4-16,-1-7-40 0,-4 3 16 0,-3-3-320 15,-4 6 184-15</inkml:trace>
        </inkml:traceGroup>
        <inkml:traceGroup>
          <inkml:annotationXML>
            <emma:emma xmlns:emma="http://www.w3.org/2003/04/emma" version="1.0">
              <emma:interpretation id="{858700B1-48C3-48BC-AFC0-26ADB2F88108}" emma:medium="tactile" emma:mode="ink">
                <msink:context xmlns:msink="http://schemas.microsoft.com/ink/2010/main" type="inkWord" rotatedBoundingBox="4904,9006 7133,9226 7038,10195 4808,9974"/>
              </emma:interpretation>
              <emma:one-of disjunction-type="recognition" id="oneOf6">
                <emma:interpretation id="interp10" emma:lang="" emma:confidence="0">
                  <emma:literal>2Re</emma:literal>
                </emma:interpretation>
                <emma:interpretation id="interp11" emma:lang="" emma:confidence="1">
                  <emma:literal>2 Re</emma:literal>
                </emma:interpretation>
                <emma:interpretation id="interp12" emma:lang="" emma:confidence="0">
                  <emma:literal>QR</emma:literal>
                </emma:interpretation>
                <emma:interpretation id="interp13" emma:lang="" emma:confidence="0">
                  <emma:literal>IRI</emma:literal>
                </emma:interpretation>
                <emma:interpretation id="interp14" emma:lang="" emma:confidence="0">
                  <emma:literal>IRE</emma:literal>
                </emma:interpretation>
              </emma:one-of>
            </emma:emma>
          </inkml:annotationXML>
          <inkml:trace contextRef="#ctx0" brushRef="#br0" timeOffset="104855.3148">1599 2822 340 0,'-11'3'128'0,"11"-3"-100"0,0 31-8 0,-8-3 96 15,4-4-68-15,-15 14 96 16,3 6-84-16,-15 5 24 16,8-5-48-16,-12 4 20 15,8-10-28-15,-4 7-36 16,12-7 4-16,0-7 16 15,11 7-4-15,16-14-12 16,11 0 0-16,16-10-84 16,7-7 48-16</inkml:trace>
          <inkml:trace contextRef="#ctx0" brushRef="#br0" timeOffset="107255.2822">2881 3634 340 0,'0'-14'128'0,"0"14"-100"15,7-14-8-15,-7 4 36 16,12 3-36-16,-12-10 0 16,8 3-12-16,0-7-8 15,-1 4 4-15,5 4-4 16,0-5 0-16,-5 5 60 16,13 9-32-16,-9 4 60 15,-3 7-52-15,7 7 56 16,-3 3-56-16,0 4-8 15,7-1-16-15,-11 1 16 16,11 0-16-16,1-18 24 16,-5 7-24-16,4-10 12 0,1 0-12 0,7-24-8 15,4 10 0-15</inkml:trace>
          <inkml:trace contextRef="#ctx0" brushRef="#br0" timeOffset="107976.2002">3895 3083 332 0,'0'-17'120'0,"0"17"-92"0,4-24-8 0,11 10 52 15,-7 7-44-15,4 4 32 16,-1-1-32-16,5 11 8 16,7 7-20-16,-8 17 36 15,1 7-28-15,-8 14 32 16,3-1-32-16,-15 11-4 16,4 0-12-16,-15 3 4 15,-4-6-8-15,-8-11 32 16,-4-3-20-16,-20-14 12 15,13-7-16-15,-17-14-24 16,13-6 4-16,-5-18 4 16,12 0 4-16,4-13-12 15,16 2 8-15,11-2-40 16,4 10 24-16,19 6-12 16,1 8 20-16,22 13 44 15,1 14-20-15,11 7 36 16,-3 4-32-16,-5-4 12 15,0 7-16-15,-7-14 12 16,-8 0-16-16,0-17-260 16,-4 0 140-16</inkml:trace>
          <inkml:trace contextRef="#ctx0" brushRef="#br0" timeOffset="108246.5745">4352 3008 384 0,'0'3'140'0,"0"-3"-108"0,-8 48-8 0,4-20 64 15,4 3-52-15,-8 27 56 16,1 4-52-16,-5 31 32 16,8-4-40-16,-4 1-28 15,5-11-4-15,-5-17 24 16,8-14-12-16,-8-10 24 15,4-10-24-15,-7-15 24 16,7-6-24-16,-8-24-40 16,8-4 16-16,-4-41-200 15,8 0 116-15</inkml:trace>
          <inkml:trace contextRef="#ctx0" brushRef="#br0" timeOffset="108531.176">4383 2918 488 0,'66'-65'180'0,"-66"65"-140"0,77-17-12 16,-46 17 172-1,0 6-116-15,0 12 28 16,-4 9-68-16,-4 4 16 16,-3 4-32-16,-9 2-8 15,-3-2-12-15,-16-1 28 16,8-3-20-16,-19-7-4 0,-1-3-8 16,-11-4-92-16,-3-3 48 0,-13-4-40 15,8 4 48-15,-7 0 0 16,11-1 20-16,4 12 16 15,4 2 0-15,23 21 52 16,0 7-32-16,24 14 44 16,3-3-40-16,8-1 4 15,4-10-20-15,0-7 20 16,-4-10-20-16,-8-7-180 16,0-7 92-16</inkml:trace>
          <inkml:trace contextRef="#ctx0" brushRef="#br0" timeOffset="108847.0161">4754 3541 540 0,'12'0'200'0,"-12"0"-156"0,35 7-12 0,-16-7 16 16,1 3-32-16,14-6 20 15,5-1-20-15,4-6 28 16,-1 3-28-16,-3-10-12 15,0 3-8-15,-12-6 12 16,-4 6-4-16,-15-7 8 16,-1 4-8-16,-18-4 16 15,-5 11-12-15,-18 3 76 16,-1 7-48-16,-16 14 40 16,9 6-44-16,-1 22 8 0,12 6-24 0,12 7 8 15,11-3-12-15,20-8-8 16,7-2 0-16,20-11 4 15,3-4-4-15,13-10-232 16,-1 1 124-16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customXml" Target="../ink/ink18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customXml" Target="../ink/ink25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3.emf"/><Relationship Id="rId14" Type="http://schemas.openxmlformats.org/officeDocument/2006/relationships/customXml" Target="../ink/ink2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9" Type="http://schemas.openxmlformats.org/officeDocument/2006/relationships/image" Target="../media/image45.emf"/><Relationship Id="rId21" Type="http://schemas.openxmlformats.org/officeDocument/2006/relationships/image" Target="../media/image36.emf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47" Type="http://schemas.openxmlformats.org/officeDocument/2006/relationships/image" Target="../media/image49.emf"/><Relationship Id="rId50" Type="http://schemas.openxmlformats.org/officeDocument/2006/relationships/customXml" Target="../ink/ink51.xml"/><Relationship Id="rId55" Type="http://schemas.openxmlformats.org/officeDocument/2006/relationships/image" Target="../media/image53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29" Type="http://schemas.openxmlformats.org/officeDocument/2006/relationships/image" Target="../media/image40.emf"/><Relationship Id="rId41" Type="http://schemas.openxmlformats.org/officeDocument/2006/relationships/image" Target="../media/image46.emf"/><Relationship Id="rId54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44.emf"/><Relationship Id="rId40" Type="http://schemas.openxmlformats.org/officeDocument/2006/relationships/customXml" Target="../ink/ink46.xml"/><Relationship Id="rId45" Type="http://schemas.openxmlformats.org/officeDocument/2006/relationships/image" Target="../media/image48.emf"/><Relationship Id="rId53" Type="http://schemas.openxmlformats.org/officeDocument/2006/relationships/image" Target="../media/image52.emf"/><Relationship Id="rId58" Type="http://schemas.openxmlformats.org/officeDocument/2006/relationships/customXml" Target="../ink/ink55.xml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49" Type="http://schemas.openxmlformats.org/officeDocument/2006/relationships/image" Target="../media/image50.emf"/><Relationship Id="rId57" Type="http://schemas.openxmlformats.org/officeDocument/2006/relationships/image" Target="../media/image54.emf"/><Relationship Id="rId61" Type="http://schemas.openxmlformats.org/officeDocument/2006/relationships/image" Target="../media/image56.emf"/><Relationship Id="rId10" Type="http://schemas.openxmlformats.org/officeDocument/2006/relationships/customXml" Target="../ink/ink31.xml"/><Relationship Id="rId19" Type="http://schemas.openxmlformats.org/officeDocument/2006/relationships/image" Target="../media/image35.emf"/><Relationship Id="rId31" Type="http://schemas.openxmlformats.org/officeDocument/2006/relationships/image" Target="../media/image41.emf"/><Relationship Id="rId44" Type="http://schemas.openxmlformats.org/officeDocument/2006/relationships/customXml" Target="../ink/ink48.xml"/><Relationship Id="rId52" Type="http://schemas.openxmlformats.org/officeDocument/2006/relationships/customXml" Target="../ink/ink52.xml"/><Relationship Id="rId60" Type="http://schemas.openxmlformats.org/officeDocument/2006/relationships/customXml" Target="../ink/ink56.xml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39.emf"/><Relationship Id="rId30" Type="http://schemas.openxmlformats.org/officeDocument/2006/relationships/customXml" Target="../ink/ink41.xml"/><Relationship Id="rId35" Type="http://schemas.openxmlformats.org/officeDocument/2006/relationships/image" Target="../media/image43.emf"/><Relationship Id="rId43" Type="http://schemas.openxmlformats.org/officeDocument/2006/relationships/image" Target="../media/image47.emf"/><Relationship Id="rId48" Type="http://schemas.openxmlformats.org/officeDocument/2006/relationships/customXml" Target="../ink/ink50.xml"/><Relationship Id="rId56" Type="http://schemas.openxmlformats.org/officeDocument/2006/relationships/customXml" Target="../ink/ink54.xml"/><Relationship Id="rId8" Type="http://schemas.openxmlformats.org/officeDocument/2006/relationships/customXml" Target="../ink/ink30.xml"/><Relationship Id="rId51" Type="http://schemas.openxmlformats.org/officeDocument/2006/relationships/image" Target="../media/image51.emf"/><Relationship Id="rId3" Type="http://schemas.openxmlformats.org/officeDocument/2006/relationships/image" Target="../media/image27.emf"/><Relationship Id="rId12" Type="http://schemas.openxmlformats.org/officeDocument/2006/relationships/customXml" Target="../ink/ink32.xml"/><Relationship Id="rId17" Type="http://schemas.openxmlformats.org/officeDocument/2006/relationships/image" Target="../media/image34.emf"/><Relationship Id="rId25" Type="http://schemas.openxmlformats.org/officeDocument/2006/relationships/image" Target="../media/image38.emf"/><Relationship Id="rId33" Type="http://schemas.openxmlformats.org/officeDocument/2006/relationships/image" Target="../media/image42.emf"/><Relationship Id="rId38" Type="http://schemas.openxmlformats.org/officeDocument/2006/relationships/customXml" Target="../ink/ink45.xml"/><Relationship Id="rId46" Type="http://schemas.openxmlformats.org/officeDocument/2006/relationships/customXml" Target="../ink/ink49.xml"/><Relationship Id="rId59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47" Type="http://schemas.openxmlformats.org/officeDocument/2006/relationships/image" Target="../media/image79.emf"/><Relationship Id="rId50" Type="http://schemas.openxmlformats.org/officeDocument/2006/relationships/customXml" Target="../ink/ink81.xml"/><Relationship Id="rId55" Type="http://schemas.openxmlformats.org/officeDocument/2006/relationships/image" Target="../media/image83.emf"/><Relationship Id="rId7" Type="http://schemas.openxmlformats.org/officeDocument/2006/relationships/image" Target="../media/image59.emf"/><Relationship Id="rId12" Type="http://schemas.openxmlformats.org/officeDocument/2006/relationships/customXml" Target="../ink/ink62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85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70.emf"/><Relationship Id="rId41" Type="http://schemas.openxmlformats.org/officeDocument/2006/relationships/image" Target="../media/image76.emf"/><Relationship Id="rId54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61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74.emf"/><Relationship Id="rId40" Type="http://schemas.openxmlformats.org/officeDocument/2006/relationships/customXml" Target="../ink/ink76.xml"/><Relationship Id="rId45" Type="http://schemas.openxmlformats.org/officeDocument/2006/relationships/image" Target="../media/image78.emf"/><Relationship Id="rId53" Type="http://schemas.openxmlformats.org/officeDocument/2006/relationships/image" Target="../media/image82.emf"/><Relationship Id="rId58" Type="http://schemas.openxmlformats.org/officeDocument/2006/relationships/customXml" Target="../ink/ink85.xml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80.emf"/><Relationship Id="rId57" Type="http://schemas.openxmlformats.org/officeDocument/2006/relationships/image" Target="../media/image84.emf"/><Relationship Id="rId10" Type="http://schemas.openxmlformats.org/officeDocument/2006/relationships/customXml" Target="../ink/ink61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4" Type="http://schemas.openxmlformats.org/officeDocument/2006/relationships/customXml" Target="../ink/ink58.xml"/><Relationship Id="rId9" Type="http://schemas.openxmlformats.org/officeDocument/2006/relationships/image" Target="../media/image60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69.emf"/><Relationship Id="rId30" Type="http://schemas.openxmlformats.org/officeDocument/2006/relationships/customXml" Target="../ink/ink71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8" Type="http://schemas.openxmlformats.org/officeDocument/2006/relationships/customXml" Target="../ink/ink60.xml"/><Relationship Id="rId51" Type="http://schemas.openxmlformats.org/officeDocument/2006/relationships/image" Target="../media/image81.emf"/><Relationship Id="rId3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.xml"/><Relationship Id="rId21" Type="http://schemas.openxmlformats.org/officeDocument/2006/relationships/image" Target="../media/image95.emf"/><Relationship Id="rId42" Type="http://schemas.openxmlformats.org/officeDocument/2006/relationships/customXml" Target="../ink/ink106.xml"/><Relationship Id="rId47" Type="http://schemas.openxmlformats.org/officeDocument/2006/relationships/image" Target="../media/image108.emf"/><Relationship Id="rId63" Type="http://schemas.openxmlformats.org/officeDocument/2006/relationships/image" Target="../media/image116.emf"/><Relationship Id="rId68" Type="http://schemas.openxmlformats.org/officeDocument/2006/relationships/customXml" Target="../ink/ink119.xml"/><Relationship Id="rId84" Type="http://schemas.openxmlformats.org/officeDocument/2006/relationships/customXml" Target="../ink/ink127.xml"/><Relationship Id="rId89" Type="http://schemas.openxmlformats.org/officeDocument/2006/relationships/image" Target="../media/image129.emf"/><Relationship Id="rId112" Type="http://schemas.openxmlformats.org/officeDocument/2006/relationships/customXml" Target="../ink/ink141.xml"/><Relationship Id="rId16" Type="http://schemas.openxmlformats.org/officeDocument/2006/relationships/customXml" Target="../ink/ink93.xml"/><Relationship Id="rId107" Type="http://schemas.openxmlformats.org/officeDocument/2006/relationships/image" Target="../media/image138.emf"/><Relationship Id="rId11" Type="http://schemas.openxmlformats.org/officeDocument/2006/relationships/image" Target="../media/image90.emf"/><Relationship Id="rId24" Type="http://schemas.openxmlformats.org/officeDocument/2006/relationships/customXml" Target="../ink/ink97.xml"/><Relationship Id="rId32" Type="http://schemas.openxmlformats.org/officeDocument/2006/relationships/customXml" Target="../ink/ink101.xml"/><Relationship Id="rId37" Type="http://schemas.openxmlformats.org/officeDocument/2006/relationships/image" Target="../media/image103.emf"/><Relationship Id="rId40" Type="http://schemas.openxmlformats.org/officeDocument/2006/relationships/customXml" Target="../ink/ink105.xml"/><Relationship Id="rId45" Type="http://schemas.openxmlformats.org/officeDocument/2006/relationships/image" Target="../media/image107.emf"/><Relationship Id="rId53" Type="http://schemas.openxmlformats.org/officeDocument/2006/relationships/image" Target="../media/image111.emf"/><Relationship Id="rId58" Type="http://schemas.openxmlformats.org/officeDocument/2006/relationships/customXml" Target="../ink/ink114.xml"/><Relationship Id="rId66" Type="http://schemas.openxmlformats.org/officeDocument/2006/relationships/customXml" Target="../ink/ink118.xml"/><Relationship Id="rId74" Type="http://schemas.openxmlformats.org/officeDocument/2006/relationships/customXml" Target="../ink/ink122.xml"/><Relationship Id="rId79" Type="http://schemas.openxmlformats.org/officeDocument/2006/relationships/image" Target="../media/image124.emf"/><Relationship Id="rId87" Type="http://schemas.openxmlformats.org/officeDocument/2006/relationships/image" Target="../media/image128.emf"/><Relationship Id="rId102" Type="http://schemas.openxmlformats.org/officeDocument/2006/relationships/customXml" Target="../ink/ink136.xml"/><Relationship Id="rId110" Type="http://schemas.openxmlformats.org/officeDocument/2006/relationships/customXml" Target="../ink/ink140.xml"/><Relationship Id="rId115" Type="http://schemas.openxmlformats.org/officeDocument/2006/relationships/image" Target="../media/image142.emf"/><Relationship Id="rId5" Type="http://schemas.openxmlformats.org/officeDocument/2006/relationships/image" Target="../media/image87.emf"/><Relationship Id="rId61" Type="http://schemas.openxmlformats.org/officeDocument/2006/relationships/image" Target="../media/image115.emf"/><Relationship Id="rId82" Type="http://schemas.openxmlformats.org/officeDocument/2006/relationships/customXml" Target="../ink/ink126.xml"/><Relationship Id="rId90" Type="http://schemas.openxmlformats.org/officeDocument/2006/relationships/customXml" Target="../ink/ink130.xml"/><Relationship Id="rId95" Type="http://schemas.openxmlformats.org/officeDocument/2006/relationships/image" Target="../media/image132.emf"/><Relationship Id="rId19" Type="http://schemas.openxmlformats.org/officeDocument/2006/relationships/image" Target="../media/image94.emf"/><Relationship Id="rId14" Type="http://schemas.openxmlformats.org/officeDocument/2006/relationships/customXml" Target="../ink/ink92.xml"/><Relationship Id="rId22" Type="http://schemas.openxmlformats.org/officeDocument/2006/relationships/customXml" Target="../ink/ink96.xml"/><Relationship Id="rId27" Type="http://schemas.openxmlformats.org/officeDocument/2006/relationships/image" Target="../media/image98.emf"/><Relationship Id="rId30" Type="http://schemas.openxmlformats.org/officeDocument/2006/relationships/customXml" Target="../ink/ink100.xml"/><Relationship Id="rId35" Type="http://schemas.openxmlformats.org/officeDocument/2006/relationships/image" Target="../media/image102.emf"/><Relationship Id="rId43" Type="http://schemas.openxmlformats.org/officeDocument/2006/relationships/image" Target="../media/image106.emf"/><Relationship Id="rId48" Type="http://schemas.openxmlformats.org/officeDocument/2006/relationships/customXml" Target="../ink/ink109.xml"/><Relationship Id="rId56" Type="http://schemas.openxmlformats.org/officeDocument/2006/relationships/customXml" Target="../ink/ink113.xml"/><Relationship Id="rId64" Type="http://schemas.openxmlformats.org/officeDocument/2006/relationships/customXml" Target="../ink/ink117.xml"/><Relationship Id="rId69" Type="http://schemas.openxmlformats.org/officeDocument/2006/relationships/image" Target="../media/image119.emf"/><Relationship Id="rId77" Type="http://schemas.openxmlformats.org/officeDocument/2006/relationships/image" Target="../media/image123.emf"/><Relationship Id="rId100" Type="http://schemas.openxmlformats.org/officeDocument/2006/relationships/customXml" Target="../ink/ink135.xml"/><Relationship Id="rId105" Type="http://schemas.openxmlformats.org/officeDocument/2006/relationships/image" Target="../media/image137.emf"/><Relationship Id="rId113" Type="http://schemas.openxmlformats.org/officeDocument/2006/relationships/image" Target="../media/image141.emf"/><Relationship Id="rId8" Type="http://schemas.openxmlformats.org/officeDocument/2006/relationships/customXml" Target="../ink/ink89.xml"/><Relationship Id="rId51" Type="http://schemas.openxmlformats.org/officeDocument/2006/relationships/image" Target="../media/image110.emf"/><Relationship Id="rId72" Type="http://schemas.openxmlformats.org/officeDocument/2006/relationships/customXml" Target="../ink/ink121.xml"/><Relationship Id="rId80" Type="http://schemas.openxmlformats.org/officeDocument/2006/relationships/customXml" Target="../ink/ink125.xml"/><Relationship Id="rId85" Type="http://schemas.openxmlformats.org/officeDocument/2006/relationships/image" Target="../media/image127.emf"/><Relationship Id="rId93" Type="http://schemas.openxmlformats.org/officeDocument/2006/relationships/image" Target="../media/image131.emf"/><Relationship Id="rId98" Type="http://schemas.openxmlformats.org/officeDocument/2006/relationships/customXml" Target="../ink/ink134.xml"/><Relationship Id="rId3" Type="http://schemas.openxmlformats.org/officeDocument/2006/relationships/image" Target="../media/image86.emf"/><Relationship Id="rId12" Type="http://schemas.openxmlformats.org/officeDocument/2006/relationships/customXml" Target="../ink/ink91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33" Type="http://schemas.openxmlformats.org/officeDocument/2006/relationships/image" Target="../media/image101.emf"/><Relationship Id="rId38" Type="http://schemas.openxmlformats.org/officeDocument/2006/relationships/customXml" Target="../ink/ink104.xml"/><Relationship Id="rId46" Type="http://schemas.openxmlformats.org/officeDocument/2006/relationships/customXml" Target="../ink/ink108.xml"/><Relationship Id="rId59" Type="http://schemas.openxmlformats.org/officeDocument/2006/relationships/image" Target="../media/image114.emf"/><Relationship Id="rId67" Type="http://schemas.openxmlformats.org/officeDocument/2006/relationships/image" Target="../media/image118.emf"/><Relationship Id="rId103" Type="http://schemas.openxmlformats.org/officeDocument/2006/relationships/image" Target="../media/image136.emf"/><Relationship Id="rId108" Type="http://schemas.openxmlformats.org/officeDocument/2006/relationships/customXml" Target="../ink/ink139.xml"/><Relationship Id="rId20" Type="http://schemas.openxmlformats.org/officeDocument/2006/relationships/customXml" Target="../ink/ink95.xml"/><Relationship Id="rId41" Type="http://schemas.openxmlformats.org/officeDocument/2006/relationships/image" Target="../media/image105.emf"/><Relationship Id="rId54" Type="http://schemas.openxmlformats.org/officeDocument/2006/relationships/customXml" Target="../ink/ink112.xml"/><Relationship Id="rId62" Type="http://schemas.openxmlformats.org/officeDocument/2006/relationships/customXml" Target="../ink/ink116.xml"/><Relationship Id="rId70" Type="http://schemas.openxmlformats.org/officeDocument/2006/relationships/customXml" Target="../ink/ink120.xml"/><Relationship Id="rId75" Type="http://schemas.openxmlformats.org/officeDocument/2006/relationships/image" Target="../media/image122.emf"/><Relationship Id="rId83" Type="http://schemas.openxmlformats.org/officeDocument/2006/relationships/image" Target="../media/image126.emf"/><Relationship Id="rId88" Type="http://schemas.openxmlformats.org/officeDocument/2006/relationships/customXml" Target="../ink/ink129.xml"/><Relationship Id="rId91" Type="http://schemas.openxmlformats.org/officeDocument/2006/relationships/image" Target="../media/image130.emf"/><Relationship Id="rId96" Type="http://schemas.openxmlformats.org/officeDocument/2006/relationships/customXml" Target="../ink/ink133.xml"/><Relationship Id="rId111" Type="http://schemas.openxmlformats.org/officeDocument/2006/relationships/image" Target="../media/image14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28" Type="http://schemas.openxmlformats.org/officeDocument/2006/relationships/customXml" Target="../ink/ink99.xml"/><Relationship Id="rId36" Type="http://schemas.openxmlformats.org/officeDocument/2006/relationships/customXml" Target="../ink/ink103.xml"/><Relationship Id="rId49" Type="http://schemas.openxmlformats.org/officeDocument/2006/relationships/image" Target="../media/image109.emf"/><Relationship Id="rId57" Type="http://schemas.openxmlformats.org/officeDocument/2006/relationships/image" Target="../media/image113.emf"/><Relationship Id="rId106" Type="http://schemas.openxmlformats.org/officeDocument/2006/relationships/customXml" Target="../ink/ink138.xml"/><Relationship Id="rId114" Type="http://schemas.openxmlformats.org/officeDocument/2006/relationships/customXml" Target="../ink/ink142.xml"/><Relationship Id="rId10" Type="http://schemas.openxmlformats.org/officeDocument/2006/relationships/customXml" Target="../ink/ink90.xml"/><Relationship Id="rId31" Type="http://schemas.openxmlformats.org/officeDocument/2006/relationships/image" Target="../media/image100.emf"/><Relationship Id="rId44" Type="http://schemas.openxmlformats.org/officeDocument/2006/relationships/customXml" Target="../ink/ink107.xml"/><Relationship Id="rId52" Type="http://schemas.openxmlformats.org/officeDocument/2006/relationships/customXml" Target="../ink/ink111.xml"/><Relationship Id="rId60" Type="http://schemas.openxmlformats.org/officeDocument/2006/relationships/customXml" Target="../ink/ink115.xml"/><Relationship Id="rId65" Type="http://schemas.openxmlformats.org/officeDocument/2006/relationships/image" Target="../media/image117.emf"/><Relationship Id="rId73" Type="http://schemas.openxmlformats.org/officeDocument/2006/relationships/image" Target="../media/image121.emf"/><Relationship Id="rId78" Type="http://schemas.openxmlformats.org/officeDocument/2006/relationships/customXml" Target="../ink/ink124.xml"/><Relationship Id="rId81" Type="http://schemas.openxmlformats.org/officeDocument/2006/relationships/image" Target="../media/image125.emf"/><Relationship Id="rId86" Type="http://schemas.openxmlformats.org/officeDocument/2006/relationships/customXml" Target="../ink/ink128.xml"/><Relationship Id="rId94" Type="http://schemas.openxmlformats.org/officeDocument/2006/relationships/customXml" Target="../ink/ink132.xml"/><Relationship Id="rId99" Type="http://schemas.openxmlformats.org/officeDocument/2006/relationships/image" Target="../media/image134.emf"/><Relationship Id="rId101" Type="http://schemas.openxmlformats.org/officeDocument/2006/relationships/image" Target="../media/image135.emf"/><Relationship Id="rId4" Type="http://schemas.openxmlformats.org/officeDocument/2006/relationships/customXml" Target="../ink/ink87.xml"/><Relationship Id="rId9" Type="http://schemas.openxmlformats.org/officeDocument/2006/relationships/image" Target="../media/image89.emf"/><Relationship Id="rId13" Type="http://schemas.openxmlformats.org/officeDocument/2006/relationships/image" Target="../media/image91.emf"/><Relationship Id="rId18" Type="http://schemas.openxmlformats.org/officeDocument/2006/relationships/customXml" Target="../ink/ink94.xml"/><Relationship Id="rId39" Type="http://schemas.openxmlformats.org/officeDocument/2006/relationships/image" Target="../media/image104.emf"/><Relationship Id="rId109" Type="http://schemas.openxmlformats.org/officeDocument/2006/relationships/image" Target="../media/image139.emf"/><Relationship Id="rId34" Type="http://schemas.openxmlformats.org/officeDocument/2006/relationships/customXml" Target="../ink/ink102.xml"/><Relationship Id="rId50" Type="http://schemas.openxmlformats.org/officeDocument/2006/relationships/customXml" Target="../ink/ink110.xml"/><Relationship Id="rId55" Type="http://schemas.openxmlformats.org/officeDocument/2006/relationships/image" Target="../media/image112.emf"/><Relationship Id="rId76" Type="http://schemas.openxmlformats.org/officeDocument/2006/relationships/customXml" Target="../ink/ink123.xml"/><Relationship Id="rId97" Type="http://schemas.openxmlformats.org/officeDocument/2006/relationships/image" Target="../media/image133.emf"/><Relationship Id="rId104" Type="http://schemas.openxmlformats.org/officeDocument/2006/relationships/customXml" Target="../ink/ink137.xml"/><Relationship Id="rId7" Type="http://schemas.openxmlformats.org/officeDocument/2006/relationships/image" Target="../media/image88.emf"/><Relationship Id="rId71" Type="http://schemas.openxmlformats.org/officeDocument/2006/relationships/image" Target="../media/image120.emf"/><Relationship Id="rId92" Type="http://schemas.openxmlformats.org/officeDocument/2006/relationships/customXml" Target="../ink/ink131.xml"/><Relationship Id="rId2" Type="http://schemas.openxmlformats.org/officeDocument/2006/relationships/customXml" Target="../ink/ink86.xml"/><Relationship Id="rId29" Type="http://schemas.openxmlformats.org/officeDocument/2006/relationships/image" Target="../media/image99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emf"/><Relationship Id="rId18" Type="http://schemas.openxmlformats.org/officeDocument/2006/relationships/customXml" Target="../ink/ink151.xml"/><Relationship Id="rId26" Type="http://schemas.openxmlformats.org/officeDocument/2006/relationships/customXml" Target="../ink/ink155.xml"/><Relationship Id="rId39" Type="http://schemas.openxmlformats.org/officeDocument/2006/relationships/image" Target="../media/image161.emf"/><Relationship Id="rId3" Type="http://schemas.openxmlformats.org/officeDocument/2006/relationships/image" Target="../media/image143.emf"/><Relationship Id="rId21" Type="http://schemas.openxmlformats.org/officeDocument/2006/relationships/image" Target="../media/image152.emf"/><Relationship Id="rId34" Type="http://schemas.openxmlformats.org/officeDocument/2006/relationships/customXml" Target="../ink/ink159.xml"/><Relationship Id="rId42" Type="http://schemas.openxmlformats.org/officeDocument/2006/relationships/customXml" Target="../ink/ink163.xml"/><Relationship Id="rId47" Type="http://schemas.openxmlformats.org/officeDocument/2006/relationships/image" Target="../media/image165.emf"/><Relationship Id="rId50" Type="http://schemas.openxmlformats.org/officeDocument/2006/relationships/customXml" Target="../ink/ink167.xml"/><Relationship Id="rId7" Type="http://schemas.openxmlformats.org/officeDocument/2006/relationships/image" Target="../media/image145.emf"/><Relationship Id="rId12" Type="http://schemas.openxmlformats.org/officeDocument/2006/relationships/customXml" Target="../ink/ink148.xml"/><Relationship Id="rId17" Type="http://schemas.openxmlformats.org/officeDocument/2006/relationships/image" Target="../media/image150.emf"/><Relationship Id="rId25" Type="http://schemas.openxmlformats.org/officeDocument/2006/relationships/image" Target="../media/image154.emf"/><Relationship Id="rId33" Type="http://schemas.openxmlformats.org/officeDocument/2006/relationships/image" Target="../media/image158.emf"/><Relationship Id="rId38" Type="http://schemas.openxmlformats.org/officeDocument/2006/relationships/customXml" Target="../ink/ink161.xml"/><Relationship Id="rId46" Type="http://schemas.openxmlformats.org/officeDocument/2006/relationships/customXml" Target="../ink/ink165.xml"/><Relationship Id="rId2" Type="http://schemas.openxmlformats.org/officeDocument/2006/relationships/customXml" Target="../ink/ink143.xml"/><Relationship Id="rId16" Type="http://schemas.openxmlformats.org/officeDocument/2006/relationships/customXml" Target="../ink/ink150.xml"/><Relationship Id="rId20" Type="http://schemas.openxmlformats.org/officeDocument/2006/relationships/customXml" Target="../ink/ink152.xml"/><Relationship Id="rId29" Type="http://schemas.openxmlformats.org/officeDocument/2006/relationships/image" Target="../media/image156.emf"/><Relationship Id="rId41" Type="http://schemas.openxmlformats.org/officeDocument/2006/relationships/image" Target="../media/image16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5.xml"/><Relationship Id="rId11" Type="http://schemas.openxmlformats.org/officeDocument/2006/relationships/image" Target="../media/image147.emf"/><Relationship Id="rId24" Type="http://schemas.openxmlformats.org/officeDocument/2006/relationships/customXml" Target="../ink/ink154.xml"/><Relationship Id="rId32" Type="http://schemas.openxmlformats.org/officeDocument/2006/relationships/customXml" Target="../ink/ink158.xml"/><Relationship Id="rId37" Type="http://schemas.openxmlformats.org/officeDocument/2006/relationships/image" Target="../media/image160.emf"/><Relationship Id="rId40" Type="http://schemas.openxmlformats.org/officeDocument/2006/relationships/customXml" Target="../ink/ink162.xml"/><Relationship Id="rId45" Type="http://schemas.openxmlformats.org/officeDocument/2006/relationships/image" Target="../media/image164.emf"/><Relationship Id="rId53" Type="http://schemas.openxmlformats.org/officeDocument/2006/relationships/image" Target="../media/image168.emf"/><Relationship Id="rId5" Type="http://schemas.openxmlformats.org/officeDocument/2006/relationships/image" Target="../media/image144.emf"/><Relationship Id="rId15" Type="http://schemas.openxmlformats.org/officeDocument/2006/relationships/image" Target="../media/image149.emf"/><Relationship Id="rId23" Type="http://schemas.openxmlformats.org/officeDocument/2006/relationships/image" Target="../media/image153.emf"/><Relationship Id="rId28" Type="http://schemas.openxmlformats.org/officeDocument/2006/relationships/customXml" Target="../ink/ink156.xml"/><Relationship Id="rId36" Type="http://schemas.openxmlformats.org/officeDocument/2006/relationships/customXml" Target="../ink/ink160.xml"/><Relationship Id="rId49" Type="http://schemas.openxmlformats.org/officeDocument/2006/relationships/image" Target="../media/image166.emf"/><Relationship Id="rId10" Type="http://schemas.openxmlformats.org/officeDocument/2006/relationships/customXml" Target="../ink/ink147.xml"/><Relationship Id="rId19" Type="http://schemas.openxmlformats.org/officeDocument/2006/relationships/image" Target="../media/image151.emf"/><Relationship Id="rId31" Type="http://schemas.openxmlformats.org/officeDocument/2006/relationships/image" Target="../media/image157.emf"/><Relationship Id="rId44" Type="http://schemas.openxmlformats.org/officeDocument/2006/relationships/customXml" Target="../ink/ink164.xml"/><Relationship Id="rId52" Type="http://schemas.openxmlformats.org/officeDocument/2006/relationships/customXml" Target="../ink/ink168.xml"/><Relationship Id="rId4" Type="http://schemas.openxmlformats.org/officeDocument/2006/relationships/customXml" Target="../ink/ink144.xml"/><Relationship Id="rId9" Type="http://schemas.openxmlformats.org/officeDocument/2006/relationships/image" Target="../media/image146.emf"/><Relationship Id="rId14" Type="http://schemas.openxmlformats.org/officeDocument/2006/relationships/customXml" Target="../ink/ink149.xml"/><Relationship Id="rId22" Type="http://schemas.openxmlformats.org/officeDocument/2006/relationships/customXml" Target="../ink/ink153.xml"/><Relationship Id="rId27" Type="http://schemas.openxmlformats.org/officeDocument/2006/relationships/image" Target="../media/image155.emf"/><Relationship Id="rId30" Type="http://schemas.openxmlformats.org/officeDocument/2006/relationships/customXml" Target="../ink/ink157.xml"/><Relationship Id="rId35" Type="http://schemas.openxmlformats.org/officeDocument/2006/relationships/image" Target="../media/image159.emf"/><Relationship Id="rId43" Type="http://schemas.openxmlformats.org/officeDocument/2006/relationships/image" Target="../media/image163.emf"/><Relationship Id="rId48" Type="http://schemas.openxmlformats.org/officeDocument/2006/relationships/customXml" Target="../ink/ink166.xml"/><Relationship Id="rId8" Type="http://schemas.openxmlformats.org/officeDocument/2006/relationships/customXml" Target="../ink/ink146.xml"/><Relationship Id="rId51" Type="http://schemas.openxmlformats.org/officeDocument/2006/relationships/image" Target="../media/image16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customXml" Target="../ink/ink1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emf"/><Relationship Id="rId4" Type="http://schemas.openxmlformats.org/officeDocument/2006/relationships/customXml" Target="../ink/ink1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7" Type="http://schemas.openxmlformats.org/officeDocument/2006/relationships/image" Target="../media/image173.emf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.xml"/><Relationship Id="rId5" Type="http://schemas.openxmlformats.org/officeDocument/2006/relationships/image" Target="../media/image172.emf"/><Relationship Id="rId4" Type="http://schemas.openxmlformats.org/officeDocument/2006/relationships/customXml" Target="../ink/ink1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.xml"/><Relationship Id="rId13" Type="http://schemas.openxmlformats.org/officeDocument/2006/relationships/image" Target="../media/image179.emf"/><Relationship Id="rId18" Type="http://schemas.openxmlformats.org/officeDocument/2006/relationships/customXml" Target="../ink/ink182.xml"/><Relationship Id="rId3" Type="http://schemas.openxmlformats.org/officeDocument/2006/relationships/image" Target="../media/image174.emf"/><Relationship Id="rId21" Type="http://schemas.openxmlformats.org/officeDocument/2006/relationships/image" Target="../media/image183.emf"/><Relationship Id="rId7" Type="http://schemas.openxmlformats.org/officeDocument/2006/relationships/image" Target="../media/image176.emf"/><Relationship Id="rId12" Type="http://schemas.openxmlformats.org/officeDocument/2006/relationships/customXml" Target="../ink/ink179.xml"/><Relationship Id="rId17" Type="http://schemas.openxmlformats.org/officeDocument/2006/relationships/image" Target="../media/image181.emf"/><Relationship Id="rId2" Type="http://schemas.openxmlformats.org/officeDocument/2006/relationships/customXml" Target="../ink/ink174.xml"/><Relationship Id="rId16" Type="http://schemas.openxmlformats.org/officeDocument/2006/relationships/customXml" Target="../ink/ink181.xml"/><Relationship Id="rId20" Type="http://schemas.openxmlformats.org/officeDocument/2006/relationships/customXml" Target="../ink/ink1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6.xml"/><Relationship Id="rId11" Type="http://schemas.openxmlformats.org/officeDocument/2006/relationships/image" Target="../media/image178.emf"/><Relationship Id="rId5" Type="http://schemas.openxmlformats.org/officeDocument/2006/relationships/image" Target="../media/image175.emf"/><Relationship Id="rId15" Type="http://schemas.openxmlformats.org/officeDocument/2006/relationships/image" Target="../media/image180.emf"/><Relationship Id="rId23" Type="http://schemas.openxmlformats.org/officeDocument/2006/relationships/image" Target="../media/image184.emf"/><Relationship Id="rId10" Type="http://schemas.openxmlformats.org/officeDocument/2006/relationships/customXml" Target="../ink/ink178.xml"/><Relationship Id="rId19" Type="http://schemas.openxmlformats.org/officeDocument/2006/relationships/image" Target="../media/image182.emf"/><Relationship Id="rId4" Type="http://schemas.openxmlformats.org/officeDocument/2006/relationships/customXml" Target="../ink/ink175.xml"/><Relationship Id="rId9" Type="http://schemas.openxmlformats.org/officeDocument/2006/relationships/image" Target="../media/image177.emf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445464" y="467043"/>
              <a:ext cx="4193640" cy="98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744" y="453003"/>
                <a:ext cx="4212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2948904" y="1416003"/>
              <a:ext cx="1188720" cy="367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9544" y="1398723"/>
                <a:ext cx="1215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4652064" y="1289643"/>
              <a:ext cx="672840" cy="5472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0904" y="1273803"/>
                <a:ext cx="6984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1345464" y="1458123"/>
              <a:ext cx="1004040" cy="666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1424" y="1441563"/>
                <a:ext cx="1035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455184" y="125403"/>
              <a:ext cx="8746920" cy="675144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184" y="108843"/>
                <a:ext cx="8774640" cy="67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8" name="Ink 137"/>
              <p14:cNvContentPartPr/>
              <p14:nvPr/>
            </p14:nvContentPartPr>
            <p14:xfrm>
              <a:off x="1409904" y="559203"/>
              <a:ext cx="3902400" cy="62316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3784" y="549123"/>
                <a:ext cx="39186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1" name="Ink 140"/>
              <p14:cNvContentPartPr/>
              <p14:nvPr/>
            </p14:nvContentPartPr>
            <p14:xfrm>
              <a:off x="7728624" y="2492043"/>
              <a:ext cx="1344960" cy="14184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23224" y="2483403"/>
                <a:ext cx="1361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2" name="Ink 141"/>
              <p14:cNvContentPartPr/>
              <p14:nvPr/>
            </p14:nvContentPartPr>
            <p14:xfrm>
              <a:off x="7768944" y="2527683"/>
              <a:ext cx="1321920" cy="11196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62824" y="2521203"/>
                <a:ext cx="1339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6" name="Ink 175"/>
              <p14:cNvContentPartPr/>
              <p14:nvPr/>
            </p14:nvContentPartPr>
            <p14:xfrm>
              <a:off x="630144" y="3320043"/>
              <a:ext cx="3933720" cy="10296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224" y="3305283"/>
                <a:ext cx="3957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4" name="Ink 253"/>
              <p14:cNvContentPartPr/>
              <p14:nvPr/>
            </p14:nvContentPartPr>
            <p14:xfrm>
              <a:off x="570744" y="2012883"/>
              <a:ext cx="4678920" cy="213660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024" y="1994163"/>
                <a:ext cx="4712760" cy="21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5" name="Ink 254"/>
              <p14:cNvContentPartPr/>
              <p14:nvPr/>
            </p14:nvContentPartPr>
            <p14:xfrm>
              <a:off x="6485184" y="3972723"/>
              <a:ext cx="2114280" cy="51732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1144" y="3957243"/>
                <a:ext cx="21456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5" name="Ink 284"/>
              <p14:cNvContentPartPr/>
              <p14:nvPr/>
            </p14:nvContentPartPr>
            <p14:xfrm>
              <a:off x="2615184" y="5694963"/>
              <a:ext cx="951120" cy="6120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02584" y="5678763"/>
                <a:ext cx="979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86" name="Ink 285"/>
              <p14:cNvContentPartPr/>
              <p14:nvPr/>
            </p14:nvContentPartPr>
            <p14:xfrm>
              <a:off x="4787784" y="4963443"/>
              <a:ext cx="2350080" cy="9396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79864" y="4949043"/>
                <a:ext cx="2367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2" name="Ink 291"/>
              <p14:cNvContentPartPr/>
              <p14:nvPr/>
            </p14:nvContentPartPr>
            <p14:xfrm>
              <a:off x="1641024" y="5167563"/>
              <a:ext cx="889920" cy="104292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28064" y="5159643"/>
                <a:ext cx="91872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7" name="Ink 316"/>
              <p14:cNvContentPartPr/>
              <p14:nvPr/>
            </p14:nvContentPartPr>
            <p14:xfrm>
              <a:off x="4677984" y="6436203"/>
              <a:ext cx="1265400" cy="9648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71504" y="6422163"/>
                <a:ext cx="12862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9" name="Ink 318"/>
              <p14:cNvContentPartPr/>
              <p14:nvPr/>
            </p14:nvContentPartPr>
            <p14:xfrm>
              <a:off x="2602224" y="5722323"/>
              <a:ext cx="1009800" cy="2664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93224" y="5709363"/>
                <a:ext cx="1032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0" name="Ink 319"/>
              <p14:cNvContentPartPr/>
              <p14:nvPr/>
            </p14:nvContentPartPr>
            <p14:xfrm>
              <a:off x="4910544" y="6611883"/>
              <a:ext cx="1104120" cy="1224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02984" y="6597843"/>
                <a:ext cx="1117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8" name="Ink 327"/>
              <p14:cNvContentPartPr/>
              <p14:nvPr/>
            </p14:nvContentPartPr>
            <p14:xfrm>
              <a:off x="4923144" y="3125643"/>
              <a:ext cx="2078280" cy="92664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17024" y="3114123"/>
                <a:ext cx="209160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9" name="Ink 328"/>
              <p14:cNvContentPartPr/>
              <p14:nvPr/>
            </p14:nvContentPartPr>
            <p14:xfrm>
              <a:off x="5095584" y="2950683"/>
              <a:ext cx="2369880" cy="668160"/>
            </p14:xfrm>
          </p:contentPart>
        </mc:Choice>
        <mc:Fallback>
          <p:pic>
            <p:nvPicPr>
              <p:cNvPr id="329" name="Ink 32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87304" y="2938443"/>
                <a:ext cx="2390400" cy="6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434304" y="105963"/>
              <a:ext cx="7659720" cy="152856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344" y="93003"/>
                <a:ext cx="7687080" cy="15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52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Theory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493047"/>
            <a:ext cx="3886200" cy="301649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3155674"/>
            <a:ext cx="3886200" cy="16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7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6570864" y="103083"/>
              <a:ext cx="1065960" cy="4039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9344" y="86883"/>
                <a:ext cx="10940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6862824" y="248883"/>
              <a:ext cx="623520" cy="2332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8784" y="236283"/>
                <a:ext cx="6508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2782944" y="132243"/>
              <a:ext cx="2097000" cy="5248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4304" y="122163"/>
                <a:ext cx="21178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909504" y="115323"/>
              <a:ext cx="7889760" cy="554760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2664" y="101643"/>
                <a:ext cx="7915680" cy="55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7" name="Ink 116"/>
              <p14:cNvContentPartPr/>
              <p14:nvPr/>
            </p14:nvContentPartPr>
            <p14:xfrm>
              <a:off x="2246544" y="1005963"/>
              <a:ext cx="794880" cy="2808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3224" y="989403"/>
                <a:ext cx="821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1" name="Ink 120"/>
              <p14:cNvContentPartPr/>
              <p14:nvPr/>
            </p14:nvContentPartPr>
            <p14:xfrm>
              <a:off x="3897504" y="140163"/>
              <a:ext cx="835200" cy="3726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7064" y="123603"/>
                <a:ext cx="8614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2" name="Ink 131"/>
              <p14:cNvContentPartPr/>
              <p14:nvPr/>
            </p14:nvContentPartPr>
            <p14:xfrm>
              <a:off x="3250224" y="4759323"/>
              <a:ext cx="4914720" cy="3063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7984" y="4746363"/>
                <a:ext cx="494100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04864" y="174363"/>
              <a:ext cx="843840" cy="268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1184" y="166443"/>
                <a:ext cx="871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408904" y="112803"/>
              <a:ext cx="944640" cy="380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0984" y="95523"/>
                <a:ext cx="9676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395224" y="292803"/>
              <a:ext cx="1233000" cy="785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3704" y="280563"/>
                <a:ext cx="126000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461824" y="964923"/>
              <a:ext cx="184680" cy="18302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3184" y="957363"/>
                <a:ext cx="199440" cy="18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1695384" y="2693283"/>
              <a:ext cx="5662800" cy="1008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7824" y="2681043"/>
                <a:ext cx="56808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7300224" y="2633523"/>
              <a:ext cx="148320" cy="1861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5104" y="2622363"/>
                <a:ext cx="1782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2588904" y="626883"/>
              <a:ext cx="4196520" cy="21348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3144" y="608523"/>
                <a:ext cx="4220640" cy="21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" name="Ink 45"/>
              <p14:cNvContentPartPr/>
              <p14:nvPr/>
            </p14:nvContentPartPr>
            <p14:xfrm>
              <a:off x="4825584" y="281283"/>
              <a:ext cx="1621800" cy="35964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6944" y="271923"/>
                <a:ext cx="16448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4449384" y="841083"/>
              <a:ext cx="154800" cy="13680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1464" y="833523"/>
                <a:ext cx="170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3" name="Ink 52"/>
              <p14:cNvContentPartPr/>
              <p14:nvPr/>
            </p14:nvContentPartPr>
            <p14:xfrm>
              <a:off x="3078144" y="1154643"/>
              <a:ext cx="1183320" cy="104940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9504" y="1148163"/>
                <a:ext cx="119844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1446984" y="3183243"/>
              <a:ext cx="902160" cy="2041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34384" y="3177123"/>
                <a:ext cx="9262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/>
              <p14:cNvContentPartPr/>
              <p14:nvPr/>
            </p14:nvContentPartPr>
            <p14:xfrm>
              <a:off x="2543904" y="2985243"/>
              <a:ext cx="1830600" cy="45972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36704" y="2973003"/>
                <a:ext cx="18442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3608064" y="3078843"/>
              <a:ext cx="179640" cy="3988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91864" y="3069123"/>
                <a:ext cx="2030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2572344" y="3057603"/>
              <a:ext cx="1875960" cy="118152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60824" y="3045723"/>
                <a:ext cx="1899000" cy="12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2" name="Ink 81"/>
              <p14:cNvContentPartPr/>
              <p14:nvPr/>
            </p14:nvContentPartPr>
            <p14:xfrm>
              <a:off x="4028544" y="3341643"/>
              <a:ext cx="561600" cy="529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22064" y="3328683"/>
                <a:ext cx="580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3" name="Ink 82"/>
              <p14:cNvContentPartPr/>
              <p14:nvPr/>
            </p14:nvContentPartPr>
            <p14:xfrm>
              <a:off x="4603824" y="3077043"/>
              <a:ext cx="147600" cy="3855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5184" y="3068403"/>
                <a:ext cx="1756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8" name="Ink 87"/>
              <p14:cNvContentPartPr/>
              <p14:nvPr/>
            </p14:nvContentPartPr>
            <p14:xfrm>
              <a:off x="1685664" y="5983323"/>
              <a:ext cx="5802120" cy="1724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78464" y="5970003"/>
                <a:ext cx="58147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9" name="Ink 88"/>
              <p14:cNvContentPartPr/>
              <p14:nvPr/>
            </p14:nvContentPartPr>
            <p14:xfrm>
              <a:off x="2654784" y="4260363"/>
              <a:ext cx="171360" cy="184212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8304" y="4253523"/>
                <a:ext cx="183240" cy="18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" name="Ink 91"/>
              <p14:cNvContentPartPr/>
              <p14:nvPr/>
            </p14:nvContentPartPr>
            <p14:xfrm>
              <a:off x="7340904" y="6054963"/>
              <a:ext cx="488160" cy="28548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33344" y="6044163"/>
                <a:ext cx="5068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7" name="Ink 96"/>
              <p14:cNvContentPartPr/>
              <p14:nvPr/>
            </p14:nvContentPartPr>
            <p14:xfrm>
              <a:off x="2792304" y="2511123"/>
              <a:ext cx="7200" cy="1620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86184" y="2504283"/>
                <a:ext cx="20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8" name="Ink 97"/>
              <p14:cNvContentPartPr/>
              <p14:nvPr/>
            </p14:nvContentPartPr>
            <p14:xfrm>
              <a:off x="2605464" y="2679603"/>
              <a:ext cx="17280" cy="1764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99344" y="2673123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2" name="Ink 101"/>
              <p14:cNvContentPartPr/>
              <p14:nvPr/>
            </p14:nvContentPartPr>
            <p14:xfrm>
              <a:off x="3062664" y="3663123"/>
              <a:ext cx="3145680" cy="200844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55824" y="3654123"/>
                <a:ext cx="3161520" cy="20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5" name="Ink 114"/>
              <p14:cNvContentPartPr/>
              <p14:nvPr/>
            </p14:nvContentPartPr>
            <p14:xfrm>
              <a:off x="7538184" y="2782203"/>
              <a:ext cx="191160" cy="12348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25944" y="2771043"/>
                <a:ext cx="215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6" name="Ink 115"/>
              <p14:cNvContentPartPr/>
              <p14:nvPr/>
            </p14:nvContentPartPr>
            <p14:xfrm>
              <a:off x="6592824" y="3238323"/>
              <a:ext cx="242640" cy="18720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83104" y="3232203"/>
                <a:ext cx="2584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8" name="Ink 117"/>
              <p14:cNvContentPartPr/>
              <p14:nvPr/>
            </p14:nvContentPartPr>
            <p14:xfrm>
              <a:off x="4275144" y="3389883"/>
              <a:ext cx="2639880" cy="26445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65784" y="3376203"/>
                <a:ext cx="2662200" cy="26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21" name="Ink 120"/>
              <p14:cNvContentPartPr/>
              <p14:nvPr/>
            </p14:nvContentPartPr>
            <p14:xfrm>
              <a:off x="4951584" y="4521003"/>
              <a:ext cx="994680" cy="432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40784" y="4510923"/>
                <a:ext cx="1012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2" name="Ink 121"/>
              <p14:cNvContentPartPr/>
              <p14:nvPr/>
            </p14:nvContentPartPr>
            <p14:xfrm>
              <a:off x="5020704" y="4508763"/>
              <a:ext cx="203760" cy="17784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08824" y="4501563"/>
                <a:ext cx="222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29" name="Ink 128"/>
              <p14:cNvContentPartPr/>
              <p14:nvPr/>
            </p14:nvContentPartPr>
            <p14:xfrm>
              <a:off x="6174144" y="4411203"/>
              <a:ext cx="1353960" cy="36828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6224" y="4403643"/>
                <a:ext cx="13759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6" name="Ink 135"/>
              <p14:cNvContentPartPr/>
              <p14:nvPr/>
            </p14:nvContentPartPr>
            <p14:xfrm>
              <a:off x="3926664" y="5959563"/>
              <a:ext cx="4680" cy="1044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20544" y="5952363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37" name="Ink 136"/>
              <p14:cNvContentPartPr/>
              <p14:nvPr/>
            </p14:nvContentPartPr>
            <p14:xfrm>
              <a:off x="4177584" y="6155763"/>
              <a:ext cx="255600" cy="2800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65704" y="6146043"/>
                <a:ext cx="27900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06464" y="219003"/>
              <a:ext cx="1265760" cy="376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144" y="209283"/>
                <a:ext cx="12902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1792944" y="81123"/>
              <a:ext cx="1040400" cy="18511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9624" y="69963"/>
                <a:ext cx="1066680" cy="18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710064" y="750723"/>
              <a:ext cx="1024920" cy="291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224" y="738123"/>
                <a:ext cx="1044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3234024" y="792843"/>
              <a:ext cx="934560" cy="27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7184" y="782043"/>
                <a:ext cx="951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3204864" y="820203"/>
              <a:ext cx="1077480" cy="10944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3344" y="806163"/>
                <a:ext cx="1101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8" name="Ink 167"/>
              <p14:cNvContentPartPr/>
              <p14:nvPr/>
            </p14:nvContentPartPr>
            <p14:xfrm>
              <a:off x="5837184" y="962763"/>
              <a:ext cx="1685520" cy="5184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31424" y="948003"/>
                <a:ext cx="17002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0" name="Ink 169"/>
              <p14:cNvContentPartPr/>
              <p14:nvPr/>
            </p14:nvContentPartPr>
            <p14:xfrm>
              <a:off x="6076944" y="2536683"/>
              <a:ext cx="708840" cy="33480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69384" y="2528043"/>
                <a:ext cx="7308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3" name="Ink 172"/>
              <p14:cNvContentPartPr/>
              <p14:nvPr/>
            </p14:nvContentPartPr>
            <p14:xfrm>
              <a:off x="6830064" y="405123"/>
              <a:ext cx="1162080" cy="6552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24304" y="399363"/>
                <a:ext cx="1178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5" name="Ink 174"/>
              <p14:cNvContentPartPr/>
              <p14:nvPr/>
            </p14:nvContentPartPr>
            <p14:xfrm>
              <a:off x="1306584" y="3724323"/>
              <a:ext cx="1961280" cy="6840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8304" y="3710643"/>
                <a:ext cx="1978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8" name="Ink 177"/>
              <p14:cNvContentPartPr/>
              <p14:nvPr/>
            </p14:nvContentPartPr>
            <p14:xfrm>
              <a:off x="1275624" y="3790563"/>
              <a:ext cx="612360" cy="7596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1224" y="3774363"/>
                <a:ext cx="636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0" name="Ink 179"/>
              <p14:cNvContentPartPr/>
              <p14:nvPr/>
            </p14:nvContentPartPr>
            <p14:xfrm>
              <a:off x="1730304" y="3379443"/>
              <a:ext cx="1561320" cy="40104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23824" y="3368283"/>
                <a:ext cx="15804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4" name="Ink 183"/>
              <p14:cNvContentPartPr/>
              <p14:nvPr/>
            </p14:nvContentPartPr>
            <p14:xfrm>
              <a:off x="1789704" y="3896043"/>
              <a:ext cx="1568880" cy="18360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79624" y="3883083"/>
                <a:ext cx="15922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9" name="Ink 198"/>
              <p14:cNvContentPartPr/>
              <p14:nvPr/>
            </p14:nvContentPartPr>
            <p14:xfrm>
              <a:off x="5599944" y="823443"/>
              <a:ext cx="678960" cy="8640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0584" y="809043"/>
                <a:ext cx="7023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0" name="Ink 199"/>
              <p14:cNvContentPartPr/>
              <p14:nvPr/>
            </p14:nvContentPartPr>
            <p14:xfrm>
              <a:off x="5756184" y="812283"/>
              <a:ext cx="618120" cy="10872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45744" y="800043"/>
                <a:ext cx="640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1" name="Ink 200"/>
              <p14:cNvContentPartPr/>
              <p14:nvPr/>
            </p14:nvContentPartPr>
            <p14:xfrm>
              <a:off x="5639544" y="894003"/>
              <a:ext cx="699840" cy="4320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0184" y="879243"/>
                <a:ext cx="721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4" name="Ink 203"/>
              <p14:cNvContentPartPr/>
              <p14:nvPr/>
            </p14:nvContentPartPr>
            <p14:xfrm>
              <a:off x="3155184" y="4364403"/>
              <a:ext cx="63360" cy="165132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1864" y="4351083"/>
                <a:ext cx="9000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3" name="Ink 212"/>
              <p14:cNvContentPartPr/>
              <p14:nvPr/>
            </p14:nvContentPartPr>
            <p14:xfrm>
              <a:off x="1471104" y="5969283"/>
              <a:ext cx="6374880" cy="22608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63184" y="5961363"/>
                <a:ext cx="63882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4" name="Ink 213"/>
              <p14:cNvContentPartPr/>
              <p14:nvPr/>
            </p14:nvContentPartPr>
            <p14:xfrm>
              <a:off x="5342544" y="6043083"/>
              <a:ext cx="2364120" cy="67752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30304" y="6033003"/>
                <a:ext cx="239040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2" name="Ink 231"/>
              <p14:cNvContentPartPr/>
              <p14:nvPr/>
            </p14:nvContentPartPr>
            <p14:xfrm>
              <a:off x="640944" y="5261163"/>
              <a:ext cx="673200" cy="74088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5184" y="5256483"/>
                <a:ext cx="68616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5" name="Ink 234"/>
              <p14:cNvContentPartPr/>
              <p14:nvPr/>
            </p14:nvContentPartPr>
            <p14:xfrm>
              <a:off x="4065984" y="3838083"/>
              <a:ext cx="1527840" cy="41760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53384" y="3824763"/>
                <a:ext cx="15476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9" name="Ink 238"/>
              <p14:cNvContentPartPr/>
              <p14:nvPr/>
            </p14:nvContentPartPr>
            <p14:xfrm>
              <a:off x="5217264" y="4951563"/>
              <a:ext cx="1037160" cy="116100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09704" y="4937523"/>
                <a:ext cx="106164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4" name="Ink 243"/>
              <p14:cNvContentPartPr/>
              <p14:nvPr/>
            </p14:nvContentPartPr>
            <p14:xfrm>
              <a:off x="4715424" y="80763"/>
              <a:ext cx="542520" cy="25776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05704" y="73923"/>
                <a:ext cx="5670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6" name="Ink 245"/>
              <p14:cNvContentPartPr/>
              <p14:nvPr/>
            </p14:nvContentPartPr>
            <p14:xfrm>
              <a:off x="950184" y="4927443"/>
              <a:ext cx="19800" cy="936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3704" y="4920963"/>
                <a:ext cx="33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1" name="Ink 250"/>
              <p14:cNvContentPartPr/>
              <p14:nvPr/>
            </p14:nvContentPartPr>
            <p14:xfrm>
              <a:off x="782784" y="2687883"/>
              <a:ext cx="1312920" cy="72396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864" y="2677803"/>
                <a:ext cx="133344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5" name="Ink 254"/>
              <p14:cNvContentPartPr/>
              <p14:nvPr/>
            </p14:nvContentPartPr>
            <p14:xfrm>
              <a:off x="3038904" y="3746283"/>
              <a:ext cx="1367640" cy="72072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26304" y="3730083"/>
                <a:ext cx="13896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7" name="Ink 256"/>
              <p14:cNvContentPartPr/>
              <p14:nvPr/>
            </p14:nvContentPartPr>
            <p14:xfrm>
              <a:off x="5037264" y="262563"/>
              <a:ext cx="1653480" cy="73296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26824" y="251763"/>
                <a:ext cx="167436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58" name="Ink 257"/>
              <p14:cNvContentPartPr/>
              <p14:nvPr/>
            </p14:nvContentPartPr>
            <p14:xfrm>
              <a:off x="1836504" y="1274163"/>
              <a:ext cx="6717240" cy="27507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23544" y="1264443"/>
                <a:ext cx="6746400" cy="27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0" name="Ink 259"/>
              <p14:cNvContentPartPr/>
              <p14:nvPr/>
            </p14:nvContentPartPr>
            <p14:xfrm>
              <a:off x="2605104" y="91563"/>
              <a:ext cx="5320080" cy="63216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1064" y="81123"/>
                <a:ext cx="53416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1" name="Ink 260"/>
              <p14:cNvContentPartPr/>
              <p14:nvPr/>
            </p14:nvContentPartPr>
            <p14:xfrm>
              <a:off x="742464" y="657123"/>
              <a:ext cx="996480" cy="15480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744" y="645963"/>
                <a:ext cx="101880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4279464" y="490894"/>
              <a:ext cx="837360" cy="331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6144" y="475414"/>
                <a:ext cx="865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6787584" y="525094"/>
              <a:ext cx="1155960" cy="2376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8944" y="511054"/>
                <a:ext cx="1178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8" name="Ink 77"/>
              <p14:cNvContentPartPr/>
              <p14:nvPr/>
            </p14:nvContentPartPr>
            <p14:xfrm>
              <a:off x="2991024" y="1011094"/>
              <a:ext cx="33840" cy="102240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9144" y="1002454"/>
                <a:ext cx="5832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" name="Ink 80"/>
              <p14:cNvContentPartPr/>
              <p14:nvPr/>
            </p14:nvContentPartPr>
            <p14:xfrm>
              <a:off x="2168064" y="1875094"/>
              <a:ext cx="5312520" cy="33192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9424" y="1866454"/>
                <a:ext cx="53348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5356584" y="1520494"/>
              <a:ext cx="461520" cy="61668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9384" y="1507534"/>
                <a:ext cx="48348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3" name="Ink 92"/>
              <p14:cNvContentPartPr/>
              <p14:nvPr/>
            </p14:nvContentPartPr>
            <p14:xfrm>
              <a:off x="2863224" y="761254"/>
              <a:ext cx="823680" cy="3427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1704" y="751174"/>
                <a:ext cx="8514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0" name="Ink 179"/>
              <p14:cNvContentPartPr/>
              <p14:nvPr/>
            </p14:nvContentPartPr>
            <p14:xfrm>
              <a:off x="411984" y="512494"/>
              <a:ext cx="8134920" cy="42480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144" y="503134"/>
                <a:ext cx="81478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9" name="Ink 238"/>
              <p14:cNvContentPartPr/>
              <p14:nvPr/>
            </p14:nvContentPartPr>
            <p14:xfrm>
              <a:off x="1976544" y="566494"/>
              <a:ext cx="415800" cy="8568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67184" y="557854"/>
                <a:ext cx="435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0" name="Ink 239"/>
              <p14:cNvContentPartPr/>
              <p14:nvPr/>
            </p14:nvContentPartPr>
            <p14:xfrm>
              <a:off x="2133864" y="657214"/>
              <a:ext cx="189000" cy="5076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0544" y="645694"/>
                <a:ext cx="214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8" name="Ink 257"/>
              <p14:cNvContentPartPr/>
              <p14:nvPr/>
            </p14:nvContentPartPr>
            <p14:xfrm>
              <a:off x="3185784" y="620854"/>
              <a:ext cx="1566360" cy="42408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78944" y="613294"/>
                <a:ext cx="15832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1" name="Ink 260"/>
              <p14:cNvContentPartPr/>
              <p14:nvPr/>
            </p14:nvContentPartPr>
            <p14:xfrm>
              <a:off x="5831424" y="891214"/>
              <a:ext cx="1872720" cy="19836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23144" y="882214"/>
                <a:ext cx="1893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9" name="Ink 298"/>
              <p14:cNvContentPartPr/>
              <p14:nvPr/>
            </p14:nvContentPartPr>
            <p14:xfrm>
              <a:off x="770184" y="-16797"/>
              <a:ext cx="7138440" cy="994411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6864" y="-26878"/>
                <a:ext cx="7166160" cy="1017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2" name="Ink 331"/>
              <p14:cNvContentPartPr/>
              <p14:nvPr/>
            </p14:nvContentPartPr>
            <p14:xfrm>
              <a:off x="5252544" y="1900654"/>
              <a:ext cx="930960" cy="1005840"/>
            </p14:xfrm>
          </p:contentPart>
        </mc:Choice>
        <mc:Fallback>
          <p:pic>
            <p:nvPicPr>
              <p:cNvPr id="332" name="Ink 3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42104" y="1893814"/>
                <a:ext cx="95580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33" name="Ink 332"/>
              <p14:cNvContentPartPr/>
              <p14:nvPr/>
            </p14:nvContentPartPr>
            <p14:xfrm>
              <a:off x="487224" y="2166243"/>
              <a:ext cx="4847040" cy="1523251"/>
            </p14:xfrm>
          </p:contentPart>
        </mc:Choice>
        <mc:Fallback>
          <p:pic>
            <p:nvPicPr>
              <p:cNvPr id="333" name="Ink 3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864" y="2157602"/>
                <a:ext cx="4867920" cy="1539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9" name="Ink 338"/>
              <p14:cNvContentPartPr/>
              <p14:nvPr/>
            </p14:nvContentPartPr>
            <p14:xfrm>
              <a:off x="6997464" y="458403"/>
              <a:ext cx="1901880" cy="463771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84864" y="446161"/>
                <a:ext cx="1927080" cy="489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2" name="Ink 371"/>
              <p14:cNvContentPartPr/>
              <p14:nvPr/>
            </p14:nvContentPartPr>
            <p14:xfrm>
              <a:off x="5461283" y="4245694"/>
              <a:ext cx="749880" cy="1287000"/>
            </p14:xfrm>
          </p:contentPart>
        </mc:Choice>
        <mc:Fallback>
          <p:pic>
            <p:nvPicPr>
              <p:cNvPr id="372" name="Ink 37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48323" y="4237054"/>
                <a:ext cx="776160" cy="13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3" name="Ink 372"/>
              <p14:cNvContentPartPr/>
              <p14:nvPr/>
            </p14:nvContentPartPr>
            <p14:xfrm>
              <a:off x="8719344" y="2528134"/>
              <a:ext cx="1112400" cy="2840040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00984" y="2515174"/>
                <a:ext cx="1149480" cy="28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7" name="Ink 386"/>
              <p14:cNvContentPartPr/>
              <p14:nvPr/>
            </p14:nvContentPartPr>
            <p14:xfrm>
              <a:off x="7171552" y="5251534"/>
              <a:ext cx="836432" cy="579960"/>
            </p14:xfrm>
          </p:contentPart>
        </mc:Choice>
        <mc:Fallback>
          <p:pic>
            <p:nvPicPr>
              <p:cNvPr id="387" name="Ink 3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57149" y="5240374"/>
                <a:ext cx="865957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3" name="Ink 412"/>
              <p14:cNvContentPartPr/>
              <p14:nvPr/>
            </p14:nvContentPartPr>
            <p14:xfrm>
              <a:off x="4964392" y="5690014"/>
              <a:ext cx="2326472" cy="492120"/>
            </p14:xfrm>
          </p:contentPart>
        </mc:Choice>
        <mc:Fallback>
          <p:pic>
            <p:nvPicPr>
              <p:cNvPr id="413" name="Ink 4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56111" y="5671294"/>
                <a:ext cx="2346633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7" name="Ink 416"/>
              <p14:cNvContentPartPr/>
              <p14:nvPr/>
            </p14:nvContentPartPr>
            <p14:xfrm>
              <a:off x="6008904" y="4541974"/>
              <a:ext cx="2509920" cy="392760"/>
            </p14:xfrm>
          </p:contentPart>
        </mc:Choice>
        <mc:Fallback>
          <p:pic>
            <p:nvPicPr>
              <p:cNvPr id="417" name="Ink 41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7024" y="4534054"/>
                <a:ext cx="25311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0" name="Ink 419"/>
              <p14:cNvContentPartPr/>
              <p14:nvPr/>
            </p14:nvContentPartPr>
            <p14:xfrm>
              <a:off x="3171384" y="5094934"/>
              <a:ext cx="836128" cy="424440"/>
            </p14:xfrm>
          </p:contentPart>
        </mc:Choice>
        <mc:Fallback>
          <p:pic>
            <p:nvPicPr>
              <p:cNvPr id="420" name="Ink 41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63106" y="5084134"/>
                <a:ext cx="854845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25" name="Ink 424"/>
              <p14:cNvContentPartPr/>
              <p14:nvPr/>
            </p14:nvContentPartPr>
            <p14:xfrm>
              <a:off x="5624632" y="5063254"/>
              <a:ext cx="345600" cy="302760"/>
            </p14:xfrm>
          </p:contentPart>
        </mc:Choice>
        <mc:Fallback>
          <p:pic>
            <p:nvPicPr>
              <p:cNvPr id="425" name="Ink 4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16712" y="5049574"/>
                <a:ext cx="3643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0" name="Ink 439"/>
              <p14:cNvContentPartPr/>
              <p14:nvPr/>
            </p14:nvContentPartPr>
            <p14:xfrm>
              <a:off x="5237632" y="6192934"/>
              <a:ext cx="2031480" cy="83160"/>
            </p14:xfrm>
          </p:contentPart>
        </mc:Choice>
        <mc:Fallback>
          <p:pic>
            <p:nvPicPr>
              <p:cNvPr id="440" name="Ink 4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30432" y="6183934"/>
                <a:ext cx="2049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3" name="Ink 472"/>
              <p14:cNvContentPartPr/>
              <p14:nvPr/>
            </p14:nvContentPartPr>
            <p14:xfrm>
              <a:off x="1922392" y="4540534"/>
              <a:ext cx="1265912" cy="361800"/>
            </p14:xfrm>
          </p:contentPart>
        </mc:Choice>
        <mc:Fallback>
          <p:pic>
            <p:nvPicPr>
              <p:cNvPr id="473" name="Ink 47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16271" y="4530814"/>
                <a:ext cx="1288595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87" name="Ink 486"/>
              <p14:cNvContentPartPr/>
              <p14:nvPr/>
            </p14:nvContentPartPr>
            <p14:xfrm>
              <a:off x="608032" y="2875894"/>
              <a:ext cx="4589280" cy="141120"/>
            </p14:xfrm>
          </p:contentPart>
        </mc:Choice>
        <mc:Fallback>
          <p:pic>
            <p:nvPicPr>
              <p:cNvPr id="487" name="Ink 48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1912" y="2868694"/>
                <a:ext cx="46062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94" name="Ink 493"/>
              <p14:cNvContentPartPr/>
              <p14:nvPr/>
            </p14:nvContentPartPr>
            <p14:xfrm>
              <a:off x="6870952" y="986614"/>
              <a:ext cx="1225952" cy="1487880"/>
            </p14:xfrm>
          </p:contentPart>
        </mc:Choice>
        <mc:Fallback>
          <p:pic>
            <p:nvPicPr>
              <p:cNvPr id="494" name="Ink 49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60511" y="976894"/>
                <a:ext cx="1246835" cy="15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95" name="Ink 494"/>
              <p14:cNvContentPartPr/>
              <p14:nvPr/>
            </p14:nvContentPartPr>
            <p14:xfrm>
              <a:off x="5597272" y="3160294"/>
              <a:ext cx="3387240" cy="268200"/>
            </p14:xfrm>
          </p:contentPart>
        </mc:Choice>
        <mc:Fallback>
          <p:pic>
            <p:nvPicPr>
              <p:cNvPr id="495" name="Ink 49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91872" y="3154894"/>
                <a:ext cx="34056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98" name="Ink 497"/>
              <p14:cNvContentPartPr/>
              <p14:nvPr/>
            </p14:nvContentPartPr>
            <p14:xfrm>
              <a:off x="708472" y="606094"/>
              <a:ext cx="594000" cy="64800"/>
            </p14:xfrm>
          </p:contentPart>
        </mc:Choice>
        <mc:Fallback>
          <p:pic>
            <p:nvPicPr>
              <p:cNvPr id="498" name="Ink 49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0192" y="597454"/>
                <a:ext cx="610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00" name="Ink 499"/>
              <p14:cNvContentPartPr/>
              <p14:nvPr/>
            </p14:nvContentPartPr>
            <p14:xfrm>
              <a:off x="6108984" y="2350563"/>
              <a:ext cx="743040" cy="950131"/>
            </p14:xfrm>
          </p:contentPart>
        </mc:Choice>
        <mc:Fallback>
          <p:pic>
            <p:nvPicPr>
              <p:cNvPr id="500" name="Ink 49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94224" y="2339402"/>
                <a:ext cx="770400" cy="974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9" name="Ink 508"/>
              <p14:cNvContentPartPr/>
              <p14:nvPr/>
            </p14:nvContentPartPr>
            <p14:xfrm>
              <a:off x="2584584" y="3162454"/>
              <a:ext cx="383760" cy="1047960"/>
            </p14:xfrm>
          </p:contentPart>
        </mc:Choice>
        <mc:Fallback>
          <p:pic>
            <p:nvPicPr>
              <p:cNvPr id="509" name="Ink 50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71984" y="3151654"/>
                <a:ext cx="40788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1" name="Ink 510"/>
              <p14:cNvContentPartPr/>
              <p14:nvPr/>
            </p14:nvContentPartPr>
            <p14:xfrm>
              <a:off x="3525112" y="3974254"/>
              <a:ext cx="361592" cy="409320"/>
            </p14:xfrm>
          </p:contentPart>
        </mc:Choice>
        <mc:Fallback>
          <p:pic>
            <p:nvPicPr>
              <p:cNvPr id="511" name="Ink 51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19350" y="3968854"/>
                <a:ext cx="374918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21" name="Ink 520"/>
              <p14:cNvContentPartPr/>
              <p14:nvPr/>
            </p14:nvContentPartPr>
            <p14:xfrm>
              <a:off x="2764792" y="3917734"/>
              <a:ext cx="803670" cy="164880"/>
            </p14:xfrm>
          </p:contentPart>
        </mc:Choice>
        <mc:Fallback>
          <p:pic>
            <p:nvPicPr>
              <p:cNvPr id="521" name="Ink 52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55430" y="3909094"/>
                <a:ext cx="825994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24" name="Ink 523"/>
              <p14:cNvContentPartPr/>
              <p14:nvPr/>
            </p14:nvContentPartPr>
            <p14:xfrm>
              <a:off x="4777192" y="4108534"/>
              <a:ext cx="4306830" cy="288000"/>
            </p14:xfrm>
          </p:contentPart>
        </mc:Choice>
        <mc:Fallback>
          <p:pic>
            <p:nvPicPr>
              <p:cNvPr id="524" name="Ink 52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67472" y="4096294"/>
                <a:ext cx="4329871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7" name="Ink 526"/>
              <p14:cNvContentPartPr/>
              <p14:nvPr/>
            </p14:nvContentPartPr>
            <p14:xfrm>
              <a:off x="6159744" y="5252254"/>
              <a:ext cx="1451160" cy="452880"/>
            </p14:xfrm>
          </p:contentPart>
        </mc:Choice>
        <mc:Fallback>
          <p:pic>
            <p:nvPicPr>
              <p:cNvPr id="527" name="Ink 52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44984" y="5241454"/>
                <a:ext cx="14821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28" name="Ink 527"/>
              <p14:cNvContentPartPr/>
              <p14:nvPr/>
            </p14:nvContentPartPr>
            <p14:xfrm>
              <a:off x="3325824" y="5659054"/>
              <a:ext cx="503848" cy="927000"/>
            </p14:xfrm>
          </p:contentPart>
        </mc:Choice>
        <mc:Fallback>
          <p:pic>
            <p:nvPicPr>
              <p:cNvPr id="528" name="Ink 52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14307" y="5651134"/>
                <a:ext cx="527961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9" name="Ink 528"/>
              <p14:cNvContentPartPr/>
              <p14:nvPr/>
            </p14:nvContentPartPr>
            <p14:xfrm>
              <a:off x="1194832" y="5809894"/>
              <a:ext cx="1328400" cy="552600"/>
            </p14:xfrm>
          </p:contentPart>
        </mc:Choice>
        <mc:Fallback>
          <p:pic>
            <p:nvPicPr>
              <p:cNvPr id="529" name="Ink 52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87272" y="5800894"/>
                <a:ext cx="134784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4" name="Ink 533"/>
              <p14:cNvContentPartPr/>
              <p14:nvPr/>
            </p14:nvContentPartPr>
            <p14:xfrm>
              <a:off x="1617832" y="4985134"/>
              <a:ext cx="391472" cy="288000"/>
            </p14:xfrm>
          </p:contentPart>
        </mc:Choice>
        <mc:Fallback>
          <p:pic>
            <p:nvPicPr>
              <p:cNvPr id="534" name="Ink 53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06668" y="4975054"/>
                <a:ext cx="408759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35" name="Ink 534"/>
              <p14:cNvContentPartPr/>
              <p14:nvPr/>
            </p14:nvContentPartPr>
            <p14:xfrm>
              <a:off x="6095872" y="5192134"/>
              <a:ext cx="2271600" cy="638280"/>
            </p14:xfrm>
          </p:contentPart>
        </mc:Choice>
        <mc:Fallback>
          <p:pic>
            <p:nvPicPr>
              <p:cNvPr id="535" name="Ink 53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89392" y="5179894"/>
                <a:ext cx="228852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8" name="Ink 537"/>
              <p14:cNvContentPartPr/>
              <p14:nvPr/>
            </p14:nvContentPartPr>
            <p14:xfrm>
              <a:off x="1606312" y="5336134"/>
              <a:ext cx="404072" cy="104400"/>
            </p14:xfrm>
          </p:contentPart>
        </mc:Choice>
        <mc:Fallback>
          <p:pic>
            <p:nvPicPr>
              <p:cNvPr id="538" name="Ink 53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98389" y="5325694"/>
                <a:ext cx="422799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9" name="Ink 538"/>
              <p14:cNvContentPartPr/>
              <p14:nvPr/>
            </p14:nvContentPartPr>
            <p14:xfrm>
              <a:off x="761392" y="5596414"/>
              <a:ext cx="6883920" cy="1327680"/>
            </p14:xfrm>
          </p:contentPart>
        </mc:Choice>
        <mc:Fallback>
          <p:pic>
            <p:nvPicPr>
              <p:cNvPr id="539" name="Ink 53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9512" y="5582014"/>
                <a:ext cx="690948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0" name="Ink 539"/>
              <p14:cNvContentPartPr/>
              <p14:nvPr/>
            </p14:nvContentPartPr>
            <p14:xfrm>
              <a:off x="2518552" y="5846614"/>
              <a:ext cx="209520" cy="584280"/>
            </p14:xfrm>
          </p:contentPart>
        </mc:Choice>
        <mc:Fallback>
          <p:pic>
            <p:nvPicPr>
              <p:cNvPr id="540" name="Ink 53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10992" y="5836174"/>
                <a:ext cx="23364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1" name="Ink 540"/>
              <p14:cNvContentPartPr/>
              <p14:nvPr/>
            </p14:nvContentPartPr>
            <p14:xfrm>
              <a:off x="2903752" y="6106534"/>
              <a:ext cx="2075040" cy="348120"/>
            </p14:xfrm>
          </p:contentPart>
        </mc:Choice>
        <mc:Fallback>
          <p:pic>
            <p:nvPicPr>
              <p:cNvPr id="541" name="Ink 540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92952" y="6091414"/>
                <a:ext cx="20962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4" name="Ink 543"/>
              <p14:cNvContentPartPr/>
              <p14:nvPr/>
            </p14:nvContentPartPr>
            <p14:xfrm>
              <a:off x="3815992" y="6488494"/>
              <a:ext cx="735480" cy="292680"/>
            </p14:xfrm>
          </p:contentPart>
        </mc:Choice>
        <mc:Fallback>
          <p:pic>
            <p:nvPicPr>
              <p:cNvPr id="544" name="Ink 54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807352" y="6479854"/>
                <a:ext cx="7531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7" name="Ink 546"/>
              <p14:cNvContentPartPr/>
              <p14:nvPr/>
            </p14:nvContentPartPr>
            <p14:xfrm>
              <a:off x="531352" y="3838174"/>
              <a:ext cx="775080" cy="39600"/>
            </p14:xfrm>
          </p:contentPart>
        </mc:Choice>
        <mc:Fallback>
          <p:pic>
            <p:nvPicPr>
              <p:cNvPr id="547" name="Ink 54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3072" y="3825574"/>
                <a:ext cx="797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48" name="Ink 547"/>
              <p14:cNvContentPartPr/>
              <p14:nvPr/>
            </p14:nvContentPartPr>
            <p14:xfrm>
              <a:off x="433792" y="3943294"/>
              <a:ext cx="883800" cy="38520"/>
            </p14:xfrm>
          </p:contentPart>
        </mc:Choice>
        <mc:Fallback>
          <p:pic>
            <p:nvPicPr>
              <p:cNvPr id="548" name="Ink 54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2272" y="3930334"/>
                <a:ext cx="9093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51" name="Ink 550"/>
              <p14:cNvContentPartPr/>
              <p14:nvPr/>
            </p14:nvContentPartPr>
            <p14:xfrm>
              <a:off x="6652584" y="2692654"/>
              <a:ext cx="1314720" cy="447480"/>
            </p14:xfrm>
          </p:contentPart>
        </mc:Choice>
        <mc:Fallback>
          <p:pic>
            <p:nvPicPr>
              <p:cNvPr id="551" name="Ink 55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39264" y="2681494"/>
                <a:ext cx="1344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52" name="Ink 551"/>
              <p14:cNvContentPartPr/>
              <p14:nvPr/>
            </p14:nvContentPartPr>
            <p14:xfrm>
              <a:off x="2907144" y="3217083"/>
              <a:ext cx="6140160" cy="1738171"/>
            </p14:xfrm>
          </p:contentPart>
        </mc:Choice>
        <mc:Fallback>
          <p:pic>
            <p:nvPicPr>
              <p:cNvPr id="552" name="Ink 55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93464" y="3209163"/>
                <a:ext cx="6165720" cy="1762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3" name="Ink 552"/>
              <p14:cNvContentPartPr/>
              <p14:nvPr/>
            </p14:nvContentPartPr>
            <p14:xfrm>
              <a:off x="4714552" y="4207534"/>
              <a:ext cx="4385520" cy="115920"/>
            </p14:xfrm>
          </p:contentPart>
        </mc:Choice>
        <mc:Fallback>
          <p:pic>
            <p:nvPicPr>
              <p:cNvPr id="553" name="Ink 552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06272" y="4196734"/>
                <a:ext cx="4405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4" name="Ink 553"/>
              <p14:cNvContentPartPr/>
              <p14:nvPr/>
            </p14:nvContentPartPr>
            <p14:xfrm>
              <a:off x="8245224" y="4687774"/>
              <a:ext cx="559440" cy="376920"/>
            </p14:xfrm>
          </p:contentPart>
        </mc:Choice>
        <mc:Fallback>
          <p:pic>
            <p:nvPicPr>
              <p:cNvPr id="554" name="Ink 553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36224" y="4674814"/>
                <a:ext cx="5814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56" name="Ink 555"/>
              <p14:cNvContentPartPr/>
              <p14:nvPr/>
            </p14:nvContentPartPr>
            <p14:xfrm>
              <a:off x="3482632" y="4347214"/>
              <a:ext cx="5504550" cy="1206000"/>
            </p14:xfrm>
          </p:contentPart>
        </mc:Choice>
        <mc:Fallback>
          <p:pic>
            <p:nvPicPr>
              <p:cNvPr id="556" name="Ink 55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72192" y="4337494"/>
                <a:ext cx="5525791" cy="12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57" name="Ink 556"/>
              <p14:cNvContentPartPr/>
              <p14:nvPr/>
            </p14:nvContentPartPr>
            <p14:xfrm>
              <a:off x="1143352" y="6418294"/>
              <a:ext cx="1445400" cy="56160"/>
            </p14:xfrm>
          </p:contentPart>
        </mc:Choice>
        <mc:Fallback>
          <p:pic>
            <p:nvPicPr>
              <p:cNvPr id="557" name="Ink 55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36872" y="6407134"/>
                <a:ext cx="1464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59" name="Ink 558"/>
              <p14:cNvContentPartPr/>
              <p14:nvPr/>
            </p14:nvContentPartPr>
            <p14:xfrm>
              <a:off x="3781432" y="6534214"/>
              <a:ext cx="773640" cy="202680"/>
            </p14:xfrm>
          </p:contentPart>
        </mc:Choice>
        <mc:Fallback>
          <p:pic>
            <p:nvPicPr>
              <p:cNvPr id="559" name="Ink 558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68832" y="6522334"/>
                <a:ext cx="794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62" name="Ink 561"/>
              <p14:cNvContentPartPr/>
              <p14:nvPr/>
            </p14:nvContentPartPr>
            <p14:xfrm>
              <a:off x="7047352" y="984454"/>
              <a:ext cx="540360" cy="79200"/>
            </p14:xfrm>
          </p:contentPart>
        </mc:Choice>
        <mc:Fallback>
          <p:pic>
            <p:nvPicPr>
              <p:cNvPr id="562" name="Ink 561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040512" y="976136"/>
                <a:ext cx="556920" cy="9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63" name="Ink 562"/>
              <p14:cNvContentPartPr/>
              <p14:nvPr/>
            </p14:nvContentPartPr>
            <p14:xfrm>
              <a:off x="5661352" y="1547494"/>
              <a:ext cx="1078920" cy="435240"/>
            </p14:xfrm>
          </p:contentPart>
        </mc:Choice>
        <mc:Fallback>
          <p:pic>
            <p:nvPicPr>
              <p:cNvPr id="563" name="Ink 562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650192" y="1537774"/>
                <a:ext cx="10969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64" name="Ink 563"/>
              <p14:cNvContentPartPr/>
              <p14:nvPr/>
            </p14:nvContentPartPr>
            <p14:xfrm>
              <a:off x="7381224" y="2772214"/>
              <a:ext cx="779400" cy="411840"/>
            </p14:xfrm>
          </p:contentPart>
        </mc:Choice>
        <mc:Fallback>
          <p:pic>
            <p:nvPicPr>
              <p:cNvPr id="564" name="Ink 563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71504" y="2764294"/>
                <a:ext cx="8020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67" name="Ink 566"/>
              <p14:cNvContentPartPr/>
              <p14:nvPr/>
            </p14:nvContentPartPr>
            <p14:xfrm>
              <a:off x="8543512" y="1894174"/>
              <a:ext cx="241352" cy="415440"/>
            </p14:xfrm>
          </p:contentPart>
        </mc:Choice>
        <mc:Fallback>
          <p:pic>
            <p:nvPicPr>
              <p:cNvPr id="567" name="Ink 566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538109" y="1886974"/>
                <a:ext cx="259724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8" name="Ink 567"/>
              <p14:cNvContentPartPr/>
              <p14:nvPr/>
            </p14:nvContentPartPr>
            <p14:xfrm>
              <a:off x="7966792" y="2433094"/>
              <a:ext cx="902312" cy="323640"/>
            </p14:xfrm>
          </p:contentPart>
        </mc:Choice>
        <mc:Fallback>
          <p:pic>
            <p:nvPicPr>
              <p:cNvPr id="568" name="Ink 567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952750" y="2424454"/>
                <a:ext cx="932917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09544" y="75363"/>
              <a:ext cx="7989840" cy="31446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904" y="67083"/>
                <a:ext cx="8012880" cy="31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1" name="Ink 140"/>
              <p14:cNvContentPartPr/>
              <p14:nvPr/>
            </p14:nvContentPartPr>
            <p14:xfrm>
              <a:off x="3371904" y="2804523"/>
              <a:ext cx="1279440" cy="1908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4344" y="2791203"/>
                <a:ext cx="1301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0" name="Ink 149"/>
              <p14:cNvContentPartPr/>
              <p14:nvPr/>
            </p14:nvContentPartPr>
            <p14:xfrm>
              <a:off x="1745784" y="1439763"/>
              <a:ext cx="107640" cy="12348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2104" y="1425003"/>
                <a:ext cx="1357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1" name="Ink 150"/>
              <p14:cNvContentPartPr/>
              <p14:nvPr/>
            </p14:nvContentPartPr>
            <p14:xfrm>
              <a:off x="2251584" y="995163"/>
              <a:ext cx="505080" cy="79884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0424" y="986163"/>
                <a:ext cx="53028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2" name="Ink 151"/>
              <p14:cNvContentPartPr/>
              <p14:nvPr/>
            </p14:nvContentPartPr>
            <p14:xfrm>
              <a:off x="274824" y="1881483"/>
              <a:ext cx="2586240" cy="63612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104" y="1872123"/>
                <a:ext cx="261072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5" name="Ink 154"/>
              <p14:cNvContentPartPr/>
              <p14:nvPr/>
            </p14:nvContentPartPr>
            <p14:xfrm>
              <a:off x="4281984" y="3358923"/>
              <a:ext cx="91080" cy="82116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2624" y="3349563"/>
                <a:ext cx="11304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7" name="Ink 156"/>
              <p14:cNvContentPartPr/>
              <p14:nvPr/>
            </p14:nvContentPartPr>
            <p14:xfrm>
              <a:off x="2559744" y="3952923"/>
              <a:ext cx="5126040" cy="8784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0384" y="3943563"/>
                <a:ext cx="51433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2" name="Ink 161"/>
              <p14:cNvContentPartPr/>
              <p14:nvPr/>
            </p14:nvContentPartPr>
            <p14:xfrm>
              <a:off x="6651144" y="3616683"/>
              <a:ext cx="602640" cy="44820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43584" y="3604083"/>
                <a:ext cx="61884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5" name="Ink 164"/>
              <p14:cNvContentPartPr/>
              <p14:nvPr/>
            </p14:nvContentPartPr>
            <p14:xfrm>
              <a:off x="6493464" y="4072443"/>
              <a:ext cx="1861560" cy="465719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2304" y="4058767"/>
                <a:ext cx="1888560" cy="49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2" name="Ink 181"/>
              <p14:cNvContentPartPr/>
              <p14:nvPr/>
            </p14:nvContentPartPr>
            <p14:xfrm>
              <a:off x="4329504" y="4945083"/>
              <a:ext cx="84600" cy="98784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9064" y="4936083"/>
                <a:ext cx="10332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5" name="Ink 184"/>
              <p14:cNvContentPartPr/>
              <p14:nvPr/>
            </p14:nvContentPartPr>
            <p14:xfrm>
              <a:off x="2995704" y="5868843"/>
              <a:ext cx="4001400" cy="9612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8504" y="5859483"/>
                <a:ext cx="4014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6" name="Ink 185"/>
              <p14:cNvContentPartPr/>
              <p14:nvPr/>
            </p14:nvContentPartPr>
            <p14:xfrm>
              <a:off x="6873264" y="5873163"/>
              <a:ext cx="698040" cy="21168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8144" y="5862003"/>
                <a:ext cx="7210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3" name="Ink 192"/>
              <p14:cNvContentPartPr/>
              <p14:nvPr/>
            </p14:nvContentPartPr>
            <p14:xfrm>
              <a:off x="3916584" y="5167203"/>
              <a:ext cx="932400" cy="70128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7584" y="5154963"/>
                <a:ext cx="95832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0" name="Ink 259"/>
              <p14:cNvContentPartPr/>
              <p14:nvPr/>
            </p14:nvContentPartPr>
            <p14:xfrm>
              <a:off x="4798944" y="5797923"/>
              <a:ext cx="119160" cy="35640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8894" y="5787483"/>
                <a:ext cx="144284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7" name="Ink 266"/>
              <p14:cNvContentPartPr/>
              <p14:nvPr/>
            </p14:nvContentPartPr>
            <p14:xfrm>
              <a:off x="3668544" y="5783523"/>
              <a:ext cx="273240" cy="37116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57384" y="5772003"/>
                <a:ext cx="294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5" name="Ink 274"/>
              <p14:cNvContentPartPr/>
              <p14:nvPr/>
            </p14:nvContentPartPr>
            <p14:xfrm>
              <a:off x="262224" y="6173043"/>
              <a:ext cx="5108400" cy="577080"/>
            </p14:xfrm>
          </p:contentPart>
        </mc:Choice>
        <mc:Fallback>
          <p:pic>
            <p:nvPicPr>
              <p:cNvPr id="275" name="Ink 2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4664" y="6164043"/>
                <a:ext cx="512712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1" name="Ink 280"/>
              <p14:cNvContentPartPr/>
              <p14:nvPr/>
            </p14:nvContentPartPr>
            <p14:xfrm>
              <a:off x="3925224" y="6798363"/>
              <a:ext cx="1904040" cy="9576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18024" y="6785763"/>
                <a:ext cx="19260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3" name="Ink 282"/>
              <p14:cNvContentPartPr/>
              <p14:nvPr/>
            </p14:nvContentPartPr>
            <p14:xfrm>
              <a:off x="5853024" y="5254202"/>
              <a:ext cx="1013040" cy="77220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46904" y="5241242"/>
                <a:ext cx="103212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1" name="Ink 290"/>
              <p14:cNvContentPartPr/>
              <p14:nvPr/>
            </p14:nvContentPartPr>
            <p14:xfrm>
              <a:off x="5918184" y="4430283"/>
              <a:ext cx="539640" cy="160439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05224" y="4415894"/>
                <a:ext cx="567360" cy="18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7" name="Ink 296"/>
              <p14:cNvContentPartPr/>
              <p14:nvPr/>
            </p14:nvContentPartPr>
            <p14:xfrm>
              <a:off x="6939864" y="3914403"/>
              <a:ext cx="22320" cy="15156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27624" y="3903963"/>
                <a:ext cx="43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8" name="Ink 297"/>
              <p14:cNvContentPartPr/>
              <p14:nvPr/>
            </p14:nvContentPartPr>
            <p14:xfrm>
              <a:off x="7077744" y="4819443"/>
              <a:ext cx="293040" cy="362039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68744" y="4812605"/>
                <a:ext cx="307080" cy="37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9" name="Ink 298"/>
              <p14:cNvContentPartPr/>
              <p14:nvPr/>
            </p14:nvContentPartPr>
            <p14:xfrm>
              <a:off x="7358904" y="4818363"/>
              <a:ext cx="1154520" cy="547799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46304" y="4811884"/>
                <a:ext cx="1182240" cy="562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0" name="Ink 299"/>
              <p14:cNvContentPartPr/>
              <p14:nvPr/>
            </p14:nvContentPartPr>
            <p14:xfrm>
              <a:off x="7166304" y="4934643"/>
              <a:ext cx="126360" cy="17879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55864" y="4922485"/>
                <a:ext cx="147240" cy="36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1" name="Ink 300"/>
              <p14:cNvContentPartPr/>
              <p14:nvPr/>
            </p14:nvContentPartPr>
            <p14:xfrm>
              <a:off x="5026824" y="6477243"/>
              <a:ext cx="639360" cy="29556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14944" y="6463203"/>
                <a:ext cx="6598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2" name="Ink 301"/>
              <p14:cNvContentPartPr/>
              <p14:nvPr/>
            </p14:nvContentPartPr>
            <p14:xfrm>
              <a:off x="5597784" y="6339003"/>
              <a:ext cx="242640" cy="44352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89504" y="6327123"/>
                <a:ext cx="2653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3" name="Ink 302"/>
              <p14:cNvContentPartPr/>
              <p14:nvPr/>
            </p14:nvContentPartPr>
            <p14:xfrm>
              <a:off x="5823504" y="6278523"/>
              <a:ext cx="274680" cy="53028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15224" y="6265203"/>
                <a:ext cx="295920" cy="5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2870424" y="1165083"/>
              <a:ext cx="2710800" cy="4582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3944" y="1150323"/>
                <a:ext cx="27259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6" name="Ink 95"/>
              <p14:cNvContentPartPr/>
              <p14:nvPr/>
            </p14:nvContentPartPr>
            <p14:xfrm>
              <a:off x="427464" y="146643"/>
              <a:ext cx="8379720" cy="459828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264" y="132603"/>
                <a:ext cx="8403120" cy="46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10184" y="417003"/>
              <a:ext cx="6023880" cy="867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384" y="402963"/>
                <a:ext cx="6046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16224" y="121443"/>
              <a:ext cx="7215840" cy="62906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024" y="109203"/>
                <a:ext cx="7247880" cy="63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4" name="Ink 283"/>
              <p14:cNvContentPartPr/>
              <p14:nvPr/>
            </p14:nvContentPartPr>
            <p14:xfrm>
              <a:off x="5005224" y="4956603"/>
              <a:ext cx="726480" cy="28440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1544" y="4945083"/>
                <a:ext cx="74880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20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1" name="Ink 230"/>
              <p14:cNvContentPartPr/>
              <p14:nvPr/>
            </p14:nvContentPartPr>
            <p14:xfrm>
              <a:off x="6404184" y="3198363"/>
              <a:ext cx="1359360" cy="2412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6264" y="3180723"/>
                <a:ext cx="1384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3" name="Ink 232"/>
              <p14:cNvContentPartPr/>
              <p14:nvPr/>
            </p14:nvContentPartPr>
            <p14:xfrm>
              <a:off x="1975824" y="1655763"/>
              <a:ext cx="6006600" cy="17892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704" y="1643523"/>
                <a:ext cx="6019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6" name="Ink 235"/>
              <p14:cNvContentPartPr/>
              <p14:nvPr/>
            </p14:nvContentPartPr>
            <p14:xfrm>
              <a:off x="486864" y="1885083"/>
              <a:ext cx="7966440" cy="472392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584" y="1870683"/>
                <a:ext cx="7993800" cy="47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7" name="Ink 236"/>
              <p14:cNvContentPartPr/>
              <p14:nvPr/>
            </p14:nvContentPartPr>
            <p14:xfrm>
              <a:off x="274104" y="136923"/>
              <a:ext cx="7504560" cy="169452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584" y="120003"/>
                <a:ext cx="7532640" cy="17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5" name="Ink 264"/>
              <p14:cNvContentPartPr/>
              <p14:nvPr/>
            </p14:nvContentPartPr>
            <p14:xfrm>
              <a:off x="4906584" y="2794443"/>
              <a:ext cx="581400" cy="3276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9024" y="2780403"/>
                <a:ext cx="603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1" name="Ink 290"/>
              <p14:cNvContentPartPr/>
              <p14:nvPr/>
            </p14:nvContentPartPr>
            <p14:xfrm>
              <a:off x="4788144" y="3260643"/>
              <a:ext cx="680400" cy="2952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80944" y="3246963"/>
                <a:ext cx="70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8" name="Ink 327"/>
              <p14:cNvContentPartPr/>
              <p14:nvPr/>
            </p14:nvContentPartPr>
            <p14:xfrm>
              <a:off x="2326824" y="4693083"/>
              <a:ext cx="1214640" cy="2556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8184" y="4679763"/>
                <a:ext cx="1238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0" name="Ink 369"/>
              <p14:cNvContentPartPr/>
              <p14:nvPr/>
            </p14:nvContentPartPr>
            <p14:xfrm>
              <a:off x="486864" y="2259843"/>
              <a:ext cx="586080" cy="1778760"/>
            </p14:xfrm>
          </p:contentPart>
        </mc:Choice>
        <mc:Fallback>
          <p:pic>
            <p:nvPicPr>
              <p:cNvPr id="370" name="Ink 36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344" y="2246883"/>
                <a:ext cx="609840" cy="17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9" name="Ink 508"/>
              <p14:cNvContentPartPr/>
              <p14:nvPr/>
            </p14:nvContentPartPr>
            <p14:xfrm>
              <a:off x="5714784" y="5960283"/>
              <a:ext cx="3293280" cy="656280"/>
            </p14:xfrm>
          </p:contentPart>
        </mc:Choice>
        <mc:Fallback>
          <p:pic>
            <p:nvPicPr>
              <p:cNvPr id="509" name="Ink 50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06504" y="5948043"/>
                <a:ext cx="331668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9" name="Ink 518"/>
              <p14:cNvContentPartPr/>
              <p14:nvPr/>
            </p14:nvContentPartPr>
            <p14:xfrm>
              <a:off x="5023944" y="4696683"/>
              <a:ext cx="1204200" cy="33480"/>
            </p14:xfrm>
          </p:contentPart>
        </mc:Choice>
        <mc:Fallback>
          <p:pic>
            <p:nvPicPr>
              <p:cNvPr id="519" name="Ink 5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12424" y="4679763"/>
                <a:ext cx="1232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20" name="Ink 519"/>
              <p14:cNvContentPartPr/>
              <p14:nvPr/>
            </p14:nvContentPartPr>
            <p14:xfrm>
              <a:off x="7584264" y="4883163"/>
              <a:ext cx="740880" cy="446400"/>
            </p14:xfrm>
          </p:contentPart>
        </mc:Choice>
        <mc:Fallback>
          <p:pic>
            <p:nvPicPr>
              <p:cNvPr id="520" name="Ink 5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84" y="4874883"/>
                <a:ext cx="76212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41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2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40</cp:revision>
  <dcterms:created xsi:type="dcterms:W3CDTF">2018-08-30T17:22:35Z</dcterms:created>
  <dcterms:modified xsi:type="dcterms:W3CDTF">2018-10-25T18:47:13Z</dcterms:modified>
</cp:coreProperties>
</file>