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29:31.5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C164C0-17BD-4D3F-9DB2-83B6022E3E12}" emma:medium="tactile" emma:mode="ink">
          <msink:context xmlns:msink="http://schemas.microsoft.com/ink/2010/main" type="inkDrawing" rotatedBoundingBox="953,1550 19097,1499 19098,1739 954,1790" semanticType="underline" shapeName="Other">
            <msink:sourceLink direction="with" ref="{8EF8536B-3349-4456-A5D0-8E729968550E}"/>
            <msink:sourceLink direction="with" ref="{1BC91098-D4AA-438B-8C01-50CECE33E234}"/>
          </msink:context>
        </emma:interpretation>
      </emma:emma>
    </inkml:annotationXML>
    <inkml:trace contextRef="#ctx0" brushRef="#br0">0 134 340 0,'8'-7'128'0,"0"7"-100"0,0-3-8 0,-4 3 132 16,-1 0-88-16,5 0 44 16,0 0-64-16,4 0-8 15,-1 6-20-15,5-2-12 16,-1 6 0-16,4 0-4 16,5 1 0-16,-1-1 44 15,4 0-24-15,0-6 0 16,0 3-12-16,4-7 36 15,-4 3-20-15,4-6 20 16,0 3-24-16,8-4-8 16,-4 4-8-16,7 0 4 15,-3 4-4-15,11-4-12 16,-3 0 4-16,11 0 4 16,-4 0 0-16,0-7 0 0,-3 3 0 15,3-2 8-15,-4-1-4 0,16-4 16 16,4 4-12-16,3 1 4 15,-7-1-4-15,-4 7 12 16,-4 0-12-16,-4-7-4 16,-3 14 0-16,7-14-4 15,-8 7 0-15,16-4 0 16,-12 8 0-16,16-8 0 16,-12 4 0-16,4 0 0 15,-4 0 0-15,-4 0 44 16,-4 0-24-16,4-3 0 15,-7 3-12-15,7-3 4 16,-4 3-8-16,8 0-12 16,4 0 4-16,-4 0-4 15,-3 6 0-15,3 1 24 16,-4-3-8-16,0-4-12 16,0 7 0-16,12-14 12 15,0 7-4-15,11-4-12 16,-3 4 4-16,-1-3 4 15,-7 6 0-15,8-6 8 16,-8 3-4-16,7-4-12 16,-3-2 4-16,19 6-4 15,-8 0 0-15,0 0 16 16,-7 0-4-16,7 0-4 0,-7 0 4 16,15-14 4-16,-4 14-4 0,4-4-12 15,-11 8 4-15,-5-4 12 16,-3 0-4-16,-4-4-12 15,-8 4 4-15,15-7 20 16,-7 7-8-16,8 0-20 16,-5 0 4-16,5 7 4 15,-5-7 4-15,13-3 0 16,-13 3 0-16,24-4 8 16,0 1-4-16,0-7-4 15,-4 10 4-15,0 0-24 16,-15-4 12-16,7-6 12 15,-4 10 0-15,13-7 8 16,-13 7-8-16,0 0-4 16,-7 3 4-16,4-3 4 15,-9 0-4-15,17-3-4 16,-5 0 4-16,16-1-24 16,-8 4 12-16,0-7 20 15,-3 14-4-15,-5-14 4 16,-11 7-4-16,11-3-16 15,-7 3 4-15,15-4 4 16,-4 8 0-16,1-4-12 16,-5 0 8-16,4-4 20 15,5 1-8-15,14-7 4 16,-7 10-4-16,4-7-24 16,-12 7 8-16,4 0 4 0,-8-7 4 15,16 0 0-15,-12 4 0 0,8-1 16 16,-11 4-8-16,-5-3-28 15,-7 6 8-15,7-6 12 16,-7 3 4-16,15 0 8 16,-8 3-8-1,1-3-4-15,-5 0 4 0,1 0-16 16,-8 4 8-16,7-8 12 16,-15 4-4-16,20-7 8 15,-12 7-8-15,7 0-4 16,-3 0 4-16,-4 0-16 15,-12 7 8-15,0-7 12 16,-8 0-4-16,5 0 8 16,-1 0-8-16,12 0-12 15,0 0 4-15,8-3-4 16,-5 10 0-16,1-1 16 16,-8 1-4-16,-3 0-4 15,-5 0 4 1,4-4-4-16,-7 1 0 0,7-4 16 15,0 3-8-15,8 1-20 16,-8 3 4-16,4 0-4 16,-8 3 4-16,8-3 24 15,-11 0-8-15,3 0-12 16,-3-1 0-16,7-2 20 16,0 3-8-16,16-4-28 0,-4 1 8 0,7 3 12 31,-15-4 4-31,12 0-4 0,-12 4 4 0,12-7-4 15,-8 0 0-15,23 0 0 16,-8-3 0-16,12-1 0 16,-11 4 0-16,3 0 8 15,-8 0-4-15,20 0-4 16,-7 0 4-16,22 0-4 16,-11 4 0-16,7-4 8 15,-19 3-4-15,20-3-28 16,-4 0 12-16,11 0 24 15,-15 0-8-15,3 0-16 16,-15 0 4-16,28-3 12 16,-17-1 0-16,13 1 8 15,-12 3-8-15,3-3-4 16,-15-4 4-16,20 0-24 16,-8 0 12-16,11 0 32 15,-3 7-16-15,-1-7-16 16,-15 7 0-16,20-7 20 15,-9 7-4-15,13-3-28 16,-13-1 8-16,12 1 12 16,-3-4 4-16,19 0-4 15,-8 7 4-15,11-3-40 16,-11 6 20-16,27 1 24 16,-15-1-4-16,34 11 20 15,-11 0-16-15,19 3-40 0,-19 0 20 0,35 7 20 16,-12-3-4-16,12-4 8 15,-28 0-4-15,12-13-8 16,-26-1 4-16,-5-13 12 16,-31 3-8-16,-15-14 24 15,-20 7-20-15,-15 4-408 16,-8 10 212-16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28:28.1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73CCB0-8DA5-434D-B831-6B2CE0DE682E}" emma:medium="tactile" emma:mode="ink">
          <msink:context xmlns:msink="http://schemas.microsoft.com/ink/2010/main" type="inkDrawing" rotatedBoundingBox="2941,8847 4593,8518 4626,8682 2973,9011" semanticType="underline" shapeName="Other">
            <msink:sourceLink direction="with" ref="{A65315BC-26DF-4E47-A403-97AA46BFE267}"/>
          </msink:context>
        </emma:interpretation>
      </emma:emma>
    </inkml:annotationXML>
    <inkml:trace contextRef="#ctx0" brushRef="#br0">0 379 164 0,'8'-17'60'0,"-4"14"-44"0,-4 3-8 15,8-4 44-15,0 1-32 16,-5-1 44-16,5 4-36 16,0-6 12-16,-4-1-24 15,4 0 28-15,3 0-28 16,-3 3 12-16,3-2-16 16,5-8 0-16,-1 7-4 15,1-10 12-15,7 10-12 16,4-7 4-16,0 0-4 15,8 4-16-15,0 0 4 16,8-1 28-16,7 1-12 0,-7-4-20 16,3 7 0-16,-3-6 20 15,-1 6-4-15,1 0-20 16,-5-3 4-16,1-8 20 16,4 8-4-16,3-4-12 15,5 0 0-15,-1 4 20 16,0 3-8-16,0 4-12 15,1 3 0-15,-9 0 4 16,1 0 0-16,-4 3 32 16,-1-3-16-16,-7 0-32 15,4-3 8-15,-4-1 0 0,-4-2 8 16,8-1 16-16,-4 0-8 16,0 0 4-16,0 0-4 15,-8 0 12-15,4 0-12 16,0 4-4-16,-3-1 0 15,-1 1 12-15,-4 3-8 16,-3 0 16-16,-1 0-16 16,-7 3 16-16,7 1-16 15,-3-1 24-15,-4 8-20 16,0 6-208-16,-5 7 108 16,-10 0-256-16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7:00.0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E1E34FA-F303-4462-97DD-2C2F0A2A703F}" emma:medium="tactile" emma:mode="ink">
          <msink:context xmlns:msink="http://schemas.microsoft.com/ink/2010/main" type="inkDrawing" rotatedBoundingBox="4867,9951 18782,8860 19055,12341 5140,13431" semanticType="container" shapeName="Other">
            <msink:sourceLink direction="with" ref="{43E3BF1E-83B7-44FE-907D-67DEAE9CCE50}"/>
            <msink:sourceLink direction="with" ref="{FD83D37C-578C-44C0-8CC8-F12FE4224D31}"/>
          </msink:context>
        </emma:interpretation>
      </emma:emma>
    </inkml:annotationXML>
    <inkml:trace contextRef="#ctx0" brushRef="#br0">1113 1343 488 0,'-19'-14'180'0,"15"11"-140"0,-4-4-12 0,8 0 32 15,-4 0-40-15,0 0 24 0,1 4-24 16,-1-4-8-16,-4 7-8 16,-4 7-4-16,-3 3 0 0,-8 4-20 15,-12 0 12-15,-8 3 32 16,-11 0-16-16,-8 0-28 15,-4 8 12-15,4 6 0 16,0 6 8-16,8 15 0 16,4 7 0-16,3-1 8 15,1 0-4-15,3-2-28 16,9-12 12-16,3-2-12 16,0-8 12-16,7-3 8 15,-3 3 4-15,4-3 0 16,0 11 0-16,-4 6 16 15,4 7-8-15,-1 3 16 16,5 4-16-16,0-7 4 0,7-3-4 16,-4-7-24-16,5-11 8 15,-1 4 12-15,5 0 0 16,-5-7-4-16,4 7 4 16,0-1-4-16,5 1 0 15,-1 0-20-15,4-7 12 16,7 7 20-16,5-7-4 15,4 0-20-15,7-7 4 16,4 7 12-16,4-3 0 16,4-4 8-16,-1 0-8 15,1 3-12-15,4-10 4 0,-8 1 20 16,4-5-8-16,-4 5 4 16,-8-5-4-16,8-6-16 15,-4-3 4-15,8-1 4 16,11-6 0-16,-7 3 16 15,8-4-8-15,3 8 16 16,4-4-16-16,-7 7-4 16,-1-4 0-16,0 0-4 15,1-3 0-15,-8 0-12 16,-1-3 8-16,1 0 12 16,7-8-4-16,1 4-4 15,11-3 4-15,-4 0-4 16,4 3 0-16,0-3 8 15,-3-1-4-15,-1 1-4 16,-8 3 4-16,-7-7 12 16,0 4-8-16,3 6-28 0,-11 1 8 15,4 0 12-15,4-1 4 16,-1 4-12-16,-3 0 4 16,4 0 12-16,0 7-4 15,7-4-12-15,-7-3 4 16,7 4 4-16,1-4 0 15,-9 3 0-15,5-3 0 16,-4 4 0-16,-1-1 0 16,9 4 0-16,-1 3 0 15,1-6-20-15,3 3 12 0,4 3 12 16,4 4 0-16,4-7 8 16,-4 3-8-16,8-3-12 15,-8 0 4-15,12 0 20 16,7-4-8-16,5 1-12 15,-5-1 0-15,1 0 12 16,-5 1-4-16,-7-1-4 16,-4-6 4-16,15-1-4 15,5 1 0-15,-1 0 0 16,4 3 0-16,-4 0 0 16,-7 3 0-16,-4 0 8 15,3 4-4-15,1-7-4 16,3 0 4-16,4 11 4 15,1-4-4-15,-13-1-4 16,5 5 4-16,-16-8 4 31,0 4-4-31,16-3-4 0,-9-1 4 0,21-3-24 16,-1 7 12-16,-12 3 4 16,-7 0 4-16,-12-3 16 15,4 0-8-15,0-3-4 16,4-1 0-16,12 1-24 15,3 2 12-15,-11-2 20 16,8 3-4-16,3 0-12 16,-3-4 0-16,3-3 4 15,4 0 0-15,8-3-20 16,8 3 12-16,-8 3-12 0,-11 1 8 0,-5-1 16 16,1-3 0-16,7 0 8 15,4 0-8-15,4 7-12 16,0 0 4-16,-4 0 4 15,-7-7 0-15,3-7 0 16,16 7 0-16,4-7 8 16,-9 7-4-16,5 0-20 15,-15 0 8-15,-5 0-4 16,16-7 4-16,11 7 32 16,-3 0-12-16,-4 7-12 15,-4-7-4-15,0 0 4 16,7 0 0-16,5 7 0 15,7 3 0-15,-7 0-12 16,-5-3 8-16,-3 0 12 16,15 0-4-16,8 3-4 15,-7 4 4-15,-9-4 4 0,-3 4-4 16,23-3-4-16,-4 6 4 16,-8-3 12-16,-8 6-8 15,-7-6-4-15,4 3 0 16,11 0 20-16,0-3-12 15,1 0 4-15,-9 0-8 16,-3-1 4-16,19-6-8 16,8 4-4-16,-5-1 4 15,-10-3-32-15,11-4 16 16,3 4 32-16,1-7-12 0,-8 4-8 16,-8-4-4-16,4-4 28 15,12-3-12-15,0 0 4 16,-12 11-8-16,-15-11 20 15,3-10-16-15,8 3-12 16,1-3-4-16,-9-4 28 16,-3-10-12-16,-8 0-12 15,-4-7-4-15,4 0 28 16,4 1-12-16,-5 2-4 16,-10 4-4-16,-5 4 12 15,-7-4-8-15,-8-4 16 16,0-6-16-16,-8-11-12 15,4-3 0-15,-12-7 12 16,-3 0-4-16,-12 1 8 16,-4 2-8-16,-8 7 16 15,-3 8-12-15,-8 2 4 0,3 1-4 16,-3 0-16-16,4-4 4 16,-5-7 12-16,9-6-4 15,-5-7-12-15,20 3 4 16,-15 0 12-16,3 10-4 15,-3 0-4-15,-5 4 4 16,1-14-4-16,-4 0 0 16,-4-20-20-16,-4-4 12 15,0 0 4-15,0 10 4 16,-4 14 0-16,-4-3 0 16,0-7 0-16,1-8 0 0,-5-6 24 15,0 0-12-15,-3 7-12 16,-5 3-4-16,-3 8-16 15,0-5 12-15,-12-6 12 16,0-3 0-16,0 3-4 16,5 6 4-16,-5 11-24 15,-4 14 12-15,12 3-4 16,-12 11 4-16,12 3 0 16,-8 4 0-16,4-1 24 15,-4 4-8-15,4 3-28 16,-15 4 8-16,0-7 12 15,-1 7 4-15,-11 3-4 16,12 0 4-16,-9-3-4 16,17 3 0-16,-5 4 8 15,0 0-4-15,1-1-20 16,-5 1 8-16,1 0 4 0,0 3 4 16,-5 0 8-16,-3 3-4 15,4 1-12-15,-1 3 4 16,5 0 12-16,-1 7-4 15,9 0-4-15,-5 0 4 16,1 0-16-16,-1 3 8 16,0 0-40-16,-7-3 24 15,-8 0 8-15,-4 7 8 16,-4-7-16-16,4-1 12 16,4 1 20-16,0 7-4 15,8-4-12-15,0-3 0 0,-5 0-48 16,-7 0 24-16,-7-3 16 15,-9-1 8-15,1 4-16 16,7 7 12-16,8-4-4 16,0-3 4-16,4 0 0 15,0 0 0-15,-8 3 8 16,-7-3 0-16,-5 0 8 16,1 3-4-16,7 4-4 15,5-4 4-15,-5-3-16 16,-8 0 8-16,1-4 12 15,-12 4-4-15,0 0-48 16,8 3 28-16,7 1 28 31,8-1-4-31,-11-3 0 16,3 0-4-16,-26 0 12 0,3 3-8 16,12 0-12-16,0 1 0 0,11-4 20 15,4-1-8-15,-15 1-12 0,4 4 0 16,3-5 4-16,-7 8 0 15,12-3-20-15,7-5 12 16,8 1 20-16,4-3-4 16,3-1-12-16,-3 1 0 15,-4-1-4-15,-4 1 0 16,-4 2 24-16,0 1-8 16,8 0-20-16,0-3 4 15,8-1 20-15,7 4-4 0,1-4-12 16,3 4 0-16,0-7 12 15,1 0-4-15,-1 7-4 16,-7 0 4-16,-5 0-16 16,1 7 8-16,-8-1 12 15,4 1-4-15,-4 3-12 16,-4 7 4-16,7-3 4 16,-3-7 0-16,-15 3 8 15,-5 0-4-15,-3-3-4 16,4 3 4-16,3-3-4 15,1 3 0-15,-5 0 0 16,1-10 0-16,-16 0 0 16,-4 4 0-16,12 2 0 15,0 1 0-15,3-4 0 16,-7 1 0-16,-7-1 16 16,-9 0-8-16,-3 4 4 15,15 0-4-15,-8-4-32 0,4-6 12 16,-3 3 12-16,-9 3 4 15,5 4-12-15,11-1 4 16,4-6 12-16,8-3-4 16,-8-1 8-16,-4-3-8 15,7 0 16-15,9 0-12 16,7-3-28-16,8-1 8 16,8-3 4-16,4-3 8 15,0 0 0-15,-5-4 0 16,-3 4 0-16,-4 3 0 15,0 3 0-15,4 1 0 0,0-1 0 16,12 4 0-16,3 0-12 16,8 0 8-16,4 0 12 15,4 0-4-15,0-3-12 16,0 0 4-16,0-1 4 16,0 4 0-16,0 0-20 15,0 0 12-15,-4-3 12 31,8 3 0-31,-12-7 8 16,4 7-8-16,-16 0-4 0,1-4 4 16,-4 4-4-16,3 0 0 15,5 0-12 1,3 4 8-16,-12-1 4 16,5 1 0-16,-20-1 0 0,8 1 0 15,-23 2 8-15,-4 12-4 0,7-5-36 16,5 1 16-16,-5 0 24 15,1-4-4-15,-12 4 0 0,-12 7 0 16,8-4 4 0,8 7-4-16,-23 0-12 15,-20 4 4-15,-8 3 40 16,9 0-24-16,7 3 24 16,-12 7-20-16,4 4 44 0,5 0-32 15,18 10-436 1,24 10 220-16,-12-13-156 15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0:18.2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3E3BF1E-83B7-44FE-907D-67DEAE9CCE50}" emma:medium="tactile" emma:mode="ink">
          <msink:context xmlns:msink="http://schemas.microsoft.com/ink/2010/main" type="writingRegion" rotatedBoundingBox="5454,10688 10925,9700 11306,11811 5835,12799">
            <msink:destinationLink direction="with" ref="{7E1E34FA-F303-4462-97DD-2C2F0A2A703F}"/>
          </msink:context>
        </emma:interpretation>
      </emma:emma>
    </inkml:annotationXML>
    <inkml:traceGroup>
      <inkml:annotationXML>
        <emma:emma xmlns:emma="http://www.w3.org/2003/04/emma" version="1.0">
          <emma:interpretation id="{C640BDB1-40D0-42CB-86F3-32104804420C}" emma:medium="tactile" emma:mode="ink">
            <msink:context xmlns:msink="http://schemas.microsoft.com/ink/2010/main" type="paragraph" rotatedBoundingBox="5454,10688 10925,9700 11306,11811 5835,12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377035-E2E6-4CC5-9F90-1FD6F29D9A08}" emma:medium="tactile" emma:mode="ink">
              <msink:context xmlns:msink="http://schemas.microsoft.com/ink/2010/main" type="line" rotatedBoundingBox="5454,10688 10464,9783 10648,10805 5638,11709"/>
            </emma:interpretation>
          </emma:emma>
        </inkml:annotationXML>
        <inkml:traceGroup>
          <inkml:annotationXML>
            <emma:emma xmlns:emma="http://www.w3.org/2003/04/emma" version="1.0">
              <emma:interpretation id="{50F1FF18-EE54-46B9-ABAE-0014F1E7740D}" emma:medium="tactile" emma:mode="ink">
                <msink:context xmlns:msink="http://schemas.microsoft.com/ink/2010/main" type="inkWord" rotatedBoundingBox="5490,10891 6084,10784 6178,11302 5584,114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2433 10027 488 0,'-4'-7'180'0,"4"7"-140"0,0-7-12 16,0 3 100-1,0 4-76-15,0-7 68 16,0 4-68-16,0-7-4 16,4 3-28-16,0-7-4 15,8 7-8-15,3-10 28 16,8 7-20-16,4-8-32 16,-3 8 8-16,-1-4 20 0,4 7-8 15,-4-3 28-15,4 7-20 0,-7-4-20 16,-5 7 0-1,-3 0 20-15,-1 7-4 0,1 0 16 16,0 6-16 0,-5 1 40-16,5 3-24 0,-4-3-12 15,-1 3-8-15,1-10 20 16,8 3-12-16,-9-10 40 16,5 4-28-16,4-11 12 15,-1 0-20-15,0-3 28 16,1-1-28-16,-1 5 4 15,-3-1-12-15</inkml:trace>
          <inkml:trace contextRef="#ctx0" brushRef="#br0" timeOffset="1050.8361">2356 10374 464 0,'-4'-7'176'0,"4"7"-140"0,4-7-8 16,-4 4 64-1,0 6-56-15,0-6 56 16,4 3-52-16,-1-4-4 15,1 4-20-15,4-6 40 16,4-1-28-16,3-7-32 16,5 14 0-16,-5-10 36 15,8 6-20-15,4 1 0 16,-7 6-8-16,7 4 20 16,-4 7-12-16,0-4 12 15,0 4-12-15,-3-4 28 16,3 0-24-16,-4-6 40 15,5 3-32-15,-5-7 56 0,0 0-44 0,1-7-8 16,-1 3-16-16,-3-9 16 16,3-1-16-16,-4-3-188 15,1 3 92-15</inkml:trace>
        </inkml:traceGroup>
        <inkml:traceGroup>
          <inkml:annotationXML>
            <emma:emma xmlns:emma="http://www.w3.org/2003/04/emma" version="1.0">
              <emma:interpretation id="{F22BBB12-6313-49B0-BC17-68CB0CEA611B}" emma:medium="tactile" emma:mode="ink">
                <msink:context xmlns:msink="http://schemas.microsoft.com/ink/2010/main" type="inkWord" rotatedBoundingBox="7195,11182 7559,11192 7558,11213 7194,112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220.2889">4020 10140 392 0,'-7'-17'148'0,"10"13"-116"0,-3 1-8 0,0 0 196 15,0 6-124-15,0-3 44 16,0 7-88-16,0 7 32 16,4 6-48-16,0 15 0 15,0-1-24-15,0 11 44 16,0-4-28-16,0 0 92 16,0 1-68-16,3-1-640 15,5 0 320-15</inkml:trace>
        </inkml:traceGroup>
        <inkml:traceGroup>
          <inkml:annotationXML>
            <emma:emma xmlns:emma="http://www.w3.org/2003/04/emma" version="1.0">
              <emma:interpretation id="{DD1C557F-EA9F-452D-8616-85CE3C96F104}" emma:medium="tactile" emma:mode="ink">
                <msink:context xmlns:msink="http://schemas.microsoft.com/ink/2010/main" type="inkWord" rotatedBoundingBox="9056,10037 10464,9783 10648,10805 9241,11059">
                  <msink:destinationLink direction="with" ref="{80E60A34-0099-4ECD-8081-BCE0677101C5}"/>
                </msink:context>
              </emma:interpretation>
              <emma:one-of disjunction-type="recognition" id="oneOf2">
                <emma:interpretation id="interp2" emma:lang="" emma:confidence="0">
                  <emma:literal>wps</emma:literal>
                </emma:interpretation>
                <emma:interpretation id="interp3" emma:lang="" emma:confidence="0">
                  <emma:literal>wpn</emma:literal>
                </emma:interpretation>
                <emma:interpretation id="interp4" emma:lang="" emma:confidence="0">
                  <emma:literal>wp^</emma:literal>
                </emma:interpretation>
                <emma:interpretation id="interp5" emma:lang="" emma:confidence="0">
                  <emma:literal>wipe</emma:literal>
                </emma:interpretation>
                <emma:interpretation id="interp6" emma:lang="" emma:confidence="0">
                  <emma:literal>cop?</emma:literal>
                </emma:interpretation>
              </emma:one-of>
            </emma:emma>
          </inkml:annotationXML>
          <inkml:trace contextRef="#ctx0" brushRef="#br0" timeOffset="2598.9972">6064 9266 392 0,'4'-10'148'0,"-4"10"-116"0,4-7-8 0,-4 0 100 16,4 7-72-16,-4-7 68 16,4 0-68-16,-4-3 24 15,0 10-44-15,-8-7-8 16,4 7-16-16,-11 7-24 15,3-4 8-15,-11 18 32 16,0-4-16-16,-5 21 8 16,5 7-8-16,4 10 4 15,11 0-8-15,8-4 24 16,8-2-16-16,11-12 24 16,4-2-24-16,12-18 24 15,4-3-24-15,4-14 40 16,-5-7-28-16,-3-14-24 15,0 4 0-15,-12-21-44 16,-3 11 24-16,-9-4-20 16,-3 10 24-16,-8 7-28 15,0 8 28-15,-4 19-20 16,0 8 20-16,4 10 44 16,4 3-16-16,12 1 44 15,7 3-32-15,12-14 12 16,3-7-20-16,20-14 28 15,0-3-28-15,8-17 40 16,-8 0-32-16,-7-18 20 16,-13-2-24-16,-14-15 28 0,-5 7-32 15,-19-10 20-15,-4 10-20 0,-11-10 8 16,-1 11-12-16,1-1-32 16,3 14 8-16,12 0-120 15,12 10 76-15</inkml:trace>
          <inkml:trace contextRef="#ctx0" brushRef="#br0" timeOffset="2929.8765">6993 9318 560 0,'-7'13'208'0,"7"-13"-164"0,-16 55-8 15,8-13 56 1,8 3-56-16,-7 23 32 16,7-2-40-16,-4 3 8 15,4-8-20-15,-4-9 8 16,4-7-12-16,-4-11 20 15,8 1-20-15,-8-15 56 16,0-6-36-16,-4-14-8 16,8 0-12-16,-7-14-176 0,3 4 88 0,-4-14-368 15,8 0 252-15</inkml:trace>
          <inkml:trace contextRef="#ctx0" brushRef="#br0" timeOffset="3124.4411">6924 9490 696 0,'4'-38'256'0,"-4"38"-196"0,15-21-20 0,0 11 92 15,-7 10-80-15,8 7 24 16,3 0-44-16,4 10-12 16,1 7-12-16,-1 7 36 15,0 0-20-15,-8 0-24 16,-3 0 0-16,-16-4 104 16,-4 1-56-16,-15-7 32 15,0-4-44-15,-12-14-4 16,8-3-20-16,-4-14-164 15,8-3 80-15</inkml:trace>
          <inkml:trace contextRef="#ctx0" brushRef="#br0" timeOffset="3397.6211">7017 8953 572 0,'7'-45'208'0,"-7"45"-160"0,39-34-12 16,-16 20 144 0,0 7-104-16,8 0 32 0,4 7-64 0,-8 14-20 15,0 3-12-15,-19 14 32 16,0 0-20-16,-24 4-4 16,1-1-12-16,-4-7 36 15,3-2-20-15,5-8-4 16,7-3-12-16,19-11 20 15,8 0-16-15,24-6 40 16,-1 0-28-16</inkml:trace>
        </inkml:traceGroup>
      </inkml:traceGroup>
      <inkml:traceGroup>
        <inkml:annotationXML>
          <emma:emma xmlns:emma="http://www.w3.org/2003/04/emma" version="1.0">
            <emma:interpretation id="{E2201242-C8CF-48F7-BADA-95FB86AB5E26}" emma:medium="tactile" emma:mode="ink">
              <msink:context xmlns:msink="http://schemas.microsoft.com/ink/2010/main" type="line" rotatedBoundingBox="7231,11061 11229,11304 11172,12236 7174,11994"/>
            </emma:interpretation>
          </emma:emma>
        </inkml:annotationXML>
        <inkml:traceGroup>
          <inkml:annotationXML>
            <emma:emma xmlns:emma="http://www.w3.org/2003/04/emma" version="1.0">
              <emma:interpretation id="{C5EEB356-884F-48E2-818A-380FB869EAFE}" emma:medium="tactile" emma:mode="ink">
                <msink:context xmlns:msink="http://schemas.microsoft.com/ink/2010/main" type="inkWord" rotatedBoundingBox="7230,11069 7301,11074 7279,11434 7208,11429"/>
              </emma:interpretation>
            </emma:emma>
          </inkml:annotationXML>
          <inkml:trace contextRef="#ctx0" brushRef="#br0" timeOffset="1803.3813">3985 10247 892 0,'-7'-14'332'0,"7"14"-260"0,0-3-20 16,4-1 28-1,-1 8-56-15,5-4 0 16,4 3-16-16,15-3 12 0,8 3-12 0,23-3 84 16,4 7-48-16,15-10-260 15,1 3 116-15</inkml:trace>
        </inkml:traceGroup>
        <inkml:traceGroup>
          <inkml:annotationXML>
            <emma:emma xmlns:emma="http://www.w3.org/2003/04/emma" version="1.0">
              <emma:interpretation id="{226FCC57-1B11-45FF-8E83-A7B68FA29B20}" emma:medium="tactile" emma:mode="ink">
                <msink:context xmlns:msink="http://schemas.microsoft.com/ink/2010/main" type="inkWord" rotatedBoundingBox="8806,11183 10368,11277 10313,12184 8751,1209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511.7586">6262 10267 832 0,'0'0'308'0,"0"0"-240"0,7 18-20 16</inkml:trace>
          <inkml:trace contextRef="#ctx0" brushRef="#br0" timeOffset="6458.2771">7586 10377 476 0,'19'-17'176'0,"-19"17"-136"0,35-10-12 16,-16 3 128-1,8 7-92-15,24-7 28 16,-9 7-56-16,8 0 32 0,-3 4-40 0,-8 3 12 15,-5 6-24-15,-3 1 28 16,-11 0-28-16,-12 0 48 16,-8-1-36-16,-8-2 56 15,-4 2-48-15,-15-2 28 16,8-1-36-16,-8-6-36 16,7-1 4-16</inkml:trace>
          <inkml:trace contextRef="#ctx0" brushRef="#br0" timeOffset="5002.9051">5600 10577 644 0,'-12'-7'236'0,"12"7"-180"0,-11-3-20 0,3-1 148 16,8 4-108-16,0-3 8 16,0 6-56-16,11-3-8 15,9 7-12-15,7-3 4 16,0 3-8-16,12-7 68 15,-5 3-40-15</inkml:trace>
          <inkml:trace contextRef="#ctx0" brushRef="#br0" timeOffset="5377.4008">6320 10532 424 0,'0'18'156'0,"0"-18"-120"0,-8 82-8 0,8-37 28 16,0 3-36-16,-4 14 0 15,4 0-12-15,-15-4 48 16,7 1-32-16,-11-11 156 16,-1-3-100-16,-19-7 56 15,9-7-80-15,-25-11 0 16,1-6-32-16,-4-14 32 15,8-3-32-15</inkml:trace>
          <inkml:trace contextRef="#ctx0" brushRef="#br0" timeOffset="6186.0518">6657 10467 572 0,'7'-7'208'0,"-7"7"-160"0,-7-3-12 15,-1 3 68 1,4 3-64-16,-12 1 28 15,-3 6-40-15,0 10-16 16,-1 5-8-16,1 12-4 16,4 1 0-16,3 7 24 15,12-4-12-15,8-3 24 16,-1-3-24-16,17-11 12 16,3-11-12-16,8-2 28 15,3-11-24-15,1-7 32 16,0 3-32-16,-8-6-32 0,-8 3 8 0,-8-3-68 15,1 3 40-15,-12 10-8 16,0 4 24-16,-8 11 4 16,4 2 8-16,4 4 44 15,3 4-24-15,13-8 44 16,-5 1-32-16,16-14 20 16,0 0-24-16,8-17 44 15,0-4-36-15,3-14 56 16,-11 1-48-16,-12-15 12 15,-3 8-32-15,-24-14 0 16,0 7-8-16,-11-4-16 16,0 14 4-16,-1 3-24 15,9 11 16-15,3 0-304 16,8 10 176-16</inkml:trace>
        </inkml:traceGroup>
        <inkml:traceGroup>
          <inkml:annotationXML>
            <emma:emma xmlns:emma="http://www.w3.org/2003/04/emma" version="1.0">
              <emma:interpretation id="{FF1406EA-5C5D-4F13-B664-49388B4947D3}" emma:medium="tactile" emma:mode="ink">
                <msink:context xmlns:msink="http://schemas.microsoft.com/ink/2010/main" type="inkWord" rotatedBoundingBox="10780,11276 11229,11304 11191,11930 10742,11903"/>
              </emma:interpretation>
            </emma:emma>
          </inkml:annotationXML>
          <inkml:trace contextRef="#ctx0" brushRef="#br0" timeOffset="6731.6684">7559 10391 624 0,'0'7'228'0,"0"-7"-176"0,7 4-16 16,-7-1 44-1,0 7-52-15,0 4 40 16,0 7-36-16,-7 10 36 16,7 3-40-16,0 18 20 15,0-1-28-15,-4 11 8 16,4-3-16-16,0-8 56 16,4-6-40-16,-4-7 60 15,0-7-52-15,0-7-140 16,7-3 56-16</inkml:trace>
          <inkml:trace contextRef="#ctx0" brushRef="#br0" timeOffset="10617.6848">5662 10536 572 0,'-16'-11'208'0,"8"5"-160"0,5-1-12 15,-1 3 136 1,4 1-100-16,-8-8 68 16,8 5-80-16,-4 2 20 15,8-3-48-15,-4 7-20 0,0 7-4 16,-4 10 8 0,4 7-8-16,-4 14 84 0,-4 0-48 0,1 3-108 15,7 1 32-15,-12-15-540 16,12-3 316-16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0:35.8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0CDC76-F55B-480E-954F-9D6436B937B7}" emma:medium="tactile" emma:mode="ink">
          <msink:context xmlns:msink="http://schemas.microsoft.com/ink/2010/main" type="inkDrawing" rotatedBoundingBox="14994,10973 17581,10749 17586,10805 14999,11028" semanticType="underline" shapeName="Other">
            <msink:sourceLink direction="with" ref="{FA9FF67E-5C18-4009-9458-3604C911EEB1}"/>
          </msink:context>
        </emma:interpretation>
      </emma:emma>
    </inkml:annotationXML>
    <inkml:trace contextRef="#ctx0" brushRef="#br0">11790 10071 476 0,'-8'0'176'0,"8"0"-136"0,0-7-12 15,0 7 92-15,8-7-72 0,-1 1 76 16,5 6-68-1,3-11 48-15,5 4-60 0,3-6 4 16,4 6-28-16,20-4 4 16,-5 11-12-16,20-6-24 15,-4 6 4-15,43-14 20 16,3 7-4-16,59-10 4 16,-8 3-4-16,46-3 56 15,-15 3-36-15,31 0-12 16,-28-3-8-16,-3 3 8 15,-27 7-8-15,-24-3-12 16,-22 3 0-16,-13 0 28 16,-18 4-12-16,-17-1 32 15,-14 4-28-15,-16 0 32 16,-12 4-32-16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1:44.722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23T18:08:51.627"/>
    </inkml:context>
  </inkml:definitions>
  <inkml:traceGroup>
    <inkml:annotationXML>
      <emma:emma xmlns:emma="http://www.w3.org/2003/04/emma" version="1.0">
        <emma:interpretation id="{53C9A59E-F032-46DD-9AD2-14559538A6DC}" emma:medium="tactile" emma:mode="ink">
          <msink:context xmlns:msink="http://schemas.microsoft.com/ink/2010/main" type="writingRegion" rotatedBoundingBox="2998,12773 22496,12268 22674,19134 3176,19639"/>
        </emma:interpretation>
      </emma:emma>
    </inkml:annotationXML>
    <inkml:traceGroup>
      <inkml:annotationXML>
        <emma:emma xmlns:emma="http://www.w3.org/2003/04/emma" version="1.0">
          <emma:interpretation id="{BCCA5058-B90F-4B16-A9E5-3E19067974EE}" emma:medium="tactile" emma:mode="ink">
            <msink:context xmlns:msink="http://schemas.microsoft.com/ink/2010/main" type="paragraph" rotatedBoundingBox="4826,12789 22488,12140 22551,13860 4889,145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5C38364-46AA-47BD-B719-4830BBC92C62}" emma:medium="tactile" emma:mode="ink">
              <msink:context xmlns:msink="http://schemas.microsoft.com/ink/2010/main" type="line" rotatedBoundingBox="4826,12789 22488,12140 22551,13860 4889,14509"/>
            </emma:interpretation>
          </emma:emma>
        </inkml:annotationXML>
        <inkml:traceGroup>
          <inkml:annotationXML>
            <emma:emma xmlns:emma="http://www.w3.org/2003/04/emma" version="1.0">
              <emma:interpretation id="{E6711A20-BEF6-4BC8-8460-FEAC9DD9F3FD}" emma:medium="tactile" emma:mode="ink">
                <msink:context xmlns:msink="http://schemas.microsoft.com/ink/2010/main" type="inkWord" rotatedBoundingBox="4826,12789 5508,12764 5553,13994 4871,140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2271 11893 436 0,'0'-17'160'0,"0"17"-124"0,0-14-8 0,0 7 52 15,7 4-48-15,-14-4 60 16,7 4-56-16,-8-8 36 16,8 8-40-16,-12-4 52 15,4 4-48-15,-3-4 12 16,3 7-32-16,-19 0-16 15,15 3-4-15,-22 1 4 16,10 3 0-16,-18 6 24 16,3-2-12-16,-7 9-12 15,7 4-4-15,-8 0-24 16,9 7 16-16,-1 0 12 16,4-3 4-16,0 10 16 15,12-7-12-15,-4 0 4 0,8 0-4 16,-1 0 12-16,9-4-12 15,-5 8-20-15,1-11 4 16,7 7 32-16,8-4-16 0,0 4 28 16,4 4-24-16,7 2 24 15,5 1-24-15,3 0 40 16,16-10-28-16,8-4 4 16,15-4-16-16,4-2 28 15,0-1-24-15,0-10 4 16,-8-1-12-16,-8 1 4 15,-3-7-8-15,-4 0-64 16,-9 0 32-16,-6-7-280 0,-9 7 172 16</inkml:trace>
          <inkml:trace contextRef="#ctx0" brushRef="#br0" timeOffset="335.8935">1678 12292 652 0,'12'-3'244'0,"-8"3"-192"0,4-3-12 15,-1 3 136-15,5-4-104 16,7-3 68-16,12 0-80 16,16-6 8-16,3 2-36 15,4 4 12-15,0 1-24 0,-3-1 0 16,-5-4-12-16,-7 11-40 16,-8-7 16-16,-4 14-284 15,-8-3 164-15</inkml:trace>
          <inkml:trace contextRef="#ctx0" brushRef="#br0" timeOffset="798.1845">1663 12967 436 0,'0'-10'160'0,"4"3"-124"0,3-7-8 0,1 11 72 0,8-11-60 15,3 7 28-15,4-3-40 16,4-4-36-16,8 0 4 16,-4 7 52-16,0 4-24 0,0 6 44 15,0 4-40-15,0 7 28 16,-4 3-28-16,0 4 44 16,-4 3-40-16,5 0 20 15,-5-4-32-15,-4-2 44 31,0 2-36-31,-3-13 12 16,3-3-24-16,-3-4 44 0,-1-7-32 16,1-10 20-16,3 3-28 0,0-10 0 15,5 6-12-15,3-2-184 16,11-4 100-16</inkml:trace>
        </inkml:traceGroup>
        <inkml:traceGroup>
          <inkml:annotationXML>
            <emma:emma xmlns:emma="http://www.w3.org/2003/04/emma" version="1.0">
              <emma:interpretation id="{7199472A-F042-451E-935F-8346D18DEA1E}" emma:medium="tactile" emma:mode="ink">
                <msink:context xmlns:msink="http://schemas.microsoft.com/ink/2010/main" type="inkWord" rotatedBoundingBox="6605,13156 6806,13149 6815,13392 6614,133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16.7143">3416 12403 788 0,'-19'13'292'0,"19"-13"-228"0,0 14-16 0,4-10 28 16,8-1-52-16,15-3 52 15,11 3-44-15,20-6-332 16,4 0 160-16</inkml:trace>
          <inkml:trace contextRef="#ctx0" brushRef="#br0" timeOffset="1070.3254">3428 12234 956 0,'-4'-17'352'0,"4"17"-272"0,12-11-24 15,-4 8 60 1,-1 3-76-16,9-3-16 16,11-1-16-16,4 4-372 15,4 4 200-15</inkml:trace>
        </inkml:traceGroup>
        <inkml:traceGroup>
          <inkml:annotationXML>
            <emma:emma xmlns:emma="http://www.w3.org/2003/04/emma" version="1.0">
              <emma:interpretation id="{A411B1CF-A8C1-480D-A206-1C752E2218B6}" emma:medium="tactile" emma:mode="ink">
                <msink:context xmlns:msink="http://schemas.microsoft.com/ink/2010/main" type="inkWord" rotatedBoundingBox="7929,12865 8503,12844 8528,13517 7953,135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33.7304">4748 12262 964 0,'-23'-4'360'0,"23"4"-280"0,27-7-24 15,-8 4 112 1,8 3-104-16,20-7-16 16,7 7-32-16,8-4 12 15,0 4-16-15,8-3-356 16,-8 6 188-16</inkml:trace>
          <inkml:trace contextRef="#ctx0" brushRef="#br0" timeOffset="1637.6922">5278 12041 592 0,'12'-20'220'0,"-12"20"-172"0,0-24-12 15,0 10 172 1,0 7-120-16,-12-14 88 15,5 8-104-15,-5-8 60 16,-7 11-76-16,3-1 4 16,-3 4-36-16,-8 7-12 15,-4 0-8-15,-8 21-16 16,-7 0 8-16,-1 16-4 0,1 8 0 0,-5 10 76 31,9-3-36-31,3 3-28 0,20 0-8 0,3 0 36 16,16-3-20-16,20-1 36 15,7 4-32-15,15-17 48 16,5 3-36-16,3-16-252 16,-3-5 120-16</inkml:trace>
        </inkml:traceGroup>
        <inkml:traceGroup>
          <inkml:annotationXML>
            <emma:emma xmlns:emma="http://www.w3.org/2003/04/emma" version="1.0">
              <emma:interpretation id="{4FADD9C6-146D-42B5-8DCB-BF44C9AA8920}" emma:medium="tactile" emma:mode="ink">
                <msink:context xmlns:msink="http://schemas.microsoft.com/ink/2010/main" type="inkWord" rotatedBoundingBox="8967,12644 12045,12531 12098,13965 9020,1407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85.2298">5774 12317 768 0,'0'-4'284'0,"0"4"-220"0,8-3-20 16,3-4 92 0,5 3-84-16,22-6-4 15,9 7-28-15,15-8 4 16,0 8-16-16</inkml:trace>
          <inkml:trace contextRef="#ctx0" brushRef="#br0" timeOffset="2942.6851">6726 12306 508 0,'-8'14'188'0,"8"-14"-148"0,12 48-8 0,-4-3 96 15,-8 13-76-15,0 8 52 16,0 3-64-16,0-18 52 15,0 4-56-15,-12-7 36 16,4-6-40-16,-15-4 36 16,0-7-40-16,-16-7 40 15,4-4-40-15,-11-9-4 16,7-1-16-16,-3-13 28 16,7 3-20-16,-4-14-172 15,12 3 84-15</inkml:trace>
          <inkml:trace contextRef="#ctx0" brushRef="#br0" timeOffset="3066.0078">6571 11756 684 0,'20'10'252'0,"-9"0"-192"0</inkml:trace>
          <inkml:trace contextRef="#ctx0" brushRef="#br0" timeOffset="3678.6386">7957 11666 476 0,'23'-7'176'0,"-7"7"-136"0,-12 7-12 16,4 4-76-16,-1 2 20 15,-7 8 108-15,8 13-40 16,-8 4 100-1,4 7-80-15,-4 10 24 0,-12-7-48 0,-7-3 40 16,0-21-44-16,-28-7 28 16,-7-10-32-16,-4-14 16 0,-8-13-24 15,20-15 28-15,-9-10-32 16,17 1 40-16,11 2-32 16,7 5-4-16,20-1-12 15,8 3-40-15,31 1 16 16,15 10 60-1,16 0-24-15,22 6 4 16,1 8-16-16,0 3 4 16,0 4-8-16,-8 6 8 0,1 4-8 15,-13 0-12-15,-7 0 4 0,-20 0-136 32,-7 0 72-32</inkml:trace>
          <inkml:trace contextRef="#ctx0" brushRef="#br0" timeOffset="4924.9526">7284 12674 444 0,'-8'-10'164'0,"4"10"-124"0,-8-3-16 16,9 3 68-16,-5 7-56 16,0-7 84-16,-4 6-68 15,-3 8 28-15,0 3-48 16,-5 11 68-16,1-7-52 0,-1 6-8 15,9 4-24-15,-5-10 8 16,9 3-16-16,-1-7-4 0,8 4 0 16,8-8 20-16,3-2-12 15,5-4 4-15,11 0-8 16,0-7 12-16,8 0-12 16,-4-7-56-16,4-7 24 15,-12 4-24 1,0 10 28-16,-4-7-36 15,-3 14 36-15,-8 3 40 16,-1 4-8-16,1 3 52 16,4 10-36-16,3 4-4 0,5-3-16 0,3-7 36 15,4-11-20-15,0-14 32 16,0-9-32-16,4-11-12 16,-4-1-8-16,0 1 40 15,-7-10-24-15,-9 0 8 16,-3 3-16-16,-4-7-8 15,-8 0 0-15,0 0-40 16,-4 17 20-16,12 4-20 16,0 3 20-16,4 4-212 31,3 10 128-31,16 0-384 0,4 0 272 16,0 4-88-16</inkml:trace>
          <inkml:trace contextRef="#ctx0" brushRef="#br0" timeOffset="5754.66">8360 12533 508 0,'0'-13'188'16,"0"9"-148"-16,-4 1-8 0,4 3 28 0,-4 0-40 15,4 0 0-15,0 0-12 16,0 0-16-16,0 0 4 16,0 0 48-16,0-4-24 0,0 4 0 15,0 0-12-15,0 0-8 16,0 0 4-16,0-3-16 31,0 3 8-31,0-4 4 16,0 4 0-16,0-3-12 15,0 6 8-15,-4-3-4 16,4 0 0-16,-4 0 0 16,8 0 0-16,-4 0-240 0</inkml:trace>
          <inkml:trace contextRef="#ctx0" brushRef="#br0" timeOffset="4113.3116">7063 12282 696 0,'4'-3'256'0,"-4"3"-196"0,15-4-20 0,-11 4 164 16,16 0-120-16,-5-3 72 15,12-1-92-15,4 4 52 16,16 0-64-16,7 0 32 0,15 0-48 0,24-3 16 16,47-4-32-16,11 4 36 15,0-1-32 1,15 4 20-16,-7-7-24 0,-20 7-16 16,-23 4-8-16,-15-4-192 15,-16 0 108-15,-11 3-200 16,-24 4 160-16,-7 0-340 15,-16 7 260 1,-16 3-192-16</inkml:trace>
        </inkml:traceGroup>
        <inkml:traceGroup>
          <inkml:annotationXML>
            <emma:emma xmlns:emma="http://www.w3.org/2003/04/emma" version="1.0">
              <emma:interpretation id="{A7354F25-98DF-4A13-8FCD-0CCD8ADA3932}" emma:medium="tactile" emma:mode="ink">
                <msink:context xmlns:msink="http://schemas.microsoft.com/ink/2010/main" type="inkWord" rotatedBoundingBox="12952,13113 13438,13095 13449,13393 12963,1341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184.2368">9738 12234 592 0,'0'-3'220'0,"0"3"-172"0,0-4-12 16,0 1 100-1,0 3-80-15,8-7 76 16,-8 7-76-16,0-4 56 15,7 4-60-15,-7-3 16 16,4 3-40-16,-4-4 52 16,8 4-44-16,0-3 20 15,-4 3-36-15,11-3 8 16,-3 3-16-16,7-7 0 0,0 3-4 16,9-3 4-16,-1 4-8 0,11-7-4 15,5 6 4-15,0-10 12 16,3 11-8-16,-11 0-28 15,-4 3 8-15,-4-4 12 16,0 4 4-16,-15 0 24 16,3 4-16-16,-15-4-32 15,8 3 12-15,-16-3-148 16,8 7 84-16,-8-4-292 16,1 1 200-16</inkml:trace>
          <inkml:trace contextRef="#ctx0" brushRef="#br0" timeOffset="13602.8474">9746 12454 364 0,'0'-3'132'0,"0"3"-100"0,11-7-12 16,-11 0 212 0,0 7-132-16,8-7 124 0,-8 4-128 0,0-4 56 15,8 7-88-15,-8-7 44 16,4 7-64-16,-4-7 24 15,7 7-40-15,5-10 52 16,-4 6-44-16,11-3 12 16,-3 4-32-16,3-4-8 15,8 7-4-15,-4-7 4 16,4 4-4-16,0-4 8 16,1 3-8-16,-9-2 16 15,8 6-12-15,-15-4-12 16,7 8 0-16,-11-4-244 15,3 3 136-15</inkml:trace>
        </inkml:traceGroup>
        <inkml:traceGroup>
          <inkml:annotationXML>
            <emma:emma xmlns:emma="http://www.w3.org/2003/04/emma" version="1.0">
              <emma:interpretation id="{157BB8D7-4E7F-47BE-9B3A-6930728FB682}" emma:medium="tactile" emma:mode="ink">
                <msink:context xmlns:msink="http://schemas.microsoft.com/ink/2010/main" type="inkWord" rotatedBoundingBox="15088,12656 17130,12581 17184,14057 15142,1413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5417.8336">12305 12007 780 0,'-8'-7'288'0,"8"7"-224"0,-12 14-20 16,-3-4 56-1,15 4-64-15,-12 10 4 16,0 0-24-16,1 7 8 16,7 0-16-16,4-4-20 0,0 1 4 0,0-4 4 15,12-7 4-15,-5 1 52 31,1-5-28-31,4-6 32 0,-5 0-28 0,5-14-28 16,4 4 0-16,-5-11-52 16,5 4 24-16,-5-14-64 15,1 6 52-15,-4-6 16 16,-1 7 20-16,-11-4 36 16,4 11-16-16,-7 0 40 15,3 6-32-15,-8 1 12 16,1 6-20-16,-1-3-44 15,8 7 16-15,4-3 0 16,8 3 12-16,11-11-88 16,8 4 48-16,20-7-116 15,-1 4 88-15,8-4 20 16,-3 3 32-16,-9-2 8 16,-7 2 0-16,-12 1 60 15,-3 3-28-15,-16 0 112 16,-1 7-76-16,-14-1 0 15,3 5-36-15,-7 3-24 16,7-1-4-16,0 4 4 16,8 1 0-16,8-1-20 15,11 4 12-15,1-4 12 16,14 0 0-16,-6-3 24 16,-1 3-16-16,-4-3-20 0,-4-1 0 0,-3-2 4 15,-5 3 4-15,-7-4 16 16,0 4-8-16,-16-4 16 15,5 7-16-15,-13-7 24 16,1 1-20-16,-8-8-12 16,4 4-4-16,-1-7 4 15,13 0 0-15,7-10-64 16,8 3 36-16,11-10-112 16,9 3 80-16,10-7-88 15,1 4 84-15,12-10-136 16,-1 6 116-16,16-7 72 15,-12 4 12-15,5-3 196 16,-17 3-108-16,-3 0 112 16,-15 13-116-16,-13-9 28 15,1 9-68-15,-20 4 4 16,-3 4-32-16,-16 6-24 16,4 4 0-16,-8 4 4 15,8-4 4-15,0 6-20 16,11-2 12-16,12 2-4 15,8-2 4-15,12 2 16 16,15 5-4-16,15-5-12 16,1 1 4-16,7-3 12 15,-15 6-4-15,-5 0 32 16,-6 0-20-16,-21-3 20 16,-3 3-20-16,-23-3 36 0,-4 0-28 0,-16-7 4 15,4-4-16-15,0-3-8 16,8-7 0-16,12 0-24 15,11-3 12 1,23-11-92-16,12 14 52 0,23-13-128 16,0 9 100-16,12-6-44 15,-8 3 72-15,0-6 36 16,-3 3 8-16,-17-1 48 16,1 11-20-16,-20-3 136 15,5 7-88-15,-24 3 48 16,-8 3-72-16,-8 4 12 15,12 3-40-15,-3 1-52 16,14-1 16-16,13-3 12 16,7 0 4-16,12-4 36 15,11-3-20-15,-4 0-24 16,9-7 4-16,-17 0-96 16,-11 1 52-16,-7-8-12 15,-5 3 36-15,-15 5-4 16,0-1 16-16,-19 7 0 15,3 7 4-15,-15 10 76 16,4 10-36-16,-7 35 60 16,10 14-56-16,5 24-16 15,11 0-12-15,0-1 16 16,5-13-12-16,-9 4 32 16,0-11-28-16,-19-10 56 15,0-14-40-15,-11-21 28 0,-1-13-32 16,-7-31 116-16,11-8-80 0,-3-26-4 15,7-1-36-15,15-24-32 16,13 7 0-16,22-24-76 16,12 10 48-16,27 1 24 15,8 6 8-15,24 14-408 16,-9 10 224-16</inkml:trace>
          <inkml:trace contextRef="#ctx0" brushRef="#br0" timeOffset="24052.2015">12041 11714 652 0,'-7'-10'244'0,"7"10"-192"0,0-7-12 0,0 4 32 15,0 6-48-15,0-3-12 16,0 0-4-16,0 4 0 16,7 6-4-16,-7 4 76 15,4 6-44-15,-8 29 40 16,-3 2-44-16,-5 18 44 16,-4-7-44-16,-3 3 12 15,7-6-28-15,-7-4 64 16,-4-10-48-16,4-8 4 15,7-6-20-15,4-7 8 0,8-10-16 16,8-3 48-16,11-8-28 0,1-6 4 31,3-1-20-31,4-6-272 16,4 3 144-16,12-7-496 16,-9 0 344-16</inkml:trace>
        </inkml:traceGroup>
        <inkml:traceGroup>
          <inkml:annotationXML>
            <emma:emma xmlns:emma="http://www.w3.org/2003/04/emma" version="1.0">
              <emma:interpretation id="{8771F8F8-0341-42EC-9A66-0F20FADA9FFB}" emma:medium="tactile" emma:mode="ink">
                <msink:context xmlns:msink="http://schemas.microsoft.com/ink/2010/main" type="inkWord" rotatedBoundingBox="18313,12446 22493,12292 22522,13065 18342,13218"/>
              </emma:interpretation>
              <emma:one-of disjunction-type="recognition" id="oneOf6">
                <emma:interpretation id="interp6" emma:lang="" emma:confidence="0">
                  <emma:literal>motor</emma:literal>
                </emma:interpretation>
                <emma:interpretation id="interp7" emma:lang="" emma:confidence="0">
                  <emma:literal>rotor</emma:literal>
                </emma:interpretation>
                <emma:interpretation id="interp8" emma:lang="" emma:confidence="0">
                  <emma:literal>retire</emma:literal>
                </emma:interpretation>
                <emma:interpretation id="interp9" emma:lang="" emma:confidence="0">
                  <emma:literal>ritor</emma:literal>
                </emma:interpretation>
                <emma:interpretation id="interp10" emma:lang="" emma:confidence="0">
                  <emma:literal>retort</emma:literal>
                </emma:interpretation>
              </emma:one-of>
            </emma:emma>
          </inkml:annotationXML>
          <inkml:trace contextRef="#ctx0" brushRef="#br0" timeOffset="28150.686">17020 11769 560 0,'-16'4'208'0,"16"-4"-164"0,8 31-8 0,0-14 56 15,-1 7-56-15,-3 7 48 16,12 4-48-16,-5-4 0 15,1-1-24-15,-4-5 12 16,11-1-16-16,-11-11 40 16,3-2-24-16,-3-11-40 15,0-4 8-15,-8-16-168 16,4 2 100-16,-8-19-304 16,-4-1 212-16,8 0-56 15,0 7 136-15,0 3 436 16,12 11-184-16,3 3 56 15,5 8-132-15,18 6-4 0,9 10-48 16,15 4 4-16,-4 3-24 0,-8-3-8 16,4 3-4-16,-15-7 28 15,-4 0-16-15,-8-10 32 16,-4 0-32-16,-15-10 12 16,0 0-16-16,-8-11 12 15,0 7-16-15,-8-6-12 16,0 6 0-16,-4-3-16 15,5 6 12-15,7 1 20 16,0 7-4-16,0-1 32 16,7 8-24-16,1-4-12 15,4 7-8-15,-4-4 12 16,3 4-4-16,-3 0 32 16,0 0-20-16,-16 3 12 15,8 0-16-15,-12 4 12 16,-3 0-16-16,-5 0-12 15,13 3 0-15,-13 3-48 16,9 1 24-16,3 3 16 16,8 4 8-16,8-1 28 15,3-3-12-15,16-6 24 16,12-1-24-16,15-10-76 16,12-4 36-16,19-13-228 15,-3-4 140-15,-13-3-256 16,-3-4 212-16,-12-20-92 15,-15 6 148-15,0-9 112 0,-4 6 0 16,-4-24-12-16,-4 7 0 0,0-28 212 16,-8 11-116-16,-7-4 256 15,-5 18-196-15,-10 20 52 16,-1 17-124-16,-12 35-28 16,5 14-32-16,-9 23-16 15,9 8 0-15,-5 16 20 16,5 1-12-16,-1 7 40 15,4 3-28-15,4-17-84 16,4-11 32-16,-7-13-160 16,7-14 108-16,-16-28-364 15,12-6 252-15</inkml:trace>
          <inkml:trace contextRef="#ctx0" brushRef="#br0" timeOffset="28750.9636">18061 11652 572 0,'0'-20'208'0,"0"20"-160"0,19-4-12 0,-3 4 56 15,-5 7-56-15,20 0 12 16,-4 0-28-16,20-4 4 16,-1 4-12-16,12-3 28 15,-3 3-24-15,-1-4 20 16,-16 1-20-16,-7-4 44 16,-3 3-32-16,-21-3-16 15,1 3-4-15,-16 4 0 16,8 7-4-16,0 10-4 15,12 4 4-15,3 13-16 16,5 0 8-16,-1 7 20 16,4-3-8-16,1-7 24 0,3-7-20 15,-12-10 68-15,1-8-48 0,-9-19-4 16,-7-1-16-16,0-21-12 16,-7 1 4-16,-9-22-104 15,5 12 56-15,-1-8-24 16,0 7 40-16,-3 4-12 15,11 13 24-15,0 0-28 16,8 8 28-16,0 2-4 16,11 4 12-16,-3 0 16 15,7 4-4-15,1 0-12 16,7 3 4-16,-8-4 12 16,-3 8-4-16,-5-8 8 15,9 4-8-15,-9-3-4 16,1 3 4-16,3-4-4 15,1 8 0-15,-5-1 52 16,5 4-28-16,-8 3-12 16,15 8-4-16,-4 2-8 15,4 1 0-15,1 6 32 16,3-3-16-16,0-6 100 16,-8-1-64-16,-7-17 84 15,-5 0-80-15,5-17 68 16,-8 6-68-16,11-16 24 15,1 3-48-15,15-14-20 16,11 10-4-16,9 1-72 0,3-1 36 16</inkml:trace>
          <inkml:trace contextRef="#ctx0" brushRef="#br0" timeOffset="27296.9166">15514 11972 572 0,'0'-20'208'0,"0"20"-160"0,-4-24-12 16,-4 13 68-1,0 5-64-15,-15-8 36 16,0 3-44-16,-8 1 0 15,4 3-20-15,-12 7 28 16,12 7-24-16,-19 0 64 0,18 14-44 0,-10 3 56 16,11 3-56-16,0 4 28 15,7 4-36-15,9-1-28 16,3 7 0-16,16-10 16 16,11-3-8-16,8-11 40 15,8-3-24-15,15-11-68 16,8 1 24-16,8-11-220 15,0 3 128-15,-4-13-80 16,-4 3 112-16,-16-6-12 16,-7 6 56-16,-15-3 76 15,-9 3-20-15,-15 0 196 16,4 11-120-16,-27 10 56 16,8 6-88-16,-8 8-40 15,4 0-12-15,3-1-40 16,13 4 16-16,10-3 12 15,13-4 4-15,11-6 24 16,4-1-16-16,4-7 40 16,-4 1-28-16,0-11-24 15,-4 0 0-15,-8-10-8 16,1 0 0-16,-13-14 0 16,-3 7 0-16,-12-14-12 15,8 7 12-15,-11-7 4 16,3 10 4-16,0 1-44 0,8 6 24 15,0 1-12-15,0 9 20 16,8 1-20-16,4 3 20 0,-5 7 4 16,5 4 8-16,3 6 0 15,-3 4 0-15,-12 10 8 16,8 3-4-16,0 4 16 16,-5 0-12-16,1 0 4 15,0 0-4-15,0-7-16 16,0-3 4-16,0-4 48 15,0-3-24-15,0-7 16 16,-1-4-20-16,1-10 0 16,0 4-8-16,4-11-52 15,4 4 28-15,-5-14-104 16,5 3 68-16,-4-10-48 16,7 7 60-16,-3-7 20 15,7 10 16-15,4-3 4 16,1 10 0-16,3 4 68 15,0 7-36-15,4 3 4 16,-4 3-20-16,-8 7 16 16,1 4-20-16,-17-3 40 15,1 2-28-15,-11 1 48 16,-5 3-40-16,0 0-32 16,-7-3-4-16,3-7 28 15,9 0-16-15,3-7-28 16,8 0 12-16,11-3-8 15,8 3 8-15,12-4-20 16,8 4 16-16,7 0 12 0,0 0 4 0,16-7-4 16,0 4 4-16,15-8-16 15,-7 5 8-15,-8-8-16 16,-8 7 12-16,-12-10 56 16,-19 6-24-16,-15-9 0 15,-4 3-16-15,-20-7-16 16,-7 3 4-16,-24 0 12 15,1 7-4-15,-13 8-12 16,21 9 4-16,-5 7-40 16,8 8 24-16,4 9 32 15,11 1-4-15,12-1 0 16,8-3-4-16,16-10 20 16,3 0-12-16,8-14 32 15,8-4-28-15,7-16-12 16,-3 2-8-16,-5-16-16 15,-7 3 12-15,-4-14-12 16,-7 7 8-16,-13-13 16 16,5 10 0-16,-16-18 24 15,4 7-16-15,-8-9 4 16,1 12-8-16,-5 8 20 16,8 14-16-16,-11 23-40 15,7 8 16-15,-7 26 12 16,3 8 0-16,-7 7 28 15,7-4-16-15,-4 14-32 0,9-3 12 0,-5 10 28 16,12-7-12 0,0-3 60-16,8-8-36 0,0-9 28 15,3-8-32-15,9-9-316 16,7-8 156-16</inkml:trace>
        </inkml:traceGroup>
      </inkml:traceGroup>
    </inkml:traceGroup>
    <inkml:traceGroup>
      <inkml:annotationXML>
        <emma:emma xmlns:emma="http://www.w3.org/2003/04/emma" version="1.0">
          <emma:interpretation id="{40E5B887-4C5F-410B-B570-88C4CC07A169}" emma:medium="tactile" emma:mode="ink">
            <msink:context xmlns:msink="http://schemas.microsoft.com/ink/2010/main" type="paragraph" rotatedBoundingBox="3046,14585 20625,14309 20648,15771 3069,16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0ECB7E-B5D3-4319-8198-0A651699E944}" emma:medium="tactile" emma:mode="ink">
              <msink:context xmlns:msink="http://schemas.microsoft.com/ink/2010/main" type="inkBullet" rotatedBoundingBox="3047,14616 3106,14616 3109,14752 3049,14753"/>
            </emma:interpretation>
            <emma:one-of disjunction-type="recognition" id="oneOf7">
              <emma:interpretation id="interp11" emma:lang="" emma:confidence="0">
                <emma:literal>•</emma:literal>
              </emma:interpretation>
            </emma:one-of>
          </emma:emma>
        </inkml:annotationXML>
        <inkml:trace contextRef="#ctx0" brushRef="#br0" timeOffset="31050.5629">-157 13796 1092 0,'-11'-31'404'0,"18"24"-316"0,-3-10-24 15,-4 10-24-15,0-7-36 16,8-3-28-16,8-3 12 16,7-4-152-16</inkml:trace>
      </inkml:traceGroup>
      <inkml:traceGroup>
        <inkml:annotationXML>
          <emma:emma xmlns:emma="http://www.w3.org/2003/04/emma" version="1.0">
            <emma:interpretation id="{071770AF-2674-47DE-80D0-0FEA3B222EA1}" emma:medium="tactile" emma:mode="ink">
              <msink:context xmlns:msink="http://schemas.microsoft.com/ink/2010/main" type="line" rotatedBoundingBox="3273,14581 20625,14309 20648,15771 3296,16043"/>
            </emma:interpretation>
          </emma:emma>
        </inkml:annotationXML>
        <inkml:traceGroup>
          <inkml:annotationXML>
            <emma:emma xmlns:emma="http://www.w3.org/2003/04/emma" version="1.0">
              <emma:interpretation id="{42A4BD4E-6654-43C9-9C79-CEE4D0917CC0}" emma:medium="tactile" emma:mode="ink">
                <msink:context xmlns:msink="http://schemas.microsoft.com/ink/2010/main" type="inkWord" rotatedBoundingBox="3277,14848 4127,14835 4144,15927 3294,1594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1554.9005">68 14085 728 0,'-4'38'268'0,"12"-10"-208"0,15 30-16 0,-15-27-8 16,3-3-28-16,9-1 4 15,7-13-4-15,19-14-8 16,8-14 4-16,1-17 12 0,22-10-8 0,4-4-20 16,12-3 4-16,-8 0 48 15,-11-4-20-15,-20 1-28 16,-7 2 4-16,-13 15 8 16,-14 17 0-16,-12 20 16 15,-16 25-12-15,-15 16 4 16,-20 53-4-16,-11 34 12 15,-4-1-12-15,11 1 24 16,1 0-20-16,7-14-32 16,20-17 12-16,3-21-24 15,12-21 16-15,24-20 148 16,18-28-68-16,21-27 36 16,10-34-60-16,-7-15 20 15,-8-6-32-15,-11-4-16 0,-20-3-8 16,-3 0 72-16,-20 7-40 15,-20 10-20-15,-7 14-16 16,-27 13 8-16,-4 11-4 16,7 14-300-16,13 6 160 15</inkml:trace>
        </inkml:traceGroup>
        <inkml:traceGroup>
          <inkml:annotationXML>
            <emma:emma xmlns:emma="http://www.w3.org/2003/04/emma" version="1.0">
              <emma:interpretation id="{6F93CE84-C883-4D09-96D1-442C140A808B}" emma:medium="tactile" emma:mode="ink">
                <msink:context xmlns:msink="http://schemas.microsoft.com/ink/2010/main" type="inkWord" rotatedBoundingBox="5594,14849 7816,14814 7826,15509 5604,1554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2324.0818">2708 14027 508 0,'-12'-11'188'0,"5"8"-148"0,-5 0-8 0,0 3 72 16,-3 0-64-16,-8 3 72 15,-8 4-64-15,0 3 28 16,-4 7-44-16,-4 11 16 0,4 6-28 0,4 8-28 16,4 2 4-16,16-2 28 15,7-5-16-15,12-9 44 16,23-7-28-16,11-11 12 16,8-10-20-16,5-10-24 15,-5-14 0-15,4-7-68 16,-11-7 44-16,-8 0-4 15,-12 4 20-15,-8 6 20 16,-7 11 0-16,-4 6 24 16,-8 8-16-16,-4 6 12 15,1 11-12-15,3 10 0 16,8 7-4-16,7 0 36 16,9 0-20-16,10-7 12 15,17-7-20-15,11-10 72 16,4-14-52-16,-4-6 4 0,-12-15-24 15,-3 1 16-15,-12-4-20 16,-8-4 4 0,-7-3-8-16,-12 1 12 0,-8-5-12 15,0-6-20-15,-4 10 4 16,0 7-4-16,5 11 4 16,6 13-108-16,9 7 64 15,3 7-392-15,9 10 244 16</inkml:trace>
          <inkml:trace contextRef="#ctx0" brushRef="#br0" timeOffset="32698.9472">3556 14343 612 0,'-27'0'228'0,"19"11"-180"0,-4 6-12 15,5-3 104-15,3 3-84 16,0 7 48-16,4 3-60 16,4 1-24-16,7-4-12 15,13-3 24-15,3-8-16 0,4 1 12 16,7-7-16-16,-3 0 20 0,-4-7-20 15,-4-3 32-15,-7-4-28 16,-13-11 20-16,-7-6-20 16,-7-10-8-16,-17-7-4 15,-3-8-4 1,4 8 0-16,4 7-36 0,7 6 20 16,12 8-348-16,19-1 204 15,9 11-396 1</inkml:trace>
          <inkml:trace contextRef="#ctx0" brushRef="#br0" timeOffset="32956.1309">4326 13982 1068 0,'-11'-3'396'0,"14"3"-308"0,-3 0-24 16,12 0-60-16,7 3-16 16,5 4 32-16,7 3-12 15,3 7-556-15,9 8 300 16,0-1-248-16</inkml:trace>
          <inkml:trace contextRef="#ctx0" brushRef="#br0" timeOffset="33105.0269">4171 14178 904 0,'-58'-7'332'0,"54"18"-256"0,16 2-24 0,7-6-8 15,20 0-36-15,23 7 32 16,15-4-24-16,9-6-760 15,14-1 400-15,1-6 88 16</inkml:trace>
        </inkml:traceGroup>
        <inkml:traceGroup>
          <inkml:annotationXML>
            <emma:emma xmlns:emma="http://www.w3.org/2003/04/emma" version="1.0">
              <emma:interpretation id="{80F84C25-954D-4E11-A51D-08DDEFE3B8CC}" emma:medium="tactile" emma:mode="ink">
                <msink:context xmlns:msink="http://schemas.microsoft.com/ink/2010/main" type="inkWord" rotatedBoundingBox="8246,14957 9012,14945 9021,15553 8255,1556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3374.7444">5108 14034 892 0,'-23'-4'332'0,"15"18"-260"0,-19 3-20 16,19-3 0-16,4 7-40 15,-3 10 32-15,14 6-28 16,1 1 76-16,12-7-56 16,7-7-20-16,4-13-16 0,7-15-184 15,1-10 96-15,-4-10 20 16,-8-7 44-16,-8-6 56 16,-19 6-20-16,-7-4 24 15,-13 1-20-15,1 6 52 16,-12 14-36-16,4 4-16 31,7 3-8-31,-7 7-256 0,20 11 136 16,-1 13-508-16</inkml:trace>
          <inkml:trace contextRef="#ctx0" brushRef="#br0" timeOffset="33500.1659">5801 14371 800 0,'-15'113'296'0,"-5"-78"-232"0,-26 10-16 0,7-11-696 16</inkml:trace>
        </inkml:traceGroup>
        <inkml:traceGroup>
          <inkml:annotationXML>
            <emma:emma xmlns:emma="http://www.w3.org/2003/04/emma" version="1.0">
              <emma:interpretation id="{7B3F6102-3DCD-4B8B-95A6-BDA16C7E00EA}" emma:medium="tactile" emma:mode="ink">
                <msink:context xmlns:msink="http://schemas.microsoft.com/ink/2010/main" type="inkWord" rotatedBoundingBox="10558,14918 11511,14903 11517,15290 10564,1530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4305.7605">7342 13985 464 0,'4'-20'176'0,"-1"20"-140"0,13 0-8 16,-8-4 20-16,-1 4-32 16,1 4 84-16,-4 10-56 15,-4-1 40-15,4 5-48 16,-4 2-12-16,0 4-12 16,-4 0 32-16,0 7-20 0,0-10 40 15,0-4-36-15,1-3 72 16,-1-11-52-16,4-6 20 15,7-4-40-15,5-14-36 16,4 4 4-16,3-3-60 16,8 2 32-16,-4-6-88 15,4 7 64-15,0 3 20 16,4 4 20-16,-7 7 60 0,-1 6-24 16,-12 4 52-1,5 3-40-15,-12 7 20 16,0 4-32-16,-8 7 16 15,4 3-20-15,-8 3 28 16,4 0-28-16,-4-3 12 16,8 0-16-16,-3-7 20 15,3-3-20-15,0-7-172 16,3-4 88-16,1-10-636 16,8 0 396-16,7-14 96 15</inkml:trace>
          <inkml:trace contextRef="#ctx0" brushRef="#br0" timeOffset="34607.6848">8120 14013 624 0,'-16'-3'228'0,"16"3"-176"0,-34 6-16 15,22 5 80-15,-4-1-72 16,1 7 0-16,3 14-28 15,5 7 16-15,3 7-20 16,11 0 32-16,9-1-28 0,7-9 48 16,8-11-36-16,0-7 40 15,8-14-40-15,3-9 20 0,-3-12-28 16,-12-9 0 0,-4-1-12-16,-11-13-32 15,-8 3 12-15,-20-7-4 16,5 14 8-16,-16 0-20 15,15 14 16-15</inkml:trace>
        </inkml:traceGroup>
        <inkml:traceGroup>
          <inkml:annotationXML>
            <emma:emma xmlns:emma="http://www.w3.org/2003/04/emma" version="1.0">
              <emma:interpretation id="{5581AD2D-842E-42AF-AA69-69E66CA24398}" emma:medium="tactile" emma:mode="ink">
                <msink:context xmlns:msink="http://schemas.microsoft.com/ink/2010/main" type="inkWord" rotatedBoundingBox="12738,14433 16701,14371 16723,15833 12761,15895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5326.044">9529 13979 488 0,'19'-18'180'0,"-11"25"-140"0,19 0-12 0,-15 3 120 15,-5 8-88-15,9 2 8 16,-12 8-40-16,11 6 8 15,-11 4-20-15,4-3 44 0,0-5-32 16,-4-12 72-16,-4-5-52 16,7-13 72-16,1-13-68 15,4-8-28-15,3-3-12 16,1-4-4-16,3 1-4 16,-4 3 16-1,5 3-12-15,-1 4-56 16,4 7 24-16,-3 3-32 15,-1 3 32-15,4 4-16 16,1 4 24-16,7-1 16 0,11 1 4 16,5-1 24-16,-1-3-16 15,-3 0 24-15,-5 0-24 16,-7 0 4-16,-11 0-8 0,-5-3 28 16,-3-4-20-16,-24 0-24 31,8 0 4-31,-19-7 0 15,4 7 4-15,-16-3-20 16,8 3 12-16,-12 7-48 16,8 7 28-16,-4 3-12 15,8 4 24-15,0 3-16 16,12 7 16-16,3 4 36 0,8-1-12 16,16-2 72-16,15-8-48 0,19-7-188 15,12-3 84-15,8-7-604 16</inkml:trace>
          <inkml:trace contextRef="#ctx0" brushRef="#br0" timeOffset="36619.0054">10717 13989 364 0,'20'-4'132'0,"-9"-2"-100"0,5-1-12 16,-8 7 156-16,-5-4-100 16,1 1 16-16,-8-1-56 15,-3 4-44-15,-9 0 4 0,-7 0 8 0,-4 4 0 16,0-1 52-16,4 4-32 15,7 0 16-15,12 3 12 16,16 4-28 0,11 3 4-16,8 4-16 15,8-7 0-15,-1 3-4 16,-7 4 36-16,-7-11-20 16,-13 4 4-16,-19-4-16 15,-15 4 12-15,-19-7-16 16,-9 6 16-16,1-9-16 15,4-1-12-15,3-3 0 0,12 0-32 16,12-3 20-16</inkml:trace>
          <inkml:trace contextRef="#ctx0" brushRef="#br0" timeOffset="37727.9478">11027 13927 768 0,'12'3'284'0,"-1"-6"-220"0,12 3-20 16,-3 0 12-16,19 0-40 0,22 7-12 15,21-4-8-15,3-3 28 16,-8 4-12-16,-7-4-4 0,-16-7-4 16,-11 3-4-16,-12-2 0 15,-12 6 24-15,-19 0-12 16,-8 6 76 0,1 5-52-16,-13 9 4 15,5-2-24-15,-1 6-20 16,5 3 0-16,7 4 92 15,12 0-48-15,11-7 16 16,4-10-32-16,4-7-20 0,4-11-8 16,0-9-40-16,-8-5 24 15,-11-2 32-15,-12-4-4 0,-8-7 8 16,-7-7-8-16,-1 3-40 31,1 8 16-31,-4 3-20 16,3 7 20-16,4 6 0 15,12 8 8-15,16 10-116 0,3 3 68 16,20-3-144-16,11 0 112 16,1-4 32-1,3 1 36-15,8-4 28 0,-16-4-4 16,-11 4 96-16,-8 4-56 16,-15-4 24-1,3 7-36-15,-19 3 40 16,-3 4-40-16,-9 3 48 0,5 4-48 0,-5-1-16 15,8-3-8-15,4 1 36 16,8-5-24-16,4-6 68 16,4-7-48-16,-1-3 20 0,1-1-40 15,0-6 36-15,-5 0-32 16,5-4-4-16,-1-3-12 16,5-4-8-16,-1 0 4 15,1 8-120-15,-1 6 64 16,5 3-420-16,11-2 264 15,4-8-388 1</inkml:trace>
          <inkml:trace contextRef="#ctx0" brushRef="#br0" timeOffset="37052.6367">11523 13456 488 0,'-12'-11'180'0,"12"15"-140"0,-12-1-12 0,5 14 152 0,-9 7-104 16,4 35-4-16,-3 20-44 16,3 10 24-16,-7-9-28 15,0-5 32-15,7-6-32 0,0 0 32 16,1-7-32-16,-5-7-216 16,1-14 104-16</inkml:trace>
          <inkml:trace contextRef="#ctx0" brushRef="#br0" timeOffset="37835.7197">12695 13648 644 0,'-19'-38'236'0,"19"38"-180"0,-11-24-20 15,-9 21-16 1,12 3-20-16</inkml:trace>
          <inkml:trace contextRef="#ctx0" brushRef="#br0" timeOffset="38084.382">12506 13989 872 0,'-27'10'324'0,"15"-3"-252"0,-3 0-20 15,3 0 84-15,4 3-84 16,-3 1 8-16,3-1-40 0,8 0 32 15,0 0-28-15,0-3-260 0,4-3 128 16,11-4-628 0</inkml:trace>
          <inkml:trace contextRef="#ctx0" brushRef="#br0" timeOffset="38734.7474">12773 13930 528 0,'4'-13'196'0,"-4"13"-152"0,-8 13-12 0,-7-13 52 16,11 4-52-16,-4 3 76 15,-4 0-60-15,5 3 20 16,7 0-40-16,-8 4 8 16,8 3-20-16,8 0 0 15,-1 4-8-15,5-4 64 0,15 0-40 16,-8-6 48-16,1-8-44 16,-1-6 16-16,0-4-32 15,-3-3-52-15,3-4 16 0,-11-7-128 31,11 4 80-31,-7-11-52 0,7 4 68 16,16-7 36-16,-8 11 8 0,12 3 76 16,0 6-40-16,7 8 48 15,-7 3-44-15,0 3 0 16,-1 8-24-16,5-1 36 16,-4 4-24-16,-1-4 20 15,-3-3-24-15,-8-4 60 16,-7 1-44-16,-9-4 0 15,-3-4-20-15,-8-3-168 16,-16-3 80-16,5 0-172 16,-8 3 136-16,-9 7 8 15,9 7 64-15,-16 7 12 16,8 6 16-16,-12 25 8 0,8 34 0 16,-3 28 60-1,14-1-32-15,13-6 16 0,-1 0-28 16,0 0 28-16,-7-4-28 0,-5-17 56 15,1-17-40-15,-8-21 100 16,-4-20-76-16,0-17 12 16,4-25-44-16,3-17-4 15,1-14-12-15,0 1 12 16,15-1-12-16,16-3-40 16,23-7 20-16,27 0-24 15,19 7 20-15,1 7 16 16,-1 3 4-16,1 4-320 15,11 7 172-15,0 6-432 16</inkml:trace>
        </inkml:traceGroup>
        <inkml:traceGroup>
          <inkml:annotationXML>
            <emma:emma xmlns:emma="http://www.w3.org/2003/04/emma" version="1.0">
              <emma:interpretation id="{04B93A34-7A17-4789-95A6-FF4F94B27241}" emma:medium="tactile" emma:mode="ink">
                <msink:context xmlns:msink="http://schemas.microsoft.com/ink/2010/main" type="inkWord" rotatedBoundingBox="17885,14498 19953,14465 19970,15562 17902,15594"/>
              </emma:interpretation>
              <emma:one-of disjunction-type="recognition" id="oneOf13">
                <emma:interpretation id="interp17" emma:lang="" emma:confidence="0">
                  <emma:literal>force,</emma:literal>
                </emma:interpretation>
                <emma:interpretation id="interp18" emma:lang="" emma:confidence="0">
                  <emma:literal>force /</emma:literal>
                </emma:interpretation>
                <emma:interpretation id="interp19" emma:lang="" emma:confidence="0">
                  <emma:literal>force I</emma:literal>
                </emma:interpretation>
                <emma:interpretation id="interp20" emma:lang="" emma:confidence="0">
                  <emma:literal>force.</emma:literal>
                </emma:interpretation>
                <emma:interpretation id="interp21" emma:lang="" emma:confidence="0">
                  <emma:literal>force '</emma:literal>
                </emma:interpretation>
              </emma:one-of>
            </emma:emma>
          </inkml:annotationXML>
          <inkml:trace contextRef="#ctx0" brushRef="#br0" timeOffset="39609.933">15103 13858 748 0,'0'-86'276'0,"-7"38"-216"0,-1-28-16 15,4 45-64 1,8 11 0-16,-4-8 8 15,-4 7 8-15,-4 11-68 16,0 7 40-16,-11 37 56 16,0 11-8-16,-12 37 40 15,-4 4-32-15,-23 35 12 16,19-8-20-16,4 11 20 16,12-14-24-16,8-13 12 15,7-18-12-15,4-10 64 0,4-11-44 16,0-16-92-16,0-15 32 15,4-13-72-15,4-14 56 16,-1-11-12-16,1-9 32 0,0-18 24 16,-4-31 0-16,-4-20 0 0,-8 6 4 15,-7 14 72 1,3 4-40-16,-11 6 76 16,3 15-64-16,-3-1 88 15,11 7-76-15,-7 0 16 16,11 11-44-16,1 3-64 15,7 10 16-15,15 7-24 16,8 7 24-16,24 7 0 16,7 7 8-16,23 6 76 15,-3 1-36-15,-8-4-12 16,-8-3-12-16,-4-4-8 16,-15-3 0-16,-1 0 44 0,-14-7-24 0,-5-7-8 15,-7 4-8-15,-5-1-24 16,-7 1 12-16,-7-1-32 15,-1 4 24-15,-4 7-40 16,1 7 36-16,-5 0-20 16,8 0 24-16,5 6 0 15,-9 8 8-15,12-4 0 16,4 3 0-16,7-3 32 16,-3-3-12-16,8-11 48 15,-5-10-32-15,5-10 28 16,3-11-28-16,-7-3 16 15,-4-3-24-15,-8-4 0 32,0 7-12-32,-8-7-8 0,8 3 4 0,-20-3-40 15,13 14 20-15,-5-4-48 16,12 11 36-16,-8 3-28 16,8 7 32-16,0 7 0 15,8 0 16-15,0 0 52 16,3 3-24-16,9-3-160 15,-9 3 76-15</inkml:trace>
          <inkml:trace contextRef="#ctx0" brushRef="#br0" timeOffset="40251.6399">15676 13965 580 0,'-7'-4'216'0,"7"4"-168"0,-4 4-12 16,-4 3 56-16,8 3-56 16,0 4-20-16,0 3-16 15,0 0 16-15,8 4-8 16,-4-7 48-16,3 3-28 0,1-10 84 16,-8-11-64-16,8 4 40 15,3-7-52-15,-3-3 0 16,4-4-24-16,-1-3 28 15,5-10-24-15,3-4-56 32,1 0 16-32,-1-4-228 0,8 11 140 0,0 3-68 15,4 11 108-15,8 0-4 16,3 6 48-16,5 1 60 16,-1 3-16-16,-7-4 136 15,0 8-84-15,-12-8 48 16,-8 8-68-16,-11-4-16 15,-4 7-20-15,-24 0 8 16,1 3-12-16,-20 11-20 16,12-1 4-16,-11 4 48 15,10 4-20-15,9-1-20 16,19 4 0-16,12 0 44 16,30 0-24-16,9-3 36 15,14-11-32-15,1-7-24 0,8-10 0 0,3-10-36 16,4-7 20-16,-7-4 32 15,-8-3-8-15,-20-3-16 32,-7-1 0-32,-27-10 4 15,-5 0 4-15,-18-6 0 16,-5 13 0-16,-15 7 68 16,4 6-36-16,-12 25-28 15,5 7-8-15,7 14-16 16,7 3 8-16,12 3 80 15,16-3-40-15,27 0 80 0,23 0-60 16,8-7-60-16,0-7 4 16</inkml:trace>
        </inkml:traceGroup>
        <inkml:traceGroup>
          <inkml:annotationXML>
            <emma:emma xmlns:emma="http://www.w3.org/2003/04/emma" version="1.0">
              <emma:interpretation id="{21A32095-5411-4F16-B049-22AD6C216089}" emma:medium="tactile" emma:mode="ink">
                <msink:context xmlns:msink="http://schemas.microsoft.com/ink/2010/main" type="inkWord" rotatedBoundingBox="20492,15141 20639,15139 20642,15332 20496,15334"/>
              </emma:interpretation>
            </emma:emma>
          </inkml:annotationXML>
          <inkml:trace contextRef="#ctx0" brushRef="#br0" timeOffset="40464.2053">17422 14182 820 0,'-19'24'304'0,"19"-24"-236"0,-66 96-20 0,35-55 44 16,4-6-60-16</inkml:trace>
        </inkml:traceGroup>
      </inkml:traceGroup>
    </inkml:traceGroup>
    <inkml:traceGroup>
      <inkml:annotationXML>
        <emma:emma xmlns:emma="http://www.w3.org/2003/04/emma" version="1.0">
          <emma:interpretation id="{FD0A6C77-1C09-451B-8682-FA8F1565B5CC}" emma:medium="tactile" emma:mode="ink">
            <msink:context xmlns:msink="http://schemas.microsoft.com/ink/2010/main" type="paragraph" rotatedBoundingBox="5489,16010 21683,15590 21776,19157 5581,195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FC2170-890A-4596-8A83-A2C048D964B5}" emma:medium="tactile" emma:mode="ink">
              <msink:context xmlns:msink="http://schemas.microsoft.com/ink/2010/main" type="inkBullet" rotatedBoundingBox="5494,16195 6626,16165 6658,17405 5526,17435"/>
            </emma:interpretation>
          </emma:emma>
        </inkml:annotationXML>
        <inkml:trace contextRef="#ctx0" brushRef="#br0" timeOffset="43164.2827">2286 15582 520 0,'12'-31'192'0,"7"10"-152"0,20-10-8 0,-12 1 28 16,4 19-40-16,15-13 132 16,5 0-84-16,3 24 56 15,-4 3-68-15,4 35 36 16,-7 7-52-16,-9 27 16 15,1 4-36-15,-8 27 52 16,-4-3-40-16,-4 0-8 16,-3-4-12-16,-16-17 24 15,0-13-20-15,-16-8 12 16,0-10-16-16</inkml:trace>
        <inkml:trace contextRef="#ctx0" brushRef="#br0" timeOffset="43391.889">3103 15231 808 0,'-4'-14'300'0,"4"14"-232"0,-19 35-20 15,-5 3 96 1,1 6-88-16,-19 29 32 0,11-1-52 15,-24 4-4-15,9-11-20 0,-24 4 0 16,24-11-4-16,-12 4 12 16,11-10-12-16</inkml:trace>
        <inkml:trace contextRef="#ctx0" brushRef="#br0" timeOffset="43840.1074">3204 16291 488 0,'11'10'180'0,"-11"-10"-140"0,31 4-12 15,-12-4 32 1,1 3-40-16,3-6 16 16,4-1-20-16,0-3 0 15,0 4-8-15,-7-7 20 16,-1-1-16-16,-15-6 84 15,0 3-52-15,-16-6 76 0,4 13-68 0,-23-4 60 16,4 5-60-16,-15 9 48 16,7 7-56-16,-8 1-12 15,12 13-20 1,4 0 32-16,16 0-20 16,11 3 4-16,7 1-16 0,13 3 20 15,7 0-20-15,4-7 12 16,0-3-12-16</inkml:trace>
      </inkml:traceGroup>
      <inkml:traceGroup>
        <inkml:annotationXML>
          <emma:emma xmlns:emma="http://www.w3.org/2003/04/emma" version="1.0">
            <emma:interpretation id="{5EADA0DD-BF82-421D-8085-B6F271566C4E}" emma:medium="tactile" emma:mode="ink">
              <msink:context xmlns:msink="http://schemas.microsoft.com/ink/2010/main" type="line" rotatedBoundingBox="7269,15964 20320,15626 20369,17501 7318,17839"/>
            </emma:interpretation>
          </emma:emma>
        </inkml:annotationXML>
        <inkml:traceGroup>
          <inkml:annotationXML>
            <emma:emma xmlns:emma="http://www.w3.org/2003/04/emma" version="1.0">
              <emma:interpretation id="{7CE164BD-EC5B-4F19-A534-7F8E8FDE9D3E}" emma:medium="tactile" emma:mode="ink">
                <msink:context xmlns:msink="http://schemas.microsoft.com/ink/2010/main" type="inkWord" rotatedBoundingBox="7289,16720 7611,16711 7621,17090 7299,17099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4151.4085">4152 15764 1248 0,'4'-3'460'0,"-4"3"-356"0,31 3-32 16,-8-3-4-1,4 0-52-15,12 0-24 0,3 7 4 0,-3 4-720 16,0 2 392-16</inkml:trace>
          <inkml:trace contextRef="#ctx0" brushRef="#br0" timeOffset="44283.37">4082 16133 956 0,'20'7'352'0,"-20"-7"-272"0,65 0-24 0,-26-4-28 16,4 4-28-16,7-7-460 15,4 0 252-15</inkml:trace>
        </inkml:traceGroup>
        <inkml:traceGroup>
          <inkml:annotationXML>
            <emma:emma xmlns:emma="http://www.w3.org/2003/04/emma" version="1.0">
              <emma:interpretation id="{2417D64C-04D9-494D-9A57-3C07E1447AA0}" emma:medium="tactile" emma:mode="ink">
                <msink:context xmlns:msink="http://schemas.microsoft.com/ink/2010/main" type="inkWord" rotatedBoundingBox="8262,16828 8328,16826 8329,16857 8263,16859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5915.2307">5046 15902 872 0,'0'-24'324'0,"0"24"-252"0,8-7-20 16,-4 7 40-1,7 4-60-15,9-1 16 16,3 4-32-16</inkml:trace>
        </inkml:traceGroup>
        <inkml:traceGroup>
          <inkml:annotationXML>
            <emma:emma xmlns:emma="http://www.w3.org/2003/04/emma" version="1.0">
              <emma:interpretation id="{3692F0A7-0F4C-4221-8433-A36B541C4FAB}" emma:medium="tactile" emma:mode="ink">
                <msink:context xmlns:msink="http://schemas.microsoft.com/ink/2010/main" type="inkWord" rotatedBoundingBox="9010,15919 10852,15871 10900,17715 9058,17763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6572.5561">6188 15152 592 0,'-19'-10'220'0,"19"10"-172"0,-20-11-12 0,13 11 120 16,-1 7-92-16,-4 0 52 16,-7 10-68-16,-4 4 44 15,3 10-52-15,1 17 40 16,0-3-44-16,-1 6-12 16,20-2-12-16,4-12 8 15,8 1-12-15,15-17 24 16,4-7-20-16,4-18-144 15,3 4 68-15,1-14-212 16,-12 1 156-16,-4-15-60 16,-3 4 108-16,-12 0 40 15,-1 10 24-15,-14 14 112 16,3 11-56-16,-4 13 96 16,0 7-84-16,8 3 76 0,8-3-76 0,11-7-24 15,8 0-20-15,4-17 20 16,8 0-20-16,15-17 32 15,0-4-32-15,1-17 4 16,-9 0-12-16,-15-14-16 16,-4 7 4-16,-23-10 64 15,-4 3-32-15,-19 4-20 16,7 10-8-16,-11-3-8 16,7 20 0-16,13-3-328 15,6 17 184-15</inkml:trace>
          <inkml:trace contextRef="#ctx0" brushRef="#br0" timeOffset="46816.2038">6869 15503 496 0,'-11'27'184'0,"11"-27"-140"0,-23 73-16 16,11-35 144 0,8-7-100-16,-7 13 88 15,3 1-96-15,0 10-32 16,4-3-20-16,4-11-4 0,0 4-4 0,0-21 52 16,0 0-32-16</inkml:trace>
          <inkml:trace contextRef="#ctx0" brushRef="#br0" timeOffset="47053.8355">6773 15524 652 0,'15'-35'244'0,"-15"35"-192"0,27-7-12 0,-7 7 200 15,-1 7-140-15,0 10-8 16,1 4-56-16,-5 7-16 15,1 3-12-15,-9-4 12 16,-3-3-12-16,-15 0 40 16,3-3-24-16,-15-7 12 15,3-1-20-15,-7-6 8 16,4-7-12-16,0-13-208 16,11 9 104-16</inkml:trace>
          <inkml:trace contextRef="#ctx0" brushRef="#br0" timeOffset="47371.731">6920 15059 560 0,'8'-48'208'0,"-8"48"-164"0,7-28-8 0,-3 15 84 15,4 6-72-15,0-7 88 16,-1 7-80-16,-3 0 0 15,-4 4-36-15,0 6 32 16,8 7-28-16,-8 4 84 16,0 3-60-16,0 1 56 15,0 2-60-15,0-2 16 16,0 2-40-16,0 1 16 16,-4-4-20-16,0-7 8 15,8 1-12-15,0-4 0 16,4 3-4-16,7-10-164 15,5 3 84-15,14-3-244 16,1 0 176-16</inkml:trace>
          <inkml:trace contextRef="#ctx0" brushRef="#br0" timeOffset="48043.518">5820 15988 684 0,'0'-7'252'0,"0"7"-192"0,4-7-20 16,0 7 144 0,0 0-108-16,0-3 60 15,7 6-80-15,5-3 64 16,7 0-68-16,20 7-8 16,3 4-28-16,32-8 8 15,-5 4-16-15,55-14 16 0,4 4-16 0,38-15 32 16,-4 5-24-16,12-12-4 15,-27 8-8-15,-7 0-4 16,-24 3 0-16,-20-3 8 16,-18 7-4-16,-20-4-4 15,-12 4 4-15,-19 3 12 16,-12 3-8-16</inkml:trace>
          <inkml:trace contextRef="#ctx0" brushRef="#br0" timeOffset="48794.0286">6347 16384 632 0,'0'-17'236'0,"0"17"-184"0,-4-14-16 0,0 7 104 15,4 7-84-15,-15-3 40 16,7 3-56-16,-8 3 12 16,9 11-32-16,-13 17 104 15,1 7-68-15,11 17 20 16,-3 0-44-16,11 3 24 16,11-6-32-16,1-7 12 15,7-4-20-15,4-14 28 16,1-6-28-16,-1-14-4 15,0-4-8-15,-4-13-148 16,-3 3 80-16,-8-17-24 16,-4 0 48-16,-8-10 8 15,0 9 20-15,-8-2-8 16,4 10 8-16,1 10 0 16,3 17 4-16,8 7 156 15,7 7-80-15,20 1 36 16,8 2-64-16,23-10 12 0,0-3-32 15,8-11 16-15,-9 1-20 0,-10-18 0 16,-9 4-8-16,-11-18-104 16,-7 4 52-16,-13-17-120 15,-7 0 88-15,-8-8-224 16,0 8 168-16</inkml:trace>
          <inkml:trace contextRef="#ctx0" brushRef="#br0" timeOffset="49049.1943">7013 16150 924 0,'0'-17'340'0,"0"17"-260"0,19-7-28 0,-15 10 160 16,4 4-128-16,-1 7 20 15,5 3-64-15,-8 7-28 16,0 0-4-16,-8 4 16 15,4-1-12-15,-8-3 24 16,4-3-24-16,0-7 4 16,4 0-8-16,4-14 20 15,4 0-16-15,23-7-12 16,-4 0-4-16,23 3-200 16,8-3 112-16</inkml:trace>
        </inkml:traceGroup>
        <inkml:traceGroup>
          <inkml:annotationXML>
            <emma:emma xmlns:emma="http://www.w3.org/2003/04/emma" version="1.0">
              <emma:interpretation id="{F6F7FC4F-F8C3-43FF-A58E-F6070A572BFA}" emma:medium="tactile" emma:mode="ink">
                <msink:context xmlns:msink="http://schemas.microsoft.com/ink/2010/main" type="inkWord" rotatedBoundingBox="11425,17393 11708,17386 11716,17725 11434,17733"/>
              </emma:interpretation>
            </emma:emma>
          </inkml:annotationXML>
          <inkml:trace contextRef="#ctx0" brushRef="#br0" timeOffset="49230.675">8491 16429 892 0,'-15'44'332'0,"-4"-9"-260"0,-24 23-20 0,12-17 28 16,-8 1-56-16,-3-1-504 15,11 7 260-15,-23-10-220 16</inkml:trace>
        </inkml:traceGroup>
        <inkml:traceGroup>
          <inkml:annotationXML>
            <emma:emma xmlns:emma="http://www.w3.org/2003/04/emma" version="1.0">
              <emma:interpretation id="{3E3A9430-DBDD-4592-A37C-022ACA5BCC7A}" emma:medium="tactile" emma:mode="ink">
                <msink:context xmlns:msink="http://schemas.microsoft.com/ink/2010/main" type="inkWord" rotatedBoundingBox="12413,16496 12427,16495 12428,16510 12413,16511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1" brushRef="#br0">9196 15539 0,'0'0'16</inkml:trace>
        </inkml:traceGroup>
        <inkml:traceGroup>
          <inkml:annotationXML>
            <emma:emma xmlns:emma="http://www.w3.org/2003/04/emma" version="1.0">
              <emma:interpretation id="{1E528D7E-483C-48B6-A634-935A5833F43A}" emma:medium="tactile" emma:mode="ink">
                <msink:context xmlns:msink="http://schemas.microsoft.com/ink/2010/main" type="inkWord" rotatedBoundingBox="13004,16103 15695,16033 15727,17264 13036,17333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9686.4717">9877 15668 548 0,'0'-14'204'0,"0"14"-156"0,12 21-16 0,-12-11-36 16,4 4-4-16,-4 17 12 15,0 3 0-15,-4 39-20 16,0 6 8-16,-8 14 12 16,5-11 0-16,-5-3 16 15,4-17-12-15,-3-10-28 16,7-7 8-16,-4-18 48 16,4-6-16-16</inkml:trace>
          <inkml:trace contextRef="#ctx0" brushRef="#br0" timeOffset="49907.5737">10001 15661 788 0,'54'-3'292'0,"-54"3"-228"0,58 27-16 16,-38-9 8-1,-1 2-40-15,-7 18 20 16,-4 7-20-16,-20 10 52 15,0 0-36-15,-15-4-16 16,0-13-8-16,-4-7 36 0,4-14-24 16,4-17-20-16,7-6 0 0,16-29-396 15,8 1 216-15</inkml:trace>
          <inkml:trace contextRef="#ctx0" brushRef="#br0" timeOffset="50115.6259">10659 15124 880 0,'-19'7'328'0,"19"-7"-256"0,-35 45-16 0,20 0 144 15,-1 3-120-15,-3 38 36 16,7 3-68-16,-11 18 0 16,11-7-32-16,-3 7 8 15,7-15-12-15,-4-2 56 16,9-14-40-16,-13-18-268 15,8-10 132-15,-7-13-544 16,7-8 364-16</inkml:trace>
          <inkml:trace contextRef="#ctx0" brushRef="#br0" timeOffset="50403.5673">10938 15737 580 0,'15'-24'216'0,"-15"24"-168"0,0-21-12 16,0 7 92-1,0 4-76-15,-3-7-12 0,-1 3-24 0,-12 0 20 16,1 18-20-16,-12 3 48 16,3 10-36-16,-10 10 100 15,3 8-72-15,0 3 28 16,11 0-48-16,5-1-12 15,7 1-16-15,8-10 28 16,12-4-20-16,3-17-172 16,8 0 84-16,1-14-336 15,3-4 228-15</inkml:trace>
          <inkml:trace contextRef="#ctx0" brushRef="#br0" timeOffset="50508.3674">10888 15744 696 0,'0'3'256'0,"0"-3"-196"0,4 24-20 16,-1-6 84-1,5 2-76-15,4 11 16 16,7 4-40-16,0-4-12 16,5-1-8-16</inkml:trace>
          <inkml:trace contextRef="#ctx0" brushRef="#br0" timeOffset="50807.1581">11399 15575 644 0,'-27'-14'236'0,"27"14"-180"0,-28 28-20 16,9-18 124-16,8 11-96 0,-17 3 0 15,9 0-40-15,0 7-24 16,11 3-4-16,4 1 40 16,12-1-24-16,11 1-20 15,4-4 4-15,8-7 16 16,0 0-4-16,-7-7-180 15,-5-3 96-15,-19-4 36 16,-4-3 28-16,-23-4 12 16,0 4 4-16,-16-3 12 15,8-1-8-15,-3-3 16 16,11 0-16-16,3-7-84 16,9 4 44-16</inkml:trace>
          <inkml:trace contextRef="#ctx0" brushRef="#br0" timeOffset="51421.2896">11615 15599 488 0,'0'11'180'0,"0"-11"-140"0,20 27-12 15,-20-10 136 1,8 4-96-16,-8 3 0 15,0 0-44-15,-4 4 0 16,4-1-12-16,-8 4 28 16,4-3-24-16,-4-4 4 15,4-4-12-15,-3-9-8 0,3-1 4 0,-4-13 20 16,4-4-12-16,4-14-48 16,4 4 20-16,4-14-172 15,7 7 104-15,1-11-8 16,-1 4 56-16,1-3 76 15,-1 10-20-15,1 7 144 16,-5 6-92-16,-11 15 136 16,8 10-120-16,-16 3 100 15,8 7-108-15,-7 3 64 16,3 1-84-16,-4 0-12 16,8-1-32-16,-4-3-4 15,8-3-4-15,0-14 48 16,7-4-32-16,5-13-108 15,-1 3 44-15,5-14-240 16,-1 4 156-16,4-14-140 16,4 7 152-16,1-10-80 15,-5 3 108-15,0-7 56 16,0 14 20-16,-11 3 140 16,7 14-68-16,-11 14 200 15,0 7-148-15,-8 3 176 16,4 14-168-16,-4-3 16 15,3 2-84-15,-3 8 36 16,12-7-52-16,4-3-28 16,3-4-12-16,-4-10 44 0,5-1-24 15,-1-9-388-15,0-1 200 0,-11-3-620 16,0 0 440-16</inkml:trace>
          <inkml:trace contextRef="#ctx0" brushRef="#br0" timeOffset="51781.2471">12452 15582 592 0,'-24'-17'220'0,"24"17"-172"0,-42-7-12 0,22 7 56 15,9 3-56-15,-20 1 32 16,4 6-40-16,-8 7 44 15,4 4-40-15,4 3 28 16,11 4-32-16,5-1-8 16,11-3-12-16,8-3 56 15,3 0-36-15,16-8-20 16,-7-2-8-16,11-11-88 16,-4-4 48-16,0-6-160 15,0 3 112-15,-8-3 28 16,1 3 40-16,-13 0 36 15,-7 3-8-15,0 4 180 16,0 7-100-16,0-3 112 16,12 6-116-16,-4 4 8 15,11 0-52-15,8 3-388 0,4 4 188 16</inkml:trace>
        </inkml:traceGroup>
        <inkml:traceGroup>
          <inkml:annotationXML>
            <emma:emma xmlns:emma="http://www.w3.org/2003/04/emma" version="1.0">
              <emma:interpretation id="{36F587C8-14D3-46A2-B6F0-1D4C3E24A56B}" emma:medium="tactile" emma:mode="ink">
                <msink:context xmlns:msink="http://schemas.microsoft.com/ink/2010/main" type="inkWord" rotatedBoundingBox="16965,16035 20328,15948 20349,16728 16985,16815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2642.5381">13764 15496 340 0,'4'-14'128'0,"-4"14"-100"0,4 14-8 16,-4-4 112-16,0 8-76 0,0 9 68 31,0 8-72-31,-4-1 24 0,4 0-44 0,-4-6 44 16,8-1-44-16,-4-6 56 15,4-4-52-15,3-6 12 16,1-1-32-16,4-10 8 16,-1 0-12-16,5-7-8 15,-5 0 0-15,13-10-60 16,-5 3 32-16,4-20-104 16,1 3 72-16,-5-11 8 15,0 12 28-15,-7-1 16 16,7 13 4-16,-7 11 96 15,-4 14-52-15,-1 11 124 16,-7 13-96-16,0 6 20 16,0-6-56-16,0 0 20 15,0 0-28-15,-7-7-16 16,7-3-8-16,0-7 40 16,7-4-24-16,-7-10 16 15,0 7-20-15,0-14 0 16,8 0-8-16,0-17-148 15,-4 10 76-15,11-20-68 16,-3 3 72-16,-1-14-16 16,9 14 40-16,-1 0 4 15,-3 11 20-15,3 13 156 16,0 7-76-16,1 20 168 0,-13 5-136 16,1 5 32-16,-4 1-80 15,-8 0 24-15,-4-10-44 0,1 3 8 16,7-3-24-16,-4-4-324 15,4-3 164-15</inkml:trace>
          <inkml:trace contextRef="#ctx0" brushRef="#br0" timeOffset="53342.7685">14503 15706 652 0,'0'7'244'0,"0"-7"-192"0,20 0-12 0,-13 0 136 16,9 0-104-16,3-7-20 15,4 7-32-15,1-7-20 16,3-3 4-16,-12-4 20 16,5 0-12-16,-9-3 32 15,-3 0-28-15,-16-11-40 16,-3 8 12-16,-9-4 28 15,1 10-8-15,-8 3-8 16,0 11-4-16,0 11 84 16,0 9-48-16,7 8 60 15,9 3-52-15,11 3 24 16,7-3-36-16,17-3 0 16,-1 3-16-16,19-14 36 0,5-3-24 15,34-14-312-15,-7 7 156 0,19-14-204 16,-1 7 192-16,9-11 40 15,-16 1 64-15,-3-17 28 16,-17 9 12-16,-10-26 44 16,-17 6-24-16,-18-17 80 15,-13 3-56-15,-22 1 164 16,-4 13-116-16,-20 20 44 16,12 12-76-16,-20 23 16 15,16 7-44-15,4 17 16 16,0 7-28-16,8-3-16 15,7-4-8-15,12-6 12 16,4-4-4-16,11-11-4 16,5-6 4-16,-1-7-324 15,-3-4 176-15,-1-9-136 16,1-1 164-16,-5-21-60 16,5 8 104-16,-5-42 20 15,-3 3 32-15,4-23 140 16,-5 6-68-16,13-7 204 15,-5 14-144-15,-3 1 228 16,7 19-192-16,-7 22 16 16,3 17-96-16,-15 23 184 15,0 11-140-15,-19 31 56 16,7 18-100-16,-11 20 12 16,4-7-44-16,-4 3 4 0,19-17-24 15,-4-10-88-15,8-7 40 16,12-24-640-16,7-3 368 15</inkml:trace>
          <inkml:trace contextRef="#ctx0" brushRef="#br0" timeOffset="53510.214">15827 15049 1456 0,'-8'-24'536'0,"8"24"-416"0,-11 0-32 0,11 0-32 16,0 0-48-16,0 13-20 16,8-2 4-16</inkml:trace>
          <inkml:trace contextRef="#ctx0" brushRef="#br0" timeOffset="53721.4083">15707 15520 1216 0,'-27'76'448'0,"27"-76"-348"0,-11 41-28 15,3-24 84 1,8 4-100-16,0-4 16 16,8 4-48-16,-1-4 12 15,9-3-20-15,-5-7-536 16,5 3 284-16</inkml:trace>
          <inkml:trace contextRef="#ctx0" brushRef="#br0" timeOffset="54513.8837">15978 15389 748 0,'4'-20'276'0,"-4"20"-216"0,0 7-16 0,-4 3 128 15,4 7-104-15,-8 18 88 16,5 2-92-16,-5 8 4 16,4-4-44-16,0-3-20 15,4-7-8-15,4-7 20 16,8 0-8-16,3-10 24 15,4 0-20 1,1-7-364-16,-1 0 188 0,-3-11-172 16,3 1 196-16,-11-14-12 15,3 3 92-15,-7-7 96 16,0 4-16-16,-4 0 288 16,0 10-172-16,0 7 68 15,0 7-124-15,4 3 80 16,4 7-96-16,7 1-12 15,12-1-32-15,0-3 28 16,0 3-24-16,4-10-4 16,0 3-12-16,0-10-32 15,0 0 12-15,-4-10-120 16,-3 3 76-16,-5-17-24 16,0 6 52-16,-3-19 16 15,-5 6 8-15,-3-11-16 16,4 11 12-16,-8 4-4 0,0 13 4 15,-4 14 88-15,0 7-48 0,-4 17 124 16,4 0-88-16,-4 7 36 16,8 7-60-16,-4-14 12 15,4 7-36-15,-1-10 52 16,5-4-40-16,-4-7 28 16,4 0-32-16,-8-10-16 15,0 0-8-15,0-6 20 16,0 2-12-16,0-16-20 15,4-1 0-15,0-24 4 16,7 4 4-16,1-11-20 16,-1 11 12-16,1 3-32 15,3 11 24-15,-3 16-28 16,4 15 24-16,-5 23-8 16,5 4 16-16,-5 10 140 15,1-3-68-15,0-3 36 16,-1-4-56-16,-3-7 12 15,0 3-32-15,-1-13 28 16,1 0-32-16,0-11 32 16,0-3-32-16,3-10 4 15,1 3-12-15,3-20-184 16,1 2 100-16,-1-9-36 16,1 7 68-16,-1 6-32 15,1 7 40-15,-5 21 48 16,5 7-8-16,-5 13 240 0,1 4-132 0,4 0 24 15,-1 0-84 1,1-7 4-16,-1 0-36 0,-3-6 8 16,-1-5-16-16</inkml:trace>
          <inkml:trace contextRef="#ctx0" brushRef="#br0" timeOffset="54624.6796">17101 15733 676 0,'15'14'248'0,"-15"-14"-192"0,16 24-16 0</inkml:trace>
        </inkml:traceGroup>
      </inkml:traceGroup>
      <inkml:traceGroup>
        <inkml:annotationXML>
          <emma:emma xmlns:emma="http://www.w3.org/2003/04/emma" version="1.0">
            <emma:interpretation id="{4D8A8CF3-9828-4C35-8DE0-373A475E9DA6}" emma:medium="tactile" emma:mode="ink">
              <msink:context xmlns:msink="http://schemas.microsoft.com/ink/2010/main" type="line" rotatedBoundingBox="13910,17583 21735,17431 21768,19158 13943,19309"/>
            </emma:interpretation>
          </emma:emma>
        </inkml:annotationXML>
        <inkml:traceGroup>
          <inkml:annotationXML>
            <emma:emma xmlns:emma="http://www.w3.org/2003/04/emma" version="1.0">
              <emma:interpretation id="{E029871C-4C95-4657-8178-CB0ACFA967B3}" emma:medium="tactile" emma:mode="ink">
                <msink:context xmlns:msink="http://schemas.microsoft.com/ink/2010/main" type="inkWord" rotatedBoundingBox="13910,17583 16639,17530 16656,18397 13927,18450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.61473E6">11352 16618 384 0,'-4'-4'140'0,"4"4"-108"0,4 0-8 0,-4 0-12 16,4 11-12-16,-4 9 52 15,0 11-28-15,-4 14 24 16,-4 3-28-16,-11 4 36 16,0 13-32-16,3 11 12 15,-7 7-20-15,4-1 28 16,3-13-28-16,-3 0 20 0,-4-14-20 0,7-10-8 15,8-11-4-15</inkml:trace>
          <inkml:trace contextRef="#ctx0" brushRef="#br0" timeOffset="1.61438E6">10880 16866 236 0,'8'-11'88'0,"-1"1"-68"0,1 3-4 16,0 4 80-16,0-11-56 0,-4 7 60 15,-4 0-56-15,3 0 4 16,-3 4-28-16,0-1-12 15,0 4-4-15,0 0 20 16,-3 14-12-16,-1 7 24 16,-4 3-24-16,-4 7 40 15,1 10-28-15,-5 11-12 16,1 10-8-16,-9 3 12 0,9-3-8 16,0-7 4-16,3-10-4 15,4-14 20 1,0 3-16-16,1-6 24 0,3-8-24 15,-4-3 4-15,4-3-8 16,4-3 4-16,0-1-8 16,4-3-160-16</inkml:trace>
          <inkml:trace contextRef="#ctx0" brushRef="#br0" timeOffset="1.61586E6">12138 16769 312 0,'0'-3'112'0,"8"13"-84"0,-8 4-12 0,0 3 108 15,-4 7-72-15,0 0 16 16,-4 18-44-16,-7 6 4 16,-8 7-16-16,-4 10 0 15,-1-3-4-15,1-7 28 16,4-10-20-16,4-11 64 16,3-6-44-16,8-11 20 15,5-10-36-15,3-11-8 0,7-13-8 16,9-21-252-1,3 1 136-15,4-5-280 0</inkml:trace>
          <inkml:trace contextRef="#ctx0" brushRef="#br0" timeOffset="1.61554E6">11968 16776 436 0,'-27'-24'160'0,"19"17"-124"0,0 7-8 0,0 7 36 16,-7 10-40-16,-1 14 8 15,1 0-20-15,-1 10 20 16,1 18-20-16,-1 6 12 15,5 4-12-15,-1-7 28 0,5 3-24 16,-1-13 12-16,0-11-16 0,4-3 44 16,0-14-28-16,0 0 4 15,4-13-20-15</inkml:trace>
          <inkml:trace contextRef="#ctx0" brushRef="#br0" timeOffset="1.6151E6">11724 16869 600 0,'-20'-24'224'0,"13"27"-176"0,-1 1-12 0,8-1 28 16,-8 4-44-16,1 3-96 0,10 4 40 15,1 7-448-15</inkml:trace>
          <inkml:trace contextRef="#ctx0" brushRef="#br0" timeOffset="1.61524E6">11588 17134 652 0,'-38'31'244'0,"22"-10"-192"0,-15 13-12 15,20-17-4-15,-1 14-28 16,0 0 60-16,8 0-40 15,4-3-72-15,4-4 20 16,4-7-556-16</inkml:trace>
          <inkml:trace contextRef="#ctx0" brushRef="#br0" timeOffset="1.61497E6">10717 17303 436 0,'-11'-31'160'0,"26"27"-124"0,20-3-8 15,-8 0 116-15,8 7-84 16,11-3 0-16,13 3-36 16,-1-7 44-16,-8 0-36 0,8 7 48 0,-4-7-48 15,0 4-500 1,1-4 256-16,-9-10-80 15</inkml:trace>
          <inkml:trace contextRef="#ctx0" brushRef="#br0" timeOffset="1.61693E6">12192 17082 540 0,'12'35'200'0,"-4"-8"-156"0,-1 25-12 16,-3-28 60-16,-4 4-56 16,-4-4 56-16,-3 7-52 15,-1-7 60-15,-4-4-60 16,-3-2 28-16,-5-8-40 0,1-3 28 15,0-7-32-15,-5-7 20 16,9-3-24-16,3 3-176 16,9-4 84-16,3 8-28 15,11-4 60-15,8 0 0 16,12 7 24-16,8-3-8 16,4-4 12-16,3-7 0 15,5-3 4-15,3-11 32 16,0 11-12-16,-4-7-4 15,-7 3-4-15,-12 1 20 0,-12 2-12 16,-7-6-4-16,-12 4-4 16,-8 3 4-16,-7-8-4 15,-9 12 8-15,1-1-8 16,0 7-20-16,0-3 8 16,3 10 20-16,1-7-4 15,3 7-4-15,5 7 0 16,3 10-32-16,0 4 16 15,4 3 24-15,1 7-8 0,3 6 8 16,-4-6-4-16,4-3 28 16,4 6-20-1,-1-6 40-15,1-11-32 0,4-3 4 16,0 3-16-16,3-10 36 16,5-7-24-16,-1-7-32 15,5 0 4-15,-1-3-16 16,4-4 8-16,1 0-20 15,3-3 20-15,4-3-4 16,0 2 8-16,0 1-36 16,-4 0 24-16,0 7 8 15,0-1 8-15,-8 4-24 16,4 4 16-16,-7 6-12 16,-1 4 12-16,-3 14 52 15,0 3-20-15,-8 0 0 0,3 4-12 16,-7 6 28-16,8 4-20 15,4-17 20-15,-5 9-20 16,1-9-8-16,4-4-4 16,-1-10 12-16,5 4-8 15,-5-11 16-15,5-4-16 16,3-3 4-16,4-7-4 16,1-13 4-16,-5-7-8 15,0-11-20-15,1-14 8 16,-1-3-12-16,0 0 8 15,1 14-28-15,-1 4 24 0,1 6-12 16,-1 10 16 0,-7 7 52-16,-5 1-20 0,-7 6 16 15,-4 7-20-15,-15 11-36 16,0 6 12-16,-16 17-8 16,0 15 8-16,4 13 16 15,19 7-4-15,5-4 16 16,7-6-12-16,7-7 48 15,5-11-28-15,7-10 12 16,8-10-24-16,1-11-104 16,-9-6 44-16,8-11-176 15,-15-3 124-15,-5-4-168 16,-14-10 152 0,-13-3-104-16,1-7 124 15,0 10 312-15,-9 0-112 16,17 7 272-16,3-1-216 0,16 12-72 15,15-4-60-15,20 3-4 16,19 10-16-16,3 1 156 0,5-4-96 16,23 4-856-1</inkml:trace>
        </inkml:traceGroup>
        <inkml:traceGroup>
          <inkml:annotationXML>
            <emma:emma xmlns:emma="http://www.w3.org/2003/04/emma" version="1.0">
              <emma:interpretation id="{9F528993-6525-4A51-8FB6-4751B4E69650}" emma:medium="tactile" emma:mode="ink">
                <msink:context xmlns:msink="http://schemas.microsoft.com/ink/2010/main" type="inkWord" rotatedBoundingBox="17555,17577 19428,17541 19442,18260 17569,18296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.61751E6">14647 16883 476 0,'-8'17'176'0,"0"-7"-136"0,-7 18-12 15,11-8 84-15,-4 11-68 16,-8 18 8-16,5 6-32 15,3-4 40-15,-3-3-32 16,-1-3 40-16,0 0-40 0,-3-14-200 16,3-7 92-16</inkml:trace>
          <inkml:trace contextRef="#ctx0" brushRef="#br0" timeOffset="1.61731E6">14352 16755 600 0,'-11'-10'224'0,"15"7"-176"0,-8-11-12 15,4 10 176-15,11-9-124 0,9 2-8 16,18-6-52-16,13 0-48 16,-1-4 12-16,4 8 64 15,4-1-32-15,8 10 64 0,4 4-52 16,-8 4-316-16,-12 10 152 16,-11-1-484-1</inkml:trace>
          <inkml:trace contextRef="#ctx0" brushRef="#br0" timeOffset="1.61857E6">14848 16983 600 0,'4'10'224'0,"-4"4"-176"0,-12 13-12 0,0-3 44 15,5 11-52-15,-5-1 40 16,1 7-36-16,3-10 8 16,0-3-24-16,0-7 44 0,-3-8-32 15,11-9 20-15,-4-15-28 16,-4-6-16-16,4-7-8 15,0-7 4-15,0-7 0 16,8 0-20-16,4 4 12 16,4 7-56-16,19-1 32 0,7 11-28 15,17 0 36-15,6 10-16 16,5 7 24-16,-4 0 16 16,-4 0 4-16,-7 0 40 15,-5-4-20-15,-3-3 4 16,-8 7-16-16,-12-3 36 15,-12-4-24-15,1 0 12 16,-16 7-20-16,-4-7 0 16,-3 0-8-16,-5 1 12 15,9-1-12-15,-9 0-4 16,-7 3 0-16,3 4-32 16,9 0 16-16,-5 7-48 15,-3 4 32-15,0 2-48 16,11 8 44-16,-4 0 16 15,5 13 12-15,-1 0-8 16,8 4 8-16,0-3 12 0,4-4-4 16,0-4 68-16,3-6-40 15,5-4 32-15,3-10-36 16,-3-7-80-16,0-7 28 16,3-10-88-16,-3-11 60 15,-5-3-36-15,9-3 52 16,-4 10-16-16,3 0 32 15,-11 7 44-15,8 6-12 16,-5 8 16-16,-3 6-16 16,4 8 36-16,0 6-24 15,-1 3-12-15,9 4-8 0,-5-3 40 16,5 3-24-16,-1-7 52 16,5-3-40-16,3-10 36 15,0-4-36-15,0-4-72 16,5-10 20-16,-1-10-132 15,-4 0 80-15,-4-3 8 16,1-1 40-16,-5 4-36 16,-3 7 32-16,3 3 128 15,-3 4-52-15,-4 3 0 16,-8 7-28-16,0 7 36 16,-4 7-28-16,-8 3 40 15,4 7-40-15,1-4-4 16,-1 5-16-16,0-8 56 15,4-7-36-15,4 4 60 16,0-14-52-16,12-7 36 0,-1-7-40 16,5-3-88-16,3-4 28 15,-3-6-148-15,3 3 96 16,0 0-88-16,-3 0 100 16,-1 6 16-16,1 11 32 15,-8-3 0-15,3 10 8 16,-7 10 80-16,-4 8-40 15,0-5 88-15,0 12-64 16,4 6-36-16,0-1-12 16,4 1 84-16,-1 0-48 15,5-10 60-15,7-11-56 0,8-10-152 16,12-10 56-16,8-7-304 16,7-14 200-16,4 14-288 15</inkml:trace>
          <inkml:trace contextRef="#ctx0" brushRef="#br0" timeOffset="1.61888E6">16218 16921 632 0,'-38'-7'236'0,"22"7"-184"0,-15 10-16 15,16-3 44-15,-1 0-52 16,1 3-4-16,3 4-12 16,4 7 8-16,8-4-12 15,4 0 16-15,4 4-16 0,3 3 32 16,5-11-24-16,-4 5 32 15,-1-1-32-15,-3 0 20 16,-4 0-20-16,-4 0 8 16,-4 4-12-16,0-4 0 0,-8 4-4 15,1-4-8 1,-1 0 4-16,1 1 12 0,-1-5-8 16,0-2-20-16,1-4 4 15,3-4-48-15,-4-3 28 16,5-3-168-16,-1-4 104 15,0 0-476 1</inkml:trace>
        </inkml:traceGroup>
        <inkml:traceGroup>
          <inkml:annotationXML>
            <emma:emma xmlns:emma="http://www.w3.org/2003/04/emma" version="1.0">
              <emma:interpretation id="{286A7699-1734-47D4-B704-2A0E9BC982B9}" emma:medium="tactile" emma:mode="ink">
                <msink:context xmlns:msink="http://schemas.microsoft.com/ink/2010/main" type="inkWord" rotatedBoundingBox="19545,17612 21353,17577 21369,18391 19561,18426"/>
              </emma:interpretation>
              <emma:one-of disjunction-type="recognition" id="oneOf22">
                <emma:interpretation id="interp30" emma:lang="" emma:confidence="1">
                  <emma:literal>forms</emma:literal>
                </emma:interpretation>
                <emma:interpretation id="interp31" emma:lang="" emma:confidence="0">
                  <emma:literal>form S</emma:literal>
                </emma:interpretation>
                <emma:interpretation id="interp32" emma:lang="" emma:confidence="0">
                  <emma:literal>form s</emma:literal>
                </emma:interpretation>
                <emma:interpretation id="interp33" emma:lang="" emma:confidence="0">
                  <emma:literal>form {</emma:literal>
                </emma:interpretation>
                <emma:interpretation id="interp34" emma:lang="" emma:confidence="0">
                  <emma:literal>form 5</emma:literal>
                </emma:interpretation>
              </emma:one-of>
            </emma:emma>
          </inkml:annotationXML>
          <inkml:trace contextRef="#ctx0" brushRef="#br0" timeOffset="1.6204E6">16505 16683 520 0,'-8'-31'192'0,"0"31"-152"0,8 4-8 16,0 9 0-16,-4 5-24 16,-3 23 48-16,-9 17-28 15,-7 8 28-15,-4 30-28 0,0 14 60 0,3-13-48 16,13-18-44-16,3-14 0 16,8-10 16-16,8-10-8 15,0-14 72-15,7-7-44 16,4-14 24-16,1-6-36 15,-5-15-8-15,5-6-8 16,-9-14-84-16,1-13 44 16,-12-15-20-16,-4-10 32 15,-4 11 24-15,-7 6 0 16,-5 7 28-16,9 8-16 16,-5 9 84-16,5 7-52 0,-1 8-20 15,8 2-16-15,8 1-36 16,8 10 16-16,-1 0 48 15,16 0-16-15,4 3 44 16,4-6-36-16,12 3-4 16,7-4-16-16,-4-6-52 15,-3 10 28-15,-13 0-40 16,-10-3 32-16,-17-1 12 16,-7-3 8-16,-3 1-24 15,-13 6 16-15,-11 10-48 16,8 0 32-16,-5 7-28 15,1 7 32-15,15 4 12 16,8 0 8-16,8-1 48 16,0-6-24-16,11 3 44 15,8-14-36-15,-7-3 28 0,-1-7-28 16,0-14 8-16,-11 4-20 16,4-11-8-16,-8-3-4 15,-8-3-128-15,-8-1 68 16,4 1-24-16,1 2 52 15,3 8-12-15,4 4 24 16,11 2-16-16,9 4 16 16,7 7-28-16,0 4 28 15,8 3 16-15,-4 3 0 16,-4 0 20 0,0 4-12-16,-4 3-4 0,0 0 0 15,-11 1 40-15,4-1-24 16,-13 0 44-16,-3-7-36 15,-3 1 48-15,-1-11-44 16,-8-4 4-16,4-6-24 0,8-7 12 16,-4-4-16-16,4 0-40 15,4-3 20-15,4 7-24 16,4 7 20-16,3-4-52 16,5 4 36-16,-1 3 16 15,0 0 12-15,16 4 36 16,-4 3-16-16,-4 3-4 15,8 0-8-15,-4 1 40 16,-4 3-24-16,-8-4 36 16,1-3-32-16,-1-3-4 15,0-1-12-15,-3 1-8 0,-4-4 4 16,-1 0-40-16,-3 0 20 16,7 4-28-16,-3-1 24 15,0 4-36-15,-5 11 36 16,-7-4 16-16,0 10 4 15,0 0 28-15,-4 0-16 16,1 11 48-16,-9-4-32 16,4 3 4-16,1-6-20 15,-5-4 44-15,8-7-28 16,-4 1 56-16,1-11-48 16,7-11 20-16,7 1-36 0,5-7 8 15,3-4-16-15,5 1-8 16,-1 2 0-16,0-6-40 15,-7 17 20-15,11-6-40 16,-7 6 36-16,-8 7-80 16,-1 0 56-16,-7 7 8 15,0-4 24-15,0 11-8 16,-7-4 12-16,7 7 4 16,-4-10 4-16,8 4 32 15,3-4-16-15,5-4 92 16,-4-3-60-16,11-3 12 15,-4-4-36-15,5-7 24 16,-1-3-32-16,-7 3-92 16,7 0 40-16,-11 4-68 15,7 6 60-15,-15 4-48 16,0 7 52-16,-3 7 56 16,-9-4-8-16,12 14 64 0,0-13-40 15,-8 6 12-15,8 4-28 16,8-8 116-16,4-6-76 15,-5-7 92-15,9-7-84 16,-5-3-340-16,9-4 148 16,-1 4-688-1</inkml:trace>
          <inkml:trace contextRef="#ctx0" brushRef="#br0" timeOffset="1.62082E6">18142 16879 456 0,'-15'-7'168'0,"15"7"-128"0,-4 0-16 16,-4-3 148-16,-4 3-100 15,5 0-28-15,-13 3-28 16,-3 4 0-16,4 0-8 16,7 7-12-16,-3 0 0 0,7 0-4 0,8 3 0 15,0 0 44-15,15 4-24 16,-3-8 24-16,7 5-20 15,-7-15 20-15,-4 11-24 16,-8-7 56-16,0 0-36 16,-12-1 12-16,-15 5-28 15,0 2 0-15,-12 5-8 16,12-1-104-16,8 0 52 16,11 0-404-1,16-3 248-15,11-11-116 16</inkml:trace>
        </inkml:traceGroup>
        <inkml:traceGroup>
          <inkml:annotationXML>
            <emma:emma xmlns:emma="http://www.w3.org/2003/04/emma" version="1.0">
              <emma:interpretation id="{49ED0237-1A11-423B-96B0-6934E0D73A4C}" emma:medium="tactile" emma:mode="ink">
                <msink:context xmlns:msink="http://schemas.microsoft.com/ink/2010/main" type="inkWord" rotatedBoundingBox="21661,19118 21718,19116 21719,19158 21661,19160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1" brushRef="#br0" timeOffset="108180.2954">18444 18161 0,'0'0'16,"58"41"-1</inkml:trace>
        </inkml:traceGroup>
        <inkml:traceGroup>
          <inkml:annotationXML>
            <emma:emma xmlns:emma="http://www.w3.org/2003/04/emma" version="1.0">
              <emma:interpretation id="{5EA0B55B-A9B0-4FBE-B858-F174D0C3869F}" emma:medium="tactile" emma:mode="ink">
                <msink:context xmlns:msink="http://schemas.microsoft.com/ink/2010/main" type="inkWord" rotatedBoundingBox="21679,17981 21745,17980 21746,18010 21680,18012"/>
              </emma:interpretation>
              <emma:one-of disjunction-type="recognition" id="oneOf24">
                <emma:interpretation id="interp36" emma:lang="" emma:confidence="0">
                  <emma:literal>•</emma:literal>
                </emma:interpretation>
                <emma:interpretation id="interp37" emma:lang="" emma:confidence="0">
                  <emma:literal>,</emma:literal>
                </emma:interpretation>
                <emma:interpretation id="interp38" emma:lang="" emma:confidence="0">
                  <emma:literal>_</emma:literal>
                </emma:interpretation>
                <emma:interpretation id="interp39" emma:lang="" emma:confidence="0">
                  <emma:literal>(</emma:literal>
                </emma:interpretation>
                <emma:interpretation id="interp4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.62093E6">18529 17027 488 0,'-46'-3'180'0,"42"3"-140"0,-4 21-12 16,0-11-420-16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7:28.9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2BAD8CD-725B-43B4-9B32-8AC99F593331}" emma:medium="tactile" emma:mode="ink">
          <msink:context xmlns:msink="http://schemas.microsoft.com/ink/2010/main" type="inkDrawing" rotatedBoundingBox="2019,129 15453,141 15450,3378 2016,3367" semanticType="enclosure" shapeName="Other">
            <msink:sourceLink direction="with" ref="{554C10A4-A5F7-4E95-8A47-7367EA85B5E5}"/>
            <msink:sourceLink direction="with" ref="{3EC7D854-C96E-43A5-930F-15D5CB44546F}"/>
          </msink:context>
        </emma:interpretation>
      </emma:emma>
    </inkml:annotationXML>
    <inkml:trace contextRef="#ctx0" brushRef="#br0">871 424 496 0,'-27'-7'184'0,"19"0"-140"0,-7 14-16 0,7 0-32 16,0 0-4-16,-11 13 4 15,3 11 4-15,-3 14-12 16,0 6 8-16,-1 8 20 16,1 3-8-16,0-7-12 15,-8-3 0-15,-1-1 4 0,-3 1 0 16,4-7 8-16,-7 6-4 15,-1 18-20-15,0 3 8 16,-4 1 40-16,4-1-20 16,0-3 16-16,1-11-16 15,6-3-16-15,1 7 0 16,12 7 20-16,7 7-8 16,4-1 16-16,-3-2-16 15,10-5-4-15,-3-6 0 16,0-7-4-16,0-6 0 0,0-1 8 15,-7-4-4-15,11 1-12 16,-4-4 4-16,7 1 4 16,5-4 0-16,3-7 16 15,5 0-8-15,3-4-20 16,4-3 4-16,0-3 12 0,0-1 0 16,4-2-4-16,8-1 4 15,4-3-4-15,-1 3 0 16,12-3 16-16,4-1-8 15,0 5 4-15,12-5-4 16,-4 1-8-16,4 0 4 16,-1-4 4-16,16-3-4 15,8-7 16-15,4 10-12 16,0 1 16-16,-8-1-16 16,-4-3 16-16,8 0-16 15,12 0-4-15,-5 3 0 0,9-7 12 16,-13 1-8-16,21 3-12 15,6-7 0-15,1 7-32 16,-8 3 20-16,-15 0 4 16,4 1 12-16,7 2-12 15,0 5 8-15,-15-5 12 32,-4 8-4-32,4 3-4 0,3-3 4 15,1-4-4 1,3 0 0-16,20 0-12 0,-11-3 8 15,10-4-16-15,13-3 12 16,3-7-12-16,-7 0 8 16,-4 0 8-16,11 0 4 0,8 0-20 15,-19 4 12-15,-12 3 20 16,4 0-4-16,8-1-12 0,3 12 0 16,-15-1 4-16,8 0 0 15,4-3 16-15,15 0-8 16,4-1-40-16,4-2 20 15,16-11-8-15,11 7 12 16,-16-4-20-16,13-3 16 16,7 3 12-16,-16 4 4 15,-7-3 8-15,11 6-8 16,0 4 8-16,-15 0-8 16,8-1 8-16,23 5-8 15,-12-5-12-15,-4 1 4 16,16-4-4-16,-8 1 0 0,-8-1 0 15,9-7 0-15,-5 1-28 16,-12-1 20-16,-15-6 32 16,24 3-8-16,-5 7 44 15,-23-7-28-15,5-7-32 16,3 3 4-16,11 8 0 16,-19-1 4-16,-7-3 8 15,11 0-4-15,0 7 8 16,-8-7-8-16,-19 0-12 15,4 0 4-15,-8-3-32 16,1-1 20-16,-17 4 16 16,-7 0 0-16,-15-3 12 15,-9-1-8-15,1-6-4 16,3 0 4-16,1 3 20 16,11-7-12-16,-11-3-12 0,-8 0-4 15,-8 0 56 1,-4-7-28-16,0-4 24 0,-11-17-28 15,3-6 28-15,0-11-32 16,9 0-4-16,3 0-8 16,4-7 12-16,3-10-8 15,-6-21 4-15,-9-7-4 16,-11 11 28-16,3 7-20 16,-19 3 48-16,1-7-36 15,-13-4 20-15,1-2-28 16,-12 12-8-16,-12 12-8 0,12 9-4 15,-8 8 0-15,-11-1-12 16,0 1 8-16,-12-1 20 16,-4-3-8-16,-8-3-20 15,5-4 4-15,-9 7 12 16,1 11 0-16,11 6 8 16,12 7-8-16,-4 4 24 15,7 6-16-15,1 4 4 16,11 3-8-16,-7 4 4 15,3 7-8-15,8 0-20 16,-4-1 8-16,1 4 20 16,-5 7-4-16,4-13-12 15,-19 9 0-15,8-10 4 16,-8 1 0-16,-4-1 8 16,-4-3-4-16,-4 0 8 0,-7-11-8 15,-5 4-12-15,-10-11 4 16,6 11 4-16,1-3 0 15,0 3 8-15,-4-4-4 16,-4 4-4-16,-19 0 4 16,-12 7-24-16,-12 3 12 15,12 11 12-15,0-8 0 16,-7 4-12-16,-16-6 4 16,-4 9-4-16,7-3 0 15,9 4 16-15,-5-11-4 16,-7 0-4-16,-8 4 4 0,8 3-16 15,4-3 8-15,-4 0 12 16,-12 3-4-16,-3 0-4 16,18 3 4-16,-3-6-24 15,0 3 12-15,-12 7 32 16,-7-10-16-16,23 3-8 16,7-3-4-16,0 3-4 15,-15-4 0-15,16 1 8 16,-1-4 0-16,16 7 8 15,0-3-4-15,12 3-4 16,3-10 4-16,-3 7-16 16,3 3 8-16,-3-10 20 15,11-1-8-15,0 5-48 16,4 6 24-16,12-4 4 16,4 1 8-16,-1 0 20 15,1 3-8-15,7-3-12 0,-11 3 0 16,7 7 4-16,4-7 0 15,-7 3 16-15,0-2-8 16,11 6-20-16,-8-7 4 16,4 7 20-16,1-7-4 15,11 3-28-15,-12-9 8 16,8 9-20-16,0-6 16 16,-4 3 0-16,-4-10 8 15,-3 3 24-15,-9 4-8 16,-7 3-12-16,-7 0 0 15,-1 7 12-15,-4 0-4 0,16 3-36 16,-4 1 16-16,0 3 24 16,-12-1-4-16,-7 5 0 15,3-1 0-15,-11 4-32 16,8-7 16-16,11 7-4 16,-4-1 8-16,-7-6 8 15,-9 4 0-15,1-5-12 16,-8 5 8-16,0-1 4 15,8-3 0-15,12 10 8 16,-20-3-4-16,-4-4-12 16,-11 7 4-16,3-6 12 15,12 13-4-15,0-14-12 16,-11 4 4-16,-16 0 28 16,4 3-12-16,7-7-20 15,5 1 0-15,-12-5 12 0,-4-2 0 16,0 3-12-16,7-4 4 15,9 1 4-15,-16-8 0 16,0 4 16-16,-16 0-8 16,20 7-4-16,-4-7 0 15,-15 7 12-15,-12-7-8 16,11 7 4-16,8-4-4 16,-15 4 12-16,-12-3-12 15,12-1 32-15,4 0-24 16,-16 4 12-16,-19-7-16 15,19 4 0-15,-12-1-4 16,-22 1-8-16,11 6 4 0,-24-3 4 16,-11 7-4-16,24 3-4 15,-13 10 4-15,-22 18-348 16,34 17 188-16,-15-14-404 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08:58.7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51E6E25-FE70-4E32-BAC7-8D96BD0700B3}" emma:medium="tactile" emma:mode="ink">
          <msink:context xmlns:msink="http://schemas.microsoft.com/ink/2010/main" type="writingRegion" rotatedBoundingBox="2210,977 13573,785 13735,10330 2371,10522"/>
        </emma:interpretation>
      </emma:emma>
    </inkml:annotationXML>
    <inkml:traceGroup>
      <inkml:annotationXML>
        <emma:emma xmlns:emma="http://www.w3.org/2003/04/emma" version="1.0">
          <emma:interpretation id="{FEAC0FE3-D51B-4F35-AEAB-6D5F5977BB23}" emma:medium="tactile" emma:mode="ink">
            <msink:context xmlns:msink="http://schemas.microsoft.com/ink/2010/main" type="paragraph" rotatedBoundingBox="3218,954 13615,1674 13514,3121 3117,24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4C10A4-A5F7-4E95-8A47-7367EA85B5E5}" emma:medium="tactile" emma:mode="ink">
              <msink:context xmlns:msink="http://schemas.microsoft.com/ink/2010/main" type="line" rotatedBoundingBox="3218,954 13615,1674 13514,3121 3117,2401">
                <msink:destinationLink direction="with" ref="{22BAD8CD-725B-43B4-9B32-8AC99F59333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9999F40-BAEF-4FDA-B7C8-8A5EC3306959}" emma:medium="tactile" emma:mode="ink">
                <msink:context xmlns:msink="http://schemas.microsoft.com/ink/2010/main" type="inkWord" rotatedBoundingBox="3218,954 4293,1028 4205,2297 3130,2223"/>
              </emma:interpretation>
            </emma:emma>
          </inkml:annotationXML>
          <inkml:trace contextRef="#ctx0" brushRef="#br0">4690 1125 352 0,'-4'-11'132'0,"4"8"-104"0,0-7-8 0,-4 6 60 16,4 8-48-16,-7-1 4 15,3-3-20-15,-8 0 32 16,8 10-24-16,-7 4 64 16,-1 3-48-16,-7 11 36 15,7-1-44-15,-4 8-28 16,5 3-4-16,3-1 8 16,12-6-4-16,-4 0 8 15,4 0-8-15,4-13-4 16,7-5 4-16,1-13-16 15,3-3 8-15,-4-11-32 16,5 0 20-16,-9-6-64 16,5 3 44-16,-16-1 36 15,8 5 0-15,-8 9-12 0,3 11 4 16,-3 17 76-16,8 4-40 16,8 9 28-16,3 1-36 0,20-3 0 15,-4-8-12-15,19-10 20 16,-8-3-16-16,1-10 32 15,-9-1-28-15,-3-13 64 16,-8 3-44-16,-15-17 56 16,-4 0-56-16,-16-14-32 15,4 3-8-15,-7-9 8 16,7 6 0-16</inkml:trace>
          <inkml:trace contextRef="#ctx0" brushRef="#br0" timeOffset="329.5308">5244 898 392 0,'3'-11'148'0,"-3"11"-116"0,28 11-8 15,-13-8 100 1,4 11-72-16,5 3 76 15,3 4-72-15,-8-1 24 16,-3 1-48-16,-16 0 36 16,-4 3-40-16,-20-11 28 15,1 11-28-15,-8-10 0 16,4 3-16-16,0-10 0 16,8-3-4-16,3-8-8 0,12 1 4 0,12-4-60 15,11 0 32-15,20-3 20 31,8 6 4-31,15 4 28 0,-4 4-16 16,0 10-232-16,-4-4 116 0</inkml:trace>
          <inkml:trace contextRef="#ctx0" brushRef="#br0" timeOffset="540.5648">5577 1445 944 0,'-8'0'352'15,"8"0"-276"-15,38 0-20 0,-18 0 32 16,7-7-60-16,12 0 24 16,3-3-32-16,5 3-96 15,3 7 40-15,4-7-332 16,0 7 204-16</inkml:trace>
        </inkml:traceGroup>
        <inkml:traceGroup>
          <inkml:annotationXML>
            <emma:emma xmlns:emma="http://www.w3.org/2003/04/emma" version="1.0">
              <emma:interpretation id="{8496DF16-4A38-4BFA-B66A-E2195F3E08FA}" emma:medium="tactile" emma:mode="ink">
                <msink:context xmlns:msink="http://schemas.microsoft.com/ink/2010/main" type="inkWord" rotatedBoundingBox="5476,1364 5682,1378 5663,1652 5457,16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5420.8231">738 1104 300 0,'3'0'112'0,"-3"0"-88"0,16 14-8 16,-4-11 108-1,3 1-72-15,8-4 24 16,1 3-44-16,6-6-12 16,-2 3-12-16,-5-11 20 15,12 4-16-15,-12-10 12 16,-4 3-12-16,-7-3 44 15,-4 7-28-15,-16-7 12 16,8 3-24-16,-12 4 28 16,1 10-28-16,-16-4 56 0,-8 8-40 15,0 6 20-15,4 4-32 16,-4 10 16-16,8 0-20 0,-4 3-8 16,12 4-4-16,3 4-24 15,16-1 12-15,4 1 20 16,11-8-4-16,24-3 24 15,4-3-20-15,-1-11-32 16,1 1 12-16</inkml:trace>
          <inkml:trace contextRef="#ctx0" brushRef="#br0" timeOffset="-4385.0701">2243 670 540 0,'0'11'200'0,"0"-11"-156"0,31-4-12 16,-3-3-8-1,6 1-20-15,21-1-72 16,3 3 36-16</inkml:trace>
        </inkml:traceGroup>
        <inkml:traceGroup>
          <inkml:annotationXML>
            <emma:emma xmlns:emma="http://www.w3.org/2003/04/emma" version="1.0">
              <emma:interpretation id="{4BFFF5E8-D770-445B-AD30-6D0E90BE7BF9}" emma:medium="tactile" emma:mode="ink">
                <msink:context xmlns:msink="http://schemas.microsoft.com/ink/2010/main" type="inkWord" rotatedBoundingBox="6592,1478 6804,1493 6802,1514 6590,14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544.9951">2271 433 592 0,'0'-10'220'0,"0"10"-172"0,-8-7-12 0,4 3 188 16,8 8-128-16,-4-8 52 15,0 4-88-15,4-3-36 16,7 6-16-16,20-3 0 15,-4 4-4-15,20-4-20 16,3 7 8-16</inkml:trace>
        </inkml:traceGroup>
        <inkml:traceGroup>
          <inkml:annotationXML>
            <emma:emma xmlns:emma="http://www.w3.org/2003/04/emma" version="1.0">
              <emma:interpretation id="{7581F72A-2932-4D48-9DF3-9B06ED7B12AD}" emma:medium="tactile" emma:mode="ink">
                <msink:context xmlns:msink="http://schemas.microsoft.com/ink/2010/main" type="inkWord" rotatedBoundingBox="7816,1776 10305,1949 10239,2894 7751,27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4158.9186">3374 543 820 0,'11'0'304'0,"-11"0"-236"0,31-7-20 0,-3 7-16 16,-1 0-28-16,31 0-212 16,0 0 112-16</inkml:trace>
          <inkml:trace contextRef="#ctx0" brushRef="#br0" timeOffset="884.352">6393 1224 320 0,'4'-3'120'0,"-4"3"-96"0,4 0-4 0,-4 7 80 16,4 3-60-16,-4 21 60 16,0 4-56-16,-4 30 32 15,0 0-44-15,-4 11 8 16,1-4-24-16,-13-3 44 15,5-10-32-15,-16-8 108 16,8-6-76-16,-20-14 124 16,4-4-104-16,-15-20-4 15,12-3-48-15,-9-18 0 16,5-3-16-16,3-18-220 16,16 4 116-16</inkml:trace>
          <inkml:trace contextRef="#ctx0" brushRef="#br0" timeOffset="1514.621">6749 1197 416 0,'0'10'152'0,"0"-10"-116"0,-19 17-12 0,4-3 136 16,3 0-92-16,-15 13 16 15,0 4-48-15,-8 4 28 16,8-1-36-16,4 1-4 16,7-4-16-16,8-4-8 15,12-3 4-15,16-10 40 16,3 0-24-16,16-14-28 15,-1 0 4-15,9-7 0 16,-5 0 4-16,-7-3 0 16,-4 3 0-16,-8 7-20 15,-3 3 12-15,-16 8 12 16,3 2 0-16,-7 11-20 16,0 1 8-16,0-1 64 0,8-4-28 0,11 1 24 15,1-7-32-15,-1-11 8 16,8-3-16-16,-7-14 56 15,11 1-40-15,-16-15 16 16,1 1-28-16,-13-11 20 16,-3 3-24-16,-11-3 12 15,3 7-12-15,-11 0-16 16,11 11 0-16,-4 3-48 16,5 6 24-16</inkml:trace>
          <inkml:trace contextRef="#ctx0" brushRef="#br0" timeOffset="1006.2187">6579 966 684 0,'31'-7'252'0,"-31"7"-192"0,16 7-20 0</inkml:trace>
          <inkml:trace contextRef="#ctx0" brushRef="#br0" timeOffset="2011.4425">7500 1145 520 0,'-11'-7'192'0,"11"7"-152"0,11 4-8 0,-7-1 104 16,0 4-80-16,0 3 60 15,0 8-72-15,-4 16 16 16,4 7-40-16,-4 18 28 16,0 3-32-16,-4 3 32 15,4-6-32-15,-12-4-188 16,8-10 88-16,-7-8-316 16,3-9 224-16</inkml:trace>
          <inkml:trace contextRef="#ctx0" brushRef="#br0" timeOffset="1807.4014">7531 1063 592 0,'8'-4'220'0,"-8"4"-172"0,23-14-12 16,-3 11 40-1,-1 3-48-15,16-3 32 16,8 3-32-16,11 0 0 16,-8 3-16-16,1 4 0 15,-9 3-4-15,-11-3 28 16,-3 3-20-16,-17 1 48 16,1-1-36-16,-16 0 4 15,1 1-20-15,-9-4 0 16,1 3-4-16,-5-7-164 0,5 8 84 0</inkml:trace>
        </inkml:traceGroup>
        <inkml:traceGroup>
          <inkml:annotationXML>
            <emma:emma xmlns:emma="http://www.w3.org/2003/04/emma" version="1.0">
              <emma:interpretation id="{49ED9ACA-2186-42AF-BDB6-EFC834AB5EC4}" emma:medium="tactile" emma:mode="ink">
                <msink:context xmlns:msink="http://schemas.microsoft.com/ink/2010/main" type="inkWord" rotatedBoundingBox="10714,1979 11150,2009 11105,2650 10669,262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038.8805">8561 1273 476 0,'-35'-14'176'0,"35"14"-136"0,-7-4-12 15,3 1 188 1,8 6-124-16,3-6 68 16,5 0-92-16,11-1-12 15,12 4-36-15,4-3 16 16,-1 3-24-16</inkml:trace>
          <inkml:trace contextRef="#ctx0" brushRef="#br0" timeOffset="4532.694">9436 1094 312 0,'-15'-7'112'0,"15"7"-84"0,-24 0-12 0,13 3 128 16,7 4-84-16,-12 7 36 15,9 3-56-15,-9 14 48 16,8 0-52-16,1 10 0 16,3-3-20-16,8 0 8 15,3-4-16-15,9-6 24 16,3-7-20-16,8-11-4 15,4-3-4-15,0-14-4 16,0 0 0-16,-8-14-28 16,1 4 16-16,-9-10-64 15,1 6 40-15,-13 0 24 16,1 11 12-16,-4 10 56 16,0 7-32-16,4 10 44 15,8 4-40-15,15-1 4 16,4 1-20-16,15-11 20 15,1-3-20-15,-1-20 32 16,-7 6-28-16,-4-17 12 0,-16-1-16 16,-7-6 36-16,-4 11-24 0,-16-25-4 15,4 18-12-15,-19-22-8 16,11 18 4-16,-7 0-32 16,7 11 16-16,4 13-260 15,12 10 152-15</inkml:trace>
        </inkml:traceGroup>
        <inkml:traceGroup>
          <inkml:annotationXML>
            <emma:emma xmlns:emma="http://www.w3.org/2003/04/emma" version="1.0">
              <emma:interpretation id="{8C18D0D2-0FB2-48A0-81C2-CE7B2E921266}" emma:medium="tactile" emma:mode="ink">
                <msink:context xmlns:msink="http://schemas.microsoft.com/ink/2010/main" type="inkWord" rotatedBoundingBox="11733,2188 11890,2199 11887,2237 11730,222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877.6353">10106 1376 372 0,'-8'14'140'0,"8"-14"-112"16,-12 31-4-16,5-14 136 16,-1 3-92-16,-11 11 24 15,7 4-52-15,-4 3 8 16,1 0-28-16,11-4 0 16,4-3-12-16,4-10 36 15,11-4-20-15,16-10-4 16,4-4-12-16,4-10 12 15,0 4-12-15,-5-14 16 16,-14-1-16-16,-16-9 24 16,0-1-20-16,-28-3 4 0,1 4-8 0,-16 3-40 15,12 10 16-15,0 4-12 16,8 10 16-16</inkml:trace>
        </inkml:traceGroup>
        <inkml:traceGroup>
          <inkml:annotationXML>
            <emma:emma xmlns:emma="http://www.w3.org/2003/04/emma" version="1.0">
              <emma:interpretation id="{64FC38C4-1362-4F75-824C-1C05C37E5A26}" emma:medium="tactile" emma:mode="ink">
                <msink:context xmlns:msink="http://schemas.microsoft.com/ink/2010/main" type="inkWord" rotatedBoundingBox="12576,1718 13607,1789 13544,2686 12514,2615"/>
              </emma:interpretation>
              <emma:one-of disjunction-type="recognition" id="oneOf5">
                <emma:interpretation id="interp5" emma:lang="" emma:confidence="0">
                  <emma:literal>w?</emma:literal>
                </emma:interpretation>
                <emma:interpretation id="interp6" emma:lang="" emma:confidence="0">
                  <emma:literal>we?</emma:literal>
                </emma:interpretation>
                <emma:interpretation id="interp7" emma:lang="" emma:confidence="0">
                  <emma:literal>woo</emma:literal>
                </emma:interpretation>
                <emma:interpretation id="interp8" emma:lang="" emma:confidence="0">
                  <emma:literal>w',</emma:literal>
                </emma:interpretation>
                <emma:interpretation id="interp9" emma:lang="" emma:confidence="0">
                  <emma:literal>woes</emma:literal>
                </emma:interpretation>
              </emma:one-of>
            </emma:emma>
          </inkml:annotationXML>
          <inkml:trace contextRef="#ctx0" brushRef="#br0" timeOffset="5283.1903">10075 877 540 0,'-20'-21'200'0,"20"21"-156"0,0-17-12 16,0 3 72 0,8 14-64-16,4-10-28 15,7 7-8-15,8 13 40 16,0 0-24-16,0 7 8 15,-3 11-16-15,-17-1 36 16,1 1-24-16,-20-1 20 16,1 1-24-16,-8-7 52 0,3-1-40 15,4-9 64-15,5-5-56 0,26-9-16 16,8 0-16-16,12-4 0 16,15 7-4-16,0-11-48 15,-7 11 28-15</inkml:trace>
          <inkml:trace contextRef="#ctx0" brushRef="#br0" timeOffset="-6142.2437">-2 75 312 0,'0'-31'112'0,"4"28"-84"0,4-11-12 15,-4 11 100 1,3 3-68-16,1-11 16 15,4 8-40-15,-1-4 12 16,5 7-20-16,3 0 0 16,4 7-8-16,5 17 108 15,6 7-64-15,9 45-4 16,0 10-28-16,-1 37 20 16,5-12-24-16,-13 19-4 15,-3-16-8-15,-11-7-16 0,3-15 8 0,-8-19 40 16,-3-15-24-1,-4-10 36-15,-8-10-32 0,0-10 12 16,0-4-16-16,0-10-96 16,0-1 48-16,0-13-280 15,8 0 176-15</inkml:trace>
          <inkml:trace contextRef="#ctx0" brushRef="#br0" timeOffset="-5852.9747">738 158 476 0,'-4'-45'176'0,"4"45"-136"0,15-17-12 16,-15 10 84 0,8 3-68-16,-8-2 44 15,0 6-52-15,-27 10 32 16,7 7-36-16,-22 28 8 15,-1 10-24-15,-11 21 8 16,8-1-12-16,-16 8 12 16,11-18-16-16,-14 11-20 0,7-11 4 15,-4 4-4-15,19-10 4 0,-7-4-116 16,19-11 68-16,0-9-208 16,15-8 148-16</inkml:trace>
        </inkml:traceGroup>
      </inkml:traceGroup>
    </inkml:traceGroup>
    <inkml:traceGroup>
      <inkml:annotationXML>
        <emma:emma xmlns:emma="http://www.w3.org/2003/04/emma" version="1.0">
          <emma:interpretation id="{2567B26A-7E26-4028-AD6B-7E5D47106566}" emma:medium="tactile" emma:mode="ink">
            <msink:context xmlns:msink="http://schemas.microsoft.com/ink/2010/main" type="paragraph" rotatedBoundingBox="2284,3165 8592,3400 8560,4244 2253,4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385900-78F0-4CB5-A9FC-BD6B6EA9E9D7}" emma:medium="tactile" emma:mode="ink">
              <msink:context xmlns:msink="http://schemas.microsoft.com/ink/2010/main" type="line" rotatedBoundingBox="2284,3165 8592,3400 8560,4244 2253,4009"/>
            </emma:interpretation>
          </emma:emma>
        </inkml:annotationXML>
        <inkml:traceGroup>
          <inkml:annotationXML>
            <emma:emma xmlns:emma="http://www.w3.org/2003/04/emma" version="1.0">
              <emma:interpretation id="{9ED6A0DC-B9E0-42A8-9EE5-DA90A08887DE}" emma:medium="tactile" emma:mode="ink">
                <msink:context xmlns:msink="http://schemas.microsoft.com/ink/2010/main" type="inkWord" rotatedBoundingBox="2284,3165 4942,3264 4914,4009 2256,391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937.1971">-807 2408 600 0,'0'-51'224'0,"0"37"-176"0,0-3-12 16,0 6 124-1,0 8-96-15,-4-4 60 16,4 3-68-16,-8 8-52 16,5 3-4-16,-9 24 4 0,4 7 0 0,-3 30 16 15,-1 1-12-15,-11 10 4 16,11-6-4-16,-7-5 4 16,7-19-8-16,1-5 32 15,3-6-20-15,0-14 32 16,8 0-32-16,8-17 32 15,3 0-32-15</inkml:trace>
          <inkml:trace contextRef="#ctx0" brushRef="#br0" timeOffset="10552.7268">-625 2649 768 0,'-23'21'284'0,"23"-21"-220"0,-12 41-20 0,12-20-40 16,4 3-12-16,-4 3 20 16,8 4-4-16,-1-7-4 15,9 0 0-15,3-10 4 16,1 0-4-16,-1-7-4 16,4 3 4-16,-3-10 12 15,-1 0-8-15,-4-7 16 16,1 0-16-16,-12-10 24 15,11 0-20-15,-11-14-40 16,0 3 16-16,-4-9 12 16,0 9 0-16,-4-3 28 0,0 10-16 0,-3 4-32 15,-1 7 12-15,8 3-16 16,0 7 12-16,0 0-108 16,11 7 68-16,9-4-128 15,3 4 100-15,12-10-76 16,4-1 92-16,3-9 16 15,1 2 28-15,-12-6 76 16,0 3-28-16,-12 1 148 16,0 6-100-16,-15 3 56 15,0 8-76-15,-16 3-16 16,5 6-24-16,-13 11-12 16,5 0 0-16,-1 1-24 15,9 2 12-15,7 1 12 16,11-4 0-16,13 0-12 15,3-4 4-15,11-2 4 16,1-5 0-16,0 1-12 16,-1 0 8-16,-10-4 12 15,-9 4-4-15,-19 0 32 16,0 0-20-16,-19-1 32 16,3 4-32-16,-11-3 4 15,4 0-12-15,0-7-8 16,11 3 4-16,0-13-68 15,8 3 36-15</inkml:trace>
          <inkml:trace contextRef="#ctx0" brushRef="#br0" timeOffset="10838.4673">250 2652 676 0,'8'-27'248'0,"-8"27"-192"0,0-7-16 0,-4 7 56 16,4 3-60-16,-8 4-4 15,4 7-20-15,-8 3-28 16,5 1 8-16,-5 6 4 16,8 3 4-16,0-3 0 15,4 0 0-15,4 7-12 16,4-10 8-16,4 3 20 16,3 0-8-16,-3-7 16 15,3 4-16-15,-11 0 4 16,0-4-4-16,-4-3-8 15,0-8 4-15,-8 1 4 16,8-7-4-16,-4-7-108 16,4 4 56-16</inkml:trace>
          <inkml:trace contextRef="#ctx0" brushRef="#br0" timeOffset="11081.1119">556 2295 820 0,'0'-31'304'0,"0"31"-236"0,15 6-20 15,-15-2 0-15,0 6-36 0,-8 14 24 16,5 0-24-16,-9 25 12 16,4 9-12-16,-3 11 28 15,7 0-24-15,-8-7 32 16,4-4-32-16,8-10-120 15,0-6 56-15,0-15-284 16,8-6 188-16</inkml:trace>
          <inkml:trace contextRef="#ctx0" brushRef="#br0" timeOffset="11425.8529">769 2677 540 0,'-8'13'200'0,"8"-13"-156"0,8 18-12 0,-1-8 28 16,9 0-40-16,3-3 16 15,1 3-20-15,7-10 36 16,4 0-28-16,0-10 20 16,0 3-24-16,-12-7 16 15,0 8-20-15,-7-12 28 16,-4 5-28-16,-12-5 4 15,4 5-12-15,-12-12 4 16,0 8-8-16,-11-3 16 16,4 13-12-16,-8 7 24 15,7 7-20-15,-3 10-20 16,8 7 0-16,3 3 12 16,4 1 0-16,20 0 8 0,0-1-8 15,7-6 24-15,16-4-16 16,-4-7-260-16,4-3 136 0</inkml:trace>
          <inkml:trace contextRef="#ctx0" brushRef="#br0" timeOffset="11738.7216">1326 2546 788 0,'4'-17'292'0,"-4"17"-228"0,-4-4-16 0,-4 8 44 16,4 2-60-16,-19 8 4 15,4 3-20-15,-4 11-12 16,-1 3 0-16,1 3-4 16,8-3 0-16,7-3-12 15,8-1 8-15,15-6 28 16,5 0-12-16,15-4-32 16,-4-3 12-16,0-8-8 15,-1 5 8-15,-18-4 8 31,-4 3 0-31,-28-3 0 0,1 0 0 0,-16 0 0 16,-3 3 0-16,-1-3 32 16,8 0-16-16,12-4-32 15,7-3 8-15,20-10-112 0,11 3 64 16</inkml:trace>
          <inkml:trace contextRef="#ctx0" brushRef="#br0" timeOffset="12024.2667">1678 2611 756 0,'-7'-14'280'0,"7"14"-216"0,-12-17-20 0,4 10 76 16,4 4-76-16,-7-4 80 15,-1 7-72-15,-3 7-72 16,3 3 12-16,-3 7-16 16,11 4 16-16,-4 3-36 15,8 4 24-15,8-1 24 16,-1-3 0-16,13 0 28 15,-1-3-20-15,4-4 4 16,1 0-8-16,-9-3-24 16,1 3 8-16,-13-6 48 15,-3 2-20-15,-15-2-20 16,7 3 0-16,-19-8 24 16,8 1-12-16,-8-7-48 15,7 0 20-15</inkml:trace>
        </inkml:traceGroup>
        <inkml:traceGroup>
          <inkml:annotationXML>
            <emma:emma xmlns:emma="http://www.w3.org/2003/04/emma" version="1.0">
              <emma:interpretation id="{3D1782CD-F203-4AF4-9806-A6027BECEF8A}" emma:medium="tactile" emma:mode="ink">
                <msink:context xmlns:msink="http://schemas.microsoft.com/ink/2010/main" type="inkWord" rotatedBoundingBox="5465,3972 5507,3974 5501,4130 5460,412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7071.2587">2290 3021 924 0,'-4'-4'340'0,"4"11"-260"0,-8 14-28 16,8-1 8-1,-7 4-44-15,-5 14 32 16,-4 7-32-16</inkml:trace>
        </inkml:traceGroup>
        <inkml:traceGroup>
          <inkml:annotationXML>
            <emma:emma xmlns:emma="http://www.w3.org/2003/04/emma" version="1.0">
              <emma:interpretation id="{53946843-9796-4061-A23D-F10A28048519}" emma:medium="tactile" emma:mode="ink">
                <msink:context xmlns:msink="http://schemas.microsoft.com/ink/2010/main" type="inkWord" rotatedBoundingBox="6598,3542 7741,3585 7718,4211 6574,416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8218.225">3385 2632 684 0,'0'10'252'0,"0"-10"-192"0,-7 28-20 0,7-11 32 15,0 7-48-15,0 3-28 16,4 4 0-16,-4 11 44 16,0-4-20-16,0 6 16 15,0 1-20-15,-4 10 8 16,4-3-12-16,-4-4 0 15,8-10-4-15,-4 0 28 16,0-14-20-16,0-11-232 16,0-6 112-16</inkml:trace>
          <inkml:trace contextRef="#ctx0" brushRef="#br0" timeOffset="17940.9879">3478 2639 748 0,'-19'-7'276'0,"19"7"-216"16,8 0-16-16,-4-7-4 16,11 7-32-16,16-7 32 15,4 0-24-15,23-3 4 16,8 6-12-16,0 8-16 16,-12-4 4-16,-4 10 12 0,-11 4-4 0,-16 3 32 15,-4 0-20-15,-22 1 32 16,-1 2-32-16,-20-3-4 15,1-3-8-15</inkml:trace>
          <inkml:trace contextRef="#ctx0" brushRef="#br0" timeOffset="18662.9074">4117 3024 800 0,'-4'7'296'0,"4"-7"-232"0,27 0-16 16,0-7 52-1,4 7-64-15,20-10 32 0,3 3-40 0</inkml:trace>
          <inkml:trace contextRef="#ctx0" brushRef="#br0" timeOffset="18527.5477">4202 2838 748 0,'0'-7'276'0,"0"7"-216"0,8 7-16 0,-4-7 112 16,4 0-96-16,11-3 44 16,8 6-60-16,0-3-16 15,16 4-16-15,-5-1 44 16,-3 1-32-16,-4-1-132 16,0 0 56-16,-8 1-380 15,-3 3 244-15</inkml:trace>
        </inkml:traceGroup>
        <inkml:traceGroup>
          <inkml:annotationXML>
            <emma:emma xmlns:emma="http://www.w3.org/2003/04/emma" version="1.0">
              <emma:interpretation id="{A7538CAB-8549-4C9D-978F-68274F8399EA}" emma:medium="tactile" emma:mode="ink">
                <msink:context xmlns:msink="http://schemas.microsoft.com/ink/2010/main" type="inkWord" rotatedBoundingBox="8330,3781 8577,3790 8570,3992 8322,3983"/>
              </emma:interpretation>
              <emma:one-of disjunction-type="recognition" id="oneOf9">
                <emma:interpretation id="interp13" emma:lang="" emma:confidence="1">
                  <emma:literal>o</emma:literal>
                </emma:interpretation>
                <emma:interpretation id="interp14" emma:lang="" emma:confidence="0">
                  <emma:literal>O</emma:literal>
                </emma:interpretation>
                <emma:interpretation id="interp15" emma:lang="" emma:confidence="0">
                  <emma:literal>0</emma:literal>
                </emma:interpretation>
                <emma:interpretation id="interp16" emma:lang="" emma:confidence="0">
                  <emma:literal>D</emma:literal>
                </emma:interpretation>
                <emma:interpretation id="interp17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9010.8298">5209 2852 932 0,'-16'3'348'0,"16"-3"-272"0,-38 14-20 0,22 3-12 15,8-3-36-15,-3 7-28 16,3-1 8-16,4 5 24 16,12 2-8-16,7-10 36 15,9 1-24-15,18-18 12 16,-7 0-16-16,8-18 20 15,-9 5-20-15,-7-8 48 16,-7 0-32-16,-20-3-16 16,-8 7-4-16,-23-7 0 15,4 3-4-15,-12 1-20 16,12 9 8-16,4 1-48 16,11 10 28-16</inkml:trace>
        </inkml:traceGroup>
      </inkml:traceGroup>
    </inkml:traceGroup>
    <inkml:traceGroup>
      <inkml:annotationXML>
        <emma:emma xmlns:emma="http://www.w3.org/2003/04/emma" version="1.0">
          <emma:interpretation id="{0DC33618-9680-4708-9AFC-3200F3FD00E2}" emma:medium="tactile" emma:mode="ink">
            <msink:context xmlns:msink="http://schemas.microsoft.com/ink/2010/main" type="paragraph" rotatedBoundingBox="4070,4923 12499,3808 12874,6639 4444,77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C97D5E-FD69-4D16-99BE-C7144C1DF94C}" emma:medium="tactile" emma:mode="ink">
              <msink:context xmlns:msink="http://schemas.microsoft.com/ink/2010/main" type="line" rotatedBoundingBox="4070,4923 11010,4005 11181,5300 4241,6218"/>
            </emma:interpretation>
          </emma:emma>
        </inkml:annotationXML>
        <inkml:traceGroup>
          <inkml:annotationXML>
            <emma:emma xmlns:emma="http://www.w3.org/2003/04/emma" version="1.0">
              <emma:interpretation id="{1E191138-3F4F-499E-BEDC-064910E6D389}" emma:medium="tactile" emma:mode="ink">
                <msink:context xmlns:msink="http://schemas.microsoft.com/ink/2010/main" type="inkWord" rotatedBoundingBox="4092,5093 4927,4983 5067,6041 4232,6151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2443.1284">885 4208 464 0,'-4'-45'176'0,"15"35"-140"0,17-7-8 0,-13 10-32 16,4 7-4-16,8 7 64 16,1 3-28-16,14 38 52 15,1 11-48-15,15 37 4 16,-4-3-24-16,4 24 36 16,-11-7-24-16,-9 0 40 15,-7-17-36-15,-15-14 84 16,-5-17-64-16,-15-10 56 15,1-15-60-15,-9-12 32 16,0-5-44-16</inkml:trace>
          <inkml:trace contextRef="#ctx0" brushRef="#br0" timeOffset="22658.2013">1427 4215 716 0,'-27'-76'264'0,"27"76"-204"0,-24-34-16 0,13 23 132 15,3 1-104-15,-11 10 16 16,7 0-52-16,-7 24-60 16,3 7 12-16,-7 34 20 15,4 4-4-15,-12 10 64 16,7-10-40-16,-7-4 32 16,4-6-32-16,-4-4-52 15,12-10 12-15</inkml:trace>
          <inkml:trace contextRef="#ctx0" brushRef="#br0" timeOffset="23059.2686">1647 4796 528 0,'8'17'196'0,"-8"-17"-152"0,19 0-12 15,-7 0 36 1,4 0-44-16,-1-10 44 0,4 3-40 0,1-10 40 16,-1 7-40-16,-3-11 64 15,-5 7-52-15,-11-3 8 16,-4 3-28-16,-15 1 16 15,0 2-24-15,-9 4 4 16,9 7-8-16,-12 7 4 16,4 7-8-16,4 20-4 15,3-3 4-15,5 24-24 16,7-3 12-16,16 0 32 16,0-11-16-16,11-3 28 15,4-7-24-15,8-18-40 16,4 5 16-16,8-18-516 15,7 0 288-15</inkml:trace>
        </inkml:traceGroup>
        <inkml:traceGroup>
          <inkml:annotationXML>
            <emma:emma xmlns:emma="http://www.w3.org/2003/04/emma" version="1.0">
              <emma:interpretation id="{4E057A6F-F347-4207-B29D-9883EFBF2EBF}" emma:medium="tactile" emma:mode="ink">
                <msink:context xmlns:msink="http://schemas.microsoft.com/ink/2010/main" type="inkWord" rotatedBoundingBox="5691,5082 6248,5008 6323,5580 5767,5654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3616.7502">2905 4431 840 0,'-11'-6'312'0,"11"6"-244"0,0 0-16 16,4 0 24 0,3 0-52-16,9 0-12 15,3 0-4-15,12 0 60 16,0 0-36-16</inkml:trace>
          <inkml:trace contextRef="#ctx0" brushRef="#br0" timeOffset="23750.6067">2874 4638 800 0,'-7'7'296'0,"7"-7"-232"0,19 3-16 0,-7-3 20 16,11 0-48-16</inkml:trace>
          <inkml:trace contextRef="#ctx0" brushRef="#br0" timeOffset="25776.0623">2491 4249 560 0,'0'-14'208'0,"0"14"-164"0,12-17-8 15,-4 7 120 1,-1 6-92-16,5-9 44 15,0 6-64-15,3-11-8 0,4 12-20 0,8-15-12 16,1 11 0-16,3-4 4 16,-4 4-4-16,-4-1-12 15,0 8 4-15,-7 3 4 16,-1 3 0-16,-3 4 8 16,3 7-4-16,-3 0 32 15,-1-1-20-15,-3-2 40 16,4 2-32-16,-5-9 48 15,5-1-40-15,0-6 12 16,-1-1-28-16,1-6 28 16,3 0-28-16,5-4 12 15,-5 4-16-15,1-4 0 16,-5 7-4-16,5-7-52 16,-1 14 28-16,1 0-508 15,7 7 288-15</inkml:trace>
          <inkml:trace contextRef="#ctx0" brushRef="#br0" timeOffset="24412.4478">2840 4098 696 0,'0'-7'256'0,"0"7"-196"0,7-7-20 15,-3 3 68 1,0 4-68-16,4-3-8 16,0 3-20-16,3 0-12 15,1 3 4-15,-1-3 20 16,5 0-12-16,-1 0 32 16,1 0-28-16,-1-3 48 15,5 3-36-15,-5-3 28 0,1-1-28 0</inkml:trace>
        </inkml:traceGroup>
        <inkml:traceGroup>
          <inkml:annotationXML>
            <emma:emma xmlns:emma="http://www.w3.org/2003/04/emma" version="1.0">
              <emma:interpretation id="{A1C65485-16CC-4EB1-B88D-B809DEA3BA93}" emma:medium="tactile" emma:mode="ink">
                <msink:context xmlns:msink="http://schemas.microsoft.com/ink/2010/main" type="inkWord" rotatedBoundingBox="7596,5372 7909,5330 7915,5375 7602,5416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6754.1628">4411 4411 1092 0,'-31'7'404'0,"31"-7"-316"0,0 0-24 16,8 0-68-16,4 7-12 16,11-7 60-1,8 3-24-15,11-6 80 0,1 3-52 0,42 0-484 16,-11-7 236-16</inkml:trace>
        </inkml:traceGroup>
        <inkml:traceGroup>
          <inkml:annotationXML>
            <emma:emma xmlns:emma="http://www.w3.org/2003/04/emma" version="1.0">
              <emma:interpretation id="{91FBAB20-154C-45AD-83DE-7B6E05EF17A2}" emma:medium="tactile" emma:mode="ink">
                <msink:context xmlns:msink="http://schemas.microsoft.com/ink/2010/main" type="inkWord" rotatedBoundingBox="9393,4219 11010,4005 11181,5300 9564,5514"/>
              </emma:interpretation>
              <emma:one-of disjunction-type="recognition" id="oneOf13">
                <emma:interpretation id="interp21" emma:lang="" emma:confidence="0">
                  <emma:literal>wp</emma:literal>
                </emma:interpretation>
                <emma:interpretation id="interp22" emma:lang="" emma:confidence="0">
                  <emma:literal>wp'</emma:literal>
                </emma:interpretation>
                <emma:interpretation id="interp23" emma:lang="" emma:confidence="0">
                  <emma:literal>wps</emma:literal>
                </emma:interpretation>
                <emma:interpretation id="interp24" emma:lang="" emma:confidence="0">
                  <emma:literal>apt</emma:literal>
                </emma:interpretation>
                <emma:interpretation id="interp25" emma:lang="" emma:confidence="0">
                  <emma:literal>wipe</emma:literal>
                </emma:interpretation>
              </emma:one-of>
            </emma:emma>
          </inkml:annotationXML>
          <inkml:trace contextRef="#ctx0" brushRef="#br0" timeOffset="27503.6544">6358 3750 540 0,'0'-17'200'0,"0"17"-156"0,0-24-12 16,-7 10 88-1,7 7-72-15,0-7 112 0,0 4-88 0,0-4-4 16,0 7-40-16,-12 1-16 16,4-1-8-16,-3 14 12 15,3 6-8-15,-4 11-12 16,5 7 0-16,-5 11-4 15,4 2 0-15,1 1 24 16,7-7-8-16,0-4 4 16,0-3-4-16,7-7 48 15,5-3-32-15,-4-7 24 16,3-4-28-16,5-6 0 16,3-1-12-16,-7-10-8 15,3 0 4-15,1-13-4 16,-5 2 0-16,1-9-12 15,-12 6 8-15,8 4-48 16,-4 7 24-16,3 10-20 16,1 7 28-16,4 3 20 15,3 11 0-15,12 3 0 16,8-7 4-16,19-3 28 16,4-1-16-16,8-9 76 15,-8 3-56-15,-4-11-4 16,-7 1-20-16,-12-14 32 15,-8 3-20-15,-12-21-4 16,-3 1-12-16,-12-24 12 16,-4 6-12-16,-8-7 4 15,1 11-4-15,3 7-40 0,8 10 16 16,8 7-232-16,3 10 136 0</inkml:trace>
          <inkml:trace contextRef="#ctx0" brushRef="#br0" timeOffset="27778.8877">7272 3774 612 0,'-23'42'228'0,"23"-42"-180"0,-23 79-12 0,11-42 44 15,4-2-52-15,-11 23 16 16,7 4-28-16,-3 11-8 16,3-8-4-16,1-3 12 15,7-7-8-15,-4-14 40 16,8-6-24-16,-8-15-4 16,8-2-12-16,-4-18-368 15,4-4 196-15</inkml:trace>
          <inkml:trace contextRef="#ctx0" brushRef="#br0" timeOffset="28014.053">7137 3936 696 0,'27'-38'256'0,"-27"38"-196"0,50-14-20 0,-19 11 92 16,0 3-80-16,8 7 16 15,-1 3-44-15,-3 7 32 16,-4 7-32-16,-11-3 12 15,-5 3-20-15,-19-3 72 16,0-1-52-16,-31-2 24 16,1-1-40-16,-17-7 36 15,9 0-32-15,-1-10-12 16,16 0-8-16,15-13-156 16,12 2 84-16</inkml:trace>
          <inkml:trace contextRef="#ctx0" brushRef="#br0" timeOffset="28312.8186">7551 3151 780 0,'8'-44'288'0,"-8"44"-224"0,15-24-20 16,-3 17 76-1,-5 7-76-15,5 3 0 16,-4 4-28-16,-8 14 24 16,0 6-24-16,-12 8 12 15,4-1-16-15,-7 0 0 16,11 1-4-16,-11-8-8 0,7 1 4 0,8-7 12 16,4-4-8-16,19-10 32 15,4-1-24-15,23-6 4 16,8 0-12-1,4 0-736-15,0 0 396 0</inkml:trace>
        </inkml:traceGroup>
      </inkml:traceGroup>
      <inkml:traceGroup>
        <inkml:annotationXML>
          <emma:emma xmlns:emma="http://www.w3.org/2003/04/emma" version="1.0">
            <emma:interpretation id="{2C196EA2-8E99-4BD3-80BC-BDB70EA043B2}" emma:medium="tactile" emma:mode="ink">
              <msink:context xmlns:msink="http://schemas.microsoft.com/ink/2010/main" type="line" rotatedBoundingBox="9114,5970 12746,5608 12858,6728 9226,7090"/>
            </emma:interpretation>
          </emma:emma>
        </inkml:annotationXML>
        <inkml:traceGroup>
          <inkml:annotationXML>
            <emma:emma xmlns:emma="http://www.w3.org/2003/04/emma" version="1.0">
              <emma:interpretation id="{C6A7E5E7-ED1C-44E1-8245-BA4609F0E1C1}" emma:medium="tactile" emma:mode="ink">
                <msink:context xmlns:msink="http://schemas.microsoft.com/ink/2010/main" type="inkWord" rotatedBoundingBox="9114,5970 10679,5814 10791,6934 9226,7090"/>
              </emma:interpretation>
            </emma:emma>
          </inkml:annotationXML>
          <inkml:trace contextRef="#ctx0" brushRef="#br0" timeOffset="30370.9352">6153 5192 384 0,'8'-10'140'0,"-4"10"-108"0,4-4-8 0,-4 1 108 16,-1-1-76-16,-3-3 104 15,4 4-96-15,-8-4 60 16,4 4-72-16,-11-4 16 15,-1 3-40-15,-3 1-8 16,-5 6-12-16,-18 4 4 16,11 3-8-16,-12 4-12 15,12 3 4-15,-4 4 4 16,11 7 0-16,5-4-12 16,15 0 8-16,12-7 12 15,7 0-4-15,16-13 24 16,7-1-16-16,1-6 4 0,-4 3-8 15,-5-4-16-15,-6 1 4 0,-9-1-16 16,-4 8 12-16,-11 10-12 16,-4 3 8-16,-4 14-8 15,4 7 8-15,8-1-20 16,4 1 20-16,15-10 48 16,4-4-16-16,7-17 16 15,5-4-20-15,4-17 44 16,-1-3-32-16,-7-10 48 15,-8 3-44-15,-20-7 20 16,-3 3-32-16,-16-6 8 16,-3 10-16-16,-9-7 0 15,5 10-4-15,3-7-280 16,8 11 148-16</inkml:trace>
          <inkml:trace contextRef="#ctx0" brushRef="#br0" timeOffset="30649.3972">6815 4992 572 0,'-23'-17'208'0,"23"17"-160"0,0-21-12 16,0 11 172-1,4 3-120-15,8 0 8 16,3 1-56-16,-3 2-48 16,11 8 4-16,0 6 0 15,-7 7 4-15,-1 7 24 16,1 4-12-16,-13-1 12 0,-3-3-12 0,-11-3 44 15,-1 0-28-15,-7-4 28 16,3-7-28-16,-7-3 28 16,11 0-32-16,12-7-24 15,12 0 0-15,15-7 0 16,4-3 0-16,19-1-308 16,1 4 168-16</inkml:trace>
          <inkml:trace contextRef="#ctx0" brushRef="#br0" timeOffset="30821.2648">7241 5244 728 0,'39'-4'268'0,"-39"4"-208"0,77 0-16 0,-46 0 8 15,0 0-36-15,8-3-92 16,3-1 40-16</inkml:trace>
          <inkml:trace contextRef="#ctx0" brushRef="#br0" timeOffset="31431.8415">8279 5051 592 0,'-24'-17'220'0,"24"17"-172"0,-11 0-12 0,7 0 92 15,4 3-76-15,-8 4 16 16,8 7-44-16,-4 6 40 15,4 4-36-15,-4 4 20 16,0-1-28-16,1 1-8 16,6-4-8-16,1 0 12 15,4 0-8-15,4-3 76 16,-1-4-48-16,9-7-4 16,-1-3-20-16,4-10-132 15,4-1 64-15,0-13-84 16,1 0 80-16,-5-4 16 15,-4 4 24-15,-3 0 52 16,-1 7-20-16,1 3 44 16,-1 3-32-16,4 11 12 15,1 4-20-15,7 6 0 16,0 0-8-16,4 0 28 16,4 0-20-16,3-6 64 15,1-4-44-15,0-14 20 16,0 0-36-16,-8-10 28 0,-16 6-32 15,-7-16 32-15,3 10-32 0,-22-28-4 16,11 7-8-16,-12-10-4 16,1 3 0-16,3 0-44 15,4 21 24-15,8-3-48 16,7 16 40-16,13 8-284 16,3 10 172-16</inkml:trace>
        </inkml:traceGroup>
        <inkml:traceGroup>
          <inkml:annotationXML>
            <emma:emma xmlns:emma="http://www.w3.org/2003/04/emma" version="1.0">
              <emma:interpretation id="{BF1F3D6E-15BF-4C39-BE96-7D831EE5D8A0}" emma:medium="tactile" emma:mode="ink">
                <msink:context xmlns:msink="http://schemas.microsoft.com/ink/2010/main" type="inkWord" rotatedBoundingBox="11397,5773 12749,5638 12837,6524 11485,6658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1737.6529">9188 5285 808 0,'-15'7'300'0,"15"-7"-232"0,-27 17-20 0,15-3 52 16,4 3-64-16,-11 10 32 16,0 4-40-16,11 4-36 15,8 3 4-15,8-1 28 16,11-2-16-16,8-8 44 16,8-6-28-16,-4-14 20 15,8 0-24-15,-12-18 36 16,-8 1-32-16,0-17 32 15,-11-1-32-15,-8-10-12 16,-8 7-8-16,-11-7-16 16,0 7 8-16,-1 4-24 0,1 6 16 0,7 4-208 15,8 10 124-15</inkml:trace>
          <inkml:trace contextRef="#ctx0" brushRef="#br0" timeOffset="32127.6904">9316 4758 768 0,'-8'-17'284'0,"8"17"-220"16,4-14-20-16,0 7 76 16,0 7-76-16,0-13 8 15,7 9-32-15,5 1-20 16,-1 3-4-16,5 0-16 16,7 7 12-16,-4 6 32 15,4 1-16-15,-15 10 72 16,-1-3-48-16,-18 3 4 15,-5 4-20-15,-11-1 8 16,3-6-16-16,-3-1-4 0,12-2 0 16,3-8-32-16,8-7 16 0,31-6 4 15,4 0 8-15,19-4 68 16,0 7-36-16</inkml:trace>
          <inkml:trace contextRef="#ctx0" brushRef="#br0" timeOffset="64561.0887">6718 5870 520 0,'-7'-11'192'0,"7"11"-152"0,-4-10-8 0,0 3 148 16,8 7-104-16,0-7 76 15,3 4-88-15,5-4-28 16,4 4-20-16,3 3-16 15,4 6 4-15,-3 8 20 16,-5 3-12-16,-11 8 48 16,4-1-32-16,-20 3 4 15,4 1-20-15,-7-4 0 16,-1 0-4-16,5-7 4 16,3-3-8-16,20-11-20 15,7 1 8-15,20-8 32 16,-5 1-16-16,13-1-808 15,3 4 432-15</inkml:trace>
        </inkml:traceGroup>
      </inkml:traceGroup>
    </inkml:traceGroup>
    <inkml:traceGroup>
      <inkml:annotationXML>
        <emma:emma xmlns:emma="http://www.w3.org/2003/04/emma" version="1.0">
          <emma:interpretation id="{7ACD1AD6-5329-4791-BE79-6B1047DA4AFC}" emma:medium="tactile" emma:mode="ink">
            <msink:context xmlns:msink="http://schemas.microsoft.com/ink/2010/main" type="paragraph" rotatedBoundingBox="4207,7286 10014,7188 10030,8174 4224,82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9772FE-55D0-4119-A165-28D5720F9B90}" emma:medium="tactile" emma:mode="ink">
              <msink:context xmlns:msink="http://schemas.microsoft.com/ink/2010/main" type="line" rotatedBoundingBox="4207,7286 10014,7188 10030,8174 4224,8273"/>
            </emma:interpretation>
          </emma:emma>
        </inkml:annotationXML>
        <inkml:traceGroup>
          <inkml:annotationXML>
            <emma:emma xmlns:emma="http://www.w3.org/2003/04/emma" version="1.0">
              <emma:interpretation id="{9BBF3F4D-43D5-4261-9C22-A377CF042947}" emma:medium="tactile" emma:mode="ink">
                <msink:context xmlns:msink="http://schemas.microsoft.com/ink/2010/main" type="inkWord" rotatedBoundingBox="4207,7286 4968,7273 4984,8217 4223,8230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9076.4727">1001 6469 392 0,'-8'-14'148'0,"8"7"-116"0,8-7-8 16,-8 7 128-1,4 4-88-15,0-4 60 16,-1-7-68-16,5 0 12 15,-4 4-40-15,8 0-8 0,-5 3-12 0,13 7-16 16,-9 3 4-16,20 25-4 16,-4 6 0-16,12 42 44 15,0 3-24 1,3 17 16-16,-3-10-16 0,-8 4-24 16,0-11 4-16,-15 4 92 15,-1-15-44-15,-11-6 44 16,-4-10-48-16,-4-21 52 15,0-3-52-15,-4-18-8 16,5-10-16-16</inkml:trace>
          <inkml:trace contextRef="#ctx0" brushRef="#br0" timeOffset="59288.0043">1500 6338 756 0,'-8'-17'280'0,"8"17"-216"0,-11 3-20 16,-1 0-12-1,4 8-28-15,-22 6 24 16,2 4-16-16,-26 27-4 16,4 3-4-16,-8 18 20 15,8-3-12-15,-1 2 4 16,16-13-8-16</inkml:trace>
          <inkml:trace contextRef="#ctx0" brushRef="#br0" timeOffset="59722.1591">1574 7043 664 0,'4'14'244'0,"-4"-14"-188"0,11 10-16 0,-3-10 32 16,4 4-48-16,3-8 8 15,4 4-20-15,5-7 28 16,-1 0-24-16,0-6-4 15,-4 6-8-15,1-7 4 16,-9 4-4-16,-14-4 32 16,3 4-20-16,-16-8 32 15,4 8-32-15,-11 0-4 16,8 3-8-16,-8 3 40 16,7 4-24-16,-7 4-28 15,0 3 4-15,-1 3 0 16,5 11 4-16,0 3-36 15,3 3 20-15,5 8 24 16,11 3-4-16,7-4 8 0,9 0-4 16,3-6 36-16,1-7-20 0</inkml:trace>
        </inkml:traceGroup>
        <inkml:traceGroup>
          <inkml:annotationXML>
            <emma:emma xmlns:emma="http://www.w3.org/2003/04/emma" version="1.0">
              <emma:interpretation id="{6EA374F4-3F88-4608-89DC-2332298176C1}" emma:medium="tactile" emma:mode="ink">
                <msink:context xmlns:msink="http://schemas.microsoft.com/ink/2010/main" type="inkWord" rotatedBoundingBox="5615,7438 6176,7428 6187,8119 5627,8129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60714.3236">2634 6665 352 0,'8'-4'132'0,"-8"4"-104"0,-4-7-8 16,0 4 104-1,8 6-72-15,-8-3 84 16,4 0-76-16,-11-3 40 16,22 3-60-16,-11-7-4 15,4 0-20-15,0-7 24 0,8 4-24 0,-1-7 64 16,1 3-44-16,0-7-24 16,3 4-12-16,-3-3 24 15,3 6-12-15,-3 0 12 16,3 4-12-16,-7 3 0 15,4 3-4-15,-5 11 4 16,1 4-8-16,-8 6-4 16,12 3 4-16,-16 1 20 15,16 3-12-15,-5-3 12 16,1-1-12-16,0-9 28 16,-1-1-24-16,-3-10 40 15,12 0-32-15,-12-10-24 16,11 3 0-16,-3-10 44 15,3 3-24-15,-3-7 16 16,0 4-20-16,-1 0-68 16,5 3 24-16</inkml:trace>
          <inkml:trace contextRef="#ctx0" brushRef="#br0" timeOffset="61314.8958">2425 7126 768 0,'-15'10'284'0,"15"-10"-220"0,23 7-20 0,-3-7 112 16,3 3-96-16,12-3 36 15,3 0-56-15,5 0 4 16,-1 7-28-16,-3 0-440 15,0 0 232-15</inkml:trace>
          <inkml:trace contextRef="#ctx0" brushRef="#br0" timeOffset="61166.099">2503 6930 716 0,'-12'-4'264'0,"12"4"-204"0,0 0-16 0,-4 0 176 16,8 0-128-16,-4 0-8 16,12 0-56-16,3 0 8 15,5 0-24-15,7 0 4 16,4 4-8-16,-4-4 48 16,12 0-32-16,-12 3-212 15,0 4 100-15,-12 3-532 16,1 4 348-16</inkml:trace>
        </inkml:traceGroup>
        <inkml:traceGroup>
          <inkml:annotationXML>
            <emma:emma xmlns:emma="http://www.w3.org/2003/04/emma" version="1.0">
              <emma:interpretation id="{39392C4A-8050-48A2-A5BB-1C5625AD0265}" emma:medium="tactile" emma:mode="ink">
                <msink:context xmlns:msink="http://schemas.microsoft.com/ink/2010/main" type="inkWord" rotatedBoundingBox="7310,7960 7663,7955 7663,7978 7311,7983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61945.0872">4152 7026 860 0,'-39'-7'320'0,"31"4"-248"0,-3 3-20 16,11 0 92-1,11 0-88-15,9-11-64 16,15 11 0-16,23 4 12 15,8-4 0-15,19-7-124 16,-8 3 68-16</inkml:trace>
        </inkml:traceGroup>
        <inkml:traceGroup>
          <inkml:annotationXML>
            <emma:emma xmlns:emma="http://www.w3.org/2003/04/emma" version="1.0">
              <emma:interpretation id="{D38244FB-6F88-4444-8EE7-B9811A279E12}" emma:medium="tactile" emma:mode="ink">
                <msink:context xmlns:msink="http://schemas.microsoft.com/ink/2010/main" type="inkWord" rotatedBoundingBox="8977,7283 10015,7266 10030,8174 8993,8192"/>
              </emma:interpretation>
              <emma:one-of disjunction-type="recognition" id="oneOf18">
                <emma:interpretation id="interp30" emma:lang="" emma:confidence="0">
                  <emma:literal>WP</emma:literal>
                </emma:interpretation>
                <emma:interpretation id="interp31" emma:lang="" emma:confidence="0">
                  <emma:literal>up</emma:literal>
                </emma:interpretation>
                <emma:interpretation id="interp32" emma:lang="" emma:confidence="0">
                  <emma:literal>wp</emma:literal>
                </emma:interpretation>
                <emma:interpretation id="interp33" emma:lang="" emma:confidence="0">
                  <emma:literal>Wp</emma:literal>
                </emma:interpretation>
                <emma:interpretation id="interp34" emma:lang="" emma:confidence="0">
                  <emma:literal>ap</emma:literal>
                </emma:interpretation>
              </emma:one-of>
            </emma:emma>
          </inkml:annotationXML>
          <inkml:trace contextRef="#ctx0" brushRef="#br0" timeOffset="63080.7106">5940 6362 528 0,'4'-10'196'0,"-4"10"-152"16,4-7-12-16,-4 0 96 15,0 7-76-15,-4-7 60 16,0 7-68-16,-3-7 4 15,-1 7-28-15,-8 7-12 16,1 0-4-16,-8 13 12 16,3-2-8-16,-7 19 16 15,8 1-16-15,0 10-4 16,3-3 0-16,12 0 12 16,4 0-8-16,12-14 24 15,-1-7-20-15,9-7 48 0,3-3-32 16,4-21-4-16,4 7-16 15,-4-24 12-15,0 3-12 16,-7-10 16-16,-9 0-16 0,-3 0-20 16,-8 7 4-1,0 10-56-15,-4 14 32 0,-8 21-56 16,9 3 52-16,6 21 36 16,5-4 0-16,19 4 32 15,12-7-20-15,15-14 40 16,-7 3-28-16,7-23 20 15,0 3-24-15,-4-25 16 16,-7-2-20-16,-8-18 52 16,-4 7-36-16,-23-24 4 15,7 3-24-15,-15-13 12 16,0 17-16-16,-8 0-12 16,1 10 0-16,-1 7-48 15,8 14 24-15,8-1-300 16,-1 11 176-16</inkml:trace>
          <inkml:trace contextRef="#ctx0" brushRef="#br0" timeOffset="63655.1355">6699 6682 456 0,'4'-17'168'0,"-4"17"-128"0,4-21-16 0,-4 14 132 15,0 7-92-15,0-7 28 16,0 7-56-16,-4 7-12 15,0 14-16-15,0 20-16 16,-7-3 4-16,-5 20 28 16,1-3-12-16,-5 7 32 15,5 7-28-15,-1-3 12 16,9-11-16-16,-1-11-8 16,4-6 0-16,-4-17 28 15,4-4-16-15</inkml:trace>
          <inkml:trace contextRef="#ctx0" brushRef="#br0" timeOffset="63867.7567">6575 6799 592 0,'16'-31'220'0,"-16"31"-172"0,46 0-12 16,-26 0 120-1,3 7-92-15,8 0 44 16,0 6-64-16,-8 5-8 15,4 6-20-15,-19-4 32 16,0-2-24-16,-24 2 56 16,1-3-44-16,-28-10 12 15,4 10-32-15,-11-13-200 16,11-1 96-16</inkml:trace>
        </inkml:traceGroup>
      </inkml:traceGroup>
    </inkml:traceGroup>
    <inkml:traceGroup>
      <inkml:annotationXML>
        <emma:emma xmlns:emma="http://www.w3.org/2003/04/emma" version="1.0">
          <emma:interpretation id="{88FCD23C-FCDC-41FD-8F38-3824EDBB3813}" emma:medium="tactile" emma:mode="ink">
            <msink:context xmlns:msink="http://schemas.microsoft.com/ink/2010/main" type="paragraph" rotatedBoundingBox="2825,9017 13167,7690 13384,9379 3041,10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2E4D0F-B716-4BE0-925A-F1679BB01791}" emma:medium="tactile" emma:mode="ink">
              <msink:context xmlns:msink="http://schemas.microsoft.com/ink/2010/main" type="line" rotatedBoundingBox="2825,9017 13167,7690 13384,9379 3041,10706"/>
            </emma:interpretation>
          </emma:emma>
        </inkml:annotationXML>
        <inkml:traceGroup>
          <inkml:annotationXML>
            <emma:emma xmlns:emma="http://www.w3.org/2003/04/emma" version="1.0">
              <emma:interpretation id="{66A5F38D-5D66-4AA9-8270-38698CBA3CC0}" emma:medium="tactile" emma:mode="ink">
                <msink:context xmlns:msink="http://schemas.microsoft.com/ink/2010/main" type="inkWord" rotatedBoundingBox="2825,9017 5630,8657 5843,10317 3038,10677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66659.1786">4667 8020 580 0,'-4'-13'216'0,"0"2"-168"0,0 4-12 0,0 7 92 16,4-3-76-16,-4-4 52 16,1 4-64-16,-5 3-48 15,0 3 4-15,-7 7-20 16,7 8 12-16,-15 2 16 16,7 8 0-16,-7-1-12 15,4 4 4-15,-5-3 4 16,17-4 0-16,7 0 16 15,7-3-8-15,13-14 16 16,-1-1-16-16,0-12 16 16,8 2-16-16,1-6-28 15,-1 3 8-15,-8 3-32 16,-7 1 28-16,-5 17-12 16,5 3 16-16,-8 14-20 15,0 3 20-15,11 8-4 16,-3-4 8-16,15-11 52 15,8-10-24-15,11-10 68 16,1-3-48-16,-1-18-8 16,-7 0-20-16,-8-13 32 0,-8 2-20 15,-7-9 32-15,-9 3-32 0,-14-7 32 16,-5 11-32-16,-7-4-56 16,3 7 16-16,-3 0-208 15,19 6 124-15</inkml:trace>
          <inkml:trace contextRef="#ctx0" brushRef="#br0" timeOffset="66958.0369">5186 7952 560 0,'-12'-14'208'0,"12"14"-164"0,-12-17-8 0,12 6 112 16,8 4-88-16,-4-6 44 15,8 2-60-15,3 1-24 16,4 7-12-16,8 6-20 15,1 4 8-15,-1 7 4 16,-4 6 0-16,-19 1 44 16,0 3-24-16,-20 0 24 15,-3 0-24-15,-8-3 8 16,7-1-16-16,-7-6 36 16,8 0-24-16,7-11 20 15,5 1-24-15,14-8-36 16,13 4 8-16,26-3 36 15,1 0-16-15,11-4-8 16,7 7-8-16,-10 0-472 16,-1 7 260-16</inkml:trace>
          <inkml:trace contextRef="#ctx0" brushRef="#br0" timeOffset="67200.1175">5484 8213 1008 0,'-24'0'372'0,"24"0"-288"0,12 0-24 0,0 0-60 15,7 0-12-15,16 0 56 16,4 4-20-16,3-11-100 15,1 7 44-15,11 0-424 16,0-7 252-16</inkml:trace>
          <inkml:trace contextRef="#ctx0" brushRef="#br0" timeOffset="67634.2727">6347 8044 548 0,'-8'-6'204'0,"8"6"-156"0,-8 17-16 0,4-3-28 16,4-1-8-16,-7 25 4 16,3 7 0-16,-8 27 24 15,5 4-12-15,-13 0 56 16,9-8-36-16,-17-13 160 15,5-6-104-15,-19-12 100 16,3-9-108-16,-15-7 44 16,11-8-68-16,-11-9 0 15,15-1-32-15,1-30-32 16,10 3 4-16,13-38-756 16,15 7 412-16</inkml:trace>
          <inkml:trace contextRef="#ctx0" brushRef="#br0" timeOffset="67726.5308">6320 7804 820 0,'0'-7'304'0,"0"7"-236"0</inkml:trace>
          <inkml:trace contextRef="#ctx0" brushRef="#br0" timeOffset="68250.4125">6606 8014 644 0,'-19'6'236'0,"19"-6"-180"0,-31 21-20 0,15-11 88 16,5-3-76-16,-12 10 44 15,7 1-56-15,1-1-12 16,7 0-12-16,8 4 16 16,4-1-16-16,11-6 32 15,8-4-28-15,12-10 48 16,0 4-36-16,8-11 12 15,-5 4-24-15,-7-11-16 16,-4 7-4-16,-7-3-4 16,-1 6 0-16,-15 1-36 15,0 6 24-15,-8 1-36 16,4 2 32-16,0 8-24 16,4 3 28-16,4 4 52 15,3 0-12-15,9-4 36 16,7-3-32-16,-4-11 32 0,4-3-32 0,-8-14 64 15,1 4-48-15,-9-11 20 16,1 8-40-16,-16-8-8 16,4 4-8-16,-11-4-4 15,3 7 0-15,-8-3-12 16,9 3 8-16</inkml:trace>
          <inkml:trace contextRef="#ctx0" brushRef="#br0" timeOffset="68734.1989">7241 7824 716 0,'-12'0'264'0,"12"0"-204"0,0 38-16 0,0-17 64 16,4 3-68-16,-4 10-8 15,4 4-20-15,-4 3 32 16,4 1-20-16,-8 2 40 16,4 1-36-16,-8 0-216 15,5-7 100-15</inkml:trace>
          <inkml:trace contextRef="#ctx0" brushRef="#br0" timeOffset="68572.7703">7214 7742 548 0,'15'-18'204'0,"-15"18"-156"0,28-13-16 15,-9 6 104 1,0 3-80-16,5-2 112 16,-1 2-96-16,12-3-20 15,-4 7-32-15,-4 0 28 16,-4 7-24-16,0 3 20 16,-4 4-24-16,-11 10-8 0,0-3-8 15,-8 10 56-15,4-10-32 0,-8 3-20 16,4-11-8-16,-8 1-432 15,0-4 236-15</inkml:trace>
          <inkml:trace contextRef="#ctx0" brushRef="#br0" timeOffset="68927.2115">7709 8079 904 0,'-19'0'332'0,"19"0"-256"0,23 0-24 0,-7 0 44 31,7 0-64-31,12 0 40 0,4 0-40 0</inkml:trace>
          <inkml:trace contextRef="#ctx0" brushRef="#br0" timeOffset="69435.6015">8282 7893 748 0,'-11'0'276'0,"11"0"-216"0,-12 7-16 0,1 3 76 16,7 4-76-16,-12 7 8 16,8 3-32-16,1 0 4 15,3 3-12-15,12-6 28 16,7 0-24-16,12-4 40 15,4-3-32-15,12-7 56 16,3-4-44-16,-3-6-76 16,-1-1 16-16,-7-6-108 15,-8 3 76-15,-11-14-44 16,-1 4 56-16,-19-7 0 16,-3 7 24-16,-9 3 20 15,5 11 4-15,-5 6-20 16,8 4 8-16,8 7 76 0,12 3-40 0,7 0 28 15,12 4-36-15,0-8 28 16,4 1-32-16,4-10 48 16,-4-1-36-16,3-13 56 15,1 3-48-15,-12-17 28 16,4 0-36-16,-15-18 0 16,-5 5-16-16,-11-18-32 15,-4 6 8-15,-11 1-76 16,7 10 52-16,-3 14-208 15,3 10 140-15</inkml:trace>
          <inkml:trace contextRef="#ctx0" brushRef="#br0" timeOffset="69767.4473">9076 8079 612 0,'-31'7'228'0,"31"-7"-180"0,-15 24-12 16,3-10 116 0,4 3-92-16,4 7-16 15,-3 3-28-15,14 1-4 0,-3 0-8 0,19-8 60 16,1 1-36-16,3-18 52 15,0 1-48-15,-8-18 20 16,8-3-32-16,-15-11 28 16,-4 1-32-16,-8-8-12 15,-8 11-8-15,-4 0-16 16,-3 7 12-16,3 3-40 16,1 7 28-16</inkml:trace>
          <inkml:trace contextRef="#ctx0" brushRef="#br0" timeOffset="70127.9061">9103 7577 580 0,'-19'-21'216'0,"19"21"-168"0,7-14-12 15,-7 7 128 1,8 7-96-16,-4-3-20 16,12 3-28-16,-5 3 0 15,1 8-12-15,3 2-4 16,-3 5 0-16,-4 2 12 15,-1 4-8-15,-7-3 16 0,4 0-16 0,-4-8 48 16,0 1-28-16,8-10 48 16,11-1-44-16,8-13 56 15,8-1-52-15,8-6 12 16,-1 7-32 0</inkml:trace>
        </inkml:traceGroup>
        <inkml:traceGroup>
          <inkml:annotationXML>
            <emma:emma xmlns:emma="http://www.w3.org/2003/04/emma" version="1.0">
              <emma:interpretation id="{AE48F665-4896-40B0-956B-4C66D5D656A2}" emma:medium="tactile" emma:mode="ink">
                <msink:context xmlns:msink="http://schemas.microsoft.com/ink/2010/main" type="inkWord" rotatedBoundingBox="7680,8920 10973,8497 11087,9381 7794,9804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70367.5436">10152 8303 808 0,'-15'68'300'0,"15"-68"-232"0,-55 62-20 16</inkml:trace>
          <inkml:trace contextRef="#ctx0" brushRef="#br0" timeOffset="1.65961E6">250 8322 592 0,'4'-14'220'0,"0"17"-172"0,-8 1-12 0,-12 3 24 16,8 6-40-16,-22 25 36 0,-9 21-32 15,-15 13 20-15,3 4-24 16,1-8 8-16,0-6-16 15,11-3 12-15,0-4-16 0,0-10 32 16,1-1-24-16,7-9 12 16,8-15-16-16,3-2-68 15</inkml:trace>
          <inkml:trace contextRef="#ctx0" brushRef="#br0" timeOffset="1.65933E6">-157 8556 488 0,'12'86'180'0,"7"-28"-140"0,1 18-12 15,-5-35 76-15,1 35-64 16,7 17 16-16,0-11-32 16,-7-6 24-16,-9-14-32 15,-3-14 120-15,-12-10-80 0,1-17 48 0,-1-4-60 16,-11-3 48-16,-1-14-56 15,13-14-176 1,-5-7 76-16,4-6-620 16</inkml:trace>
          <inkml:trace contextRef="#ctx0" brushRef="#br0" timeOffset="1.66004E6">126 9134 372 0,'12'24'140'0,"3"-14"-112"0,8 0-4 0,-11 1 84 16,7-8-64-1,8-3 0-15,4-3-28 0,-4-4 24 16,12-7-24-16,-12 0-4 16,0 1-8-16,-7-5 4 0,-1 1-4 15,0 3 8-15,-11-3-8 0,0-3 16 16,-8 9-12-16,0-3 16 16,-8 8-16-16,-3 6-12 15,-5 6 0-15,-3 12 12 16,-1 2-4-16,-7 11 24 15,8 7-16-15,0 7 24 16,7-4-24-16,-4 4 24 16,16-7-24-16,0-7-20 15,0 0 0-15,8 0 40 16,4-11-20-16,-4-3 8 16,19-10-12-16,-8 0 48 15,0-7-32-15,8-3-248 16,-7-1 120-16</inkml:trace>
          <inkml:trace contextRef="#ctx0" brushRef="#br0" timeOffset="1.66035E6">579 7940 664 0,'0'-4'244'0,"0"4"-188"0,-16 24-16 0,5-3 12 0,7 6-36 16,-15 11 12-16,11 7-16 15,-4-4-220-15,4 4 116 16,8 0-364-16</inkml:trace>
          <inkml:trace contextRef="#ctx0" brushRef="#br0" timeOffset="1.66083E6">749 8862 716 0,'-15'-7'264'0,"15"7"-204"0,7 0-16 16,-3-7-16-1,4 7-24-15,8-3-12 16,3-4 4-16,12 0 4 15,8 7 0-15,-1-7 0 16,-3 7 0-16,15 0-452 0,-11 0 248 0</inkml:trace>
          <inkml:trace contextRef="#ctx0" brushRef="#br0" timeOffset="1.66124E6">1570 8824 372 0,'-8'14'140'0,"8"-14"-112"0,-19 17-4 16,11 7 84-1,8 4-64-15,-4 27 36 16,4 7-48-16,-11 17 16 16,11-7-28-16,-8-7 28 15,4-6-32-15,-8-4 64 16,5-10-44-16,-17-4 56 15,1-7-56-15,-12-10-16 16,4-3-12-16,-7-14 36 0,7-4-24 0,-4-13-28 16,8 3 4-16,-8-13-424 15,12-5 236-15</inkml:trace>
          <inkml:trace contextRef="#ctx0" brushRef="#br0" timeOffset="1.6614E6">1609 8346 476 0,'3'3'176'0,"-3"-3"-136"0,4 24-12 0</inkml:trace>
          <inkml:trace contextRef="#ctx0" brushRef="#br0" timeOffset="1.6617E6">1833 8473 444 0,'4'-3'164'0,"-4"3"-124"0,15 34-16 0,-7-7 52 16,4-2-48-16,3 26 40 16,5-3-36-16,-1 7 8 15,0 4-24-15,5 3 8 16,-5-4-12-16,-4-3 20 15,1-3-20-15,-12-11 56 16,-4-10-36-16</inkml:trace>
        </inkml:traceGroup>
        <inkml:traceGroup>
          <inkml:annotationXML>
            <emma:emma xmlns:emma="http://www.w3.org/2003/04/emma" version="1.0">
              <emma:interpretation id="{F196A7DF-2865-4B64-B79B-5B3C65A9AC01}" emma:medium="tactile" emma:mode="ink">
                <msink:context xmlns:msink="http://schemas.microsoft.com/ink/2010/main" type="inkWord" rotatedBoundingBox="11378,8609 12560,8458 12656,9210 11475,9362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.66193E6">2151 8470 600 0,'-16'31'224'0,"16"-31"-176"0,-31 79-12 15,4-42 0 1,15-2-28-16,-22 10-12 16,6-4 0-16,-10 0 28 15,11 1-12-15,-8-8 12 16,0 4-12-16,16-14-200 15,-1 7 100-15</inkml:trace>
          <inkml:trace contextRef="#ctx0" brushRef="#br0" timeOffset="1.66237E6">2120 9075 540 0,'0'-14'200'0,"0"14"-156"0,38 7-12 0,-30-7 8 15,11 4-28-15,-3-8-12 16,3-3-4-16,4-3-16 16,5 0 12-16,-1-4 20 0,0 0-4 15,-8 4 4-15,-3-4-4 16,-13 4 20-16,5-1-16 16,-16 5-12-16,1-1-4 0,-13 3 4 15,1 1 0-15,0 3-20 16,-8 7 12-16,7 3 40 15,9 4-20-15,-5 6 0 16,12 8-8-16,4 3 12 16,0 3-8-16,8 1 4 15,7-1-4-15,1-3 36 16,-1-7-20-16,5-3 12 16,3-7-20-16,4-7-16 15,4-7-4-15,0-7-164 16,4-7 92-16,-4-7-400 15</inkml:trace>
          <inkml:trace contextRef="#ctx0" brushRef="#br0" timeOffset="1.66257E6">2290 8108 624 0,'-19'-7'228'0,"19"7"-176"0,-4 18-16 0,0-8-8 15,0 4-24-15,-4 3 16 16,8 0-12-16,-8-3 16 15,8 3-16-15,0-3-248 16,0 0 128-16</inkml:trace>
        </inkml:traceGroup>
        <inkml:traceGroup>
          <inkml:annotationXML>
            <emma:emma xmlns:emma="http://www.w3.org/2003/04/emma" version="1.0">
              <emma:interpretation id="{7754B34C-EA4A-4450-B447-438CBB3AF295}" emma:medium="tactile" emma:mode="ink">
                <msink:context xmlns:msink="http://schemas.microsoft.com/ink/2010/main" type="inkWord" rotatedBoundingBox="13283,9270 13369,9260 13384,9379 13299,9390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.66271E6">2472 8156 684 0,'-19'-17'252'0,"19"17"-192"0,3 17-20 15,-3-10-4 1,0 7-28-16,-3 3 48 16,3-3-28-16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3:02.3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50B14F-11D0-4E8A-8844-3CDD5B548937}" emma:medium="tactile" emma:mode="ink">
          <msink:context xmlns:msink="http://schemas.microsoft.com/ink/2010/main" type="inkDrawing" rotatedBoundingBox="11471,1302 13518,1186 13520,1212 11472,1329" semanticType="underline" shapeName="Other">
            <msink:sourceLink direction="with" ref="{B5EEB7B5-0B81-4E07-B2EA-874D4B52D105}"/>
          </msink:context>
        </emma:interpretation>
      </emma:emma>
    </inkml:annotationXML>
    <inkml:trace contextRef="#ctx0" brushRef="#br0">7169 804 436 0,'-15'-7'160'0,"15"7"-124"0,-8-3-8 16,4-1 204-1,4 8-132-15,0-8 124 16,8 1-128-16,8-4 64 15,7 4-92-15,31-1 36 0,4 1-64 0,47-1 60 16,7 4-60-16,50-7 72 16,5 4-64-16,42-7 20 15,-16-4-40-15,20-10 0 16,-31 13-16-16,-19 1-104 16,-28 3 48-16,-30 4-244 15,-28 3 160-15,-34 0-132 16,-20 7 152-16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2:57.9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57F9B7E-5EA7-4015-8C81-7A02E900F451}" emma:medium="tactile" emma:mode="ink">
          <msink:context xmlns:msink="http://schemas.microsoft.com/ink/2010/main" type="writingRegion" rotatedBoundingBox="4275,253 20975,295 20964,4790 4263,4748"/>
        </emma:interpretation>
      </emma:emma>
    </inkml:annotationXML>
    <inkml:traceGroup>
      <inkml:annotationXML>
        <emma:emma xmlns:emma="http://www.w3.org/2003/04/emma" version="1.0">
          <emma:interpretation id="{CB0BEFDA-DB69-4D9D-8A2F-0E7204678B28}" emma:medium="tactile" emma:mode="ink">
            <msink:context xmlns:msink="http://schemas.microsoft.com/ink/2010/main" type="paragraph" rotatedBoundingBox="4317,539 13009,251 13054,1607 4362,1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598B03-ACDF-4508-863D-12FD5EC8D4B4}" emma:medium="tactile" emma:mode="ink">
              <msink:context xmlns:msink="http://schemas.microsoft.com/ink/2010/main" type="line" rotatedBoundingBox="4317,539 13009,251 13054,1607 4362,1895"/>
            </emma:interpretation>
          </emma:emma>
        </inkml:annotationXML>
        <inkml:traceGroup>
          <inkml:annotationXML>
            <emma:emma xmlns:emma="http://www.w3.org/2003/04/emma" version="1.0">
              <emma:interpretation id="{E342A9B6-1FDA-4654-B27D-8DCE12BBA29D}" emma:medium="tactile" emma:mode="ink">
                <msink:context xmlns:msink="http://schemas.microsoft.com/ink/2010/main" type="inkWord" rotatedBoundingBox="4317,539 4825,522 4848,1188 4339,1205"/>
              </emma:interpretation>
            </emma:emma>
          </inkml:annotationXML>
          <inkml:trace contextRef="#ctx0" brushRef="#br0">480 26 208 0,'4'-10'76'0,"0"10"-60"0,-4 0-4 0,0-7 72 16,4 7-48-16,-4-3 40 15,0 3-44-15,0-4 24 16,4 1-28-16,-8 3 0 15,4 0-16-15,-8 0 12 16,0 0-16-16,-11 3 4 16,3 11-4-16,-18-7 12 15,6 7-12-15,-18 6 32 16,7-2-24-16,-15-1 20 16,12 3-20-16,-5 8 20 15,12-4-24-15,-3 7-4 16,10 10-4-16,5-3 20 15,8 0-12-15,3 3 24 16,12-3-24-16,8 0 24 16,3 0-24-16,13 3 12 15,3-6-12-15,4-4-8 16,4-4 0-16,-1-6 12 16,1-1-8-16,0-2-128 15,0-5 68-15</inkml:trace>
          <inkml:trace contextRef="#ctx0" brushRef="#br0" timeOffset="360.9606">58 408 548 0,'-15'0'204'0,"15"0"-156"0,4 4-16 0,-1-4 116 15,9 0-88-15,15-4 116 16,8-3-100-16,15-3 24 16,1 7-60-16,7-4 12 15,-4 0-32-15,-4-3-16 16,-7 10-8-16,-1-14-444 16,-7 10 240-16</inkml:trace>
        </inkml:traceGroup>
        <inkml:traceGroup>
          <inkml:annotationXML>
            <emma:emma xmlns:emma="http://www.w3.org/2003/04/emma" version="1.0">
              <emma:interpretation id="{A7BD3D37-A47F-442F-ADDC-C125FF6176C2}" emma:medium="tactile" emma:mode="ink">
                <msink:context xmlns:msink="http://schemas.microsoft.com/ink/2010/main" type="inkWord" rotatedBoundingBox="5917,830 6241,819 6250,1102 5926,11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10.6875">1630 536 632 0,'-35'7'236'0,"35"-7"-184"0,27 20-16 16,-8-13 36-1,1 7-48-15,26-14 16 16,5 0-24-16,30-10-184 16,0-1 92-16</inkml:trace>
          <inkml:trace contextRef="#ctx0" brushRef="#br0" timeOffset="646.7515">1649 305 748 0,'-11'0'276'0,"11"0"-216"0,19 10-16 0,-7-6 12 15,3 6-40-15,8-10 12 16,4 4-16-16</inkml:trace>
        </inkml:traceGroup>
        <inkml:traceGroup>
          <inkml:annotationXML>
            <emma:emma xmlns:emma="http://www.w3.org/2003/04/emma" version="1.0">
              <emma:interpretation id="{C80B8D37-7792-4D4F-81FC-28D80E1FE691}" emma:medium="tactile" emma:mode="ink">
                <msink:context xmlns:msink="http://schemas.microsoft.com/ink/2010/main" type="inkWord" rotatedBoundingBox="7487,480 8535,445 8574,1635 7526,16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7.6103">3833-46 560 0,'-24'-14'208'0,"24"14"-164"0,-62-3-8 0,31 6 56 16,0 8-56-16,-23 13 4 15,8 3-24-15,-20 21 52 16,8 11-40-16,-16 6 96 16,16 4-72-16,-8 17 20 15,28-10-40-15,3 13 40 16,23-9-40-16,32-5 20 16,11-13-32-16,15-10 36 15,8-14-32-15,4-18-200 16,4-3 96-16,12-13-540 15,-1-1 344-15</inkml:trace>
          <inkml:trace contextRef="#ctx0" brushRef="#br0" timeOffset="1338.6307">3395 515 860 0,'-39'-3'320'0,"39"3"-248"0,-7 0-20 0,14 3 112 16,1 4-100-16,11 3 0 15,5 1-40-15,22-8 20 16,8 4-28 0,20-7-68-16,3 0 28 0,5 0-404 15,-5 0 232-15</inkml:trace>
          <inkml:trace contextRef="#ctx0" brushRef="#br0" timeOffset="1606.8442">4138 973 332 0,'-7'38'120'0,"7"-38"-92"0,7 34-8 15,-7-20 80 1,0 3-60-16,4-3 36 16,12 3-44-16,-9-14 16 15,9 1-28-15,-1-11 16 16,5 3-20-16,-9-13 8 15,5 3-12-15,-16-6 28 16,-4 3-24-16,-12-1 268 16,1 8-156-16,-4 3 24 15,7 7-92-15,-3-7-64 16,11 7 0-16,15-7-248 16,9 4 136-16</inkml:trace>
        </inkml:traceGroup>
        <inkml:traceGroup>
          <inkml:annotationXML>
            <emma:emma xmlns:emma="http://www.w3.org/2003/04/emma" version="1.0">
              <emma:interpretation id="{040A2764-72D1-47DD-A561-96F82F0EE466}" emma:medium="tactile" emma:mode="ink">
                <msink:context xmlns:msink="http://schemas.microsoft.com/ink/2010/main" type="inkWord" rotatedBoundingBox="9274,541 10251,508 10291,1699 9313,173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22.7249">5555 9 548 0,'-19'-10'204'0,"19"10"-156"0,-47 0-16 0,16 3 168 15,8 4-116-15,-16 4 64 16,5 6-88-16,-17 14 28 16,5 10-52-16,-12 7-28 15,0 14-8-15,-4 17 52 16,11 4-28-16,9 30 16 16,19-6-24-16,19 0 44 15,15-14-32-15,24-4-4 16,0-10-16-16,4-3 20 15,3-11-16-15,-3-13-364 16,0-14 188-16</inkml:trace>
          <inkml:trace contextRef="#ctx0" brushRef="#br0" timeOffset="2162.8227">5935 381 716 0,'-16'-35'264'0,"16"35"-204"0,-8-17-16 0,4 17 176 16,8 4-128-16,-8 13 8 15,1 7-60-15,-5 28 40 16,0 6-44-16,0 18 12 16,1-1-32-16,3-9 20 15,0-1-24-15,-8-13 12 16,12-7-12-16,-8-14-296 15,8-4 152-15</inkml:trace>
        </inkml:traceGroup>
        <inkml:traceGroup>
          <inkml:annotationXML>
            <emma:emma xmlns:emma="http://www.w3.org/2003/04/emma" version="1.0">
              <emma:interpretation id="{D7E21949-EE6A-4595-A03E-99CBAD2385E6}" emma:medium="tactile" emma:mode="ink">
                <msink:context xmlns:msink="http://schemas.microsoft.com/ink/2010/main" type="inkWord" rotatedBoundingBox="10732,1091 10953,1084 10954,1100 10733,1108"/>
              </emma:interpretation>
            </emma:emma>
          </inkml:annotationXML>
          <inkml:trace contextRef="#ctx0" brushRef="#br0" timeOffset="2328.7645">6403 584 1164 0,'12'-10'428'0,"-12"10"-332"0,38-4-24 16,-11 1 108 0,4 3-112-16,24-4-28 15,3 1-24-15</inkml:trace>
        </inkml:traceGroup>
        <inkml:traceGroup>
          <inkml:annotationXML>
            <emma:emma xmlns:emma="http://www.w3.org/2003/04/emma" version="1.0">
              <emma:interpretation id="{B5EEB7B5-0B81-4E07-B2EA-874D4B52D105}" emma:medium="tactile" emma:mode="ink">
                <msink:context xmlns:msink="http://schemas.microsoft.com/ink/2010/main" type="inkWord" rotatedBoundingBox="11619,313 13009,267 13040,1198 11649,1244">
                  <msink:destinationLink direction="with" ref="{D450B14F-11D0-4E8A-8844-3CDD5B548937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215.6235">7425-49 364 0,'4'-28'132'0,"-4"28"-100"0,0-17-12 0,-4 14 104 16,4-4-72-16,-4 7 52 16,0 0-64-16,-7 0-4 15,-1 10-20-15,-4 17 8 16,1 4-16-16,-12 14 4 15,11-4-4-15,1 11-8 16,11-7 4-16,8-7 4 16,8-4-4-16,7-10 40 15,8-3-20-15,4-11-32 16,4 0 4-16,3-13-28 16,-7 0 20-16,0-15-20 15,0 1 16-15,-11-17-44 16,-1 6 32-16,-7-6 16 15,-1 6 8-15,-7 11 36 16,0 10-16-16,-4 14 100 16,4 10-64-16,4 11 12 15,3-4-40-15,9 0-12 16,3 0-8-16,16-14 4 16,-1 1-4-16,17-11 32 15,-13-4-20-15,5-20 20 16,-13 7-20-16,-3-14 8 0,-7 4-12 0,-21-18 0 15,5 10-4-15,-16-13-16 16,8 10 4-16,-11 0-120 16,11 14 68-16,11 4-400 15,-3 9 252-15</inkml:trace>
          <inkml:trace contextRef="#ctx0" brushRef="#br0" timeOffset="3408.7305">8203 102 228 0,'-15'59'84'0,"15"-59"-64"0,7 68-8 0,-7-37 48 15,0 0-36-15,0 11 32 16,4 6-28-16,0 3 60 16,4-6-48-16,-8 10 0 15,0-10-24-15,0-4 8 16,0-6-16-16,-4-11 16 15,0-10-16-15</inkml:trace>
          <inkml:trace contextRef="#ctx0" brushRef="#br0" timeOffset="3650.884">8211 298 716 0,'23'-27'264'0,"-23"27"-204"0,12-11-16 16,-5 8 184-1,5 3-132-15,0 7 76 0,3 0-100 0,1 13 12 16,-1-2-48-16,-7 6 12 16,-1 0-28-16,-10 0 8 15,3-4-16-15,-12-6 12 16,8 3-16-16,-15-10-28 16,7 0 8-16,-11-7-188 15,7 0 108-15,-3-14-284 16,7 4 208-16</inkml:trace>
          <inkml:trace contextRef="#ctx0" brushRef="#br0" timeOffset="3933.1454">8443-197 684 0,'-12'-14'252'0,"12"14"-192"0,4-17-20 0,-4 10 156 16,4 7-116-16,-4-4 80 15,4 4-92-15,-4-10-64 16,8 10-4-16,-1 0-16 16,1 10 8-16,-4-6 0 15,4 3 0-15,-12 0 24 16,4 3-8-16,-12-3-4 16,5 0 0-16,-5 0-16 15,4 3 8-15,8-10 12 16,4 3-4-16,19-3 8 15,8 0-8-15,12 0-20 0,3 0 8 0,5 4-752 16,-1 6 412-16</inkml:trace>
        </inkml:traceGroup>
      </inkml:traceGroup>
    </inkml:traceGroup>
    <inkml:traceGroup>
      <inkml:annotationXML>
        <emma:emma xmlns:emma="http://www.w3.org/2003/04/emma" version="1.0">
          <emma:interpretation id="{49B9205C-C2DB-470D-8748-DDCDBC237C46}" emma:medium="tactile" emma:mode="ink">
            <msink:context xmlns:msink="http://schemas.microsoft.com/ink/2010/main" type="paragraph" rotatedBoundingBox="11691,1685 13718,332 14372,1313 12345,26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58686A5-155F-4926-B13E-4F4327930084}" emma:medium="tactile" emma:mode="ink">
              <msink:context xmlns:msink="http://schemas.microsoft.com/ink/2010/main" type="line" rotatedBoundingBox="11691,1685 13718,332 14372,1313 12345,2666"/>
            </emma:interpretation>
          </emma:emma>
        </inkml:annotationXML>
        <inkml:traceGroup>
          <inkml:annotationXML>
            <emma:emma xmlns:emma="http://www.w3.org/2003/04/emma" version="1.0">
              <emma:interpretation id="{5BDCC5E6-34C2-48CB-988C-CC3960F1E032}" emma:medium="tactile" emma:mode="ink">
                <msink:context xmlns:msink="http://schemas.microsoft.com/ink/2010/main" type="inkWord" rotatedBoundingBox="11772,1806 12583,1265 12871,1697 12060,223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075.8807">7700 1568 436 0,'0'0'160'0,"0"0"-124"0,0-3-8 16,0-1 148-1,0 8-100-15,0-4 40 16,0 0-68-16,0 0-28 16,0 0-12-16,0-4-8 15,8 4 0-15,-5-3 8 16,5-4-4-16,-4-4 16 16,4 8-12-16,-4-11 40 0,-1 4-24 0,-3-7 12 15,0 3-20-15,0-3 8 16,0 6-12-16,0 1 20 15,0 7-20-15,0-1-76 16,0 4 36-16,4-3-168 16,8 6 112-16</inkml:trace>
          <inkml:trace contextRef="#ctx0" brushRef="#br0" timeOffset="5014.533">7634 1320 456 0,'12'-45'168'0,"-12"45"-128"0,0-44-16 0,0 23 124 15,0 7-88-15,-8 1 96 16,4-5-88-16,-4 15 36 16,0 6-60-16,-7 18-16 15,-1 13-16-15,-3 8 8 16,8 6-12-16,3 0 4 15,4-10-4-15,12 0 12 16,3-7-12-16,9-7 24 16,3-10-20-16,4-11 4 15,4 0-8-15,-4-9-172 16,0 2 88-16,-11-3-136 16,-5 4 120-16,-7 3 36 15,-4 3 36-15,-4 4 64 16,4 3-24-16,8 1 156 15,7-1-96-15,16-6 48 16,12 2-80-16,3-9 56 16,5 3-64-16,-5-14 28 15,1 4-40-15,-12-14 16 16,-5 0-24-16,-14-14 8 16,-4 7-16-16,-12-10-16 15,0 6 0-15,-12-10-436 16,4 11 240-16</inkml:trace>
          <inkml:trace contextRef="#ctx0" brushRef="#br0" timeOffset="5256.2377">8261 1011 728 0,'0'-4'268'0,"0"4"-208"0,8-3-16 0,-4-1 184 15,0 8-132-15,-1-1 24 16,5 11-72-16,-4-4-24 15,0 11-12-15,4-4 16 16,-4 7-16-16,-4-3-4 16,0-1-4-16,0-6 12 15,0 0-8-15,3-14-4 16,9 0 0-16,15-14-60 16,4 4 32-16,19-14-436 15,5 0 248-15</inkml:trace>
        </inkml:traceGroup>
        <inkml:traceGroup>
          <inkml:annotationXML>
            <emma:emma xmlns:emma="http://www.w3.org/2003/04/emma" version="1.0">
              <emma:interpretation id="{C0828460-8EF6-41AB-B378-D435E867E30F}" emma:medium="tactile" emma:mode="ink">
                <msink:context xmlns:msink="http://schemas.microsoft.com/ink/2010/main" type="inkWord" rotatedBoundingBox="13314,602 13718,332 14372,1313 13968,1583"/>
              </emma:interpretation>
            </emma:emma>
          </inkml:annotationXML>
          <inkml:trace contextRef="#ctx0" brushRef="#br0" timeOffset="5539.0029">9268-80 696 0,'11'-38'256'0,"-11"38"-196"0,43-10-20 0,-24 3 188 16,4 14-132-1,12 10 176-15,4 3-160 0,19 53 192 16,0 2-172-16,8 46 32 16,-4-1-96-16,-20 25 0 15,-11-14-36-15,-31 6 12 16,-11-16-24-16,-43-1 8 15,3-13-16-15</inkml:trace>
        </inkml:traceGroup>
      </inkml:traceGroup>
    </inkml:traceGroup>
    <inkml:traceGroup>
      <inkml:annotationXML>
        <emma:emma xmlns:emma="http://www.w3.org/2003/04/emma" version="1.0">
          <emma:interpretation id="{8503263E-6569-46F8-8590-D10153571370}" emma:medium="tactile" emma:mode="ink">
            <msink:context xmlns:msink="http://schemas.microsoft.com/ink/2010/main" type="paragraph" rotatedBoundingBox="4270,2245 20970,2286 20965,4155 4265,4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BBA8B6-A2AB-4A5E-A701-03A70F0103E9}" emma:medium="tactile" emma:mode="ink">
              <msink:context xmlns:msink="http://schemas.microsoft.com/ink/2010/main" type="line" rotatedBoundingBox="4270,2245 20970,2286 20967,3715 4266,3673"/>
            </emma:interpretation>
          </emma:emma>
        </inkml:annotationXML>
        <inkml:traceGroup>
          <inkml:annotationXML>
            <emma:emma xmlns:emma="http://www.w3.org/2003/04/emma" version="1.0">
              <emma:interpretation id="{E1A4E591-7210-48FA-A803-2D72BB8E351F}" emma:medium="tactile" emma:mode="ink">
                <msink:context xmlns:msink="http://schemas.microsoft.com/ink/2010/main" type="inkWord" rotatedBoundingBox="4210,2915 6847,2055 7195,3121 4558,398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259.4758">-62 2566 164 0,'4'-31'60'0,"8"14"-44"0,-8-4-8 0,3 11 112 16,1 6-68-16,-8 1 52 15,12 3-64-15,-5 14 40 16,5 3-44-16,-4 14 24 16,3 3-32-16,5 7 16 15,-5-3-24-15,-3-3 0 16,4-1-12-16,-8-3 12 15,0-3-12-15,-4-4 76 16,0 0-48-16,0-10 32 16,0-1-40-16,0-13 0 0,0-3-16 15,0-11-16-15,7 4 0 0,1-11-16 16,4 4 12-16,-1-11 4 16,1 8 4-16,-1-11 8 15,5 7-4-15,-1-11-12 16,1 11 4-16,3-7 4 15,1 7 0-15,-5 0-20 16,4 10 12-16,-3 4-12 16,3 7 8-16,-3 9 36 15,3 12-16-15,-11 9 0 16,3 4-4-16,-7 7 20 16,4-4-12-16,-8 1 4 15,4-1-8-15,-8-3-8 16,4-3 4-16,-8-4 4 15,4-4-4-15,-3-13 8 16,7 0-8-16,4-14-12 16,3-3 4-16,1-14-16 15,4 3 12-15,7-17-12 16,-3 4 8-16,3-14 0 16,0 10 4-16,1-7 8 15,3 14 0-15,-8 4-12 16,1 13 8-16,-5 14 108 15,5 7-56-15,-12 17 32 16,4 7-44-16,-12 7 12 16,4 0-28-16,-4-4-8 15,4-3-8-15,-4-3 20 0,0-1-12 16,-4-6 12-16,8-1-12 0,0-2-156 16,0-5 76-16,0 1-412 15,0 0 268-15</inkml:trace>
          <inkml:trace contextRef="#ctx0" brushRef="#br0" timeOffset="11635.1026">774 2965 216 0,'8'10'80'0,"-8"-10"-60"0,27 4-8 0,-11-4 12 16,3 0-16-16,8-7 4 15,0 3-4-15,0-6 48 16,4-4-32-16,-8 1 104 16,-3 6-72-16,-12-10 108 15,3 10-92-15,-22-7 60 16,3 0-76-16,-19 4 24 16,7 3-48-16,-18-7-36 15,-5 11 0-15,1-1 8 16,7 8 0-16,0 3 24 15,12-1-16-15,-1 12-32 16,13 2 12-16,7 11 0 16,8 4 8-16,7 3 8 0,5-1-4 15,7-6 16-15,8 0-12 16,0-10 40-16,0 0-24 0,4-14-180 16,-4-1 84-16,8-16-520 15,-5 10 328-15</inkml:trace>
          <inkml:trace contextRef="#ctx0" brushRef="#br0" timeOffset="12211.6465">1684 2236 592 0,'8'-18'220'0,"-8"18"-172"0,0-13-12 16,-8 6 24 0,8 0-40-16,-8 0 24 15,4-3-24-15,-15-4 0 16,4 14-12-16,-16 0-24 15,4 10 8-15,-12 11-4 16,4 6 4-16,4 15 16 16,12-1-4-16,3 0-20 15,5 0 8-15,14-10 48 16,13-3-20-16,3-18-8 0,1-3-8 0,7-17-16 16,11 0 8-16,-10-18-4 15,-5 4 0-15,0-14-88 16,0 7 48-16,-7-14-40 15,-9 8 52-15,-3-22 12 16,0 4 12-16,-8-14 72 16,4 14-32-16,-4 3 208 15,4 22-128-15,0 9-16 16,0 14-56-16,0 24 64 16,8 18-56-16,-4 9 12 15,0 8-32-15,-4 13 12 16,0-6-20-16,-12 10 36 15,8-1-28-15,-3 1-12 16,-1-7-8-16,-4-14-48 16,1-10 24-16,3-17-268 15,0 0 160-15</inkml:trace>
          <inkml:trace contextRef="#ctx0" brushRef="#br0" timeOffset="12566.102">1874 1781 364 0,'23'-31'132'0,"-23"31"-100"0,15-17-12 0,-7 10 156 15,0 7-100-15,0 0 76 16,-1 7-88-16,-3 10 80 15,0-3-84-15,-4 10 0 16,0 7-40-16,-8 0 4 16,5-3-12-16,-5-4 0 15,4 0-4-15,-8 0-8 16,8-3 4-16,-3-4-4 16,3-3 0-16,0-8-12 15,4 12 8-15,4-18 12 16,4 7-4-16,7-7-4 15,1 0 4-15,18-7-68 16,-3 7 36-16,12-11-324 16,-4 4 196-16</inkml:trace>
          <inkml:trace contextRef="#ctx0" brushRef="#br0" timeOffset="13032.8431">2501 2029 736 0,'0'7'272'0,"0"-7"-208"0,-31 17-20 0,23-3 80 16,0 10-76-16,-11 7 8 15,0 0-36-15,-5 3 32 16,5 1-28-16,-4 3-48 15,15-4 12-15</inkml:trace>
          <inkml:trace contextRef="#ctx0" brushRef="#br0" timeOffset="12838.8279">2272 2033 456 0,'-3'0'168'0,"3"0"-128"0,0 13-16 0,0 4 200 15,7-3-128-15,1 17 16 16,4-7-68-16,3 7-32 15,5 0-4-15,7 7 52 16,4-7-32-16,3 0-12 16,-3 0-8-16,4-7-204 15,-4-3 108-15</inkml:trace>
          <inkml:trace contextRef="#ctx0" brushRef="#br0" timeOffset="13572.854">1274 2655 332 0,'4'-10'120'0,"-4"10"-92"0,3 0-8 15,-3 0 124 1,8 3-84-16,-8 1 96 16,12-1-88-16,7 1 36 15,4 3-60-15,20-4 4 16,3 4-32-16,32-7 20 16,3 3-24-16,43-9 56 15,0-5-36-15,38-6 12 16,-7 10-28-16,4-3 44 0,-20-1-32 15,-15 1-40-15,-27 7 4 0,-23-4-132 16,-16 7 80-16,-24-4-252 16,-10 8 176-16</inkml:trace>
        </inkml:traceGroup>
        <inkml:traceGroup>
          <inkml:annotationXML>
            <emma:emma xmlns:emma="http://www.w3.org/2003/04/emma" version="1.0">
              <emma:interpretation id="{8D5FD50A-4EFC-45B7-BB92-9DB92AC053B2}" emma:medium="tactile" emma:mode="ink">
                <msink:context xmlns:msink="http://schemas.microsoft.com/ink/2010/main" type="inkWord" rotatedBoundingBox="7872,3262 8027,3054 8143,3141 7988,334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119.1443">3616 2793 528 0,'4'3'196'0,"-4"-3"-152"0,54 0-12 0</inkml:trace>
          <inkml:trace contextRef="#ctx0" brushRef="#br0" timeOffset="15019.8798">3616 2642 964 0,'4'-7'360'0,"-4"7"-280"0,15-7-24 15,-3 0 180 1,-1 7-140-16,9-7-28 16,-1 7-44-16,8-3 40 15,4 3-36-15,0 0-408 16,-4 6 208-16</inkml:trace>
        </inkml:traceGroup>
        <inkml:traceGroup>
          <inkml:annotationXML>
            <emma:emma xmlns:emma="http://www.w3.org/2003/04/emma" version="1.0">
              <emma:interpretation id="{23088C3C-5EB0-4163-9018-12BD5DDD665E}" emma:medium="tactile" emma:mode="ink">
                <msink:context xmlns:msink="http://schemas.microsoft.com/ink/2010/main" type="inkWord" rotatedBoundingBox="8770,3254 8863,3255 8863,3265 8769,3264"/>
              </emma:interpretation>
            </emma:emma>
          </inkml:annotationXML>
          <inkml:trace contextRef="#ctx0" brushRef="#br0" timeOffset="15330.7099">4440 2731 924 0,'20'0'340'0,"-20"0"-260"0,34 7-28 16,-14-7 72-1,-1 3-80-15</inkml:trace>
        </inkml:traceGroup>
        <inkml:traceGroup>
          <inkml:annotationXML>
            <emma:emma xmlns:emma="http://www.w3.org/2003/04/emma" version="1.0">
              <emma:interpretation id="{9097F5F3-D330-4363-AF46-DDBB8E95CACF}" emma:medium="tactile" emma:mode="ink">
                <msink:context xmlns:msink="http://schemas.microsoft.com/ink/2010/main" type="inkWord" rotatedBoundingBox="9484,2696 10783,2699 10781,3474 9482,3471"/>
              </emma:interpretation>
            </emma:emma>
          </inkml:annotationXML>
          <inkml:trace contextRef="#ctx0" brushRef="#br0" timeOffset="15807.7604">5160 2697 800 0,'-7'0'296'0,"7"0"-232"0,15 6-16 0,-3-2 52 16,-1 3-64-16,9-4 68 15,3 1-64-15,12-8-8 16,0 4-20-16,3-7 16 16,1 0-16-16,-8-6 32 15,4 6-28-15,-16-7 20 16,-11 4-20-16,-12-7-8 15,-4 3-4-15,-15-3 4 16,4 3-4-16,-12 0 16 16,7 11-12-16,-6 6 92 15,6 7-52-15,-3 11 20 16,12 3-36-16,-5 7 32 16,9 3-36-16,7 8 20 15,8-1-28-15,7 7 8 16,5-10-16-16,11-7 20 15,4 0-20-15,23-24-372 16,-7 0 192-16,7-11-628 0,0 1 448 0</inkml:trace>
          <inkml:trace contextRef="#ctx0" brushRef="#br0" timeOffset="18075.6981">5907 2507 456 0,'-19'-10'168'0,"19"10"-128"16,-8 3-16-16,8-3 148 15,8 4-100-15,0-4 112 16,0 7-104-16,15-4 80 16,4 4-92-16,19-7 92 15,9 4-96-15,10-1 8 16,-3 0-48-16,-4-3 40 15,-3 4-36-15,-13-4 12 16,-7 3-24-16,-8-3-280 16,-4 0 140-16,-7 0-496 15,-1 4 348-15</inkml:trace>
          <inkml:trace contextRef="#ctx0" brushRef="#br0" timeOffset="17761.3484">6411 2198 364 0,'0'-4'132'0,"0"8"-100"0,7-4-12 16,-7 0 60-1,0 0-48-15,0 0 48 0,0 0-44 0,0-4 88 16,0 4-72 0,-3-3 20-16,-1-1-40 0,-12 1-12 15,5 3-12-15,-20-4 4 16,0 8-8-16,-20-4 8 15,9 0-8-15,-16 0-20 16,11 0 8-16,1 0 84 16,11 0-44-16,4-4 28 15,8 4-40-15,7-3 8 16,5 3-16-16,3-3-16 16,4 6 0-16,0 0 4 15,4 8 0-15,-4 13 8 16,0 3-4-16,-7 25 16 15,3 3-12-15,-4 10 4 16,9 1-4-16,-5-8-8 16,4-9 4-16,0-12 4 15,4-6-4-15,-4-7-4 16,8-6 4-16,0-8 28 16,4 0-16-16,-1-3-12 15,1 0-8-15,0-4 4 16,4 4 0-16,-1 0 0 15,1 0 0-15,7 0-12 16,-3-4 8-16,11 1 4 16,0 3 0-16,12-7-12 15,-1 3 8-15,5-3 20 16,-4 0-8-16,3 0-48 0,-3 4 24 16,-4-4-140-16,-4 3 88 15,-8-6-188-15,0 3 144 0</inkml:trace>
        </inkml:traceGroup>
        <inkml:traceGroup>
          <inkml:annotationXML>
            <emma:emma xmlns:emma="http://www.w3.org/2003/04/emma" version="1.0">
              <emma:interpretation id="{5D256975-FC23-48B7-9788-312AEB87455A}" emma:medium="tactile" emma:mode="ink">
                <msink:context xmlns:msink="http://schemas.microsoft.com/ink/2010/main" type="inkWord" rotatedBoundingBox="11701,3543 11767,3544 11766,3692 11701,3692"/>
              </emma:interpretation>
            </emma:emma>
          </inkml:annotationXML>
          <inkml:trace contextRef="#ctx0" brushRef="#br0" timeOffset="18317.3409">7437 3020 892 0,'-4'62'332'0,"4"-62"-260"0,-24 45-20 0,5-25-36 16,0 1-20-16</inkml:trace>
        </inkml:traceGroup>
        <inkml:traceGroup>
          <inkml:annotationXML>
            <emma:emma xmlns:emma="http://www.w3.org/2003/04/emma" version="1.0">
              <emma:interpretation id="{D382AED6-49BA-4A81-94AE-45D4F2229F40}" emma:medium="tactile" emma:mode="ink">
                <msink:context xmlns:msink="http://schemas.microsoft.com/ink/2010/main" type="inkWord" rotatedBoundingBox="13653,2643 15190,2647 15188,3344 13651,334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015.0474">9562 2556 372 0,'-4'-7'140'0,"8"0"-112"0,-4 0-4 0,0 0 100 15,4 7-72-15,-4-7 60 16,4 7-68-16,-8-7 24 15,4 4-40-15,-8-4-16 16,4 3-8-16,-8-2 4 16,1 2-4-16,-5-3 16 15,5 4-12-15,-5-4 4 16,8 7-4-16,-7 3-16 16,3 4 4-16,-7 7-4 15,4 7 0-15,-9 6 24 16,5 1-8-16,0 3 40 15,3 0-24-15,5 0 32 16,3-4-32-16,8 1-12 16,8-1-8-16,11-10 20 0,4-3-12 15,12-14 4-15,0 0-8 16,23-14-112-16,-4 4 56 0,8-4-288 16,-4 7 188-16,-4-6-80 15,-11 6 136-15,-1-4 48 16,-11 5 24-16,-11-8 108 15,-1 7-48-15,-7-7 148 16,-1 4-104-16,-3-7 60 16,0 3-84-16,-8 7 8 15,4 0-36-15,-12 7-20 16,4 10-8-16,-8 8 12 16,5 2-8-16,-5 4-12 15,4 4 0-15,4-1 40 16,8-2-24-16,0-8-20 15,8 0 4-15,7-14 16 16,8-3-4-16,-4-6-4 16,8-1 0-16,-11-14 4 15,-1 11-4-15,-7-18 8 16,-4 7-8-16,-8 1 24 16,-12-4-16-16,-4 3 84 15,1 11-52-15,-8-1 4 16,11 8-28-16</inkml:trace>
          <inkml:trace contextRef="#ctx0" brushRef="#br0" timeOffset="23257.3191">10382 2129 748 0,'-42'-7'276'0,"42"7"-216"0,-35 3-16 0,27 4 40 15,4 4-56-15,-3 13-4 16,7 3-12-16,0 25-36 16,11-1 12-16,-3 11 56 15,0 0-20-15,-8-3 8 16,0-11-20-16,-12-3 0 16,4-7-4-16,-11-7 48 15,15 0-32-15</inkml:trace>
          <inkml:trace contextRef="#ctx0" brushRef="#br0" timeOffset="23750.5037">10828 2628 612 0,'19'-14'228'0,"-19"14"-180"0,12-24-12 16,-12 14 96-1,0 3-80-15,-12-14 40 16,4 14-52-16,-15-3-40 16,4 6-4-16,-12 11-16 15,4 14 8-15,-8 0-8 16,12 10 8-16,-8 3 24 16,11 0-4-16,1 1-12 0,7-1 0 0,8-13 4 31,8 0 0-31,8-18 24 0,3-3-12 0,12-17-20 15,1 3 0-15,2-20-172 16,5 9 100-16,-11-23-76 16,-1 7 92-16,-15-28 20 15,-1 7 24-15,-11-7 68 16,1 18-24-16,-9-1 164 16,8 18-100-16,-4 3 124 15,8 14-120-15,-4 3 8 16,4 7-60-16,0 21 52 15,4 6-52-15,-8 29-8 16,4 6-20-16,-3 13 16 16,-1 1-16-16,-4 0 40 15,8-10-28-15,-4-1-4 16,4-10-12-16,0-6-280 16,8-15 148-16,3-6-616 15,9-8 408-15</inkml:trace>
        </inkml:traceGroup>
        <inkml:traceGroup>
          <inkml:annotationXML>
            <emma:emma xmlns:emma="http://www.w3.org/2003/04/emma" version="1.0">
              <emma:interpretation id="{A82D3CFC-20CB-47CC-8757-39594D13843A}" emma:medium="tactile" emma:mode="ink">
                <msink:context xmlns:msink="http://schemas.microsoft.com/ink/2010/main" type="inkWord" rotatedBoundingBox="16355,2512 18546,2517 18544,3273 16353,326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4817.954">12295 2494 424 0,'0'-18'156'0,"0"18"-120"0,-12-10-8 0,4 3 36 16,1 4-40-16,-5-1 16 15,-3 4-24-15,-9 4 20 16,5 3-24-16,-8 6-20 16,0 5 0-16,-8 9 108 15,8 1-52-15,-4 3 8 16,15 0-36-16,5-7 16 16,11 7-24-16,15-14 4 15,9 3-8-15,14-9 20 16,9-1-16-16,3-10-12 15,0 4-4-15,-3-15-4 16,-9 4 0-16,-3-6 0 16,-8 2 0-16,-3-6 44 15,-9 3-24-15,-15-10-8 16,4 7-8-16,-8-4 48 16,-4 8-24-16,-3 2 24 15,11 11-24-15,-16 11 0 16,12 2-12-16,1 8 12 0,3 0-12 0,3 3-12 15,9 0 0 1,-4-4 12-16,11 1-4 0,0-11 8 16,1 1-8-16,7-11-20 15,0 0 8-15,-8-7 40 16,1 0-20-16,-16-7 24 16,-4 4-20-16,-16-7 0 15,8 3-8-15,-19-3 4 16,8 3-8-16,-8 0-12 15,15 4 4-15,4-7-60 16,8 3 36-16,20-10-368 16,15 3 220-16</inkml:trace>
          <inkml:trace contextRef="#ctx0" brushRef="#br0" timeOffset="25044.9473">12856 2167 476 0,'-35'-18'176'0,"35"18"-136"0,-11 0-12 0,-1 0 128 16,12 7-92-16,-4 11 8 15,4 9-44-15,0 25 20 16,4-1-32-16,-4 18 4 16,8 0-12-16,-4-4 20 15,3-6-16-15,-3-11 4 0,0-10-8 0,-4-7 20 16,4-7-16-16,-8-3-232 15,4-11 116-15</inkml:trace>
          <inkml:trace contextRef="#ctx0" brushRef="#br0" timeOffset="25312.6898">13158 2008 436 0,'-35'-17'160'0,"35"17"-124"0,-19 7-8 0,15 3 60 16,-4 4-52-16,0 10 40 15,8-3-44-15,4 6 44 16,8 4-44-16,-8 14 28 16,4 3-32-16,-8 14 44 15,0 0-40-15,-8 4 28 16,0-8-32-16,-7-3 8 15,7-10-20-15,-8-7 8 16,9-4-12-16,-1-10-76 16,4-7 32-16</inkml:trace>
          <inkml:trace contextRef="#ctx0" brushRef="#br0" timeOffset="25612.4877">13495 2335 756 0,'-35'69'280'0,"35"-69"-216"0,-35 69-20 0,24-38 68 16,3 0-72-16,0 0-28 15,8 0-8-15,4-4-4 16,8-3 0-16,3-6-116 16,4-1 64-16</inkml:trace>
          <inkml:trace contextRef="#ctx0" brushRef="#br0" timeOffset="25479.1325">13429 2088 560 0,'-8'0'208'0,"8"0"-164"0,16 10-8 0,-12-3-480 16,3 3 236-16</inkml:trace>
          <inkml:trace contextRef="#ctx0" brushRef="#br0" timeOffset="25944.8722">13917 2418 592 0,'-4'-10'220'0,"4"10"-172"0,-27-7-12 0,7 7 24 31,5 3-40-31,-20 4 8 0,8 3-16 0,-8 8-24 16,12 2 4-16,4 1-24 16,11 3 20-16,16 3 4 15,-1 1 8-15,24 0-20 16,-4-4 12-16,12-4 12 16,-4 1 0-16,-12-4-4 15,-7-3 4-15,-16-4 136 16,0 4-76-16,-27-4-8 15,-1 1-36-15,-10-8-8 16,11 4-4-16,-4-14-8 16,11 0 4-16</inkml:trace>
          <inkml:trace contextRef="#ctx0" brushRef="#br0" timeOffset="26305.386">14137 2569 716 0,'4'35'264'0,"-4"-35"-204"0,8 27-16 0,0-20 28 15,3 3-48-15,-3-3 16 16,0 0-24-16,0-3 8 15,3-1-12-15,-3-6-404 16,-4 3 216-16</inkml:trace>
          <inkml:trace contextRef="#ctx0" brushRef="#br0" timeOffset="26124.3586">14192 2136 704 0,'-8'-7'264'0,"8"7"-208"0,-4 0-12 15,0 0 168 1,4 3-124-16,-4 1-60 16,4 6-24-16,0 0-4 15,8 1 4-15</inkml:trace>
        </inkml:traceGroup>
        <inkml:traceGroup>
          <inkml:annotationXML>
            <emma:emma xmlns:emma="http://www.w3.org/2003/04/emma" version="1.0">
              <emma:interpretation id="{5DD45910-B4C9-4C9D-BEDF-09CDA4D08A83}" emma:medium="tactile" emma:mode="ink">
                <msink:context xmlns:msink="http://schemas.microsoft.com/ink/2010/main" type="inkWord" rotatedBoundingBox="18790,2547 20969,2552 20967,3358 18788,3352"/>
              </emma:interpretation>
            </emma:emma>
          </inkml:annotationXML>
          <inkml:trace contextRef="#ctx0" brushRef="#br0" timeOffset="26623.6889">14525 2414 592 0,'0'-17'220'0,"0"17"-172"0,0 4-12 16,-12 3 144 0,12 6-104-16,-16 11 52 15,5 7-80-15,-9 4-32 16,13-4-16-16,7-4 24 16,15 1-12-16,8-11-4 15,5 0-4-15,-1-10-32 16,11 0 16-16,-11-17-48 15,1 3 32-15,-17-10 32 16,1 3 0-16,-24-7 36 0,1 7-24 0,-24-3 84 16,4 7-56-16,-4 0 76 15,4 6-68-15,19 1-52 16,12 3-4-16,24-4-312 16,10 4 176-16</inkml:trace>
          <inkml:trace contextRef="#ctx0" brushRef="#br0" timeOffset="27069.8733">14939 2473 624 0,'-12'-3'228'0,"12"3"-176"0,-8 0-16 0,5 3 132 16,3 4-100-16,-4 3-8 16,0 7-40-16,0 4-32 15,4 3 4-15,0-3 32 16,8-4-16-16,-1-7 0 15,9 1-4-15,-1-11 28 0,1 6-16 16,3-12-4-16,1 2-8 16,-1-6-16-16,0 0 8 0,1-8-4 15,3 5 0-15,-8-8 16 16,1 7-4-16,-5 0-20 16,1 4 8-16,-4 7 12 15,0 9 0-15,-1 8 112 16,1 7-64-16,0 3 24 15,3 0-44-15,1 0 24 16,0-3-32-16,-1-4 20 16,5-3-24-16</inkml:trace>
          <inkml:trace contextRef="#ctx0" brushRef="#br0" timeOffset="27344.6057">15601 2033 932 0,'-12'-7'348'0,"12"7"-272"0,-27 27-20 16,19-13 104-1,1 3-100-15,-13 24 8 16,1 4-40-16,3 24 36 15,5 7-36-15,3-1 20 16,4-6-28-16,4-14-16 0,8-7-8 16,-4-13-304-16,7-8 168 0,1-9-508 15,0-1 364-15</inkml:trace>
          <inkml:trace contextRef="#ctx0" brushRef="#br0" timeOffset="27654.5267">15686 2590 488 0,'23'7'180'0,"-23"-7"-140"0,35 7-12 0,-20-4 84 16,5 4-68-16,-1-7 8 16,4 7-32-16,-11-11-12 15,7 4-4-15,-7-6-48 16,-4 2 24-16,-16-6-28 15,8 6 28-15,-19-13 36 16,-5 7-8-16,-3-4 80 16,4 7-52-16,-4 7 136 15,4 0-96-15,3 7-16 16,9 10-40-16,7 4-24 16,8 3 0-16,3 4 28 15,9-1-12-15,3-3 32 16,5 0-28-16,-1-7-120 15,4 1 56-15</inkml:trace>
          <inkml:trace contextRef="#ctx0" brushRef="#br0" timeOffset="28313.843">16228 2507 600 0,'0'-17'224'0,"0"17"-176"0,0-14-12 0,-4 8 176 16,0 6-124-16,-8-4 96 15,5 8-104-15,-13-1 0 16,1 7-48-16,4 4-32 16,-1 10 0-16,-7-7-28 15,11 11 16-15,4-4-12 16,8 0 12-16,16-3 16 16,-1-4 0-16,9-3 16 15,3 3-12-15,4-10-4 16,4 0 0-16,-12-1-4 15,-8-6 0-15,-15 4 0 16,0-1 0-16,-15 1 24 16,-5-4-12-16,-11 0-20 15,4 10 0-15,0-10-24 16,16 7 20-16,-1 0-4 16,12 0 8-16,12-4 8 15,7-3 0-15,20-3-108 16,3 10 60-16,1-7-216 15,3 0 144-15,1-7-68 16,-5 3 112-16,-7-3 24 0,-8 7 32 16,-3-13 16-16,-9 9 4 15,1-10 24-15,-1 4-12 0,-3-7 48 16,-1 3-32-16,-7-10 136 16,4 3-92-16,-16-3 144 15,8 7-120-15,0 0 56 16,0 7-88-16,-8-1 0 15,5 8-40-15,-5 6-12 16,4 8-8-16,-4 6-40 16,8 7 20-16,0-3 4 15,8 3 12-15,0 0 8 16,3 3-4-16,5 1-12 16,-1-4 4-16,-3 3-4 15,3-9 0-15,-15 2 60 16,4-9-28-16,-8 2 60 15,-7-6-48-15,-9-7-52 16,5 0 8-16,-4 0-424 16,3 0 236-16</inkml:trace>
        </inkml:traceGroup>
      </inkml:traceGroup>
      <inkml:traceGroup>
        <inkml:annotationXML>
          <emma:emma xmlns:emma="http://www.w3.org/2003/04/emma" version="1.0">
            <emma:interpretation id="{715419BF-A626-45B2-B3B8-9995324EC34C}" emma:medium="tactile" emma:mode="ink">
              <msink:context xmlns:msink="http://schemas.microsoft.com/ink/2010/main" type="line" rotatedBoundingBox="5879,3668 6944,3323 7134,3909 6069,4254"/>
            </emma:interpretation>
          </emma:emma>
        </inkml:annotationXML>
        <inkml:traceGroup>
          <inkml:annotationXML>
            <emma:emma xmlns:emma="http://www.w3.org/2003/04/emma" version="1.0">
              <emma:interpretation id="{1B1CABB2-3E6D-4887-A197-1E293AD3969A}" emma:medium="tactile" emma:mode="ink">
                <msink:context xmlns:msink="http://schemas.microsoft.com/ink/2010/main" type="inkWord" rotatedBoundingBox="5879,3668 6944,3323 7134,3909 6069,4254"/>
              </emma:interpretation>
            </emma:emma>
          </inkml:annotationXML>
          <inkml:trace contextRef="#ctx0" brushRef="#br0" timeOffset="14067.8634">1951 3309 540 0,'-15'-7'200'0,"15"7"-156"0,-20 0-12 15,1-7 140 1,11 7-100-16,-11 0 16 15,-1-3-52-15,-7 3 0 16,0 3-20-16,-11 4 0 16,10 7-8-16,-10 3 20 15,18 0-16-15,-7 4-20 16,16 0 0-16,11-8 12 16,11 5 0-16,16-15 24 15,1-3-16-15,10-17 4 0,-11 3-8 16,12-7-60-16,7 8 28 15,-26-15-16 1,7 11 24-16,-8-21 16 0,-11 7 4 16,-8-20-4-16,4-1 4 0,-4 4 12 15,-8 10-8-15,4 14 40 16,0 17-24-16,-7 24 48 16,11 18-40-16,0 13 20 15,0-4-32-15,-12 18 0 16,12-13-12-16,-11 16 20 15,3-3-16-15,0-4-188 16,0-9 92-16,-3-5-536 16,7-9 344-16</inkml:trace>
          <inkml:trace contextRef="#ctx0" brushRef="#br0" timeOffset="14488.966">2292 3113 528 0,'0'7'196'0,"0"-7"-152"0,15 31-12 0,-15-11 124 15,-4-2-92-15,-3 13 60 16,3 6-68-16,-12 1 12 15,5-7-40-15,-9 14 16 16,9 3-24-16,-1-10 16 16,4 0-20-16,12-14 8 15,4-3-12-15,7-8 28 16,5-9-24-16,7-8-48 16,0-9 16-16</inkml:trace>
          <inkml:trace contextRef="#ctx0" brushRef="#br0" timeOffset="14251.8356">2149 3261 820 0,'19'3'304'0,"-19"-3"-236"0,19 7-20 16,-7 0 36-1,7-3-56-15,8 2 24 16,-3 1-32-16,10-14 36 16,1 7-32-16,4-6-144 15,-4 2 64-15</inkml:trace>
          <inkml:trace contextRef="#ctx0" brushRef="#br0" timeOffset="14759.1864">2524 2972 424 0,'0'-35'156'0,"0"35"-120"0,31-17-8 15,-15 14 160 1,-5 6-108-16,8 11 44 0,-3-4-72 0,-12 21 8 15,4 0-40-15,-16 4 44 16,4-1-36-16,-12-6 92 16,5-4-68-1,3-7 20-15,8 0-40 0,0-7-12 16,8 1-12-16,19-15 20 16,4 4-16-16,8-13-40 15,3 2 16 1</inkml:trace>
        </inkml:traceGroup>
      </inkml:traceGroup>
    </inkml:traceGroup>
    <inkml:traceGroup>
      <inkml:annotationXML>
        <emma:emma xmlns:emma="http://www.w3.org/2003/04/emma" version="1.0">
          <emma:interpretation id="{269F617D-F3A9-4F57-BDB3-DDB40B5F4352}" emma:medium="tactile" emma:mode="ink">
            <msink:context xmlns:msink="http://schemas.microsoft.com/ink/2010/main" type="paragraph" rotatedBoundingBox="15026,3773 18310,3923 18265,4916 14981,47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E669547-26A8-4F63-B5E1-BD6C4C5C4399}" emma:medium="tactile" emma:mode="ink">
              <msink:context xmlns:msink="http://schemas.microsoft.com/ink/2010/main" type="line" rotatedBoundingBox="15026,3773 18310,3923 18265,4916 14981,4767"/>
            </emma:interpretation>
          </emma:emma>
        </inkml:annotationXML>
        <inkml:traceGroup>
          <inkml:annotationXML>
            <emma:emma xmlns:emma="http://www.w3.org/2003/04/emma" version="1.0">
              <emma:interpretation id="{29B8E418-9F01-475A-ABAE-26365BD352D5}" emma:medium="tactile" emma:mode="ink">
                <msink:context xmlns:msink="http://schemas.microsoft.com/ink/2010/main" type="inkWord" rotatedBoundingBox="15026,3773 18310,3923 18265,4916 14981,476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651.236">11277 3278 768 0,'-20'-3'284'0,"20"3"-220"0,-15 7-20 15,7-1 84 1,4 8-80-16,-7 10 16 16,3 4-40-16,-4 30 12 15,8 1-20-15,-3 13 28 16,7 4-28-16,0 3 40 16,0-14-32-16,-8 1 4 0,8-11-16 0,-4-7 0 15,0-7-4-15,-4-10-324 16,8-7 172-16</inkml:trace>
          <inkml:trace contextRef="#ctx0" brushRef="#br0" timeOffset="29218.4707">10789 3512 92 0,'-12'-21'32'0,"12"21"-24"0,-7 11 0 16,3 6 84-1,4 4-52-15,-4 27 116 16,4 3-88-16,0 22 28 15,8-4-56-15,-1 20-4 16,13-6-24-16,-13-1 28 16,13-13-24-16,-9-14-4 15,-3-10-8-15,-8-18-68 0,0-6 36 16</inkml:trace>
          <inkml:trace contextRef="#ctx0" brushRef="#br0" timeOffset="29442.1381">10677 3674 384 0,'38'-28'140'0,"-38"28"-108"0,86 4-8 0,-48 6 128 15,1 4-88-15,0 10 8 16,7 7-44-16,-19 0 20 16,0-4-32-16,-15 1 56 15,-12-4-40-15,-19 0 28 16,-9-3-32-16,-10-7-8 15,-1-1-12-15,4-13-96 16,0-3 52-16,16-18-340 16,19 1 208-16</inkml:trace>
          <inkml:trace contextRef="#ctx0" brushRef="#br0" timeOffset="30401.7315">11582 3805 300 0,'12'-18'112'0,"-12"18"-88"0,23-10-8 0,-19 0 136 15,4 3-88-15,-8-7 72 16,4 4-80-16,-16-4 40 16,4 7-56-16,-11 4-28 15,-8 6-12-15,-12 7 36 16,12 8-24-16,-8 2 16 15,12 4-16-15,12 0-8 16,7 1 0-16,15-12 4 16,9 1-4-16,11-7 32 15,7 0-20-15,5-11 20 16,-1 4-20-16,-7-6-52 16,-8-1 20-16,-3-7-24 0,-9 7 24 0,-11-3-72 15,4 6 52-15,-16 4 4 16,4 4 20-16,-4 3 20 15,8 3-4 1,0 4 32-16,8 3-20 0,4 0 4 16,3 4-12-16,8-11 20 15,5 0-16-15,6-10-32 16,5 4 12-16,0-15-192 16,0 5 108-16,3-8-136 15,-3 4 132-15,-8-8 36 16,0 8 40-16,-4-11 20 15,-4 8 0-15,-4-15 44 16,1 7-24-16,-5-3 184 16,1 7-112-16,-9 0 172 15,1 7-152-15,-8 3 8 16,4 3-72-16,-8 8-4 16,0 3-28-16,-3 6-8 15,3 5-4-15,-4-1-16 16,4 3 8-16,4-2 12 15,8 2-4-15,7-3-4 16,5 1 4-16,3-5-32 16,0 5 16-16,0-8-12 15,4 4 12-15,-7-7 24 16,-5 10-4-16,-11-10-4 16,-4 10 0-16,-15-3 12 15,3-4-8-15,-15 7 24 0,4-3-20 0,-8-7-224 16,8 3 116-16</inkml:trace>
          <inkml:trace contextRef="#ctx0" brushRef="#br0" timeOffset="31272.5536">12624 3774 248 0,'0'0'92'0,"0"0"-72"0,4-11-4 15,-4 8 68 1,4 3-48-16,-1-7 92 16,1 0-72-16,0-7 88 15,4 7-84-15,0-6 44 0,3 6-64 0,-3-3-12 16,4 3-16-16,-5 7-12 15,5 3 4-15,-4 11 48 16,-1 6-28-16,-3 8 8 16,4 3-20-16,-8 3-8 15,0-3 0-15,0 0 4 16,0 0-4-16,0-3 32 16,0-4-20-16,-4-10 40 15,12-4-32-15,-4-17 32 16,4 0-32-16,-1-7-12 15,5 1-8-15,-4-11-4 16,3 6 0-16,9-19 0 16,-5 9 0-16,-3 0-64 15,7 1 36-15,-3 6-4 16,-1 11 16-16,-3 10 20 16,3 7 0-16,-7 7 76 15,0 10-44-15,-8 0 24 16,11 3-40-16,-7-3 8 15,0-3-16-15,4-4 20 16,-1 0-20-16,-3-10 56 16,4-3-36-16,4-8-16 15,-5 1-8-15,5-7-36 16,-4-1 16-16,0-6-108 16,3 3 64-16,-3-13-56 15,7 3 68-15,-11-7 12 0,12 10 20 16,-5 4 12-16,1 10 0 0,3 7 96 15,-3 10-52-15,7 11 68 16,1-4-60-16,-5 11-4 16,-3-11-28-16,7 10 16 15,-11-2-24-15,4-5 40 16,-5 4-28-16,1-10-48 16,-4 0 12-16,0-4-376 15,0-3 212-15,-4-7-368 16,0 0 312-16</inkml:trace>
          <inkml:trace contextRef="#ctx0" brushRef="#br0" timeOffset="31736.836">13696 3818 488 0,'12'-10'180'0,"-12"10"-140"0,15-3-12 15,-11-1 136 1,0 1-96-16,0-4 24 16,4 0-52-16,-8-3 52 15,3 3-52-15,-10-4 0 16,3 8-24-16,-12 3-28 16,1 7 4-16,-8 3 12 15,3 7 0-15,-7 4 24 16,8 0-16-16,-4 3 12 0,11-4-12 0,0 1-32 15,9 0 8-15,6-8 40 16,5 1-16-16,8-7 16 16,7-7-16-16,0-10-52 15,4 6 24-15,-4-3-84 16,1 1 56-16,-9-1 8 16,1 7 24-16,-9-7 20 15,5 7-4-15,-8-4 8 16,0 4-8-16,0 0 24 15,-1 7-16-15,5 4 112 16,4-1-72-16,3 4 76 16,5 3-72-16,-1 4 12 15,4-8-36-15,-3-2 40 16,3 2-40-16,-4-13-384 16,-3 0 188-16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6:51.8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DC3328-FD58-4A33-AE60-351C9163F356}" emma:medium="tactile" emma:mode="ink">
          <msink:context xmlns:msink="http://schemas.microsoft.com/ink/2010/main" type="inkDrawing" rotatedBoundingBox="2940,14485 9151,14695 9149,14756 2937,14546" semanticType="underline" shapeName="Other">
            <msink:sourceLink direction="with" ref="{82CC9248-69EC-4FBA-870F-6D9169431F9C}"/>
            <msink:sourceLink direction="with" ref="{A8487ED8-9069-4BE6-89EE-DAA03C2E5A70}"/>
          </msink:context>
        </emma:interpretation>
      </emma:emma>
    </inkml:annotationXML>
    <inkml:trace contextRef="#ctx0" brushRef="#br0">-6 7 392 0,'0'-11'148'0,"0"11"-116"0,-8 0-8 15,8 0 100-15,0 0-72 16,0 0 76 0,8 4-72-16,8-1 48 0,-1 1-60 0,4-1 16 15,9-6-40-15,2 10 28 16,13 0-32-16,7 3 4 0,16-7-12 16,4 4-8-16,11 3 4 15,-7-3 40-15,11-3-24 16,23-4 24-16,24 3-24 15,0 1 0-15,11-1-12 16,31 4-8-16,0 0 4 16,0 0 4-16,28 3-4 15,-5 4-12-15,31-7 4 16,5 7-4-16,15-4 0 0,19 0 16 16,11-6-4-16,9-4 60 15,22 0-36-15,-26 0 32 16,7 3-32-16,-19 4 16 15,-34 0-24-15,-9 0-44 16,-15-4 12-16,-31 4-16 16,-27 3 16-16,-12-3-88 15,-12 0 52-15,-18 0-276 16,-20 3 180-16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6:56.2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5101CA-7DC0-46FC-BD52-7A5E519EEBDC}" emma:medium="tactile" emma:mode="ink">
          <msink:context xmlns:msink="http://schemas.microsoft.com/ink/2010/main" type="inkDrawing" rotatedBoundingBox="7574,10869 10709,10942 10707,11039 7572,10967" semanticType="underline" shapeName="Other">
            <msink:sourceLink direction="with" ref="{393A00BF-8870-47CA-800B-2DB5BFD49F18}"/>
          </msink:context>
        </emma:interpretation>
      </emma:emma>
    </inkml:annotationXML>
    <inkml:trace contextRef="#ctx0" brushRef="#br0">0 11 392 0,'19'-7'148'0,"-11"3"-116"0,0 1-8 0,0 3 48 15,-8 0-44-15,7 3 8 16,1-3-24 0,4 4-8-16,7-1 16 15,-7 1-12-15,3-1 4 16,5 0-4-16,-1-3 28 15,4 0-20-15,0 0 20 16,4 4-20-16,-3-4-24 16,3 3 0-16,4 1 4 0,4 3 4 15,-1 0 0-15,9 3 0 0,0 0 8 16,3 1-4-16,1-1 24 16,3 0-16-16,0-3-12 15,8-3-4-15,12-4 4 16,23-7 0-16,7 3 8 15,9 1-4-15,-8-4 16 16,15 0-12-16,11 0-4 16,5 4 0-16,-4 3-4 15,-8 0 0-15,-8-4 16 32,8 11-8-32,4 0 16 0,-8 3-16 15,-23 1-4-15,0-4 0 16,4-4 12-16,-4-3-8 15,-4-3-4-15,-4 3 0 0,-16-4-16 16,-7-6 8-16,-15 3 12 0,-5 0-4 16,-11 4-92-16,-7-1 52 15,-9 1-200 1,-3-1 132-16,-12 4-236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35:00.8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176528E-3A40-4823-B819-A46148BEB65A}" emma:medium="tactile" emma:mode="ink">
          <msink:context xmlns:msink="http://schemas.microsoft.com/ink/2010/main" type="writingRegion" rotatedBoundingBox="3082,269 21586,354 21502,18621 2998,18535"/>
        </emma:interpretation>
      </emma:emma>
    </inkml:annotationXML>
    <inkml:traceGroup>
      <inkml:annotationXML>
        <emma:emma xmlns:emma="http://www.w3.org/2003/04/emma" version="1.0">
          <emma:interpretation id="{900BEFB4-3AB3-4D98-8E46-CC98E332C7E4}" emma:medium="tactile" emma:mode="ink">
            <msink:context xmlns:msink="http://schemas.microsoft.com/ink/2010/main" type="paragraph" rotatedBoundingBox="3101,158 16994,679 16912,2886 3018,2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4AE4FC-F131-4E23-9508-F75EF3EB87B1}" emma:medium="tactile" emma:mode="ink">
              <msink:context xmlns:msink="http://schemas.microsoft.com/ink/2010/main" type="line" rotatedBoundingBox="3101,158 16724,669 16652,2574 3029,2063"/>
            </emma:interpretation>
          </emma:emma>
        </inkml:annotationXML>
        <inkml:traceGroup>
          <inkml:annotationXML>
            <emma:emma xmlns:emma="http://www.w3.org/2003/04/emma" version="1.0">
              <emma:interpretation id="{CEA04D6A-FA07-4DFA-A4E6-434F0C4B813D}" emma:medium="tactile" emma:mode="ink">
                <msink:context xmlns:msink="http://schemas.microsoft.com/ink/2010/main" type="inkWord" rotatedBoundingBox="3092,401 3931,433 3884,1671 3045,1639">
                  <msink:destinationLink direction="with" ref="{A21088BB-3E3E-406F-8BA2-11CFC8F8DBF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38 312 0,'-8'-7'112'0,"8"7"-84"0,0-10-12 0,0 10 108 16,0 0-72-16,0-7 112 16,0 4-92-16,0-4 84 15,4 7-88-15,-4-4 48 16,0 4-72-16,4 0 24 16,0 4-40-16,0-4 28 15,7 7-32-15,24-4-4 16,4 4-12-16,35-7 12 15,7 0-12-15,8-10-12 16,-8 10 0-16,4-7 28 16,-7 7-12-16,-9-4 4 15,-11 8-8-15,-11-4-8 16,-12 0 4-16,-12-4 40 16,-4 4-24-16</inkml:trace>
          <inkml:trace contextRef="#ctx0" brushRef="#br0" timeOffset="-630.2079">24 420 508 0,'-8'-31'188'0,"8"31"-148"0,15-20-8 16,-3 9 16-1,7 4-32-15,24-6 40 16,-1 6-32-16,24 3-4 16,4 8-12-16,0 10 20 15,-5-4-16-15,-3 7 32 16,-4 4-28-16,-7-1 32 16,-9 4-32-16,-11-3 84 0,-7 3-56 0,-21 0 76 15,-3 4-68 1,-19 3 8-16,0 3-36 0,-32 1 4 15,9-1-16-15,-24-3 0 16,4 0-4-16,-12-7-16 16,16 0 4-16,0-10 20 15,8 0-8-15,11-14-20 16,16-4 4-16</inkml:trace>
          <inkml:trace contextRef="#ctx0" brushRef="#br0" timeOffset="-945.5475">190 217 444 0,'-8'-27'164'0,"1"20"-124"0,-1-10-16 15,0 17 68-15,8 0-56 0,-8 3 32 16,4 11-40-16,-7 10 16 15,11 7-24-15,-12 24 60 16,4 3-44-16,-3 32 28 16,3 3-36-16,-7 20 8 15,3-9-20-15,-3-5-8 16,7-13-4-16,-8-13 20 16,5-8-12-16,-5-20 12 15,8-4-12-15,1-13-24 16,3-8 4-16,4-20-288 15,4-7 164-15</inkml:trace>
        </inkml:traceGroup>
        <inkml:traceGroup>
          <inkml:annotationXML>
            <emma:emma xmlns:emma="http://www.w3.org/2003/04/emma" version="1.0">
              <emma:interpretation id="{40AEFCAE-4649-469B-8BF1-603A9964E6A4}" emma:medium="tactile" emma:mode="ink">
                <msink:context xmlns:msink="http://schemas.microsoft.com/ink/2010/main" type="inkWord" rotatedBoundingBox="4892,225 7278,314 7217,1949 4830,1860">
                  <msink:destinationLink direction="with" ref="{A21088BB-3E3E-406F-8BA2-11CFC8F8DBF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40.5284">1766 947 592 0,'-8'-7'220'0,"8"7"-172"0,27 7-12 0,-8-7 56 16,5 0-56-16,18-11-4 15,12 8-20-15,8-4-12 16,-4 7 4-16,-4-3-32 16,-3 3 16-16,-12 0-92 15,-9 6 56-15,-6-2-188 16,-5 3 132-16</inkml:trace>
          <inkml:trace contextRef="#ctx0" brushRef="#br0" timeOffset="816.434">1816 616 664 0,'-8'-7'244'0,"8"4"-188"0,-8-4-16 16,8 7 156 0,0 0-116-16,8-7-8 15,0 4-44-15,11-4-28 16,4 7-4-16,20-7 28 16,4 7-12-16,-1-3-4 15,8 6-4-15,-4-3-4 16,-3 7 0-16,-12-7 16 15,-12 3-8-15,-8 4-196 16,5 0 100-16</inkml:trace>
          <inkml:trace contextRef="#ctx0" brushRef="#br0" timeOffset="5062.4845">2474 978 632 0,'-8'-14'236'0,"8"14"-184"0,35-7-16 16,-16 7 168 0,9 0-120-16,3-7 20 15,-1 7-64-15,5-3-16 16,-4 6-16-16,-4-3-164 0,0 4 84 0,-3-1-384 15,-1 4 252-15</inkml:trace>
          <inkml:trace contextRef="#ctx0" brushRef="#br0" timeOffset="4835.1868">2931 599 372 0,'-4'-10'140'0,"4"10"-112"0,4-7-4 15,-4 7 76 1,0 0-60-16,0 0 36 15,0 0-44-15,0-7 44 16,0 14-44-16,-4-7 28 16,4 0-32-16,-4 0 8 15,0 0-20-15,-4 0 8 16,1 0-12-16,-9 0 20 16,5 0-20-16,-9 0-20 0,9 3 0 0,-9 1 20 15,5 6-4-15,-5-3-4 16,1 3 0-16,-4 8 4 15,3-1-4-15,-10 10-12 16,10 4 4-16,-7 0 12 16,8 7-4-16,-1 3 8 15,9 4-8-15,-5-7 32 16,16-4-20-16,0-3 12 16,8-3-16-16,7-8 36 15,5-2-24-15,7-5-12 16,4 1-8-16,-4-7 4 15,-8 3-4-15,5-3-256 16,-5 0 136-16,-7-3-368 16,-5 3 272-16</inkml:trace>
          <inkml:trace contextRef="#ctx0" brushRef="#br0" timeOffset="1606.5447">2954 345 352 0,'-4'-42'132'0,"4"42"-104"0,12-38-8 0,-5 18 140 16,5 6-92-16,15-14 112 15,8 8-100-15,27 6 20 16,0 11-60-16,15 23-16 16,-7 11-12-16,0 31-20 15,-4 4 4-15,-12 37 40 16,0-3-24-16,4 13 8 16,-15-6-12-16,-16-7 20 15,-12-18-16-15,-11 11 32 16,0-21-28-16,-16 11 32 15,5-14-32-15,-9-7 12 16,4-11-16-16,-3-6-24 0,3-14 4 16,1-7-188-16,3-7 104 0,-4-17-240 15,12 0 184 1</inkml:trace>
          <inkml:trace contextRef="#ctx0" brushRef="#br0" timeOffset="5555.7947">2919 1194 236 0,'8'-6'88'0,"-8"6"-68"0,-8 0-4 16,8 0 80 0,0 6-56-16,0 1 8 15,-8 11-28-15,5-5 68 16,-5 8-52-16,0 3 56 0,8 4-52 0,4-4-4 15,4-4-20-15,3-13 8 16,5 0-16-16,3-14 4 16,4 0-4-16,-3-10-8 15,-1 3 4-15,-7-6 20 16,-5 2-12-16,-7 1 4 16,-7 3-8-16,-13-3 4 15,9 7-8-15,-9-4-4 16,5 7 4-16,7-3-40 15,-3 7 20-15</inkml:trace>
          <inkml:trace contextRef="#ctx0" brushRef="#br0" timeOffset="1921.8851">3960 172 540 0,'-3'-20'200'0,"3"20"-156"0,-8-4-12 0,-4 4 88 15,5 0-72-15,-21 18 88 16,5-1-80-16,-23 17 36 16,3 11-56-16,-7 20 32 15,3-10-36-15,-26 24 0 16,11-3-20-16,-16 10 80 16,13-10-48-16,-1-7 4 15,19-14-28-15,9-10-4 16,11-8-8-16,11-19-296 15,12-12 156-15</inkml:trace>
          <inkml:trace contextRef="#ctx0" brushRef="#br0" timeOffset="6486.2697">3391-148 208 0,'-7'0'76'0,"7"0"-60"0,0 7-4 0,0-7 136 16,0 0-84-16,0 0 28 16,0 0-56-16,0 0 40 15,0 0-44-15,0 0 56 16,0 0-52-16,0 0 44 16,0 7-44-16,0 0 16 15,0 0-32-15,0-7 36 16,0 7-32-16,-4-7 20 15,4 0-24-15,0 7 16 16,-8-4-20-16,8 4 8 16,0-7-12-16,-8 0 20 15,16 0-20-15,-8 7 40 16,0-7-28-16,8 0 12 16,3 7-20-16,1-7 36 15,7 0-28-15,9 0 4 16,-1 0-16-16,7-7 0 15,1 7-4-15,0 0 12 16,0 0-12-16,-8-7-12 16,-4 14 0-16,-7-7 28 15,-5 0-12-15,-7 3 24 16,0 4-24-16</inkml:trace>
          <inkml:trace contextRef="#ctx0" brushRef="#br0" timeOffset="7852.4639">3972 1139 300 0,'0'-3'112'0,"0"3"-88"0,0 7-8 0,4-7 152 16,4 3-96-16,3-3 32 15,5 0-60-15,3-3-20 16,1-1-12-16,-1-3-20 16,4 1 4-16,-7-5 12 15,-1 4-4-15,-7-3 16 16,0 7-12-16,-8-8-4 16,3 8 0-16,-6-4 4 15,-1 0-4-15,-8 0-4 16,4 4 4-16,-7-4-4 15,7 3 0-15,-4-2-20 16,5 6 12-16,-9 0-4 0,9 6 4 16,-13 1 16-16,9 0-4 0,-9 0 24 15,5 0-16-15,-9 3 68 16,9 1-48-16,0 2 68 16,7 5-60-16,8 2 36 15,4 4-44-15,3 4-36 16,9-1 0-16,3 4 16 15,4 0-4-15,1-7 16 16,-1 1-16-16,0-8-180 16,0-4 96-16,1-2-256 15,-1-4 188-15</inkml:trace>
        </inkml:traceGroup>
        <inkml:traceGroup>
          <inkml:annotationXML>
            <emma:emma xmlns:emma="http://www.w3.org/2003/04/emma" version="1.0">
              <emma:interpretation id="{AC99AA67-51CE-4BC3-8A6B-05C271BD4FEA}" emma:medium="tactile" emma:mode="ink">
                <msink:context xmlns:msink="http://schemas.microsoft.com/ink/2010/main" type="inkWord" rotatedBoundingBox="7797,346 11117,471 11045,2364 7726,2239">
                  <msink:destinationLink direction="with" ref="{A21088BB-3E3E-406F-8BA2-11CFC8F8DBF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828.0586">5881 424 612 0,'7'-18'228'0,"-7"18"-180"0,0-6-12 16,-4 2 148 0,4 4-108-16,-3-3 52 15,-1-1-80-15,-12 1-16 16,5 3-20-16,-20-4 16 0,0 4-16 0,-24-3-20 16,5 6 0-16,-12-3 32 15,12 7-16-15,-4-7-16 16,7 7 0-16,9-3-12 15,3 2 8-15,8 1 36 16,7 4-16-16,1 2 16 16,11-6-12-16,-3 10-32 15,-1 4 8-15,4 17 4 16,-3 7 8-16,-5 24 8 16,4 6-4-16,-7 1 8 15,11-4-8-15,-19-6-4 16,16-11 4-16,-1-14-4 15,8-7 0-15,-7-6 0 16,7-7 0-16,4-8 44 16,4 1-24-16,7-11 36 15,1 1-32-15,7-4-4 16,0 0-12-16,1 0-32 16,7 0 12-16,-8 0 4 15,8 3 8-15,-3-3 8 16,3 4-4-16,-4-4 8 15,4 0-8-15,-8-4-116 16,8 1 60-16,-7-4-280 16,-1 4 188-16</inkml:trace>
          <inkml:trace contextRef="#ctx0" brushRef="#br0" timeOffset="9059.6763">5250 940 612 0,'-31'-14'228'0,"31"14"-180"0,-12-3-12 0,8-1 204 16,8 1-140-16,8-4 80 15,-5 3-104-15,17-2 12 16,-5 2-52-16,8-3 12 16,12 4-28-16,-4-8-16 15,11 5-8-15,-11-5 4 16,4 4 0-16,-1-6-284 15,-7 2 156-15</inkml:trace>
          <inkml:trace contextRef="#ctx0" brushRef="#br0" timeOffset="9429.1571">5424 183 436 0,'0'-7'160'0,"0"7"-124"0,0-7-8 0,0 7 204 16,0 0-132-16,8 0 124 16,-8 0-128-16,3 0 32 15,1 0-80-15,8-3 36 16,7 3-48-16,12-11 32 16,4 4-36-16,0-3-8 15,4 7-16-15,-1-4-40 16,1 7 16-16,-8-4-452 15,-8 8 256-15</inkml:trace>
          <inkml:trace contextRef="#ctx0" brushRef="#br0" timeOffset="10015.2185">6210-6 580 0,'23'-11'216'0,"-23"11"-168"0,31-3-12 16,-12-4 172-1,1 14-120-15,10-7 124 16,5 7-124-16,4 27 72 15,0 7-96-15,-1 38 28 16,-3 4-52-16,-8 41 12 16,-3-7-32-16,-24 17 16 15,0-13-20-15,-27 9 8 16,-12-26-12-16,-42 16-316 16,-5-24 168-16,-38 4-388 0,12-17 296 15</inkml:trace>
          <inkml:trace contextRef="#ctx0" brushRef="#br0" timeOffset="8287.6219">5164 148 372 0,'-19'-13'140'0,"19"13"-112"0,-19-4-4 0,3 8 128 16,5-1-88-16,-20 7 96 16,4-3-92-16,-16 10-16 15,8 1-32-15,-7 9 100 16,7 4-68-16,-4 14 52 15,8-4-64-15,-4 14 8 16,8-3-32-16,-8 30 20 16,16 1-24-16,0 20 12 15,11-6-12-15,8 2 0 16,8-16-4-16,7-4 20 16,4-10-16-16,1-4-56 15,-1-13 20-15,4-21-420 16,1 0 244-16</inkml:trace>
          <inkml:trace contextRef="#ctx0" brushRef="#br0" timeOffset="14670.0815">7955 1900 288 0,'0'14'108'0,"0"-8"-84"0,0 5-4 15,-3-11 136 1,3 0-88-16,-8 0 104 15,4 0-96-15,-8-4 56 16,1-3-76-16,-9 1 4 16,5-1-36-16,-16-14 12 15,4 4-20-15,-12-21 8 16,4 10-12-16,-30-20 0 0,3 4-4 0,-27-25 36 31,7 7-20-31,-7-14 20 0,20 14-24 0,-1-3 8 16,16 17-16-16,3-1 20 15,13 15-20-15,3 7 4 16,8 6-8-16,7 4-60 16,9 10 28-16,3 3-8 15,8 8 20-15,-8 13 16 16,16 4 0-16,-16 13-12 16,4 7 4-16,-15 8-4 15,7-1 0-15,-7-4 24 16,4-6-8-16,-9-3 16 15,9-8-16-15,-5-6-12 16,5-1 0-16,0-6 12 16,7-3-4-16,8-8 16 15,4-3-12-15,19-14-20 16,4 4 4-16,16-21-32 16,-1 3 24-16,5-16-4 15,-1 6 12-15,0-7-12 16,-11 7 12-16,4 0 12 15,-12 11 0-15,-8-1 60 16,-7 11-36-16,-16 0 32 16,4 7-32-16,-23-4 44 15,4 7-40-15,-12 4 4 16,11-1-24-16,-15-3-8 0,12 4 0 16,-4-4-16-16,12 3 8 15,3-2-244-15,20 6 136 0,3-7-396 16,9 7 288-16</inkml:trace>
        </inkml:traceGroup>
        <inkml:traceGroup>
          <inkml:annotationXML>
            <emma:emma xmlns:emma="http://www.w3.org/2003/04/emma" version="1.0">
              <emma:interpretation id="{7C854117-F7C1-41D9-95A3-B8D754B72CFF}" emma:medium="tactile" emma:mode="ink">
                <msink:context xmlns:msink="http://schemas.microsoft.com/ink/2010/main" type="inkWord" rotatedBoundingBox="12430,887 14962,982 14939,1592 12407,149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240.4748">9457 575 464 0,'-7'-7'176'0,"3"7"-140"0,-12 0-8 0,5 7 84 16,7 10-68-16,-12 18 80 15,1 6-72-15,3 17 0 16,1 4-32-16,-1 4 40 16,0-11-32-16,5-7 28 15,7-7-28-15,-12-10 0 16,12-3-16-16</inkml:trace>
          <inkml:trace contextRef="#ctx0" brushRef="#br0" timeOffset="15405.9526">9860 475 996 0,'-46'-3'368'0,"46"3"-284"0,-55 3-24 16,32 1-24-16,12-1-32 0,-1 1-432 15,4-1 232-15</inkml:trace>
          <inkml:trace contextRef="#ctx0" brushRef="#br0" timeOffset="15614.5012">9775 668 872 0,'-43'41'324'0,"43"-41"-252"0,-23 52-20 0,15-25-4 15,4 4-36-15,1 4 4 16,6-1-8-16,5-3 12 15,4 0-12-15,3-14-12 16,1 4 0-16,-8-4-16 16,3 4 12-16,-11-11-164 15,4 4 96-15,-12-14-224 16,1 7 168-16</inkml:trace>
          <inkml:trace contextRef="#ctx0" brushRef="#br0" timeOffset="16020.103">10054 782 644 0,'7'-14'236'0,"-7"14"-180"0,-11 0-20 15,7 0 160 1,4 7-116-16,-4 6 108 16,-4 5-108-16,-3 13-16 15,7 0-40-15,-4 6-16 0,4 5-4 16,0-11 4-16,4 0-4 0,0-7 8 15,8-4-8-15,-8-6 32 16,4 0-20-16,-4-11 32 16,8 4-32-16,-8-17-12 15,4 6-8-15,-1-13-208 16,1 3 116-16,4-17-128 16,0 7 128-16,3-3 24 15,-3-1 44-15,4 8 92 16,-1 6-36-16,5 7 132 15,-5 11-88-15,-3 6 72 16,4 4-84-16,-4 10 20 16,-1-4-44-16,-3 1-12 15,0 0-16-15,-4-1 20 16,4-3-16-16,4-3-180 16,-8 0 92-16,7-11-424 15,5 4 280-15</inkml:trace>
          <inkml:trace contextRef="#ctx0" brushRef="#br0" timeOffset="16889.8629">10541 947 540 0,'4'3'200'0,"-4"-3"-156"0,24 14-12 16,-21-14 132 0,5 7-96-16,-4-7 16 0,4 0-48 0,-1 0 8 31,5 0-24-31,-4-7 8 0,0 7-16 0,-1-17 28 15,1 6-24-15,-4-9 40 16,0 9-32-16,-8 1 20 16,4-4-24-16,-12 4 16 15,1 7-20-15,-13 9 20 16,5 1-24-16,-16 4 48 16,8-1-32-16,-8 4-16 15,12 3-4-15,0 0-8 16,7 0 0-16,9 1-28 15,7-1 16-15,11-4 12 16,9 5 4-16,11-5 8 16,3 5-8-16,9-8-36 15,-8-3 16-15,11-11-188 16,1 4 112-16,11-3-188 16,-12-7 156-16,12 3-112 15,-11-7 136-15,7-3-56 16,-15 3 92-16,-1-13 28 15,-10 6 20-15,-1-7 200 16,-8 11-100-16,-7-3 204 16,-5 6-164-16,-7 0 108 15,8 4-136-15,-16-1 32 16,8 4-80-16,-11 4-32 16,3 3-16-16,-19 7 16 15,8 3-8-15,-16 7-20 16,11 1 4-16,-10 2-4 0,14 4 4 0,9-3-28 15,3 0 20-15,16-4 16 16,3-3 0-16,16-4 0 16,4-3 4-16,12-7-16 15,-1 3 8-15,1-10-128 16,-4 0 72-16,-1-10-152 16,9 10 120-16,-20-10 0 15,0 7 56-15,4-14-20 16,-12 7 32-16,1-4 28 15,-5 4 0-15,5 10 168 16,-1 0-96-16,-3 10 128 16,3 8-116-16,-8 6 60 15,1 4-84-15,0 6 8 16,-1-3-40-16,1-7-4 16,0 7-16-16,-1-10 0 15,1 0-4-15,-4-7 28 16,3 3-20-16,-3-10 20 15,0 0-20-15,-1 0-8 16,5-7-4-16,3-3 12 16,1-4-8-16,15-17-20 15,0 14 4-15,0-14-12 16,0 10 8-16,-4 8-96 16,-4 2 56-16,0 11-592 15,1 4 356-15</inkml:trace>
        </inkml:traceGroup>
        <inkml:traceGroup>
          <inkml:annotationXML>
            <emma:emma xmlns:emma="http://www.w3.org/2003/04/emma" version="1.0">
              <emma:interpretation id="{D8899BA6-4D47-43C6-BA26-5D8A30297E7D}" emma:medium="tactile" emma:mode="ink">
                <msink:context xmlns:msink="http://schemas.microsoft.com/ink/2010/main" type="inkWord" rotatedBoundingBox="15891,1122 16706,1153 16692,1512 15878,1481"/>
              </emma:interpretation>
              <emma:one-of disjunction-type="recognition" id="oneOf4">
                <emma:interpretation id="interp4" emma:lang="" emma:confidence="1">
                  <emma:literal>or</emma:literal>
                </emma:interpretation>
                <emma:interpretation id="interp5" emma:lang="" emma:confidence="0">
                  <emma:literal>on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ov</emma:literal>
                </emma:interpretation>
                <emma:interpretation id="interp8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7761.6815">12856 923 436 0,'0'-18'160'0,"0"18"-124"0,0-3-8 0,0 0 192 15,8-1-124-15,-16 1 120 16,8 3-124-16,0-7 76 16,0 0-100-16,-7 7 4 15,3 0-48-15,-8 7-32 16,0 0 4-16,-3 10 0 16,7 3 4-16,1 5-28 15,7-1 16-15,7-4 32 16,5 4-12-16,7-13 0 15,4 2-4-15,1-13-32 16,3 7 16-16,-8-10-136 16,8 3 80-16,-7-7-32 15,-20 0 60-15,0-7 16 16,-4 1 12-16,-12-15 72 16,9 4-32-16,-1-10 8 15,-4 6-24-15,28-6 20 16,-5 10-20-16,20 6 40 15,-8 1-28-15,8 3 4 16,4 14-16-16,4 7 20 16,-4 7-20-16,-4 0 12 15,0 6-12-15,-12-2 36 16,0 9-24-16,-3-6 20 16,-4-1-24-16,-5-2-16 15,5-1-8-15,0-10 4 16,-1 3 0-16,5-10 16 0,3 4-8 15,0-11-4-15,1 0 0 0,3-10 20 16,0-1-12-16,0-13 24 16,1 7-24-16,-1-7 24 15,4 0-24-15,-4-6-4 16,0 9-4-16,-3 11 12 16,-1 0-8-16</inkml:trace>
        </inkml:traceGroup>
      </inkml:traceGroup>
      <inkml:traceGroup>
        <inkml:annotationXML>
          <emma:emma xmlns:emma="http://www.w3.org/2003/04/emma" version="1.0">
            <emma:interpretation id="{9EFD86F9-49D3-49B7-9D2E-E7C912807427}" emma:medium="tactile" emma:mode="ink">
              <msink:context xmlns:msink="http://schemas.microsoft.com/ink/2010/main" type="line" rotatedBoundingBox="12573,2141 16925,2118 16928,2711 12576,2735"/>
            </emma:interpretation>
          </emma:emma>
        </inkml:annotationXML>
        <inkml:traceGroup>
          <inkml:annotationXML>
            <emma:emma xmlns:emma="http://www.w3.org/2003/04/emma" version="1.0">
              <emma:interpretation id="{1EB2946B-0A30-42CB-8C17-989E885AAA67}" emma:medium="tactile" emma:mode="ink">
                <msink:context xmlns:msink="http://schemas.microsoft.com/ink/2010/main" type="inkWord" rotatedBoundingBox="12573,2141 14982,2128 14986,2722 12576,273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8754.589">9485 2168 476 0,'7'-14'176'0,"-7"-3"-136"0,8 4-12 16,-8-1 40-1,12 7-44-15,-5-14 76 16,21 4-52-16,-5-7 36 15,0 3-48-15,4 1 32 16,4 6-36-16,-4 14 0 0,4 10-20 16,-15 18 0-16,3 6-4 0,-15 7 20 15,-4-3-16-15,-4 4 4 16,-4-5-8-16,-3-6 48 16,3-7-32-16,0-10 88 15,0 0-64-15,16-17-24 16,0-1-12-16,3-17-4 15,17 4-4-15,-1-17-28 16,0 3 12-16,4-21-100 16,4 8 60-16,-8-1-48 15,-4 7 60-15,-4 17 20 16,4 11 16-16,-11 17 116 16,0 10-60-16,-5 14 60 15,1 0-68-15,-8 7 16 16,0 7-40-16,4-14 16 15,4 6-20-15,0-13 0 16,3 1-8-16,1-12 4 16,3 5-8-16,-3-15-92 15,3-3 52-15,1-7-296 16,-1 0 184-16,1-10-288 16,3 7 248-16</inkml:trace>
          <inkml:trace contextRef="#ctx0" brushRef="#br0" timeOffset="19668.255">10410 2075 756 0,'23'-13'280'0,"-23"13"-216"0,12-14-20 16,-12 10 252-16,3 4-172 16,-10 0 80-16,3 7-116 15,-15 7 16-15,3 3-60 0,-15 11-16 16,8 6-16 0,3 1-12-16,13-4 4 0,14-4-16 15,5 1 8-15,23-11 4 16,4-3 0-16,7-14-72 15,1 0 40 1,-9-11-92-16,-7 1 68 0,-11-7-32 16,-1 3 48-16,-19-10-48 15,-4 7 52-15,-23-7 8 16,4-1 16-16,-8 5 4 16,4 6 0-16,7 0-36 15,13 7 24-15,14 1 8 16,9 2 8-16,11-3 4 15,8 4 0-15,3-8-12 16,-3 5 8-16,0-5 4 16,-4 4 0-16,-8 0 8 15,1 1-4-15,-9-1-12 16,1 7 4-16,-9 0 12 16,5 7-4-16,-12-1 68 15,4 12-40-15,-4 2 48 16,4 4-44-16,0 1 24 15,3 9-32-15,1-13 8 16,0-1-20-16,-1-6-16 16,5-4-4-16,-4-3 56 0,0 7-28 0,-1-21 16 15,1 7-24-15,0-7-24 16,3 0 0-16,-3-3-112 16,4 3 68-16,-1-14-92 15,1 4 80-15,0-14-4 16,3 7 44-16,-3 4 68 15,3 9-24-15,-3 4 136 16,-1 7-88-16,-3 7 92 16,4 4-92-16,-4 9 20 15,3 11-52-15,8-7-24 16,1-3-4-16,3 3 0 16,4-10-4-16,4-4-92 15,4 0 52-15,4-10-308 16,3 0 192-16,1-3-84 15,-4-4 140-15,-12-10-60 16,8 10 92-16,-16-17 32 16,8 3 24-16,-4-30 76 15,0 2-36-15,1-19 148 16,-1 9-104-16,0-3 172 16,-4 14-144-16,1 3 48 15,-5 18-88-15,-7-1 68 16,0 11-76-16,-12 3 24 15,4 11-44-15,-19 10 12 16,3 6-28-16,-19 29 0 16,0 6-12-16,4 17-8 0,8 1 4 15,4-4-16-15,15-11 8 0,8-6 12 16,7-11-4-16,5-6-36 16,11-11 16-16,8-10-336 15,-4 0 192-15,8-14-364 16,-5 0 296-16</inkml:trace>
          <inkml:trace contextRef="#ctx0" brushRef="#br0" timeOffset="19969.1692">11861 1986 1236 0,'-27'45'456'0,"27"-45"-352"0,-4 44-32 15,-3-26 40 1,7 2-76-16,-8 4 4 15,8-3-24-15,0-4-28 16,0 0 4-16,0-10-428 16,12 10 240-16,-9-6-548 15,9-1 420-15</inkml:trace>
          <inkml:trace contextRef="#ctx0" brushRef="#br0" timeOffset="19819.7718">11892 1731 1112 0,'-15'-17'412'0,"15"17"-320"0,-4-3-28 0,0-1 56 15,4 8-80-15,-4-4 0 16,4 0-24-16,-4 0-300 15,8 0 152-15,0 6-624 16,4 8 420-16</inkml:trace>
        </inkml:traceGroup>
        <inkml:traceGroup>
          <inkml:annotationXML>
            <emma:emma xmlns:emma="http://www.w3.org/2003/04/emma" version="1.0">
              <emma:interpretation id="{74C11F67-1AE8-4F5A-878A-52820DDB0694}" emma:medium="tactile" emma:mode="ink">
                <msink:context xmlns:msink="http://schemas.microsoft.com/ink/2010/main" type="inkWord" rotatedBoundingBox="15322,2407 16926,2398 16928,2689 15324,2698"/>
              </emma:interpretation>
              <emma:one-of disjunction-type="recognition" id="oneOf6">
                <emma:interpretation id="interp10" emma:lang="" emma:confidence="0">
                  <emma:literal>new</emma:literal>
                </emma:interpretation>
                <emma:interpretation id="interp11" emma:lang="" emma:confidence="0">
                  <emma:literal>near</emma:literal>
                </emma:interpretation>
                <emma:interpretation id="interp12" emma:lang="" emma:confidence="0">
                  <emma:literal>hear</emma:literal>
                </emma:interpretation>
                <emma:interpretation id="interp13" emma:lang="" emma:confidence="0">
                  <emma:literal>nor</emma:literal>
                </emma:interpretation>
                <emma:interpretation id="interp14" emma:lang="" emma:confidence="0">
                  <emma:literal>veer</emma:literal>
                </emma:interpretation>
              </emma:one-of>
            </emma:emma>
          </inkml:annotationXML>
          <inkml:trace contextRef="#ctx0" brushRef="#br0" timeOffset="21139.3687">12256 2017 464 0,'0'0'176'0,"0"0"-140"0,8 3-8 0,-8 4 128 15,0 3-92-15,0 8 80 16,0 2-84-16,0 4 4 15,-8 1-40-15,1 2 24 16,7-6-32-16,-8-1 12 16,8 1-16-16,-4-4 0 15,4-3-4-15,-4-7 12 16,8 3-12-16,-4-10 24 16,4 4-20-16,0-11-64 15,0 3 24-15,-1-10-60 16,9 4 52-16,4-14-44 15,-1 3 44-15,1-3 4 16,3 4 16-16,0-4 20 16,1 13 0-16,-9 4 52 15,5 11-32-15,-9 6 104 16,5 11-72-16,-12-4 20 0,8 4-44 16,-8-4-4-16,4 4-16 0,3-8 0 15,5 1-4-15,11-11 12 16,8 1-12-16,8-8-128 15,7 1 68-15,9-11-148 16,-9 4 112-16,-7-7-72 16,-8 3 92-16,-12-10 56 15,-7 3 8-15,-16-6 116 16,0 10-64-16,-19-4 148 16,3 11-112-16,-7-1 96 15,4 4-104-15,0 4 28 16,7 6-60-16,1 4-24 15,7 4-12-15,0 2-8 16,8 5 0-16,4 2 8 16,4 4-4-16,4-3-4 15,7-4 4-15,4-3-4 16,4 0 0-16,8-4-12 16,0 0 8-16,4-6-120 15,-1 3 68-15,1-7-128 16,0 3 104-16,-1-10 4 15,-3 4 48-15,0-18-8 16,0 11 20-16,-4-21 36 16,-4 10-12-16,-4-17 28 15,-3 7-24-15,-9 4 112 16,-3 6-72-16,-8-3 84 0,4 10-76 16,-8 1 4-16,0 9-40 0,-7 1-4 15,-1 6-12-15,-7 7-24 16,7 11 8-16,-4 0-4 15,5 3 4-15,-1 3 0 16,8-6 0-16,0 0-20 16,8 6 16-16,8-10 12 15,3-3 4-15,13-10 32 16,3 2-20-16,7-12-56 16,5 6 16-16,-1-7-184 15,-3 3 116-15,-8-10-40 16,0 8 80-16,-8-12-16 15,0 5 44-15,-7-5-16 16,-4 5 24-16,-1 2 80 16,5 11-36-16,-5 4 160 15,1 3-108-15,0 6 144 16,-1 8-128-16,-3 3 40 16,7-3-80-16,-7-1-16 15,8 1-24-15,-5-11 32 16,1-3-24-16,-1-7 32 15,1 7-32-15,0-14 32 16,-1 0-32-16,-3 1 48 16,4-5-40-16,-1-13-16 15,5 7-8-15,-1-11 16 16,1 4-12-16,3 4-436 16,8 6 232-16,-7 0-664 0,3 11 480 15</inkml:trace>
        </inkml:traceGroup>
      </inkml:traceGroup>
    </inkml:traceGroup>
    <inkml:traceGroup>
      <inkml:annotationXML>
        <emma:emma xmlns:emma="http://www.w3.org/2003/04/emma" version="1.0">
          <emma:interpretation id="{536CE9C3-81A1-46FF-A43D-DE510C521EC8}" emma:medium="tactile" emma:mode="ink">
            <msink:context xmlns:msink="http://schemas.microsoft.com/ink/2010/main" type="paragraph" rotatedBoundingBox="3128,3048 19107,3122 19090,6688 3111,6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BFF3E2-3E0A-471D-9AAD-32D767E1C777}" emma:medium="tactile" emma:mode="ink">
              <msink:context xmlns:msink="http://schemas.microsoft.com/ink/2010/main" type="line" rotatedBoundingBox="3150,2862 18004,3418 17943,5048 3089,4493"/>
            </emma:interpretation>
          </emma:emma>
        </inkml:annotationXML>
        <inkml:traceGroup>
          <inkml:annotationXML>
            <emma:emma xmlns:emma="http://www.w3.org/2003/04/emma" version="1.0">
              <emma:interpretation id="{940345D3-7B6D-487D-A5AC-A444148307AD}" emma:medium="tactile" emma:mode="ink">
                <msink:context xmlns:msink="http://schemas.microsoft.com/ink/2010/main" type="inkWord" rotatedBoundingBox="3143,3045 3819,3071 3772,4324 3096,4298">
                  <msink:destinationLink direction="with" ref="{7D38B2E3-CB72-448F-A827-12A1E4AF8CB7}"/>
                  <msink:destinationLink direction="with" ref="{98C87224-4159-4657-A2BC-5B3708F704F4}"/>
                </msink:context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5822.8791">35 3101 612 0,'0'-21'228'0,"0"21"-180"0,35-34-12 15,0 20 72 1,4 7-68-16,30-3-16 15,5 6-16-15,7 15-8 16,-7 6 0-16,-1 10 8 16,-11 8-4-16,-8 3-4 0,-7 3 4 0,-28 0 56 15,-11 0-32-15,-24 1 128 16,-3-8-84-16,-27-3 52 16,7-7-68-16,-15-10 12 15,3 3-40-15,-11-10-28 16,16-7 0-16,3-14-88 15,9 7 48-15,-1-6-400 16,19-8 244-16</inkml:trace>
          <inkml:trace contextRef="#ctx0" brushRef="#br0" timeOffset="35522.0798">163 2805 416 0,'8'-7'152'0,"-8"7"-116"0,7-4-12 0,-7 1 92 15,0 6-68-15,0-3 104 16,0 0-88-16,-3 0-12 16,3 7-32-16,-8 0-8 15,4 10-4-15,-8 4 20 16,5 7-16-16,-13 34 40 15,16 3-28-15,-11 31-4 16,7-6-12-16,-3 23-8 16,3-6 4-16,0 3-4 15,4-14 0-15,0-20 24 16,4-10-12-16,-7-18-4 16,14-10-4-16,-7-21-180 15,0-7 96-15</inkml:trace>
          <inkml:trace contextRef="#ctx0" brushRef="#br0" timeOffset="36071.5418">364 2684 664 0,'-31'-17'244'0,"31"17"-188"15,-7-3-16-15,-5-1 304 16,12 4-196-16,-8-3 108 16,8 3-152-16,8 0-20 15,4 3-56-15,15-3 0 16,0 0-16-16,19-3 28 15,1-1-24-15,11-9-244 16,0 6 124-16</inkml:trace>
        </inkml:traceGroup>
        <inkml:traceGroup>
          <inkml:annotationXML>
            <emma:emma xmlns:emma="http://www.w3.org/2003/04/emma" version="1.0">
              <emma:interpretation id="{3D1C12C1-6835-4AE6-ABBF-18EE5D1E5C55}" emma:medium="tactile" emma:mode="ink">
                <msink:context xmlns:msink="http://schemas.microsoft.com/ink/2010/main" type="inkWord" rotatedBoundingBox="4701,3700 4937,3709 4929,3918 4693,3909">
                  <msink:destinationLink direction="with" ref="{7D38B2E3-CB72-448F-A827-12A1E4AF8CB7}"/>
                  <msink:destinationLink direction="with" ref="{98C87224-4159-4657-A2BC-5B3708F704F4}"/>
                </msink:context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6543.7975">1603 3465 932 0,'8'7'348'0,"-8"-7"-272"0,50 7-20 0,-27-10-4 15,8 3-40-15,27-7-416 16,8 3 216-16</inkml:trace>
          <inkml:trace contextRef="#ctx0" brushRef="#br0" timeOffset="36394.3993">1708 3280 912 0,'-12'3'340'0,"12"-3"-264"0,4 4-24 15,4-4 72 1,-1 0-80-16,13-4-20 16,3 4-12-16,12-3-332 15,0-1 176-15</inkml:trace>
        </inkml:traceGroup>
        <inkml:traceGroup>
          <inkml:annotationXML>
            <emma:emma xmlns:emma="http://www.w3.org/2003/04/emma" version="1.0">
              <emma:interpretation id="{3246095B-9FB6-4D19-B42D-FE63F55A81D3}" emma:medium="tactile" emma:mode="ink">
                <msink:context xmlns:msink="http://schemas.microsoft.com/ink/2010/main" type="inkWord" rotatedBoundingBox="5789,3604 6390,3626 6362,4367 5761,4344">
                  <msink:destinationLink direction="with" ref="{7D38B2E3-CB72-448F-A827-12A1E4AF8CB7}"/>
                  <msink:destinationLink direction="with" ref="{98C87224-4159-4657-A2BC-5B3708F704F4}"/>
                </msink:context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7100.7787">2714 3472 904 0,'-27'-3'332'0,"27"3"-256"0,15 0-24 0,1-4 80 15,3 4-84-15,24-3 0 16,-4 0-32-16,7-4-108 16,0 3 48-16,12 4-728 15,-11 7 424-15</inkml:trace>
          <inkml:trace contextRef="#ctx0" brushRef="#br0" timeOffset="36933.8338">3039 3201 320 0,'-8'-7'120'0,"8"7"-96"0,-11-7-4 16,-1 3 124-1,8 8-84-15,-11-4 72 16,3 3-76-16,-15 8 84 16,4 2-80-16,-16 11 164 15,4 0-124-15,-11 11 68 16,19-1-100-16,-8 11 24 16,16 0-52-16,11 3-32 0,12 4-8 0,15-8-20 15,12-6 12-15,4-14-340 16,4-3 192-16,-1-14-448 15,-11 0 340-15</inkml:trace>
          <inkml:trace contextRef="#ctx0" brushRef="#br0" timeOffset="37388.5458">3117 3761 364 0,'0'38'132'0,"0"-38"-100"0,-4 38-12 15,0-21 176 1,0-3-112-16,0 7 64 0,4-4-88 0,4-7-24 16,8-3-24-16,7-7-20 15,4 7 4-15,4-17 4 16,4 3 0-16,-8-14 16 15,1 4-8-15,-17-4 60 16,-3 4-40-16,-15-4 280 16,-5 11-172-16,-7 3 32 15,7 0-100-15,5 1-132 16,11-1 32-16,11-11-928 16,5 5 528-16</inkml:trace>
        </inkml:traceGroup>
        <inkml:traceGroup>
          <inkml:annotationXML>
            <emma:emma xmlns:emma="http://www.w3.org/2003/04/emma" version="1.0">
              <emma:interpretation id="{F41AC060-726D-46D3-86F8-139B25444BEF}" emma:medium="tactile" emma:mode="ink">
                <msink:context xmlns:msink="http://schemas.microsoft.com/ink/2010/main" type="inkWord" rotatedBoundingBox="6843,3427 7830,3464 7785,4668 6798,4631">
                  <msink:destinationLink direction="with" ref="{7D38B2E3-CB72-448F-A827-12A1E4AF8CB7}"/>
                  <msink:destinationLink direction="with" ref="{98C87224-4159-4657-A2BC-5B3708F704F4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7925.2287">3748 3118 476 0,'7'-31'176'0,"-7"31"-136"0,20-17-12 0,-1 13 164 16,0 8-112-16,16 23 80 15,0 1-92-15,0 34-28 16,4 7-24-16,-5 37 20 16,1 8-20-16,-8 17 12 15,4-14-16-15,-19-7 0 16,7-17-4-16,-19-4 20 16,-4-13-16-16,-7-18 32 15,-1-16-28-15,-3-29-224 16,3-6 112-16,1-27-476 15,3-1 320-15</inkml:trace>
          <inkml:trace contextRef="#ctx0" brushRef="#br0" timeOffset="38165.8692">4197 3087 808 0,'0'-62'300'0,"0"62"-232"0,7-14-20 0,-7 14 108 16,0 0-96-16,0 0 52 15,0 14-64-15,-7 17 36 16,7 7-48-16,-20 17-12 16,5 7-12-16,-12 7-12 15,3-4 4-15,-22 14 28 16,0 0-16-16,-1-3-12 16,1-7-8-16,7-11-68 15,4-16 40-15,12-8-320 16,15-17 192-16</inkml:trace>
          <inkml:trace contextRef="#ctx0" brushRef="#br0" timeOffset="38661.1867">4448 3861 456 0,'-7'7'168'0,"7"-7"-128"0,7 0-16 0,1 7 140 15,4-7-96-15,3 0 44 16,4 3-68-16,9-6 20 16,-1 3-36-16,0-7-8 15,8-3-12-15,-8-4-24 16,-4 7 8-16,-4-7 40 16,-3 7-20-16,-12-3 24 15,-1 3-20-15,-14-6 0 16,3 6-8-16,-19 0 4 15,4 3-8-15,-16 8 128 16,4 3-68-16,-3 6 60 16,7 5-72-16,0 9 4 15,7-3-32-15,17 0-32 16,7 0 4-16,19 4-8 16,8-11 4-16,12 4-44 15,3 3 24-15,-3-17-512 16,0 3 296-16</inkml:trace>
        </inkml:traceGroup>
        <inkml:traceGroup>
          <inkml:annotationXML>
            <emma:emma xmlns:emma="http://www.w3.org/2003/04/emma" version="1.0">
              <emma:interpretation id="{C73AFFFF-D1F4-493F-9037-2514352B2A72}" emma:medium="tactile" emma:mode="ink">
                <msink:context xmlns:msink="http://schemas.microsoft.com/ink/2010/main" type="inkWord" rotatedBoundingBox="8349,3057 9061,3083 9012,4384 8301,4357">
                  <msink:destinationLink direction="with" ref="{7D38B2E3-CB72-448F-A827-12A1E4AF8CB7}"/>
                  <msink:destinationLink direction="with" ref="{98C87224-4159-4657-A2BC-5B3708F704F4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0822.125">5935 2998 476 0,'4'-11'176'0,"3"11"-136"0,-3-3-12 15,-4-1 232-15,4 4-148 0,-4-3 132 16,4-1-140-16,-4-2-24 31,0 2-48-31,-8-3-4 0,4 4-16 0,-19-4-32 16,4 7 8-16,-32-7-4 16,5 7 8-16,-28-3 8 15,13 3 0-15,-13-4-28 16,16 8 16-16,-4-8 24 15,19 4-8-15,5-3 8 16,11 3-4-16,3-7-16 16,9 7 4-16,-1 0-48 15,13 3 24-15,-5-3 16 16,0 4 8-16,0 3 12 16,4 3-4-16,-3 7 16 15,3 4-12-15,-4 13-20 16,8 7 4-16,-8 15 4 15,8 2 4-15,-4 11 60 16,4-4-32-16,-3 11-28 16,3 0-4-16,-8-1 0 15,4-6 4-15,-4-10 0 16,4-8 0-16,-3-9 16 16,7-8-8-16,-4-7-4 15,8-2 0-15,-4-8-24 16,3 0 12-16,-3-7 20 15,4 1-4-15,0-5 24 16,4 1-20-16,0-7-12 16,-1 11-4-16,5-11 48 0,0 3-24 0,-1-3 36 15,9 4-32-15,3-4 12 16,4 3-20-16,8-3 28 16,0 0-28-16,7-7 12 15,-3 7-16-15,-8-3-16 16,0 3 0-16,-12-4-260 15,-3 1 144-15,-5-8-296 16,-7 5 236-16</inkml:trace>
          <inkml:trace contextRef="#ctx0" brushRef="#br0" timeOffset="41081.8503">5242 3514 632 0,'-16'-11'236'0,"16"11"-184"0,4-10-16 0,0 7 132 15,4 6-100-15,3-6 112 16,1 3-100-16,7-4 80 16,9 4-92-16,10-3 48 15,1-4-72-15,15 0 16 16,0 3-40-16,4 1 16 15,-15 3-20-15,-4-3-132 16,-8 6 64-16,-12-3-368 16,-7 0 232-16</inkml:trace>
          <inkml:trace contextRef="#ctx0" brushRef="#br0" timeOffset="41617.3459">5354 2650 384 0,'-8'0'140'0,"8"0"-108"0,-11 0-8 15,7 0 260 1,8 0-160-16,-4 0 100 15,0 0-132-15,0 0 36 16,0 0-72-16,4-3 28 16,-1 3-48-16,1-4 52 0,0 4-52 0,8-3-8 15,7 6-16-15,12-3 32 16,4 0-20-16,15 0 4 16,5 4-16-16,3-1-8 15,0 0 0-15,-12 1 12 16,1-1-8-16,-20 1 4 15,4-1-4-15,-12-3 36 16,-4 4-20-16,-3-8 32 16,-4 1-32-16,-8-4-144 15,0 3 64-15,0-2-704 16,0 6 420-16</inkml:trace>
        </inkml:traceGroup>
        <inkml:traceGroup>
          <inkml:annotationXML>
            <emma:emma xmlns:emma="http://www.w3.org/2003/04/emma" version="1.0">
              <emma:interpretation id="{3270D429-49B2-4A7D-B30D-F45E3217F5D3}" emma:medium="tactile" emma:mode="ink">
                <msink:context xmlns:msink="http://schemas.microsoft.com/ink/2010/main" type="inkWord" rotatedBoundingBox="11382,3541 14041,3641 14007,4562 11347,446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3585.3807">8257 4026 416 0,'8'4'152'0,"0"-4"-116"0,11-11-12 16,-3 1 108 0,7 0-76-16,20-21-4 15,3 3-32-15,16-30-24 16,0 3 0-16,-4-21 20 16,-4 11-8-16,-7-11 32 15,-13 18-24-15,-14-18 84 0,-9 14-56 0,-14-10 32 16,-5 10-44-16,-12 3 60 15,1 14-52-15,-16 11-8 16,8 17-20-16,-8 13-12 16,8 11 4-16,-4 21 12 15,4 6-8-15,-12 14 4 16,16 4-4-16,-4 27 12 16,12 4-12-16,-5 17-4 15,13-14 0-15,7-4 4 16,7-20-4-16,17-7 32 15,3-17-20-15,11-7 32 16,5-14-32-16,7-10-244 16,1 0 124-16</inkml:trace>
          <inkml:trace contextRef="#ctx0" brushRef="#br0" timeOffset="43870.6481">9051 3514 1068 0,'-35'58'396'0,"35"-58"-308"0,-23 83-24 0,15-49-8 16,8-3-44-16,-4 0 4 15,8 0-8-15,0-10-32 16,12-1 12-16</inkml:trace>
          <inkml:trace contextRef="#ctx0" brushRef="#br0" timeOffset="43721.7451">9229 3249 1060 0,'-46'-14'392'0,"46"14"-304"0,-35 21-28 16,15-15-12 0,9 5-40-16,3-1-284 15,0 0 148-15</inkml:trace>
          <inkml:trace contextRef="#ctx0" brushRef="#br0" timeOffset="44290.2561">9337 3431 488 0,'24'-3'180'0,"-24"3"-140"16,19 10-12-16,-7 0 84 15,-5 4-68-15,-7 17 68 16,8 3-60-16,-16 15-12 15,5-1-24-15,-13 3-12 16,4-2 0-16,5-8 12 16,7-3-8-16,-8-14 16 15,8-7-16-15,4-17 16 16,4-7-16-16,-5-24 4 16,17-3-4-16,7-21-8 15,-8 10 4-15,-3 0-16 16,-1 7 8-16,-3 7 4 0,-1 14 0 0,-7 10 76 15,0 14-40-15,-8 21 136 16,4 10-96-16,-11 13 88 16,11 4-96-16,-8-3 4 15,8-4-48-15,0-7-12 16,0-6-8-16,8-11 12 16,3-4-8-16,-3-9-28 15,8 3 8-15,-5-21-320 16,5 3 180-16</inkml:trace>
          <inkml:trace contextRef="#ctx0" brushRef="#br0" timeOffset="45160.087">9810 3803 280 0,'11'-17'104'0,"-11"17"-84"0,8-11 0 15,-4 8 32 1,0 3-32-16,-4-7-20 15,4 3 0-15,-8 1-44 16,0 3 24-16,-4 0 8 16,4 7 8-16,-7-4 144 15,11 4-76-15,0-3 88 16,8 3-88-16,3-7 40 16,8 0-64-16,5-4 16 15,-5 1-36-15,4-11 16 16,4 4-20-16,-7-11 8 15,-1 7-12-15,-3-7 20 16,-5 8-20-16,-7-4 40 0,0 3-28 0,-16 3 12 16,-3 5-20-16,-5-1-8 15,5 3-4-15,-16 4-24 16,4 4 12-16,-12 6 76 16,20 7-40-16,-8 11 28 15,7-1-36-15,17 8-36 16,3-1 8-16,15-3 28 15,4 0-12-15,12-7 16 16,4 0-12-16,8-10-8 16,-5-4 0-16,9-6-136 15,-4-1 72-15,7-10-172 16,-4 4 132-16,5-11-4 16,-9 4 60-16,-3-11 56 15,-8 4-4-15,-4-18 28 16,0 11-24-16,-8-7 156 15,-11 14-96-15,-4-10 176 16,4 23-144-16,-20-3-12 16,8 14-60-16,-7-3-28 15,-1 16-8-15,-7-2 20 16,11 2-8-16,-8-3-12 16,13 4 0-16,3-4-4 15,0-3 0-15,0-4-116 16,7 4 68-16,9-7-48 0,7 0 60 15,8-14 24-15,-4 7 16 16,8-14 4-16,4 7 0 0,-4-3-28 16,-4 0 16-16,-8 6 24 15,0 4-8-15,-4 7 80 16,-3 7-48-16,-5-4 40 16,5 11-44-16,-12-4 36 15,4 4-40-15,-8-4 40 16,3 0-40-16,-3-3 4 15,0-7-20-15,0-7 56 16,4 7-40-16,0-21 32 16,4-3-32-16,3-11 16 15,5-3-24-15,11 0-36 16,0 0 8-16,4 0 0 16,-4 14 8-16,-4 7 32 15,1 10-16-15,-5 3-540 16,-3 8 280-16</inkml:trace>
        </inkml:traceGroup>
        <inkml:traceGroup>
          <inkml:annotationXML>
            <emma:emma xmlns:emma="http://www.w3.org/2003/04/emma" version="1.0">
              <emma:interpretation id="{BD1FF7BE-EF8D-4F08-B8FA-595D51A7F663}" emma:medium="tactile" emma:mode="ink">
                <msink:context xmlns:msink="http://schemas.microsoft.com/ink/2010/main" type="inkWord" rotatedBoundingBox="14877,3593 17993,3710 17963,4497 14848,4380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6436.6816">11772 3672 268 0,'-3'-14'100'0,"3"14"-76"0,0-14-8 0,0 11 148 16,3 3-92-16,1-3 24 15,-4 3-56-15,-4 13-16 16,8 5-16-16,-8 12 4 16,4 5-8-16,-3 3 32 15,3 0-20-15,-4-4 48 16,4-6-36-16,0-8 28 15,0-3-28-15,0-10 44 16,0 0-40-16,0-10-16 0,7-1-8 0,1-13 16 16,12 3-12-16,-9-17-32 15,1 4 12-15,3-14 0 16,-3 3 8-16,-4-4-20 16,3 8 12-16,-3 10-4 15,0 10 4-15,-4 18 76 16,3 9-36-16,-3 18 48 15,4 7-44-15,-8 3 52 16,0 1-52-16,0-4 0 16,4-7-20-16,-4-7-12 15,8-4 0-15,-8-6 40 16,3 0-24-16,1-11-20 16,0-3 0-16,-4-10-28 15,8 0 16-15,0-15-84 16,-5 1 56-16,13-24-64 15,-8 7 60-15,7-11 4 16,-3 11 24-16,3 7 20 16,1 13 0-16,3 18 140 15,-3 9-80-15,7 19 52 16,-4 9-68-16,-7 4 12 16,3 3-40-16,-7-3 28 15,4-4-32-15,-12-6 20 16,7-1-20-16,-3-9-352 15,0-1 184-15,8-7-576 16,-1 0 408-16</inkml:trace>
          <inkml:trace contextRef="#ctx0" brushRef="#br0" timeOffset="46933.0014">12465 3741 800 0,'12'20'296'0,"-12"-20"-232"0,15 11-16 0,-7-11 52 16,4 7-64-16,3-7 24 15,9 0-40-15,10-7 28 16,-7 0-32-16,4-3 12 16,-3-4-16-16,-17-7 0 15,5 7-4-15,-24-13-8 16,-4 3 4-16,-15-4 20 16,0 11-12-16,-8 10-4 15,4 7-4-15,-7 14 28 16,10 10-16-16,-6 7-56 15,14 7 16-15,9 3 12 16,11 0 8-16,4-3 12 16,11-7-4-16,24-7-20 15,7-7 8-15,32-10-136 16,-1 4 76-16,8-15-172 16,-7-3 136-16,3-10-32 15,-11 0 84-15,-5-14 56 16,-10 3 0-16,-24-20 84 15,-4 7-52-15,-20-11 180 16,-7 8-120-16,-15 2 116 0,3 22-124 16,-7 6 8-16,3 21-56 0,-7 17-28 15,8 7-4-15,-5 10-28 16,13 4 12-16,-5 0-4 16,8-7 4-16,8-8-64 15,8-5 40-15,-1-12-320 16,16 1 192-16,0-14-416 15,4-3 328-15</inkml:trace>
          <inkml:trace contextRef="#ctx0" brushRef="#br0" timeOffset="47116.4895">13340 3314 748 0,'-8'-52'276'0,"8"52"-216"0,4-27-16 0,-4 24 188 15,0 3-136-15,0 6 16 16,0 12-68-16,-7 19 68 15,3 1-64-15,-8 31 4 16,4 7-32-16,-11 6-4 16,7 1-8-16,1-11 12 15,3-10-12-15,8-17-172 16,8-11 92-16</inkml:trace>
          <inkml:trace contextRef="#ctx0" brushRef="#br0" timeOffset="47641.3861">13526 3483 612 0,'-43'38'228'0,"43"-38"-180"0,-7 72-12 0,3-38 116 16,8-3-92-16,0 10-8 15,7-6-32-15,5-1 20 16,3-6-24-16,4-11-24 15,0-7 4-15,-3-10-160 16,3 0 92-16,0-13-200 16,1 2 152-16,-1-16-160 15,-4 10 160-15,-3-25-12 32,-1 11 80-32,-15 7 544 15,0 10-268-15,-4-6 240 16,4 6-268-16,-4 17-12 15,0 8-108-15,1 9-8 16,3 11-36-16,0-7 12 16,7 7-24-16,1-3 0 15,4-4-12-15,11-10-120 0,-4-4 60 16,8-3-376-16,0-4 240 0,4-9-228 16,-3-1 240-16</inkml:trace>
          <inkml:trace contextRef="#ctx0" brushRef="#br0" timeOffset="47295.4672">13588 3228 1184 0,'-12'4'440'0,"12"-4"-344"0,-4 0-24 0,1 0-32 16,3 6-36-16,-4 1-28 15,8 4 12-15,-4 2-488 16,3 1 272-16</inkml:trace>
          <inkml:trace contextRef="#ctx0" brushRef="#br0" timeOffset="48252.5634">13952 3675 788 0,'-16'4'292'0,"16"-4"-228"0,-7 34-16 0,7-20 52 16,4 3-64-16,7 0 56 15,8 8-52-15,9-12-12 16,-1 1-16-16,8-4 8 16,-1-3-12-16,5-14-172 15,-4 4 92-15,-4-11-132 16,4 4 116-16,-16-11 8 15,4-3 52-15,-11-10 16 16,7 6 12-16,-15-6 16 16,4 10-8-16,0 3 156 15,-5 7-92-15,-3 14 44 16,4 11-72-16,0 9 36 16,8 4-44-16,-1 7 24 15,1 4-32-15,-4-4-8 16,3-4-12-16,-3-3 12 15,4-3-12-15,-12-4 24 16,8-10-20-16,-8 0 12 16,11-7-12-16,-3-7-16 15,-8 0 0-15,8-10-32 16,-1 3 20-16,-3-24-4 0,12 7 12 16,-5-13 0-16,1 6 0 15,3 3 0-15,-3 15 0 0,11 9 76 16,-3 11-36-16,-1 18 104 15,4 6-80-15,0 7 36 16,1 0-52-16,-5-4 20 16,4 1-32-16,-3-4 0 15,-1 0-16-15,-7-10 56 16,3-1-40-16,-11-6-20 16,11-3-8-16,-7-15-160 15,-4 4 88-15,4-13-16 16,-8 3 56-16,0-7 20 15,8 6 8-15,-5 5 4 16,-3 6 0-16,8 10 112 16,4 7-60-16,-5 8 52 15,5 9-64-15,-4-10 8 16,0 4-32-16,3-4-132 16,-3 0 64-16</inkml:trace>
        </inkml:traceGroup>
      </inkml:traceGroup>
      <inkml:traceGroup>
        <inkml:annotationXML>
          <emma:emma xmlns:emma="http://www.w3.org/2003/04/emma" version="1.0">
            <emma:interpretation id="{B2D51AC5-292C-4573-A04B-3FB09CDAB99C}" emma:medium="tactile" emma:mode="ink">
              <msink:context xmlns:msink="http://schemas.microsoft.com/ink/2010/main" type="line" rotatedBoundingBox="3439,5026 19097,5098 19090,6688 3432,6616"/>
            </emma:interpretation>
          </emma:emma>
        </inkml:annotationXML>
        <inkml:traceGroup>
          <inkml:annotationXML>
            <emma:emma xmlns:emma="http://www.w3.org/2003/04/emma" version="1.0">
              <emma:interpretation id="{B1826C34-87B8-40A2-A6F7-D013E75324EB}" emma:medium="tactile" emma:mode="ink">
                <msink:context xmlns:msink="http://schemas.microsoft.com/ink/2010/main" type="inkWord" rotatedBoundingBox="3439,5060 6229,5073 6225,5906 3435,5893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0174.2585">1495 5055 592 0,'23'-10'220'0,"-23"10"-172"0,42-24-12 16,-26 17 84-16,3 7-72 0,-7 7 24 15,-1 0-40-15,-3 3 32 16,-8 14-36-16,-8-3-16 16,-3 3-4-16,-16 7 16 15,15-7-12-15,-3-10 12 16,3-1-12-16,4-6-8 16,16-7 0-16,11-13 4 15,1-1-4-15,7-17-36 16,4 0 16-16,-8 0 4 15,8 7 12-15,-12 7-28 16,-3 3 16-16,-12 28 112 16,3 3-56-16,-18 21 64 15,11-1-64-15,0 8 84 16,-4-3-72-16,4 2-20 16,4-6-20-16,4-21 12 15,3 4-16-15,5-28-232 16,-1 0 116-16,5-20-292 15,-1 6 224-15</inkml:trace>
          <inkml:trace contextRef="#ctx0" brushRef="#br0" timeOffset="60925.257">1955 5148 840 0,'4'21'312'0,"-4"-21"-244"0,12 17-16 16,-5-10 84-16,9 3-84 0,7-3 16 15,4 3-44-15,4-10 24 16,4 4-32-16,4-11 12 15,-4 4-16-15,-4-8 12 16,-4 1-16-16,-12-4-4 16,1 4 0-16,-12-4-32 15,-4 4 16-15,-12-8-12 16,4 8 12-16,-11 0 16 16,-1 6 0-16,-10 1-36 15,6 6 16-15,-7 4 4 16,8 4 12-16,-4 6 24 15,12 0-12-15,-1 7-4 16,12 0-4-16,8 4-16 16,4-4 8-16,15-4 20 15,4-2-8-15,12-8 4 16,0-3-4-16,3-11-148 16,-3 1 76-16,7-11-184 15,1 0 140-15,3-6-40 16,0 3 92-16,-3-7 48 15,-5 3 8-15,-7-3 144 16,-4 7-76-16,-8 3 136 16,1 10-116-16,-20-9 108 15,3 9-112-15,-14-3-52 16,3 7-24-16,-20 0 8 16,5 7-8-16,-16 3-12 15,8 4 0-15,-4-3-16 16,12 2 12-16,-1-2-12 0,9-1 8 15,11-3-20-15,11 0 20 0,17-7-12 16,6 0 12-16,9-4 8 16,0-3 4-16,-1 1 0 15,1 2 0-15,-5-3 0 16,-10 7 0-16,-1 0-56 16,-8 0 32-16,-11-3 12 15,3 10 8-15,-3 0 4 16,-8 3 0-16,0-3-20 15,0 3 12-15,0 0 64 16,4 1-28-16,0-1 120 16,7 4-80-16,-3-4 80 15,4-3-84-15,3-14 40 16,5 0-64-16,11-10-20 16,-4 0-12-16,4-4 0 15,4 4-4-15,-8 0 24 16,-4 3-16-16,-8 0-188 15,-3 4 92-15</inkml:trace>
          <inkml:trace contextRef="#ctx0" brushRef="#br0" timeOffset="59499.3237">345 5451 404 0,'8'3'148'0,"7"4"-112"0,8-10-12 0,-7-4-12 16,3 0-12-16,12-17 16 16,4 0-8-16,11-17-20 15,5 3 4-15,11-17 92 16,0 10-44-16,3-7 52 15,-7 1-52-15,-3-15 24 16,-13 8-36-16,-11-14 36 16,-4 13-36-16,-11-3 100 15,-5 17-72-15,-11 4 72 16,0 14-72-16,-11 3-12 16,-1 10-28-16,-11 10-28 15,4 8 4-15,-20 23-4 16,8 11 4-16,-12 21 0 15,12 3 0-15,0 6-20 16,8-2 16-16,8-15 24 16,7-2-8 15,12-12 8-15,7-6-4-16,17-10 20 0,6-4-16 0,17-17-40 0,-1 0 16 15</inkml:trace>
          <inkml:trace contextRef="#ctx0" brushRef="#br0" timeOffset="59785.083">1289 4990 1040 0,'-42'48'384'15,"42"-48"-300"-15,-20 48-20 0,9-27 172 16,7-1-140-16,-8 5-28 16,9-1-44-16,3-4-304 15,3 1 152-15,5-14-204 16,8 0 192-16</inkml:trace>
          <inkml:trace contextRef="#ctx0" brushRef="#br0" timeOffset="59620.1442">1433 4639 956 0,'-31'-7'352'0,"31"7"-272"0,-35 0-24 0,19 0-12 16,9 7-36-16</inkml:trace>
        </inkml:traceGroup>
        <inkml:traceGroup>
          <inkml:annotationXML>
            <emma:emma xmlns:emma="http://www.w3.org/2003/04/emma" version="1.0">
              <emma:interpretation id="{53D001A5-5543-4046-83AC-CA454B631B61}" emma:medium="tactile" emma:mode="ink">
                <msink:context xmlns:msink="http://schemas.microsoft.com/ink/2010/main" type="inkWord" rotatedBoundingBox="7099,5085 9043,5094 9040,5632 7097,5623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61797.9302">4026 5010 704 0,'-19'-10'264'0,"19"10"-208"0,15 7-12 16,1-4 36 0,-1 4-52-16,9 7 8 15,3-4-24-15,23-3 12 16,0 0-16-16,28-10-260 15,-1 6 140-15</inkml:trace>
          <inkml:trace contextRef="#ctx0" brushRef="#br0" timeOffset="61602.9241">4502 4704 444 0,'-3'-20'164'0,"3"20"-124"0,-16-11-16 0,4 15 148 16,9 3-100-16,-17 17 24 15,9 7-56-15,-13 24-16 16,9 7-16-16,-8 0-16 16,7 0 4-16,-3-11-76 15,7-3 44-15</inkml:trace>
          <inkml:trace contextRef="#ctx0" brushRef="#br0" timeOffset="62099.1012">4808 4873 800 0,'-11'38'296'0,"11"-38"-232"0,-20 55-16 0,20-28 44 16,0 4-60-16,0 0 4 15,-7-7-20-15,7 4-4 16,0-4-4-16,0 0-104 16,0-10 52-16,7-4-404 15,-7 4 248-15</inkml:trace>
          <inkml:trace contextRef="#ctx0" brushRef="#br0" timeOffset="61934.162">4855 4670 572 0,'-20'-14'208'0,"20"14"-160"0,4 0-12 0,-4 0-40 16,0 0-4-16,0 4-224 15,4-1 124-15</inkml:trace>
          <inkml:trace contextRef="#ctx0" brushRef="#br0" timeOffset="62637.5322">4955 4918 488 0,'20'-14'180'0,"-20"14"-140"0,35-4-12 0,-24 8 120 16,1 3-88-16,-4 3 96 15,-1 7-88-15,-14 7 4 16,7 0-48-16,-20 4 4 16,12-1-16-16,-3 1-8 15,-5-4 0-15,5-7-16 16,11 0 8-16,0-10 40 15,11-3-24-15,5-11-28 16,3 0 8-16,1-14-24 16,3 4 16-16,0-17-88 15,4 6 56-15,-8-6-20 16,1 10 40-16,-9 7 24 16,5 10 4-16,-16 17 124 15,8 7-68-15,-8 14 128 16,0 0-104-16,-8 4 100 15,4-4-100-15,0-4 0 16,4 1-44-16,4-8-24 16,4-3-8-16,3-13 28 15,5-1-16-15,-1-13-68 16,1 3 28-16,3-14-316 16,1 4 184-16,-1-14-136 15,0 7 172-15,-7 0-4 16,-4 7 72-16,-5 7 164 15,5 6-56-15,-8 11 188 16,8 7-136-16,-8 3 196 0,4 0-172 16,0 4 112-16,0-1-140 0,3-2-32 15,1-5-44-15,0-6 8 16,3 4-24-16,1-11-460 16,0 0 240-16</inkml:trace>
          <inkml:trace contextRef="#ctx0" brushRef="#br0" timeOffset="62982.6449">5625 5103 736 0,'4'0'272'0,"-4"0"-208"0,39 11-20 0,-20-8 88 16,0 4-80-16,8-4 16 15,1 4-44-15,3-7 32 16,7 0-32-16,-11-10-48 15,8 3 12-15,-15-7-68 16,-1 4 44-16,-7-4 8 16,-12 4 16-16,-12-4-8 15,4 7 12-15,-15 0 40 16,4 7-20-16,-12 4 132 16,7 6-80-16,-3 1 128 15,8 6-108-15,11 3 4 16,0 1-52-16,24 0-8 15,3-1-16-15,8-6 28 16,8-4-24-16,8-6-364 0,3-4 184 16</inkml:trace>
        </inkml:traceGroup>
        <inkml:traceGroup>
          <inkml:annotationXML>
            <emma:emma xmlns:emma="http://www.w3.org/2003/04/emma" version="1.0">
              <emma:interpretation id="{BB8BAAAE-5ED1-4F92-818E-13A5488A0053}" emma:medium="tactile" emma:mode="ink">
                <msink:context xmlns:msink="http://schemas.microsoft.com/ink/2010/main" type="inkWord" rotatedBoundingBox="10160,5122 14532,5143 14529,5849 10156,5829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4527.8472">7510 4835 652 0,'8'-14'244'0,"-8"14"-192"0,-12 21-12 0,1-4 120 15,7 4-96-15,-15 13 36 16,-1 1-60-16,-3 2 12 16,11 1-32-16,1-7-8 15,7 0-8-15,4-7 12 16,8-3-8-16,-1-11 16 15,5-3-16-15,7-10-20 16,-3 3 4-16,-5-7-84 16,9 3 52-16,-9-6-144 15,5 0 104-15,-4-7-60 16,-5 3 80-16,5-7 28 16,0 4 16-16,-5 0 112 15,1 10-52-15,0 3 176 16,3 4-124-16,-3 7 108 15,8 7-120-15,-5 3 52 16,5 0-76-16,-5 4-8 16,1 0-32-16,-4-4 4 15,3 0-12-15,-3-3 20 0,-4 3-20 16,4-7-304-16,-1 4 160 16,1-7-152-16,0 3 164 15,-4-13-68-15,0 0 112 0,-4-8 56 16,7 1 16-16,1-14 80 15,4 0-44-15,-1-7 76 16,1 3-60-16,7-3 116 16,1 11-92-16,-1-5 44 15,4 8-68-15,-3 4-8 16,-1 9-24-16,-11 4 24 16,3 4-24-16,-7 2 40 15,0 5-32-15,-8-1 4 16,4 4-16-16,-4 0 20 15,4-1-20-15,-4 1 12 16,8 0-12-16,-4 3 0 16,8 0-4-16,0 0 20 15,-1 4-16-15,5-7-4 16,0 0-4-16,3-7 4 16,5 3-4-16,-1-10 16 15,4 3-12-15,-4-6 4 16,5-1-4-16,-9-6-8 15,5 3 4-15,-5-10-4 16,1 0 0-16,-1-14 16 16,1 0-8-16,-5-10-12 15,5 3 0-15,-5 0-4 0,1 7 0 16,-4 0 8-16,-1 7 0 16,1 7-20-16,-4 6 12 0,-4 4-68 15,8 7 44-15</inkml:trace>
          <inkml:trace contextRef="#ctx0" brushRef="#br0" timeOffset="64844.217">8672 4990 488 0,'4'-7'180'0,"-4"7"-140"0,0 3-12 0,-4-6 152 15,4 3-104-15,-8-7 120 16,0 7-112-16,-7-14 20 16,-1 4-64-16,-7-4-24 15,7 7-8-15,-7 0 0 16,4 7-4-16,-8 7-36 16,7 7 16-16,-3 10-4 15,4 4 12-15,0 3 16 16,7-4-4-16,4-3-4 15,8-3 4-15,4-4 20 16,8-3-12-16,3-4-196 16,4-3 96-16,9-7-244 15,-1 0 184-15</inkml:trace>
          <inkml:trace contextRef="#ctx0" brushRef="#br0" timeOffset="65249.2666">8819 5017 652 0,'7'7'244'0,"-7"-7"-192"0,24-3-12 0,-17 10 40 15,5-4-52-15,4 4 32 16,-1 0-32-16,4-7 8 16,5 7-20-16,-5-11-8 15,0 4-4-15,1-3 4 16,-5-1-4-16,1 1 16 16,3-7-12-16,-7-4-4 15,3 10 0-15,1 1-16 16,-5 6 8-16,-3 4 92 15,0 4-48-15,-8 9 52 16,0 1-52-16,-8 3-12 16,8 0-16-16,0-7-12 15,8-6 4-15,-8-1 56 16,4-3-32-16,-4-7 8 16,0 0-24-16,0-4 0 15,0 1-4-15,0-7-8 16,0 3 4-16,0-17-4 15,7 7 0-15,5-4-28 16,3-3 16-16,13 3-48 16,-5 11 32-16,12 3 16 15,-4 7 8-15,3 3-96 16,1 8 56-16,-4-1-528 0,4 0 316 16</inkml:trace>
          <inkml:trace contextRef="#ctx0" brushRef="#br0" timeOffset="63524.6792">7088 4711 1112 0,'-4'-14'412'0,"1"14"-320"0,3-3-28 0,-4-1 80 16,4 8-92-16,-4-4-12 15,0 0-24-15</inkml:trace>
          <inkml:trace contextRef="#ctx0" brushRef="#br0" timeOffset="63702.653">7108 4931 676 0,'-12'38'248'0,"12"-38"-192"0,4 45-16 0,4-28-32 16,-4 4-12-16,-1 3-4 15,1 0 0-15,8-3-36 16,-4-1 24-16,-8-6-100 16,0 0 68-16</inkml:trace>
          <inkml:trace contextRef="#ctx0" brushRef="#br0" timeOffset="65489.5038">9577 5021 748 0,'-34'38'276'0,"34"-38"-216"0,-16 38-16 0,8-25 12 16,8 4-40-16</inkml:trace>
          <inkml:trace contextRef="#ctx0" brushRef="#br0" timeOffset="65386.1462">9701 4811 780 0,'-7'-59'288'0,"7"59"-224"0,-8-17-20 0,4 10-4 16,4 7-32-16,-4 0-48 16,8 7 24-16</inkml:trace>
          <inkml:trace contextRef="#ctx0" brushRef="#br0" timeOffset="66720.4401">10085 5097 528 0,'0'-4'196'0,"0"4"-152"0,7-3-12 0,-7-1 80 16,0 8-68-16,0-8 44 15,0 1-52-15,0-8 8 16,0 5-28-16,-4-5 0 16,1 4-8-16,-5 0-8 15,4 4 4-15,-8 0 40 16,1 3-24-16,-9 3 36 15,9 7-32-15,-9 8 32 16,5-8-32-16,-4 4 12 16,3 3-20-16,1-3 8 15,3 3-12-15,0-10-16 16,5 6 0-16,7-6 40 16,4 4-24-16,3-8-44 15,5 4 16-15,3-4-8 0,1 4 16 16,-1-3 0-16,5-1 0 0,-1-3 16 15,0 0-4-15,-3-3 8 32,3-1-8-32,-3-3-4 0,3 4 4 0,-3-7 4 15,-1 10-4-15,-3-11 16 16,3 8-12-16,-3-4-4 16,3 0 0-16,-11-3-4 15,12-1 0-15,-9 1-28 16,5 7 16-16,0-1-20 15,3 8 16-15,-7-4 8 16,7 7 8-16,-11-4-12 16,12 7 8-16,-16 1 48 15,7-1-24-15,-7 0 0 16,0 4-12-16,-7-4 28 16,3 4-20-16,-12-3 4 15,12 2-12-15,-15-6-40 16,11 3 16-16,-3-10-12 15,7 0 16-15,4-6 0 16,8 2 4-16,7-6-20 16,4 3 16-16,12-7-4 15,4 7 8-15,12-3 8 16,-16 7 0-16,3-4 8 16,-3 3-4-16,-3-3-4 15,-1 4 4-15,-8-1 20 0,-7 4-12 16,3-3 4-16,-11 6-8 0,-4-3-8 15,4 0 4-15,-8 0 20 16,4 7-12-16,0 4 56 16,0 6-36-16,4 7 28 15,0 3-32-15,0 8 0 16,3-1-16-16,5-3 20 16,7 0-20-16,5-10-12 15,3-4-4-15,11-17-164 16,1-7 92-16,11-7-148 15,1-3 132-15,3-7-28 16,-8 0 72-16,-3-14 28 16,-4 14 16-16,-8-21 28 15,-4 4-12-15,-4-24 68 16,-4 6-48-16,-3-16 260 16,3 9-160-16,-15 8 180 15,4 13-180-15,-1 7 56 16,1 21-112-16,-8 20-4 15,0 11-48-15,0 27 4 16,0 4-16-16,0 7 12 16,0-1-16-16,-4 1-380 15,0-7 200-15</inkml:trace>
          <inkml:trace contextRef="#ctx0" brushRef="#br0" timeOffset="66916.8726">10909 5031 736 0,'-27'-34'272'0,"27"34"-208"0,12-4-20 0,3 4 116 16,12 4-96-16,20-1 160 15,3 4-128-15,12 0 32 16,4 0-76-16,-8-4 8 16,4 4-40-16,-12-7-228 15,-3 0 112-15,-13-7-396 16,-6 4 276-16</inkml:trace>
        </inkml:traceGroup>
        <inkml:traceGroup>
          <inkml:annotationXML>
            <emma:emma xmlns:emma="http://www.w3.org/2003/04/emma" version="1.0">
              <emma:interpretation id="{BCED8593-DB7E-4ADA-8183-7F3936920C49}" emma:medium="tactile" emma:mode="ink">
                <msink:context xmlns:msink="http://schemas.microsoft.com/ink/2010/main" type="inkWord" rotatedBoundingBox="15790,5083 19097,5098 19090,6688 15783,6673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8461.9825">12783 5083 488 0,'19'-14'180'0,"-19"14"-140"0,27-3-12 16,-19-1 180 0,4 4-120-16,-5-10 88 15,5 3-104-15,-12-7-36 16,0 7-24-16,-19 0-32 16,3 4 12-16,-19 3-40 15,8 3 28-15,-4 4-20 16,8 7 24-16,11 3-28 15,5 0 28-15,26 4 4 16,8 3 12-16,12-3 0 0,7 10 0 16,-3-7 16-16,-4-3-8 0,-8 3 4 15,-12 0-4 1,-11-11-8-16,3 8 4 0,-22-11-76 16,-9 4 40-16,-7-10 4 15,-12-1 16-15,12-6 36 16,0-1-12-16,23-6-152 15,8 0 72-15,23-8-52 16,8 5 72-16,16-12-20 16,-5 12 44-16,16-11 0 15,-4 6 16-15,-4-2 96 16,-11 6-48-16,-8-3 80 16,-8 6-68-16,-23-6 88 15,3 14-80-15,-14-1 76 16,7 4-76-16,-20 7-24 15,16 7-20-15,4 7-16 16,4-1 4-16,23 4 20 16,0 1-12-16,12-5-12 15,0-3-4-15,3-10-24 16,1 0 16-16,-4-14-136 16,-4 4 80-16,-8-8-12 15,-8 5 48-15,-7-8-8 16,3 4 24-16,-23-1-36 15,8 4 32-15,-11 11 16 0,3 3 4 16,-11 34 64-16,11 11-36 0,-23 34 24 16,8 0-32-16,-20 34-8 15,8-3-8-15,-15 7 4 16,7-17-4-16,-15-15 68 16,12-19-40-16,-12-15 40 15,11-16-40-15,-11-15 16 16,4-17-28-16,0-13 0 15,-4-1-12-15,11-30-16 16,9 0 4-16,30-49-156 16,16 7 88-16,30-20-148 15,9 13 128-15,61-20 24 16,-3 14 44-16,30-11 80 16,-11 21-28-16,12 3 128 15,-20 18-84-15,4 6-16 16,-16 14-36-16,-22 0 72 15,-17 11-48-15,-7-1 48 16,-15 11-52-16,-12-4 40 16,-4 11-44-16,-11-4-20 15,-5 7-8-15,-3-3-8 16,0 3 0-16,-12 0 16 16,4 7-8-16,-12 0-12 15,1 0 0-15,-9 0 4 16,5 7 0-16,-5 0 0 15,9-7 0-15,3 10-28 0,8-3 16 16,12 0-32-16,7 10 28 16,8-3 4-16,4 10 12 0,4-3 0 15,0 3 0-15,-8 7 8 16,0 0-4-16,-23-4 24 16,0-2-16-16,-20-1 84 15,1-4-52-15,-20-9-4 16,4-5-24-16,-16-9 16 15,20-11-20-15,0-10-152 16,16 0 72-16,18-17-660 16,17 10 404-16</inkml:trace>
          <inkml:trace contextRef="#ctx0" brushRef="#br0" timeOffset="69604.0285">14552 5038 644 0,'15'0'236'0,"-15"0"-180"0,58 17-20 0,-34-10 80 15,-5 0-72-15,12-4 52 16,0 4-56-16,8-7 8 15,3 0-32-15,9-3 0 16,-5-1-8-16,0-2-8 16,1-1 4-16,-8-7 28 15,-5 4-16-15,-10-18 12 16,-1 7-16-16,-15-13 44 16,-1 6-28-16,-10-6 116 15,-5 10-76-15,-12 7-24 16,1 6-28-16,-12 11-24 15,0 11 4-15,0 13 4 16,0 7 0-16,-7 3-20 16,14 4 12-16,1-7 4 15,11 0 4-15,1-3-12 16,11-1 8-16,8-13-16 16,3 0 12-16,16-8-84 15,4 1 52-15,23-14-116 16,1 7 88-16,7-6-156 15,0-1 128-15,-4-7-16 16,-8 0 68-16,-11-13 36 0,-1 3 8 16,-14-7 88-16,-9 3-44 0,-3 1 200 15,-5 6-136-15,-7 4 108 16,0 10-124-16,0 14-40 16,4 6-32-16,0 12 36 15,0 2-32-15,0 4-12 16,-4 0-4-16,8 0 8 15,-1-3-8-15,-7-4 4 16,0-4-4-16,0-3 28 16,4-3-20-16,-8-7 32 15,4 0-32-15,-3-7-40 16,-1 0 12-16,-4-10-44 16,12 3 36-16,0-14 8 15,7 0 8-15,1-16-8 16,7 6 8-16,4-11-16 15,1 11 12-15,3 4 20 16,0 13-4-16,0 11 112 16,-4 6-68-16,-3 14 60 15,-1 4-68-15,-7 3 32 16,-1 0-44-16,-11 0 24 16,0 0-28-16,0 0 8 15,0 0-20-15,0-3-16 16,8-4-4-16,3-10 28 15,5 0-12-15,3-10 4 16,5-1-8-16,-1-10-40 16,4 1 16-16,-4-11-144 0,0 0 88 15,-3-7 24-15,-1 10 28 0,-3 4-24 16,-1 6 24-16,-7 11-20 16,3 7 24-16,-11 10 80 15,0 4-36-15,0 7 152 16,0 3-104-16,0 3-16 15,8 0-36-15,0-6 0 16,7 3-16-16,-11-10 40 16,8-4-24-16,-8-10-596 15,0 0 312-15</inkml:trace>
          <inkml:trace contextRef="#ctx0" brushRef="#br0" timeOffset="68643.9678">14823 4673 1028 0,'-4'-13'380'0,"4"13"-296"0,4 3-20 0,-12 7 184 16,0 7-148-16,-11 28 4 16,4 3-64-16,-9 21-28 15,9-7-8-15,-5 7 20 16,5-7-12-16,3 3-488 16,9-10 260-16,-1-3-208 15,4-14 248-15</inkml:trace>
        </inkml:traceGroup>
      </inkml:traceGroup>
    </inkml:traceGroup>
    <inkml:traceGroup>
      <inkml:annotationXML>
        <emma:emma xmlns:emma="http://www.w3.org/2003/04/emma" version="1.0">
          <emma:interpretation id="{886A3113-F378-4351-AE72-6AA92121A7E2}" emma:medium="tactile" emma:mode="ink">
            <msink:context xmlns:msink="http://schemas.microsoft.com/ink/2010/main" type="paragraph" rotatedBoundingBox="3505,6574 20476,6179 20550,9359 3579,9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9ED857-9FC9-46E4-9EF3-76483484F2FC}" emma:medium="tactile" emma:mode="ink">
              <msink:context xmlns:msink="http://schemas.microsoft.com/ink/2010/main" type="line" rotatedBoundingBox="3505,6574 20476,6179 20513,7791 3543,8186"/>
            </emma:interpretation>
          </emma:emma>
        </inkml:annotationXML>
        <inkml:traceGroup>
          <inkml:annotationXML>
            <emma:emma xmlns:emma="http://www.w3.org/2003/04/emma" version="1.0">
              <emma:interpretation id="{AB94C6B2-7DEA-4C84-BFFA-7C90E6FCA241}" emma:medium="tactile" emma:mode="ink">
                <msink:context xmlns:msink="http://schemas.microsoft.com/ink/2010/main" type="inkWord" rotatedBoundingBox="3509,6708 5393,6664 5417,7692 3532,7736">
                  <msink:destinationLink direction="with" ref="{538E35F7-D395-48C8-A5BB-4CABFAFBC92A}"/>
                </msink:context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0353.2941">426 6617 600 0,'4'-20'224'0,"-4"20"-176"0,43-31-12 15,-20 17 96 1,4 4-80-16,19-4 68 16,9 7-68-16,22 11-40 0,-11 6-8 0,7 14 20 15,-15 7-12-15,-3 3 92 16,-9 4-56-16,-23 0 48 16,4 0-56-16,-27-7 52 15,-7 0-56-15,-24-4 0 16,-4 1-20-16,-15-7 24 15,-5-1-24-15,1-3 12 16,8-3-16-16,-1-7-16 16,16 0 0-16,-4-14-60 15,20 4 36-15</inkml:trace>
          <inkml:trace contextRef="#ctx0" brushRef="#br0" timeOffset="80639.0587">581 6318 852 0,'-12'0'316'0,"12"0"-248"0,4-7-16 15,-4 4 128 1,8 3-108-16,4-7 88 16,7 3-96-16,16-6 28 0,4 7-52 15,19-4 4-15,0 3-28 0,0 1 0 16,-8-1-8-16,-3 1 12 16,-5 6-12-16</inkml:trace>
          <inkml:trace contextRef="#ctx0" brushRef="#br0" timeOffset="80037.008">616 6531 404 0,'-12'-27'148'0,"12"27"-112"0,0-21-12 0,0 14 172 16,0 4-112-16,-4-7 108 16,0 6-112-16,-3-3 44 15,7 4-68-15,-8-1 0 16,8 4-32-16,-4 11-4 15,4 2-12-15,-8 32 4 16,8 7-8-16,0 20 16 16,-7-3-12-16,3 13 4 15,-4-2-4-15,0 6-8 16,8-7 4-16,-11-7 20 16,7-10-12-16,0-14-12 15,4-10-4-15,-4-10-324 16,4-8 180-16</inkml:trace>
          <inkml:trace contextRef="#ctx0" brushRef="#br0" timeOffset="92002.9235">1448 6318 444 0,'4'-7'164'0,"-4"7"-124"0,0 0-16 0,0-3 68 16,0 3-56-16,-4-4 56 16,4 8-52-16,-8-4 76 15,16 0-64-15,-16 0-8 16,8 0-28-16,-7 0 32 15,-5 7-24-15,-3-4-12 16,3 7-8-16,-7 4 20 16,-1 7-12-16,1 10 32 15,0 0-28-15,3 17-4 16,1 0-8-16,3 11-4 16,0-1 0-16,5 1 8 15,7-8-4-15,-4-3 24 16,8-3-16-16,-1-4 4 15,5-3-8-15,0-3 12 16,4-8-12-16,-5 1 16 16,5-11-16-16,-4-3 24 15,3-7-20-15,1-7-252 16,3 3 132-16,-3-6-452 16,3-1 312-16</inkml:trace>
          <inkml:trace contextRef="#ctx0" brushRef="#br0" timeOffset="92558.568">1452 6487 268 0,'-8'3'100'0,"8"-3"-76"0,-7 14-8 16,3-7 132-1,4 3-84-15,-12 11 36 16,4 6-60-16,-7 8 92 16,3 3-76-16,-7-1 56 15,3-2-68-15,5-1 48 16,11-3-52-16,0-7 8 0,7 0-32 0,5-6 0 16,7-5-8-16,1-6 36 15,3 0-20-15,0-3-200 16,4-1 96-16,-7-3-252 15,-1 0 188-15</inkml:trace>
          <inkml:trace contextRef="#ctx0" brushRef="#br0" timeOffset="92245.5365">1355 6707 624 0,'12'-14'228'0,"-12"14"-176"0,19-14-16 0,-7 7 80 16,3 7-72-16,9-6 16 15,3 6-36-15,4-4 24 16,0 4-32-16,-4-3 20 16,0 6-20-16,-12-3-228 15,1 4 116-15,-9-1-460 16,1 0 312-16</inkml:trace>
          <inkml:trace contextRef="#ctx0" brushRef="#br0" timeOffset="92891.4555">1665 6390 352 0,'-8'0'132'0,"8"0"-104"0,0 14-8 15,0-4 228 1,8 8-140-16,4 16 108 16,-1 4-128-16,5 17 104 15,3 0-112-15,-7 7 12 16,3-7-52-16,-11 0 8 0,0-3-28 0,-20 3 36 16,1-4-32-16</inkml:trace>
          <inkml:trace contextRef="#ctx0" brushRef="#br0" timeOffset="81556.0458">1998 6882 748 0,'0'4'276'0,"0"-4"-216"0,27 0-16 0,-8-4 100 16,1 11-88-16,11 4 16 15,7-1-48-15,5 0-100 16,-1-3 40-16,9 0-508 15,-1-7 300-15</inkml:trace>
          <inkml:trace contextRef="#ctx0" brushRef="#br0" timeOffset="81374.5614">2040 6707 456 0,'-15'-4'168'0,"15"4"-128"0,-4 0-16 15,0 0 212 1,8 0-136-16,4 0 48 16,7 0-88-16,12 0-4 15,4 0-32-15,8 0 4 16,4-3-16-16,-1 3-32 0,-3 7 8 0</inkml:trace>
        </inkml:traceGroup>
        <inkml:traceGroup>
          <inkml:annotationXML>
            <emma:emma xmlns:emma="http://www.w3.org/2003/04/emma" version="1.0">
              <emma:interpretation id="{AAD1BB3E-26DF-4F22-9417-F007B14BEA84}" emma:medium="tactile" emma:mode="ink">
                <msink:context xmlns:msink="http://schemas.microsoft.com/ink/2010/main" type="inkWord" rotatedBoundingBox="6149,6941 7069,6920 7089,7788 6169,7809">
                  <msink:destinationLink direction="with" ref="{538E35F7-D395-48C8-A5BB-4CABFAFBC92A}"/>
                </msink:context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82155.639">3105 6920 832 0,'-27'-14'308'0,"27"14"-240"0,11 0-20 16,-3-3 108 0,15 0-96-16,24-4 20 0,3 0-48 0,16-7 24 15,0 14-32-15</inkml:trace>
          <inkml:trace contextRef="#ctx0" brushRef="#br0" timeOffset="81944.578">3620 6518 260 0,'-23'-14'96'0,"23"14"-76"0,-12-7-4 0,0 7 140 15,5 3-88-15,-20 4 112 16,7 7-100-16,-19 10 36 16,5 4-68-16,-32 16 72 15,12 1-68-15,-24 10 72 16,28 0-72-16,-4 0 124 16,11 0-100-16,24 4 8 15,7-4-48-15,35-7 20 16,16-10-32-16,23-14-4 15,0-7-12-15,8-13-508 16,-8-1 272-16</inkml:trace>
          <inkml:trace contextRef="#ctx0" brushRef="#br0" timeOffset="82486.5192">3728 7151 676 0,'-54'55'248'15,"54"-55"-192"-15,-15 51-16 0,11-26 120 16,8-5-96-16,3 1 28 16,9-4-56-16,15-7 4 15,7 1-24-15,13-18 44 16,-1 0-32-16,-3-14-24 15,-9 1-4-15,-7-11 0 16,-8 0 0-16,-19 0 16 16,-8 0-8-16,-19 3 16 15,-4 8-16-15,-8 2 4 16,8 12-4-16</inkml:trace>
        </inkml:traceGroup>
        <inkml:traceGroup>
          <inkml:annotationXML>
            <emma:emma xmlns:emma="http://www.w3.org/2003/04/emma" version="1.0">
              <emma:interpretation id="{A766B75C-F1A4-4722-A7A3-676E3AFF9D97}" emma:medium="tactile" emma:mode="ink">
                <msink:context xmlns:msink="http://schemas.microsoft.com/ink/2010/main" type="inkWord" rotatedBoundingBox="7580,6983 9217,6944 9243,8021 7605,8059">
                  <msink:destinationLink direction="with" ref="{538E35F7-D395-48C8-A5BB-4CABFAFBC92A}"/>
                </msink:context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83354.9778">5052 6562 508 0,'-19'-20'188'0,"19"20"-148"0,-12-4-8 16,1 4 184-1,3 4-124-15,-15 10 96 16,3 3-108-16,-15 10-20 16,8 4-36-16,-19 17 64 15,11-3-52-15,-8 7 48 0,1-4-48 0,-12 4 8 16,11-4-28-16,-7-4 0 15,15 1-8-15,4-14 12 16,15-3-12-16,16-15-92 16,0-6 48-16,20-14-492 15,-1-3 292-15</inkml:trace>
          <inkml:trace contextRef="#ctx0" brushRef="#br0" timeOffset="83069.6312">4626 6707 392 0,'-7'-21'148'0,"7"21"-116"0,0-17-8 15,0 10 128-15,7 0-88 0,1 7 60 16,8 0-68-16,7 24 44 15,0-3-56-15,4 27 40 16,4 4-48-16,0 34 24 16,-4 3-32-16,0 21 16 15,4-13-24-15,-15-11 52 16,-5-7-40-16,-3-7 56 16,-12-13-52-16,-4-4 28 15,5-14-36-15,-17-13-52 16,5-11 12-16,-5-17-200 15,9 0 116-15,-5-21-216 16,16 4 180-16</inkml:trace>
          <inkml:trace contextRef="#ctx0" brushRef="#br0" timeOffset="83835.6709">5068 7120 392 0,'27'14'148'0,"-27"-14"-116"0,35 3-8 16,-24-3 108-1,9 0-76-15,-1-14 4 16,8 11-36-16,-8-11-8 16,1 0-8-16,-5-3 12 15,1 10-12-15,-9-7 24 0,-3 4-20 0,-4-4 32 16,0 4-28-1,-7-4 40-15,-1 1-32 0,-12 6 92 32,9 3-64-32,-16 4 4 0,11 0-36 0,-7 4 4 15,-4 3-12-15,0 13 28 16,0 1-24-16,-4 6 12 16,11 11-16-16,-7 0 20 15,20 7-20-15,3-4 68 16,8-3-48-16,15 0 24 15,0-7-36-15,20-7 16 16,4-4-20-16,-1-13-440 16,-7 4 232-16</inkml:trace>
          <inkml:trace contextRef="#ctx0" brushRef="#br0" timeOffset="86928.2092">5943 6576 340 0,'-4'-14'128'0,"4"14"-100"0,0-6-8 15,-4 6 88 1,0 0-64-16,-4-7 24 16,4 7-36-16,-7-7 12 0,3 7-24 0,-11 0 36 15,7 7-32-15,-7-7 40 16,3 13-36-16,-7-2 40 16,7 2-40-16,-7 5 12 15,4 2-24-15,-8 4-8 16,7-3-4-16,-7-4 12 15,8 7-8-15,-4-3 24 16,3 3-20-16,1-3 48 16,3 3-32-16,1-7-16 15,3 4-4-15,1 3 8 16,7-4-8-16,-4-2 24 16,4 6-20-16,0 3-12 15,8-3-4-15,0 0-4 16,4 0 0-1,4 4 24-15,3-7-8 0,4 3 4 16,1-4-4-16,3 1-16 16,0-4 4-16,4-3 12 15,0 0-4-15,0-4 24 16,-7 4-16-16,7-14-20 16,-4 7 0-16,4-7 32 15,-4 0-16-15,1-14 0 16,3 7-4-16,0-10 4 15,0 10-4-15,-8-17 32 16,1 10-20-16,-1-10-12 16,0 7-8-16,1-11 12 15,-1 4-4-15,-3 0-20 16,-1 4 8-16,-3-11 4 0,-1 13 4 0,-7-9-12 16,0 10 8-16,-8-1 12 15,0-2-4-15,-7 3 8 16,3-4-8-16,-11 4 32 15,3 3-20-15,-7-14-12 16,7 8-8-16,-7-4 28 16,4 6-12-16,-4-2 40 15,7 6-28-15,-3-7 20 16,3 11-24-16,-3-4 8 16,3 7-16-16,5 7-32 15,3 0 8-15,4 0-172 16,4 7 104-16,4 0-516 15,4 4 332-15</inkml:trace>
          <inkml:trace contextRef="#ctx0" brushRef="#br0" timeOffset="86043.8564">5943 6710 600 0,'-4'-17'224'0,"4"17"-176"0,-8 0-12 0,4 7 80 16,8-7-72-16,-8 10-8 16,4 4-24-16,-8 7 16 15,4 3-16-15,-11 0-32 16,3 0 12-16,-11 7 28 16,8-10-12-16,-9 3 36 15,5-4-28-15,0-9 20 16,7 2-20-16,0-2-36 15,5-4 12-15,3-11-176 16,4 1 104-16,-4-8-68 16,8 5 88-16,-4-1 60 15,4 0 4-15,-4-4 164 16,0 11-96-16,4 0 52 0,-1 0-76 0,1 7 12 16,8-3-40-1,3 3 8-15,1 0-16 0,3-7-376 16,4 6 196-16</inkml:trace>
          <inkml:trace contextRef="#ctx0" brushRef="#br0" timeOffset="85686.406">5784 6700 580 0,'0'-7'216'0,"0"0"-168"0,4 7-12 15,-4 0 92 1,4 7-76-16,-1 10 96 16,5-3-88-16,4 10 88 0,7 7-88 15,0-3 52 1,1 3-68-16,3 0 16 0,4 0-40 0,-4-7 36 16,1 3-32-16,-5-10 4 15,-4-3-16-15,-7-10-156 16,-4 3 76-16,-4-14-544 15,0 3 340-15</inkml:trace>
        </inkml:traceGroup>
        <inkml:traceGroup>
          <inkml:annotationXML>
            <emma:emma xmlns:emma="http://www.w3.org/2003/04/emma" version="1.0">
              <emma:interpretation id="{CE42A735-F2B3-4951-A380-9808824EDECC}" emma:medium="tactile" emma:mode="ink">
                <msink:context xmlns:msink="http://schemas.microsoft.com/ink/2010/main" type="inkWord" rotatedBoundingBox="9910,6529 11687,6487 11709,7469 9933,7510">
                  <msink:destinationLink direction="with" ref="{538E35F7-D395-48C8-A5BB-4CABFAFBC92A}"/>
                </msink:context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5231.6899">7708 6328 488 0,'7'-13'180'0,"-7"6"-140"0,4 0-12 15,-4 3 164 1,0 4-112-16,-4-6 88 16,1 6-96-16,-5 0 0 15,0 6-48-15,-11 5-12 16,-1 3-8-16,-7 27 4 16,4 7-4-16,-4 24 76 15,0 1-44-15,11-1 4 16,13-7-24-16,3-6-12 15,7-8 0-15,13-6 20 0,-1-7-12 16,0-7 24-16,5-11-24 0,-5-2-304 16,0-5 160-16,5-6-392 15,-1 0 300-15</inkml:trace>
          <inkml:trace contextRef="#ctx0" brushRef="#br0" timeOffset="95398.1331">7797 6676 600 0,'-39'-45'224'0,"39"45"-176"0,-8-24-12 0,8 10 228 15,8 7-152-15,11-6 28 16,1 2-88-16,18 1-32 16,9 3-12-16,11 0 44 15,-4 4-28-15</inkml:trace>
          <inkml:trace contextRef="#ctx0" brushRef="#br0" timeOffset="95636.7678">8014 6349 384 0,'-20'21'140'0,"20"-21"-108"0,-35 51-8 15,16-16 164 1,7 3-108-16,-15 17 160 0,8-4-136 16,0 1 0-16,11-4-60 0,4-7-20 15,12-3-16-15,7-14 48 16,8-3-32-16,12-7-124 16,4-4 52-16</inkml:trace>
          <inkml:trace contextRef="#ctx0" brushRef="#br0" timeOffset="95922.0266">8408 6229 664 0,'20'6'244'0,"-20"-6"-188"0,66 31-16 16,-32 0 120-1,-6 4-96-15,-1 37 72 16,-8 4-80-16,-15 13 24 16,0-6-48-16,-28-4 24 15,1-10-28-15,-19 3 8 16,7-10-20-16,-4-3-432 15,8-11 228-15</inkml:trace>
          <inkml:trace contextRef="#ctx0" brushRef="#br0" timeOffset="87935.8892">7352 6328 592 0,'15'-6'220'0,"-15"6"-172"0,12 0-12 15,-8 0 92 1,-1 0-76-16,-3 0 76 16,0 0-72-16,-3-4 12 15,-1 4-36-15,-12-3-12 16,5-1-12-16,-16 1-24 16,3 3 8-16,-14-4 12 0,10 11 0 0,-10-14 8 15,7 7-8-15,-8-10-12 16,8 10 4-16,-4-7 4 15,8 7 0-15,-4 0-20 16,8 0 12-16,4-3-12 16,-1 6 8-16,9-3-8 15,3 7 8-15,-4-4 8 16,8 4 4-16,-3 4 0 16,3-1 0-16,-4 7 8 15,8 4-4-15,-4 17 16 16,8 6-12-16,-4 18 16 15,0-3-16-15,0 6-4 16,0-6 0-16,-8-4-16 16,8-11 8-16,-4-2 20 15,4-4-8-15,-3-7-4 16,-1 0 0-16,-4-11 20 16,4-3-12-16,-4 1 24 15,8-11-24-15,0-1-20 16,0 1 0-16,-7-7 32 15,7 0-16-15,0 0-44 16,0 0 20-16,7 0-8 16,-3 7 16-16,12-7 8 15,3 4 0-15,8-4 24 16,0 3-12-16,4-3-12 16,4 0-4-16,-4 0 40 15,0 0-24-15,0 0 0 0,4 0-8 0,-12 0-164 16,0 3 88-16,-15-3-236 15,0 0 176-15</inkml:trace>
          <inkml:trace contextRef="#ctx0" brushRef="#br0" timeOffset="88236.3004">6918 6793 436 0,'-4'-7'160'0,"4"7"-124"0,12-7-8 0,-4 4 184 16,-1 6-120-16,9-6 88 15,-1-1-108-15,12-3 120 16,-7 7-108-16,7-6 40 15,-4 2-76-15,8-3 0 16,0 4-28-16,-4-1 24 16,-4 4-28-16,0-3-4 15,-3 3-8-15,-12 0-268 16,3 0 144-16</inkml:trace>
          <inkml:trace contextRef="#ctx0" brushRef="#br0" timeOffset="88684.6308">7034 6105 560 0,'4'-7'208'0,"-4"7"-164"16,4 0-8-16,-4 0 188 15,0 0-128-15,0-7 112 16,0 14-120-16,0-7 32 15,0 0-72-15,4 0 28 16,4 7-44-16,3 0 60 16,8-1-52-16,1 1 44 15,3-3-48-15,4-4 16 16,4 7-32-16,0-7 16 16,0 3-20-16,0-3-16 15,-8 0-4-15,-3 0 20 0,-5 7-8 16,-3-7-4-16,-1 0 0 0,-3-7 12 15,4 7-8-15</inkml:trace>
        </inkml:traceGroup>
        <inkml:traceGroup>
          <inkml:annotationXML>
            <emma:emma xmlns:emma="http://www.w3.org/2003/04/emma" version="1.0">
              <emma:interpretation id="{4D4C2AD4-5955-45E3-BC61-47E65D15C750}" emma:medium="tactile" emma:mode="ink">
                <msink:context xmlns:msink="http://schemas.microsoft.com/ink/2010/main" type="inkWord" rotatedBoundingBox="12289,6960 12557,6954 12564,7267 12297,727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6250.9006">9206 6841 788 0,'15'-17'292'0,"-15"17"-228"0,78 7-16 15,-40-14-44 1,-3 7-12-16,12-10-252 16,7 10 144-16</inkml:trace>
          <inkml:trace contextRef="#ctx0" brushRef="#br0" timeOffset="96104.5116">9307 6542 756 0,'-12'-17'280'0,"12"17"-216"0,31 0-20 0,-12 6-4 16,1-2-32-16,14 3-56 15,-3 3 24-15</inkml:trace>
        </inkml:traceGroup>
        <inkml:traceGroup>
          <inkml:annotationXML>
            <emma:emma xmlns:emma="http://www.w3.org/2003/04/emma" version="1.0">
              <emma:interpretation id="{392D30E2-2291-4232-94B9-DF9D97340577}" emma:medium="tactile" emma:mode="ink">
                <msink:context xmlns:msink="http://schemas.microsoft.com/ink/2010/main" type="inkWord" rotatedBoundingBox="13246,6764 14013,6746 14028,7407 13261,7425">
                  <msink:destinationLink direction="with" ref="{6E2BA368-2EA1-4ECE-AA7B-DE0178222D20}"/>
                </msink:context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96989.9906">10166 6635 1040 0,'-4'-4'384'0,"4"4"-300"0,46 4-20 0,-11-4 16 15,0 0-56-15,23 3 24 16,4 4-28-16</inkml:trace>
          <inkml:trace contextRef="#ctx0" brushRef="#br0" timeOffset="96853.5084">10565 6356 456 0,'0'-10'168'0,"0"10"-128"0,-16-7-16 15,8 3 212-15,1 1-136 0,-20-4 80 16,3 7-104-16,-18 0 20 16,3 7-56-16,-15 17 20 15,11 7-32-15,8 21 0 16,12 6-16-16,15 4 12 15,12-4-16-15,12-6 16 16,15-7-16-16,15-11 4 16,1-6-4-16,-1-8-588 15,1 1 316-15</inkml:trace>
          <inkml:trace contextRef="#ctx0" brushRef="#br0" timeOffset="97230.131">10735 6831 684 0,'-27'20'252'0,"27"-20"-192"0,-23 42-20 0,19-25-12 16,4 0-24-16,0 0 32 16,8 4-20-16,11-14 20 15,4 0-20-15,16-14 20 16,0 0-24-16,3-7-12 15,-3 0-4-15,-12-6-76 16,-8 6 44-16,-26-7-48 16,-5 4 48-16,-15 0-24 15,-4 3 36-15</inkml:trace>
        </inkml:traceGroup>
        <inkml:traceGroup>
          <inkml:annotationXML>
            <emma:emma xmlns:emma="http://www.w3.org/2003/04/emma" version="1.0">
              <emma:interpretation id="{1F4225A0-A764-4591-8B4B-017EF3426B61}" emma:medium="tactile" emma:mode="ink">
                <msink:context xmlns:msink="http://schemas.microsoft.com/ink/2010/main" type="inkWord" rotatedBoundingBox="14584,6645 17725,6572 17754,7855 14614,7928">
                  <msink:destinationLink direction="with" ref="{B78EFB09-453F-4A21-9A44-11AAD4688830}"/>
                  <msink:destinationLink direction="with" ref="{6E2BA368-2EA1-4ECE-AA7B-DE0178222D20}"/>
                </msink:context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7843.9458">11974 6263 892 0,'-35'-17'332'0,"35"17"-260"16,-4 3-20-16,-4 1 36 16,8 6-60-16,-15 7 76 15,3 7-56-15,-7 21 8 16,7 7-32-16,-19 16-12 15,8 1-8-15,-23 4 40 16,3-12-24-16,-7-2-140 16,7-11 64-16,8-3-596 15,12-7 360-15</inkml:trace>
          <inkml:trace contextRef="#ctx0" brushRef="#br0" timeOffset="98223.9566">12160 6886 572 0,'15'0'208'0,"-15"0"-160"0,35 3-12 0,-16-6 84 16,1 3-72-16,3-7 16 15,0 7-40-15,-4-3-4 16,5 3-12-16,-9-11-16 16,-3 4 4-16,-16-10-40 15,0 7 24-15,-19-11-12 16,3 7 20-16,-18-3 124 16,7 10-64-16,-16 7 64 15,12 11-68-15,1 2-20 16,10 8-16-16,5 7-8 15,11-1 0-15,20 11 0 16,7 3 0-16,12 4 32 16,8-4-16-16,0-3-216 15,-1-7 108-15</inkml:trace>
          <inkml:trace contextRef="#ctx0" brushRef="#br0" timeOffset="98549.3225">12976 6225 592 0,'-7'-24'220'0,"7"24"-172"0,0 0-12 0,0 0 136 15,-4 0-100-15,-12 7 88 16,9 3-96-16,-24 7 12 16,3 11-44-16,-10 20-32 15,-1 4 0-15,-11 30 60 16,11 4-32-16,8 0-4 16,12-10-12-16,19 0 16 15,11-21-16-15,20 0-32 16,8-10 12-16,7-14-728 15,5-7 400-15</inkml:trace>
          <inkml:trace contextRef="#ctx0" brushRef="#br0" timeOffset="98746.3461">13034 6600 696 0,'-19'-14'256'0,"19"14"-196"0,12-3-20 0,-5 0 120 16,1-1-96-16,23-3 8 16,4 4-44-16,19-7 8 15,-4 6-20-15,16-6 28 16,-12 10-28-16</inkml:trace>
          <inkml:trace contextRef="#ctx0" brushRef="#br0" timeOffset="99029.3924">13360 6352 416 0,'-31'0'152'0,"31"0"-116"0,-35 7-12 15,15 0 172 1,9 7-112-16,-12 10 20 15,3 7-64-15,1 17 52 16,3 4-52-16,5 6 72 16,11-3-64-16,0-3 36 15,11-7-48-15,5-7 8 16,3-7-28-16,1-7 44 0,7-4-32 0,0-6-252 31,0-4 120-31,0-6-472 16,4 3 324-16</inkml:trace>
          <inkml:trace contextRef="#ctx0" brushRef="#br0" timeOffset="97604.1508">11494 6225 612 0,'42'-10'228'0,"-42"10"-180"0,35-4-12 16,-23 8 204 0,7 6-140-16,4 7 124 15,1 4-128-15,-5 31-4 16,4 6-56-16,0 42 20 0,-3 0-32 0,-9 34 4 16,1-10-16-16,-4 10 28 31,-1-20-24-31,-7-11-4 0,4-21-8 15,-11-13-24-15,-1-17 12 0,-4-7-224 16,8-15 124-16,-11-9-208 16,7-11 180-16,-4-13-356 15,9-4 276-15</inkml:trace>
          <inkml:trace contextRef="#ctx0" brushRef="#br0" timeOffset="99272.5375">13565 6332 496 0,'-16'-14'184'0,"16"14"-140"0,23 7-16 0,-11 3 108 15,0 4-80-15,11 24 112 16,4 7-96-16,0 23 128 16,4 1-112-16,-19 7 56 15,-5-7-84-15,-18 0 64 16,-1-7-72-16,-19-1 44 16,4-5-56-16,-19-12 40 15,15-6-44-15</inkml:trace>
          <inkml:trace contextRef="#ctx0" brushRef="#br0" timeOffset="100769.7562">14413 6301 548 0,'-35'-10'204'0,"35"10"-156"0,-20-7-16 15,9 0 72 1,11 7-64-16,-20-7 8 16,9 0-28-16,-9 0 40 15,9 7-32-15,-9 0 56 16,9 7-48-16,-12 0 28 16,3 7-36-16,-7 10 28 15,4 7-32-15,-12 10 48 16,8 14-40-16,-8 7 4 15,12 7-24-15,4-4 12 0,3-6-16 0,20-4-4 16,8-7 0-16,19-3 12 16,3-7-8-16,21-14 24 31,-1-4-20-31,23-16 24 0,1-4-24 0,3-14 12 16,-11 10-12-16,-16-20 0 15,-4 11-4-15,-23-32 28 16,-11 0-20-16,-20-27 12 15,-4 3-16-15,-23-7 36 16,-4 18-24-16,-3 3 76 16,3 14-56-16,4 6-40 15,7 14-4-15,13 1-12 16,-1 10 4-16,12-4-408 16,12 7 228-16,-1 10-628 15,5 11 460-15</inkml:trace>
          <inkml:trace contextRef="#ctx0" brushRef="#br0" timeOffset="99965.3834">14207 6538 444 0,'-4'-20'164'0,"4"20"-124"0,0-21-16 0,0 11 200 16,0 6-128-16,0-6 96 15,4 6-112-15,0 8 32 16,4 3-64-16,7 17 56 16,5 7-64-16,11 14 36 15,0 3-44-15,11-4-8 16,-7-2-16-16,4-15 36 15,0 1-20-15,-16-11 20 16,-4 4-24-16,-11-18-440 16,-4 1 228-16</inkml:trace>
          <inkml:trace contextRef="#ctx0" brushRef="#br0" timeOffset="100231.6723">14486 6370 508 0,'-19'-21'188'0,"19"21"-148"0,-24 0-8 15,13 3 116 1,-1 8-88-16,-15 9 64 16,0 5-72-16,0 6-48 15,0 3-4-15,8 7-128 16,7 4 72-16,-4-7-268 16,9-7 180-16,-1-7-32 15,4-7 104-15,-8-10 100 16,12 0-12-16,-7-14 164 0,7 3-100 0,-4-6 188 15,4 0-152-15,4 0 92 16,3 6-120-16,9 4-12 16,3 7-48-16,8 0 28 15,8 7-32-15</inkml:trace>
        </inkml:traceGroup>
        <inkml:traceGroup>
          <inkml:annotationXML>
            <emma:emma xmlns:emma="http://www.w3.org/2003/04/emma" version="1.0">
              <emma:interpretation id="{CA7912A1-40AA-4CC8-843A-DAC33FE21DE0}" emma:medium="tactile" emma:mode="ink">
                <msink:context xmlns:msink="http://schemas.microsoft.com/ink/2010/main" type="inkWord" rotatedBoundingBox="18345,6228 20476,6179 20501,7285 18371,7335">
                  <msink:destinationLink direction="with" ref="{6E2BA368-2EA1-4ECE-AA7B-DE0178222D20}"/>
                </msink:context>
              </emma:interpretation>
              <emma:one-of disjunction-type="recognition" id="oneOf25">
                <emma:interpretation id="interp33" emma:lang="" emma:confidence="0">
                  <emma:literal>t)</emma:literal>
                </emma:interpretation>
                <emma:interpretation id="interp34" emma:lang="" emma:confidence="0">
                  <emma:literal>-At)</emma:literal>
                </emma:interpretation>
                <emma:interpretation id="interp35" emma:lang="" emma:confidence="0">
                  <emma:literal>~(t)</emma:literal>
                </emma:interpretation>
                <emma:interpretation id="interp36" emma:lang="" emma:confidence="0">
                  <emma:literal>-at)</emma:literal>
                </emma:interpretation>
                <emma:interpretation id="interp37" emma:lang="" emma:confidence="0">
                  <emma:literal>(At)</emma:literal>
                </emma:interpretation>
              </emma:one-of>
            </emma:emma>
          </inkml:annotationXML>
          <inkml:trace contextRef="#ctx0" brushRef="#br0" timeOffset="102381.498">15512 5833 852 0,'12'-17'316'0,"-12"17"-248"0,54-18-16 16,-16 12 76 0,1 2-80-16,19 1 0 15,0 3-32-15,4 0-48 16,-8 7 20-16,8 3-668 16,-7 4 372-16</inkml:trace>
          <inkml:trace contextRef="#ctx0" brushRef="#br0" timeOffset="102647.2048">16584 5816 560 0,'-46'7'208'0,"46"-7"-164"0,-43 20-8 0,16 1 76 16,0 6-68-16,-12 25 44 15,4 7-52-15,-7 16 52 16,7 11-52-16,0 21 28 16,12-4-36-16,11 4 0 15,8-11-16-15,12-17 0 16,4-13-4-16,11-15 56 16,4-9-36-16,4-15-372 15,0-6 184-15</inkml:trace>
          <inkml:trace contextRef="#ctx0" brushRef="#br0" timeOffset="102919.9306">16515 6359 540 0,'-12'-7'200'0,"12"7"-156"0,-8 0-12 15,4 0 204 1,8 0-136-16,0 0 56 16,12 7-92-16,-1-7 40 0,8 0-60 0,12-7 48 15,8 4-52-15,19-7-4 16,0 6-20-16,3-3 32 16,-3 4-24-16,-11-4-40 15,-13 7 8-15,-14-3-404 16,-5 6 224-16</inkml:trace>
          <inkml:trace contextRef="#ctx0" brushRef="#br0" timeOffset="103277.9501">16662 6146 444 0,'7'0'164'0,"-7"0"-124"0,8 7-16 16,-8-4 124 0,0 8-88-16,-4 2 52 15,0 8-64-15,-7 7 100 16,-1-1-88-16,-7 11 28 15,7 3-52-15,-7 14 20 16,-1-6-28-16,9 9 8 16,3-3-20-16,4-10 20 0,4 3-24 15,0-14 4 1,8-3-8-16,4-10 20 0,7-4-16 16,8-17 32-16,4 4-28 0,12-4-288 15,3 0 148-15</inkml:trace>
          <inkml:trace contextRef="#ctx0" brushRef="#br0" timeOffset="103639.1629">17196 5912 624 0,'-8'-7'228'0,"8"7"-176"0,-8 10-16 15,5-3 88 1,6 7-76-16,5 17 104 15,4 4-88-15,15 13 84 16,4 3-84-16,8 25 180 16,3-7-140-16,-7 24 36 15,-8-4-88-15,-27 1 40 16,-8-11-52-16,-27 0 52 16,-3-17-56-16,-20-7-536 0,3-7 272 15</inkml:trace>
          <inkml:trace contextRef="#ctx0" brushRef="#br0" timeOffset="101956.8681">15953 6294 312 0,'-4'-10'112'0,"4"3"-84"0,-4 3-12 16,1-3 100 0,-1 4-68-16,-12-7 24 15,5 3-40-15,-20-10-20 16,4 6-8-16,-24-6-4 16,5 7 0-16,-20-4 8 15,12 7-4-15,-4-7 60 16,11 4-36-16,9-4 24 15,3 4-32-15,4-7 28 16,11 10-32-16,5-3-4 0,7 6-8 16,4 8 4-16,-3 9-4 0,-1 18-4 15,4 4 4-15,-8 9-16 16,8 1 8-16,-7 31 12 16,7 0-4-16,-8 16-4 15,8-12 4-15,-7-8 4 16,7-14-4-16,4-9 68 15,0-12-40-15,-8-9 60 16,8-4-56-16,-7-10 20 16,7 0-36-16,-4-11 8 15,4 0-16-15,0-6-24 16,0 3 4-16,11-3-24 16,-3 6 20-16,11-3-12 15,1 3 12-15,15 1 24 16,3-1-4-16,9 1 16 15,3-1-16-15,4-3 16 16,4-3-16-16,-11-1-380 16,-9 4 200-16</inkml:trace>
          <inkml:trace contextRef="#ctx0" brushRef="#br0" timeOffset="102138.3508">15299 6611 880 0,'-23'-31'328'0,"23"31"-256"0,11-4-16 0,1-3 64 16,3 7-76-16,13 4 36 15,-1-4-48-15,23 7 8 16,4-7-24-16,16-4-564 16,-4 8 300-16</inkml:trace>
        </inkml:traceGroup>
      </inkml:traceGroup>
      <inkml:traceGroup>
        <inkml:annotationXML>
          <emma:emma xmlns:emma="http://www.w3.org/2003/04/emma" version="1.0">
            <emma:interpretation id="{2ED9CFDB-C205-4344-A4E9-96219CCCD893}" emma:medium="tactile" emma:mode="ink">
              <msink:context xmlns:msink="http://schemas.microsoft.com/ink/2010/main" type="line" rotatedBoundingBox="11167,8201 17062,8141 17076,9472 11181,9532"/>
            </emma:interpretation>
          </emma:emma>
        </inkml:annotationXML>
        <inkml:traceGroup>
          <inkml:annotationXML>
            <emma:emma xmlns:emma="http://www.w3.org/2003/04/emma" version="1.0">
              <emma:interpretation id="{FC17AEC0-7BA7-45D9-A9C9-87004F893D67}" emma:medium="tactile" emma:mode="ink">
                <msink:context xmlns:msink="http://schemas.microsoft.com/ink/2010/main" type="inkWord" rotatedBoundingBox="11168,8296 13177,8276 13185,9014 11176,9034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07018.1621">8261 7939 144 0,'-4'-7'52'0,"4"14"-40"0,0-4 0 0,-3-3 96 15,3 7-60-15,-4 3 68 16,0 4-64-16,-4 3 92 15,4 1-80-15,-7 6 60 16,-1 3-72-16,-7 8 48 16,3 2-56-16,-3 1 24 15,3 0-40-15,1-3 60 16,3-1-48-16,1-6 20 16,3-1-40-16,0-6 36 15,8-4-32-15,-4-3-4 16,8-1-12-16,-4-2 28 15,8 3-20-15,0-4 12 16,3 4-16-16,5-4 12 16,-1 4-16-16,5-4 4 15,-1 0-4-15,4 1 12 16,0-1-12-16,4-3-20 16,4 3 4-16,12-10-444 15,0 0 244-15</inkml:trace>
          <inkml:trace contextRef="#ctx0" brushRef="#br0" timeOffset="107303.9222">8846 7856 684 0,'-4'0'252'0,"4"0"-192"0,4 4-20 0,-4-1 84 16,8 1-76-16,-1-1 68 15,5 0-64-15,15 1-12 16,8 3-24-16,15-4-4 16,-3 1-4-16,11-1 4 15,4 0-8-15,-12 1-196 16,-4 3 104-16,-3-4-432 15,-12 4 292-15</inkml:trace>
          <inkml:trace contextRef="#ctx0" brushRef="#br0" timeOffset="107543.8185">9067 7966 592 0,'-16'18'220'0,"16"-18"-172"0,-27 27-12 16,15-6 128-16,12 3-96 0,-19 21 24 16,11 3-52-16,-7 10 28 15,3-3-40-15,1 0 40 16,-1-3-40-16,-4-11-4 16,9-3-16-16,3-14 12 15,4 0-12-15,-8-13-108 16,16-1 52-16</inkml:trace>
          <inkml:trace contextRef="#ctx0" brushRef="#br0" timeOffset="108412.371">9798 7939 364 0,'-4'-7'132'0,"4"7"-100"0,0 0-12 0,0 0 212 15,0 0-132-15,0 0 180 16,0 0-160-16,4 0 44 15,4 3-96-15,11-3 32 16,4-3-60-16,12 3-20 16,4 3-12-16,0-3 0 15,-4 4-4-15,-4-4-4 16,-4 3 4-16,-8 1-92 16,-4 3 48-16,-15-1-232 15,-3 1 152-15,-17 0-104 16,5 0 128-16,-16-3-16 15,8 2 64-15,-5-2 56 16,9 3-4-16,-4 0-24 16,11-1 12-16,1 8 64 15,3 3-32-15,0 18 44 16,8 3-36-16,-8 17 8 16,1-7-24-16,-5 7 20 15,4-3-24-15,-11-8 12 16,4-6-12-16,-5-7 0 15,5-7-4-15,-9 0 12 16,9 0-12-16,-8-10-4 0,7-3 0 16,-3-5 4-16,7 5-4 15,-3-8-4-15,3 1 4 0,-3-4 108 16,7 3-60-16,-4-3 96 16,5 0-88-16,3 0 88 15,4 0-88-15,4 0 68 16,3 0-72-16,20 0 68 15,4 0-72-15,16 0 36 16,-1 0-52-16,5 0 0 16,-1 0-24-16,-11 0-8 15,-4 7 0-15,-8-7 12 16,-8 7-8-16,-7-4 40 16,-5-3-24-16,-7 0-24 15,4 0 0-15,-8 0-504 16,0-3 276-16</inkml:trace>
        </inkml:traceGroup>
        <inkml:traceGroup>
          <inkml:annotationXML>
            <emma:emma xmlns:emma="http://www.w3.org/2003/04/emma" version="1.0">
              <emma:interpretation id="{CE5EA2A8-8895-40F1-B0CE-276E04DAE087}" emma:medium="tactile" emma:mode="ink">
                <msink:context xmlns:msink="http://schemas.microsoft.com/ink/2010/main" type="inkWord" rotatedBoundingBox="14316,8169 17062,8141 17076,9472 14330,9500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10590.1635">11478 8049 384 0,'12'0'140'0,"-4"0"-108"0,-1 0-8 0,-3 0 84 16,4 0-64-16,-8-4 112 15,8 4-84-15,-12-6 52 16,4 6-72-16,-16-4-28 16,9 8-16-16,-32-1-8 15,12 4 0-15,-20 3-12 16,12 1 8-16,-3 2-4 16,7 1 0-16,4 0-28 15,11 3 20-15,8 4-20 0,12-1 20 0,8 8 8 31,7-1 8-31,8 1 0 0,0-1 0 0,1 1 16 16,-5-4-8-16,-12 0 24 16,-7 0-20-16,-11-3 12 15,-13 0-12-15,-3-4 28 16,0-4-24-16,0-9-4 16,7-4-8-16,8-14-48 15,1 4 24-15,14-18-20 16,9 1 24-16,19-11 0 15,7 4 8-15,24-8-36 16,-16 11 24-16,12 0-12 16,-8 11 20-16,-11 2 16 15,-4 8 0-15,-20 3 60 16,-3 7-36-16,-13 7 84 16,-3 7-60-16,-7 7 80 15,7 6-76-15,0 1-28 16,7 3-16-16,5-7-12 15,7-4 0-15,5-13 16 16,-1-3-8-16,12-11-64 16,-8-4 28-16,4-9-180 15,0 3 112-15,-16-4-28 16,5 4 76-16,-13-4-8 0,-7 11 36 16,-11-4-8-16,3 14 16 15,-11 14 80-15,7 10-40 0,-3 24 80 16,-5 11-60-16,1 20-8 15,7 3-24-15,-11 25 16 16,11-14-20-16,-15 10-4 16,8-20-4-16,-16-18 40 15,8-13-24-15,-16-18 36 16,5-10-32-16,-13-17 4 16,13-7-16-16,-5-34 12 15,12 3-16-15,12-38-28 16,11 3 8-16,35-30-180 15,16 10 104-15,30-21-32 16,5 14 72-16,26-3 28 16,1 17 16-16,11 10 28 15,-12 18-12-15,-15 6 48 16,-19 17-32-16,-16 1 128 16,-7 13-88-16,-24 0 112 15,-4 7-104-15,-11 0-20 16,-4 7-36-16,-12 0-16 15,0 7 0-15,-7 4 4 16,3 2-4-16,1 5-36 16,11 2 16-16,0 4 16 15,4 4 0-15,7-1-16 16,5 1 8-16,-1-1-4 0,5 1 4 16,-5 0 8-16,1-1 0 15,-9 1 0-15,5-1 0 0,-20-6 24 16,12-1-12-16,-19-9 24 15,-1-4-24-15,-11-14 12 16,8 0-12-16,-5-21-88 16,17 1 44-16</inkml:trace>
          <inkml:trace contextRef="#ctx0" brushRef="#br0" timeOffset="111729.7148">12674 8049 632 0,'4'-4'236'0,"-4"4"-184"0,23 14-16 15,-11-7 192-15,4 3-132 0,7-6 60 16,8 6-92-16,11-3-48 16,1 0-12-16,11-14 32 15,-7 7-24-15,7-10 0 16,-4 3-8-16,-3-7 12 16,-9 7-8-16,-14-7 40 15,-9 4-24-15,-19-4 12 16,0 4-20-16,-19-4 8 15,4 7-12-15,-12 1-24 16,7 2 4-16,-6 4-12 16,6 7 8-16,-3 0-28 15,8 7 24-15,-1 6-4 16,13-3 12-16,3 11 8 16,8 3 0-16,7 0 16 15,5 0-8-15,11-14 16 16,4 4-16-16,15-18-20 15,1 1 4-15,7-8-32 16,0 1 24-16,0-8-84 16,-3 1 60-16,-5-11 16 15,-7 8 16-15,-8-15 32 16,-4 8-12-16,-8-5 4 16,1 8-8-16,-9 0 4 15,1 10-8-15,-4 4 40 16,-1 3-20-16,-7 10 20 0,4 4-24 15,-8 13 16-15,4 4-20 16,-7 11 8-16,3 2-12 16,-8 1 20-16,4-4-20 0,-3-6 32 15,7-8-28-15,-4-10 32 16,8-6-32-16,0-18 4 16,4 0-12-16,4-27-24 15,3 3 8-15,5-18-12 16,-1 5 8-16,1-1 0 15,-1 11 4-15,-3 3 0 16,3 13 0-16,-11 8-36 16,4 7 24-16,-8 10 84 15,0 10-32-15,-4 14 104 16,4 7-76-16,-4 6 44 16,4 1-64-16,0-7-12 15,4-4-16-15,0-13 52 16,8-7-36-16,3-14 16 15,1-4-28-15,3-16 0 16,0-1-8-16,12-17-84 16,-4 4 40-16,1-8-120 15,-5 11 92-15,-4 4 0 16,-3 6 40-16,-9 14-52 16,1 7 40-16,-8 24 124 15,4 7-48-15,-4 14 216 16,0 0-140-16,0 7 44 0,8-11-96 15,-1-3-12-15,1-7-32 0,0-14 24 16,0-3-28-16,3-14-268 16,1-4 136-16,-1-16-776 15,5 6 496-15</inkml:trace>
          <inkml:trace contextRef="#ctx0" brushRef="#br0" timeOffset="110786.1858">12965 7736 996 0,'0'-17'368'0,"0"17"-284"0,-16 6-24 0,9 12 0 15,7-5-44-15,-4 25 56 16,4 4-40-16,-4 13 12 16,4-11-28-16,-12 11 8 15,8-3-12-15,-11 10-68 16,7-10 28-16</inkml:trace>
        </inkml:traceGroup>
      </inkml:traceGroup>
    </inkml:traceGroup>
    <inkml:traceGroup>
      <inkml:annotationXML>
        <emma:emma xmlns:emma="http://www.w3.org/2003/04/emma" version="1.0">
          <emma:interpretation id="{0684FC1D-6056-4974-A1C6-3A61E7885933}" emma:medium="tactile" emma:mode="ink">
            <msink:context xmlns:msink="http://schemas.microsoft.com/ink/2010/main" type="paragraph" rotatedBoundingBox="3583,9389 21548,9606 21527,11345 3562,11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30E0BD-42FE-41B4-ACD7-364D6667ED6C}" emma:medium="tactile" emma:mode="ink">
              <msink:context xmlns:msink="http://schemas.microsoft.com/ink/2010/main" type="line" rotatedBoundingBox="3583,9389 21548,9606 21527,11345 3562,11128"/>
            </emma:interpretation>
          </emma:emma>
        </inkml:annotationXML>
        <inkml:traceGroup>
          <inkml:annotationXML>
            <emma:emma xmlns:emma="http://www.w3.org/2003/04/emma" version="1.0">
              <emma:interpretation id="{E7EA81DB-7E80-4DE2-B64E-EB34646D98E6}" emma:medium="tactile" emma:mode="ink">
                <msink:context xmlns:msink="http://schemas.microsoft.com/ink/2010/main" type="inkWord" rotatedBoundingBox="3583,9389 6639,9426 6622,10790 3566,10753">
                  <msink:destinationLink direction="with" ref="{53940DFA-0674-4F7F-9B2C-FF44C29DB618}"/>
                </msink:context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22783.9408">1870 9642 520 0,'0'-7'192'0,"0"7"-152"0,0 4-8 0,-8-4 88 15,8 7-72-15,-11 6 44 16,-1 4-56-16,-3 11 60 16,7-4-56-16,-4 4 28 15,5-4-40-15,-1-4-16 16,8 4-8-16,-4 1-4 16,8-5 0-16,0-6 24 15,3-4-12-15,5-6-12 16,7-4-4-16,-3-11-84 15,3 5 48-15,-3-8-116 16,3 3 88-16,-3-6-12 16,-1 7 48-16,-7-4 52 15,0 7-8-15,-8 0 80 16,3 7-56-16,-3 0 128 16,8 11-92-16,4 2 8 15,7 8-44-15,8-4 0 16,4 7-20-16,8-6 8 15,0-12-12-15,3-6 0 16,-3-3-4-16,-4-11-156 16,-4 4 80-16,-12-11 28 15,-3 11 28-15,-13-11 0 16,-3 4 8-16,-11-10 40 16,-1 3-24-16,-7-1 16 15,3 5-16-15,5 3-52 16,7 3 24-16</inkml:trace>
          <inkml:trace contextRef="#ctx0" brushRef="#br0" timeOffset="123035.6107">2424 9339 716 0,'54'-7'264'0,"-54"7"-204"0,104 55-16 0,-57-10 132 16,-8 7-104-16,3 23 88 16,5 1-96-16,-24 24 144 15,-8-4-116-15,-26 8 68 16,-9-15-92-16,-38-6 16 16,4-11-48-16,-16-14 20 15,12-13-28-15,0-7-660 16,12-14 344-16</inkml:trace>
          <inkml:trace contextRef="#ctx0" brushRef="#br0" timeOffset="122209.9147">1924 9243 520 0,'-4'-4'192'0,"4"4"-152"0,-19-6-8 0,11 2 192 16,1 8-128-16,-13-4 104 15,1 6-116-15,-20-2-4 16,0 10-44-16,-26 24 28 16,7-1-36-16,-16 36 40 15,16 2-40-15,-8 32 56 16,16-14-48-16,11 24 0 15,20-21-20-15,15 4-4 16,12-24-4-16,19-7-24 16,8-14 8-16</inkml:trace>
          <inkml:trace contextRef="#ctx0" brushRef="#br0" timeOffset="123426.8219">3128 10003 996 0,'4'11'368'0,"-4"-11"-284"0,62-4-24 0,-31-3 132 15,4 4-116-15,11-7-20 16,5 3-36-16,-1 0-740 15,-4 7 392-15</inkml:trace>
          <inkml:trace contextRef="#ctx0" brushRef="#br0" timeOffset="123278.7574">3244 9745 520 0,'31'-7'192'0,"-31"7"-152"0,58 0-8 0,-31-3 248 15,1 3-160-15,3-3 84 16,3 6-120-16,-7-3-24 16,1 3-36-16,-13 4-308 15,1 7 156-15</inkml:trace>
          <inkml:trace contextRef="#ctx0" brushRef="#br0" timeOffset="121279.9431">612 9219 104 0,'4'-14'36'0,"-4"14"-28"0,4-10 0 0,-4 3 144 16,4 7-84-16,-4-14 168 16,3 7-136-16,-6 4 104 15,3-4-120-15,-4 0 80 16,4 0-96-16,-4 0 48 16,0 7-72-16,-4 0 16 15,8 0-40-15,-4 0-36 16,8 7 8-16,-4 7-16 15,0-4 12-15,0 28 52 16,0 0-20-16,-4 45 24 16,4 3-24-16,-7 20 8 15,3-13-16-15,-16 14 0 16,20-14-4-16,-15-4 20 16,7-13-16-16,0-14 12 15,8-14-12-15,0-24-8 0,4-7 0 16</inkml:trace>
          <inkml:trace contextRef="#ctx0" brushRef="#br0" timeOffset="121593.7771">500 9319 652 0,'-12'-31'244'0,"12"31"-192"0,19-18-12 0,-3 12 40 16,3-1-52-16,20 0 104 15,7 7-76-15,28 0 4 16,0 14-40-16,7 3 24 16,-8 14-28-16,-15 7 20 15,-3-1-20-15,-20 8 140 16,-8-4-84-16,-39 4 56 16,4 0-72-16,-38 0-8 15,3-7-28-15,-26-8 4 16,3-5-12-16,-4-8-8 15,8-10 0-15,16-7-92 16,7-7 48-16,12-17-260 16,15 0 168-16,12-14-424 15,8 7 312-15</inkml:trace>
          <inkml:trace contextRef="#ctx0" brushRef="#br0" timeOffset="121809.8506">554 9050 1080 0,'-8'-7'400'0,"8"7"-312"0,0 0-24 0,4 0 100 16,4 0-104-16,19-13 0 15,4 2-36-15,27-9-16 16,4 9-4-16,15-9-156 15,-3 13 84-15</inkml:trace>
        </inkml:traceGroup>
        <inkml:traceGroup>
          <inkml:annotationXML>
            <emma:emma xmlns:emma="http://www.w3.org/2003/04/emma" version="1.0">
              <emma:interpretation id="{54751D3C-0CE8-4C87-920A-7FE4E955B67F}" emma:medium="tactile" emma:mode="ink">
                <msink:context xmlns:msink="http://schemas.microsoft.com/ink/2010/main" type="inkWord" rotatedBoundingBox="7466,9799 8192,9808 8181,10740 7454,10731">
                  <msink:destinationLink direction="with" ref="{53940DFA-0674-4F7F-9B2C-FF44C29DB618}"/>
                  <msink:destinationLink direction="with" ref="{EC732156-1D46-454E-B059-39B847286D63}"/>
                </msink:context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25247.1076">5002 10100 696 0,'-27'62'256'0,"27"-62"-196"0,-23 44-20 15,11-26 112 1,8 2-92-16,-4 1-16 15,1-4-28-15,14-7 4 16,1 1-12-16,11-11 24 16,8 3-20-16,4-13 4 0,0 3-8 0,-7-7 12 15,-5-3-12 1,-15-4 40-16,-4 1-24 0,-19-8 4 16,-1 14-16-16,-7-3 20 15,4 10-20-15,7 0-128 16,12 1 64-16,16-1-732 15,4 0 436-15</inkml:trace>
          <inkml:trace contextRef="#ctx0" brushRef="#br0" timeOffset="124719.284">4731 9467 540 0,'4'-38'200'0,"-4"38"-156"0,-4-24-12 16,0 13 212 0,0 8-140-16,-11-7 36 15,3 3-84-15,-15 3 28 16,0 8-48-16,-24 16 44 16,9 8-48-16,-12 20 20 15,11 4-32-15,1 10 28 16,14-4-32-16,17 4 4 15,15-7-12-15,23 4 28 16,8-4-20-16,7-7 32 16,9-3-32-16,-9-14-364 0,1-7 184 15</inkml:trace>
          <inkml:trace contextRef="#ctx0" brushRef="#br0" timeOffset="124899.6865">4402 9780 880 0,'-31'-21'328'0,"31"21"-256"0,11-3-16 0,5-1 132 16,3 8-112-16,24-4-20 15,3 0-36-15,5 0 0 16,-1 0-12-16,12 0-216 16,0 3 116-16,4 7-652 15,-1 4 412-15</inkml:trace>
        </inkml:traceGroup>
        <inkml:traceGroup>
          <inkml:annotationXML>
            <emma:emma xmlns:emma="http://www.w3.org/2003/04/emma" version="1.0">
              <emma:interpretation id="{C57E1AD4-A05D-4CA7-BD16-219D17D888DB}" emma:medium="tactile" emma:mode="ink">
                <msink:context xmlns:msink="http://schemas.microsoft.com/ink/2010/main" type="inkWord" rotatedBoundingBox="8637,9768 11004,9796 10987,11217 8620,11189">
                  <msink:destinationLink direction="with" ref="{58091C41-8775-40DD-9992-B026CAFA6B03}"/>
                  <msink:destinationLink direction="with" ref="{53940DFA-0674-4F7F-9B2C-FF44C29DB618}"/>
                  <msink:destinationLink direction="with" ref="{EC732156-1D46-454E-B059-39B847286D63}"/>
                </msink:context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25588.5184">5544 9584 748 0,'19'-42'276'0,"-19"42"-216"0,50-38-16 16,-22 28 76-1,-1 7-76-15,8 10-8 16,-1 10-24-16,9 21 8 16,-4 6-12-16,-1 29-4 0,-3-1 0 15,-8 31 84-15,-7 0-48 0,-9 7 36 16,1-6-44-16,-12-5 68 16,-4-9-52-1,-8-1 28-15,1-9-44 0,-9-12 0 16,5-13-20-16,-8-10-24 15,7-10 4-15,1-15-304 16,3-3 172-16,-3-20-448 16,7 0 332-16</inkml:trace>
          <inkml:trace contextRef="#ctx0" brushRef="#br0" timeOffset="125858.7376">6086 9573 508 0,'11'-51'188'0,"-11"51"-148"0,8-45-8 0,-8 28 168 16,0 10-116-16,-12 0 108 16,5 7-112-16,-16 14 56 15,3 10-80-15,-11 21 68 16,4 3-72-16,-15 17 44 15,7 0-56-15,-20 11-4 16,13-4-20-16,-16 8 24 16,11-8-24-16,1-10-136 15,7-11 64-15,12-6-412 16,4-14 260-16</inkml:trace>
          <inkml:trace contextRef="#ctx0" brushRef="#br0" timeOffset="126323.4836">6221 10141 592 0,'12'7'220'0,"-12"-7"-172"0,27 17-12 0,-15-17 12 15,3 0-32-15,4-10 20 16,5 6-20-16,-1-6-8 16,0-4-4-16,-7-3 20 15,-1 7-12-15,-11-11 12 16,0 7-12-16,-12-6 28 15,4 6-24-15,-15-7 12 16,7 8-16-16,-23-5 36 16,12 5-24-16,-12 6 56 15,8 0-44-15,-4 14 12 16,12 0-32-16,-4 24 44 0,3-1-32 0,1 15 12 16,0 0-24-1,7 3 0-15,12-10-8 0,8 0-8 16,11-7 4-16,8-7-4 15,8-3 0-15,8-4-276 16,3-4 152-16</inkml:trace>
          <inkml:trace contextRef="#ctx0" brushRef="#br0" timeOffset="126767.6655">7034 9415 560 0,'-4'-28'208'0,"4"28"-164"0,-11-24-8 16,-1 17 120 0,8 4-92-16,-23 13 116 0,8 4-104 15,-24 27 60-15,1 8-80 16,-16 19 48-16,7-2-60 0,-7 13-28 15,19-7-16-15,8 14 16 16,16-10-8-16,15-11-136 16,8-10 72-16,19-17-448 15,8-7 280-15</inkml:trace>
          <inkml:trace contextRef="#ctx0" brushRef="#br0" timeOffset="127509.6392">7127 9701 260 0,'0'0'96'0,"0"0"-76"0,-8 3-4 16,4-3 96-16,4 0-64 0,-7 3 60 31,7-3-64-31,-4 0 60 0,4 7-64 0,-4-3 20 16,0 3-40-16,-4 0 52 15,8 3-40-15,-4 0 36 16,-3 4-36-16,-1-4 36 16,4 11-40-16,-4-4-4 15,5 4-16-15,-5-1 4 16,4 1-8-16,0-4-4 16,4 4 4-16,0-4 12 15,0-3-8-15,4-7-12 16,4 0 0-16,-1-11-4 15,1 1 0-15,4-8 8 16,-1 1 0-16,-3-11 0 16,4 8 0-16,-5-8-12 15,5 7 8-15,-4-3-16 16,7 7 12-16,-7-4 32 16,4 7-16-16,-5-3-8 15,5 6-4-15,-12 1 40 16,8 3-24-16,-8 0 60 15,4 3-40-15,3 4 12 16,9 4-28-16,-1-1 28 16,9 4-28-16,-5-4-12 15,8 4-8-15,0-4 12 16,0 0-4-16,0-6 24 16,0 3-16-16,-3-7 4 15,-5 0-8-15,-7-7 20 0,-5 3-16 16,1-9-20-16,0 2 0 0,-8-9 20 15,4 6-4-15,-8-10-4 16,4 3 0-16,-8-6 12 16,4 6-8-16,-7-3-4 15,-1 7 0-15,-3 3-16 16,11 7 8-16,-8 0-24 16,12 4 16-16</inkml:trace>
          <inkml:trace contextRef="#ctx0" brushRef="#br0" timeOffset="127840.1127">7681 9408 560 0,'4'-21'208'0,"-4"21"-164"0,11-17-8 16,-3 14 112 0,3 3-88-16,9 10 96 15,7 7-88-15,8 25 116 16,0 6-104-16,-4 17 68 16,0-3-88-16,-24 17 40 15,1-6-60-15,-31 13 76 0,0-4-64 0,-24 1 8 16,12-18-36-1,-15-6 4-15,11-15-16 16,-7-9-352-16,7-15 188 0,-3-9-708 16,11-1 480-16</inkml:trace>
        </inkml:traceGroup>
        <inkml:traceGroup>
          <inkml:annotationXML>
            <emma:emma xmlns:emma="http://www.w3.org/2003/04/emma" version="1.0">
              <emma:interpretation id="{F1CD1C11-7FA1-4F2A-A5B6-EB910225731B}" emma:medium="tactile" emma:mode="ink">
                <msink:context xmlns:msink="http://schemas.microsoft.com/ink/2010/main" type="inkWord" rotatedBoundingBox="11260,9538 14023,9571 14007,10932 11243,10898">
                  <msink:destinationLink direction="with" ref="{53940DFA-0674-4F7F-9B2C-FF44C29DB618}"/>
                </msink:context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29208.6708">8172 9797 664 0,'-11'-7'244'0,"11"7"-188"0,7-7-16 0,1 0 144 15,8 14-108-15,7-14 84 16,4 7-92-16,19-3 16 15,5-1-48-15,11 1 4 16,0 6-24-16,-4-3-8 16,-4 4-4-16</inkml:trace>
          <inkml:trace contextRef="#ctx0" brushRef="#br0" timeOffset="128996.0927">8888 9264 528 0,'8'-4'196'0,"-8"8"-152"0,-4-4-12 0,0 0 88 16,4 3-72-16,-3 0 16 16,-9 1-40-16,-7-1-40 15,-1 4 8-15,-18-3 44 16,-1 3-16-16,-19-7-28 15,0 3 4-15,-8-3 8 16,12 0 0-16,3-3 8 16,13 3-8-16,3-4 24 15,8 8-16-15,7-1-4 16,1 4-4-16,4 7-24 16,7 3 12-16,-4 21 40 15,4 3-20-15,-3 17 16 16,7 4-16-16,-8 4-8 15,12-8 0-15,-11 4 12 16,7-10-8-16,0 3-12 16,0-7 0-16,-4-3 40 15,8-11-24-15,-4-6 16 16,8-11-16-16,-4-10 12 16,0 0-16-16,0-7-4 15,8 0 0-15,0 0 4 16,3-4-4-16,1 4-4 15,4 11 4-15,3-5-16 0,4 5 8 0,12-4 12 16,4 3-4-16,3-3 32 16,1 3-20-16,-1-3-4 15,-3 0-8 1,0-7-172-16,-12 3 92 0</inkml:trace>
          <inkml:trace contextRef="#ctx0" brushRef="#br0" timeOffset="129494.9204">8319 9184 748 0,'-3'-6'276'0,"3"6"-216"0,11-4-16 0,-3 1 252 15,3-1-172-15,20-3 72 16,4 0-116-16,19-3-28 16,1 3-32-16,3-3 28 15,-8 6-24-15,8-2-296 16,-11 2 148-16</inkml:trace>
          <inkml:trace contextRef="#ctx0" brushRef="#br0" timeOffset="129958.6543">9523 9246 664 0,'0'-7'244'0,"0"7"-188"0,-11-3-16 0,3 3 120 16,0 3-96-16,-19 1 36 15,0 6-60-15,-16 18 20 16,1 6-32-16,-16 32 16 16,11 6-24-16,1 21 8 15,15-7-16-15,8 20 20 16,11-9-20-16,24-4 12 15,3-18-12-15,24-6-96 16,0-17 48-16,7-18-516 16,-7-10 304-16</inkml:trace>
          <inkml:trace contextRef="#ctx0" brushRef="#br0" timeOffset="130558.2796">9550 9604 372 0,'-7'-3'140'0,"7"3"-112"0,-8 0-4 0,4 3 84 15,4 4-64-15,-8 3 80 16,1 8-72-16,-5 2 52 16,4 4-60-16,0 4 32 15,8-1-44-15,-3 4 0 16,3 0-20-16,0 4 12 16,3-4-16-16,5-4 16 15,4-3-16-15,11-13 24 16,-4-1-20-16,5-13-92 15,3-4 44-15,-8-11-120 16,8 1 88-16,-11-7-24 16,-1 4 56-16,-11-5 24 15,-4 8 8-15,-8 0 72 16,1 10-36-16,3 4 192 16,4 6-128-16,4 7 56 15,7 4-88-15,8 7 16 16,9 0-48-16,6 3 0 15,1 0-20-15,4-7 28 16,0-3-24-16,-1-14 40 16,-3-4-32-16,-15-10 4 0,7 1-16 15,-16-11 20-15,1 6-20 0,-12-9-4 16,-4 3-4-16,-8-14-4 16,-3 7 0-16,7-3 0 15,4 6 0-15,4 4-152 16,8 7 84-16,4 3-692 15,3 4 416-15</inkml:trace>
          <inkml:trace contextRef="#ctx0" brushRef="#br0" timeOffset="130797.4165">10201 9243 820 0,'50'-4'304'0,"-50"4"-236"16,105 49-20-16,-55 2 292 15,-4 11-196-15,5 28 128 16,-5-4-160-16,-15 24 52 16,-8-7-96-16,-30 11 68 15,-9-15-76-15,-30-13-4 16,7-13-36-16,-27-22-444 15,20-9 232-15</inkml:trace>
          <inkml:trace contextRef="#ctx0" brushRef="#br0" timeOffset="133158.9605">10870 10341 880 0,'20'17'328'0,"-5"-7"-256"0,-3 11-16 16,-12-4 12-1,0 4-48-15,-12 13 16 16,-3 4-20-16</inkml:trace>
        </inkml:traceGroup>
        <inkml:traceGroup>
          <inkml:annotationXML>
            <emma:emma xmlns:emma="http://www.w3.org/2003/04/emma" version="1.0">
              <emma:interpretation id="{E1B9BF44-7D14-4880-BAAC-27E2C41710F7}" emma:medium="tactile" emma:mode="ink">
                <msink:context xmlns:msink="http://schemas.microsoft.com/ink/2010/main" type="inkWord" rotatedBoundingBox="15158,9793 17443,9820 17427,11131 15142,11103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34566.2402">12059 10079 808 0,'0'-10'300'0,"0"10"-232"0,31-4-20 0,-4-6 8 16,0 0-40-16,12-18-4 15,7 1-8-15,12-18 4 16,-4 0-4-16,12-6-12 15,0-1 4-15,0-13 20 16,-8 9-8-16,-12-19 16 16,-11 6-16-16,-19 0 136 15,-16 18-76-15,-27 20 12 16,0 17-44-16,-28 45-36 16,9 17 0-16,-28 55 16 15,9 11-8-15,-21 30-4 16,9-10 0-16,15 4-112 0,16-17 60 15,22-25 12-15,17-20 20 0,26-35 52 16,12-17-24-16,15-27 0 16,1-8-8-16,-1-23 12 15,-7 3-8-15,-8-35 16 16,-8-2-16-16,-11-25-12 16,3 0 0-16,-15-4 28 15,-7 11-12-15,3-6-4 16,-4 23-4-16,8-7-24 15,8 21 12-15,3 7 40 16,1 17-20-16,15 17-8 16,8 14-8-16,11 14 4 15,-7 10 0-15,15 10-12 16,-11 4 8-16,3 3 20 16,-11-3-8-16,-8 4 48 15,-7-1-28-15,-1 0 12 16,-8-6-24-16,-11-8 20 15,8-3-24-15,-16-13 32 16,8-5-28-16,-11-12-68 16,3-1 28-16,-3-11-80 15,-5 5 60-15,12-15-104 16,-4 7 84-16,16-9 28 16,-4 2 28-16,19 0 8 15,0 11 0-15,12 7-36 0,-4 6 20 16,16 11 24-16,-5 4-4 15,16-1 28-15,8 4-20 0,12-4 24 32,-5 4-24-32,-7-11 4 0,-8 8-8 0,-4-11 12 15,-15 0-12-15,-20-7-4 16,1 3 0-16,-20-3 20 16,0 1-12-16,-24-15-20 15,5 4 0-15,-23-1 32 16,11 1-16-16,-16 7 28 15,12 10-24-15,4 7-4 16,-4 7-4-16,16 6-40 16,7 1 20-16,12 6 32 15,8 1-8-15,15 3 16 16,20-4-12-16,15-6-8 16,8-4 0-16,11-17-180 15,5 0 96-15,11-13-24 16,-1 2 64-16,-10-9 20 15,-13 6 8-15,-14-14 100 16,-13 8-48-16,-19-18 60 16,-11 7-56-16,-24-7 164 15,-3 7-116-15,-20 7 64 16,4 14-92-16,-8 10-52 16,5 10-12-16,3 11-40 15,15 3 24-15,-3 0 24 16,19 3-4-16,19-3-24 0,8-3 8 15,24 0-232-15,-5-1 132 16,0-3-224-16,1 4 188 0,-16 7 32 16,-4-1 72-16,-31 25 48 15,4-1 0 1,-46 18 140-16,3 0-76 0,-23 21 164 16,4-15-132-16,4 22 16 15,16-18-72-15,15 3-20 16,7-13-12-16,24-24 60 15,19-11-40-15,20-23 16 16,7-11-32-16,8-31 0 16,-4 0-8-16,-11-14 4 15,-4 4-8-15,-16-8 24 16,-11 8-16-16,-20-7 4 16,-4 10-8-16,-15-3 188 15,4 13-108-15,7-3 28 16,9 14-72-16,22-4-36 15,5 11-8-15,7-4-492 16,11 8 264-16</inkml:trace>
          <inkml:trace contextRef="#ctx0" brushRef="#br0" timeOffset="136326.0957">14343 10175 1068 0,'-27'0'396'0,"27"0"-308"0,4-6-24 0,-1-1-24 16,9 7-36-16</inkml:trace>
        </inkml:traceGroup>
        <inkml:traceGroup>
          <inkml:annotationXML>
            <emma:emma xmlns:emma="http://www.w3.org/2003/04/emma" version="1.0">
              <emma:interpretation id="{F331488B-7F9D-4B7F-BE23-BB6CA206FBAE}" emma:medium="tactile" emma:mode="ink">
                <msink:context xmlns:msink="http://schemas.microsoft.com/ink/2010/main" type="inkWord" rotatedBoundingBox="18519,9852 21545,9888 21535,10671 18510,10635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36922.6945">15752 9955 548 0,'12'-24'204'0,"-12"24"-156"0,19-17-16 15,-11 10 204 1,-1 0-136-16,-3-10 108 16,4 3-120-16,-12-3 16 15,4 3-64-15,-11-3-32 0,-1 3-8 0,-19-3-8 16,4 7 0-16,-23 6 8 16,3 4 0-16,-7 4 8 15,7 9-4-15,5 5-28 16,11 9 12-16,8 4 24 15,15 0-8-15,16-7 20 16,15-3-16-16,19-28-4 16,9 0 0-16,15-10-128 15,-4-4 68-15,-4-10-144 16,-4 11 112-16,-16-8-20 16,-3 1 64-16,-8-15 72 15,-7 1-12-15,-9-21 56 16,-3 4-40-16,-8-4 188 15,0 13-124-15,-8 19 128 16,5 12-132-16,-9 36 80 16,4 12-104-16,-11 29-8 15,3 3-36-15,-11 24 44 16,8-3-36-16,-8 9-8 16,7-2-12-16,1-14 44 15,7-14-32-15,1-4-72 16,3-20 24-16,12-21-608 15,8-7 348-15</inkml:trace>
          <inkml:trace contextRef="#ctx0" brushRef="#br0" timeOffset="137238.6048">16139 9749 1132 0,'-15'-4'420'0,"15"4"-328"0,-31 11-24 0,15-4 140 16,4-1-128-16,-3 12-16 15,3 6-40-15,-3 20-36 16,7 1 4-16,8 7 20 16,4-4-4-16,15-3 24 15,5-4-20-15,10-10-48 16,1-10 20-16,4-15-120 16,0-2 76-16,-12-18-116 15,-4 4 100-15,-19-21-12 16,0 3 48-16,-20-16 0 15,5 6 24-15,-13-7 16 16,9 14 4-16,0 0-12 16,3 10 4-16,16-3-76 15,7 17 44-15,16-3-320 16,4 3 196-16</inkml:trace>
          <inkml:trace contextRef="#ctx0" brushRef="#br0" timeOffset="137915.5405">16778 9707 560 0,'8'0'208'0,"-8"0"-164"0,-4 11-8 0,-4-4 144 16,0 6-104-16,-11 18 52 15,3 0-80-15,-7 14 28 16,8-4-44-16,-1 8 0 16,5-8-20-16,3-14 28 15,8-3-24-15,4-17 56 16,3-3-40-16,5-21-40 16,7-4 0-16,1-13-124 15,3 3 76-15,-4-11-188 16,1 11 136-16,-5 0-64 15,1 0 100-15,-9 7 48 16,5 4 20-16,-8 2 104 16,4 5-56-16,-5 13 140 15,1 0-104-15,0 13 80 16,4 5-96-16,-4 13-4 16,4-4-40-16,-5 4-12 15,1 7-4-15,0-7 12 16,-4-4-8-16,8-9 24 15,0-1-20-15,-4-14-56 16,3 1 20-16,-7-15-208 16,4 5 128-16,-4-15-72 15,0 0 104-15,0-10 40 16,0 7 24-16,4-14 60 0,4 14-28 0,7-7 24 16,5 11-28-16,3-4 88 15,4 17-60-15,-4 0 56 16,-3 7-60-1,-5 0 76-15,4 14-68 16,-11-1 16-16,0 5-36 0,-12-1 40 16,4 0-40-16,-8 4 28 15,4-1-32-15,-3-3-8 16,7 1-12-16,0-5 4 16,7 1-8-16,-3-4-144 15,0 4 76-15</inkml:trace>
          <inkml:trace contextRef="#ctx0" brushRef="#br0" timeOffset="138289.333">17521 9763 496 0,'-12'-25'184'0,"12"25"-140"0,16-13-16 16,-12 6 188-1,0 7-124-15,-4-11 104 16,0 11-112-16,-8-6-4 16,0 6-44-16,-11 0 8 15,3 6-24-15,-15 12-8 16,0-5-8-16,0 5-4 16,4-1 0-16,0 0 0 0,12 4 0 0,-1-8 0 15,12-6 0-15,12 0-56 16,8 0 32-16,7-10-260 15,4 3 152-15,8-7 16 16,-8 3 72-16,-8 4 32 16,4 0 8-16,-15 11 180 15,4-11-96-15,-12 7 196 16,8-4-156-16,-1 4 4 16,-7 0-76-16,12 0 4 15,3-7-32-15,9 7-468 16,-1-7 244-16</inkml:trace>
          <inkml:trace contextRef="#ctx0" brushRef="#br0" timeOffset="138560.5918">17869 9725 840 0,'-38'13'312'0,"38"-13"-244"0,-16 25-16 0,9-19 192 15,7 12-144 1,-12-5-8-16,12 11-56 0,0-3-16 15,0 0-12-15</inkml:trace>
          <inkml:trace contextRef="#ctx0" brushRef="#br0" timeOffset="138428.7185">17862 9460 800 0,'-35'-11'296'0,"35"11"-232"16,-4 7-16-16,-4 0-80 15,16 3 8-15</inkml:trace>
          <inkml:trace contextRef="#ctx0" brushRef="#br0" timeOffset="138919.5536">18276 9663 696 0,'8'24'256'0,"-8"-24"-196"0,0 31-20 0,-8-17 84 15,8 3-76-15,0 0 16 16,0 0-40-16,0 0-4 16,0 4-12-16,0-7 4 15,8 0-8-15,-8-11 24 16,0 0-16-16,0-6-32 15,7 0 12-15,-3-8-44 16,0 1 32-16,0-7-4 16,11 3 16-16,-3-3 24 15,0 6-8-15,-5 1 216 16,5 3-120-16,-4 7 132 16,7 4-136-16,-3 3 52 15,0 3-88-15,-5 0 28 16,9 4-56-16,-12-4-292 0,11 4 136 0</inkml:trace>
        </inkml:traceGroup>
      </inkml:traceGroup>
    </inkml:traceGroup>
    <inkml:traceGroup>
      <inkml:annotationXML>
        <emma:emma xmlns:emma="http://www.w3.org/2003/04/emma" version="1.0">
          <emma:interpretation id="{93907017-3E3C-479D-B476-193E4EC7823C}" emma:medium="tactile" emma:mode="ink">
            <msink:context xmlns:msink="http://schemas.microsoft.com/ink/2010/main" type="paragraph" rotatedBoundingBox="3089,11802 17893,11463 17937,13382 3133,13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09107C-7D3D-4D3A-93BB-A242349D4DEB}" emma:medium="tactile" emma:mode="ink">
              <msink:context xmlns:msink="http://schemas.microsoft.com/ink/2010/main" type="line" rotatedBoundingBox="3089,11802 17893,11463 17937,13382 3133,13721"/>
            </emma:interpretation>
          </emma:emma>
        </inkml:annotationXML>
        <inkml:traceGroup>
          <inkml:annotationXML>
            <emma:emma xmlns:emma="http://www.w3.org/2003/04/emma" version="1.0">
              <emma:interpretation id="{F5C192C6-2E7F-48EB-A3DB-040B73D08CC3}" emma:medium="tactile" emma:mode="ink">
                <msink:context xmlns:msink="http://schemas.microsoft.com/ink/2010/main" type="inkWord" rotatedBoundingBox="3094,12001 5962,11936 5990,13165 3122,13230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66580.0495">1882 11714 288 0,'-27'-14'108'0,"27"14"-84"0,-31 7-4 16,15-7 92 0,5 7-64-16,-9 6 16 15,1 5-40-15,-16 16-4 16,4 4-12-16,-15 10 136 16,11 7-80-16,-4 17 116 15,4-3-104-15,12 27 4 0,4-6-44 0,3 3-16 16,16-11-12-16,8-13 28 15,0-10-20-15,19-15-164 16,-4-6 80-16</inkml:trace>
          <inkml:trace contextRef="#ctx0" brushRef="#br0" timeOffset="167192.0128">1936 12133 352 0,'-19'4'132'0,"19"-4"-104"0,-20 27-8 16,5-9 60-1,15-1-48-15,-12 10 40 16,4 4-40-16,1 14 36 16,7-11-40-16,-4 4 12 15,8 0-24-15,-1-10 0 16,9-4-8-16,4-14 28 0,-1 4-20 0,1-7-24 15,11-7 4-15,-4-14-44 16,0-3 28-16,-4-11-48 16,-7-3 40-16,0 0 32 15,-5 0 0-15,-7 14 20 16,8 3-16 0,-4 7 32-16,0 14-24 0,0 17 76 15,15 4-56-15,0 3 48 16,12 7-48-16,0-7-20 15,0-7-8-15,4 0 36 16,-4-10-24-16,-4-7-8 16,0-1-8-16,-7-16-24 15,-1 3 12-15,-11-17-4 16,3 0 4-16,-14-24 0 16,3 7 0-16,-8-8 16 15,0 8-4-15,8 3 24 16,0 11-16-16,0 3-48 15,8 6 20-15,0 1-120 16,3 10 76-16</inkml:trace>
          <inkml:trace contextRef="#ctx0" brushRef="#br0" timeOffset="167474.8593">2726 11720 624 0,'31'-17'228'0,"-31"17"-176"0,31 21-16 0,-16 3 184 16,1 7-128-16,3 24 156 16,0 0-140-16,1 28 96 15,-13-1-120-15,-7 25 20 16,0-7-64-16,-11 3 12 15,-1-17-32-15,-23-7 16 16,0-20-20-16,-23-1 20 16,8-13-24-16,-4-18-472 15,19-6 252-15</inkml:trace>
          <inkml:trace contextRef="#ctx0" brushRef="#br0" timeOffset="165117.7243">101 11972 476 0,'-12'-21'176'0,"12"21"-136"0,12-21-12 0,-4 8 100 15,-1 6-76-15,13-14 32 16,11 7-48-16,4-10-4 16,11 7-20-16,1 0 0 15,3 6-4-15,-4 5-16 16,1 9 4-16,7 7 64 16,4 8-32-16,12 9-12 15,3 1-8-15,9 6 16 16,-9 4-12-16,1 0-32 15,-16 0 12-15,-8 3 44 16,-3 0-16-16,-20 11 16 16,-8-1-20-16,-11 4 8 15,-8-3-12-15,-20 0 12 16,-7-8-16-16,-35-2 48 16,0-8-28-16,-23-3-16 0,4-3-4 0,-12-8 44 15,8-3-28-15,-20-6 68 16,20-8-52-16,-8-6 8 15,20-1-28-15,3-6 4 16,24 3-12-16,3-10 0 16,16 3-4-16,4-10-76 15,7 3 36-15,5-10-304 16,11 7 184-16</inkml:trace>
          <inkml:trace contextRef="#ctx0" brushRef="#br0" timeOffset="166019.1225">415 11586 300 0,'0'-3'112'0,"0"3"-88"0,-8-4-8 0,4 1 180 16,8 3-112-16,-4 0 64 16,0 0-88-16,4-10 52 15,0 10-60-15,3-4 32 16,5 8-48-16,11-8 8 15,4 4-28-15,12-3 28 16,0 3-28-16,11-4 12 16,-4 4-16-16,9 0-16 15,-1 4 0-15,-8-1 28 16,-7 1-12-16,-12-4 12 16,-4 3-12-16,-11-3-32 15,-4 0 8-15</inkml:trace>
          <inkml:trace contextRef="#ctx0" brushRef="#br0" timeOffset="164562.2045">550 11875 416 0,'-8'-10'152'0,"8"10"-116"0,-4-14-12 0,-3 7 92 16,14 4-68-16,-7-7 68 15,0 6-64-15,0-3 24 16,0 4-44-16,0-1 24 15,0 4-28-15,-7 7 8 16,7 7-20-16,-8 10 8 16,8 7-12-16,-8 7 20 15,12 3-20-15,-12 11-12 16,4-7-4-16,1 10 20 16,3-4-8-16,0 11 24 15,0-10-20-15,0-4-4 16,0-7-4-16,-8-10 4 15,12-7-4-15,-8-10-72 16,4 0 36-16</inkml:trace>
        </inkml:traceGroup>
        <inkml:traceGroup>
          <inkml:annotationXML>
            <emma:emma xmlns:emma="http://www.w3.org/2003/04/emma" version="1.0">
              <emma:interpretation id="{DA49C71B-5CDD-4A42-828E-B865EEBAB8B2}" emma:medium="tactile" emma:mode="ink">
                <msink:context xmlns:msink="http://schemas.microsoft.com/ink/2010/main" type="inkWord" rotatedBoundingBox="6530,12666 6878,12658 6885,12975 6537,12983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68946.3713">3446 12539 592 0,'11'11'220'0,"-11"-11"-172"0,47-4-12 0,-20 1 84 16,0 3-72-16,31-7 16 15,-4 4-40-15,12-4-232 16,-8 7 112-16</inkml:trace>
          <inkml:trace contextRef="#ctx0" brushRef="#br0" timeOffset="168767.3107">3511 12257 728 0,'12'-10'268'0,"-12"10"-208"0,19-14-16 16,-3 14 28 0,-4 0-48-16,22-3-20 15,-3 3-4-15</inkml:trace>
        </inkml:traceGroup>
        <inkml:traceGroup>
          <inkml:annotationXML>
            <emma:emma xmlns:emma="http://www.w3.org/2003/04/emma" version="1.0">
              <emma:interpretation id="{362741A0-38AB-4070-A10A-49773657B454}" emma:medium="tactile" emma:mode="ink">
                <msink:context xmlns:msink="http://schemas.microsoft.com/ink/2010/main" type="inkWord" rotatedBoundingBox="7880,12295 8777,12274 8795,13053 7898,13073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70448.9528">4824 12192 904 0,'-27'-14'332'0,"27"14"-256"0,0-3-24 16,19-1 72 0,0 1-80-16,36-4 60 0,3 3-60 0,15 4 24 15,-7 7-40 1,8-3-80-16,-1 3 28 0,5 6-404 15,-13-6 232-15,-10 14-392 16,-9 0 336-16</inkml:trace>
          <inkml:trace contextRef="#ctx0" brushRef="#br0" timeOffset="170237.9738">5358 11892 340 0,'0'-17'128'0,"0"17"-100"0,-8-10-8 0,4 3 24 16,0 7-28-16,-11-7 32 15,3 7-32-15,-15 0 4 16,0 7-12-16,-15 3 80 16,3 4-44-16,-19 10 164 15,4 4-116-15,-4 10 56 16,3 3-88-16,9 11-16 15,19-1-28-15,7 11 24 16,20 0-24-16,20 0 20 16,15-14-20-16,23-7 20 15,4-10-24-15,0-10-328 16,-4-7 168-16</inkml:trace>
          <inkml:trace contextRef="#ctx0" brushRef="#br0" timeOffset="170704.1299">5536 12467 540 0,'-19'31'200'0,"19"-31"-156"0,-20 38-12 0,20-24 80 16,0 3-68-16,12 0-20 16,0 0-12-16,7-6 4 15,4-1-8-15,12-10-4 16,-4 0 0-16,0-14 4 16,-8 4-4-16,-11-14 32 15,-4 0-20-15,-24 3-12 16,4-3-8-16,-15 7 56 15,8 3-28-15,7 7-44 16,5 4 8-16,22-4-340 16,8 3 192-16</inkml:trace>
        </inkml:traceGroup>
        <inkml:traceGroup>
          <inkml:annotationXML>
            <emma:emma xmlns:emma="http://www.w3.org/2003/04/emma" version="1.0">
              <emma:interpretation id="{47638A1D-40E3-4C37-AA0C-1A4DE4E7EE4D}" emma:medium="tactile" emma:mode="ink">
                <msink:context xmlns:msink="http://schemas.microsoft.com/ink/2010/main" type="inkWord" rotatedBoundingBox="9359,11956 11020,11918 11047,13131 9387,13169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71611.8653">7429 12168 892 0,'19'-11'332'0,"-19"11"-260"0,39 0-20 0,-12-3 52 31,8 3-68-31,15-3 84 0,-3 3-68 0,19-4 8 16,-12 1-36-16,12-1-4 15,-20 1-12-15,-7-1 20 16,-20 8-16-16,-11-8-172 16,-8 4 88-16,-16-7-344 15,5 1 232-15</inkml:trace>
          <inkml:trace contextRef="#ctx0" brushRef="#br0" timeOffset="171785.3275">7692 11882 748 0,'-19'7'276'0,"19"-7"-216"0,-8 34-16 0,4-9 188 15,4 2-136-15,-7 18 16 16,7-4-68-16,-8 24-4 16,8-3-24-16,0 7 28 15,-12-3-28-15,4-8-252 16,1-10 128-16</inkml:trace>
          <inkml:trace contextRef="#ctx0" brushRef="#br0" timeOffset="171048.3541">6736 11562 572 0,'0'-24'208'0,"0"24"-160"0,0-14-12 0,-8 7 112 16,4 7-88-16,-19-3 108 15,0 3-96-15,-20 7-36 16,12 3-24-16,-15 21 4 16,11 10-8-16,-23 32 84 15,19 6-48-15,-15 28 56 16,15-4-56-16,12 24 32 16,8-6-44-16,19 2 8 15,16-16-24-15,11-11-96 16,11-16 44-16,24-15-648 15,-4-17 376-15</inkml:trace>
          <inkml:trace contextRef="#ctx0" brushRef="#br0" timeOffset="171349.1185">7150 11610 716 0,'-11'-13'264'0,"11"13"-204"0,-8 17-16 0,-4 10 108 16,16 8-92-16,-15 34 108 15,3 3-96-15,-4 28 40 16,4-1-64-16,-11 15 36 15,0-7-48-15,7-11 8 16,-3-10-28-16,-1-17 36 16,8-18-28-16,-11-20-356 15,11 0 180-15</inkml:trace>
        </inkml:traceGroup>
        <inkml:traceGroup>
          <inkml:annotationXML>
            <emma:emma xmlns:emma="http://www.w3.org/2003/04/emma" version="1.0">
              <emma:interpretation id="{B6352E1F-7DC8-4148-B298-714A46C9ECC8}" emma:medium="tactile" emma:mode="ink">
                <msink:context xmlns:msink="http://schemas.microsoft.com/ink/2010/main" type="inkWord" rotatedBoundingBox="11565,11877 14846,11802 14883,13452 11603,13527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73090.8228">9109 11665 600 0,'-12'-34'224'0,"12"34"-176"0,0 21-12 16,-7 3 80-1,7 7-72-15,-20 24 60 16,9 3-60-16,-24 11 60 16,16 0-64-16,-20 3 20 15,12 4-40-15,-20 0 28 16,20-8-32-16,-12 1 12 16,9-24-16-16,-5-7-52 15,15-14 24-15</inkml:trace>
          <inkml:trace contextRef="#ctx0" brushRef="#br0" timeOffset="173375.0808">9403 12477 196 0,'31'11'72'0,"-31"-11"-56"0,27-7-4 0,-19 0 40 16,11 4-32-16,-7-11 60 15,15 3-44-15,-19-9 0 16,4 3-20-16,-16-11 52 16,-4 4-40-16,-4-7 40 15,-11 10-36-15,0 1 176 16,3 6-116-16,-14 11 4 15,14 6-56-15,-15 18 4 16,16 10-24-16,-4 17 8 16,7 0-16-16,9 0-8 15,14-3 0-15,9-4-4 16,3-3 0-16,12-10-124 16,8-4 68-16</inkml:trace>
          <inkml:trace contextRef="#ctx0" brushRef="#br0" timeOffset="173705.9609">10127 11552 612 0,'-27'-7'228'0,"27"7"-180"0,-35 7-12 0,16-4 124 16,0 11-96-16,-20 24 72 15,4 7-80-15,-15 27-20 16,7 0-24-16,-7 11 24 15,15-8-20-15,16 11 20 16,7-6-20-16,24 2-52 16,3-6 20-16</inkml:trace>
          <inkml:trace contextRef="#ctx0" brushRef="#br0" timeOffset="174171.2333">10251 11944 496 0,'-19'-14'184'0,"19"14"-140"0,-20-10-16 0,13 7 108 16,7 6-80-16,-20 7 120 16,13 4-100-16,-5 7 4 15,-7 3-44-15,19 3 36 16,-8 4-40-16,16-3 12 15,3-4-28-15,16-3 36 16,12-4-28-16,7-10 32 16,1-4-32-16,7-6-164 15,-15-1 76-15,-12-3-196 16,4 0 148-16,-23-3-28 16,3 7 84-16,-11-1 52 15,8 4 4-15,-8 7 208 16,8 3-116-16,11 4 44 15,8 3-84-15,-7-6 16 16,18-1-40-16,-11-10 16 16,20-3-24-16,-16-11 36 15,-4 0-32-15,-8-10 4 16,-3 7-16-16,-24-18-8 16,8 4 0-16,-19-17-128 15,3 4 68-15,4-8-180 16,5 14 132-16,-5 7-208 15,8 10 180-15</inkml:trace>
          <inkml:trace contextRef="#ctx0" brushRef="#br0" timeOffset="174411.3729">10843 11552 436 0,'-7'-24'160'0,"7"24"-124"0,42 0-8 0,-15 7 220 16,0 6-140-16,12 36 184 16,0 9-164-16,0 32 40 15,-12-4-100-15,-16 10 12 16,-11-7-44-16,-23 8 32 16,4-8-40-16,-28-13 40 15,8-7-40-15,-7-18-324 16,11-13 164-16</inkml:trace>
          <inkml:trace contextRef="#ctx0" brushRef="#br0" timeOffset="172760.0836">8490 11820 332 0,'-8'-38'120'0,"8"38"-92"0,23-37-8 16,-3 19 80 0,3 8-60-16,12 0 52 15,11 6-52-15,1 28 8 16,3 4-32-16,4 37 36 0,-8 4-28 0,13 48 100 15,-5 3-68-15,-4 22 20 16,-3-12-44-16,-16 8-4 16,-4-21-16-16,-16-3 12 15,-3-15-16-15,-27-16 60 16,3-28-40-16,-15-7-28 16,12-17-4-16</inkml:trace>
          <inkml:trace contextRef="#ctx0" brushRef="#br0" timeOffset="175387.4742">11451 11404 496 0,'0'-10'184'0,"0"10"-140"0,16-11-16 16,-9 4 84-1,1 7-68-15,4 0 68 16,7 4-60-16,4 10 60 15,12 6-64-15,4 28 116 16,3 4-92-16,-7 44 72 16,8 4-84-16,-24 34 20 15,1-6-44-15,-20 13-4 16,0-17-20-16,-31-7 80 0,-4-25-48 0,-35-2 4 16,-3-18-28-16</inkml:trace>
        </inkml:traceGroup>
        <inkml:traceGroup>
          <inkml:annotationXML>
            <emma:emma xmlns:emma="http://www.w3.org/2003/04/emma" version="1.0">
              <emma:interpretation id="{7FA061DF-2F94-4510-93EB-40A341A9437E}" emma:medium="tactile" emma:mode="ink">
                <msink:context xmlns:msink="http://schemas.microsoft.com/ink/2010/main" type="inkWord" rotatedBoundingBox="15235,11524 17893,11463 17923,12800 15265,12861"/>
              </emma:interpretation>
              <emma:one-of disjunction-type="recognition" id="oneOf39">
                <emma:interpretation id="interp51" emma:lang="" emma:confidence="0">
                  <emma:literal>€10)</emma:literal>
                </emma:interpretation>
                <emma:interpretation id="interp52" emma:lang="" emma:confidence="0">
                  <emma:literal>€0)</emma:literal>
                </emma:interpretation>
                <emma:interpretation id="interp53" emma:lang="" emma:confidence="0">
                  <emma:literal>€40)</emma:literal>
                </emma:interpretation>
                <emma:interpretation id="interp54" emma:lang="" emma:confidence="0">
                  <emma:literal>€70)</emma:literal>
                </emma:interpretation>
                <emma:interpretation id="interp55" emma:lang="" emma:confidence="0">
                  <emma:literal>€90)</emma:literal>
                </emma:interpretation>
              </emma:one-of>
            </emma:emma>
          </inkml:annotationXML>
          <inkml:trace contextRef="#ctx0" brushRef="#br0" timeOffset="176303.4057">12860 11483 612 0,'31'-3'228'0,"-31"3"-180"0,27 0-12 0,-23 0 52 16,0 0-56-16,-8 0 60 15,0 3-56-15,-19-3-24 16,4 3-12-16,-32-3 0 16,5 4 0-16,-28-4-28 15,20 0 16-15,-8-4 4 16,12 1 8-16,0-4 16 15,11 0-8-15,0-7-4 16,16 4 0-16,0 3-16 16,7 4 8-16,5 6-24 15,3 8 16-15,-4 16 40 16,8 1-16-16,-11 40 0 0,7 5-8 16,-11 20 4-16,3-7-4 0,-3 0 16 15,11-14-12-15,-11-3 76 16,7-7-48-16,1-7 24 15,3-10-40-15,0-15 36 16,8-5-32-16,8-15 4 16,7-7-16-16,5-3-16 15,-1 0 0-15,8 0-24 16,-4 0 16-16,12 0 32 16,4 4-12-16,0-4-80 15,7 3 40-15,1-3-220 16,-1 0 140-16,0 0-460 15,-7 7 320-15</inkml:trace>
          <inkml:trace contextRef="#ctx0" brushRef="#br0" timeOffset="176469.3466">12225 11992 748 0,'-23'-27'276'0,"23"27"-216"0,27 7-16 15,-7-4 136 1,3 1-108-16,12-4 76 16,11 3-84-16,24 0 36 15,3 1-60-15</inkml:trace>
          <inkml:trace contextRef="#ctx0" brushRef="#br0" timeOffset="176680.909">12229 11246 944 0,'-38'-69'352'0,"38"69"-276"0,7-28-20 0,9 14 92 15,3 4-92-15,20-7 16 16,7 7-48-16,28-1 24 15,-1 8-32-15</inkml:trace>
          <inkml:trace contextRef="#ctx0" brushRef="#br0" timeOffset="177008.7815">13592 11435 508 0,'-31'3'188'0,"31"-3"-148"0,-43 4-8 0,8-1 160 31,8 7-112-31,-31 11 80 0,8 7-92 0,-16 37 88 16,12 11-92-16,0 27 76 16,7 0-80-16,12 14 20 15,12-10-44-15,16-7-12 16,7-7-16-16,7-21-208 16,13-17 108-16</inkml:trace>
          <inkml:trace contextRef="#ctx0" brushRef="#br0" timeOffset="178601.5182">13534 11776 456 0,'-4'-4'168'0,"4"4"-128"0,-8 10-16 16,4-3 148 0,4 4-100-16,-11 9 32 0,3 8-60 0,-8 6-8 15,13 4-24-15,-5 0 20 16,4-4-20-16,4-6 12 15,4-1-12-15,15-6 12 16,1-4-16-16,7-10-40 16,0 0 20-16,4-14-244 15,-4 4 140-15,0-8-136 16,0 4 144-16,-15-6 32 16,-5 6 48-16,-14 0 224 15,7 3-108-15,0 8 216 16,0 6-176-16,7 1 88 15,5 2-124-15,34-2-8 16,1 2-48-16,15-6 8 16,-4 0-24-16,0-14 36 15,-12 0-32-15,-7-10 12 16,-4 0-20-16,-23-14 8 16,-1 0-12-16,-22-17-24 15,-9 10 4-15,-7-17 12 16,8 17 0-16,-4 4-20 15,7 20 8-15,12 7-276 16,12 7 152-16</inkml:trace>
          <inkml:trace contextRef="#ctx0" brushRef="#br0" timeOffset="178603.5239">14374 11280 800 0,'62'-17'296'0,"-62"17"-232"0,100 31-16 0,-53 3 184 16,-1 1-136-16,9 30 208 16,-5 11-172-16,-8 30 60 15,-7-2-116-15,-27 16 40 16,-4-13-72-16,-31 6 32 15,4-16-44-15,-32-11-124 16,9-14 48-16,-8-31-1208 16,-4-17 688-16</inkml:trace>
        </inkml:traceGroup>
      </inkml:traceGroup>
    </inkml:traceGroup>
    <inkml:traceGroup>
      <inkml:annotationXML>
        <emma:emma xmlns:emma="http://www.w3.org/2003/04/emma" version="1.0">
          <emma:interpretation id="{3FBA888A-44C2-4A5C-949D-B357FA6E45CB}" emma:medium="tactile" emma:mode="ink">
            <msink:context xmlns:msink="http://schemas.microsoft.com/ink/2010/main" type="paragraph" rotatedBoundingBox="3162,13494 19180,13558 19169,16241 3151,16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FF73A6-3CDD-4B09-9337-991B58C0C4B7}" emma:medium="tactile" emma:mode="ink">
              <msink:context xmlns:msink="http://schemas.microsoft.com/ink/2010/main" type="line" rotatedBoundingBox="3162,13494 19180,13558 19169,16241 3151,16177"/>
            </emma:interpretation>
          </emma:emma>
        </inkml:annotationXML>
        <inkml:traceGroup>
          <inkml:annotationXML>
            <emma:emma xmlns:emma="http://www.w3.org/2003/04/emma" version="1.0">
              <emma:interpretation id="{B1D7AF97-CC63-46CB-95D6-A2E2308257E9}" emma:medium="tactile" emma:mode="ink">
                <msink:context xmlns:msink="http://schemas.microsoft.com/ink/2010/main" type="inkWord" rotatedBoundingBox="3160,13901 6425,13914 6421,15035 3156,15022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85907.9306">1607 13988 424 0,'0'-24'156'0,"0"24"-120"0,4-10-8 16,-4 6 96 0,7 4-72-16,-7 7 52 15,0 3-64-15,0 18 24 16,4 6-36-16,-4 11 0 16,4 0-16-16,-4 0 20 15,0-8-20-15,0-9 56 16,0-4-36-16,0-10 20 15,0 0-32-15,0-14 28 16,0 0-32-16,0-11-12 16,0 1-8-16,0-18 4 0,8 1 0 15,-4-14-12-15,7 3 8 0,5-4-40 16,3 11 24-16,1 0 16 16,-1 7 4-16,0 0 12 15,8 11-8-15,1-1 40 16,3 7-20-16,-4 0-4 15,0 7-12-15,0 0 12 16,-8 3-12-16,-11-3 16 16,-8 0-16-16,0 0-424 15,0 4 224-15</inkml:trace>
          <inkml:trace contextRef="#ctx0" brushRef="#br0" timeOffset="186078.8862">1750 13751 592 0,'0'-7'220'0,"0"7"-172"0,-4-7-12 15,4 3 252 1,8 8-164-16,4-8 100 15,-5 1-132-15,9-4-24 16,3 11-44-16,12-18-8 16,8 14-8-16</inkml:trace>
          <inkml:trace contextRef="#ctx0" brushRef="#br0" timeOffset="186367.1517">2226 14387 696 0,'-19'38'256'0,"19"-38"-196"0,-54 45-20 0,23-21 40 16,4 7-52-16,-20 0-20 16,8 10-8-16</inkml:trace>
          <inkml:trace contextRef="#ctx0" brushRef="#br0" timeOffset="187022.8316">2536 13981 228 0,'-8'-7'84'0,"8"7"-64"0,0-3-8 0,0-4 64 15,0 14-44-15,-8-7 68 16,8 3-60-16,-7 4 88 15,3 14-72-15,-4 3 132 16,-7 14-108-16,-5 3 60 16,9 4-80-16,-5 0 36 15,8-1-56-15,-3-6-20 16,7-7-12-16,4-7-8 16,4-7 0-16,4-10 16 15,7 0-8-15,4-14-100 16,1 7 48-16,-5-17-112 15,5 3 88-15,-9-17-84 16,5 7 88-16,-12-7 52 16,3 7 8-16,-3 7 124 0,0 10-68 15,0 11 164 1,0 9-120-16,4 11 68 0,7 7-96 0,4-3-8 16,8-4-40-16,12-3 24 15,0-4-28 1,7-10 32-16,-7-4-32 15,-4-13-4-15,-4-4-8 16,-12-17-76-16,-3 4 40 0,-9-22-40 16,-3 5 40-16,-8-15 28 15,-3 11 4-15,-1 3-8 16,-4 11 4-16,12 6-40 16,0 11 24-16,0 3-276 15,12 7 164-15</inkml:trace>
          <inkml:trace contextRef="#ctx0" brushRef="#br0" timeOffset="184397.4123">318 13816 404 0,'-4'-7'148'0,"4"7"-112"16,0 0-12-16,4-3 100 15,4 3-72-15,3-4 24 16,5 1-44-16,11-1-20 15,0 4-8-15,12-3 84 16,-1 6-48-16,9 1 16 16,-1 6-32-16,8 11 24 15,-3 3-32-15,-5 21 12 16,1 3-16-16,-16 14 56 16,-4-4-40-16,-16 4 60 15,1-3-52-15,-16-11 20 16,-4-7-36-16,-19-3 8 15,4-7-16-15,-20 0 28 0,5-4-24 0,-17-2-12 16,9-5-8-16,-24-3 56 16,8 1-28-16,-15-8 32 15,11 0-28-15,-4-13-8 16,12 3-12-16,8-4-8 16,11 1 4-16,8-4-68 15,16 0 36-15,7-10-216 16,12 3 132-16,12-3-416 15,7 3 296-15</inkml:trace>
          <inkml:trace contextRef="#ctx0" brushRef="#br0" timeOffset="183825.3919">527 13823 528 0,'-16'-7'196'15,"16"7"-152"-15,4-10-12 0,-8 6 104 16,4 4-80-16,-4-7 32 15,4 4-52-15,-3-1 20 16,3 8-28-16,-4 3 0 16,4 7-16-16,-4 3 36 15,8 3-24-15,-12 11 56 16,8 4-44-16,-4 6 12 16,0 0-32-16,-4 1 0 15,5-4-8-15,-9-4 36 0,4-3-20 16,-3-7-4-16,7 0-12 15,-8-7-24-15,8-3 8 16,0-4-100-16,4 1 56 0</inkml:trace>
          <inkml:trace contextRef="#ctx0" brushRef="#br0" timeOffset="184656.1016">492 13637 704 0,'-27'-17'264'0,"27"17"-208"0,0-21-12 15,0 14 272-15,0 4-180 0,0-7 148 16,8 6-164-16,-1-3-4 16,9 4-68-16,7-8 12 15,0 8-32-15,12-11 0 16,0 4-16-16,11-4 0 16,5 4-4-16,3 3-516 15,0 4 276-15</inkml:trace>
          <inkml:trace contextRef="#ctx0" brushRef="#br0" timeOffset="185147.9094">1665 13493 384 0,'-19'-11'140'0,"19"11"-108"0,-8-3-8 0,4-1 100 16,-4 8-72-16,-19-4 60 16,8 7-68-16,-16 3 48 15,4 7-52-15,-8 7 52 16,1 0-56-16,-5 7 28 15,12 4-36-15,-8 6 28 16,12-3-32-16,-8 17-4 16,12 0-12-16,-12 28 28 15,12-4-20-15,4 10 12 16,7-6-16 0,8-11 12-16,8-10-16 0,8-7 16 15,7-17-16-15</inkml:trace>
          <inkml:trace contextRef="#ctx0" brushRef="#br0" timeOffset="187377.7163">3039 13613 508 0,'23'-14'188'0,"-23"14"-148"0,62 31-8 15,-31 0 316 1,4-7-196-16,8 24 240 16,-1 4-228-16,-11 34 68 15,-4 4-136-15,-34 6 8 0,-5-3-64 0,-42-7 28 16,3-7-36 0,-18 0-8-16,11-10-16 0,-4-7-720 15,11-7 388-15</inkml:trace>
        </inkml:traceGroup>
        <inkml:traceGroup>
          <inkml:annotationXML>
            <emma:emma xmlns:emma="http://www.w3.org/2003/04/emma" version="1.0">
              <emma:interpretation id="{E5D2B568-5EB2-418E-8890-A829454DBC37}" emma:medium="tactile" emma:mode="ink">
                <msink:context xmlns:msink="http://schemas.microsoft.com/ink/2010/main" type="inkWord" rotatedBoundingBox="6836,14157 8532,14164 8529,15006 6833,14999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88000.8743">3744 14133 892 0,'4'0'332'0,"-4"0"-260"0,38 0-20 15,-14 0 124 1,6 0-108-16,21 0 36 16,-5 3-64-16,20-3 4 15,-8 0-28-15,23 0-168 16,-7 3 84-16,7-3-608 16,-11 7 372-16</inkml:trace>
          <inkml:trace contextRef="#ctx0" brushRef="#br0" timeOffset="187852.9809">3763 13861 1028 0,'0'-7'380'0,"0"7"-296"0,27-7-20 0,-7 4 120 16,3 3-112-16,19-7-12 15,-7 7-36-15,12-4 16 16,3 11-24-16,-11 0-200 15,3 0 100-15,-15 10-592 16,0 4 372-16</inkml:trace>
          <inkml:trace contextRef="#ctx0" brushRef="#br0" timeOffset="188299.6694">5238 13758 840 0,'-19'-25'312'0,"19"25"-244"0,-35-3-16 0,15 3 76 16,5 3-80-16,-24 8 24 16,4 3-40-16,-19 13 32 15,4 4-36-15,-4 28 100 16,11 6-72-16,4 17 28 16,12 1-48-16,12-4 4 15,11-13-24-15,16-15 28 16,15-6-28-16,11-14-120 15,17-7 56-15</inkml:trace>
          <inkml:trace contextRef="#ctx0" brushRef="#br0" timeOffset="188495.1891">4816 14112 1016 0,'-35'3'376'0,"35"-3"-292"0,0 7-20 0,12-3 32 15,3 6-64-15,32-3 40 16,-1 0-40-16,24-4 16 16,3 4-28-16,1-3-148 15,-8 2 64-15,-8-6-456 16,-4 4 288-16</inkml:trace>
          <inkml:trace contextRef="#ctx0" brushRef="#br0" timeOffset="188765.9109">5370 14346 684 0,'-28'31'252'0,"28"-31"-192"0,-19 38-20 0,11-18 216 16,1 1-148-16,-5 10 20 15,12 0-80-15,0-7 20 16,4 0-36-16,11-17 0 15,5-7-20-15,7-21 20 16,0 8-20-16,-8-11-40 16,1 3 16-16,-13-3-24 15,-3 7 20-15,-15 3 28 16,3 0-8-16,-4 4-16 16,12 3 4-16,0 0-804 0,12 7 440 15</inkml:trace>
        </inkml:traceGroup>
        <inkml:traceGroup>
          <inkml:annotationXML>
            <emma:emma xmlns:emma="http://www.w3.org/2003/04/emma" version="1.0">
              <emma:interpretation id="{825144D7-63D7-4B95-957F-EB1ECCA0C158}" emma:medium="tactile" emma:mode="ink">
                <msink:context xmlns:msink="http://schemas.microsoft.com/ink/2010/main" type="inkWord" rotatedBoundingBox="9118,13848 10496,13853 10491,15172 9113,15167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89393.3856">6577 13472 488 0,'-27'-41'180'0,"27"41"-140"0,-23-14-12 0,4 14 136 15,7 3-96-15,-27 15 44 16,5 2-68-16,-32 28 100 15,8 7-84-15,-20 45 108 16,16-3-96-16,-4 37 156 16,24-7-128-16,19 24-20 15,19-20-52-15,39 3 60 16,15-17-52-16,31-17-692 16,1-17 356-16</inkml:trace>
          <inkml:trace contextRef="#ctx0" brushRef="#br0" timeOffset="189680.1471">6597 13888 892 0,'-12'17'332'0,"12"-17"-260"0,-19 87-20 0,11-32 96 16,0 0-92-16,-3 24 24 16,3-7-48-16,-8 7 12 15,9-7-24-15,-1 1-36 16,4-11 8-16,0-14-360 15,4-14 200-15</inkml:trace>
          <inkml:trace contextRef="#ctx0" brushRef="#br0" timeOffset="189957.3862">6848 14318 1092 0,'24'-10'404'0,"-24"10"-316"0,62-21-24 16,-32 11 72 0,5 3-88-16,20 0 32 15,3 0-44-15,7 4-4 16,1 3-20-16,-8-7-120 16,-11 11 56-16,-12-8-420 15,-16 4 264-15</inkml:trace>
          <inkml:trace contextRef="#ctx0" brushRef="#br0" timeOffset="190132.8509">7112 13881 748 0,'3'0'276'0,"-3"0"-216"0,4 21-16 0,-4 10 92 16,0 0-84-16,0 38 60 16,0 0-68-16,-7 17 48 15,7-14-52-15,-16 4 16 16,8-11-36-16,-7 4-248 16,7-11 124-16</inkml:trace>
        </inkml:traceGroup>
        <inkml:traceGroup>
          <inkml:annotationXML>
            <emma:emma xmlns:emma="http://www.w3.org/2003/04/emma" version="1.0">
              <emma:interpretation id="{1999F0FD-466E-4711-909B-8CCDB6664C6E}" emma:medium="tactile" emma:mode="ink">
                <msink:context xmlns:msink="http://schemas.microsoft.com/ink/2010/main" type="inkWord" rotatedBoundingBox="11166,14138 12110,14142 12102,16213 11158,16209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90971.625">8861 13709 736 0,'-4'11'272'0,"4"-11"-208"0,-23 38-20 0,4-8 160 16,0 1-120-16,-43 42 8 15,15 6-52-15,-46 17-4 16,27-3-20-16,-11-7 28 15,19-7-28-15,4-6 32 16,15-12-32-16,0-5-68 16,16-8 28-16,8-10-476 15,3-11 276-15</inkml:trace>
          <inkml:trace contextRef="#ctx0" brushRef="#br0" timeOffset="191334.5683">8772 14642 808 0,'-7'3'300'0,"7"-3"-232"0,27 4-20 0,-8-4 20 16,-4 0-48-16,13-11 0 15,-5 5-12-15,12-12-8 16,-4 8 4-16,-4-7 4 16,0 3-4-16,-16 0 40 15,-3 4-20-15,-16-4-12 16,-11 4-8-16,-8 0-4 16,-4 3 0-16,-4 7 68 15,4 3-36-15,4 4 24 16,8 14-36-16,3 10-28 15,12 6 4-15,4 8 8 16,20 0 0-16,-1-4 16 16,16-6-12-16</inkml:trace>
          <inkml:trace contextRef="#ctx0" brushRef="#br0" timeOffset="190640.2284">8087 13826 456 0,'-12'-20'168'0,"12"20"-128"0,4-24-16 0,0 13 132 16,8 4-92-16,-1-6 88 15,5 6-88-15,7 3 100 16,4 4-92-16,16 18 96 16,-1 6-96-16,17 55 40 15,2 14-64-15,-2 61 12 16,-9 8-40-16,-35 41 80 15,-7-17-56-15,-27 14 12 16,-8-28-32-16,-12-11-4 16,0-30-12-16,0-17 4 15,5-11-8-15,-9-24-36 16,16-17 16-16,-8-17-512 16,12-14 288-16,-8-18-280 15,8-6 300-15</inkml:trace>
        </inkml:traceGroup>
        <inkml:traceGroup>
          <inkml:annotationXML>
            <emma:emma xmlns:emma="http://www.w3.org/2003/04/emma" version="1.0">
              <emma:interpretation id="{21F0B026-2E69-4E28-8BDF-6D6FD331C676}" emma:medium="tactile" emma:mode="ink">
                <msink:context xmlns:msink="http://schemas.microsoft.com/ink/2010/main" type="inkWord" rotatedBoundingBox="12618,13771 15103,13781 15096,15410 12611,15400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92217.9829">10023 13630 300 0,'4'-10'112'0,"-4"10"-88"0,0-14-8 0,-4 7 144 16,4 4-92-16,-8-11 44 16,0 7-68-16,-11 0 28 15,-1 7-40-15,-18 14 0 16,3 3-20-16,-23 14 80 16,0 7-48-16,-8 34 92 15,20 11-76-15,-13 27 96 16,28 0-92-16,-3 17 40 15,22-16-60-15,4 9-8 16,8-20-20-16,20-14 24 16,11-14-24-16,19-24-312 15,-4-10 160-15</inkml:trace>
          <inkml:trace contextRef="#ctx0" brushRef="#br0" timeOffset="192773.4768">9802 14057 352 0,'8'-10'132'0,"-8"10"-104"0,4 3-8 15,3 7 140 1,-7 8-92-16,8 16 88 15,-4 7-92-15,-4 4 20 16,0-4-48-16,0 1 40 16,0-8-44-16,0-7 56 15,0-2-52-15,-4-12 88 16,8 1-68-16,-4-10 0 0,0-4-36 16,8-11-20-16,-1 1-4 0,-3-14 12 15,12 0-4-15,-5-11-4 16,-3 4 4-16,8 0-48 15,3 7 24-15,4 4 24 16,-3 9 0-16,7 4 44 16,-8 4-24-16,8 0-4 15,0 3-12-15,-7-4 28 16,-1 4-20-16,-4-7-120 16,-3 0 56-16,-12-3-608 15,8 7 360-15</inkml:trace>
          <inkml:trace contextRef="#ctx0" brushRef="#br0" timeOffset="192971.001">9922 13881 716 0,'-4'-10'264'0,"4"10"-204"0,12-7-16 15,-4 0 124 1,3 4-100-16,16-7 24 16,0 3-52-16,0 3 0 15,4 4-24-15</inkml:trace>
          <inkml:trace contextRef="#ctx0" brushRef="#br0" timeOffset="193210.7123">10181 14487 704 0,'-27'14'264'0,"27"-14"-208"0,-23 86-12 0,4-45-16 15,7-3-24-15,-3 10 8 16,3-3-8-16,-3-7-212 16,7-4 112-16</inkml:trace>
          <inkml:trace contextRef="#ctx0" brushRef="#br0" timeOffset="193763.8419">10569 14205 508 0,'-16'-4'188'0,"16"4"-148"0,-12 4-8 0,5 3 124 16,-1 6-92-16,-4 8 88 16,12 0-88-16,-11 3-4 15,7 0-40-15,0 0 24 16,8 0-28-16,0-3 20 16,7-4-20-16,5-7 20 15,-1 1-24-15,1-15 24 16,3 1-24-16,-3-4-100 15,7 0 44-15,-15-3-164 16,7 3 112-16,-11-4-76 16,0 5 100-16,-8-5 72 15,4 8 4-15,-4 6 184 16,0 8-104-16,0 2 112 16,8 1-112-16,8 0 52 15,3 3-76-15,12-7 20 16,4 1-48-16,8-11 8 15,0 0-24-15,-1-14 64 16,-3 0-48-16,-11-3 4 16,-5 0-20-16,-15-7-28 15,-4 3 4-15,-16-6-68 16,1 2 44-16,-5-2-112 16,5 6 84-16,3 4-168 0,12 10 128 15</inkml:trace>
          <inkml:trace contextRef="#ctx0" brushRef="#br0" timeOffset="194034.4041">11064 13785 528 0,'15'-14'196'0,"-15"14"-152"0,31-7-12 0,-11 11 264 16,3 3-168-16,12 6 212 16,4 8-192-16,-1 27 132 15,-3 7-160-15,-12 35 72 16,-7-4-112-16,-24 7 0 16,-4-4-48-16,-15-3 12 15,0-3-24-15,-8-14-272 16,4-7 136-16</inkml:trace>
          <inkml:trace contextRef="#ctx0" brushRef="#br0" timeOffset="195084.4103">11741 13410 456 0,'-11'-21'168'0,"11"21"-128"0,15-17-16 0,-7 7 96 16,4 6-72-16,3-3 76 16,1 4-68-16,7 17 40 15,4 10-56-15,12 45 52 16,-1 6-56-16,-3 66 100 16,0 1-80-16,-23 40 64 15,-8-10-68-15,-20 3 32 16,1-27-48-16,-20-13 16 15,4-25-32-15,-16-21-8 16,9-20-8-16,-9-21-912 16,8-13 496-16</inkml:trace>
        </inkml:traceGroup>
        <inkml:traceGroup>
          <inkml:annotationXML>
            <emma:emma xmlns:emma="http://www.w3.org/2003/04/emma" version="1.0">
              <emma:interpretation id="{82A57E99-61F0-4B15-8DD5-144A51A82CBF}" emma:medium="tactile" emma:mode="ink">
                <msink:context xmlns:msink="http://schemas.microsoft.com/ink/2010/main" type="inkWord" rotatedBoundingBox="15586,13544 19180,13558 19173,15146 15580,15131"/>
              </emma:interpretation>
              <emma:one-of disjunction-type="recognition" id="oneOf45">
                <emma:interpretation id="interp61" emma:lang="" emma:confidence="0">
                  <emma:literal>(r,w)</emma:literal>
                </emma:interpretation>
                <emma:interpretation id="interp62" emma:lang="" emma:confidence="0">
                  <emma:literal>Crawl</emma:literal>
                </emma:interpretation>
                <emma:interpretation id="interp63" emma:lang="" emma:confidence="0">
                  <emma:literal>(f,w)</emma:literal>
                </emma:interpretation>
                <emma:interpretation id="interp64" emma:lang="" emma:confidence="0">
                  <emma:literal>trawl</emma:literal>
                </emma:interpretation>
                <emma:interpretation id="interp65" emma:lang="" emma:confidence="0">
                  <emma:literal>(k,w)</emma:literal>
                </emma:interpretation>
              </emma:one-of>
            </emma:emma>
          </inkml:annotationXML>
          <inkml:trace contextRef="#ctx0" brushRef="#br0" timeOffset="196542.0749">14114 13369 704 0,'-42'-11'264'0,"42"11"-208"0,-50 14-12 0,19 7 88 16,7 6-80-16,-26 25 32 16,7 6-48-16,-11 32 40 15,12 3-44-15,-5 34 92 16,16-6-72-16,4 16 12 16,16-10-40-16,11-10 32 15,11-20-32-15,16-18-260 16,8-14 128-16</inkml:trace>
          <inkml:trace contextRef="#ctx0" brushRef="#br0" timeOffset="196830.6211">14238 13912 612 0,'0'-13'228'0,"0"13"-180"0,-11 34-12 0,-1-6 204 15,8 6-140-15,-7 14 28 16,3 11-76-16,-4-1 12 16,5-10-36-16,-5-10 52 15,12-7-44-15,-12-17 88 16,12-4-68-16,0-20-8 16,12 0-32-16,-4-25 8 15,-4 4-16-15,11-20-12 16,-3-1 0-16,15 4-4 15,0 10 0-15,0 4-20 16,4 16 16-16,4 8-252 16,-8 7 148-16</inkml:trace>
          <inkml:trace contextRef="#ctx0" brushRef="#br0" timeOffset="197009.3046">14207 13747 832 0,'24'-10'308'0,"-24"10"-240"0,73-10-20 0,-26 10-8 16,-1 3-32-16,20 4-556 16,-4 7 296-16</inkml:trace>
          <inkml:trace contextRef="#ctx0" brushRef="#br0" timeOffset="197263.7724">14680 14432 880 0,'-12'-7'328'0,"12"7"-256"0,-19 28-16 0,3-1-24 15,5 4-28-15,-20 17-4 16,4 4 4-16,-4-1-348 16,3-6 188-16</inkml:trace>
          <inkml:trace contextRef="#ctx0" brushRef="#br0" timeOffset="197876.9439">15024 13998 664 0,'-31'7'244'0,"31"-7"-188"0,-27 42-16 15,19-15 76 1,1 1-72-16,3 13 68 16,-4 0-60-16,16-3-20 15,3-7-20-15,1-7 16 0,11-7-16 16,16-6 24-16,-8-1-24 0,11-13 24 16,-3-4-24-16,0-11-48 15,-12 5 20-15,0-8-156 16,-8 7 96-16,-7 0-36 15,-4 4 64-15,-16 7 80 16,8 10-12-16,0 6 144 16,0 8-92-16,8 3 64 15,11 0-76-15,0-7 8 16,9 4-36-16,3-14 48 16,11-7-44-16,1-10 28 15,-1-4-36-15,-15-14 8 16,4 4-20-16,-23-21 28 15,-8 8-28-15,-8-12-24 16,-3 5 4-16,-24-1-8 16,16 11 4-16,-1-1 8 15,9 15 0-15,3-1-344 16,8 11 188-16,4-1-556 16,11 11 404-16</inkml:trace>
          <inkml:trace contextRef="#ctx0" brushRef="#br0" timeOffset="198147.6641">15849 13544 832 0,'23'-3'308'0,"-23"3"-240"0,46 27-20 0,-30-3 328 16,-1 4-216-16,9 23 200 16,-1 1-208-16,8 34 60 15,0 7-124-15,-8 31 20 16,-19-17-64-16,-16-11-8 16,-15-17-20-16,-12-10-408 15,-19-4 216-15</inkml:trace>
          <inkml:trace contextRef="#ctx0" brushRef="#br0" timeOffset="196001.3653">12504 14129 904 0,'-12'-41'332'0,"12"41"-256"0,12-14-24 15,7 7 132 1,5 7-112-16,34-3 104 16,-4-1-100-16,31 4 20 15,-8 4-56-15,16-8-112 16,-7 4 40-16,6-10-520 16,-14 0 304-16</inkml:trace>
          <inkml:trace contextRef="#ctx0" brushRef="#br0" timeOffset="195805.8477">13348 13596 748 0,'15'-7'276'0,"-15"7"-216"0,-7-10-16 0,-5 3 112 15,4 7-96-15,-23-4-36 16,0 4-16-16,-19 0 16 16,8 7-12-16,-20-3-12 15,11-1-4-15,-11-6 12 16,12 3-4-16,-8-7-12 16,11 0 4-16,9-4-4 15,11 8 0-15,7-4 8 16,13 0 0-16,-1 7 0 15,8 7 0-15,-4 0 0 16,4 10 0-16,-12 14 0 16,1 4 0-16,-16 16 0 15,7 4 0-15,-7 35 60 16,0 3-32-16,8 13 32 16,-1-9-32-16,5-11-8 15,3-14-12-15,1-3 28 16,3-11-20-16,-4-10 20 15,8-6-20-15,-3-15 20 0,3-3-24 16,-4-13 48-16,8-4-32 0,-4-11-40 16,4 4 4-16,4-7-24 15,8 4 16-15,11-1-8 16,4 4 12-16,23 4 16 16,1 3 0-16,7-4 8 15,0 7-8-15,-4-6-224 16,-8-1 124-16,-7-6-264 15,-8-1 204-15</inkml:trace>
          <inkml:trace contextRef="#ctx0" brushRef="#br0" timeOffset="196199.3933">12872 13214 924 0,'-20'-24'340'0,"20"24"-260"0,16-21-28 0,-1 14 196 16,9 4-148-16,22-11-16 15,4 7-52-15,32-10 56 16,3 10-52-16</inkml:trace>
        </inkml:traceGroup>
      </inkml:traceGroup>
    </inkml:traceGroup>
    <inkml:traceGroup>
      <inkml:annotationXML>
        <emma:emma xmlns:emma="http://www.w3.org/2003/04/emma" version="1.0">
          <emma:interpretation id="{49ECC92E-2BEE-42ED-92B7-9976E1DCD617}" emma:medium="tactile" emma:mode="ink">
            <msink:context xmlns:msink="http://schemas.microsoft.com/ink/2010/main" type="paragraph" rotatedBoundingBox="6836,15745 8878,15783 8862,16629 6821,165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58E368-C11B-4E55-A00F-7E10339FBBA9}" emma:medium="tactile" emma:mode="ink">
              <msink:context xmlns:msink="http://schemas.microsoft.com/ink/2010/main" type="line" rotatedBoundingBox="6836,15745 8878,15783 8862,16629 6821,16592"/>
            </emma:interpretation>
          </emma:emma>
        </inkml:annotationXML>
        <inkml:traceGroup>
          <inkml:annotationXML>
            <emma:emma xmlns:emma="http://www.w3.org/2003/04/emma" version="1.0">
              <emma:interpretation id="{8446E024-ED3B-43B9-9DAD-F4A8020B25B7}" emma:medium="tactile" emma:mode="ink">
                <msink:context xmlns:msink="http://schemas.microsoft.com/ink/2010/main" type="inkWord" rotatedBoundingBox="6836,15745 7856,15764 7840,16611 6821,16592"/>
              </emma:interpretation>
              <emma:one-of disjunction-type="recognition" id="oneOf46">
                <emma:interpretation id="interp66" emma:lang="" emma:confidence="1">
                  <emma:literal>F</emma:literal>
                </emma:interpretation>
                <emma:interpretation id="interp67" emma:lang="" emma:confidence="0">
                  <emma:literal>[</emma:literal>
                </emma:interpretation>
                <emma:interpretation id="interp68" emma:lang="" emma:confidence="0">
                  <emma:literal>f</emma:literal>
                </emma:interpretation>
                <emma:interpretation id="interp69" emma:lang="" emma:confidence="0">
                  <emma:literal>I</emma:literal>
                </emma:interpretation>
                <emma:interpretation id="interp70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204002.8345">3806 15843 520 0,'-47'0'192'0,"47"0"-152"0,-19 0-8 0,15 0 160 15,4-7-112-15,8-7 20 16,7 4-60-16,16-18-16 16,8 11-16-16,19-14 48 15,4 7-32-15,27-4 44 16,0 8-40-16,19 6-4 15,-11 11-16-15,-8 6 4 16,-8 4-8-16,-19 0 32 16,-11 3-20-16,-16-3 56 15,-8 3-40-15,-8-3 28 16,0 4-32-16,1-1-720 16,3 0 376-16</inkml:trace>
          <inkml:trace contextRef="#ctx0" brushRef="#br0" timeOffset="203687.4702">3899 15492 436 0,'7'-17'160'0,"-7"17"-124"0,12-49-8 0,-8 29 116 15,0 6-84-15,-4-7 36 16,4-3-56-16,-4 4 12 16,3 9-32-16,-3 18-36 15,4 7 8-15,0 27 28 16,0 11-12-16,0 41 28 16,4 3-24-16,3 18 12 15,5-11-12-15,-1-14 20 16,1-13-20-16,-1-14 68 15,8-10-48-15,-7-21 84 16,3-11-64-16,12-20 16 16,0-3-36-16,16-35 4 15,3-3-20-15,8-35 8 16,0 0-12-16,-4-17 12 16,0 14-16-16,-15-7 16 15,-8 17-16-15,-11 7 24 16,-1 18-20-16,-8 2 4 15,-3 22-8-15,-4 9-32 16,0 11 12-16</inkml:trace>
        </inkml:traceGroup>
        <inkml:traceGroup>
          <inkml:annotationXML>
            <emma:emma xmlns:emma="http://www.w3.org/2003/04/emma" version="1.0">
              <emma:interpretation id="{74591046-B97D-4077-B03C-602CABC5F3D4}" emma:medium="tactile" emma:mode="ink">
                <msink:context xmlns:msink="http://schemas.microsoft.com/ink/2010/main" type="inkWord" rotatedBoundingBox="8487,15867 8876,15875 8865,16495 8475,16488"/>
              </emma:interpretation>
            </emma:emma>
          </inkml:annotationXML>
          <inkml:trace contextRef="#ctx0" brushRef="#br0" timeOffset="204363.2678">5393 15619 548 0,'4'-17'204'0,"-4"17"-156"0,0 3-16 16,0 4 124-16,0 7-92 16,0 20 52-16,0 8-68 0,0 16 36 15,4 1-48-15,-1-1-12 16,1-3-12-16,-4-13 8 15,4-8-12-15,-4-10 104 16,0-7-64-16,-4-13 16 16,4-1-40-16,-4-17 4 15,1 1-16-15,-1-22-16 16,8 4 0-16,-1-17 20 16,9 3-8-16,7-3-40 15,8 10 20-15,12 4 0 16,0 10 12-16,7 7 32 15,-3 3-16-15,-4 14-4 16,-8 0-8-16,-4 7 48 16,-8 0-28-16,0-4-328 15,-3 4 164-15,-16 0-580 16,0 7 404-16</inkml:trace>
          <inkml:trace contextRef="#ctx0" brushRef="#br0" timeOffset="204573.8287">5408 15499 956 0,'-7'-14'352'0,"7"14"-272"0,38-17-24 0,-7 10 32 16,4 0-60-16,19 0 24 15,0 0-32-15,5 7-432 16,-9 7 224-16</inkml:trace>
        </inkml:traceGroup>
      </inkml:traceGroup>
    </inkml:traceGroup>
    <inkml:traceGroup>
      <inkml:annotationXML>
        <emma:emma xmlns:emma="http://www.w3.org/2003/04/emma" version="1.0">
          <emma:interpretation id="{ECC9600A-FAAD-49F4-9870-4CA725532118}" emma:medium="tactile" emma:mode="ink">
            <msink:context xmlns:msink="http://schemas.microsoft.com/ink/2010/main" type="paragraph" rotatedBoundingBox="3691,17205 16528,17284 16519,18607 3683,18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75FAD8-F86D-4AEB-87CA-A276B71372C4}" emma:medium="tactile" emma:mode="ink">
              <msink:context xmlns:msink="http://schemas.microsoft.com/ink/2010/main" type="line" rotatedBoundingBox="3691,17205 16527,17284 16519,18607 3683,18529"/>
            </emma:interpretation>
          </emma:emma>
        </inkml:annotationXML>
        <inkml:traceGroup>
          <inkml:annotationXML>
            <emma:emma xmlns:emma="http://www.w3.org/2003/04/emma" version="1.0">
              <emma:interpretation id="{BD1DFA04-1A37-4E5C-A6C7-D69FF5864EC1}" emma:medium="tactile" emma:mode="ink">
                <msink:context xmlns:msink="http://schemas.microsoft.com/ink/2010/main" type="inkWord" rotatedBoundingBox="3690,17244 6297,17260 6293,18013 3686,17997"/>
              </emma:interpretation>
              <emma:one-of disjunction-type="recognition" id="oneOf47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214828.5817">616 16940 352 0,'-4'-37'132'0,"8"30"-104"0,-4-10-8 0,8 10 104 16,11-4-72-16,0-6 8 0,8 7-40 15,4-1-20-15,12 5-4 16,3 2-4-16,5 14 0 15,3 11 0-15,-8 31 0 16,5 6 0-16,-9 18 0 16,-11-7 52-16,-4-7-24 15,-15-4 8-15,-20-3-16 16,-7-3 12-16,-20-7-16 16,-15-1 16-16,-12 1-16 0,-4-14 48 15,0 0-28-15,4-7 40 16,8-17-40-16,11-14 20 15,12-14-28-15,4 1-16 16,19-4-8-16,8 0-120 16,8 0 68-16</inkml:trace>
          <inkml:trace contextRef="#ctx0" brushRef="#br0" timeOffset="214452.0789">840 16965 476 0,'-19'-14'176'16,"11"14"-136"-16,-3-7-12 0,11 7 56 0,-8-7-52 15,8 0 48-15,0 7-44 16,0-3-20-16,8-4-8 16,-8 7-44-16,0 10 20 0,7 4-4 15,-7 10 12-15,-7 21 16 16,-9 10-4-16,1-7 8 16,-5 7-8-16,1-17 32 31,3 7-20-31,-3-4-4 0,8-3-8 15,-5-7 12-15,12-7-8 16,0-7-4-16,4-3 0 16,8-7-128-16</inkml:trace>
          <inkml:trace contextRef="#ctx0" brushRef="#br0" timeOffset="215277.7761">1437 17336 364 0,'-20'35'132'0,"16"-8"-100"0,0 14-12 16,4-17 44-16,0 4-40 15,0-4 88-15,0-7-64 16,0 0 108-16,0-17-84 16,8-6 16-16,4-12-52 15,-1-9 4-15,5 3-24 0,-1-7 0 16,5-7-8-16,-1 10 12 15,-3-6-12-15,3 0 4 16,-4 6-4-16,1 4-68 16,7 3 32-16,-11 8-24 15,3 9 32-15,-3 11 36 16,7 3-8-16,-3-3 52 0,-5 7-32 16,5-4-612-1,3 8 316-15,4-5 24 16</inkml:trace>
          <inkml:trace contextRef="#ctx0" brushRef="#br0" timeOffset="216208.2507">1835 17226 228 0,'-11'14'84'0,"11"-11"-64"0,-8 8-8 16,4-5 172-16,0 8-104 15,-4 3 100-15,-3 8-104 16,3 2 20-16,0 1-56 16,4 6 20-16,1 4-32 15,3-7-8-15,0-7-12 0,3-7 48 16,5-3-32-16,4-11 16 15,3-6-24-15,9-11-24 16,3-3 0-16,0-4-12 16,4-3 8-16,-4-3-80 15,-4-1 52-15,0 1 4 16,-3 9 24-16,-9-2-16 0,1 6 16 16,-4 4 40-16,-1 3-16 15,-3 7 16-15,-4 0-16 16,4 3 44-16,-4 8-28 15,0 2-4-15,-4 1-16 16,0 3 12-16,0 0-12 16,1 4 4-16,3 0-4 15,3-1 12-15,5-6-12 16,8-4 24-16,7 4-20 16,8-10-164-16,8 3 84 15,3-14-80-15,1 3 84 0,7-10 0 16,8 1 40-16,-4-4 12 15,-7-1 12-15,-1-2 52 16,-15 6-28-16,-4-3 88 16,-15-1-64-16,-4 5 48 15,-16-1-56-15,4 0-12 16,-11 0-16-16,-5 4-20 16,-7 10 4-16,8 0-32 15,-12 14 20-15,11 3 4 16,1 4 12-16,-4-1-20 15,11 8 12-15,4 6 20 16,8-3-4-16,0-7 24 16,8-6-20-16,8-12 32 15,3-6-28-15,4-6 12 16,8-12-16-16,4-2-16 16,0-4 0-16,4-4 20 0,-5-3-8 15,-6-3-4 1,-5-18 0-16,-4-20-24 0,4-4 12 15,-11 0 4-15,-4 14 4 16,-1 14 52-16,1 10-28 16,-8 14 68-16,0 11-52 15,-8 26 72-15,-3 29-64 16,-5 20 72-16,1 10-68 16,-4-7 36-16,-1-3-52 15,9-7 24-15,-5 4-32 16,8-8 16-16,4 1-24 15,-11-7 8-15,19-14-16 0,0 0-420 16,3-14 220-16,5-14-488 16</inkml:trace>
          <inkml:trace contextRef="#ctx0" brushRef="#br0" timeOffset="216478.4933">2830 17463 600 0,'35'0'224'0,"-16"-3"-176"0,8-11-12 16,-7 7 104-16,15-6-84 15,3-8 16-15,1 4-48 16,0 0-12-16,-4-1-8 16,-4 1 64-16,-16 7-36 0,-15-4 60 15,-8 4-56-15,-11-1-32 16,-8 5-8-16,-12 2 0 16,0 14 4-16,-3-3-20 0,3 4 12 15,8 2-12-15,4 11 8 16,15 7 88-16,5 7-44 15,11 4 72-15,15-5-64 16,8-6 8-16,12-7-28 16,15-13 68-16,12-4-52 15,-8 0-320-15,4-1 152 16</inkml:trace>
        </inkml:traceGroup>
        <inkml:traceGroup>
          <inkml:annotationXML>
            <emma:emma xmlns:emma="http://www.w3.org/2003/04/emma" version="1.0">
              <emma:interpretation id="{544A1A08-C213-421C-957D-F654B9E97EBD}" emma:medium="tactile" emma:mode="ink">
                <msink:context xmlns:msink="http://schemas.microsoft.com/ink/2010/main" type="inkWord" rotatedBoundingBox="6625,17251 10523,17274 10516,18571 6617,18547"/>
              </emma:interpretation>
              <emma:one-of disjunction-type="recognition" id="oneOf48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217555.4419">4340 16851 652 0,'-4'-24'244'0,"4"24"-192"0,-4-4-12 15,4 4 56 1,-11 21-24-16,-1 20-32 16,-4 25 28-16,-3 13-40 15,0 0 40-15,3-3-40 0,-3-7 12 16,3-1-24-16,-3-2 0 16,4-8-8-16,3-6 20 15,4-7-16-15,-3-18 40 16,3-6-28-16,8-11 48 0,-4-10-40 15,-4-10-16-15,8-7-8 16,0 6-20-16,12-3 8 16,-4 4-32-16,3 3 20 15,9 0-4 1,14 11 12-16,13-1 44 0,19 11-24 16,11-7-52-16,-3 0 16 15,-1-4-316-15,-7-10 188 16,-8-3-60-16,-4-4 128 15,-3-3 60-15,-17-4 16 16,-3-3 88-16,-11 0-44 16,-5 0 100-16,-15 0-76 15,-8 7 68-15,-7 3-72 0,-4 7 92 16,-1 0-84-16,1 14 32 16,0 4-56-16,3 13-4 15,4 7-24-15,12 0 28 16,8 0-24-16,12-7 56 15,14-14-40-15,13-10 36 16,11-10-36-16,-12-8-8 16,-7-2-16-16,-23-4 20 15,-16 0-16-15,-12 3-4 16,-19-3-4-16,0-4 4 16,-4 8-4-16,16-1-136 15,7 7 76-15,16 14-960 16</inkml:trace>
          <inkml:trace contextRef="#ctx0" brushRef="#br0" timeOffset="218834.8254">5238 17281 488 0,'12'-14'180'0,"-12"14"-140"0,3 0-12 16,-3 0 40-16,4 7-44 16,-8 7 88-16,1 7-64 15,-1 6 48-15,-4 8-56 16,0-1 60-16,0 7-60 0,5-6 28 15,-9-4-40-15,12-11 36 0,0-6-36 16,0-11 64-16,0-6-52 16,0-11-8-16,12-3-20 15,-5-4 24-15,5-3-20 16,0-7 12-16,-1 4-16 16,9 3-52-16,-1 7 24 15,0-1-40-15,4 1 32 16,5 14-32-16,3 3 32 15,3 0 64-15,1 0-20 16,0 3 28-16,4 4-28 16,-4 0 16-16,-4-4-20 0,-4-3 8 15,0 0-12-15,-8 0 28 16,1-3-24-16,-9-1 20 31,5-6-20-31,-9 0 0 0,1-4-8 16,-8 4 4-16,-8-11-8 15,1 11-4-15,-9-1 4 16,1 8-16-16,-9 3 8 0,-7 3-60 16,-3 8 36-16,-1 3 12 15,0 6 12-15,8 1-24 16,7 6 16-16,17 15-12 16,14 2 12-16,20-6 52 15,16-7-20-15,7-10-8 16,4-11-8-16,-4-10-260 15,-4-10 140-15,1-7-164 0,-5-7 160 16,-3-4 36-16,-8 1 52 16,-8-1 32-16,-8 0 4 15,-7 1 8-15,-5-1-8 16,-3 11 68-16,-4 3-40 16,0 4 136-16,0 3-92 15,-4 11 0-15,-3 6-48 16,-1 4 44-16,4 6-40 15,-4 4 72-15,1 1-56 16,3 6-8-16,0-7-24 16,0-4 32-16,0-3-24 0,4-6 56 15,0-11-44-15,8-4 0 16,3-3-20-16,1-6-12 16,4-4 0-16,-5-4-104 15,1-3 56-15,3 0-44 16,-3-4 52-16,-1 11-16 15,1 10 32-15,-4 0-68 16,3 7 48-16,-7 11 60 31,0 2-4-31,4 11 72 16,0 11-48-16,7 3 8 16,8-1-28-16,16 8 40 0,4-14-32 15,-1-10 28-15,1-7-28 16,-1-14-124-16,-3-14 52 15,-4-3-248-15,-4-11 164 0,0 1-176 0,-4-8 176 16,-4-3 4 0,-7-6 76-16,-1-5 32 15,1-23 12-15,-5-21 64 16,9 0-32-16,-13 18 112 16,13 16-80-16,-12 14 152 15,-1 14-120-15,-11 18-12 16,4 16-48-16,-15 42 128 15,-1 13-88-15,-15 25 12 16,8-1-48-16,-15 22 64 16,7-8-56-16</inkml:trace>
          <inkml:trace contextRef="#ctx0" brushRef="#br0" timeOffset="219077.4704">6283 17291 756 0,'-15'-3'280'0,"15"3"-216"0,23-7-20 15,-4 4 40 1,4 6-56-16,20-6 32 0,7-4-32 15,16-4 44-15,16 5-40 16,-1-5-648-16,-12 11 332 0,-18 0-56 16</inkml:trace>
          <inkml:trace contextRef="#ctx0" brushRef="#br0" timeOffset="216887.6402">3531 17426 612 0,'0'-11'228'0,"8"11"-180"0,11-13-12 0,0 6 140 15,16 0-104-15,4 0-20 16,7 3-32-16,5-2-196 16,3 12 100-16,-8 5-476 15</inkml:trace>
          <inkml:trace contextRef="#ctx0" brushRef="#br0" timeOffset="219631.9461">6825 17257 424 0,'19'-7'156'0,"-19"7"-120"0,12-7-8 15,0 4 88-15,3 3-68 16,1-4 76-16,7 1-68 16,0 10 92-16,8 3-84 15,-15 0 32-15,3 11-56 0,-7-4 28 16,-1 1-36-16,-11 2 36 16,-11 4-40-16,-9 0 40 15,-7-3-40-15,-12 0 20 16,-3-4-28-16,3 0-248 15,12-3 124-15,0 0-136 16,8-4 140-16,11 7 16 16,4 11 52-16,8 3 4 0,7 20 16 15,1 8-28-15,0-1 24 16,3 1 40-16,-3 3-12 16,-8 0 24-16,-4 0-20 15,-12-7 140-15,-7-14-84 16,-16-10 56-16,4-14-72 15,-8-14 88-15,4-9-80 16,8-22 40-16,8 1-60 16,11-8 56-1,8 1-60-15,27-14-16 16,8 6-16-16,23-9-64 0,0 9 32 16,0 8-736-16</inkml:trace>
          <inkml:trace contextRef="#ctx0" brushRef="#br0" timeOffset="219770.8155">7170 17498 976 0,'4'-10'360'0,"23"3"-280"0,31 3-20 16,-16 8 28-16,16 3-60 15,12 3-444-15</inkml:trace>
        </inkml:traceGroup>
        <inkml:traceGroup>
          <inkml:annotationXML>
            <emma:emma xmlns:emma="http://www.w3.org/2003/04/emma" version="1.0">
              <emma:interpretation id="{2502F292-9C49-4975-829F-395395989813}" emma:medium="tactile" emma:mode="ink">
                <msink:context xmlns:msink="http://schemas.microsoft.com/ink/2010/main" type="inkWord" rotatedBoundingBox="11456,17361 15232,17384 15226,18383 11450,18360"/>
              </emma:interpretation>
              <emma:one-of disjunction-type="recognition" id="oneOf49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221610.3641">9725 17281 320 0,'15'-14'120'0,"-7"7"-96"0,7 7-4 0,-7 0 52 15,-4 0-44-15,-4 0 60 16,0 0-52-16,0 0 12 15,-4 7-32-15,-4 4 64 16,1 6-48-16,-5 7 32 16,0 10-36-16,1 11 8 15,-1 3-20-15,4 0 28 0,4-10-28 16,1-3 32-16,-1-11-32 16,8-7 76-16,3-17-56 15,5-3 12-15,7-18-28 0,5-7 16 16,-1-6-24-16,0 0 12 15,0-8-12-15,-3 8-24 16,-5-1 4-16,-3 4-24 16,3 7 20-16,-11 7-20 15,4 7 16-15,-4 6-52 16,-4 4 36-16,7 14 88 16,1 3-32-16,0 11 40 15,0 3-36-15,-4 3 8 16,3 1-20-16,1-4 28 15,4-7-28-15,-5-7 56 16,1-7-40-16,4-3 12 16,-5-17-28-16,5-4 8 15,0-3-12-15,-1-7-8 16,1-4 0-16,0-3-32 0,-1 4 16 16,5 3-4-16,-1 3 8 15,-3 7-64 1,7 4 40-16,-11 10 12 15,11 7 16-15,-15 10 108 16,12 7-56-16,-16 7-12 16,7 0-20-16,5 3 20 15,-8 1-20-15,3-8 84 16,1-3-56-16,0-6-576 16</inkml:trace>
          <inkml:trace contextRef="#ctx0" brushRef="#br0" timeOffset="222098.1617">10468 17271 528 0,'-16'7'196'0,"9"-7"-152"0,-1 7-12 16,0-7 104-1,4 10-80-15,-7 4-4 16,7 10-32-16,-4-4 36 15,4 11-28-15,4 7 28 0,0 0-28 16,-4-7 0-16,12-7-16 16,-8-10 56-16,0-4-40 15,8-10 24-15,3-10-32 0,-7-4 8 16,8-3-16-16,-1-4 0 16,5-3-4-16,-4 4-52 0,3-11 28 15,-3 0-84 1,-1 6 56-16,-3 12-8 15,4-8 32-15,-1 18-48 16,1-4 36-16,-4 14 104 16,-1 0-36-16,-3 10 136 15,0 3-96-15,0 8 16 16,0-4-52-16,-4 7 0 16,0-7-24-16,-4-7 64 15,12 0-48-15,-1-13 48 16,-7-4-44-16,4-7-28 15,0-3-8-15,4-11-184 16,0 0 96-16,-1-6-12 16,5 3 56-16,-4-4-4 15,3 11 28-15,1 3-52 16,0 11 40-16,-5 6 156 16,5 4-64-16,-4 21 92 15,-1 3-88-15,-3 10 4 16,4 0-44-16,-4-3 40 15,8 3-36-15,-1-10-60 16,1-10 20-16,3-4-572 0,1-17 320 16,-8-7-324-16</inkml:trace>
          <inkml:trace contextRef="#ctx0" brushRef="#br0" timeOffset="222348.8723">10913 17353 592 0,'23'-3'220'0,"-23"3"-172"0,43 3-12 0,-24-3 128 16,1 14-96-16,7-10 24 15,0 9-52-15,4-9 28 16,-4 3-40-16,-4-4 40 16,-4-3-40-16,-7-3 28 15,0-4-28-15,-12 3 0 0,-12-3-16 16,-3-3-8-16,-13-4 0 16,-6 7-4-1,-1-3 0-15,-12 7-28 16,9 3 16-16,3 3-64 15,12 7 40-15,15 11 96 16,16 0-32-16,15 17 32 16,12-4-40-16,15 4 44 0,0-7-36 15,8-11-192-15</inkml:trace>
          <inkml:trace contextRef="#ctx0" brushRef="#br0" timeOffset="222785.2606">11436 17333 364 0,'-8'-21'132'0,"8"18"-100"0,0-4-12 0,0 3 112 15,4 1-76-15,-4 3-20 16,0 0-24-16,0 14 84 16,-4 10-52-16,-4 7 104 15,-3 7-84-15,-5-1 24 16,8 1-52-16,1-7 40 0,3-10-44 15,4-11 100-15,0-10-76 16,11-10 12-16,9-4-44 16,-5-13-4-16,8-1-12 0,4 1 12 31,12-1-12-31,-4 0-4 16,4 15 0-16,-1-5-104 15,1 5 56-15,-4 13-412 0,4 0 252 16,-12 0-320-16</inkml:trace>
          <inkml:trace contextRef="#ctx0" brushRef="#br0" timeOffset="223159.2538">12067 17288 352 0,'31'-17'132'0,"-16"6"-104"0,1-6-8 16,-9 10 156-16,-3-13-100 16,-4-18 68-16,0-10-84 15,-4-11 20-15,-3 8-48 16,-1 9 44-16,-4 15-44 0,-3 27-60 15,-1 10 16-15,-19 42 60 16,1 13-24-16,-17 56 44 16,9-1-36-16,-5 11 52 15,12-11-48-15,8-6-32 16,12-21-8-16,11-25 52 16,8-16-24-16,7-18-12 15,13-20-4-15,-5-10 8 0,0-15-8 16,-3-2 4-16,3-8-4 15,1-10 20-15,-9-14-16 16,-7-20-4-16,-8-14-4 0,-7 13-4 31,3 11 0-31,-8 4 112 16,5 13-60-16,-1 7 8 16,4 14-40-16,4-4-92 15,8 18 40-15,0 6-948 0,4 14 536 16,0-3 180-16</inkml:trace>
          <inkml:trace contextRef="#ctx0" brushRef="#br0" timeOffset="220324.8079">8954 17088 464 0,'0'-31'176'0,"0"21"-140"0,-7-14-8 16,7 14 136-16,-8-8-96 15,0 5-20-15,-7 2-28 16,-9-6-20-16,-7 7 4 16,-7 0-32-16,-5 10 16 0,-11 0-4 15,7 17 8-15,5 3-20 16,15 22 16-16,15 16-20 15,28-3 16-15,15 7 44 16,15 7-16-16,-3 7 16 16,-5-7-16-16,-7-8-8 15,-11-2 0-15,-13-18 188 0,-18-6-104 16,-16-8 44-16,-31-10-80 16,-24-3 32-1,-3-10-48-15,8-11 32 0,19-4-36 16,15-9-52-16,20-11 8 15,19 3-464-15,27 11 260 16,20-4-308 0</inkml:trace>
          <inkml:trace contextRef="#ctx0" brushRef="#br0" timeOffset="220622.1135">9337 17309 624 0,'-3'-4'228'0,"-5"4"-176"0,8 4-16 15,-8 6 132-15,-11 4-100 16,-1 6-36-16,1 8-24 16,11 3 52-16,1 3-32 15,14-3 24-15,13-3-32 0,7-11 16 16,0-10-20-16,4-14-16 15,-4-7-4-15,-8-6-16 16,-11-5 12-16,-12 1 4 16,-11-3 4-16,-5 3-12 15,-7-4 8-15,0 4-120 0,16 7 68 16,-5 14-604 0</inkml:trace>
        </inkml:traceGroup>
        <inkml:traceGroup>
          <inkml:annotationXML>
            <emma:emma xmlns:emma="http://www.w3.org/2003/04/emma" version="1.0">
              <emma:interpretation id="{9C2EF124-0213-4A7C-959D-F4AF8042FD4A}" emma:medium="tactile" emma:mode="ink">
                <msink:context xmlns:msink="http://schemas.microsoft.com/ink/2010/main" type="inkWord" rotatedBoundingBox="15091,17275 16528,17284 16523,18075 15086,18066"/>
              </emma:interpretation>
              <emma:one-of disjunction-type="recognition" id="oneOf50">
                <emma:interpretation id="interp74" emma:lang="" emma:confidence="1">
                  <emma:literal>ed</emma:literal>
                </emma:interpretation>
                <emma:interpretation id="interp75" emma:lang="" emma:confidence="0">
                  <emma:literal>•ld</emma:literal>
                </emma:interpretation>
                <emma:interpretation id="interp76" emma:lang="" emma:confidence="0">
                  <emma:literal>end</emma:literal>
                </emma:interpretation>
                <emma:interpretation id="interp77" emma:lang="" emma:confidence="0">
                  <emma:literal>Old</emma:literal>
                </emma:interpretation>
                <emma:interpretation id="interp78" emma:lang="" emma:confidence="0">
                  <emma:literal>led</emma:literal>
                </emma:interpretation>
              </emma:one-of>
            </emma:emma>
          </inkml:annotationXML>
          <inkml:trace contextRef="#ctx0" brushRef="#br0" timeOffset="224179.9689">11997 17443 780 0,'15'3'288'0,"13"1"-224"0,22-8-20 0,-15 4 40 16,11 0-56-16,-3 0 32 16,-1-3-32-16,-3-4 28 15,-8-3-32-15,-8-1 32 0,-7-2-32 16,-12-1-12-16,-8-3-8 16,-4 6 4-16,-4-6-4 15,-7-4-4-15,-4 1 4 16,0 3-32-16,-1 6 16 15,1 8-40 1,8 3 32-16,-1 10 60 16,5 4-20-16,3 13 56 15,8 4-44-15,4 14 28 0,7 3-32 16,12-3 0-16,8-11-16 16,12-13 44-16,7-11-28 15,16-13-104-15,8-7 44 0,3-8-204 16,1-9 132-16,-17 3-112 15,-10-7 124-15,-12 0-196 16,-12-4 160 0,-12 1-44-16,-3-11 100 15,-5-10 124-15,-3 11-28 16,-4 6 96-16,4 7-68 16,0 7 28-16,0 10-48 15,0 4-20-15,-4 10-4 16,0 13 8-16,-4 8-8 15,-8 13 104-15,-7 1-64 0,-16 3 104 16,-7-1-88-16,-1 15 8 0,8 3-48 16,8 7 12-16,15-3-20 15,20-15 44-15,19-2-32 16,12-11 4-16,7-11-20 16,9-6-148-16,3-21 72 15,8-7-124-15,-1-13 108 16,1 3 12-16,-8-18 44 15,-4 5 16-15,-15-1 8 16,-4 7 24-16,-8-7-12 16,-11 3 56-16,-16 5-36 15,-16 2 116 1,8 7-80-16,-19-3-8 16,0 21-36-16,-8 3 0 15,4 10-12-15,-7 11-16 16,10-4 0-16,1 14-4 15,12 0 0-15,3 3 32 0,1 4-12 16,7-7 32-16,12-7-28 16,-1-7 32-16,5-6-32 15,3-18-32-15,1-3 8 0,7-15-44 16,0 1 32-16,1-10-36 31,-1 10 32-31,4-24 0 16,4 3 16-16,4-38 8 15,7 11 0-15,-7-4-12 16,0 8 8-16,-12 13 56 0,-3 17-28 0,-13 3 132 16,1 25-88-16,-16 10 32 15,1 21-60-15,-21 27 64 16,1 10-56-16,-11 15 52 16,3-8-56-16,4 7-12 15,8-10-20-15,15 0 16 16,8-7-16-16,4-7 32 15,3-13-28-15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6:57.1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5F90A41-AE04-4A5A-AFD2-00AE93307423}" emma:medium="tactile" emma:mode="ink">
          <msink:context xmlns:msink="http://schemas.microsoft.com/ink/2010/main" type="inkDrawing" rotatedBoundingBox="7190,11240 10724,11237 10725,11283 7191,11286" semanticType="underline" shapeName="Other">
            <msink:sourceLink direction="with" ref="{393A00BF-8870-47CA-800B-2DB5BFD49F18}"/>
          </msink:context>
        </emma:interpretation>
      </emma:emma>
    </inkml:annotationXML>
    <inkml:trace contextRef="#ctx0" brushRef="#br0">0 31 352 0,'4'-4'132'0,"0"8"-104"0,3-11-8 0,1 7 80 15,0 0-60-15,3 0 8 0,1 0-28 16,4 3-4-16,-1 4-8 16,1-4 20-16,3 4-16 15,4-7-12-15,4 0-4 16,4 0 12-16,8-7-4 15,7 4 8-15,5-4-8 16,7 0 16-16,0 0-12 16,-4 7-4-16,8-3 0 0,11 3 20 15,9 0-12-15,3 7-12 16,4 0-4-16,-8-7-4 16,1 0 0-16,3 0 0 15,19 0 0-15,-3-4 44 16,0 4-24-16,-9 4-8 15,1-8-8-15,4-3 12 16,4 4-4-16,3-1-20 0,1 1 8 16,-8 3 32-16,-1-3-16 15,9 3-16-15,7-4 0 16,0 14 32-16,-7-6-16 16,-12 3-8-16,0-4-4 15,11 4-48-15,5 0 24 16,-9 0-124-1,-7-7 80-15,-15 0 36 16,-16-4 24-16,-12 1 12 16,-15 0 0-16,-8-1 44 15,-16 4-24-15,-3-3-248 0,-23 6 124 16,-5 4-84-16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4:50.6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A95A941-AA2F-4017-993B-680F66CA2F3A}" emma:medium="tactile" emma:mode="ink">
          <msink:context xmlns:msink="http://schemas.microsoft.com/ink/2010/main" type="writingRegion" rotatedBoundingBox="4663,9173 22077,8923 22210,18157 4796,18407"/>
        </emma:interpretation>
      </emma:emma>
    </inkml:annotationXML>
    <inkml:traceGroup>
      <inkml:annotationXML>
        <emma:emma xmlns:emma="http://www.w3.org/2003/04/emma" version="1.0">
          <emma:interpretation id="{A00B7BB1-6F35-40AD-9D61-82DFA4488425}" emma:medium="tactile" emma:mode="ink">
            <msink:context xmlns:msink="http://schemas.microsoft.com/ink/2010/main" type="paragraph" rotatedBoundingBox="5025,9403 19026,8728 19099,10244 5099,10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447E0B-10CB-4DDF-B6ED-A654289E456F}" emma:medium="tactile" emma:mode="ink">
              <msink:context xmlns:msink="http://schemas.microsoft.com/ink/2010/main" type="line" rotatedBoundingBox="5025,9403 19026,8728 19099,10244 5099,10919"/>
            </emma:interpretation>
          </emma:emma>
        </inkml:annotationXML>
        <inkml:traceGroup>
          <inkml:annotationXML>
            <emma:emma xmlns:emma="http://www.w3.org/2003/04/emma" version="1.0">
              <emma:interpretation id="{BEDA3E04-5DE3-45E2-954D-2BECD43B80C0}" emma:medium="tactile" emma:mode="ink">
                <msink:context xmlns:msink="http://schemas.microsoft.com/ink/2010/main" type="inkWord" rotatedBoundingBox="5038,9667 6598,9591 6638,10427 5078,105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728 9150 548 0,'-19'0'204'0,"19"0"-156"0,0-7-16 0,0 7 104 15,0 0-80-15,0 0 40 16,11 7-56-16,8 0 12 16,5 7-32-16,14-7 28 15,9 3-32-15,46-6 32 16,-8-1-32-16,54-10 76 15,1 0-56-15,30 4 68 16,0-4-64-16,-11 0 20 16,-27 4-40-16,-12-4-204 15,-27 3 100-15,-24-6-224 16,-15 7 176-16</inkml:trace>
          <inkml:trace contextRef="#ctx0" brushRef="#br0" timeOffset="517.9501">1154 9690 716 0,'-31'7'264'0,"31"-7"-204"0,-31 4-16 0,8-1 72 16,7 1-72-16,-19 6-28 16,4 4-12-16,-7 6 20 15,3 8-12-15,0 3 4 16,12 0-8-16,11-4 12 16,16-3-12-16,15-13 40 15,12 2-24-15,8-23 12 16,0 0-20-16,-1-11 0 15,-3 0-8-15,-8-6-16 16,0 3 4-16,-11-11 20 16,-5 8-8-16,-11-18-4 15,0 4 0-15,-3-11 12 16,3 11-8-16,-4 3 24 16,0 11-20-16,0 16-48 15,4 15 20-15,0 16 4 16,4 11 8-16,0 11 28 15,0-1-12-15,-8 11 32 16,4-4-28-16,-4 7 48 16,4 0-36-16,-4-4 4 15,8-2-20-15</inkml:trace>
          <inkml:trace contextRef="#ctx0" brushRef="#br0" timeOffset="692.8413">1390 9642 932 0,'11'4'348'0,"-11"-4"-272"0,35-4-20 0,-11 4 76 16,3 7-84-16,11-4 0 16,1 1-32-16,4-8 52 15,-5 4-40-15,1 0-4 16,0 0-12-16,-12-10-292 15,0 3 152-15</inkml:trace>
          <inkml:trace contextRef="#ctx0" brushRef="#br0" timeOffset="901.8969">1599 9491 716 0,'-12'45'264'0,"12"-45"-204"0,0 61-16 15,-4-33 44 1,1-4-56-16,-5 10 16 16,8 4-32-16,0 10 36 15,4-3-28-15,0 0-12 16,7-7-8-16,5-14 56 16,3-10-32-16,4-14-36 0,0-7 0 0</inkml:trace>
          <inkml:trace contextRef="#ctx0" brushRef="#br0" timeOffset="1215.2304">1928 9436 704 0,'-4'-14'264'0,"4"14"-208"0,4-3-12 0,0 3 96 16,7 6-84-16,5 1 16 16,-1 7-48-16,-3 3 4 15,3 4-16-15,-11 0 28 16,-4 3-24-16,-11 0 40 16,3-4-32-16,-8-2-4 15,5-5-12-15,3-6-32 16,8 4 12-16,16-11-20 15,11 0 16-15,11-7 52 16,5 3-16-16,3-3-360 16,1 4 184-16</inkml:trace>
        </inkml:traceGroup>
        <inkml:traceGroup>
          <inkml:annotationXML>
            <emma:emma xmlns:emma="http://www.w3.org/2003/04/emma" version="1.0">
              <emma:interpretation id="{393A00BF-8870-47CA-800B-2DB5BFD49F18}" emma:medium="tactile" emma:mode="ink">
                <msink:context xmlns:msink="http://schemas.microsoft.com/ink/2010/main" type="inkWord" rotatedBoundingBox="7077,9304 10530,9137 10603,10654 7150,10820">
                  <msink:destinationLink direction="with" ref="{525101CA-7DC0-46FC-BD52-7A5E519EEBDC}"/>
                  <msink:destinationLink direction="with" ref="{75F90A41-AE04-4A5A-AFD2-00AE9330742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96.1334">2776 9305 600 0,'-4'-7'224'0,"4"7"-176"0,0-7-12 0,0 7 124 15,0 0-96-15,0 0 52 16,0 0-68-16,4 0 20 16,7 7-40-16,5-7 16 15,3 0-24-15,8 0 52 16,0-7-40-16,8-3-16 15,4 3-8-15,0-3 0 16,-5 6-4-16,-6-3-4 16,-5 7 4-16,-8-3 56 15,-3 3-32-15,-12 0-4 16,-4 7-12-16,-4-4 24 16,8 4-20-16,-11-3-112 15,7-1 52-15,8-3-452 16,7 0 276-16</inkml:trace>
          <inkml:trace contextRef="#ctx0" brushRef="#br0" timeOffset="4249.0716">2872 9085 416 0,'-3'0'152'0,"3"0"-116"0,3 3-12 0,-3-3 100 15,4 7-72-15,-4 7 60 16,0 3-68-16,-4 14 4 15,4 4-28-15,-3 9 4 16,3-2-12-16,-4 9 20 16,8-13-20-16,-4 0 24 15,0 0-24-15,0-14 32 16,3-7-28-16</inkml:trace>
          <inkml:trace contextRef="#ctx0" brushRef="#br0" timeOffset="4953.7546">3380 9150 416 0,'-4'35'152'0,"4"-35"-116"0,4 62-12 0,-1-31 64 16,5 0-52-16,-8 10 32 15,4-3-40-15,-4-4 44 16,4-3-40-16,0-10 20 16,0-4-32-16,-4-10 36 15,0-4-32-15,0-10 12 16,0 0-20-16,0-17-8 15,0 0-4-15,0-17 12 16,0 7-8-16,0-11-20 16,7 7 4-16,-3-3-4 15,4 10 4-15,0 0 52 16,3 10-24-16,-7-3 60 16,4 10-44-16,0 4 12 15,-1 3-32-15,1 14-24 16,4 7 0-16,-8 20 40 15,0 4-20-15,-4 20 44 16,0 1-32-16,0-1 4 16,3-3-16-16,-3-13 0 15,4-8-4-15,0-13 48 0,4-4-32 16,-4-17 44-16,4 0-40 0,-1-24 20 16,1-4-28-16,8-27 0 15,-1 0-12-15,4-7-104 16,1 4 52-16,-1-1-8 15,4 15 32-15,-3 9-68 16,3 11 52-16,-4 7 24 16,4 14 8-16,-3 10 76 15,-5 10-40-15,-7 14 40 16,0 6-40-16,-8 12 24 16,0-1-28-16,0 0 0 15,0-3-16-15,-4-7 88 16,8-8-52-16,-8-2-200 15,8-7 84-15,0-11-440 16,3-3 284-16</inkml:trace>
          <inkml:trace contextRef="#ctx0" brushRef="#br0" timeOffset="5241.5254">3980 9515 644 0,'11'0'236'0,"-11"0"-180"0,12 3-20 16,-4-3 96-1,3 0-80-15,5-3-12 16,3-1-24-16,-3-6 28 16,-1 0-20-16,-3-7 4 15,-1 3-16-15,-11-10 20 0,4 3-20 0,-19-3-12 16,11 10-4-16,-16 7 72 16,5 7-36-16,-20 14 4 15,12 7-20-15,0 13-20 16,7 4 0-16,5 3 28 31,7 1-12-31,11-11 24 0,13-4-24 16,7-10 48-16,0-3-32 0,16-11-120 15,-1-3 48-15</inkml:trace>
          <inkml:trace contextRef="#ctx0" brushRef="#br0" timeOffset="5674.6718">4529 9013 788 0,'-23'0'292'0,"23"0"-228"0,0 24-16 0,0-10 132 16,0 3-108-16,0 24 60 15,4 4-76-15,-8 27 12 16,4 0-40-16,-4 11 96 16,8-11-68-16,-8-10-156 15,4-10 52-15,-4-8-528 16,4-6 320-16</inkml:trace>
          <inkml:trace contextRef="#ctx0" brushRef="#br0" timeOffset="5520.2603">4599 9037 932 0,'15'-14'348'16,"-15"14"-272"-16,24-24-20 0,-5 17 60 16,0 0-76-16,16 0 0 15,4 7-24-15,7 7-12 16,-3 4 0-16,-8 6-4 15,0 3 0-15,-24 1 52 16,-3 0-28-16,-23-1 44 16,-5 1-40-16,-15-4 20 15,1 4-28-15,-9-14-324 0,12 3 160 0</inkml:trace>
          <inkml:trace contextRef="#ctx0" brushRef="#br0" timeOffset="7101.04">6206 8731 756 0,'-47'-7'280'0,"47"7"-216"0,-39 48-20 0,12-17 92 16,8 3-84-1,-20 14 8 1,8 1-40-16,-4 2 60 0,8-3-48 0,4 4-392 16,11-7 196-16</inkml:trace>
          <inkml:trace contextRef="#ctx0" brushRef="#br0" timeOffset="6906.516">5923 8806 664 0,'4'18'244'0,"-4"-18"-188"0,23 51-16 0,-8-27 56 16,1-3-60-16,7 3 56 16,4 3-52-16,4-2 32 15,0-1-40-15</inkml:trace>
          <inkml:trace contextRef="#ctx0" brushRef="#br0" timeOffset="11048.8632">5091 9432 612 0,'-20'-3'228'0,"20"3"-180"0,-19 0-12 15,11 0 204 1,4 0-140-16,-3 0 100 0,7 3-116 0,-4-3 52 16,4 4-80-16,0-1-32 15,4 4-12-15,7 3-4 16,5 4-4-16,15-7 24 15,7 0-16-15,28-7 24 16,8 0-24-16,26-7 4 16,1 4-8-16,4-1 36 15,-16 4-20-15,0 0-92 16,-20 0 36-16,-7 4-124 16,-15-1 92-16,-13-6-132 15,-10 3 112-15,-17-7-320 16,1 3 224-16</inkml:trace>
          <inkml:trace contextRef="#ctx0" brushRef="#br0" timeOffset="10387.8963">5416 9033 652 0,'11'-13'244'0,"1"9"-192"0,0-3-12 16,-8 4 84 0,-1 3-76-16,-3-7 60 15,4 4-64-15,-8-8 60 16,4 8-64-16,-7-8 44 15,-1 5-48-15,-8-8 0 16,1 7-24-16,-12 3-8 16,7 8 0-16,-3 10-24 15,4 3 12-15,-4 7-24 0,3 3 20 16,5 1-4-16,7 0 8 0,8-4 8 16,4-4 0-16,4-9 24 15,7-5-12-15,8-12 56 16,1 2-36-16,7-10-16 15,0 1-8-15,0-15 8 16,0 4-8-16,-4-24 32 16,-4 7-24-16,-8-25-24 15,-3 11 4-15,-4-7 8 16,-1 14 0-16,-7 3 16 16,4 14-12-16,-4 18 32 15,0 13-24-15,-4 34 12 16,1 11-16-16,-5 20 36 15,0 0-24-15,0 4 12 16,4-7-20-16,4-3 8 16,8-8-12-16,-4-6 12 15,8-11-16-15,-1-13-204 16,1-7 104-16,-4-14-552 16,3 0 356-16</inkml:trace>
          <inkml:trace contextRef="#ctx0" brushRef="#br0" timeOffset="11514.394">5536 9690 808 0,'-47'7'300'0,"47"-7"-232"0,-38 14-20 16,18-4 80 0,13 1-80-16,-24 9 68 15,7 1-64-15,-3 10 4 0,8 3-32 0,-4 4 4 16,11-4-16-16,0-6-32 16,9-4 8-16,3-10 12 15,7 0 4-15,13-18 32 16,3-3-20-16,12-13-24 15,-8 2 4-15,4-13-168 16,-4 4 96-16,-8-11-4 16,-3 7 48-16,-16-10 12 15,0 10 12-15,-8-3 32 16,4 6-12-16,-7 4 128 16,7 7-76-16,-4 6-12 15,8 8-32-15,-4 13 28 16,8 7-24-16,-8 25 4 15,4 2-16-15,-8 22 44 16,4-4-28-16,-7 3 20 16,3-6-28-16,-4-4 0 15,9-14-12-15,-5-10-324 16,4-7 172-16,8-14-672 16,7-3 456-16</inkml:trace>
          <inkml:trace contextRef="#ctx0" brushRef="#br0" timeOffset="11710.4142">5567 9880 832 0,'-12'-7'308'0,"12"7"-240"0,4 0-20 0,4 0 20 16,7 3-48-16,12-3 68 15,8 4-48-15,8-8-8 16,3 1-20-16,1-4 32 15,-5 0-20-15,1-3 32 16,-8 6-32-16</inkml:trace>
          <inkml:trace contextRef="#ctx0" brushRef="#br0" timeOffset="11951.0539">5818 9714 872 0,'0'21'324'0,"0"-21"-252"0,-19 55-20 0,7-17 84 15,9 0-84-15,-9 17 68 16,8-4-68-16,0-2-28 16,4-5-16-16,8-9-8 15,7-8 0-15,13-13 76 16,2-4-40-16,17-20-120 15,-1-4 44-15,16-6-560 16,0-5 332-16</inkml:trace>
        </inkml:traceGroup>
        <inkml:traceGroup>
          <inkml:annotationXML>
            <emma:emma xmlns:emma="http://www.w3.org/2003/04/emma" version="1.0">
              <emma:interpretation id="{2E27898C-0017-45CF-A9F3-47211963CB9E}" emma:medium="tactile" emma:mode="ink">
                <msink:context xmlns:msink="http://schemas.microsoft.com/ink/2010/main" type="inkWord" rotatedBoundingBox="11276,9313 14180,9173 14228,10169 11324,103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429.8274">7003 9501 840 0,'-12'-3'312'0,"12"3"-244"0,-4-4-16 0,1 1 164 16,3 6-128-16,-4-3 52 16,4 0-80-16,0-3-36 15,7 3-16-15,1-4 16 16,8 1-12-16,7-7 4 15,4 6-8-15,12-3-8 16,-1 7 4-16,9-3 20 16,-5 3-12-16,-7-4 12 15,-4 8-12-15,-11-4 44 16,3 0-28-16,-19 0 56 16,0 0-48-16,-4-4-8 15,0 4-16-15,-4-6-100 0,4 2 52 16,-4-3-640-16,4 4 372 0</inkml:trace>
          <inkml:trace contextRef="#ctx0" brushRef="#br0" timeOffset="14339.4758">7053 9241 664 0,'0'-20'244'0,"0"20"-188"0,8-14-16 16,-8 11 128 0,4 3-100-16,-4 6 16 15,0 8-48-15,0 21 20 16,4 6-32-16,0 14 4 16,0-3-16-16,-4 3 44 15,3-7-28-15,-3-3 12 16,0-11-24-16,0-7 20 15,0-2-24-15,0-8-136 16,0-3 68-16,0-8-352 0,0-2 228 0</inkml:trace>
          <inkml:trace contextRef="#ctx0" brushRef="#br0" timeOffset="15403.8984">7665 9276 404 0,'4'-17'148'0,"-4"17"-112"0,0-14-12 16,0 7 56-1,4 4-48-15,-4-8 60 16,4 8-56-16,-4-4 28 0,0 3-36 0,0-6 60 16,7 7-48-16,-7-8 0 31,8 8-24-31,-4-4 8 0,4 7-16 0,-8-7-4 16,11 7 0-16,-11-3 28 15,0 6-16-15,0-3 4 16,8 4-12-16,0 2 4 15,-1 5-8-15,-3 6 16 16,12 4-12-16,-12 10 4 16,3 0-4-16,1 6 20 15,-4 1-16-15,-4 0 12 16,0-3-12-16,0-5 12 16,0-2-16-16,-4-7 24 15,4-4-20-15,-8-7 24 16,16 1-24-16,-8-8 4 15,0 0-8-15,0-9-8 16,4-1 4-16,-4-14-4 16,8 0 0-16,0-20 16 15,-1 3-8-15,-3-13-4 16,12 9 0-16,-5-2-32 16,1 13 16-16,3-4-20 15,5 11 16-15,-1 3 52 16,0 4-16-16,1 0-8 15,-1 10-8-15,4 7 28 16,-3 10-16-16,-9 15 4 0,1 6-12 16,-12 17 20-16,8 3-16 15,-8 1 24-15,7-7-24 0,-7-7 24 16,0-4-24-16,0-10 24 16,0-7-24-16,8-10 4 15,-4 0-8-15,4-17 12 16,3 3-12-16,-3-24 16 15,11 3-16-15,-11-23-4 16,12 3 0-16,-9-4-32 16,5 11 16-16,-5 3-4 15,9 10 8-15,-13 8-80 16,1 9 48-16,-4 11 68 16,4 11-12-16,-1 20 32 15,-7 3-28-15,0 11 8 16,8 3-16-16,-8-3 28 15,0-4-24-15,0-10 64 16,4-4-44-16,4-6-104 16,-8-4 36-16,8-3-356 15,-5-4 216-15</inkml:trace>
          <inkml:trace contextRef="#ctx0" brushRef="#br0" timeOffset="15688.2119">8381 9572 560 0,'8'-7'208'0,"-8"7"-164"0,19 0-8 16,-7-4 68 0,3 1-64-16,5-7 28 0,7 6-40 0,0-6 8 15,4 3-20-15,-4-3 44 32,0 10-32-32,-8-11 48 0,1 4-44 0,-16-10 92 15,-1 3-72-15,-10-6 56 16,-1 6-64-16,-11-3 16 15,3 7-40-15,-11 3 0 16,4 10-12-16,-16 11-40 16,12 7 16-16,-4 13 16 15,4-3 0-15,8 3 12 16,7 1-8-16,4-4-20 16,8-4 8-16,12-3 48 15,7-3-20-15,8-7 24 16,12-1-24-16,7-9-36 15,5-1 8-15</inkml:trace>
          <inkml:trace contextRef="#ctx0" brushRef="#br0" timeOffset="20207.6747">8950 9128 572 0,'8'-4'208'0,"-8"1"-160"0,0 0-12 0,0-1 48 16,0 8-52-16,0-4 16 15,0 0-32-15,0 0 20 16,0 0-24-16,-8 0 32 16,8 0-28-16,-4 0 4 15,4 0-12-15,-4 0 4 16,8 0-8-16,-8 0 16 16,4 0-12-16,-3 0-4 15,3 3 0-15,-12 0 4 16,12 1-4-16,-4-4-4 15,4 3 4-15,-4 1-16 16,0-1 8-16,-3 1 28 16,7-1-12-16,-4-3-12 15,4 3-4-15,-4-3-4 16,4 0 0-16,-4 0 32 16,8 0-12-16,-4 0-4 15,0 0-4-15,-4 4-4 16,4-1 0-16,-4-3 16 15,4 7-8-15,0-7-20 16,0 0 4-16,0 0 20 0,0 0-4 0,-8 7-12 16,8-3 0-16,-4 2-4 15,4-6 0-15,-3 7 8 16,-1 7 0-16,-4 3 16 16,8-3-8-16,-8 10 32 15,8 0-24-15,-4 7-12 16,4 11-8-16,-4-12 12 15,8 1-4-15,-4-3-4 16,8-4 4-16,-4-7-4 16,8-3 0-16,3-7 24 15,1-7-12-15,3-7 24 16,4 7-24-16,0-14 4 16,1 4-8-16,-1-18 12 15,-4 8-12-15,-3-8 4 16,-1 4-4-16,-3-3-16 15,-1 6 4-15,-3-3 12 16,0 3-4-16,-8 1 24 16,4 9-16-16,-4 1-32 15,0 10 12-15,0 10 36 16,0 7-16-16,0 18-8 16,7 3-8-16,5 3 4 15,0-3 0-15,7-4 0 16,4-3 0-16,4-10 24 15,4-4-12-15,0-10 32 16,0-4-28-16,-4-9 4 0,-3-1-12 16,-1-17 28-16,-4-1-20 0,-7-19-4 15,-1 2-8-15,-7-13 28 16,4 7-16-16,-12-7-12 16,4 14-8-16,-4 3 72 15,0 11-36-15,-3-1 16 16,7 11-32-16,-4 3-68 15,4 7 24-15,4 0 20 16,3 7 8-16</inkml:trace>
          <inkml:trace contextRef="#ctx0" brushRef="#br0" timeOffset="21065.9606">9597 8746 808 0,'7'-31'300'0,"-7"31"-232"0,16-28-20 0,-1 18 80 31,5 3-80-31,7-3 8 0,0 6-36 0,0 15-20 15,0 3-4-15,-8 16 64 16,-7 5-32-16,-16 6 40 16,0-6-36-16,-15-4 16 15,0-4-28-15,-5-6 52 16,5-1-40-16,4-6-52 16,11-4 12-16,11-6 24 15,13 3-8-15,15-11 16 16,3 4-12-16,1-7 64 15,0 1-44-15</inkml:trace>
          <inkml:trace contextRef="#ctx0" brushRef="#br0" timeOffset="20627.793">9701 9420 632 0,'-15'7'236'0,"15"-7"-184"0,-8 21-16 15,0-11 88 1,8 4-76-16,-8 3 44 15,5 4-56-15,-5-1-20 16,4 5-8-16,0-5 0 16,8 1-4-16,0-7 8 0,7-1-8 0,5-6 8 15,7 4-8-15,0-8 24 16,4 0-16-16,1-6 12 16,-1 3-12-16,-8-7 20 15,0 0-20-15,-7-7 4 16,-4 8-8-16,-8-12 56 15,0 8-36-15,-8-7 68 16,4 7-56-16,-8-4 28 16,1 7-40-16,-5-3-28 15,9 6 0-15,-1-3 0 16,4 4 0-16</inkml:trace>
        </inkml:traceGroup>
        <inkml:traceGroup>
          <inkml:annotationXML>
            <emma:emma xmlns:emma="http://www.w3.org/2003/04/emma" version="1.0">
              <emma:interpretation id="{8FAF3972-4CA4-45A5-9BF8-24D9A9A31BC6}" emma:medium="tactile" emma:mode="ink">
                <msink:context xmlns:msink="http://schemas.microsoft.com/ink/2010/main" type="inkWord" rotatedBoundingBox="14881,9401 15168,9388 15192,9895 14905,99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1738.7477">10564 8935 756 0,'-11'-21'280'0,"11"21"-216"0,0-17-20 16,0 10 92-1,4 4-84-15,3-4-20 16,1 4-20-16,4 10 48 0,3 6-32 0,8 15 24 16,5 6-32-16,-1 8-8 15,4 6-8-15,3 0 20 16,-3 3-12-16,-3 8 48 15,-1-7-32-15,-12-15 64 16,1 5-52-16,-13-22 52 16,-3-6-52-16,-7-21-356 15,7 0 172-15</inkml:trace>
          <inkml:trace contextRef="#ctx0" brushRef="#br0" timeOffset="21936.2732">10828 8925 964 0,'-8'-14'360'0,"8"14"-280"0,-12 0-24 0,12 0 120 15,-7 7-108-15,-5 10 16 16,-4 7-48-16,-7 7-24 16,4 4-8-16,-4 2 48 15,3 1-28-15,-3 4 24 16,4-1-28-16,-1-3-96 15,9 0 40-15</inkml:trace>
        </inkml:traceGroup>
        <inkml:traceGroup>
          <inkml:annotationXML>
            <emma:emma xmlns:emma="http://www.w3.org/2003/04/emma" version="1.0">
              <emma:interpretation id="{48CB8785-BFA8-42A0-8071-89BA85BC6C52}" emma:medium="tactile" emma:mode="ink">
                <msink:context xmlns:msink="http://schemas.microsoft.com/ink/2010/main" type="inkWord" rotatedBoundingBox="15863,9460 16198,9444 16209,9685 15874,970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2444.1244">11571 9162 904 0,'-27'0'332'0,"27"0"-256"0,42 7-24 0,-18-7 72 15,3 4-80-15,19-8 44 16,-3 1-52-16,19-4-424 15,0 7 208-15</inkml:trace>
          <inkml:trace contextRef="#ctx0" brushRef="#br0" timeOffset="22295.7305">11687 8973 984 0,'-12'-24'368'0,"12"24"-288"15,20-10-20-15,-9 6 108 16,1 4-104-16,3-3-16 16,1-1-32-16,11 1 40 15,-4 6-32-15,12 4-256 16,0-3 124-16</inkml:trace>
        </inkml:traceGroup>
        <inkml:traceGroup>
          <inkml:annotationXML>
            <emma:emma xmlns:emma="http://www.w3.org/2003/04/emma" version="1.0">
              <emma:interpretation id="{D1E83FDD-F943-4F44-88A2-5AC8515CA8C8}" emma:medium="tactile" emma:mode="ink">
                <msink:context xmlns:msink="http://schemas.microsoft.com/ink/2010/main" type="inkWord" rotatedBoundingBox="16763,9372 17805,9321 17823,9698 16781,9748"/>
              </emma:interpretation>
              <emma:one-of disjunction-type="recognition" id="oneOf5">
                <emma:interpretation id="interp5" emma:lang="" emma:confidence="0">
                  <emma:literal>of</emma:literal>
                </emma:interpretation>
                <emma:interpretation id="interp6" emma:lang="" emma:confidence="1">
                  <emma:literal>e E</emma:literal>
                </emma:interpretation>
                <emma:interpretation id="interp7" emma:lang="" emma:confidence="0">
                  <emma:literal>e</emma:literal>
                </emma:interpretation>
                <emma:interpretation id="interp8" emma:lang="" emma:confidence="0">
                  <emma:literal>ef</emma:literal>
                </emma:interpretation>
                <emma:interpretation id="interp9" emma:lang="" emma:confidence="0">
                  <emma:literal>at</emma:literal>
                </emma:interpretation>
              </emma:one-of>
            </emma:emma>
          </inkml:annotationXML>
          <inkml:trace contextRef="#ctx0" brushRef="#br0" timeOffset="22642.161">12442 9028 1120 0,'11'0'416'0,"-11"0"-324"16,39-3-24-16,-4-1 40 16,-4 1-72-16</inkml:trace>
          <inkml:trace contextRef="#ctx0" brushRef="#br0" timeOffset="23000.1025">13042 8994 788 0,'0'10'292'0,"0"-10"-228"0,12 7-16 0,7-4 36 15,8 1-56-15,12-4 8 16,7 3-24-16,8-3 20 15,4 0-20-15,-11-3 48 16,7-1-32-16,-23-6 4 16,-4 0-20-16,-11-11 28 15,-5 7-24-15,-19-17 4 16,-3 4-12-16,-28-8 92 16,-3 8-56-16,-16 3 80 15,-1 17-72-15,5 17-44 16,8 7-8-16,7 21 4 15,20 3 0-15,3 1-4 16,24-1 4-16,27-3-4 16,4 0 0-16,26-4 112 15,9 1-60-15,11-15-380 16,-15-6 172-16</inkml:trace>
        </inkml:traceGroup>
        <inkml:traceGroup>
          <inkml:annotationXML>
            <emma:emma xmlns:emma="http://www.w3.org/2003/04/emma" version="1.0">
              <emma:interpretation id="{9D984B6E-4B53-4051-97AE-57F57C1BEF14}" emma:medium="tactile" emma:mode="ink">
                <msink:context xmlns:msink="http://schemas.microsoft.com/ink/2010/main" type="inkWord" rotatedBoundingBox="18386,8983 19036,8952 19069,9622 18418,9653"/>
              </emma:interpretation>
            </emma:emma>
          </inkml:annotationXML>
          <inkml:trace contextRef="#ctx0" brushRef="#br0" timeOffset="23540.0908">14695 8574 800 0,'-12'-21'296'0,"12"21"-232"0,12-14-16 0,-4 8 160 31,-8 2-124-31,0-6 44 15,7 3-76-15,-7-7 24 0,0 7-44 0,-7 0-28 16,-5 4-4-16,-23-7-8 16,4 6 0-16,-23-3 44 15,-4 7-24-15,-8-3 8 16,12 3-12-16,0-4-32 16,15 4 12-16,0-3-32 15,20 6 28-15,11-3-48 16,-3 0 36-16,3 0-20 15,8 0 28-15,8 7-8 16,-8 7 16-16,-8 14-8 16,8 6 8-16,-19 24 36 15,11 4-16-15,-12 24-44 16,9-13 20-16,-9-8 64 16,9-6-24-16,-5-8 64 15,9-13-52-15,-5-7 28 16,8-10-36-16,4-4 28 15,4-7-32-15,4-6 4 16,3 3-16-16,9-7-32 16,-1 0 8-16,12-4 12 15,8 4 4-15,3-3 40 16,5 3-20-16,-1-4-136 16,1 8 60-16,-9-4-236 15,1 0 160-15,-16-4-276 0,-7 4 228 0</inkml:trace>
          <inkml:trace contextRef="#ctx0" brushRef="#br0" timeOffset="23752.1562">14176 8846 1016 0,'-35'-24'376'0,"35"24"-292"0,-4-14-20 0,4 10 68 15,8 8-84-15,15-4-64 16,5 7 8-16,37 0 28 16,1 3-8-16,19 0 88 15,-11 1-56-15,7-1-172 16,-15 0 68-16</inkml:trace>
        </inkml:traceGroup>
      </inkml:traceGroup>
    </inkml:traceGroup>
    <inkml:traceGroup>
      <inkml:annotationXML>
        <emma:emma xmlns:emma="http://www.w3.org/2003/04/emma" version="1.0">
          <emma:interpretation id="{62604FB7-E1C3-4DBE-B2D6-D60EEC0C6C99}" emma:medium="tactile" emma:mode="ink">
            <msink:context xmlns:msink="http://schemas.microsoft.com/ink/2010/main" type="paragraph" rotatedBoundingBox="13969,10612 14798,10612 14798,11328 13969,1132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D2B3F1B-96FA-4058-948A-EA45C246995A}" emma:medium="tactile" emma:mode="ink">
              <msink:context xmlns:msink="http://schemas.microsoft.com/ink/2010/main" type="inkBullet" rotatedBoundingBox="14273,10430 14987,11075 14681,11413 13967,10768"/>
            </emma:interpretation>
            <emma:one-of disjunction-type="recognition" id="oneOf6">
              <emma:interpretation id="interp10" emma:lang="" emma:confidence="0">
                <emma:literal>↳</emma:literal>
              </emma:interpretation>
            </emma:one-of>
          </emma:emma>
        </inkml:annotationXML>
        <inkml:trace contextRef="#ctx0" brushRef="#br0" timeOffset="27519.2679">10367 10804 736 0,'15'0'272'0,"-15"0"-208"0,16 0-20 0,-4 0 108 16,-1-7-92-16,1 0 52 15,3 0-64-15,-7-10 20 16,4 3-40-16,-12-3 36 16,0-4-36-16,-12-3 12 15,4 0-24-15,-23-14-8 16,0 0-4-16,-19-10 56 16,4 3-32-16,-16-10 16 15,11 14-28-15,-7-11 44 16,8 11-32-16,-4-7-32 15,7 10 0-15,1 0-16 16,15 11 8-16,4 3-28 16,7 6 24-16,-3 1-48 15,19 10 36-15,-11 4-12 16,11 10 24-16,-4 3 28 16,0 7-8-16,-11 4 28 15,7 0-20-15,-7-4-20 16,4 0 0-16,-12-3 20 15,7 0-4-15,1-8 4 16,7 5-4-16,12-8-32 16,12 1 12-16,23-8-4 15,3 1 8-15,20-8 8 0,8 5 0 16,0-8 16-16,8 3-8 16,-16 1 16-16,4 3-16 0,-16-7 16 15,-15 11-16-15,-12-4 4 16,-11-3-4-16,-19-1 72 15,-5 8-44-15,-15-4 40 16,4 0-44-16,0 4 0 16,0 3-20-16,-4 0-32 15,11 3 8-15,-7 1 12 16,20 6 4-16,-5-3-364 16,-4 3 196-16</inkml:trace>
      </inkml:traceGroup>
    </inkml:traceGroup>
    <inkml:traceGroup>
      <inkml:annotationXML>
        <emma:emma xmlns:emma="http://www.w3.org/2003/04/emma" version="1.0">
          <emma:interpretation id="{AC109DDB-B26C-47CD-AC1C-796A15C9AD90}" emma:medium="tactile" emma:mode="ink">
            <msink:context xmlns:msink="http://schemas.microsoft.com/ink/2010/main" type="paragraph" rotatedBoundingBox="13153,11308 22112,11215 22144,14242 13185,1433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427D164-F168-4767-BC88-48F467E5816F}" emma:medium="tactile" emma:mode="ink">
              <msink:context xmlns:msink="http://schemas.microsoft.com/ink/2010/main" type="line" rotatedBoundingBox="13152,11389 22104,11171 22121,11843 13169,12061"/>
            </emma:interpretation>
          </emma:emma>
        </inkml:annotationXML>
        <inkml:traceGroup>
          <inkml:annotationXML>
            <emma:emma xmlns:emma="http://www.w3.org/2003/04/emma" version="1.0">
              <emma:interpretation id="{904F3910-AD9C-45CC-BD41-7A8A6D1A8778}" emma:medium="tactile" emma:mode="ink">
                <msink:context xmlns:msink="http://schemas.microsoft.com/ink/2010/main" type="inkWord" rotatedBoundingBox="13154,11460 14491,11427 14505,11976 13167,1200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8509.9025">8826 11000 540 0,'8'-21'200'0,"-8"21"-156"16,19-17-12-16,-7 7 36 15,3 6-44-15,-3-6 24 16,7 6-28-16,5 8 8 15,-1 6-16-15,-4 25 0 16,4 9-4-16,-11 15 28 16,0-1-20-16,-12 1 20 15,0-8-20-15,-12-2 8 16,0-12-12-16,-3-6 64 0,7-10-44 16,-3-4 40-16,11-3-40 0,7-21-8 15,5 0-16-15,15-10-8 16,12-4 4-16,-1-16 12 15,13-1-8-15,-9-4-20 16,1 15 4-16,-12-4-32 16,-4 14 24-16,0 10-40 15,-4 21 36-15,-7 10 52 16,-5 0-16-16,1 7 40 16,-4 3-32-16,-8-3 4 15,8-3-16-15,-8-4 12 16,7-7-16-16,-3-10 48 15,-4 7-28-15,8-14-4 16,0 0-16-16,11-14 28 16,-3 7-20-16,7-10 12 15,-4-4-16-15,8-10-16 16,0 7 0-16,-3-14-4 16,-1 11 0-16,-4 3-64 15,-7 10 40-15,-5 14 32 16,1 7 0-16,-16 13 12 15,5 8-4-15,-9-1 12 16,0 4-12-16,8-3 40 16,-3-1-24-16,7-6 40 15,4-4-36-15,-1-6 20 16,5-1-28-16,4-10-324 16,7 7 160-16</inkml:trace>
          <inkml:trace contextRef="#ctx0" brushRef="#br0" timeOffset="28780.1213">10022 11261 820 0,'-3'4'304'0,"3"-4"-236"0,-8 7-20 0,0-1 64 15,0 8-72-15,-11 7 16 16,3 3-32-16,-3 0-4 16,11 4-12-16,5-4-24 15,3-4 8-15,15-6 48 16,4-4-20-16,20-10 24 15,-4-3-24-15,7-11 16 16,-3 4-20-16,-8-7 0 16,-8 3-8-16,-23-3-32 15,0 3 12-15,-27-10-12 16,8 7 12-16,-8-1-8 16,7 12 8-16,9-5-344 15,7 4 196-15</inkml:trace>
        </inkml:traceGroup>
        <inkml:traceGroup>
          <inkml:annotationXML>
            <emma:emma xmlns:emma="http://www.w3.org/2003/04/emma" version="1.0">
              <emma:interpretation id="{33FA154D-13BB-42D4-8F09-81E7A706560C}" emma:medium="tactile" emma:mode="ink">
                <msink:context xmlns:msink="http://schemas.microsoft.com/ink/2010/main" type="inkWord" rotatedBoundingBox="14819,11384 17554,11317 17568,11912 14834,1197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0373.4446">12643 11196 904 0,'0'-52'332'15,"0"52"-256"-15,-23-14-24 0,11 18 44 16,-3 6-64-16,-12 4-28 15,7 10-8-15,-3 0-8 16,0 11 4-16,7-8 32 16,13 1-12-16,6-8-120 15,9-2 60-15,15-8-344 16,0 0 216-16</inkml:trace>
          <inkml:trace contextRef="#ctx0" brushRef="#br0" timeOffset="30625.615">12844 11141 728 0,'0'0'268'0,"0"0"-208"0,24 34-16 0,-17-13 36 16,5 3-52-16,-4 7 16 15,3 0-28-15,1-4-24 16,0 4 0-16,-1-7 76 16,5-6-40-16,-5-11 44 15,-3-1-40-15,0-6 52 16,0 0-48-16,-8-10-16 15,0 3-12-15,0-24 44 16,7 4-28-16,13-25 8 16,3 11-20-16,19-7-60 15,5 13 24-15,3 11-252 16,1 10 152-16</inkml:trace>
          <inkml:trace contextRef="#ctx0" brushRef="#br0" timeOffset="29012.2412">10607 10903 644 0,'-19'-27'236'0,"19"27"-180"0,-27-17-20 16,19 17 184-16,4 0-128 0,-8 0-28 15,5 7-40-15,-5 24-24 16,8-1 4-16,-4 36-16 15,8-8 8-15,-4 8 48 16,4-4-24-16,-3-7 8 16,6-7-16-16,-3-10 28 15,8-7-24-15,-8-4-428 16,0-6 224-16</inkml:trace>
          <inkml:trace contextRef="#ctx0" brushRef="#br0" timeOffset="29369.773">10708 11330 728 0,'0'14'268'0,"0"-14"-208"0,11 0-16 0,5-4 44 16,-5 1-56-16,9-4 4 15,7 0-20-15,11-7-20 16,1 4 0-16,-8-11 28 15,-4 8-12-15,-11-8 68 16,-1 7-48-16,-11-6 40 16,-4 2-40-16,-19 1 24 15,3 10-28-15,-19 4-8 16,1 6-12-16,-17 4 28 16,16 7-20-16,-7 7-24 15,11 6 4-15,8 4-44 0,7 0 28 0,8-3 16 16,16-8 4-16,19 1 80 15,4-4-44-15,31-10-304 16,4 0 144-16</inkml:trace>
          <inkml:trace contextRef="#ctx0" brushRef="#br0" timeOffset="29591.8652">11432 11206 676 0,'-4'-14'248'0,"4"14"-192"0,-20-6-16 0,5 2 68 16,7 4-68-16,-15 0 52 16,0 7-52-16,-8 7 8 15,11 3-32-15,-7 7 20 16,8 4-24-16,7-1 12 15,8-3-12-15,8-3 0 16,8 3-4-16,11-14 56 16,0 1-36-16</inkml:trace>
          <inkml:trace contextRef="#ctx0" brushRef="#br0" timeOffset="29891.1618">11683 11247 508 0,'-8'14'188'0,"8"-14"-148"0,8 24-8 0,-4-17 72 15,0 7-64-15,-4 3 8 16,4-3-28-16,0 3 16 16,7-3-24-16,1-7 4 15,-1 3-8-15,-3-6-32 16,4 2 12-16,-1-9-252 16,1 3 148-16</inkml:trace>
          <inkml:trace contextRef="#ctx0" brushRef="#br0" timeOffset="30013.4929">11776 11327 704 0,'-8'0'264'0,"8"0"-208"0,-4 17-12 16,8-7 20 0,4 4-44-16,4-4 16 15,3 1-20-15,12-5 44 16,4 5-32-16,20-11 12 16,-1 0-24-16</inkml:trace>
          <inkml:trace contextRef="#ctx0" brushRef="#br0" timeOffset="30209.5135">12310 10996 944 0,'0'-72'352'0,"0"72"-276"0,-4-17-20 0,4 10 136 15,4 7-116-15,-4 7-108 16,0 7 12-16,-4 20-12 16,4 7 20-16,-3 14 72 15,-1 4-32-15,-4-1 60 16,8-6-52-16,0-7-156 15,8-7 60-15,3-11-336 16,5-6 216-16</inkml:trace>
        </inkml:traceGroup>
        <inkml:traceGroup>
          <inkml:annotationXML>
            <emma:emma xmlns:emma="http://www.w3.org/2003/04/emma" version="1.0">
              <emma:interpretation id="{95C8DC9C-FDB1-4B2A-BE17-27C493CF8C0E}" emma:medium="tactile" emma:mode="ink">
                <msink:context xmlns:msink="http://schemas.microsoft.com/ink/2010/main" type="inkWord" rotatedBoundingBox="18411,11261 22104,11171 22121,11843 18428,1193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1272.3919">14106 11007 560 0,'-3'-4'208'0,"-1"11"-164"0,-4 14-8 16,8-1 92-1,0 4-76-15,0 14 16 16,8 0-44-16,-4 3 12 15,7 1-20-15,5-8 36 16,3-6-28-16,0-11 76 16,9 0-56-16,-5-10 68 0,0-4-64 0,0-9 36 15,0 2-48-15,-7-10-12 16,-1 1-12-16,1-15 8 16,3 4-12-16</inkml:trace>
          <inkml:trace contextRef="#ctx0" brushRef="#br0" timeOffset="31393.2137">14741 10790 1060 0,'-11'-28'392'0,"11"28"-304"0,-39-24-28 0,24 17-4 16,3 7-44-16,-7-7-20 16,-1 14 0-16</inkml:trace>
          <inkml:trace contextRef="#ctx0" brushRef="#br0" timeOffset="31529.0742">14745 11130 924 0,'-19'38'340'0,"19"-38"-260"0,-27 24-28 15,15-13 88 1,8 3-88-16,-3-1-20 16,7 4-20-16,3-3 32 15,5 3-24-15</inkml:trace>
          <inkml:trace contextRef="#ctx0" brushRef="#br0" timeOffset="31973.2561">15163 10728 788 0,'0'3'292'0,"0"-3"-228"0,-11 31-16 0,3-13 36 15,8 2-56-15,-12 32 8 16,1 3-24-16,-9 14 56 16,5-1-40-16,-4-6-4 15,7-10-12-15,-4-14 32 16,1-7-20-16,3-14 56 16,5-3-44-16,-1-14-24 15,8-4-12-15,4-27-80 16,7 0 44-16,9-17-180 15,11 7 120-15,0 7 0 16,3 9 60-16,1 22-4 16,0 13 24-16,-8 21 8 15,0 11 8-15,-15 2 68 16,0-2-36-16,-20-1 128 16,0-7-88-16,-19-6 36 15,0-7-64-15,-16-11 48 16,8 4-56-16,4-18-8 15,12-3-16-15,15-17-72 16,16 4 32-16,19-36-568 16,11 5 324-16</inkml:trace>
          <inkml:trace contextRef="#ctx0" brushRef="#br0" timeOffset="32728.264">15612 10914 880 0,'-27'34'328'0,"27"-34"-256"0,-38 72-16 0,26-34 100 16,-4-3-96-16,1 9 20 15,7 1-48-15,4-7-4 16,8-7-16-16,4-7 44 16,7-7-28-16,5-10 48 15,-1-3-44-15,-3-15 28 16,-1 4-32-16,-7-17-88 16,3-3 32-16,-11-11-52 15,4 7 44-15,-4-7-16 16,4 4 32-16,8-1-44 15,7 18 36-15,1 0-28 16,10 10 32-16,13 4-8 16,-4 6 20-16,7 4 16 15,-11 7 0-15,4-8 8 16,0 5-8-16,-16-8 24 16,0 1-16-16,-15-8 68 15,3 1-48-15,-22-4-12 16,7 7-12-16,-16-7 8 15,9 7-8-15,-16 0-12 16,7 3 0-16,1 8-40 16,-8 6 24-16,8 7-28 0,7 4 28 15,4 3-8-15,12 3 16 0,0-6 24 16,8-4-4-16,3-11 24 16,1 1-20-16,7-14 32 15,-4-3-28-15,1-11-76 16,-1 4 32-16,-15-11-52 15,7 7 44-15,-11-10-120 16,4 7 84-16,-8 0 16 16,0 6 36-16,-3 11-12 15,7 7 20-15,-4 10 92 16,8 8-40-16,0 6 36 16,7-1-44-16,16-2 52 15,-3-4-48-15,22-7 20 16,0 1-36-16,16-12 60 15,-4-2-44-15,1-11 0 16,-5 0-20-16,-8-14-36 16,-3 4 8-16,-12-21-100 15,-8 4 60-15,-8-25 8 16,1 8 24-16,-4-15 16 16,-5 8 4-16,-7-11 24 15,4 11-12-15,-4 3 120 16,0 17-76-16,-8 24-72 15,1 14 0-15,-5 21 4 16,8 3 8-16,-4 27 48 16,1 1-24-16,-5 17 80 15,4 0-56-15</inkml:trace>
          <inkml:trace contextRef="#ctx0" brushRef="#br0" timeOffset="33013.0219">16216 10845 904 0,'27'-7'332'0,"-27"7"-256"0,66 10-24 0,-35-3 52 16,8 0-68-16,7 0 12 16,5 3-28-16,11-3 4 15,3 4-12-15,1-11-316 16,8 6 168-16,-16-6-20 15,-4 0 96-15,-11-17 148 16,-12 7-48-16,-8-11 228 16,0 7-152-16,-11-3 56 15,-5 3-104-15,-7 1-40 16,4 6-16-16,-8 3-48 16,4 4 20-16</inkml:trace>
          <inkml:trace contextRef="#ctx0" brushRef="#br0" timeOffset="33823.2438">16809 11117 912 0,'-39'55'340'0,"39"-55"-264"0,-23 45-24 15,19-28 20-15,4 3-52 0,0-2 36 16,4 2-32-16,11-9 56 16,4 2-44-16,12-13-208 15,0 7 88-15,4-21-172 16,-4 8 148-16,0-12-176 15,0-6 160-15,-4-10 0 16,0 3 76-16,-15-14 268 16,3 11-116-16,-7-1 276 15,4 11-212-15,-8 7 48 16,-1 7-124-16,-6 17-84 16,3 6-8-16,-4 15 20 15,-4 6-12-15,4 4 36 16,8-3-28-16,4-4 20 15,11-1-20-15,-3-12 0 16,3-5-8-16,4-6-216 16,4-7 112-16,-7-13-52 15,-5-1 92-15,-11-10-24 16,-4-7 48-16,-12-14 20 16,1 7 8-16,-5-7 36 15,5 8-16-15,3 6 4 16,-4 13-12-16,8 1-60 15,4 7 28-15,4 3 56 16,8 7-16-16,-4 0 28 16,11 7-24-16,0-4-8 15,1 4-8-15,-1-7 12 0,8 4-8 16,-7-8-4-16,7 4 0 16,-8-7 40-16,12 4-24 0,0-7-20 15,0 6 0-15,0 1 0 16,-4 6 0-16,0 4-20 15,0 3 12-15,-4 8 48 16,4 6-20-16,-11 10 16 16,-4-3-20-16,-5 3 28 15,5 8-28-15,-4-11 12 16,-1 0-16-16,-7 0 44 16,0-11-28-16,-7 4 40 15,-1-6-40-15,4-12 20 16,0 8-28-16,-4-14 16 15,5 0-20-15,-1-17 20 16,4 0-24-16,4-25-12 16,7 5-4-16,5-15-32 15,11 11 20-15,-8 6-72 16,4 15 48-16,-7 13-28 16,3 14 44-16,-3 13 64 15,-5 15-20-15,-3 6 92 16,-4-3-64-16,-8-7-4 15,4 3-28-15,-4-10 120 16,8-6-72-16</inkml:trace>
        </inkml:traceGroup>
      </inkml:traceGroup>
      <inkml:traceGroup>
        <inkml:annotationXML>
          <emma:emma xmlns:emma="http://www.w3.org/2003/04/emma" version="1.0">
            <emma:interpretation id="{FAC5991F-D592-4264-B25C-13367EEE470A}" emma:medium="tactile" emma:mode="ink">
              <msink:context xmlns:msink="http://schemas.microsoft.com/ink/2010/main" type="line" rotatedBoundingBox="13560,12429 21197,12350 21208,13409 13571,13488"/>
            </emma:interpretation>
          </emma:emma>
        </inkml:annotationXML>
        <inkml:traceGroup>
          <inkml:annotationXML>
            <emma:emma xmlns:emma="http://www.w3.org/2003/04/emma" version="1.0">
              <emma:interpretation id="{E995FBDD-FC42-4215-8823-B93EB9F51EFC}" emma:medium="tactile" emma:mode="ink">
                <msink:context xmlns:msink="http://schemas.microsoft.com/ink/2010/main" type="inkWord" rotatedBoundingBox="13561,12519 15546,12498 15552,13046 13566,1306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8658.2025">9244 12208 840 0,'-11'-21'312'0,"11"21"-244"0,7-7-16 0,-3 4 32 15,12 3-56-15,7-7-12 16,8 3-8-16,15-6 24 16,9 6-16-16,10-6 40 15,1 7-32-15,4-4-32 16,-12 7 4-16,0 0-28 16,-15 0 20-16,-12-7 40 15,-12 7-16-15,-4-7 8 16,-11 7-12-16,-8-3-8 15,-11 6 4-15,-12 4-16 16,8 10 8-16,-20 11 12 16,12 3-4-16,-12 17-28 15,12 7 12-15,8-7 32 16,11-3-12-16,8-11 0 16,8-3-4-16,7-7 20 15,4-7-12-15,5-6 68 16,3-4-48-16,0-7-4 15,-8 0-16-15,1-11-44 16,-1 4 16-16,-11-13-20 16,-8 3 20-16,0-25 0 15,0 4 8-15,0-10 0 0,11 10 0 16,-3-6-44-16,11 13 24 16,1 7-12-16,7 6 24 0,-8 5-8 15,8 6 12-15,-7 7 0 16,7 3 4-16,-12 4 8 15,-3 7 0-15,-12 3 68 16,11 4-36-16,-11 3-20 16,0 3-12-16,-3 4 0 15,3 4 0-15,-8-4 24 16,16-4-12-16,-8-3 12 16,3-3-12-16,-3-4 36 15,0-3-24-15,8-7 32 16,-8-4-32-16,0-6 4 15,8-4-16-15,-8 0 20 16,4 0-20-16,-4-17-4 16,8 7-4-16,-1-18-48 15,-7 4 24-15,8-13-20 16,-4 9 24-16,4-2-36 16,3 12 32-16,5 12-56 15,-5 9 44-15,5 21-12 16,-5 11 28-16,9 13 52 15,-5 1-16-15,-3-1 16 16,0-7-20-16,-5-3 8 16,5-7-12-16,-4-7 44 15,-1 1-28-15,-7-5 56 0,8-6-48 16,-8-10-8 0,4 3-16-16,-4-17-56 0,0 3 28 0,0-17-104 15,0 0 68-15,0-7 8 16,8 7 24-16,-8 4-20 15,11 9 24-15,5 18-64 16,3 11 44-16,1 16 88 16,-1 1-28-16,0 3 48 15,1 0-40-15,-1-7 44 16,-4 3-44-16,-7-6 64 16,4-4-56-16,-4-13-412 15,-5 6 200-15</inkml:trace>
          <inkml:trace contextRef="#ctx0" brushRef="#br0" timeOffset="39080.3253">10696 12373 1008 0,'-19'38'372'0,"19"-38"-288"0,-8 20-24 0,8-13 12 16,0 3-52-16,8-6 24 15,3 3-24-15,9-14-688 16,7 3 364-16</inkml:trace>
          <inkml:trace contextRef="#ctx0" brushRef="#br0" timeOffset="38929.9253">10669 12018 788 0,'8'-13'292'0,"-8"13"-228"0,19-11-16 15,-11 4 204-15,-4 7-148 16,-4-3 28-16,7 3-80 0,-14-4-32 16,7 8-12-16,0-4 8 15,0 7-8-15,0 0-196 16,0 3 100-16</inkml:trace>
          <inkml:trace contextRef="#ctx0" brushRef="#br0" timeOffset="39321.4663">11176 12146 716 0,'0'-18'264'0,"0"18"-204"0,0 4-16 16,0-1 52-1,-4 8-60-15,-11 13 24 16,11 3-40-16,-16 15 80 0,5-1-56 16,3 0 4-16,5 0-28 0,3-3 32 15,15-7-28-15,5-7 12 16,7-7-20-16,16-13-272 15,-1-1 140-15</inkml:trace>
        </inkml:traceGroup>
        <inkml:traceGroup>
          <inkml:annotationXML>
            <emma:emma xmlns:emma="http://www.w3.org/2003/04/emma" version="1.0">
              <emma:interpretation id="{D059507A-3821-4086-9678-CA46119FA934}" emma:medium="tactile" emma:mode="ink">
                <msink:context xmlns:msink="http://schemas.microsoft.com/ink/2010/main" type="inkWord" rotatedBoundingBox="16552,12399 21197,12350 21208,13409 16563,1345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9965.6804">12372 12097 592 0,'0'-13'220'0,"0"13"-172"0,-15-7-12 0,11 3 128 16,4 4-96-16,-16-7 36 15,12 4-64-15,-19-4-16 16,12 7-12-16,-16 0-20 16,15 7 4-16,-4 0-24 15,5 7 16-15,3 3-20 16,16 7 16-16,0 7 36 16,3 3-12-16,9 1-16 15,-1-4 0-15,-11-4 32 16,3 1-16-16,-11-1 28 15,8-3-24-15,-23-3 24 16,3-4-24-16,-11-6 12 16,3-5-12-16</inkml:trace>
          <inkml:trace contextRef="#ctx0" brushRef="#br0" timeOffset="40462.0018">12442 12056 652 0,'8'-21'244'0,"-8"21"-192"0,34 0-12 16,-6 7 24-1,-5 4-44-15,4 20 36 16,12 3-32-16,-16 18 4 16,0-1-16-16,-23 4 12 15,0-6-16-15,-19-8 60 0,-12-7-40 0,-12-3-4 16,8-7-12-16,-7-10 32 15,11 0-20-15,4-21-200 16,11 0 96-16</inkml:trace>
          <inkml:trace contextRef="#ctx0" brushRef="#br0" timeOffset="40193.2862">12550 11908 684 0,'-35'4'252'0,"35"-4"-192"0,-31 20-20 0,16-6-12 15,15 0-24-15,-12 20 32 16,12 7-20-16,0 32 32 16,0-1-32-16,0 11 40 15,12-11-32-15,-16-3 12 16,8-14-20-16,-16-4 0 15,5-9-8-15</inkml:trace>
          <inkml:trace contextRef="#ctx0" brushRef="#br0" timeOffset="40790.8758">12891 12211 808 0,'0'3'300'0,"0"-3"-232"0,0 11-20 0,8-8 8 16,-1 1-40-16,5-4 20 16,-4 3-20-16,11-10 52 15,-7 0-36-15,7-3-16 16,-3-7-8-16,-9 3 16 16,-3 0-12-16,-8 0 4 15,-3 4-8-15,-13-4 4 16,1 4-8-16,-16-4-12 15,16 11 4-15,-12-4-40 16,4 7 24-16,0 10 8 16,19 8 8-16,8 16-8 15,8 4 8-15,11 3 20 16,0 0-8-16,8-3 60 16,4-3-40-16,0-15-64 15,4-3 16-15,8-10-408 0,-1-3 236 16</inkml:trace>
          <inkml:trace contextRef="#ctx0" brushRef="#br0" timeOffset="41003.0748">13414 12135 964 0,'-12'-13'360'0,"12"13"-280"0,-23-4-24 0,11 8 24 15,0 6-56-15,-22 14 0 16,14 3-16-16,-7 15 4 15,8-1-8-15,11 0 8 16,8 1-8-16,8-8 40 16,15-6-20-16,12-11-120 15,11 3 52-15,5-20-396 16,-1 0 240-16</inkml:trace>
          <inkml:trace contextRef="#ctx0" brushRef="#br0" timeOffset="41316.9379">13537 12177 684 0,'-11'-73'252'0,"11"73"-192"0,8-20-20 0,-5 9 144 16,17 4-108-16,15-3 60 15,11 3-80-15,20 7-8 16,0 7-28-16,-1-3 68 15,1 13-52-15</inkml:trace>
          <inkml:trace contextRef="#ctx0" brushRef="#br0" timeOffset="41204.9781">13781 11939 704 0,'-19'4'264'0,"19"-4"-208"0,-27 24-12 15,7-4 8 1,17 4-36-16,-21 25 12 16,13 6-16-16,-9 10 44 15,13 0-28-15</inkml:trace>
          <inkml:trace contextRef="#ctx0" brushRef="#br0" timeOffset="41992.6617">14033 12008 364 0,'-8'0'132'0,"8"0"-100"0,0 7-12 15,0 0 140 1,-4 10-92-16,-3 14 80 16,-1 7-88-16,-4 6-24 15,4 15-20-15,1-18 4 16,-5 4-12-16,4-21 40 16,8 4-24-16,0-18 108 15,0 0-72-15,0-27-16 16,8 7-28-16,4-21 40 15,-5 3-32-15,9-13-36 0,-4 3 4 16,7-7 20 0,8 14-8-16,-8 0-44 0,8 14 24 15,1 3-52-15,-5 8 40 0</inkml:trace>
          <inkml:trace contextRef="#ctx0" brushRef="#br0" timeOffset="42231.7966">14494 12035 716 0,'-20'-6'264'0,"20"6"-204"0,-38 0-16 0,10 6 108 16,9 1-92-16,-12 17 0 15,-4 7-36-15,8 7-16 16,16 7-4-16,3 3-4 16,16-10 0-16,19-7 60 15,4-7-32-15,15-17 24 16,1 0-32-16,-1-17 16 15,0-1-20-15,-15-9 36 16,-4-1-28-16,-19-7-24 16,4 4 0-16,-16-7-204 15,-4 7 112-15</inkml:trace>
          <inkml:trace contextRef="#ctx0" brushRef="#br0" timeOffset="43433.4951">14989 12108 424 0,'8'-17'156'0,"-8"17"-120"0,4-7-8 0,-4 0 132 16,7 0-92-16,-7-3 96 16,0 6-96-16,0-3 12 15,0 4-48-15,-11-4 4 16,3 7-20-16,-11 0-36 16,-1 7 12-16,-7-4-16 15,8 11 12-15,0 3 8 16,3 4 4-16,4 10 32 15,12 3-16-15,0 8-12 16,12-1-8-16,11-3 40 16,1-7-24-16,-5-4 8 15,-7-3-12-15,-12-7 64 16,0 1-40-16,-24-5 4 16,5 1-20-16,-16-7 24 15,8 3-24-15,0-10-40 16,11 0 12-16,9-10-384 15,7 3 216-15</inkml:trace>
          <inkml:trace contextRef="#ctx0" brushRef="#br0" timeOffset="43687.8353">15353 12104 768 0,'4'-13'284'0,"-4"13"-220"0,0-7-20 0,0 3 76 15,0 8-76-15,-4-1-20 16,-4 7-12-16,-3 11 12 16,-1 7-12-16,-11 13 24 15,3 4-24-15,9 6 40 16,-5-6-28-16,12-4-24 16,4-3 0-16,8-10 96 15,8-4-52-15,11-14-140 16,8 0 48-16,11-13-428 15,4-4 268-15</inkml:trace>
          <inkml:trace contextRef="#ctx0" brushRef="#br0" timeOffset="43885.6971">15663 12180 912 0,'-39'-17'340'0,"39"17"-264"0,-43 17-24 16,20-3 28-1,8 6-56-15,-12 11 8 16,7 4-20-16,9 3-16 15,11-4 0-15,11-6 56 16,5-4-28-16,15-11 44 16,3-2-40-16,5-11-24 0,-4-4-4 0,-8-6-116 15,0 0 64-15,-15-11-252 16,-4 7 168-16</inkml:trace>
          <inkml:trace contextRef="#ctx0" brushRef="#br0" timeOffset="44187.1682">15938 12056 872 0,'0'-7'324'0,"0"7"-252"0,7 0-20 0,-7 0 24 16,0 7-52-16,-7 10-64 15,14 7 20-15,-14 31 8 16,7 4 8-16,-12 24 48 15,0-4-24-15,-3 17 44 16,3-6-36-16,-7 2 12 16,11-9-24-16,-4-21 8 15,9-10-12-15,-5-25-184 16,8-6 96-16,-8-25-168 16,4-3 140-16</inkml:trace>
          <inkml:trace contextRef="#ctx0" brushRef="#br0" timeOffset="44335.0643">15891 12115 728 0,'35'-28'268'0,"-35"28"-208"0,46 7-16 0,-26 3 96 16,-9 4-84-16,-3 14 68 16,0 6-72-16,-16 11 32 15,8 3-48-15,-8-3 52 16,-3-4-52-16,-5-10 36 15,5-4-40-15,-5-13-328 16,5-7 164-16</inkml:trace>
          <inkml:trace contextRef="#ctx0" brushRef="#br0" timeOffset="44516.2455">16390 11839 1112 0,'-7'-7'412'0,"7"7"-320"0,-8 28-28 0,-4-18-24 15,5 4-36-15,-5 3 24 16,4 0-16-16,8 1-460 16,4 2 240-16</inkml:trace>
          <inkml:trace contextRef="#ctx0" brushRef="#br0" timeOffset="44622.5299">16425 12170 912 0,'-11'34'340'0,"11"-34"-264"0,-20 55-24 16,13-34 152 0,3-4-124-16,-4 4 0 15,8 3-48-15,4-11 68 0,0 1-56 16</inkml:trace>
          <inkml:trace contextRef="#ctx0" brushRef="#br0" timeOffset="44858.1533">16828 12097 1060 0,'0'-13'392'0,"0"13"-304"0,-19-4-28 0,-1 8-12 16,9 3-40-16,-24 13 24 15,-4 4-20-15,4 21-20 16,4 0 0-16,12 3 4 15,11 0 4-15,12-3 60 16,15-11-32-16,28-13-20 16,7 3-8-16,16-21-784 15,-1-3 428-15</inkml:trace>
        </inkml:traceGroup>
      </inkml:traceGroup>
      <inkml:traceGroup>
        <inkml:annotationXML>
          <emma:emma xmlns:emma="http://www.w3.org/2003/04/emma" version="1.0">
            <emma:interpretation id="{C08B8F76-ADCF-49A5-A540-551FBB4FF4FF}" emma:medium="tactile" emma:mode="ink">
              <msink:context xmlns:msink="http://schemas.microsoft.com/ink/2010/main" type="line" rotatedBoundingBox="13924,13436 18375,13493 18365,14325 13914,14268"/>
            </emma:interpretation>
          </emma:emma>
        </inkml:annotationXML>
        <inkml:traceGroup>
          <inkml:annotationXML>
            <emma:emma xmlns:emma="http://www.w3.org/2003/04/emma" version="1.0">
              <emma:interpretation id="{20FEC332-7365-4FE0-8CFA-9944B107554D}" emma:medium="tactile" emma:mode="ink">
                <msink:context xmlns:msink="http://schemas.microsoft.com/ink/2010/main" type="inkWord" rotatedBoundingBox="13924,13436 18375,13493 18365,14325 13914,1426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6345.4631">9871 13371 548 0,'0'-18'204'0,"4"12"-156"0,-8-8-16 16,1 3 104-1,6 5-80-15,-10-12 40 16,3 8-56-16,-12-4-4 15,5 4-24-15,-16 3 20 16,0 4-20-16,-12 9 12 16,4 8-12-16,-4 7-16 15,8 6 0-15,4 1 20 16,8 3-8-16,19-14 16 16,0 0-16-16,19-17 32 15,12-3-24-15,4-14 4 0,-4-1-12 0,0-2-16 16,-4 6 4-1,-15 4-24-15,-5 6 16 0,-10 11-12 16,-1 10 12-16,-4 11-36 16,8 6 28-16,0 1-12 15,4-4 20-15,15-11 44 16,8 1-20-16,8-14 52 16,0 0-36-16,8-18-16 15,3-2-4-15,4-11-52 16,1-4 24-16,-1-3-180 15,-4 0 112-15,-11-7-188 16,-4 7 152-16,-11-7-8 16,-1 7 80-16,-11-13 216 15,-1 2-84-15,-7-2 224 16,4 9-172-16,-4 4 108 16,4 11-144-16,-4 13-68 15,4 7-20-15,-4 14 16 16,4 6-16-16,-4 15 36 15,0 2-28-15,-12 15 48 16,5 7-36-16,-13 3 40 16,9-4-40-16,-9-10 48 15,5-3-44-15,-5-21-32 16,5 0-4-16,-1-17-36 16,9-7 24-16,-1-24-12 15,8-7 16-15,8-14-116 16,7 0 72-16,16-3-40 0,8 17 56 15,7 11-20-15,1 13 36 16,-5 21-16-16,-3 6 24 0,-12 22 0 16,-4 2 8-16,-15 4 112 15,-4-3-56-15,-20-7 76 16,1-4-68-16,-24-10-4 16,4-3-32-16,-15-11 32 15,8 1-28-15,-1-18-12 16,16-3-8-16,15-18-68 15,12 4 36-15,31-14-224 16,8 7 136-16,19-7-440 16,0 11 308-16</inkml:trace>
          <inkml:trace contextRef="#ctx0" brushRef="#br0" timeOffset="46685.8862">10893 13230 800 0,'31'-14'296'0,"-31"14"-232"0,4-11-16 15,-8 5 196 1,1 6-144-16,-13-7-16 15,1 3-52-15,-13 4-52 16,1 7 12-16,-15 3 0 16,7 4 8-16,0 7-28 15,8 6 16-15,8 8-12 16,7 3 12-16,12-1-8 16,8 1 8-16,19-7 44 15,4-3-20-15,11-8 8 16,9-2-12-16,-9-1-8 0,-7-7 4 15,-15 4 12-15,-5 0-8 0,-27-4 24 16,-7 4-20-16,-24 0-4 16,5 3-4-16,-13-10 12 15,13 3-8-15,-1-7-4 16,16 8 0-16,7-22-24 16,9 5 12-16,22-15-296 15,12 4 168-15</inkml:trace>
          <inkml:trace contextRef="#ctx0" brushRef="#br0" timeOffset="47486.5446">11242 13209 932 0,'-23'3'348'0,"23"-3"-272"0,-12 24-20 0,0-6-4 16,9 2-40-16,-9 15-20 15,4 3 0-15,0 6 12 16,5 1 0-16,-1-4 24 15,4-3-16-15,4-10 40 16,7-4-28-16,5-11 4 16,3 5-16-16,4-18-68 15,0 0 28-15,1-18-32 16,3 12 36-16,-16-25-16 16,1 7 24-16,-16-18 28 15,0 1-8-15,-11-4 8 0,3 7-4 16,-3 1 12-16,3 12-12 15,0 1 48-15,5 11-28 16,3-1-40 0,8 10 4-16,7-9 8 15,5 9 4-15,11-3-4 0,0 4 4 0,8-1 4 16,4 4-4-16,3-3-4 16,1 6 4-16,-8 8-24 15,-1 3 12-15,-3 10-12 16,0 0 8-16,-7 20 8 15,3 1 4-15,-16 3 32 16,1-3-16-16,0-7 40 16,-1-4-32-16,-7-6 12 15,0-8-20-15,0-9 52 16,0-1-36-16,-1-13 12 16,5-1-28-16,-8-13 8 15,0 3-12-15,-4-20-24 16,4 3 4-16,-4-14-4 15,8 7 4-15,0 4-44 16,4 10 24-16,0 3-36 16,7 14 32-16,12 0-8 15,4 11 24-15,12-1 28 16,-1 8-8-16,9-4 36 16,-1 3-24-16,-3-10 20 15,-5 0-20-15,-11 0 28 16,-8-7-28-16,-7 0 4 0,-1 4-12 0,-11-11-24 15,-4 0 8-15,4-10 40 16,0 10-20-16,-4-10 0 16,0 0-8-16,0 7-48 15,4 3 24-15,-4 7-64 16,4 7 48-16,-4 7-20 16,3 7 36-16,-6 20-16 15,3 11 20-15,-4 17 52 16,0 0-16-16,-4 3 16 15,8-3-20-15,-8-3 28 16,5-11-28-16,-9-7-296 16,8-3 152-16,-8-10-416 15,5-4 304-15</inkml:trace>
          <inkml:trace contextRef="#ctx0" brushRef="#br0" timeOffset="48448.1884">12086 13364 664 0,'15'-21'244'0,"1"18"-188"0,7-4-16 0,-8 0 48 16,1 14-56-16,7-4 4 15,4 4-20-15,-4 14 32 16,1 3-24-16,-5 7 4 15,0 7-16-15,-7-7 0 16,0 0-4-16,-16-7 80 16,-4-4-44-16,-11-6 4 15,3-4-28-15,-15-10 4 16,8 7-12-16,-4-17-8 16,11 0 0-16,5-18-48 15,11 4 24-15,8-14-144 16,3 4 92-16,8-8-100 15,5 8 100-15,-5 0 36 16,4 6 24-16,-3 4 100 16,-1 7-48-16,4 0 132 15,0 6-96-15,16-2 80 16,4 6-92-16,23 0-4 16,-4 7-40-16,7 0 24 15,-3 7-28-15,-4-4 56 16,-4 4-40-16,-8-10-8 15,-7 3-12-15,-12-4-204 16,-4 1 104-16</inkml:trace>
          <inkml:trace contextRef="#ctx0" brushRef="#br0" timeOffset="48630.6726">12786 13106 768 0,'-15'20'284'0,"15"-20"-220"0,-35 38-20 0,20-7 24 16,7 0-48-16,-8 21 52 16,9 3-40-16,3 0 56 15,4-7-52-15,8-10-200 16,3-7 84-16</inkml:trace>
          <inkml:trace contextRef="#ctx0" brushRef="#br0" timeOffset="48793.6064">13146 12985 1008 0,'-19'-27'372'0,"19"27"-288"0,-15 0-24 16,3 3-32 0,4 4-28-16,-7 7 0 15,7 6 0-15,0 4-64 16,8 1 36-16</inkml:trace>
          <inkml:trace contextRef="#ctx0" brushRef="#br0" timeOffset="49527.057">13088 13367 924 0,'-50'52'340'0,"50"-52"-260"0,-27 58-28 0,15-30 28 32,8-4-56-32,1 3 24 0,6 1-28 0,9-7 36 15,4-4-32-15,15-10-24 16,3 0 0-16,9-14-184 15,0 0 96-15,-5-14-84 16,1 4 100-16,-8-14-52 16,0 7 76-16,-12-14 40 15,4 4 8-15,-11-4 164 16,-4 7-92-16,-8 7 148 16,4 10-124-16,-12 11-48 15,0 9-32-15,0 18-16 16,5 1 0-16,6 6 24 15,5-1-12-15,4-2 48 16,7-4-32-16,-3-14 56 16,-1 4-48-16,1-14 0 15,3 0-20-15,-7-10-56 16,3 0 24-16,-15-15-68 16,-4 8 48-16,-4-21-80 15,1 11 64-15,-5-8 8 16,4 8 28-16,8 3-24 15,4 7 24-15,4 6-12 16,7 8 16-16,-7 3-20 16,4 3 20-16,3 1 4 15,5 3 8-15,3 0 24 0,4-1-12 16,0-6 32-16,0 4-28 0,0-4-12 16,-3 0-8-16,-5 0 40 15,-4 3-24-15,-3 4 24 16,-4 7-20-16,-8 3-8 15,4 7-4-15,-4 7 48 16,3 4-28-16,5 2 8 16,4-2-20-16,-1-8 20 15,1-6-20-15,7 0 76 16,1-8-52-16,-1-9 48 16,0-1-48-16,1-10 0 15,3 4-24-15,0-11-24 16,4 4 4-16,-15-14-188 15,0 3 104-15,-9-3-12 16,5 10 60-16,-8 1-12 16,4 2 32-16,-4 18 36 15,4 7-4-15,0 10 44 16,7 0-28-16,-11 7 48 16,4-7-40-16,0 0-480 15,8 0 240-15</inkml:trace>
        </inkml:traceGroup>
      </inkml:traceGroup>
    </inkml:traceGroup>
    <inkml:traceGroup>
      <inkml:annotationXML>
        <emma:emma xmlns:emma="http://www.w3.org/2003/04/emma" version="1.0">
          <emma:interpretation id="{56A43595-179E-44C4-9640-56494C1B6B8F}" emma:medium="tactile" emma:mode="ink">
            <msink:context xmlns:msink="http://schemas.microsoft.com/ink/2010/main" type="paragraph" rotatedBoundingBox="6738,15115 20359,14920 20383,16610 6762,168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215B47-0175-4F1F-AB22-857B4B9BE684}" emma:medium="tactile" emma:mode="ink">
              <msink:context xmlns:msink="http://schemas.microsoft.com/ink/2010/main" type="line" rotatedBoundingBox="6738,15115 20359,14920 20383,16610 6762,16805"/>
            </emma:interpretation>
          </emma:emma>
        </inkml:annotationXML>
        <inkml:traceGroup>
          <inkml:annotationXML>
            <emma:emma xmlns:emma="http://www.w3.org/2003/04/emma" version="1.0">
              <emma:interpretation id="{5AD994C8-7C5C-4900-BEEF-F14E5CA904D8}" emma:medium="tactile" emma:mode="ink">
                <msink:context xmlns:msink="http://schemas.microsoft.com/ink/2010/main" type="inkWord" rotatedBoundingBox="6740,15276 9779,15232 9799,16640 6760,1668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42024.3048">2420 15401 312 0,'3'-21'112'0,"-3"21"-84"0,12-24-12 0,-8 14 72 16,4 3-52-16,-1-7 48 15,5 4-48-15,-4-4 24 16,-1 4-32-16,-3-1-36 16,4 4 4-16,-8 1-16 15,4 6 8-15,-4-4 24 16,0 8-4-16,0 2 4 15,0 5-4-15,-4 9 12 16,0 8-12-16,-4 3 24 16,5 7-20-16,-9-4 12 15,4-3-12-15,-3 0-8 16,7-3 0-16,-4-8 4 16,4 1-4-16,0-11 16 15,4-6-12-15,4-8 16 16,8-3-16-16,3-10 16 15,1 3-16-15,3-13-4 16,0 3 0-16,1-11-4 16,3 4 0-16,-4-10 16 15,1 7-8-15,-5-4-20 16,1 10 4-16,-5-10 4 16,5 14 4-16,-5-3 16 15,1 10-8-15,4-1 4 16,-5 12-4-16,5 2-8 0,-5 4 4 15,-3 10-4-15,0 8 0 0,-4 13 16 16,-1 3-8 0,-6 7-4-16,-1 1 0 0,-8-1 48 15,4-3-28-15,-3-11-36 16,3-3 4-16,4-6 20 16,4-1-8-16,0-10 36 15,8 0-24-15,0-11 4 16,7 4-12-16,1-14-24 15,3 1 8-15,4-15 4 16,0 1 4-16,-3-25-28 16,3 11 16-16,-4-11 12 15,1 7 4-15,-5 1-20 16,5 13 8-16,-13 0-24 16,9 13 20-16,-8 8 24 15,3 10-8-15,-3 14 44 16,-4 6-24-16,3 25-24 0,-3 3 0 15,-4 1 44-15,0-5-24 16,-7-2 8-16,-1-5-16 16,-4-2 36-16,-3-4-24 0,-1 0-4 15,-3 0-12-15,3-11-104 16,1 5 52 0,3-1-208-16,8-11 136 0,8-6-392 15</inkml:trace>
          <inkml:trace contextRef="#ctx0" brushRef="#br0" timeOffset="142648.1742">3163 15573 228 0,'19'-7'84'0,"-7"0"-64"0,11 7-8 0,-11 0-4 0,-1 0-8 15,1 0 0-15,-1-7 0 16,-3 7 16-16,-4-3-8 16,0-1 104-16,-4-3-64 15,0-3 60-15,0 3-64 16,-4 0-28-16,-4 4-16 15,1-1 36-15,-5 1-24 16,-4-4-8-16,-3 7-8 16,-4 0-4-16,0 0 0 15,-1 10 32-15,1-3-12 16,4 4 12-16,3 2-12 16,1 5 28-16,3 2-24 15,8 8 32-15,4 3-32 16,8 0 40-16,0 0-32 0,4-4-4 15,3 1-12-15,0-8 36 0,5-2-20 16,3-8-12-16,4-3-8 16,4-11-92-16,0-9 48 15,8-5-312 1,0-6 196-16,-1 4-124 16</inkml:trace>
          <inkml:trace contextRef="#ctx0" brushRef="#br0" timeOffset="143195.5401">3554 15205 392 0,'-4'-7'148'0,"4"3"-116"0,0 1-8 15,0 3 92-15,4 7-68 16,0 0 0-16,-4 6-32 15,0 5-4-15,4 2-4 16,-4 4 20-16,-4 7-16 16,0 4 32-16,-4 3-28 0,0-1 76 15,-3 8-56-15,-1 3 32 16,0 7-40-16,5 4-8 16,3 3-12-16,4-17 12 15,0 3-12-15,0-14 40 16,-4-6-24-16,4-8-224 15,0-6 108-15,0-14-468 16</inkml:trace>
          <inkml:trace contextRef="#ctx0" brushRef="#br0" timeOffset="142925.8227">3658 15232 384 0,'-7'-14'140'0,"7"4"-108"0,3 0-8 15,5 6 120-15,4-3-84 16,11-3-8-16,8 3-32 15,12 0 20-15,7 4-24 16,0 3-4-16,-7 3-8 0,-12 8 12 16,-4-1-8-16,-12 0 24 0,-7-3-20 15,-8 7 4-15,-8 0-8 16,-15-1-8-16,-12 1 4 16,-7 0-4-16,-5 0 0 15,1 0-440 1,11-1 240-16,12-9-36 15</inkml:trace>
          <inkml:trace contextRef="#ctx0" brushRef="#br0" timeOffset="144442.4596">4645 14950 216 0,'-19'-14'80'0,"19"14"-60"0,-12-10-8 0,5 3 108 15,3 7-68-15,-12-7 40 16,9 4-52-16,-13-1-4 15,9 4-24-15,-9 7 44 16,9 3-28-16,-5 11 40 16,5 3-40-16,-5 7 28 15,8 7-28-15,5-4-16 16,3 1-8-16,3-4 12 16,5-7-8-16,0-10 16 15,7-1-16-15,1-9 16 16,3 3-16-16,1-24-136 15,3 10 72-15,-4-24-132 16,0 7 108-16,-3-11-188 16,-1 8 148-16,-7-15-4 31,8 11 76-31,-12-10 340 16,3 7-156-16,1-21 68 15,0 6-120-15,-4 12 32 16,3 16-72-16,-3 4-12 15,0 6-20-15,-4 11 24 16,0 11-20-16,-4 9 56 16,4 8-40-16,-4 3 28 15,-3 3-32-15,3 4 8 0,-4-3-20 16,-7 2 20-16,11 1-24 0,-12 0 32 16,12-3-28-16,-3-8 4 15,-1-3-12-15,8-10-156 16,0-4 80-16,0-10-396 15,15-3 260-15</inkml:trace>
          <inkml:trace contextRef="#ctx0" brushRef="#br0" timeOffset="144864.9857">5199 14768 644 0,'-19'17'236'0,"19"-17"-180"0,-39 31-20 0,20-11 44 16,7-2-52-16,-15 6 24 16,4 14-32-16,-8-1 16 15,11 8-20-15</inkml:trace>
          <inkml:trace contextRef="#ctx0" brushRef="#br0" timeOffset="144685.0066">5002 14826 384 0,'3'0'140'0,"-3"0"-108"0,20 14-8 16,-5-4 136-1,1 7-92-15,3 1 60 16,4 2-72-16,4 4-32 16,-7 0-16-16,3 1 36 15,-4 6-24-15,-3 6 24 16,-5-9-24-16,1-4-72 15,-8 0 28-15</inkml:trace>
          <inkml:trace contextRef="#ctx0" brushRef="#br0" timeOffset="145387.5956">4185 15459 280 0,'-4'0'104'0,"4"0"-84"0,-4 4 0 16,0-4 120 0,4 0-80-16,-4 0 28 0,4 3-52 15,-4-3 48-15,8 0-48 16,-4 0 36-16,0 0-40 0,4 0 36 15,4 4-40-15,4-4 48 16,3 0-44-16,4 0 20 16,5 0-32-16,14 0-16 15,5 0-8-15,19-4 4 16,0 4 0-16,23-14 16 16,8 11-8-16,38-11 16 15,-11 7-16-15,-15 0 4 16,-16-6-4-16,-8 2 4 0,-7 1-8 15,-16-4 8-15,-4 4-8 0,-15-4 24 16,-12 7-16-16,0 0 12 16,-15 4-12-16,-5-4-88 15,-7 7 44-15,-7 0-572 16,7 10 332 0,-12-3 0-16</inkml:trace>
          <inkml:trace contextRef="#ctx0" brushRef="#br0" timeOffset="146018.3208">4676 15879 340 0,'-3'-7'128'0,"3"7"-100"0,-4 0-8 0,4 0 68 16,0 0-52-16,-4-7 24 16,-8 7-40-16,1 0 0 15,-9 0-12-15,-7 7 36 16,-4 7-20-16,-8 3 76 15,-3 4-56-15,-1-1 32 0,1 5-44 16,7-1 24-16,8 0-28 0,11 0-16 16,12-10-8-16,12 3 4 15,11-10-4-15,9 0 24 16,3-7-16-16,3 0 24 16,5-4-24-16,-4-3 4 15,-4-3-8-15,-4-7 28 16,-8-14-20-16,1-7-76 15,-5-17 32-15,1-4-44 16,-9 4 40-16,5 0 12 16,-4 10 8-16,-8 14-8 15,8 1 12-15,-5 9 64 16,1 4-28-16,0 3-20 16,-4 7-8-16,0 7 44 0,-4 14-24 15,-3 17 16-15,-1 13-20 16,4 12 28-16,-8 5-28 15,5-2 20-15,-1-11-20 16,4-10 0-16,4 0-8 16,-4-7 28-16,4-7-20 15,0-3 20-15,0-4-20 16,-4-3-404-16,0-8 212 16,4-6-384-1</inkml:trace>
          <inkml:trace contextRef="#ctx0" brushRef="#br0" timeOffset="146642.2419">4839 15958 352 0,'0'-7'132'0,"-4"7"-104"0,4-3-8 0,0 3 96 16,0 0-68-16,0 0 52 15,0 0-60-15,0 0 16 0,8 0-36 16,-4-4 44 0,3 4-36-16,9-3 40 0,7-4-40 15,4 0 12-15,8-3-24 16,8-4 28-16,3 7-28 16,-3-3-12-16,-5 0-8 0,-3-1 12 15,-8 4-4-15,-3 1 8 16,-1-1-8-16,-12 3-12 15,1 1 4-15,-4-1 28 16,0 4-12-16,-1-3 24 16,-7 3-24-16</inkml:trace>
          <inkml:trace contextRef="#ctx0" brushRef="#br0" timeOffset="147294.9781">5102 15686 164 0,'0'0'60'0,"4"4"-44"0,-4-1-8 16,0-3 104-16,0 7-64 15,0 3 16-15,-4 4-40 16,4 0 24-16,-8 0-32 16,8 0 56-16,-7 3-40 15,3 3 28-15,-4 1-32 16,0 0 28-16,5-1-32 15,-1 1 12-15,0 0-20 16,-4-4 8-16,4 0-12 0,-4 4 0 0,1-4-4 16,-5 0-8-16,8-3 4 15,-4 0-16-15,5-4 8 16,-5 0 28-16,8 1-12 16,4-5-12-16,7 1-4 15,-3 0 40-15,4 0-24 16,3 0 16-16,5 0-16 15,-1 0-8-15,0 0 0 16,4-4 4-16,1 1-4 16,-5-1 16-16,0-3-12 0,-7 0-4 15,3 0 0-15,5 0 20 16,-9 0-12-16,1-3-4 16,4-1-4-16,-9 1-296 15,13-4 160 1,-9 3-280-16</inkml:trace>
        </inkml:traceGroup>
        <inkml:traceGroup>
          <inkml:annotationXML>
            <emma:emma xmlns:emma="http://www.w3.org/2003/04/emma" version="1.0">
              <emma:interpretation id="{DE3F6908-619E-4560-B2BD-ED275D39EC5E}" emma:medium="tactile" emma:mode="ink">
                <msink:context xmlns:msink="http://schemas.microsoft.com/ink/2010/main" type="inkWord" rotatedBoundingBox="10724,15819 10999,15815 11002,15990 10727,1599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48589.8779">6418 15466 664 0,'12'4'244'0,"-12"-4"-188"0,27-4-16 16,-8 1 40 0,5 3-52-16,18-7 16 15,5 3-28-15</inkml:trace>
          <inkml:trace contextRef="#ctx0" brushRef="#br0" timeOffset="148348.4731">6407 15308 508 0,'-12'-4'188'0,"12"4"-148"0,8 0-8 0,-4 0 132 16,4 0-96-16,3-3 88 15,5 3-92-15,3-3 4 16,12-1-44-16,-4 4 12 15,12 0-20-15,-4 0 8 16,-4 0-12-16,-8 7-96 16,0 0 48-16</inkml:trace>
        </inkml:traceGroup>
        <inkml:traceGroup>
          <inkml:annotationXML>
            <emma:emma xmlns:emma="http://www.w3.org/2003/04/emma" version="1.0">
              <emma:interpretation id="{30BEFC28-69E3-4AED-9EE1-BDE833BF8CED}" emma:medium="tactile" emma:mode="ink">
                <msink:context xmlns:msink="http://schemas.microsoft.com/ink/2010/main" type="inkWord" rotatedBoundingBox="11574,15433 13852,15401 13871,16703 11592,1673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48797.917">7251 15377 768 0,'27'-4'284'0,"-27"4"-220"0,66-20-20 0,-32 13 32 16,-3 3-52-16,12-3 16 15,-12 7-24-15,8 0-536 16,-1 7 284-16</inkml:trace>
          <inkml:trace contextRef="#ctx0" brushRef="#br0" timeOffset="149200.8177">7758 15428 436 0,'8'0'160'0,"-8"0"-124"0,27 0-8 0,4 0 36 15,3 0-40-15,5-3 0 16,0 3-16-16,-4-7 4 16,3 0-8-16,-10-3 40 15,-9 3-20-15,-11-7-24 16,3 7 0-16,-30-13 24 15,19 6-12-15,-27-3-20 16,7 6 0-16,-18 1 4 16,11 7 4-16,-20 6 16 15,8 7-8-15,5 11 40 16,3 3-24-16,4 7 20 16,7-3-24-16,1-1 0 15,19 1-12-15,11-1 28 16,9-3-20-16,26 4 40 0,8-4-32 15,1-7-120-15,3-3 52 16,4-4-540-16</inkml:trace>
          <inkml:trace contextRef="#ctx0" brushRef="#br0" timeOffset="149877.7135">9202 14916 476 0,'11'-7'176'0,"-11"7"-136"0,-4-4-12 0,4 4 144 16,-3 0-100-16,-9 0 44 16,-11 0-72-16,-8 0-8 15,-12 0-20-15,-3 4-12 16,3 3 0-16,-15-1 20 16,0 1-12-16,4-7-4 15,-4-7-4-15,4 4 12 16,7 0-8-16,1-4-28 15,11 3 8-15,0-3 4 16,12 7 8-16,0-6-20 16,15 6 12-16,-12 0-40 15,13 6 28-15,-13 1-4 16,16 10 16-16,-15 21 44 16,8 7-24-16,-13 17 0 15,13 7-8-15,-16 10 40 0,19-10-24 16,-4-14-44-16,-7-7 12 15,19-7 44-15,-8-10-12 16,-3-3 16-16,3-8-20 0,8-2-16 16,0-5-4-16,-8-6 20 15,8-7-8-15,8 0-4 16,0 4 0-16,11-11-24 0,0 7 12 16,20-7 4-16,0 7 4 15,-5 0-20-15,13 0 12 16,-8 7 20-16,-1 0-4 15,-11-4 4-15,1 1-4 16,-9-4 12-16,8 0-12 16,-8 0 4-16,-7 0-4 15,-4 0-156-15,-1-7 80 16,5 0-500-16</inkml:trace>
          <inkml:trace contextRef="#ctx0" brushRef="#br0" timeOffset="150237.6928">8319 15315 352 0,'-11'-7'132'0,"11"3"-104"0,0 1-8 16,0 3 176-16,0 0-112 15,11 0 44-15,-3 0-76 16,3 0 60-16,9 3-64 0,7 1 88 0,12 3-76 16,7 0 8-16,8 0-44 15,8-1 24-15,-4 1-32 16,-3-7 32-16,-5 0-32 15,-11 4 20-15,-1 3-20 16,-11-4-8-16,-7-3-4 16,-13 0-112-16,-7-3 60 15,0-1-492 1</inkml:trace>
          <inkml:trace contextRef="#ctx0" brushRef="#br0" timeOffset="167054.3963">9535 15972 664 0,'-8'-17'244'0,"8"17"-188"0,8 17-16 0,-8-7 24 16,4 4-44-16,-12 3 24 16,0 7-24-16,-15 7-16 15,-4 7-8-15,-8 0-216 16,-4 0 120-16</inkml:trace>
        </inkml:traceGroup>
        <inkml:traceGroup>
          <inkml:annotationXML>
            <emma:emma xmlns:emma="http://www.w3.org/2003/04/emma" version="1.0">
              <emma:interpretation id="{C695DED9-2721-4640-8A41-5F4D31EF44CD}" emma:medium="tactile" emma:mode="ink">
                <msink:context xmlns:msink="http://schemas.microsoft.com/ink/2010/main" type="inkWord" rotatedBoundingBox="15904,15437 16430,16343 15584,16835 15058,1592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67712.6526">11613 14981 612 0,'-3'-3'228'0,"3"3"-180"0,-12 31-12 15,-4 3 116 1,1 7-92-16,-24 25 8 16,-3 2-40-16,-16 8 0 15,3 0-16-15,-14 6-8 16,7-6 0-16,-4 0 40 15,12-7-24-15,4-7-28 16,11-11 4-16,4-10-220 0,27-13 124 16,16-14-464-16</inkml:trace>
          <inkml:trace contextRef="#ctx0" brushRef="#br0" timeOffset="167457.4742">11025 15246 612 0,'8'-14'228'0,"-8"14"-180"0,23-17-12 16,-11 17 36 0,3 0-48-16,8 10 32 15,1 7-28-15,10 18 28 16,5 3-32-16,11 20 32 0,1 1-32 0,15 27 4 16,-16 0-16-16,-11-11 20 15,-12-6-20-15,-20-14 12 16,-14-10-12-16,-13-7 20 0,-14-7-20 15,-5-7-144-15,0-7 68 16,8-3-432 0</inkml:trace>
          <inkml:trace contextRef="#ctx0" brushRef="#br0" timeOffset="168141.7937">11590 15796 164 0,'20'18'60'0,"-20"-18"-44"0,15 3-8 0,-3-3 76 16,3 4-48-16,5-4 12 15,-1 3-28-15,-7-6 4 16,11-1-12-16,-12-6-8 15,1-1 0-15,-12-6 84 16,0 4-48-16,-8-12 52 16,-3 8-52-16,-9-3 76 15,5 9-64-15,-8 4 60 16,3 7-60-16,-7 11-20 16,12 6-20-16,-5 14 8 15,16 3-12-15,0 4 16 16,8 0-16-16,8 0-4 15,3-7 0-15,5 0 20 16,3-7-12-16,-4-10-4 16,5-1-4-16,-1-2-400 15,4-4 216-15</inkml:trace>
        </inkml:traceGroup>
        <inkml:traceGroup>
          <inkml:annotationXML>
            <emma:emma xmlns:emma="http://www.w3.org/2003/04/emma" version="1.0">
              <emma:interpretation id="{DCE35DBA-A023-4F8B-9911-0E070E78374D}" emma:medium="tactile" emma:mode="ink">
                <msink:context xmlns:msink="http://schemas.microsoft.com/ink/2010/main" type="inkWord" rotatedBoundingBox="16640,15875 16862,15871 16865,16107 16644,16111"/>
              </emma:interpretation>
            </emma:emma>
          </inkml:annotationXML>
          <inkml:trace contextRef="#ctx0" brushRef="#br0" timeOffset="168613.5489">12314 15587 560 0,'0'0'208'0,"0"0"-164"0,31-7-8 0,-12 0 120 16,1 7-92-16,15-7-8 16,-1 0-36-16,9 0-348 15,-4 7 176-15</inkml:trace>
          <inkml:trace contextRef="#ctx0" brushRef="#br0" timeOffset="168420.5355">12357 15421 600 0,'4'-6'224'0,"-4"6"-176"0,-8-11-12 16,12-3 140 0,3 11-104-16,9-4 16 15,3 0-52-15,8-7-24 16,4 4-8-16</inkml:trace>
        </inkml:traceGroup>
        <inkml:traceGroup>
          <inkml:annotationXML>
            <emma:emma xmlns:emma="http://www.w3.org/2003/04/emma" version="1.0">
              <emma:interpretation id="{5ADFDBEA-7196-42CB-A524-E3909335D1C6}" emma:medium="tactile" emma:mode="ink">
                <msink:context xmlns:msink="http://schemas.microsoft.com/ink/2010/main" type="inkWord" rotatedBoundingBox="17357,14963 20359,14920 20381,16497 17379,16540"/>
              </emma:interpretation>
            </emma:emma>
          </inkml:annotationXML>
          <inkml:trace contextRef="#ctx0" brushRef="#br0" timeOffset="170988.8004">13905 14878 932 0,'4'-14'348'0,"-4"14"-272"0,12 3-20 0,-5 1-56 15,1 3-12-15</inkml:trace>
          <inkml:trace contextRef="#ctx0" brushRef="#br0" timeOffset="171661.6503">14567 14892 320 0,'0'-4'120'0,"0"4"-96"0,-4-7-4 0,0 4 132 16,1 6-88-16,-9-6 88 15,0 3-88-15,-11 0 28 16,0 3-52-16,-16 8 56 15,8 6-56-15,-15 10 44 16,11 8-48-16,0 13-12 16,8 0-12-16,8 4-12 15,7-8 4-15,8-2 20 16,8-8-12-16,11-6 24 16,9-8-24-16,7-9 24 15,3-1-24-15,5-14 12 16,-4 1-12-16,-4-25-140 15,-4 4 72-15,-15-17-68 16,7 7 72-16,-11-1 16 16,3 11 24-16,-11 14-16 15,0 10 16-15,4 17 40 16,4 7-16-16,8 11 16 16,3 6-16-16,12-10 20 15,0 0-20-15,11-7-12 16,5-3-4-16,-1-15 28 15,1-6-12-15,-9-6 48 16,-3-1-32-16,-23-31 4 16,3 7-20-16,-22-31 28 0,7 7-24 0,-12-17-32 15,8 20 8-15,8-3-16 32,4 7 12-32,15 10-8 0,4 10 8 0,12 11-352 15,3 10 196-15</inkml:trace>
          <inkml:trace contextRef="#ctx0" brushRef="#br0" timeOffset="171934.4241">15206 15077 352 0,'-19'38'132'0,"19"-38"-104"0,-24 86-8 16,9-45 124-1,11 1-84-15,-12 9 8 16,9 4-40-16,-5 4 28 16,4-7-32-16,4 6-24 15,-3-13 0-15,-1-7 0 16,4-1 0-16,-7-19-188 15,-1-5 104-15</inkml:trace>
          <inkml:trace contextRef="#ctx0" brushRef="#br0" timeOffset="170224.2667">13065 15494 600 0,'-23'-14'224'0,"23"14"-176"0,4-4-12 0,0 1 104 16,7 6-84-16,12-6 16 15,5 0-48-15,10-4 40 16,1 7-36-16,4-4-92 16,-5 4 32-16</inkml:trace>
          <inkml:trace contextRef="#ctx0" brushRef="#br0" timeOffset="170866.004">13754 15394 372 0,'-4'3'140'0,"4"-3"-112"0,-4 24-4 15,1-6 56 1,3-1-48-16,-4 24 60 16,0 7-56-16,-12 18 20 15,9 2-36-15,-13 1 28 16,5-7-32-16,-8-7 108 15,3-17-68-15,-3 0 72 16,4-14-72-16,-5-3 32 0,1-4-52 16,-12-17-20-16,16 7-8 0,-8-24-308 15,15-4 164-15</inkml:trace>
          <inkml:trace contextRef="#ctx0" brushRef="#br0" timeOffset="173157.2419">14126 15552 320 0,'-4'-3'120'0,"4"3"-96"0,0-4-4 0,0 1 112 15,0 6-76-15,0-3 48 16,0 0-60-16,0 4 28 16,0-1-40-16,0-3 24 15,0 7-28-15,-4 0 28 16,4 3-32-16,-4-3 64 16,4 0-48-16,-4-7 52 15,4 7-52-15,0-7-20 16,4 0-12-16,4 0 44 15,4 0-28-15,42 0 16 16,0-7-24-16,43 0 0 16,15 0-8-16,78 0-8 0,3 4 4 15,24-4 4-15,-12 0-4 16,-27 7-4-16,-27-3 4 16,-19-4 4-16,-24 0-4 0,-19 0 8 15,-31 4-8-15,-19-4 24 16,-20 7-16-16,-11 0-4 15,-8 0-4-15,0 7-444 16,0 3 240-16,8 11-372 16</inkml:trace>
          <inkml:trace contextRef="#ctx0" brushRef="#br0" timeOffset="172174.062">15125 15070 560 0,'31'-31'208'0,"-31"31"-164"0,34 0-8 0,-14 7 164 15,-1 7-116-15,0 10 20 16,1 7-64-16,-1 14 16 16,-3-4-28-16,-16 0-16 15,4 1-8-15,-16-11 92 16,-7-4-52-16,-9-6-36 16,1-4-8-16,-15-13-20 15,11-4 8-15,0-18-300 16,11-6 172-16</inkml:trace>
          <inkml:trace contextRef="#ctx0" brushRef="#br0" timeOffset="172442.2754">15322 14475 528 0,'8'-45'196'0,"-8"45"-152"0,19-17-12 16,-11 10 124-1,11 7-92-15,4 7 16 16,1 4-44-16,-5 9-16 16,0 8-12-16,-19 3 56 0,0 3-36 15,-7 0 96-15,-9-3-72 0,-3-3 20 16,3 0-40-16,1-11-4 16,7 0-16-16,12-7 0 15,8 1-4-15,26-5-8 16,5 5 4-16,11-1 40 15,8 7-24-15</inkml:trace>
        </inkml:traceGroup>
      </inkml:traceGroup>
    </inkml:traceGroup>
    <inkml:traceGroup>
      <inkml:annotationXML>
        <emma:emma xmlns:emma="http://www.w3.org/2003/04/emma" version="1.0">
          <emma:interpretation id="{D066A063-3910-49ED-B4BC-4500B303C1D8}" emma:medium="tactile" emma:mode="ink">
            <msink:context xmlns:msink="http://schemas.microsoft.com/ink/2010/main" type="paragraph" rotatedBoundingBox="4784,16807 17687,16842 17683,18334 4780,18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57146B-D34E-4F9E-9B2D-453386C5B641}" emma:medium="tactile" emma:mode="ink">
              <msink:context xmlns:msink="http://schemas.microsoft.com/ink/2010/main" type="line" rotatedBoundingBox="4784,16807 17687,16842 17683,18334 4780,18299"/>
            </emma:interpretation>
          </emma:emma>
        </inkml:annotationXML>
        <inkml:traceGroup>
          <inkml:annotationXML>
            <emma:emma xmlns:emma="http://www.w3.org/2003/04/emma" version="1.0">
              <emma:interpretation id="{58FEBF74-246D-42AD-B554-2B17AA9CDC80}" emma:medium="tactile" emma:mode="ink">
                <msink:context xmlns:msink="http://schemas.microsoft.com/ink/2010/main" type="inkWord" rotatedBoundingBox="4783,17103 5294,17105 5293,17738 4782,1773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78672.9545">898 16609 436 0,'0'-11'160'0,"4"8"-124"0,-4-4-8 16,-4 7 116-16,-4 0-84 16,1 0-8-16,-5 0-32 15,0-4 72-15,-3 4-48 16,-4-3 56-16,-1 3-56 0,-7 3 4 16,-12 1-28-16,5 6-20 0,-5-3-4 15,4 7 12-15,0 3-4 16,4 4 32-16,0 10-20 15,-4 7 40-15,16 13-32 16,4 11 20-16,3-3-24 16,12 6 16-16,8-7-20 15,3-9 20-15,9-8-24 16,15-7 12-16,7-10-12 16,16-6 36-16,8-8-24 15,-4-3-84-15,-4 0 32 0,-12-4-324 16,-11-3 192-16</inkml:trace>
          <inkml:trace contextRef="#ctx0" brushRef="#br0" timeOffset="178885.0198">527 17059 984 0,'-16'-17'368'0,"16"10"-288"0,8-3-20 16,0 3 100-16,3-7-100 16,16-10-52-16,24 4-8 15,14-1 12-15,9 7-8 16,-4 4-288-16,3 6 152 0,-7 4-608 16</inkml:trace>
        </inkml:traceGroup>
        <inkml:traceGroup>
          <inkml:annotationXML>
            <emma:emma xmlns:emma="http://www.w3.org/2003/04/emma" version="1.0">
              <emma:interpretation id="{CFD02FF7-1CAA-400C-99FB-E5D4AD171414}" emma:medium="tactile" emma:mode="ink">
                <msink:context xmlns:msink="http://schemas.microsoft.com/ink/2010/main" type="inkWord" rotatedBoundingBox="5964,17472 6254,17473 6253,17687 5963,1768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79499.6543">1645 16970 788 0,'-4'-14'292'0,"4"14"-228"0,4-7-16 0,8 7 140 0,3 0-112 16,5 0-12-16,3 7-40 16,4-3-28-16,4 6 0 15,0 0-444-15,-4 7 240 16</inkml:trace>
          <inkml:trace contextRef="#ctx0" brushRef="#br0" timeOffset="179634.5126">1661 17152 808 0,'-27'0'300'0,"27"11"-232"0,0-22-20 16,7 22 28-16,5-11-52 15,15 0 44-15,4 0-40 16,31-11-568-16,8 11 292 16,11-3-132-16</inkml:trace>
        </inkml:traceGroup>
        <inkml:traceGroup>
          <inkml:annotationXML>
            <emma:emma xmlns:emma="http://www.w3.org/2003/04/emma" version="1.0">
              <emma:interpretation id="{D08E9293-C0E1-436A-B1D2-0AE000F21ED1}" emma:medium="tactile" emma:mode="ink">
                <msink:context xmlns:msink="http://schemas.microsoft.com/ink/2010/main" type="inkWord" rotatedBoundingBox="6893,17074 9244,17080 9241,18053 6891,18047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80221.2341">2586 16935 1152 0,'-23'-20'428'0,"27"20"-332"0,7 0-28 0,5-4 76 16,15 1-92-16,11 3 16 16,9 3-44-16,-1 8 32 15,8 9-32-15,4-6-620 0,8 3 324 16,-12-3-448-1</inkml:trace>
          <inkml:trace contextRef="#ctx0" brushRef="#br0" timeOffset="179980.9357">2989 16698 496 0,'-12'-14'184'0,"4"14"-140"0,-3-7-16 0,3 7 164 0,-4-3-112 15,-3 3 28-15,-5 0-64 16,-7 3 44-16,-4 4-52 16,-11 7 36-16,-9 3-40 0,-3 21 60 15,12 17-52-15,3 0 52 16,16 7-52-16,15-7-28 15,23-3-12-15,20-7 44 16,12-8-24-16,7-6-88 16,-4-13 36-16,4 6-492 15,5-14 288-15</inkml:trace>
          <inkml:trace contextRef="#ctx0" brushRef="#br0" timeOffset="180460.8719">3229 17180 756 0,'-24'14'280'0,"5"-4"-216"0,0 7-20 15,15-3 84-15,0 3-80 16,8 4-12-16,7-1-20 16,9 1 28-16,15-4-20 15,3-6 32-15,1-8-32 0,0-6-76 16,-4-8 28-16,-8-6-28 16,-12 0 32-16,-7 0 72 15,-16-1-28-15,-11-2-68 16,-12-4 20-16,4 6 44 0,0 5-12 15,7 2-104-15,16 4 52 16,16 4-652 0</inkml:trace>
          <inkml:trace contextRef="#ctx0" brushRef="#br0" timeOffset="180730.0881">4026 16554 664 0,'-8'6'244'0,"4"-6"-188"0,-19 7-16 0,15 0 136 16,-7 3-104-16,-12 8 16 0,-12 2-52 16,-11 18 80-16,-4 24-64 15,-1 21 64-15,5 3-64 0,8 3 4 16,7-6-32-16,19-4 12 15,12 4-20-15,20-1-96 16,23-3 44-16,26-10-808 16,21-24 464-1,6-18 52-15</inkml:trace>
          <inkml:trace contextRef="#ctx0" brushRef="#br0" timeOffset="181222.4062">4231 16825 592 0,'4'-17'220'0,"-4"17"-172"0,0 0-12 16,-4 7 84-16,-4 17-72 15,-3 17 104-15,-1 14-88 16,-3 7 8-16,-1 0-48 16,5-3 4-16,-1-8-16 0,4 15 44 15,4-15-28-15,1-2-16 16,-1-5-4-16,4-16-328 16,-4-11 176-16,12 0-452 15</inkml:trace>
          <inkml:trace contextRef="#ctx0" brushRef="#br0" timeOffset="181406.9359">4460 17149 716 0,'7'-7'264'0,"9"0"-204"0,11 7-16 0,-4 0 116 16,12-3-96-16,8-4-28 16,7 0-20-16,8 3-8 15,0 4-4-15,-4 0 40 0,-15 0-20 0,-8 0-172 16,-19 0 80-16,-12 0-240 16,-12 0 176-16,-4 0-312 15</inkml:trace>
          <inkml:trace contextRef="#ctx0" brushRef="#br0" timeOffset="181572.376">4715 16801 880 0,'-15'14'328'0,"3"14"-256"0,0 33-16 15,9-19 64-15,-1 16-76 16,-4 1 36-16,0-4-48 15,4-4-20-15,4 8-4 16,0-7-624-16</inkml:trace>
        </inkml:traceGroup>
        <inkml:traceGroup>
          <inkml:annotationXML>
            <emma:emma xmlns:emma="http://www.w3.org/2003/04/emma" version="1.0">
              <emma:interpretation id="{4D7119A6-2207-4B54-87F1-75CDE12F793C}" emma:medium="tactile" emma:mode="ink">
                <msink:context xmlns:msink="http://schemas.microsoft.com/ink/2010/main" type="inkWord" rotatedBoundingBox="9556,17104 11849,17110 11846,18318 9553,18312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82035.6759">5238 16894 508 0,'-12'-48'188'0,"16"27"-148"0,0-10-8 15,0 14 160-15,3-7-112 16,1 7 72-16,4-4-88 16,7 4-8-16,8-4-36 15,4 11 24-15,12 7-28 0,3 13 20 16,5 35-20-16,3 34 44 15,-15 21-32-15,-12 6 12 16,-12 22-24-16,4 2 36 0,-7-9-28 16,-4-15-12-16,-4-26-8 15,-8-12 4-15,-4-13-4 16,-7-13 84-16,-1-15-44 16,1-6-100-16,-5-14 28 15,1-7-400-15,11-4 236 16</inkml:trace>
          <inkml:trace contextRef="#ctx0" brushRef="#br0" timeOffset="182293.2797">5845 16729 716 0,'-19'7'264'0,"4"10"-204"0,-12 35-16 16,7-11 132-16,-7 11-104 16,-27 13-12-16,4-3-36 15,-1-7 8-15,-3-3-20 16,4-4 24-16,7 0-24 0,8-7 12 16,8 1-12-16,8-8-412 15,15-10 216-15,19-7-364 16</inkml:trace>
          <inkml:trace contextRef="#ctx0" brushRef="#br0" timeOffset="182622.0375">5896 17397 592 0,'4'0'220'0,"15"3"-172"0,12-6-12 0,-12-4 120 15,8 3-92-15,8-3 36 16,0-6-60-16,0 2-24 16,-8-2-8-16,-8 2 24 0,-7-6-16 15,-20 10-24-15,-11-3 4 16,-8 3 8-16,-12 3 0 0,0 8-20 16,-3 3 8-16,3 10 4 15,12 4 4-15,8 3 52 16,15 17-28-16,4-3 76 15,19 0-52-15,8-4 28 16,24-10-44-16,3-7-168 16,0 1 72-16,4-18-608 15,-8 0 368 1,1-11 16-16</inkml:trace>
          <inkml:trace contextRef="#ctx0" brushRef="#br0" timeOffset="182954.6818">6442 16595 624 0,'15'-11'228'0,"4"11"-176"0,20 11-16 0,-12-1 168 15,16 11-120-15,3 41 176 16,1 38-148-16,-5 10 80 0,-11-17-112 16,-15 6 16-16,-16 5-56 15,-16-5 28-15,-19-6-36 0,-19-14 16 16,0-10-28-16,-16-10-520 15,8-15 272-15,-3-6-596 16</inkml:trace>
          <inkml:trace contextRef="#ctx0" brushRef="#br0" timeOffset="183764.1365">7080 17362 728 0,'-23'-14'268'0,"31"14"-208"0,11 0-16 0,1-6 116 0,14-1-96 16,25 0 52-16,14 3-68 16,4 1 20-16</inkml:trace>
          <inkml:trace contextRef="#ctx0" brushRef="#br0" timeOffset="183614.9573">7158 17194 624 0,'-20'-14'228'0,"20"14"-176"0,0 0-16 0,0 0 280 15,8 0-180-15,15-11 52 16,12 11-112-16,16-3-12 16,11 6-40-16,-8 8 12 0,4-4-20 15,-8 3-192-15,-11 4 92 16</inkml:trace>
        </inkml:traceGroup>
        <inkml:traceGroup>
          <inkml:annotationXML>
            <emma:emma xmlns:emma="http://www.w3.org/2003/04/emma" version="1.0">
              <emma:interpretation id="{C175AE89-99CE-4879-921F-3889AC8E30A4}" emma:medium="tactile" emma:mode="ink">
                <msink:context xmlns:msink="http://schemas.microsoft.com/ink/2010/main" type="inkWord" rotatedBoundingBox="12471,17341 13254,17343 13252,18113 12469,18111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84107.5499">8582 16880 676 0,'-15'-34'248'0,"-4"24"-192"0,-24-4-16 0,16 10 156 15,-12 8-116-15,-7 10 56 16,-1 13-80-16,1 8 56 16,-5 16-64-16,1 8 44 0,23-4-52 15,4-4 40-15,15-2-44 0,8 6 24 16,12-4-32-1,7 1 16-15,16-4-24 0,7-10 16 16,13-4-20-16,-1-10-440 16,-4-6 232-16,-3-8-648 15</inkml:trace>
          <inkml:trace contextRef="#ctx0" brushRef="#br0" timeOffset="184273.9939">8160 17214 832 0,'0'-3'308'0,"12"3"-240"0,4-4-20 15,3 4 184-15,8-3-136 16,23-1 32-16,12 4-76 16,8 0-4-16,0 7-32 15,-8 4-368-15,-4-1 188 0</inkml:trace>
          <inkml:trace contextRef="#ctx0" brushRef="#br0" timeOffset="184588.3284">8799 17421 800 0,'-15'34'296'0,"11"-24"-232"0,4 14-16 15,-8-13 88-15,4 13-84 16,0-7-4-16,0 0-28 16,12-6 4-16,4 2-16 15,3-6-144-15,5-7 72 0,7-7-132 16,4-6 112-16,-8-8 24 16,0-3 36-16,-19-4 28 15,-8-3 0-15,-7 0 112 16,-5 11-64-16,-3-4 112 15,3 13-92-15,5 4-80 16,-1 7 0-16,8 0-252 16,20 11 144-16</inkml:trace>
        </inkml:traceGroup>
        <inkml:traceGroup>
          <inkml:annotationXML>
            <emma:emma xmlns:emma="http://www.w3.org/2003/04/emma" version="1.0">
              <emma:interpretation id="{4C4022EB-E388-4B50-B0E7-3508D43352C4}" emma:medium="tactile" emma:mode="ink">
                <msink:context xmlns:msink="http://schemas.microsoft.com/ink/2010/main" type="inkWord" rotatedBoundingBox="13633,18112 13920,17116 14509,17287 14222,18282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85039.0293">9837 16712 372 0,'0'-31'140'0,"3"24"-112"0,-6-3-4 15,-5 10 172-15,-4-4-112 16,-11 4 80-16,-16 11-96 15,-11 13 80-15,-8 17-88 16,4 28 96-16,3 17-92 0,5 3 24 16,3 1-52-16,16 3-4 15,12 6-20-15,11 1 28 16,8-10-24-16,15-18 20 16,12-21-20-16,12-2-220 0,11-18 112 15,4-7-732 1</inkml:trace>
          <inkml:trace contextRef="#ctx0" brushRef="#br0" timeOffset="185307.2411">10111 16925 840 0,'-19'-34'312'0,"15"51"-244"0,0 28-16 16,-3-7 40-16,-9 13-60 15,1 8 148-15,-5 3-104 16,5 6 12-16,-1 8-52 16,5-4 0-16,-1-3-20 0,4-17-140 15,-3-4 68-15,3-27-652 16</inkml:trace>
        </inkml:traceGroup>
        <inkml:traceGroup>
          <inkml:annotationXML>
            <emma:emma xmlns:emma="http://www.w3.org/2003/04/emma" version="1.0">
              <emma:interpretation id="{4D699418-EECB-4667-A2F5-8D5CD3C262CE}" emma:medium="tactile" emma:mode="ink">
                <msink:context xmlns:msink="http://schemas.microsoft.com/ink/2010/main" type="inkWord" rotatedBoundingBox="14796,16834 17687,16842 17684,18264 14792,18256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88850.9825">11242 17307 268 0,'-8'4'100'0,"8"-4"-76"0,0 0-8 0,0 0 124 16,0 0-80-16,0 0 108 16,8-4-96-16,0 4 52 15,-1 0-72-15,1-3 76 16,0 3-72-16,0-7 8 15,-1 14-40-15,1-7 68 16,4 0-56-16,-1 0 12 16,5 3-28-16,11-3 16 15,8 0-24-15,27 7-4 0,15-7-4 16,16-3-4-16,46-4 0 16,16 7-12-16,12 0 8 15,15 0 12-15,-12 3-4 0,-11-3 8 16,-20 0-8-16,-19 4-4 15,-8-1 4-15,-15 7-4 16,-12 1 0-16,-19 2 32 16,-12 1-16-16,-11 3-128 15,-5-6 60-15</inkml:trace>
          <inkml:trace contextRef="#ctx0" brushRef="#br0" timeOffset="185480.2024">10464 17286 1172 0,'31'0'436'0,"-24"0"-340"0,21 0-24 0,-9 4 20 16,4-1-64-16,12-3-80 16,15 4 24-16,12 10-968 15</inkml:trace>
          <inkml:trace contextRef="#ctx0" brushRef="#br0" timeOffset="186420.7037">11164 17077 384 0,'-3'0'140'0,"3"13"-108"0,3 15-8 0,1-11 180 16,-8 11-116-16,4 9 132 15,-3 22-128-15,-1 13 24 16,0 4-68-16,-4 0 32 0,0-11-44 0,-3-13 24 16,-5-11-32-16,-7-10 16 15,-12-11-24-15,-4-2 28 16,-7-5-32-16,-4-6-12 16,-1-3-8-16,9-11-280 15,-1-10 156-15,28-14-580 16</inkml:trace>
          <inkml:trace contextRef="#ctx0" brushRef="#br0" timeOffset="186558.5696">11184 16633 1040 0,'-8'-11'384'0,"20"22"-300"0,-5-4-20 16,1 6-48-16,0-2-20 15,15 2-860-15</inkml:trace>
          <inkml:trace contextRef="#ctx0" brushRef="#br0" timeOffset="187245.9369">11668 16671 476 0,'-4'-11'176'0,"0"8"-136"0,4-11-12 15,0 14 128-15,0 0-92 16,0-3 72-16,-4-1-80 16,0 4 24-16,-4 4-48 15,-7-1-36-15,3 18 0 0,-3 6 52 31,-1 1-24-31,1 16 52 0,7 5-44 0,0 2-8 16,8-3-12-16,4-6 24 16,4-4-20-16,4-11 64 15,7-6-44-15,-4-11-16 16,1-10-12-16,7-7-272 16,-3-10 144-16,-5-11-184 15,-3-13 176-15,-5-4-20 16,-3 8 88-16,-4 9 168 15,4 7-56-15,0 14 104 16,4 7-88-16,-1 14 124 16,5 7-108-16,7 6 20 15,9 8-60-15,18-8 8 16,4-3-32-16,16-6 36 0,-8-15-32 16,-7-6 32-16,-13-11-32 15,-15-14 32-15,-15-16-32 16,-8 6 4-16,-11-7-16 0,-13 0-24 15,-3 1 4-15,4 13-12 32,4 0 8-32,-1 10-228 15,13 11 128-15,3 3-376 16,11 7 276-16</inkml:trace>
          <inkml:trace contextRef="#ctx0" brushRef="#br0" timeOffset="187607.8808">12237 16939 404 0,'4'-10'148'0,"-4"10"-112"0,0 3-12 0,0 4 76 16,0 10-60-16,-4 11 44 0,-4 9-48 16,4 1 52-16,-4 7-52 15,-3-7 20-15,3-4-36 16,0-6 28-16,1 3-32 0,3-4 32 15,-8-3-32-15,0-6-32 16,5-8 8-16,-5-10-388 16,4 0 220-1,4-3-176-15</inkml:trace>
          <inkml:trace contextRef="#ctx0" brushRef="#br0" timeOffset="187861.1896">12202 17021 416 0,'15'-24'152'0,"-7"18"-116"0,11-5-12 16,-7 11 196-16,7 0-124 0,9 4 32 15,-1 16-76-15,0 1 28 16,0 3-44-16,0 0 8 0,-8-3-28 16,-7-1 8-16,-4-2-12 15,-8-5 64-15,-16-6-44 16,-3 10 24-16,-8-10-36 15,0-7 0-15,3-7-12 16,-3 1-8-16,0-15 4 16,16-3-400-16,14-7 216 15,5-7-380-15</inkml:trace>
          <inkml:trace contextRef="#ctx0" brushRef="#br0" timeOffset="188191.6755">12446 16409 560 0,'15'-38'208'0,"-15"38"-164"0,12-27-8 16,-8 16 136-1,0 4-100-15,11 1 96 16,-7 2-100-16,-4 4 64 15,11 7-76-15,-11 7 24 16,4 3-48-16,-8 7 60 0,-4 0-52 0,-4 4 28 16,0 3-40-16,-11-4-8 15,4-3-12-15,-1-3 36 16,8 0-20-16,4-8-12 16,8 1-8-16,12-7 12 15,11-4-8-15,12-3-116 16,-1 7 56-16,5-3-456 15,-4-1 284 1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3:55.1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D90967-D809-4D30-8579-625390200A43}" emma:medium="tactile" emma:mode="ink">
          <msink:context xmlns:msink="http://schemas.microsoft.com/ink/2010/main" type="writingRegion" rotatedBoundingBox="9619,5382 21265,5178 21318,8172 9672,8376"/>
        </emma:interpretation>
      </emma:emma>
    </inkml:annotationXML>
    <inkml:traceGroup>
      <inkml:annotationXML>
        <emma:emma xmlns:emma="http://www.w3.org/2003/04/emma" version="1.0">
          <emma:interpretation id="{1302E3EA-5C30-4AD7-BCFC-665A7F19CC3D}" emma:medium="tactile" emma:mode="ink">
            <msink:context xmlns:msink="http://schemas.microsoft.com/ink/2010/main" type="paragraph" rotatedBoundingBox="9595,6219 14654,5121 14840,5978 9781,7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BD656D-FE88-4F4F-893F-511CBED75922}" emma:medium="tactile" emma:mode="ink">
              <msink:context xmlns:msink="http://schemas.microsoft.com/ink/2010/main" type="line" rotatedBoundingBox="9595,6219 14654,5121 14840,5978 9781,7076"/>
            </emma:interpretation>
          </emma:emma>
        </inkml:annotationXML>
        <inkml:traceGroup>
          <inkml:annotationXML>
            <emma:emma xmlns:emma="http://www.w3.org/2003/04/emma" version="1.0">
              <emma:interpretation id="{CAFD8C90-74FF-4F92-9EE4-5EB809BECE41}" emma:medium="tactile" emma:mode="ink">
                <msink:context xmlns:msink="http://schemas.microsoft.com/ink/2010/main" type="inkWord" rotatedBoundingBox="9684,6340 10487,6299 10512,6803 9709,68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5768 6034 592 0,'-35'7'220'0,"35"-7"-172"0,-27 10-12 0,8-3 84 16,7-4-72-16,-19 1 60 16,4 3-64-16,-12 3 48 15,5 0-52-15,-9 4 16 16,8 3-36-16,0 1 8 16,8-1-16-16,8-3-8 15,7 3 0-15,16-10 20 16,12-1-12-16,18-9-4 15,5 3-4-15,11-14-16 16,1 1 8-16,-1-8-164 16,-7 4 92-16,-12-11-16 15,0 4 60-15,-24-17-8 16,5 10 24-16,-16-17 28 16,0 6-8-16,-7-2 44 15,-1 9-24-15,-3 8 76 16,7 13-56-16,0 14 76 15,4 14-68-15,4 20 28 16,4 4-48-16,0 14 36 16,0-4-40-16,-4 3 12 15,4-2-24-15,-8-5 28 16,0-6-28-16,-8 3-136 0,1-6 64 16</inkml:trace>
          <inkml:trace contextRef="#ctx0" brushRef="#br0" timeOffset="197.0938">5888 6027 808 0,'16'10'300'0,"-16"-10"-232"0,11 7-20 0,-3-7 96 15,7 7-88-15,16-3 4 16,4-1-36-16,12-3 0 15,-5 0-12-15,-3-10-376 16,0 6 196-16</inkml:trace>
          <inkml:trace contextRef="#ctx0" brushRef="#br0" timeOffset="435.7282">5981 5907 456 0,'0'3'168'0,"0"-3"-128"0,4 24-16 16,-4-7 236 0,4 1-148-16,-4 13 44 15,0-1-92-15,-8 12 36 16,0-4-56-16,-3 3 4 16,7-10-28-16,-4 0-20 0,4 0-4 0,8-11 20 15,4-2-8-15,15-12-4 16,8-6 0-16,23-10-208 15,-4 3 112-15</inkml:trace>
        </inkml:traceGroup>
        <inkml:traceGroup>
          <inkml:annotationXML>
            <emma:emma xmlns:emma="http://www.w3.org/2003/04/emma" version="1.0">
              <emma:interpretation id="{55C9C4CC-CCE8-4D47-8D85-98638E589241}" emma:medium="tactile" emma:mode="ink">
                <msink:context xmlns:msink="http://schemas.microsoft.com/ink/2010/main" type="inkWord" rotatedBoundingBox="11681,5767 11997,5698 12051,5948 11735,6016"/>
              </emma:interpretation>
            </emma:emma>
          </inkml:annotationXML>
          <inkml:trace contextRef="#ctx0" brushRef="#br0" timeOffset="2328.2631">8338 5373 800 0,'-11'-3'296'0,"11"3"-232"0,4 0-16 16,0 0 184 0,-1 3-136-16,17-3 60 15,-5 0-92-15,16 0-12 16,4 0-32-16,8-3 32 15,-5 3-28-15</inkml:trace>
          <inkml:trace contextRef="#ctx0" brushRef="#br0" timeOffset="2703.7611">8877 5401 508 0,'3'10'188'0,"-3"-10"-148"0,31 11-8 0,-3-11 72 16,-1 0-64-16,11 0 52 16,13 0-52-16,-5-11-4 15,1 8-20-15,-9-7 32 16,-7 3-24-16,-8-14-4 15,-3 11-12-15,-20-11 12 16,0 7-12-16,-20-10-4 16,-7 4 0-16,-15-1 28 15,7 7-16-15,-15 7 152 16,15 11-92-16,-4 13 28 16,4 14-60-16,4 7-8 15,12 3-24-15,3 4 56 16,13 3-40-16,6-10 8 15,13-4-24-15,23-10 12 0,-1-3-16 16,17-11-116-16,3 4 56 16</inkml:trace>
        </inkml:traceGroup>
        <inkml:traceGroup>
          <inkml:annotationXML>
            <emma:emma xmlns:emma="http://www.w3.org/2003/04/emma" version="1.0">
              <emma:interpretation id="{C9B0C3EB-66E2-4F2D-9E46-45A3525B247F}" emma:medium="tactile" emma:mode="ink">
                <msink:context xmlns:msink="http://schemas.microsoft.com/ink/2010/main" type="inkWord" rotatedBoundingBox="12657,5894 13557,5698 13641,6085 12741,6281"/>
              </emma:interpretation>
            </emma:emma>
          </inkml:annotationXML>
          <inkml:trace contextRef="#ctx0" brushRef="#br0" timeOffset="3302.8551">10313 4871 572 0,'31'-13'208'0,"-31"13"-160"0,7-18-12 0,-10 8 180 16,-1 7-124-16,-23-11 8 16,3 7-60-16,-22-7 16 15,3 7-32-15,-7 0 20 16,7 7-24-16,1-3 28 16,11 6-32-16,0 1 4 15,12 3-12-15,-9 0-16 16,17 3 4-16,-5 0 12 15,9 1-4-15,-5 2-4 16,12 5 4-16,-12-1 12 0,5 3-8 0,-9 4 4 16,12 4-4-16,-7 10 12 15,7 0-12-15,-4 13-12 16,4 1 0-16,-4 6 48 16,8 1-24-16,0-11-20 15,4-7 0-15,-4-6 0 16,0-4 0-16,0-14 24 31,0 3-12-31,0-2-4 0,0-12-4 0,0 1 12 16,4 4-8-16,4-4-20 15,4-1 4-15,7 1 20 16,4-3-4-16,4 3 4 16,4 0-4-16,8-4 4 15,0 0-8-15,-1-3-80 16,1 7 40-16,-8-7-328 15,0-3 200-15</inkml:trace>
          <inkml:trace contextRef="#ctx0" brushRef="#br0" timeOffset="3547.0045">9960 5143 716 0,'-34'-27'264'0,"34"27"-204"0,-4-7-16 16,4 3 248 0,4 4-168-16,7-3 4 0,5 3-80 0,19-4 28 15,3 4-44-15,24 0 36 16,0 4-36-16,8-1 0 16,-4 8-20-16,-12-5 28 15,-8 1-24-15,-15-3-260 16,-7-1 132-16</inkml:trace>
        </inkml:traceGroup>
        <inkml:traceGroup>
          <inkml:annotationXML>
            <emma:emma xmlns:emma="http://www.w3.org/2003/04/emma" version="1.0">
              <emma:interpretation id="{BCAA2FDD-A914-4318-9B64-580F0DF57D5A}" emma:medium="tactile" emma:mode="ink">
                <msink:context xmlns:msink="http://schemas.microsoft.com/ink/2010/main" type="inkWord" rotatedBoundingBox="14039,5370 14678,5231 14840,5978 14201,61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89.7045">3852 5951 176 0,'4'-7'64'0,"-4"14"-48"0,0-7-8 0,0 0 32 16,0 0-24-16,0 0 48 15,0 7-36-15,0 0 40 16,11 3-40-16,-7-3-4 15,4 7-16-15,0-14-8 16,3 7 4-16,-7-4-4 16,12 4 0-16,-12-7 0 15,7 7 0-15,-7-7 16 16,0 0-8-16,0 0 4 16,0 0-4-16,3-7-16 15,1 7 4-15,-4 0 12 16,8 0-4-16,-5 0 16 15,5 0-12-15,-8-3 4 16,4 3-4-16,-5-4-32 16,-3 4 12-16,12-6 12 15,-4 2 4-15,-8-3-12 0,11 4 4 16,-7-8 20-16,0 5-8 16,4-5 4-16,0 4-4 0,-4-3-16 15,3 10 4-15,-7-14 4 16,12 14 0-16,-12-13 0 15,4 6 0-15,-4-4-12 16,4 4 8-16,-4 1-4 16,7-1 0-16,-7 0 16 15,0 3-4-15,0-9 8 16,8 13-8-16,-8-14-4 16,4 14 4-16,-4-10-4 15,0 3 0-15,0 0 32 16,0 7-16-16,-4-11 32 15,4 8-32-15,-4-7 48 16,4 10-36-16,-4-14-4 16,8 7-16-16,-8-3 28 15,4 3-20-15,-4 0 32 16,4 0-32-16,-3 4 20 16,-1-1-20-16,-4-6 0 15,4 10-8-15,0-4 12 16,4 4-12-16,-4-3-40 15,4 6 20-15,4 1-516 16,4 10 288-16</inkml:trace>
          <inkml:trace contextRef="#ctx0" brushRef="#br0" timeOffset="28201.0278">5845 4840 312 0,'4'-10'112'0,"-8"10"-84"0,4-3-12 0,0-1 84 32,4 4-60-32,-4-3 60 0,0 6-56 0,-4-3 24 15,4 7-40-15,-3-4 8 16,3 1-20-16,-4-4 0 15,8 0-8-15,-4 0-8 16,7 0 4-16,-3-4 4 16,4 4-4-16,-8-3 8 15,0 3-8-15,8-3 8 16,-4 6-8-16,-4 0 24 16,3 1-16-16,-3-1 4 15,4 4-8-15,-4 4-16 16,0-1 4-16,8-3 12 15,0 3-4-15,-4-3 16 16,11 0-12-16</inkml:trace>
        </inkml:traceGroup>
      </inkml:traceGroup>
    </inkml:traceGroup>
    <inkml:traceGroup>
      <inkml:annotationXML>
        <emma:emma xmlns:emma="http://www.w3.org/2003/04/emma" version="1.0">
          <emma:interpretation id="{B77A51B8-92A9-48AB-A20C-E8ACC4AA7D55}" emma:medium="tactile" emma:mode="ink">
            <msink:context xmlns:msink="http://schemas.microsoft.com/ink/2010/main" type="paragraph" rotatedBoundingBox="9650,7118 21296,6914 21318,8172 9672,8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11D758-1AC5-4526-A44E-0F52A7B392A7}" emma:medium="tactile" emma:mode="ink">
              <msink:context xmlns:msink="http://schemas.microsoft.com/ink/2010/main" type="line" rotatedBoundingBox="9650,7118 21296,6914 21318,8172 9672,8376"/>
            </emma:interpretation>
          </emma:emma>
        </inkml:annotationXML>
        <inkml:traceGroup>
          <inkml:annotationXML>
            <emma:emma xmlns:emma="http://www.w3.org/2003/04/emma" version="1.0">
              <emma:interpretation id="{7B4994FB-5EDA-4627-AC3E-DCFFB75C19EC}" emma:medium="tactile" emma:mode="ink">
                <msink:context xmlns:msink="http://schemas.microsoft.com/ink/2010/main" type="inkWord" rotatedBoundingBox="9652,7234 10369,7222 10382,8003 9666,80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428.7407">5927 7482 364 0,'23'-31'132'0,"-23"31"-100"0,31-17-12 0,-16 10 96 15,1 0-68-15,-4 0 112 16,-1 0-88-16,-3-3 68 16,0 3-80-16,-8-7 40 15,0 11-60-15,-8-11-12 16,0 7-16-16,-15-17-12 15,4 10 4-15,-20-23 4 16,4-1-4-16,-27-31-12 16,4 14 4-16,-35-21 12 15,23 21-4-15,-11-3-12 16,23 17 4-16,0-4-4 16,23 21 0-16,8-7 16 15,15 3-4-15,1 11-56 16,11 3 28-16,4 11 12 15,7 6 8-15,1 4 20 16,3 14-8-16,-15 3 16 0,8 7-16 16,-16 0 16-16,5 0-16 0,-13 0 16 15,4 0-16 1,-7-11 16-16,11-2-16 0,-3-18-20 16,15-7 4-16,15-11-12 15,16-2 8-15,19-11 0 16,12 14 4-16,11-14-12 15,-11 17 12-15,-8-10-4 16,-4 17 4-16,-27-10 44 16,1 10-24-16,-28-7 60 15,-4 7-40-15,-27-3 124 16,-16 3-84-16,-11 0 64 16,0 7-80-16,4-7-76 15,11 7 12-15,12 0-68 16,12-3 44-16,27-4-320 15,3 0 196-15</inkml:trace>
        </inkml:traceGroup>
        <inkml:traceGroup>
          <inkml:annotationXML>
            <emma:emma xmlns:emma="http://www.w3.org/2003/04/emma" version="1.0">
              <emma:interpretation id="{AB6AA0E8-4172-4D39-9826-9559A9D22253}" emma:medium="tactile" emma:mode="ink">
                <msink:context xmlns:msink="http://schemas.microsoft.com/ink/2010/main" type="inkWord" rotatedBoundingBox="10847,7361 12107,7339 12118,7992 10858,801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904.0006">6895 7406 384 0,'7'-34'140'0,"-7"34"-108"0,4-28-8 0,-4 18 196 16,0 3-124-16,-8-13 112 15,5 13-120-15,-13-17-4 16,1 13-48-16,-16-9 0 16,7 9-20-16,-14-2-16 15,7 13-4-15,-12 6-4 16,8 1 0-16,-3 4-12 15,10 13 12-15,-2 3-12 16,10 4 8-16,5 7 8 16,11 0 4-16,12-7 0 15,7 0 0-15,31-17 16 16,1-4-8-16,23-20-92 16,-1-4 48-16,5-7-536 15,-8 11 316-15</inkml:trace>
          <inkml:trace contextRef="#ctx0" brushRef="#br0" timeOffset="10178.2844">7270 7238 644 0,'-4'-17'236'0,"4"17"-180"0,0-14-20 0,-4 14 124 16,4 0-96-16,-4 7 16 15,1 6-44-15,-9 5-24 16,4 2-8-16,-3 4 12 16,3 7-8-16,0 0-20 15,4-7 4-15,12 4 4 16,7-11 4-16,9-10-36 15,3 0 20-15,12-14-108 16,-5 0 68-16,5 0-44 16,-12-3 56-16,-15-11 60 15,11 11-8-15,-31-11 40 16,-7 8-32-16,-8-5 152 16,-5 11-92-16,-6-3 100 15,7 3-100-15,7 0-84 16,16 1 0-16,16-5-112 15,15 8 68-15</inkml:trace>
          <inkml:trace contextRef="#ctx0" brushRef="#br0" timeOffset="10411.8541">7777 6815 756 0,'-19'3'280'0,"19"-3"-216"0,-12 31-20 15,4-3 56 1,8 6-64-16,-7 25 4 16,3 2-24-16,0 8 16 0,12-3-20 15,-12-11 12-15,4-7-12 0,0-4 0 16,0-6-4-16,-8-7-16 16,8-7 4-16</inkml:trace>
        </inkml:traceGroup>
        <inkml:traceGroup>
          <inkml:annotationXML>
            <emma:emma xmlns:emma="http://www.w3.org/2003/04/emma" version="1.0">
              <emma:interpretation id="{A37BD5EB-C5FF-42EB-8EB9-5C01DCEBA76B}" emma:medium="tactile" emma:mode="ink">
                <msink:context xmlns:msink="http://schemas.microsoft.com/ink/2010/main" type="inkWord" rotatedBoundingBox="12516,7210 13090,7199 13100,7806 12527,781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630.9369">8315 6691 652 0,'-11'-7'244'0,"11"7"-192"0,-12 14-12 0,-3 0 180 16,11 3-128-16,-12 10 80 15,1 4-104-15,-1 21 16 16,8 3-48-16,-3 7-4 16,-1-4-20-16,12-3-8 15,0-10 0-15,0-4 4 16,12-13-4-16,-12-4-344 16,0 0 184-16</inkml:trace>
          <inkml:trace contextRef="#ctx0" brushRef="#br0" timeOffset="10991.3957">8702 6846 904 0,'0'-38'332'0,"0"38"-256"0,0-4-24 0,0 1 116 16,0 6-104-16,8-3-52 15,0 0-12-15,-4 0-140 16,11 7 80-16</inkml:trace>
          <inkml:trace contextRef="#ctx0" brushRef="#br0" timeOffset="11109.7104">8768 7114 872 0,'-11'45'324'0,"11"-45"-252"0,-12 44-20 16,8-23 40-1,8-4-60-15,-4 4 16 16,8 0-32-16</inkml:trace>
        </inkml:traceGroup>
        <inkml:traceGroup>
          <inkml:annotationXML>
            <emma:emma xmlns:emma="http://www.w3.org/2003/04/emma" version="1.0">
              <emma:interpretation id="{B0360A23-EE12-4A1D-88CF-F83843E408A4}" emma:medium="tactile" emma:mode="ink">
                <msink:context xmlns:msink="http://schemas.microsoft.com/ink/2010/main" type="inkWord" rotatedBoundingBox="13540,7599 13693,7596 13698,7874 13545,787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545.4566">9357 7090 520 0,'0'-14'192'0,"0"14"-152"0,-8-3-8 0,0 3 132 15,8 3-96-15,-11 1-28 16,-1 6-24-16,-7 0-28 16,3 4 8-16,-7 0 12 15,7 6-4-15,1-2-12 16,3-1 4-16,8-3-32 16,8-1 20-16,8-2 4 15,3 6 12-15,5-10 16 16,-1 6-8-16,0 5 4 15,5-5-4-15,-9-2-16 16,1-4 4-16,-9 6 4 16,-3-6 0-16,-8 0 24 15,4-3-12-15,-11 2 56 16,-1 1-36-16,-11-10 36 16,4 6-36-16,-5-3-20 0,9 0-4 0,-5 0-96 15,9 0 48-15,3 0-392 16,4 0 240-16</inkml:trace>
        </inkml:traceGroup>
        <inkml:traceGroup>
          <inkml:annotationXML>
            <emma:emma xmlns:emma="http://www.w3.org/2003/04/emma" version="1.0">
              <emma:interpretation id="{5242837E-249D-4504-BC58-C0F23C07D82B}" emma:medium="tactile" emma:mode="ink">
                <msink:context xmlns:msink="http://schemas.microsoft.com/ink/2010/main" type="inkWord" rotatedBoundingBox="14115,7293 15208,7274 15220,7913 14126,793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905.849">9844 7159 832 0,'-31'41'308'0,"31"-41"-240"0,-15 45-20 15,11-28 8 1,4-3-40-16,4-1 4 16,8 5-12-16,7-12-260 0,-4 8 136 0</inkml:trace>
          <inkml:trace contextRef="#ctx0" brushRef="#br0" timeOffset="11742.5316">9930 6773 1008 0,'-16'-6'372'0,"16"6"-288"0,-23 3-24 0,15-3 124 16,4 0-112-16,0 0-72 15,-3 7-4-15,3 3-396 16,8 4 220-16</inkml:trace>
          <inkml:trace contextRef="#ctx0" brushRef="#br0" timeOffset="12102.5166">10108 7186 852 0,'0'4'316'0,"0"-4"-248"0,-8 31-16 0,8-14 40 15,0 3-60-15,0-2-12 16,4-5-12-16,3 5-8 15,5-5 0-15,11-6-188 16,-3 4 104-16,-1-15-248 16,8 4 188-16,-15-7-188 15,-1 4 192-15</inkml:trace>
          <inkml:trace contextRef="#ctx0" brushRef="#br0" timeOffset="12508.0954">10185 7217 592 0,'-8'-10'220'16,"8"10"-172"-16,20-7-12 0,-5 0 48 15,1 14-52-15,11-14 4 16,4 7-20-16,4 0-4 16,3-3-4-16,-3 3-8 15,-4 7 4-15,-4-4 4 16,0 0-4-16,-11 1 16 16,3 3-12-16,-7 0-4 15,-5 3 0-15,1 0-24 16,0 1 12-16,0 2 56 0,-1 5-24 0,1-1 52 15,0 3-44-15,0-6 28 16,-1 3-32-16,1-10 8 16,0 10-20-16,0-17 44 15,-1 7-32-15,1-14-16 16,0 7-4-16,0-3-20 16,-1-11 8-16,1 0-172 15,4 8 96-15,-5-5-32 16,1-3 68-16,0 4 12 15,0 3 16-15,-1 0 128 16,1 14-64-16,4-3 176 16,3 3-124-16,5 3 92 15,3 4-108-15,0-1 8 16,8 1-56-16,-8 3 40 16,-3-3-44-16</inkml:trace>
        </inkml:traceGroup>
        <inkml:traceGroup>
          <inkml:annotationXML>
            <emma:emma xmlns:emma="http://www.w3.org/2003/04/emma" version="1.0">
              <emma:interpretation id="{E2E82883-66A1-4685-9742-56B38EA7C4F1}" emma:medium="tactile" emma:mode="ink">
                <msink:context xmlns:msink="http://schemas.microsoft.com/ink/2010/main" type="inkWord" rotatedBoundingBox="16439,7242 17026,7231 17035,7767 16448,777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7474.5582">12148 6718 956 0,'-27'0'352'0,"19"0"-272"0,8 0-24 0,-4 0 4 16,8 0-44-16,-4 0-40 15,8 0 12-15</inkml:trace>
          <inkml:trace contextRef="#ctx0" brushRef="#br0" timeOffset="47670.5783">12190 7135 664 0,'-4'34'244'0,"4"-34"-188"0,0 21-16 0,0-11-12 16,0 4-24-16,4-4-4 15,0 4 4-15,4-7-4 16,0 0 0-16</inkml:trace>
          <inkml:trace contextRef="#ctx0" brushRef="#br0" timeOffset="47982.4562">12392 7107 840 0,'-4'24'312'0,"4"-24"-244"0,-8 31-16 0,0-14 32 15,8-3-56-15,-4 3 8 16,8-3-24-16,-4 0 12 16,12-7-16-16,-4-14 24 15,7 0-20-15,-3-10-76 16,7-4 36-16,4-17 8 16,0 11 16-16,-3-8-8 15,7 11 8-15,-8 4-32 16,1 13 20-16,-5 17 68 15,-3 7-28-15,-12 11 28 16,11-1-32-16,-7 1 16 0,0-4-20 16,12-7 44-16,3 0-32 0,8-17-400 15,0 0 200 1</inkml:trace>
        </inkml:traceGroup>
        <inkml:traceGroup>
          <inkml:annotationXML>
            <emma:emma xmlns:emma="http://www.w3.org/2003/04/emma" version="1.0">
              <emma:interpretation id="{485ABC0F-FF2D-4688-934F-DEC2863229E8}" emma:medium="tactile" emma:mode="ink">
                <msink:context xmlns:msink="http://schemas.microsoft.com/ink/2010/main" type="inkWord" rotatedBoundingBox="17932,7539 19270,6860 19619,7547 18281,8227"/>
              </emma:interpretation>
              <emma:one-of disjunction-type="recognition" id="oneOf8">
                <emma:interpretation id="interp8" emma:lang="" emma:confidence="0">
                  <emma:literal>gm a</emma:literal>
                </emma:interpretation>
                <emma:interpretation id="interp9" emma:lang="" emma:confidence="0">
                  <emma:literal>SM a</emma:literal>
                </emma:interpretation>
                <emma:interpretation id="interp10" emma:lang="" emma:confidence="0">
                  <emma:literal>JM a</emma:literal>
                </emma:interpretation>
                <emma:interpretation id="interp11" emma:lang="" emma:confidence="0">
                  <emma:literal>sma</emma:literal>
                </emma:interpretation>
                <emma:interpretation id="interp12" emma:lang="" emma:confidence="0">
                  <emma:literal>SMS a</emma:literal>
                </emma:interpretation>
              </emma:one-of>
            </emma:emma>
          </inkml:annotationXML>
          <inkml:trace contextRef="#ctx0" brushRef="#br0" timeOffset="49467.5549">15678 6718 840 0,'-27'-13'312'0,"27"13"-244"0,-19 0-16 0,7 0 24 16,8 7-52-16,-7-1-20 15,7 8-4-15,-4 0 8 16,4 0-4-16,4 3 16 16,8 4-12-16,3 3-12 15,5 0 0-15,3 3 28 16,-3 4-12-16,3 0 4 16,0 0-8-16,-11 0 4 15,0-3-8-15,-8-4 8 16,-8 0-8-16,-19 0 24 15,8-4-16-15,-20-2-20 16,0-1 0-16,5-10-304 16,6-4 172-16</inkml:trace>
          <inkml:trace contextRef="#ctx0" brushRef="#br0" timeOffset="50084.7582">15941 6722 612 0,'-3'3'228'0,"3"-3"-180"0,0 7-12 0,0-3 96 16,0 6-80-16,-8 7-12 16,8 4-24-16,-8 10-24 15,8 0 4-15,-12 7 20 16,12-4-8-16,-7 0 4 15,7 1-4-15,0-11 12 16,7-4-12-16,-7-13 24 16,0 0-20-16,0-14 4 15,0-3-8-15,8-14-8 16,4 3 4-16,-4-13-4 16,3 3 0-16,1-3-12 15,3 9 8-15,-7 1 12 16,4 11-4-16,-12-1 40 15,7 10-20-15,-7 8 20 16,4 6-24-16,-4 7 8 16,0 7-16-16,0 11-8 15,8-1 0-15,-8 4 28 0,12-4-16 16,-5-3 4-16,9-3-12 16,-5-7 20-16,1-1-16 0,3-9 24 15,-3-5-24-15,-4-12-20 16,3-1 0-16,-3-24-32 15,4 3 24-15,3-17 16 16,5 4 0-16,-13 0-24 16,13 13 12-16,-1 1-20 15,0 13 16-15,1 7 8 16,-1 7 8-16,-3 14 52 16,-5 3-28-16,-3 14 8 15,-8 7-20-15,-8 3 56 16,1 1-40-16,-13-1 8 15,9-7-24-15,3-6 12 16,8-4-16-16,0-10-100 16,15-1 48-16</inkml:trace>
          <inkml:trace contextRef="#ctx0" brushRef="#br0" timeOffset="50504.3744">16750 6804 768 0,'20'-20'284'0,"-20"20"-220"0,8-14-20 15,-5 7 76 1,1 4-76-16,-4-4 16 16,0 7-36-16,-4 0 4 0,-3 0-16 0,-13 7-16 15,-7 3 0-15,0 7 20 16,0 4-8-16,4 6-20 15,-4 4 4-15,11 0-24 16,12 0 20-16,-3-7 32 16,10 0-12-16,9-10 28 15,7 0-24-15,16-14-152 16,0-4 72-16,4-9-88 16,3 2 92-16,-11-6-4 15,-4 3 44-15,-11 4 84 16,-4 3-32-16,-12 11 176 15,0 3-112-15,-12 13 72 16,4 4-96-16,0 4-8 16,5 3-40-16,10-4 4 15,5-3-12-15,11-10 72 16,8 0-48-16,4-14-408 16,0 0 200-16</inkml:trace>
        </inkml:traceGroup>
        <inkml:traceGroup>
          <inkml:annotationXML>
            <emma:emma xmlns:emma="http://www.w3.org/2003/04/emma" version="1.0">
              <emma:interpretation id="{1BF0CB44-F7CE-431D-8D57-9BF8DBDF6A05}" emma:medium="tactile" emma:mode="ink">
                <msink:context xmlns:msink="http://schemas.microsoft.com/ink/2010/main" type="inkWord" rotatedBoundingBox="19841,7230 21301,7205 21309,7690 19849,7716"/>
              </emma:interpretation>
            </emma:emma>
          </inkml:annotationXML>
          <inkml:trace contextRef="#ctx0" brushRef="#br0" timeOffset="48553.453">14118 6811 696 0,'-19'42'256'0,"19"-42"-196"0,-20 123-20 15,5-61 40 1,11-3-52-16,-15 23 32 16,-1-3-32-16,5 11-28 15,3-8 0-15,1-6 16 16,3-7-8-16,0-17 60 15,4-15-40-15,-4-13-28 16,5-10-4-16,-5-28-212 16,8 1 120-16,-8-42-228 0,8 6 188 0,-4-26-88 15,4 9 132-15,4-13 344 16,4 14-136-16,3-4 156 16,9 14-156-16,-1 4 76 15,4 16-108-15,8 15 24 16,0 9-64-16,-4 18 12 15,1 7-36 1,-5 13 36-16,-4 4-32 0,-3 0 56 16,-9 0-44-16,-18-7 56 15,7 0-56-15,-12-10-176 16,1 0 76-16,-4-14-244 16,3-4 176-16</inkml:trace>
          <inkml:trace contextRef="#ctx0" brushRef="#br0" timeOffset="48748.4947">14757 6440 984 0,'0'-11'368'0,"0"11"-288"0,0 21-20 16,-4 0 56 0,0 10-76-16,-11 17-16 15,3 0-16-15,-7 21 16 16,7 0-12-16,-3 17 32 15,3-4-28-15,-7 1 32 16,15-8-32-16,-8-9-4 16,4-15-8-16,-11-9-104 0,11-8 56 0,-11-10-200 31,3-3 136-31,5-11-332 0,11 0 248 0</inkml:trace>
          <inkml:trace contextRef="#ctx0" brushRef="#br0" timeOffset="49154.5519">15121 6822 780 0,'19'-24'288'0,"-19"24"-224"0,12-11-20 0,-8 4 84 15,-1 4-80-15,-3-4 16 16,0 4-40-16,-11-4-12 15,3 3-8-15,-15 8-24 16,0 3 12-16,-20 10 4 16,8 7 4-16,-4 14 8 15,9 0-4-15,6 6 16 16,9-2-12-16,7-5-12 16,12-6 0-16,11-10 20 15,5-4-8-15,7-13 48 16,0-4-28-16,4-14-128 15,-4 0 52-15,-4-10-80 16,-3 3 72-16,-9-3-76 16,-3 4 76-16,-12 2 28 0,4 12 20 15,-12 9 68-15,1 11-32 16,-1 6 76-16,5 8-56 0,10 3-24 16,5-4-16-16,15-6 0 15,8 0-4-15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3:36.9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6894D56-0126-4DE4-A35D-284B6AACEBA3}" emma:medium="tactile" emma:mode="ink">
          <msink:context xmlns:msink="http://schemas.microsoft.com/ink/2010/main" type="writingRegion" rotatedBoundingBox="4083,5585 10186,4071 10686,6089 4583,7603"/>
        </emma:interpretation>
      </emma:emma>
    </inkml:annotationXML>
    <inkml:traceGroup>
      <inkml:annotationXML>
        <emma:emma xmlns:emma="http://www.w3.org/2003/04/emma" version="1.0">
          <emma:interpretation id="{6F4E88F8-F000-42CA-A0BA-BCC5C80AE02B}" emma:medium="tactile" emma:mode="ink">
            <msink:context xmlns:msink="http://schemas.microsoft.com/ink/2010/main" type="paragraph" rotatedBoundingBox="4082,5669 6520,4954 6830,6011 4392,6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B5888C-72BB-4618-8030-85AEDCAA7173}" emma:medium="tactile" emma:mode="ink">
              <msink:context xmlns:msink="http://schemas.microsoft.com/ink/2010/main" type="line" rotatedBoundingBox="4082,5669 6520,4954 6830,6011 4392,6726"/>
            </emma:interpretation>
          </emma:emma>
        </inkml:annotationXML>
        <inkml:traceGroup>
          <inkml:annotationXML>
            <emma:emma xmlns:emma="http://www.w3.org/2003/04/emma" version="1.0">
              <emma:interpretation id="{752CB415-DAD2-4EE5-B958-EE3A6072A26E}" emma:medium="tactile" emma:mode="ink">
                <msink:context xmlns:msink="http://schemas.microsoft.com/ink/2010/main" type="inkWord" rotatedBoundingBox="4082,5669 6520,4954 6830,6011 4392,6726"/>
              </emma:interpretation>
              <emma:one-of disjunction-type="recognition" id="oneOf0">
                <emma:interpretation id="interp0" emma:lang="" emma:confidence="0">
                  <emma:literal>de,</emma:literal>
                </emma:interpretation>
                <emma:interpretation id="interp1" emma:lang="" emma:confidence="0">
                  <emma:literal>de</emma:literal>
                </emma:interpretation>
                <emma:interpretation id="interp2" emma:lang="" emma:confidence="0">
                  <emma:literal>ds,</emma:literal>
                </emma:interpretation>
                <emma:interpretation id="interp3" emma:lang="" emma:confidence="0">
                  <emma:literal>day,</emma:literal>
                </emma:interpretation>
                <emma:interpretation id="interp4" emma:lang="" emma:confidence="0">
                  <emma:literal>dex</emma:literal>
                </emma:interpretation>
              </emma:one-of>
            </emma:emma>
          </inkml:annotationXML>
          <inkml:trace contextRef="#ctx0" brushRef="#br0">-143 5187 216 0,'15'21'80'0,"-15"-21"-60"0,12 61-8 0,-8-26 100 16,4 3-64-16,-1 10 8 16,-3-4-36-16,-4 1 68 15,8-4-52-15,-16-10 84 16,8-3-68-16,-11-11 36 15,14 0-52-15,-10-14 0 16,7 1-24-16,-4-18 0 16,4 4-4-16,0-21-16 15,0 0 4-15,8-21-4 16,-8 4 0-16,7-10 16 16,5 13-4-16,-4 1-28 15,3 13 12-15,-3 7-12 16,4 13 12-16,3 18 88 15,-3 10-44-15,3 25 36 16,-3 6-40-16,-1 3-8 16,5-3-12-16,-8-3 12 15,3-7-12-15,-3-7 16 0,4-7-16 0,-5-10 40 16,-3-4-24-16,4-10 32 16,7-4-32-16,-3-20-40 15,0 4 8-15,3-28-8 16,1 3 8-16,-1-20-44 15,12 6 24-15,-7 1-20 16,7 13 28-16,4 11-16 16,0 13 20-16,-12 8 28 15,8 19-8-15,-11 18 96 16,3 14-52-16,-7 24 48 16,-1 0-56-16,-7 3 24 15,4-3-36-15,-12-7-8 16,0-7-12-16,-4-7 36 15,1-6-20-15,-5-11-24 16,8-4 0-16,0-13-220 16,8-3 120-16</inkml:trace>
          <inkml:trace contextRef="#ctx0" brushRef="#br0" timeOffset="346.4215">573 5695 488 0,'8'21'180'0,"-8"-21"-140"0,11 10-12 16,-3-10 4-1,4 7-24-15,11-14 24 0,4 4-20 0,8-11 24 16,0 0-24-16,-4-3-12 16,0 7-4-16,-16-4 28 15,1 4-12-15,-16-4 12 16,-8 4-12-16,-15 0 12 15,-1 6-16-15,-10 4 112 16,3 4-68-16,-8 9 104 16,12-2-92-16,4 16-4 15,7 1-36-15,5 9-8 16,11 1-8-16,7 0 4 16,9 0-8-16,7-14 32 15,8 3-20-15,8-20-12 16,-5-3-8-16,5-11-392 15,0 0 216-15</inkml:trace>
          <inkml:trace contextRef="#ctx0" brushRef="#br0" timeOffset="2525.0497">805 5606 312 0,'-7'-10'112'0,"7"10"-84"0,19 3-12 16,-7-6 204-1,3 3-124-15,-3-4 120 16,3 1-124-16,4 0 40 16,5 3-76-16,7-4 36 15,0 8-52-15,15-8 24 16,4 1-36-16,43-4 16 16,8 3-24-16,31-6 44 15,7 0-36-15,16-11 20 0,-12 7-28 0,-4 1 0 16,-19 6-12-16,-7-4 48 15,-20 5-32 1,-16 6 16-16,-23 0-24 16,-15 0-220-16,-12 0 112 15,-27 6-496-15,0 1 332 0</inkml:trace>
          <inkml:trace contextRef="#ctx0" brushRef="#br0" timeOffset="1411.2544">1343 5070 248 0,'8'-7'92'0,"-8"7"-72"0,8-3-4 0,-4-1 168 16,0 8-104-16,-1-8 36 15,1-2-68-15,-4-1 0 16,4 0-32-16,-8-3 28 16,0 6-28-16,-11-10-4 15,3 7-8-15,-15-3-16 16,4 7 8-16,-8 3-4 15,4 7 0-15,-4 6 8 16,12 8 0-16,-1 10 104 16,9 0-56-16,3 10 0 15,8 0-32-15,4 0-20 16,7-6 0-16,5-15 40 16,7-2-24-16,4-22 60 15,4 1-40-15,4-18-8 16,-4 1-12-16,-4-11 0 15,0 7-8-15,-19-11-12 16,4 4 4-16,-16-13 12 16,4 6-4-16,-12-24-4 15,0 10 4-15,-3-9-16 16,7 9 8-16,4 11 40 0,1 10-24 0,-1 27 80 16,8 22-56-1,-4 23 84-15,7 7-68 16,-7 10 8-16,0 1-36 0,-7 10 32 15,3-8-32-15,0 1 4 16,-4-10-16-16,4-11-44 16,4-7 20-16,4-20-384 15,4-10 216-15,3-18-500 16,9-3 388-16</inkml:trace>
          <inkml:trace contextRef="#ctx0" brushRef="#br0" timeOffset="1713.0584">1587 4613 612 0,'4'-7'228'0,"-4"7"-180"0,16-3-12 16,-5 3 52 0,-3 7-56-16,4 0 32 15,3 6-36-15,-3 5 36 16,3-1-36-16,-11 10 28 15,0 1-28-15,-16 10 28 16,5-8-32-16,-17 1 4 16,5-3-16-16,-4-4 0 15,0-3-4-15,7-8-60 16,12 1 28-16,8-7 20 0,12-4 4 16,3-6 28-16,8-1-16 0,4-2-92 15,0-1 44-15,8-4-384 16,-12 5 232-16</inkml:trace>
          <inkml:trace contextRef="#ctx0" brushRef="#br0" timeOffset="2108.1293">2083 4830 676 0,'-35'-17'248'0,"35"17"-192"0,-23 10-16 16,7 0 144 0,5 7-108-16,-17 11 76 0,9 3-88 15,-12 6-28-15,12 1-20 16,-4 7 12-16,3 0-16 0,1 3-452 15,3 0 236-15</inkml:trace>
          <inkml:trace contextRef="#ctx0" brushRef="#br0" timeOffset="1923.6177">1940 4857 736 0,'11'28'272'0,"-11"-28"-208"0,19 51-20 0,-11-30 80 16,0-1-76-16,7 4 0 16,1 1-32-16,-1-1-4 15,5-4-4-15,-1 1-24 16,1-4 8-16,-1-3-524 16,0-4 292-16</inkml:trace>
        </inkml:traceGroup>
      </inkml:traceGroup>
    </inkml:traceGroup>
    <inkml:traceGroup>
      <inkml:annotationXML>
        <emma:emma xmlns:emma="http://www.w3.org/2003/04/emma" version="1.0">
          <emma:interpretation id="{B8076CEE-39A8-4617-9D14-681D33F32728}" emma:medium="tactile" emma:mode="ink">
            <msink:context xmlns:msink="http://schemas.microsoft.com/ink/2010/main" type="paragraph" rotatedBoundingBox="5459,6423 10461,5182 10686,6089 5684,73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356268-02D8-438A-9388-7D61EE2C5091}" emma:medium="tactile" emma:mode="ink">
              <msink:context xmlns:msink="http://schemas.microsoft.com/ink/2010/main" type="line" rotatedBoundingBox="5459,6423 10461,5182 10686,6089 5684,7330"/>
            </emma:interpretation>
          </emma:emma>
        </inkml:annotationXML>
        <inkml:traceGroup>
          <inkml:annotationXML>
            <emma:emma xmlns:emma="http://www.w3.org/2003/04/emma" version="1.0">
              <emma:interpretation id="{15D1B7E1-F7D0-4797-8DB2-1071C6519CBD}" emma:medium="tactile" emma:mode="ink">
                <msink:context xmlns:msink="http://schemas.microsoft.com/ink/2010/main" type="inkWord" rotatedBoundingBox="5466,6449 6501,6192 6673,6885 5638,714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031.8536">1487 6110 612 0,'-16'3'228'0,"16"-3"-180"0,-23 0-12 15,7 0 60 1,9 0-60-16,-17 0 40 15,1 3-44-15,-12 1-20 16,8 3-4-16,-4 3 16 16,8 4-12-16,0 3 4 15,11 4-8-15,1-1-16 16,7 1 4-16,8-4 4 16,3-3 0-16,13-11 68 15,3 1-36-15,8-11-12 0,4 0-12 0,0-10-8 31,-1 7 0-31,-6-11 16 0,-1 4-8 0,-12-14 4 16,1 3-4-16,-13-20-24 16,1 3 8-16,-8-13 32 15,1 10-16-15,-5 3 8 16,8 14-8-16,-4 17 36 16,4 18-20-16,-8 30 56 15,8 11-44-15,-11 17 108 16,7 3-84-16,-8 11 28 15,1-7-52-15,-1 6-4 16,4-9-20-16,-3-8 28 16,7-6-24-16,-4-14-260 15,4-11 132-15,4-13-512 16,8-7 348-16</inkml:trace>
          <inkml:trace contextRef="#ctx0" brushRef="#br0" timeOffset="3545.7471">1734 6010 508 0,'-15'7'188'0,"15"-7"-148"0,4 10-8 0,-4-7 124 16,0 4-92-16,0 7 60 16,0 10-68-16,0 0 64 15,4 4-68-15,-8 6 72 16,4 4-72-16,-4 10 28 15,0-3-48-15,0 3-8 16,4 0-16-16,0-7 4 16,4-3-8-16,0-14 40 15,7-6-20-15,5-18 4 16,3-4-16-16,5-16-244 16,3 2 124-16</inkml:trace>
          <inkml:trace contextRef="#ctx0" brushRef="#br0" timeOffset="3233.8939">1657 6137 820 0,'-4'-14'304'0,"4"14"-236"0,19 4-20 15,-7-4 116 1,0 0-100-16,7 0 60 16,0 0-68-16,12-4-24 15,4 4-20-15,8 0 16 0,-1 7-16 0,-3-7 56 16,-8 0-36-16,-12 0-216 15,-7 0 96-15</inkml:trace>
          <inkml:trace contextRef="#ctx0" brushRef="#br0" timeOffset="3889.6365">2044 5955 404 0,'-4'-21'148'0,"4"21"-112"0,12-20-12 0,-4 9 152 16,3 8-100-16,5-1 104 16,-1 4-104-16,-3 11-8 15,3 6-40-15,-7 7 20 16,0 3-32-16,-4 1 56 16,-1-4-40-16,-3 7 4 15,0-7-24-15,0-3 20 16,0-4-20-16,0-10 12 15,4 0-12-15,4-7 0 16,8 0-4-16,3-14-40 16,4 7 16-16,4-10-436 15,0 10 252-15</inkml:trace>
        </inkml:traceGroup>
        <inkml:traceGroup>
          <inkml:annotationXML>
            <emma:emma xmlns:emma="http://www.w3.org/2003/04/emma" version="1.0">
              <emma:interpretation id="{152D36F9-7214-4506-A55C-EEA7C7984EC8}" emma:medium="tactile" emma:mode="ink">
                <msink:context xmlns:msink="http://schemas.microsoft.com/ink/2010/main" type="inkWord" rotatedBoundingBox="7182,5996 10461,5182 10686,6089 7407,6902"/>
              </emma:interpretation>
            </emma:emma>
          </inkml:annotationXML>
          <inkml:trace contextRef="#ctx0" brushRef="#br0" timeOffset="12956.6724">2931 5690 320 0,'-16'0'120'0,"16"0"-96"0,-4 0-4 0,0 0 220 31,8 0-136-31,-4 0 160 0,0 0-152 0,4-7 48 15,0 0-92-15,15 0 40 16,1 4-64-16,18-4-4 16,5 0-24-16,7 0 24 15,-3 7-24-15,-1-7-4 16,1 7-8-16,-9-7 12 16,-11 4-8-16,-11-4-116 15,-1 0 56-15,-7 0-340 16,-4 1 216-16</inkml:trace>
          <inkml:trace contextRef="#ctx0" brushRef="#br0" timeOffset="13177.8676">3132 5408 528 0,'-20'0'196'0,"20"0"-152"0,0 14-12 16,0-4 140-1,4 4-100-15,-4 17 32 16,0-7-60-16,0 7 0 16,8 0-28-16,-8-4-8 15,0 4-4-15,-8 0-32 16,8 0 16-16,0-14-196 16,0 4 112-16</inkml:trace>
          <inkml:trace contextRef="#ctx0" brushRef="#br0" timeOffset="13784.9797">3538 5315 404 0,'-19'17'148'0,"19"-17"-112"0,0 69-12 0,0-38 100 16,4 0-72-16,-8 14 52 15,4-1-64-15,0 1-20 16,4-4-12-16,-4-3-8 16,0 0 0-16,0-14 16 15,4-3-8-15,-4-21 32 16,4 7-24-16,-4-21-4 16,0 0-8-16,0-10 4 15,0-7-4-15,0-14-36 16,0 4 16-16,3-24 4 15,5 10 12-15,4 0-20 16,-1 3 12-16,5 21 76 16,-1 7-40-16,1 24 108 15,-1 10-80-15,-7 28 92 16,0 0-88-16,-8 7 44 16,0 3-64-16,-4 3-4 15,0-6-20-15,0-10-12 0,8-1 0 16,0-17 28-16,8-6-16 0,3-22-12 15,4 4-8-15,1-17-4 16,-1 0 0-16,-3-21-72 16,3-3 44-16,-7-17-64 15,3 6 56-15,-7 1 12 16,0 17 20-16,-1 17 20 16,1 13-4-16,-8 32 140 15,4 13-80-15,0 18 140 16,0 0-116-16,-4 3-16 15,4 0-44-15,-1-11 8 16,1 1-24-16,0-7 4 16,0-7-8-16,-8-7-228 15,4-7 124-15,-8-3-520 16,1-7 344-16</inkml:trace>
          <inkml:trace contextRef="#ctx0" brushRef="#br0" timeOffset="14173.1012">4003 5810 404 0,'11'11'148'0,"-11"-11"-112"0,20 0-12 0,-9-7 128 15,9 3-88-15,-5-9 28 16,5-1-56-16,7-10 4 16,-8 10-24-16,0-10-16 15,1 10-4-15,-16 0 40 16,0 8-24-16,-16-1 16 16,4 3-16-16,-11 4 20 15,3 7-20-15,-15 0 48 16,8 10-32-16,-12 11 56 15,8 6-48-15,4 7 20 16,7 4-36-16,13 0 16 16,6-1-20-16,13-6 20 15,7-7-24-15,8-10 24 16,4-4-24-16,4-3-260 16,-1-11 136-16</inkml:trace>
          <inkml:trace contextRef="#ctx0" brushRef="#br0" timeOffset="14907.5939">4491 5387 664 0,'-16'-3'244'0,"16"3"-188"0,0 3-16 0,0 4 100 15,4 3-84-15,0 4 16 16,7 3-48-16,-11 4 40 16,4 3-36-16,-4 7 20 15,8 3-28-15,-16 11 36 16,4 3-32-16,-3 18 4 15,-5-4-16-15,-7 3 0 16,11-7-4-16,-4-3 12 16,12-17-12-16,0-7-116 15,0-10 56-15,8-21-700 16,4 3 412-16</inkml:trace>
          <inkml:trace contextRef="#ctx0" brushRef="#br0" timeOffset="14640.3445">4614 5398 704 0,'-23'-11'264'0,"23"11"-208"0,0 0-12 0,0-3 52 16,16-1-60-16,3-9 4 15,0-1-24-15,20-10-20 16,8 10 0-16,7 0-32 16,-8 11 20-16,-3 3 60 15,-1 3-24-15,-14 8 56 16,-17 2-44-16,-11 5 20 15,-8-1-32-15,-19 3 8 16,-4 1-16-16,-4-4-16 16,12 0 0-16,-8-6-224 15,12-1 120-15</inkml:trace>
          <inkml:trace contextRef="#ctx0" brushRef="#br0" timeOffset="17010.3287">5590 5263 496 0,'8'-13'184'0,"-8"13"-140"0,15-18-16 16,-3 5 120-16,-1 9-88 0,5-16 64 15,3 6-72 1,1-3 24-16,3 3-44 16,-15-3 16-16,7 3-28 0,-15-3 16 15,-4 3-20-15,-15-3-24 16,3 3 0-16,-18 0-12 15,3 11 8-15,-12 13 0 16,4-3 4-16,-7 21-44 16,19 3 24-16,0 6 16 15,11 5 8-15,8-5 4 16,12-2 0-16,12-18 32 16,7-7-16-16,12-17 4 15,7-3-12-15,1-17-8 16,0 9 4-16,-9-12 12 15,-3 5-8-15,-11-6-12 16,-1-3 0-16,-11-7-4 16,3 0 0-16,-11-11 8 15,0 7 0-15,-7 0 24 16,7 8-12-16,-4 6 100 16,8 13-60-16,-4 18-24 15,7 14-16-15,-7 21 20 16,4 6-16-16,-15 17 20 15,7-6-20-15,-8 10 36 16,8-7-28-16,-7 3-12 16,7-3-8-16,-8-10-268 15,12-7 144-15</inkml:trace>
          <inkml:trace contextRef="#ctx0" brushRef="#br0" timeOffset="17388.8351">6171 4816 696 0,'-24'-20'256'0,"24"20"-196"0,-7 20-20 16,-1 1 180-1,0 3-128-15,-15 14 88 16,0 0-108-16,-4 13-12 16,0 4-36-16,-4 14-264 15,3-4 132-15</inkml:trace>
          <inkml:trace contextRef="#ctx0" brushRef="#br0" timeOffset="17222.8933">6012 4861 676 0,'8'10'248'0,"-8"-10"-192"0,19 52-16 0,-3-25-4 16,-1 1-28-16,8 13 32 16,4 4-24-16,4 7 32 15,4-4-32-15,-12-4-4 16,4-2-8-16,-3-15-192 15,-13-3 104-15</inkml:trace>
          <inkml:trace contextRef="#ctx0" brushRef="#br0" timeOffset="17701.6668">5238 5594 548 0,'-4'-7'204'0,"4"7"-156"0,11 7-16 0,-7-7 72 15,4 3-64-15,11-3 8 16,9 0-28-16,37-3 24 16,9-1-28-16,23-6-12 15,-1 0-8-15,21-8 56 16,-13 5-28-16,4-1-64 16,-15 4 20-16,-11-1-212 15,-13 4 128-15,-22 0-188 16,-8 7 168-16</inkml:trace>
          <inkml:trace contextRef="#ctx0" brushRef="#br0" timeOffset="19987.0048">7413 5466 652 0,'-11'11'244'0,"11"-11"-192"0,19 0-12 0,-7 0 156 16,7 0-116-16,8-4 12 15,4 1-56-15,8-8 20 16,-1 5-32-16</inkml:trace>
          <inkml:trace contextRef="#ctx0" brushRef="#br0" timeOffset="19850.4529">7406 5270 632 0,'-12'-13'236'0,"12"13"-184"0,4-11-16 0,0 4 132 16,7 7-100-16,5-7 96 16,11 4-96-16,0-7 48 15,0 6-72-15,4-9 4 16,-4 13-28-16,0-7-4 16,-4 0-8-16,-3 7 28 15,-5 0-20-15,-3 7-156 16,-4 0 76-16,-12 6-628 15,4 4 384-15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4:48.6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F56F78-4D17-40F5-A60D-86D4BFDA9E76}" emma:medium="tactile" emma:mode="ink">
          <msink:context xmlns:msink="http://schemas.microsoft.com/ink/2010/main" type="writingRegion" rotatedBoundingBox="3735,9584 6257,8630 6563,9439 4041,10393"/>
        </emma:interpretation>
      </emma:emma>
    </inkml:annotationXML>
    <inkml:traceGroup>
      <inkml:annotationXML>
        <emma:emma xmlns:emma="http://www.w3.org/2003/04/emma" version="1.0">
          <emma:interpretation id="{76C49FCE-F631-43AA-84B6-1A50E477449B}" emma:medium="tactile" emma:mode="ink">
            <msink:context xmlns:msink="http://schemas.microsoft.com/ink/2010/main" type="paragraph" rotatedBoundingBox="3735,9584 6257,8630 6563,9439 4041,10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F56B89-E9B9-47EC-8279-D24DCA6C4C4F}" emma:medium="tactile" emma:mode="ink">
              <msink:context xmlns:msink="http://schemas.microsoft.com/ink/2010/main" type="line" rotatedBoundingBox="3735,9584 6257,8630 6563,9439 4041,10393"/>
            </emma:interpretation>
          </emma:emma>
        </inkml:annotationXML>
        <inkml:traceGroup>
          <inkml:annotationXML>
            <emma:emma xmlns:emma="http://www.w3.org/2003/04/emma" version="1.0">
              <emma:interpretation id="{D8911D01-EB69-4122-A480-F93292D9FDEE}" emma:medium="tactile" emma:mode="ink">
                <msink:context xmlns:msink="http://schemas.microsoft.com/ink/2010/main" type="inkWord" rotatedBoundingBox="3735,9584 4624,9248 4930,10057 4041,103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-495 9064 600 0,'3'-13'224'0,"1"2"-176"0,4 4-12 0,-4 7 80 16,0-7-72-16,0-6 24 15,3 13-36-15,-3 0-40 16,4 0 4-16,-4 13 0 15,4 5 4-15,-12 13 8 16,4 6-4-16,-8 22 24 16,4-11-16-16,4 14 12 15,0-10-12-15,-11-8 28 16,18-6-24-16,-7-28 92 16,8 11-60-16,-4-28 4 15,15-7-32-15,1-23 4 16,-1-1-12-16,0-10 20 15,5 3-20-15,-1-10 4 16,4 10-8-16,-12 0-40 16,5 8 16-16,-5 2-20 15,1 8 20-15,-5 20-36 16,5 7 32-16,-8 7-4 16,-1 17 16-16,-3 3 32 15,8 8-12-15,-12 3 12 16,8-1-12-16,-12 1 20 15,4 0-20-15,4-7 12 16,-4-3-12-16,0-11 44 16,0-4-28-16,0-13 48 0,3 0-44 0,-3-13-24 15,8-1-8-15,0-17-8 16,3 7 0-16,5-21 8 16,3 7 0-16,1-17-12 15,-9 11 8-15,9-11-32 16,-1 10 20-16,4 7-48 15,4 14 36-15,-3 17 16 16,3 17 8-16,-8 14 56 16,0 11-28-16,-15 10 0 15,-4-1-16-15,-8 11 48 16,-7 0-32-16,3 7 24 16,5-7-28-16,-5-3 16 15,12-14-20-15,-12-7-308 16,12-11 160-16</inkml:trace>
          <inkml:trace contextRef="#ctx0" brushRef="#br0" timeOffset="344.4428">256 9381 664 0,'11'14'244'0,"-11"-14"-188"0,20-7-16 15,-1 7 68 1,-4-4-68-16,16-10 44 0,-7 1-48 0,-1-8-20 16,4 4-8-16,-8-7 24 15,5 10-16-15,-9-10 4 16,-11 10-12-16,-8-3 12 31,-8 3-12-31,-15 4-20 0,4 3 4 0,-12 7 40 16,4 10-20-16,-4 14 0 15,20 4-8-15,-1 10 12 16,16 10-8-16,16-3 4 16,11 3-4-16,8-10 56 15,-4-7-36-15,15-11-28 16,-3-6-4-16,3-14-652 16,-3 3 360-16</inkml:trace>
        </inkml:traceGroup>
        <inkml:traceGroup>
          <inkml:annotationXML>
            <emma:emma xmlns:emma="http://www.w3.org/2003/04/emma" version="1.0">
              <emma:interpretation id="{52A435AD-E75F-4A53-989E-A2912A058D6C}" emma:medium="tactile" emma:mode="ink">
                <msink:context xmlns:msink="http://schemas.microsoft.com/ink/2010/main" type="inkWord" rotatedBoundingBox="5125,9077 6263,8646 6466,9181 5327,9612"/>
              </emma:interpretation>
            </emma:emma>
          </inkml:annotationXML>
          <inkml:trace contextRef="#ctx0" brushRef="#br0" timeOffset="902.9916">1146 8772 612 0,'4'-31'228'0,"-4"31"-180"0,19-28-12 0,-11 18 140 15,-4 3-104-15,-4-10 60 16,0 7-76-16,-12-4-44 16,4 4-8-16,-15-1-12 15,4 8 0-15,-20 10 24 16,8 10-8-16,-8 17-4 15,1 4 0-15,7 14-24 16,15-7 12-16,9-8 32 16,14-2-16-16,13-15 60 15,7-6-36-15,4-17 28 16,4-4-32-16,-4-17-28 16,3 0 0-16,-14-14-132 15,3 3 72-15,-8-13-20 16,5 4 48-16,-20-11 44 15,4 6-4-15,-12-9 0 16,4 13-4-16,-4 4 128 16,4 10-72-16,-3 21-24 15,7 13-24-15,-8 18 12 16,8 10-12-16,4 17-4 16,0 3-4-16,0 15 84 15,7-4-48-15,-11 6 52 16,12-9-52-16,-12-11-160 15,8-7 60-15,-1-13-548 16,5-7 336-16</inkml:trace>
          <inkml:trace contextRef="#ctx0" brushRef="#br0" timeOffset="1218.2385">1494 8332 956 0,'12'-7'352'0,"-12"7"-272"0,12-4-24 0,-12 4 4 16,3 7-44-16,1 4 4 16,8 6-12-16,-4 0 28 15,3 4-20-15,-3-1 48 16,0 4-36-16,-8-3 40 16,0-4-40-16,-20-3 20 15,5 0-28-15,-16-4-96 16,4 4 40-16,0-7-96 15,7 6 76-15,1-9 0 16,11 3 36-16,16-7-12 16,4 0 16-16,15 0 16 15,8 7 4-15,11-11 40 16,-7 4-20-16,-1-3-312 16,-7-1 156-16</inkml:trace>
          <inkml:trace contextRef="#ctx0" brushRef="#br0" timeOffset="1397.8303">1781 8476 684 0,'0'7'252'0,"0"-7"-192"0,15 24-20 0,-3-10 84 0,7 0-76 15,1 10 16 1,7 0-40-16,8 7 48 0,3 0-40 0,5-4-304 15,-8 1 144-15</inkml:trace>
          <inkml:trace contextRef="#ctx0" brushRef="#br0" timeOffset="1547.6154">2052 8435 852 0,'-8'17'316'0,"8"-17"-248"0,-23 34-16 0,0-9 32 16,-1-1-56-16,-10 24 52 16,3 7-48-16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6:47.3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03E57C-D6E8-4F7E-9279-7F714D7337CA}" emma:medium="tactile" emma:mode="ink">
          <msink:context xmlns:msink="http://schemas.microsoft.com/ink/2010/main" type="writingRegion" rotatedBoundingBox="3372,13335 9915,13256 9928,14310 3385,14389"/>
        </emma:interpretation>
      </emma:emma>
    </inkml:annotationXML>
    <inkml:traceGroup>
      <inkml:annotationXML>
        <emma:emma xmlns:emma="http://www.w3.org/2003/04/emma" version="1.0">
          <emma:interpretation id="{2DC8029E-D637-4B88-8071-BDE8B77E28D3}" emma:medium="tactile" emma:mode="ink">
            <msink:context xmlns:msink="http://schemas.microsoft.com/ink/2010/main" type="paragraph" rotatedBoundingBox="3372,13335 9915,13256 9928,14310 3385,14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170225-DEAA-4482-BA8B-75E67D70DCE8}" emma:medium="tactile" emma:mode="ink">
              <msink:context xmlns:msink="http://schemas.microsoft.com/ink/2010/main" type="line" rotatedBoundingBox="3372,13335 9915,13256 9928,14310 3385,14389"/>
            </emma:interpretation>
          </emma:emma>
        </inkml:annotationXML>
        <inkml:traceGroup>
          <inkml:annotationXML>
            <emma:emma xmlns:emma="http://www.w3.org/2003/04/emma" version="1.0">
              <emma:interpretation id="{82CC9248-69EC-4FBA-870F-6D9169431F9C}" emma:medium="tactile" emma:mode="ink">
                <msink:context xmlns:msink="http://schemas.microsoft.com/ink/2010/main" type="inkWord" rotatedBoundingBox="3372,13335 6421,13299 6432,14244 3384,14281">
                  <msink:destinationLink direction="with" ref="{86DC3328-FD58-4A33-AE60-351C9163F35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-511 13405 384 0,'19'-17'140'0,"-3"10"-108"0,-8-7-8 16,3 7 120-16,-7 0-84 0,4-3 8 16,0 0-40-16,-1-1 36 15,1 1-36-15,4 0 40 0,-12-1-40 16,0 1 20-16,0 0-28 15,-16 3-16-15,1 0-8 16,-8 4 4-16,-5-1 0 16,-3 4-20-16,-7 0 12 15,3 4 4-15,0 2 4 16,-4 5 24-16,8-1-12 16,-11 7 48-16,3 7-32 15,-3 7 20-15,3 11-28 0,8 6 36 16,0 3-32-16,12-2 4 15,15-8-16-15,15 0 44 16,16-3-28-16,12-7-4 16,11-7-16-16,8-10 12 15,16-11-12-15,11-3 32 16,4-3-24-16,-7-4-4 16,-13-10-8-16,-18-4 12 15,-5-6-8-15,-15-8 24 16,-12-3-20-16,-11-6 4 15,-4-1-8-15,-4-3 4 16,-8 6-8-16,-3 5-20 16,3 6 8-16,8 7-208 15,0 6 120-15,8 5-684 16</inkml:trace>
          <inkml:trace contextRef="#ctx0" brushRef="#br0" timeOffset="540.7662">368 12820 456 0,'-8'-24'168'0,"4"31"-128"0,-7 17-16 0,7-10 36 16,-8 17-40-16,4 13 148 15,-3 8-92-15,3 0 64 0,0 3-80 16,1 3 64-16,-5 11-72 15,0 3 28-15,-3-3-48 0,3-7 52 16,-7-10-48-16,-4-8 20 16,3-2-36-16,5-8 28 15,-1-6-32-15,5-8 4 16,3-6-12-16,0-7 20 31,4 3-16-31,4-10-20 0,4-3 0 16,4-8-112-16,0-9 68 15,3-8-68-15,1-6 72 16,3-7-4-16,5-4 32 0,7 4-12 16,-8 3 16-16,8 7 44 15,-3 7-16-15,-1 6-20 16,-4 5 4-16,0 6 52 0,1 3-24 16,-9 8 8-16,5 10-20 15,-12 10 44-15,4 7-28 16,-1 6 20-16,-3 5-28 15,-4-8 16-15,0 4-20 16,-4-7 20-16,4 0-24 16,0-4 40-16,-4-6-28 15,1-4-48-15,-1-3 12 16,0-4 12-16,0-3 0 16,4 0-192-16,4 0 104 15</inkml:trace>
          <inkml:trace contextRef="#ctx0" brushRef="#br0" timeOffset="1216.0793">724 13326 372 0,'-8'-10'140'0,"8"10"-112"0,-4 6-4 16,4-2 108-16,-3 10-76 15,-1 3 84-15,4 10-80 16,-8 4 32-16,4 7-56 16,0 3 96-16,-4-6-76 15,5 3 28-15,-9-7-48 0,4-7 12 16,-3-4-28-16,7-9 8 16,0 3-16-16,4-8 28 15,0-6-24-15,0-6-12 16,8-8-8-16,3 3-76 0,9-16 44 15,-1-4-108-15,0-14 80 16,1 7 12-16,-1-3 32 16,0 7 0-16,1 3 8 15,-5 7 104-15,1 6-48 16,-5 12 80-16,-3-1-72 16,0 14 16-16,-1 13-36 15,-3 4 12-15,-4 7-24 0,0 0 0 16,4 0-12-16,-4 0-16 15,0-7 4-15,0-3 40 16,4 3-24-16,-4-17 8 16,4 7-12-16,-4-14 4 15,8 3-8-15,3-6 8 16,1-11-8-16,3 0-12 16,1-10 4-16,-1 0-16 15,1-7 12-15,3 10-24 16,8-3 20-16,-7 10-20 15,-5 4 16-15,5 3 8 16,-5 7 8-16,0 14 24 16,-3 3-12-16,-4 7 40 15,-8 7-28-15,0-3-4 16,-4 3-12-16,-4 0 12 16,4-7-12-16,0 7-4 0,-11-11 0 15,3-9 12-15,5 9-8 16,3-9-232-16,4-4 120 15,0-7-460 1,8 0 316-16,15-11-136 16</inkml:trace>
          <inkml:trace contextRef="#ctx0" brushRef="#br0" timeOffset="1367.4832">1529 13137 932 0,'-23'0'348'16,"11"3"-272"-16,-11 4-20 0,12 3 16 0,-5 4-52 16,1 3-36-16,3 4 8 15,4 3-368-15</inkml:trace>
          <inkml:trace contextRef="#ctx0" brushRef="#br0" timeOffset="1717.4226">2094 13347 840 0,'4'-21'312'0,"-8"21"-244"0,-7-4-16 15,-1 4-20-15,-11 0-28 16,-8 0-20-16,-4 7 8 0,-4 11 4 15,5 6 4-15,6 7-36 0,9 3 20 16,11 4-4-16,16 0 12 16,8-4 0-16,11-3 0 15,0-3 8-15,-4-8 0 16,-8-3 60-16,-7 1-32 16,-16-5 112-16,-11-6-80 15,-20 0 0-15,1 0-36 16,-5 0-88-16,4-7 36 15,-3 7-748 1,19 7 424-16,7-11 120 0</inkml:trace>
        </inkml:traceGroup>
        <inkml:traceGroup>
          <inkml:annotationXML>
            <emma:emma xmlns:emma="http://www.w3.org/2003/04/emma" version="1.0">
              <emma:interpretation id="{A8487ED8-9069-4BE6-89EE-DAA03C2E5A70}" emma:medium="tactile" emma:mode="ink">
                <msink:context xmlns:msink="http://schemas.microsoft.com/ink/2010/main" type="inkWord" rotatedBoundingBox="7109,13531 8519,13514 8527,14244 7118,14261">
                  <msink:destinationLink direction="with" ref="{86DC3328-FD58-4A33-AE60-351C9163F35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11.7564">2907 13006 612 0,'-7'10'228'0,"3"7"-180"16,0 21-12-16,0-17 104 0,-4 6-84 15,0 11 104-15,1 7-96 16,-1 13 24-16,-4 1-52 16,1-4 32-16,-1 0-40 0,1-10 20 15,3-7-28-15,0 0-8 16,0-8-8-16,8-9-376 15,4-4 204-15,8 1-460 16</inkml:trace>
          <inkml:trace contextRef="#ctx0" brushRef="#br0" timeOffset="3182.3496">3430 13278 404 0,'-16'-14'148'0,"20"10"-112"0,-11-2-12 0,-1 6 12 16,-4 0-24-16,-3 0 48 15,3-4-32-15,-7 4 20 16,-4 0-28-16,-5 4 104 0,-3 2-68 16,-3 5 64-16,-9 6-68 15,8 7 32-15,0 11-48 0,8 2 24 16,0 5-32-16,12-1 52 16,3-3-44-16,8-7-44 15,8-7 4-15,12 0 24 16,7-7-12-16,8-7 0 15,11-6-4-15,5-8-60 16,-1-6 32-16,-3-7-120 16,-4-14 80-16,-5-7-52 15,-3-3 68-15,-7 0 16 16,-9 6 20-16,1 11 100 16,-5 3-48-16,-3 11 52 15,-4 7-52-15,-4 10 76 16,0 13-64-16,0 8-8 0,0 3-28 15,0 0-4-15,0 3-4 16,4-6-8-16,-1-4 4 16,1 0 20-16,0-7-12 15,4-7 4-15,4-3-8 16,3-10 4-16,4-8-8 16,1-9-100-16,-1-11 52 15,0-11-88-15,1 5 76 16,-1 2 36-16,-3 11 16 15,-5 7 24-15,1 10-12 16,-4 17 92-16,-1 11-52 16,-3 10-4-16,0 3-28 0,4 1-28 15,4-4 4-15,3 3 12 16,0-6 0-16,1-8 8 16,-1-2-8-16,1-5 8 15,-1-6-8-15,-3-3 40 16,0-18-56-1,-1-10 8-15,-3-4-108 16,0 4 60-16,-1 4 24 16,5 6 20-16,-4 7-12 15,3 14 12-15,1 17 92 16,0 7-44-16,3-7 16 16,5 3-32-16,-1-2 32 15,0-1-32-15,1-7 20 16,-1-7-24-16,4-6 36 15,-3-8-32-15,-9-3 76 0,-3-13-56 16,0-11 24-16,-1-24-40 16,-7-11 8-16,0 1-20 15,0 6 0-15,4 11-8 16,-4 10-76-16,0 14 36 16,4 7-144-1,4 7 96-15,7 13-412 16,9 11 272-16,7 3-340 15</inkml:trace>
        </inkml:traceGroup>
        <inkml:traceGroup>
          <inkml:annotationXML>
            <emma:emma xmlns:emma="http://www.w3.org/2003/04/emma" version="1.0">
              <emma:interpretation id="{3E31ACEE-BB91-4CEA-8998-E915405E7972}" emma:medium="tactile" emma:mode="ink">
                <msink:context xmlns:msink="http://schemas.microsoft.com/ink/2010/main" type="inkWord" rotatedBoundingBox="9542,13473 9918,13468 9928,14310 9552,14315"/>
              </emma:interpretation>
              <emma:one-of disjunction-type="recognition" id="oneOf2">
                <emma:interpretation id="interp2" emma:lang="" emma:confidence="1">
                  <emma:literal>?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}</emma:literal>
                </emma:interpretation>
                <emma:interpretation id="interp5" emma:lang="" emma:confidence="0">
                  <emma:literal>!</emma:literal>
                </emma:interpretation>
                <emma:interpretation id="interp6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3573.4136">5307 12961 788 0,'24'-7'292'0,"-1"4"-228"0,12-1-16 16,-12 8 160-16,8 6-124 0,4 0 64 16,-4 11-88-16,0 3 8 15,-4 0-36-15,-16 0 4 0,1 0-20 16,-16-3 36-16,-15 0-28 16,-12 3 4-16,-12 3-16 15,-7 4 0-15,0 7-4 16,-1 7-68-16,5 3 32 15,7 4-532-15,0-11 304 16</inkml:trace>
          <inkml:trace contextRef="#ctx0" brushRef="#br0" timeOffset="3695.2155">5369 13708 664 0,'-11'14'244'0,"-1"-1"-188"0,-7 22-16 15,11-15-576-15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8:00.74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23T18:15:17.511"/>
    </inkml:context>
  </inkml:definitions>
  <inkml:traceGroup>
    <inkml:annotationXML>
      <emma:emma xmlns:emma="http://www.w3.org/2003/04/emma" version="1.0">
        <emma:interpretation id="{557EB00F-3FAB-4884-86A4-4BAE9A90B327}" emma:medium="tactile" emma:mode="ink">
          <msink:context xmlns:msink="http://schemas.microsoft.com/ink/2010/main" type="writingRegion" rotatedBoundingBox="15633,18164 19473,15969 20118,17097 16278,19292"/>
        </emma:interpretation>
      </emma:emma>
    </inkml:annotationXML>
    <inkml:traceGroup>
      <inkml:annotationXML>
        <emma:emma xmlns:emma="http://www.w3.org/2003/04/emma" version="1.0">
          <emma:interpretation id="{16D6913C-C281-4563-8817-14CE3722870D}" emma:medium="tactile" emma:mode="ink">
            <msink:context xmlns:msink="http://schemas.microsoft.com/ink/2010/main" type="paragraph" rotatedBoundingBox="15633,18164 19473,15969 20118,17097 16278,19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BFD22F-0C88-4DF2-87B6-57786E372522}" emma:medium="tactile" emma:mode="ink">
              <msink:context xmlns:msink="http://schemas.microsoft.com/ink/2010/main" type="line" rotatedBoundingBox="15633,18164 19473,15969 20118,17097 16278,19292"/>
            </emma:interpretation>
          </emma:emma>
        </inkml:annotationXML>
        <inkml:traceGroup>
          <inkml:annotationXML>
            <emma:emma xmlns:emma="http://www.w3.org/2003/04/emma" version="1.0">
              <emma:interpretation id="{FEFAC6B0-5B0F-4644-A5D7-8AEF002EE814}" emma:medium="tactile" emma:mode="ink">
                <msink:context xmlns:msink="http://schemas.microsoft.com/ink/2010/main" type="inkWord" rotatedBoundingBox="15702,18284 16023,18101 16188,18389 15867,185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11513 17710 372 0,'0'-14'140'0,"4"14"-112"0,0-4-4 15,-4 4 56-15,0-6-48 0,0 6 40 16,0 0-40-16,0 0 44 16,-4 0-44-16,0 0 4 15,-4 0-24-15,-4 6 44 16,1 5-28-16,-1 3 40 0,-3-1-40 16,3 5 48-16,1-1-44 15,3 3 4-15,4-2-24 0,4 2 12 16,4 4-16-16,4-6 16 15,3-5-16-15,5 5 24 16,-1-15-20-16,1-3 24 16,-1 0-24-16,1 0-188 15,-5 0 92-15,1-21-80 16,-1 8 96-16,-3 2 36 16,0-6 24-16,-8 3-12 15,0 4 12-15,0 10-24 16,0 0 20-16,8 10 40 15,-1 4-16-15,5 3 16 16,7 4-16-16,8-4 12 16,-7 4-16-16,7-11 24 31,-8-3-20-31,8-7 24 0,-7-7-24 0,-9-3 12 16,5-4-12-16,-5-3-8 15,-11 0 0-15,0 3-4 0,0-3 0 16,0-1-12-16,-7 1 8 15,7 3 4-15,0 1 0 16,0 6-20-16,0 3 12 16,0 4 4-16,7-7 4 15</inkml:trace>
        </inkml:traceGroup>
        <inkml:traceGroup>
          <inkml:annotationXML>
            <emma:emma xmlns:emma="http://www.w3.org/2003/04/emma" version="1.0">
              <emma:interpretation id="{3913E66A-4756-4BFF-9A82-A8DE66DF806A}" emma:medium="tactile" emma:mode="ink">
                <msink:context xmlns:msink="http://schemas.microsoft.com/ink/2010/main" type="inkWord" rotatedBoundingBox="16049,18073 17632,17167 18214,18185 16631,19090"/>
              </emma:interpretation>
              <emma:one-of disjunction-type="recognition" id="oneOf1">
                <emma:interpretation id="interp1" emma:lang="" emma:confidence="0">
                  <emma:literal>is)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i)</emma:literal>
                </emma:interpretation>
                <emma:interpretation id="interp4" emma:lang="" emma:confidence="0">
                  <emma:literal>t]</emma:literal>
                </emma:interpretation>
                <emma:interpretation id="interp5" emma:lang="" emma:confidence="0">
                  <emma:literal>"n)</emma:literal>
                </emma:interpretation>
              </emma:one-of>
            </emma:emma>
          </inkml:annotationXML>
          <inkml:trace contextRef="#ctx0" brushRef="#br0" timeOffset="5252.5232">12093 17610 652 0,'0'-4'244'0,"0"4"-192"0,0-3-12 15,0 3-12-15,4 7-24 16,4 7 40-16,-8 6-20 16,-12 8 12-16,5 3-20 15,-1 0 28-15,-7 7-28 0,-1 3 4 16,8 7-12-16,-3 0 28 16,3-6-20-16,-4-1 48 15,8-10-36-15,4-11-60 16,4-9 20-16,8-11-352 15,3-11 200-15</inkml:trace>
          <inkml:trace contextRef="#ctx0" brushRef="#br0" timeOffset="4880.034">12093 17655 392 0,'0'0'148'0,"-7"0"-116"0,7 0-8 0,0 0 180 15,0 0-116-15,0 0 28 16,0-4-72-16,7-3 44 16,-3 7-52-16,4 0 0 0,0-3-20 15,11 3-4-15,-7 0-4 0,15 0 36 16,-8 0-20-16,8-4-4 15,8 1-12-15,-4-4-24 16,4 7 8-16,4-3 40 16,7-1-20-16,-3-6 24 15,3 3-20-15,-11 0 0 16,-8 0-8-16,-7 0 12 16,-13 7-12-16,-7 0-4 15,-7 4 0-15,-5 3-32 16,4 3 16-16,0-3 12 15,1 7 4-15,-1-4 16 16,4 0-12-16,0 1 40 16,0-4-24-16,0 10-180 15,1-10 84-15,-5-1-256 16,-4-2 184-16</inkml:trace>
          <inkml:trace contextRef="#ctx0" brushRef="#br0" timeOffset="5841.5913">13162 16750 444 0,'-4'-7'164'0,"4"0"-124"0,4 0-16 16,0 7 112-16,4-7-80 16,3-3 68-16,1 3-72 0,-1 0 60 15,1 4-64-15,-4-1 0 0,-1 1-28 16,5 3-40-16,4 0 12 15,3 3 28-15,0 4-12 16,8 7 0-16,-3 10-4 16,-1 10 40-16,0 28-24 15,0 14 8-15,1 7-16 16,-9 6 36-16,-3 18-24 16,-9 17 32-16,-10 6-32 15,-13-23 32-15,-11-11-32 16,-19 11 32-16,-23 3-32 0,-5-7 100 15,-3-10-68 1,0-17-156-16,-9-21 52 0</inkml:trace>
        </inkml:traceGroup>
        <inkml:traceGroup>
          <inkml:annotationXML>
            <emma:emma xmlns:emma="http://www.w3.org/2003/04/emma" version="1.0">
              <emma:interpretation id="{B867153D-38EF-4DE5-8066-92BB36CDE1A3}" emma:medium="tactile" emma:mode="ink">
                <msink:context xmlns:msink="http://schemas.microsoft.com/ink/2010/main" type="inkWord" rotatedBoundingBox="17936,17219 17948,17212 17956,17227 17944,1723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1" brushRef="#br0">13607 16695 0,'0'0'0,"0"0"31,0 0-31,0 0 16</inkml:trace>
        </inkml:traceGroup>
        <inkml:traceGroup>
          <inkml:annotationXML>
            <emma:emma xmlns:emma="http://www.w3.org/2003/04/emma" version="1.0">
              <emma:interpretation id="{2A894A31-92D9-4B71-8DB6-EEB2DE83568B}" emma:medium="tactile" emma:mode="ink">
                <msink:context xmlns:msink="http://schemas.microsoft.com/ink/2010/main" type="inkWord" rotatedBoundingBox="18390,16588 19473,15969 19861,16648 18778,1726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5449.7052">14234 15979 280 0,'-15'0'104'0,"15"0"-84"0,-12 7 0 0,-3-4 48 16,11 4-40-16,-16 3 60 15,13 4-52-15,-9 10 56 16,5-7-56-16,-1 8 20 16,4 2-36-16,8 4 16 15,4-10-20-15,8-4 0 16,3 0-8-16,12-10 12 15,4 0-12-15,0-14 24 16,4 0-20-16,-8-7-4 16,0 4-4-16,-15-4-48 15,-1 7 24-15,-11 4 8 16,-3 3 8-16,-9 14-24 16,4 3 16-16,8 14 76 15,4-4-36-15,23 1 0 16,12-4-16-16,7-14 32 15,12-3-20-15,-3-17 20 16,3-4-24-16,-16-10 8 16,-3-4-16-16,-20-2 28 15,1 5-24-15,-20-6 20 16,-4 7-20-16,-8-3-36 16,1 6 12-16,-1 4-8 0,4 10 8 15,8 0-416 1,8 7 232-16</inkml:trace>
          <inkml:trace contextRef="#ctx0" brushRef="#br0" timeOffset="-14728.1508">15039 15944 216 0,'-15'-10'80'0,"15"10"-60"0,-8 4-8 0,4-4 136 16,8 0-84-16,-4 0 28 15,0 0-56-15,0 3 48 16,0 0-48-16,-4 1-16 16,4 3-12-16,-4 0 80 15,4 0-48-15,-7-1 8 16,3 1-28-16,-4 0 4 16,4 4-12-16,-7-1 0 15,3 4-4-15,-4-1 56 16,5 5-36-16,-5 13 40 15,4 0-36-15,-3 13 8 16,7 1-24-16,-4 10 28 16,8-3-28-16,-8-8-4 15,8-6-8-15,-8-7 40 16,16-7-24-16,-4-7 16 16,4-3-20-16</inkml:trace>
          <inkml:trace contextRef="#ctx0" brushRef="#br0" timeOffset="-15048.0016">15202 15969 768 0,'0'-7'284'0,"0"7"-220"16,23-18-20-16,-7 8 4 15,3 0-36-15,8 3-32 16,4 0 12-16,0 7 0 15,0 7 8-15,-8 0 0 16,-3 3 0-16,-16 4 44 16,-1 3-24-16,-14-3 52 15,3 0-40-15,-11-4 12 16,-1 4-28-16,-3-4 20 16,4 0-24-16,-1-10-320 15,5 7 164-15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8:17.942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8-10-23T18:20:56.956"/>
    </inkml:context>
    <inkml:context xml:id="ctx2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2" timeString="2018-10-23T18:20:36.955"/>
    </inkml:context>
  </inkml:definitions>
  <inkml:traceGroup>
    <inkml:annotationXML>
      <emma:emma xmlns:emma="http://www.w3.org/2003/04/emma" version="1.0">
        <emma:interpretation id="{43203AB0-51E7-4056-8BE7-1E915B4D4ABB}" emma:medium="tactile" emma:mode="ink">
          <msink:context xmlns:msink="http://schemas.microsoft.com/ink/2010/main" type="writingRegion" rotatedBoundingBox="1566,378 24386,242 24496,18634 1675,18770"/>
        </emma:interpretation>
      </emma:emma>
    </inkml:annotationXML>
    <inkml:traceGroup>
      <inkml:annotationXML>
        <emma:emma xmlns:emma="http://www.w3.org/2003/04/emma" version="1.0">
          <emma:interpretation id="{A3E1771C-111A-4C59-911D-90131AF9F47A}" emma:medium="tactile" emma:mode="ink">
            <msink:context xmlns:msink="http://schemas.microsoft.com/ink/2010/main" type="paragraph" rotatedBoundingBox="4103,12 14503,312 14448,2195 4049,18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D6A797-B957-442C-AEF9-6213223BDD0C}" emma:medium="tactile" emma:mode="ink">
              <msink:context xmlns:msink="http://schemas.microsoft.com/ink/2010/main" type="line" rotatedBoundingBox="4103,12 14503,312 14448,2195 4049,1896"/>
            </emma:interpretation>
          </emma:emma>
        </inkml:annotationXML>
        <inkml:traceGroup>
          <inkml:annotationXML>
            <emma:emma xmlns:emma="http://www.w3.org/2003/04/emma" version="1.0">
              <emma:interpretation id="{558282C8-EB1B-4F4A-9CCF-B1040250932B}" emma:medium="tactile" emma:mode="ink">
                <msink:context xmlns:msink="http://schemas.microsoft.com/ink/2010/main" type="inkWord" rotatedBoundingBox="4078,873 4834,894 4816,1529 4060,1507"/>
              </emma:interpretation>
            </emma:emma>
          </inkml:annotationXML>
          <inkml:trace contextRef="#ctx0" brushRef="#br0">19 52 736 0,'-15'-14'272'0,"15"14"-208"0,-4-3-20 15,8-1 72 1,7 8-72-16,13-8 96 16,7 4-80-16,19-6-28 0,-4 6-20 0,20-11 12 15,0 8-12-15,11-1-144 16,-7-3 68-16</inkml:trace>
          <inkml:trace contextRef="#ctx0" brushRef="#br0" timeOffset="-210.5601">759-271 392 0,'0'-14'148'0,"7"4"-116"0,-14-4-8 16,7 7 144-1,0 7-96-15,-16-7 32 0,5 0-60 0,-17 0-8 16,1-3-24-16,-19 3 0 15,3 7-4-15,-19 0 48 16,8 7-32-16,-8 7 32 16,16 6-28-16,-12 4 36 15,15 4-36-15,-7 20 64 16,11-7-52-16,0 28 20 16,16-10-40-16,8 10 0 15,7-14-12-15,20 0 12 16,7-17-12-16,8-11 32 15,4 1-24-15,4-11 12 16,0 0-16-16,-4-14-264 16,3 4 140-16</inkml:trace>
        </inkml:traceGroup>
        <inkml:traceGroup>
          <inkml:annotationXML>
            <emma:emma xmlns:emma="http://www.w3.org/2003/04/emma" version="1.0">
              <emma:interpretation id="{ECAE056F-4563-40DA-B88E-3AE274EE82BB}" emma:medium="tactile" emma:mode="ink">
                <msink:context xmlns:msink="http://schemas.microsoft.com/ink/2010/main" type="inkWord" rotatedBoundingBox="5523,1088 5899,1099 5889,1443 5513,14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11.5644">1455-99 592 0,'0'-4'220'0,"0"4"-172"0,16-14-12 0,-1 1 172 15,9 13-120-15,18-7 0 16,-3 0-56-16,19 0-12 16,4 11-12-16</inkml:trace>
          <inkml:trace contextRef="#ctx0" brushRef="#br0" timeOffset="392.0436">1579 169 444 0,'-15'0'164'0,"15"0"-124"0,27 17-16 0,-8-13 16 15,4-1-28-15,16-6 12 16,0 6-12-16,15-3-280 15,4 4 144-15</inkml:trace>
        </inkml:traceGroup>
        <inkml:traceGroup>
          <inkml:annotationXML>
            <emma:emma xmlns:emma="http://www.w3.org/2003/04/emma" version="1.0">
              <emma:interpretation id="{2C9DA796-2FC7-47C4-A69C-4594B6924C15}" emma:medium="tactile" emma:mode="ink">
                <msink:context xmlns:msink="http://schemas.microsoft.com/ink/2010/main" type="inkWord" rotatedBoundingBox="7235,873 8072,897 8052,1598 7215,15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3.6508">3279-13 716 0,'-74'-31'264'0,"74"31"-204"0,-31 3-16 0,23-3 204 16,5 4-144-16,-1-1 44 16,8 4-84-16,7 0-24 15,9 0-24-15,26-4 16 16,8 1-20-16,20-1-320 16,-1-3 164-16,1 10-380 15,-8-10 296-15</inkml:trace>
          <inkml:trace contextRef="#ctx0" brushRef="#br0" timeOffset="796.6214">3817-337 424 0,'-8'-10'156'0,"8"10"-120"0,-19-7-8 16,-1 7 96-1,1 7-72-15,-27 0 84 16,-1 3-76-16,-19 11 48 16,0 3-64-16,-15 14 76 15,23 6-68-15,4 12 16 16,19-1-36-16,12 0-48 15,11-7 8-15,12-3 28 0,8-8-12 0,15-9-36 16,12-4 16 0,4-10-420-16,7-7 236 0</inkml:trace>
          <inkml:trace contextRef="#ctx0" brushRef="#br0" timeOffset="1224.0276">3743 203 464 0,'-8'31'176'0,"8"-31"-140"0,0 38-8 0,0-24 20 16,8 3-32-16,0-3 40 15,7 3-32-15,5-10 4 16,3 0-16-16,8-10 36 0,0-1-24 0,4-6-12 15,0-1-8-15,-12-6 48 16,0 4-28-16,-23-5 16 16,-4 8-24-16,-15-4 52 15,0 7-36-15,-5 4 4 16,9 3-24-16,15-4-228 16,8 8 120-16</inkml:trace>
        </inkml:traceGroup>
        <inkml:traceGroup>
          <inkml:annotationXML>
            <emma:emma xmlns:emma="http://www.w3.org/2003/04/emma" version="1.0">
              <emma:interpretation id="{968D10CF-80C5-4352-A177-364017ACCE37}" emma:medium="tactile" emma:mode="ink">
                <msink:context xmlns:msink="http://schemas.microsoft.com/ink/2010/main" type="inkWord" rotatedBoundingBox="8951,458 11317,526 11275,1989 8909,192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81.563">6256 241 808 0,'0'0'300'0,"0"0"-232"0,46 0-20 16,-15 0 132-16,-4 0-108 0,31 0 8 15,-7 7-52-15</inkml:trace>
          <inkml:trace contextRef="#ctx0" brushRef="#br0" timeOffset="3016.7745">7134-137 496 0,'12'3'184'0,"-12"-3"-140"0,23 62-16 16,-11-20 164-1,-1 6-112-15,1 21 64 16,0-1-84-16,-12 25 8 16,4-3-36-16,-12 3 24 15,-8-11-32-15,-19-13 92 16,4-10-64-16,-23-18 20 15,8-7-40-15,-5-20-56 16,13-7 12-16</inkml:trace>
          <inkml:trace contextRef="#ctx0" brushRef="#br0" timeOffset="3153.168">7034-399 1008 0,'0'-13'372'0,"0"13"-288"0,27-4-24 0,-8 1 12 15,8 3-52-15,12-4-556 16,4 4 292-16</inkml:trace>
          <inkml:trace contextRef="#ctx0" brushRef="#br0" timeOffset="1560.8921">5501-746 488 0,'-39'-24'180'0,"39"24"-140"0,-62 3-12 15,12 14 136 1,3 1-96-16,-26 26 148 16,-1 8-120-16,-3 27 48 15,11 0-84-15,4 42 52 16,19-4-60-16,9 20-12 0,22-23-24 15,8 10 8-15,16-21-16 16,3 4 48-16,8-25-28 0,5-6-128 16,-1-18 52-16,7-13-440 15,1-14 268-15</inkml:trace>
          <inkml:trace contextRef="#ctx0" brushRef="#br0" timeOffset="1822.0889">5772-199 664 0,'-8'-21'244'0,"8"21"-188"0,12 11-16 0,-12 6 172 16,0 7-124-16,-4 31 176 15,0 7-152-15,-12 14 36 16,5-8-88-16,-9-2-20 16,9-11-24-16,-12 10 52 15,11-17-40-15,-7 1-380 16,11-8 188-16</inkml:trace>
        </inkml:traceGroup>
        <inkml:traceGroup>
          <inkml:annotationXML>
            <emma:emma xmlns:emma="http://www.w3.org/2003/04/emma" version="1.0">
              <emma:interpretation id="{EBEE4B39-4B3B-4A8C-8255-B0316BE6AAD7}" emma:medium="tactile" emma:mode="ink">
                <msink:context xmlns:msink="http://schemas.microsoft.com/ink/2010/main" type="inkWord" rotatedBoundingBox="11798,342 13596,394 13545,2169 11747,2117"/>
              </emma:interpretation>
            </emma:emma>
          </inkml:annotationXML>
          <inkml:trace contextRef="#ctx0" brushRef="#br0" timeOffset="4488.6894">8052 396 340 0,'-16'-14'128'0,"16"14"-100"0,-11-10-8 15,7 3 148 1,4 7-96-16,-4-7 68 16,0 7-80-16,-4-3 8 15,8 3-36-15,-11 7-20 0,3 7-8 0,-7 17 40 16,3-1-24-16,-4 19 44 16,5-1-36-16,-5 3-24 15,9-6-4-15,7-4 16 16,0-6-8-16,0-11 24 15,7-7-20-15,5-10 12 16,7 0-12-16,1-17-76 16,3-1 32-16,-4-9-112 15,1 2 84-15,-9-2-44 16,1 3 60-16,-12 10 32 16,8 10 12-16,-16 11 64 15,4 3-36-15,12 4 84 16,3 3-60-16,13-7 36 15,10 0-52-15,13-6 24 16,-1-1-32-16,5-14 28 16,-5-2-32-16,0-15 20 15,-7 0-24-15,-12-17 16 16,-7 7-20-16,-13-17-24 16,-3 4 0-16,-15-8-252 15,7 14 144-15,-4 4-164 16,4 10 160-16</inkml:trace>
          <inkml:trace contextRef="#ctx0" brushRef="#br0" timeOffset="3543.1752">8470-867 592 0,'31'-13'220'0,"-31"13"-172"0,15 0-12 16,-7 3 84-1,0 7-72-15,0 8 104 16,-1 9-88-16,-7 28 32 16,4 7-56-16,-12 14-4 15,1-11-24-15,-9-3 36 16,1-17-24-16,-16-7 20 15,-4-7-24-15,-12-14 0 16,9-3-12-16,-24-21 28 16,15 0-20-16,1-24 4 0,7 0-12 15,12-31-24-15,12 0 8 16,26-7-40-16,9 14 28 16,30 7-36-16,4 14 32 0,20 9 88 15,-9 15-32-15,24 3 28 16,-7 11-40-16,15 13 8 15,-12 4-16-15,-4 3-16 16,-11 3 0-16,-8-3-436 16,-16 0 240-16</inkml:trace>
          <inkml:trace contextRef="#ctx0" brushRef="#br0" timeOffset="4911.314">8667 572 800 0,'-7'0'296'0,"7"0"-232"0,0 13-16 16,7-13 220-1,5 7-156-15,19 0 16 16,4-7-76-16,19 7 8 16,0 3-32-16</inkml:trace>
          <inkml:trace contextRef="#ctx0" brushRef="#br0" timeOffset="4758.4064">9023 307 592 0,'-3'-4'220'0,"3"4"-172"0,-8-10-12 0,0 3 92 16,0 4-76-16,-11-1 32 15,0 4-48-15,-12 0 32 16,4 0-40-16,-16 14 12 16,8 10-24-16,-7 17 88 15,7 1-56-15,4 23 32 16,15-3-48-16,12-4-20 16,12-6-4-16,15-11 16 15,8-10-12-15,8-3-76 16,4-11 36-16,-5 0-520 15,1-3 304-15</inkml:trace>
          <inkml:trace contextRef="#ctx0" brushRef="#br0" timeOffset="5242.1937">9248 754 612 0,'-27'7'228'0,"27"-7"-180"0,-31 21-12 0,15-8 160 15,5 5-116-15,3-1 28 16,0 7-64-16,4-7-20 15,8 4-12-15,4-8 32 16,11-2-20-16,16-11 12 16,-4 0-20-16,16-11 28 15,-9-2-28-15,-3-5 4 16,-8 5-12-16,-19-11 12 16,-4 6-12-16,-23-2 4 15,-1 9-4-15,-7-2-40 16,8 6 16-16</inkml:trace>
          <inkml:trace contextRef="#ctx0" brushRef="#br0" timeOffset="3873.6594">7738 62 416 0,'-35'14'152'0,"35"-14"-116"0,8 14-12 16,4-11 136-1,-1 4-92-15,13 0 168 16,7 3-136-16,27-10 76 16,4 0-104-16,46-10 68 0,4 0-80 15,47-11 32-15,0-3-56 16,26-3-12-16,-30-1-12 0,12 4 16 16,-24 10-16-16,-4 0-20 15,-30 8 0-15,-16 2-208 16,-24 4 120-16</inkml:trace>
        </inkml:traceGroup>
        <inkml:traceGroup>
          <inkml:annotationXML>
            <emma:emma xmlns:emma="http://www.w3.org/2003/04/emma" version="1.0">
              <emma:interpretation id="{BEEC3BE6-273C-452C-A6E8-1FAD8FBF9CF3}" emma:medium="tactile" emma:mode="ink">
                <msink:context xmlns:msink="http://schemas.microsoft.com/ink/2010/main" type="inkWord" rotatedBoundingBox="14161,302 14503,312 14450,2135 14109,2126"/>
              </emma:interpretation>
            </emma:emma>
          </inkml:annotationXML>
          <inkml:trace contextRef="#ctx0" brushRef="#br0" timeOffset="5676.8503">10111-935 508 0,'12'-7'188'0,"-12"7"-148"0,31 7-8 0,-16-1 80 16,5 5-68-16,3 16 140 16,4 4-104-16,16 55 148 15,-1 4-128-15,-3 65 188 16,-4-1-164-16,-31 46 12 15,3-14-84-15,-34 3-4 16,4-24-32-16,-39-10 52 16,4-28-36-16,-47 1-384 15,13-22 188-15</inkml:trace>
        </inkml:traceGroup>
      </inkml:traceGroup>
    </inkml:traceGroup>
    <inkml:traceGroup>
      <inkml:annotationXML>
        <emma:emma xmlns:emma="http://www.w3.org/2003/04/emma" version="1.0">
          <emma:interpretation id="{137B3C02-DBD2-44EA-B026-34CFA48C5ABB}" emma:medium="tactile" emma:mode="ink">
            <msink:context xmlns:msink="http://schemas.microsoft.com/ink/2010/main" type="paragraph" rotatedBoundingBox="4350,2661 12879,2603 12889,3931 4359,39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585360-23D7-417C-9AB4-B3BFB3894E3B}" emma:medium="tactile" emma:mode="ink">
              <msink:context xmlns:msink="http://schemas.microsoft.com/ink/2010/main" type="line" rotatedBoundingBox="4350,2661 12879,2603 12889,3931 4359,3990"/>
            </emma:interpretation>
          </emma:emma>
        </inkml:annotationXML>
        <inkml:traceGroup>
          <inkml:annotationXML>
            <emma:emma xmlns:emma="http://www.w3.org/2003/04/emma" version="1.0">
              <emma:interpretation id="{A0704524-9D3D-413F-9788-828596842DB5}" emma:medium="tactile" emma:mode="ink">
                <msink:context xmlns:msink="http://schemas.microsoft.com/ink/2010/main" type="inkWord" rotatedBoundingBox="4350,2661 4770,2658 4774,3263 4354,326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461.1883">333 1797 612 0,'-4'-11'228'0,"4"11"-180"0,31-17-12 0,-12 3 148 15,8 8-108-15,28-12 60 16,-1 8-80-16,8-4 28 16,0 4-48-16</inkml:trace>
          <inkml:trace contextRef="#ctx0" brushRef="#br0" timeOffset="22248.6192">704 1484 456 0,'-38'-38'168'0,"38"38"-128"0,-16-18-16 16,-3 12 36-1,11 2-40-15,-31 1 16 16,12 3-20-16,-19 7-8 16,-1 3-4-16,-3 14 40 15,11 7-24-15,5 24 52 16,6 4-40-16,9 16 12 0,11-2-28 0,16-5-16 16,0-9-4-16,23-11 20 15,11-10-8-15,16-7 4 16,0-4-4-16</inkml:trace>
        </inkml:traceGroup>
        <inkml:traceGroup>
          <inkml:annotationXML>
            <emma:emma xmlns:emma="http://www.w3.org/2003/04/emma" version="1.0">
              <emma:interpretation id="{E760E734-83E9-49B8-AB2C-D377535E31F7}" emma:medium="tactile" emma:mode="ink">
                <msink:context xmlns:msink="http://schemas.microsoft.com/ink/2010/main" type="inkWord" rotatedBoundingBox="5362,2918 5649,2916 5651,3167 5364,316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902.6986">1308 1921 436 0,'-11'3'160'0,"11"-3"-124"0,35 0-8 0,-20 0 72 16,-3 0-60-16,22-3 8 15,-3 3-28-15,8-4-20 16,4 4-4-16</inkml:trace>
          <inkml:trace contextRef="#ctx0" brushRef="#br0" timeOffset="21756.8413">1366 1687 704 0,'-7'-14'264'0,"7"14"-208"0,3 0-12 15,-3 0 80 1,8 3-76-16,0 1 0 16,7-1-32-16,9-3 40 15,-1 4-28-15,8-4-68 16,8 3 20-16,3 0-352 15,-11 4 200-15</inkml:trace>
        </inkml:traceGroup>
        <inkml:traceGroup>
          <inkml:annotationXML>
            <emma:emma xmlns:emma="http://www.w3.org/2003/04/emma" version="1.0">
              <emma:interpretation id="{CEB9AF83-ED36-4476-856E-8AA6ACF64AF0}" emma:medium="tactile" emma:mode="ink">
                <msink:context xmlns:msink="http://schemas.microsoft.com/ink/2010/main" type="inkWord" rotatedBoundingBox="6604,2837 7349,2832 7353,3426 6608,343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0491.8193">2938 1604 280 0,'4'-7'104'0,"-4"7"-84"0,0-3 0 15,0-1 108 1,0 8-72-16,-8-4 24 16,-3 0-48-16,-1 0-20 0,-4 3-8 15,-15-3 20-15,4 7-12 0,-11 0-12 16,3 7-4-16,-4 3-4 16,4 3 0-16,-3 5 24 15,10-1-8-15,-2 7 24 16,10 6-20-16,5 1 48 15,3 0-32-15,12 0 20 16,8 0-28-16,11-7 0 16,4 0-12-16,20-17 36 15,-4 3-20-15,19-7-12 16,-8 0-8-16,0-3 12 16,-7 4-8-16,-12-4-20 15,4-1 4-15,-16-6-76 16,-7 0 48-16</inkml:trace>
          <inkml:trace contextRef="#ctx0" brushRef="#br0" timeOffset="20795.6984">2547 1869 540 0,'-8'0'200'0,"8"0"-156"0,0-7-12 0,8 0 116 16,0 7-88-16,3-10 52 15,17 3-64-15,2-7 12 16,17 14-40-16,7-7 28 15,0 7-32-15,1 4-40 16,-5 3 12-16,-4 3-404 16,-7 0 228-16</inkml:trace>
          <inkml:trace contextRef="#ctx0" brushRef="#br0" timeOffset="21093.9196">3163 2000 372 0,'-20'10'140'0,"20"-10"-112"0,-8 24-4 16,8-10 136 0,0 3-92-16,0 7-20 15,8 0-28-15,0 0-8 16,4 0-8-16,-1-10 16 15,12-7-12-15,-3-7 24 16,3 0-20-16,-8-7 40 16,5-7-28-16,-12-3 4 0,-5 3-16 15,-14-3 0-15,3 3-4 0,-11 1-32 16,-1 2 12-16,1-2-312 16,7 13 176-16</inkml:trace>
        </inkml:traceGroup>
        <inkml:traceGroup>
          <inkml:annotationXML>
            <emma:emma xmlns:emma="http://www.w3.org/2003/04/emma" version="1.0">
              <emma:interpretation id="{F72AFA27-EAEF-4322-9B0F-2FF4205E5955}" emma:medium="tactile" emma:mode="ink">
                <msink:context xmlns:msink="http://schemas.microsoft.com/ink/2010/main" type="inkWord" rotatedBoundingBox="7952,2691 8607,2686 8615,3813 7960,3818"/>
              </emma:interpretation>
            </emma:emma>
          </inkml:annotationXML>
          <inkml:trace contextRef="#ctx0" brushRef="#br0" timeOffset="24861.5851">4541 1456 340 0,'-8'-7'128'0,"8"7"-100"0,-19-3-8 0,-1-1 124 16,12 8-84-16,-11-4 36 16,8 0-56-16,-17 0 20 15,1 3-32-15,-11 4-8 16,-9 3-12-16,-19 18 12 15,12 3-12-15,-23 27 60 16,11 8-40-16,8 20 68 16,15-4-56-16,5 22 36 15,18-8-44-15,16 11-20 16,12-11-4-16,27-7-8 16,11-16 0-16,16-8 52 15,0-13-28-15,0-11 32 16,-8-10-28-16</inkml:trace>
        </inkml:traceGroup>
        <inkml:traceGroup>
          <inkml:annotationXML>
            <emma:emma xmlns:emma="http://www.w3.org/2003/04/emma" version="1.0">
              <emma:interpretation id="{CD1DD3EC-2C48-47BB-ACF2-1454F0AF2F09}" emma:medium="tactile" emma:mode="ink">
                <msink:context xmlns:msink="http://schemas.microsoft.com/ink/2010/main" type="inkWord" rotatedBoundingBox="9026,2943 9176,2941 9180,3471 9030,3472"/>
              </emma:interpretation>
            </emma:emma>
          </inkml:annotationXML>
          <inkml:trace contextRef="#ctx0" brushRef="#br0" timeOffset="25162.9461">5110 1707 592 0,'-4'-10'220'0,"4"10"-172"0,-4 41-12 0,-4-10 100 16,4-3-80-16,-11 23 60 16,7-3-72-16,-11 4 32 15,3 0-44-15,-7 3 36 16,15-7-40-16,-3-7-32 15,3-6 0-15,0-11 52 16,4-4-24-16,-3-16-232 16,14-4 116-16</inkml:trace>
        </inkml:traceGroup>
        <inkml:traceGroup>
          <inkml:annotationXML>
            <emma:emma xmlns:emma="http://www.w3.org/2003/04/emma" version="1.0">
              <emma:interpretation id="{67E31DE9-5130-49BA-8449-4FD636C2640A}" emma:medium="tactile" emma:mode="ink">
                <msink:context xmlns:msink="http://schemas.microsoft.com/ink/2010/main" type="inkWord" rotatedBoundingBox="9826,2658 11204,2648 11213,3943 9835,3952">
                  <msink:destinationLink direction="with" ref="{5B3EB925-36A1-402D-8017-2F956646C424}"/>
                </msink:context>
              </emma:interpretation>
            </emma:emma>
          </inkml:annotationXML>
          <inkml:trace contextRef="#ctx0" brushRef="#br0" timeOffset="25866.8463">6995 1876 436 0,'0'17'160'0,"0"-17"-124"0,0 45-8 0,4-18 116 15,-8 1-84-15,0 34 64 16,8 7-72-16,-20 17 60 16,5-7-64-16,-16-4 88 15,4-9-76-15,-28-1 32 16,13-10-52-16,-21-3 28 16,13-7-36-16,-20-11-20 15,4-13-4-15,4-21-448 16,12-4 240-16</inkml:trace>
          <inkml:trace contextRef="#ctx0" brushRef="#br0" timeOffset="25993.7953">7099 1411 728 0,'16'-7'268'0,"-16"7"-208"0,23 7-16 16</inkml:trace>
          <inkml:trace contextRef="#ctx0" brushRef="#br0" timeOffset="25390.5523">5764 1996 716 0,'12'7'264'0,"-12"-7"-204"0,46 4-16 0,-27-4 152 16,8 3-116-16,4-3 28 16,4 3-64-16,4 1 16 15,-12-1-32-15,4-3-116 16,0 4 48-16,-8-1-716 15,0 4 416-15</inkml:trace>
        </inkml:traceGroup>
        <inkml:traceGroup>
          <inkml:annotationXML>
            <emma:emma xmlns:emma="http://www.w3.org/2003/04/emma" version="1.0">
              <emma:interpretation id="{FCF46503-C54E-47F9-8B51-4C8F2157BC13}" emma:medium="tactile" emma:mode="ink">
                <msink:context xmlns:msink="http://schemas.microsoft.com/ink/2010/main" type="inkWord" rotatedBoundingBox="11687,2639 12880,2631 12886,3510 11693,3518">
                  <msink:destinationLink direction="with" ref="{5B3EB925-36A1-402D-8017-2F956646C424}"/>
                </msink:context>
              </emma:interpretation>
              <emma:one-of disjunction-type="recognition" id="oneOf6">
                <emma:interpretation id="interp6" emma:lang="" emma:confidence="0">
                  <emma:literal>j</emma:literal>
                </emma:interpretation>
                <emma:interpretation id="interp7" emma:lang="" emma:confidence="0">
                  <emma:literal>f</emma:literal>
                </emma:interpretation>
                <emma:interpretation id="interp8" emma:lang="" emma:confidence="0">
                  <emma:literal>F</emma:literal>
                </emma:interpretation>
                <emma:interpretation id="interp9" emma:lang="" emma:confidence="0">
                  <emma:literal>r</emma:literal>
                </emma:interpretation>
                <emma:interpretation id="interp10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26966.2843">8497 1766 312 0,'8'51'112'0,"-8"-51"-84"0,-8 73-12 0,4-42 172 16,4 0-108-16,-8 10 44 16,4 0-72-16,-7 7-4 15,15 0-28-15,-12-3 32 16,0-4-28-16,-3-13 12 16,3-4-20-16</inkml:trace>
          <inkml:trace contextRef="#ctx0" brushRef="#br0" timeOffset="27203.4146">8451 1921 528 0,'15'-21'196'0,"-15"21"-152"0,19-24-12 16,-7 17 212 0,3 4-140-16,1 3 44 15,3 3-84-15,1 7 12 16,-1 7-44-16,-7 1 24 15,3 2-28-15,-11-2 16 16,-4 2-24-16,-12-3 36 16,1-3-32-16,-12-7-24 15,-1 3 0-15,-7-10-160 16,8 4 88-16,-8-11-192 16,12 0 152-16</inkml:trace>
          <inkml:trace contextRef="#ctx0" brushRef="#br0" timeOffset="27477.1431">8675 1404 612 0,'-8'-6'228'0,"8"6"-180"0,8-7-12 0,-8 3 148 16,12 8-108-16,3-4-12 15,-3 0-40-15,-1 3 0 16,5 4-16-16,-5 3-12 15,5 4 0-15,-16 0 40 16,4 0-24-16,-8-1 36 16,-4 5-32-16,-11-5 4 15,3 5-12-15,5-8 12 16,3 0-12-16,23-10-48 16,5 0 24-16,11-7-32 15,11 0 28-15</inkml:trace>
          <inkml:trace contextRef="#ctx0" brushRef="#br0" timeOffset="26738.1775">7765 1453 364 0,'-4'-7'132'0,"4"7"-100"0,0-11-12 16,0 4 96-1,0 7-68-15,0-6 60 16,4 2-64-16,-4 1 48 16,0 3-52-16,-11 7 8 15,3 3-32-15,-15 11 36 0,0 6-28 0,-1 11-32 16,5-7 4-16,0 7 16 31,7 0-4-31,8-14 4 0,12 3-4 0,11-16 12 16,4-5-12-16,5-12-20 15,6-1 4-15,-7-11-48 16,1-2 28-16,-9 3-72 16,-4-1 56-16,-3-2 36 15,-4 13 8-15,-8 7 48 16,0 7-24-16,0 17 128 16,0 0-84-16,4 7 56 15,7 3-68-15,5-10-8 16,7 1-28-16,4-12 24 15,12 4-28-15,-1-23 32 16,9-5-32-16,-8-13 56 16,-1 4-40-16,-14-18 28 15,-13 7-32-15,-3-14-44 16,-8 14 8-16,-8-3-8 16,0 6 8-16,8 7-56 15,0 8 36-15,8 2-332 16,12 8 200-16</inkml:trace>
        </inkml:traceGroup>
      </inkml:traceGroup>
    </inkml:traceGroup>
    <inkml:traceGroup>
      <inkml:annotationXML>
        <emma:emma xmlns:emma="http://www.w3.org/2003/04/emma" version="1.0">
          <emma:interpretation id="{347643A0-1DE4-4154-B4A5-D74291A99CC8}" emma:medium="tactile" emma:mode="ink">
            <msink:context xmlns:msink="http://schemas.microsoft.com/ink/2010/main" type="paragraph" rotatedBoundingBox="1615,4388 16789,4639 16748,7116 1574,6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D9D126-175F-491B-BAB4-4CE609C22F4B}" emma:medium="tactile" emma:mode="ink">
              <msink:context xmlns:msink="http://schemas.microsoft.com/ink/2010/main" type="line" rotatedBoundingBox="1615,4388 16789,4639 16763,6190 1590,5939"/>
            </emma:interpretation>
          </emma:emma>
        </inkml:annotationXML>
        <inkml:traceGroup>
          <inkml:annotationXML>
            <emma:emma xmlns:emma="http://www.w3.org/2003/04/emma" version="1.0">
              <emma:interpretation id="{386F2DBF-EE27-4E0A-BB77-4F4DE12F51CA}" emma:medium="tactile" emma:mode="ink">
                <msink:context xmlns:msink="http://schemas.microsoft.com/ink/2010/main" type="inkWord" rotatedBoundingBox="1615,4388 4336,4433 4317,5610 1596,556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9479.5948">-1487 3159 632 0,'-7'18'236'0,"7"-18"-184"0,0 41-16 0,0-3 8 16,0 10-32-16,3 28-4 15,-3 6-4-15,0 11-4 16,0 0 0-16,-11 7 16 16,7-7-8-16,-15 6 4 15,7-13-4-15,-15-3-8 16,4-18 4-16,-16-6 4 16,12-14-4-16,8-14-268 15,7-7 148-15</inkml:trace>
          <inkml:trace contextRef="#ctx0" brushRef="#br0" timeOffset="89966.2104">-1154 4078 248 0,'27'-21'92'0,"-27"21"-72"0,43-27-4 16,-24 13 88-1,-7 7-60-15,-4-10 44 16,11 7-52-16,-19-7 44 16,8 3-48-16,-8 0 4 15,-8 7-24-15,-4 4-16 16,-3 3 0-16,-16 13 12 16,-4 5-4-16,-4 16 52 15,1 4-32-15,-1 7 16 0,12-4-24 16,8 0-8-16,3-6-4 0,12-11-4 15,4 0 0-15,4-4 0 16,8-9 0-16,7-4-72 16,0 0 40-16,5-14-84 15,-1 0 64-15,0-10-8 16,-4 3 36-16,-7-14 32 16,0 8-4-16,-9-4 44 15,1 6-24-15,-4 5 84 16,8 9-60-16,-8 8 64 15,0 6-60-15,0 7-12 16,4 4-24-16,0-1 8 16,0 4-16-16,0-3-48 15,3 0 24-15,1-4-200 16,0-3 120-16,0-4-196 16,3 0 164-16</inkml:trace>
          <inkml:trace contextRef="#ctx0" brushRef="#br0" timeOffset="90275.0417">-662 3951 488 0,'46'-38'180'0,"-46"38"-140"0,31-14-12 15,-31 7 188 1,4 7-124-16,-8-3 68 16,-3 6-92-16,-13-3-12 0,5 7-36 15,-16-3-28-15,4 6 0 0,-4 4-40 16,11-1 28-16,-7 8-48 15,16 0 40-15,11 6 32 16,7 4 0-16,13 0-16 16,7 0 4-16,12 0-4 15,-5-3 4-15,-3-4 16 16,0 0-4-16,-11 0-12 16,-5-3 4-16,-19-1-68 15,0-3 40-15,-23-3-32 16,4-4 40-16,-12-6-44 15,4-1 40-15,0-6-232 16,12-1 144-16</inkml:trace>
          <inkml:trace contextRef="#ctx0" brushRef="#br0" timeOffset="90920.4824">-306 3903 444 0,'35'-14'164'0,"-35"14"-124"0,39 14-16 15,-28-1 148 1,5 5-100-16,-12 13 52 16,3-1-76-16,-11 15 20 15,1 0-40-15,-9-4-16 0,0 1-8 0,1-5 12 31,3-2-8-31,-4-11-20 0,8-3 4 0,1-8 32 16,3-2-16-16,3-15-8 16,5-3-4-16,4-17-16 15,3 4 12-15,5-18-24 16,-1 7 20-16,4-17 4 16,0 13 8-16,1-6-28 15,-1 6 16-15,-4 4 12 16,5 7 4-16,-5 4 8 15,0 9-8-15,-3 11 60 16,-5 7-36-16,-3 17 32 16,0 7-32-16,0 11 0 15,-1-4-16-15,-3-4 12 16,4 0-16-16,-4-6-4 16,4-4 0-16,-5-7 20 15,5 0-12-15,-4-6 12 16,8-1-12-16,-8-10 0 15,3 0-4-15,1-10-112 16,4 3 56-16,-5-17-156 16,5 0 116-16,0-14-32 15,-1 7 72-15,1-7 48 16,-1 10 0-16,-3 4 172 16,4 7-96-16,-4 17 120 15,3 7-112-15,-7 21 64 16,0-1-88-16,-8 7-12 0,4 1-32 0,-4 3-4 15,8-4-4 1,-4-6-8-16,4-1 4 16,0-6-112-16,3-4 60 0</inkml:trace>
          <inkml:trace contextRef="#ctx0" brushRef="#br0" timeOffset="89013.8564">-2226 3448 488 0,'-8'-37'180'0,"12"33"-140"0,-4 4-12 16,-4 10-32 0,0 4-4-16,-11 24 20 15,7 7-4-15,-11 27-4 16,-1 4 0-16,-7 23 28 16,4-2-16-16,-4 3-4 0,8-11-8 0,-1-17-4 15,9-10 0 1,-1-17 8-16,-3-14-4 0,-1-7-48 15,16-10 28-15</inkml:trace>
          <inkml:trace contextRef="#ctx0" brushRef="#br0" timeOffset="89238.9556">-2385 3634 416 0,'47'-55'152'0,"-47"55"-116"0,66-24-12 0,-39 21 84 16,4 9-64-16,15 12 8 15,0 2-32-15,5 8 16 16,-1 3-24-16,-11 0-12 16,-8 0-4-16,-23-4 48 15,-5 1-24-15,-26-1 8 16,-4 1-16-16,-8-7 20 16,-3-1-20-16,3-13-100 15,8 0 44-15,7-17-360 16,13-1 224-16</inkml:trace>
        </inkml:traceGroup>
        <inkml:traceGroup>
          <inkml:annotationXML>
            <emma:emma xmlns:emma="http://www.w3.org/2003/04/emma" version="1.0">
              <emma:interpretation id="{057609F7-8A4F-45E0-AD18-7D4E53F4D5F2}" emma:medium="tactile" emma:mode="ink">
                <msink:context xmlns:msink="http://schemas.microsoft.com/ink/2010/main" type="inkWord" rotatedBoundingBox="4604,4996 6037,5020 6028,5577 4595,555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1808.8458">1970 3799 852 0,'-38'-24'316'0,"38"24"-248"0,-12 4-16 0,0-1 120 15,8 4-104-15,-7 0 0 16,3 7-44-16,-4 10-112 16,1 7 44-16,11 3-484 15,8 1 292-15</inkml:trace>
          <inkml:trace contextRef="#ctx0" brushRef="#br0" timeOffset="91926.6592">1959 4116 392 0,'-8'14'148'0,"8"-14"-116"0,-31 27-8 0,19-13 120 15,5 3-84-15,-5 0 44 16,4 4-60-16,0-4-40 16,5 0-8-16,6-3-16 15,9-3 8-15</inkml:trace>
          <inkml:trace contextRef="#ctx0" brushRef="#br0" timeOffset="91626.3617">697 4009 612 0,'7'-14'228'0,"-7"14"-180"0,8 0-12 0,-12 0 192 16,0 0-132-16,-15 14 104 15,4 3-116-15,-20 14 8 16,8-3-56-16,-4 6-32 16,7 4-4-16,5-3-28 15,15-4 16-15,16-7 12 16,11 0 4-16,8-10-20 15,4-4 8-15,4-3-128 16,-8 0 76-16,-4-14-84 16,-4 7 84-16,-4-14-28 15,-7 4 48-15,-8-8-80 16,0 5 64-16,-12-8-32 16,0 4 48-16,-4 3-12 15,5 11 32-15,14-4-200 16,1 0 120-16,12 0-72 0,7 0 100 15,11-7-4-15,5 1 48 0,15-8 76 16,-8 7-24-16,-3-3 160 16,-1 3-104-16,-15-3 144 15,-4 3-128-15,-15-3 56 16,0 10-88-16,-9 4 52 16,1 6-64-16,-8 21 4 15,1 0-32-15,-9 14-12 16,4 0-8-16,0 0-16 15,8-4 8-15,-3-6 4 16,3-1 0-16,0-9 44 16,7-1-24-16,-3-7 16 15,4-3-20-15,-8-7 8 16,4 0-12-16,0-4-8 16,0 1 0-16,3-11-48 15,9 1 24-15,-1-15-108 16,1 4 72-16,-1-14-72 15,5 7 72-15,-1-3 48 16,4 10 8-16,-7 3 156 16,3 11-88-16,-4 6 96 15,1 11-96-15,-8 7 56 16,3 6-72-16,-3 8-4 16,0 0-28-16,-4 2-4 15,0 1-8-15,-1-3-8 16,1-4 4-16,4-7-172 15,8 0 92-15</inkml:trace>
        </inkml:traceGroup>
        <inkml:traceGroup>
          <inkml:annotationXML>
            <emma:emma xmlns:emma="http://www.w3.org/2003/04/emma" version="1.0">
              <emma:interpretation id="{9FECB16E-2869-4DC1-8644-86EF4CD7E8A9}" emma:medium="tactile" emma:mode="ink">
                <msink:context xmlns:msink="http://schemas.microsoft.com/ink/2010/main" type="inkWord" rotatedBoundingBox="6464,5361 6629,5364 6626,5556 6461,5554"/>
              </emma:interpretation>
            </emma:emma>
          </inkml:annotationXML>
          <inkml:trace contextRef="#ctx0" brushRef="#br0" timeOffset="92271.4097">2504 4130 268 0,'12'-4'100'0,"-12"4"-76"0,4-7-8 0,-4 7 132 15,0 0-84-15,-4 0 60 16,0 7-68-16,-7-3 116 16,3 3-96-16,-11-1 44 15,7 1-72-15,-7 11 36 16,7-5-48-16,-4 4 32 16,5 4-36-16,3-4-20 15,8 4-4-15,12-4 0 16,7-3-4-16,8-4-4 15,0-3 4-15,12-7-508 16,0 7 276-16</inkml:trace>
        </inkml:traceGroup>
        <inkml:traceGroup>
          <inkml:annotationXML>
            <emma:emma xmlns:emma="http://www.w3.org/2003/04/emma" version="1.0">
              <emma:interpretation id="{E62583D1-8638-4CAB-85F4-EA15CB38CADA}" emma:medium="tactile" emma:mode="ink">
                <msink:context xmlns:msink="http://schemas.microsoft.com/ink/2010/main" type="inkWord" rotatedBoundingBox="7881,5315 10128,5353 10122,5703 7875,566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3157.8113">3821 4161 352 0,'-8'-24'132'0,"16"10"-104"0,-1 3-8 0,-7 5 112 16,4 6-76-16,-4 0 60 16,8 6-72-16,-8 12 68 15,0 6-64-15,0 10-36 16,0-3-8-16,0 0 4 15,0-7-4-15,0 0 16 16,0 0-12-16,-8-10-20 16,16 0 4-16,-8-7 48 15,8-7-20-15,-1-14-36 16,5 7 8-16,15-17-68 16,0 0 40-16,4-10-132 15,-4 3 92-15,4-4 8 16,-4 8 44-16,1 6 60 15,-9 11-16-15,-11 6 124 16,3 11-80-16,-11 7 24 16,8 3-52-16,-16 4 20 15,8 3-28-15,-4 0-36 16,8-3 4-16,0-1 16 16,4-3-4-16,0-3-4 15,3-4 0-15,-3 1-48 16,4-1 24-16,-5-3-124 15,1 0 80-15,4-4-116 16,3 1 104-16,8-4-224 16,1 0 168-16</inkml:trace>
          <inkml:trace contextRef="#ctx0" brushRef="#br0" timeOffset="93863.7267">4723 4281 456 0,'65'-17'168'0,"-65"17"-128"0,20-17-16 0,-16 3 192 15,3 4-124-15,-10-8 104 16,-1-2-112-16,-16-11-12 15,1 7-44-15,-16 0 28 16,4 6-32-16,-11 15-12 16,7 3-8-16,-4 17-16 15,8 0 8-15,4 7-32 16,11 1 20-16,5-1 16 16,7-4 0-16,12-3-8 15,3-3 4-15,9-3-16 16,-1-1 12-16,0-7-188 15,1 4 104-15,-5-7-224 16,1 4 180-16,-5-8-220 31,-3 4 204-31,-4 0 400 16,4 7-124-16,7-3 104 16,5 2-132-16,7 5-16 15,4-1-44-15,11-3-24 16,-3-4-8-16,7-6 28 15,-7 3-16-15,8-7-32 16,-1 4 8-16,-7-8 8 16,-4 8 4-16,-8-11 8 0,4 7-8 15,-16-10-48-15,-3 7 28 0,-5-1 20 16,-7 4 0-16,0 7 8 16,0 7-4-16,0 4 80 15,0 6-44-15,0 0 12 16,0 0-32-16,0 0 4 15,12 4-16-15,-12-7 20 16,8 0-20-16,0-4 12 16,-5-3-12-16,-3-7 20 15,8 0-20-15,0-7-4 16,3 4-4-16,9-11-68 16,-5 3 36-16,1-13-48 15,3 4 40-15,4-8-32 16,1 4 36-16,-1 0 72 15,-4 7-20-15,8 6 108 16,0 11-72-16,-7 11 56 16,-1 3-68-16,-7 3 40 15,-1 3-48-15,-11 5 32 16,4-1-36-16,-8 3-44 16,4-3 4-16,-4 0 8 15,8 0 4-15,-4-3-292 16,8 0 156-16</inkml:trace>
          <inkml:trace contextRef="#ctx0" brushRef="#br0" timeOffset="94132.9219">5950 4212 880 0,'-4'-14'328'0,"4"14"-256"0,-4 7-16 0,-11-7 124 31,3 7-108-31,-19 0 32 0,0 10-60 0,-4 7-8 15,4-3-24-15,12 3-44 16,15 0 20-16,8-3-8 16,15 0 12-16,16-11 24 15,4 0-8-15,-1-3 4 16,9-7-4-16,-12-10-24 16,-4 3 8-16,-12-14-32 15,4 4 24-15,-19-7-152 16,-4 3 92-16,-15-3-36 15,-1 7 64-15</inkml:trace>
        </inkml:traceGroup>
        <inkml:traceGroup>
          <inkml:annotationXML>
            <emma:emma xmlns:emma="http://www.w3.org/2003/04/emma" version="1.0">
              <emma:interpretation id="{20DFFF9A-1481-487D-8553-CB67F75771BE}" emma:medium="tactile" emma:mode="ink">
                <msink:context xmlns:msink="http://schemas.microsoft.com/ink/2010/main" type="inkWord" rotatedBoundingBox="10608,5591 10667,5591 10667,5609 10608,560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4886.3659">6546 4360 768 0,'-4'-14'284'0,"4"21"-220"0,4-7-20 0,4 0 84 16,-1 4-80-16,9-1-12 15,7 1-20-15</inkml:trace>
        </inkml:traceGroup>
        <inkml:traceGroup>
          <inkml:annotationXML>
            <emma:emma xmlns:emma="http://www.w3.org/2003/04/emma" version="1.0">
              <emma:interpretation id="{FD6EC822-E46B-4051-BACF-E098241C628C}" emma:medium="tactile" emma:mode="ink">
                <msink:context xmlns:msink="http://schemas.microsoft.com/ink/2010/main" type="inkWord" rotatedBoundingBox="11279,5091 13275,5124 13258,6132 11263,609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6115.2497">7208 4147 508 0,'12'-48'188'0,"-12"48"-148"0,34 0-8 0,-18 7 72 16,3-1-64-16,8 19-8 15,4 6-20-15,4-1 16 16,4 1-16-16,-8 0-48 16,-4 0 20-16,-19-3-32 15,-5-1 28-15,-22 1-8 16,-4-4 16-16,-20-10 24 15,8 0-4-15,-15-18-20 16,11 1 4-16,1-8-68 16,15 1 44-16,15-4-92 15,12 7 68-15,19-3-112 16,8 7 92-16,31-4-56 16,4 3 72-16,26-3 0 15,-14 4 36-15,-16-4 348 16,-8 4-176-16,27-8 84 15,-11 1-136-15,-24-7 20 16,-11 7-68-16,-8-4 0 16,-11 0-28-16,3 4-12 15,-7-1-4-15,-12 1 4 16,8 3-4-16,-8-3 8 16,3 6-8-16,-6-6 40 15,3 10-20-15,-8-14 12 16,0 11-20-16,-7-4-24 15,3 0 0-15,-3 0 12 16,3 7 0-16,-4 0-36 16,9 7 16-16,-1 7 16 15,4 3 0-15,0 7 20 16,8-3-12-16,0-4-4 16,4 4 0-16,3-4-16 15,5-3 8-15,-5-4 40 16,5 4-24-16,-4-7-36 15,-1 3 12-15,1-10-104 16,3 3 64-16,-7-6-64 16,4-1 68-16,-5-6-20 15,-7 7 40-15,8-11 68 16,-8 10-20-16,12 1 64 16,3 3-48-16,5 0 44 15,-1 7-44-15,8-4 16 0,4 1-32 16,4-4-8-16,3 7-8 0,1-7 4 15,4 0-4-15,-12-4 8 16,4 1-8-16,-8-8 8 16,0 5-8-16,0-8-12 15,-4 4 4-15,0-11 40 16,1 0-24-16,-1 4 52 16,-4-4-36-16,-7 11 40 15,3 3-40-15,-11 14 4 16,4 7-20-16,-16 6 0 15,4 5-4-15,-7 2-8 16,3 4 4-16,-4 3 12 16,5-3-8-16,3 0-4 15,4-3 0-15,4-1-84 16,7-9 44-16,8-5-224 16,5-2 144-16,14-18-52 15,5-3 96-15,11-15-204 16,4-2 156-16</inkml:trace>
          <inkml:trace contextRef="#ctx0" brushRef="#br0" timeOffset="95160.5986">7394 4278 456 0,'-16'-7'168'0,"16"7"-128"0,-4-4-16 15,-3 8 124 1,3 3-88-16,-8 3 44 16,4 7-60-16,-7 18-16 15,3 6-16-15,-3 28-28 0,3 3 8 0,4 7-288 16,5-7 164-16,-1-10 44 15,8-10 56-15,-4-14-84 16,0-7 64-16</inkml:trace>
          <inkml:trace contextRef="#ctx0" brushRef="#br0" timeOffset="96514.8117">8996 4116 664 0,'24'-10'244'0,"-24"10"-188"0,31-11-16 0,-16 8 92 15,1 3-80-15,3-7-12 16,4 4-24-16,16-4-104 16,3 3 52-16</inkml:trace>
          <inkml:trace contextRef="#ctx0" brushRef="#br0" timeOffset="96297.2333">9186 4013 768 0,'8'-55'284'0,"-8"55"-220"0,-20-35-20 15,9 21 164 1,7 8-124-16,-12-8 44 16,9 7-76-16,-9 3-28 15,8 8-16-15,-3 23-44 16,3 11 20-16,0 21-20 15,5-4 20-15,3 0-96 0,3-3 60 0,-3-11-92 16,4-7 84-16,-11-3-104 16,7-7 96-16</inkml:trace>
        </inkml:traceGroup>
        <inkml:traceGroup>
          <inkml:annotationXML>
            <emma:emma xmlns:emma="http://www.w3.org/2003/04/emma" version="1.0">
              <emma:interpretation id="{A5573BE2-21F0-43EE-8C81-421354D7F07B}" emma:medium="tactile" emma:mode="ink">
                <msink:context xmlns:msink="http://schemas.microsoft.com/ink/2010/main" type="inkWord" rotatedBoundingBox="13618,4974 16038,5014 16028,5636 13608,559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6703.3139">9589 4288 1120 0,'-24'21'416'0,"24"-21"-324"0,-19 10-24 0,15-7-28 16,4 4-36-16</inkml:trace>
          <inkml:trace contextRef="#ctx0" brushRef="#br0" timeOffset="96583.4944">9720 3841 768 0,'4'-14'284'0,"-4"14"-220"0,0-7-20 16,-4 7 164-1,4 0-124-15,-7 0-8 16,3 0-48-16,-4 7-152 16,4 3 68-16</inkml:trace>
          <inkml:trace contextRef="#ctx0" brushRef="#br0" timeOffset="97166.0448">10080 4188 956 0,'-4'-17'352'0,"4"17"-272"0,8-10-24 0,-8 3 16 15,0 3-52-15,-8 4-28 16,5 4 4-16,-17 6-16 15,12 4 8-15,-7 6-20 16,11 5 20-16,4-1 24 16,4 0-8-16,15 0 8 15,5-4-4-15,10-2-68 16,1-5 32-16,8-6-136 16,3-3 88-16,20-15-220 15,-8 5 168-15,12-22-172 16,-4 1 172-16,-4-39-40 15,-4 4 100-15,-8-20 260 0,-7 9-100 16,-5 1 320-16,-7 17-232 0,-8 10 136 16,1 7-184-16,-9 14 76 15,-3 11-120-15,-8 9 40 16,-1 8-72-16,-10 16-8 16,-1 4-28-16,-15 38 4 15,3-3-12-15,-7 13 0 16,4-10-4-16,0-4 4 15,11-6-8-15,1-14-180 16,7-7 100-16,4-7-236 16,8-7 176-16</inkml:trace>
          <inkml:trace contextRef="#ctx0" brushRef="#br0" timeOffset="97557.0837">10955 4209 676 0,'0'7'248'0,"0"-7"-192"0,23 7-16 15,-7-7 120 1,3 3-96-16,16-3 36 16,4 3-60-16,19-6 12 15,-12 3-32-15,1-7 16 16,-5 7-20-16,-11-7 0 15,-4 0-8-15,-15-13 28 16,7 3-20-16,-19-18 12 16,0 8-16-16,-15-11 0 0,3 7-4 0,-19 0 12 15,4 20-12-15,-4 11 16 16,4 14-16-16,-12 17 48 16,12 4-28-16,-4 9 12 15,16-2-24-15,7-1 20 16,8-3-24-16,23-7-4 15,8 0-4-15,8-4 20 16,7 1-12-16,5-14-152 16,3-4 72-16,-8-10-528 15,1 0 332-15</inkml:trace>
          <inkml:trace contextRef="#ctx0" brushRef="#br0" timeOffset="97917.6319">11919 4119 548 0,'-4'-13'204'0,"4"13"-156"0,23-14-16 0,-15 4 212 16,0-4-140-16,-8 0 132 16,4-3-132-16,-12 6 12 15,4 1-68-15,-19 7-28 16,4 10-12-16,-12 13-44 15,3-3 20-15,1 14-4 16,12 0 12-16,11 7 8 0,12-7 0 16,11 7-20-16,8-7 12 0,0-3 32 15,8-1-16-15,-12-13 28 16,1 6-24-16,-24-9 12 16,0-4-12-16,-35-7-16 15,15 0 0-15,-18 0 4 16,3 0 0-16,-4 0-20 15,20 0 12-15,-8 3-180 16,19-3 100-16,-4 0-516 16,24 7 336-16</inkml:trace>
        </inkml:traceGroup>
        <inkml:traceGroup>
          <inkml:annotationXML>
            <emma:emma xmlns:emma="http://www.w3.org/2003/04/emma" version="1.0">
              <emma:interpretation id="{451418DD-B38A-4C0D-87B4-2D4D4A251402}" emma:medium="tactile" emma:mode="ink">
                <msink:context xmlns:msink="http://schemas.microsoft.com/ink/2010/main" type="inkWord" rotatedBoundingBox="16764,5694 16772,5695 16771,5705 16764,570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8084.0722">12705 4457 840 0,'-8'3'312'0,"8"-3"-244"0,8-10-16 16</inkml:trace>
        </inkml:traceGroup>
      </inkml:traceGroup>
      <inkml:traceGroup>
        <inkml:annotationXML>
          <emma:emma xmlns:emma="http://www.w3.org/2003/04/emma" version="1.0">
            <emma:interpretation id="{E3798350-7404-4659-893B-8E6462B2100D}" emma:medium="tactile" emma:mode="ink">
              <msink:context xmlns:msink="http://schemas.microsoft.com/ink/2010/main" type="line" rotatedBoundingBox="5338,5968 10120,5860 10144,6905 5361,7013"/>
            </emma:interpretation>
          </emma:emma>
        </inkml:annotationXML>
        <inkml:traceGroup>
          <inkml:annotationXML>
            <emma:emma xmlns:emma="http://www.w3.org/2003/04/emma" version="1.0">
              <emma:interpretation id="{280F8909-B933-45B1-99D2-DBFDD2B9CAC3}" emma:medium="tactile" emma:mode="ink">
                <msink:context xmlns:msink="http://schemas.microsoft.com/ink/2010/main" type="inkWord" rotatedBoundingBox="10074,6383 10132,6382 10133,6393 10075,6394"/>
              </emma:interpretation>
              <emma:one-of disjunction-type="recognition" id="oneOf14">
                <emma:interpretation id="interp18" emma:lang="" emma:confidence="0">
                  <emma:literal>S.</emma:literal>
                </emma:interpretation>
                <emma:interpretation id="interp19" emma:lang="" emma:confidence="0">
                  <emma:literal>s.</emma:literal>
                </emma:interpretation>
                <emma:interpretation id="interp20" emma:lang="" emma:confidence="0">
                  <emma:literal>..</emma:literal>
                </emma:interpretation>
                <emma:interpretation id="interp21" emma:lang="" emma:confidence="0">
                  <emma:literal>a.</emma:literal>
                </emma:interpretation>
                <emma:interpretation id="interp22" emma:lang="" emma:confidence="0">
                  <emma:literal>5.</emma:literal>
                </emma:interpretation>
              </emma:one-of>
            </emma:emma>
          </inkml:annotationXML>
          <inkml:trace contextRef="#ctx0" brushRef="#br0" timeOffset="112767.9232">6066 5148 372 0,'-31'-10'140'0,"31"10"-112"0,-27 3-4 0</inkml:trace>
        </inkml:traceGroup>
        <inkml:traceGroup>
          <inkml:annotationXML>
            <emma:emma xmlns:emma="http://www.w3.org/2003/04/emma" version="1.0">
              <emma:interpretation id="{A548469E-61FA-4D74-8A74-3C3C36C9F6AE}" emma:medium="tactile" emma:mode="ink">
                <msink:context xmlns:msink="http://schemas.microsoft.com/ink/2010/main" type="inkWord" rotatedBoundingBox="7056,5929 9522,5874 9546,6918 7079,6974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1219.4093">3124 4956 476 0,'11'-7'176'0,"-11"7"-136"0,0 0-12 16,0 0 84-1,0 0-68-15,-7 0 24 16,3 7-36-16,-16-1-12 16,1 12-12-16,-16 16 20 0,16 0-16 0,0 4-12 15,7 7-4-15,12-7 28 16,4-7-12-16,15-7 4 15,1-3-8-15,7-15-24 16,4-6 8-16,-8-13-68 16,0-1 44-16,-4-17-120 15,-3 0 88-15,-8-7-28 16,-1 0 56-16,-7 0 60 16,0 7-16-16,0 7 64 15,0 7-40-15,0-3-16 16,4 13-8-16,8 3 8 15,-4 4-8-15,15-7 4 16,0 14-4-16,8-7 28 16,0 0-20-16,8 0 4 15,3 0-12-15,1-7-8 16,3 7 4-16,-7-7-4 16,-4 4 0-16,-8 0 24 15,-4 3-12-15,-11 6 32 16,-1 1-28-16,-7 17 48 15,4 7-36-15,-12 31 20 16,4 7-28-16,-11 7 16 16,-1 0-20-16,-4 10-8 15,5-18-4-15,-12 1 20 16,7-7-12-16,-11-3 12 16,8-11-12-16,-5-17-208 0,9-11 104 15</inkml:trace>
          <inkml:trace contextRef="#ctx0" brushRef="#br0" timeOffset="111845.732">4235 4711 644 0,'-19'17'236'0,"19"-17"-180"0,11 55-20 0,-7-30 88 16,0-1-76-16,-8 10 32 16,0 0-44-16,-4 8-4 15,5-4-20-15,-9 6 20 16,8-2-20-16,-11-1-100 16,15-7 44-16</inkml:trace>
          <inkml:trace contextRef="#ctx0" brushRef="#br0" timeOffset="111608.9455">3499 4969 580 0,'35'-13'216'0,"-35"13"-168"0,66 6-12 0,-39 8 68 15,0 3-64-15,0 14 0 16,4 7-24-16,0 7-4 15,-4 3-4-15,-11-3 4 16,-1-7-8-16,-15-7 16 16,-4-7-12-16,-30-4-28 15,10-2 8-15,-26-12-64 16,4 1 40-16,-16-20-44 16,11-5 44-16,5-19-32 15,11-1 36-15,23-14-16 16,16 11 28-16,27-4 0 15,16 14 12-15,11-3 148 16,4 16-76-16,31 1 140 16,-4 3-116-16,15 1 72 15,-7 9-92-15,-8 4-8 16,-15-3-40-16,-13-1-4 16,-6 8-8-16,-9-1 36 0,-11-3-20 15,-12-7-136-15,-3 4 60 0</inkml:trace>
          <inkml:trace contextRef="#ctx0" brushRef="#br0" timeOffset="112134.9994">4541 5066 696 0,'-24'24'256'0,"24"-24"-196"0,-23 27-20 0,15-13 136 15,-3 0-104-15,3 3-12 16,8 0-36-16,-11 0-20 15,11 1 0-15</inkml:trace>
          <inkml:trace contextRef="#ctx0" brushRef="#br0" timeOffset="112015.6808">4738 4660 716 0,'-27'-14'264'0,"27"14"-204"0,-19 10-16 15,-1 0 0-15,1 8-32 0,-16 6-4 16,8 3-4-16,0 11-464 15,11 0 252-15</inkml:trace>
          <inkml:trace contextRef="#ctx0" brushRef="#br0" timeOffset="112361.7072">4936 4928 852 0,'-20'3'316'0,"20"-3"-248"0,-8 11-16 16,-3-4 16 0,11 0-48-16,-20 6 0 15,13 4-12-15,-13 4 12 16,20 0-12-16,-11 6-12 16,3 1 0-16,8 3-16 15,0-4 12-15,8 1-252 0,3-4 144 0</inkml:trace>
          <inkml:trace contextRef="#ctx0" brushRef="#br0" timeOffset="112630.056">5462 4900 716 0,'-4'-10'264'0,"4"10"-204"0,-23-7-16 0,4 4 116 16,7 6-96-16,-23-3 0 15,4 7-40-15,-8 0-32 16,16 7 0-16,0 3-4 16,11 4 4-16,16 6 8 15,12 4 0-15,11 4 8 16,4-1-4-16,4-7-12 16,-4 1 4-16,-4-4-32 15,-4-3 20-15,-15-4 16 16,-1 0 0-16,-14-7-96 15,-5 4 52-15</inkml:trace>
        </inkml:traceGroup>
        <inkml:traceGroup>
          <inkml:annotationXML>
            <emma:emma xmlns:emma="http://www.w3.org/2003/04/emma" version="1.0">
              <emma:interpretation id="{A6A64301-CBC9-4123-84AD-5C377F120CB3}" emma:medium="tactile" emma:mode="ink">
                <msink:context xmlns:msink="http://schemas.microsoft.com/ink/2010/main" type="inkWord" rotatedBoundingBox="5340,6095 5884,6083 5894,6500 5350,6512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0257.349">1332 4969 540 0,'-24'7'200'0,"24"-7"-156"0,-11 41-12 0,3-16-44 15,8-1 0-15,-8 7 40 16,8 3-16-16,0-3-8 15,8-3-8-15</inkml:trace>
          <inkml:trace contextRef="#ctx0" brushRef="#br0" timeOffset="110093.9147">1343 4856 652 0,'4'-4'244'0,"-8"4"-192"0,4 0-12 16,-4 0 76 0,4 0-72-16,-4-3-20 0,4 3-12 0</inkml:trace>
          <inkml:trace contextRef="#ctx0" brushRef="#br0" timeOffset="110618.3087">1618 4949 364 0,'-4'3'132'0,"4"-3"-100"0,-8 28-12 16,1-8 68-1,3 1-52-15,-8 10 4 16,1 3-24-16,-1-3-4 0,12 0-4 0,-8-10 12 16,8 0-12-16,0-18 4 15,8-3-4-15,-8-14 4 16,4 0-8-16,4-13 8 15,7 6-8-15,4-6-12 16,1 6 4-16,-1 7-32 16,0 7 20-16,1 14 104 15,-1 7-48-15,1 14 40 16,-5 6-48-16,-3 0 16 16,3-3-28-16,-3-7 28 15,7-3-32-15,0-14-384 16,-7 0 200-16</inkml:trace>
        </inkml:traceGroup>
      </inkml:traceGroup>
    </inkml:traceGroup>
    <inkml:traceGroup>
      <inkml:annotationXML>
        <emma:emma xmlns:emma="http://www.w3.org/2003/04/emma" version="1.0">
          <emma:interpretation id="{B3BE19FF-6608-4595-A1C8-0A8EF75DCD32}" emma:medium="tactile" emma:mode="ink">
            <msink:context xmlns:msink="http://schemas.microsoft.com/ink/2010/main" type="paragraph" rotatedBoundingBox="4556,7232 11622,6562 11739,7798 4673,84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BA67AE-D873-468A-93F5-1E1D0098631B}" emma:medium="tactile" emma:mode="ink">
              <msink:context xmlns:msink="http://schemas.microsoft.com/ink/2010/main" type="line" rotatedBoundingBox="4556,7232 11622,6562 11739,7798 4673,8468"/>
            </emma:interpretation>
          </emma:emma>
        </inkml:annotationXML>
        <inkml:traceGroup>
          <inkml:annotationXML>
            <emma:emma xmlns:emma="http://www.w3.org/2003/04/emma" version="1.0">
              <emma:interpretation id="{92EBEF58-9072-46FC-B034-DAE15B393B22}" emma:medium="tactile" emma:mode="ink">
                <msink:context xmlns:msink="http://schemas.microsoft.com/ink/2010/main" type="inkWord" rotatedBoundingBox="4556,7232 5433,7148 5547,8356 4670,8439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21833.1646">499 6033 612 0,'-8'-28'228'0,"24"14"-180"0,11 7-12 0,-8 4-36 15,1 3-8-15,11 3-12 16,4 4 8-16,3 17 68 16,-3 4-28-16,4 41 24 15,0 10-32-15,-1 28 36 16,9-4-32-16,-12 17-4 15,7-10-12-15,-11 4 64 16,-8-18-40-16,-15-13 68 16,4-14-60-16,-24-14 28 15,12-11-40-15,-19-13-72 16,11-7 24-16,-7-13-408 16,3-8 236-16</inkml:trace>
          <inkml:trace contextRef="#ctx0" brushRef="#br0" timeOffset="122074.8062">1312 6088 808 0,'4'-21'300'0,"-4"21"-232"0,12-10-20 0,-12 6 64 16,0 8-72-16,-12 3 0 15,4 3-24-15,-30 17 8 16,7 11-16-16,-39 21 24 15,4-4-20-15,-19 24-4 16,8-10-4-16,-16-7 12 16,23-7-8-16,-11-11-28 15,26-9 8-15,5-11-188 16,19-3 108-16</inkml:trace>
          <inkml:trace contextRef="#ctx0" brushRef="#br0" timeOffset="122433.7618">1250 6645 540 0,'0'14'200'0,"0"-14"-156"0,31 17-12 0,-19-10-8 15,-1 0-20-15,5 0 52 16,-4 0-32-16,7-14 32 15,0 7-28-15,-3-7 8 16,3 0-20-16,-7-3 8 16,3-1-12-16,-11-3-8 15,-4 4 0-15,-12-4 4 16,5 4-4-16,-13 3 68 16,1 0-40-16,-16 7 92 0,8 7-68 0,-12 7 16 31,8 3-40-31,4 14-48 0,8 7 8 0,19 7 20 15,8-7-8-15,11 6 8 16,8-9-4-16,4-11-40 16,8-4 16-16,3-13-400 15,1-7 228-15</inkml:trace>
        </inkml:traceGroup>
        <inkml:traceGroup>
          <inkml:annotationXML>
            <emma:emma xmlns:emma="http://www.w3.org/2003/04/emma" version="1.0">
              <emma:interpretation id="{F522D5FA-9662-48D5-AD95-9474FC854026}" emma:medium="tactile" emma:mode="ink">
                <msink:context xmlns:msink="http://schemas.microsoft.com/ink/2010/main" type="inkWord" rotatedBoundingBox="6690,7765 6980,7738 6998,7924 6708,7952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23260.0103">2667 6690 716 0,'-27'3'264'0,"27"-3"-204"0,31-3-16 0,-8-1 96 16,4 8-84-16,24-4-4 15,-1 0-32-15</inkml:trace>
          <inkml:trace contextRef="#ctx0" brushRef="#br0" timeOffset="123111.8273">2772 6511 704 0,'-20'0'264'0,"20"0"-208"0,8 0-12 16,0-4 108 0,3 4-92-16,13-3 44 15,7 3-60-15,7-3-24 0,5 6-12 0</inkml:trace>
        </inkml:traceGroup>
        <inkml:traceGroup>
          <inkml:annotationXML>
            <emma:emma xmlns:emma="http://www.w3.org/2003/04/emma" version="1.0">
              <emma:interpretation id="{F3811E82-BFC1-4ACC-8AA0-5E5BF2801C76}" emma:medium="tactile" emma:mode="ink">
                <msink:context xmlns:msink="http://schemas.microsoft.com/ink/2010/main" type="inkWord" rotatedBoundingBox="8343,7890 8774,7849 8778,7890 8347,7930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24657.2458">4289 6648 592 0,'-12'-3'220'0,"12"3"-172"0,0 3-12 15,0-3 156 1,0 0-112-16,0 0 28 16,12 4-64-16,0-4 36 15,15 0-48-15,8-4-16 16,3-2-8-16,9 2-8 16,3 4 0-16,4-7 8 15,-7 18-4-15,-9-15-4 16,-3 8 4-16,-15-4 28 15,-1 3-16-15,-19-3 20 16,-8 0-20-16,1 0-16 16,3 0-4-16</inkml:trace>
        </inkml:traceGroup>
        <inkml:traceGroup>
          <inkml:annotationXML>
            <emma:emma xmlns:emma="http://www.w3.org/2003/04/emma" version="1.0">
              <emma:interpretation id="{401CA6B3-F229-4AF8-BF2F-0BCFA808DC63}" emma:medium="tactile" emma:mode="ink">
                <msink:context xmlns:msink="http://schemas.microsoft.com/ink/2010/main" type="inkWord" rotatedBoundingBox="9953,6798 11629,6639 11739,7798 10062,7957"/>
              </emma:interpretation>
              <emma:one-of disjunction-type="recognition" id="oneOf20">
                <emma:interpretation id="interp28" emma:lang="" emma:confidence="0">
                  <emma:literal>ape</emma:literal>
                </emma:interpretation>
                <emma:interpretation id="interp29" emma:lang="" emma:confidence="0">
                  <emma:literal>apt</emma:literal>
                </emma:interpretation>
                <emma:interpretation id="interp30" emma:lang="" emma:confidence="0">
                  <emma:literal>wp</emma:literal>
                </emma:interpretation>
                <emma:interpretation id="interp31" emma:lang="" emma:confidence="0">
                  <emma:literal>apse</emma:literal>
                </emma:interpretation>
                <emma:interpretation id="interp32" emma:lang="" emma:confidence="0">
                  <emma:literal>up'</emma:literal>
                </emma:interpretation>
              </emma:one-of>
            </emma:emma>
          </inkml:annotationXML>
          <inkml:trace contextRef="#ctx0" brushRef="#br0" timeOffset="125901.8814">6182 5950 288 0,'-8'-31'108'0,"8"21"-84"0,0-4-4 0,0 4 108 16,0 3-72-16,-11-7 92 15,11 7-84-15,-4 0 4 16,0 4-44-16,-15 13 32 16,3 7-32-16,-7 7 12 15,4 4-20-15,-9 6 8 16,1-3-12-16,-8 4 20 16,16-4-20-16,0 0-4 15,11 0-4-15,8-7 4 16,16-4-4-16,-5-9-4 15,16-4 4-15,0-14 12 16,0 3-8-16,-3-10-12 16,3 1 0-16,-4-5-68 15,8 1 40-15,-19 3 4 16,3 4 16-16,-11 7 12 16,11 6 0-16,-15 18 76 15,4 3-40-15,12 17 12 16,3 0-28-16,20-3-12 15,11-7-4-15,20-17 20 16,0 0-12-16,3-28 12 0,-7 0-12 16,0-17 12-16,-8 0-16 0,-8-6 24 15,-11 2-20-15,-20-17 24 16,0 8-24-16,-26-22-4 16,3 8-4-16,-15-4-4 15,11 14 0-15,-12 13-56 16,13 15 32-16,7 9-16 15,7 11 24-15,21 7-432 16,-5 4 248-16</inkml:trace>
          <inkml:trace contextRef="#ctx0" brushRef="#br0" timeOffset="126338.0633">6937 6105 612 0,'23'-17'228'0,"-23"17"-180"0,66 0-12 0,-31 3 184 15,-4 7-128-15,7 8 104 16,-3 6-112-16,-8 7-64 15,-3 6-16-15,-13 1 28 16,1 0-20-16,-24-7 52 16,-3-3-36-16,-28-11 4 15,4 0-20-15,-19-17-16 16,8 0 0-16,0-17-260 16,15-4 144-16</inkml:trace>
          <inkml:trace contextRef="#ctx0" brushRef="#br0" timeOffset="126113.9422">7092 6163 528 0,'-31'73'196'0,"31"-73"-152"0,-16 110-12 15,5-66 8 1,7-6-28-16,-8 10-20 16,8-6 0-16,-3-11 20 15,3 0-4-15,-4-11 24 16,4-2-20-16</inkml:trace>
          <inkml:trace contextRef="#ctx0" brushRef="#br0" timeOffset="126622.7961">7250 5458 832 0,'20'-21'308'0,"-20"21"-240"0,19-14-20 16,-11 11 72-1,4 3-76-15,-5 3 36 16,5 4-48-16,-12 4 0 16,8 6-20-16,-20 0 20 0,8 0-20 0,-7 1 24 15,3 2-24-15,0-3-20 16,8 1 0-16,16-12 20 16,-1 1-4-16,35-10 16 15,5 3-16-15,22 0-496 16,-3 3 264-16</inkml:trace>
        </inkml:traceGroup>
      </inkml:traceGroup>
    </inkml:traceGroup>
    <inkml:traceGroup>
      <inkml:annotationXML>
        <emma:emma xmlns:emma="http://www.w3.org/2003/04/emma" version="1.0">
          <emma:interpretation id="{7E60DB4E-7174-40DB-979A-D0AAA65D7E2F}" emma:medium="tactile" emma:mode="ink">
            <msink:context xmlns:msink="http://schemas.microsoft.com/ink/2010/main" type="paragraph" rotatedBoundingBox="8780,8337 16292,7990 16357,9391 8845,973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4E44A66-FA96-43EC-A521-02DEE21D914A}" emma:medium="tactile" emma:mode="ink">
              <msink:context xmlns:msink="http://schemas.microsoft.com/ink/2010/main" type="inkBullet" rotatedBoundingBox="8820,9198 9567,9163 9570,9244 8824,9278"/>
            </emma:interpretation>
            <emma:one-of disjunction-type="recognition" id="oneOf21">
              <emma:interpretation id="interp33" emma:lang="" emma:confidence="0">
                <emma:literal>-</emma:literal>
              </emma:interpretation>
            </emma:one-of>
          </emma:emma>
        </inkml:annotationXML>
        <inkml:trace contextRef="#ctx0" brushRef="#br0" timeOffset="431997.7054">4819 7973 332 0,'-31'0'120'0,"20"-7"-92"0,-9 7-8 0,17 0 132 16,3 0-88-16,0 0-8 15,11-6-36-15,9 6-16 16,-1-7 0-16,4 7-4 15,8 0 0-15,8 0-20 16,7-7 12-16,12 3 20 16,12 4-4-16,0 0 16 0,3 0-16 15,-11 4-12-15,-8-1 0 16,-11-3 4-16,-8 0 0 16,-12 0 32-16,-4-3-16 0,-7 3 48 15,-12 0-36-15,-12 0-24 16,-11 0-4-16,-19 3 16 15,-20 4-8-15,-8 3 16 16,-4 4-16-16,1 0-4 16,7 0 0-16,0-4-40 15,16-3 20-15,11-4 4 16,12-3 12-16,35 0-36 16,19-13 56-1,35-1-16-15,27-3 4 16,12 3-4-16,-5 7-4 15,-14 0 0-15,-13 0 24 16,-14 0-12-16,-21 4 56 0,-14 3-36 16,-20 0-32-16,-16 0-4 15,-11 0 16-15,-15 7-4 16,-9 0-488 0,1 10 264-16,11-7-32 15</inkml:trace>
      </inkml:traceGroup>
      <inkml:traceGroup>
        <inkml:annotationXML>
          <emma:emma xmlns:emma="http://www.w3.org/2003/04/emma" version="1.0">
            <emma:interpretation id="{AC0F1251-29CC-40A1-A1D0-EEB605054E55}" emma:medium="tactile" emma:mode="ink">
              <msink:context xmlns:msink="http://schemas.microsoft.com/ink/2010/main" type="line" rotatedBoundingBox="8853,8333 16292,7990 16357,9391 8918,9734"/>
            </emma:interpretation>
          </emma:emma>
        </inkml:annotationXML>
        <inkml:traceGroup>
          <inkml:annotationXML>
            <emma:emma xmlns:emma="http://www.w3.org/2003/04/emma" version="1.0">
              <emma:interpretation id="{6F6D89BB-394B-47BC-B9AF-B667930F86E0}" emma:medium="tactile" emma:mode="ink">
                <msink:context xmlns:msink="http://schemas.microsoft.com/ink/2010/main" type="inkWord" rotatedBoundingBox="8853,8333 11630,8205 11678,9250 8902,9378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28814.667">5203 7223 424 0,'0'-7'156'0,"-8"7"-120"0,0-7-8 0,0 7 104 16,5 4-76-16,-21 3-4 16,9 6-32-16,-12 15 48 15,4 6-40-15,-5 15 24 16,13-1-32-16,-1 0 0 16,9-3-12-16,7-11 4 15,7-3-8-15,9-10 24 16,7-8-16-16,4-13 4 15,8 0-8-15,-4-13-156 16,4-1 80-16,-12-10-32 16,0 3 56-16,-19 1 28 15,4 6 12-15,-8 14 92 16,-8 7-48-16,8 13 80 16,8 8-68-16,7 3 44 15,1 0-56-15,19-11-4 16,3 1-20-16,9-14 24 15,-4 0-24-15,-1-14 48 16,-7 0-36-16,-4-14-24 16,-4 4-4-16,-11-17 44 15,-5 3-24-15,-19-7-300 16,8 4 152-16</inkml:trace>
          <inkml:trace contextRef="#ctx0" brushRef="#br0" timeOffset="129114.8447">5934 7092 456 0,'-23'-7'168'0,"23"7"-128"0,-4-20-16 0,0 10 200 15,4 6-128-15,0-6 96 16,8 6-112-16,4 4-56 16,7 7-16-16,-3 10 0 15,3 7-4-15,-4 4 16 16,-3 3-12-16,-4-3 32 15,-8-4-24-15,-16-4 32 16,-3-3-32-16,-12-3-4 16,4 0-8-16,-12-7 12 15,12-4-8-15,8-6-20 16,7-1 4-16,24-2-24 16,15 2 20-16,15-3-12 15,1 7 12-15,15 0-336 16,0 4 192-16</inkml:trace>
          <inkml:trace contextRef="#ctx0" brushRef="#br0" timeOffset="129341.4479">6252 7526 1008 0,'0'7'372'0,"0"-7"-288"0,27 0-24 0,-4-4 12 15,4 4-52-15,16-3 16 16,-1 3-20-16,13 0-508 16,-5 3 264-16</inkml:trace>
          <inkml:trace contextRef="#ctx0" brushRef="#br0" timeOffset="129669.8325">7034 7289 352 0,'0'-14'132'0,"0"14"-104"0,7 10-8 16,-10 4 68-1,3 6-52-15,-8 32 76 16,0 3-64-16,-11 21 36 16,-1-4-48-16,-7 7 8 15,8-3-28-15,-12 0 64 16,4-14-48-16,-16 0 48 0,12-14-44 0,-15-7 0 15,7-13-24-15,-19-25 36 16,12-6-24-16,-9-25-260 16,17-6 128-16</inkml:trace>
          <inkml:trace contextRef="#ctx0" brushRef="#br0" timeOffset="129810.6953">7158 7044 684 0,'0'-14'252'0,"0"14"-192"0,7 7-20 0,-7 0-4 15,-7 4-28-15</inkml:trace>
          <inkml:trace contextRef="#ctx0" brushRef="#br0" timeOffset="130332.5831">7270 7295 496 0,'-8'7'184'0,"8"-7"-140"0,-4 35-16 16,0-15 100-16,0 1-76 15,-7 13 76-15,3 1-72 0,-7-1-4 16,7 1-32-16,-4-8 4 16,5 1-12-16,3-11 0 15,4-3-4-15,7-14 12 16,9-4-12-16,3-23-188 16,4-1 96-16,-3-10-28 15,-1 7 68-15,-7 4 44 16,-1 13 4-16,-3 14 140 15,0 7-76-15,0 17 12 16,-1 4-44-16,9 3-8 16,-1 3-16-16,12-7 28 15,1-2-24-15,6-15 20 16,5 0-20-16,-8-13 36 16,0-4-28-16,-15-21-4 15,-5 4-12-15,-19-20 64 16,1 2-40-16,-13-3 24 15,1 8-36-15,3 2-8 16,5 15-8-16,11 2-32 16,8 8 16-16</inkml:trace>
          <inkml:trace contextRef="#ctx0" brushRef="#br0" timeOffset="431455.2625">4835 7891 352 0,'0'-7'132'0,"-4"7"-104"0,-4-11-8 0,8 11 80 15,0 0-60-15,4 0 52 16,0-6-52-16,8 6-12 16,-5 0-16-16,9 0 0 15,-1 0-8-15,9-7 24 0,10 3-16 0,17 1-32 16,22-1 12-16,5 1 20 16,3 3-8-16,-4 3 36 15,-7-3-24-15,0-3 4 16,-4 0-12-16,-12-1 4 15,-12 4-8-15,-15 0 8 32,1 0-8-32,-21 0 8 0,-11 0-8 15,-11 7 52-15,-4 0-32 16,-5 0-20-16,-3 3-4 16,0 0-196-16</inkml:trace>
          <inkml:trace contextRef="#ctx0" brushRef="#br0" timeOffset="431019.1032">4847 7915 144 0,'3'0'52'0,"-3"0"-40"0,8 7 0 0,0-7-8 16,3 7-4-16,1-7 24 16,4 0-12-16,-1 0-12 15,8-4-4-15,4 1-4 16,16-1 0-16,7-3 16 15,8 4-4-15,4 3-4 16,-8 0 4-16,-3 0-4 16,-9 3 0-16,-3 1 0 0,-8 3 0 15,-4-4-12-15,-7 4 8 16,-1-4 116-16,-8-3-60 16,-3 0 76-16,-8 0-72 15,8 0-4-15,-8 0-32 16,0 0-28-16,-4 4 0 15,0-1 32-15,0 1-16 16,-3-1 36-16</inkml:trace>
        </inkml:traceGroup>
        <inkml:traceGroup>
          <inkml:annotationXML>
            <emma:emma xmlns:emma="http://www.w3.org/2003/04/emma" version="1.0">
              <emma:interpretation id="{BE1756C1-A11E-4051-A9CE-1695F1B1ABBC}" emma:medium="tactile" emma:mode="ink">
                <msink:context xmlns:msink="http://schemas.microsoft.com/ink/2010/main" type="inkWord" rotatedBoundingBox="12003,8324 12503,8301 12530,8885 12030,8909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30770.9509">7963 7161 600 0,'-4'4'224'0,"4"-4"-176"0,0-4-12 15,0 8 140 1,4 6-104-16,-4 7 88 16,8 7-96-16,-8 18 64 15,0 6-72-15,0 21-12 16,3-1-28-16,-6 1 16 15,3-10-20-15,-8-8 32 0,8-9-28 16</inkml:trace>
          <inkml:trace contextRef="#ctx0" brushRef="#br0" timeOffset="130572.9249">8083 7141 384 0,'0'-18'140'0,"0"18"-108"0,19-3-8 0,-7-1 240 15,3 1-148-15,16-7 140 16,-4 3-148-16,8-4 48 16,4 5-92-16,0-5 0 15,-1 4-40-15,-11 7-4 16,8 7-12-16,-15 0-24 15,-9 7 8-15,-3 0 32 16,-8 3-16-16,0-3 8 16,-8 3-8-16,4-7 4 15,-3 1-8-15,-9-5-320 16,12 1 172-16</inkml:trace>
        </inkml:traceGroup>
        <inkml:traceGroup>
          <inkml:annotationXML>
            <emma:emma xmlns:emma="http://www.w3.org/2003/04/emma" version="1.0">
              <emma:interpretation id="{A6B3E83D-D9F2-40F8-90E8-921E6FB50558}" emma:medium="tactile" emma:mode="ink">
                <msink:context xmlns:msink="http://schemas.microsoft.com/ink/2010/main" type="inkWord" rotatedBoundingBox="13093,8819 13581,8796 13582,8821 13094,8844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33618.9676">9031 7581 288 0,'-4'-3'108'0,"4"6"-84"0,4-3-4 0,-4 0 84 15,0 0-60-15,4 0 44 16,0 3-52-16,0-3 32 16,0 0-36-16,-4 0 0 15,0 0-20-15,0 0 36 16,0 0-24-16,0 0 20 16,0 0-24-16,0 0 8 15,4 4-16-15,-4-4 28 16,0 0-24-16,0 0 20 15,0 0-20-15,0 3 8 16,3 1-12-16,-3-4 20 16,0 0-20-16,0 0 40 15,0 0-28-15,0 0 12 16,0 0-20-16,0 0 0 16,0 0-8-16,0 0-8 15,0 0 4-15,0 0-4 16,0 0 0-16,0 0 16 15,0 0-8-15,0 0 4 16,0 0-4-16,0 0-8 16,0 0 4-16,0 0 4 15,0 0-4-15,0 0 16 16,0 0-12-16,0 0 60 0,0 0-40 0,0 0 52 16,0 0-48-16,0 0 28 15,0 0-32-15,4 0 8 16,4 0-20-16,4 0 44 15,7 0-32-15,12-4 4 16,4 4-20-16,15-7 12 16,4 4-16-16,4-7 4 15,-7 6-4-15,-1-3 4 16,-11 4-8-16,-12-1 24 16,-8 8-16-16,-15-4-4 15,-4 7-4-15,-12 0-16 16,1 0 8-16</inkml:trace>
        </inkml:traceGroup>
        <inkml:traceGroup>
          <inkml:annotationXML>
            <emma:emma xmlns:emma="http://www.w3.org/2003/04/emma" version="1.0">
              <emma:interpretation id="{9EC84852-78F8-4653-A638-485704FF4733}" emma:medium="tactile" emma:mode="ink">
                <msink:context xmlns:msink="http://schemas.microsoft.com/ink/2010/main" type="inkWord" rotatedBoundingBox="14017,8350 15327,8289 15361,9034 14051,9094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34204.0374">10080 7344 540 0,'4'-21'200'0,"-4"21"-156"0,8-10-12 16,-8 3 148-1,0 7-104-15,-19 0 40 0,7 3-68 0,-11 7 16 16,11 8-36-16,-15 9 28 15,11 8-32-15,5 6 4 16,7 0-16-16,8 1 0 16,4-5-4-16,11-9 20 15,4-4-16-15,4-7 12 16,4-7-12-16,0-6 20 16,-4-4-20-16,-3-14-128 15,-1 0 64-15,-8-13-132 16,1-1 104-16,-9-6 24 15,-3 10 32-15,-4 3 20 16,4 11 4-16,-8 13 132 16,4 11-72-16,0 10 36 15,12 4-56-15,3-1 4 16,5-3-28-16,22-6 20 16,5-1-24-16,19-14 12 15,-4 1-12-15,-4-15 20 16,-4 1-20-16,-23-21 40 15,4 3-28-15,-28-20 12 16,-3 4-20-16,-15-15 0 16,-5 11-8-16,-7-4-24 15,0 8 8-15,7 13-12 16,12 6 8-16,4 8-20 16,12 10 20-16</inkml:trace>
          <inkml:trace contextRef="#ctx0" brushRef="#br0" timeOffset="134604.5893">10916 7609 592 0,'-11'6'220'0,"11"-6"-172"0,-12 24-12 0,8-17 136 16,-3 11-100-16,-1-5 24 15,8 11-56-15,-8-3 0 16,8 3-24-16,8-7 0 16,-4-3-8-16,11 0 4 15,-3-4-8-15,11-10 52 16,0 4-32-16,4-11 32 15,0 0-28-15,-11-7-16 16,-4 4-8-16,-20-18 12 16,8 11-8-16,-20-7-20 15,1 3 4-15,-4-3 4 16,7 10 4-16,5 4-28 16,3 7 16-16</inkml:trace>
          <inkml:trace contextRef="#ctx0" brushRef="#br0" timeOffset="135135.502">10940 7113 384 0,'-12'-14'140'0,"12"14"-108"0,-8-7-8 16,8 0 136 0,4 4-92-16,0-7 88 15,8 6-92-15,3-3 56 16,8 4-68-16,1 3 4 16,3 3-32-16,0 4-4 15,-4 0-12-15,-4 10 12 16,-3 1-12-16,-16-1 16 15,-8 0-16-15,-11 0 40 0,-1 0-24 0,-11-3-12 16,12 0-8-16,-4-7 4 16,7 3-4-16,5-6-20 15,11-1 8-15,11-6 64 16,13 3-28-16,7-4-12 16,11 8-8-16,5-4 24 15,-5 0-16-15,-7 0-4 16,-8 3-8-16,-4 0-368 15,-3 1 200-15</inkml:trace>
        </inkml:traceGroup>
        <inkml:traceGroup>
          <inkml:annotationXML>
            <emma:emma xmlns:emma="http://www.w3.org/2003/04/emma" version="1.0">
              <emma:interpretation id="{C92407BB-C1D4-4B46-8FB0-C1E762258508}" emma:medium="tactile" emma:mode="ink">
                <msink:context xmlns:msink="http://schemas.microsoft.com/ink/2010/main" type="inkWord" rotatedBoundingBox="16222,9237 16350,9232 16357,9391 16230,9397"/>
              </emma:interpretation>
              <emma:one-of disjunction-type="recognition" id="oneOf26">
                <emma:interpretation id="interp38" emma:lang="" emma:confidence="1">
                  <emma:literal>,</emma:literal>
                </emma:interpretation>
                <emma:interpretation id="interp39" emma:lang="" emma:confidence="0">
                  <emma:literal>)</emma:literal>
                </emma:interpretation>
                <emma:interpretation id="interp40" emma:lang="" emma:confidence="0">
                  <emma:literal>'</emma:literal>
                </emma:interpretation>
                <emma:interpretation id="interp41" emma:lang="" emma:confidence="0">
                  <emma:literal>]</emma:literal>
                </emma:interpretation>
                <emma:interpretation id="interp42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135980.1386">12283 7987 716 0,'-4'31'264'0,"0"-7"-204"0,-7 7-16 0,-9-14 88 16,5 4-80-16,-20 3 8 15,4-7-40-15</inkml:trace>
        </inkml:traceGroup>
      </inkml:traceGroup>
    </inkml:traceGroup>
    <inkml:traceGroup>
      <inkml:annotationXML>
        <emma:emma xmlns:emma="http://www.w3.org/2003/04/emma" version="1.0">
          <emma:interpretation id="{F9702623-840B-486E-9991-121EFD6130EA}" emma:medium="tactile" emma:mode="ink">
            <msink:context xmlns:msink="http://schemas.microsoft.com/ink/2010/main" type="paragraph" rotatedBoundingBox="2447,9090 18127,9494 18095,10710 2416,10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6EE90F-CABD-4409-859A-1A7DFF40B49D}" emma:medium="tactile" emma:mode="ink">
              <msink:context xmlns:msink="http://schemas.microsoft.com/ink/2010/main" type="line" rotatedBoundingBox="2447,9090 18127,9494 18095,10710 2416,10306"/>
            </emma:interpretation>
          </emma:emma>
        </inkml:annotationXML>
        <inkml:traceGroup>
          <inkml:annotationXML>
            <emma:emma xmlns:emma="http://www.w3.org/2003/04/emma" version="1.0">
              <emma:interpretation id="{B01B0B47-2126-4EEE-A826-82080BF8F588}" emma:medium="tactile" emma:mode="ink">
                <msink:context xmlns:msink="http://schemas.microsoft.com/ink/2010/main" type="inkWord" rotatedBoundingBox="2447,9090 4587,9145 4569,9849 2429,9793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40796.1513">-569 8255 384 0,'-4'-6'140'0,"4"6"-108"0,0 13-8 0,0 1 56 16,4-4-48-16,-4 18 32 16,4-4-36-16,0 7 8 15,3-7-20-15,5-3-16 16,0-4-4-16,-1-3 28 15,1 3-12-15,-1-17 76 16,5 0-52-16,-8-4 4 16,-1-2-24-16,-3-8-4 15,0 0-4-15,0-10 4 16,0 10-8-16,-4-10-4 16,0 7 4-16,4 3 72 15,3 7-40-15,1 7 24 0,4 7-40 0,3 0 52 16,1 7-40-16,11-11 20 15,0 4-32 1,16 0 16-16,-1 0-20 0,8-7 20 16,1 0-24-16,-5-7 4 15,-7 0-8-15,-12 0-16 16,-8 4 4-16,-19-11-48 16,-3 0 24-16,-25-3-12 15,1 3 24-15,-15 7-28 16,3 7 28-16,-4 7-12 15,12 0 16-15,4 14 16 16,12 3 0-16,7-7 8 16,12 4-8-16,15-4-12 15,5 4 4-15,14-18 28 16,9 11-12-16,7-14-76 16,0 0 36-16,-7 0-184 15,-9-7 116-15,-3 0-60 16,-4 4 88-16,-12-11 24 15,-7 0 24-15,-4 4 24 16,0-4 0-16,-12 7 172 16,4 7-92-16,-8 7 148 15,4 0-132-15,-4 10 36 16,12-3-76-16,-4 0 40 16,0-4-56-16,8-3 60 15,11 0-64-15,1-7 20 0,-1-7-40 16,12-7 16-16,4-3-20 15,4 0-8-15,-1 3-4 0,5-17 20 16,-4 10-12-16,3-17-576 16,-3 14 308-16</inkml:trace>
          <inkml:trace contextRef="#ctx0" brushRef="#br0" timeOffset="140047.3042">-712 7901 572 0,'7'-7'208'0,"-7"7"-160"0,-7 7-12 16,-5 3-4-1,4 11-24-15,-15 24 60 0,0 3-40 0,-8 21 16 31,4 0-28-31,3-8 20 0,9-9-24 0,0-4 24 16,11-17-24-16,0 0-20 16,8-10 0-16</inkml:trace>
          <inkml:trace contextRef="#ctx0" brushRef="#br0" timeOffset="139655.6179">-929 7863 996 0,'-39'7'368'0,"39"-7"-284"0,-39 10-24 0</inkml:trace>
          <inkml:trace contextRef="#ctx0" brushRef="#br0" timeOffset="139805.0157">-1142 8345 1028 0,'-27'38'380'0,"27"-38"-296"0,-39 31-20 0,27-21-12 16,5 4-40-16,-1 3 24 15,8-7-24-15</inkml:trace>
          <inkml:trace contextRef="#ctx0" brushRef="#br0" timeOffset="139519.2548">-1371 8207 508 0,'12'-20'188'0,"4"16"-148"0,-1-10-8 0,-11 1 132 16,11 13-96-16,-3-18 44 16,-12 12-68-16,8-8 36 15,-4 3-44-15,-16-9-12 16,12 10-12-16,-31-4 8 16,4 0-12-16,-12 4-40 15,4 10 20-15,-7-7 20 16,11 0-4-16,-8 7-8 15,8 7 0-15,4 7-24 16,4 3 16-16,19 14-32 16,4 0 28-16,8 13 16 15,11 5 0-15,4-5 12 16,1-6-8-16,-1 0 16 16,4 0-12-16,-12-7-40 15,1 3 20-15,-20-3 28 16,0 0-8-16,-15-10 16 15,3-1-12-15,-7-16 28 16,4-1-24-16</inkml:trace>
        </inkml:traceGroup>
        <inkml:traceGroup>
          <inkml:annotationXML>
            <emma:emma xmlns:emma="http://www.w3.org/2003/04/emma" version="1.0">
              <emma:interpretation id="{AD5109EB-B549-4A41-8F7D-B3E41693293F}" emma:medium="tactile" emma:mode="ink">
                <msink:context xmlns:msink="http://schemas.microsoft.com/ink/2010/main" type="inkWord" rotatedBoundingBox="5350,9601 5956,9617 5951,9802 5345,9787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41710.0823">1359 8417 384 0,'-4'-3'140'0,"4"3"-108"0,-20-4-8 0,13 1 136 16,7 3-92-16,-8 0-20 15,4 0-28-15,-8 0-28 16,9 7 4-16,-9 3 12 16,8 4-4-16,0 3 52 15,4-3-32-15,0 0 0 16,8 3-16-16,7-3 12 15,-3 3-12-15,4-10 16 16,-1-1-16-16,-7-6 16 16,7 0-16-16,-11-6-28 15,-4-1 8-15,0-7-40 16,-4 4 32-16,-4-11 24 16,8 7 0-16,-7-3-24 15,18 3 8-15,-7-3-12 16,8 7 12-16,-1-1 36 15,5 8-16-15,3 3 80 16,1 7-52-16,7 0 48 0,-8 3-48 0,0 4 88 16,1 0-72-16,-12 3 20 15,3-3-40-15,-11 3 4 16,0 3-20-16,0-9 20 16,0 2-24-16,0-13 32 15,0 0-28-15,8-6 12 16,0-1-16-16,3-10-24 15,9-1 4-15,18-2 20 16,-3 2-4-16,4-6 84 16,3 11-48-16,-3-1-20 15,-8 4-16-15,-4-4-8 16,-7 7 0-16,-9 3-540 16,-3 8 296-16</inkml:trace>
        </inkml:traceGroup>
        <inkml:traceGroup>
          <inkml:annotationXML>
            <emma:emma xmlns:emma="http://www.w3.org/2003/04/emma" version="1.0">
              <emma:interpretation id="{87739FB5-7BF2-4E30-AA90-18F8437FB22F}" emma:medium="tactile" emma:mode="ink">
                <msink:context xmlns:msink="http://schemas.microsoft.com/ink/2010/main" type="inkWord" rotatedBoundingBox="6738,9333 8608,9382 8580,10465 6710,10417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43302.9244">3062 8496 372 0,'-4'-7'140'0,"4"7"-112"0,4-10-4 0,-4 3 92 16,4 7-68-16,0-7 52 16,0 0-60-16,-4-3 52 15,0 3-56-15,-8-7 0 16,0 4-20-16,-11-4-4 15,3 8-4-15,-15-5-8 16,4 4 4-16,-12 7-4 16,5 0 0-16,-13 0-20 15,16 4 12-15,-4 3 4 16,8 6 4-16,8-6 0 16,15 4 0-16,4-5-12 15,4 1 8-15,11 0 20 16,-3 4-8-16,3-5-20 15,1 5 4-15,-1-4 32 16,5 3-16-16,-5-3 0 16,5 3-4-16,3-3-4 0,0 3 0 15,4-3-20-15,0-3 12 0,0-4 32 16,-3 3-16-16,-5-6-28 16,0-1 12-16,-7-6 20 15,0 3-8-15,-9-3 20 16,5 3-16-16,-8-7-4 15,0 7 0-15,-4-3-4 16,4 3 0-16,-4 0-12 16,4 4 8-16,-3-1-32 15,3 4 20-15,0 11 24 16,7 2-4-16,-3 32-16 16,4 0 4-16,-4 17 4 15,0 7 4-15,-4 3 24 16,0-3-12-16,-8-4 4 15,4-10-8-15,-15 0 20 16,-1-3-16-16,-18-8-4 16,3-6-4-16,-19-14 28 15,3-6-16-15,-7-22 4 16,12-3-12-16,-1-17 4 16,16 0-8-16,4-10-4 15,16 3 4-15,7-11-16 16,11 11 8-16,28-13-24 15,8 9 16-15,23-9-40 16,3 6 32-16,13-14-48 16,-5 14 40-16,12-6 16 0,-8-1 8 0,1 4 12 15,-9 10-4-15,-11 0 8 16,-11 7-8 0,-9-1 60-16,-15 12-36 0,-11-5 120 15,-9 12-80-15,-10-1 12 16,-5 3-48-16,-8 8-12 15,-3 6-12-15,-4 14-8 16,7 4 4-16,1 13-24 16,11 0 12-16,12 1 20 15,7-5-4-15,8-6 16 16,8-7-16-16,0-13 32 16,4-4-24-16,-4-14 4 15,-4-4-12-15,-7-13 20 16,-5 4-16-16,-11-15-4 15,0 4-4-15,-16-7 4 16,1 11-4-16,-5-4-28 16,8 10 12-16,4 1-384 15,4 9 220-15</inkml:trace>
          <inkml:trace contextRef="#ctx0" brushRef="#br0" timeOffset="143514.0215">4045 8283 476 0,'-19'-21'176'0,"19"21"-136"0,-23-27-12 16,7 13 216 0,5 7-140-16,-13 0 160 15,5 4-152-15,-8 20-72 0,7 4-32 0,-3 10 24 16,12 3-20-16,-1 7 36 16,8-6-32-16,0 9 32 15,8 5-32-15,0-5 4 16,8-6-12-16,3-7-324 15,4 0 172-15</inkml:trace>
          <inkml:trace contextRef="#ctx0" brushRef="#br0" timeOffset="143947.6402">4471 8431 800 0,'39'-17'296'0,"-39"17"-232"0,4-11-16 0,-16 8 116 15,4 3-100-15,-19-3 0 16,0 3-40-16,-16 3 0 16,9 4-12-16,-17 7-32 15,16 3 8-15,1 14-12 16,14 0 12-16,13 7 44 16,10-4-20-16,13-3 0 15,3-7-8-15,8-14 12 16,0-3-8-16,8-20-48 15,0-1 24-15,-4-17-60 16,-4 7 44-16,-11-11-12 16,-1 8 28-16,-7-11-52 15,0 3 36-15,-16-20 24 16,8 4 8-16,-4-11 72 16,0 14-40-16,0 6 164 0,4 15-108 15,0 20 56-15,8 14-84 0,-4 24 80 16,0 7-80-1,-4 10-20-15,0-3-24 16,0 6 64-16,7-3-44 0,-7 4 24 16,4-4-40-16,4-3-204 15,0-7 100-15,0-11-776 16,7-3 472-16</inkml:trace>
        </inkml:traceGroup>
        <inkml:traceGroup>
          <inkml:annotationXML>
            <emma:emma xmlns:emma="http://www.w3.org/2003/04/emma" version="1.0">
              <emma:interpretation id="{9389B943-E8DE-467E-94F6-8A77C310F7AE}" emma:medium="tactile" emma:mode="ink">
                <msink:context xmlns:msink="http://schemas.microsoft.com/ink/2010/main" type="inkWord" rotatedBoundingBox="9619,9457 13604,9559 13587,10238 9602,10135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45659.2002">6445 8544 548 0,'0'25'204'0,"0"-25"-156"0,4 55-16 0,-4-31 72 16,0 0-64-16,-4 7 16 16,4 0-32-16,-4-7 24 15,8 0-32-15,-4-7 12 16,0-3-16-16,0-7 28 15,8-4-24-15,4-10-12 16,-8 4-8-16,3-18-112 16,1 1 64-16,0-18-48 15,3 7 56-15,-3-7 16 16,8 7 16-16,-5 3 12 16,5 15 0-16,-5 9 148 15,1 11-80-15,0 14 24 16,-1 6-52-16,1 8 0 15,3-1-24-15,5-3 8 16,-1 0-12-16,8-10 20 16,0-1-20-16,12-9-64 15,3-4 24-15,9-7-172 16,-5 0 108-16,1-14-88 16,-9 3 104-16,-11-20 28 15,-7 7 32-15,-16-20 16 0,0 6 0 0,-16-7 140 16,0 14-76-16,-11 7 132 15,0 10-112-15,-4 18-24 16,4 9-36-16,-5 15 8 16,13 6-20-16,-4 4 12 15,15-3-12-15,8-8 0 16,7 1-4-16,12-11-148 16,5-3 76-16,6-14-244 15,-3 0 168-15,-4-18 4 16,1-2 84-16,-13-21 44 15,1 3 8-15,-13-24 64 16,1 10-36-16,-4-17 156 16,4 7-104-16,-4-6 196 15,0 16-156-15,0 11 28 16,8 20-84-16,0 21 28 16,7 10-52-16,-7 21-12 15,3 4-16-15,-11 16 44 16,4 1-32-16,-15 13 8 15,7-3-20-15,-4 7-264 16,0-10 140-16,1-18-636 16,7-3 416-16</inkml:trace>
          <inkml:trace contextRef="#ctx0" brushRef="#br0" timeOffset="146065.2718">7297 8503 592 0,'-4'-17'220'0,"4"17"-172"0,-15 0-12 0,7 3 112 15,8 8-88-15,-8 9 8 16,4 8-40-16,-4 10 20 16,8 3-32-16,-3-7 12 15,6 4-16-15,1-7 0 16,4-7-4-16,4-10 80 15,3-4-44-15,5-13-12 16,-1 0-20-16,0-11-100 16,1 0 52-16,-5-13-236 15,1 6 152-15,-9-14-96 16,1 8 124-16,-8-1 60 16,0 11 24-16,-4 7 124 15,4 10-64-15,0 7 128 16,4 10-100-16,4 11 56 15,3-1-76-15,9-3 8 16,3-3-36-16,12-7 4 16,0-1-20-16,7-13 20 15,1 0-24-15,3-10-164 16,1 3 84-16</inkml:trace>
          <inkml:trace contextRef="#ctx0" brushRef="#br0" timeOffset="146335.4906">7874 8544 496 0,'7'0'184'0,"-7"0"-140"0,12-3-16 0,-12 0 76 15,8 3-64-15,0-4 28 16,-5 1-40-16,-3-4 44 16,0 7-40-16,-11-4-8 15,3 8-12-15,-11-1 44 16,-1 4-32-16,-7 3 16 15,8 8-24-15,0 6 8 16,-1 3-12-16,12 8 12 16,16-1-16-16,4-3 32 15,7-3-24-15,8-11-12 16,0 0-8-16,12-14-356 16,0-3 192-16</inkml:trace>
          <inkml:trace contextRef="#ctx0" brushRef="#br0" timeOffset="144669.0575">5745 8500 444 0,'3'-17'164'0,"-3"10"-124"0,-7-4-16 16,-1 4 88-1,8 4-68-15,-12-7 8 16,5 6-32-16,-13-3-4 16,5 4-8-16,-8-1-8 15,3 4 4-15,-3 7 40 16,4 4-24-16,-1 13 80 16,5 7-56-16,3 10 32 0,8 0-44 15,4 4 8-15,8 0-24 16,11-7 52-16,5-7-36 0,18-11-8 15,5-3-12-15,11-10-276 16,-4-3 148-16,0-11-300 16,-4 0 236-16</inkml:trace>
          <inkml:trace contextRef="#ctx0" brushRef="#br0" timeOffset="144957.3247">6105 8551 548 0,'-8'-17'204'0,"8"17"-156"0,0 0-16 0,-8 0 140 16,4 7-100-16,-7 7 68 15,-1 6-80-15,-7 15-36 16,7-4-12-16,0 3 12 16,5 1-12-16,11-8 24 15,3 1-24-15,9-15 12 16,3-2-12-16,1-8-76 16,3-3 32-16,0-10-120 15,0 0 88-15,-11-15-116 16,-4 1 104-16,-12-10-68 15,4 3 84-15,-4-3 40 16,-4 6 16-16,-4 4 60 16,5 10-32-16,3-3-28 15,4 10 0-15,4-3 0 16,3 6 4-16,13-2-72 16,3 6 40-16</inkml:trace>
          <inkml:trace contextRef="#ctx0" brushRef="#br0" timeOffset="147130.6236">8067 8489 464 0,'-42'-48'176'0,"42"48"-140"0,0-17-8 0,7 10 144 16,5 4-100-16,23-1-20 15,-4 8-32-15,23 3-20 16,4 6 4-16,8 1 20 16,-4 0-12-16,-12-4-20 15,-3 1 0-15,-13-8 20 16,-3 4-4-16,-11-7 60 16,-12 3-40-16,-16-3 52 15,-4 0-48-15,1 0 56 16,-5 7-52-16,4 7-16 15,-3 3-12-15,11 7-20 16,-4 4 8-16,16 3 48 16,4-4-24-16,-5-6-20 15,13 0 0-15,-9-11 8 16,9-10-4-16,3-10 16 16,-4-1-12-16,-15-9-12 15,8 2 0-15,-12-9-4 16,0 3 0-16,-12-7 16 15,12 7-4-15,-11-4-12 16,11 11 4-16,0-4-32 0,11 14 20 0,-3-6-28 16,11 13 24-16,1 7-8 15,-1 3 16-15,8 7 24 16,-7 4-4-16,7 3 40 16,0 3-24-16,-8-3 32 15,0 1-32-15,-3-8 20 16,-4 0-24-16,-9-7 8 15,1 1-16-15,-11-11 44 16,7 0-28-16,0-18 4 16,3 8-20-16,1-24 88 15,8 3-52-15,7-7 4 16,1 10-32-16,7 1-48 16,8 10 16-16,-8-1 20 15,0 11-4-15,-4 1-264 16,0 2 144-16,-3 8-672 15,3 2 440-15</inkml:trace>
          <inkml:trace contextRef="#ctx0" brushRef="#br0" timeOffset="146517.0135">8303 8307 860 0,'-15'-7'320'0,"15"7"-248"0,-19 21-20 16,7-7 24-1,12-1-52-15,-12 15 44 16,5-1-40-16,7 15-48 0,0 2 8 0,7 11-660 15,5-3 372-15</inkml:trace>
          <inkml:trace contextRef="#ctx0" brushRef="#br0" timeOffset="148615.5834">9302 8424 404 0,'-4'-3'148'0,"4"-1"-112"0,4 1-12 16,-4-1 164 0,0 8-108-16,0-8 100 15,0 4-104-15,-4-3 20 0,4 3-56 0,-11-4-40 16,3 8-4-16,-11-1 16 16,3 4-4-16,-7 3-20 15,7 4 4-15,1 3-12 16,3 4 8-16,8-4 0 15,8 7 4-15,8 4 8 16,7-4 0-16,1 4 8 16,-1-8-4-16,-4-3 16 15,-3 7-12-15,-20-10 16 16,-3 0-16-16,-16-4 24 16,3-3-20-16,-7 0 48 15,8-7-32-15,0 0 4 16,11 0-20-16</inkml:trace>
          <inkml:trace contextRef="#ctx0" brushRef="#br0" timeOffset="147312.1059">9523 8892 996 0,'-4'31'368'0,"4"-31"-284"0,-23 31-24 0,11-14-8 15,4 4-40-15</inkml:trace>
        </inkml:traceGroup>
        <inkml:traceGroup>
          <inkml:annotationXML>
            <emma:emma xmlns:emma="http://www.w3.org/2003/04/emma" version="1.0">
              <emma:interpretation id="{16EA4BCC-ABC4-4B2D-9673-EE96A3384515}" emma:medium="tactile" emma:mode="ink">
                <msink:context xmlns:msink="http://schemas.microsoft.com/ink/2010/main" type="inkWord" rotatedBoundingBox="15158,9742 16136,9767 16123,10294 15145,10268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73133.3457">12051 8951 164 0,'-8'0'60'0,"8"0"-44"0,0-4-8 0,0 1 120 16,8 3-72-16,-8-4 40 15,7 1-56-15,-7-4 48 16,0 7-52-16,0-7 0 16,0 7-20-16,0-7 32 15,0 7-24-15,0-7 84 16,0 7-60-16,0-3 56 15,0 3-60-15,-7-4 32 16,7 4-44-16,-8-3 8 16,8 3-24-16,-12-4-24 15,12 8 0-15,-7-4 20 16,7 0-4-16,-12 0-4 16,12 0 0-16,-8 0-4 15,8 7 0-15,-11-4 0 16,3 4 0-16,-4 0-12 15,5 0 8-15,-13 3 20 16,12 1-8-16,1-1-4 16,-5 0 0-16,4 0-4 15,8 4 0-15,8-3 16 16,4 2-8-16,-5-2 4 16,1-1-4-16,12-7 12 15,-9 1-12-15,5-8-12 16,-5 1 0-16,5-7-16 0,-5 3 12 0,-3-7 4 15,4 4 4-15,-12-4 8 16,7 4-4-16,-7-4-12 16,0 4 4-16,-7-4 20 15,7 7-8-15,-12-3 24 16,4 3-20-16,1 0 4 16,7 3-8-16,-12 1-32 15,12 3 12-15,0-4-144 16,8 4 84-16,-4-6-380 15,11 6 248-15</inkml:trace>
          <inkml:trace contextRef="#ctx0" brushRef="#br0" timeOffset="156530.0269">11226 8655 208 0,'4'-18'76'15,"-4"12"-60"-15,4-1-4 0,-4 7 100 16,4-4-64-16,-4-10 60 16,4 14-64-16,-8-6 32 15,0 6-44-15,-8 0 36 16,-3 6-40-16,-8 19 40 15,7-1-40-15,-7 7 28 16,3 3-28-16,1 0 28 16,7 1-32-16,5-8 12 15,3-3-20-15,8-6 20 16,11-5-24-16,16-2 24 16,-4-4-24-1,8-11 12 1,4 4-12 15,0-10-16 16,-5 3 0-16,-3-10 20 0,-4 3-8 1,-7-10-12-1,-1 10 0 0,-11-3 4 0,0 10 0 16,-8 4-20-47,0 6 12 32,0 7 48-1,0 11-20-31,0 0-20 31,4-4 0 0,11 3 24 1,4-9-12 14,8-4 4-14,4-4-8-1,4-6 12 0,-4-1-12 0,8-6 16 1,-12 3-16-1,0-10 4 0,-7 3-4 0,-13-17 4 1,-7 7-8-1,-7-17 24 0,7 3-16 0,-4-10-4 1,-4 10-4-1,16 0-164 16,-4 10 88-16,11 8-536 0,12 10 340 1</inkml:trace>
        </inkml:traceGroup>
        <inkml:traceGroup>
          <inkml:annotationXML>
            <emma:emma xmlns:emma="http://www.w3.org/2003/04/emma" version="1.0">
              <emma:interpretation id="{FCAA90BD-10C6-41D9-8EE6-9B45FD7E6B98}" emma:medium="tactile" emma:mode="ink">
                <msink:context xmlns:msink="http://schemas.microsoft.com/ink/2010/main" type="inkWord" rotatedBoundingBox="16682,9706 17155,9719 17147,10025 16675,10012"/>
              </emma:interpretation>
              <emma:one-of disjunction-type="recognition" id="oneOf32">
                <emma:interpretation id="interp48" emma:lang="" emma:confidence="1">
                  <emma:literal>=</emma:literal>
                </emma:interpretation>
                <emma:interpretation id="interp49" emma:lang="" emma:confidence="0">
                  <emma:literal>I</emma:literal>
                </emma:interpretation>
                <emma:interpretation id="interp50" emma:lang="" emma:confidence="0">
                  <emma:literal>F</emma:literal>
                </emma:interpretation>
                <emma:interpretation id="interp51" emma:lang="" emma:confidence="0">
                  <emma:literal>Foo</emma:literal>
                </emma:interpretation>
                <emma:interpretation id="interp52" emma:lang="" emma:confidence="0">
                  <emma:literal>foo</emma:literal>
                </emma:interpretation>
              </emma:one-of>
            </emma:emma>
          </inkml:annotationXML>
          <inkml:trace contextRef="#ctx0" brushRef="#br0" timeOffset="173718.4019">12612 8627 384 0,'0'-14'140'0,"0"14"-108"0,8-13-8 0,-4 6 84 16,-4 3-64-16,7-6-8 16,1 3-24-16,-8-7 32 15,12 4-20-15,-5-4 40 16,1 4-36-16,-4-4 12 15,4 4-24-15,3-4 0 16,5 7-8-16,-5 0 36 16,-3 4-20-16,4-1 48 15,3 8-40-15,-3-1 4 16,7 4-24-16,-3 0 0 16,-5 3-4-16,1-3-8 15,4 4 4-15,3-8 20 16,-8 4-12-16,5-7-12 15,3 3-4-15,1-6-4 16,7 3 0-16,-8-4 16 16,8 1-4-16,-7-4 8 15,-1 4-8-15,-7-4-4 16,3 3 4-16,-3-3-164 16,-5 4 88-16,-7 0-412 15,8 3 272-15</inkml:trace>
          <inkml:trace contextRef="#ctx0" brushRef="#br0" timeOffset="174021.2082">12658 8768 364 0,'0'-10'132'0,"0"10"-100"0,0 0-12 0,0-4 112 16,12 4-76-16,-4-7 24 16,0 4-48-16,11 0 24 15,0 3-32-15,1-4-24 16,7 8 0-16,4-4 60 16,-4 6-32-16,0-2 32 15,0 3-32-15,0 0 8 16,4 0-20-16,-4-4 0 15,4 0-8-15,0-6-288 16,-4 0 152-16</inkml:trace>
        </inkml:traceGroup>
        <inkml:traceGroup>
          <inkml:annotationXML>
            <emma:emma xmlns:emma="http://www.w3.org/2003/04/emma" version="1.0">
              <emma:interpretation id="{C30174B6-7ABA-4097-A58F-52F9576BD2A3}" emma:medium="tactile" emma:mode="ink">
                <msink:context xmlns:msink="http://schemas.microsoft.com/ink/2010/main" type="inkWord" rotatedBoundingBox="17782,9623 18123,9632 18112,10056 17771,10047"/>
              </emma:interpretation>
              <emma:one-of disjunction-type="recognition" id="oneOf33">
                <emma:interpretation id="interp53" emma:lang="" emma:confidence="0">
                  <emma:literal>0</emma:literal>
                </emma:interpretation>
                <emma:interpretation id="interp54" emma:lang="" emma:confidence="0">
                  <emma:literal>O</emma:literal>
                </emma:interpretation>
                <emma:interpretation id="interp55" emma:lang="" emma:confidence="0">
                  <emma:literal>o</emma:literal>
                </emma:interpretation>
                <emma:interpretation id="interp56" emma:lang="" emma:confidence="0">
                  <emma:literal>D</emma:literal>
                </emma:interpretation>
                <emma:interpretation id="interp57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174649.1752">13866 8424 372 0,'-8'-7'140'0,"8"7"-112"16,-15-3-4-16,11-1 136 15,4 8-92-15,-8-4 52 16,-3 3-72-16,3 1 72 15,0 2-68-15,-11 5 36 16,7 3-52-16,-7 6 68 16,7 8-56-16,-3 10 20 15,7-1-40-15,0 5 8 16,5-1-20-16,6 0 20 16,5-6-24-16,11-8-4 15,5-3-4-15,7-13-24 16,4-1 12-16,3-13-48 15,5-4 28-15,-1-17-56 16,-3 3 48-16,-12-24 68 16,-4 4-12-16,-15-14-24 0,-4 10 0 15,-16 0 60-15,-3 11-28 0,-12 3 60 16,4 10-52-16,-4 1 12 16,7 9-32-1,5 1-24-15,-1 3 0 0,8 4-32 16,5 3 24-16,3 0-224 15,11 3 132-15,-3 1-524 16,4 6 352-16</inkml:trace>
        </inkml:traceGroup>
      </inkml:traceGroup>
    </inkml:traceGroup>
    <inkml:traceGroup>
      <inkml:annotationXML>
        <emma:emma xmlns:emma="http://www.w3.org/2003/04/emma" version="1.0">
          <emma:interpretation id="{7B6CC59B-76BC-475C-834C-BA41232EE363}" emma:medium="tactile" emma:mode="ink">
            <msink:context xmlns:msink="http://schemas.microsoft.com/ink/2010/main" type="paragraph" rotatedBoundingBox="5233,10169 18254,10429 18223,11970 5202,117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CF939AE-AB60-4F48-BFCE-71488937F396}" emma:medium="tactile" emma:mode="ink">
              <msink:context xmlns:msink="http://schemas.microsoft.com/ink/2010/main" type="line" rotatedBoundingBox="5233,10169 18254,10429 18223,11970 5202,11710"/>
            </emma:interpretation>
          </emma:emma>
        </inkml:annotationXML>
        <inkml:traceGroup>
          <inkml:annotationXML>
            <emma:emma xmlns:emma="http://www.w3.org/2003/04/emma" version="1.0">
              <emma:interpretation id="{C577B25B-9945-4EE1-B5BD-F1AB06E65BC1}" emma:medium="tactile" emma:mode="ink">
                <msink:context xmlns:msink="http://schemas.microsoft.com/ink/2010/main" type="inkWord" rotatedBoundingBox="5227,10487 6559,10514 6547,11150 5214,11123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85459.8061">2210 9267 176 0,'0'-3'64'0,"0"3"-48"0,8 0-8 0,-4 0 132 31,0 3-80-31,0 1 36 0,3 2-56 16,5 5 28-16,3-1-36 0,1 0 24 16,-1 4-28-16,-3 0 16 15,4 0-24-15,-5-1-8 16,1 1-8-16,-8 0 20 16,3 0-12-16,-14-4 12 15,3 4-12-15,-8-4 36 16,-3 4-24-16,-1-7 20 15,16 3-24-15,-11-3 28 16,11 0-32-16,11-4 76 16,1 1-56-16,11-8 4 15,8 1-24-15,0-4-4 16,0 7-4-16,0-7-40 16,-4 4 16-16</inkml:trace>
          <inkml:trace contextRef="#ctx0" brushRef="#br0" timeOffset="183432.4617">1382 9553 40 0,'4'-4'16'0,"-4"4"-12"0,4-3-4 16,-4-1 124 0,3 4-68-16,1-7 104 15,4 4-96-15,-4-7 60 16,4 3-72-16,-4-3 92 16,-1 3-80-16,1-4 24 0,8 8-52 0,-12-4-4 15,0 7-20-15,0-3 36 16,0 3-24-16,0-4 4 15,0 8-16-15,-12-1 12 16,8 0-16-16,-7 1 4 16,3 3-4-16,-4 0-8 15,9 0 4-15,-9-4 40 16,4 4-24-16,-3 0-20 16,3 0 0-16,-8-1 16 15,9 5-8-15,-9-8 40 16,5 11-24-16,-9-7 12 15,9 3-20-15,-9 4 0 16,5-4-8-16,-5 4 12 16,9 3-12-16,-9 4-12 15,9 3 0-15,-1 0 28 16,4 0-12-16,5 4-12 16,3-8-4-16,3-2 4 15,5-5 0-15,4-6 24 16,-1 0-12-16,5-10-20 15,3 3 0-15,1-7 4 16,3-4 4-16,-4-6 0 16,4 3 0-16,-7-3 16 15,11 7-8-15,-12-14 16 16,1 7-16-16,-1-4-28 16,1 7 8-16,-1-3 4 0,1 7 8 0,-12-1 0 15,7 5 0-15,-3-5-20 16,0 8 12-16,0-8 4 15,-1 8 4-15,-3-4 0 16,4 7 0-16,-4-3 0 16,4 3 0-16,-8-4 8 15,0 8-4-15,0-1-12 16,7 7 4-16,-3 4-4 16,4 3 0-16,0 4 8 15,-1 0 0-15,9 3-12 16,3 7 8-16,5-4-4 15,3-3 0-15,0-3 24 16,0 0-8-16,0-4-12 16,0-3 0-16,-4-4 20 15,4 4-8-15,-3-7-12 16,-5 3 0-16,0-10 12 16,1 3-4-16,-1-6 8 15,0-1-8-15,-3-6 16 16,3 0-12-16,-3-11-4 15,-1 1 0-15,-3-11 12 16,-1 6-8-16,1-9-4 16,0 10 0-16,-12-10 20 15,3 16-12-15,-3-9-4 16,-3 10-4-16,-5-7-16 0,0 10 8 16,-4-3 72-16,9 3-36 15,-9-3 16-15,4 6-32 0,-7 1 28 16,7 3-28-16,-4 0-48 15,5 7 16-15,-5-3-24 16,4 6 24-16,-3-3-160 16,7 7 100-16,0 0-516 15,4 3 328-15</inkml:trace>
        </inkml:traceGroup>
        <inkml:traceGroup>
          <inkml:annotationXML>
            <emma:emma xmlns:emma="http://www.w3.org/2003/04/emma" version="1.0">
              <emma:interpretation id="{EBF2BE33-E76F-4C72-AE28-931FCD3E9D5F}" emma:medium="tactile" emma:mode="ink">
                <msink:context xmlns:msink="http://schemas.microsoft.com/ink/2010/main" type="inkWord" rotatedBoundingBox="7033,10400 10203,10463 10184,11420 7014,11356"/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87967.5758">4576 9632 312 0,'27'20'112'0,"-27"-20"-84"0,31 76-12 16,-20-35 40-1,5-3-36-15,-9 14 88 16,5 0-60-16,-16-4 76 15,-4-7-72-15,-19-7 88 16,4-6-80-16,-19-4 68 16,3 0-72-16,-12-10 68 15,13 3-72-15,-9-17 0 0,9-3-32 0,-1-15-172 16,12 1 84 0,7-27-644-16,13 2 392 0</inkml:trace>
          <inkml:trace contextRef="#ctx0" brushRef="#br0" timeOffset="188074.8509">4757 9226 696 0,'8'-35'256'0,"-8"35"-196"0,-4 18-20 0</inkml:trace>
          <inkml:trace contextRef="#ctx0" brushRef="#br0" timeOffset="188717.6044">5001 9549 332 0,'-7'4'120'0,"7"-4"-92"0,-8-4-8 0,4 1 52 15,4 6-44-15,-4-3 76 16,0 4-56-16,-3-1 44 15,-1 1-52-15,-8 2 104 16,9 8-84-16,-13 3 44 16,5 1-60-16,-5 9-16 15,5 4-16-15,3 0 8 16,5 0-12-16,7-7-4 16,3 0 0-16,9-10-4 15,3-4 0-15,5-13-28 16,3-1 16-16,0-9-64 15,1 2 40-15,-5-2-44 16,0 2 44-16,-11 1 36 16,0 7 4-16,-12 6 0 15,4 4 0-15,-4 10 64 16,0 7-36-16,4 4 48 16,4-1-44-16,15 1 24 15,8-4-32-15,16-7 0 16,3 0-16-16,9-17 12 15,-5-3-16-15,-4-18 16 16,-7-3-16-16,-12-10 16 16,-7 6-16-16,-17-13 4 15,1 13-4-15,-19-6 4 16,3 6-8-16,-11 4-12 0,8 7 4 0,7 0-280 16,8 7 156-16</inkml:trace>
          <inkml:trace contextRef="#ctx0" brushRef="#br0" timeOffset="189262.0756">5625 9487 320 0,'11'-3'120'0,"-11"3"-96"0,12 0-4 0,-12 0 140 16,0 0-92-16,0 7 132 15,4 3-116-15,-8 7 84 16,4 0-100-16,-4 11 72 16,0 3-80-16,-4 17 12 15,8 0-40-15,0 4-12 16,4 0-12-16,0-4 28 15,8-7-20-15</inkml:trace>
          <inkml:trace contextRef="#ctx0" brushRef="#br0" timeOffset="188989.3284">5783 9477 444 0,'-27'-10'164'0,"27"10"-124"0,-4-21-16 0,4 14 52 15,8 4-48-15,8-8 32 16,3 8-32-16,16-7-44 15,0 6 8-15,7-3 20 16,1 7-8-16,-5-3 72 16,5 6-44-16,-12-3 92 15,-4 7-68-15,-8 0 104 16,-3 0-88-16,-12 3 24 16,0-3-56-16,-12 7-4 15,0 3-24-15,-7-7-76 16,7 1 32-16</inkml:trace>
          <inkml:trace contextRef="#ctx0" brushRef="#br0" timeOffset="186840.0967">3062 9501 236 0,'-12'0'88'0,"12"0"-68"0,-7 4-4 0,3-4 156 16,8 0-96-16,-8 0 60 31,4 3-80-31,-4-3 20 0,8 0-44 0,-4 3 16 16,4 1-28-16,-1-1 28 15,13 1-32-15,-8 3-24 16,7 3 4-16,4-3 36 16,5 3-20-16,11-3 0 15,3-4-8-15,9 4 4 16,-1 4-4-16,5 2-20 16,-5-2 8-16,-7-1 4 15,-8 0 4-15,-4-3 16 16,-8 0-8-16,-11 0 16 15,0 0-16-15,-12-7 24 16,0 3-20-16,-8-3-12 16,4 0-4-16,-7 0-16 15,0 4 12-15,-5-4 12 16,9 3 0-16,-13 4 8 16,9-3-8-16,-12 6-12 15,4 0 4-15,-8 7-24 16,3 4 16-16,-6 10 24 15,7-7-8-15,-12 11 0 16,12-8 0-16,-12 1 4 0,8-4-4 0,-8-4-4 16,12-2 4-16,0-5-4 15,8-2 0-15,3-8-28 16,9 0 16-16,3-9-108 16,8 2 64-16</inkml:trace>
          <inkml:trace contextRef="#ctx0" brushRef="#br0" timeOffset="187365.6469">3585 9515 384 0,'-8'0'140'0,"8"0"-108"0,4 0-8 16,-4 0 108-1,0 0-76-15,4 0 68 16,7 3-72-16,-3 1 16 15,3-1-40-15,9 1 36 16,-1-1-36-16,12-3 12 16,0 3-24-16,4-3-8 0,8 0-4 15,3 0-24-15,-7 4 12 0,3-1 12 16,1 1 0-16,-12-4 40 16,-4 3-20-16,-8 1 40 15,-3-4-36-15,-12 7 56 16,0-4-48-16,-12 0 20 15,4 1-36-15,-12 3-36 16,5 3 8-16,-16 4 8 16,7 3 4-16,-18 11 8 15,7 3-8-15,-16 6 8 16,12 1-8-16,-11 0-4 16,11 0 4-16,-7-7-48 15,11-7 24-15,3-10-292 16,13-4 172-16</inkml:trace>
        </inkml:traceGroup>
        <inkml:traceGroup>
          <inkml:annotationXML>
            <emma:emma xmlns:emma="http://www.w3.org/2003/04/emma" version="1.0">
              <emma:interpretation id="{197CF6F2-917F-4C79-9CD8-35376C496361}" emma:medium="tactile" emma:mode="ink">
                <msink:context xmlns:msink="http://schemas.microsoft.com/ink/2010/main" type="inkWord" rotatedBoundingBox="11056,11711 11112,11712 11109,11828 11054,11827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12052.3376">7045 10468 644 0,'-11'48'236'0,"11"-48"-180"0,-47 66-20 15</inkml:trace>
        </inkml:traceGroup>
        <inkml:traceGroup>
          <inkml:annotationXML>
            <emma:emma xmlns:emma="http://www.w3.org/2003/04/emma" version="1.0">
              <emma:interpretation id="{1E5D4C6B-426B-440D-913D-54B5683CBA8B}" emma:medium="tactile" emma:mode="ink">
                <msink:context xmlns:msink="http://schemas.microsoft.com/ink/2010/main" type="inkWord" rotatedBoundingBox="12556,10744 13488,10762 13467,11785 12536,11766"/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12623.521">8489 9549 384 0,'0'-24'140'0,"0"24"-108"0,20-7-8 0,-5 4 100 31,4 6-72-31,12 1 60 0,-4 6-68 15,20 24 76-15,-1 8-68 0,1 33 8 16,-8 5-36-16,-1 12 24 16,-11-5-32-16,-7 9-12 15,-16-10-8-15,-8 7 28 16,0-14-12-16,-12-10 4 16,-3-14-8-16,0-17-16 15,-1-7 4-15,5-35-356 16,-5-6 192-16</inkml:trace>
          <inkml:trace contextRef="#ctx0" brushRef="#br0" timeOffset="212851.7357">8931 9525 612 0,'0'-14'228'15,"0"14"-180"-15,-4-3-12 0,-4 6 44 16,8 8-52-16,-19 9 84 15,3 4-60-15,-7 25 44 16,-12 6-56-16,-11 17 8 16,7 0-32-16,-15-6 8 15,15-8-12-15,0-3-8 16,12-10 0-16,0-11-92 16,0-6 48-16,15-8-548 15,5 1 324-15</inkml:trace>
          <inkml:trace contextRef="#ctx0" brushRef="#br0" timeOffset="213204.6716">9116 10234 424 0,'0'10'156'0,"0"-10"-120"0,27 18-8 0,-15-12 8 15,4 1-24-15,3-3-20 16,0 3 0-16,12-7 20 16,4 0-4-16,4-7 40 15,-12 3-24-15,0-3-4 16,0-3-12-16,-19-11 64 16,-4 4-40-16,-16-3 104 15,-7 6-80-15,-16 0 48 16,8 11-64-16,-12 3 16 15,4 7-36-15,-3 13 0 16,10 8-12-16,5 13-8 16,8 0 4-16,7 11 4 15,8-4-4-15,8-3 16 16,11-7-12-16,8-14-20 16,12 0 4-16</inkml:trace>
        </inkml:traceGroup>
        <inkml:traceGroup>
          <inkml:annotationXML>
            <emma:emma xmlns:emma="http://www.w3.org/2003/04/emma" version="1.0">
              <emma:interpretation id="{6A27E99F-8A75-4691-9638-5BF483EA8F91}" emma:medium="tactile" emma:mode="ink">
                <msink:context xmlns:msink="http://schemas.microsoft.com/ink/2010/main" type="inkWord" rotatedBoundingBox="14349,11138 14818,11148 14807,11673 14339,11664"/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13744.621">10278 10120 280 0,'4'-6'104'0,"-4"6"-84"0,0-14 0 15,3 3 120 1,5 5-80-16,0-15 36 16,4 4-56-16,-1-18 12 15,5 15-32-15,-1-8 28 16,1 4-32-16,-1 7 48 15,4 3-36-15,-3 7 84 0,-1 4-64 16,-3 10 56-16,0 6-60 0,-5 8 68 16,1 3-64-16,4-3-8 15,-1-4-24-15,1-3 8 16,0 3-16-16,3-10 24 16,1 7-20-16,3-4 32 15,0-3-28-15,4-7-48 16,1 7 16-16</inkml:trace>
          <inkml:trace contextRef="#ctx0" brushRef="#br0" timeOffset="214059.799">10301 10413 260 0,'-8'7'96'0,"8"-7"-76"0,16 0-4 16,-12-4 16-1,3 4-20-15,9-7 100 16,3 1-60-16,4-8-32 16,1 7-16-16,7-10-4 15,3 3 0-15,5-7 16 16,-4 4-8-16,-4 3 60 15,0 8-40-15,-8-1 84 16,-4 7-60-16,-7 3 80 16,0 7-76-16,3 4 36 0,1 3-56 0,3 1 8 15,4 2-28-15</inkml:trace>
        </inkml:traceGroup>
        <inkml:traceGroup>
          <inkml:annotationXML>
            <emma:emma xmlns:emma="http://www.w3.org/2003/04/emma" version="1.0">
              <emma:interpretation id="{8AE7F9CE-7B3D-4D9F-9387-4A909E34A033}" emma:medium="tactile" emma:mode="ink">
                <msink:context xmlns:msink="http://schemas.microsoft.com/ink/2010/main" type="inkWord" rotatedBoundingBox="15866,11399 16033,11403 16032,11434 15865,11430"/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14573.6654">11803 10186 924 0,'-4'-7'340'0,"4"7"-260"0,27-3-28 0,-4-1 0 15,1 4-40-15,18-7-20 16,9 0 0-16</inkml:trace>
        </inkml:traceGroup>
        <inkml:traceGroup>
          <inkml:annotationXML>
            <emma:emma xmlns:emma="http://www.w3.org/2003/04/emma" version="1.0">
              <emma:interpretation id="{B175269B-1B11-4074-A4A8-D93ACBEBB46C}" emma:medium="tactile" emma:mode="ink">
                <msink:context xmlns:msink="http://schemas.microsoft.com/ink/2010/main" type="inkWord" rotatedBoundingBox="17017,10404 18254,10429 18232,11519 16995,11495">
                  <msink:destinationLink direction="with" ref="{FEA30D60-BC26-4900-8FCE-6F6C8B8611F6}"/>
                </msink:context>
              </emma:interpretation>
              <emma:one-of disjunction-type="recognition" id="oneOf40">
                <emma:interpretation id="interp64" emma:lang="" emma:confidence="0">
                  <emma:literal>wps</emma:literal>
                </emma:interpretation>
                <emma:interpretation id="interp65" emma:lang="" emma:confidence="0">
                  <emma:literal>ap</emma:literal>
                </emma:interpretation>
                <emma:interpretation id="interp66" emma:lang="" emma:confidence="0">
                  <emma:literal>wp</emma:literal>
                </emma:interpretation>
                <emma:interpretation id="interp67" emma:lang="" emma:confidence="0">
                  <emma:literal>aps</emma:literal>
                </emma:interpretation>
                <emma:interpretation id="interp68" emma:lang="" emma:confidence="0">
                  <emma:literal>apt</emma:literal>
                </emma:interpretation>
              </emma:one-of>
            </emma:emma>
          </inkml:annotationXML>
          <inkml:trace contextRef="#ctx0" brushRef="#br0" timeOffset="215216.3865">13138 9470 444 0,'-23'-7'164'0,"23"7"-124"0,-15 0-16 0,-1 7 44 16,5 0-44-16,-16 3 132 15,7 4-88-15,-7 14 76 16,0 3-84-16,8 13-24 16,7 1-20-16,12 7-4 15,12-4-8-15,7-7 16 16,8-6-12-16,0-15 4 16,4-3-4-16,0-17-8 15,-4-3 4-15,-4-21-128 16,-3 3 68-16,-9-13-112 15,1 3 100-15,-16 3 48 16,4 11 16-16,0 10 52 16,-8 11-24-16,5 16 64 15,6 8-48-15,9 6 20 16,4 1-40-16,18-8 16 16,5-3-20-16,15-10 0 15,4-4-8-15,0-17 12 16,-3-3-12-16,-17-21 24 15,-7 4-20-15,-15-25-4 16,-8 14-4-16,-12-13 12 0,0 2-8 16,-12 5-20-16,12 13 4 0,8 0-12 15,4 14 8 1,11-4-140-16,8 17 80 0,1 4-468 16,-1 4 296-16</inkml:trace>
          <inkml:trace contextRef="#ctx0" brushRef="#br0" timeOffset="216354.4145">13781 9639 352 0,'12'20'132'0,"-12"-20"-104"0,-4 73-8 0,0-29 140 15,4 1-92-15,-12 20 36 16,5-3-64-16,-9 0-32 15,8-7-8-15,-7 0 0 16,7-10 0-16,-7-7 44 16,7 0-24-16,-4-24-20 15,5-4 0-15,-1-24-256 16,8-3 140-16</inkml:trace>
          <inkml:trace contextRef="#ctx0" brushRef="#br0" timeOffset="216357.9226">13769 9714 600 0,'8'-51'224'0,"-8"51"-176"0,27-17-12 16,-15 10 192 0,0 7-132-16,3 0 76 0,0 7-100 0,5 13-4 15,-1 8-44-15,1 10-4 16,-1 3-12-16,-15 0 12 16,4 0-12-16,-16-10 48 15,4-6-28-15,-15-12 4 16,-1-2-20-16,-3-15-52 15,4 1 24-15,-1-28-244 16,5 0 144-16,3-17-584 16,12 6 388-16</inkml:trace>
          <inkml:trace contextRef="#ctx0" brushRef="#br0" timeOffset="216363.0377">13944 9240 456 0,'11'-21'168'0,"-11"21"-128"0,16-24-16 15,-9 17 168 1,5 7-112-16,0-7 20 16,-1 7-60-16,-7 7 36 15,0 0-44-15,-12 10-8 16,4 4-12-16,-11 3 24 15,3-7-20-15,-7 4 4 16,7-8-12-16,1-2 20 16,3 2-16-16,20-13-12 0,7 7-4 15,27-3 4-15,5 3 0 0,11 3-240 16,0 0 132-16</inkml:trace>
        </inkml:traceGroup>
      </inkml:traceGroup>
    </inkml:traceGroup>
    <inkml:traceGroup>
      <inkml:annotationXML>
        <emma:emma xmlns:emma="http://www.w3.org/2003/04/emma" version="1.0">
          <emma:interpretation id="{852AD8BF-DA83-49EF-A546-B2DB286E22A7}" emma:medium="tactile" emma:mode="ink">
            <msink:context xmlns:msink="http://schemas.microsoft.com/ink/2010/main" type="paragraph" rotatedBoundingBox="5881,12433 24411,11219 24519,12861 5988,140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1728859-A134-4CBA-B4AD-AB9B8A9B66E9}" emma:medium="tactile" emma:mode="ink">
              <msink:context xmlns:msink="http://schemas.microsoft.com/ink/2010/main" type="inkBullet" rotatedBoundingBox="5883,12473 6536,12430 6601,13409 5947,13452"/>
            </emma:interpretation>
          </emma:emma>
        </inkml:annotationXML>
        <inkml:trace contextRef="#ctx0" brushRef="#br0" timeOffset="222198.0517">2470 11197 280 0,'0'-10'104'0,"-8"14"-84"0,-4-8 0 16,5 8 92-16,-1-1-64 15,-12-3 68-15,1-3-64 16,0 6 48-16,-8 0-56 16,-12 1 60-16,0 3-64 15,0 3 0-15,-15 0-24 16,8 8-12-16,-1-1 0 0,5 7 4 0,-1 3-4 16,-3 8 68-16,7 13-40 15,12 7 48-15,0 7-44 16,8-3 8-16,19-4-28 15,11-11 28-15,12-6-28 16,-3-10 32-16,18-8-32 16,1-6-24-16,4-7 4 15,3-4-204-15,-3-6 116 16,-8 0-340 0</inkml:trace>
        <inkml:trace contextRef="#ctx0" brushRef="#br0" timeOffset="222379.5345">1966 11507 664 0,'-23'-48'244'0,"15"41"-188"0,8-7-16 15,0 11 136-15,0-1-104 16,0 1 60-16,0 3-76 16,8 0-52-16,4-3-4 15,15-1-4-15,19-3 4 0,12-3-56 16,16 3 32-16,3 0-340 15,-3 4 200-15</inkml:trace>
        <inkml:trace contextRef="#ctx0" brushRef="#br0" timeOffset="455415.7761">2485 11906 392 0,'-8'-3'148'0,"8"-1"-116"0,-11-2-8 15,11 6 48-15,0 0-44 16,0 0-12-16,8-4-8 15,-5 1 24-15,-3-4-16 16,0 3 56-16,0-3-40 16,0 4-32-16,0 0-4 15,-3-1 8-15,-5 1 0 0,-4-1-12 0,4 1 4 16,-7 3-4-16,-4 0 0 16,-1-4 44-16,1 4-24 15,3 0 16-15,1 0-16 16,-1 0-8-16,5 0 0 15,3 0-60-15,4 0 32 16,4 0 12-16,0 0 8 16,0 0 12-16,0 7-4 15,0 0-20-15,0 0 8 16,0 0 4-16,0 0 4 16,4 0 24-16,-4 0-12 0,0-7-20 15,8 6 0-15,-4 1 12 16,0 4 0-16,3-1-12 15,1 0 4-15,-4 4 12 16,0 0-4-16,0 0 8 16,0 3-8-16,-4-3 8 15,3 3-8-15,-3 0-28 16,0 0 12-16,4-3 40 16,-4 0-16-16,0-1-28 15,0 1 8-15,0 0 28 16,0 0-12-16,-4-4 8 15,1-3-8-15,-1 0-8 16,-4 0 4-16,0-4 4 16,-3-3-4-16,-1 0 60 15,0 0-36-15,-3-3 16 0,-1-1-28 16,1 1 0-16,3-1-8 16,-3 1 12-16,-1 0-12 15,1-1-4-15,-1 1 0 16,1-1 12-16,-5 1-8 15,5 3-4-15,-1 3 0 16,1 4-192-16,7 0 104 16,12-10-424-1</inkml:trace>
      </inkml:traceGroup>
      <inkml:traceGroup>
        <inkml:annotationXML>
          <emma:emma xmlns:emma="http://www.w3.org/2003/04/emma" version="1.0">
            <emma:interpretation id="{CF981521-6BA7-48DB-BA0D-87EC786156B6}" emma:medium="tactile" emma:mode="ink">
              <msink:context xmlns:msink="http://schemas.microsoft.com/ink/2010/main" type="line" rotatedBoundingBox="7208,12346 24411,11219 24519,12861 7315,13987"/>
            </emma:interpretation>
          </emma:emma>
        </inkml:annotationXML>
        <inkml:traceGroup>
          <inkml:annotationXML>
            <emma:emma xmlns:emma="http://www.w3.org/2003/04/emma" version="1.0">
              <emma:interpretation id="{8D0A327F-C0B9-4288-B7F8-5793DF7E3C23}" emma:medium="tactile" emma:mode="ink">
                <msink:context xmlns:msink="http://schemas.microsoft.com/ink/2010/main" type="inkWord" rotatedBoundingBox="7219,12522 7468,12506 7492,12866 7243,12882"/>
              </emma:interpretation>
              <emma:one-of disjunction-type="recognition" id="oneOf4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222722.9488">3182 11566 716 0,'-8'34'264'0,"8"-34"-204"0,35 21-16 16,-4-18-212-1,4 4 84-15</inkml:trace>
          <inkml:trace contextRef="#ctx0" brushRef="#br0" timeOffset="222588.5906">3286 11280 880 0,'-15'-3'328'0,"15"3"-256"0,0-4-16 0,4 1-32 15,4 6-24-15,11-3-28 16,4 0 16-16,16 0-276 16,0 4 156-16</inkml:trace>
        </inkml:traceGroup>
        <inkml:traceGroup>
          <inkml:annotationXML>
            <emma:emma xmlns:emma="http://www.w3.org/2003/04/emma" version="1.0">
              <emma:interpretation id="{BEC5368D-1D4C-477A-ACE7-3D559D19F958}" emma:medium="tactile" emma:mode="ink">
                <msink:context xmlns:msink="http://schemas.microsoft.com/ink/2010/main" type="inkWord" rotatedBoundingBox="8274,12521 9002,12474 9054,13276 8326,13324"/>
              </emma:interpretation>
              <emma:one-of disjunction-type="recognition" id="oneOf42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223369.1973">4239 11524 860 0,'-16'-6'320'0,"16"6"-248"0,16 6-20 0,-5-2-48 16,9 3-12-16,26-4-208 15,1 4 120-15,30-4-412 16,-3 4 284-16</inkml:trace>
          <inkml:trace contextRef="#ctx0" brushRef="#br0" timeOffset="223220.7779">4885 11259 444 0,'-15'-6'164'0,"15"6"-124"0,-39-7-16 16,12 3 140 0,8 4-96-16,-28 0 80 15,1 7-88-15,-16 0 20 16,8 14-44-16,-8 6-12 15,15 8-16-15,-3 16 48 16,15 8-32-16,-4 6-12 16,24-6-4-16,-5-4 0 15,9-11-4-15,22-9 16 16,9-4-12-16,15-14-152 16,3-3 76-16,13-11-456 15,3-3 292-15</inkml:trace>
          <inkml:trace contextRef="#ctx0" brushRef="#br0" timeOffset="223627.3894">4901 11831 580 0,'-12'20'216'0,"12"-20"-168"0,-15 42-12 15,7-29 4 1,8 11-28-16,0 4 4 0,0 3-8 15,4-7 4-15,3-7-8 16,5-10 32-16,4-7-20 16,-1-7-12-16,4-10-8 0,-7-7 4 31,4-4 0-31,-9-3-64 16,-3 7 36-16,-4-3 84 15,-4 10-32-15,0-1-4 0,-3 8-12 0,-1 0-140 16,4 3 72-16</inkml:trace>
        </inkml:traceGroup>
        <inkml:traceGroup>
          <inkml:annotationXML>
            <emma:emma xmlns:emma="http://www.w3.org/2003/04/emma" version="1.0">
              <emma:interpretation id="{8B080E67-D974-4B2A-8538-7999D575D53C}" emma:medium="tactile" emma:mode="ink">
                <msink:context xmlns:msink="http://schemas.microsoft.com/ink/2010/main" type="inkWord" rotatedBoundingBox="9513,12423 10825,12337 10905,13561 9593,13647"/>
              </emma:interpretation>
              <emma:one-of disjunction-type="recognition" id="oneOf43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223940.1936">6182 11149 664 0,'-46'-13'244'0,"46"13"-188"16,-39 0-16-16,4 3 84 16,4 4-76-16,-42 10-20 15,7 7-16-15,-27 28 20 16,23 6-16-16,-3 35 20 15,7 7-20-15,19 24-8 0,16 7-4 16,20 6-16-16,11-3 8 16,11-23-128-16,16-19 72 15,8-19-276-15,16-22 188 16,7-2-208-16</inkml:trace>
          <inkml:trace contextRef="#ctx0" brushRef="#br0" timeOffset="224164.8111">6341 11518 624 0,'-27'-69'228'0,"27"69"-176"0,-31 3-16 0,4 11 44 15,19 3-52-15,-12 28 52 16,1 3-48-16,-8 14 48 15,4 3-48-15,7 8-16 16,5-1-8-16,3-3-36 16,-4 3 16-16,12-17-232 0</inkml:trace>
          <inkml:trace contextRef="#ctx0" brushRef="#br0" timeOffset="224360.389">6627 11827 716 0,'20'0'264'0,"-1"-3"-204"0,8-8-16 15,0 8-24-15,12 0-20 16,7-4-336-16</inkml:trace>
        </inkml:traceGroup>
        <inkml:traceGroup>
          <inkml:annotationXML>
            <emma:emma xmlns:emma="http://www.w3.org/2003/04/emma" version="1.0">
              <emma:interpretation id="{2F924D4D-EC51-4C12-AE45-65D0924CCB3A}" emma:medium="tactile" emma:mode="ink">
                <msink:context xmlns:msink="http://schemas.microsoft.com/ink/2010/main" type="inkWord" rotatedBoundingBox="11437,12099 13742,11949 13847,13560 11542,13711"/>
              </emma:interpretation>
              <emma:one-of disjunction-type="recognition" id="oneOf44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225275.4384">7653 11125 364 0,'-12'-20'132'0,"12"20"-100"0,-34-11-12 0,14 8 156 16,13 6-100-16,-24 8 84 15,3 6-92-15,-6 10 0 16,10 1-44-16,-3 3 12 15,12 0-20-15,-5 0 0 16,20-4-8-16,0-3 12 16,8 0-12-16,12-6 40 15,7-11-24-15,4-7-40 16,3 0 8-16,-3-14-148 16,4 3 84-16,-8-9-216 15,-7 9 164-15,-1-9 32 16,-7 10 56-16,-12-4 188 15,0 14-84-15,0 7 124 16,0 3-108-16,7 4 20 0,1 6-64 16,23-9 12-16,-4 9-32 15,8-20 28-15,-4 0-32 0,8-13 4 16,-4 6-12 0,-8-17 28-16,-8 10-20 0,0-17 20 15,-7 0-20-15,-16-17-16 16,-4 3-4-16,-11-14-32 15,11 18 20-15,-3 3-56 16,3 14 40-16</inkml:trace>
          <inkml:trace contextRef="#ctx0" brushRef="#br0" timeOffset="225516.079">8226 11394 384 0,'-4'62'140'0,"4"-62"-108"0,-8 103-8 16,8-58 64 0,0-8-52-16,-3 8-12 15,-5-4-16-15,0-3 24 16,-4-7-16-16,1-3 4 0,-5-4-12 15,-3-10-172-15,7-11 88 16,-3-6-244-16</inkml:trace>
          <inkml:trace contextRef="#ctx0" brushRef="#br0" timeOffset="225755.7312">8292 11370 456 0,'15'-38'168'0,"-15"38"-128"0,39 0-16 0,-20 0 124 15,1 3-88-15,-13 4 52 16,13 3-64-16,-9 14-24 16,5 7-16-16,-16 4 36 15,0 3-24-15,-12-7 24 16,5 0-24-16,-13-11 16 16,-7-9-20-16,4-15 0 0,-12-10-8 15,16-10-120-15,3-14 60 16,5 1-544-1,14 6 332-15</inkml:trace>
          <inkml:trace contextRef="#ctx0" brushRef="#br0" timeOffset="226025.9508">8420 10812 684 0,'-8'-24'252'0,"8"24"-192"0,27-3-20 16,-23 3 24-1,4 3-44-15,-1 4 0 16,-3 0-12-16,4 3 20 16,-8 4-16-16,0 0 4 0,0 10-8 0,-12-7 36 15,5-3-20-15,-13-1 20 16,12-2-24-16,5-4 0 16,-5-7-12-16,19 0-16 15,-3 0 4-15,23-7-280 16,4 14 156-16</inkml:trace>
          <inkml:trace contextRef="#ctx0" brushRef="#br0" timeOffset="226431.8545">7452 11813 488 0,'0'0'180'0,"8"-6"-140"0,-5 6-12 0,5 0 224 16,4 0-144 0,15-7 64-16,12 3-104 0,15 8 48 15,23-4-64-15,32-7 24 0,42-4-44 16,11 1 0-16,32-4-20 15,-5 4 20-15,-11 3-20 16,-19-3-136-16,-12 0 68 16,-31 3-272-16,-23 7 184 15</inkml:trace>
          <inkml:trace contextRef="#ctx0" brushRef="#br0" timeOffset="227001.7514">7754 12182 384 0,'-8'-24'140'0,"8"10"-108"0,0 0-8 0,-4 7 144 16,-4 4-96-16,1 3 76 15,-5 17-84-15,-7 10 60 16,-16 11-68-16,15 4-4 0,-7-1-32 15,8-3 16-15,7-4-24 16,5-3-32-16,14-7 12 16,5-7 8-16,7-3 4 15,8-7-4-15,8-4 4 16,-4-6-164-16,-11-7 88 16,-1-1-216-1,-4-2 160-15,-3-1 36 0,-4 4 56 16,0 3 116-16,-16 7-40 15,8 7 192-15,0 3-128 16,11 0 44-16,9 0-88 16,3-3 8-16,8-3-40 15,15-8-8-15,1-3-12 0,7-6 4 16,-7-1-8-16,-16-3-28 16,-12-7 12-16,-11-7-188 15,-16-11 108-15,-11 1-356 31,-1 0 252-31</inkml:trace>
          <inkml:trace contextRef="#ctx0" brushRef="#br0" timeOffset="235124.1009">8296 11913 528 0,'0'-3'196'0,"0"3"-152"0,-8-7-12 16,0 3 124 0,16 4-92-16,-16-3 88 15,8 3-88-15,0-3-4 16,0 3-40-16,0-4 4 16,8 8-12-16,-8-4-8 15,8 0 0-15,-8 0 20 0,11 3-12 0,5 0 24 16,-5 1-24-1,9-4-20-15,-1 0 0 0,8 0 12 16,-7 0 0-16,7 0-4 16,-8 3 4-16,-4 1-4 15,-3 3 0-15,-12 3 32 16,12 4-16-16,-24 6 12 16,12 8-16-16,-19-1-16 15,-1 1 0-15,-7-4 28 16,8 0-12-16,-8-7-4 15,15-3-4-15,-3-4-16 16,11-3 8-16,0-7 4 16,4 4 0-16,4-8 24 15,7 4-12-15,1-3-4 16,4-1-4-16,-5-2-24 16,5 6 12-16,-5-7-4 15,1 7 4-15,7-4 44 16,-3 1-24-16,3-8 16 15,0 1-16-15,9-4 20 16,-9 4-20-16,8-4 4 16,-8 7-8-16,1-3 12 15,-1 7-12-15,-11-8 68 16,3 8-44-16,-11-4 4 16,0 4-20-16,-3-4-4 15,3 7-4-15,0-7-112 0,3 7 56 0,-3-4-428 16,16 4 260-16</inkml:trace>
          <inkml:trace contextRef="#ctx0" brushRef="#br0" timeOffset="227556.2258">9546 10939 716 0,'27'-10'264'0,"-27"10"-204"0,39 79-16 0,-20-34 248 16,1 0-168-16,14 34 180 15,-14 48-176-15,-1 14 12 16,-23-13-84-16,-11-8 12 16,-16 7-40-16,-8-3-160 0,-34-10 72 15,-13-25-436-15,-7-17 276 16</inkml:trace>
        </inkml:traceGroup>
        <inkml:traceGroup>
          <inkml:annotationXML>
            <emma:emma xmlns:emma="http://www.w3.org/2003/04/emma" version="1.0">
              <emma:interpretation id="{DE301CEA-2C5A-4DAD-820C-98E87A03A550}" emma:medium="tactile" emma:mode="ink">
                <msink:context xmlns:msink="http://schemas.microsoft.com/ink/2010/main" type="inkWord" rotatedBoundingBox="14511,12313 15861,12225 15907,12924 14557,13012"/>
              </emma:interpretation>
              <emma:one-of disjunction-type="recognition" id="oneOf45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413573.4423">10483 11604 528 0,'-4'-7'196'0,"4"0"-152"0,4 0-12 16,-4 0 28-16,8-3-40 15,-1-1 24-15,5 1-24 16,-4 0 28-16,-1 3-32 16,-3 3-12-16,4 1-8 0,4 3 12 15,-5 3-4-15,-7 4-4 16,8 4 4-16,4-1-4 16,3 4 0-16,-3-1 24 15,3 1-12-15,-3 0 12 0,7-4-12 16,-7 4 20-16,3-4-20 15,5 1-4-15,-9-1-4 16,5 0 12-16,-12 1-8 16,3-4-4-16,1 3 0 15,4 0-16-15,-12-3 8 16,8 0 20-16,-1 0-8 16,-3 0 40-16,4-4-24 15,4 1-24-15,-5-4 0 16,1 0 36-16,4 0-24 15,-5 0 16-15,1 0-16 0,-4-4-8 16,-4-6 0-16,8 10 28 16,-1-7-16-16,5 0-12 15,-12-3-8-15,8-4-4 16,3-3 0-16,9-4 16 16,-5-3-4-16,16-7-4 15,4-7 4-15,4-3-4 16,19 0 0-16,4 6-12 15,-12 4 8-15,4 4 4 16,-7-1 0-16,-1 11 8 16,-15 0-4-16,4-4-20 15,-8 4 8-15,-7 0 32 16,-1 0-16-16,0-4 28 16,-3 4-24-16,3-1-4 15,0-2-4-15,5 3-24 0,3-4 12 16,0 0 32-16,0-3-16 15,4 4 0-15,8-1-4 16,-20 4 28-16,0 0-16 16,1 3 20-16,-9 3-20 15,-7 1 0-15,-8 7-8 16,-7 3-192-16,-9 3 100 16</inkml:trace>
        </inkml:traceGroup>
        <inkml:traceGroup>
          <inkml:annotationXML>
            <emma:emma xmlns:emma="http://www.w3.org/2003/04/emma" version="1.0">
              <emma:interpretation id="{A7D84FAC-E3DF-4BDB-81C3-51AD11B0092E}" emma:medium="tactile" emma:mode="ink">
                <msink:context xmlns:msink="http://schemas.microsoft.com/ink/2010/main" type="inkWord" rotatedBoundingBox="17159,11694 18406,11612 18456,12365 17208,12447"/>
              </emma:interpretation>
              <emma:one-of disjunction-type="recognition" id="oneOf46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17619.4415">13235 10695 196 0,'-8'0'72'16,"8"0"-56"-16,-19 10-4 0,4 8 116 16,7-5-72-16,-11 11 40 15,7 7-56-15,-4 7 64 16,5 4-56-16,7 2-8 15,8-9-24-15,7-8 24 16,5-3-24-16,3-10 20 16,5-4-20-16,-1-16 0 15,4-1-8-15,8-7-24 16,-4 0 8-16,-8 4-40 16,0 3 28-16,-11 14 24 0,-5 7 0 0,-7 13 132 31,0 4-72-31,0 3 4 15,8 1-40-15,15-11 36 0,8-3-36 16,16-11 28-16,-1-3-28 16,5-17-28-16,-1-4 0 0,-7-21 8 15,-12 1-4-15,-8-21-36 16,-12 3 16-16,-11-10-144 16,-4 14 88-1,-7 0-48-15,3 14 72 0,0 3-248 16,5 13 164-16</inkml:trace>
          <inkml:trace contextRef="#ctx0" brushRef="#br0" timeOffset="217903.1971">14029 10413 488 0,'-12'-24'180'0,"12"24"-140"0,35 0-12 15,-16 3 84 1,1 11-68-16,11 0-8 16,0 6-24-16,-8 8 24 15,8 0-20-15,-23-1 48 16,-1 1-36-16,-26-4 92 16,0-4-68-16,-20-2 116 0,8-5-92 15,0 1 40-15,8-4-68 0,27-10-44 16,19 0-4-16,31-3 12 15,0-1-4-15,31 4-576 16,-7 4 312-16</inkml:trace>
        </inkml:traceGroup>
        <inkml:traceGroup>
          <inkml:annotationXML>
            <emma:emma xmlns:emma="http://www.w3.org/2003/04/emma" version="1.0">
              <emma:interpretation id="{46D6DA07-0797-4DA3-844B-4BA97323D5AB}" emma:medium="tactile" emma:mode="ink">
                <msink:context xmlns:msink="http://schemas.microsoft.com/ink/2010/main" type="inkWord" rotatedBoundingBox="20328,11746 22811,11583 22873,12519 20389,12682"/>
              </emma:interpretation>
              <emma:one-of disjunction-type="recognition" id="oneOf47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1.3777E6">18581 10465 436 0,'0'-14'160'0,"0"7"-124"0,0 0-8 0,0 4 52 15,-7 3-48-15,3 0 24 16,0-7-36-16,-4 7 16 0,4 0-20 15,-4 0 36 1,-11 7 4-16,7-7-28 0,-11 0 12 16,4 10-24-16,0-3 0 15,-1 3-8-15,1 4 36 16,-1 3-20-16,1 7 12 16,0 4-20-16,-1-1-8 15,1-3-4-15,-4 0 20 16,3 7-12-16,1-3-12 15,0 3-4-15,3 3 12 16,1 1-4-16,3 3 8 16,4 3-8-16,5-7-12 15,3 1 4-15,3-8 20 16,5-3-8-16,8-3 16 0,-1-4-16 16,4-10 40-16,5 0-24 15,-1-4 4-15,-4-3-16 16,1 0-8-16,-5 0 0 15,1-3 20-15,-5-1-12 16,-3 1-152-16,0 0 72 16,-1-1-200-16,-7 1 148 15,4-4-388 1</inkml:trace>
          <inkml:trace contextRef="#ctx0" brushRef="#br0" timeOffset="1.37789E6">18287 10754 652 0,'16'-11'244'0,"-5"8"-192"0,16-4-12 16,-7 7 76-16,7 0-72 0,4-3 36 16,4-1-48-16,-5 1 8 15,1-1-24-15,-3 1 8 0,-5 3-12 16,-4 0 36-16,-3 0-24 15,-5 0-188-15,-3 3 88 16</inkml:trace>
          <inkml:trace contextRef="#ctx0" brushRef="#br0" timeOffset="1.37442E6">17095 10871 528 0,'-4'-38'196'0,"12"34"-152"0,15-13-12 0,-4 10 116 15,4 0-88-15,8 7 8 16,8-7-40-16,-4 7-16 16,0 4-8-16,0-1-156 0,-4 1 84 15</inkml:trace>
          <inkml:trace contextRef="#ctx0" brushRef="#br0" timeOffset="1.37466E6">17366 10650 268 0,'-8'-10'100'0,"12"13"-76"0,0 11-8 0,-4-7 184 0,0 14-112 16,0 3 36-16,-4 7-76 15,4 10-20-15,-4 14-16 16,0 0 24-16,0 4-20 15,0-4 48-15,-3-10-36 0,-1-8-252 16,4-6 120 0,0-13-304-16</inkml:trace>
          <inkml:trace contextRef="#ctx0" brushRef="#br0" timeOffset="1.37502E6">17842 10571 384 0,'27'-3'140'0,"-15"6"-108"0,3 14-8 0,-3-3 56 16,-1 7-48-16,1 3 4 16,-4 0-20-16,-8 4 24 15,0 6-24-15,-8 4 20 16,-8 3-20-16,-7 0 28 15,-8 1-28-15,-7-8-32 0,-5-6 8 16,0-11 20-16,5-7-8 16,3-10-16-16,8-10 4 15,7-11-48-15,16-3 28 0,12 3-36 16,12 4 32-16,14 3 64 16,13 4-16-16,-1 10 56 15,1 10-40-15,-1 8 4 16,-11 9-24-16,-4 1-32 15,-4 3 8-15,-4-4-460 16</inkml:trace>
          <inkml:trace contextRef="#ctx0" brushRef="#br0" timeOffset="1.37553E6">18194 10757 464 0,'-23'-17'176'0,"27"10"-140"0,15 4-8 15,0-1 84-15,12 1-68 16,12 3 0-16,3 3-28 15,9 4-4-15,-5-4-4 16,-7 4-376-16,3 4 200 0,4 2-72 16</inkml:trace>
          <inkml:trace contextRef="#ctx0" brushRef="#br0" timeOffset="1.37531E6">18504 10427 384 0,'-16'-14'140'0,"9"14"-108"0,-5 14-8 0,-3 3 32 15,-1 4-36-15,1 10 96 16,-13 3-64-16,9-3 20 15,4 0-40-15,-1 3 24 16,8-3-32-16,4 0-12 0,8 0-8 16,8 0 40-16,7 0-24 15,1 0-96-15,11-3 40 16</inkml:trace>
          <inkml:trace contextRef="#ctx0" brushRef="#br0" timeOffset="1.37894E6">18663 11136 320 0,'0'-11'120'0,"-4"18"-96"0,-4-7-4 0,8 0 36 15,0-3-36-15,-4-1 60 16,0 1-44-16,0-1 28 0,0 1-36 15,1-1 28-15,-5-2-32 16,8-1 40-16,-4 7-36 16,0-4 4-1,0 1-20-15,0 3-8 0,-3 3 0 0,-1-3 4 32,0 4-4-32,8-4-12 0,-4 3 4 15,0 7 28 1,1-3-20-16,-1 0 0 15,-8 4-4-15,12-1 0 0,-4 4 0 16,0-4 0-16,0 0 8 16,4-3-4-16,0 0-28 15,-3 7 12-15,3-4 24 16,0 0-8-16,0-3-16 16,7 4 4-16,-7-1 48 15,8 4-20-15,-8-7-8 0,19-4-8 16,-15 1 4-16,16-1-4 15,-5-3 32-15,-7-3-20 16,15-1-4-16,-4-3-8 16,5 0-4-16,-5-3 0 15,-11 7 16-15,11-8-8 16,-15 4-28-16,4-3 8 16,-1-7 32-16,-7 3-12 15,0 0-8-15,0-3-4 16,0 3 4-16,0 1 0 15,-3-1-12-15,-1 0 8 0,-4 4 4 16,0-1 0-16,0 4 0 16,-3 1 0-16,-5 2-28 15,5 1 16-15,-9 6 32 16,5 4-12-16,-1-4-28 16,5 4 12-16,-1 0-16 15,1 0 12-15,-5 3 8 16,12 1 4-16,-3-1 0 15,3-3 0-15,-8 3 0 16,8 1 0-16,0-1 44 16,0-3-24-16,1 0-64 15,3 0 24-15,7-4-564 16</inkml:trace>
          <inkml:trace contextRef="#ctx0" brushRef="#br0" timeOffset="1.3758E6">18585 10988 312 0,'-4'0'112'0,"0"13"-84"0,1 8-12 0,3-7 144 0,0 3-92 15,0 4 24-15,3 3-52 16,5-4-44-16,8 1 0 15,3-4 36-15,8-6-20 16,4-5-88-16,8-6 40 16,-8 0-324-16,-4-10 200 15,-4-4 16-15</inkml:trace>
          <inkml:trace contextRef="#ctx0" brushRef="#br0" timeOffset="1.37358E6">16742 10643 228 0,'-3'-27'84'0,"10"20"-64"0,1-7-8 0,-8 4 196 15,0 0-116-15,0-4 24 16,0 0-68-16,0-3 20 15,-8 0-36-15,1 3-8 0,-9 0-16 16,1 7-16-16,-5 4 4 0,-7 3 4 16,-4 7 0-16,-8 3 0 15,-7 4 0-15,0 10-20 16,-5 0 12-16,9 4 32 16,3-4-16-16,8 3 36 15,8 1-28-15,3-1 12 16,9 4-16-16,7 0 44 15,8 0-28-15,7 0 12 16,9 0-24-16,3 3 36 16,8-6-28-16,0-4 20 15,0-3-24-15,-4-4-228 16,0 0 112-16,-4-7-468 16</inkml:trace>
          <inkml:trace contextRef="#ctx0" brushRef="#br0" timeOffset="1.37381E6">16286 10843 456 0,'0'-45'168'0,"11"38"-128"0,20-10-16 0,-8 7 88 16,12 3-68-16,8-7 88 15,3 4-76-15,5 7-28 0,-5-1-16 16,-11 4-48 0,4 7 20-16,-8 0-336 0,-4-4 192 15,8 11-136-15</inkml:trace>
          <inkml:trace contextRef="#ctx0" brushRef="#br0" timeOffset="1.37421E6">16824 10888 208 0,'-16'0'76'0,"9"7"-60"0,-9-7-4 0,12 7 116 16,0 3-72-16,0-3 32 16,1 3-52-16,3 4-24 15,3 3-4-15,1 4 52 16,4-1-32-16,8 4-12 16,-1 7-8-16,1-3 8 15,-1-1-8-15,-3 1 4 16,-5-4-4-16,-3-3 20 15,-8 3-16-15,-7-7-4 16,-9 0-4-16,5-3 28 16,-4-4-16-16,-5-6 4 0,1-1-12 0,0-6 4 15,7-1-8-15,5 1-284 16,11-1 152 0,7-2-176-16</inkml:trace>
          <inkml:trace contextRef="#ctx0" brushRef="#br0" timeOffset="1.38847E6">16801 11091 312 0,'7'0'112'0,"-7"-4"-84"0,4 1-12 16,-4 3 64-16,0 0-48 15,0 0 68-15,0-4-60 16,0 1 28-16,0 3-40 16,0-3 8-16,0-1-20 0,0-3 8 15,4 4-12-15,0-4-8 0,0 0 0 16,-4-3 12-16,0-1-8 15,0 5 16-15,4-1-16 16,-4 0 4-16,0 0-4 16,0 0 20-16,0 0-16 15,0-3-4-15,0 0-4 16,0-1 12-16,0 1-8 16,0 0-12-16,0-1 0 15,4 4-16-15,-4 0 12 0,0 1 40 16,0-1-20-16,0 7 8 15,-4-7-12-15,0 0 20 16,4 3-16-16,-4 4 4 16,0-6-8-16,0 6 4 15,0 0-8-15,-3 0-4 16,3 0 4-16,-4 0-24 16,4 6 12-16,0-6-76 15,0 4 48-15</inkml:trace>
        </inkml:traceGroup>
        <inkml:traceGroup>
          <inkml:annotationXML>
            <emma:emma xmlns:emma="http://www.w3.org/2003/04/emma" version="1.0">
              <emma:interpretation id="{A0330CFC-011D-43B4-9E0B-7A26E861C31F}" emma:medium="tactile" emma:mode="ink">
                <msink:context xmlns:msink="http://schemas.microsoft.com/ink/2010/main" type="inkWord" rotatedBoundingBox="23218,11744 23523,11724 23535,11905 23230,11925"/>
              </emma:interpretation>
              <emma:one-of disjunction-type="recognition" id="oneOf48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1.3763E6">19189 10674 696 0,'-27'-13'256'0,"35"13"-196"0,11 0-20 0,-3 0-12 0,22-7-24 16,28 7 16-16,11 3-12 15,5 1-612-15</inkml:trace>
          <inkml:trace contextRef="#ctx0" brushRef="#br0" timeOffset="1.37616E6">19201 10575 684 0,'-12'-38'252'0,"16"24"-192"0,8 7-20 0,-1-3-40 0,5 3-8 16,11 0 4-16,11 7 4 15,9 0-144-15</inkml:trace>
        </inkml:traceGroup>
        <inkml:traceGroup>
          <inkml:annotationXML>
            <emma:emma xmlns:emma="http://www.w3.org/2003/04/emma" version="1.0">
              <emma:interpretation id="{FD4E8AC7-9756-42E0-9F19-4EE33E857969}" emma:medium="tactile" emma:mode="ink">
                <msink:context xmlns:msink="http://schemas.microsoft.com/ink/2010/main" type="inkWord" rotatedBoundingBox="24244,11713 24443,11700 24459,11943 24260,11956"/>
              </emma:interpretation>
              <emma:one-of disjunction-type="recognition" id="oneOf49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1.37665E6">20246 10544 560 0,'-16'0'208'0,"12"7"-164"0,-11-1-8 0,11 5 100 0,0 6-80 16,-7 0-20-16,7 4-24 15,8-4 20-15,7 4-16 16,5-4 32-16,7-3-32 0,4-4 32 15,0-7-32-15,12-9-56 16,-12-1 16-16,-12-11 12 16,-3-9 8-16,-16-7 28 15,-4-11-12-15,-7 3-32 16,-8 8 12-16,-4 17-168 16,7 3 100-16</inkml:trace>
        </inkml:traceGroup>
      </inkml:traceGroup>
    </inkml:traceGroup>
    <inkml:traceGroup>
      <inkml:annotationXML>
        <emma:emma xmlns:emma="http://www.w3.org/2003/04/emma" version="1.0">
          <emma:interpretation id="{3A2DA256-767A-46D7-BB96-F80F3BE26DAE}" emma:medium="tactile" emma:mode="ink">
            <msink:context xmlns:msink="http://schemas.microsoft.com/ink/2010/main" type="paragraph" rotatedBoundingBox="5499,13978 14289,13731 14351,15927 5561,161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ECC18D4-3C6F-4D3C-ABF4-60E5AEBD6E0D}" emma:medium="tactile" emma:mode="ink">
              <msink:context xmlns:msink="http://schemas.microsoft.com/ink/2010/main" type="line" rotatedBoundingBox="5499,13978 14289,13731 14351,15927 5561,16174"/>
            </emma:interpretation>
          </emma:emma>
        </inkml:annotationXML>
        <inkml:traceGroup>
          <inkml:annotationXML>
            <emma:emma xmlns:emma="http://www.w3.org/2003/04/emma" version="1.0">
              <emma:interpretation id="{7296EA2B-D59D-4FCA-AAE2-464DEE6705E7}" emma:medium="tactile" emma:mode="ink">
                <msink:context xmlns:msink="http://schemas.microsoft.com/ink/2010/main" type="inkWord" rotatedBoundingBox="5766,13971 14289,13731 14328,15091 5804,15331">
                  <msink:destinationLink direction="with" ref="{22663912-AF9F-49AF-9B99-9694AAB2DE37}"/>
                </msink:context>
              </emma:interpretation>
              <emma:one-of disjunction-type="recognition" id="oneOf50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324964.1337">2009 12911 340 0,'-12'-14'128'0,"12"14"-100"0,-7-7-8 0,7 4 124 15,0 3-84-15,-12-3 80 16,8 6-80-16,-4-6 76 15,5 3-80-15,-5-7 60 16,4 7-64-16,4-4-40 16,12 8-8-16,-9-4 20 15,13 3-12-15,15-3-20 16,11 0 0-16,9 0 12 16,11 0 0-16,3 0 8 15,-6 0-8-15,-5 0 8 16,-8 4-8-16,-7-1 8 0,-4 0-8 15,-12 1 16-15,-4 3-12 16,-15-4 16-16,0 4-16 16,-19 0-108-16,3 0 52 15,-15-4-76-15,4 4 68 0,-12-3-32 16,4 3 52-16,-12-4 28 16,12 4 8-16,-7 0-16 15,7 3 8-15,-4-3-12 16,12 3 8-16,-5 4-8 15,13 0 8-15,-8 17 16 16,15 7 0-16,4 17 40 16,-4 3-20-16,5 11 4 15,10 3-16-15,-7-10-16 16,8-7 0-16,-12-3 28 16,0-4-12-16,-3 0 12 15,-1-3-12-15,-12 0-16 16,9-7 0-16,-9-4 48 15,5-7-24-15,-12-9 0 16,4-5-12-16,-12-9-8 16,4-1 4-16,-8-6-24 15,8 3 12-15,0-4-4 16,4 4 4-16,4-3 104 16,11 6-52-16,12-3 24 15,8 7-36-15,19 0 48 16,12 0-44-16,15-4-16 0,0 4-12 0,31-7 24 31,1 0-16-31,10 0-4 0,-7-3-8 0,-7 3 12 16,-17 0-8-16,-10 0 24 15,-9 0-20-15,-15-4 12 16,-8 4-12-16,-11-10-272 16,0 0 144-16</inkml:trace>
          <inkml:trace contextRef="#ctx0" brushRef="#br0" timeOffset="325385.779">2214 13276 404 0,'-31'-21'148'0,"31"21"-112"0,-19 0-12 0,3-7-4 16,9 7-16-16,-13 0 16 15,5 0-12-15,-8 0 84 16,11 7-48-16,-19 4 40 16,15 2-48-16,-15 8 24 15,8 6-32-15,-8 4 96 16,8 4-68-16,-4 3 36 16,11-4-52-16,13-3-16 15,6 0-12-15,13-7 0 16,7-3-8-16,20-14 40 0,3-4-20 0,20-17 4 15,4 4-16 1,-1-14 20-16,-7-4-20 0,-19-13 4 16,-12 7-8-16,-19-11 28 15,-12 0-20-15,-35-3-4 16,-8 17-8-16,-7 4-16 16,-4 9 8-16,7 5 4 15,8 9 0-15,12 8-20 16,8 2 12-16,31-9-348 15,7 0 196-15</inkml:trace>
          <inkml:trace contextRef="#ctx1" brushRef="#br0">10208 12487 0</inkml:trace>
          <inkml:trace contextRef="#ctx0" brushRef="#br0" timeOffset="325789.9749">2849 13840 364 0,'-23'14'132'0,"23"-14"-100"0,0 24-12 16,0-17 60-1,4 7-48-15,0 3 48 16,3 0-44-16,-3 0 32 15,0 0-36-15,-4-3 8 0,0 3-24 0,-8-3 36 16,1 0-28-16,-9-4 12 16,4 1-20-16,-7-8 8 15,4 4-12-15,-1-10 64 16,1-1-44-16,15-13 32 16,3 3-36-16,13-13 60 15,7 6-48-15,12-7 80 16,4 4-68-16,3 0-16 15,1 10-24-15,-8 1-20 16,0 2 4-16,-8 1-172 16,0 3 96-16</inkml:trace>
        </inkml:traceGroup>
        <inkml:traceGroup>
          <inkml:annotationXML>
            <emma:emma xmlns:emma="http://www.w3.org/2003/04/emma" version="1.0">
              <emma:interpretation id="{03A3A655-AD0F-47DE-82D1-CE8FAA57D881}" emma:medium="tactile" emma:mode="ink">
                <msink:context xmlns:msink="http://schemas.microsoft.com/ink/2010/main" type="inkWord" rotatedBoundingBox="8272,14678 8590,14669 8596,14911 8279,14920"/>
              </emma:interpretation>
              <emma:one-of disjunction-type="recognition" id="oneOf51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326705.846">4235 13675 632 0,'-23'-7'236'0,"23"7"-184"16,31 4-16-16,-12-4 132 15,0 0-100-15,28-11 8 16,3 1-48-16,24-4-60 16,3 11 16-16</inkml:trace>
          <inkml:trace contextRef="#ctx0" brushRef="#br0" timeOffset="326543.4086">4339 13465 572 0,'-15'0'208'0,"15"0"-160"0,-4-7-12 0,4 7 180 16,8 0-124-16,3-7 8 15,-3 0-60-15,11 1-20 16,5 2-12-16,11-3 12 16,-1 7-12-16</inkml:trace>
        </inkml:traceGroup>
        <inkml:traceGroup>
          <inkml:annotationXML>
            <emma:emma xmlns:emma="http://www.w3.org/2003/04/emma" version="1.0">
              <emma:interpretation id="{984154E1-6CDA-4DD5-958A-39EAA48D4430}" emma:medium="tactile" emma:mode="ink">
                <msink:context xmlns:msink="http://schemas.microsoft.com/ink/2010/main" type="inkWord" rotatedBoundingBox="9708,14291 10697,14264 10729,15422 9740,15449"/>
              </emma:interpretation>
              <emma:one-of disjunction-type="recognition" id="oneOf52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327863.4202">5694 13589 560 0,'-38'-14'208'0,"38"14"-164"0,7-7-8 15,1 4 188 1,8 3-128-16,22-14 132 16,9 7-136-16,19-10 44 15,-1 10-80-15,17-7-8 16,-5 11-28-16</inkml:trace>
          <inkml:trace contextRef="#ctx0" brushRef="#br0" timeOffset="327652.3592">6360 13049 612 0,'23'-14'228'0,"-23"14"-180"0,12-3-12 0,-12-1 124 15,0 8-96-15,-8-4 28 16,4 0-56-16,-15 0-12 16,0 0-16-16,-16 0 4 15,8 6-8-15,-16 1-12 16,8-7 4-16,-11 0 4 15,11 0 0-15,-11-7 8 16,11 7-4-16,-16 0-20 16,17 0 8-16,-5 7-24 15,12 0 20-15,0 10-40 16,7 4 32-16,5 34 60 16,11 0-20-16,4 14-16 15,0 7-4-15,0-1 16 16,0-13-8-16,-8 7 16 15,4-7-16-15,-11 7 24 16,3-17-20-16,-7 3 4 16,7-11-8-16,-3-13-24 15,3-7 8-15,8-10 20 0,12 3-4 16,15-10-12-16,8-7 0 0,20 0-16 16,3-3 12-16,12-4 32 15,3 3-16-15,12-2 0 16,-7 2-4-16,3-6-24 15,-11 6 12-15,-12-6-172 16,-11 7 100-16</inkml:trace>
          <inkml:trace contextRef="#ctx0" brushRef="#br0" timeOffset="328567.8144">6658 14005 320 0,'-4'-7'120'0,"4"7"-96"0,-27-6-4 0,12 6 88 15,3 6-64-15,-15-6 68 16,4 14-60-16,-16 0 60 16,8 7-64-16,0 3 36 15,8 0-48-15,11 0-20 16,12-3-8-16,16-4 16 16,11-3-12-16,4-8 24 15,4-2-24-15,-4-11 4 16,0 0-8-16,-8-7 20 15,-4 4-16-15,-15-14 12 16,0 10-12-16,-16-7 0 16,1 11-4-16,-9-4-24 15,5 4 8-15,3 3-68 16,12 7 44-16</inkml:trace>
        </inkml:traceGroup>
        <inkml:traceGroup>
          <inkml:annotationXML>
            <emma:emma xmlns:emma="http://www.w3.org/2003/04/emma" version="1.0">
              <emma:interpretation id="{7B17351B-D101-4DD9-9657-E1CC3196394F}" emma:medium="tactile" emma:mode="ink">
                <msink:context xmlns:msink="http://schemas.microsoft.com/ink/2010/main" type="inkWord" rotatedBoundingBox="5505,14199 14040,13959 14096,15934 5561,16174">
                  <msink:destinationLink direction="with" ref="{22663912-AF9F-49AF-9B99-9694AAB2DE37}"/>
                </msink:context>
              </emma:interpretation>
            </emma:emma>
          </inkml:annotationXML>
          <inkml:trace contextRef="#ctx2" brushRef="#br0">1494 14914 0,'0'0'16,"0"0"0</inkml:trace>
          <inkml:trace contextRef="#ctx0" brushRef="#br0" timeOffset="380664.1241">7580 13469 560 0,'19'-11'208'0,"-8"4"-164"0,5 4-8 15,-4-1 84-15,-5 1-72 0,1 0 24 16,-4-1-40-1,-4-3 32-15,0 0-36 0,-4 4 28 0,-4-4-28 16,1 0 16-16,-1 0-24 16,-4-3-8-16,12-4-8 15,-4-3 40-15,0-4-24 16,1-3-8-16,3-7-8 16,-8 4 20-16,0-1-12 15,8 4 12-15,-11 0-12 16,11 0 12-16,-12 3-16 15,-4 1-4-15,9 2 0 0,-5 1 12 16,0 4-8 0,1 2-28-16,3 1 8 0,-11 3-4 31,7 4 8-31,-3-1 0 16,3 11 0-16,-7-7-12 15,7 7 12-15,-3-4 32 16,-1 8-16-16,1-1 8 15,3 4-8-15,-7-1-24 16,11 5 8-16,-4-1 20 16,5 7-4-16,-5 4-4 15,4 2 0-15,0 12 28 0,1-1-16 16,3 0-24-16,4-10 4 16,0 7 8-16,0-7 0 15,4-3-12-15,0-4 4 0,-1-7 12 0,5 0-4 16,0-3 16-16,-4-4-12 15,4-3 24-15,3-7-20 16,1 4-4-16,-1-8-4 16,1 1-16-16,3-4 8 15,5 0 12-15,3 3-4 16,0-6 16-16,4 0-12 16,0-4-12-16,1 7 0 15,-5-3-4-15,0 0 0 16,-7-1 44-16,3 4-24 15,-8-3 0-15,-3 0-8 16,-8-4 4-16,0 0-4 0,0 0 24 16,-4-3-16-1,0 3-20-15,4 4 0 0,-3 0-12 16,3-1 8-16,0 5-20 16,0 2 20-16,0 4-4 15,0 0 8-15,0 0 0 16,0 0 0-16,3 7 8 15,-3 3 0-15,0-3 0 16,-3 4 0-16,3-1 0 16,-8 4 0-16,0-1-12 15,8 5 8-15,-4-1-4 16,-3 0 0-16,7 0 16 16,-8 0-4-16,8-3 24 15,8-3-16-15,-8-1-4 16,11 0-4-16,-3-3 12 0,3 0-8 15,5-4-4-15,-4 1 0 16,3-1 4-16,4 1-4 16,1 3-4-1,-1-1 12-15,-7-2-8 16,7-1-4-16,4-3 4 16,-3 0-4-16,3 0 0 15,-8 0 0-15,5 0 0 16,-1 0 16-16,0-3-8 15,-3-1-48-15,-4 1 24 16,-1 0-324-16,-3-4 188 16,7 0-544-16</inkml:trace>
          <inkml:trace contextRef="#ctx0" brushRef="#br0" timeOffset="330847.3574">7978 12798 332 0,'0'-21'120'0,"0"21"-92"0,16-7-8 16,-12 7 104-1,3 7-72-15,5 0 16 16,3 3-44-16,-3 4-40 16,7 3 8-16,-3 0 8 15,-4 4 4-15,-12-4 32 16,0 0-20-16,-20 1 20 15,9-1-20-15,-17-3-96 16,9-1 44-16,-8-2-120 0,8-1 88 0,3-7 12 16,5 1 36-16,11-1 0 15,7 1 8-15,13-1-8 16,7 1 8-16,11 2 16 16,1 1 0-16,0 4 40 15,7-1-20-15,-19 0 100 16,-3 4-68-1,-20 0 92-15,-8 3-88 0,-23-3 8 16,-1 3-44-16,-18-7 12 16,15 1-20-16,-8-8 0 15,12 1-8-15,-8-4-40 16,16 0 16-16</inkml:trace>
          <inkml:trace contextRef="#ctx0" brushRef="#br0" timeOffset="331795.0034">8749 13056 228 0,'-20'-18'84'0,"20"18"-64"0,-19-13-8 0,0 9 72 16,11 4-48-16,-12-3 56 16,1 3-52-16,-12 3 52 15,8 8-56-15,-16 6 44 16,8 14-44-16,-8 13 24 15,12 8-32-15,8 0 8 16,7-4-20-16,5 3-16 16,14-13-4-16,5-7 40 15,7-7-24-15,16-10 8 16,12-10-12-16,7-8-84 16,4-3 40-16,-4-13-120 15,4 2 92-15,-19-13-16 16,0 7 48-16,-12-7 36 15,-16 14 0-15,-11 3 116 16,0 8-68-16,-11 12 76 16,-9 12-72-16,1 13-32 15,4 3-12-15,-5 7 12 0,16-3-12 16,4-7 4-16,12-10-8 16,7-4 36-16,8-7-20 15,4-10-24-15,-4-10 0 0,8-7-36 16,-15-7 20-16,-9-4 4 15,5 1 12 1,-24-11-100-16,8 7 56 16,-19-7 44-16,-1 10 4 0,-15 8 20 15,12 9-12-15,0 8-24 16,11 6 4-16,12 1-4 16,12 6 4-16,15-6 24 15,8-1-8-15,11-13-92 16,-7 3 48-16,8-14-132 15,-1 1 96-15,0-4-72 16,-7 3 84-16,-19-3 76 16,-1 10-4-16,-11-3 44 15,-8 6-32-15,-20 1 56 16,13 3-44-16,-13 7 108 16,5 4-84-16,-5 6-24 15,9 4-24-15,3 6 40 16,16 8-28-16,-1 10 52 0,13 0-44 15,11 0-24-15,7-4-8 16,5 4 24-16,-4-7-12 16,-12-4-4-16,-8-3-4 0,1 0 20 15,-32 1-12-15,-4-5 32 16,-11 1-28-16,-7-4 4 16,-5-3-12-16,0-4 4 15,8-3-8-15,8-7-4 16,4 0 4-16,7-3-40 15,8-1 20-15,12-6-180 16,15-7 108-16,16-4-260 16,15-10 196-16,12-3-88 15</inkml:trace>
          <inkml:trace contextRef="#ctx0" brushRef="#br0" timeOffset="332185.5426">9709 13118 572 0,'-8'-18'208'0,"4"15"-160"0,-4 3-12 0,1 7 84 15,3 7-72-15,-12 13 8 16,5 14-36-16,-5 11 48 16,12 6-36-16,-4 1 28 0,8-7-32 15,8-8-8-15,0-6-12 0,11-10 28 16,8-8-20-16,8-9 20 16,8-8-20-16,7-6 20 15,0-4-24-15,-3-10 4 16,-8-7-8-16,-12-18-24 15,-12-16 8-15,-15-8-56 16,-11-2 32-16,-16 12 24 16,-4 12 8-16,-12 13 12 15,4 10-8-15,1 7-12 16,3 11 4-16,4 10-32 16,-8 13 20-16,4 11 4 15,16 11 12-15,7 2 0 16,12-2 0-16,4-1 60 15,15-10-32-15,9-10 16 16,14-8-28-16,16-6 20 0,-4-10-24 16,4-1-120-16,-7 1 60 15,-9 3-380 1</inkml:trace>
        </inkml:traceGroup>
      </inkml:traceGroup>
    </inkml:traceGroup>
    <inkml:traceGroup>
      <inkml:annotationXML>
        <emma:emma xmlns:emma="http://www.w3.org/2003/04/emma" version="1.0">
          <emma:interpretation id="{15A86D02-E7FC-4418-A11C-AC442E8754EE}" emma:medium="tactile" emma:mode="ink">
            <msink:context xmlns:msink="http://schemas.microsoft.com/ink/2010/main" type="paragraph" rotatedBoundingBox="21400,15271 24155,15221 24166,15833 21411,1588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65509D5-C4E6-45C6-B236-556B0D7B1B87}" emma:medium="tactile" emma:mode="ink">
              <msink:context xmlns:msink="http://schemas.microsoft.com/ink/2010/main" type="line" rotatedBoundingBox="21400,15271 24155,15221 24166,15833 21411,15884"/>
            </emma:interpretation>
          </emma:emma>
        </inkml:annotationXML>
        <inkml:traceGroup>
          <inkml:annotationXML>
            <emma:emma xmlns:emma="http://www.w3.org/2003/04/emma" version="1.0">
              <emma:interpretation id="{72E49AC6-237C-4239-A296-60D61BDF66A3}" emma:medium="tactile" emma:mode="ink">
                <msink:context xmlns:msink="http://schemas.microsoft.com/ink/2010/main" type="inkWord" rotatedBoundingBox="21400,15271 24155,15221 24166,15833 21411,15884"/>
              </emma:interpretation>
              <emma:one-of disjunction-type="recognition" id="oneOf53">
                <emma:interpretation id="interp81" emma:lang="" emma:confidence="0">
                  <emma:literal>mulsion</emma:literal>
                </emma:interpretation>
                <emma:interpretation id="interp82" emma:lang="" emma:confidence="0">
                  <emma:literal>on u's ion</emma:literal>
                </emma:interpretation>
                <emma:interpretation id="interp83" emma:lang="" emma:confidence="0">
                  <emma:literal>m u's ion</emma:literal>
                </emma:interpretation>
                <emma:interpretation id="interp84" emma:lang="" emma:confidence="0">
                  <emma:literal>M u's ion</emma:literal>
                </emma:interpretation>
                <emma:interpretation id="interp85" emma:lang="" emma:confidence="0">
                  <emma:literal>ma's ion</emma:literal>
                </emma:interpretation>
              </emma:one-of>
            </emma:emma>
          </inkml:annotationXML>
          <inkml:trace contextRef="#ctx0" brushRef="#br0" timeOffset="515725.5638">17350 14528 416 0,'4'-17'152'0,"0"10"-116"0,0-6-12 16,0 2 56 0,7 4-48-16,1-10-4 15,3 0-16-15,9-4 16 16,-1 7-16-16,4-6 4 15,4 3-8-15,0-1 4 16,-4 5-8-16,-4-1 16 0,-3 7-12 0,-13-7 16 16,1 7-16-16,-12-3-4 15,4 3 0-15,-11-3 4 16,-1 6-4-16,-11-9 8 16,3 9-8-16,-7 4 24 15,8 0-16-15,-4 0-40 16,-4 4 16-1,7 6-16-15,-3 7 16 0,0 0 24 16,7 7-4-16,1 14 32 16,3 0-24-16,4 7 32 15,8-4-32-15,4-3 12 16,4 0-16-16,8-14 28 16,3 0-24-16,12-14 40 15,4-3-32-15</inkml:trace>
          <inkml:trace contextRef="#ctx0" brushRef="#br0" timeOffset="516461.0307">17919 14305 416 0,'-4'3'152'0,"4"-3"-116"0,-3 21-12 0,-1-4 56 15,-4 4-48-15,4 10 32 16,0 3-36-16,-7 4 0 16,3-4-16-16,-8-6 36 15,9-1-24-15,-9-6 12 16,5 0-20-16,-9-11 20 15,12 0-24-15,1-10 4 16,7-3-8-16,0-21-8 16,7 3 4-16,1-20-156 15,4 6 84-15,3-9-44 16,-3 6 68-16,-1 0 8 16,1 14 20-16,0 0 72 15,-1 10-28-15,1 4 52 16,0 10-48-16,-9 7 4 15,5 3-24-15,-4 11 12 16,4 6-16-16,-4 4 4 16,3 3-4-16,-7 1 20 15,4-4-16-15,-4-7 12 16,0-3-12-16,-4-4 20 16,4-3-20-16,-3-8 12 15,-1 1-12-15,4-14 20 16,4-3-20-1,-1-17-164-15,9-1 84 0,-4-10-72 16,7 4 80-16,1-4 28 16,-1 10 16-16,-3 1-28 0,3 10 24 15,-7-1 120-15,4 12-52 0,-5 2 44 16,1 8-52-16,-8 6 20 16,4 7-32-16,-4 7-8 15,4 0-12-15,0 4-16 16,3-1 4-16,-3 1 20 15,4-1-8-15,-8-3 16 16,4 1-16-16,-8-8 24 16,4 0-20-16,-8-3 24 15,4 0-24-15,1-8-56 16,3-2 20-16,0-8-296 16,3 1 176-16</inkml:trace>
          <inkml:trace contextRef="#ctx0" brushRef="#br0" timeOffset="516896.6904">18368 14270 260 0,'8'0'96'0,"-8"0"-76"0,0 24-4 16,0-6 112 0,-8 2-72-16,-3 4 76 0,3 7-76 0,-8 0 4 15,5 0-36-15,11-10-12 16,-8 0-8-16,12-8 40 16,0-2-24-16,15-15 8 15,1-3-16-15,3-13-132 16,0-1 68-16,-4-10-176 15,1 3 128-15,-5 1-32 16,-3 6 80-16,-4 4 40 16,-5 10 8-16,-6 7 180 15,3 7-92-15,-12 14 104 16,4 6-108-16,8 4 36 16,-7 7-68-16,18-14-8 15,1 4-24-15,3-11 24 16,8-10-24-16,8-7 32 15,0-7-32-15,4-17-120 16,0-4 56-16</inkml:trace>
          <inkml:trace contextRef="#ctx0" brushRef="#br0" timeOffset="517107.8109">18829 14060 444 0,'8'-34'164'0,"-8"34"-124"0,4 0-16 16,-1 3 96-1,1 1-72-15,4 6 32 16,-8 4-44-16,0 7 48 16,8 3-48-16,-16 3 20 15,0 4-36-15,-3 4 52 16,3 2-40-16,-11 5 20 0,-1-1-32 0,1-3-72 31,0-4 28-31,3-6-352 0,4-8 204 0</inkml:trace>
          <inkml:trace contextRef="#ctx0" brushRef="#br0" timeOffset="517482.1938">19139 14195 416 0,'-8'-7'152'0,"8"7"-116"0,-4 0-12 15,-4 0 4 1,1 0-20-16,-5 0 4 16,-7 7-4-16,-1-1-16 15,13 8 4-15,-5 3-16 16,4 1 12-16,20 6-4 15,-4 3 4-15,19 8 60 16,-8-1-28-16,-7 4 8 16,7-7-20-16,-11 0 12 0,3-7-16 15,-11 3 84 1,0-2-48-16,-19-5 24 0,0 1-40 0,-12-7 8 16,4-7-20-16,-8-7-24 15,11 0 0-15</inkml:trace>
          <inkml:trace contextRef="#ctx0" brushRef="#br0" timeOffset="517797.0309">19410 14226 624 0,'-39'24'228'0,"39"-24"-176"0,-27 44-16 16,8-23 132-1,11 3-100-15,-4 14 8 16,4 0-48-16,8-7 8 16,8 0-20-16,12-14-112 15,3-7 48-15</inkml:trace>
          <inkml:trace contextRef="#ctx0" brushRef="#br0" timeOffset="517633.5978">19522 14016 652 0,'-43'-28'244'0,"43"28"-192"0,-31 0-12 0,20 4 24 16,-5 2-44-16,5 8 0 15,-1 3-12-15</inkml:trace>
          <inkml:trace contextRef="#ctx0" brushRef="#br0" timeOffset="518456.8096">19611 14329 832 0,'-23'17'308'0,"23"-17"-240"0,-8 38-20 0,0-21 20 15,8 0-48-15,0 7 16 16,8 0-20-16,0-3 28 16,3-4-28-16,9-6 48 15,-5-1-36-15,-3-10-92 16,3-4 32-16,-11-6-184 15,8 0 120-15,-12-11-88 16,-4 7 108-16,-8-13-104 16,5 6 104-16,-13-6 12 15,-3 6 40-15,11 0 124 16,8 11-56-16,4 0 12 16,4 3-36-16,16 0 60 15,-5 7-48-15,5-7 4 16,3 14-20-16,0-7 8 15,-4 3-16-15,-7-3 16 16,0 4-16-16,11-1 16 16,-23 4-16-16,0-3 24 15,4 3-20-15,-4 3-12 16,7 4-4-16,-7 3-32 16,0 3 20-16,0 1-12 0,-7 0 16 0,7-1 68 15,7 5-28-15,-3-8 32 16,8 0-32-16,-12-7-8 15,4 4-12 1,7-11 56-16,1 1-36 0,-8-11 8 16,4 4-24-16,-5-8 20 15,9 4-20-15,-8-10-4 16,4 3-4-16,-4-13-200 16,3 6 108-16,-3-3 28 15,8 7 36-15,-8 0-48 16,3 6 40-16,-3 8 92 15,12 6-32-15,-5 8 128 16,5 6-88-16,-5 7 36 16,9 0-60-16,-1 0 28 15,8 0-40-15,-3-3 52 16,-1-4-48-16,-8-3-412 16,1 0 204-16</inkml:trace>
        </inkml:traceGroup>
      </inkml:traceGroup>
    </inkml:traceGroup>
    <inkml:traceGroup>
      <inkml:annotationXML>
        <emma:emma xmlns:emma="http://www.w3.org/2003/04/emma" version="1.0">
          <emma:interpretation id="{E96A7CF5-5B0B-43FD-AB5D-32485664E924}" emma:medium="tactile" emma:mode="ink">
            <msink:context xmlns:msink="http://schemas.microsoft.com/ink/2010/main" type="paragraph" rotatedBoundingBox="4452,16744 24282,16626 24294,18635 4464,187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F6F258-EAA2-41D1-9C1E-9F716C8848ED}" emma:medium="tactile" emma:mode="ink">
              <msink:context xmlns:msink="http://schemas.microsoft.com/ink/2010/main" type="line" rotatedBoundingBox="4452,16744 24282,16626 24291,18046 4460,18164"/>
            </emma:interpretation>
          </emma:emma>
        </inkml:annotationXML>
        <inkml:traceGroup>
          <inkml:annotationXML>
            <emma:emma xmlns:emma="http://www.w3.org/2003/04/emma" version="1.0">
              <emma:interpretation id="{074127F5-71C6-40D8-8731-61B5634318DC}" emma:medium="tactile" emma:mode="ink">
                <msink:context xmlns:msink="http://schemas.microsoft.com/ink/2010/main" type="inkWord" rotatedBoundingBox="4452,16801 5808,16792 5814,17679 4458,17688"/>
              </emma:interpretation>
              <emma:one-of disjunction-type="recognition" id="oneOf54">
                <emma:interpretation id="interp86" emma:lang="" emma:confidence="1">
                  <emma:literal/>
                </emma:interpretation>
              </emma:one-of>
            </emma:emma>
          </inkml:annotationXML>
          <inkml:trace contextRef="#ctx0" brushRef="#br0" timeOffset="487920.3458">917 15686 268 0,'0'-7'100'0,"0"10"-76"0,-7 7-8 15,-1-3 16-15,4 4-20 16,-4-1 68-16,0 11-48 16,-11 10 4-16,0 6-20 15,-1 5 16-15,-3 6-20 16,-12 10-4-16,-7 18-4 16,-1 0 28-16,-3-7-16 15,3-1 12-15,1-13-16 16,3-10-8-16,0-10 0 15,12-8 12-15,8-10-8 16,-1-3 16-16,5-10-16 16,15-15-40-16,0-6 20 0,15-14-140 15</inkml:trace>
          <inkml:trace contextRef="#ctx0" brushRef="#br0" timeOffset="488342.0325">584 16209 456 0,'-34'-14'168'0,"41"21"-128"0,5 0-16 16,-4-4 104-16,19 4-76 16,0-4 16-16,12 1-44 0,-1-4 40 15,9-7-36-15,11-3 20 0,0-4-28 16,8 3-132-16,-4-2 60 16,-4-4-476-1</inkml:trace>
          <inkml:trace contextRef="#ctx0" brushRef="#br0" timeOffset="488163.5319">875 15630 392 0,'7'-20'148'0,"1"16"-116"0,-8 4-8 0,0 0 20 16,0 0-28-16,0 11-24 15,0 13 4-15,0 10 16 16,8 18-4-16,11-1 32 0,1 5-24 16,-1 5 20-16,-7 8-20 15,3 7 0-15,1 0-8 16,-9-18 28-16,1-3-20 15,-4-7 20-15,-4-3-20 16,0-17 8-16,-12-4-12 16,5-7-516-16</inkml:trace>
          <inkml:trace contextRef="#ctx0" brushRef="#br0" timeOffset="488610.7219">1444 15689 404 0,'-8'-24'148'0,"4"24"-112"0,-7-7-12 0,7 14 40 0,0-4-40 15,-4 25 16-15,0 10-24 16,1 13 0-16,-1-2-8 15,0 6 28-15,4 10-20 16,-4-3 20-16,5 0-20 16,-5-7 20-16,-4-4-24 15,5-13 24 1,3 0-24-16,0-10 32 0,-4-1-28 16,8-10 40-16,0-3-32 15,0-14-172-15,0-14 80 16,19-13-432-16</inkml:trace>
          <inkml:trace contextRef="#ctx0" brushRef="#br0" timeOffset="488866.0479">1730 15600 416 0,'0'-38'152'0,"4"31"-116"0,-4 0-12 0,0 7 136 16,0 0-92-16,4 14-72 15,0 10 0-15,-8 14 16 16,-4 13-4-16,-3 4 36 0,-1 4-28 16,-7-1 4-16,-5 8-12 15,1 9 4-15,4 1-8 16,0-7-4-16,11-7 4 16,4-4 48-16,12-10-28 0,11-6 60 15,0-11-48-15,5-7-192 16,-1-7 84-16</inkml:trace>
        </inkml:traceGroup>
        <inkml:traceGroup>
          <inkml:annotationXML>
            <emma:emma xmlns:emma="http://www.w3.org/2003/04/emma" version="1.0">
              <emma:interpretation id="{2BBEA827-443B-47B0-B028-421D465023B8}" emma:medium="tactile" emma:mode="ink">
                <msink:context xmlns:msink="http://schemas.microsoft.com/ink/2010/main" type="inkWord" rotatedBoundingBox="6650,16899 8815,16886 8819,17587 6654,17600"/>
              </emma:interpretation>
              <emma:one-of disjunction-type="recognition" id="oneOf55">
                <emma:interpretation id="interp87" emma:lang="" emma:confidence="1">
                  <emma:literal/>
                </emma:interpretation>
              </emma:one-of>
            </emma:emma>
          </inkml:annotationXML>
          <inkml:trace contextRef="#ctx0" brushRef="#br0" timeOffset="489258.5917">2984 15658 364 0,'-15'10'132'0,"7"18"-100"0,-15 20-12 0,8-14 96 16,-1 8-68-16,-7 2 24 16,0 15-40-16,3 10 4 0,9-4-20 15,-1-6 36-15,4-4-28 16,1-11-56-16,-5-6 16 0,0-14-472 15</inkml:trace>
          <inkml:trace contextRef="#ctx0" brushRef="#br0" timeOffset="489465.3405">2594 16068 488 0,'-8'6'180'0,"12"-2"-140"0,-4 3-12 16,7 0 12-16,13-1-28 15,11-6 68-15,15-6-48 16,16-5-4-16,12-2-16 16,-9-8-520-16</inkml:trace>
          <inkml:trace contextRef="#ctx0" brushRef="#br0" timeOffset="489842.3437">3213 15661 488 0,'0'-10'180'0,"8"20"-140"0,-1 15-12 0,-3-8 40 16,8 7-44-16,-4 10 8 16,-1 1-20-16,-3-1 0 15,-4 0-4-15,-4 4 64 0,-3 4-40 16,-5-1-28 0,4 0-8-16,-11 1 52 15,7-1-24-15,-3-7 0 0,-5-6-16 16,13-15 64-16,-5-6-40 15,4-20 24-15,4-8-36 0,8-7-16 16,4-3-8-16,4 1-4 16,7-5 0-16,4 11 0 15,4 3 0-15,-3-3-56 16,3 7 36-16,4 7-48 16,-12 3 40-16,-3 7 28 15,-1 7 8-15,-11 7 0 16,4 6 4-16,-5 11 4 15,1 0-4-15,0 4 16 16,4 6-12-16,7-7 68 16,1 7-44-16,-1-10 76 15,5-6-60-15,-1-5-184 16,0-9 72-16,1 6-312 16,-5-10 208-16,-3-1-180 15</inkml:trace>
          <inkml:trace contextRef="#ctx0" brushRef="#br0" timeOffset="490457.0127">3747 16143 548 0,'19'-27'204'0,"-7"16"-156"0,-4-6-16 0,-8 7 28 16,11 0-40-16,-7 3 36 16,-4-4-32-16,-7 8-4 15,3-4-12-15,-8 0 12 0,-3 7-12 0,-5 7-28 31,1 0 8-31,-4 7 12 0,-4 10 4 16,3 3-72-16,1 4 36 16,15 0 4-16,8 0 16 15,4-3 36-15,0-8-12 0,4-6 40 32,11 0-28-32,1-7 20 0,-5 3-24 15,-3-3 44-15,3-7-36 16,-11 7-48-16,4-14 8 15,-8 3-148-15,0-9 88 0,0 2-12 16,0 5 52-16,0-1 28 16,0 3 4-16,4 11-52 15,3 3 28-15,1 1 92 16,11-1-40-16,9 4 40 0,10-4-40 16,9-3 16-16,15-4-24 15,3-6 72-15,-3-4-56 16,-7 7 32-16,-9-10-40 15,-7-1 8-15,-4-6-20 16,-8-7-8-16,-4-10-4 16,0-8 4-16,-7-2-4 15,-5-11-4-15,1-7 4 16,-12-24-4-16,0 7 0 16,-8 10-44-16,8 14 24 15,0 17-64-15,0 17 48 0,0 21-44 16,0 28 44-16,0 16 36 15,-4 12 4-15,-7-1 80 16,-9 10-48 0,-3 31 128-16,-8 1-92 0,8-11-148 15,0-17 36-15,3-18-380 32,9-27-4-32</inkml:trace>
          <inkml:trace contextRef="#ctx0" brushRef="#br0" timeOffset="490594.6308">4138 15923 676 0,'0'0'248'0,"19"0"-192"0,12 0-16 15,-3 0 120-15,10 0-96 16,20 0 80-16,27-7-84 16,24 7 12-16,7 7-40 15,12-14-868-15</inkml:trace>
        </inkml:traceGroup>
        <inkml:traceGroup>
          <inkml:annotationXML>
            <emma:emma xmlns:emma="http://www.w3.org/2003/04/emma" version="1.0">
              <emma:interpretation id="{B8CF73A5-5B00-42E0-BA47-2D0B40B39F6C}" emma:medium="tactile" emma:mode="ink">
                <msink:context xmlns:msink="http://schemas.microsoft.com/ink/2010/main" type="inkWord" rotatedBoundingBox="9420,16732 12351,16715 12360,18117 9428,18135"/>
              </emma:interpretation>
              <emma:one-of disjunction-type="recognition" id="oneOf56">
                <emma:interpretation id="interp88" emma:lang="" emma:confidence="1">
                  <emma:literal/>
                </emma:interpretation>
              </emma:one-of>
            </emma:emma>
          </inkml:annotationXML>
          <inkml:trace contextRef="#ctx0" brushRef="#br0" timeOffset="491268.5859">5830 16078 384 0,'19'-14'140'0,"-11"7"-108"0,3-7-8 16,-11 4 56-16,0 3-48 16,-3-3 48-16,-17-4-44 15,-15 4-56-15,-7 6 12 0,-8 4 8 16,3 4 0-16,1 6-24 15,3 4 12-15,16 3 12 16,8 0 4-16,7 11-20 16,8-4 8-16,12-3 12 15,11-4 0-15,12-7 68 16,12-3-40-16,3-4 16 16,-11-3-32-16,-4 11-124 15,-12 6 60-15,-15 10-80 16,-15 15 72-16,-16 6 32 0,-4 14 16 15,-4 0-4-15,-4 14 8 16,4 6 64-16,0 1-32 16,4-15 76-16,4-16-56 15,4-4 80-15,0-17-72 16,3-14 80-16,1-13-80 16,4-8 16-16,3-13-40 15,4-7 12-15,4-14-24 0,8-6 44 16,8-15-36-16,7 7-156 15,8 1 68-15,8-11-600 16</inkml:trace>
          <inkml:trace contextRef="#ctx0" brushRef="#br0" timeOffset="491523.3503">6097 15954 444 0,'46'-34'164'0,"-30"20"-124"0,-8 0-16 15,-1 4 52-15,-7-14-48 0,-4-4 16 16,-3-6-28-16,-1-4-8 15,-4 14-4-15,5 3-68 16,-1 25 0 0,0 16 32-16,4 11 60 15,4 7-8-15,0 3 16 16,-4 4-20-16,4 0 36 16,-4 6-28-16,-7-6 40 15,7 7-36-15,-19 3 48 16,3-11-44-16,1-2 48 0,4-11-48 15,3-7-480-15,12-24 240 16,15-17-104-16</inkml:trace>
          <inkml:trace contextRef="#ctx0" brushRef="#br0" timeOffset="491661.2158">6499 15820 548 0,'-27'-14'204'0,"16"14"-156"0,-20 7-16 15,15 0-16-15,-3 7-16 16,0 3 60-16,-1 7-32 16,16 3-532-16</inkml:trace>
          <inkml:trace contextRef="#ctx0" brushRef="#br0" timeOffset="491763.5749">6457 16085 496 0,'-19'7'184'0,"7"-4"-140"0,-4 7-16 0,9-3 12 15,3 0-28-15,-4 0 4 16</inkml:trace>
          <inkml:trace contextRef="#ctx0" brushRef="#br0" timeOffset="492815.2869">6569 16040 572 0,'8'0'208'0,"15"7"-160"0,4-4-12 0,-7 8-4 0,11-4-24 15,19-7 60-15,27 6-40 16,20-6 60-16,0 0-52 15,-4-6-8-15,0-5-16 0,-4-6-100 16,-16 7 52-16,-15-4 0 16,-15-3 24-16,-20-1 20 15,-15-2-4-15,-16 3 8 16,-7-4-8-16,-9 11-28 16,-3-1 12-16,4 8-12 15,0 10 12-15,4 0-8 16,-1 3 8-16,5 11 16 15,3-1 0-15,4 11-4 0,4 4 4 16,-3-4 28 0,11 0-16-16,-1 10 56 15,5-14-40-15,4 8 80 16,-1-8-60-16,5-3-80 16,3-17 12-16,8 0-208 15,8-14 124-15,4-10-248 16,0-14 196-16,7-7-68 15,-7 0 560 17,7 11-180-32,-15 17-12 0,-8 10-88 15,5 6-32-15,-9 19-16 16,-4 6-8-16,-3-1 0 16,3-5 48-16,-3-1-28 0,-4-4 60 15,-8-13-48-15,11-14 36 16,-11-17-40-16,4-10 44 15,8-1-44-15,3-2-8 16,9-1-12-16,18 0-28 16,20 7 8-16,16 7 48 15,3 10-20-15,-8 0-132 16,-15 14 60-16</inkml:trace>
          <inkml:trace contextRef="#ctx0" brushRef="#br0" timeOffset="492021.6751">6813 15775 416 0,'-23'21'152'0,"19"3"-116"0,0 14-12 16,4-14 40-16,0 0-40 16,4 7 16-16,0 7-24 15,4-1 64-15,-1-2-48 16,-3-4 32-1,8 0-36-15,-8-4 36 0,0-3-36 16,7-10-604-16</inkml:trace>
          <inkml:trace contextRef="#ctx0" brushRef="#br0" timeOffset="492214.6885">7359 15500 476 0,'-16'-24'176'0,"16"34"-136"0,-7 17-12 0,-1 1 84 16,-11 17-68-16,-9 20 36 16,-3 7-48-16,-15-3 36 15,-8 17-40-15,0 14 128 0,7 0-88 16,12-18-216-16,12-9 76 16,11-25-532-1</inkml:trace>
          <inkml:trace contextRef="#ctx0" brushRef="#br0" timeOffset="498880.1944">8280 15999 476 0,'8'-4'176'0,"-8"4"-136"0,0-3-12 16,0 3 40-16,0 0-44 0,0 0 8 16,0 0-20-16,-8 0-16 15,-3 0 0-15,-9 0 40 0,-7 3-24 16,-8 4-20-16,8 7 4 16,-4-4-28-16,12-3 20 15,3 10-12-15,13-3 12 16,6 3 24-16,21 4-4 15,-1 3-12-15,12 4 0 16,-4-4 40-16,-4 0-24 16,0 3 36-16,-16-3-32 15,-7-6 40-15,-11 9-32 0,-13-6 20 16,-18-1-24-16,-1 1 0 16,0-7-12-16,4 0 20 15,12-8-16-15,8-2 4 16,7-4-8-16,23-7-640 15</inkml:trace>
          <inkml:trace contextRef="#ctx2" brushRef="#br0" timeOffset="82480.7694">8207 15754 0,'0'0'0</inkml:trace>
        </inkml:traceGroup>
        <inkml:traceGroup>
          <inkml:annotationXML>
            <emma:emma xmlns:emma="http://www.w3.org/2003/04/emma" version="1.0">
              <emma:interpretation id="{0A345554-9B79-41D5-A3AB-5A6DD0B45F0F}" emma:medium="tactile" emma:mode="ink">
                <msink:context xmlns:msink="http://schemas.microsoft.com/ink/2010/main" type="inkWord" rotatedBoundingBox="13684,16945 14221,16942 14225,17573 13688,17577"/>
              </emma:interpretation>
              <emma:one-of disjunction-type="recognition" id="oneOf57">
                <emma:interpretation id="interp89" emma:lang="" emma:confidence="1">
                  <emma:literal/>
                </emma:interpretation>
              </emma:one-of>
            </emma:emma>
          </inkml:annotationXML>
          <inkml:trace contextRef="#ctx0" brushRef="#br0" timeOffset="493595.8628">9674 15978 600 0,'-23'24'224'0,"19"-10"-176"0,-16 13-12 16,16-13-8-16,1 17-24 16,3 0 96-16,7-7-56 15,5 4-212-15</inkml:trace>
          <inkml:trace contextRef="#ctx0" brushRef="#br0" timeOffset="493479.5526">9836 15772 664 0,'-7'-66'244'0,"7"63"-188"0,0-1-16 0,0 4-56 16,-4 4 0-16,-4 6 60 0,0 7-24 16,1 7-580-16</inkml:trace>
          <inkml:trace contextRef="#ctx0" brushRef="#br0" timeOffset="493853.0477">10100 15944 520 0,'-27'3'192'0,"11"4"-152"0,-19 10-8 0,20-3-16 15,-5 7-16-15,5 6 24 16,3 8-12-16,8 6-20 15,20-7 0-15,11 7 64 16,8-3-28-16,4-10 68 0,-5-7-56 16,-7 3-36-16,-11-14-4 15,-8 4-4-15,-20-11 4 16,-7 4 8-16,-12-7-4 0,-12 0 8 16,1-7-8-16,7 4-584 31</inkml:trace>
        </inkml:traceGroup>
        <inkml:traceGroup>
          <inkml:annotationXML>
            <emma:emma xmlns:emma="http://www.w3.org/2003/04/emma" version="1.0">
              <emma:interpretation id="{F0517ACE-9633-4E2E-8A59-AD785498285F}" emma:medium="tactile" emma:mode="ink">
                <msink:context xmlns:msink="http://schemas.microsoft.com/ink/2010/main" type="inkWord" rotatedBoundingBox="15108,16898 16681,16889 16684,17452 15111,17462"/>
              </emma:interpretation>
              <emma:one-of disjunction-type="recognition" id="oneOf58">
                <emma:interpretation id="interp90" emma:lang="" emma:confidence="1">
                  <emma:literal/>
                </emma:interpretation>
              </emma:one-of>
            </emma:emma>
          </inkml:annotationXML>
          <inkml:trace contextRef="#ctx0" brushRef="#br0" timeOffset="494660.7092">11083 15985 340 0,'-19'38'128'0,"7"-21"-100"0,4 11-8 0,8-11 52 0,0 0-44 15,0-3 52-15,4-4-48 16,8-3 64-16,-5-7-56 15,5-4 20-15,7-6-40 16,5-7 16-16,3-4-20 16,8-3 0-16,-1 0-8 0,1 7-96 15,-4 0 52-15,0 3-8 16,-8 10 28-16,-7-2-48 16,-8 12 32-16,-8 1 68 15,0 17-16-15,-4 4 48 16,0 0-40-16,0 6-16 15,0-3-4-15,4-7 36 32,4 3-24-32,8-9 80 0,3-8-56 15,4-7 56-15,9-9-56 0,-1-15-4 16,4-7-24 0,0 1-20-16,-4-8 0 0,-12 5-68 0,-7 2 40 15,-8 7-24-15,-4 8 36 16,-4 6-80-16,-3 7 60 15,3 7 32-15,0 10 8 16,8 7 24-16,12 7-16 16,11 0 60-16,16-7-40 15,15 0 96-15,8-21-72 16,-8 8 4-16,-4-15-36 16,-11-6 40-16,-12-7-32 0,-15-4 20 15,-16-3-28-15,-15-3-44 16,-24 2 12-16,-7 5-60 15,-5 6 40-15,13 4-20 16,15 3 32-16,46 0-200 16</inkml:trace>
          <inkml:trace contextRef="#ctx0" brushRef="#br0" timeOffset="495035.7062">11915 15902 612 0,'47'-7'228'0,"-5"7"-180"0,51-6-12 0,-12 6 16 0,20 6-36 16,4 1 100-16,15-3-64 15,-8 13-676-15</inkml:trace>
          <inkml:trace contextRef="#ctx0" brushRef="#br0" timeOffset="494982.0968">11996 15648 280 0,'-15'31'104'0,"7"17"-84"0,4 21 0 16,8-38 48-16,0 3-40 0,4 4 84 15,3 0-60-15,5 0 44 16,-4-7-56-16,-1-4-28 15,-7-10-12-15,-4 1-448 16</inkml:trace>
        </inkml:traceGroup>
        <inkml:traceGroup>
          <inkml:annotationXML>
            <emma:emma xmlns:emma="http://www.w3.org/2003/04/emma" version="1.0">
              <emma:interpretation id="{72F598DC-536A-4321-9841-7BDC9DB621AF}" emma:medium="tactile" emma:mode="ink">
                <msink:context xmlns:msink="http://schemas.microsoft.com/ink/2010/main" type="inkWord" rotatedBoundingBox="17058,16669 19432,16655 19438,17768 17065,17782"/>
              </emma:interpretation>
              <emma:one-of disjunction-type="recognition" id="oneOf59">
                <emma:interpretation id="interp91" emma:lang="" emma:confidence="1">
                  <emma:literal/>
                </emma:interpretation>
              </emma:one-of>
            </emma:emma>
          </inkml:annotationXML>
          <inkml:trace contextRef="#ctx0" brushRef="#br0" timeOffset="497170.3849">13618 16191 372 0,'-23'97'140'0,"4"-42"-112"0,3 7-4 16,13-35 12-16,3-3-24 16,-4 0-4-16,0-3-4 15,-8-4 48-15,-3-10-28 0,-9 3 32 16,-3-10-28-16,-4 0 28 15,0-10-32-15,4 0 4 16,8-7-16-16,3-11-24 16,13-13 4-16,14-11-472 15</inkml:trace>
          <inkml:trace contextRef="#ctx0" brushRef="#br0" timeOffset="496987.899">13766 15971 404 0,'7'-7'148'0,"-7"7"-112"0,-7-7-12 0,7 7 48 15,-4-3-44-15,0 0 8 16,-16-1-24-16,-3 1 12 15,0-1-16-15,-8 1 32 16,-15 6-24-16,-1 4-40 0,1 7 12 16,11 0-8-16,8-4 12 15,15-3 24-15,16 7-8 16,15-11-12-16,12 4 0 16,8 0-4-16,4-7 0 15,-1 0 24-15,-11-7-8 16,-8 3-312-16</inkml:trace>
          <inkml:trace contextRef="#ctx0" brushRef="#br0" timeOffset="497483.2158">14122 15992 508 0,'54'-17'188'0,"-54"17"-148"0,0-7-8 0,0 3 36 0,-8-3-44 16,-11 7-12-16,-8 0-4 16,-4 11-20-16,-4 2 8 15,-4 8-32-15,12 7 20 16,8 6 4-16,11 4 12 16,16-7 16-16,11-4-8 15,12-9 60-15,16-5-40 16,3-2 60-16,-4-18-52 15,-3-4 0-15,-12-2-20 0,-12-4 24 16,-15-8-24-16,-12 1-32 16,-15-3 8-16,-12-1 20 15,-11 11-8-15,11 7-44 16,4 3 24-16,46-3-8 16,16 10 28-1,8 0-4-15,23-4-580 16</inkml:trace>
          <inkml:trace contextRef="#ctx0" brushRef="#br0" timeOffset="497713.3299">14551 15617 496 0,'-19'7'184'0,"7"20"-140"0,-3 28-16 0,7-20 32 15,4 2-40-15,-3 8 8 16,7-4-16-16,0 1 28 0,0-1-24 16,7 4 64-16,1-4-44 0,-4 0 116 15,8-6-84-15,-5-8-288 16,20-6 116-16,-7-11-424 16</inkml:trace>
          <inkml:trace contextRef="#ctx2" brushRef="#br0" timeOffset="15723.6873">14764 15414 0,'0'0'15</inkml:trace>
          <inkml:trace contextRef="#ctx0" brushRef="#br0" timeOffset="498114.4566">15360 15902 612 0,'8'-10'228'0,"-8"7"-180"0,-19-8-12 16,7 8 44-16,-23-1-52 16,-11 4-28-16,-4 4-4 15,-5 6 16-15,5 4-4 16,4 3-40-16,3 7 20 0,12 4-24 0,12 3 20 15,11-4 28-15,16-3-8 16,3 4 36-16,9-11-24 16,15-10 56-16,3-11-40 15,1-6 56-15,0-4-52 16,-1-10-16-16,-10 4-12 16,-1-4-8-16,-8-4 0 15,-11-10-64-15,3-10 36 16,-11-17 4-16,0-11 12 15,0 4-32-15,0 13 24 16,0 18 52-16,4 31-96 31,8 10 40-31,-4 34 4 16,-1 14 16-16,5 18 92 0,0-5-48 16,-1-2 160-16,-3-1-112 15,0 4-68-15,-8 11-16 16,0-15-796-16</inkml:trace>
          <inkml:trace contextRef="#ctx2" brushRef="#br0" timeOffset="93878.7528">12995 15961 0,'0'0'0,"0"0"16,0 0-16</inkml:trace>
        </inkml:traceGroup>
        <inkml:traceGroup>
          <inkml:annotationXML>
            <emma:emma xmlns:emma="http://www.w3.org/2003/04/emma" version="1.0">
              <emma:interpretation id="{4DF1B8E5-BCCA-4A9E-8A27-7AFEF21BEF56}" emma:medium="tactile" emma:mode="ink">
                <msink:context xmlns:msink="http://schemas.microsoft.com/ink/2010/main" type="inkWord" rotatedBoundingBox="20180,17668 20363,17666 20365,17961 20181,17963"/>
              </emma:interpretation>
              <emma:one-of disjunction-type="recognition" id="oneOf60">
                <emma:interpretation id="interp92" emma:lang="" emma:confidence="1">
                  <emma:literal/>
                </emma:interpretation>
              </emma:one-of>
            </emma:emma>
          </inkml:annotationXML>
          <inkml:trace contextRef="#ctx0" brushRef="#br0" timeOffset="509976.8082">16297 16432 664 0,'-4'-10'244'0,"-3"10"-188"0,7 0-16 0,-8 7-12 15,-4 7-24-15,-3 3-20 16,-5 10 8-16,1 11 56 0,-4 14-24 16,-4 3-240-16,4-4 116 15,-1-16-332-15</inkml:trace>
        </inkml:traceGroup>
        <inkml:traceGroup>
          <inkml:annotationXML>
            <emma:emma xmlns:emma="http://www.w3.org/2003/04/emma" version="1.0">
              <emma:interpretation id="{DD280C2C-E303-471D-BA73-5DC3423CD7DC}" emma:medium="tactile" emma:mode="ink">
                <msink:context xmlns:msink="http://schemas.microsoft.com/ink/2010/main" type="inkWord" rotatedBoundingBox="21315,16652 24282,16635 24290,17827 21322,17845"/>
              </emma:interpretation>
              <emma:one-of disjunction-type="recognition" id="oneOf61">
                <emma:interpretation id="interp93" emma:lang="" emma:confidence="1">
                  <emma:literal/>
                </emma:interpretation>
              </emma:one-of>
            </emma:emma>
          </inkml:annotationXML>
          <inkml:trace contextRef="#ctx0" brushRef="#br0" timeOffset="510305.8225">17424 15427 332 0,'-12'-20'120'0,"8"20"-92"0,0 3-8 0,4 8-8 15,-3 9-12-15,-5 22 96 16,0 23-52-16,-4 11 52 15,1-1-56-15,-5-2-4 16,1-5-20-16,3-2-20 16,-3 3 0-16,-1-11 56 0,5 1-28 15,-1-22-28-15,0 1 0 16</inkml:trace>
          <inkml:trace contextRef="#ctx0" brushRef="#br0" timeOffset="510846.1213">17788 15815 352 0,'-4'-10'132'0,"-4"13"-104"0,0-3-8 0,4 0 0 16,-3 4-16-16,-5-1 60 16,0-3-36-16,-3 7-12 15,0 0-8-15,-9 3 24 16,1 4-16-16,-4 0 56 15,0 3-40-15,4 0 36 16,-1 4-36-16,9 3 0 16,-4 4-20-16,11-8 0 0,4-3-4 15,4-3 20-15,12-7-16 16,3-7 12-16,4-10-12 0,8-1-156 16,4-6 76-16,-3 0-132 15,-1-7 116 1,0 3-64-16,-12 1 84 15,-3 2 80-15,-1 1-4 16,-7 7 220-16,-4 6-128 16,-4 4 60-1,4 4-96-15,-3 6 12 0,-1 7-44 16,4 1 20-16,4 2-28 16,-1 1 36-16,5 3-36 15,4-3-236-15,-4-1 116 0</inkml:trace>
          <inkml:trace contextRef="#ctx0" brushRef="#br0" timeOffset="511131.4105">18070 15833 352 0,'-7'-11'132'0,"7"15"-104"0,-12 3-8 0,4-4 132 16,-3 0-88-16,3 4 8 16,-8 4-44-16,5-1-8 15,-5 4-12-15,1-1 20 16,3 5-16-16,8-8 32 16,4 11-28-16,8-1 12 0,0-3-16 15,7-3 36-15,8-3-24 16,5-5-172-16,3-2 80 15,3 3-416 1</inkml:trace>
          <inkml:trace contextRef="#ctx0" brushRef="#br0" timeOffset="511584.6698">18566 15867 592 0,'4'-17'220'0,"3"10"-172"0,-14-3-12 15,3 6 100-15,-4-3-80 16,-11 0 16-16,-20 7-48 16,-11 7-40-16,-12 4 8 15,0 2-8-15,8 4 8 0,11 1-28 0,16 2 20 16,19 1-4-16,27-4 12 16,20-3 32-16,15 3-12 15,1-10 4-15,7-7-8 16,-8 0 20-16,-12 0-16 15,-3 3-84-15,-20 11 40 16,-11 14-16-16,-16 17 28 16,-11 16 12-16,0 5 8 15,-8 6-36-15,-8-7 20 16,8-6 60-16,15-1-24 0,8-6-8 16,16-4-4-16,7-20 0 15,8-11-4-15,0-17 76 16,0-10-44-16,-3-14 12 15,-13 3-28-15,-11-10 76 16,-11 7-52-16,-13-14 40 16,-18 7-48-16,-12 0-44 15,-1 0 0-15,13 14-8 16,19 3 8-16,19 7-220 16,31-3 120-16</inkml:trace>
          <inkml:trace contextRef="#ctx0" brushRef="#br0" timeOffset="512091.7559">18875 15863 464 0,'-31'0'176'0,"28"-3"-140"0,-5 0-8 0,4 3 108 16,-4 0-80-16,8 3-20 16,-4 4-24-16,1 0 20 0,-1 7-16 15,0 3 56-15,4 0-40 0,4 7 36 16,0 4-36-16,3-4 16 15,1 0-28-15,0-4 36 16,-1-2-32-16,-3-5 40 16,12-2-36-16,-1-11-104 15,1-7 44-15,-1-7-212 16,1-3 136-16,-5-4-140 16,1-3 144-1,-8 0 12-15,4-3 56 16,-5 9 112-16,1 5-40 15,4 9 108-15,4-6-80 16,-1 20 76-16,-3-6-80 16,4 9 32-16,7 1-56 15,-11 3 44-15,7 4-48 0,-3-4 36 0,-1-3-36 16,-3 3-140-16,4-10 56 16,-4 0-608-1</inkml:trace>
          <inkml:trace contextRef="#ctx0" brushRef="#br0" timeOffset="512692.2304">19359 15888 352 0,'16'6'132'0,"-1"-6"-104"0,-3 0-8 0,0 0 52 0,-1 0-44 15,1 0 8-15,3 0-24 16,1 0 44-16,-5-6-28 15,-3 6 4-15,-4-11-20 16,-8 4-16-16,-8-6 0 16,-7-8-4-16,-4 7 0 15,-8 4 120-15,4 0-60 16,0 10-12-16,4 6-24 16,-1 8 12-16,5 3-16 15,7 4-20-15,5 3 0 0,7-3 20 16,7-4-4-16,17 4 24 15,3-1-20-15,0-6 32 16,19-7-28-16,1 0 20 16,-9-7-20-16,17-7-124 15,-17 0 60-15,1 0-28 16,-4-10 48-16,-4 0-20 16,-4-4 28-16,0 0-8 0,-8 11 16 15,-3-4 36-15,-5 7-16 16,-3 14 148-16,-4 7-84 15,0 3 56-15,-4 4-72 16,4 3 20-16,4 4-44 16,-5-8 8-16,9-3-24 15,-8-6 52-15,4-11-36 16,-5 0 56-16,-3-7-52 16,0-7-8-16,-3-3-16 15,-5 0 16-15,8-7-16 0,0 0-20 16,11-4 0-16,9 4-48 15,11 3 28-15,11 11-4 16,13 3 20-16,-5 14 52 16,4 3-20-16,0 4-784 15,-11 7 416 1,-8-1-4-16</inkml:trace>
        </inkml:traceGroup>
      </inkml:traceGroup>
      <inkml:traceGroup>
        <inkml:annotationXML>
          <emma:emma xmlns:emma="http://www.w3.org/2003/04/emma" version="1.0">
            <emma:interpretation id="{E9489E09-DC83-4624-A362-AB6CB9247C1C}" emma:medium="tactile" emma:mode="ink">
              <msink:context xmlns:msink="http://schemas.microsoft.com/ink/2010/main" type="line" rotatedBoundingBox="10382,17787 21245,17667 21256,18603 10392,18723"/>
            </emma:interpretation>
          </emma:emma>
        </inkml:annotationXML>
        <inkml:traceGroup>
          <inkml:annotationXML>
            <emma:emma xmlns:emma="http://www.w3.org/2003/04/emma" version="1.0">
              <emma:interpretation id="{215BE658-0CC4-4A26-9EB1-28B06791C525}" emma:medium="tactile" emma:mode="ink">
                <msink:context xmlns:msink="http://schemas.microsoft.com/ink/2010/main" type="inkWord" rotatedBoundingBox="10386,18237 12414,18215 12419,18700 10392,18723"/>
              </emma:interpretation>
              <emma:one-of disjunction-type="recognition" id="oneOf62">
                <emma:interpretation id="interp94" emma:lang="" emma:confidence="1">
                  <emma:literal/>
                </emma:interpretation>
              </emma:one-of>
            </emma:emma>
          </inkml:annotationXML>
          <inkml:trace contextRef="#ctx0" brushRef="#br0" timeOffset="541443.4722">6325 17095 104 0,'-4'-10'36'0,"8"7"-28"0,-4-1 0 15,0 4 144-15,0 0-84 16,4-3-8-16,4 3-40 16,-8 0-24-16,4 0 0 15,4 7 84-15,-1-4-48 16,-3 21 104-16,0 11-76 0,0 9 0 15,0 15-40-15,3-11 4 16,1 4-12-16,4-18-8 16,3 0 0-16,5-16 12 0,-1-5-8 15,0-13 40-15,8-13-24 16,-7-8 32-16,-1-17-32 16,8 0-24-16,4-13 0 15,0 9-8-15,-11 4 0 16,-1 4 24-16,-4 3-8 15,1 7-28-15,-4 7 8 0,-5 3 12 16,1-3 4-16,0 10-12 16,-1-3 4-16,-3 10 20 15,4-4-8-15,4 4-576 16</inkml:trace>
          <inkml:trace contextRef="#ctx0" brushRef="#br0" timeOffset="541848.5501">7177 17064 268 0,'0'-6'100'0,"-4"6"-76"0,4-7-8 0,-4 3 8 15,0 4-16-15,-3 0 24 16,-5-7-20-16,-7 7-12 16,-5 0-4-16,1 7 48 15,-4-3-24-15,0 9 96 16,0 5-64-16,0 9 84 15,0 8-80-15,0 16 44 16,7 1-60-16,5-4-20 16,7-3-12-16,0-11 8 0,16-10-8 0,4 0 24 15,3-7-20-15,4-17 12 16,5 0-12-16,-1-17-164 16,4-7 80-16,0-10-208 15</inkml:trace>
          <inkml:trace contextRef="#ctx0" brushRef="#br0" timeOffset="542050.0857">7154 17064 592 0,'-8'4'220'0,"8"10"-172"0,0 13-12 16,0-10 68-16,-4 7-64 16,4 11 28-16,0 3-40 15,0 3 0-15,4-10-16 16,0-4 44-16,4 4-28 0,-1-13-312 0,1-8 152 15</inkml:trace>
          <inkml:trace contextRef="#ctx0" brushRef="#br0" timeOffset="542442.6311">7568 17006 456 0,'-8'-10'168'0,"0"10"-128"0,-7 3-16 0,7 4 52 16,-3-7-48-16,-5 7-4 0,-3-4-12 15,-1 11-12-15,1 3 4 16,0-3-4-16,-1 0 0 0,9-4-20 16,3 7 12-16,4 0-56 15,4 1 32-15,8-1 24 16,3 4 8-16,5-1 44 15,-1 4-20-15,1 0 4 16,-1 0-16-16,-3-3 44 16,-4 10-28-16,-8-10 12 15,-8 6-24-15,-7-6 0 16,-9 6-8-16,1-9-8 16,4-1 4-16,-1-7-24 15,1-3 12-15,7-7 40 16,12-7-20-16,4-14-476 15,12-6 252-15,7-4 12 16</inkml:trace>
          <inkml:trace contextRef="#ctx0" brushRef="#br0" timeOffset="542734.4265">7688 17161 184 0,'35'-7'68'0,"-12"3"-52"0,8-2-4 0,-12 2 72 16,1-3-48-16,3 0 12 16,-4 0-28-16,-3 1-4 0,3-5-8 15,-11 8 4-15,3-11-8 16,-11 7-4-16,0-3 4 16,-3 3 20-16,-5-3-12 15,0-1 56-15,0 4-36 16,1 1 80-16,-5-5-60 15,4 18 28-15,0-3-48 16,-3 2 88-16,-5 8-68 16,1 3 12-16,-4 4-40 0,7 13 24 15,-4 1-32-15,5 3 4 16,7-4-12-16,0-3 28 16,8-3-20-16,4-8-4 15,7-3-8-15,1-6-412 16</inkml:trace>
          <inkml:trace contextRef="#ctx0" brushRef="#br0" timeOffset="544295.653">7862 17178 60 0,'4'0'24'0,"-8"0"-20"0,4 0 0 16,0 0 60-16,0 0-36 15,4 0 40-15,4-3-36 16,-1-1-36-16,1 1 0 15,-4-4 52-15,0 7-24 16,0-7 16-16,-4-3-24 16,0 6 28-16,0 1-28 0,0-4 12 15,0-4-16-15,0 8-8 16,0 0 0-16,0-8-16 16,0 11 8-16,0-7 28 15,0 4-12-15,0-4-4 16,0 4-4-16,0-1-4 15,0 1 0-15,0-4 44 16,0 7-24-16,0-4-8 16,0 1-8-16,0 3 12 15,-8 0-8-15,8 0-12 0,0-3 0 16,0 3-4 0,-4 0 0-16,4 0 32 0,0-7-12 15,-8 7-20-15,8 0 0 16,0 0-4-16,0-4 4 15,-7 4 16-15,7 0-4 16,-4 0-4-16,4 0 4 16,-8 4-32-16,8-4 16 15,-8 0 32-15,1 0-12 16,3 7 0-16,-4-7-4 16,0 3 20-16,4-3-12 15,-3 3-40-15,-1-3 16 16,0 4 0-16,-3-4 12 15,-1 7 0-15,4-4 0 16,0 1 0-16,1-1 0 16,-1 4 0-16,-4 0 0 0,5-4 32 15</inkml:trace>
          <inkml:trace contextRef="#ctx0" brushRef="#br0" timeOffset="543139.8195">8315 16996 372 0,'0'-7'140'0,"0"0"-112"0,0 0-4 0,0 7 136 16,0 0-92-16,0-4-8 15,-12 4-40-15,-7 4-8 0,4 6-4 16,-5-3 12-16,-3 3-12 0,0 1-12 16,11-1 0-16,1 0 12 15,3 8-4-15,8-1-4 16,11-3 4-16,9 3-4 15,3 0 0-15,0 4 0 16,12-1 0-16,-8 1 0 16,-7-4 0-16,-9 0 32 31,-3 1-16-31,-8-1 12 0,-8 7-16 16,-11-7 20-16,-8 0-20 15,-4 0 12-15,-4-6-12 16,4-4 0-16,4-7-4 0,7 0-252 15,13 0 132-15,-1-4-316 16</inkml:trace>
        </inkml:traceGroup>
        <inkml:traceGroup>
          <inkml:annotationXML>
            <emma:emma xmlns:emma="http://www.w3.org/2003/04/emma" version="1.0">
              <emma:interpretation id="{3C61995A-5727-4FA9-BDC0-C22B0643347A}" emma:medium="tactile" emma:mode="ink">
                <msink:context xmlns:msink="http://schemas.microsoft.com/ink/2010/main" type="inkWord" rotatedBoundingBox="13662,17751 16164,17723 16173,18509 13671,18537"/>
              </emma:interpretation>
              <emma:one-of disjunction-type="recognition" id="oneOf63">
                <emma:interpretation id="interp95" emma:lang="" emma:confidence="1">
                  <emma:literal/>
                </emma:interpretation>
              </emma:one-of>
            </emma:emma>
          </inkml:annotationXML>
          <inkml:trace contextRef="#ctx0" brushRef="#br0" timeOffset="1.57155E6">10297 16920 820 0,'-35'21'304'0,"35"3"-236"0,-8 7-20 15,5-18 52-15,3 1-64 16,0 10 4-16,0-7-24 15,7 4-212-15,-3 3 104 16,4-14-352-16</inkml:trace>
          <inkml:trace contextRef="#ctx0" brushRef="#br0" timeOffset="1.57148E6">10355 16679 768 0,'-31'3'284'0,"27"1"-220"0,-3 6-20 0,7-3-284 0</inkml:trace>
          <inkml:trace contextRef="#ctx0" brushRef="#br0" timeOffset="1.57194E6">10572 16923 404 0,'-23'0'148'0,"15"14"-112"0,-8 7-12 0,9-8 164 16,-5 5-108-16,0 2-16 0,5-2-40 16,-1-1-20-16,0 0 0 15,4-10 28-15,4 7-16 0,0-11-24 16,0-3 4-16,4 0 16 15,8-7-4-15,3-3-12 16,5-7 0-16,3-1-40 16,4-2 24-16,-4-4-36 15,12 3 32-15,-16 4-8 16,1 7 20-16,-5 6 52 16,1 8-20-16,3 6 140 15,-7 7-88-15,-5 0 32 16,-7 4-64-16,8 0-16 15,-8-1-12-15,-4 1 16 16,4-4-16-16,-7 7-32 16,-1-7 12-16,4 1-156 15,0-5 88-15,0-2-328 16</inkml:trace>
          <inkml:trace contextRef="#ctx0" brushRef="#br0" timeOffset="1.57225E6">10994 17027 184 0,'15'-14'68'0,"-3"10"-52"0,7 1-4 0,-7-1 40 16,3-2-32-16,-3-5-28 16,0-3 4-16,-5 1 72 0,-3 2-40 15,-8-2 80-15,-7-1-60 16,-5 7 96-16,-7 0-80 15,0 7 60-15,-4 10-72 16,3 4 24-16,-3 3-44 16,4 4 60-16,4 3-52 0,7 0-8 15,4 4-20-15,5-4 8 16,10-7-12-16,5 0 24 16,11-3-20-16,8-11-64 15,4-3 24-15,8 0-340 16,7-10 204-1,0 3-252-15</inkml:trace>
          <inkml:trace contextRef="#ctx0" brushRef="#br0" timeOffset="1.57084E6">9821 16507 540 0,'-8'-3'200'0,"4"3"-156"0,-7 3-12 15,7 0 88-15,-4 8-72 16,-4 9 52-16,1 15-60 16,-1 23 8-16,-3 11-32 15,-1 3 44-15,5-3-32 0,-1-7 64 16,4 3-52-16,-11-13 36 15,3-7-44-15,5 3 8 16,-5-10-24-16,12-7 0 16,-7-4-8-16,7-9-16 0,0 6 4 15,4-14-68-15,0 4 40 16,12-21-376 0,3-3-176-1</inkml:trace>
          <inkml:trace contextRef="#ctx0" brushRef="#br0" timeOffset="1.56736E6">9631 17068 320 0,'-23'10'120'0,"19"-3"-96"0,12 0-4 15,-8-4 96-15,11 11-68 16,-3-7 120-16,12 3-92 16,7 4 24-16,4 0-60 0,7 3-16 15,9-10-12-15,-5 3-256 16</inkml:trace>
          <inkml:trace contextRef="#ctx0" brushRef="#br0" timeOffset="1.5712E6">10127 16934 340 0,'0'-21'128'0,"4"21"-100"16,-4 7-8-16,-4-4 140 0,0 8-92 15,-4 2 16 1,-7 5-48-16,-5-8-16 0,-7 7-12 15,-12 0 4-15,-3-3-8 16,-5-4-4-16,1 8 4 0,3-5 20 16,1 1-12-16,11-7 84 15,8 0-52-15,3-4-4 16,9-3-24-16,3 7-20 16,8-7 0-16,8 0 64 15,7 7-32-15,4 0 32 16,9 3-32-16,6 4 8 15,1 3-20-15,-4 4-8 16,-4 3-4-16,-3 0 28 16,-5-3-16-16,-4-4 32 0,-3 4-32 15,-4-18-224-15,-1-3 112 16,9-3-564 0</inkml:trace>
          <inkml:trace contextRef="#ctx0" brushRef="#br0" timeOffset="1.56722E6">10223 16844 444 0,'-19'0'164'0,"15"4"-124"0,-3 2-16 16,-9 5-8-16,-3 6-16 16,-12 4-28-16,-12-4 16 15,-3 4-340-15</inkml:trace>
          <inkml:trace contextRef="#ctx0" brushRef="#br0" timeOffset="1.5744E6">11273 17027 340 0,'-16'0'128'0,"12"3"-100"0,-4 0-8 0,5-3 132 16,-1 7-88-16,4 4 88 15,0-1-88-15,-4 4 28 16,4 3-52-16,0 4 12 16,0-1-32-16,0 1-8 0,-4-4-8 15,0-3 4-15,4-4-4 16,0-3-64-16,0-7 32 15,8-7-568-15</inkml:trace>
          <inkml:trace contextRef="#ctx0" brushRef="#br0" timeOffset="1.57258E6">11257 16882 436 0,'0'-21'160'0,"19"14"-124"0,12-3-8 15,-11 10 28-15,7 4-36 16,4-4 44-16,4 0-36 16,11-4-296-16</inkml:trace>
          <inkml:trace contextRef="#ctx0" brushRef="#br0" timeOffset="1.5724E6">11524 16638 312 0,'-23'7'112'0,"11"13"-84"0,-7 18-12 0,11-4 108 15,-3 15-72-15,-5 6-12 16</inkml:trace>
          <inkml:trace contextRef="#ctx0" brushRef="#br0" timeOffset="1.57367E6">11509 17023 612 0,'-4'0'228'0,"0"4"-180"0,-8 9-12 0,8-6 60 15,-3 4-60-15,3-1-4 16,-4 7-20-16,8 0 8 0,0 0-12 15,4 1-12-15,-4-11 0 0,4 3-112 16,-4-10 64 0,4-10-428-16</inkml:trace>
          <inkml:trace contextRef="#ctx0" brushRef="#br0" timeOffset="1.57284E6">11532 17051 456 0,'-23'31'168'0,"23"-18"-128"0,4 5-16 0,3-12 52 16,5 1-48-16,7-7-48 16,12 0 12-16,12-10-144 15</inkml:trace>
          <inkml:trace contextRef="#ctx0" brushRef="#br0" timeOffset="1.57386E6">11621 16713 1144 0,'0'0'420'0,"4"0"-324"0,-4-10-28 16,0 10-20-16,8 0-40 16,3 0 24-16,5 10-20 0,3-3-736 15,-7 4 396-15,-12-5-144 16</inkml:trace>
          <inkml:trace contextRef="#ctx0" brushRef="#br0" timeOffset="1.57311E6">12078 16861 464 0,'0'0'176'0,"0"4"-140"0,0-1-8 16,0 4 144-16,0 0-100 16,-8 0 44-16,4 0-72 15,4 3-16-15,-8 4-16 16,1-4 52-16,3 1-36 0,-8 6-28 15,1-4-4-15,-9-2 0 16,1 9 4-16,0-6-28 16,3 3 16-16,1-3-4 15,7 3 8-15,16-3-28 16,3 7 20-16,9-4 24 16,7-7-4-16,0-3-80 15,4 4 44 1,23 6-528-16</inkml:trace>
        </inkml:traceGroup>
        <inkml:traceGroup>
          <inkml:annotationXML>
            <emma:emma xmlns:emma="http://www.w3.org/2003/04/emma" version="1.0">
              <emma:interpretation id="{79C5F071-D25D-4DA6-94DA-F1B5DD7623A0}" emma:medium="tactile" emma:mode="ink">
                <msink:context xmlns:msink="http://schemas.microsoft.com/ink/2010/main" type="inkWord" rotatedBoundingBox="16786,17941 18591,17921 18597,18472 16792,18492"/>
              </emma:interpretation>
              <emma:one-of disjunction-type="recognition" id="oneOf64">
                <emma:interpretation id="interp96" emma:lang="" emma:confidence="1">
                  <emma:literal/>
                </emma:interpretation>
              </emma:one-of>
            </emma:emma>
          </inkml:annotationXML>
          <inkml:trace contextRef="#ctx0" brushRef="#br0" timeOffset="1.57608E6">13046 17013 352 0,'-12'-4'132'0,"12"11"-104"0,-4 7-8 16,0-4 104-16,0 1-72 16,0 6-4-16,1 7-28 15,-5 0-32-15,4-7 4 16,0 0 32-16,-4-6-16 15,4-4 28-15,4-14-40 16,8-4 4-16,4 1 4 16,7-11 0-16,1 1-28 15,-5-1 12-15,1-6-48 16,3 9 32-16,-4 1 16 16,-3 3 8-16,-4 14 12 15,-1 0-4-15,-7 11 76 16,8-1-44-16,0 7 32 15,0 1-40-15,3-1-28 16,1-7 0-16,3 7 16 0,5-10-8 0,7-3 16 16,8-8-16-1,7-3-12-15,9 0 0 0,3-3-148 16,-4 0 84-16,-7-4-52 16,-12 0 72-1,-12-3 16-15,-7-4 20 16,-12 4 56-16,-8 0-24 15,-8 10 44-15,-7-3-36 16,0 17 100-16,-4 3-72 16,-4 7 28-16,4 4-48 15,4-1-24 1,7 5-4-16,1 2 8 0,11 4-8 16,8-7-20-16,7-3 4 15,9-7-100-15,7-11 56 16,7-6-100-16,5-11 88 15,0 3-60-15,-8-6 76 0,4-3-20 16,-12-8 40-16,-8-10 48 16,-3-10-8-16,-4-14 8 15,-4-7-12-15,0 14 168 16,-1 4-92-16,-3 9 84 16,0 15-96-1,8 20 0-15,-8 21 68 16,-4 23-80-16,0 5 116 0,1 16-100 15,-5 4-12-15,0-10-40 16,0-1 12-16,1-2-24 16,7-5 12-16,0-2-12 15,0-8 36-15,3-10-24 0,5-7-216 16,-4-3 104-16,4-17-424 16,3-8 284-1,-7 8-168-15</inkml:trace>
          <inkml:trace contextRef="#ctx0" brushRef="#br0" timeOffset="1.57635E6">13839 17016 444 0,'0'7'164'0,"0"0"-124"0,-4 3-16 15,4 1 80-15,0 2-64 16,0 5 72-16,0-1-64 15,4 3-8-15,0-2-24 16,0-1 8-16,4-10-16 0,3 3 40 0,1-10-24 16,3-10-4-16,5-1-12 15,-1-2-112-15,0-5 56 16,-3 1-208 0,-5-10 140-16,-3 10-8 15,-8 3 76-15,0 3 92 16,0 5-20-16,0-5 176 15,0 11-108-15,0 17 100 16,8-6-112-16,4 6 64 16,-1-3-84-16,12-4-24 0,8 7-20 0,8 0 28 15,-4-10-20-15,0 0 12 16,0-7-20-16,-4-3-176 16,0-1 88-16,-4-3-248 15,-8-3 180-15</inkml:trace>
          <inkml:trace contextRef="#ctx0" brushRef="#br0" timeOffset="1.57662E6">14462 16996 572 0,'12'-11'208'0,"0"15"-160"0,-1-1-12 16,-3-3 56-16,0 0-56 16,-1 4 32-16,1-1-40 15,-8-3 0-15,0 0-16 16,-4 10 20-16,-7-3-20 0,-1 7 4 15,-3-4-8-15,-1 1-60 16,-3 2 28-16,3-2-8 16,-7-4 20-16,8 6 0 0,3-6 4 15,0 7-28 1,8-4 20-16,4 8 16 16,8-5 0-16,4 1 12 15,3-7-8-15,16-7 8 16,4-7-8-16,12-7-276 15</inkml:trace>
          <inkml:trace contextRef="#ctx0" brushRef="#br0" timeOffset="1.57515E6">12728 17040 904 0,'-4'18'332'0,"4"-8"-256"0,0 7-24 0,0 0 0 16,4 0-40-16,0 8 12 15,-4 6-12-15,0-4-164 16,-4-3 80-16,4-3-332 0</inkml:trace>
          <inkml:trace contextRef="#ctx0" brushRef="#br0" timeOffset="1.57497E6">12871 16824 684 0,'-19'-31'252'0,"15"24"-192"0,-4 0-20 16,5 3 172-16,-1 1-124 16,4 3 0-16,0 0-56 15,4 7-20-15</inkml:trace>
        </inkml:traceGroup>
        <inkml:traceGroup>
          <inkml:annotationXML>
            <emma:emma xmlns:emma="http://www.w3.org/2003/04/emma" version="1.0">
              <emma:interpretation id="{21DBD1AA-48AD-445B-816D-E82BA2A9E1B4}" emma:medium="tactile" emma:mode="ink">
                <msink:context xmlns:msink="http://schemas.microsoft.com/ink/2010/main" type="inkWord" rotatedBoundingBox="18590,17900 21284,18102 21243,18650 18548,18447"/>
              </emma:interpretation>
              <emma:one-of disjunction-type="recognition" id="oneOf65">
                <emma:interpretation id="interp97" emma:lang="" emma:confidence="0">
                  <emma:literal>tone.</emma:literal>
                </emma:interpretation>
                <emma:interpretation id="interp98" emma:lang="" emma:confidence="0">
                  <emma:literal>fauce _</emma:literal>
                </emma:interpretation>
                <emma:interpretation id="interp99" emma:lang="" emma:confidence="0">
                  <emma:literal>truce _</emma:literal>
                </emma:interpretation>
                <emma:interpretation id="interp100" emma:lang="" emma:confidence="0">
                  <emma:literal>fence</emma:literal>
                </emma:interpretation>
                <emma:interpretation id="interp101" emma:lang="" emma:confidence="0">
                  <emma:literal>farce _</emma:literal>
                </emma:interpretation>
              </emma:one-of>
            </emma:emma>
          </inkml:annotationXML>
          <inkml:trace contextRef="#ctx0" brushRef="#br0" timeOffset="1.57824E6">14509 17013 496 0,'-12'-11'184'0,"28"11"-140"0,15-3-16 0,-12 3 108 15,8 10-80-15,20-3 4 16,11 4-36-16,4 2 56 16,0-6-48-16,-12-3-40 15,-4-4 4-15,-7 0 4 0,-4-4 4 16,-8-10 8-16,-8 11-8 15,-3-11 24-15,-5 0-16 16,-3-3-12-16,0 3-4 16,-4 1-16-16,3 6 12 15,1 3-24-15,0-2 20 16,0 6 4-16,-1 0 8 0,1 6 0 16,-4-2 0-16,-4-4 24 15,0 7-12-15,-4-7-4 16,-4 10-4-16,-3-10 72 15,-1 7-40-15,-3-7-56 16,-1 10 8-16,-3-3 0 16,3 0 8-16,-3 0-16 15,0 3 12-15,3 4-12 16,5-4 8-16,-1 11 44 16,8-4-20-16,0 0 8 15,8-3-12-15,4-4 20 16,7 4-16-16,5-10 40 15,-1-4-28-15,0-4-76 16,1 1 28-16,-1-8-248 16,-3 5 152-16,-1-5-128 15,-7 1 148-15,-4 0-64 16,-4-4 96-16,0 14 100 16,0-7-16-16,0 7 212 15,4-10-128-15,-4 10 108 16,11 10-120-16,9-10 76 15,11 7-96-15,7-7-8 16,9 7-36-16,7-4 12 0,0 1-24 16,-7-1 40-16,-9-3-28 15,-3 0-40-15,-8 0 8 16,-7-3 0-16,-9-1 8 0,-3 1-80 16,-8-4 44-16,-4 7-12 15,4-4 28-15,-4 8 12 16,0-4 8-16,-3 10-12 15,7-3 8-15,-4 3 56 16,4 4-28-16,0-4 24 16,7 8-28-16,-3-5 8 15,4-2-16-15,0-1 28 16,3-6-24-16,1-8 20 16,0-6-20-16,-1 3-112 15,1-3 48-15,-1-4-96 16,1 0 84-16,0-3-112 15,-5 3 96-15,-3 7 20 16,-4-7 36-16,0 8 76 16,-4 6 132-16,4 6-100 15,0 8 40-15,8-7-80 16,4 7 0-16,7-4-28 16,4 0 24-16,12-3-28 15,4-3 56-15,3-1-40 16,-7-6-32-16,0-1-4 15,-8-3-184-15,-4 7 100 16,-3-10-144-16,-5 0 128 16,-7 3-192-1,4-7 168-15,-12 4-28 16,0 6 96-16,-8-2 88 16,8-5-12-16,-4 11 216 0,0 0-124 15,4 0 72-15,0 0-104 16,0 0-4-16,0 0-48 15,4 4 4-15,8 3-16 16,-1-4 20-16,-3-3-20 0,-8 0 24 16,8 0-24-16,-8 0 40 15,0 0-28-15,-8 0 12 16,-4 0-20-16,-7 3-44 16,4 1 16-16,3 6 20 15,-4-6-4-15,5-1-52 16,11 11 24-16,4-4-8 15,19 0 20-15,0 4 24 16,12-7-4-16,4-3 48 16,-1-8-28-16,17-3-48 15,3-7 8-15,4 4-8 0,-4 0 12 16,-12-4 8-16,-7 4 0 16,-24-4 24-16,-3 0-12 15,-12 0-20-15,-12-3 0 16,-7 7 4-16,-8 0 4 15,-4 6 0-15,-4 4 0 16,8 4 132-16,8 2-72 16,7 8 28-16,-3 3-52 15,15 1 20-15,7-1-28 16,13 0 36-16,15 0-36 16,15 0 40-16,0-3-40 0,12-3-76 15,0-1 24-15,-12-7-440 16,5-3 252-16</inkml:trace>
          <inkml:trace contextRef="#ctx0" brushRef="#br0" timeOffset="1.57712E6">14939 16751 444 0,'-4'-51'164'15,"0"37"-124"-15,-4 14-16 0,4 17 140 0,-7 0-96 16,-9 21 24-16,-7 17-52 15,0-3 0-15,-4 3-24 16,-4 7 44-16,4 3-32 0,12 1-444 16,7-11 224-1,5-4-148-15</inkml:trace>
          <inkml:trace contextRef="#ctx0" brushRef="#br0" timeOffset="1.57836E6">17099 17240 880 0,'11'7'328'0,"20"-7"-256"0,-4 10-16 16,-7-10 56-16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8:46.0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B3EB925-36A1-402D-8017-2F956646C424}" emma:medium="tactile" emma:mode="ink">
          <msink:context xmlns:msink="http://schemas.microsoft.com/ink/2010/main" type="inkDrawing" rotatedBoundingBox="11176,3678 13902,3447 13905,3475 11178,3706" semanticType="underline" shapeName="Other">
            <msink:sourceLink direction="with" ref="{FCF46503-C54E-47F9-8B51-4C8F2157BC13}"/>
            <msink:sourceLink direction="with" ref="{67E31DE9-5130-49BA-8449-4FD636C2640A}"/>
          </msink:context>
        </emma:interpretation>
      </emma:emma>
    </inkml:annotationXML>
    <inkml:trace contextRef="#ctx0" brushRef="#br0">-2 242 288 0,'-8'0'108'0,"8"0"-84"0,16-10-4 16,-13 7 120 0,5 3-80-16,0-4 80 15,4 4-80-15,-1-3 64 16,5 3-68-16,-5-4 4 16,5 8-36-16,15-4 40 0,-4 3-36 0,46-10 64 31,13 7-52-31,65-10-8 0,3 3-20 0,79-13 68 15,-9-1-44-15,36-3 12 16,-24 3-28-16,-4 1 24 16,-35 2-28-16,-11-2 20 15,-27 2-20-15,-39 1-24 16,-23 7 0-16,-24 0 56 16,-22 6-24-16,-28 1 0 15,-12 6-16-15,-18 4-252 16,-5 7 132-16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20:25.3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2BC2D1-6A9B-43AF-9BE7-1E6BCDA606FB}" emma:medium="tactile" emma:mode="ink">
          <msink:context xmlns:msink="http://schemas.microsoft.com/ink/2010/main" type="inkDrawing" rotatedBoundingBox="9235,7898 16328,7992 16327,8083 9234,7988" shapeName="Other"/>
        </emma:interpretation>
      </emma:emma>
    </inkml:annotationXML>
    <inkml:trace contextRef="#ctx0" brushRef="#br0">-2 16 280 0,'0'-4'104'0,"0"4"-84"0,8 0 0 0,-5-3 120 16,1 3-80-16,8-4 72 15,3 4-76-15,9-3 32 16,-1 6-52-16,4-3 32 16,4 0-36-16,0 7-8 15,4-3-16-15,3-1-16 16,1 4 4-16,23-4 40 15,8-6-24-15,34 10 16 16,1-4-16-16,57-3 64 16,5 4-44-16,69-4 48 15,-11-4-44-15,88 1 16 16,-30 3-32-16,100-7 16 0,-27 7-20 16,70 0 204-16,-47 0-124 0,78 0-12 15,-50 10-52-15,42-3-8 16,-62 7-12-16,11 0-8 15,-69 3 0-15,8 0-244 16,-58-3 132-16,-8 7-704 16,-54-4 452-16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37:32.9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8EFB09-453F-4A21-9A44-11AAD4688830}" emma:medium="tactile" emma:mode="ink">
          <msink:context xmlns:msink="http://schemas.microsoft.com/ink/2010/main" type="inkDrawing" rotatedBoundingBox="14484,7816 16729,7867 16728,7907 14483,7856" semanticType="underline" shapeName="Other">
            <msink:sourceLink direction="with" ref="{1F4225A0-A764-4591-8B4B-017EF3426B61}"/>
          </msink:context>
        </emma:interpretation>
      </emma:emma>
    </inkml:annotationXML>
    <inkml:trace contextRef="#ctx0" brushRef="#br0">15 8 8 0,'-7'-10'4'0,"7"10"-4"0,0 6 0 0,-8-6 72 16,16 0-40-16,-8-6 24 16,0 6-36-16,0 0 8 15,0 0-16-15,0 0 124 16,0 0-72-16,0 0 84 15,0 0-84-15,0 0 40 16,0 0-64-16,0 0 32 16,0 0-40-16,-8 0 24 15,8 0-28-15,-4 0-16 16,8 0-8-16,-4 0 12 16,0 0-8-16,0 0-4 15,0 0 0-15,0 0 20 16,0 0-12-16,0 0 12 15,0 0-12-15,0 6 0 16,8 1-4-16,-8-7-8 16,4 0 4-16,11 4 28 15,-3-1-16-15,11-3 48 16,0 4-36-16,20-4-16 16,-5 0-4-16,13 3-8 15,-1 1 0-15,20-11 0 16,-1 7 0-16,28-4 0 15,0 4 0-15,27 0 0 16,-8 0 0-16,31-7 8 16,-11 11-4-16,15-4 8 15,-20 3-8-15,12-3 16 0,-26 4-12 0,-1 3-20 16,-20-1 4-16,-10 1 32 16,-21 0-16-16,-10 0 16 15,-9 0-12-15,-7-4-8 16,-12-3 0-16,-8 0 40 15,-3 7-24-15,-12-7-8 16,3 0-8-16,-14 0-164 16,7 0 88-16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23:50.8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2663912-AF9F-49AF-9B99-9694AAB2DE37}" emma:medium="tactile" emma:mode="ink">
          <msink:context xmlns:msink="http://schemas.microsoft.com/ink/2010/main" type="inkDrawing" rotatedBoundingBox="11155,15215 14765,15097 14769,15200 11159,15318" semanticType="underline" shapeName="Other">
            <msink:sourceLink direction="with" ref="{7B17351B-D101-4DD9-9657-E1CC3196394F}"/>
            <msink:sourceLink direction="with" ref="{7296EA2B-D59D-4FCA-AAE2-464DEE6705E7}"/>
          </msink:context>
        </emma:interpretation>
      </emma:emma>
    </inkml:annotationXML>
    <inkml:trace contextRef="#ctx0" brushRef="#br0">-3 188 320 0,'0'-7'120'0,"7"-3"-96"0,-3-4-4 0,4 11 80 15,0-4-60-15,0-3 80 16,-1-1-68-16,-3 1 88 16,4 3-80-16,0 0 32 15,-1 0-52-15,1 0 28 0,8 4-36 16,-1-1 16-16,5 4-28 15,3 0 28-15,4 0-32 16,15 0 64-16,24 0-44 16,31 4 36-16,15 3-40 15,35-7 16-15,47 0-28 16,19 0 16-16,50 0-20 0,-7-7-8 16,22-7-4-16,-30 4-4 15,19-4 0-15,-35 7-12 16,-26-10 8-16,-13 14 48 15,-11-1-24-15,-35 1 24 16,-38-1-24-16,-32 1-124 16,-23-4 56-16,-23 7-624 15,-15 0 368 1,-24 0-116-16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23:55.9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5B2F557-C19A-4D7E-967D-3F43ED7C7EDA}" emma:medium="tactile" emma:mode="ink">
          <msink:context xmlns:msink="http://schemas.microsoft.com/ink/2010/main" type="inkDrawing" rotatedBoundingBox="15541,14910 20363,14866 20364,14917 15541,14961" semanticType="underline" shapeName="Other">
            <msink:sourceLink direction="with" ref="{0D66F93B-681D-46D6-A3FE-C0D86C4127A7}"/>
          </msink:context>
        </emma:interpretation>
      </emma:emma>
    </inkml:annotationXML>
    <inkml:trace contextRef="#ctx0" brushRef="#br0">8 41 456 0,'-4'-7'168'0,"4"7"-128"0,0-3-16 0,0 3 80 16,0 0-64-16,-4 0 52 15,8 0-52-15,3 0 68 0,1 0-60 16,-8 0 20-16,8 3-40 15,0 1-8-15,-1-1-12 16,5 0 36-16,4 1-20 0,7 3 20 16,12 0-24-16,15-4 44 15,16 4-36-15,7 0 20 16,12-7-28-16,47-4 36 16,42 1-32-16,39-4 56 15,35 0-44-15,46-3 12 16,-4 6-32-16,36 1-16 15,-5-4-4-15,8 4 12 16,-15-4-4-16,-5 7-12 16,-46-7 4-16,8 3-4 0,-38 4 0 15,-44 0 44-15,-22-3-24 16,-28-4-424-16,-15 7 224 16,-39-3-508-1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8:46.6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619BFCF-7F80-495D-86C5-87A4D2163B1B}" emma:medium="tactile" emma:mode="ink">
          <msink:context xmlns:msink="http://schemas.microsoft.com/ink/2010/main" type="writingRegion" rotatedBoundingBox="11549,3855 14340,2763 14841,4044 12051,5136"/>
        </emma:interpretation>
      </emma:emma>
    </inkml:annotationXML>
    <inkml:traceGroup>
      <inkml:annotationXML>
        <emma:emma xmlns:emma="http://www.w3.org/2003/04/emma" version="1.0">
          <emma:interpretation id="{5F176D80-B7F4-4635-85C5-12B116F6CBEB}" emma:medium="tactile" emma:mode="ink">
            <msink:context xmlns:msink="http://schemas.microsoft.com/ink/2010/main" type="paragraph" rotatedBoundingBox="11549,3855 14340,2763 14841,4044 12051,5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EA7AAD-E4CC-4874-A1A1-6E367E78E9E5}" emma:medium="tactile" emma:mode="ink">
              <msink:context xmlns:msink="http://schemas.microsoft.com/ink/2010/main" type="line" rotatedBoundingBox="11549,3855 14340,2763 14841,4044 12051,5136"/>
            </emma:interpretation>
          </emma:emma>
        </inkml:annotationXML>
        <inkml:traceGroup>
          <inkml:annotationXML>
            <emma:emma xmlns:emma="http://www.w3.org/2003/04/emma" version="1.0">
              <emma:interpretation id="{B8508C17-AA00-41E3-A272-66E1C0E613EE}" emma:medium="tactile" emma:mode="ink">
                <msink:context xmlns:msink="http://schemas.microsoft.com/ink/2010/main" type="inkWord" rotatedBoundingBox="11644,4098 13125,3518 13421,4274 11940,4853"/>
              </emma:interpretation>
              <emma:one-of disjunction-type="recognition" id="oneOf0">
                <emma:interpretation id="interp0" emma:lang="" emma:confidence="0">
                  <emma:literal>up</emma:literal>
                </emma:interpretation>
                <emma:interpretation id="interp1" emma:lang="" emma:confidence="0">
                  <emma:literal>as</emma:literal>
                </emma:interpretation>
                <emma:interpretation id="interp2" emma:lang="" emma:confidence="0">
                  <emma:literal>Up</emma:literal>
                </emma:interpretation>
                <emma:interpretation id="interp3" emma:lang="" emma:confidence="0">
                  <emma:literal>Cop</emma:literal>
                </emma:interpretation>
                <emma:interpretation id="interp4" emma:lang="" emma:confidence="0">
                  <emma:literal>a,</emma:literal>
                </emma:interpretation>
              </emma:one-of>
            </emma:emma>
          </inkml:annotationXML>
          <inkml:trace contextRef="#ctx0" brushRef="#br0">7878 2839 340 0,'-16'-17'128'0,"16"17"-100"0,-19-21-8 0,11 11 156 15,4 7-100-15,-7-8 68 16,-1 8-84-16,-4-1 0 16,5 8-36-16,-9 10 48 15,5 3-40-15,-12 14 20 16,4 0-32-16,-1 7 16 16,9 0-20-16,3-4 20 15,8 0-24-15,12-10 4 16,4-3-8-16,11-11-8 15,12 1 4-15,0-11-48 16,0-4 24-16,-4-9-232 16,-4 2 140-16,-4-3-32 15,0 8 88-15,-11 2 52 16,-1 4 4-16,1 10 100 16,-4 8-52-16,7-1 108 15,1 3-84-15,15-2 16 16,7-5-52-16,20-2 20 15,8-4-28-15,-12-11 8 16,12 1-20-16,-27-14 28 16,0 3-28-16,-24-14-12 15,-7 8-8-15,-24-15-48 16,-3 4 24-16,0-7-152 16,-8 11 100-16,19 3-144 15,-4 7 132-15</inkml:trace>
          <inkml:trace contextRef="#ctx0" brushRef="#br0" timeOffset="531.4152">8756 2636 612 0,'-4'0'228'0,"4"0"-180"0,-3 31-12 0,3-17 104 31,11 10-84-31,-3 21 92 0,0 10-84 0,-4 3 84 16,3-3-88-16,-7 4 0 15,0-7-40-15,-15-4 32 16,7-7-28-16,-7 0 12 16,3-3-20-16,0-7-16 15,5-7-4-15,3-7-324 16,4-6 180-16</inkml:trace>
          <inkml:trace contextRef="#ctx0" brushRef="#br0" timeOffset="304.8103">8919 2636 632 0,'8'-13'236'0,"-8"13"-184"0,38-11-16 0,-18 4 104 16,3 14-84-16,12-14 68 15,-8 7-72-15,8 0-4 16,0 0-28-16,-8 7 40 16,-4 0-32-16,-15 3 40 15,-4 11-40-15,-16-4 28 16,0 7-28-16,-11-3-16 15,8 0-8-15,-13-18-472 16,9 4 256-16</inkml:trace>
        </inkml:traceGroup>
        <inkml:traceGroup>
          <inkml:annotationXML>
            <emma:emma xmlns:emma="http://www.w3.org/2003/04/emma" version="1.0">
              <emma:interpretation id="{C1BA2C8D-C70B-4BA3-B2F6-52CE0DCAA164}" emma:medium="tactile" emma:mode="ink">
                <msink:context xmlns:msink="http://schemas.microsoft.com/ink/2010/main" type="inkWord" rotatedBoundingBox="13746,2995 14340,2763 14841,4044 14248,4277"/>
              </emma:interpretation>
            </emma:emma>
          </inkml:annotationXML>
          <inkml:trace contextRef="#ctx0" brushRef="#br0" timeOffset="1305.5">10069 1614 320 0,'11'-20'120'0,"-11"20"-96"0,20-7-4 0,-1 0 148 16,0 14-96-16,12-11 132 31,0 15-120-31,8 20 92 0,7 13-100 0,12 25 116 16,-11 10-108-16,-4 42 20 16,-9 3-60-16,-22 30 44 15,-8-12-52-15,-27 9 44 16,-4-17-44-16,-24 0 24 15,1-30-32-15,-28-18-36 16,5-21 4-16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23:52.1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FF1C76-3DB9-4717-B5DF-A5B416C5BA7D}" emma:medium="tactile" emma:mode="ink">
          <msink:context xmlns:msink="http://schemas.microsoft.com/ink/2010/main" type="writingRegion" rotatedBoundingBox="12227,15440 13238,15440 13238,16173 12227,16173"/>
        </emma:interpretation>
      </emma:emma>
    </inkml:annotationXML>
    <inkml:traceGroup>
      <inkml:annotationXML>
        <emma:emma xmlns:emma="http://www.w3.org/2003/04/emma" version="1.0">
          <emma:interpretation id="{C1197507-A83B-4CAE-A6E3-0E86BDB949FF}" emma:medium="tactile" emma:mode="ink">
            <msink:context xmlns:msink="http://schemas.microsoft.com/ink/2010/main" type="paragraph" rotatedBoundingBox="12227,15440 13238,15440 13238,16173 12227,16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E33F01-0101-4B70-89DF-9CEC55427FB2}" emma:medium="tactile" emma:mode="ink">
              <msink:context xmlns:msink="http://schemas.microsoft.com/ink/2010/main" type="line" rotatedBoundingBox="12227,15440 13238,15440 13238,16173 12227,16173"/>
            </emma:interpretation>
          </emma:emma>
        </inkml:annotationXML>
        <inkml:traceGroup>
          <inkml:annotationXML>
            <emma:emma xmlns:emma="http://www.w3.org/2003/04/emma" version="1.0">
              <emma:interpretation id="{8AF8F2F7-90FE-4BAC-98C4-5AEFA3517D08}" emma:medium="tactile" emma:mode="ink">
                <msink:context xmlns:msink="http://schemas.microsoft.com/ink/2010/main" type="inkWord" rotatedBoundingBox="12227,15440 13238,15440 13238,16173 12227,161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8180 14594 280 0,'19'24'104'0,"-11"0"-84"0,-1 10 0 15,5-13 100-15,-4 3-68 16,-8 4 8-16,0 6-40 16,0 0 4-16,0 1-12 15,-12-4 12-15,4-7-16 16,1-10 84-16,-5-7-48 16,0-14-4-16,5-11-24 0,-1-6 24 15,0-3-24-15,8-1 20 16,0-3-20-16,0 4-24 0,20 3 0 15,-1 0 100-15,16-4-48 16,3 4 112-16,9-7-84 16,-1 7-4-16,-7 7-40 15,-12 3-8-15,0 4-12 16,4 6 20-16,-15 1-16 16,3 3-12-16,0 3-4 15,-19 4-288-15,12 0 160 16</inkml:trace>
          <inkml:trace contextRef="#ctx0" brushRef="#br0" timeOffset="406.017">8791 14222 488 0,'16'-14'180'0,"-5"7"-140"0,1 1-12 15,0 6 64-15,3 0-56 0,4 6 56 16,5 1-52-16,-5 4 8 15,4 6-32-15,-7 4-8 0,-1 6-4 16,-3 4 12-16,-8 0-8 16,-4 0 16-16,-4-4-16 15,-12-2 4-15,5-8-4 16,-9-3 4-16,16-4-8 16,-3-3 24-16,18-7-16 15,9-7 76-15,7-3-52 16,4-4 12-16,4 0-28 15,-1 4-20-15,9 3-4 16,0-7-436-16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41:02.2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4F00EBF-FFC7-48B9-A0A4-5E510240D6BD}" emma:medium="tactile" emma:mode="ink">
          <msink:context xmlns:msink="http://schemas.microsoft.com/ink/2010/main" type="inkDrawing" rotatedBoundingBox="14816,15938 15614,13313 16114,13465 15316,16090" semanticType="verticalRange" shapeName="Other">
            <msink:sourceLink direction="with" ref="{9CF22C75-BBFC-4E93-81B6-45929A555CD1}"/>
          </msink:context>
        </emma:interpretation>
      </emma:emma>
    </inkml:annotationXML>
    <inkml:trace contextRef="#ctx0" brushRef="#br0">968 0 248 0,'-15'7'92'0,"-5"-3"-72"0,1-1-4 16,11 4 60-16,-3 3-44 15,-5 4 32-15,-3 3-36 16,-8 4 16-16,-8 3-24 0,0 4 0 16,-4 3-12-16,1 3 12 15,-5 11-12-15,4 0 32 16,-3 16-24-16,3 8 32 16,-3 0-32-16,3-7 20 15,0 7-20-15,8-7 20 16,0 14-24-16,0 10-20 0,-8 20 0 15,5 1 20-15,3-7-4 16,-8-1-12-16,-4 15 0 16,5 0 20-16,7-8-8 15,7-9 24-15,9-11-20 0,3-11 4 16,8-6-8-16,8 7 12 16,8 0-12-16,7-4 4 15,8-3-4-15,8-7 20 16,-4-4-16-16,4-6 12 15,-8-8-12-15,-4 1 20 16,-3-4-20-16,-5 4-100 16,-3 0 44-16,3 10-384 15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41:02.9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AC6F4E-2759-4715-A64C-69A7DE614A05}" emma:medium="tactile" emma:mode="ink">
          <msink:context xmlns:msink="http://schemas.microsoft.com/ink/2010/main" type="inkDrawing" rotatedBoundingBox="19628,15976 19634,13515 20262,13517 20257,15977" semanticType="verticalRange" shapeName="Other">
            <msink:sourceLink direction="with" ref="{9CF22C75-BBFC-4E93-81B6-45929A555CD1}"/>
          </msink:context>
        </emma:interpretation>
      </emma:emma>
    </inkml:annotationXML>
    <inkml:trace contextRef="#ctx0" brushRef="#br0">124-1 176 0,'4'-4'64'0,"-1"8"-48"0,9 9-8 0,-4 1 44 15,7 0-32-15,8 10 16 16,12-3-20-16,4 10 8 16,4 10-12-16,3 21 12 15,-3 20-16-15,-5 15 16 16,-7-8-16-16,8 1 4 15,-12 13-4-15,0 7 4 16,0 4-8-16,-7-11 24 16,-9-7-16-16,-3-10 24 15,0 7-24-15,-16 7-4 16,-4 0-4-16,-15-1-4 0,-15-13 0 16,-9 4 24-16,-11 13-12 15,4-3 48-15,0-7-32 16,4-4-24-16,0-13-4 15,7-11 52-15,9-13-28 16,-1-4 8-16,-7-10-20 16,11-4-484-16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21:54.4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A30D60-BC26-4900-8FCE-6F6C8B8611F6}" emma:medium="tactile" emma:mode="ink">
          <msink:context xmlns:msink="http://schemas.microsoft.com/ink/2010/main" type="inkDrawing" rotatedBoundingBox="16782,11418 18985,11333 18986,11360 16783,11445" semanticType="underline" shapeName="Other">
            <msink:sourceLink direction="with" ref="{B175269B-1B11-4074-A4A8-D93ACBEBB46C}"/>
          </msink:context>
        </emma:interpretation>
      </emma:emma>
    </inkml:annotationXML>
    <inkml:trace contextRef="#ctx0" brushRef="#br0">12724 10200 424 0,'-8'-4'156'0,"8"4"-120"0,4-10-8 16,-4 10 176-16,0 0-116 0,0-7 60 16,8 7-84-16,-4-3 24 31,4 3-52-31,3-4 44 0,9 8-48 0,11-4 36 15,7 0-36-15,28 0 60 16,4 3-52-16,61-6 88 16,17-1-72-16,68-6 24 15,1 3-44-15,43-7 40 16,-24 7-44-16,-8-7-16 16,-34 8-8-16,-24-12-80 15,-27 15 40-15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23:54.3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CF22C75-BBFC-4E93-81B6-45929A555CD1}" emma:medium="tactile" emma:mode="ink">
          <msink:context xmlns:msink="http://schemas.microsoft.com/ink/2010/main" type="writingRegion" rotatedBoundingBox="15706,13892 19030,13857 19054,16057 15730,16092">
            <msink:destinationLink direction="with" ref="{6DAC6F4E-2759-4715-A64C-69A7DE614A05}"/>
            <msink:destinationLink direction="with" ref="{54F00EBF-FFC7-48B9-A0A4-5E510240D6BD}"/>
          </msink:context>
        </emma:interpretation>
      </emma:emma>
    </inkml:annotationXML>
    <inkml:traceGroup>
      <inkml:annotationXML>
        <emma:emma xmlns:emma="http://www.w3.org/2003/04/emma" version="1.0">
          <emma:interpretation id="{AAB0D50C-3892-43E3-99AF-A2D4AC43C57C}" emma:medium="tactile" emma:mode="ink">
            <msink:context xmlns:msink="http://schemas.microsoft.com/ink/2010/main" type="paragraph" rotatedBoundingBox="15721,13862 18221,13925 18199,14803 15699,14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66F93B-681D-46D6-A3FE-C0D86C4127A7}" emma:medium="tactile" emma:mode="ink">
              <msink:context xmlns:msink="http://schemas.microsoft.com/ink/2010/main" type="line" rotatedBoundingBox="15721,13862 18221,13925 18199,14803 15699,14740">
                <msink:destinationLink direction="with" ref="{25B2F557-C19A-4D7E-967D-3F43ED7C7ED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62BF7EA-27A8-458E-800C-99892462F086}" emma:medium="tactile" emma:mode="ink">
                <msink:context xmlns:msink="http://schemas.microsoft.com/ink/2010/main" type="inkWord" rotatedBoundingBox="16354,13878 17937,13918 17915,14796 16332,147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12407 13155 456 0,'8'-20'168'0,"-8"20"-128"0,-8-21-16 0,0 14 104 16,4 4-76-16,-11-4 52 16,-5 3-64-16,1 1 16 15,0 6-36-15,-1 8-16 16,5 3-8-16,3 13-4 15,12 4 0-15,8 10 16 16,11 1-4-16,1 2 32 16,11-2-20-16,3-4-12 0,-14-8-8 15,-1-2 84-15,-19-4-48 16,0-10 8-16,-11-4-24 16,-13 4 24-16,1-11-24 0,-4 4-24 15,0-10 4-15,8 3-344 16,-1-7 192-16,20 4-324 15</inkml:trace>
          <inkml:trace contextRef="#ctx0" brushRef="#br0" timeOffset="151.4027">12678 13025 808 0,'8'-14'300'0,"-8"14"-232"0,42-4-20 0,-19 4-104 16,20 0 20-16,11 0-584 16</inkml:trace>
          <inkml:trace contextRef="#ctx0" brushRef="#br0" timeOffset="647.2216">13340 13018 704 0,'-43'-7'264'0,"39"7"-208"16,0-4-12-16,4 4 36 0,12 0-52 16,11 0 68-16,20 7-56 15,15-3 0-15,12-1-24 16,7 1-20-16,0-4 0 0,-7 0-436 15,4 0 240 1,-5 3-220-16</inkml:trace>
          <inkml:trace contextRef="#ctx0" brushRef="#br0" timeOffset="480.7789">13769 12725 444 0,'-11'-34'164'0,"7"24"-124"0,-12-1-16 15,5 11 80-15,-12 7-64 16,-16 3 16-16,-15 15-32 15,-8 5 76-15,8 12-56 16,3-1 84-16,13 0-72 0,7 4 0 0,15-4-36 16,12 1 16-16,16-4-24 15,11 3 24-15,24-7-24 16,-1-10-100-16,-3-3 44 16,3-11-368-1,0 1 228-15,-11-11-204 16</inkml:trace>
        </inkml:traceGroup>
        <inkml:traceGroup>
          <inkml:annotationXML>
            <emma:emma xmlns:emma="http://www.w3.org/2003/04/emma" version="1.0">
              <emma:interpretation id="{8740A840-178A-4DA8-893E-241B43B400C1}" emma:medium="tactile" emma:mode="ink">
                <msink:context xmlns:msink="http://schemas.microsoft.com/ink/2010/main" type="inkWord" rotatedBoundingBox="15721,13877 18221,13941 18204,14591 15704,145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6.3684">13936 13069 548 0,'-39'7'204'0,"24"4"-156"0,3 6-16 15,0-3 44-15,5 6-48 16,-1 8 32-16,4 10-32 15,4-1 8-15,4-6-20 16,11 0 8-16,5-7-12 0,19-10 28 0,7-14-24 16,0-7 12-16,5-10-16 15,-9-10 0 1,-18-8-4-16,-9 1 20 0,-15-4-16 16,-19 4-4-16,-20 6-4 15,4 11-32-15,0 10 16 16,12 7-172-16,4 10 104 15</inkml:trace>
          <inkml:trace contextRef="#ctx0" brushRef="#br0" timeOffset="-327.4701">11691 13052 780 0,'-47'-17'288'0,"47"17"-224"0,8-3-20 0,4-4 48 16,7 7-60-16,20-7 24 15,7 3-36-15,12-3 0 16,0 7-12-16,12-3-260 16,-12 3 136-16</inkml:trace>
          <inkml:trace contextRef="#ctx0" brushRef="#br0" timeOffset="-492.1286">12062 12718 312 0,'4'-27'112'0,"-4"27"-84"0,8-14-12 0,-8 7 136 16,4 4-88-16,-8-8 28 15,4 8-56-15,-8-4 20 16,0 4-28-16,-7 6-8 15,-1 4-12-15,-11 14-8 16,4 3 4-16,-16 10 40 16,5 4-24-16,-9 10 80 15,8-3-56-15,4 3 24 16,16 0-40-16,15 4 28 16,7 0-32-16,13-4-4 15,11-4-12-15,4-9 4 16,11-4-8-16,-15-14-92 15,4-7 52-15</inkml:trace>
        </inkml:traceGroup>
      </inkml:traceGroup>
    </inkml:traceGroup>
    <inkml:traceGroup>
      <inkml:annotationXML>
        <emma:emma xmlns:emma="http://www.w3.org/2003/04/emma" version="1.0">
          <emma:interpretation id="{F8EE1E37-D5E6-4004-89F4-F834AD3388F3}" emma:medium="tactile" emma:mode="ink">
            <msink:context xmlns:msink="http://schemas.microsoft.com/ink/2010/main" type="paragraph" rotatedBoundingBox="15735,15292 19045,15257 19054,16057 15743,16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F5261B-8E57-42BF-91B3-1F46B60C5CC1}" emma:medium="tactile" emma:mode="ink">
              <msink:context xmlns:msink="http://schemas.microsoft.com/ink/2010/main" type="line" rotatedBoundingBox="15735,15292 19045,15257 19054,16057 15743,16092"/>
            </emma:interpretation>
          </emma:emma>
        </inkml:annotationXML>
        <inkml:traceGroup>
          <inkml:annotationXML>
            <emma:emma xmlns:emma="http://www.w3.org/2003/04/emma" version="1.0">
              <emma:interpretation id="{90A89E8B-8C03-4DCD-8C3B-8A5586E5A00C}" emma:medium="tactile" emma:mode="ink">
                <msink:context xmlns:msink="http://schemas.microsoft.com/ink/2010/main" type="inkWord" rotatedBoundingBox="15735,15292 16943,15279 16951,16079 15743,160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094.4115">11675 14332 880 0,'-4'-14'328'0,"28"8"-256"0,10-12-16 16,-3 18 28-16,12-6-56 16,7 6-72-16,12 0 20 0,-8-4-704 15</inkml:trace>
          <inkml:trace contextRef="#ctx0" brushRef="#br0" timeOffset="2987.1258">12066 14067 416 0,'4'-17'152'0,"-4"17"-116"0,0 0-12 0,0-3 100 16,-4-1-72-16,-4 4-4 16,-3 4-28-16,-9 6-24 15,-7 4 0-15,-11 3 20 0,-17 10-8 16,5 1 4-16,-4 13-4 16,4 11 20-16,11 6-16 15,16 8 32-15,15-8-28 0,16-6 32 16,26-7-32-16,9-11 12 15,4-10-16-15</inkml:trace>
          <inkml:trace contextRef="#ctx0" brushRef="#br0" timeOffset="3482.9446">12353 14566 476 0,'-20'0'176'0,"13"-3"-136"0,-9-1-12 16,4 8-12-16,-3 3-16 16,-4 0 44-16,-5 3-24 15,5 0 60-15,4 4-44 16,3 3-16-16,8 4-12 15,12-4-8-15,7-3 0 0,12 3 0 16,4-3 0-16,4 0 32 16,-8-1-16-16,-7 1-24 15,-13 0 4-15,-14 3 28 16,-20-7-16-16,-8 4 28 16,-8 0-24-16,1 0 12 0,3-7-12 15,8-7-200-15,8-4 100 16</inkml:trace>
          <inkml:trace contextRef="#ctx0" brushRef="#br0" timeOffset="3664.9291">12651 14298 600 0,'27'-4'224'16,"-4"4"-176"-16,23-3-12 0,-11 0-96 0,8-1 24 16,11 1-408-16</inkml:trace>
          <inkml:trace contextRef="#ctx0" brushRef="#br0" timeOffset="3857.9671">12747 14191 508 0,'-19'38'188'0,"11"0"-148"0,-3 41-8 16,7-31 52-16,0 11-52 16,4-1 16-16,-8-6-32 15,8-7-464-15,8 6 240 0,4-10 24 16</inkml:trace>
        </inkml:traceGroup>
        <inkml:traceGroup>
          <inkml:annotationXML>
            <emma:emma xmlns:emma="http://www.w3.org/2003/04/emma" version="1.0">
              <emma:interpretation id="{58234C18-966F-4A4B-9614-22781F80A7A4}" emma:medium="tactile" emma:mode="ink">
                <msink:context xmlns:msink="http://schemas.microsoft.com/ink/2010/main" type="inkWord" rotatedBoundingBox="17678,15327 19046,15313 19053,15974 17685,159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413.4685">13762 14102 260 0,'0'-7'96'0,"7"0"-76"0,1 0-4 15,0 10-8-15,4 4-8 16,-1 4 88-16,5 2-48 16,-1 12 132-16,1 2-96 15,-1 7 28-15,-3 8-64 0,-5 3-16 16,-7-1-12-16,-7 1 44 0,-9-4-32 15,-3-10 8-15,-8-7-20 16,-8-3 12-16,-8-11-16 16,1-6-4-16,3-11 0 15,12-10-4-15,11-11 0 16,13 1-36-16,18 2 20 16,4 8-28-1,9 7 24-15,10 10 96 16,5 10-36-16,7 7 36 15,8 8-44-15,4-1 0 0,0-4-20 16,-4 1-200-16,-11-4 100 0,-9-7-264 16</inkml:trace>
          <inkml:trace contextRef="#ctx0" brushRef="#br0" timeOffset="4714.2678">14811 14133 464 0,'11'-11'176'0,"-11"4"-140"0,-7-3-8 16,-1 3 84-16,-8-3-68 16,-7 3 52-16,-12 4-56 15,-7 3 8-15,-9 6-32 0,1 8 64 16,4 7-48-16,-1 3 60 0,9 7-56 15,3 7 72-15,19 10-60 16,8 4-8-16,12-4-24 16,8-4 16-16,11-6-20 15,16-14-56-15,3-6 20 16,9-11-472 0,-5-7 272-16,-3 0-228 15</inkml:trace>
          <inkml:trace contextRef="#ctx0" brushRef="#br0" timeOffset="5052.1674">14350 14239 860 0,'-4'-3'320'0,"8"3"-248"0,15-4-20 15,-3 1 24-15,11-4-52 16,23 0-12-16,20 0-4 15,11 4-96-15,5 3 48 16,-1 0-524-16,-4 3 312 16,4 11-44-16</inkml:trace>
          <inkml:trace contextRef="#ctx0" brushRef="#br0" timeOffset="5659.638">14896 14570 436 0,'-12'-7'160'0,"16"7"-124"0,-8 7-8 0,0 0 44 15,-11 6-44-15,-1 5 40 16,1-1-36-16,-4 10 44 0,3-3-44 16,16-6 4-16,8-5-24 15,11 1 20-15,8-7-20 0,4-4 32 16,-4-9-28-16,1-12 12 16,-1 5-16-16,-16-12 20 15,-3 5-20-15,-8-8-20 16,-8 1 0-16,-3 10-100 15,-5-1 56-15,-3 8-336 16,7 10 212 0,12-10-96-16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37:34.2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8091C41-8775-40DD-9992-B026CAFA6B03}" emma:medium="tactile" emma:mode="ink">
          <msink:context xmlns:msink="http://schemas.microsoft.com/ink/2010/main" type="inkDrawing" rotatedBoundingBox="8589,11132 10610,11027 10613,11092 8592,11197" semanticType="underline" shapeName="Other">
            <msink:sourceLink direction="with" ref="{C57E1AD4-A05D-4CA7-BD16-219D17D888DB}"/>
          </msink:context>
        </emma:interpretation>
      </emma:emma>
    </inkml:annotationXML>
    <inkml:trace contextRef="#ctx0" brushRef="#br0">-1 141 112 0,'-8'-14'44'0,"8"14"-36"0,8-7 0 0,-4 0-16 16,0 7 4-16,3-7 56 31,5 1-28-31,-4-5 76 0,3 8-52 0,-3-4 28 15,0 7-44-15,3-7 8 16,1 14-24-16,4-7 8 16,3 0-12-16,12 0 44 15,0 3-28-15,15-6 28 16,1 3-28-16,30-7 52 16,5 0-44-16,26-3 12 15,-4 6-32-15,24-3 20 16,-12 1-24-16,16-1-4 15,-16 7-4-15,4-7-16 16,-15 3 8-16,15-6-4 16,-16 7 0-16,1-4 52 15,-16 7-24-15,-8 0 0 16,-15 3-12-16,-20 4-52 16,-7 7 28-16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29:33.4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1088BB-3E3E-406F-8BA2-11CFC8F8DBFB}" emma:medium="tactile" emma:mode="ink">
          <msink:context xmlns:msink="http://schemas.microsoft.com/ink/2010/main" type="inkDrawing" rotatedBoundingBox="2845,2195 9868,2072 9870,2157 2847,2280" semanticType="underline" shapeName="Other">
            <msink:sourceLink direction="with" ref="{CEA04D6A-FA07-4DFA-A4E6-434F0C4B813D}"/>
            <msink:sourceLink direction="with" ref="{40AEFCAE-4649-469B-8BF1-603A9964E6A4}"/>
            <msink:sourceLink direction="with" ref="{AC99AA67-51CE-4BC3-8A6B-05C271BD4FEA}"/>
          </msink:context>
        </emma:interpretation>
      </emma:emma>
    </inkml:annotationXML>
    <inkml:trace contextRef="#ctx0" brushRef="#br0">0 131 248 0,'24'-4'92'0,"-24"4"-72"0,23 7-4 15,-8 0 24 1,-3-4-24-16,15-3-4 16,0 4-8-16,0-8 48 15,-3 4-28-15,18-3 44 16,-3-7-40-16,19 3 20 16,4 3-28-16,4 1 0 15,3 3-12-15,1-4 4 0,-4 8-8 16,15-8-4-16,-7 4 4 0,22 0 4 15,-7 0-4-15,16 0 24 16,-4 0-16-16,26-3-12 16,-10-4-4-16,26 0 28 15,-16 0-12-15,32-3 48 16,-12 3-32-16,28-3-4 16,-21 3-16-16,17 0 12 15,-20 4-12-15,19-4-4 16,-19 3 0-16,27-6 48 15,-27 6-28-15,27-2-44 16,-19-1 8-16,15 3 0 16,-19-3 12-16,15 7 0 15,-11-3 0-15,7 3-12 16,-22 3 8-16,18 1 4 16,-19-4 0-16,12 3 0 15,-23 1 0-15,19-1 16 16,-23 4-8-16,23-4 4 15,-24 4-4-15,9-7 4 16,-20-3-8-16,16 3-20 16,-12 0 8-16,-8 0 4 15,-15 10 4-15,-16-13-12 16,-4 3 8-16,-11-4 40 16,-8 4-24-16,-7-3 0 0,-13 3-8 15,-3-4-16 1,-8 1 8-16,0 0 28 0,-4 3-12 0,-3-4-20 15,-5 8 0-15,-3-4 4 16,-4 0 4-16,-12 0-28 16,4 6 16-16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29:50.8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D38B2E3-CB72-448F-A827-12A1E4AF8CB7}" emma:medium="tactile" emma:mode="ink">
          <msink:context xmlns:msink="http://schemas.microsoft.com/ink/2010/main" type="inkDrawing" rotatedBoundingBox="3059,4527 9483,4721 9477,4914 3054,4720" semanticType="underline" shapeName="Other">
            <msink:sourceLink direction="with" ref="{940345D3-7B6D-487D-A5AC-A444148307AD}"/>
            <msink:sourceLink direction="with" ref="{3D1C12C1-6835-4AE6-ABBF-18EE5D1E5C55}"/>
            <msink:sourceLink direction="with" ref="{3246095B-9FB6-4D19-B42D-FE63F55A81D3}"/>
            <msink:sourceLink direction="with" ref="{F41AC060-726D-46D3-86F8-139B25444BEF}"/>
            <msink:sourceLink direction="with" ref="{C73AFFFF-D1F4-493F-9037-2514352B2A72}"/>
          </msink:context>
        </emma:interpretation>
      </emma:emma>
    </inkml:annotationXML>
    <inkml:trace contextRef="#ctx0" brushRef="#br0">0 74 228 0,'12'-14'84'0,"-4"14"-64"0,-4-3-8 16,7 3 48-1,1 0-44-15,0 0-8 16,-1-4 56-16,1 1-36 16,3-1 24-16,1 1-32 15,3 0 0-15,0-4-12 16,5 3 12-16,-1-3-12 15,4 4 4-15,8-1-4 16,-8 4-8-16,4 4 4 16,0 3-4-16,0 0 0 15,0 0 0-15,0-1 0 16,0-2 16-16,-4-1-8 16,4 1-20-16,0-4 4 15,0-4 4-15,0 1 4 0,4-4 16 16,7 0-8-16,1 0 4 15,7 4-4-15,-3-1-16 16,-1 1 4-16,0 3 4 16,-3 3 0-16,-4 1 0 15,-1-1 0-15,1 1 0 16,-4-1 0-16,-4-3 8 16,4 0-4-16,4-3 8 15,-1-1-8-15,5 1 40 16,-4-1-20-16,-1-6 12 15,9 10-20-15,-1-7 20 16,1 7-24-16,-9-3-12 16,9 3-4-16,-9-4 12 15,1 8-4-15,-4-4 8 16,-4 3-8-16,-4-3-12 16,4 4 4-16,4-4 4 15,0 3 0-15,7 0-12 16,5 4 8-16,3 0 20 15,-3 0-8-15,-1 3-4 16,0 1 0-16,-3 3-16 16,0-1 8-16,-1 1-24 15,-7 0 16-15,4 0 48 16,3-1-16-16,1-6-28 16,-1 10 4-16,9-10 0 15,-5 4 4-15,5-4 16 0,-1 3-8 16,0-3 4-16,-3 0-4 0,3-4-16 15,-7 4 4-15,3-7 4 16,-3 3 0-16,7-3 16 16,0 0-8-16,8 0-12 15,0 4 0-15,4-4 4 16,-4 0 0-16,1 3-12 16,-5 1 8-16,8-11 48 15,-16 7-24-15,20-7 0 16,-12 7-12-16,12 0 12 15,-12 0-12-15,12-7-12 16,-12 7 0-16,4 0 12 16,-8-7-4-16,5 0 8 15,-5 4-8-15,4-4-12 16,0 7 4-16,8-14 20 16,0 11-8-16,8-1-48 15,-8 1 24-15,4 3 28 16,-8 0-4-16,4 0 0 15,-8-4-4-15,12 1 4 16,-4 6-4-16,15-3-4 16,-7 0 4-16,11 0 4 15,-15 7-4-15,15-3-12 16,-11-1 4-16,15 1 12 16,-4 3-4-16,24-1 8 0,-12 1-8 15,-20-3-12 1,1 3 4-16,3-7 20 0,-3 0-8 15,7-4 24-15,-3 4-20 0,-5-3 40 16,-7-1-28-16,-12-3-32 16,-11 4 4-16,-16-7 28 15,0 3-16-15,-8-7 16 16,-11 7-12-16,0-3 12 16,-4 6-16-16,-16 1-40 15,4 6 20-15,-11 1-264 16,-1 6 156-16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29:51.9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8C87224-4159-4657-A2BC-5B3708F704F4}" emma:medium="tactile" emma:mode="ink">
          <msink:context xmlns:msink="http://schemas.microsoft.com/ink/2010/main" type="inkDrawing" rotatedBoundingBox="3471,4644 9615,4699 9614,4814 3470,4759" semanticType="underline" shapeName="Other">
            <msink:sourceLink direction="with" ref="{940345D3-7B6D-487D-A5AC-A444148307AD}"/>
            <msink:sourceLink direction="with" ref="{3D1C12C1-6835-4AE6-ABBF-18EE5D1E5C55}"/>
            <msink:sourceLink direction="with" ref="{3246095B-9FB6-4D19-B42D-FE63F55A81D3}"/>
            <msink:sourceLink direction="with" ref="{F41AC060-726D-46D3-86F8-139B25444BEF}"/>
            <msink:sourceLink direction="with" ref="{C73AFFFF-D1F4-493F-9037-2514352B2A72}"/>
          </msink:context>
        </emma:interpretation>
      </emma:emma>
    </inkml:annotationXML>
    <inkml:trace contextRef="#ctx0" brushRef="#br0">0 73 92 0,'38'-3'32'0,"-18"3"-24"0,15 7 0 16,-16-1-4-16,0-6-4 15,8 7 44-15,4-7-24 0,16-7-28 16,7 4 4-16,4-4 8 16,16 0 0-16,-9 0-20 15,9 4 8-15,-4-1 32 16,3 1-16-16,12-4 36 16,8 4-28-16,0 3 40 15,0 0-32-15,-8-4 12 16,-3 1-20-16,-5-1 0 15,4 1-8-15,4-1-8 16,8 1 4-16,-7 3 12 16,-5 0-8-16,0-3-4 15,12-1 0-15,-8-3 20 16,0 4-12-16,16 3-4 16,-8 3-4-16,0-3-4 15,-4 0 0-15,8 0 8 16,-12 0-4-16,12 0 32 15,-12 7-20-15,-4-7-24 16,-11 7 4-16,7-7 8 16,-3 0 0-16,11 0-4 15,0 0 4-15,4 0 12 16,-8 0-8-16,1 7-12 16,-13-7 0-16,9 3 28 15,-1 4-12-15,8-7-12 16,-3 0-4-16,3 4 4 15,-4-1 0-15,0 4 8 0,-3-4-4 16,26 1-4-16,5 3 4 0,3 0 12 16,-11 0-8-1,-5-4 16-15,17-3-16 0,11 0 24 16,-1 7-20-16,-10-4 24 16,-5 1-24-16,-7-1-12 15,3 8-4-15,16-1 48 16,-15-3-24-16,-12 0-8 15,-16-1-8-15,-23-2-4 16,0-1 0-16,-15-3 16 16,-8 4-8-16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29:58.4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38E35F7-D395-48C8-A5BB-4CABFAFBC92A}" emma:medium="tactile" emma:mode="ink">
          <msink:context xmlns:msink="http://schemas.microsoft.com/ink/2010/main" type="inkDrawing" rotatedBoundingBox="3148,8128 11547,7769 11565,8190 3166,8548" semanticType="underline" shapeName="Other">
            <msink:sourceLink direction="with" ref="{AB94C6B2-7DEA-4C84-BFFA-7C90E6FCA241}"/>
            <msink:sourceLink direction="with" ref="{AAD1BB3E-26DF-4F22-9417-F007B14BEA84}"/>
            <msink:sourceLink direction="with" ref="{A766B75C-F1A4-4722-A7A3-676E3AFF9D97}"/>
            <msink:sourceLink direction="with" ref="{CE42A735-F2B3-4951-A380-9808824EDECC}"/>
          </msink:context>
        </emma:interpretation>
      </emma:emma>
    </inkml:annotationXML>
    <inkml:trace contextRef="#ctx0" brushRef="#br0">0 299 216 0,'20'-4'80'0,"-12"1"-60"0,-5-1-8 0,13 4 56 15,-5 0-40-15,1 0-12 16,-4 0-8-16,11 0-20 16,1 0 8-16,-1 0 12 15,4 0-4-15,4 0 32 16,-7 7-20-16,7-7 20 15,0 0-20-15,0 0-8 16,0 7-4-16,-4-7 28 16,4 7-16-16,-3-7-4 15,-1 7-8-15,0 0 4 0,-4 3-4 16,5-3-12-16,-1 0 4 16,4 0 28-16,4-4-12 15,4 1-32-15,11-1 12 16,4-3 8-16,5 0 4 15,-1 0 16-15,-4 0-12 16,-3 0 16-16,-1 0-16 16,-7-3-20-16,3 3 4 15,-7 0-4-15,0 0 4 16,0-4 32-16,7 4-12 16,1 0-4-16,4 0-4 15,-1 4-16-15,4 3 8 16,-3 0 12-16,-5 3-4 15,1-3-4-15,-1-4 4 16,-3 4-4-16,0-4 0 0,-4 1 24 16,7-4-12-16,1 0-4 15,7 0-4-15,1 3-4 16,11 1 0-16,-8-1 16 16,0 1-8-16,-8 3-20 15,1-1 4-15,-5 1 20 16,1 0-4-16,0-3 24 15,-1-4-20-15,5 0-12 16,3 0-4-16,0 3-4 16,4 1 0-16,1 2 8 0,-1 5 0 15,-4-1 0-15,0 4 0 16,1 0-12-16,-1-4 8 16,-3 0 12-16,3-3-4 15,4 0 8-15,8-7-8 16,4 0-4-16,0 3 4 15,-1 1-24-15,-6-4 12 16,2 0 40-16,-2-4-20 16,6 4 8-16,-7-6-12 15,16-1-8-15,3 3 4 16,-3 1 4-16,-1 3-4 0,-14 0 16 16,6 0-12-16,-10 0 16 15,-5 0-16-15,4 0-4 16,12 0 0-16,-8-4-4 15,8 4 0-15,0-3 0 0,-1-4 0 16,-3 0 16-16,-4 4-8 16,-11-8 16-1,-1 8-16-15,8-4 16 16,1 0-16-16,-1 0-4 16,4 0 0-16,0 4-16 15,-4 0 8-15,-3 3 12 0,-5 0-4 16,-3 0 16-16,-5-4-12 15,1 1-20-15,-4-1 4 16,0-3 4-16,7 0 4 16,-7-3 8-16,4 0-4 0,3-1-12 15,5-2 4-15,-5 6 28 16,1-7-12-16,0 7-20 16,-9 0 0-16,1 0-4 15,0 1 4-15,-4-1 24 16,0 3-8-16,0-3-12 15,0 0 0-15,0 1-4 16,0-1 0-16,4-4 24 16,3-2-8-16,9 6-4 15,3-4 0-15,1 1 4 16,3 0-4-16,-8-1-28 16,1 1 12-16,-9 0 32 15,-3 6-12-15,0-6-16 16,-4 0 0-16,-4 3 4 15,4 0 4-15,0-3 16 16,0-1-8-16,0-6-4 0,0 14 0 16,0-8-16-16,4 11 8 15,-4-10 4-15,0 10 0 16,0-7-12-16,0 7 8 16,0 0-4-16,0 0 0 15,-4 0 32-15,4 0-12 16,-4 0-12-16,0 0-4 15,-8 0 4-15,12-7 0 16,-11 7 8-16,7 0-4 16,-4 0-12-16,0-3 4 15,4-1 20-15,0 1-8 0,0-4-28 16,0 7 8-16,1-7 24 16,3 7-8-16,0-7 8 15,7 7-4-15,1-3-40 16,0-1 16-16,-1 4 24 15,1 0-4-15,-4 0 0 16,4 0 0-16,-8-3-4 16,0 3 0-16,0-7-12 15,7 7 8-15,1-7-4 16,7 7 0-16,5-7 8 16,7 7 0-16,-4-7 16 15,-4 7-8-15,-3 0-20 16,-5 0 4-16,-3 0 20 15,0 7-4-15,-12-7-28 16,-4-7 8-16,0 7 32 0,-3-6-12 16,-5 6 0-16,5-4-4 15,3-3-24-15,8 7 12 16,0-7 12-16,0 7 0 16,-4-7 32-16,-8 7-20 15,-7 0-40-15,-16 0-84 16,-12 0 52-1,-7 0-316 1,-4 0 208-16,0 14-64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0:08.4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E2BA368-2EA1-4ECE-AA7B-DE0178222D20}" emma:medium="tactile" emma:mode="ink">
          <msink:context xmlns:msink="http://schemas.microsoft.com/ink/2010/main" type="inkDrawing" rotatedBoundingBox="13252,7803 20747,7435 20754,7571 13258,7940" semanticType="underline" shapeName="Other">
            <msink:sourceLink direction="with" ref="{392D30E2-2291-4232-94B9-DF9D97340577}"/>
            <msink:sourceLink direction="with" ref="{1F4225A0-A764-4591-8B4B-017EF3426B61}"/>
            <msink:sourceLink direction="with" ref="{CA7912A1-40AA-4CC8-843A-DAC33FE21DE0}"/>
          </msink:context>
        </emma:interpretation>
      </emma:emma>
    </inkml:annotationXML>
    <inkml:trace contextRef="#ctx0" brushRef="#br0">0 384 340 0,'8'-7'128'0,"0"0"-100"0,-1 7-8 15,1 0 24-15,4 0-28 16,-1 0-12-16,5 0-8 16,3 7 12-16,0-7-4 15,1 0 16-15,3 4-12 16,4-1-4-16,4 1 0 16,0-4 4-16,0 3-4 15,0 1 16-15,0-4-12 16,4 0-12-16,0 0 0 15,-1 6 12-15,9-6-4 0,4 0 8 16,7 0-8-16,4 0 8 16,4 0-8-16,0 0-4 15,-4 0 4-15,-4 7-4 16,4-14 0-16,-12 7 8 16,9-3-4-16,10-4-12 15,1 4 4-15,4-8-4 16,3 8 0-16,1-1 16 15,-12 4-4-15,-4 0 8 16,-4 0-8-16,4-3 16 0,8-4-12 16,4 0-28-16,7 4 8 15,4 3 24-15,-7-4-8 16,0 4 20-16,-9 0-16 16,1 0 16-16,8 0-16 15,-1 4-4-15,1-4 0 16,-4 7-16-16,-5 0 8 15,-7-4 12-15,0 0-4 16,-3-3-4-16,-1-3 4 16,4-4-4-16,4-3 0 15,11 3 0-15,5 0 0 16,-5 4-12-16,1-1 8 16,-8 4 40-16,-4-3-24 15,-4 3-36-15,8-7 12 16,-4 7 0-16,11-7 12 0,1 7 8 15,-1 0-4-15,1 0-12 16,-5-3 4-16,-3 3 12 16,4-7-4-16,3 0-4 15,5 0 4-15,-5 3 4 16,1 4-4-16,-4 0-4 16,-8-3 4-16,0 0-16 15,-8 3 8-15,4-7 4 16,4 0 0-16,4 0 8 15,7 0-4-15,1 0 24 16,-5-3-16-16,1 0 32 0,-8-1-28 16,0 1 4-16,8 0-12 0,7-1-24 15,8 1 8-15,-4 3 32 16,-11 0-16-16,4 0-16 16,-9 4 0-16,9-1 32 15,7 1-16-15,-7-1 16 31,7 4-12-31,12 0-24 0,-4 4 4 16,-11-4 4-16,-1 0 4 16,0-4 16-1,9 1-8-15,18-4-40 0,-3 4 20 16,-5-1 28-16,-14-3-8 16,-5-3-16-16,16 0 0 15,-15-1 20-15,3 1-4 0,-23 0-4 31,8 3 0-31,-12-3 20 0,-15-1-12 0,-5 1 32 16,-14 3-28-16,-1 4-4 16,-7-4-8-16,-4 7 4 0,-8-4-4 15,0 1 16-15,-8 3-12 16,4 0 16-16,-12 3-16 16,-3 1-204-16,0 6 104 15,-16 4-404 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0:20.2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3940DFA-0674-4F7F-9B2C-FF44C29DB618}" emma:medium="tactile" emma:mode="ink">
          <msink:context xmlns:msink="http://schemas.microsoft.com/ink/2010/main" type="inkDrawing" rotatedBoundingBox="3184,10942 13531,10807 13537,11269 3190,11404" semanticType="underline" shapeName="Other">
            <msink:sourceLink direction="with" ref="{E7EA81DB-7E80-4DE2-B64E-EB34646D98E6}"/>
            <msink:sourceLink direction="with" ref="{54751D3C-0CE8-4C87-920A-7FE4E955B67F}"/>
            <msink:sourceLink direction="with" ref="{C57E1AD4-A05D-4CA7-BD16-219D17D888DB}"/>
            <msink:sourceLink direction="with" ref="{F1CD1C11-7FA1-4F2A-A5B6-EB910225731B}"/>
          </msink:context>
        </emma:interpretation>
      </emma:emma>
    </inkml:annotationXML>
    <inkml:trace contextRef="#ctx0" brushRef="#br0">72 292 280 0,'4'-3'104'0,"0"3"-84"0,0-4 0 0,-4 4 56 16,8 0-44-16,-1 0 32 15,9 0-36-15,-5-3 36 16,1 0-36-16,4-4 12 16,-1 0-24-16,8-4 20 15,4 1-24-15,-3 3-4 16,-1 0-4-16,0 4 28 16,-4 0-16-16,5 3-4 0,-5 0-8 15,0 0 4-15,1 0-4 0,-1 0-12 16,4-4 4-16,4 1 28 15,-7-1-12-15,7 1-20 16,4-1 0-16,4 1 12 16,3-1 0-16,1 4 8 15,4 4-8-15,-1-1 8 16,5-3-8-16,-5 0-4 16,1-3 4-16,-4-1-4 15,-1-2 0-15,1-1-20 16,-4 3 12-16,0-3 32 15,0-6-16-15,3 6 0 16,1 3-4-16,4 1-32 16,-1-7 16-16,-3 10 12 15,3-7 4-15,-3 7 8 16,4-7-8-16,-8 7-12 0,-1 0 4 16,-3 0 12-1,0 0-4-15,0 0-12 0,-4 0 4 16,0 0 20-16,1-7-8 15,-1 7-20-15,8-4 4 16,-1-2 20-16,9 6-4 16,0 0 4-16,-5 0-4 15,5 0-8-15,-4 3 4 16,-5 0-16-16,9 1 8 16,-16-1 12-16,4-3-4 0,0 4-4 15,0-4 4-15,-4 0-4 16,4-4 0-16,-8 4-20 15,4-3 12-15,4-1 20 16,4 1-4-16,8 0-12 16,-5-4 0-16,5 7-4 15,7-4 0-15,-3 1 24 16,-8 3-8-16,3-4-4 16,8 1 0-16,-15-1-16 15,4 1 8-15,0 0 20 16,-12-1-8-16,11 1-12 15,-7-1 0-15,4-3 4 16,4 7 0-16,0 0 0 16,3 0 0-16,-3 0-12 15,0 4 8-15,7-4-4 0,-11 3 0 16,4 1 16-16,-1-1-4 16,-3 1 8-16,0-1-8 15,-8 0 8 16,4 1-8-31,4-1-28 0,0 1 12 0,4-1 12 16,-5-3 4-16,1 4-20 16,-4-1 8-16,0 1 12 0,4-1 0 15,-12-3 24 1,8 3-16-16,4 1-4 16,-4-4-4-16,0 0-16 15,-4 0 8-15,-4 0 12 16,4 0-4-16,1 0-12 0,-5 0 4 15,0 0 4-15,0 0 0 16,-3 0 8 0,-1 0-4-16,4-4-4 15,0 4 4-15,1 0-4 16,3 0 0-16,0 0 0 16,4 0 0-16,0-3 0 0,0 3 0 15,0 0 0 1,0 0 0-16,3 3-28 0,-6 1 16 15,3 3 12-15,0 0 4 16,-8-4-20-16,4 1 8 16,-4-1 12-16,0-3 0 0,1 0-4 15,3 0 4-15,-8-3 20 32,0 3-12-32,1-4-40 0,-1 1 16 0,0 3 28 15,5-4-8-15,-5 4 0 16,0 0-4-16,1 0-4 0,-1 4 0 15,0-1-12-15,9 1 8 16,-1-1 28-16,4 4-12 16,-4-4-12-1,4 1-4-15,0-1 20 16,0 4-8-16,0-4-12 16,0 1 0-16,-4-4 20 15,0 0-8-15,0 0-12 0,4 3 0 0,-4-3 4 16,0-3 0-16,-4 3-20 31,4 3 12-31,4 1 20 0,4-1-4 16,0 1 4-16,0-1-4 15,0 1 12-15,-4-1-12 16,0 0-12-16,0 4 0 0,-4-3-4 16,-4-1 0-16,4 1 16 15,-4-1-4-15,0 1-12 16,1-1 4-16,-1-3 12 15,-4 0-4-15,1 0 8 16,-1-3-8-16,0-1 16 16,-3 4-12-16,3-7-4 15,4 4 0-15,1-1 4 16,3 1-4-16,4-1 24 0,3 1-16 16,9 0-32-16,-8-1 12 15,0 4 20-15,0 0-8 16,-1 4 0-16,1-1 0 15,0 4-4-15,-4 0 0 16,0-4-12-16,4 4 8 16,-4-7 20-16,4 0-8 15,3 4-12-15,9-1 0 16,-1-3 12-16,9 0-4 16,-1 0-12-16,-4 3 4 15,0-3 4-15,5 4 0 16,-13-4 16-16,5 3-8 0,-9-3-28 15,5 4 8-15,-1-4 32 16,5 0-12-16,-1-4 0 16,5 4-4-16,-1 0-32 15,0 4 16-15,-3-1 4 16,-1-3 8-16,-7 4 0 16,4-1 0-16,-5-3 16 15,1 0-8-15,-4 0 4 16,0 0-4-16,-1-3-8 15,5-1 4-15,4 1-16 16,7-1 8-16,-3 1 40 16,-1-1-24-16,-3 1-20 15,-5 3 4-15,1 0 36 16,-4-3-20-16,-4-1-8 16,0 1-8-16,-4-1-4 0,0 1 0 15,4-4 0-15,-4 0 0 16,0-7 32-16,12 7-12 15,0-6-12-15,-5 6-4 16,9-4-4-16,3-2 0 16,1 2 16-16,-1 4-4 15,5 4 24-15,-5 0-16 16,-7-1-12-16,-4 1-4 16,3-1 12-16,9 1-4 15,-1-1-4-15,9 1 4 16,-5-1-4-16,16 1 0 0,-12 0 8 15,12 3-4 1,-8 0-4-16,-12 0 4 0,8 0 12 16,-7-4-8-16,-1-3-12 15,5 4 0-15,3-1 12 16,4 1-4-16,8-1-12 16,-12 4 4-16,4 0 40 15,-12 0-24-15,1 0-28 16,-1 0 8-16,-7 0 0 15,-4-3 8-15,4 0 8 16,-5-1-4-16,-3 1-4 16,8-4 4-16,-12 3 28 15,8 1-16-15,-16 0-32 16,1-1 8-16,-1 1 28 16,-7 3-12-16,3-4 16 0,-3 4-12 15,-4 0-16-15,3 0 0 16,-3-3 48-16,0-1-24 15,3 4-36-15,-3 0 8 16,4 0 0-16,-5-3 8 16,5 3-12-16,3 0 8 15,-11 0 4-15,4 0 0 16,0 0 16-16,3 0-8 16,-11 0-12-16,0 0 0 15,8 0 20-15,0 0-8 16,-8 0 4-16,0 0-4 15,4 0-8-15,-4 0 4 0,0 0 4 16,0 0-4-16,0 0 8 16,0 0-8-16,0 0-12 15,0 0 4-15,0 0 4 16,0 0 0-16,0 0 0 16,0 0 0-16,0 0 0 15,0 0 0-15,0 0 0 16,0 0 0-16,-4 7 0 15,4 0 0-15,-8-4-12 16,0 4 8-16,-3 0 40 16,3 0-24-16,-11 0 8 15,7-4-12-15,-7 11-8 16,-5-4 4-16,5 0-4 16,8-3 0-16,-9 4 24 15,1-4-12-15,3-1-12 0,-3 1-4 16,7 0 12-16,-3 0-4 15,-4 0-4-15,-1 0 4 16,9 0-24-16,-5-4 12 16,4 1 20-16,5-1-4 15,-1 0-4-15,-4 4 0 16,5-3-4-16,-5-1 0 16,4 1-12-16,-3-1 8 15,-5 1 20-15,5-1-8 16,-9 0-4-16,1 1 0 15,-1-1 4-15,-7-3-4 16,-7 0-12-16,3 0 4 0,-4 0 12 16,-4 0-4-16,-7 0-4 15,-1 0 4-15,8 4-16 16,-7-4 8-16,7 0 4 16,4 0 0-16,-3 3 8 15,-1-3-4-15,4-3-12 16,-4-1 4-16,1 4 4 15,-1-3 0-15,-7-4 8 16,11 4-4-16,-16-1-12 16,5 1 4-16,-1-1-16 15,1 4 12-15,7 0 12 16,4 0 0-16,-3 0-12 16,3 0 4-16,4-3 4 15,4-1 0-15,0 1 8 0,7-1-4 16,-11 1 8-16,4 0-8 15,-8-1-4-15,5 4 4 16,-17 0-4-16,1 4 0 16,-1-1-20-16,5 7 12 15,3-3 4-15,-8-3 4 16,13 3 0-16,-5-1 0 16,0-6 16-16,4 4-8 15,-3-1-4-15,-13 1 0 16,1-4-4-16,-4 3 0 15,0 1 16-15,-5 3-8 16,5-1-20-16,4 1 4 0,4 0 4 16,-1 0 4-16,8 0-12 15,1 0 8-15,-5 0 4 16,-3 0 0-16,3 3-12 16,-11-3 8-16,0 3 12 15,-1 4-4-15,-3-4-20 16,4-3 8-16,4 3 4 15,7 1 4-15,1-4-20 16,-5-1 12-16,1-2-12 16,-5-4 8-16,-7 3 8 15,0 1 4-15,-4-1-28 16,0-6 16-16,4 6 32 16,8 4-12-16,4-7-16 15,3 0 0-15,4-3 12 16,4 3 0-16,1 0 8 15,-1 0-8-15,-4 0-20 0,-4 7 8 16,-7-7 12-16,-4 3 0 16,0 4-20-16,-4 3 8 15,7 1 20-15,1-5-4 16,4 1-12-16,-5-3 0 16,5 3 20-16,-4 0-8 15,-1-7-20-15,-3 0 4 16,0 3 4-16,-4 4 4 15,0 0 8-15,0 0-4 16,7-1 8-16,-3-6-8 16,0 0-4-16,-4 0 4 0,0 4-4 15,0-8 0-15,0 4-12 16,0-3 8-16,3 3 4 16,5-3 0-16,0 3 0 15,7 0 0-15,4 0-20 16,5 0 12-16,-1-4 12 15,-4 1 0-15,4-1-4 16,0 1 4-16,-3-1-4 16,-5-2 0-16,0 2 8 15,-3 4-4-15,-4 0-20 16,3 0 8-16,1 4 20 16,-1-1-4-16,9 0-20 15,-1-3 4-15,-4 4 32 16,5-1-16-16,-1-3-28 15,-4 0 12-15,-7 0 28 0,0 0-12 16,-1 0 0-16,-3 4-4 16,0-1 4-16,4 1-4 15,7-1-36-15,0-3 16 16,-3 0 4-16,7 0 12 16,1-3 8-16,-1-1-4 15,0-3 8-15,-3-3-8 16,-1 3-4-16,-3 4 4 15,3 3-4-15,0-4 0 16,-3 4 0-16,3 0 0 16,5 0-12-16,-1 4 8 0,8-8 4 15,0-3 0-15,0 0-12 16,0-3 8-16,0 0 12 16,-4-4-4-16,0 4-12 15,-7-4 4-15,-9 0 20 16,5-3-8-16,-4 0-4 15,3 3 0-15,1 0-4 16,7 0 0-16,0 4 0 16,5 3 0-16,3 0-12 15,3 0 8-15,-3 1-4 16,4-1 0-16,-4-4 8 16,-3 1 0-16,-5 3-20 15,-4 4 12-15,5-1 20 16,-9 4-4-16,-3 0-4 15,3 11 0-15,5-4-4 16,-5-1 0-16,9 1 0 0,3-7 0 16,0 7 0-16,-4 3 0 15,1-10 8-15,-1 7-4 16,-4 0-20-16,-3 0 8 16,-1 0 4-16,-3-4 4 15,4 1 8-15,-1-4-4 16,4-4-4-16,5 1 4 15,-1-4-4-15,4 0 0 16,0 7 16-16,-3-7-8 16,3 7-20-16,-4 0 4 15,-7-3 4-15,-5 3 4 0,5 0 0 16,-8 0 0-16,3 0 16 16,1 3-8-16,4 4-28 15,3 0 8-15,4 0-4 16,-3-4 8-16,-1 8 16 15,4-1-4-15,1 0-4 16,-5-3 4-16,1 0-4 16,-1 4 0-16,4-5 0 15,4 1 0-15,4 0-12 16,8 3 8-16,0 1 20 16,0-11-8-16,7 3-20 15,1 4 4-15,-1-7 20 16,5 0-4-16,-1-3 4 15,0 3-4-15,5-7 28 16,3-4-20-16,0 1-12 0,0 0-8 16,8-4 4-16,8 0 0 15,3-3-12-15,8 7 8 16,4 6-288-16,4 18 160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31:26.3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FD852E9-6559-488B-ABC3-186FCD28D6D7}" emma:medium="tactile" emma:mode="ink">
          <msink:context xmlns:msink="http://schemas.microsoft.com/ink/2010/main" type="writingRegion" rotatedBoundingBox="16066,6081 22446,5776 22537,7675 16156,7979"/>
        </emma:interpretation>
      </emma:emma>
    </inkml:annotationXML>
    <inkml:traceGroup>
      <inkml:annotationXML>
        <emma:emma xmlns:emma="http://www.w3.org/2003/04/emma" version="1.0">
          <emma:interpretation id="{B3A61441-5604-42E6-8F6E-BB431746BF99}" emma:medium="tactile" emma:mode="ink">
            <msink:context xmlns:msink="http://schemas.microsoft.com/ink/2010/main" type="paragraph" rotatedBoundingBox="16066,6081 22446,5776 22537,7675 16156,7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1EC9C9-C241-4FF9-B3AA-1593A4090B63}" emma:medium="tactile" emma:mode="ink">
              <msink:context xmlns:msink="http://schemas.microsoft.com/ink/2010/main" type="line" rotatedBoundingBox="16066,6081 22091,5793 22148,6988 16123,7276"/>
            </emma:interpretation>
          </emma:emma>
        </inkml:annotationXML>
        <inkml:traceGroup>
          <inkml:annotationXML>
            <emma:emma xmlns:emma="http://www.w3.org/2003/04/emma" version="1.0">
              <emma:interpretation id="{F80C2259-B797-46D3-AC8C-34A013D55E69}" emma:medium="tactile" emma:mode="ink">
                <msink:context xmlns:msink="http://schemas.microsoft.com/ink/2010/main" type="inkWord" rotatedBoundingBox="16067,6100 17784,6018 17840,7194 16123,7276"/>
              </emma:interpretation>
              <emma:one-of disjunction-type="recognition" id="oneOf0">
                <emma:interpretation id="interp0" emma:lang="" emma:confidence="0">
                  <emma:literal>lossy</emma:literal>
                </emma:interpretation>
                <emma:interpretation id="interp1" emma:lang="" emma:confidence="0">
                  <emma:literal>bossy</emma:literal>
                </emma:interpretation>
                <emma:interpretation id="interp2" emma:lang="" emma:confidence="0">
                  <emma:literal>Posey</emma:literal>
                </emma:interpretation>
                <emma:interpretation id="interp3" emma:lang="" emma:confidence="0">
                  <emma:literal>Hussy</emma:literal>
                </emma:interpretation>
                <emma:interpretation id="interp4" emma:lang="" emma:confidence="0">
                  <emma:literal>Mossy</emma:literal>
                </emma:interpretation>
              </emma:one-of>
            </emma:emma>
          </inkml:annotationXML>
          <inkml:trace contextRef="#ctx0" brushRef="#br0">59 4 696 0,'0'-7'256'0,"-8"11"-196"0,8-1-20 0,0 1 40 15,0-1-52-15,-4 7 52 16,0 4-48-16,-4 21 80 16,1 2-60-16,-5 25 28 15,8 4-48-15,-4-1 24 16,8 0-28-16,-7-16 0 15,14-5-16-15,-7-6 36 16,4-14-24-16,0-6 32 16,0-5-32-16</inkml:trace>
          <inkml:trace contextRef="#ctx0" brushRef="#br0" timeOffset="659.094">314 218 860 0,'-11'-14'320'0,"11"14"-248"0,-12-4-20 16,8 4 84-1,4 7-84-15,-4 7-20 16,0 3-20-16,0 18-48 0,4-1 20 0,4 0-12 16,4 1 16-16,4-8 52 15,3-3-20-15,4-6-8 16,5 2-8-16,3-13 20 15,0-3-12-15,-4-8-20 16,0 4 0-16,-7-7-48 16,-1-3 28-16,-11-11 32 15,0 8 0-15,-16-8 8 16,5 7-4-16,-13-7 20 16,1 8-16-16,0-1 4 15,7 4-8-15,4 3-60 16,12 3 28-16,8-6-16 15,7 7 24-15,16-11-148 16,0 7 88-16,4-14-80 16,-1 7 88-16,-3-6 20 15,0 3 28-15,-4-1 120 16,-4 5-52-16,-15-1 140 16,-1 7-108-16,-11 0 88 15,-4 7-100-15,-7 4 20 16,3 6-52-16,-8 4-48 15,9 6 4-15,3 8-36 16,8-1 28-16,7 8-12 16,5-4 16-16,7-4 8 15,8 1 4-15,-4-4 0 0,-4-3 0 16,-7-1 8-16,-1 4-4 0,-19-7 32 16,-3 1-20-16,-16-1 40 15,-1 0-32-15,-11-3-4 16,12 3-12-16,-4-7 36 15,12-3-20-15,-1-7-24 16,12 4 0-16,4-11-80 16,8 0 44-16,11-14-268 15,5 4 168-15,18-14-432 16,1 4 316-16</inkml:trace>
          <inkml:trace contextRef="#ctx0" brushRef="#br0" timeOffset="973.4273">1150 162 1048 0,'-7'-10'388'0,"7"10"-300"0,0-3-28 0,-8 3 104 16,8 3-104-16,-4 1-16 15,-4-1-28-15,0 0-32 16,5 4 8-16,-5 0-24 16,0 4 20-16,0-1 4 15,4 4 8-15,-3 3-36 16,7 0 20-16,0 4-12 15,7-1 16-15,5 4-20 16,0 4 20-16,-1-1 32 16,5 1-12-16,-5 0-8 15,5-1-4-15,-8 1 48 16,-4-8-24-16,-8-3 16 0,-4 4-20 16,-11-14 8-16,3 3-12 0,-7-6-24 15,3-1 4-15,1-10-144 16,11 4 80-16,12-25-416 15,12 4 268-15</inkml:trace>
          <inkml:trace contextRef="#ctx0" brushRef="#br0" timeOffset="1409.0878">1406 211 996 0,'0'10'368'0,"0"-10"-284"0,-12 34-24 0,4-16 116 15,8 2-108-15,-7 4 8 16,7 0-48-16,15-6 0 15,5 2-16-15,18-16-76 16,9-1 32-16,-1-13-312 16,1 3 188-16,-9-10-204 15,-3 6 204-15,-8-6-12 16,-11 3 96-16,-12-3 232 16,-4 7-84-16,-8 0 184 15,4 3-148-15,-8 3 176 16,9 8-164-16,-5 13-8 15,4 7-72-15,0 17-4 16,12 7-24-16,0 25 20 16,-1-4-24-16,-7 27 12 15,8-14-12-15,-16 8-16 16,8-11 0-16,-23-14-32 16,0-13 20-16,-20-11 4 0,-3-10 12 0,-12-10 8 15,7-7-4-15,-3-18 32 16,19-6-20-16,-7-38 56 15,19 0-40-15,19-28 4 16,8 7-24-16,34 0-60 16,9 11 24-1,26 3-8-15,1 20 20 0,-12 1-272 16,7 10 152-16</inkml:trace>
        </inkml:traceGroup>
        <inkml:traceGroup>
          <inkml:annotationXML>
            <emma:emma xmlns:emma="http://www.w3.org/2003/04/emma" version="1.0">
              <emma:interpretation id="{D5B23A36-52AE-47EB-BA38-76D8F060E2AC}" emma:medium="tactile" emma:mode="ink">
                <msink:context xmlns:msink="http://schemas.microsoft.com/ink/2010/main" type="inkWord" rotatedBoundingBox="18742,5953 22091,5793 22124,6484 18775,6644"/>
              </emma:interpretation>
              <emma:one-of disjunction-type="recognition" id="oneOf1">
                <emma:interpretation id="interp5" emma:lang="" emma:confidence="0">
                  <emma:literal>conductive</emma:literal>
                </emma:interpretation>
                <emma:interpretation id="interp6" emma:lang="" emma:confidence="0">
                  <emma:literal>conducti</emma:literal>
                </emma:interpretation>
                <emma:interpretation id="interp7" emma:lang="" emma:confidence="0">
                  <emma:literal>conducive</emma:literal>
                </emma:interpretation>
                <emma:interpretation id="interp8" emma:lang="" emma:confidence="0">
                  <emma:literal>Conductive</emma:literal>
                </emma:interpretation>
                <emma:interpretation id="interp9" emma:lang="" emma:confidence="0">
                  <emma:literal>conducting</emma:literal>
                </emma:interpretation>
              </emma:one-of>
            </emma:emma>
          </inkml:annotationXML>
          <inkml:trace contextRef="#ctx0" brushRef="#br0" timeOffset="2250.3341">2946 125 676 0,'8'-11'248'0,"-12"11"-192"0,4-7-16 0,-4 4 112 16,8 3-92-16,-11-3 20 15,3-1-48-15,-8-3-32 16,1 4 0-16,-9-4 0 16,5 7 0-16,-16-4 32 15,7 8-16-15,-10 3 84 16,3 3-56-16,-4 14 4 16,12 4-28-16,-1 10 4 15,17 3-12-15,7 0-16 16,4-3 0-16,19-7 28 15,4-7-12-15,12-10-84 16,-1-7 40-16,9-18-528 16,-9 1 308-16</inkml:trace>
          <inkml:trace contextRef="#ctx0" brushRef="#br0" timeOffset="3240.9593">3128 59 924 0,'-11'4'340'0,"11"-4"-260"15,-16 20-28-15,9-2 20 16,-1 6-52-16,8 13-28 16,0 5 4-16,0 2 8 15,8-2 0-15,-1-8 32 16,1-6-20-16,11-8-12 16,1-6-8-16,-1-14-32 15,4 0 20-15,-7-14-100 0,-5-3 64 0,-14-10-36 16,3 3 48-16,-24-14-80 15,5 10 64-15,-8-6 20 16,8 6 20-16,-1 1 52 16,9 9-24-16,3-2-8 15,19 10-8-15,9-8-16 16,7 8 12-16,12-4-4 16,-1 7 4-16,9 0 8 15,-1 7 0-15,-11 0 0 16,-4 7 0-16,-8-3 24 15,1 3-12-15,-13 6 100 16,1 1-60-16,-12 10 56 16,4 4-64-16,-1 6-4 15,1 4-24-15,0 0 24 16,4 0-24-16,-4-7 4 16,4-7-12-16,-1-7 20 15,5-3-16-15,-4-11 32 16,-1-3-28-16,5-14-32 15,0 4 8-15,-5-14-112 16,5 3 64-16,-8-16-64 16,4 6 72-16,-5-4-4 15,5 8 32-15,-4 3 76 16,0 10-32-16,0 7 80 16,0 10-56-16,0 8 20 15,7 2-40-15,5 8-8 0,7 3-12 16,16-3 36-16,7-4-20 0,16-10-56 15,0 0 16-15,4-14-252 16,-4 0 148-16,-8-10-144 16,-8 3 152-16,-15-7-196 15,-4 4 176-15,-19-3 96 16,0 2 28-16,-24-2 336 16,-3 3-180-16,-12 6 200 15,0-3-196-15,-8 14 16 16,8 7-100-16,8 11-52 15,8 6-12-15,11 7-12 16,8 3 0-16,11-3 32 16,5 0-12-16,3-14-84 15,0-3 40-15,0-18-184 16,4 1 120-16,-7-18-248 16,-1 1 196-16,-3-11-160 15,-5 3 176-15,-3-3 96 16,0 0 28-16,-12-13 360 15,4 6-196-15,-12-14 124 16,4 11-164-16,-7-4 208 16,15 14-184-16,-8 4-68 15,0 20-44-15,16 14-12 16,0 6-8-16,-4 25 40 16,4 0-24-16,-5 10 4 15,5 18-16-15,-8 2 44 16,4 1-28-16,-4 3 4 15,4-13-20-15,-4-14-184 0,4-4 96 16,4-24-544-16,3-10 344 0</inkml:trace>
          <inkml:trace contextRef="#ctx0" brushRef="#br0" timeOffset="3751.6048">4325 90 548 0,'7'-7'204'0,"-7"7"-156"0,0 4-16 0,0-4 124 15,4 7-92-15,-4 0 72 16,4 6-80-16,-8 4 24 15,0 1-48-15,-3 2 8 16,7 4-24-16,-8 1-16 16,8-5-4-16,0 8 20 15,4-8-8-15,3-2 32 16,9-1-24-16,-1-7 20 16,1-3-20-16,3-10 8 15,5-1-12-15,-1-10-44 16,0 4 20-1,-4-7-96-15,8 3 60 0,-15-3-64 16,4 3 64-16,-13-3-64 0,1 7 64 16,-8-8 32-16,1 8 12 15,-5-4 60-15,4 7-32 16,0 7 104-16,8 7-72 0,0 0 20 31,7 3-44-31,9 4 4 0,-1 3-20 0,8-3 20 16,0 0-24-16,-7-11 24 15,7 1-24-15,0-11-144 16,-8 0 68-16,1-7-176 16,-1 1 136-16</inkml:trace>
          <inkml:trace contextRef="#ctx0" brushRef="#br0" timeOffset="4038.0808">4781 94 788 0,'-3'-4'292'0,"3"4"-228"0,-12 7-16 0,4-3 140 16,16 2-112-16,-8 1 40 15,0 4-68-15,0 2 8 16,8-2-36-16,-8-1 28 16,7 0-32-16,-7 4 48 15,4-4-36-15,-8-3 56 16,4 0-48-16,-7 7-24 16,-1-4-12-16,-4 4-20 15,-3 3 12-15,3 7-40 16,1-3 28-16,-1 0-4 15,12-1 16-15,4 1-12 0,7-4 12 16,1-7 20-16,15 1-4 0,4-15-128 16,-4 4 68-16,12-13-228 15,7-1 156-15,1-14-252 16,-1 1 216 0</inkml:trace>
          <inkml:trace contextRef="#ctx0" brushRef="#br0" timeOffset="5297.5809">4781 121 852 0,'-15'-20'316'0,"15"20"-248"0,35-14-16 15,-16 10-12 1,0 4-32-16,20-7-12 15,4 7 0-15,15-6 4 0,4 9 0 16,-4-6-204-16,-4 3 112 0,-8-7-76 16,1 7 96-16,-16-7 156 15,-12 0-44-15,-3-3 212 16,-5-4-140-16,-11 0 52 16,8-3-96-16,-8 3 12 15,0 4-44-15,-8 3-92 16,8 7 28-16,0 7 0 15,0 3 16-15,-7 4 12 16,14 10 0-16,-7 7-12 16,0 0 8-16,8 7-4 15,-8-7 0-15,0 3 8 16,4-10 0-16,-4 0 32 16,8-3-16-16,-8-11-4 15,0 4-8-15,7-21-24 16,-7 0 12-16,8-3-32 15,-4-4 24-15,4 4-4 16,3-4 12-16,-3 0-12 16,0 7 12-16,4 4 40 15,-5-4-20-15,5 7 60 16,-4 7-40-16,-8-4 4 16,7 4-24-16,-7 14 28 15,4-11-24-15,-4 11-24 16,0-4 4-16,0-3 0 15,8 3 4-15,0-3 0 16,3 3 0-16,-3-3-12 0,4 3 8 16,3-7 20-16,-3 1-8 0,-4-4 4 15,3-1-4-15,-3-2 12 16,0-1-12-16,-8-3 4 16,3 4-4-16,5-4-16 15,-8 0 4-15,0 0 20 16,0 0-8-16,0-4-12 15,0 4 0-15,0-7 12 16,0 4-4-16,0-7-20 16,8 3 8-16,-8-7-4 15,12 7 4-15,3-10 8 16,-3 3 0-16,-5-10 16 16,13 10-8-16,-9-10-4 15,5 7 0-15,-4 3-4 16,-5 1 0-16,-3-8 24 15,4 7-12-15,0-3-4 16,-8 7-4-16,0-4-4 16,7 7 0-16,-3 0-72 15,-4 4 40-15,8-1 12 16,4 8 16-16,3-4 4 16,-3 6 0-16,-5 1-28 15,13 0 16-15,-12 0 32 16,11 0-12-16,-8 3 16 15,9-3-12-15,-12-7 12 16,11 0-16-16,-4 0 4 16,-3 0-4-16,0-3-16 0,3-1 4 0,-7-6 28 15,-4 3-12-15,3-10-12 16,-3 3-4-16,-8-6 20 16,4 6-8-16,-7-3 4 15,7 3-4-15,-8 0 12 16,8 7-12-16,-12 4 16 15,9 6-16-15,-1 4-20 16,4 7 4-16,0 6 20 16,7 8-4-16,5 3 16 15,3 0-16-15,1-4-108 16,3-2 52-16,1-12-472 16,3 1 284-16</inkml:trace>
          <inkml:trace contextRef="#ctx0" brushRef="#br0" timeOffset="4190.1277">5211 25 652 0,'-8'-45'244'0,"8"45"-192"0,-11-38-12 0,-1 21 200 16,4 10-140-16,1-10 160 16,-1 10-148-16,-4 10-92 15,5 4-16-15,-5 11-32 16,4 6 16-16,-3 14 44 16,3 3-20-16,-4 17 8 15,12-3-12-15</inkml:trace>
          <inkml:trace contextRef="#ctx0" brushRef="#br0" timeOffset="5447.8882">5621-288 1040 0,'-7'7'384'0,"7"-7"-300"0,7 6-20 15,-3-6 24 1,-4 4-60-16</inkml:trace>
        </inkml:traceGroup>
      </inkml:traceGroup>
      <inkml:traceGroup>
        <inkml:annotationXML>
          <emma:emma xmlns:emma="http://www.w3.org/2003/04/emma" version="1.0">
            <emma:interpretation id="{DAC6F4BE-6723-4D1A-9BE6-D803B4E9C7F6}" emma:medium="tactile" emma:mode="ink">
              <msink:context xmlns:msink="http://schemas.microsoft.com/ink/2010/main" type="line" rotatedBoundingBox="19771,7021 22503,6901 22537,7676 19805,7795"/>
            </emma:interpretation>
          </emma:emma>
        </inkml:annotationXML>
        <inkml:traceGroup>
          <inkml:annotationXML>
            <emma:emma xmlns:emma="http://www.w3.org/2003/04/emma" version="1.0">
              <emma:interpretation id="{2410569C-BFFA-4C5E-A0AA-A9B7CBFDFBA7}" emma:medium="tactile" emma:mode="ink">
                <msink:context xmlns:msink="http://schemas.microsoft.com/ink/2010/main" type="inkWord" rotatedBoundingBox="19783,7290 21177,7229 21199,7724 19804,7785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513.7237">3697 1274 612 0,'12'-24'228'0,"-8"13"-180"0,11-2-12 0,1-1 140 15,-1 11-104-15,9-4 44 16,3-4-72-16,4 4 20 16,4 7-36-16,-4 7-16 15,-4 7-8-15,-4 20 12 16,4 4-8-16,-19 21 32 15,3 3-24-15,-11 0 4 16,8-4-12-16,-16-10 64 16,4-10-40-16,-3-10 32 15,7-4-36-15,0-14 52 16,0-3-44-16,7-14-24 16,-3-3-12-16,12-14 0 15,-5 0 0-15,9-24-44 16,-1 3 24-16,4-10-80 15,1 7 56-15,-9 3-16 16,16 14 36-16,-15 7 4 16,-5 13 12-16,1 18 88 15,3 11-48-15,-15 19 28 16,12 5-40-16,-12 9 0 0,0 1-12 16,8-11 4-16,-8-3-8 0,7-10 32 15,-7-8-20-15,4-9 40 16,4-1-32-16,0-14-32 15,-8 1 4-15,4-18-176 16,3 4 100-16,1-21-112 16,4 0 112-16,-5-20-8 15,13 10 48-15,-1-4 36 16,0 14 4-16,9 4 88 16,-1 10-44-16,0 10 112 15,4 14-88-15,-12 17 28 16,8 11-56-16,-11 13 56 15,-5 4-56-15,-3 0-8 16,-4-8-20-16,4 5 16 16,-1-11-16-16,-7-7-232 15,4-4 116-15</inkml:trace>
          <inkml:trace contextRef="#ctx0" brushRef="#br0" timeOffset="6889.7542">4778 1322 756 0,'0'0'280'0,"0"0"-216"0,0 4-20 15,0-4 56 1,11 3-64-16,-3-3 12 0,4 0-28 0,7-7-12 16,-4 0-4-16,5-7 4 15,-1 8-4-15,-11-8 32 16,-4 7-20-16,-8 0 20 15,-4 4-20-15,-11-4-16 16,11 7-4-16,-11-4 64 16,-1 8-32-16,1-4 24 15,11 7-32-15,-11 6-28 16,11 5 4-16,-4 13 0 16,12 6 4-16,0 12-12 15,0-5 8-15,12 1 20 16,4-7-8-16,3-7 24 15,4-4-20-15,12-13-12 16,4-7-4-16,15-10-172 16,4-4 96-16,-4-11-164 15,-7 5 140-15</inkml:trace>
        </inkml:traceGroup>
        <inkml:traceGroup>
          <inkml:annotationXML>
            <emma:emma xmlns:emma="http://www.w3.org/2003/04/emma" version="1.0">
              <emma:interpretation id="{056A2CD9-7A3D-4F4D-83B9-BCD731EB5864}" emma:medium="tactile" emma:mode="ink">
                <msink:context xmlns:msink="http://schemas.microsoft.com/ink/2010/main" type="inkWord" rotatedBoundingBox="21189,6959 22503,6901 22537,7676 21223,7733"/>
              </emma:interpretation>
              <emma:one-of disjunction-type="recognition" id="oneOf3">
                <emma:interpretation id="interp11" emma:lang="" emma:confidence="0">
                  <emma:literal>due.</emma:literal>
                </emma:interpretation>
                <emma:interpretation id="interp12" emma:lang="" emma:confidence="0">
                  <emma:literal>de.</emma:literal>
                </emma:interpretation>
                <emma:interpretation id="interp13" emma:lang="" emma:confidence="0">
                  <emma:literal>die.</emma:literal>
                </emma:interpretation>
                <emma:interpretation id="interp14" emma:lang="" emma:confidence="0">
                  <emma:literal>du.</emma:literal>
                </emma:interpretation>
                <emma:interpretation id="interp15" emma:lang="" emma:confidence="0">
                  <emma:literal>de</emma:literal>
                </emma:interpretation>
              </emma:one-of>
            </emma:emma>
          </inkml:annotationXML>
          <inkml:trace contextRef="#ctx0" brushRef="#br0" timeOffset="7534.9717">5323 1150 704 0,'4'-21'264'0,"-4"21"-208"0,-4-13-12 15,0 13 140 1,8 0-108-16,-4-7 40 16,0 14-68-16,-4-7 32 15,4 0-44-15,-3 0 0 16,3 3-24-16,-4 4-24 0,4 0 4 0,-4-4 4 16,4 8 4-16,0-11 16 15,4 6-8-15,-4-2-12 16,4-1 0-16,-4-3 12 15,0 0-4-15,-4 0 16 16,4 4-12-16,-4-4-4 16,4 3 0-16,-8-3-16 15,4 4 8-15,-7-1 4 16,7 1 0-16,-12-4 0 16,9 3 0-16,-13 0 0 15,9 8 0-15,-13-1-12 16,5 4 8-16,-4 6-32 15,7 8 20-15,-3 6-12 16,15 1 16-16,4-1-8 16,4 1 8-16,15-8 44 15,1-6-20-15,3-11 16 16,0 0-16-16,4-13-8 16,0 0 0-16,-7-18-120 15,7 0 64-15,-8-17-16 16,-3 7 44-16,-5-17-4 15,1 4 16-15,-8-18 16 16,3 7 0-16,-7-11 52 16,0 11-32-16,-3 0 88 15,3 17-64-15,-4 4 120 16,8 13-96-16,-4 1-8 16,0 9-40-16,0 11-32 0,0 7 0 15,0 17 20-15,0 7-4 0,-4 17 32 16,4 4-24-16,-4 10 12 15,0-4-16-15,0 15 20 16,4-8-20-16,-4 0 12 16,8-6-12-16,-4-11 20 15,8-10-20-15,0-11-304 16,3-6 160-16</inkml:trace>
          <inkml:trace contextRef="#ctx0" brushRef="#br0" timeOffset="8135.1595">5691 1116 800 0,'-58'-7'296'0,"58"7"-232"0,-27 0-16 0,15 7-24 16,5-1-24-16,-1 5-36 15,4-4 20-15,4 6-160 16,4 8 96-16,0 3 24 15,3 11 36-15,-7 2 256 16,4 1-128-16,-11 4 168 16,3-5-160-16,-8-2-4 15,8-8-68-15,4-6-20 16,4 0-16-16,15-18-60 16,5 4 28-16,18-7-296 15,5 0 176-15,-5 0-240 16,9-7 220-16,-5-3 80 0,-11-1 60 15,0-9 348 1,-8 6-176-16,-8-13 212 0,-3 6-204 0,-9-10 32 16,1 7-112-16,-12-7 72 15,0 10-88-15,-7 1 0 16,3 6-40-16,-11 7-28 16,11 7 0-16,-11 14-40 15,7 6 28-15,0 15-12 16,9-1 20-16,3 1 16 15,3-1 0-15,5-10-12 16,8-3 4-16,-1-11-60 16,4-3 36-16,-3-11-156 15,3 1 104-15,-7-7-64 16,0 3 84-16,-12 0-8 16,7 4 40-16,-14 3 16 15,7 6 8-15,0 8 152 16,-4 3-80-16,4 4 36 15,4 3-64-15,7-3 12 16,5-1-32-16,11-6-36 16,8-4 8-16,3-10-916 15,5-3 508-15</inkml:trace>
          <inkml:trace contextRef="#ctx0" brushRef="#br0" timeOffset="8228.9088">6446 1546 1276 0,'-23'7'472'0,"23"-7"-364"0,-8 0-32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0:27.4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C732156-1D46-454E-B059-39B847286D63}" emma:medium="tactile" emma:mode="ink">
          <msink:context xmlns:msink="http://schemas.microsoft.com/ink/2010/main" type="inkDrawing" rotatedBoundingBox="7804,10927 8956,11018 8952,11060 7801,10970" semanticType="underline" shapeName="Other">
            <msink:sourceLink direction="with" ref="{54751D3C-0CE8-4C87-920A-7FE4E955B67F}"/>
            <msink:sourceLink direction="with" ref="{C57E1AD4-A05D-4CA7-BD16-219D17D888DB}"/>
          </msink:context>
        </emma:interpretation>
      </emma:emma>
    </inkml:annotationXML>
    <inkml:trace contextRef="#ctx0" brushRef="#br0">0 20 144 0,'8'-6'52'0,"4"2"-40"0,7-3 0 0,-3 7 8 0,3 0-12 16,8 0 4-16,8 0-4 15,8 4 4-15,11 6-8 16,4 0 8-16,8 8-8 16,-4-5-4-16,3-2 4 15,5-5-24-15,19-6 12 16,12-3-24-16,-1 3 20 16,1 3 12-16,0 1 4 15,7-4-92-15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39:22.6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98410DE-42A2-4407-8AD2-E865CF238BE7}" emma:medium="tactile" emma:mode="ink">
          <msink:context xmlns:msink="http://schemas.microsoft.com/ink/2010/main" type="inkDrawing" rotatedBoundingBox="1271,3120 6500,2827 6506,2928 1277,3222" semanticType="underline" shapeName="Other">
            <msink:sourceLink direction="with" ref="{AAD3EBFD-0514-48D0-B482-47DDDAB8EA25}"/>
          </msink:context>
        </emma:interpretation>
      </emma:emma>
    </inkml:annotationXML>
    <inkml:trace contextRef="#ctx0" brushRef="#br0">0 279 300 0,'12'-3'112'0,"-12"3"-88"0,15 0-8 0,-7 0 84 15,-1 0-60-15,9 0 52 16,3 0-52-16,8-4-4 16,1 4-20-16,14-6 40 15,5 6-28-15,11 0 4 16,-4 6-20-16,16-2 12 16,-5-1-16-16,28 1 4 15,0-1-4-15,31-3-8 16,-8 0 4-16,39-3 4 15,-8 3-4-15,31-4 24 16,-19 1-16-16,38-4-20 16,-26 0 0-16,49-3 12 15,-34 6 0-15,50-13-4 16,-23 0 4-16,54-18-16 16,-23 11 8-16,31-10 64 15,-27 10-32-15,-1-4 68 16,-37 15-56-16,-1-1 0 0,-27 4-24 0,-28-1-12 31,-26 1 0-31,-35 3-4 0,-27 7 0 0,-16-3 24 16,-7 3-12-1,-24-7-20-15,0 14 0 0,-7-7-112 16,-4 3 68-16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0:56.4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08CC841-EC20-4249-84CF-A360C90B4A6F}" emma:medium="tactile" emma:mode="ink">
          <msink:context xmlns:msink="http://schemas.microsoft.com/ink/2010/main" type="inkDrawing" rotatedBoundingBox="2213,7813 5039,7827 5038,7904 2212,7891" semanticType="underline" shapeName="Other">
            <msink:sourceLink direction="with" ref="{195095F9-7040-45FF-8CBF-568FADDAA701}"/>
          </msink:context>
        </emma:interpretation>
      </emma:emma>
    </inkml:annotationXML>
    <inkml:trace contextRef="#ctx0" brushRef="#br0">0 14 496 0,'7'-7'184'0,"-7"7"-140"0,8-7-16 0,-8 3 76 16,4 8-64-16,-4-1 16 16,4 1-32-16,-4-1 24 15,8 4-32-15,-1-4 32 16,1 4-32-16,0-7 84 16,0 11-56-16,7-11-12 15,0 7-20-15,1-7 0 16,3 3-8-16,1 0 8 15,3 1-8-15,0-4-12 16,0 3 4-16,4-3-16 16,4 0 12-16,8-3 20 15,0 3-4-15,11-4-4 16,1 8 0-16,7-4 4 16,0 7-4-16,0-4-20 15,-4 1 8-15,0-4-4 0,-7 3 4 0,11-3 24 16,-12 0-8-16,12 0-4 15,0 0 0-15,4 0 28 16,-4 0-16-16,8 7 12 16,-8-7-16-16,0 0-24 15,-4 0 4-15,8-4 40 16,-4 4-20-16,12-3 0 16,-4 0-8-16,11-1-4 15,-11 8 0-15,4-4-12 16,-8 0 8-16,15-4 4 15,-11 4 0-15,19-7 32 16,0 0-16-16,8 1 12 16,-15 6-16-16,3-7-8 15,-11 7 0-15,-5-4 4 16,-10 4-4-16,-5-3-28 16,-11 3 12-16,-8-4 24 15,-4 8-8-15,-8-4-24 16,-3 0 8-16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1:00.3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4AE695-5670-44A1-8ECB-690D5946224A}" emma:medium="tactile" emma:mode="ink">
          <msink:context xmlns:msink="http://schemas.microsoft.com/ink/2010/main" type="writingRegion" rotatedBoundingBox="12591,6485 23314,5004 23938,9520 13215,11001"/>
        </emma:interpretation>
      </emma:emma>
    </inkml:annotationXML>
    <inkml:traceGroup>
      <inkml:annotationXML>
        <emma:emma xmlns:emma="http://www.w3.org/2003/04/emma" version="1.0">
          <emma:interpretation id="{2F295E2C-C743-4251-9659-25B91166D702}" emma:medium="tactile" emma:mode="ink">
            <msink:context xmlns:msink="http://schemas.microsoft.com/ink/2010/main" type="paragraph" rotatedBoundingBox="12610,6128 19536,6128 19536,7281 12610,7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1B477B-9CF4-4154-BBAE-17DA3B9AB091}" emma:medium="tactile" emma:mode="ink">
              <msink:context xmlns:msink="http://schemas.microsoft.com/ink/2010/main" type="inkBullet" rotatedBoundingBox="12610,6417 13303,6417 13303,6789 12610,6789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-5952-742 892 0,'0'-21'332'0,"0"21"-260"0,-15-10-20 15,11 10 80 1,-4 7-84-16,-4 13-72 16,5 8 8-16,-9 17 4 15,5 3 8-15,-5 7 108 16,5-4-56-16,-1 1-160 15,8-4 56-15</inkml:trace>
        <inkml:trace contextRef="#ctx0" brushRef="#br0" timeOffset="298.293">-5735-636 840 0,'-54'-17'312'0,"54"17"-244"0,-31 0-16 0,19 4 40 16,4 3-60-16,1 6-20 16,3 5-12-16,0 6-108 15,8 0 60-15</inkml:trace>
      </inkml:traceGroup>
      <inkml:traceGroup>
        <inkml:annotationXML>
          <emma:emma xmlns:emma="http://www.w3.org/2003/04/emma" version="1.0">
            <emma:interpretation id="{1EACD2E0-4B81-49A0-A63C-8DE3268CC7B5}" emma:medium="tactile" emma:mode="ink">
              <msink:context xmlns:msink="http://schemas.microsoft.com/ink/2010/main" type="line" rotatedBoundingBox="14349,6128 19536,6128 19536,7281 14349,7281"/>
            </emma:interpretation>
          </emma:emma>
        </inkml:annotationXML>
        <inkml:traceGroup>
          <inkml:annotationXML>
            <emma:emma xmlns:emma="http://www.w3.org/2003/04/emma" version="1.0">
              <emma:interpretation id="{940143EB-3AF8-40DA-BE69-1E820D549A8F}" emma:medium="tactile" emma:mode="ink">
                <msink:context xmlns:msink="http://schemas.microsoft.com/ink/2010/main" type="inkWord" rotatedBoundingBox="14349,6128 16547,6128 16547,7281 14349,7281"/>
              </emma:interpretation>
            </emma:emma>
          </inkml:annotationXML>
          <inkml:trace contextRef="#ctx0" brushRef="#br0" timeOffset="389.5362">-5801-371 696 0,'-8'7'256'0,"8"-7"-196"0,-11 11-20 16,3-8 76-1,8 1-72-15,-4-4 0 16,4 0-28-16</inkml:trace>
          <inkml:trace contextRef="#ctx0" brushRef="#br0" timeOffset="1031.7641">-5468-415 852 0,'-12'-11'316'0,"12"11"-248"0,-11 0-16 0,3 0 120 15,4 4-104-15,-7-4-8 16,-1 7-40-16,-3 3-40 16,11 4 8-16,8 3 40 15,7 4-16-15,5-1 88 16,3 1-56-16,4-11 12 16,0 1-32-16,-3-11-152 15,3-4 64-15,-8-10-96 16,1 4 92-16,-12-7 16 15,4 7 32-15,-12-11 16 16,4 7 4-16,-8-3 8 16,0 3-4-16,-3 0-36 15,7 8 16-15,4-1-20 16,4 7 20-16,7-4-16 16,5 8 16-16,-1-4 0 15,5 3 8-15,-1 1 44 16,0 2-24-16,1-2 16 15,-1 3-16-15,-11 0 0 16,7-1-4-16,-19 1 56 16,4 4-36-16,-11-1 24 15,3 0-32-15,4 1-28 16,-4 2 4-16,8-2-16 0,0-1 8 16,0-6-20-16,8 2 20 0,-4-6 48 15,15 0-16-15,-11-6 16 16,11-1-20-16,-3-4 20 15,-4 4-24-15,7-6 4 16,0 2-8-16,-11 1-8 16,11 3 4-16,-11-3-4 15,4 3 0-15,-5 0 8 16,1 4-4-16,-16-1-20 16,8 8 8-16,-7 2 12 15,7 5 0-15,-12 6 60 16,12 4-36-16,0 3 52 15,0 3-48-15,0-10 144 16,12 4-100-16,-12-7-972 16,4-4 480-16</inkml:trace>
        </inkml:traceGroup>
        <inkml:traceGroup>
          <inkml:annotationXML>
            <emma:emma xmlns:emma="http://www.w3.org/2003/04/emma" version="1.0">
              <emma:interpretation id="{524A6244-A62A-4971-9151-46257A86B171}" emma:medium="tactile" emma:mode="ink">
                <msink:context xmlns:msink="http://schemas.microsoft.com/ink/2010/main" type="inkWord" rotatedBoundingBox="19009,6840 19536,6878 19535,6893 19008,6854"/>
              </emma:interpretation>
            </emma:emma>
          </inkml:annotationXML>
          <inkml:trace contextRef="#ctx0" brushRef="#br0" timeOffset="12082.3795">1721-887 572 0,'-4'-7'208'0,"4"7"-160"0,-4 0-12 16,0 0 180-1,4 0-124-15,-8 0 52 16,8 0-84-16,0 0-36 0,8 4-16 0,-4-4 44 16,8 3-28-16,11-3 32 15,8 4-28-15,19-4-8 16,4 0-12-16,8 0 20 15,0 7-16-15,-4 0 12 16,0-4-12-16,-19 0 12 16,-8 4-16-16,-12-7 76 15,-3 7-48-15,-16-7 24 16,0 0-40-16,-12 0-336 16,5 0 172-16</inkml:trace>
        </inkml:traceGroup>
      </inkml:traceGroup>
    </inkml:traceGroup>
    <inkml:traceGroup>
      <inkml:annotationXML>
        <emma:emma xmlns:emma="http://www.w3.org/2003/04/emma" version="1.0">
          <emma:interpretation id="{5D669C77-E342-4CB0-B7CF-5EDA8AFE84BA}" emma:medium="tactile" emma:mode="ink">
            <msink:context xmlns:msink="http://schemas.microsoft.com/ink/2010/main" type="paragraph" rotatedBoundingBox="17294,7167 19505,7167 19505,7993 17294,79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560B9E-0386-40CC-B390-FADCBEC5C5A5}" emma:medium="tactile" emma:mode="ink">
              <msink:context xmlns:msink="http://schemas.microsoft.com/ink/2010/main" type="inkBullet" rotatedBoundingBox="17294,7742 17821,7742 17821,7776 17294,7776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10761.8497">772-61 652 0,'-23'10'244'0,"23"-10"-192"0,-8 18-12 0,4-11 56 16,8 3-60-16,4-3 40 16,4 3-44-16,15-6 36 15,4 2-40-15,7-6-16 16,5 0-4-16,0-6 0 15,-1 2-4-15,-7-6 8 16,-4 6-8-16,-8-9 24 16,-7 6-16-16,-5-11 40 15,-11 5-28-15,-7-15 20 16,3 8-24-16,-8-8-8 16,1 4-8-16,-9-4-4 15,5 8 0-15,-12-1-20 16,11 7 12-16,-23 4-24 15,12 7 20-15,-11 3-4 16,3 6 8-16,-4 12 0 16,12 6 0-16,0 7-20 15,7 3 16-15,5 7 4 16,11-3 8-16,8 4 32 16,8-5-16-16,15-2 56 15,4-4-40-15,11-7 12 16,5 0-28-16,3-3-36 15,-4-4 12-15,1-7-476 16,-4 4 268-16</inkml:trace>
      </inkml:traceGroup>
      <inkml:traceGroup>
        <inkml:annotationXML>
          <emma:emma xmlns:emma="http://www.w3.org/2003/04/emma" version="1.0">
            <emma:interpretation id="{608A95A2-C8F1-451E-A195-36B3A072E00A}" emma:medium="tactile" emma:mode="ink">
              <msink:context xmlns:msink="http://schemas.microsoft.com/ink/2010/main" type="line" rotatedBoundingBox="18026,7167 19505,7167 19505,7993 18026,7993"/>
            </emma:interpretation>
          </emma:emma>
        </inkml:annotationXML>
        <inkml:traceGroup>
          <inkml:annotationXML>
            <emma:emma xmlns:emma="http://www.w3.org/2003/04/emma" version="1.0">
              <emma:interpretation id="{18861E07-2BCA-4E8D-B6AE-5CF81447DBDE}" emma:medium="tactile" emma:mode="ink">
                <msink:context xmlns:msink="http://schemas.microsoft.com/ink/2010/main" type="inkWord" rotatedBoundingBox="18026,7167 19505,7167 19505,7993 18026,799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268.0411">-2 35 780 0,'-12'-6'288'0,"12"6"-224"0,28-11-20 0,-5 8 40 16,0 3-56-16,23-4 24 15,5 1-32-15,11-4 16 16,0 7-20-16,-8 0 0 16,0 4-8-16,-15-4 20 15,-4 0-16-15,-12 0 92 16,-8 0-56-16,-7 0-12 15,-4 0-24-15,-8 0-36 16,4 3 12-16</inkml:trace>
          <inkml:trace contextRef="#ctx0" brushRef="#br0" timeOffset="11362.4637">2189-463 820 0,'4'-11'304'0,"-4"11"-236"0,4-3-20 0,-8-1 72 15,4 4-76-15,-12-7 0 16,1 4-28-16,-16-7-12 15,3 6 0-15,-22-6 12 16,11 3-8-16,-11-3-20 16,11 3 4-16,0-7 4 15,8 7 4-15,0 0-28 16,7 4 16-16,-3-1 12 16,12 8 4-16,-5-4-28 15,8 7 12-15,-3 0 4 16,3 6 8-16,-7 5-12 15,3-1 8-15,-7 14-24 16,7 3 16-16,-3 21-12 16,7 0 12-16,-4 18 36 15,8-1-16-15,-3-3 8 16,3-11-8-16,-12-6 28 0,12-8-20 0,-11-2-32 16,7-8 8-16,-4-3 44 15,1-7-16-15,3-7 0 16,0 4-12-16,5-11-40 15,3 1 16-15,7-4 68 16,5 0-28-16,3-7-8 16,9 0-8-16,-5 0-8 15,8 0 0-15,0 0 32 16,-4 0-16-16,4 0-32 16,1 3 8-16,-9 0-8 15,8 1 8-15,-8-4-168 16,1 3 96-16</inkml:trace>
          <inkml:trace contextRef="#ctx0" brushRef="#br0" timeOffset="11603.6072">1678-30 956 0,'-11'-10'352'0,"11"10"-272"0,7-7-24 16,-3 3 60 0,0 8-76-16,12-8-16 15,3 4-16-15,12-3-8 0,0 0 0 0,11-1 60 16,1 4-32-16,3 0-64 16,-3 4 16-16,-4-4-408 15,-1 0 236-15</inkml:trace>
        </inkml:traceGroup>
      </inkml:traceGroup>
    </inkml:traceGroup>
    <inkml:traceGroup>
      <inkml:annotationXML>
        <emma:emma xmlns:emma="http://www.w3.org/2003/04/emma" version="1.0">
          <emma:interpretation id="{0F6072A7-84EC-400E-81C0-1E293C9CE048}" emma:medium="tactile" emma:mode="ink">
            <msink:context xmlns:msink="http://schemas.microsoft.com/ink/2010/main" type="paragraph" rotatedBoundingBox="13482,8694 23630,7292 23938,9520 13790,10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F2BB0E-BB0E-44AC-8282-3B24C3B85A8B}" emma:medium="tactile" emma:mode="ink">
              <msink:context xmlns:msink="http://schemas.microsoft.com/ink/2010/main" type="line" rotatedBoundingBox="13482,8694 23630,7292 23938,9520 13790,10922"/>
            </emma:interpretation>
          </emma:emma>
        </inkml:annotationXML>
        <inkml:traceGroup>
          <inkml:annotationXML>
            <emma:emma xmlns:emma="http://www.w3.org/2003/04/emma" version="1.0">
              <emma:interpretation id="{9726D0D4-A096-4A8F-AFB8-32E9EFAC771D}" emma:medium="tactile" emma:mode="ink">
                <msink:context xmlns:msink="http://schemas.microsoft.com/ink/2010/main" type="inkWord" rotatedBoundingBox="13482,8694 15258,8448 15506,10243 13730,104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7869.401">-2963 1367 280 0,'0'0'104'0,"0"0"-84"0,11-7 0 0,-7 4 136 16,0 3-88-16,0-7 68 16,0 4-76-16,0-8-24 15,3 4-24-15,-7-6 44 16,4 6-32-16,-8-7 0 16,4 4-16-16,-11-4 4 15,3 3-8-15,-11-2-12 16,-1 6 4-16,-15 3 40 15,5 4-24-15,-13 4 96 16,8 6-60-16,-7 4 20 0,14 3-36 0,-6 4-4 16,14 3-16-16,9 0-16 15,11 3 0-15,3 4 12 16,13-10-4-16,3-4 8 16,8 1-8-1,8-18 24-15,0 0-16 0,8-21-4 16,-8 4-4-16,11-18-76 15,-7 8 40-15,-4-18-48 16,-1 4 44-16,-10-18 20 16,-1 8 12-16,-8-15 4 15,1 15 0-15,-16-4 96 16,8 10-52-16,-12 4 60 16,4 13-60-16,0 0 32 15,0 11-44-15,-8 0-8 16,16 10-16-16,-8 7 12 15,4 7-12-15,-1 17 32 16,9 7-24-16,-4 21 48 16,-8-1-36-16,4 8 28 15,3-4-28-15,-7-7 0 16,0-3-16-16,-11 0 36 16,7-4-24-16,-8 0-4 15,1-6-12-15,-5-1-376 16,8-3 200-16,-7-7-600 15,7 0 428-15</inkml:trace>
          <inkml:trace contextRef="#ctx0" brushRef="#br0" timeOffset="88229.8622">-3679 1876 644 0,'-20'-6'236'0,"20"6"-180"0,12-11-20 0,-4 8 88 16,-1 6-76-16,9-3 96 15,3 0-84-15,16-3-20 16,8 3-24-16,38 0 20 15,8 7-20-15,42-14 12 16,1 7-16-16,35-17 20 16,-16 10-20-16,19-7-4 15,-19 0-4-15,-4 0 20 16,-23 4-12-16,-24 0 4 16,-22 3-8-16,-24-7 12 15,-11 11-12-15,-24 3-196 16,-3 3 100-16</inkml:trace>
          <inkml:trace contextRef="#ctx0" brushRef="#br0" timeOffset="88755.7595">-3103 2338 384 0,'-31'0'140'0,"31"0"-108"0,-31 6-8 0,16-2 76 16,7 3-60-16,-11 0 52 15,3-1-52-15,-7 1-20 16,4 0-12-16,-4 4 68 16,7-1-40-16,1 4 56 15,3-1-52-15,8 5-4 16,12-1-20-16,11-3 24 15,4 3-24-15,12-7-12 16,0-3-8-16,4-7 40 16,-4 3-24-16,-4-9-28 15,0 2 8-15,-8-10-44 16,0 1 32-16,-8-18-72 16,5 3 52-16,-12-17 0 15,3 8 24-15,-3-15 20 16,0 14 0-16,-4-3 120 15,-1 13-68-15,1 1 120 16,0 6-100-16,-4 7-4 16,4 7-44-16,-8 21 72 15,4 0-56-15,-8 20-4 0,5 8-24 16,-9 6 16-16,8 3-20 16,-4-2-4-16,4-8-4 0,-3 4 4 15,3-8-4-15,-8 1 24 16,8-7-16-16,-3-7-284 15,-1-6 144-15</inkml:trace>
          <inkml:trace contextRef="#ctx0" brushRef="#br0" timeOffset="88952.7828">-2828 2341 860 0,'16'3'320'15,"-16"-3"-248"-15,46-3-20 0,-11 0-28 16,0 6-24-16,15-3 32 16,4 0-16-16,4-3 12 15,-3-1-16-15,-9-3-280 16,-3 4 144-16,-12-4-416 16,-4 7 304-16</inkml:trace>
          <inkml:trace contextRef="#ctx0" brushRef="#br0" timeOffset="89190.7398">-2522 2193 312 0,'-4'0'112'0,"4"0"-84"0,8 17-12 0,-12-6 216 16,4 2-132-16,-12 8 152 16,1 3-144-16,-9 4 32 15,5 3-80-15,-8-1 32 16,7 1-52-16,-3 0 8 15,3 0-32-15,9 0 52 16,7-3-36-16,15-4-8 16,4-3-12-16,12-8 8 15,12 1-12-15,-4-10-320 16,-1-4 168-16</inkml:trace>
        </inkml:traceGroup>
        <inkml:traceGroup>
          <inkml:annotationXML>
            <emma:emma xmlns:emma="http://www.w3.org/2003/04/emma" version="1.0">
              <emma:interpretation id="{BB90F1B1-EC0E-4598-99CD-FCFD20CE3DAC}" emma:medium="tactile" emma:mode="ink">
                <msink:context xmlns:msink="http://schemas.microsoft.com/ink/2010/main" type="inkWord" rotatedBoundingBox="15952,9358 18773,8968 18903,9910 16082,1030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0633.4099">-1314 1901 216 0,'0'0'80'0,"0"0"-60"0,8 0-8 16,-5 0-16-16,1 3 0 0,0-3 12 16,0 3-4-16,-4 1-12 15,4-1 4-15,-4-3 28 16,8 4-12-16,-4-4 92 16,-1 3-56-16,-6-3 76 15,3 4-72-15,-4-4 0 16,-4 3-32-16,0-3 32 15,4 0-28-15,4 0-12 16,0 0-8-16,-7 0 28 16,7 0-16-16,0-3 56 15,0 3-40-15,-8-4 28 16,16 4-32-16,-16-3 0 16,8 6-16-16,0-6 20 15,11 3-20-15,-7-4 12 16,0 4-12-16,8-3 44 15,3 6-28-15,8-6 20 16,8-1-28-16,28-2 16 16,2-1-20-16,28 0 8 15,-3 7-12-15,7-11 0 16,-8 8-4-16,-8-4 4 0,-3 4-8 16,-16-4 16-16,-4 7-12 0,-27-4 32 15,-8 4-24-15,-26 0-12 16,3 4-8-16,-23-4-76 15,0 0 44-15</inkml:trace>
          <inkml:trace contextRef="#ctx0" brushRef="#br0" timeOffset="90947.4785">-768 1639 444 0,'-16'0'164'0,"16"0"-124"0,0 7-16 0,4-4 60 15,4 4-52-15,3 0 68 16,9 3-60-16,11 1 8 16,0-1-28-16,11 7-4 15,1 0-8-15,11 1 4 16,-4-1-8-16,1 0-12 15,-9 4 4-15,-22-1 116 16,-1 1-60-16,-27 7 60 16,-3 3-68-16,-24 6 60 15,-4 5-64-15,-7 2 0 16,18-2-24-16,-10-1 16 16,11-7-20-16</inkml:trace>
          <inkml:trace contextRef="#ctx0" brushRef="#br0" timeOffset="95198.3143">381 1646 332 0,'-15'0'120'0,"15"0"-92"0,-8 3-8 0,4-3 220 16,8 0-136-16,4 4 56 15,-8-1-96-15,8 4 112 16,3 3-100-16,5 14 0 16,-5 4-48-16,-3 17-36 15,-4-1 4-15,-8 29 36 16,-8-1-20-16,-15 11 16 15,0-4-16-15,-11-10 36 16,3-14-24-16,-12-11 56 16,9-2-44-16,-9-18 56 15,12-7-56-15,0-10-32 16,8-7-8-16,4-38-476 0,11 7 264 0</inkml:trace>
          <inkml:trace contextRef="#ctx0" brushRef="#br0" timeOffset="95304.1683">478 1364 1120 0,'8'0'416'0,"-8"0"-324"0,27 13-24 0</inkml:trace>
          <inkml:trace contextRef="#ctx0" brushRef="#br0" timeOffset="95916.7253">908 1618 456 0,'-20'-10'168'0,"20"10"-128"0,-15 0-16 0,3 0 44 16,5 7-44-16,-13 3 88 15,9 4-64-15,-16 10 20 16,11 0-36-16,-7 7 32 15,7 4-36-15,-7-1 28 16,8 0-28-16,3-3 8 16,4 0-20-16,8-7 20 15,8-3-24-15,11-14 24 16,5 0-24-16,18-14-92 16,1 0 44-16,3-10-96 15,-3 0 76-15,-4-4 12 16,-9 7 24-16,-6 4 32 15,-5 3-4-15,-7 0 112 16,-5 14-68-16,-3 0 68 16,4 10-68-16,4 4 24 15,7 3-44-15,16-4 0 16,4-2-20-16,19-11 0 16,7-7-4-16,5-11 12 15,-8 1-12-15,-12-11 32 16,-3 1-24-16,-28-22 20 15,-3 1-20-15,-24-31-16 16,0 6-4-16,-11-13-68 16,3 14 40-16,5 17-312 15,7 10 188-15</inkml:trace>
        </inkml:traceGroup>
        <inkml:traceGroup>
          <inkml:annotationXML>
            <emma:emma xmlns:emma="http://www.w3.org/2003/04/emma" version="1.0">
              <emma:interpretation id="{2EF71DE3-A733-485C-96ED-FC110063097E}" emma:medium="tactile" emma:mode="ink">
                <msink:context xmlns:msink="http://schemas.microsoft.com/ink/2010/main" type="inkWord" rotatedBoundingBox="19437,10073 19500,10065 19510,10131 19447,1014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6165.8877">2193 2324 1164 0,'-27'41'428'0,"27"-41"-332"0,-27 34-24 0</inkml:trace>
        </inkml:traceGroup>
        <inkml:traceGroup>
          <inkml:annotationXML>
            <emma:emma xmlns:emma="http://www.w3.org/2003/04/emma" version="1.0">
              <emma:interpretation id="{4CFE7081-65A7-4318-BE90-BE4003B4337F}" emma:medium="tactile" emma:mode="ink">
                <msink:context xmlns:msink="http://schemas.microsoft.com/ink/2010/main" type="inkWord" rotatedBoundingBox="20713,8628 21679,8494 21861,9807 20895,994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7028.75">3625 1777 664 0,'-7'3'244'0,"7"-3"-188"0,19-3-16 16,-4-1 24 0,5 8-44-16,11-11 16 15,7 3-20-15,13-6 36 16,-5 0-28-16,1-8-12 16,-1 8-8-16,-11-11 40 15,-4 4-24-15,-12-14 16 0,1 4-20 16,-9-11 8-16,-3 0-12 0,-12 0 12 15,0 7-16-15,-11-3 32 16,3 10-24-16,-15 7 20 16,0 3-20-16,-12 0-8 15,4 11-4-15,-11-4-4 16,15 10 0-16,-15 7-12 16,7 1 8-16,-4 6 4 15,12 0 0-15,4 11 52 16,4 6-28-16,0 4-12 15,7 3-4-15,1 7 16 16,7 1-12-16,0-1 24 16,4-3-24-16,4 3 32 15,8-7-28-15,4 7-4 16,7 0-8-16,12 1 28 16,8-8-16-16,27-7-4 15,3-6-8-15,9-11-16 16,-9-3 8-16,9-11 12 15,-8-3-4-15,3-7-276 16,-7 4 148-16,-4-11-408 16,-8 4 300-16</inkml:trace>
          <inkml:trace contextRef="#ctx0" brushRef="#br0" timeOffset="97375.1723">4109 827 1016 0,'-11'-14'376'0,"11"14"-292"0,11 0-20 16,-3-3 24 0,0-1-60-16,11-3-4 15,4 1-12-15,16-8 8 16,4 7-12-16,19-3-320 15,-1 3 168-15</inkml:trace>
        </inkml:traceGroup>
        <inkml:traceGroup>
          <inkml:annotationXML>
            <emma:emma xmlns:emma="http://www.w3.org/2003/04/emma" version="1.0">
              <emma:interpretation id="{F58E44C7-0B17-4D2D-8805-AE91D530A5BF}" emma:medium="tactile" emma:mode="ink">
                <msink:context xmlns:msink="http://schemas.microsoft.com/ink/2010/main" type="inkWord" rotatedBoundingBox="21458,8366 21518,8358 21554,8621 21495,8630"/>
              </emma:interpretation>
              <emma:one-of disjunction-type="recognition" id="oneOf7"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|</emma:literal>
                </emma:interpretation>
                <emma:interpretation id="interp10" emma:lang="" emma:confidence="0">
                  <emma:literal>1</emma:literal>
                </emma:interpretation>
                <emma:interpretation id="interp11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99883.0568">4206 634 364 0,'4'-10'132'0,"-4"10"-100"0,0-4-12 15,0 1 112 1,0 6-76-16,0 1 68 16,0-1-72-16,-4 1 48 0,4-1-56 0,-4 1 84 15,4 3-72 1,-4 3 16 0,4 4-40-16,-4 3 68 0,1 3-56 0,-1 5-12 15,4 2-20-15,-4 4-12 16,8 3 4-16,-4 1 28 31,0-4-16-31</inkml:trace>
        </inkml:traceGroup>
        <inkml:traceGroup>
          <inkml:annotationXML>
            <emma:emma xmlns:emma="http://www.w3.org/2003/04/emma" version="1.0">
              <emma:interpretation id="{2CD7393A-610F-47C0-A35F-F0A5F7107FB9}" emma:medium="tactile" emma:mode="ink">
                <msink:context xmlns:msink="http://schemas.microsoft.com/ink/2010/main" type="inkWord" rotatedBoundingBox="21789,7967 23687,7705 23830,8736 21931,899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7973.4281">4903 658 372 0,'-4'-7'140'0,"4"7"-112"0,4 0-4 16,-8-6 144-1,4 12-96-15,-4-6 88 16,0 0-96-16,-4 0 40 16,5 0-64-16,-5 11 40 15,4-4-44-15,-8 13 0 16,8 4-24-16,-3 14 44 16,3 10-28-16,-8 11-4 15,8 3-16-15,-7 0 56 16,7-7-36-16,-8-10 32 0,5-1-32 0,-9-13 44 15,8-3-40-15,-7-11 64 16,7 0-56 0,-11-6 20-16,15-1-40 0,-8-7-8 15,5 1-8-15,-9-8-16 16,8 4 8-16,-11-10-304 16,7 3 168-16,-7-20-500 15,3 2 360-15</inkml:trace>
          <inkml:trace contextRef="#ctx0" brushRef="#br0" timeOffset="98110.7951">4969 159 924 0,'27'4'340'0,"-27"-4"-260"0,23 3-28 15,-19 4-712 1,-4 3 348-16</inkml:trace>
          <inkml:trace contextRef="#ctx0" brushRef="#br0" timeOffset="98874.8278">5274 534 392 0,'-3'-3'148'0,"3"3"-116"0,-8 0-8 0,4 0 108 16,4 3-76-16,-8-3 24 15,8 7-48-15,-8 0-4 16,8 7-16-16,-7 3 64 15,-1 7-44-15,-7 0 84 16,15 0-64-16,-8 1 0 16,4-1-32-16,-4 0-4 15,8-4-8-15,0-2 36 16,8-1-20-16,0-7-4 16,3-3-12-16,5-10-16 15,-5-1 4-15,13-10-128 16,-9 1 72-16,4-12-20 15,5 5 48-15,-9-11 36 16,1 7 0-16,-5-4 108 16,-3 11-64-16,4 7 44 15,-5 6-56-15,1 8 44 16,-4 6-48-16,11 4-16 16,5 6-8-16,18 1 16 15,-7 0-12-15,12-1-12 16,3-2-4-16,-3-5 4 15,7 1 0-15,-15-10 44 0,-4-1-24 0,-15-13 0 16,7 3-12-16,-19-14-32 16,4 0 12-16,-20-16-56 15,12 6 36-15,-12-14 16 16,1 11 12-16,7-8-24 16,4 11 16-16,4 7-32 15,7 4 28-15,1 2 40 16,0 11-12-16,-1-3 96 15,-3 7-60-15,3-4 12 16,9 7-36-16,-1-4 12 16,4 4-20-16,20-7 8 15,7 1-12-15,20-1-8 16,7 7 0-16,-3-4 4 16,-8 8-4-16,-8-4-160 15,-19 0 84-15,-8 0-184 16,-8 0 148-16,-23 0-320 15,0 3 240-15</inkml:trace>
          <inkml:trace contextRef="#ctx0" brushRef="#br0" timeOffset="99131.5439">6223 152 528 0,'-8'-3'196'0,"8"3"-152"0,0 3-12 0,-15 1 104 16,15 6-80-16,0 11 84 16,0 6-80-16,-8 18 40 15,0 7-60-15,-3 10 52 16,7 0-56-16,-8 0 56 16,4-11-56-16,-7 4 0 15,11-7-20-15,-4 1 32 16,4-8-24-16,4-7-24 15,4-3 0-15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3:03.9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32C11EC-26B6-4AD7-9D81-346E0C46A36B}" emma:medium="tactile" emma:mode="ink">
          <msink:context xmlns:msink="http://schemas.microsoft.com/ink/2010/main" type="inkDrawing" rotatedBoundingBox="1206,13307 2496,9564 3502,9911 2212,13654" semanticType="callout" shapeName="Other">
            <msink:sourceLink direction="with" ref="{17CD89DF-79A2-4545-9EA6-458C00176EBB}"/>
            <msink:sourceLink direction="with" ref="{7B48D2C9-76F3-41B2-AF5F-9A636AA61346}"/>
          </msink:context>
        </emma:interpretation>
      </emma:emma>
    </inkml:annotationXML>
    <inkml:trace contextRef="#ctx0" brushRef="#br0">1415 56 476 0,'-4'-45'176'0,"4"45"-136"0,-3-6-12 0,-1-1-4 16,4 7-20-16,-12 0 8 16,4 0-8-16,-11 0 32 15,4 7-20-15,-16 3 32 16,7 7-32-16,-18 7 20 16,3 7-20-16,-31 17 8 15,5-3-12-15,-28 20-16 0,4 1 0 16,-4-8-4-16,-4 25 0 15,-15 24-20-15,3 10 16 16,12 10 68-16,8 38-32 0,16 11 12 16,3 13-24-16,8 31 12 15,16-17-16-15,19 24 24 16,11-17-20-16,12-28 12 0,8 1-12 16,12-35 0-1,7-11-4 1,-4-16 64-16,12-21-40 0,-4-18-28 15,-3-16-8-15</inkml:trace>
    <inkml:trace contextRef="#ctx0" brushRef="#br0" timeOffset="287.2653">-423 3287 728 0,'-12'0'268'0,"12"0"-208"0,35 55-16 0,-4-13-36 15,4-1-12-15,15 24 12 16,8-6-4-16,8-4 24 16,-12-10-16-16,0-14 172 15,-7-11-100-15,3-20 156 16,-4-7-136-16,16-41 80 15,-4 0-104-15,16-28-20 16,0 11-36-16,-5-28-176 16,-11 21 84-16,8-11-704 15,-8 14 424-15,12 11-124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3:33.1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1FDEE7-52DD-4A80-AE19-F47FB7DF3F51}" emma:medium="tactile" emma:mode="ink">
          <msink:context xmlns:msink="http://schemas.microsoft.com/ink/2010/main" type="inkDrawing" rotatedBoundingBox="16523,13052 19035,13018 19036,13061 16524,13094" semanticType="strikethrough" shapeName="Other">
            <msink:sourceLink direction="with" ref="{2FEEC955-1D2F-4574-8109-FA100354BCC5}"/>
            <msink:sourceLink direction="with" ref="{4BBE2FFE-FBBD-4C5F-A18E-B27BA6A1ECB6}"/>
          </msink:context>
        </emma:interpretation>
      </emma:emma>
    </inkml:annotationXML>
    <inkml:trace contextRef="#ctx0" brushRef="#br0">-4 36 352 0,'-4'-7'132'0,"4"7"-104"0,4 4-8 0,-4-4 176 15,0 0-112-15,0 0 152 16,0 0-136-16,0 0 56 15,8 0-92-15,-8 0-16 16,7 0-32-16,-7 0 24 16,12 0-24-16,-4 0 48 15,3 3-36-15,-3 1 20 16,12-1-28-16,-1 0 8 16,0 1-16-16,4-8 20 15,1 4-20-15,11-6 12 16,11 2-12-16,20-6 36 15,0 6-24-15,11-3-12 16,-3 7-8-16,30-10-4 16,-11 7 0-16,35-1 0 15,-16 11 0-15,24-10 32 16,-9 6-16-16,17-3-24 16,-5 7 4-16,4-7 0 15,-11 0 4-15,7-3 16 0,-15 3-8 16,-12-4-4-16,-19 8 0 15,-15-4 20-15,-20 0-12 0,-12-4-48 16,-11 4 20-16,-12-3-332 16,-4 6 192-16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4:23.7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5100566-D81D-48D7-9353-D62DAE6C3C3D}" emma:medium="tactile" emma:mode="ink">
          <msink:context xmlns:msink="http://schemas.microsoft.com/ink/2010/main" type="inkDrawing" rotatedBoundingBox="11049,15326 14297,15212 14299,15257 11051,15370" semanticType="underline" shapeName="Other">
            <msink:sourceLink direction="with" ref="{4865180F-04C9-461A-91F7-4873CE9878A8}"/>
          </msink:context>
        </emma:interpretation>
      </emma:emma>
    </inkml:annotationXML>
    <inkml:trace contextRef="#ctx0" brushRef="#br0">-3 117 496 0,'0'-7'184'0,"0"7"-140"0,4 3-16 0,-4-3 92 15,0 0-72-15,4 0 16 16,0 4-40-16,0-4 76 16,0 3-56-16,3-3 32 15,5 4-44-15,0-4 52 16,-1 0-48-16,5 0 20 16,-1 3-36-16,5-3 16 15,-1 4-20-15,4-4 0 16,0 3-8-16,-3-3 4 15,3 4-8-15,0-8-4 16,4 4 4-16,4-7-16 16,4 7 8-16,15-3 12 15,1 3-4-15,18-4 16 16,-3 8-12-16,16-4-20 16,-9-4 4-16,32 1-4 15,-1-4 4-15,16 4 0 16,0-1 0-16,20-3 32 15,-17 4-12-15,21-4-4 16,-17 7-4-16,9-7-16 16,-12 7 8-16,15-7-16 15,-19 7 12-15,4-3 48 16,-16 3-20-16,5-14 96 16,-17 7-64-16,9-3 20 15,-12 6-40-15,-8-6 24 16,-15 7-32-16,-12-8 12 0,-8 8-20 0,-11-1 20 15,-8 4-24-15,-8-3-48 16,0 6 20-16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5:04.9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FE6828E-5CFA-46A6-9DDB-C95E18AC10C4}" emma:medium="tactile" emma:mode="ink">
          <msink:context xmlns:msink="http://schemas.microsoft.com/ink/2010/main" type="inkDrawing" rotatedBoundingBox="11491,17401 13864,17166 13868,17200 11495,17434" semanticType="underline" shapeName="Other">
            <msink:sourceLink direction="with" ref="{3D0F16FC-1164-44BE-AF93-E01EA96B7E5F}"/>
          </msink:context>
        </emma:interpretation>
      </emma:emma>
    </inkml:annotationXML>
    <inkml:trace contextRef="#ctx0" brushRef="#br0">0 235 320 0,'0'0'120'0,"0"0"-96"0,0 0-4 15,0 0 60-15,0 0-48 16,0 0 104-16,0 0-80 16,0 0 56-16,0 0-68 15,0 0 48-15,4 7-52 16,-4-7 24-16,0 0-36 0,7 4 8 15,1 3-20-15,0-7 36 16,7 0-28-16,-7 0-12 16,7 0-8-16,9 0 20 15,-1 0-12-15,16-7 40 0,3-4-28 16,5 11 4-16,11-17-16 16,-4 7-8-16,19 0 0 15,20-4 20-15,20 0-12 16,-1 7 24-16,20-7-24 15,26-3-40-15,9 10 16 16,-12-3 44-16,19-4-12 16,-8 7-8-16,-19-6-8 15,-15 2 4-15,-20 1-4 0,-15 0-4 16,-23-8 4-16,-16 12-92 16,-24-5 48-16,-14 4-336 15,-16-3 208-15,-8 10-316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0:50.7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CD89DF-79A2-4545-9EA6-458C00176EBB}" emma:medium="tactile" emma:mode="ink">
          <msink:context xmlns:msink="http://schemas.microsoft.com/ink/2010/main" type="inkDrawing" rotatedBoundingBox="2869,8100 11027,7753 11135,10306 2978,10653" semanticType="enclosure" shapeName="Other">
            <msink:sourceLink direction="with" ref="{E61607EB-BAA8-4481-AADE-A9725986F39A}"/>
            <msink:sourceLink direction="with" ref="{81BDC812-2FB2-4327-B1C4-9CB898D2E6FB}"/>
            <msink:destinationLink direction="with" ref="{832C11EC-26B6-4AD7-9D81-346E0C46A36B}"/>
          </msink:context>
        </emma:interpretation>
      </emma:emma>
    </inkml:annotationXML>
    <inkml:trace contextRef="#ctx0" brushRef="#br0">859 410 184 0,'4'-14'68'0,"0"10"-52"0,4 4-4 16,-5 7-24-16,5 4 4 15,0 2-4-15,-4 8 4 16,0 0 8-16,0 6 0 15,-1 14-12-15,1 21 8 16,4 24 4-16,-4 11 0 16,-4-1 16-16,0 14-8 15,-4 28-20-15,4-4 4 0,-8-7 20 16,8-10-4-16,-4 4-4 16,4-4 0-16,-3-4-4 15,-1-13 0-15,0-17 24 16,-4-14-12-16,0-14 4 15,1 0-8-15,7-18 4 16,-4-6-8-16,4-6 76 16,0-5-44-16,7-6 40 15,9-11-44-15,3-3 8 0,8 0-24 16,0-3 8-16,1 0-12 16,-5-4-16-16,0 3 0 15,-4-10 4-15,1 8 0 16,-9 2 24-16,1-3-12 15,0 0-12-15,-5 0-4 16,5 1 12-16,0 6-4 16,3-4 8-16,4 4-8 15,1 0-4-15,7 0 4 16,-4 0 4-16,12 0-4 16,-8 0-28-16,4 0 12 15,8 0 12-15,7 0 4 16,8 0-12-16,8 4 4 15,12 2 4-15,-1 1 0 16,-3 7 0-16,0-4 0 16,-1-3 0-16,13 0 0 0,7 0 16 15,15-3-8-15,-7 2-12 16,-8 12 0-16,0-15 4 16,16 7 0-16,7-3 8 15,8 0-4-15,-12-3-4 16,12-4 4-16,8 0 4 15,8 3-4-15,-9 4-12 16,-11 0 4-16,8 0-4 16,12 3 0-16,-5 0 8 15,-7 1 0-15,-11-4 8 16,10-7-4-16,17 3-12 16,-5 0 4-16,-11 1 4 0,8-4 0 15,7-4-12-15,4 4 8 16,-11 0 12-16,0-10-4 15,11 3 8-15,0 4-8 16,-7-1-20-16,-13-3 8 16,9 1 32-16,11-1-16 15,-11 0-8-15,-8 3-4 16,-8 1 4-16,19-4 0 16,-3 0-12-16,-8 4 8 15,-20-4 12-15,-15-4-4 16,0 1 8-16,0-4-8 15,1-3 68-15,-1 0-40 16,-16 7 4-16,-3-1-20 16,-4 1-12-16,-12 3 0 15,-8 0-4-15,-7-3 0 0,0 3-12 0,-4 0 8 16,-1-3 12-16,-3 0-4 16,-4 3-4-16,-7 0 4 15,-5 0 20-15,1 0-12 16,-9 0 4-16,-3-3-8 15,-4-1 36-15,4 1-20 16,4-7 32-16,4-4-32 16,-9-3-12-16,9-7-8 15,4-7 4-15,-1-6-4 16,4-8 8-16,-7-6-8 16,3 2 8-16,5 1-8 0,-5-7-4 15,-7-17 4-15,0-17 20 16,-8-4-12-16,-4 4 4 15,0 10-8-15,0 3 36 16,0 1-20-16,0-8-24 16,1-3 0-16,-1 4-28 15,0 10 16-15,-4 13 4 16,0 8 8-16,1 3 8 16,-1 0-4-16,0 3-12 15,4 7 4-15,-3 1 4 16,-1-1 0-16,0 7-12 15,-4 4 8-15,5 3 20 16,3 7-8-16,-4 3-56 16,0 7 24-16,4 4 28 15,1 3 0-15,-5 0-16 0,4 4 4 16,0-1 4-16,4 1 4 16,-4 3-12-16,0 0 8 15,4 0 12-15,0 0-4 16,0 0-4-16,-4 0 4 15,-3 0 4-15,3 0-4 16,-4 3-12-16,0 1 4 16,-3-4 12-16,-9 10-4 15,9-3-4-15,-5-7 4 16,-3 7 4-16,0-7-4 16,-5 0-4-16,9 0 4 0,-12-4-16 15,7 4 8-15,-7-7 4 16,8-3 0-16,-4 0 8 15,-4 3-4-15,-4 0-12 16,-4 4 4-16,-4 3 28 16,-3-4-12-16,-5 1-32 15,5-4 12-15,3 7-8 16,0 0 8-16,4 0 16 16,8-7-4-16,-12 0 8 15,1 0-8 1,-1-3-4-16,0 3 4 15,-7-7-4-15,3 11 16 16,-7-4-8-16,4 10-28 16,-1-3 8-16,1 0 4 15,3 4 8-15,4-4 0 0,4-4 0 16,1 4-12-16,-1-3 8 16,4 3 4-16,0-7 0 15,-4 4 0-15,-4-1 0 16,1 1 8-16,-9-1-4 15,-3 4-12-15,-4 4 4 16,-1-1 4-16,1 4 0 16,8-7 8-16,3 7-4 15,1 0-12-15,-5-7 4 16,1 0 4-16,-8 3 0 16,-5-3 8-16,-2 7-4 0,-1-4 8 15,0 4-8-15,4 0-4 16,7-3 4-16,-3 3-4 15,4-1 0-15,-1 5-12 16,-11-4 8-16,1 3 4 16,-5 4 0-16,-8 3-20 15,1 4 12-15,11-1 40 16,7-3-20-16,-3 1-36 16,4-1 12-16,0-3-8 15,-4 3 12-15,-8 0 24 16,8 0-8-16,-12-3-20 15,5-4 4-15,7 1 12 16,11-1 0-16,1-3-12 16,-5-7 4-16,5 3 48 15,-1-3-24-15,1 0-64 16,-8-3 24-16,3-1 32 0,-3 4-4 16,0 0-8-16,-4-3-4 15,11 3 4-15,1 0 0 16,0 0-20-16,-5-3 12 15,9 3 20-15,-1 0-4 16,-3-4-12-16,-9 1 0 16,1-1 4-16,-4 4 0 15,0 0 0-15,4-3 0 16,4 3 0-16,7 0 0 16,0 0 8-16,1 0-4 15,3 0 8-15,-3 3-8 0,-1-3-20 16,-3 0 8-16,-1 0-4 15,-7 0 4-15,0 0 32 16,-1-3-12-16,5-1-12 16,4 1-4-16,3-4-16 15,4 0 12-15,-3 0 32 16,-5-3-16-16,1 10-16 16,-8-4 0-16,-8 1 32 15,-4 0-16-15,0-1-36 16,4-3 16-16,0 4 28 15,4-4-8-15,4 0-8 16,-4 0-4-16,8-3 4 16,-16 0 0-16,-4-1 0 15,0 1 0-15,1 3 0 16,7-3 0-16,4 6 8 0,0-3-4 16,4 4-4-16,-5-1 4 15,-10 4-32-15,-9 0 16 16,1 4 4-16,-1-1 8 15,9 1-12-15,11-4 8 16,0-4-4-16,0 1 0 16,-4-4 0-16,-4 0 0 15,-4 0 16-15,-3 7-4 16,7-7-4-16,0 11 4 16,8-4 12-16,8-4-8 15,3 1-20-15,-11 0 4 0,16 3 4 16,-1 0 4-16,8 0-12 15,0 3 8-15,8 7-304 16,23 7 168 0,-7-6-208-16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39:11.6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2D970B-6F1A-4F26-9D83-A32AF7337BEA}" emma:medium="tactile" emma:mode="ink">
          <msink:context xmlns:msink="http://schemas.microsoft.com/ink/2010/main" type="writingRegion" rotatedBoundingBox="1801,509 19822,44 20271,17454 2250,17919"/>
        </emma:interpretation>
      </emma:emma>
    </inkml:annotationXML>
    <inkml:traceGroup>
      <inkml:annotationXML>
        <emma:emma xmlns:emma="http://www.w3.org/2003/04/emma" version="1.0">
          <emma:interpretation id="{D4AB092A-4F0A-4F33-AF92-263C4DC8B45E}" emma:medium="tactile" emma:mode="ink">
            <msink:context xmlns:msink="http://schemas.microsoft.com/ink/2010/main" type="paragraph" rotatedBoundingBox="4807,503 9964,143 10046,1316 4888,167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41AA751-7233-446B-ADB1-5863A290249A}" emma:medium="tactile" emma:mode="ink">
              <msink:context xmlns:msink="http://schemas.microsoft.com/ink/2010/main" type="inkBullet" rotatedBoundingBox="4807,503 5556,451 5633,1563 4884,1616"/>
            </emma:interpretation>
          </emma:emma>
        </inkml:annotationXML>
        <inkml:trace contextRef="#ctx0" brushRef="#br0">0 158 384 0,'11'-90'140'0,"-11"90"-108"0,16-38-8 0,-4 28 40 16,-1 0-40-16,12 3 44 15,5 0-40-15,22 31 72 16,12 14-52-16,11 44 20 16,-7 4-40-16,0 38 8 15,-12 4-20-15,-4-1 0 16,-11-14-8-16,-12-13 124 15,0-24-68-15,-19-14 60 16,4-14-72-16,-12-14 40 16,7-6-52-16,-7-21-204 15,0-7 84-15</inkml:trace>
        <inkml:trace contextRef="#ctx0" brushRef="#br0" timeOffset="208.0543">739-42 860 0,'-35'-7'320'0,"35"7"-248"0,-27 28-20 16,12 6 40-1,7 4-60-15,-11 27 4 16,3 1-20-16,-7 9 24 16,4-9-24-16,-16 6 20 15,12-10-20-15,-24 10-8 16,8-6-4-16,-15-1 20 15,16-10-12-15,-9-3-164 0,12-15 84 16</inkml:trace>
      </inkml:traceGroup>
      <inkml:traceGroup>
        <inkml:annotationXML>
          <emma:emma xmlns:emma="http://www.w3.org/2003/04/emma" version="1.0">
            <emma:interpretation id="{DE957681-663E-4874-BCE4-8E23F4831B4A}" emma:medium="tactile" emma:mode="ink">
              <msink:context xmlns:msink="http://schemas.microsoft.com/ink/2010/main" type="line" rotatedBoundingBox="5470,477 9966,163 10046,1316 5551,1630"/>
            </emma:interpretation>
          </emma:emma>
        </inkml:annotationXML>
        <inkml:traceGroup>
          <inkml:annotationXML>
            <emma:emma xmlns:emma="http://www.w3.org/2003/04/emma" version="1.0">
              <emma:interpretation id="{8BE6BEA5-B7F2-4019-8D91-6C8E8759E7DD}" emma:medium="tactile" emma:mode="ink">
                <msink:context xmlns:msink="http://schemas.microsoft.com/ink/2010/main" type="inkWord" rotatedBoundingBox="5515,1115 5959,1084 5985,1456 5541,14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34.0601">704 681 464 0,'0'31'176'0,"0"-31"-140"0,16 37-8 0,-8-19 84 16,11-12-68-16,8 8 8 16,4-10-32-16,16-22 24 15,7 12-28-15,0-22 12 16,-4 7-16-16,-3-6-16 16,-9 6 0-16,-14-6 48 15,-5 9-24-15,-15-2 60 16,-4 10-44-16,-20-1 12 15,-3 11-32-15,-23 11 108 16,-1 6-72-16,1 21 76 16,3 3-72-16,20 10-20 15,11 5-24-15,16-12 8 16,12-6-12-16,23-7 24 16,3-3-20-16,16-15-100 15,-7-6 44-15</inkml:trace>
        </inkml:traceGroup>
        <inkml:traceGroup>
          <inkml:annotationXML>
            <emma:emma xmlns:emma="http://www.w3.org/2003/04/emma" version="1.0">
              <emma:interpretation id="{594166B8-FAE8-4C7B-BAD5-6A40BC5CB45A}" emma:medium="tactile" emma:mode="ink">
                <msink:context xmlns:msink="http://schemas.microsoft.com/ink/2010/main" type="inkWord" rotatedBoundingBox="6546,402 8582,260 8653,1278 6617,14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55.6574">2175-107 580 0,'-7'-11'216'0,"7"11"-168"0,-39-7-12 15,12 7 84 1,4 0-72-16,-20 7 88 16,4 7-80-16,-7 14-8 15,7 6-32-15,-7 31 32 16,11 8-24-16,4 6 32 16,12 3-32-16,7-6-4 15,8-7-12-15,8 7 12 16,8-15-12-16,-1 5-224 15,9-11 120-15,11-10-548 0,-1-11 360 16</inkml:trace>
          <inkml:trace contextRef="#ctx0" brushRef="#br0" timeOffset="1450.9766">2326 312 436 0,'-19'-7'160'0,"19"7"-124"0,-35 0-8 0,16-3 80 16,11 3-64-16,-11-3 44 16,7 3-52-16,1-4 24 15,3 4-32-15,8 0 0 16,4 7-16-16,-4 0 56 16,7 7-40-16,1 3 52 15,0 0-48-15,-8 4 4 16,4 3-24-16,-8-4 12 15,-4 5-16-15,0-5 24 16,8 1-20-16,0-7 4 16,0-4-8-16,8-10 28 15,0 0-20-15,3-14 4 16,9 0-12-16,7-10-52 16,-8 7 28-16,8-7-24 15,-7 10 24-15,-1 11-16 16,0 6 16-16,-3 8 28 15,-1 2-8-15,5 5 0 16,-1-1 0-16,4-3 28 0,4 3-16 0,8-14 12 16,0 4-16-16,0-10 28 15,-4 3-24 1,-8-18 56-16,0 5-40 0,-15-25-16 16,0 10-8-16,-12-23 8 15,0 2-8-15,0 1-40 16,4 7 20-16,12 0-220 15,0 17 132-15</inkml:trace>
          <inkml:trace contextRef="#ctx0" brushRef="#br0" timeOffset="1676.0737">2992-101 572 0,'0'-3'208'0,"0"3"-160"0,12 7-12 15,-4 3 172 1,11 4-120-16,20 34 116 16,3 7-120-16,12 28 44 15,-3-1-72-15,-16 11 36 16,-12-7-52-16,-35 11 40 16,-7-8-44-16,-24 1-28 15,1-15-8-15,-9-16-336 16,9-14 184-16</inkml:trace>
          <inkml:trace contextRef="#ctx0" brushRef="#br0" timeOffset="1860.082">3631 257 860 0,'-19'-13'320'0,"19"13"-248"0,11 6-20 0,-3-6 4 15,4 0-40-15,15 0 12 16,8 7-16-16,11-3-184 16,4 10 96-16</inkml:trace>
          <inkml:trace contextRef="#ctx0" brushRef="#br0" timeOffset="1991.4175">3565 512 832 0,'-31'3'308'0,"31"-3"-240"0,23 21-20 0,1-21 8 16,-1 7-40-16,31-14 12 15,12 7-16-15</inkml:trace>
        </inkml:traceGroup>
        <inkml:traceGroup>
          <inkml:annotationXML>
            <emma:emma xmlns:emma="http://www.w3.org/2003/04/emma" version="1.0">
              <emma:interpretation id="{E6D6A109-B960-4CD5-A4F8-923AEB6F7978}" emma:medium="tactile" emma:mode="ink">
                <msink:context xmlns:msink="http://schemas.microsoft.com/ink/2010/main" type="inkWord" rotatedBoundingBox="9497,443 9983,409 10046,1316 9560,13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77.1731">4684 3 488 0,'46'-35'180'0,"-46"35"-140"0,51-17-12 0,-24 7 164 16,-4 3-112-16,20 0 116 16,3 7-112-16,4 0 96 15,-3 0-100-15,-5 7 64 16,-3 10-84-1,-8 4 56-15,-8 3-64 0,-11 7 24 16,0 0-44-16,-12 7 16 16,0-4-28-16,-12-3 36 15,0 3-32-15,-11-3-12 16,8 0-8-16,-12-7-280 16,7 0 152-16</inkml:trace>
          <inkml:trace contextRef="#ctx0" brushRef="#br0" timeOffset="2415.039">5056 794 880 0,'3'21'328'0,"-3"-21"-256"0,8 10-16 16,-16-13-280-1,1 3 112-15</inkml:trace>
        </inkml:traceGroup>
      </inkml:traceGroup>
    </inkml:traceGroup>
    <inkml:traceGroup>
      <inkml:annotationXML>
        <emma:emma xmlns:emma="http://www.w3.org/2003/04/emma" version="1.0">
          <emma:interpretation id="{AAEF0AC9-1328-4421-BFA8-297C3B916F59}" emma:medium="tactile" emma:mode="ink">
            <msink:context xmlns:msink="http://schemas.microsoft.com/ink/2010/main" type="paragraph" rotatedBoundingBox="1922,1640 5451,1890 5379,2895 1851,2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D3EBFD-0514-48D0-B482-47DDDAB8EA25}" emma:medium="tactile" emma:mode="ink">
              <msink:context xmlns:msink="http://schemas.microsoft.com/ink/2010/main" type="line" rotatedBoundingBox="1922,1640 5451,1890 5379,2895 1851,2645">
                <msink:destinationLink direction="with" ref="{D98410DE-42A2-4407-8AD2-E865CF238BE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06F3257-1742-4DE9-9C1A-D30D4618017B}" emma:medium="tactile" emma:mode="ink">
                <msink:context xmlns:msink="http://schemas.microsoft.com/ink/2010/main" type="inkWord" rotatedBoundingBox="1922,1640 5451,1890 5379,2895 1851,264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906.0086">-2869 1685 312 0,'-4'-24'112'0,"4"17"-84"16,-7-6-12-16,3 6 20 16,8 3-24-16,-4-10 92 15,0 8-56-15,-4-1 100 0,4-4-84 16,-4-2 76 0,4 13-80-16,-8-7-24 15,4 14-20-15,-3 6-40 16,3 5 12-16,0 26 12 15,0 5 4-15,-11 19 24 16,15 1-16-16,-12 0 4 16,8-4-8-16,-4-16-8 0,8 2 4 0,-4-27 4 15,4 7-4-15,0-24-204 16,4 0 108-16,0-35-308 16,0 11 228-16</inkml:trace>
          <inkml:trace contextRef="#ctx0" brushRef="#br0" timeOffset="8102.0555">-2911 1616 392 0,'4'-30'148'0,"-4"30"-116"0,23-38-8 0,-4 24 128 16,12 10-88-16,20-9 60 15,3 13-68-15,12 7-16 16,-1 3-24-16,-7 11 16 16,-3-1-20-16,-17 4-4 15,-7 0-4-15,-19 4 28 16,-8 3-16-16,-39 7 20 15,-4 3-20-15,-34 0-68 16,7-3 24-16,-8-10-76 16,16-4 60-16</inkml:trace>
          <inkml:trace contextRef="#ctx0" brushRef="#br0" timeOffset="8386.8281">-1982 1235 540 0,'-27'-35'200'0,"27"35"-156"0,-16 7-12 0,9 3-44 15,7-6 0-15,0 10 4 16,3 6 8-16,5 11-28 16,8 0 16-16,-5 10 12 15,1 8 4-15,-12 13 40 16,4-7-20-16,-24 24 4 15,5 0-16-15,-20 17 100 16,8-10-64-16,-4-10 44 16,12-11-56-16,3-13-12 15,16-14-12-15,16-14-176 16,3-7 88-16</inkml:trace>
          <inkml:trace contextRef="#ctx0" brushRef="#br0" timeOffset="8855.6742">-1409 1789 364 0,'-4'-11'132'0,"4"11"-100"0,-8-14-12 15,4 4 68 1,0 7-52-16,-11-11 68 16,3 7-64-16,-11-7 28 0,0 4-40 0,-8 0-8 15,4 6-12-15,0 4 20 16,7 7-16-16,-7 10-20 16,8 7 0-16,0 14 32 15,3 0-16-15,1 3 0 16,7-3-4-1,0-7-16-15,4-3 8 0,8-15 20 16,4 1-8-16,7-17-196 16,9-4 100-16,3-17-124 15,0 3 124-15,0-13 64 16,-4 3 16-16,-4-4 56 16,-3 11-24-16,-4 4 232 15,3 9-140-15,-11 11 84 16,4 7-116-16,-12 21-16 15,8 3-40-15,-1 10-8 16,9 0-12-16,4-3-112 16,7-7 56-16</inkml:trace>
          <inkml:trace contextRef="#ctx0" brushRef="#br0" timeOffset="9182.9158">-1096 1802 404 0,'39'-55'148'0,"-39"55"-112"0,35-17-12 16,-24 10 164 0,1 0-108-16,-12 7 124 15,4 0-116-15,-20 0 28 16,5 11-72-16,-16-5-16 16,7 8-16-16,-7 7 0 0,8-4-8 0,0 0-56 15,11 4 28-15,4 3 28 16,8 4 0-16,11-1-16 15,9 1 4-15,10 3-40 16,1-7 28-16,-4 7-36 16,0-7 32-16,-19 3 36 15,-4-3-4-15,-20 0 8 16,-4 4-8-16,-15-7 12 16,4-4-12-16,-7-7-4 15,6 0 0-15,1-10-40 16,12 0 20-16</inkml:trace>
          <inkml:trace contextRef="#ctx0" brushRef="#br0" timeOffset="9813.5934">-635 1703 372 0,'12'0'140'0,"-12"0"-112"0,19 10-4 16,-15 4 92-1,4 6-68-15,-12 15 76 16,4 3-68-16,-8 6 56 0,4 1-60 0,-8 0-28 31,5-1-16-31,-5-6 16 0,4-10-12 0,1-11 12 16,14-3-12-16,1-14 28 15,4-7-24-15,7-31-100 16,0 4 40-16,9-28-184 16,-1 7 128-16,0-4-8 15,0 11 64-15,-8 7 76 16,1 10-16-16,-9 10 84 16,1 11-56-16,-16 10 120 15,4 10-92-15,-8 21 72 16,0 10-84-16,1 14-12 15,3 4-32-15,4-1 16 16,4-6-20-16,3-4 4 16,5-13-8-16,4-11 56 15,3 0-36-15,0-17 16 16,4 0-28-16,1-18-104 16,-1 1 44-16,0-18-132 15,0 8 100-15,-3-22-88 16,3 8 96-16,8-14-12 15,-16 7 52-15,5-1-4 16,-1 15 20-16,4 6 44 16,1 11-20-16,-13 17 96 15,5 6-60-15,-5 15 48 16,-3 6-56-16,4 8 16 0,3-5-36 16,-7 1 16-16,3 0-20 15,-3-7 8-15,8-3-12 0,-9-1-68 16,1-6 28-16</inkml:trace>
          <inkml:trace contextRef="#ctx0" brushRef="#br0" timeOffset="10219.3474">561 1751 364 0,'-4'-14'132'0,"4"14"-100"0,4-4-12 0,-8 1 140 16,0 3-92-16,-7-7 80 15,3 4-88-15,-4-4-24 16,5 3-20-16,-13 4 4 16,5 7-12-16,-12 14 32 15,7 6-24-15,-14 18 32 16,6 3-32-16,1 4 20 15,8-7-20-15,4-4-16 16,11-3-4-16,8-14 20 16,3-3-8-16,9-8-12 15,7-2 0-15,4-15-208 16,0 1 116-16,0-25-24 16,0 1 72-16,-3-25 48 0,-5 7 4 15,-4-3 80-15,-3 14-48 0,-4 10 156 16,0 10-112-16,-1 17 12 15,5 15-56-15,0 13 8 16,3 6-24-16</inkml:trace>
        </inkml:traceGroup>
      </inkml:traceGroup>
    </inkml:traceGroup>
    <inkml:traceGroup>
      <inkml:annotationXML>
        <emma:emma xmlns:emma="http://www.w3.org/2003/04/emma" version="1.0">
          <emma:interpretation id="{A7766277-2711-4448-A873-311C3781BA94}" emma:medium="tactile" emma:mode="ink">
            <msink:context xmlns:msink="http://schemas.microsoft.com/ink/2010/main" type="paragraph" rotatedBoundingBox="9554,1976 19387,2008 19382,3293 9550,326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13BA028-814A-4180-A990-D21E5D331978}" emma:medium="tactile" emma:mode="ink">
              <msink:context xmlns:msink="http://schemas.microsoft.com/ink/2010/main" type="line" rotatedBoundingBox="9554,1976 19387,2008 19382,3293 9550,3261"/>
            </emma:interpretation>
          </emma:emma>
        </inkml:annotationXML>
        <inkml:traceGroup>
          <inkml:annotationXML>
            <emma:emma xmlns:emma="http://www.w3.org/2003/04/emma" version="1.0">
              <emma:interpretation id="{31A81777-7A89-46F4-B52E-3AC7E26DCB31}" emma:medium="tactile" emma:mode="ink">
                <msink:context xmlns:msink="http://schemas.microsoft.com/ink/2010/main" type="inkWord" rotatedBoundingBox="9554,1976 13427,1989 13423,3227 9550,321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3744.58">5586 1992 288 0,'12'-18'108'0,"-12"18"-84"0,7-17-4 0,-7 7 84 15,4 3-60-15,-8-10 52 16,4 3-56-16,-7-7 52 15,-1 8-56-15,-8-5 28 16,1 8-36-16,-8 0-8 16,3 3-12-16,-3 7 12 15,4 7-12-15,-8 3 4 16,7 7-4-16,-11 7 4 16,8 4-8-16,0 6 16 15,11 1-12-15,-7-1 16 16,11 1-16-16,8-8-12 15,0 1 0-15,8-4 40 0,11-11-24 16,0-6-8-16,-3 0-8 0,7-14-60 16,4 4 36-16,0-11-76 15,8 0 60-15,-12-13-16 16,-3 3 36-16,-5-4 24 16,-3 4 0-16,-8 3 116 15,0 11-64-15,-8 10 96 16,0 10-88-16,-4 11 16 15,4 3-44-15,8 0-12 16,4 7-12-16,19-10-60 16,4-4 28-16,19-3-456 15,5 0 264-15</inkml:trace>
          <inkml:trace contextRef="#ctx0" brushRef="#br0" timeOffset="34029.8392">6004 1895 580 0,'-8'-17'216'0,"8"17"-168"0,-4 7-12 16,0 7 76 0,8 3-68-16,-4 14 24 15,4 3-36-15,-8 4-12 16,8 0-12-16,-4-4 36 16,4-6-20-16,-4-7-12 15,4-4-8-15,-8-7 56 16,4-3-32-16,-4-7 8 0,0 0-24 15,-3-14-16-15,7 4 0 0,-4-21-16 16,4 3 12-16,0-16-12 16,7 9 8-16,9 4-36 15,3 4 28-15,12 10 8 16,-4 3 8-16,24 10-244 16,-1 4 136-16</inkml:trace>
          <inkml:trace contextRef="#ctx0" brushRef="#br0" timeOffset="34285.5206">6523 1771 592 0,'-16'-24'220'0,"16"24"-172"0,-27-17-12 0,16 10 84 16,7 7-72-16,0 0-80 16,4 4 12-16,4 2-100 15,3 8 64-15,13 7-288 16,-5-4 188-16,-3 7-36 15,-1 7 116-15,-11 0 400 16,4 7-172-16,-15 0 208 16,3 7-208-16,-11-4 32 15,-1 0-108-15,1 0-8 16,3-10-44-16,5 7-40 16,11-7 8-16,0-7-632 15,8 0 348-15</inkml:trace>
          <inkml:trace contextRef="#ctx0" brushRef="#br0" timeOffset="35005.607">6767 1985 840 0,'-28'7'312'0,"28"-7"-244"0,-27 6-16 16,16-6 148-1,7 4-120-15,8-4-88 16,4 3 0-16,22-3 4 16,9 0 4-16,19-7 36 15,4 7-20-15,8-6-136 16,-8 2 64-16,-4-3-200 15,-8 0 144-15,-7-6-12 0,-8 2 76 16,-12-9 40-16,-4 13 8 0,-11-17 20 16,0 10-12-16,-12-14-92 15,8 8 48 1,-16-11-52-16,8 3 52 16,-7-3 20-16,3 11 12 0,-8-4 28 15,5 10-12-15,-12-3 112 16,3 6-72-16,-15 1 156 15,8 6-116-15,-11 8 0 16,10 3-56-16,-3 20-16 16,8 4-12-16,-4 28-32 15,16 6 12-15,-5 18 24 16,8-4-8-16,-7 21 20 16,3-7-16-16,-7 10 16 15,3-17-16-15,-11-10 32 16,8-11-24-16,-8-10 108 15,4-10-68-15,-5-11 12 16,5-6-44-16,0-11 48 16,4-3-40-16,-1-21-192 15,5 0 88-15,15-34-672 16,8-1 412-16</inkml:trace>
          <inkml:trace contextRef="#ctx0" brushRef="#br0" timeOffset="33204.1314">4765 1820 216 0,'-8'-14'80'0,"12"24"-60"0,-8 28-8 0,1-7 84 16,6 0-56-16,-6 17 8 15,-1 4-28-15,-4-8 24 16,8 1-28-16,-4-14 136 15,4-3-84-15,-4-11 144 16,8-3-116-16,-4-14 12 16,0 0-64-16,0-21 0 15,4 4-28-15,0-31-8 16,7-1-4-16,1-16-4 16,4 10 0-16,3 0-64 15,4 14 36-15,4 10 56 0,4 17-12 16,4 10-4-16,4 11-8 15,7 4 40-15,1 2-24 0</inkml:trace>
          <inkml:trace contextRef="#ctx0" brushRef="#br0" timeOffset="35321.4467">7421 1912 996 0,'-43'83'368'0,"43"-83"-284"0,-38 59-24 0,22-29 20 16,8-5-56-16,1 6 24 16,3-4-28-16,0 1 16 15,12-4-20-15,-5-7-220 16,5 0 112-16,8-10-424 15,-5-4 288-15</inkml:trace>
          <inkml:trace contextRef="#ctx0" brushRef="#br0" timeOffset="35169.1287">7552 1568 964 0,'-15'-13'360'0,"15"13"-280"0,-19 3-24 15,-1 0 16-15,9 4-52 0,-16 4-20 16,11-1 0-16,-3 4-176 16,15 3 96-16</inkml:trace>
          <inkml:trace contextRef="#ctx0" brushRef="#br0" timeOffset="36102.0235">7638 2095 840 0,'27'3'312'0,"-27"-3"-244"0,42-7-16 16,-30 0 76-1,7 4-80-15,1-14 16 16,7 7-40-16,-8-8-4 16,16 5-12-16,-24-5 36 0,9 5-20 0,-16-8-12 15,0 4-8-15,-16-4 4 16,0 4-4-16,-11 7-20 16,0 6 8-16,-8 11-40 15,8 7 28-15,-8 10-12 16,8 3 20-16,3 4 24 15,5 4-4-15,11-4-4 16,8 3 0-16,3-6 12 16,13-1-8-16,-1-6 32 15,8-4-24-15,20-10-68 16,7 0 28-16,23-11-168 16,-3 4 108-16,3-10 0 15,-3 0 52-15,-1-18 20 16,-7 1 12-16,-8-15 16 15,-7 1-8-15,-9-4 128 16,-3 7-72-16,-12-3 84 16,-8 10-84-16,-19 0 12 15,8 7-44-15,-27 4-20 16,3 6-8-16,-7 10-16 16,0 11 8-16,-8 17-24 15,-4 7 16-15,-4 11-4 16,8 6 8-16,-4-7 0 15,8 4 0-15,16-1-28 16,11-9 20-16,11-14 40 0,16 3-12 16,-3-18 8-16,11-6-12 0,-1-13-96 15,5-1 52-15,0-14-96 16,-1 1 76-16,-7-25-8 16,-3 11 40-16,-9-24 12 15,-4 3 12-15,-3-14 24 16,-8 14-12-16,-4 0 112 15,8 7-72-15,-8 7 184 16,0 17-136-16,0 3-8 16,3 15-60-16,-3 6 4 15,8 7-20-15,-8 13 44 16,0 5-32-16,0 26-24 16,-8-2-4-16,-3 33 44 15,3 1-24-15,-11 10 16 16,3-7-20-16,9-3-16 15,3-17-4-15,11-8-136 16,5-13 72-16,15-7-504 16,-4-7 312-16</inkml:trace>
        </inkml:traceGroup>
        <inkml:traceGroup>
          <inkml:annotationXML>
            <emma:emma xmlns:emma="http://www.w3.org/2003/04/emma" version="1.0">
              <emma:interpretation id="{0DE4FBFC-26FC-4211-8FAE-426FEE531FB8}" emma:medium="tactile" emma:mode="ink">
                <msink:context xmlns:msink="http://schemas.microsoft.com/ink/2010/main" type="inkWord" rotatedBoundingBox="13857,2694 13907,2694 13907,2753 13856,275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6252.9257">9039 2191 624 0,'23'7'228'0,"-23"-7"-176"0,20 24-16 0,-17-10 36 15,1 0-48-15</inkml:trace>
        </inkml:traceGroup>
        <inkml:traceGroup>
          <inkml:annotationXML>
            <emma:emma xmlns:emma="http://www.w3.org/2003/04/emma" version="1.0">
              <emma:interpretation id="{FB44045A-9B49-427E-A608-88AF2A4BBA1A}" emma:medium="tactile" emma:mode="ink">
                <msink:context xmlns:msink="http://schemas.microsoft.com/ink/2010/main" type="inkWord" rotatedBoundingBox="14868,2057 16463,2062 16461,2695 14866,2690"/>
              </emma:interpretation>
              <emma:one-of disjunction-type="recognition" id="oneOf6">
                <emma:interpretation id="interp6" emma:lang="" emma:confidence="1">
                  <emma:literal>here</emma:literal>
                </emma:interpretation>
                <emma:interpretation id="interp7" emma:lang="" emma:confidence="0">
                  <emma:literal>have</emma:literal>
                </emma:interpretation>
                <emma:interpretation id="interp8" emma:lang="" emma:confidence="0">
                  <emma:literal>hove</emma:literal>
                </emma:interpretation>
                <emma:interpretation id="interp9" emma:lang="" emma:confidence="0">
                  <emma:literal>hare</emma:literal>
                </emma:interpretation>
                <emma:interpretation id="interp10" emma:lang="" emma:confidence="0">
                  <emma:literal>heve</emma:literal>
                </emma:interpretation>
              </emma:one-of>
            </emma:emma>
          </inkml:annotationXML>
          <inkml:trace contextRef="#ctx0" brushRef="#br0" timeOffset="37573.4743">10084 1782 644 0,'-23'65'236'0,"23"-65"-180"0,-8 69-20 0,4-42-8 16,8 1-24-16,-4-1 8 15,8 1-8-15,-8-4 8 16,12 0-8-16,-5-10 24 15,1-4-16-15</inkml:trace>
          <inkml:trace contextRef="#ctx0" brushRef="#br0" timeOffset="37409.5387">10193 1579 840 0,'-12'-7'312'0,"12"7"-244"0,-8 0-16 16,8-4 92-1,0 4-88-15,-8-3-4 16,8-1-32-16,0-2-24 0,4 6 0 16,0 0-500-1,4 0 276-15</inkml:trace>
          <inkml:trace contextRef="#ctx0" brushRef="#br0" timeOffset="38263.8098">10425 1833 624 0,'0'-13'228'0,"0"13"-176"0,-8 3-16 16,-4 7 140-1,5 4-104-15,-17 14 76 16,1 3-84-16,-4 10-52 16,4 4-12-16,11-8 12 15,8 1-4-15,16-7 16 16,7-14-16-16,16-3 40 16,4-3-24-16,4-8 20 0,-5-3-24 0,-7-10-124 15,0 3 56-15,-15-10-28 16,-1 3 48-16,-26-17-20 15,3 3 28-15,-15-6 28 16,3 3-4-16,1 0-8 16,0 10 0-16,19-3-60 15,0 10 36-15,23-3-16 16,4 3 28-16,15-3 28 16,-3 4-8-16,-4-1 8 15,0 3-4-15,-4 1-8 16,-4 3 4-16,-8 0-16 15,1 7 8-15,-13 7 12 16,1 7-4-16,-8 10 8 16,-4 7-8-16,4 14 24 15,0 0-16-15,-8-1-20 16,8-2 0-16,0-1 20 16,8-10-4-16,-8-4 4 15,0-6-4-15,0-7 36 16,0-4-20-16,0-7 40 15,8-3-36-15,-8-6-16 16,0-1-4-16,0-7 0 16,8 0-4-16,3-13-28 15,-3 3 12-15,11-21 4 16,1 10 8-16,3-9-28 16,4 6 16-16,8 14 24 0,4 3-8 0,3 21 64 15,-3 7-40-15,-4 10 24 16,0 7-32-16,-12 4 44 15,0 3-36-15,-15 7 28 16,0-7-28-16,-8 0 16 16,0 0-24-16,-8-4-256 15,4-3 128-15,-4-7-284 16,8-3 220-16</inkml:trace>
          <inkml:trace contextRef="#ctx0" brushRef="#br0" timeOffset="38594.6907">11528 1909 748 0,'4'-14'276'0,"-4"14"-216"0,-8-10-16 0,4 6 92 15,4 8-84-15,-11 3-12 16,3 3-24-16,-11 14-16 15,3 4 4-15,-3 6 20 16,3 4-12-16,5-4-20 16,3-3 0-16,12-13 20 15,7 6-4-15,13-14 40 16,7-7-24-16,3-3-4 16,5 0-12-16,-8-10-8 0,0 3 4 15,-15-13 28-15,-5 2-16 0,-15-19-24 16,-7 6 4-16,-9-14 0 15,5 14 4-15,3 0-388 16,12 14 212-16</inkml:trace>
        </inkml:traceGroup>
        <inkml:traceGroup>
          <inkml:annotationXML>
            <emma:emma xmlns:emma="http://www.w3.org/2003/04/emma" version="1.0">
              <emma:interpretation id="{15311122-5C73-48CF-8B3C-FABA484D44A9}" emma:medium="tactile" emma:mode="ink">
                <msink:context xmlns:msink="http://schemas.microsoft.com/ink/2010/main" type="inkWord" rotatedBoundingBox="16761,2036 19386,2045 19382,3293 16757,328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9000.2692">12132 1875 592 0,'8'-14'220'0,"-8"14"-172"0,0-11-12 0,-4 8 180 15,0 3-124-15,-15-3 60 16,3-1-88-16,-11 1 24 15,0 3-52-15,0 0-28 16,4 7-8-16,-5 3-52 16,13 4 24-16,7 6-12 15,8 1 24-15,12 3 8 16,7 0 8-16,16 4 16 16,8-4-8-16,3 0-4 15,-7 0 0-15,-4-7 12 16,-16 0-8-16,-19-3 32 0,0 0-24 0,-39-4 20 15,4 4-20-15,-11-7-24 16,7 3 0-16,4-13-12 16,8 6 8-16,16-17-396 15,15 4 220-15</inkml:trace>
          <inkml:trace contextRef="#ctx0" brushRef="#br0" timeOffset="39225.3708">12511 1740 652 0,'-19'0'244'0,"19"0"-192"0,-19 14-12 0,7 0 92 15,12 7-80-15,-15 20-36 16,11 4-16-16,-4 27 4 16,-4 4 0-16,-3 41-12 15,3-11 4-15,-3 8-76 16,3-14 44-16,-7-11 12 15,3-17 20-15,-7-10 28 16,4-17-12-16,-5-11-232 16,5-13 116-16</inkml:trace>
          <inkml:trace contextRef="#ctx0" brushRef="#br0" timeOffset="39482.0577">12415 1937 664 0,'38'-7'244'0,"-38"7"-188"0,20 13-16 0,-5 1-12 15,1 7-24-15,-1 6-4 16,4 1 4-16,-3 6 40 16,3-3-24-16,-19-3 24 15,0-1-24-15,-7-6 36 16,-9 0-32-16,-7-11-4 15,0 0-12-15,-5-6-68 16,13-8 32-16,-4-16-216 16,15 9 132-16</inkml:trace>
          <inkml:trace contextRef="#ctx0" brushRef="#br0" timeOffset="39873.3087">12941 1548 748 0,'-8'-11'276'0,"8"11"-216"0,0 11-16 16,-4-4 92 0,4-1-84-16,-3 19-20 15,-1-1-20-15,-4 34-4 16,0 1-4-16,-3 13 76 16,3-3-44-16,-4-7-4 15,4-7-20-15,1-11-28 16,7-2 8-16,-4-18 40 15,4-4-20-15,-8-13 24 0,8 0-20 0,0-14-96 16,12 4 44-16,-5-14-76 16,5-1 64-16,11-19-32 15,-11 6 48-15,7-4 12 16,1 8 8-16,3 10-16 16,0 6 16-1,-4 15 56-15,1 6-20 0,-9 17 16 16,5 4-24-16,-8 0 8 15,-1 4-12-15,-7-4 36 16,4 0-24-16,-8-4-40 16,4-3 8-16,-3-3-368 15,3 0 204-15</inkml:trace>
          <inkml:trace contextRef="#ctx0" brushRef="#br0" timeOffset="40170.6011">13425 2019 664 0,'4'-10'244'0,"-4"10"-188"0,11 3-16 16,-7-3 128-1,4 0-100-15,0-3 16 16,3-1-48-16,-3-3 28 16,4 4-36-16,-8-11-4 15,3 4-16-15,-7-11 28 16,0 8-20-16,-11-8-24 0,-1 11 4 0,-11 3-44 15,0 14 28-15,-16 6-12 16,4 8 20-16,-7 3-8 16,11 7 8-16,0 7 0 15,7-4 4-15,13-6 16 16,7-1-4-16,23-6-4 16,8-4 4-16,20-7-252 15,-1 1 136-15</inkml:trace>
          <inkml:trace contextRef="#ctx0" brushRef="#br0" timeOffset="40440.785">13700 1971 592 0,'-8'17'220'0,"8"-17"-172"0,-4 52-12 0,0-28 40 15,4-4-48-15,-4 5 32 16,4-1-32-16,-3 0-8 15,6-4-12-15,1-6 36 16,-4-4-20-16,4-10 56 16,4 0-44-16,0-10-16 15,-1 3-12-15,1-10 0 16,4 3-4-16,3-13-4 16,1 3 4-16,7-18-4 15,0-2 0-15,12 2-36 16,-8 5 20-16,12 12-64 0,-8 19 44 15</inkml:trace>
          <inkml:trace contextRef="#ctx0" brushRef="#br0" timeOffset="40770.6617">14149 2105 600 0,'8'4'224'0,"-8"-4"-176"0,38-4-12 0,-22 4 88 15,3 0-76-15,0-14 60 16,1 7-64-16,-1-10 24 16,8 4-40-16,-15-15 96 15,7 11-68-15,-11-7 28 16,-8 6-48-16,-8-6-12 16,8 7-16-16,-19-3 4 15,7 2-8-15,-23 8 112 16,16 7-64-16,-8 13-12 15,8 4-24-15,7 17-48 16,4 0 16-16,24 0 24 16,7 6-4-16,12-6 96 15,11-7-52-15,12-3-120 16,4-11 36-16,4-3-464 16,0 4 276-16</inkml:trace>
        </inkml:traceGroup>
      </inkml:traceGroup>
    </inkml:traceGroup>
    <inkml:traceGroup>
      <inkml:annotationXML>
        <emma:emma xmlns:emma="http://www.w3.org/2003/04/emma" version="1.0">
          <emma:interpretation id="{55522372-F5E6-4BC9-8263-752DCC9AE0DE}" emma:medium="tactile" emma:mode="ink">
            <msink:context xmlns:msink="http://schemas.microsoft.com/ink/2010/main" type="paragraph" rotatedBoundingBox="2429,3412 8164,3264 8186,4110 2451,4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8B2D37-D89F-4430-B24C-42FB450A0EC2}" emma:medium="tactile" emma:mode="ink">
              <msink:context xmlns:msink="http://schemas.microsoft.com/ink/2010/main" type="line" rotatedBoundingBox="2429,3412 8164,3264 8186,4110 2451,4258"/>
            </emma:interpretation>
          </emma:emma>
        </inkml:annotationXML>
        <inkml:traceGroup>
          <inkml:annotationXML>
            <emma:emma xmlns:emma="http://www.w3.org/2003/04/emma" version="1.0">
              <emma:interpretation id="{63106D39-3BF8-4473-ADB5-A308200ECBAF}" emma:medium="tactile" emma:mode="ink">
                <msink:context xmlns:msink="http://schemas.microsoft.com/ink/2010/main" type="inkWord" rotatedBoundingBox="2433,3534 4995,3468 5014,4192 2451,425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9613.0969">-2265 3275 560 0,'-7'-3'208'0,"7"-4"-164"0,-8 0-8 16,4 3 40 0,4 8-48-16,-4 3 24 15,0 3-32-15,-7 14 8 16,7 4-16-16,-4 13 12 0,4 4-16 0,-8 10 16 16,9-4-16-16,-9-6 16 15,8-7-16-15,-8-14 104 16,9-3-64-16,-1-21 8 15,4-7-36-15,4-24 4 16,-1-4-12-16,13-13 0 16,-8 4-4-16,-1-22 4 15,1 15-8-15,-8-8-20 16,4 11 8-16,-4 7 4 16,4 10 4-16,-4 10-56 15,0 14 32-15,4 17 20 16,7 8 4-16,1 16 28 15,0 7-16-15,7 11 12 16,0 3-12-16,5 7 20 16,3-4-20-16,0-9-40 15,0-8 16-15,0-17 132 16,-4-7-60-16,0-24 96 16,-3-6-88-16,-5-25 20 15,5 3-52-15,-9-30 12 16,5 3-28-16,-5-21 0 15,-3 8-12-15,8 2-40 16,-1 18 16-16,-3 14-28 16,3 17 24-16,1 17-332 15,-1 14 192-15</inkml:trace>
          <inkml:trace contextRef="#ctx0" brushRef="#br0" timeOffset="60019.9393">-1874 3512 644 0,'-8'7'236'0,"8"-7"-180"0,8 4-20 0,-4-8 96 16,8 4-80-16,3-10 24 15,8 3-44-15,1-10-20 16,3 3-8-16,0-3 12 15,0 0-8-15,-4 0-4 16,0 3 0-16,-7-3 20 16,-4 6-12-16,-12-2 12 15,-4 2-12-15,-8 1 20 16,0 6-20-16,-3 1-4 16,3 6-4-16,-3 4-16 15,3 7 8-15,-3 3-24 16,3 4 16-16,-3 13 12 15,3 4 4-15,-3 7-4 16,7 0 4-16,-4-1-4 16,12-2 0-16,0-8 16 15,8-6-8-15,0-11-28 16,11-3 8-16,0-21-340 16,8 3 196-16</inkml:trace>
          <inkml:trace contextRef="#ctx0" brushRef="#br0" timeOffset="60484.6731">-1367 3399 528 0,'0'0'196'0,"0"0"-152"0,0 3-12 0,-4 1 8 16,12 3-28-16,0 0 40 15,0-1-28-15,3 5 12 16,-7 6-20-16,4-3 20 15,0 3-24-15,-8 4-12 16,0 6-4-16,-8-6 12 16,8-1-4-16,-8 1 8 15,4-11-8-15,-3-6 16 16,14-1-12-16,-3-13 40 16,4 3-24-16,11-10-4 15,-3 3-12-15,-5-3-8 16,9 7 4-16,-13 3 20 15,13 3-12-15,-12 11 12 16,3 3-12-16,-3 11-8 16,-8 7 0-16,0-1-4 15,4 1 0-15,0-4 8 16,3 0-4-16,5-14 16 16,0 1-12-16,3-15 24 15,1-3-20-15,3-7 4 0,0 1-8 0,1-8 28 16,-1 7-20-1,-7-10 40-15,-1 7-32 16,-3-4 20-16,-4 8-24 0,-4-5 28 16,0 5-32-16</inkml:trace>
          <inkml:trace contextRef="#ctx0" brushRef="#br0" timeOffset="61520.5106">-798 3306 716 0,'-3'-10'264'0,"3"10"-204"0,19-7-16 0,-15 7 52 16,7 3-60-16,1 1 48 16,7 3-48-16,1-1 0 15,-1 1-24-15,8 0 36 16,8 0-24-16,0-7 12 16,0 0-20-16,3 0 20 15,1-3-24-15,-8-4 4 16,0 0-8-16,-12 0 4 15,-3 7-8-15,-16 0 16 16,-4 7-12-16,-15 7 32 16,-1 3-24-16,-3 14 4 15,8 0-12-15,-1 20 20 16,4-2-16-16,9-5 24 16,6-2-24-16,13-15 24 15,3-10-24-15,8-10 56 16,4-14-36-16,-4-13-84 15,1-1 24-15,-13-10-72 16,-3 4 60-16,-12-11-44 16,0 10 48-16,-12-10 4 15,4 11 16-15,1 3-16 16,7 7 20-16,7-1-64 16,5 8 40-16,15-4 60 15,8 7-8-15,4 0-16 16,-5 7 0-16,1-3 16 0,-4 6-8 0,-4-3-4 15,-3 7 0-15,-9 0 28 16,-11 7-16-16,-8 0 4 16,4 0-12-16,-15-1-8 15,11 4 4-15,-8-3 20 16,8 3-12-16,0 1-4 16,8-5-4-16,-4-6 12 15,8 4-8-15,0-11 32 16,3 0-24-16,1-7 32 15,3 3-32-15,1-6 12 16,3 0-16-16,-7-8 20 16,3 8-20-16,-3-4 12 15,3 4-12-15,-7-4-8 16,4 4 0-16,-8 0-24 16,3 3 12-16,-3 3-112 15,4 4 68-15,0 4 28 16,3 3 20-16,-3 6 24 15,4 5-12-15,-5 2 48 16,5 1-28-16,0 6 20 16,-1-2-28-16,-3-1 60 15,8-4-44-15,-16 1-52 16,3 0 8-16,-14-4-444 16,7 0 252-16</inkml:trace>
          <inkml:trace contextRef="#ctx0" brushRef="#br0" timeOffset="60710.8155">-585 3058 716 0,'-19'-34'264'0,"19"34"-204"0,-4-31-16 0,4 27 96 16,-8 1-84-16,-3 10-20 16,11 0-24-16,-8 31-24 15,4-1 8-15,-4 19 20 16,8-1-8-16,-11 0 16 15,11-4-16-15,-12 1-116 16,12-7 56-16</inkml:trace>
        </inkml:traceGroup>
        <inkml:traceGroup>
          <inkml:annotationXML>
            <emma:emma xmlns:emma="http://www.w3.org/2003/04/emma" version="1.0">
              <emma:interpretation id="{BF8BA3FB-3530-46D2-B3BD-271B0F5DF1FB}" emma:medium="tactile" emma:mode="ink">
                <msink:context xmlns:msink="http://schemas.microsoft.com/ink/2010/main" type="inkWord" rotatedBoundingBox="5375,3473 5761,3463 5776,4034 5390,404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1687.9183">635 2976 892 0,'-4'-7'332'0,"4"7"-260"0,-12 7-20 0,4 0 80 16,5 3-84-16,-9 11 8 15,0-1-36-15,-3 11 60 16,7 0-48-16</inkml:trace>
          <inkml:trace contextRef="#ctx0" brushRef="#br0" timeOffset="61970.1678">906 3227 1040 0,'-8'7'384'0,"8"-7"-300"0,-8 7-20 0,4 0-12 16,4 3-40-16,-4 4-48 16,8-1 20-16,-4 5 20 15,8-1 0-15,0 0 28 16,3 4-20-16,1-1-4 16,-4 4-4-16,0-3 4 15,7 7-4-15,-15-8-12 16,0 1 4-16,-15-7 64 15,7-1-32-15,-12-6 60 0,9 0-52 16,-5-10-648-16,5-1 328 0</inkml:trace>
        </inkml:traceGroup>
        <inkml:traceGroup>
          <inkml:annotationXML>
            <emma:emma xmlns:emma="http://www.w3.org/2003/04/emma" version="1.0">
              <emma:interpretation id="{BAAA42F4-3CB3-41E1-9643-76FF01C7C401}" emma:medium="tactile" emma:mode="ink">
                <msink:context xmlns:msink="http://schemas.microsoft.com/ink/2010/main" type="inkWord" rotatedBoundingBox="6673,3303 6807,3299 6821,3846 6688,385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2302.5503">1990 2807 924 0,'-8'-10'340'0,"8"10"-260"0,-12 17-28 16,5 4 36-1,-1 6-60-15,-4 28-36 16,1 7 0-16,-5 14 52 16,4-7-20-16,-3-1 52 15,7-12-44-15,-3-1 36 16,11-11-36-16</inkml:trace>
        </inkml:traceGroup>
        <inkml:traceGroup>
          <inkml:annotationXML>
            <emma:emma xmlns:emma="http://www.w3.org/2003/04/emma" version="1.0">
              <emma:interpretation id="{DABF3F9D-6081-41B4-BD70-F21FA9EAB383}" emma:medium="tactile" emma:mode="ink">
                <msink:context xmlns:msink="http://schemas.microsoft.com/ink/2010/main" type="inkWord" rotatedBoundingBox="7123,3648 8173,3621 8183,3996 7132,4023"/>
              </emma:interpretation>
              <emma:one-of disjunction-type="recognition" id="oneOf11">
                <emma:interpretation id="interp15" emma:lang="" emma:confidence="1">
                  <emma:literal>an</emma:literal>
                </emma:interpretation>
                <emma:interpretation id="interp16" emma:lang="" emma:confidence="0">
                  <emma:literal>on</emma:literal>
                </emma:interpretation>
                <emma:interpretation id="interp17" emma:lang="" emma:confidence="0">
                  <emma:literal>ar</emma:literal>
                </emma:interpretation>
                <emma:interpretation id="interp18" emma:lang="" emma:confidence="0">
                  <emma:literal>au</emma:literal>
                </emma:interpretation>
                <emma:interpretation id="interp19" emma:lang="" emma:confidence="0">
                  <emma:literal>as</emma:literal>
                </emma:interpretation>
              </emma:one-of>
            </emma:emma>
          </inkml:annotationXML>
          <inkml:trace contextRef="#ctx0" brushRef="#br0" timeOffset="63097.6661">2501 3292 984 0,'15'-20'368'0,"-15"20"-288"0,0-31-20 0,0 13 64 15,0 5-80-15,-12-5 52 16,9-2-56-16,-9 3-28 16,12 10-12-16,-19 0-64 15,11 14 36-15,-11 7 20 16,7 10 8-16,-15 3-24 16,11 1 12-16,-7-1-4 15,0 1 8-15,4-4-20 16,15-4 16-16,-4-2 12 15,8-1 4-15,8-7 52 16,-1-3-32-16,9-7-64 16,7 0 20-16,-4-7-144 15,1 4 92-15,-1-8 16 16,-3 8 32-16,-1-4 4 16,5 0 8-16,-5 0 52 15,8 0-20-15,-7-3 68 16,3 3-48-16,-7 0 28 15,-5 0-40-15,9-6 0 0,-8 9-16 16,3-3-44-16,-3 7 20 0,-4 0-16 16,4 7 16-16,-1 10-20 15,9-3 20-15,-1 10 32 16,1-6-12-16,7 2 16 16,0 1-12-16,4-7 36 15,0 3-24-15,-3-14 32 16,-1 1-32-16,-8-8 12 15,1 1-20-15,-5-14-52 16,1 6 20-16,-4-6-76 16,3 3 52-16,-3-3-16 15,4 3 32-15,-4 4-56 16,3 3 44-16,1 7 0 16,-1 7 20-16,1 3 48 15,0 4-20-15,-1 3 44 16,5 0-32-16,-1 1-4 15,1 6-12-15,-1-7 36 16,5 0-20-16,-5-6 12 16,4-1-20-16,-3-7 0 15,-1 1-8-15,1-8-16 16,-1 1 4-16,1-11 4 16,3 4 0-16,1-7 0 15,3 3 0-15,0-7 88 16,0 7-48-16,0-3 36 15,-3 3-44-15,-9-3 8 16,1 7-24-16,-12-18-1036 0,0 4 552 16</inkml:trace>
        </inkml:traceGroup>
      </inkml:traceGroup>
    </inkml:traceGroup>
    <inkml:traceGroup>
      <inkml:annotationXML>
        <emma:emma xmlns:emma="http://www.w3.org/2003/04/emma" version="1.0">
          <emma:interpretation id="{D46C2856-476B-4A5B-8685-CC2BEB7D7B40}" emma:medium="tactile" emma:mode="ink">
            <msink:context xmlns:msink="http://schemas.microsoft.com/ink/2010/main" type="paragraph" rotatedBoundingBox="10111,4369 15252,3255 15514,4468 10373,5582" alignmentLevel="6"/>
          </emma:interpretation>
        </emma:emma>
      </inkml:annotationXML>
      <inkml:traceGroup>
        <inkml:annotationXML>
          <emma:emma xmlns:emma="http://www.w3.org/2003/04/emma" version="1.0">
            <emma:interpretation id="{3A8A5196-E1D0-49CB-82D7-18A1BC9E820D}" emma:medium="tactile" emma:mode="ink">
              <msink:context xmlns:msink="http://schemas.microsoft.com/ink/2010/main" type="line" rotatedBoundingBox="10111,4369 15252,3255 15514,4468 10373,5582"/>
            </emma:interpretation>
          </emma:emma>
        </inkml:annotationXML>
        <inkml:traceGroup>
          <inkml:annotationXML>
            <emma:emma xmlns:emma="http://www.w3.org/2003/04/emma" version="1.0">
              <emma:interpretation id="{FF844446-6F24-470F-B4EA-6BC17098115E}" emma:medium="tactile" emma:mode="ink">
                <msink:context xmlns:msink="http://schemas.microsoft.com/ink/2010/main" type="inkWord" rotatedBoundingBox="10111,4369 15252,3255 15489,4349 10348,5463"/>
              </emma:interpretation>
              <emma:one-of disjunction-type="recognition" id="oneOf12">
                <emma:interpretation id="interp20" emma:lang="" emma:confidence="0">
                  <emma:literal>ten</emma:literal>
                </emma:interpretation>
                <emma:interpretation id="interp21" emma:lang="" emma:confidence="0">
                  <emma:literal>ten,</emma:literal>
                </emma:interpretation>
                <emma:interpretation id="interp22" emma:lang="" emma:confidence="0">
                  <emma:literal>Ten,</emma:literal>
                </emma:interpretation>
                <emma:interpretation id="interp23" emma:lang="" emma:confidence="0">
                  <emma:literal>tens</emma:literal>
                </emma:interpretation>
                <emma:interpretation id="interp24" emma:lang="" emma:confidence="0">
                  <emma:literal>"n,</emma:literal>
                </emma:interpretation>
              </emma:one-of>
            </emma:emma>
          </inkml:annotationXML>
          <inkml:trace contextRef="#ctx0" brushRef="#br0" timeOffset="140791.4219">5539 4180 456 0,'-3'-7'168'0,"-1"4"-128"0,0 3-16 0,0 0 52 16,4 3-48-16,-8 1 16 16,4-1-28-16,-7 0 20 15,3 8-24-15,-8 3 4 16,5-1-8-16,-8 8 36 15,7 0-20-15,0-1 12 16,5 4-20-16,-1 0-8 16,4 1-4-16,4-5 20 15,4 1-12-15,4-7 40 16,7-4-28-16,-3-3 40 16,3 0-36-16,-3-4-32 15,-1 1 0-15</inkml:trace>
          <inkml:trace contextRef="#ctx0" brushRef="#br0" timeOffset="141211.443">5578 4369 496 0,'-15'-10'184'0,"15"10"-140"0,-4-10-16 16,0 3 172-1,4 7-116-15,-4-4 28 16,8 4-68-16,0-3-36 15,4 6-8-15,3-3-8 0,5 4 0 16,3-1 24-16,0 1-8 0,5-1 40 16,-1 4-24-16,12-4-12 15,-1 1-8-15,17-4 28 16,-1 3-16-16,35-6 20 16,4-1-20-16,27 11-24 15,-11 4 0-15,11-5 48 16,-7 5-20-16,3-1 0 15,-12 7-12-15,-3-10-24 16,-12 0 8-16,-11 3-24 16,-8-3 20-16,0-7 24 15,-12 0-8-15,-4 0 28 16,-3 0-20-16,-9 0 32 16,-7 0-28-16,-11 0 32 15,-5 0-32-15,-11 0-4 16,0 0-8-16,-4-3-40 15,0 3 20-15,4-4-452 16,7 4 256-16</inkml:trace>
          <inkml:trace contextRef="#ctx0" brushRef="#br0" timeOffset="90360.9021">8512 3499 652 0,'-27'0'244'0,"27"0"-192"0,-7 3-12 0,7-3 76 16,7 0-72-16,5 0-20 15,7 4-12-15,20-8-12 16,7 11 0-16,16-7 0 16,-7 14 0-16,10-4 16 15,-10-3-8-15,-1 0 16 16,-4 0-16-16,-3-4-4 15,-9 4 0-15,-11 0 4 16,-7 3-4-16,-20 4 68 16,0 0-40-16,-20 6-20 15,5 1-12-15,-12 14 24 16,7-4-12-16,-10 13-4 16,2-6-4-16,-14 0 12 15,11 0-8-15,-8-7-12 16,4 0 0-16,-3-4 40 15,18-3-24-15,1-10 8 0,11 0-12 0,16-14 92 16,11-4-56-16</inkml:trace>
          <inkml:trace contextRef="#ctx0" brushRef="#br0" timeOffset="90870.2597">10154 3365 664 0,'35'-18'244'0,"-35"18"-188"0,11-7-16 0,-11 4 92 16,4 3-80-16,-8-3 24 16,0-1-44-16,-11-3-4 15,3 7-16-15,-15-7-8 16,4 0 0-16,-20-3 4 15,12 3-4-15,-15-7-4 16,11 4 4-16,0-4-24 16,4 4 12-16,16 0-4 15,3 6 4-15,4-3 0 16,5 7 0-16,-5 4-12 16,8 3 12-16,-8 7 12 15,4 3 0-15,-11 14-4 16,7 0 4-16,-15 31-16 15,7 6 8-15,-3 15 48 0,7-7-24 0,1-1-20 16,3-16 0-16,-4-7 24 16,9-11-12-16,-1-7-4 15,4-6-4-15,-4-8 28 16,8-2-16-16,0-8-4 16,7-3-8-16,8-4 20 15,9 1-12-15,3-4 24 16,3 3-24-16,1-6 40 15,0 6-28-15,-4-3-200 16,-4 0 96-16,0 0-532 16,-7 7 340-16</inkml:trace>
          <inkml:trace contextRef="#ctx0" brushRef="#br0" timeOffset="91097.3847">9697 3760 748 0,'-12'0'276'0,"12"0"-216"0,28-17-16 16,-5 7 48 0,4 6-60-16,23-9-4 15,0 2-16-15,9-3 16 16,-1 8-16-16,-8-1 68 15,-7 3-48-15,-9-3 4 0,-3 4-20 0,-7-4-160 16,-5 4 76-16</inkml:trace>
          <inkml:trace contextRef="#ctx0" brushRef="#br0" timeOffset="91471.8591">10030 2910 612 0,'-19'-24'228'0,"19"24"-180"0,-8-14-12 0,0 8 104 16,8 2-84-16,-4-3 60 15,4 7-72-15,4-7 4 16,4 7-28-16,7 0-4 16,5 0-8-16,11 0 20 15,3 0-16-15,17-3 40 16,3-1-28-16,4-6 40 15,-4 10-36-15,-3-7 48 16,-13 7-44-16,-14-7 4 16,-9 7-24-16</inkml:trace>
          <inkml:trace contextRef="#ctx0" brushRef="#br0" timeOffset="143178.2848">6608 3946 612 0,'0'-3'228'0,"0"3"-180"0,0-4-12 0,0 1 72 16,0 3-68-16,0-4 8 16,0 8-28-16,0-4 4 15,8 7-12-15,-1-1 20 16,1 8-20-16,4 0 40 15,3 3-28-15,5 7 4 16,-1 0-16-16,0 7 12 16,4-3-16-16,-3 6 40 15,-1-6-24-15,-7-4 32 16,-1 0-32-16,-7-10 40 16,4 0-36-16,-8-8 12 15,0 5-24-15,-4-11-272 16,4 0 140-16</inkml:trace>
          <inkml:trace contextRef="#ctx0" brushRef="#br0" timeOffset="142083.2349">7220 4459 456 0,'0'0'168'0,"0"0"-128"0,0 3-16 0,0-3 60 16,0 0-52-16,3 0 68 15,1 0-60-15,4 0 36 16,4 0-44-16,7 0 0 15,8 0-20-15,12 0 20 16,-1 0-20-16,17 0 56 16,3 0-36-16,-4 0-8 15,-8 4-12-15,1-4 0 16,-8 3-8-16,-5-3 24 16,-10 0-16-16,-9 0 4 15,4 4-8-15,-7-4 4 16,-4 0-8-16,-8 0 24 15,0 0-16-15,0 0 12 16,0 0-12-16</inkml:trace>
        </inkml:traceGroup>
        <inkml:traceGroup>
          <inkml:annotationXML>
            <emma:emma xmlns:emma="http://www.w3.org/2003/04/emma" version="1.0">
              <emma:interpretation id="{23A3FA06-8477-4DFC-BE8A-958AA24A26A5}" emma:medium="tactile" emma:mode="ink">
                <msink:context xmlns:msink="http://schemas.microsoft.com/ink/2010/main" type="inkWord" rotatedBoundingBox="11284,4287 13563,3793 13791,4841 11511,5335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42442.9364">7715 4356 580 0,'0'-11'216'0,"0"11"-168"0,12 7-12 0,-12-7 112 16,7 4-88-16,5-1 44 16,3 0-60-16,13 4-8 15,3 0-20-15,7 0 8 16,1-4-16-16,0 4-4 15,-1 0 0-15,-7 0-16 16,-4 0 8-16,-15 0 48 16,-4 0-24-16,-16-4 60 15,-4 4-44-15,-7 3 20 16,0 4-36-16,-8 0 0 16,7 0-12-16,-3 6 64 15,11-2-40-15,-3-5 4 16,7 1-20-16,0-4-512 15,5 1 268-15</inkml:trace>
          <inkml:trace contextRef="#ctx0" brushRef="#br0" timeOffset="89912.0599">6565 3771 508 0,'-4'0'188'0,"4"0"-148"0,-3 3-8 0,-1-3 52 16,8 0-52-16,-4-3 48 16,3 3-44-16,1-4 44 15,0 8-48-15,-4-8 12 16,4 4-28-16,-4-3 36 15,8 3-28-15,3-7 4 16,5 7-16-16,15-7 20 16,8 7-20-16,30-7 4 15,1 10-8-15,42-6 4 16,8 3-8-16,43-3 32 16,-5 3-20-16,32-7-4 15,-8 7-8-15,8-7 12 16,-31 7-8-16,-5 0 4 15,-22 3-4-15,-12-3 4 16,-19 14-8-16,-20-11 24 16,-23 11-16-16,-15 0 40 15,-12-7-28-15,-12-4 12 16,-7 11-20-16,-9-14-24 16,1 0 0-16,-4-7-304 15,4 0 172-15</inkml:trace>
          <inkml:trace contextRef="#ctx0" brushRef="#br0" timeOffset="143510.6665">6902 3974 560 0,'-12'0'208'0,"12"0"-164"0,-11 6-8 0,3-6-4 16,4 7-24-16,-7-7 32 16,-1 7-24-16,-7 4 40 15,3-5-32-15,-11 1 48 16,8 7-40-16,-16 0-16 15,8 0-8-15,-8 3 16 16,8 3-12-16,0 1 24 16,7 0-24-16,1-4 12 15,7 0-12-15,5-3 56 16,11-4-40-16</inkml:trace>
        </inkml:traceGroup>
      </inkml:traceGroup>
    </inkml:traceGroup>
    <inkml:traceGroup>
      <inkml:annotationXML>
        <emma:emma xmlns:emma="http://www.w3.org/2003/04/emma" version="1.0">
          <emma:interpretation id="{5756343F-A341-491B-B6E6-6D50C18F215B}" emma:medium="tactile" emma:mode="ink">
            <msink:context xmlns:msink="http://schemas.microsoft.com/ink/2010/main" type="paragraph" rotatedBoundingBox="9686,5063 13228,5107 13214,6233 9672,618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2BB8D69-2992-4FF3-B46E-B390CCFD256B}" emma:medium="tactile" emma:mode="ink">
              <msink:context xmlns:msink="http://schemas.microsoft.com/ink/2010/main" type="inkBullet" rotatedBoundingBox="9686,5063 10990,5079 10976,6205 9672,6189"/>
            </emma:interpretation>
          </emma:emma>
        </inkml:annotationXML>
        <inkml:trace contextRef="#ctx0" brushRef="#br0" timeOffset="65153.6567">4862 5119 632 0,'0'-13'236'0,"0"6"-184"0,4-4-16 0,-4 5 96 16,0 2-80-16,0-6 60 15,0-1-68-15,0-6 48 16,0 4-52-16,0-8 32 16,8 4-40-16,-1-11 16 15,1 7-28-15,8-13 0 16,7 0-12-16,12-4 12 15,3 7-12-15,13-14-12 16,-5 7 0-16,4 4 4 16,1 6 0-16,-1 4-12 15,-3 7 8-15,-1 0-16 0,0 7 12 16,9-1 40-16,-5 4-20 0,4 4-28 16,0 6 8-16,1 1-8 15,-5 6 8-15,0 4-20 16,-3 3 16-16,-1 4 32 15,-7-1-12-15,0 11 0 16,3 0-4-16,1 11 4 16,-5-11-4-16,-7 10 8 15,4-3-8-15,-15 3 16 16,-5-7-12-16,-3 4 4 16,-8-3-4-16,-8 6-8 15,4-3 4-15,-12 13 4 16,4-2-4-16,-11 13 8 15,0-7-8-15,-5 7 24 16,5-7-16-16,-4-4 4 16,3-6-8-16,-3-4 4 15,8-6-8-15,-8-8 76 16,7-3-44-16,-15-10-20 16,8 0-16-16,-20-7 8 15,8 0-4-15,-19-11 52 16,4 4-32-16,-8-3-20 15,11 3-4-15,-7-11 0 16,8 4 0-16,-8-10 8 16,19 0-4-16,-16-14 16 15,13 4-12-15,-9-11-4 16,5 0 0-16,-5-14-16 0,12 4 8 0,-3-4 20 16,7 4-8-16,-8 0-48 15,12 10 24-15,0-3 4 16,7 13 8-16,1-3-24 15,7 11 16-15,5-8-48 16,11 11 32-16,7-7-12 16,5 3 24-16,11 1 36 15,0 6-12-15,8 0 8 16,3 0-8-16,1 7-288 16,0 7 152-16</inkml:trace>
        <inkml:trace contextRef="#ctx0" brushRef="#br0" timeOffset="65516.1229">5268 5106 704 0,'-34'-14'264'0,"34"14"-208"0,0 0-12 16,-4 0 152-1,8 0-116-15,-4 0 56 16,0 0-80-16,11-7 12 0,1 7-40 0,11-3 28 16,4 3-32-16,8-4-4 15,4 1-12-15,15-4 56 16,4 7-36-16,0-4-12 15,4 4-8-15,-12 0 24 16,-11 4-16-16,-12-4 76 16,0 3-56-16,-23-6-276 15,0 3 128-15,-20-4-444 16,9 8 312-16</inkml:trace>
        <inkml:trace contextRef="#ctx0" brushRef="#br0" timeOffset="65823.9405">5450 4848 684 0,'-11'0'252'0,"11"0"-192"0,0 3-20 16,0 0 112 0,0 4-92-16,0 4 28 15,8 6-52-15,-5 7 20 16,1 3-28-16,-4 8 28 0,0-1-32 0,-4 8 40 16,1-5-36-16,-5 5 12 15,4-1-24-15,-8-3 80 16,12-4-52-16</inkml:trace>
      </inkml:traceGroup>
      <inkml:traceGroup>
        <inkml:annotationXML>
          <emma:emma xmlns:emma="http://www.w3.org/2003/04/emma" version="1.0">
            <emma:interpretation id="{1FE096E4-B919-427E-9A2A-A77921719265}" emma:medium="tactile" emma:mode="ink">
              <msink:context xmlns:msink="http://schemas.microsoft.com/ink/2010/main" type="line" rotatedBoundingBox="11309,5308 13225,5332 13218,5927 11302,5903"/>
            </emma:interpretation>
          </emma:emma>
        </inkml:annotationXML>
        <inkml:traceGroup>
          <inkml:annotationXML>
            <emma:emma xmlns:emma="http://www.w3.org/2003/04/emma" version="1.0">
              <emma:interpretation id="{369CD130-9247-4343-A4F9-2209BC82BF56}" emma:medium="tactile" emma:mode="ink">
                <msink:context xmlns:msink="http://schemas.microsoft.com/ink/2010/main" type="inkWord" rotatedBoundingBox="11306,5615 11329,5616 11328,5619 11305,5618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67135.4286">6492 5116 548 0,'-4'-3'204'0,"12"3"-156"0,7 0-16 0</inkml:trace>
        </inkml:traceGroup>
        <inkml:traceGroup>
          <inkml:annotationXML>
            <emma:emma xmlns:emma="http://www.w3.org/2003/04/emma" version="1.0">
              <emma:interpretation id="{BC079111-7F16-4BEB-9C89-BC661A180519}" emma:medium="tactile" emma:mode="ink">
                <msink:context xmlns:msink="http://schemas.microsoft.com/ink/2010/main" type="inkWord" rotatedBoundingBox="12121,5318 13225,5332 13218,5927 12114,5913"/>
              </emma:interpretation>
            </emma:emma>
          </inkml:annotationXML>
          <inkml:trace contextRef="#ctx0" brushRef="#br0" timeOffset="67435.7266">7305 5051 748 0,'-4'3'276'0,"4"-3"-216"0,4 7-16 0,3-7 56 16,-7 7-64-16,16-7 56 15,3 3-52-15,4 1-644 16,5-1 324-16</inkml:trace>
          <inkml:trace contextRef="#ctx0" brushRef="#br0" timeOffset="69296.6763">8172 4841 508 0,'-4'-7'188'0,"4"7"-148"0,-16-4-8 0,9 1 28 16,3 6-40-16,-8-3 44 15,8 4-36-15,-11-4-4 16,7 7-16-16,-7-4 12 16,3 7-12-16,-3-3-4 15,3 4 0-15,-4-4 4 16,5-1-4-16,-5 1-4 16,5 4 4-16,-5-1 4 15,5 0-4-15,-5 4-12 16,8-7 4-16,-7 3 12 15,7 4-4-15,-3 0-12 16,3 0 4-16,0-1 12 16,4 5-4-16,0-1-4 15,4 0 4-15,-4 0-16 16,8 0 8-16,-4 4 4 16,4 0 0-16,0-1 8 15,8 1-4-15,-1 0-4 16,1 3 4-16,3-4 4 15,1 4-4-15,-1-6 8 16,1 9-8-16,3-6 32 0,1-1-20 16,7-2-4-16,-4-1-8 0,4 0 20 15,0-7-12-15,0-6 24 16,0-1-24 0,-7-6 12-16,-1-1-12 0,0-3 0 15,-3 1-4-15,-5-8-8 16,1 7 4-16,-4-3-16 15,3 3 8-15,-3-10 56 16,4 6-28-16,-4-3-12 16,7 4-4-16,-11-7-20 15,11 7 8-15,-15-8 20 16,8 5-8-16,-4-5 16 16,4 5-16-16,-8-5-4 15,0 8 0-15,0-11-4 16,4 11 0-16,-1-7 0 15,1 7 0-15,-4-4 16 16,8 4-8-16,-8-4-12 16,0 3 0-16,0-2 12 15,0 6-4-15,-12-14-36 16,12 11 16-16,-3-7 32 16,3 3-8-16,0-3 16 15,-4 6-12-15,-4-6 0 16,0 3-4-16,-7-3 4 15,7 7-8-15,-7-7 8 16,3 6-8-16,-4-2-12 16,5 6 4-16,-5-4 4 0,9 8 0 15,-5-11 8-15,4 11-4 16,-7-4 8-16,7 7-8 0,-4-7 8 16,5 7-8-16,-5 0-12 15,8 7 4-15</inkml:trace>
        </inkml:traceGroup>
        <inkml:traceGroup>
          <inkml:annotationXML>
            <emma:emma xmlns:emma="http://www.w3.org/2003/04/emma" version="1.0">
              <emma:interpretation id="{F4DFC458-9B3B-472C-B5FB-93CEC161190F}" emma:medium="tactile" emma:mode="ink">
                <msink:context xmlns:msink="http://schemas.microsoft.com/ink/2010/main" type="inkWord" rotatedBoundingBox="11790,5515 13026,5530 13024,5726 11788,5711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0437.7122">7986 5123 592 0,'8'-7'220'0,"-8"7"-172"0,27 0-12 0,-16 0 32 16,5 0-44-16,-1 0 24 16,5 0-28-16,-9-3-8 15,5-1-8-15,-5 1 20 16,1 3-12-16,-8 0-12 15,4-7-4-15,-4 3 20 16,-1 4-8-16,-3-10-12 16,4 10 0-16,-4-3 4 15,0 3 0-15,0-4-12 16,4 4 8-16,-4-3 4 16,0 3 0-16,0-7 8 15,0 7-4-15,0-11 16 16,0 11-12-16,-4-10-28 15,4 10 8-15,-4-7 24 16,8 7-8-16,-4-3-36 16,0 3 20-16,-4 0 0 15,4 0 12-15,-3-7 16 16,3 7-8-16,-4-3-12 0,0 6 0 0,-4-3 4 16,8 0 0-16,-8 0 8 15,8 0-4-15,-4-3-20 16,4 3 8-16,-3 0 12 15,6 0 0-15,-3 0-4 16,0 0 4-16,-3 0 4 16,3 0-4-16,-8 0-4 15,4 3 4-15,-4-3-4 16,4 0 0-16,-7 0 0 16,7 3 0-16,-8-3 0 15,8 0 0-15,-3 0-12 16,7 0 8-16,-8 0-4 15,8 4 0-15,-8-1 16 16,4 1-4-16,-3-1-20 16,3 1 8-16,-8-1 4 15,8 0 4-15,-4 1 0 16,5 3 0-16,-5-7 8 16,8 7-4-16,-4-7-4 15,8 0 4-15,-4 0-32 16,4 3 16-16,-4 4-12 15,0 3 12-15,0 1 8 16,4-4 4-16,-1-1 8 16,5 5-4-16,0 3-12 15,4-8 4-15,-1 5 12 0,5 2-4 16,-5-2 8-16,1-1-8 16,3 0 16-16,-3-3-12 0,3-3-12 15,-3 3 0-15,4-7 4 16,3-4 0-16</inkml:trace>
          <inkml:trace contextRef="#ctx0" brushRef="#br0" timeOffset="95929.7682">7951 5147 664 0,'-11'-3'244'0,"11"3"-188"0,-4 0-16 0,0-7 84 15,8 7-76-15,-4 0 24 16,7-7-40-16,1 0-4 16,4 3-16-16,3-2-16 15,5 6 0-15,3-4 28 16,4 8-12-16,0-4-4 16,0 3-4-16,-4-3 20 15,-3 3-12-15,-5 4 4 16,-3-7-8-16,-8 0 20 15,0 4-16-15,-12-4 12 16,4 7-12-16,-12-7-16 16,5 7 0-16,-16-7 4 15,4 6 0-15,-12 1 8 16,8 4-4-16,-8-5-20 16,11 1 8-16,1-3 12 15,12 3 0-15,7-11-20 16,12 4 8-16,11-7 4 0,8 4 4 15,8-7 16-15,0 6-8 0,-4 1 16 16,0 3-16-16,-12-4 16 16,0 8-16-16,-11-4 48 15,-4-4-28 1,-12 8-40-16,0-4 4 0,-11 0 8 16,4 3 4-16,-12-3 8 15,7 4-8-15,-3-8-12 16,4 4 4-16,3-3-16 15,8 3 12-15,4-7-32 16,12 3 24-16,12-2-4 16,3 6 12-16,4 0 8 15,0 0 0-15,0 0 8 16,-4 3-4-16,-7-3 8 16,-1 3-8-16,-11-3 52 15,0 0-32-15,0 0-188 16,0 0 92-16</inkml:trace>
          <inkml:trace contextRef="#ctx0" brushRef="#br0" timeOffset="96921.1828">8048 5161 520 0,'-8'0'192'0,"4"0"-152"0,-3-4-8 0,3 1 80 16,4 6-68-16,-4-3 80 15,4 0-72-15,0-3 0 16,8 3-32-16,-1-7 32 15,5 4-28-15,3-4 12 16,1 7-20-16,3 0-16 16,4-7-4-16,-3 7 12 15,3 7-4-15,-7-7 40 16,-1 0-20-16,-7 0 20 16,-4 7-24-16,-8-7-8 15,0 3-8-15,-15 4 4 16,3 3-4-16,-19 0-4 15,8-3 4-15,-8 0 12 16,8 0-8-16,0-3-56 16,12 2 24-16,3-6-24 0,4 0 28 15,8 0-16-15,8 0 20 0,0-6 44 16,7 6-16-16,5-4 16 16,-1 4-16-16,0-3 28 15,1 6-24-15</inkml:trace>
          <inkml:trace contextRef="#ctx0" brushRef="#br0" timeOffset="67301.8898">6972 5068 652 0,'11'0'244'0,"-11"0"-192"0,24-4-12 16,-17 4-4-1,5 0-28-15,0 0-108 0,3 7 52 16</inkml:trace>
        </inkml:traceGroup>
      </inkml:traceGroup>
    </inkml:traceGroup>
    <inkml:traceGroup>
      <inkml:annotationXML>
        <emma:emma xmlns:emma="http://www.w3.org/2003/04/emma" version="1.0">
          <emma:interpretation id="{AAE71E72-1299-407E-BE80-FF922179FC30}" emma:medium="tactile" emma:mode="ink">
            <msink:context xmlns:msink="http://schemas.microsoft.com/ink/2010/main" type="paragraph" rotatedBoundingBox="2451,6864 16474,6013 16550,7277 2528,8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FE2600-4B01-40BB-A24E-67C66F74C22D}" emma:medium="tactile" emma:mode="ink">
              <msink:context xmlns:msink="http://schemas.microsoft.com/ink/2010/main" type="line" rotatedBoundingBox="2451,6864 16474,6013 16550,7277 2528,8129"/>
            </emma:interpretation>
          </emma:emma>
        </inkml:annotationXML>
        <inkml:traceGroup>
          <inkml:annotationXML>
            <emma:emma xmlns:emma="http://www.w3.org/2003/04/emma" version="1.0">
              <emma:interpretation id="{195095F9-7040-45FF-8CBF-568FADDAA701}" emma:medium="tactile" emma:mode="ink">
                <msink:context xmlns:msink="http://schemas.microsoft.com/ink/2010/main" type="inkWord" rotatedBoundingBox="2451,6864 16474,6013 16550,7277 2528,8129">
                  <msink:destinationLink direction="with" ref="{D08CC841-EC20-4249-84CF-A360C90B4A6F}"/>
                </msink:context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94327.642">8211 6107 540 0,'-4'3'200'0,"4"-3"-156"0,0 11-12 16,4-11 80-1,3 0-68-15,5 0 60 16,3 3-60-16,-3-3-20 16,3 0-16-16,-3-3 8 15,4 3-8-15,-5-4 32 16,5 1-24-16,-5-4-4 16,1 4-8-16,-4-8 28 15,3 8-16-15,-7-8-24 0,4 8 4 0,-4-11 0 16,0 11 4-16,-1-8 16 15,1 8-8-15,-4-7-12 16,0 3 0-16,0-7 12 16,0 7-4-16,0-7-4 15,0 8 4-15,-4-8 20 16,4 3-12-16,-3-2-12 16,3 6-4-16,-4-3-4 15,0 6 0-15,-4-3 16 16,8 4-4-16,-8-1 8 15,4 4-8-15,-7 0-28 16,7 4 12-16,-8-4-12 16,5 7 12-16,-5 0 24 15,4-1-4-15,-7 1 4 16,7 0-4-16,-7-3-16 16,7-1 4-16,-4 0 4 15,8 4 0-15,-7-3-36 16,7 3 20-16,-4 0-4 15,8-1 12-15,-8 5 8 16,8-1 0-16,-7 4 8 16,7 0-4-16,-8-1-4 15,4 8 4-15,-4-7-4 16,8 3 0-16,-7-3 32 16,7 3-16-16,-4-3-4 15,8-1-8-15,-4-2-24 0,7 3 12 0,1-4 32 16,0 0-16-16,0 1 8 15,3-1-8-15,-3 0 4 16,3 1-8-16,-3-5 8 16,4 1-8-16,-4 0 16 15,3 0-12-15,1-4 16 16,-1 1-16-16,1-4 4 16,4 0-4-16,-1-4-8 15,4 1 4-15,5-4 64 16,-1 4-36-16,12-8-28 15,3 5-8-15</inkml:trace>
          <inkml:trace contextRef="#ctx0" brushRef="#br0" timeOffset="116882.2829">10386 5625 644 0,'-19'0'236'0,"19"0"-180"0,-35 7-20 0,16-7 0 15,3 10-28-15,-23-3 48 16,12 4-28-16,-11-4-4 16,-1 3-16-16,-19-7 20 15,4 4-16-15,-24 0 32 16,8 0-28-16,-7 3 32 16,11 4-32-16,4 0 4 15,20 3-12-15,-1-3 4 16,16-4-8-16,4 7-48 15,7 4 28-15,9 0-16 16,7 3 20-16,11 17-20 16,5 4 20-16,15 3 24 15,7-3-8-15,9 3 36 16,3-10-24-16,-3-7 4 16,-9-4-12-16,5-13 36 0,-12 0-20 15,-12-18 188-15,1 1-116 0,-1-25 40 31,-11 4-84-31,3-31-12 0,-3 0-24 0,0-14-4 16,-1 11-4-16,5 3 28 16,0 17-20-16,3 0-24 15,5 10 4-15</inkml:trace>
          <inkml:trace contextRef="#ctx0" brushRef="#br0" timeOffset="116424.5676">11679 6778 756 0,'0'-10'280'0,"0"10"-216"0,19-7-20 0,-11 0 4 15,4 0-36-15,-8-14 84 16,3 4-52-16,-14-21 40 16,3 7-48-16,-23-17 24 15,3 3-32-15,-34-16-8 16,0 9-12-16,-46-13 4 15,3 9-8-15,-46-16-20 16,8 14 8-16,-36-18 32 16,24 14-16-16,-19 4 44 15,35 16-28-15,-28 1-48 16,39 10 12-16,-4 7-8 16,24 14 12-16,23-4 24 15,19 14-8-15,11 0-40 0,20 0 20 16</inkml:trace>
          <inkml:trace contextRef="#ctx0" brushRef="#br0" timeOffset="92659.204">7804 6121 748 0,'-12'-7'276'0,"12"7"-216"0,0 0-16 15,4 0 100 1,4 0-88-16,0-4-12 15,3 4-28-15,9-3 20 16,3 0-20-16,0-4 32 16,0 7-32-16,-3-4 20 15,-1 8-20-15,-3-4 28 16,-5 0-28-16,-7 0-40 0,4 3 12 0,-4-3-288 16,3 4 164-16</inkml:trace>
          <inkml:trace contextRef="#ctx0" brushRef="#br0" timeOffset="102056.5596">-1812 6482 748 0,'12'-21'276'0,"-12"21"-216"15,15-17-16-15,-15 10 68 16,4 4-72-16,-15-11 28 16,11 14-40-16,-16-7-36 15,1 0 4-15,-13 4 52 16,5-1-24-16,-15-6 0 16,-1 7-16-16,-8-8 4 15,9 5-8-15,-9-5 16 16,8 8-12-16,1-1-20 15,11 4 4-15,0 11-32 16,7 2 24-16,1 22-40 16,3 6 36-16,1 18 24 0,11 3 0 0,-4 3 44 15,4-7-24-15,-3-9-40 16,7-8 8-16,-4-7 20 16,4-6-8-16,0-8 20 15,0-2-16-15,-8-5 40 16,4 1-24-16,-4-3-32 15,8-1 4-15,0 0-44 16,8 0 28-16,4 1 8 16,-1-1 8-16,17-6 28 15,6 2-12-15,13-6 48 16,-8 0-32-16,7 0 20 16,-7 0-28-16,-1 0-124 15,-11 0 56-15,-7-3-336 16,-5 3 216-16</inkml:trace>
          <inkml:trace contextRef="#ctx0" brushRef="#br0" timeOffset="102238.9113">-2265 6799 832 0,'-31'-18'308'0,"31"18"-240"0,-11-10-20 15,11 7 124 1,0 3-104-16,7-7-20 15,5 3-28-15,15-6-8 16,12 7-8-16,23-8 84 0,-4 8-44 0,23-4-488 16,-15 3 240-16</inkml:trace>
          <inkml:trace contextRef="#ctx0" brushRef="#br0" timeOffset="102464.038">-1661 6843 904 0,'-46'0'332'0,"46"0"-256"0,-8 7-24 0,8-7 8 16,4 7-44-16,-4-7 48 15,8 0-36-15,3-7-172 16,9 0 76-16</inkml:trace>
          <inkml:trace contextRef="#ctx0" brushRef="#br0" timeOffset="102882.624">-1150 6582 696 0,'0'-7'256'0,"0"7"-196"0,-19 0-20 0,11 0 112 16,-4 7-92-16,-3 0 64 16,-4 0-72-16,-1 6-28 15,1 5-16-15,-8 9-20 16,7 1 8-16,1 6-40 15,11-3 24-15,8 3 24 16,4-3 0-16,16-3 36 16,3-1-24-16,8-9 48 15,4-5-36-15,-4-13 20 16,3 0-28-16,-14-10 52 16,3 0-40-16,-8-11 20 15,-7 4-32-15,-12-17 28 16,-3 6-32-16,-9-17-12 15,4 4-8-15,-7 0-32 16,11 10 20-16,-3 3-64 16,11 11 44-16,0 3 60 15,11 7-8-15,16 4-560 16,1 3 296-16</inkml:trace>
        </inkml:traceGroup>
        <inkml:traceGroup>
          <inkml:annotationXML>
            <emma:emma xmlns:emma="http://www.w3.org/2003/04/emma" version="1.0">
              <emma:interpretation id="{A28FE64E-7542-4F99-B16E-8CA9D7FC88B2}" emma:medium="tactile" emma:mode="ink">
                <msink:context xmlns:msink="http://schemas.microsoft.com/ink/2010/main" type="inkWord" rotatedBoundingBox="3529,7310 4072,7277 4098,7716 3556,7748"/>
              </emma:interpretation>
            </emma:emma>
          </inkml:annotationXML>
          <inkml:trace contextRef="#ctx0" brushRef="#br0" timeOffset="101173.6231">-1262 7246 196 0,'0'-7'72'0,"0"7"-56"0,0-3-4 0,0-1 116 15,0 4-72-15,0-3 4 16,0 6-36-16,0-3-24 16,0 0-4-16,4 0-4 15,0 4 0-15</inkml:trace>
          <inkml:trace contextRef="#ctx0" brushRef="#br0" timeOffset="103018.4846">-751 6775 832 0,'-12'10'308'0,"12"-10"-240"0,0 17-20 15,4-13 44-15,0-1-60 16,0 0 40-16,4 4-40 0</inkml:trace>
        </inkml:traceGroup>
        <inkml:traceGroup>
          <inkml:annotationXML>
            <emma:emma xmlns:emma="http://www.w3.org/2003/04/emma" version="1.0">
              <emma:interpretation id="{89604E82-D1E6-487D-9163-925D9352BB4A}" emma:medium="tactile" emma:mode="ink">
                <msink:context xmlns:msink="http://schemas.microsoft.com/ink/2010/main" type="inkWord" rotatedBoundingBox="4280,6966 5145,6913 5172,7352 4306,7404"/>
              </emma:interpretation>
            </emma:emma>
          </inkml:annotationXML>
          <inkml:trace contextRef="#ctx0" brushRef="#br0" timeOffset="103647.1827">-445 6551 748 0,'-27'-7'276'0,"27"7"-216"0,-12 0-16 0,12 7 76 15,-8 7-76-15,0-1-28 16,1 11-12-16,-1 7-4 15,4 7 0-15,4-3 16 16,0 3-8-16,0-7 48 16,8 3-28-16,-4-17 4 15,7 4-20-15,-7-14 36 16,4-4-24-16,-4-10 12 16,0 4-20-16,-4-11 8 15,4-7-12-15,-4-16 0 16,0 2-4-16,0-23 12 15,0 9-12-15,0-12-48 16,0 16 24-16,7 7-24 16,-3 14 24-16,4 17-36 15,0 14 32-15,3 14 16 0,1 13 4 16,3 14 28-16,-7 0-16 0,4 0 32 16,-1-6-28-16,-3-4 32 15,4-7-32-15,-1-7 64 16,5-7-44-16,-5-7 72 15,1-3-60-15,0-14 28 16,3 0-44-16,-3-17 24 16,3 0-28-16,5-24 0 15,-5 0-16-15,8-7-88 16,1 10 44-16,-5 4-88 16,8 13 68-16,0 11-52 15,-8 10 60-15,-3 17 40 16,-1 11 4-16,-3 20 68 15,0 4-40-15,-8 3 32 16,-1 0-32-16,-3-3 28 16,4-4-32-16,-4-10 32 15,0-3-32-15,0-11-100 16,8-3 40-16</inkml:trace>
          <inkml:trace contextRef="#ctx0" brushRef="#br0" timeOffset="103783.044">329 6664 956 0,'-8'4'352'0,"8"-4"-272"0,12 7-24 0,-12-7 68 16,0 0-80-16,4 0 88 16,3 0-76-16</inkml:trace>
        </inkml:traceGroup>
      </inkml:traceGroup>
    </inkml:traceGroup>
    <inkml:traceGroup>
      <inkml:annotationXML>
        <emma:emma xmlns:emma="http://www.w3.org/2003/04/emma" version="1.0">
          <emma:interpretation id="{9B316300-FE2D-4FAC-B616-4D94ED996A0F}" emma:medium="tactile" emma:mode="ink">
            <msink:context xmlns:msink="http://schemas.microsoft.com/ink/2010/main" type="paragraph" rotatedBoundingBox="6503,6849 11316,6765 11335,7875 6522,795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64C2E9B-3F1E-4D74-AE2D-DBBC68B4CC82}" emma:medium="tactile" emma:mode="ink">
              <msink:context xmlns:msink="http://schemas.microsoft.com/ink/2010/main" type="line" rotatedBoundingBox="6503,6849 11316,6765 11335,7875 6522,7959"/>
            </emma:interpretation>
          </emma:emma>
        </inkml:annotationXML>
        <inkml:traceGroup>
          <inkml:annotationXML>
            <emma:emma xmlns:emma="http://www.w3.org/2003/04/emma" version="1.0">
              <emma:interpretation id="{FFC60549-5D62-4A19-A462-2C96E5633260}" emma:medium="tactile" emma:mode="ink">
                <msink:context xmlns:msink="http://schemas.microsoft.com/ink/2010/main" type="inkWord" rotatedBoundingBox="6503,6849 7757,6827 7776,7937 6522,7959"/>
              </emma:interpretation>
              <emma:one-of disjunction-type="recognition" id="oneOf17">
                <emma:interpretation id="interp29" emma:lang="" emma:confidence="0">
                  <emma:literal>•</emma:literal>
                </emma:interpretation>
                <emma:interpretation id="interp30" emma:lang="" emma:confidence="0">
                  <emma:literal>.</emma:literal>
                </emma:interpretation>
                <emma:interpretation id="interp31" emma:lang="" emma:confidence="0">
                  <emma:literal>5</emma:literal>
                </emma:interpretation>
                <emma:interpretation id="interp32" emma:lang="" emma:confidence="0">
                  <emma:literal>s</emma:literal>
                </emma:interpretation>
                <emma:interpretation id="interp33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05539.4284">2175 6523 840 0,'12'-34'312'0,"-12"34"-244"0,16-34-16 15,-16 16 104 1,0 11-96-16,-16-13 28 16,4 6-52-16,-22-7 4 15,3 8-24-15,-16-1-8 0,5 7-4 0,-5 7-16 16,8 7 8-16,1 3-40 15,11 4 24-15,0 7-28 32,11 3 28-32,1 10-36 0,7 4 36 0,-4 10-12 15,12-3 20-15,0 3-20 16,0-7 20-16,-8 1 56 16,1-8-20-16,-13 0 24 15,13-3-28-15,-13-3 8 16,5-11-16-16,3 0-16 15,4-3 0-15,8 0-60 16,4-7 36-16,8 0-16 16,3 3 28-16,16-3 28 15,4 3-8-15,16-3 88 16,7 3-48-16,0-3-92 16,0 0 24-16,-4-7-208 15,-8 10 132-15</inkml:trace>
          <inkml:trace contextRef="#ctx0" brushRef="#br0" timeOffset="106190.0723">1819 6795 880 0,'-38'-20'328'0,"38"20"-256"0,-4 3-16 16,0-3 36-1,8 0-60-15,3 0-92 0,1 7 32 16,23-7 60-16,0 3-16 0,35-3 104 15,-4 4-68-15,15-4-288 16,-3 7 128-16,-4-7-88 16,-12 0 116-16,-8-7 20 15,-11 7 36-15,-12-7 156 16,-8-3-68-16,-11-1 88 16,-4 4-88-16,-16-6 56 15,0 6-68-15,-15-4 16 16,4 8-40-16,-8 3-36 15,8 7 4-15,-4 0-16 16,7 3 8-16,5 14 8 16,11-3 4-16,4-4 24 15,4 4-12-15,11-8 24 16,5 5-24-16,3-5 32 16,0-2-28-16,1 2 4 15,-5 5-12-15,-8 2-104 16,-3 4 52-16,-12 18-8 15,0 2 32-15,-11 15 20 16,0-4 4-16,-9 7-48 16,9-11 28-16,-1-6-8 15,9-3 16-15,7-12 24 16,7-5-8-16,9-8 24 16,3-3-20-16,1-18 4 15,3 1-8-15,-8-15 12 16,-3 1-12-16,-12-7 24 0,0 7-20 15,-20-14 12-15,1 3-12 16,-23-3-24-16,3 1 4 16,-8 2 100-16,9 7-48 0,11-3-36 15,15 11-8-15,16-5-32 16,7 8 20-16,13-7 100 16,7 3-44-16,7-10-204 15,1 3 84-15</inkml:trace>
          <inkml:trace contextRef="#ctx0" brushRef="#br0" timeOffset="106500.4212">2698 6757 852 0,'-12'-7'316'0,"12"7"-248"16,4-10-16-16,-4 7 48 15,0 6-64-15,0 1-48 16,4 6 4-16,-8 4 60 15,4-1-28-15,-4 5 20 16,4 2-28-16,0-3 72 16,4-3-52-16,4-7 48 15,4 0-48-15,7-10-108 16,0 3 40-16,1-11-20 16,3 1 32-16,-8 0-4 15,1 3 12-15,-4 0-96 16,3 7 56-16,-7 0 68 0,-1 14-4 0,-3-1 60 15,0 5-40-15,0-1 72 16,4 3-56-16,0-2 140 16,3-5-104-16,9 1-716 15,7-7 340-15</inkml:trace>
        </inkml:traceGroup>
        <inkml:traceGroup>
          <inkml:annotationXML>
            <emma:emma xmlns:emma="http://www.w3.org/2003/04/emma" version="1.0">
              <emma:interpretation id="{8C33B0C9-4E85-49B0-A8C7-FD4AE38CBFEE}" emma:medium="tactile" emma:mode="ink">
                <msink:context xmlns:msink="http://schemas.microsoft.com/ink/2010/main" type="inkWord" rotatedBoundingBox="8721,6990 9373,6978 9382,7471 8730,7482"/>
              </emma:interpretation>
            </emma:emma>
          </inkml:annotationXML>
          <inkml:trace contextRef="#ctx0" brushRef="#br0" timeOffset="107041.392">3968 6806 956 0,'8'-7'352'0,"-8"7"-272"0,-12 7-24 16,4-7-12 0,4 6-36-16,-11-2 4 15,3 10-4-15,1-1 12 16,7-2-12-16,8 2 40 0,7 1-24 0,5-10 64 15,7 3-48-15,0-7-8 16,0 0-20-16,-3-11-72 16,-5 4 32-16,-3-6-4 15,-4 6 16-15,-12-11 12 16,4 5 4-16,-12-4-12 16,4 10 8-16,-3-14-16 15,3 11 12-15,0 3 92 16,4 0-44-16,8 0-80 15,8 7 20-15,11-3 48 16,8 6-12-16,12-3 28 16,3 0-24-16,20 0 104 15,4-3-68-15,-1-4-32 16,-3 7-20-16,-20-7-348 16,-7 3 188-16,-19-3-360 15,-5 4 292-15</inkml:trace>
          <inkml:trace contextRef="#ctx0" brushRef="#br0" timeOffset="107193.2678">4417 6523 768 0,'-27'-37'284'0,"27"37"-220"0,-12-7-20 16,4 7 68-1,8 7-72-15,-11-1 8 16,-1 8-28-16,-3 10 4 16,3 11-12-16,-3 13 12 15,7 3-16-15,-8 29 60 16,9-8-40-16,-5 10 112 15,4-6-80-15</inkml:trace>
        </inkml:traceGroup>
        <inkml:traceGroup>
          <inkml:annotationXML>
            <emma:emma xmlns:emma="http://www.w3.org/2003/04/emma" version="1.0">
              <emma:interpretation id="{08D0F42C-2EB3-4701-822F-7528439C3038}" emma:medium="tactile" emma:mode="ink">
                <msink:context xmlns:msink="http://schemas.microsoft.com/ink/2010/main" type="inkWord" rotatedBoundingBox="10124,6980 11319,6959 11330,7546 10134,7567"/>
              </emma:interpretation>
            </emma:emma>
          </inkml:annotationXML>
          <inkml:trace contextRef="#ctx0" brushRef="#br0" timeOffset="108241.5968">5330 6678 572 0,'-3'-31'208'0,"3"31"-160"0,-8-41-12 0,8 24 68 16,0 3-64-16,-8-7 44 15,8 8-48-15,-4 2-56 16,8 8 12-16,-4 13-48 16,8 11 36-16,-4 17 16 15,3 6 4-15,1 5 12 16,-8-1-8-16,0 0 16 15,4-10-12-15,-8 0 16 16,4-14-16-16,0-4 104 16,0-2-64-16,-8-12 32 15,16-6-44-15,-8-13-4 16,4 2-20-16,4-20-16 16,7 4 0-16,5-25 20 15,-1 7-8-15,8-23-4 16,0 9 0-16,20-3-84 15,-5 17 44-15,-15 15 12 16,12 16 20-16,-12 28 12 16,0 10-4-16,-19 27 24 0,-4-3-16 0,-8 11 40 31,-4-4-28-31,-3 7 4 0,3-11-16 0,-4 5 44 16,8-12-28-16,0-13 4 15,4-7-20-15,0-10 72 16,8-7-48-16,4-21 4 15,3-3-24-15,5-17-116 16,-1 10 52-16,4-14-16 16,0 7 40-16,1-17 32 15,-1 6-4-15,0-6-52 16,4 14 24-16,-11 3 20 16,3 10 4-16,0 14 0 15,-7 14 4-15,-4 17 12 16,-4 11-8-16,-8 6 24 15,4-3-20-15,-12 6 76 16,4-2-52-16,-3 9 68 16,7-3-64-16,-4-3 88 15,8-7-72-15</inkml:trace>
          <inkml:trace contextRef="#ctx0" brushRef="#br0" timeOffset="108499.341">6209 6799 852 0,'-15'0'316'0,"15"0"-248"0,-31 0-16 15,11 3 40-15,9 4-60 0,-13 7-28 16,5 10-8-16,0 0 16 16,7 3-4-16,4 8-28 15,5-1 8-15,10-6 40 16,9-1-16-16,7-13 52 15,12 0-36-15,0-21 40 16,0 0-40-16,-12-7 72 16,0 1-52-16,-15-8-264 15,-4 7 116-15</inkml:trace>
          <inkml:trace contextRef="#ctx0" brushRef="#br0" timeOffset="108860.7725">6356 6754 832 0,'12'-14'308'0,"-12"14"-240"0,46 4-20 0,-26-4-8 16,-1 0-32-16,8 0 84 16,0 0-48-16</inkml:trace>
        </inkml:traceGroup>
      </inkml:traceGroup>
    </inkml:traceGroup>
    <inkml:traceGroup>
      <inkml:annotationXML>
        <emma:emma xmlns:emma="http://www.w3.org/2003/04/emma" version="1.0">
          <emma:interpretation id="{551835A7-BC99-4703-BA6F-994C722E1E76}" emma:medium="tactile" emma:mode="ink">
            <msink:context xmlns:msink="http://schemas.microsoft.com/ink/2010/main" type="paragraph" rotatedBoundingBox="4238,9007 6448,8309 6706,9126 4496,98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1BDC812-2FB2-4327-B1C4-9CB898D2E6FB}" emma:medium="tactile" emma:mode="ink">
              <msink:context xmlns:msink="http://schemas.microsoft.com/ink/2010/main" type="line" rotatedBoundingBox="4238,9007 6448,8309 6706,9126 4496,9824">
                <msink:destinationLink direction="with" ref="{17CD89DF-79A2-4545-9EA6-458C00176EB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81254A-D142-433B-9EEA-01271FC90C63}" emma:medium="tactile" emma:mode="ink">
                <msink:context xmlns:msink="http://schemas.microsoft.com/ink/2010/main" type="inkWord" rotatedBoundingBox="4238,9007 6448,8309 6706,9126 4496,9824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30730.9308">-395 8540 404 0,'-4'-17'148'0,"8"6"-112"0,-4-3-12 16,0 8 76-1,0 6-60-15,-4-7 60 16,4 7-56-16,0 3-12 16,0 4-20-16,-11 10 16 0,7 7-16 0,0 14 32 15,-4 3-28-15,0 11-4 16,4 0-8-16,-3-4 40 31,7-3-24-31,-8-8 68 0,8-12-48 0,-4-8 52 16,8-10-52-16,0-25-4 15,7 5-20-15,5-25 8 16,-1 3-16-16,1-16 4 16,3 10-4-16,-3-4-8 15,3 10 4-15,-7-2-4 16,7 12 0-16,-11 5-56 16,3 6 32-16,-3 4-16 15,4 10 24-15,-12 7-8 16,7 3 12-16,5 11 8 15,-4 6 4-15,0 18 32 16,3 6-16-16,-3 8 32 16,0 3-32-16,-1-17-4 15,1-1-8-15,-4-13 12 16,0-7-8-16,-4-17 68 16,4 4-44-16,0-29 16 15,3 8-32-15,5-31-8 16,0 3-4-16,3-21-4 15,1 11 0-15,3-3-12 16,4 13 8-16,0-4-48 16,1 12 24-16,-5 2-20 15,8 18 28-15,-8 3 0 0,-7 14 12 0,-4 3 24 16,0 11-8-16,-8 13 32 16,0 7-24-16,-4 4 32 15,0 7-32-15,0 3 32 16,0-11-32-16,-4-6 32 15,4-7-32-15,-3 0-56 16,3-14 16-16,0-3-324 16,4-3 192-16</inkml:trace>
          <inkml:trace contextRef="#ctx0" brushRef="#br0" timeOffset="131152.5531">337 9032 520 0,'15'-7'192'0,"-15"7"-152"0,19-7-8 16,-7 0 80-1,4 7-68-15,-5-7 0 16,9 0-28-16,-13-6 52 16,5-1-40-16,-4-10 24 15,-1 7-32-15,-14-14 44 0,7 7-36 0,-20-4 12 16,9 7-24-16,-13 4-16 16,9 10-4-16,-16 4 4 15,8 10 0-15,-8 7 0 16,8 3 0-16,-12 14 0 15,12 0 0-15,-1 6 8 16,13-6-4-16,-1 0 8 16,12 0-8-16,12-7 24 15,-5 1-16-15,21-15 40 16,10 7-28-16,1-17 32 16,7 7-32-16</inkml:trace>
          <inkml:trace contextRef="#ctx0" brushRef="#br0" timeOffset="131812.9587">1061 8443 644 0,'7'-17'236'0,"-7"17"-180"0,0-10-20 0,-4 3 44 16,4 4-52-16,-7-11 16 15,-1 0-28-15,-8-3-8 16,-3 7-4-16,-8 3 20 16,8 10-12-16,-16 11 4 15,8 6-8-15,-12 11 12 16,8 7-12-16,0-7-4 16,12 7 0-16,7-10 12 15,4-4-8-15,16-10 40 16,11-4-24-16,9-17 12 15,6 7-20-15,1-14-68 16,0 4 24-16,4-14-148 16,-12-4 100-16,-4-16-36 15,0 2 64-15,-7-23 20 16,-5 10 16-16,-3-11 92 16,4 15-48-16,-4 3 104 15,-5 13-76-15,1 4 76 16,8 14-76-16,-12 0 20 15,0 10-44-15,0 4-32 16,0 3-4-16,-8 13 0 16,8 4 0-16,-8 25 8 15,5 6-4-15,-9 21 16 16,4-4-12-16,0 1 24 0,-3-11-20 0,-1-4 48 16,8-10-32-16,-11-6 4 15,11-4-20-15,-4-7-208 16,8-3 104-16</inkml:trace>
          <inkml:trace contextRef="#ctx0" brushRef="#br0" timeOffset="132226.5589">1200 7962 684 0,'8'-21'252'0,"-8"21"-192"0,15-3-20 16,-11-1 100-1,4 8-84-15,3-4 4 16,1 6-36-16,-4 1-24 15,3 7-4-15,-7 0 40 16,-4 3-24-16,-4 4 60 16,0-1-40-16,-7 1 4 15,3 0-24-15,-4-4 20 16,1 0-20-16,-5-7 12 0,9 1-12 16,3-8-32-16,4 1 8 0,0-8-12 15,8 1 12-15,11-4 0 16,4 0 4-16,12 0 60 15,-4 4-28-15</inkml:trace>
          <inkml:trace contextRef="#ctx0" brushRef="#br0" timeOffset="132941.0339">1761 8220 696 0,'-19'-24'256'0,"19"24"-196"0,-4-11-20 15,-4 8 144 1,8 3-108-16,0 3 8 16,-7 8-56-16,-5 9 0 15,4 8-16-15,-11 10-24 16,-1 0 4-16,-7 3 48 16,0-3-20-16,0 0 8 15,-4-4-16-15,4-7-132 0,8 1 68 0,-1-4-632 16,13-3 376-16</inkml:trace>
          <inkml:trace contextRef="#ctx0" brushRef="#br0" timeOffset="132698.8885">1510 8230 652 0,'-12'-10'244'0,"12"10"-192"0,0-7-12 0,4 3 92 16,0 4-80-16,0 0 40 15,3 4-52-15,9 3 12 16,3 7-32-16,1 10 16 16,7 7-20-16,-4 6 20 15,4 5-24-15,0-4 12 16,0-4-12-16,-7-6 20 16,-1-1-20-16,0-6 48 15,-3-4-32-15,-9-3 48 16,-3-4-44-16,-4-7-252 15,8 1 116-15</inkml:trace>
        </inkml:traceGroup>
      </inkml:traceGroup>
    </inkml:traceGroup>
    <inkml:traceGroup>
      <inkml:annotationXML>
        <emma:emma xmlns:emma="http://www.w3.org/2003/04/emma" version="1.0">
          <emma:interpretation id="{4E23FC45-F69C-4649-9F48-5008AABA348F}" emma:medium="tactile" emma:mode="ink">
            <msink:context xmlns:msink="http://schemas.microsoft.com/ink/2010/main" type="paragraph" rotatedBoundingBox="4712,9416 10018,8965 10098,9909 4793,103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61607EB-BAA8-4481-AADE-A9725986F39A}" emma:medium="tactile" emma:mode="ink">
              <msink:context xmlns:msink="http://schemas.microsoft.com/ink/2010/main" type="line" rotatedBoundingBox="4712,9416 10018,8965 10098,9909 4793,10360">
                <msink:destinationLink direction="with" ref="{17CD89DF-79A2-4545-9EA6-458C00176EB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C115B19-CF48-4DCD-A073-F73FF3A22AAB}" emma:medium="tactile" emma:mode="ink">
                <msink:context xmlns:msink="http://schemas.microsoft.com/ink/2010/main" type="inkWord" rotatedBoundingBox="5410,9406 6992,9272 6997,9330 5415,9465"/>
              </emma:interpretation>
              <emma:one-of disjunction-type="recognition" id="oneOf19">
                <emma:interpretation id="interp35" emma:lang="" emma:confidence="1">
                  <emma:literal>e</emma:literal>
                </emma:interpretation>
                <emma:interpretation id="interp36" emma:lang="" emma:confidence="0">
                  <emma:literal>@</emma:literal>
                </emma:interpretation>
                <emma:interpretation id="interp37" emma:lang="" emma:confidence="0">
                  <emma:literal>c</emma:literal>
                </emma:interpretation>
                <emma:interpretation id="interp38" emma:lang="" emma:confidence="0">
                  <emma:literal>C</emma:literal>
                </emma:interpretation>
                <emma:interpretation id="interp39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33644.9045">600 8922 488 0,'0'0'180'0,"0"0"-140"0,0 3-12 0,0-3 128 16,0 0-92-16,-4 0 36 15,4 7-60-15,0-4 56 16,0 4-56-16,0-3 0 16,12-1-24-16,-5-3 8 15,5 4-16-15,3-8 32 16,16 4-24-16,24-3 40 16,10-1-32-16,28-6 12 15,4 3-20-15,42-7 8 16,-11 8-12-16,15-8 20 15,-19 7-20-15,0-7 40 16,-19 4-28-16,-1-7-12 16,-11 3-8-16,-19-7 12 15,-16 11-8-15,-20-4 24 16,-7 7-20-16,-11 0-12 16,-9 7-4-16</inkml:trace>
        </inkml:traceGroup>
        <inkml:traceGroup>
          <inkml:annotationXML>
            <emma:emma xmlns:emma="http://www.w3.org/2003/04/emma" version="1.0">
              <emma:interpretation id="{C39A0BA1-5392-4632-8C99-9CDD41CF447E}" emma:medium="tactile" emma:mode="ink">
                <msink:context xmlns:msink="http://schemas.microsoft.com/ink/2010/main" type="inkWord" rotatedBoundingBox="5665,9345 10019,8975 10098,9909 5744,10279"/>
              </emma:interpretation>
              <emma:one-of disjunction-type="recognition" id="oneOf2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34815.6709">1173 9534 456 0,'11'-10'168'0,"-11"10"-128"0,0-10-16 16,0 3 104-16,4 0-76 0,-8-4 68 15,4-2-68 1,-3-8 24-16,-1 4-44 0,-8-7 36 16,4 7-40-16,-11-4 40 15,0 7-40-15,-8 11 12 16,-1 6-24-16,-10 11 36 16,3 13-28-16,4 8-12 15,8 3-8-15,3 0 12 16,13-1-8-16,7-9 32 15,11-4-24-15,5-7 20 16,7-3-20-16,0-11 64 16,4-3-48-16,4-17-40 15,0 10 4-15,-4-17-92 16,0 0 56-16,-3-21-12 16,-5 1 32-16,-4-11 32 15,5 3-8-15,-12 0-8 16,3 4 0-16,-11 7 64 15,8 3-32-15,-16 11 76 16,8 9-56-16,0 12-60 16,-4 6 4-16,-3 17-12 15,-1 7 12-15,4 27 32 16,-4 11-12-16,0 7 76 16,5 0-52-16,-5-4 48 15,4-16-48-15,0-1-152 16,4-14 64-16,-4-10-348 15,0-3 224-15</inkml:trace>
          <inkml:trace contextRef="#ctx0" brushRef="#br0" timeOffset="135042.775">1281 9493 820 0,'-11'-14'304'0,"11"14"-236"0,7-7-20 0,-3 4 108 16,8 3-96-16,7-7 36 16,8 0-56-16,12 0-4 15,4 4-24-15,3-1 36 16,0 4-24-16,-3-3-100 16,-8 6 40-16,-8-3-428 15,-8 0 256-15</inkml:trace>
          <inkml:trace contextRef="#ctx0" brushRef="#br0" timeOffset="135283.916">1436 9259 696 0,'-12'24'256'0,"12"-24"-196"0,-19 59-20 15,7-28 76 1,9 3-72-16,-9 14 52 15,4 0-56-15,-3-3 24 0,7-4-36 16,8-6 16-16,3-4-24 0,5-7-8 16,7-4-8-16,5-6 92 15,3-4-52-15,0-6 8 16,4-4-32-16,4-7-292 16,-4 4 144-16</inkml:trace>
          <inkml:trace contextRef="#ctx0" brushRef="#br0" timeOffset="135597.8267">1711 9139 728 0,'8'-7'268'0,"-8"7"-208"0,15 0-16 0,-11 3 36 16,4 4-52-16,3 3-12 16,9 4-8-16,-13 3 36 15,9 4-24-15,-12 3 44 16,4 0-36-16,-12 0 20 16,4 4-28-16,-4-4 36 15,0 0-32-15,-4-7 12 16,8-3-20-16,0-7 20 15,8-4-24-15,4-13 12 16,3 3-12-16,20-14-176 0,11 1 92 0</inkml:trace>
          <inkml:trace contextRef="#ctx0" brushRef="#br0" timeOffset="135959.5746">2520 9059 1028 0,'23'0'380'0,"-23"0"-296"0,74-10-20 15,-36 3 16 1,1 7-56-16</inkml:trace>
          <inkml:trace contextRef="#ctx0" brushRef="#br0" timeOffset="135823.8896">2590 8729 1100 0,'-20'0'408'0,"20"0"-316"0,12 0-28 0,3 0 56 15,5 0-80-15,11 0 36 16,4 7-44-16,3 0-344 15,1 10 168-15</inkml:trace>
          <inkml:trace contextRef="#ctx0" brushRef="#br0" timeOffset="136160.3295">3194 8911 932 0,'3'4'348'0,"-3"-4"-272"0,31 3-20 0,-15 1 104 15,3-1-100-15,12-3 20 16,0 0-48-16,8-3-268 16,0 3 128-16</inkml:trace>
          <inkml:trace contextRef="#ctx0" brushRef="#br0" timeOffset="136571.6195">3875 8856 1008 0,'-8'11'372'0,"8"-11"-288"0,27 20-24 16,-7-13 44 0,3 4-68-16,12-5 24 15,3 5-40-15,1-11 52 0,-4 3-40 0,-4-13 28 16,-4 3-32-16,-12-10 16 16,-3 3-24-16,-8-7 8 15,-4 4-16-15,-16-7-8 16,9-3 0-16,-17-4 20 15,9 6-12-15,-24 1-84 16,8 18 40-16,-19 6-44 16,11 6 44-16,1 18 20 15,-1 7 8-15,12 14 20 16,15 0-8-16,12 0 48 16,8-1-28-16,19-2 40 15,4-8-40-15,15-6 64 16,5-8-52-16,-1-9-332 15,0-5 152-15</inkml:trace>
          <inkml:trace contextRef="#ctx0" brushRef="#br0" timeOffset="137082.4874">5137 8536 964 0,'27'-10'360'0,"-27"10"-280"0,27-10-24 16,-23 3 148 0,4 3-124-16,-8-6 56 15,0 7-80-15,-16-4-76 0,1 3 8 0,-20 1 32 16,4 6-8-16,-19 4 0 16,7 0-8-16,-7 0-4 15,11 0 0-15,-4-4-20 16,16 4 12-16,0-7 20 15,12 4-4-15,-5-4-20 16,13 0 4-16,-1 0-12 16,4 0 8-16,0 3-44 15,4 7 28-15,-8 8 16 16,8 6 8-16,-4 24 4 16,1 3 0-16,-5 25 8 15,0-7-4-15,-4-4-12 16,5-6 4-16,-5-11 4 15,8-7 0-15,-3-10 24 16,3-7-12-16,-4-6 56 16,4-5-36-16,4-6 20 15,4-3-32-15,4-4-16 16,7 0-8-16,4 0 4 16,1 0 0-16,3 0 8 15,0 0-4-15,4-4 8 16,1 4-8-16,-1-3-268 15,0-1 148-15,-8-3-408 16,0 4 296-16</inkml:trace>
        </inkml:traceGroup>
        <inkml:traceGroup>
          <inkml:annotationXML>
            <emma:emma xmlns:emma="http://www.w3.org/2003/04/emma" version="1.0">
              <emma:interpretation id="{BE477E6A-FC57-4B5A-B106-9D2FA8A4202B}" emma:medium="tactile" emma:mode="ink">
                <msink:context xmlns:msink="http://schemas.microsoft.com/ink/2010/main" type="inkWord" rotatedBoundingBox="4810,9688 9701,9273 9708,9360 4817,9775"/>
              </emma:interpretation>
              <emma:one-of disjunction-type="recognition" id="oneOf2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37279.5119">4657 8877 932 0,'-20'-14'348'0,"20"14"-272"0,-3-10-20 0,-1 3 208 16,8 7-156-16,3-3 0 16,5 3-64-16,11-4-8 15,8 4-20-15,8-3 44 16,3 3-32-16,9 0-40 16,-1 3 4-16</inkml:trace>
          <inkml:trace contextRef="#ctx0" brushRef="#br0" timeOffset="240543.6355">-4 9231 488 0,'0'-6'180'0,"0"6"-140"0,0 0-12 0,0 0 128 15,0 0-92-15,0-7 72 16,4 7-80-16,0-7-32 16,3 0-12-16,17-10-4 15,3 10-4-15</inkml:trace>
        </inkml:traceGroup>
        <inkml:traceGroup>
          <inkml:annotationXML>
            <emma:emma xmlns:emma="http://www.w3.org/2003/04/emma" version="1.0">
              <emma:interpretation id="{D12B1AFE-A44D-477C-9BCB-5D99C8446110}" emma:medium="tactile" emma:mode="ink">
                <msink:context xmlns:msink="http://schemas.microsoft.com/ink/2010/main" type="inkWord" rotatedBoundingBox="4712,9416 5230,9372 5269,9828 4751,9872"/>
              </emma:interpretation>
              <emma:one-of disjunction-type="recognition" id="oneOf2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40150.5141">193 8956 248 0,'0'-3'92'0,"0"3"-72"0,0 0-4 0,0 0 8 16,0 0-16-16,0 0 76 15,0 0-48-15,-7 0 12 16,7 0-28-16,-12 0 4 15,12 7-12-15,-15-1 12 16,11 5-16-16,-12-1 16 16,5 0-16-16,-9 8 32 15,5-8-24-15,-5 0 12 16,9 4-16-16,-9 0 28 16,13-4-24-16,-9 4 12 15,12-4-16-15,-3 4 12 16,7 3-16-16,0-3-12 15,0 0 0-15,0-4 12 16,0 4-4-16,-8-7 40 16,12 10-20-16,-4-10-24 15,0 7 0-15,0-4 24 16,0 4-12-16,7-7-4 16,-7 3-4-16,12-3 12 15,-4 0-8-15,3-7 32 16,-7 6-24-16,0-6 4 15,12 0-12-15,-5 0-16 0,1 4 4 16,-4-4 28-16,7 0-12 0,-3 0-12 16,-1 0-4-16,9 0 40 15,-13 0-24-15,13 0-20 16,-12 0 4-16,3 0 0 16,-3-4 4-16,-8-2-12 15,12 6 8-15,-12 0 12 16,7-7-4-16,5 0-20 15,-4 7 8-15,-1 0 12 16,5 0 0-16,-4-4-12 16,7 8 4-16,-11-4 28 15,4 0-12-15,0 0-64 16,-5 0 24-16,-3 0-236 16,0 0 148-16</inkml:trace>
          <inkml:trace contextRef="#ctx0" brushRef="#br0" timeOffset="3.10156E6">85 9104 92 0,'0'4'32'0,"0"-4"-24"0,8 3 0 16,-8-3 84-16,0 0-52 16,8 3 0-16,-1-3-24 15,-3 0 40-15,4 0-28 16,0-3-4-16,3 3-16 15,5 0 4-15,-5 0-8 16,9-3-4-16,-13-1 4 16,5 1-4-16,4-1 0 15,-5 4 0-15,-3-3 0 16,3-4 8-16,-3 7-4 16,4 0 8-16,3-7-8 15,-3 0-36-15,7 0 16 16,-3-3 24-16,-5 0-4 15,-3 3-16-15,4-4 4 0,-5 5 12 16,-3-1 0-16,-4 0-4 16,0 0 4-16,-4-3 4 15,-3 6-4-15,-1-6-4 16,8 6 4-16,-4-6-4 16,4 3 0-16,-8-3 0 15,8 6 0-15,-7-6-20 16,7 7 12-16,-4-4 32 15,-4 3-16-15,0-3 0 16,1 7-4-16,-5-6-16 16,0 6 8-16,5-7 4 0,-9 7 0 15,4-7 88-15,1 7-48 16,3 0-36-16,0-4-4 16,5 4 24-16,3 0-16 15,-8 0 0-15,0 0-4 16,-4 4 12-16,5-1-8 15,-13 4 16-15,9 0-16 16,-5 0 4-16,1 3-4 16,3-3 4-16,1 0-8 15,-1 7 8-15,0-11-8 16,1 7 8-16,-1-3-8 16,4 7 8-16,4-4-8 15,-3 4 8-15,-1 0-8 16,-4-4 32-16,5 4-20 15,-5 3 20-15,4-3-20 16,-11 0-16-16,3 3-4 16,5-3 4-16,-1-4-20 15,4 4 12-15,8 0 20 0,0-4-4 16,0 4 16-16,-3-4-16 16,14 4 32-16,-3 0-24 15,0-4-32-15,3 4 8 16,9 3 36-16,-1-3-16 15,-11-1 0-15,11-2-8 16,0 2 4-16,-3-6-4 16,-4 4-20-16,7-4 8 0,0-4 20 15,-3 0-4-15,3-3-4 16,0 0 0-16,9 0-40 16,-9-6 20-16,8 6 32 15,-8-7-8-15,8 3 8 16,-7-3-8-16,-1 0 12 15,1 7-12-15,-5-6-28 16,-3-1 8-16,-1 0 32 16,-3 0-12-16,4 0 0 15,-5 0-4-15,5 4-4 16,-8-1 0-16,0-3 16 31,3 4-8-31,1 0-20 0,-4-1 4 16,-4 1 12-1,0 3 0-15</inkml:trace>
        </inkml:traceGroup>
      </inkml:traceGroup>
    </inkml:traceGroup>
    <inkml:traceGroup>
      <inkml:annotationXML>
        <emma:emma xmlns:emma="http://www.w3.org/2003/04/emma" version="1.0">
          <emma:interpretation id="{603204B0-0AE4-4821-A6CB-02E06B66EC8F}" emma:medium="tactile" emma:mode="ink">
            <msink:context xmlns:msink="http://schemas.microsoft.com/ink/2010/main" type="paragraph" rotatedBoundingBox="4615,10895 10162,10575 10260,12278 4714,125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EC26999-37A6-42C1-B844-8AEEA8F62D1B}" emma:medium="tactile" emma:mode="ink">
              <msink:context xmlns:msink="http://schemas.microsoft.com/ink/2010/main" type="line" rotatedBoundingBox="4615,10895 10162,10575 10260,12278 4714,12599"/>
            </emma:interpretation>
          </emma:emma>
        </inkml:annotationXML>
        <inkml:traceGroup>
          <inkml:annotationXML>
            <emma:emma xmlns:emma="http://www.w3.org/2003/04/emma" version="1.0">
              <emma:interpretation id="{61B9F5E0-F520-48E8-95CD-11A636697E13}" emma:medium="tactile" emma:mode="ink">
                <msink:context xmlns:msink="http://schemas.microsoft.com/ink/2010/main" type="inkWord" rotatedBoundingBox="4615,10895 5954,10818 6052,12521 4714,12599"/>
              </emma:interpretation>
            </emma:emma>
          </inkml:annotationXML>
          <inkml:trace contextRef="#ctx0" brushRef="#br0" timeOffset="222072.7016">453 10938 300 0,'15'-10'112'0,"-15"10"-88"0,20-7-8 0,-13 4-4 16,5 3-12-16,-4-7 32 15,-1 0-16-15,-7-4 92 16,4 5-60-16,-8-8 48 15,4 7-56-15,-11-17 8 16,-1 7-32-16,-11-11 8 16,0 4-12-16,-12 0 12 15,4 3-16-15,-4 7 32 16,0 4-24-16,4 17 4 16,4 7-12-16,0 10 4 15,8 7-8-15,3 0 16 16,12 0-12-16,4 0-4 15,8-11 0-15,4 5-4 16,7-8 0-16,0-10 16 16,5 6-8-16,-1-13 16 15,0-7-16-15,-3 1-144 16,-1-5 72-16,-4-9-148 16,1 2 120-16,-5-16-56 15,1 0 88-15,-4-21 60 0,0 6 4 16,-5-9 152-16,5 10-84 15,-8 3 144-15,4 7-120 0,-8 14 116 16,4 7-120-16,-8 17-20 16,5 10-44-16,-9 31 16 15,4 8-28-15,-3 9 12 16,3-3-16-16,-8-3 0 16,5-4-4-16,-5 0 4 15,5-7-8-15,-5-10 16 16,8 0-12-16,-3-13-116 15,3-5 56-15</inkml:trace>
          <inkml:trace contextRef="#ctx0" brushRef="#br0" timeOffset="222348.4346">654 10350 704 0,'4'-7'264'0,"-4"7"-208"0,19 7-12 16,-7 0-16 0,-4 0-24-16,3 3-20 15,1 4 8-15,-4 6 12 16,3 1 0-16,-11 6-4 16,4 4 4-16,-12 4 28 15,1-1-16-15,-13 1 12 16,9-1-16-16,-5-6 72 0,5-4-48 15,7-7 24-15,4 0-40 0,15-10 16 16,12-4-20-16</inkml:trace>
          <inkml:trace contextRef="#ctx0" brushRef="#br0" timeOffset="223169.2284">294 11712 456 0,'-73'18'168'0,"73"-18"-128"0,-59 27-16 0,32-17 44 15,8 11-44-15,-20 3 32 16,8 0-28-16,-7 7 116 16,7 0-80-16,0-3 16 15,4-4-48-15,11 0-4 16,4-3-16-16,12-11 56 15,12 4-40-15,7-14-12 16,5 0-8-16,11-18 0 16,7 1-4-16,5-21-100 15,-9 4 52-15,5-28-44 16,3 10 52-16,-15-16 12 16,-4 6 12-16,-7 10 108 15,-9 11-52-15,-3 13 176 0,-8 4-124 0,-12 17 28 16,-3 14-76-16,-4 24 0 15,-1 7-32-15,-7 31-8 16,8 0-4-16,-12-1 12 16,11-6-8-16,-3 0-4 15,12-17 0-15,-9-7-16 16,9-7 8 0,7-11-332-16,0-6 184 0,8-17-440 15,4-4 332-15</inkml:trace>
          <inkml:trace contextRef="#ctx0" brushRef="#br0" timeOffset="222692.4602">-124 11317 508 0,'-4'-4'188'0,"4"4"-148"0,23 0-8 16,-7 0 140 0,3 0-100-16,24-3 132 15,3 3-120-15,43-11 64 16,12 5-84-16,31-8 16 16,-9 10-44-16,21-13-40 15,-13 7 0-15,1-4 16 16,-16 7-4-16,-4-3-92 0,-23 3 48 15</inkml:trace>
          <inkml:trace contextRef="#ctx0" brushRef="#br0" timeOffset="223320.1282">360 11650 676 0,'11'-27'248'0,"-11"27"-192"0,16 7-16 0,-4-7 112 16,7 14-92-16,0-4-8 16,8 4-32-16,0-1 4 15,12-2-16-15,-4-11-28 16,11 7 8-16,1-11-208 15,-1 1 124-15</inkml:trace>
          <inkml:trace contextRef="#ctx0" brushRef="#br0" timeOffset="223559.766">538 11513 644 0,'-12'3'236'0,"12"-3"-180"0,4 21-20 15,-4 3 132-15,0 0-100 0,-4 28 60 16,-3-4-72-16,-13 10 36 16,12-3-52-16,-3-3 16 15,3-4-36-15,8-3 16 16,8-14-20-16,0 0 8 16,11-7-12-16,8-10 12 15,4-7-16-15,8-4-364 16,-1-3 192-16</inkml:trace>
          <inkml:trace contextRef="#ctx0" brushRef="#br0" timeOffset="223831.808">902 11564 644 0,'-27'-3'236'0,"27"3"-180"0,0-3-20 15,-8 3 60 1,16 6-60-16,-8 8-4 16,7 0-20-16,-3 13 0 15,4 1-8-15,0 3 16 16,3-7-12-16,-3-3 24 16,-8 3-20-16,0-14 56 15,0 0-36-15,12-10-24 16,-12-3-8-16,19-14-44 15,8 3 24-15,12-7-452 16,7 8 260-16</inkml:trace>
        </inkml:traceGroup>
        <inkml:traceGroup>
          <inkml:annotationXML>
            <emma:emma xmlns:emma="http://www.w3.org/2003/04/emma" version="1.0">
              <emma:interpretation id="{E64AE248-AD94-4B58-8A1F-791BB75B49F5}" emma:medium="tactile" emma:mode="ink">
                <msink:context xmlns:msink="http://schemas.microsoft.com/ink/2010/main" type="inkWord" rotatedBoundingBox="6538,11190 10185,10979 10240,11934 6593,12145"/>
              </emma:interpretation>
              <emma:one-of disjunction-type="recognition" id="oneOf23">
                <emma:interpretation id="interp43" emma:lang="" emma:confidence="0">
                  <emma:literal>y</emma:literal>
                </emma:interpretation>
                <emma:interpretation id="interp44" emma:lang="" emma:confidence="0">
                  <emma:literal>w 2</emma:literal>
                </emma:interpretation>
                <emma:interpretation id="interp45" emma:lang="" emma:confidence="0">
                  <emma:literal>W 2</emma:literal>
                </emma:interpretation>
                <emma:interpretation id="interp46" emma:lang="" emma:confidence="0">
                  <emma:literal>k</emma:literal>
                </emma:interpretation>
                <emma:interpretation id="interp47" emma:lang="" emma:confidence="0">
                  <emma:literal>a 2</emma:literal>
                </emma:interpretation>
              </emma:one-of>
            </emma:emma>
          </inkml:annotationXML>
          <inkml:trace contextRef="#ctx0" brushRef="#br0" timeOffset="224745.5376">1765 11324 404 0,'-8'3'148'0,"8"-3"-112"0,0-3-12 16,0-1 208-16,0 8-132 0,0-4 124 16,0 0-128-16,8 0 48 15,0 3-84-15,11 0-24 16,4 1-24-16,47-4 0 16,0 3-8-16,38-6 8 15,-11 3-8-15,23-7 16 16,-8 0-12-16,0-3 16 15,-15 6-16-15,-15-6 4 16,-17 10-4-16,-26-7-8 16,-20 4 4-16,-11-8-304 15,-16 8 164-15</inkml:trace>
          <inkml:trace contextRef="#ctx0" brushRef="#br0" timeOffset="225002.7237">2462 11052 572 0,'-8'-11'208'0,"8"11"-160"0,8-3-12 16,0 0 172-1,3 6-120-15,20-3 44 16,4 3-80-16,19 4 8 16,4 4-40-16,8 9 0 15,-8 8-12-15,-11 3 4 16,-13 3-8-16,-18 4 52 15,3 0-32-15,-34 0 24 16,3 3-28-16,-26-10 8 16,3 7-16-16,-4-7-132 15,0-4 68-15,4-3-412 16,16 4 256-16</inkml:trace>
          <inkml:trace contextRef="#ctx0" brushRef="#br0" timeOffset="225242.3591">3379 11334 808 0,'-11'-7'300'0,"11"7"-232"0,19 10-20 0,0-10 184 16,1 0-136-16,7-7 88 15,12 1-112-15,15-8 16 16,12 7-52-16,-1-3-128 16,1-1 48-16,-8 4-704 15,-4 7 408-15</inkml:trace>
          <inkml:trace contextRef="#ctx0" brushRef="#br0" timeOffset="226382.5036">4212 11076 416 0,'-8'-11'152'0,"8"11"-116"0,-8-3-12 16,4 0 56-1,4 6-48-15,-7-3 68 16,7 3-60-16,-12 4 52 16,4 7-52-16,-3 10 76 15,3 7-64-15,-8 10 28 16,12 4-48-16,-11 0 24 15,15-7-28-15,0-4-28 16,0-3 0-16,8-3 36 16,3-8-24-16,5-9 16 15,3-4-16-15,4-11-24 0,5 4 4 0,-1-21-40 16,0 8 28-16,-8-18-64 16,0 7 48-16,-11-7 0 15,0 10 20-15,-16 4 12 16,0 10 4-16,-3 14 32 15,3 7-16-15,8 6 20 16,0 4-20-16,16 0 20 16,11 7-24-16,7-3 4 15,17-7-8-15,7-8 12 16,-12 1-12-16,9-7 16 16,-13-4-16-16,-7-6 32 15,0 0-24-15,-16-11 32 16,0 3-32-16,-15-6-4 15,-4 3-8-15,-4-10 72 16,1 11-40-16,-5-8 68 16,0 7-64-16,0-6-52 15,8 2 4-15,0-9-144 16,8 3 84-16</inkml:trace>
          <inkml:trace contextRef="#ctx0" brushRef="#br0" timeOffset="226772.0393">5063 10625 416 0,'16'-38'152'0,"-16"38"-116"0,35-45-12 0,-20 25 136 16,1 9-92-16,3-2 124 15,4 2-112 1,-3 11-4-16,-1 11-48 0,-4 20 0 16,5 7-16-16,-13 13 0 15,5-3-4-15,-12-3 4 16,-4-7-8-16,-23-7 84 16,4-4-44-16,-16-9 68 15,12-1-64-15,-19-10-8 16,7 0-24-16,8-11-12 15,4 4 0-15,19-7-24 16,8 0 12-16,27 4-40 16,4 6 28-16,23 8 40 15,1 2-8-15,3 8 16 16,0 0-16-16,-4 10-500 16,-4 0 264-16</inkml:trace>
        </inkml:traceGroup>
      </inkml:traceGroup>
    </inkml:traceGroup>
    <inkml:traceGroup>
      <inkml:annotationXML>
        <emma:emma xmlns:emma="http://www.w3.org/2003/04/emma" version="1.0">
          <emma:interpretation id="{A47106B7-358B-4C5F-A282-B70FDC3115DE}" emma:medium="tactile" emma:mode="ink">
            <msink:context xmlns:msink="http://schemas.microsoft.com/ink/2010/main" type="paragraph" rotatedBoundingBox="3423,12273 20150,12166 20163,14330 3436,144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C57A82A-8E61-4DB7-99D9-6F3BB0542018}" emma:medium="tactile" emma:mode="ink">
              <msink:context xmlns:msink="http://schemas.microsoft.com/ink/2010/main" type="inkBullet" rotatedBoundingBox="4405,13334 5110,13329 5113,13848 4408,13852"/>
            </emma:interpretation>
            <emma:one-of disjunction-type="recognition" id="oneOf24">
              <emma:interpretation id="interp48" emma:lang="" emma:confidence="0">
                <emma:literal>-</emma:literal>
              </emma:interpretation>
            </emma:one-of>
          </emma:emma>
        </inkml:annotationXML>
        <inkml:trace contextRef="#ctx0" brushRef="#br0" timeOffset="234774.6539">-109 13010 248 0,'8'-24'92'0,"-8"24"-72"0,-8-14-4 0,5 3 88 16,6 11-60-16,-3-13 44 15,0 6-52-15,-3-10 44 16,3 3-48-16,-8 4 48 16,4 3-48-16,-8-7-8 15,5 7-12-15,-9 7-12 16,5 7 4-16,-13 3-4 16,9 7 0-16,-16 14 68 15,8 4-36-15,-8 6 32 16,4 0-36-16,-4 1-8 15,11-1-12-15,1-3 4 16,7-7-8-16,5-4 24 16,10-6-16-16,13-14 12 15,7 0-12-15,12-14-32 16,0 3 8-16,7-9 24 16,-3-1-8-16,-4-7-36 15,0 7 20-15,-8 1-24 16,-4 2 20-16,-11 8-28 15,-1 6 28-15,-11 8 16 0,4 6 0 0,-4 7 12 16,8 4-8 0,4 2-12-16,3-2 4 0,12-7 28 15,-4-4-12-15,12-17-4 16,4-4-4-16,7-16 40 16,9 3-24-16,-21-14 8 15,1 3-16-15,-15-13 12 16,-5 6-16-16,-15-20 16 15,-4 11-16-15,-11-11 16 16,3 13-16-16,-7 1-4 16,7 13 0-16,4 1 4 15,5 10-4-15,6 3-116 16,5 7 60-16,8-3-304 16,-1 6 196-16</inkml:trace>
      </inkml:traceGroup>
      <inkml:traceGroup>
        <inkml:annotationXML>
          <emma:emma xmlns:emma="http://www.w3.org/2003/04/emma" version="1.0">
            <emma:interpretation id="{EF7FBDC9-1D8E-4E56-8E0D-6C798DCDDE19}" emma:medium="tactile" emma:mode="ink">
              <msink:context xmlns:msink="http://schemas.microsoft.com/ink/2010/main" type="line" rotatedBoundingBox="3423,12273 20150,12166 20163,14330 3436,14438"/>
            </emma:interpretation>
          </emma:emma>
        </inkml:annotationXML>
        <inkml:traceGroup>
          <inkml:annotationXML>
            <emma:emma xmlns:emma="http://www.w3.org/2003/04/emma" version="1.0">
              <emma:interpretation id="{7B48D2C9-76F3-41B2-AF5F-9A636AA61346}" emma:medium="tactile" emma:mode="ink">
                <msink:context xmlns:msink="http://schemas.microsoft.com/ink/2010/main" type="inkWord" rotatedBoundingBox="3428,13119 9337,13081 9344,14142 3435,14180">
                  <msink:destinationLink direction="with" ref="{832C11EC-26B6-4AD7-9D81-346E0C46A36B}"/>
                </msink:context>
              </emma:interpretation>
              <emma:one-of disjunction-type="recognition" id="oneOf2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36489.693">-1382 13171 464 0,'-4'0'176'0,"4"0"-140"0,12-7-8 16,-1 4 152-1,1 6-104-15,7-3 104 16,1 0-104-16,11-3-8 15,-1 3-40-15,13-3-16 16,-4-1-8-16,7-3 28 16,1 0-16-16,3-3 4 0,-4 7-12 0</inkml:trace>
          <inkml:trace contextRef="#ctx0" brushRef="#br0" timeOffset="235918.6954">491 12617 260 0,'0'-7'96'0,"0"7"-76"0,8 0-4 15,-8 0 52 1,8 0-40-16,0-3 52 0,3 3-48 0,1-3 56 16,3 3-52-16,-3 0 20 15,4 3-36-15,-5-3 16 16,1 7-20-16,-5 0 8 16,5 3-12-16,-8-3 20 15,0 3-20-15,-12-3 4 16,-4 10-8-16,1-10 48 15,-1 7-32-15,-3-7 16 16,3 0-24-16,-3-4 44 16,11 4-32-16,4-7-24 15,4 7-4-15,7-7 8 16,9 0-4-16,3 0 16 16,0-7-12-16,4 0 24 15,0 7-20-15</inkml:trace>
          <inkml:trace contextRef="#ctx0" brushRef="#br0" timeOffset="237866.9251">1018 12882 164 0,'8'-7'60'0,"-8"7"-44"0,11 14-8 0,-7 0 68 15,0-4-44-15,0 18 76 16,0 3-60-16,-4 3 64 15,4 4-64-15,-8-4 20 16,4 1-40-16,-8-4 36 16,0-4-36-16,-11-3 4 15,7 1-20-15,-7-12 20 16,7 1-20-16,1-10 40 16,3-4-28-16,4-7-24 15,8 3 0-15,0-10-20 16,8 4 12-16,3-11-12 15,4 8 8-15,5-22-8 16,-1 4 8-16,0-20 8 16,4 3 4-16,-4-8-12 15,-3 12 8-15,-5-1-4 16,5 14 0-16,-5 0 16 16,1 14-4-16,-5 7 52 15,-3 10-32-15,-4 20 24 16,0 1-28-16,-1 20 0 15,1 4-12-15,-4 0 12 16,4 3-12-16,-4-7 4 16,0-3-4-16,-4-7 12 15,4-4-12-15,-4-6 16 16,8-4-16-16,-4-10 32 0,0-3-24 16,0-11-4-16,8 3-8 0,4-20-40 15,7 4 20-15,4-22-40 16,4 4 36-16,4-17-4 15,4 11 16-15,0-5-12 16,0 12 12-16,-12 2 12 16,0 15 0-16,-7 2 32 15,-5 8-20-15,-7 17 40 16,4 10-32-16,-8 17 32 16,4 4-32-16,-4 7-4 15,0 0-12-15,-4 0 12 16,4-8-12-16,-12 1 24 15,5-3-20-15,-13-4 32 16,1 0-28-16,-4-4-200 16,3-3 100-16,1-3-196 15,4 3 156-15</inkml:trace>
          <inkml:trace contextRef="#ctx0" brushRef="#br0" timeOffset="238377.8513">1812 13385 124 0,'3'-4'44'0,"-3"4"-32"0,8 0-4 0,-4-3 100 16,4 3-60-16,0-4 52 16,3 4-60-16,8-6 16 15,-3 2-36-15,-1-6 16 16,5-1-20-16,-9-2 20 16,5 2-24-16,-12-2 56 15,0 6-36-15,-12-7-8 16,0 7-12-16,-11 0 8 15,3 7-12-15,-7-3-4 16,8 6 0-16,-16-3 4 16,11 7-4-16,-7 0 24 15,8 0-16-15,-4 3 24 16,7 0-24-16,-7 8 24 16,7-1-24-16,1 7 12 15,3 3-12-15,5 8-8 16,-1-1 0-16,0 1 40 15,8-4-24-15,4 0 8 16,8-4-16-16,7-3 12 16,8-3-16-16,4-11 40 15,4 1-24-15,19-15-92 16,8 4 36-16</inkml:trace>
          <inkml:trace contextRef="#ctx0" brushRef="#br0" timeOffset="242228.1942">1672 13588 216 0,'8'0'80'0,"-8"0"-60"0,4-7-8 15,0 3 84 1,0 4-56-16,-1-6 16 15,5-1-32-15,0-7 4 16,0 7-16-16,3-7-24 16,1 4 4-16</inkml:trace>
          <inkml:trace contextRef="#ctx0" brushRef="#br0" timeOffset="243544.3896">2578 12755 520 0,'-12'-7'192'0,"12"7"-152"0,0-3-8 0,0-1 168 16,8 8-116-16,4-15 52 16,7 8-76-16,8-7-4 15,4 6-32-15,8 1-20 16,3 3-8-16,-3 0 20 16,0 3-8-16,-8 1-276 15,0 6 144-15</inkml:trace>
          <inkml:trace contextRef="#ctx0" brushRef="#br0" timeOffset="243723.7661">2617 13109 560 0,'-12'0'208'0,"12"0"-164"0,8 0-8 15,0 0 144 1,3 0-104-16,16-3-4 15,4 0-44-15,12-4 16 16,-1 0-28-16,1-4-320 16,0 5 160-16</inkml:trace>
          <inkml:trace contextRef="#ctx0" brushRef="#br0" timeOffset="243950.3692">3538 12989 780 0,'-15'-7'288'0,"15"7"-224"0,11-10-20 0,-3-1 12 16,11 8-40-16,5-11-4 15,6 0-8-15,13-3-104 16,4 7 56-16,3 3-536 15,0 7 320-15</inkml:trace>
          <inkml:trace contextRef="#ctx0" brushRef="#br0" timeOffset="244324.3628">4227 12948 600 0,'0'7'224'0,"0"-7"-176"0,8 13-12 16,0-16 28-1,7 3-44-15,16-10 8 16,4 3-16-16,7-14 12 16,5 7-16-16,-8-6-12 0,-8 6 0 0,-16-7 40 15,4 7-24-15,-15-6 8 16,-8 6-12-16,-23-3-8 15,4 7 4-15,-23 3 40 16,3 10-24-16,-3 11 68 16,7 0-48-16,-4 17 44 15,12 3-48-15,0 11-20 16,8 3-8-16,8 4 8 16,11-8-8-16,12-6 24 15,7-3-20-15,16-15 32 16,8 4-28-16,23-10-136 15,3-7 64-15</inkml:trace>
        </inkml:traceGroup>
        <inkml:traceGroup>
          <inkml:annotationXML>
            <emma:emma xmlns:emma="http://www.w3.org/2003/04/emma" version="1.0">
              <emma:interpretation id="{1DC96C1C-E49A-4E1F-A509-413886412945}" emma:medium="tactile" emma:mode="ink">
                <msink:context xmlns:msink="http://schemas.microsoft.com/ink/2010/main" type="inkWord" rotatedBoundingBox="6718,12747 10719,12721 10725,13654 6724,13680"/>
              </emma:interpretation>
            </emma:emma>
          </inkml:annotationXML>
          <inkml:trace contextRef="#ctx0" brushRef="#br0" timeOffset="245013.1955">5849 12500 488 0,'19'-20'180'0,"-19"20"-140"0,20-24-12 0,-12 13 164 16,-1 4-112-16,-14-6 80 16,7-1-92-16,-16-10-36 15,8 3-20-15,-30-6-12 16,11 3 0-16,-32-4 0 16,5 11 0-16,-12-4-12 15,8 11 8-15,4 0 12 16,8 6-4-16,7 1-28 15,12 6 12-15,-4 4-20 16,15 3 16-16,-3 8-8 16,8 2 12-16,-5 18-8 15,12 3 8-15,-15 18 0 16,7-8 4-16,-3 18 24 16,3-7-8-16,-7 24-4 15,11-7 0-15,-4-3-4 16,5-7 0-16,3-11 24 15,4-13-12-15,-4-11 32 16,4-6-28-16,0-11 12 16,12 0-16-16,-9-6 12 15,1-4-16-15,0-7-20 16,4 0 4-16,3 0-32 16,5 3 24-16,-4-3 4 15,3 4 12-15,4-8 32 0,1 4-16 16,7 0-12-16,0 7-8 0,4-7 12 15,0 0-4-15,-4 0-4 16,-4 0 4-16,-3 0-136 16,-1 0 72-16,-7 0-188 15,-5 0 140-15,-7 0-268 16,0 0 212-16</inkml:trace>
          <inkml:trace contextRef="#ctx0" brushRef="#br0" timeOffset="247521.4152">1916 12848 280 0,'-12'0'104'0,"12"0"-84"0,0 3 0 0,4-3 64 31,0 4-48-31,0-4 68 0,4 0-64 0,3 0 72 16,9 7-64-16,-1 3 44 15,0 7-52-15,1 7-12 16,-1 0-16-16,1 4 8 16,3 3-12-16,-4-7 48 15,4 0-28-15,-3 0 4 16,-1-3-20-16,0-4 44 15,1-3-28-15,-9-4-4 16,1 0-16-16,0-3 4 16,-1 0-8-16,-7 0 8 15,0 0-8-15,-8-7 16 16,4 3-12-16,-4-3-108 16,8 4 52-16</inkml:trace>
        </inkml:traceGroup>
        <inkml:traceGroup>
          <inkml:annotationXML>
            <emma:emma xmlns:emma="http://www.w3.org/2003/04/emma" version="1.0">
              <emma:interpretation id="{820984F6-1273-4536-A7CB-1856302A5A52}" emma:medium="tactile" emma:mode="ink">
                <msink:context xmlns:msink="http://schemas.microsoft.com/ink/2010/main" type="inkWord" rotatedBoundingBox="6727,13223 10461,13199 10464,13623 6730,13647"/>
              </emma:interpretation>
              <emma:one-of disjunction-type="recognition" id="oneOf2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46396.4047">5230 12710 312 0,'0'0'112'0,"0"0"-84"0,7-3-12 0,-7-4 180 15,0 14-112-15,0-7 64 16,0 0-88-16,0 0 28 16,0 0-52-16,4 0 32 15,12 3-36-15,3-3 8 16,1 4-24-16,18-8 8 15,1 4-12-15,7-3-8 16,9-1 0-16,-9 1 20 16,-7 3-12-16,0-3 4 15,-12 6-8-15,-12 0-96 16,-11 1 52-16,-8 3-528 16,-4 6 312-16</inkml:trace>
          <inkml:trace contextRef="#ctx0" brushRef="#br0" timeOffset="248001.2181">2183 12872 352 0,'-11'3'132'0,"11"-3"-104"0,-16 7-8 0,8-7 68 15,4 7-52-15,-7-7 84 16,3 7-68-16,-4-3 8 16,9-1-36-16,-5-3-4 15,8 3-12-15,-8 1-8 16,8 6 4-16,-8 0 28 16,1 4-16-16,-9 0 12 15,8 3-16-15,-11 7-8 16,4-3 0-16,-9 0-4 15,9-4 0-15,-4 7-12 16,3-7 8-16,1-3 12 16,7-4-4-16,0-3-12 0,4 0 4 15,4-4-60-15,4 1 36 0</inkml:trace>
        </inkml:traceGroup>
        <inkml:traceGroup>
          <inkml:annotationXML>
            <emma:emma xmlns:emma="http://www.w3.org/2003/04/emma" version="1.0">
              <emma:interpretation id="{4865180F-04C9-461A-91F7-4873CE9878A8}" emma:medium="tactile" emma:mode="ink">
                <msink:context xmlns:msink="http://schemas.microsoft.com/ink/2010/main" type="inkWord" rotatedBoundingBox="11995,13228 13016,13222 13019,13803 11999,13809">
                  <msink:destinationLink direction="with" ref="{B5100566-D81D-48D7-9353-D62DAE6C3C3D}"/>
                </msink:context>
              </emma:interpretation>
              <emma:one-of disjunction-type="recognition" id="oneOf2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57820.9079">7254 13199 528 0,'-54'3'196'0,"54"-3"-152"0,-11 0-12 0,3 0 132 15,8 0-96-15,0 0-36 16,0 0-24-16,15-3 72 16,5 3-48-16,18-4 28 15,17 1-40-15,14 0 16 16,-3-1-20-16,19 4 28 16,-11 0-28-16,11-7-12 15,-12 7-8-15,13 0 28 16,-21 4-12-16,-18-4-32 15,-1 3 12-15</inkml:trace>
          <inkml:trace contextRef="#ctx0" brushRef="#br0" timeOffset="257580.6719">7266 12992 352 0,'-31'0'132'15,"23"4"-104"-15,1-4-8 0,7 0 168 16,0 0-108-16,0-4 36 15,0 4-68-15,23-6 32 16,0-1-44-16,23-14 8 16,9 11-28-16,22-4 20 15,-3 4-24-15,18-4 12 16,-6 7-12-16,7 0 0 16,-16 7-4-16,-3 4-8 15,-16 2 4-15,-12 5-16 16,-11-1 8-16,-23 4-128 15,-5 0 72-15,-14 3-516 0,-5 3 320 16</inkml:trace>
          <inkml:trace contextRef="#ctx0" brushRef="#br0" timeOffset="258135.7457">7866 12769 664 0,'-12'-17'244'0,"12"17"-188"0,0-14-16 0,12 7 24 16,-4 3-44-16,19-2 0 16,4 6-12-16,11 0-16 15,1 3 4-15,0 4 4 16,-5 7 0-16,1 3-20 16,-12 7 12-16,-8 14 48 15,-3 0-20-15,-16 13 36 16,-4-3-32-16,-19 4 12 15,0-7-20-15,-16 0 0 16,8-4-8-16,-8-3 12 16,4-4-12-16,8-6 4 15,8-4-4-15,0-7-128 16,19 0 64-16</inkml:trace>
        </inkml:traceGroup>
        <inkml:traceGroup>
          <inkml:annotationXML>
            <emma:emma xmlns:emma="http://www.w3.org/2003/04/emma" version="1.0">
              <emma:interpretation id="{4BBE2FFE-FBBD-4C5F-A18E-B27BA6A1ECB6}" emma:medium="tactile" emma:mode="ink">
                <msink:context xmlns:msink="http://schemas.microsoft.com/ink/2010/main" type="inkWord" rotatedBoundingBox="14285,12203 17525,12183 17535,13645 14295,13665">
                  <msink:destinationLink direction="with" ref="{F11FDEE7-52DD-4A80-AE19-F47FB7DF3F51}"/>
                </msink:context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59009.9307">9891 12604 436 0,'-12'-18'160'0,"12"18"-124"0,-8 0-8 0,4 0 132 16,0 4-92-16,-15 3 44 15,0 3-68-15,-12 7-8 16,4 7-20-16,-12 14 8 15,0 3-16-15,-3 8 16 16,11-5-16-16,-12 1 16 16,16-4-16-16,0-10-20 15,11-7 4-15,1-3-252 16,3-11 144-16</inkml:trace>
          <inkml:trace contextRef="#ctx0" brushRef="#br0" timeOffset="258766.9238">9577 12610 280 0,'0'-6'104'0,"0"6"-84"16,4-7 0-16,4 0 164 16,3 7-104-16,5-7 72 15,3 4-88-15,0-4 0 16,1 7-40-16,7 10 48 16,0 0-40-16,-4 18 4 15,4 3-24-15,0 27 72 16,1 4-48-16,-13 7-4 15,0-7-20-15,-7-4 24 16,0-9-20-16,-20-12 32 16,5-2-32-16,-9-8 48 0,1-6-36 15,-5-7-136-15,9 0 56 0,-1-11-212 16,4-3 148-16</inkml:trace>
          <inkml:trace contextRef="#ctx0" brushRef="#br0" timeOffset="259580.2534">10340 12982 808 0,'27'4'300'0,"-27"-4"-232"0,46-7-20 0,-19 3 88 16,0 1-84-1,4-4 16-15,4-3-44 0,0-1-128 16,-4 8 56-16,0-4-372 15,-4 7 236-15</inkml:trace>
          <inkml:trace contextRef="#ctx0" brushRef="#br0" timeOffset="259369.16">10340 12617 832 0,'-4'-3'308'0,"4"3"-240"0,15 0-20 0,-3 0 28 16,7 0-52-16,12 0-12 16,4 0-4-16,4 0-8 15,-4-4 0-15</inkml:trace>
          <inkml:trace contextRef="#ctx0" brushRef="#br0" timeOffset="260733.6799">12449 11898 572 0,'0'11'208'0,"0"-11"-160"0,12 10-12 0,-8-7 76 16,4 1-68-16,7-1 36 16,4 1-48-16,5-4 8 15,3 3-24-15,0-6-8 16,4-1-4-16,-4-3 20 15,-4 4-12-15,-7-11 12 16,-1 4-12-16,-7-7 12 16,-4 3-16-16,-12-10 16 15,8 6-16-15,-8-9-20 16,-3 3 4-16,-1-4 12 16,4 11 0-16,-11-3-4 15,7 9 4-15,-11 1-16 16,8 6 8-16,-12 4 4 15,7 7 0-15,-11 4 8 16,8 2-4-16,-12 8 8 16,8 3-8-16,-12 7 40 15,12 0-20-15,-11 7 64 16,18-7-48-16,1 7-8 16,3 0-20-16,16-7 8 0,16 6-12 15,7-2-12-15,4-1 0 0,0-6 20 16,12-1-8-16,-4-10-144 15,3 4 72-15,1-4-264 16,-4-3 184-16,-8 3-252 16,-4 4 224-16</inkml:trace>
        </inkml:traceGroup>
        <inkml:traceGroup>
          <inkml:annotationXML>
            <emma:emma xmlns:emma="http://www.w3.org/2003/04/emma" version="1.0">
              <emma:interpretation id="{2FEEC955-1D2F-4574-8109-FA100354BCC5}" emma:medium="tactile" emma:mode="ink">
                <msink:context xmlns:msink="http://schemas.microsoft.com/ink/2010/main" type="inkWord" rotatedBoundingBox="14557,13066 18471,13041 18480,14341 14565,14366">
                  <msink:destinationLink direction="with" ref="{F11FDEE7-52DD-4A80-AE19-F47FB7DF3F51}"/>
                </msink:context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62414.7227">11745 13161 260 0,'8'-14'96'0,"-8"14"-76"0,0-7-4 0,0 4 112 16,0 3-72-16,0-7 112 15,0 7-96-15,-4-10 24 16,4 10-56-16,-8-7 12 16,4 7-32-16,-8 0 28 15,1 7-32-15,-12 3 12 16,-1 7-16-16,-10 0 20 15,6 11-20-15,-6 6 24 16,7 8-24-16,3 6 32 16,9-3-28-16,7-1-4 15,8-6-8-15,12-7 12 16,3-7-8-16,12-10 16 16,4-7-16-16,4-14 16 15,4 0-16-15,-4-14-40 16,-4 1 20-16,-8-15-44 0,-4 8 36 15,-11-4-20-15,0 14 24 16,-12 3 0-16,0 7 8 0,-12 21 32 16,5 10-12-16,3 14 24 15,4 7-24-15,12-4 4 16,4 0-8-16,15-10 28 16,4-3-20-16,7-15-4 15,5-6-8-15,3-7 20 16,-3-3-12-16,-4-11 32 15,-8 0-28-15,-20-20 32 16,-3 3-32-16,-20-21-12 16,1 8-8-16,-12-8-4 15,3 11 0-15,5 3 0 16,7 10 0-16,8 1-36 16,8 10 24-16,15-8-328 15,0 12 192-15</inkml:trace>
          <inkml:trace contextRef="#ctx0" brushRef="#br0" timeOffset="266578.5471">9925 12583 280 0,'0'0'104'0,"0"0"-84"0,8-3 0 15,-8-4 64 1,0 14-48-16,4-7 56 16,4 0-52-16,-8 0 68 15,8 0-60-15,-5-7 0 16,5 7-28-16,0 0 16 16,-4 0-24-16,-4-4 12 15,0 8-12-15,0-8 44 0,7 4-28 0,1-3 64 16,-8 3-52-16,0-4 36 15,0 8-44-15,8-4 16 16,-4 0-28-16,-8 0 44 16,4 3-36-16,-8 1 4 15,0-4-20-15,1 7 0 16,-5-1-4-16,-19 5-8 16,4-1 4-16,-19 7-4 15,11 0 0-15,-12 8-504 16,9-1 276-16</inkml:trace>
          <inkml:trace contextRef="#ctx0" brushRef="#br0" timeOffset="262775.6701">12360 12927 540 0,'20'-24'200'0,"-20"24"-156"0,7-17-12 16,-3 13 132-1,4 4-96-15,0 4 44 0,3 6-68 0,-3 11-24 16,4 6-12-16,-4 8 36 16,3 3-24-16,-7-1 24 15,4 1-24-15,-16-7 8 16,4 0-16-16,-11-7 28 16,3 0-24-16,-11-10 4 15,3 0-12-15,-7-11 28 16,4-3-20-16,0-7 12 15,7 1-16-15,5-5-68 16,11 4 28-16,11-3-40 16,9 7 36-16,7 3 20 15,4 3 8-15,4 4 20 16,0 3-8-16,3 1-268 16,1 2 144-16</inkml:trace>
          <inkml:trace contextRef="#ctx0" brushRef="#br0" timeOffset="263706.1689">12910 13175 340 0,'4'-11'128'0,"-4"11"-100"0,8 0-8 0,-8 0 52 16,0 0-44-16,0 4 40 16,0 3-36-16,0 7 60 15,0 6-52-15,-4 18 44 16,0 7-48-16,-8 13-12 15,5-3-12-15,-5 0 52 16,4-6-36-16,-3-12 24 16,7-6-32-16,-8-7 16 15,12-3-20-15,-4-17 52 16,8-1-36-16,-4-20-16 16,12 0-8-16,-8-25-28 15,7 4 12-15,1-20-56 16,3 6 32-16,1 1-20 15,3 13 32-15,-3 0 0 0,3 11 12 16,-4-1 24-16,5 11-8 16,-9 0 24-16,5 6-20 15,-8 8 76-15,3 3-52 0,-7 10 56 16,0 4-52-16,-4 17-4 16,4 7-20-16,-4 10 32 15,0 4-24-15,0-4-24 16,0-4 0-16,0-6 24 15,0-7-12-15,-4-10 24 16,4-4-24-16,-4-13-32 16,8-1 12-16,-4-17-44 15,0-6 32-15,4-22-116 16,4-2 76-16,3-12-88 16,1 12 84-16,7-4 32 15,1 13 24-15,3-3 16 16,4 14-4-16,-4 0 128 15,4 7-68-15,-4 0 92 16,1 10-88-16,-5 3 64 16,-3 4-76-16,-5 11 68 15,5 2-72-15,-13 15 0 16,5 3-32-16,-12 17 24 16,0 4-28-16,-3 10 32 15,-1-11-32-15,-7-6 4 16,3 0-12-16,-4-11-216 15,5-6 112-15,-1-11-420 16,4-3 288-16</inkml:trace>
          <inkml:trace contextRef="#ctx0" brushRef="#br0" timeOffset="264128.2946">13479 13670 508 0,'8'11'188'0,"-8"-11"-148"0,19 7-8 0,-7-4 116 16,3 0-88-16,5-3 52 16,3 0-64-16,-4-3-24 15,4 0-16-15,-7-8 0 16,-1 8-4-16,-7-8 24 15,-4 8-16-15,-8-11-12 16,0 4-4-16,-7-4-4 16,-1 4 0-16,-7 3 8 15,7 3 0-15,-11 1-20 16,4 10 12-16,-5 0 32 16,5 3-16-16,-4 4-16 15,3 3 0-15,1 0 56 16,7 4-24-16,1 0 32 15,7-1-28-15,8 1 44 16,7 0-40-16,9-1 12 16,3-3-28-16,4-6 20 0,4-1-24 15,4-7-304-15,-8 1 160 16</inkml:trace>
        </inkml:traceGroup>
        <inkml:traceGroup>
          <inkml:annotationXML>
            <emma:emma xmlns:emma="http://www.w3.org/2003/04/emma" version="1.0">
              <emma:interpretation id="{17665246-84A4-4609-B9E2-A8C298493EFD}" emma:medium="tactile" emma:mode="ink">
                <msink:context xmlns:msink="http://schemas.microsoft.com/ink/2010/main" type="inkWord" rotatedBoundingBox="19506,12815 20154,12811 20158,13560 19511,13564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65224.2188">14699 12721 572 0,'-8'-11'208'0,"8"11"-160"0,11 0-12 16,-3 0 172-1,0 0-120-15,15 7 116 16,4-3-120-16,12-1 36 15,0 0-72-15,11 1 0 16,0 3-28-16,4-4 4 16,-3 4-12-16</inkml:trace>
          <inkml:trace contextRef="#ctx0" brushRef="#br0" timeOffset="264984.5838">15268 12456 464 0,'15'3'176'0,"-15"-3"-140"0,16 0-8 0,-9 0 208 16,5 0-136-16,-4-3 80 16,-1-1-104-16,-7-3 4 15,4 0-48-15,-15-3 24 16,-1 7-32-16,-27-11-48 15,4 7 12-15,-26-10-88 16,10 6 60-16,-15-6 32 16,20 4 8-16,-8-5 12 15,23 8-4-15,-4 3-16 16,16 11 4-16,-9 9-16 16,17 5 12-16,-1 16-4 15,1 7 4-15,-1 14 32 16,8 4-12-16,-7 10 24 15,3-1-24-15,-8 8-4 16,5-4-4-16,-1-6 4 16,4-15-4-16,1-6 32 15,3-14-20-15,0-10 12 16,8-4-16-16,0-14-16 0,7 4 0 0,5-7-4 16,-1 0 0-16,5-7 8 15,-1 7 0-15,4-3 16 16,0 3-8-16,1 0-20 15,3 0 4-15,-4 0-180 16,4 0 100-16,-4 0-420 16,-3 7 284-16</inkml:trace>
        </inkml:traceGroup>
      </inkml:traceGroup>
    </inkml:traceGroup>
    <inkml:traceGroup>
      <inkml:annotationXML>
        <emma:emma xmlns:emma="http://www.w3.org/2003/04/emma" version="1.0">
          <emma:interpretation id="{1DC427BC-9F6A-4BED-A49F-FB5EFE3A6BC2}" emma:medium="tactile" emma:mode="ink">
            <msink:context xmlns:msink="http://schemas.microsoft.com/ink/2010/main" type="paragraph" rotatedBoundingBox="5307,14947 12160,14257 12251,15168 5399,158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937F224-F5D2-4333-B974-7A0347AC69E2}" emma:medium="tactile" emma:mode="ink">
              <msink:context xmlns:msink="http://schemas.microsoft.com/ink/2010/main" type="line" rotatedBoundingBox="5307,14947 12160,14257 12251,15168 5399,15857"/>
            </emma:interpretation>
          </emma:emma>
        </inkml:annotationXML>
        <inkml:traceGroup>
          <inkml:annotationXML>
            <emma:emma xmlns:emma="http://www.w3.org/2003/04/emma" version="1.0">
              <emma:interpretation id="{D8C58D73-6B95-48E1-AE27-6880C570CD00}" emma:medium="tactile" emma:mode="ink">
                <msink:context xmlns:msink="http://schemas.microsoft.com/ink/2010/main" type="inkWord" rotatedBoundingBox="5311,14986 8104,14705 8185,15511 5392,15792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89303.7134">724 14517 352 0,'-12'-11'132'0,"12"11"-104"0,-8-6-8 0,5-1 124 15,6 7-84-15,-3-7 64 16,0 7-72-16,0-7-4 16,0 4-28-16,0-4-4 15,4 0-8-15,-4 14-8 16,0 3 4-16,-4 17 28 15,4 4-16-15,-7 24 12 16,-1-3-16-16,-11 17-8 16,15-7 0-16,-16 14 12 15,5-21-8-15,3 13-4 16,1-12 0-16,-1 2 4 16,8-10-4-16,-4-10-12 15,5-14 4-15,-9-3-216 16,12-7 120-16</inkml:trace>
          <inkml:trace contextRef="#ctx0" brushRef="#br0" timeOffset="289633.2614">631 14617 508 0,'15'-18'188'0,"-15"18"-148"0,12-17-8 0,0 10 80 16,3 7-68-16,16 0 60 16,4 0-60-16,4 17-12 15,7 1-20-15,-11 6 16 16,-4 3-16-16,-16 4 24 16,-11 0-24-16,-15 0 48 15,-9 0-32-15,-22-7 4 16,11 0-20-16,-16-13 20 15,12 6-20-15,-3-17-4 16,18 0-4-16,1-4-16 16,11-2 8-16,4-15-32 15,4 4 20-15,4-4-128 16,16 4 84-16</inkml:trace>
          <inkml:trace contextRef="#ctx0" brushRef="#br0" timeOffset="290969.8138">1204 14964 332 0,'0'0'120'0,"0"0"-92"0,-12 7-8 0,12-7 96 16,0 0-68-16,0 0 112 15,0 0-88-15,0 0 60 16,0 0-76-16,0 0 68 16,0 0-72-16,0-3 8 15,8 3-36-15,-8-4 32 16,0 8-32-16,0-4-12 15,4 0-8-15,-4 0 40 16,8 0-24-16,3-4 36 16,5 4-32-16,3-3 4 15,8 3-16-15,0-4 0 16,0 1-4-16,-4-1 12 16,5 4-12-16,-9-3-4 15,-4 6 0-15,-11-3 28 16,12 0-16-16,-12-3 20 15,3 3-20-15,-7-4-272 0,0 4 140 0,8 0-432 16,-4 4 308-16</inkml:trace>
          <inkml:trace contextRef="#ctx0" brushRef="#br0" timeOffset="290414.3358">1312 14706 352 0,'4'-7'132'0,"-4"7"-104"0,0 4-8 16,0-4 124-1,0 0-84-15,-4 0 140 16,4 0-112-16,-4 0 72 0,4 0-92 0,-4 0 16 16,8 0-48-16,-4 0 4 15,0 0-24-15,4 0 44 16,8 0-32-16,3 0-16 16,5 3-4-16,3-3-20 15,4 3 8-15,4-3 12 16,4 0-4-16,-4 0 8 15,-4 4-8-15,-4-8-4 16,0 11 4-16,-7-7 12 16,-5 0-8-16,-3 0 4 15,0 0-4-15,-4 0-112 16,0 0 56-16,-4 4-272 16,0-1 180-16,-4 1-416 15,4 9 316-15</inkml:trace>
          <inkml:trace contextRef="#ctx0" brushRef="#br0" timeOffset="291603.3603">1997 14871 644 0,'-7'0'236'0,"7"0"-180"0,0 4-20 0,0-4 88 16,11 3-76-16,5-3 68 15,3 4-64-15,0-4-12 16,12 3-24-16,-4-3 16 16,1 0-20-16,-9 0-20 15,4 3 0-15,-11-3 32 16,-1 4-16-16,-11-4 8 15,8 3-8-15,-8-3-112 16,0 0 56-16,0 0-420 16,8 0 260-16</inkml:trace>
          <inkml:trace contextRef="#ctx0" brushRef="#br0" timeOffset="293598.628">2547 14740 372 0,'-4'-3'140'0,"4"3"-112"0,-8 0-4 0,5 3 164 15,6 1-108-15,-3-1 64 16,0 1-84-16,0 3 44 16,8 6-60-16,0-6 24 15,0 4-40-15,3-8 0 16,1 4-16-16,11-14 20 15,-4 7-20-15,5-7-12 16,-1 7-4-16,4-14 40 16,-4 11-24-16,-7-7 8 15,-1 6-12-15,-7-6-24 16,4 3 8-16,-9-3 20 16,5 3-4-16,-4-4-20 15,4 8 4-15,-4-7-4 16,3 3 4-16,-3-7 24 15,0 7-8-15,-4-3-4 16,0 3 0-16,-4-3 12 16,4 3-8-16,-11-4-12 15,7 8 0-15,-8-7-4 16,8 6 0-16,-3-3 8 16,-1 7 0-16,-4-7 0 15,8 7 0-15,-7-6 0 16,7 6 0-16,-4-4-12 15,-3 8 8-15,-5-4 12 16,8 3-4-16,-3-3-20 16,3 7 8-16,-4-7 12 15,12 7 0-15,-15-7-20 0,11 3 8 0,-4 1 32 16,0 3-16-16,-3-7-28 16,3 6 12-16,-3 1 8 15,3 7 4-15,0-7-4 16,0 3 4-16,-3-6-4 15,3 10 0-15,-4-11 32 16,8 11-16-16,-3-7-56 16,3-1 16-16,-4 1 12 15,4 4 8-15,-4-4 12 16,5-1-4-16,-5 1-4 16,8 4 4-16,-8-4-16 15,8-1 8-15,-8 1 12 16,5-3-4-16,-5 10-12 15,8-4 4-15,-8-3 20 16,16 0-8-16,-16-7-12 16,8 6 0-16,0 1 4 15,0 0 0-15,0-3 8 16,0 3-4-16,-8-1-12 16,8 1 4-16,0 0 4 15,0 0 0-15,-4-7-12 16,8 4 8-16,-4-1 4 15,0 4 0-15,0-4 0 16,8 1 0-16,-8-1 0 16,8 1 0-16,-8-1 8 15,0 1-4-15,0-1-12 16,4 0 4-16,-4 4 4 0,0-7 0 0,0 4-20 16,4 3 12-16,-1-4 20 15,-3 4-4-15,0-4-12 16,8 1 0-16,-4-4 20 15,4 0-8-15,-1 0-28 16,5 3 8-16,-4-3 48 16,3 4-16-16,-3-4-8 15,4 3-8-15,-4-3-24 16,-1 7 12-16,5-7 40 16,3 0-20-16,-3 0-20 15,7-3 4-15,-3 3 8 16,3 0 0-16,-7 0 16 15,7 0-12-15,4 0-12 16,-7 0 0-16,-8-7 4 16,11 7 0-16,-11 0 0 15,3-4 0-15,-7 1-12 16,0 6 8-16,-4-3 12 16,8 0-4-16,-8 0-4 15,0 0 4-15,4 0 12 16,0 0-8-16,-1-3 4 15,-3 3-4-15,0-4-76 16,8 4 36-16,-8 0-268 16,8 4 164-16</inkml:trace>
          <inkml:trace contextRef="#ctx0" brushRef="#br0" timeOffset="295714.7515">3306 14486 424 0,'8'-7'156'0,"-8"7"-120"0,-4 0-8 15,0 0 116 1,8 0-84-16,-8 0 52 15,4 0-64-15,-8 0 56 16,8 3-64-16,0-3-16 16,0 4-16-16,-8-1 60 15,8 1-36-15,-4-1 24 16,1 1-36-16,-1 2 28 16,-4 8-32-16,-4 0 32 15,5 0-32-15,-13 3 4 16,9 4-12-16,-9-1-8 15,13 4 4-15,-17 4-4 0,9-1 0 0,-8 4 8 16,7-3-4-16,-3 3 24 16,-1-4-16-16,1 1-32 15,11-4 12-15,-11-3 8 16,15-1 4-16,-11-2 24 16,15-1-16-16,-8-7-12 15,4 0-4-15,-4-3 12 16,8 0-4-16,-8-7-4 15,8 4 4-15,0-4-76 16,0 0 40-16</inkml:trace>
          <inkml:trace contextRef="#ctx0" brushRef="#br0" timeOffset="295085.0803">3035 14372 392 0,'0'0'148'0,"0"0"-116"0,0 4-8 16,-8-4 100 0,16 0-72-16,-8 0 24 15,0 0-44-15,0 3 12 16,0 4-24-16,0-4 16 15,4 4-20-15,0-3 52 16,-1-1-36-16,5 4 20 16,-4 0-32-16,0 3 28 15,4 1-32-15,-4-1 4 16,3 4-12-16,-7 0 4 16,8 3-8-16,4 0-20 0,-5 4 8 0,5-1 12 31,-4 4 0-31,-1 0 16 0,5 0-12 0,0 1 16 15,-1-1-16-15,-3 0 4 16,0 0-4 0,3 0-16-16,5 0 4 0,-1 0-4 15,5-3 0-15,-5-1 44 16,-3-2-24-16,-4-5 0 16,11 5-8-16,-11-5-4 15,3 5 0-15,-11-5 8 16,12 1-4-16,-4-4-4 15,-8 4 4-15,0-4-4 16,7 1 0-16,-7-8 0 16,-7 1 0-16,7-1 24 15,7 1-12-15,-7-4 4 16,0 0-8-16,0 0-24 16,0 0 8-16,-7 3 40 15,7 0-20-15,0-3-88 16,0 4 40-16,-4-4-140 15,0 3 100-15,-8-6-332 16,5 3 224-16</inkml:trace>
        </inkml:traceGroup>
        <inkml:traceGroup>
          <inkml:annotationXML>
            <emma:emma xmlns:emma="http://www.w3.org/2003/04/emma" version="1.0">
              <emma:interpretation id="{5B409D03-FAFE-406D-93B4-E17AB81F05AF}" emma:medium="tactile" emma:mode="ink">
                <msink:context xmlns:msink="http://schemas.microsoft.com/ink/2010/main" type="inkWord" rotatedBoundingBox="8952,15289 9382,15246 9403,15454 8973,15498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08957.4806">4154 14981 624 0,'3'0'228'0,"-3"0"-176"0,20-7-16 16,-12 4 140-1,11 3-104-15,4-7-12 16,0 7-36-16,4-3 0 16,1 6-16-16,3 1 4 15,-4-4-4-15,0 0-16 16,0 0 4-16,-8-7 40 15,1 7-24-15,-1-4-196 16,0 8 100-16</inkml:trace>
          <inkml:trace contextRef="#ctx0" brushRef="#br0" timeOffset="308719.8494">4266 14802 340 0,'4'-3'128'0,"-4"3"-100"0,0-7-8 15,0 4 104 1,0 3-72-16,0-4 96 16,0 4-88-16,0-3 60 15,4 3-68-15,-4-4 40 16,0 8-52-16,0-8-4 15,3 4-20-15,1-3 52 16,4 3-40-16,-4-4 24 0,4 8-32 0,3-4 44 16,5 0-36-16,3 0 12 15,0 3-24-15,5-3 8 16,3 4-12-16,-4-8 28 16,4 4-24-16,-4-3 4 15,1 6-12-15,-5-3-24 16,-4 0 8-16,-7 0 40 15,4 4-20-15,-12 3-352 16,0-4 184-16</inkml:trace>
        </inkml:traceGroup>
        <inkml:traceGroup>
          <inkml:annotationXML>
            <emma:emma xmlns:emma="http://www.w3.org/2003/04/emma" version="1.0">
              <emma:interpretation id="{49C66600-C027-44B7-808C-46ACF865F9DA}" emma:medium="tactile" emma:mode="ink">
                <msink:context xmlns:msink="http://schemas.microsoft.com/ink/2010/main" type="inkWord" rotatedBoundingBox="10262,15182 10678,15140 10682,15174 10265,15216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10282.0034">5450 14713 496 0,'-3'-4'184'0,"3"4"-140"0,3 0-16 16,1-3 252-16,4 3-160 16,4-3 28-16,7-1-88 0,8-3 32 15,4 0-52-15,8-3 52 16,3 7-56-16,-3-8 12 15,0 8-32-15,-8-4-24 16,0 4 0-16,-8 3 32 16,-4 0-16-16,-3-7 0 15,-5 14-4-15,-7-7-236 16,0 0 128-16,0-7-528 16,4 7 352-16</inkml:trace>
        </inkml:traceGroup>
        <inkml:traceGroup>
          <inkml:annotationXML>
            <emma:emma xmlns:emma="http://www.w3.org/2003/04/emma" version="1.0">
              <emma:interpretation id="{3581261A-B2DB-4DC8-B80E-35878CC44BB5}" emma:medium="tactile" emma:mode="ink">
                <msink:context xmlns:msink="http://schemas.microsoft.com/ink/2010/main" type="inkWord" rotatedBoundingBox="11434,14330 12160,14257 12229,14943 11503,15016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10847.5089">6732 14279 612 0,'0'4'228'0,"0"-4"-180"0,19 10-12 16,-3-6 72-16,3-4-68 0,8 0 8 15,8 3-28-15,4-3 4 16,-5 0-12-16,-3-3 12 15,4 3-16-15,-15-7 4 16,-1 3-4-16,-7-6 12 16,3 6-12-16,-15-9 24 15,4 2-20-15,-8-6 4 16,4 3-8-16,-8-10-32 16,1 7 12-16,3-4 4 15,-4 8 8-15,0-1 0 16,-3 7 0-16,-9 4-44 15,-7 6 24-15,-19 4 24 16,19 3 0-16,-20 4 0 16,8 3 0-16,8 4-16 15,0 0 8-15,4 3-16 16,8 0 12-16,4 0 84 16,7 0-44-16,8 0 36 15,0 0-40-15,11 0 16 16,13-3-24-16,-1 3 28 15,4-3-32-15,8-8-4 16,-4 8-8-16,4-18-32 16,-1 8 16-16</inkml:trace>
          <inkml:trace contextRef="#ctx0" brushRef="#br0" timeOffset="311210.9765">7150 13798 488 0,'11'-11'180'0,"-11"11"-140"0,12-10-12 0,4 7 120 16,-5 3-88-16,9-4 36 15,-1 1-56-15,4-1 4 16,0 4-28-16,4 4 36 16,-7 3-28-16,-12 3-4 15,-1 7-12-15,-7 0 36 16,0 0-20-16,-11 1 20 16,3 2-24-16,-11-2 8 15,7-1-16-15,-4-7-16 16,16 0 0-16,0-6-16 15,8-1 12-15,19-6-68 16,4 3 44-16</inkml:trace>
        </inkml:traceGroup>
      </inkml:traceGroup>
    </inkml:traceGroup>
    <inkml:traceGroup>
      <inkml:annotationXML>
        <emma:emma xmlns:emma="http://www.w3.org/2003/04/emma" version="1.0">
          <emma:interpretation id="{021A8D23-C39B-4313-A169-BFE704529D0F}" emma:medium="tactile" emma:mode="ink">
            <msink:context xmlns:msink="http://schemas.microsoft.com/ink/2010/main" type="paragraph" rotatedBoundingBox="10897,15678 15104,14773 15299,15680 11092,16585" alignmentLevel="6"/>
          </emma:interpretation>
        </emma:emma>
      </inkml:annotationXML>
      <inkml:traceGroup>
        <inkml:annotationXML>
          <emma:emma xmlns:emma="http://www.w3.org/2003/04/emma" version="1.0">
            <emma:interpretation id="{19078904-2FFF-439D-B483-517B064B660E}" emma:medium="tactile" emma:mode="ink">
              <msink:context xmlns:msink="http://schemas.microsoft.com/ink/2010/main" type="line" rotatedBoundingBox="10897,15678 15104,14773 15299,15680 11092,16585"/>
            </emma:interpretation>
          </emma:emma>
        </inkml:annotationXML>
        <inkml:traceGroup>
          <inkml:annotationXML>
            <emma:emma xmlns:emma="http://www.w3.org/2003/04/emma" version="1.0">
              <emma:interpretation id="{9BDA9DE7-8DE9-40D0-8436-341E96029506}" emma:medium="tactile" emma:mode="ink">
                <msink:context xmlns:msink="http://schemas.microsoft.com/ink/2010/main" type="inkWord" rotatedBoundingBox="10897,15678 13021,15221 13217,16128 11092,16585"/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314525.8472">7630 15198 580 0,'-16'17'216'0,"16"-17"-168"0,0 48-12 0,-7-23 32 15,-5-1-44-15,4 10 32 16,-3 4-28-16,-5-7 28 16,5 0-32-16,3-7-24 15,8 0 0-15,-12-10 16 16,24 0-8-16,-12-11 32 16,8-3-24-16,3-7 4 15,-3 0-12-15,0-10-76 16,3 0 36-16,-3-18-164 15,-8 4 112-15,12-20-88 16,-12 6 100-16,7 0 80 16,-7 14 4-16,12 7 120 15,-4 11-72-15,7 16 80 16,-3 7-80-16,3 14 100 16,1 7-88-16,-8 4 40 15,11 3-64-15,-11-4 12 16,3 0-40-16,-3-9 16 15,-8-1-20-15,0-11 28 16,8 1-28-16,-8-7 40 16,0-4-32-16,-8-9-156 15,8-1 72-15,0-17-160 0,8 0 120 0,3-25-168 16,-3-2 152-16,11-11-16 16,1 10 80-16,7 4 140 15,-4 14-48-15,4 6 236 16,0 11-156-16,-3 10 108 15,-5 7-136-15,-4 24 156 16,-7 7-144-16,0 7 48 16,-8 7-88-16,8-1-4 15,-8-2-36-15,11-1 32 16,-11-3-32-16,0-11-12 16,0-3-8-16</inkml:trace>
          <inkml:trace contextRef="#ctx0" brushRef="#br0" timeOffset="313912.5895">6902 15009 364 0,'0'-10'132'0,"0"10"-100"0,19 0-12 0,9 6 140 16,-17 1-92-16,8 11 44 16,-3 6-68-16,15 7 56 15,-8 0-60-15,-3 6 8 16,-1-2-28-16,-15-8 32 16,3 4-28-16,-14-7 48 15,7 0-40-15,-31-3-16 16,4-4-8-16,-12-10-8 15,4-3 0-15,-7-8 0 16,7 1 0-16,15-4-20 16,9 0 12-16,15-7-12 15,15 7 8-15,20 0 0 16,3 4 4-16,9-4 16 16,-5 7-4-16,20-10-224 15,0 10 124-15</inkml:trace>
          <inkml:trace contextRef="#ctx0" brushRef="#br0" timeOffset="313567.1605">6364 15363 312 0,'0'-3'112'0,"0"3"-84"0,-4-4-12 15,0 1 56 1,4 6-44-16,-8-6 52 0,8 3-48 16,-7-3 48-16,-5 6-48 0,1 0 80 15,-5 11-60-15,-3 7 60 16,-5-4-60-16,-3 11 24 16,8-4-44-16,-4 0 0 15,11 3-20-15,1-3 28 16,7 4-24-16,8-11-4 15,7 4-8-15,9-14 12 16,3-11-8-16,4 1-28 16,0-1 8-16,-4-6-92 15,0 3 56-15,-7-7-40 16,-5 7 52-16,-7-3 4 16,0 3 16-16,-8 7 28 15,4 4-4-15,0 3 48 16,4 3-28-16,8 0 48 15,3 11-44-15,12-11-8 16,1 4-12-16,3-11 0 16,3-3-8-16,-3-13 32 15,-4 2-20-15,-3-6 48 16,-9 3-36-16,-11-6-24 16,0 6-4-16,-20-10 88 15,9 3-48-15,-13-10-8 16,16 7-20-16,-11-3-44 15,11 13 16-15</inkml:trace>
          <inkml:trace contextRef="#ctx0" brushRef="#br0" timeOffset="314901.8474">8280 15508 364 0,'16'10'132'0,"-12"-10"-100"0,11 0-12 15,-7 4 80-15,3-11-60 16,1 3-36-16,-4 4-4 16,3-7 4-16,-11-6 0 15,0 6 8-15,0-10-8 0,-4 10 8 16,-3-7-8 0,-1 4 52-16,-4 3-32 0,1 7 32 15,3-4-28-15,-11 4 52 16,3 14-44-16,-3-4 36 15,-1 4-40-15,5 3 60 16,0 4-52-16,-1 3 64 16,4 0-64-16,16 4 8 15,4-4-28-15,11 3 32 16,8-23-28-16,4 3-188 0,4-14 88 16,12 10-644-1</inkml:trace>
        </inkml:traceGroup>
        <inkml:traceGroup>
          <inkml:annotationXML>
            <emma:emma xmlns:emma="http://www.w3.org/2003/04/emma" version="1.0">
              <emma:interpretation id="{693C3DCA-7D3A-46B3-B99D-40C536C63559}" emma:medium="tactile" emma:mode="ink">
                <msink:context xmlns:msink="http://schemas.microsoft.com/ink/2010/main" type="inkWord" rotatedBoundingBox="14310,14969 15109,14797 15247,15439 14448,15611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15819.7928">10316 14555 352 0,'20'-7'132'0,"-20"7"-104"0,7-7-8 16,-7 0 140-1,0 7-92-15,-7-7-8 16,-1 7-40-16,-19-7-8 16,8 7-4-16,-20-7-84 15,8 0 40-15,-12-6-92 16,8 2 72-16,-11-6 20 15,11 3 20-15,-7-3 76 16,7 3-32-16,0 4 68 16,8 3-56-16,0 0 0 15,11 7-24-15,-3-7 52 16,7 14-40-16,-7 0 40 0,7 0-36 0,-11 14 52 16,8 3-48-16,-9 14-8 15,5 0-16-15,-4 17-12 16,3 3 4-16,1 1-4 15,7-8 0-15,1-3 16 16,7-6-8-16,-4-1 24 16,8-7-20-16,-8-3 4 15,8-7-8-15,-3-3 4 16,3-4-8-16,-4-3 24 16,4-4-16-16,0-6-4 15,7 3-4-15,9-7-32 16,3 0 16-16,16-4-20 15,0 4 16-15,8-3 44 16,-5 6-16-16,-3-3-80 16,-4 0 36-16,-8 0-420 15,-3 4 248-15</inkml:trace>
          <inkml:trace contextRef="#ctx0" brushRef="#br0" timeOffset="316088.5039">9670 14833 664 0,'-4'0'244'0,"4"0"-188"0,8 0-16 0,-4 0 112 16,3 0-92-16,9 0 96 16,7 4-88-16,8-4 92 15,0 3-96-15,8-3 40 16,3 0-60-16,-3 0-8 16,0 4-20-16,-8-4 16 15,0 0-20-15,-12-4 48 16,0 4-32-16,-11-7-304 15,-4 7 148-15,-4 0-452 16,0 0 324-16</inkml:trace>
        </inkml:traceGroup>
      </inkml:traceGroup>
    </inkml:traceGroup>
    <inkml:traceGroup>
      <inkml:annotationXML>
        <emma:emma xmlns:emma="http://www.w3.org/2003/04/emma" version="1.0">
          <emma:interpretation id="{1F09378E-7B78-44E2-AB6B-0EEA0283158B}" emma:medium="tactile" emma:mode="ink">
            <msink:context xmlns:msink="http://schemas.microsoft.com/ink/2010/main" type="paragraph" rotatedBoundingBox="5192,16558 13016,16392 13043,17663 5219,178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6D9413B-749B-498C-B950-8AF3E17BE8C6}" emma:medium="tactile" emma:mode="ink">
              <msink:context xmlns:msink="http://schemas.microsoft.com/ink/2010/main" type="line" rotatedBoundingBox="5192,16558 13016,16392 13043,17663 5219,17829"/>
            </emma:interpretation>
          </emma:emma>
        </inkml:annotationXML>
        <inkml:traceGroup>
          <inkml:annotationXML>
            <emma:emma xmlns:emma="http://www.w3.org/2003/04/emma" version="1.0">
              <emma:interpretation id="{3D0A126E-928F-4D25-9B26-9DCAD9A3615D}" emma:medium="tactile" emma:mode="ink">
                <msink:context xmlns:msink="http://schemas.microsoft.com/ink/2010/main" type="inkWord" rotatedBoundingBox="5193,16624 6723,16592 6738,17303 5209,17336">
                  <msink:destinationLink direction="with" ref="{1B060079-062C-4D1C-84D2-67363535F681}"/>
                </msink:context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332572.3112">511 16213 280 0,'0'-7'104'0,"4"4"-84"0,0-4 0 16,-8 4 100-1,4 3-68-15,-4-4 76 16,8 4-72-16,-8-3 4 16,4-1-36-16,0-3 40 15,0 7-36-15,-8-3-16 16,16 3-4-16,-8-4 0 0,0 8-4 0,-8-4-20 16,8 7 8-16,-4 0 20 15,4 0-4-15,-4 10 4 16,4 3-4-16,-4 15 48 15,1 13-32-15,-5 10 16 16,0-2-24-16,-7-1 8 16,7-4-12-16,-8-3 0 15,13-6-4-15,-13-1 12 16,12-3-12-16,-4-4-4 16,8-10 0-16,0-3 4 15,0-4-4-15,-7-6-28 16,7 2 12-16,-4-9-108 15,4 3 64-15</inkml:trace>
          <inkml:trace contextRef="#ctx0" brushRef="#br0" timeOffset="333427.72">445 16296 332 0,'0'-21'120'0,"0"21"-92"0,0-17-8 0,4 7 140 16,4 6-92-16,-1-6 44 16,-3 3-68-16,0-3-24 15,4 3-12-15,3-4 36 16,1 5-24-16,0-5 0 16,3 4-12-16,1-3 28 15,3 7-20-15,0-8 12 16,5 4-16-16,-1-6 20 15,4 13-20-15,4-7 32 16,-4 0-28-16,0 7-12 16,4-4-8-16,-4 4-4 15,-4 7 0-15,5 0 24 16,-5 10-8-16,0-3-12 16,-4 0 0-16,-3 3 28 15,3-3-12-15,-3 3-12 16,-1 7-4-16,1-10 20 15,-9 7-8-15,1-4 16 16,4 3-16-16,-8-2-12 16,3-1 0-16,-7 3 28 15,0-2-12-15,-4 2-12 16,1-2-4-16,-5 2-4 16,0-3 0-16,-4-3 24 0,9-4-8 15,-9-3 16-15,4 4-16 0,-7-4-4 16,7-1 0-16,-11-6 4 15,7 11-4-15,-11-8-12 16,7 1 4-16,-11 6 20 16,8-3-8-16,-8 0-20 15,4 0 4-15,-5 0 12 16,5-1 0-16,-4 1-4 16,4 0 4-16,-4-3-4 15,7-4 0-15,-3 0 0 16,4 0 0-16,-4-4 76 15,7 4-40-15,-7-7 4 16,7 4-24-16,-3-4-12 16,7 4 0-16,-3-4 12 15,7 3-8-15,1-3-12 16,3 4 0-16,0-4-16 16,4 4 12-16,0-4-4 15,4 7 4-15,0-7-276 16,3 3 156-16</inkml:trace>
          <inkml:trace contextRef="#ctx0" brushRef="#br0" timeOffset="334300.1934">1668 16519 476 0,'0'0'176'0,"0"0"-136"0,4-6-12 0,0-1 100 16,0 7-76-16,4-7 52 16,-1 7-64-16,5-7 40 15,0 3-44-15,3-2 24 16,4 2-32-16,1-6 0 15,-5 3-16-15,9-3-8 16,-5 3 0-16,-4-4 4 16,9 8-4-16,-13-4 8 15,5 7-8-15,-12-3-12 16,7 3 4-16,-11-4 20 16,0 8-8-16,0-4-180 15,0 0 96-15,0 3-476 16,0 7 308-16</inkml:trace>
          <inkml:trace contextRef="#ctx0" brushRef="#br0" timeOffset="334871.2377">1633 16709 332 0,'-7'-4'120'0,"7"4"-92"0,7 0-8 15,-7 0 80 1,0 0-60-16,0 0 80 0,8 0-68 0,-4-3 52 15,4 3-60-15,0-4 32 16,3 4-44-16,1-3 16 16,3 3-28-16,-3-3 44 15,3 6-36-15,1-6-16 16,-1 3-4-16,1-7-8 16,3 7 0-16,-3-7 16 15,3 7-8-15,-3-7 16 16,-1 7-16-16,0-7 4 15,-3 7-4-15,-4-7-8 16,0 7 4-16,-8-3 4 16,3 6-4-16,-3-3-20 15,0 0 8-15</inkml:trace>
        </inkml:traceGroup>
        <inkml:traceGroup>
          <inkml:annotationXML>
            <emma:emma xmlns:emma="http://www.w3.org/2003/04/emma" version="1.0">
              <emma:interpretation id="{528DB465-7261-4CA2-8E1E-C1306FF5A8D0}" emma:medium="tactile" emma:mode="ink">
                <msink:context xmlns:msink="http://schemas.microsoft.com/ink/2010/main" type="inkWord" rotatedBoundingBox="7399,16653 8329,16633 8353,17763 7423,17782"/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337075.7555">2655 16279 216 0,'-7'31'80'0,"7"-31"-60"0,0 72-8 16,-8-34 136-1,16-4-84-15,-16 11 0 16,8-7-40-16,-4 10 20 15,0-10-28-15,0-4 32 16,0-3-32-16,-7-7 4 0,11 0-12 0,-4-13 28 16,4-1-20-16,-4-10 12 15,4 3-16-15,-4-13-32 16,4 3 8-16,-7-10 4 16,14 3 8-16,-3-6-36 15,4 2 20-15,-8-13-12 16,11 4 16-16,-11-14 24 15,4 3-4-15,-4-4-4 16,0 5 0-16,0-12 28 16,4 15-16-16,0-4 92 15,8 14-60-15,-8-7 12 16,3 10-36-16,1-3 32 16,0 11-32-16,-4-5 32 15,3 11-32-15,-7-3-12 16,8 7-8-16,-8-4 20 15,0 7-12-15,0-4-20 16,0 8 0-16,0-1 20 16,0 4-4-16,4 7-4 15,0 3 0-15,8 14 20 16,-5 7-12-16,5 7 56 16,-1-1-36-16,5 5 4 15,3-5-24-15,-7 1 20 16,7-7-20-16,-3 0 12 15,3-7-12-15,0 3-16 16,1-3 0-16,-9 3 12 16,9-3-4-16,-5-3 8 0,5 0-8 0,-9-4 24 15,5-4-16 1,-9 1-32-16,5-4 12 0,-12-7 28 16,12 4-12-16,-12-10 8 15,0 2-8-15,0-6 20 16,0 0-16-16,4-6-4 15,-4 6-4-15,0-4 12 16,0 1-8-16,0-8-4 16,0 8 0-16,0-11-24 15,3 4 12-15,-3-7 12 16,0 3 0-16,0-3 8 16,0 0-8-16,0-1-12 15,-3 8 4-15,3-7 12 16,0 3-4-16,0-3-4 15,3 6 4-15,-3-9-4 16,0 10 0-16,-3-11 24 16,3 4-12-16,-8-7-12 15,8 3-4-15,0-10-16 16,0 7 12-16,-8-11 4 16,8 15 4-16,-4-11 0 15,8 0 0-15,-4-7 0 16,0 14 0-16,0-14 0 15,8 14 0-15,-4-7-20 16,0 3 12-16,-4 4-4 0,3 11 4 16,-3-5 16-16,8 5-4 15,-8 2-20-15,4 4 8 0,-4-6 12 16,4 13 0-16,-4-7-20 16,4 3 8-16,-4 1 12 15,0 3 0-15,0 0-20 16,0 7 8-16,-4-4-444 15,0 8 244-15</inkml:trace>
          <inkml:trace contextRef="#ctx0" brushRef="#br0" timeOffset="338262.4412">3298 16609 260 0,'4'0'96'0,"-4"0"-76"0,8-4-4 15,-8 1 112 1,0 3-72-16,0-3 40 16,0 3-56-16,0-4-4 15,4 4-24-15,-4-3 12 16,3 3-16-16,-3 0 16 15,4 7-16-15,-4-4 4 16,0 0-4-16,-4 8-8 16,4 3 4-16,-7-1 4 15,3 5-4-15,-4 6 32 16,4 3-20-16,-4 21 4 16,5-3-12-16,-5 17 12 0,8-10-12 15,-4 3-4-15,4-4 0 16,-4-6 12-16,12-11-8 0,-8 1 4 15,-4-8-4-15,4-6-8 16,0 0 4-16,-4-4-40 16,4-3 20-16,0-4-28 15,0-3 24-15,-8 0-156 16,8-4 96-16</inkml:trace>
          <inkml:trace contextRef="#ctx0" brushRef="#br0" timeOffset="338908.6835">3283 16626 340 0,'3'-7'128'0,"-3"7"-100"0,4-14-8 0,-4 11 68 15,0 3-52-15,0-3 76 16,8-1-64-16,0-3 20 16,3 0-40-16,5 1-16 15,-8 2-8-15,11-3 4 16,0 7-4-16,-7-3 40 15,7 6-20-15,1 1 20 16,-1 6-24-16,0 0 8 16,5 4-16-16,-17 0 0 15,5 0-4-15,-8-1 12 16,4 5-12-16,-8-5 4 16,0 1-4-16,-4-4 12 15,0 8-12-15,0-8 4 16,-8 0-4-16,-3 1-24 15,-1-1 8-15,-7 0 32 16,4-3-16-16,-8 7 44 16,0 3-28-16,-4-13-4 15,11 13-12-15,5-14-32 16,7 1 12-16,8-8 12 0,8 1 4 0,7-4-364 16,5-3 196-16</inkml:trace>
        </inkml:traceGroup>
        <inkml:traceGroup>
          <inkml:annotationXML>
            <emma:emma xmlns:emma="http://www.w3.org/2003/04/emma" version="1.0">
              <emma:interpretation id="{381C7466-82F1-4DFC-A79F-BC1112E38A5E}" emma:medium="tactile" emma:mode="ink">
                <msink:context xmlns:msink="http://schemas.microsoft.com/ink/2010/main" type="inkWord" rotatedBoundingBox="9253,17045 10761,17013 10769,17352 9261,17384"/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350092.766">4440 16733 496 0,'8'-4'184'0,"11"4"-140"0,12-7-16 0,-4 7 128 15,8-6-92-15,8-1-28 16,-1 3-20-16,-3 4-60 16</inkml:trace>
          <inkml:trace contextRef="#ctx0" brushRef="#br0" timeOffset="349914.2314">4599 16557 340 0,'-4'-7'128'0,"0"7"-100"0,4 0-8 0,0 0 80 15,0 0-60-15,0 0 88 0,0 0-72 16,4 0 44-1,4 0-60-15,3 0 16 16,1 0-36-16,3-3 28 0,1 6-32 16,3-6 4-16,1 0-12 15,-1-4-8-15,0 7 4 0,1 0 20 16,-5 0-12-16,1 0-84 16,-5 10 40-16,-3-3-288 15</inkml:trace>
          <inkml:trace contextRef="#ctx0" brushRef="#br0" timeOffset="350515.0312">5435 16860 416 0,'0'0'152'0,"15"-3"-116"0,9-4-12 0,-1 3 152 16,19-6-100-16,9 7-28 16,11-4-32-16,-8 0 8 15,4-3-12-15,4 6-136 16,-4-10 68-16,8 21-388 16</inkml:trace>
        </inkml:traceGroup>
        <inkml:traceGroup>
          <inkml:annotationXML>
            <emma:emma xmlns:emma="http://www.w3.org/2003/04/emma" version="1.0">
              <emma:interpretation id="{3D0F16FC-1164-44BE-AF93-E01EA96B7E5F}" emma:medium="tactile" emma:mode="ink">
                <msink:context xmlns:msink="http://schemas.microsoft.com/ink/2010/main" type="inkWord" rotatedBoundingBox="11826,16417 13016,16392 13031,17127 11842,17152">
                  <msink:destinationLink direction="with" ref="{0FE6828E-5CFA-46A6-9DDB-C95E18AC10C4}"/>
                </msink:context>
              </emma:interpretation>
              <emma:one-of disjunction-type="recognition" id="oneOf40">
                <emma:interpretation id="interp64" emma:lang="" emma:confidence="0">
                  <emma:literal>e</emma:literal>
                </emma:interpretation>
                <emma:interpretation id="interp65" emma:lang="" emma:confidence="1">
                  <emma:literal>e 2</emma:literal>
                </emma:interpretation>
                <emma:interpretation id="interp66" emma:lang="" emma:confidence="0">
                  <emma:literal>3</emma:literal>
                </emma:interpretation>
                <emma:interpretation id="interp67" emma:lang="" emma:confidence="0">
                  <emma:literal>5</emma:literal>
                </emma:interpretation>
                <emma:interpretation id="interp68" emma:lang="" emma:confidence="0">
                  <emma:literal>¢</emma:literal>
                </emma:interpretation>
              </emma:one-of>
            </emma:emma>
          </inkml:annotationXML>
          <inkml:trace contextRef="#ctx0" brushRef="#br0" timeOffset="351443.5292">7154 16134 248 0,'-12'0'92'16,"4"7"-72"-16,1 14-4 0,-1 3 80 0,0 20-56 15,-4 15 52-15,5-1-52 16,-1-3 76 0,0 1-64-16,1-19 44 0,-1-2-56 15,8-11 32-15,-4-3-40 16,0-8 36-16,0-6-40 0,4-7-24 15,0-7-4-15,0-10 16 16,-8-7-8-16,8-10-92 16,4-11 48-16,-8-7-104 15,1 1 80-15,-1 2 4 16,0 5 32-16,0 6 24 16,0 7 4-16,0 7 32 15,0 3-20-15,12 7 4 16,-8 4-12-16,8 7 36 0,-4 3-20 15,11 7 64-15,-3 13-48 16,7 11 28-16,-3 21-40 16,-5 10 0-16,9 3-16 15,-1-6 0-15,0-11-4 16,-3-4 20-16,-5-19-16 16,5-1 12-16,-4-4-12 15,-1-13 36-15,-3-7-24 16,0-14 12-16,3-10-20 15,5-34 8-15,-12-11-12 0,11-10 0 16,-3 7-4-16,-5 10-8 16,5 7 4-16,4 10 40 15,-5 10-24-15,1 4-28 16,3 4 4-16,-3 10-16 16,11 10 8-16,-4 0 36 15,1 7-16-15,-9 7-256 16,9 3 136-16,-13 1-532 15</inkml:trace>
          <inkml:trace contextRef="#ctx0" brushRef="#br0" timeOffset="351985.2398">7603 16495 456 0,'27'0'168'0,"-23"-10"-128"0,19 3-16 0,-11 4 44 15,-1-4-44-15,9-3 8 16,-5-1-20-16,4-3 36 15,-7 1-24-15,-4-5-40 16,-1 1 8-16,-7 0 8 0,-7 0 4 16,-1 0-4-16,0-1 4 0,-3 5-16 15,-5 2 8-15,1 8 20 16,-1 3-8-16,-3 7 4 16,-4 3-4-16,-1 7-16 15,5 7 4-15,-8 0 64 16,8-3-32-16,-1 14-12 15,1-1-8-15,11-3 24 16,4-4-16-16,8 4 4 16,15-6-12-16,-3-5 12 15,15-3-12-15,4-3 60 16,-4-7-40-16,11-4-12 16,-3-6-8-16,0 0-248 15,-4-1 132-15</inkml:trace>
          <inkml:trace contextRef="#ctx0" brushRef="#br0" timeOffset="352269.3429">7978 15931 592 0,'16'-24'220'0,"-9"17"-172"16,9 0-12-16,-8 7 92 0,3 0-76 16,1 7 16-16,0 7-44 15,-5 10 48-15,-3 0-40 16,-8-3-24-16,0-1-8 0,-3 1 8 15,3-4-4-15,-4-3 8 16,-4-4-8-16,9 1 8 16,6-5-8-16,9 1 16 15,11-3-12-15,8-1 16 16,0-3-16-16,8 7-312 16,-4 0 168-16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32:52.5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6C3706B-6525-4C58-849A-34DD2975A270}" emma:medium="tactile" emma:mode="ink">
          <msink:context xmlns:msink="http://schemas.microsoft.com/ink/2010/main" type="writingRegion" rotatedBoundingBox="7795,12401 14636,10336 15042,11681 8201,13746"/>
        </emma:interpretation>
      </emma:emma>
    </inkml:annotationXML>
    <inkml:traceGroup>
      <inkml:annotationXML>
        <emma:emma xmlns:emma="http://www.w3.org/2003/04/emma" version="1.0">
          <emma:interpretation id="{EE9994A0-8054-4D32-8373-334F6AAD011B}" emma:medium="tactile" emma:mode="ink">
            <msink:context xmlns:msink="http://schemas.microsoft.com/ink/2010/main" type="paragraph" rotatedBoundingBox="7795,12401 14636,10336 15042,11681 8201,13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54301A-712C-4DDE-B843-FD5DF764D8C0}" emma:medium="tactile" emma:mode="ink">
              <msink:context xmlns:msink="http://schemas.microsoft.com/ink/2010/main" type="line" rotatedBoundingBox="7795,12401 14636,10336 15042,11681 8201,13746"/>
            </emma:interpretation>
          </emma:emma>
        </inkml:annotationXML>
        <inkml:traceGroup>
          <inkml:annotationXML>
            <emma:emma xmlns:emma="http://www.w3.org/2003/04/emma" version="1.0">
              <emma:interpretation id="{998A82C9-49DC-46DE-97FE-554A8FEDCCFE}" emma:medium="tactile" emma:mode="ink">
                <msink:context xmlns:msink="http://schemas.microsoft.com/ink/2010/main" type="inkWord" rotatedBoundingBox="7795,12401 10247,11661 10653,13006 8201,137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4416 5182 456 0,'0'-24'168'0,"8"17"-128"0,-8-3-16 16,0 3 68-16,0-7-56 15,0 1 100-15,-4-5-76 16,0-6 32-16,-4 4-52 15,8 2-16-15,-3-2-12 0,3 3-12 16,0 3 4-16,0 7-16 16,3-3 8-16,-3 10-40 15,0 0 24-15,8 3-4 16,0 18 16-16,-4 3 32 16,4 10-12-16,7 11 24 0,1 3-24 15,-1-3 12 1,12-4-12-16,0-3-8 15,4-4 0-15,0 1 20 0,-4-11-12 16,4-7 40-16,0 0-28 16,4-10-12-16,-4-7-8 15,-4-3 12-15,0-8-8 16,12-2-12-16,-4-5 0 16,3 1 12-16,1 0-4 15,-4 3-36 1,0 4 16-16,4 3-20 15,-1 4 20-15,1 3 8 16,-8 3 8-16,4 4 8 16,-8 7-4-16,-8 0 16 15,-7 3-12-15,-1-4-4 16,-3 12 0-16,-8-12 12 16,4 11-8-16,-8-6 16 15,4-1-16-15,-4-7-4 16,4 4 0-16,0-7-4 15,4 0 0-15,0-7 0 16,0 3 0-16,0-3 44 16,7 0-24-16,5-3-52 15,3 3 16-15,5-4 12 16,-1 1 4-16,19-11-8 16,1 7 4-16,30-13-4 15,1 9 0-15,27-3 16 0,-8 4-4 16,23-4-12-16,-4 7 4 15,8 1-16-15,-8 6 12 0,0-4 32 16,-19 4-16-16,0-10-16 16,-23 6 0-16,4-6 136 15,-16 3-68-15,4-10 20 16,-12 3-48-16,-4-13-4 16,-3 6-16-16,-12-13 64 15,4 3-44-15,-24-4-28 16,9 11-8-16,-28 3-852 15,0 11 464-15</inkml:trace>
          <inkml:trace contextRef="#ctx0" brushRef="#br0" timeOffset="-22308.0519">4861 4460 652 0,'27'-17'244'0,"-27"17"-192"0,74-18-12 0,-28 11 100 15,1 14-84-15,19 17 4 16,0 0-36-16,-1 11-44 16,-7 10 12-16,-7 10 28 15,-9-7-12-15,-18 3 16 16,-9-6-12-16,-11 3 28 15,-12-6-24-15,-19-4 40 16,0-8-32-16,-23-9 4 16,-5-11-16-16,-18-16 20 15,15-5-20-15,-8-16 4 16,27 6-8-16,4-6 20 16,16 2-16-16,27 1 4 15,11 4-8-15,32-1 72 0,7 11-44 16,15-4-4-16,-3 7-20 0,15 4 24 15,-8-1-20-15,9 1 12 16,-13 6-16-16,1-3-24 16,-5 4 4-16,-14-4-224 31,-9 3 124-31,-11-6-304 0,-8 3 232 0</inkml:trace>
          <inkml:trace contextRef="#ctx0" brushRef="#br0" timeOffset="-21800.2022">6003 4518 520 0,'-19'-3'192'0,"19"3"-152"0,-12 3-8 0,12-3 160 31,0 0-112-31,0 7-8 0,0 3-44 16,0 8 16-16,0-1-28 0,-7 10 40 16,3 4-32-16,-4 7 48 15,0 0-40-15,-3 7 12 16,3-1-28-16,-11 12 20 15,11-1-24-15,8-4 12 16,8-6-12-16,3-7 100 16,16-7-64-16,8-11 32 15,4-2-44-15,15-15-4 16,-4 0-20-16,16-9-384 16,-4-1 200-16</inkml:trace>
          <inkml:trace contextRef="#ctx0" brushRef="#br0" timeOffset="-22114.037">5934 4680 696 0,'-8'-14'256'0,"8"14"-196"0,-8 4-20 0,8-4 92 16,0 0-80-16,8 0 68 16,4 0-68-16,15-4-4 15,0 4-28-15,19-3 4 16,1 6-12-16,11-3 12 16,-4 0-16-16,4 0 16 15,-12 0-16-15,-7-3 16 16,-12 3-16-16,-11-4-72 15,-12 4 32-15,-8-3-348 16,-12 6 208-16</inkml:trace>
        </inkml:traceGroup>
        <inkml:traceGroup>
          <inkml:annotationXML>
            <emma:emma xmlns:emma="http://www.w3.org/2003/04/emma" version="1.0">
              <emma:interpretation id="{0B6FC80F-F3DD-44B9-BD65-A147D885569E}" emma:medium="tactile" emma:mode="ink">
                <msink:context xmlns:msink="http://schemas.microsoft.com/ink/2010/main" type="inkWord" rotatedBoundingBox="11054,11751 12689,11258 12999,12284 11364,12778"/>
              </emma:interpretation>
            </emma:emma>
          </inkml:annotationXML>
          <inkml:trace contextRef="#ctx0" brushRef="#br0" timeOffset="-17384.0429">7575 4202 716 0,'12'-4'264'0,"-12"4"-204"0,42 0-16 0,-22 0 124 15,-1 0-100-15,8 0 8 16,-4 0-48-16,12-3 8 16,4 3-20-16,0-4 8 15,7 1-12-15,8-1-120 0,0 4 56 0,-3 0-516 16,7 7 312-1</inkml:trace>
          <inkml:trace contextRef="#ctx0" brushRef="#br0" timeOffset="-17609.14">7707 3961 444 0,'0'-17'164'0,"0"17"-124"0,7-11-16 0,-7 8 220 15,4 3-140-15,-4-4 64 16,0 4-100-16,0-3 4 16,0 6-40-16,8-3 40 15,4 0-40-15,3 0 36 16,4 0-36-16,1-3 0 15,-1 3-20-15,8-4 28 16,0 8-24-16</inkml:trace>
          <inkml:trace contextRef="#ctx0" brushRef="#br0" timeOffset="-17024.0214">9158 3741 756 0,'-7'-18'280'0,"7"18"-216"0,-20 0-20 0,12-3 92 16,1 6-84-16,-13-3 60 15,1 7-68-15,-20 4 24 16,8 6-40-16,-15 10 0 15,3 8-16-15,-3 9 28 16,3 5-24-16,1 2 20 16,11-3-20-16,11 4 0 15,13-7-8-15,26 3 36 16,0-7-20-16,20-3 48 16,8 0-40-16,-5-21-280 15,-3 4 136-15,7-14-708 16,-7-7 456-16</inkml:trace>
          <inkml:trace contextRef="#ctx0" brushRef="#br0" timeOffset="-16844.6067">8775 4112 976 0,'-12'-7'360'0,"12"7"-280"0,4-3-20 0,12-1 36 15,3 8-64-15,12-8 4 16,4 4-20-16,4 0 32 15,7-6-24-15,12 2-56 16,4 4 16-16,-12 4-560 16,5-4 316-16</inkml:trace>
          <inkml:trace contextRef="#ctx0" brushRef="#br0" timeOffset="-16514.2197">9170 4312 736 0,'-27'24'272'0,"27"-24"-208"0,-20 45-20 16,20-21 20-1,8 7-44-15,4 0 8 0,7 3-16 0,8-10 28 16,8-7-24-16,12-10 4 16,-9 0-12-16,1-14 12 15,0-3-12-15,-12-18 48 16,-12 1-28-16,-22-11-16 16,7 4-4-16,-28-8-20 15,9 11 8-15,-8 4-16 16,8 6 12-16</inkml:trace>
        </inkml:traceGroup>
        <inkml:traceGroup>
          <inkml:annotationXML>
            <emma:emma xmlns:emma="http://www.w3.org/2003/04/emma" version="1.0">
              <emma:interpretation id="{F4523CA3-3302-47EB-ACF3-13BA906D563F}" emma:medium="tactile" emma:mode="ink">
                <msink:context xmlns:msink="http://schemas.microsoft.com/ink/2010/main" type="inkWord" rotatedBoundingBox="13217,10904 14675,10464 14994,11523 13537,119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5688.029">9743 3372 488 0,'8'-41'180'0,"-8"41"-140"0,27-52-12 16,-8 28 164 0,8 4-112-16,4-8 56 15,16 1-80-15,7 6-24 16,-8 11-20-16,1 3-12 15,3 14 4-15,-7 27-4 16,-5 7 0-16,1 25 0 16,-4-1 0-16,-12 4 32 0,-7-4-16 0,-16 4 12 15,-4-7-16-15,-20 3 44 16,13-13-28-16,-24-21 12 16,8-7-24-16,-12-24 20 15,12 0-24-15,-4-31 24 16,12 0-24-16,3-7-32 15,9 7 12-15,14-6-36 16,9 12 28-16,11-6 24 16,8 11-4-16,0-4 0 15,11 17 0-15,0-3-4 16,-3 13 0-16</inkml:trace>
          <inkml:trace contextRef="#ctx0" brushRef="#br0" timeOffset="-14891.8699">10564 3599 756 0,'-16'-6'280'0,"16"6"-216"0,27 0-20 0,-7-7 100 16,-1 14-88-16,16-7 24 16,3 0-48-16,13 0 12 15,7 0-24-15,4 0 8 16,-4 0-16-16</inkml:trace>
          <inkml:trace contextRef="#ctx0" brushRef="#br0" timeOffset="-15101.4536">11245 3211 560 0,'-16'-14'208'0,"16"14"-164"0,-27-17-8 0,4 10-32 15,4 3-8-15,-28-6 20 16,1 7-8-16,-12-8-12 15,7 8 0-15,-3-4 100 16,15 3-52-16,-7-2 60 16,11 6-60-16,12-7 4 15,4 7-28-15,3 0-20 16,8 7-4-16,5-1 12 16,-5 5-4-16,0 9 8 15,8 5-8-15,-8 19-36 16,4 1 16-16,-7 13 32 15,7-2-8-15,-8 2 28 16,8-3-24-16,-7 4-4 16,7-4-4-16,-4-4-4 15,8-3 0-15,-4-6 16 16,8-8-8-16,-4-6 16 16,4-4-16-16,0-7 4 15,8 0-4-15,-1-3 4 16,1 0-8-16,7-4-4 15,1 0 4-15,3-3 28 16,4 4-16-16,-4-8-4 0,0 0-8 0</inkml:trace>
          <inkml:trace contextRef="#ctx0" brushRef="#br0" timeOffset="-14578.58">10811 2832 840 0,'-11'-24'312'0,"11"24"-244"0,0-7-16 16,0 4 92-16,11 3-88 0,5-4 32 15,3 4-52-15,12-7-4 16,16 7-20-16,7 0 44 15,4 4-28-15,8 3-224 16,-4 6 104-16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1:12.7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B060079-062C-4D1C-84D2-67363535F681}" emma:medium="tactile" emma:mode="ink">
          <msink:context xmlns:msink="http://schemas.microsoft.com/ink/2010/main" type="inkDrawing" rotatedBoundingBox="3988,15885 17281,16411 17180,18980 3887,18454" semanticType="callout" shapeName="Other">
            <msink:sourceLink direction="with" ref="{3D0A126E-928F-4D25-9B26-9DCAD9A3615D}"/>
            <msink:sourceLink direction="with" ref="{4954040D-AD62-44E7-8673-383897F2B107}"/>
          </msink:context>
        </emma:interpretation>
      </emma:emma>
    </inkml:annotationXML>
    <inkml:trace contextRef="#ctx0" brushRef="#br0">325 40 164 0,'-15'-17'60'0,"11"17"-44"0,0-7-8 16,0 3 120-16,0-3-72 15,1 4-4-15,-1 0-32 16,4 3-8-16,-4 0-4 16,4 0-24-16,-4 3 8 15,0 4-4-15,4 3 4 0,-4 4 24 16,-4 7-8-16,1 6-20 16,-1 8 4-16,-4 6 20 15,1 7-4-15,-9 4-4 16,9 3 0-16,-5-4-4 15,-3 1 0-15,7-4-20 16,-7 7 12-16,4 11 32 16,3 13-16-16,-4 0-8 15,5 0-4-15,-5-7 4 16,5-10 0-16,-5 0 0 16,5 0 0-16,-1 3 0 0,4 11 0 15,4-4-12-15,4-6 8 16,8-1 12-16,4-6-4 15,7-11-4-15,4-7 4 16,8-10-32-16,4 10 16 16,4-6 24-16,0-1-8 15,3-3 28-15,5 0-20 16,7 0 4-16,12 3-8 16,7 1-8-16,8-1 4 15,1 4 28-15,-5-7-16 16,1 0-24-16,11-3 4 15,11 3 0-15,16-4 4 16,-11 1 24-16,-4-8-12 16,7-3-12-16,20 1-4 15,-1 6 4-15,-7-7 0 16,0-7 16-16,12 1-8 0,4-1 4 16,-5 7-4-16,-3-10 20 15,11 0-16-15,5 3-12 16,10 4-4-16,-7-11 12 15,16 4-4-15,4-3-4 16,-13 6 4-16,17-10 4 16,3 4-4-16,-8 13-28 15,1-7 12-15,15-3 4 16,0 10 8-16,-16-3 0 16,20 0 0-16,4 3 0 15,-20-3 0-15,24-7-28 0,-5 3 16 16,-11 7 4-16,8-7 8 15,12 4-12-15,-20-4 8 16,0 8 40-16,11-1-24 16,-3 0-28-16,-12 4 8 15,1-1 0-15,7-2 8 16,-20 6-36-16,5-14 20 16,11 7 32-16,-4 7-8 15,-23-10-28-15,19-4 12 16,0 8-8-16,-3-8 8 15,-4-10 0-15,11 0 0 16,-4 0 8-16,-11 0 0 16,7-7-12-16,8-3 8 15,-11-1 4-15,-16-2 0 16,16-5 0-16,11 1 0 16,-19 0 8-16,-8-4-4 0,12-10-12 15,-1-3 4-15,-11 6-4 16,0-9 0-16,16-1 24 15,0 3-8-15,-24 4-4 16,-4-3 0-16,1-4-4 16,-4 7 0-16,-16-3 8 15,-16-8-4-15,-7-6 8 16,-8-14-8-16,-3-3-4 16,7-4 4-16,-4 0-24 15,-4 14 12-15,-11 7-56 16,-8 0 32-16,-16-7-20 0,-7-11 32 15,-8 1-8-15,-4-14 16 16,0 0 24-16,-15 3-4 16,3 11 16-16,-7-1-16 15,-8-2 4-15,0 2-4 16,4 1-8-16,-16-4 4 16,5 7 12-16,-13 0-8 15,-7 0-40-15,0 10 20 16,-12 4 12-16,-11 7 0 15,-4 3 20-15,-12 7-12 16,8 4-28-16,0-1 8 16,-4 4-4-16,-4-3 8 15,0-1-28-15,-19-3 20 16,-8 4-48-16,0 2 36 0,0 15-92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5:06.2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DFE50BC-918D-40ED-A894-B98949ABE310}" emma:medium="tactile" emma:mode="ink">
          <msink:context xmlns:msink="http://schemas.microsoft.com/ink/2010/main" type="writingRegion" rotatedBoundingBox="11271,17699 15114,16721 15378,17759 11535,18736"/>
        </emma:interpretation>
      </emma:emma>
    </inkml:annotationXML>
    <inkml:traceGroup>
      <inkml:annotationXML>
        <emma:emma xmlns:emma="http://www.w3.org/2003/04/emma" version="1.0">
          <emma:interpretation id="{5BC20BF5-EF4E-41D3-A0F3-B7719648EF85}" emma:medium="tactile" emma:mode="ink">
            <msink:context xmlns:msink="http://schemas.microsoft.com/ink/2010/main" type="paragraph" rotatedBoundingBox="11271,17699 15114,16721 15378,17759 11535,18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24C5A7-82DE-4537-8CAD-C06912A8A160}" emma:medium="tactile" emma:mode="ink">
              <msink:context xmlns:msink="http://schemas.microsoft.com/ink/2010/main" type="line" rotatedBoundingBox="11271,17699 15114,16721 15378,17759 11535,18736"/>
            </emma:interpretation>
          </emma:emma>
        </inkml:annotationXML>
        <inkml:traceGroup>
          <inkml:annotationXML>
            <emma:emma xmlns:emma="http://www.w3.org/2003/04/emma" version="1.0">
              <emma:interpretation id="{2A862CE1-87F9-4245-ABB8-B4ACB86A2979}" emma:medium="tactile" emma:mode="ink">
                <msink:context xmlns:msink="http://schemas.microsoft.com/ink/2010/main" type="inkWord" rotatedBoundingBox="11809,17785 11851,18267 11403,18307 11360,178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6739 17325 164 0,'0'-11'60'0,"0"8"-44"0,-3-1-8 16,3 4 44-16,0 0-32 15,-12 0 88-15,4 0-60 16,1 0 20-16,-5 7-36 16,0-3 4-16,1 10-20 15,-5-1 44-15,1 5-32 0,-1 12 64 16,1 5-52-16,3 13 36 16,1-3-44-16,-1-4-8 15,8-3-16-15,4 0 12 16,0-11-12-16,8-3 16 15,0-6-16-15,3-8 24 16,5-3-20-16,-1-14-64 16,4 3 24-16,1-9-104 15,-5-4 76-15,-3-4-56 16,-4-3 68-16,-8 10-12 16,0 7 32-16,-4 7 100 15,-4 14-36-15,4 0 104 0,4 17-80 16,8-7 96-16,11 0-96 15,8-7 32-15,12 0-56 16,4-6 4-16,-1-5-28 0,1-6 28 16,-4-3-28-16,-12-11 32 15,-4-3-32-15,-8-7 32 16,-7-10-32-16,-8-11 4 16,-4-7-12-16,-7-3-104 15,-1 0 52-15,0 7-252 16,8 13 160-16,4 11-384 15,4 11 288 1,8 6 84-16</inkml:trace>
        </inkml:traceGroup>
        <inkml:traceGroup>
          <inkml:annotationXML>
            <emma:emma xmlns:emma="http://www.w3.org/2003/04/emma" version="1.0">
              <emma:interpretation id="{3543163F-E2A0-4AE8-8F17-28323149416B}" emma:medium="tactile" emma:mode="ink">
                <msink:context xmlns:msink="http://schemas.microsoft.com/ink/2010/main" type="inkWord" rotatedBoundingBox="11471,18084 11519,18072 11540,18158 11493,18170"/>
              </emma:interpretation>
              <emma:one-of disjunction-type="recognition" id="oneOf1"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^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2.76849E6">6670 17645 92 0,'4'-14'32'0,"0"14"-24"0,-1-10 0 0,1 6 20 15,0 1-16-15,0 3-4 16,0-7-4-16,-4 0-4 16,4 7 0-16,-4-10 0 15,0 3 0-15,0 7 8 16,0 0-4-16,0-11-4 16,0 11 4-16,0 0-16 15,0 0 8-15,0 0 12 16,0-3-4-16,0 3-4 15,0 0 4-15,0 0-16 16,0 0 8-16,0 0 20 16,0 0-8-16,0 0 24 0,0 3-20 15,-4-3 4-15,0 0-8 16,4 0-8-16,-4 11 4 16,4-11-4-16,-4 3 0 15,4-3-12-15,0 4 8 16,0-4 20-16,0 0-8 15,0 0 16-15,-4 10-16 16,4-10-4-16,0 7 0 16,-3-7-4-16,-1 0 0 15,4 0 24-15,0 0-12 16,0 7-4-16,0 0-4 16,0-7 12-16,0 0-8 15,4 10-4-15,-1-3 0 16,1 0 4-16,-4-4-4 15,0 14-136-15</inkml:trace>
        </inkml:traceGroup>
        <inkml:traceGroup>
          <inkml:annotationXML>
            <emma:emma xmlns:emma="http://www.w3.org/2003/04/emma" version="1.0">
              <emma:interpretation id="{74CCDFCB-9F8F-494E-A8B1-DE53B8BC9A70}" emma:medium="tactile" emma:mode="ink">
                <msink:context xmlns:msink="http://schemas.microsoft.com/ink/2010/main" type="inkWord" rotatedBoundingBox="11908,17655 13364,17284 13597,18203 12142,1857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99.8356">7096 17173 352 0,'-4'-17'132'0,"8"17"-104"0,11-3-8 0,-7-1 176 15,3 1-112-15,1-4 8 16,7 14-52-16,9 0 40 16,-1 6-44-16,0 1 44 0,-8-4-44 15,-7 8 0-15,-12-5-24 16,-4 5 56-16,-8-1-40 16,-7 0-12-16,-4-7-8 15,3 4 44-15,1-10-28 0,3 2 24 16,5-6-28-16,7-6-44 15,8 2 12-15,15-3-52 16,20-3 36-16,15-4 40 16,12 11-4-16,0 3-204 15,0 3 108-15,-1 14-520 16</inkml:trace>
          <inkml:trace contextRef="#ctx0" brushRef="#br0" timeOffset="1402.9368">7789 17246 104 0,'15'-4'36'0,"-11"8"-28"0,-4 2 0 16,0 1 64-16,0 0-40 0,0 10 120 15,0 14-84-15,-4 11 20 16,4 6-52-16,-8 0 40 15,4-3-44-15,1-4 56 16,-1-7-52-16,-4-3 36 16,4-13-40-16,-4-12 16 15,4-2-28-15,1-8 0 0,-1-2-12 16,0-15 12-16,4-10-12 16,0-10-20-16,8-8 4 15,3 5-156-15,5-1 92 16,-5 7-8-16,9 4 52 0,7 10 8 15,-8 3 12-15,0 7 148 16,1 4-76-16,-1 3 28 16,-3 4-56-16,-1 6 32 15,1 7-40-15,-1 4 20 16,-11 3-28-16,4 18 28 16,-4 6-32-16,-1 4 4 15,-3-4-12-15,0 4-8 16,0-14 4-16,0 3 28 15,-7-10-16-15,3-7 20 16,0-6-20-16,4-11-44 16,0-7 16-16,0-10-8 15,8-14 12-15,-4-11-56 16,7-6 36-16,1 4-92 31,3 2 64-31,9 1-8 0,3 7 40 0,0 6 56 16,0 4-12-16,-4 10 96 15,-4 4-64-15,5 6 48 0,-5 4-60 16,-7 11 76-16,-5 6-64 16,1 0 52-16,4 11-60 15,-5 3-4-15,-7 7-24 16,4 3 52-16,-4 0-40 16,-4 7 24-16,-3-10-32 15,-1-3-272-15,4-15 136 16,-4 4-496-1</inkml:trace>
          <inkml:trace contextRef="#ctx0" brushRef="#br0" timeOffset="1665.6569">8443 17617 456 0,'8'14'168'0,"-1"-7"-128"0,9-7-16 16,-5 3 68-16,5-3-56 15,7-10 24-15,4 3-40 16,4-7 8-16,-4 0-16 16,-4-10-8-16,-3 4 0 0,-9-11-16 15,-7 3 8-15,-8 4-4 16,-7 7 0-16,-9 3 16 16,-3 4-4-16,-4 10 52 15,-4 10-32-15,4 7 76 16,4 7-52-16,7 7 88 0,9 7-76 15,7 0 76-15,11 0-76 16,16-14-4-16,8 4-36 16,15-8 24-16,12-9-28 15,-4-8-252-15,1-13 128 16</inkml:trace>
        </inkml:traceGroup>
        <inkml:traceGroup>
          <inkml:annotationXML>
            <emma:emma xmlns:emma="http://www.w3.org/2003/04/emma" version="1.0">
              <emma:interpretation id="{4954040D-AD62-44E7-8673-383897F2B107}" emma:medium="tactile" emma:mode="ink">
                <msink:context xmlns:msink="http://schemas.microsoft.com/ink/2010/main" type="inkWord" rotatedBoundingBox="14070,16987 15114,16721 15378,17759 14334,18024">
                  <msink:destinationLink direction="with" ref="{1B060079-062C-4D1C-84D2-67363535F681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11.6436">10080 16392 600 0,'8'-24'224'0,"4"14"-176"0,-5-4-12 16,1 7 184-16,-4 0-128 0,-4 0 0 15,0 4-60-15,-12 3-4 16,-7 7-16-16,-8 3-16 0,-16 0 0 16,-15 1 12-16,-8-4-4 15,-3-1-28-15,3 1 12 16,8 0 4-16,11-3 8 16,9-1-20-16,11 7 12 15,3-3-40-15,5 14 28 16,4-4-4-16,3 7 16 15,0 7 16-15,1 4-4 0,3 6 8 16,0 0-8-16,0 4 32 16,-7 20-20-16,3-6-4 15,-3-1-8-15,3-6 4 16,5-7-4-16,-1-7 8 16,-4-11-8-16,12-6 8 15,4-11-8-15,4-3 8 16,7-7-8-16,5 0-12 15,3-4 4-15,12 1-24 16,3 0 16-16,5 3 68 16,-4 3-32-16,-4 0-68 15,-8 1 20-15,-8-4-264 16,-7 0 156-16,-12 0-312 16</inkml:trace>
          <inkml:trace contextRef="#ctx0" brushRef="#br0" timeOffset="2658.5665">9422 16757 520 0,'0'-4'192'0,"0"4"-152"0,0-3-8 0,8 3 236 16,0 0-152-16,3 0 80 0,9 0-120 15,-1 0 84-15,8-3-96 16,20-1 16-16,14-3-48 0,13 4 4 16,-12 3-20-16,0 0 44 15,-16 0-32-15,-3 0 4 16,-20-4-180-1,-11 1-60 1,-4 3 104-16,-8 0-408 16,-4 0 292-1,-8 14-220-15</inkml:trace>
          <inkml:trace contextRef="#ctx0" brushRef="#br0" timeOffset="3830.9468">10549 17211 696 0,'-8'0'256'0,"4"7"-196"0,-4 7-20 16,1-4 100-16,-9 4-84 15,-7 6 16-15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5:41.8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CA50EBB-5D42-48AC-90E5-926FB66CE193}" emma:medium="tactile" emma:mode="ink">
          <msink:context xmlns:msink="http://schemas.microsoft.com/ink/2010/main" type="inkDrawing" rotatedBoundingBox="7144,1342 9547,1227 9550,1274 7146,1389" semanticType="underline" shapeName="Other">
            <msink:sourceLink direction="with" ref="{689531D9-50E0-43CC-B71B-F297F9DFA7BC}"/>
          </msink:context>
        </emma:interpretation>
      </emma:emma>
    </inkml:annotationXML>
    <inkml:trace contextRef="#ctx0" brushRef="#br0">-2 113 424 0,'-4'-3'156'0,"4"3"-120"0,4 0-8 16,0 0 36 0,0 0-40-16,-4 0 52 15,0 0-44-15,0 0 36 16,0 0-36-16,4 0 60 16,0 0-52-16,-4 0 20 15,0 0-40-15,0 0 36 0,7 3-32 0,1 1 32 31,0-1-32-31,-4 1 20 0,0-1-24 16,0-3 36-16,7 0-32 0,5 0 12 16,-1 0-20-16,8 0 28 15,1 0-28-15,22 0 20 16,4 0-20-16,24 0 0 16,7 3-8-16,39-3-16 15,-7-3 4-15,41-4 12 16,-3 0-4-16,39-6 68 15,-4 6-40-15,27-14 40 16,-27 7-40-16,-12 0-20 16,-31 1-4-16,-23 2-20 15,-31 11 8-15,-23-10 84 16,-20 10-48-16,-15-7 52 16,-11 7-48-16,-13-3-144 15,-7 6 60-15,0 1-392 16,0 2 244-16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6:33.6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334113C-5A8D-48EB-A33F-C3EAE336D29E}" emma:medium="tactile" emma:mode="ink">
          <msink:context xmlns:msink="http://schemas.microsoft.com/ink/2010/main" type="inkDrawing" rotatedBoundingBox="22071,1288 24406,1294 24405,1328 22070,1322" semanticType="underline" shapeName="Other"/>
        </emma:interpretation>
      </emma:emma>
    </inkml:annotationXML>
    <inkml:trace contextRef="#ctx0" brushRef="#br0">-6 25 352 0,'0'-7'132'0,"0"4"-104"0,4 0-8 16,-4-1 60-1,0 8-48-15,0-4 84 16,0 0-64-16,0 0 8 16,0 0-36-16,0 0 40 15,0 0-36-15,0 0 40 16,8 0-40-16,0 0 56 15,0 0-48-15,-1 0 44 0,5 0-44 16,-8-4 24 0,4 4-32-16,-1-3-8 0,1 3-12 0,4-4 36 15,-5 8-20-15,9-4-4 16,-1 0-12-16,5 0 12 16,-5 0-12-16,16 0 4 15,-4 0-4-15,12 0 4 16,-4 0-8-16,19 0 40 15,-8 3-20-15,5-3 20 16,-5 0-24-16,20 0 0 16,0 7-12-16,23-4-8 15,0-6 4-15,15 3 4 16,-7 3-4-16,31-3 16 16,-8 4-12-16,19-4-12 15,-23 0 0-15,32-4 20 16,-17 4-8-16,-3-6-4 15,-20 9 0-15,-19-6 4 16,-19 3-4-16,-20-7 8 16,-11 7-8-16,-12 0 24 15,-4 0-16-15,-19 0-40 16,8 0 16-16,-12 7-308 16,4-1 180-16,-20 5-616 15,12-1 424-15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7:26.6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8814A84-1A40-422E-876B-66BB0E6E418F}" emma:medium="tactile" emma:mode="ink">
          <msink:context xmlns:msink="http://schemas.microsoft.com/ink/2010/main" type="inkDrawing" rotatedBoundingBox="10917,6183 16480,6423 16453,7044 10890,6804" semanticType="underline" shapeName="Other">
            <msink:sourceLink direction="with" ref="{B092E4F9-6C7F-45B3-A6BC-A82C2C23B967}"/>
            <msink:sourceLink direction="with" ref="{1A267CD4-D932-44C0-B785-F500AB11BB2D}"/>
          </msink:context>
        </emma:interpretation>
      </emma:emma>
    </inkml:annotationXML>
    <inkml:trace contextRef="#ctx0" brushRef="#br0">67 79 216 0,'-16'-27'80'0,"12"16"-60"0,1-2-8 0,-1 6 108 16,4 3-68-16,-8-6 68 15,8 6-68-15,-4 1 24 16,4 3-44-16,-8 3-8 15,1 4-16-15,-1 7 28 16,8 3-20-16,-4 11 20 16,4 3-20-16,4 7 28 15,11 0-28-15,5-1 12 16,7 1-16-16,15-7 0 16,1 0-4-16,15-7 20 15,0-13-16-15,16-11 12 16,-5-4-12-16,24-17-8 15,-8 1 0-15,8-8-4 16,-8 4 0-16,-3-3-12 16,-13 6 8-16,1 0 4 15,-12 8 0-15,-7 6-20 16,-5 10 12-16,0 11 40 16,-3 10-20-16,0 4-20 0,-1 3 4 0,5-1 8 15,-9 5 0-15,9-4 24 16,-8-4-16-16,-1 4 12 15,-3-7-12-15,-16-3 20 16,1 0-20-16,-9 3 4 16,5 0-8-16,-16 0 4 15,0-3-8-15,-8-4 16 16,8-3-12-16,-8-7-4 16,5-4 0-16,-1-13 4 15,4 3-4-15,4-14-12 16,-1 4 4-16,5-11 12 15,4 8-4-15,-5-8 16 16,5 8-12-16,-4-5-28 16,0 12 8-16,-1-5-20 15,1 8 16-15,0-4 16 16,3 8 4-16,13-5-28 16,-5 8 12-16,16-8 4 15,0 8 8-15,15-7-12 16,4 6 8-16,4-3 4 15,-4 7 0-15,1-3 0 16,-5 3 0-16,4 0 8 16,-3 3-4-16,10 1-12 15,-2-4 4-15,10 3 20 16,-7 1-8-16,12-4-12 0,-12 3 0 0,3-3 4 16,-6 0 0-16,10 0-28 15,-7 4 16-15,12-1 32 16,-5 7-12-16,9 1 0 15,-12-1-4-15,-4 4-4 16,-8-1 0-16,4-6 0 16,-4 4 0-16,20-4 16 15,-16-1-8-15,19 1-12 16,-11 0 0-16,7 0 4 16,-7 0 0-16,-4-4 8 15,0 1-4-15,4-4-20 16,-4 0 8-16,11 0 20 15,-7 0-4-15,12 0-12 16,-13 7 0-16,1-7 4 16,-4 0 0-16,8-4 16 15,-8 4-8-15,19-3-28 16,-4-1 8-16,13-2 4 16,-9 6 8-16,4-7 8 15,-4 0-4-15,-3-7-4 16,-1 4 4-16,-3-11 40 15,-1 11-24-15,-15-11 0 16,-7 4-12-16,-20-14 48 16,-8 10-32-16,-23-23 52 15,-4 13-44-15,-15-7-8 16,-1 7-12-16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8:10.6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C2B02BC-6CD5-41B6-A7FF-0CB799F84F5C}" emma:medium="tactile" emma:mode="ink">
          <msink:context xmlns:msink="http://schemas.microsoft.com/ink/2010/main" type="inkDrawing" rotatedBoundingBox="20678,1960 24681,2704 24516,3592 20513,2848" semanticType="callout" shapeName="Other">
            <msink:sourceLink direction="with" ref="{F0E10D50-6BE3-40A6-BB46-F23D4FAE8155}"/>
            <msink:sourceLink direction="with" ref="{5F7E9824-8DD1-4631-81DC-00E5FD2C198D}"/>
          </msink:context>
        </emma:interpretation>
      </emma:emma>
    </inkml:annotationXML>
    <inkml:trace contextRef="#ctx0" brushRef="#br0">94 26 340 0,'-27'-13'128'0,"16"9"-100"0,-5-3-8 0,5 4 112 16,11 6-76-16,-12 4 4 15,4 4-36-15,1 16 28 16,7 4-28-16,0 21 4 15,7-1-16-15,1 4 44 16,4-3-28-16,7-4-4 16,8-3-16-16,8-7 28 15,4-4-20-15,19-13 40 16,-4-4-32-16,31-14-24 16,8-3 0-16,27-10-8 15,-23-4 0-15,30-6-28 16,-10 9 20-16,6-2 4 15,-10 6 12-15,-20 3 8 16,-12 8-4-16,0 6 32 16,-15 4-20-16,-4 17 4 15,-12 0-12-15,-7 31 12 16,-1-4-12-16,5 11-4 0,-4 3 0 0,-5-17-4 16,1 0 0-16,-8-10 24 15,4-7-12-15,-8-7 4 16,-8-7-8-16,1-10 12 15,-1 3-12-15,-4-10-12 16,-3-4 0-16,11-10 28 16,-3 0-12-16,14-10-4 15,1 0-4-15,39-14-40 16,-8 10 20-16,11-6-4 16,4 6 12-16,20-3 24 15,-20 14-8-15,35 0 4 16,-7 6-4-16,19 1 20 15,-20 6-16-15,35-3 76 16,-23 0-52-16,16-10 68 16,-20 3-64-16,0-21 44 15,-15 1-48-15,-5-18 44 16,-18 4-48-16,-36-7 36 16,-3 3-36-16,-31-3-72 15,-4 6 20-15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8:11.3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F6718CD-3D56-4534-8884-24D180E5BC19}" emma:medium="tactile" emma:mode="ink">
          <msink:context xmlns:msink="http://schemas.microsoft.com/ink/2010/main" type="writingRegion" rotatedBoundingBox="22001,3437 24426,3655 24358,4413 21933,4194"/>
        </emma:interpretation>
      </emma:emma>
    </inkml:annotationXML>
    <inkml:traceGroup>
      <inkml:annotationXML>
        <emma:emma xmlns:emma="http://www.w3.org/2003/04/emma" version="1.0">
          <emma:interpretation id="{A3D736A7-4CAE-4F8C-AFE0-9702FAA7E527}" emma:medium="tactile" emma:mode="ink">
            <msink:context xmlns:msink="http://schemas.microsoft.com/ink/2010/main" type="paragraph" rotatedBoundingBox="22001,3437 24426,3655 24358,4413 21933,4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09CCB0-C00E-4C0C-BD2F-319597A0D557}" emma:medium="tactile" emma:mode="ink">
              <msink:context xmlns:msink="http://schemas.microsoft.com/ink/2010/main" type="line" rotatedBoundingBox="22001,3437 24426,3655 24358,4413 21933,4194"/>
            </emma:interpretation>
          </emma:emma>
        </inkml:annotationXML>
        <inkml:traceGroup>
          <inkml:annotationXML>
            <emma:emma xmlns:emma="http://www.w3.org/2003/04/emma" version="1.0">
              <emma:interpretation id="{38057211-026A-405C-9D54-DF8B8317208E}" emma:medium="tactile" emma:mode="ink">
                <msink:context xmlns:msink="http://schemas.microsoft.com/ink/2010/main" type="inkWord" rotatedBoundingBox="22001,3437 24426,3655 24358,4413 21933,41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 0 216 0,'-12'7'80'0,"12"6"-60"0,-8 12-8 16,0-1 92-1,1-4-60-15,-5 28 8 16,1 11-32-16,-1 17-20 0,4-8-4 16,0-2 12-1,8-8-4-15,-3-13-12 0,3-11 4 0,-4-13 4 16,-4-7 0-16,4-21-116 15,0 0 64-15,-4-34-60 16,5 0 68-16,3-25-76 16,7 8 68-16,5-1 272 15,3 18-116-15,13-4 132 16,-5 14-140-16,19 7 136 16,-3 10-132-16,11 11 4 15,-7 6-64-15,-8 11-28 16,-4 3-4-16,-20 7 8 15,-7 7-8-15,-19 14 32 16,-5-4-24-16,-11-6 32 16,4-4-32-16,-4-21-128 15,16-3 60-15</inkml:trace>
          <inkml:trace contextRef="#ctx0" brushRef="#br0" timeOffset="244.1486">637-114 572 0,'-7'-17'208'0,"7"17"-160"0,-8 3-12 15,-4 4 40 1,12 4-48-16,-4 13 8 16,0 0-24-16,-7 14 28 0,7 6-24 0,-11 5-12 15,15 2-8-15,-12 11 20 16,4 0-8-16,-11 7-4 15,11-11 0-15,-11-3 4 16,7-6-4-16</inkml:trace>
          <inkml:trace contextRef="#ctx0" brushRef="#br0" timeOffset="706.3953">823 258 488 0,'0'-21'180'0,"0"21"-140"0,19-14-12 0,-19 11 48 15,8 3-48-15,-8-7 32 16,0 7-32-16,-8-7-8 15,-3 14-12-15,-5 0 4 16,5 3-8-16,-16 18-20 16,15-4 8-16,-11 28 56 15,11-8-24-15,-7 1 16 16,19 3-24-16,0-10 20 16,11 0-24-16,5-17-4 15,3-4-4-15,8-17 12 0,4-7-8 16,-4-10-116-16,1-1 56 0,-9-13-172 15,0 4 124-15,-11-7-200 16,0 3 172-16,-16 0-20 16,8 7 568 15,0 34-228-31,12 7 20 16,-1 4-128-16,16 6 0 15,8 1-48-15,-4-4-20 16,8 0-8-16,-4-7 16 15,-4 0-12-15</inkml:trace>
          <inkml:trace contextRef="#ctx0" brushRef="#br0" timeOffset="1050.9518">1415 285 424 0,'4'-20'156'0,"-4"20"-120"0,-4-7-8 16,1 3 148-1,-1 8-100-15,-8-4 24 16,0 0-60-16,-11 0-36 16,15 3-4-16,-11 1-28 15,8 6 16-15,3 0-32 16,0 11 28-16,4 0 16 0,8 10 0 0,0 0 28 15,8 0-16-15,-1 6 24 16,8-6-24-16,-11-3 24 16,12-4-24-16,-13-3 32 15,5-4-28-15,-12-3 48 16,8-4-36-16,-20-3-172 16,4 3 76-16,-11-10-152 15,7 4 128-15</inkml:trace>
          <inkml:trace contextRef="#ctx0" brushRef="#br0" timeOffset="1696.0265">1559 292 548 0,'11'17'204'0,"-11"-17"-156"0,8 35-16 15,-4-14 96 1,0 3-76-16,-4 7 16 16,7 0-44-16,-7 0 12 15,0-7-20-15,-7 0 0 16,7 0-8-16,0-14 28 0,-4 0-20 0,-4-13-84 15,4 0 36-15,0-22-80 16,8 1 68-16,0-20-44 16,8 2 52-16,7 1-8 15,0 7 28-15,-3 6 60 16,3 11-20-16,-7 7 96 16,7 6-68-16,-19 11 64 15,12 3-64-15,-24 14 32 16,12 4-48-16,0 10 24 15,-4-7-32-15,-7 7 8 16,11-7-20-16,8 0 0 16,-1 0-8-16,1-11 4 15,4-3-8-15,-5-10 8 16,13 0-8-16,-5-14-4 16,1-10 4-16,-1-4-104 15,-3 4 56-15,3-14-120 16,-3 11 88-16,-1-11-32 15,-3 13 64-15,-8-2 24 16,4 16 16-16,-4 4 108 16,0 7-56-16,-4 17 132 15,4 0-104-15,0 7 116 16,8 0-112-16,4 0 12 16,-1-7-52-16,-7 0 0 15,8 1-24-15,-5-15 36 16,5 0-28-16,-4-13-552 15,0-1 288-15</inkml:trace>
          <inkml:trace contextRef="#ctx0" brushRef="#br0" timeOffset="2027.4129">2267 361 352 0,'31'-27'132'0,"-31"27"-104"0,27-21-8 0,-19 11 88 16,-4 6-64-16,3-10-8 16,-3 7-24-16,-4-6 0 15,8 2-8-15,-16-2 16 16,4 2-12-16,-11 4 68 16,3 4-44-16,-7 6 76 15,4 4-60-15,-5 17 36 16,1 4-48-16,-1 13 16 15,1 1-32-15,8 2 8 16,-5-2-16-16,16-8-8 16,0-3 0-16,16-10 12 15,-5-1-8-15,8-20-180 16,1 0 96-16,-5-14-280 16,5 1 200-16</inkml:trace>
          <inkml:trace contextRef="#ctx0" brushRef="#br0" timeOffset="2132.1863">2306 327 800 0,'-8'17'296'0,"8"-17"-232"0,0 55-16 0,8-28 116 16,3 1-100-16,9 3 8 16,7 0-44-16,8-7 0 15,-4-3-16-15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9:36.9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F494726-7A0A-4859-956E-B445625656AB}" emma:medium="tactile" emma:mode="ink">
          <msink:context xmlns:msink="http://schemas.microsoft.com/ink/2010/main" type="inkDrawing" rotatedBoundingBox="7463,6788 16096,6721 16118,9487 7485,9554" hotPoints="15526,7638 15160,9678 7648,8331 8014,6291" semanticType="enclosure" shapeName="Rectangle">
            <msink:sourceLink direction="with" ref="{E1D215B8-1403-439D-B0E7-8F2C829600FF}"/>
            <msink:sourceLink direction="with" ref="{CF989A4B-8A3B-49EA-BD34-3A422F12F906}"/>
            <msink:sourceLink direction="with" ref="{6F72B0E7-5103-4B32-B264-D82803B0EBD5}"/>
            <msink:sourceLink direction="with" ref="{2E84022A-E01F-4F00-97A3-8FB2348FC78D}"/>
            <msink:sourceLink direction="with" ref="{3A89328A-7619-4E2E-A7B3-FEFA6950351A}"/>
            <msink:sourceLink direction="with" ref="{8ABD31A8-E6F4-400C-8143-3731C7DBA9B6}"/>
          </msink:context>
        </emma:interpretation>
      </emma:emma>
    </inkml:annotationXML>
    <inkml:trace contextRef="#ctx0" brushRef="#br0">-2 1800 280 0,'-4'-17'104'0,"4"17"-84"16,12 0 0-16,-8-4 32 15,0 4-32-15,3-7 88 16,5 4-60-16,4-8 64 16,7 11-60-16,0-10 24 15,0 7-44-15,4-4-20 16,4 3-4-16,0-6 8 15,4 10-8-15,4-3-12 16,3 6 0-16,16-6-4 16,4 3 0-16,16 3 16 15,-5 4-4-15,5 0-4 16,-9 3 4-16,13-3-16 16,-9 3 8-16,24 1 12 0,-12-1-4 15,4 11-4-15,-7-8 4 0,-1 8-24 16,-8-7 12-16,20 3 40 15,-8 4-20-15,12 3 16 16,-4 0-16-16,-8 3-8 16,-11 4 0-16,-1 0 20 15,-7-3-12-15,12 3-4 16,-13-4-4-16,21 4-4 16,-13-3 0-16,1-4 8 15,-8 0-4-15,23-3 8 16,-12-4-8-16,24-3-28 15,-8-1 12-15,7 1 24 16,-7 0-8-16,16-4-16 16,-9 1 4-16,12-1 32 15,-3 4-16-15,7-11 8 16,-12 7-8-16,24-3-16 16,-8 4 4-16,12-5 12 15,-12 5-4-15,27-1-12 16,-15 0 4-16,22-3-84 15,-10 4 48-15,14 2 32 16,-7 1 8-16,8 0-32 16,-27 3 20-16,3 0-24 15,-3 1 20-15,3 2-52 16,-11 4 36-16,4 0 0 16,-20 0 16-16,20-3 12 15,-16 0 4-15,8-4 0 0,-15 0 0 0,15-7-12 16,-12 8 8-16,12-11 4 15,-15 6 0-15,-1-6 16 16,-19 7-8-16,4-14 4 16,-11 0-4-16,7-10-16 15,-8 3 4-15,9-7 12 16,-21 4-4-16,13-18 16 16,-12 8-12-16,15-11 24 15,-4 3-20-15,12-10 4 16,-19 11-8-16,4-11 28 15,-16 7-20-15,-8-4 4 16,-11 8-12-16,-4-8-16 16,-4 11 4-16,-8-20 4 15,0 6 0-15,-7-28 8 16,3 8-4-16,-8-18-12 16,5 11 4-16,-8-4 20 15,-1 14-8-15,-3-4-20 16,4 15 4-16,-8-18 4 15,4 7 4-15,-8-21 0 16,4 14 0-16,-8-14 16 16,4 18-8-16,-7-4-4 15,3 14 0-15,-4-11-16 16,5 18 8-16,-1-17-4 16,4 9 0-16,-7-13 8 15,7 14 0-15,-8-10 0 0,4 10 0 16,-15-7 16-16,8 13-8 0,-9-3-20 15,5 15 4-15,-8-1 12 16,4 10 0-16,-4-3-20 16,3 10 8-16,1 0 12 15,4 4 0-15,-8 0-12 16,7 3 4-16,-7-7 4 16,4 7 0-16,-4 4-12 15,4-4 8-15,-4 0 4 16,3 7 0-16,-3-7 0 15,8 10 0-15,-4-9 16 16,3 2-8-16,-7-6-20 16,8 3 4-16,-12-7 4 15,4 7 4-15,-16-10 16 16,4 7-8-16,-15-7 4 16,8 3-4-16,-8 0-24 15,3 4 8-15,5-1 4 16,15 4 4-16,-4-3 8 15,8 3-4-15,-4-3 8 16,8 3-8-16,-4-3-28 16,3 3 12-16,-7-7 24 15,4 7-8-15,-11-3-16 16,3 3 4-16,-8 0 4 16,8 4 4-16,-7-4 16 15,7 7-8-15,-8-4-20 0,12 8 4 16,-3-4 4-16,10 0 4 15,-11 0 24-15,12 0-12 0,-8-7-40 16,0 4 16-16,-4-11 28 16,5 14-8-16,-25-11-8 15,17 8-4-15,-28-4-4 16,15 7 0-16,-18-3 16 16,22 6-4-16,-11-3-20 15,12 7 8-15,-12-4 4 16,11 1 4-16,-18-4 8 15,10 0-4-15,-22 0 8 16,3 3-8-16,-3 1-12 16,11 6 4-16,-7-6 4 15,14 2 0-15,-14-2-12 16,11-1 8-16,-23 1 4 16,15-1 0-16,-15 1 8 15,15-1-4-15,-11 0 16 16,15 1-12-16,-23-1 40 15,16 8-24-15,-28-4-40 16,16-1 8-16,-8-2 8 16,15-1 4-16,-14-6-20 15,14 3 8-15,-30-4 32 16,15 1-16-16,-12-4 16 16,20 4-12-16,-27-8-8 15,19 11 0-15,-23-10 4 16,11 7-4-16,-15-8-4 0,12 4 4 15,-24-6-16-15,20 6 8 0,-12-4 12 16,8 1-4-16,-8-7-4 16,16 7 4-16,-24-4 4 15,24 3-4-15,-12-6-12 16,19 4 4-16,-23-5 4 16,20 8 0-16,-16 0 24 15,15 3-12-15,-11-7 4 16,19 7-8-16,-23-3-16 15,16 6 4-15,-20 1 20 16,31 3-8-16,-31-7 24 16,23 7-20-16,-22 7 24 15,26 0-24-15,-4 10 12 16,24-3-12-16,3 10 0 16,20 7-4-16,0 7 28 15,19 6-20-15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0:04.1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E4AEBC-FCF4-4157-88A6-55B223FA3789}" emma:medium="tactile" emma:mode="ink">
          <msink:context xmlns:msink="http://schemas.microsoft.com/ink/2010/main" type="inkDrawing" rotatedBoundingBox="10005,13835 12045,13917 12043,13962 10003,13880" semanticType="underline" shapeName="Other">
            <msink:sourceLink direction="with" ref="{2A6C8929-70DF-4178-8AB5-4102C79E4D59}"/>
          </msink:context>
        </emma:interpretation>
      </emma:emma>
    </inkml:annotationXML>
    <inkml:trace contextRef="#ctx0" brushRef="#br0">0 24 540 0,'-12'-7'200'0,"12"3"-156"0,4-3-12 16,-4 7 28-16,8-3-40 0,0 3 80 15,15 3 40 1,15 4-72-16,13-3 8 0,46-4-44 16,23 7-12-16,23-7-12 15,39 0 80-15,-4 7-44 16,8-1-4-16,7 5-24 16,-22-4 8-16,-21 3-16 15,-18-7-12-15,-12 1 0 16,-23-4 4-16,-24 3 0 15,-26 4-212-15,-28 0 116 16,-26 3-568-16,-17 4 368 16,-18-7 104-16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0:04.3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1386554-3EB1-4500-A89D-258BC9AD13DB}" emma:medium="tactile" emma:mode="ink">
          <msink:context xmlns:msink="http://schemas.microsoft.com/ink/2010/main" type="inkDrawing" rotatedBoundingBox="10326,14153 12315,14010 12317,14041 10328,14183" semanticType="underline" shapeName="Other"/>
        </emma:interpretation>
      </emma:emma>
    </inkml:annotationXML>
    <inkml:trace contextRef="#ctx0" brushRef="#br0">67 143 592 0,'-62'-10'220'0,"58"10"-172"0,4 0-12 16,16 0 92-1,15 7 100-15,19-4-116 16,16-6 16-16,15 3-80 16,43-4 52-16,35-6-60 0,23-11-24 15,35 4-16-15,-24 0 52 16,-7 6-28-16,-4-2 16 15,-16-1-24-15,-34 0-24 0,-27 0 0 16,-40 7-288-16,-30 7-532 31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32:38.6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106E9A5-0E9C-4670-A56E-4510E46CB857}" emma:medium="tactile" emma:mode="ink">
          <msink:context xmlns:msink="http://schemas.microsoft.com/ink/2010/main" type="writingRegion" rotatedBoundingBox="13148,11859 18742,10533 19061,11876 13467,13203"/>
        </emma:interpretation>
      </emma:emma>
    </inkml:annotationXML>
    <inkml:traceGroup>
      <inkml:annotationXML>
        <emma:emma xmlns:emma="http://www.w3.org/2003/04/emma" version="1.0">
          <emma:interpretation id="{74D224A7-D203-4A7E-91D1-D5B466721D12}" emma:medium="tactile" emma:mode="ink">
            <msink:context xmlns:msink="http://schemas.microsoft.com/ink/2010/main" type="paragraph" rotatedBoundingBox="13148,11859 18742,10533 19061,11876 13467,132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977F1B-9F0E-456F-93BB-D00B1DD3FB72}" emma:medium="tactile" emma:mode="ink">
              <msink:context xmlns:msink="http://schemas.microsoft.com/ink/2010/main" type="line" rotatedBoundingBox="13148,11859 18742,10533 19061,11876 13467,13203"/>
            </emma:interpretation>
          </emma:emma>
        </inkml:annotationXML>
        <inkml:traceGroup>
          <inkml:annotationXML>
            <emma:emma xmlns:emma="http://www.w3.org/2003/04/emma" version="1.0">
              <emma:interpretation id="{B16DFD7E-085A-4872-885A-40805DF75620}" emma:medium="tactile" emma:mode="ink">
                <msink:context xmlns:msink="http://schemas.microsoft.com/ink/2010/main" type="inkWord" rotatedBoundingBox="13168,11941 16207,11220 16498,12448 13459,131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9638 4198 416 0,'-7'0'152'0,"7"0"-116"0,0-7-12 0,-4 7 128 16,8 0-88-16,-4-7 72 15,0 4-80-15,7-4 100 16,1 7-84-16,-4 0 60 16,4 0-76-16,-8-7 48 15,7 7-60-15,5 0 24 16,-4 0-40-16,11-7 8 15,1 7-20-15,26-7 36 16,8 7-28-16,31 0 32 16,0-3-32-16,55-7 48 15,-9 3-40-15,67-10 4 16,-12 13-24-16,11-6 64 16,-34 3-44-16,-8 0-12 15,-32 4-12-15,-18-8 0 16,-24 11-4-16,-30-3-12 15,-9 6 4-15,-38-3-16 16,-4 7 12-16,-19 0-244 16,-8 0 140-16,-1 3-404 15,5 1 288-15</inkml:trace>
          <inkml:trace contextRef="#ctx0" brushRef="#br0" timeOffset="524.3953">9929 4367 716 0,'-8'-17'264'0,"8"17"-204"0,46-11-16 0,-19 8 20 15,1 6-44-15,10 8 0 16,9 2-12-16,7 22-8 16,-4 6 4-16,16 14 12 15,-12 0-8-15,-15 7 24 16,-12-10-20-16,-27 17 32 16,-12-11-28-16,-26 7 4 15,15-10-12-15,-32-10 4 16,9-7-8-16,-16-21 16 15,16-10-12-15,-13-24 32 16,21-4-24-16,11-17-24 16,19 7 4-16,8-3-36 15,19 10 24-15,12-4-12 0,12 11 16 16,7-3 52-16,4 9-20 0,12-2-8 16,8 6-8-16,-1-4 20 15,5 11-12-15,11 0 32 16,-12-3-28-16,16-4 48 15,-8 7-36-15,-7-3-4 16,-1 3-16-16,-15-4 28 16,-23 4-20-16,-1-3 32 15,-11 3-32-15,-15-4-252 16,-4 4 128-16</inkml:trace>
          <inkml:trace contextRef="#ctx0" brushRef="#br0" timeOffset="879.8633">10788 4525 612 0,'-27'-3'228'0,"27"3"-180"0,-16 10-12 16,16-3 72-1,0 3-68-15,-3 7 72 16,6 7-64-16,-6 7 36 15,-5 0-48-15,0 7 44 16,-3-3-48-16,-9 13 64 16,9 3-56-16,-1 8 20 15,-4-4-40-15,9-3 28 16,7-4-32-16,15-10 56 16,5-11-40-16,18-6 12 0,9-7-28 0,11-8 36 15,4 1-28-15,-4-14-288 16,0 7 144-16</inkml:trace>
          <inkml:trace contextRef="#ctx0" brushRef="#br0" timeOffset="1799.4058">12340 4195 664 0,'-27'-7'244'0,"27"7"-188"0,-15 0-16 0,3 0 144 16,8 0-108-16,-7-4 84 16,11 8-92-16,7-4-44 15,5 0-20-15,15 7 56 16,8 0-32-16,11-7 16 15,5 10-28-15,7-10 8 16,-4 0-12-16,8 0 20 16,-12 3-20-16,5-3 48 15,-13 0-32-15,-11-3 4 16,-8 3-20-16,-15-3-280 16,0-1 144-16,-12-3-548 15,0 4 376-15</inkml:trace>
          <inkml:trace contextRef="#ctx0" brushRef="#br0" timeOffset="2026.6494">12588 3944 704 0,'-8'-7'264'0,"8"7"-208"0,-3 3-12 0,-1 4 64 15,8 3-68-15,-8 14 8 16,4 7-28-16,-4 11-4 15,4 2-8-15,-8 18 28 16,8-3-20-16,0 13 32 16,0-7-32-16,-4-3 32 15,8-3-32-15,-4-21 56 16,-4 3-40-16</inkml:trace>
        </inkml:traceGroup>
        <inkml:traceGroup>
          <inkml:annotationXML>
            <emma:emma xmlns:emma="http://www.w3.org/2003/04/emma" version="1.0">
              <emma:interpretation id="{5D080E20-B25F-4D38-B774-4B5008DA7DD1}" emma:medium="tactile" emma:mode="ink">
                <msink:context xmlns:msink="http://schemas.microsoft.com/ink/2010/main" type="inkWord" rotatedBoundingBox="16838,10984 18742,10533 19061,11876 17157,123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81.2653">13668 3407 600 0,'-8'-17'224'0,"8"17"-176"0,-7-28-12 0,7 11 96 16,7 6-80-16,1-13 60 15,8 7-68-15,7-7 32 16,0 3-44-16,20 4 8 15,-1 10-24-15,20 21-36 16,4 7 12-16,-4 20-16 16,-4 14 12-16,-8 4 52 15,-3-4-20-15,-20 10 36 16,-15-6-32-16,-28 6 12 16,8-3-20-16,-42-4 28 15,7-9-28-15,-22-8 20 16,7-10-20-16,-4-21-8 15,15-6-4-15,1-25 20 0,15-3-12 16,7-17 24-16,17 3-24 0,7-4 32 16,11 8-28-16,13-4-24 15,7 11 4-15,11-4 36 16,1 10-20-16,11 0-72 16,-4 11 32-16,4 0-644 15,8 3 372-15</inkml:trace>
          <inkml:trace contextRef="#ctx0" brushRef="#br0" timeOffset="3421.4028">14779 3090 756 0,'-8'-31'280'0,"8"31"-216"0,0 0-20 0,0 0 92 15,4 7-84-15,-8 10-48 16,4 7-4-16,-3 28 12 15,3 7-8-15,-8 16 20 16,8-3-16-16,-4 11 24 16,8-11-20-16,-8 7 40 15,4-10-28-15,-4-7 12 16,8-7-20-16,-8-17-60 16,4-7 20-16,-4-27-676 15,0-4 384-15</inkml:trace>
          <inkml:trace contextRef="#ctx0" brushRef="#br0" timeOffset="3661.5707">14648 3221 664 0,'54'-34'244'0,"-54"34"-188"0,77-11-16 0,-38 15 136 16,-8 3-104-16,27 17 60 15,0 3-76-15,8 18-16 16,-8 3-24-16,-16 0-4 15,-3-3-4-15,-39-4 56 16,0-6-36-16,-39-4 68 16,1-7-56-16,-16-11 28 15,-1 1-40-15,-18-14-72 16,15-3 24-16,0-21-284 16,11 0 168-16</inkml:trace>
          <inkml:trace contextRef="#ctx0" brushRef="#br0" timeOffset="3878.1472">14613 2925 860 0,'7'-21'320'0,"-7"21"-248"0,39-3-20 15,-19-1 92 1,3 4-88-16,12-3 40 15,-1 0-56-15,9-1-16 16,-4 8-12-16,11-1 44 0,-3 4-32 0,11 0-64 16,-8 0 20-16</inkml:trace>
          <inkml:trace contextRef="#ctx0" brushRef="#br0" timeOffset="4487.2679">13529 4212 676 0,'0'-14'248'0,"0"14"-192"0,4-10-16 0,-4 6 120 16,7 4-96-16,1 0 52 16,0-6-68-16,-4-1 28 15,0 7-44-15,7-4 16 16,-3 4-28-16,4-3 36 15,-1 10-32-15,12-7 32 16,5 0-32-16,30-4 40 16,4 1-36-16,54-8 28 15,4 5-28-15,62-5 8 16,-16 8-20-16,47-8 36 16,-23 11-28-16,-4-6 4 15,-32 6-16-15,-26-11 12 16,-27 11-16-16,-24-3-12 15,-23 6 0-15,-23-3 4 16,-11 0 0-16,-20 0-160 16,-4 7 88-16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0:34.8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E34E63-3980-496D-A18B-2E3693CEACA2}" emma:medium="tactile" emma:mode="ink">
          <msink:context xmlns:msink="http://schemas.microsoft.com/ink/2010/main" type="inkDrawing" rotatedBoundingBox="1493,11510 14872,11481 14877,13842 1498,13871" semanticType="enclosure" shapeName="Other">
            <msink:sourceLink direction="with" ref="{896550D1-C26E-4C36-AC2B-7D178EAE71CD}"/>
            <msink:sourceLink direction="with" ref="{1E652320-68C0-422D-B471-AB9EE7355303}"/>
            <msink:sourceLink direction="with" ref="{66C43FB2-464E-435D-9A2C-BE9ECC884EFE}"/>
            <msink:destinationLink direction="with" ref="{334AF23F-B92B-488F-A984-B87BE0025598}"/>
          </msink:context>
        </emma:interpretation>
      </emma:emma>
    </inkml:annotationXML>
    <inkml:trace contextRef="#ctx0" brushRef="#br0">282 496 436 0,'-23'-27'160'0,"19"20"-124"0,-3 0-8 16,3 4 52-16,0-1-48 15,0 1-12-15,0 3-12 16,-4 7-36-16,-3 3 16 15,-1 4 4-15,0 3 8 16,-3 7-12-16,0 7 8 16,-1 17 20-16,1 17-8 15,-5 4 4-15,-7 0-4 16,0 0 12-16,8-11-12 16,7-6-20-16,-7-4 4 0,11-7-12 15,0-3 8-15,0-3-20 16,16-1 20-16,0-3 12 15,11-7 4-15,8 7 16 16,0 0-12-16,4-3 24 16,8-1-20-16,-4 1 4 15,0-4-8-15,0 0 4 16,-4 3-8-16,0-9-4 16,-4 2 4-16,4-6 4 0,0 0-4 15,3 0 8-15,9-8-8 16,4 8-4-16,7-7 4 0,4 3-16 15,0 1 8-15,-4 3 28 16,4-1-12-16,-8-2-20 16,-3-5 0-16,7 5 12 15,4-8 0-15,4 8-4 16,8 2 4-16,3-6-4 16,1 7 0-16,-8 0 0 15,-1-4 0-15,1 0 0 16,4 1 0-16,0 2 8 15,7 5-4-15,-3-1-12 16,3 7 4-16,-15 0-4 16,-4 4 0-16,0-4 8 15,-4 0 0-15,8-4-12 16,8-6 8-16,3 3 4 0,5-10 0 16,-5 4 24-16,-3-1-12 15,-4-3 24 1,0 0-24-16,-4 3-4 0,11 0-4 15,5 1 4-15,3 2-4 16,-4 5-12-16,1 2 4 16,-5-3 48-16,1-3-24 15,7 0-28-15,12 0 4 16,8 3 16-16,-4-3-4 16,-8 3 24-16,0-3-20 15,4-4-12-15,11-3-4 16,4 0-4-16,-3 7 0 15,-4-8 0-15,3-9 0 0,5 6 16 16,7 4-4-16,-8 0-12 16,-11 0 4-16,-4 0 4 15,19-4 0-15,8 1 8 16,4 6-4-16,-8 0 32 16,-8-6-20-16,9-4-40 15,10-4 12-15,1 11 0 16,-12 0 12-16,-4-3 0 15,5-4 0-15,6 0 24 16,1 3-12-16,-11 1 4 16,-5-4-8-16,8-7 4 15,20 7-8-15,-5 3-12 16,-7 1 4-16,4-8 40 16,23 4-24-16,0 0 0 0,-8 0-8 15,0 0-24-15,16 0 12 16,-8 7 12-16,-8-4 0 15,8-3-4-15,19 0 4 16,-15 0 12-16,-4 0-8 16,12 0 4-16,-1 0-4 15,-3 4-16-15,-8-4 4 16,8-4 28-16,0 4-12 16,-8 4-20-16,-4-4 0 15,15-4 20-15,-3 8-4 16,-12-1-28-16,-4-6 8 15,16 3 4-15,-8 7 8 0,-19 0 8 16,-1-7-4-16,-3 0-12 16,4 3 4-16,-9 4 4 15,-18-4 0-15,-1-6 32 16,-3-4-16-16,4 0 12 16,7-3-16-16,-8 0-8 15,-15-1 0-15,-7-3 4 16,-5-3-4-16,-3-3 8 15,-1-1-8-15,-7-3 16 16,-4-7-12-16,-4 0-12 16,-4-3 0-16,-7-11-16 15,-5-10 12-15,-11-4 12 16,0 1 0-16,-7 3-4 16,-1 7 4-16,0 3-32 0,-4-3 16 15,-7 6 4-15,0-2 8 16,-5-8 0-1,-7-7 0-15,8-2 8 0,-8-5-4 16,-8 8-4-16,8 6 4 16,-7 7-4-16,-5 4 0 15,12 7-20-15,-12 3 12 16,-3 0-4-16,-5 0 4 16,-7 0 8-16,8-4 0 15,-16 1-12-15,-4 0 8 16,5-4 12-16,-13-4-4 15,-3 1-20-15,11 0 8 0,-3 0-24 16,11 6 20-16,-4 1 4 16,4 3 8-16,11 7-12 15,-14 0 8-15,6 3 4 16,9-3 0-16,-8 0-12 16,-8 0 8-16,-7 0 12 15,-9 3-4-15,-11-7-20 16,4-3 8-16,-4 7 4 15,16 0 4-15,-1-3-12 16,13 9 8-16,-1-6 12 16,0-3-4-16,8 3 8 15,7 0-8-15,-7 3-12 16,8 0 4-16,0 1 4 16,-5 6 0-16,-3 0 0 15,-8-3 0-15,-3 10-12 0,-5-7 8 16,-7 11 12-16,3-7-4 15,1 3-12-15,7 3 4 16,1 1-4-16,3-1 0 16,-4 1 8-16,4 0 0 15,4-4 8-15,-4 3-4 16,4 1-28-16,-7-1 12 16,-5 1 4-16,1 3 8 15,-5 3 8-15,1 1-4 16,-1 3 8-16,1 3-8 15,11-3-12-15,-4 0 4 0,12 0-16 16,-4 0 12-16,4-4 4 16,0 0 4-16,0 1 0 15,-4-1 0-15,4 4-20 16,-4 0 12-16,4 0-4 16,-8 3 4-16,4 4 8 15,-4 0 0-15,4 0 24 16,-4-1-12-16,8 4-20 15,-4 1 0-15,4-5 12 32,0 5 0-32,-4-1-12 0,4 0 4 15,0 0 4-15,7-6 0 16,5 2-12-16,-4-2 8 16,7-4 20-16,-7-1-8 0,11 5-4 15,-12-4 0-15,1-4 4 16,4 4-4-16,-9 0-20 0,-3 0 8 15,8 0-4-15,0 0 4 16,-8-1 32-16,-1 1-12 16,1 0-20-16,-4-3 0 15,-3 2 12-15,3 8 0 16,-4 0-12-16,8-4 4 16,-12 1 20-16,12-1-8 15,-4 0 24-15,4 4-20 16,-8-4-32-16,4 1 12 15,4-1 0-15,0 0 8 16,0-3-12-16,-4 0 8 0,-4 3-4 16,-4-3 0-16,8 4 16 15,0-4-4-15,4-1-12 16,4 1 4-16,-4-3 12 31,7-1-4-31,1 1 16 0,0-1-12 16,11-3-12-16,-4 0 0 15,5 0-24-15,-5 0 16 16,4 0 12-16,0 0 4 0,-3 0-4 16,3 0 4-16,-3 0-4 15,3 0 0-15,-4 0 16 16,4 0-8-16,1 0-12 31,-5 0 0-31,0 0 20 0,-3 0-8 16,3 7-20-16,-3-7 4 15,3 0-4-15,-7 0 4 16,0 3 8-16,-9-3 16 0,1 4-8 16,0-1 24-16,-4 1-20 15,-4 3-12-15,-3-1-4 16,7 1-16-16,-12 0 12 16,4 4 32-16,9-1-16 15,-5 0-8-15,8 1-4 16,-4 2 4-16,3 1 0 15,9 0-12-15,0-4 8 16,-8 4 12-16,15 0-4 16,-11-1-20-16,3 1 8 0,-7 0 20 15,8-4-4-15,-4 4 4 16,0 0-4-16,-8 0 4 16,-4-4-8-16,4 0 8 15,4-3-8-15,-4 3-12 16,-4-3 4-16,8 0 4 15,-4 0 0-15,-4 0 0 16,8 0 0-16,-4-4-12 16,4 4 8-16,0 0 28 15,7-4-12-15,1 4-20 16,0-3 0-16,7-4 20 16,-3-4-4-16,-5 4-4 15,9-3 0-15,-5-1-4 16,4-2 0-1,-3-5 0-15,-4 8 0 0,-1-4 0 16,1 0-12-16,-8-3 8 16,0 6-4-16,-4 1 0 15,-4-1 32-15,-12 1-12 16,5 3-12-16,-5-3-4 16,5 3 4-16,3-4 0 15,4 1-12-15,8-4 8 16,0 3 12-16,0-3-4 15,4 1-12-15,0-5 4 16,-1 4 4-16,1-3 0 16,0 0 8-16,0-4-4 0,3 4-4 15,1-1 4-15,0 1 4 16,3-4-4-16,5 4 8 16,-13-4-8-16,5 7 8 15,0-6-8-15,-1-1-12 16,1 0 4-16,-1-3 12 15,1 3-4-15,-4-3-12 16,4 0 4-16,-5 6 4 16,1-2 0-16,0 6-12 15,4-4 8-15,-1 1 20 16,1 0-8-16,-1 3-12 16,1 0 0-16,4 0-16 15,-5 0 12-15,1 0-4 16,-4 0 4-16,7 0 24 15,-7-3-8-15,0 3-4 16,7 0-12-16,1 1 4 16,-1-1 20-16,1 0-8 15,-1 0-4-15,5 0 0 16,-1 0-16-16,-3 0 8 16,-1 4 4-16,1-1 0 15,-5-3-20-15,-3 4 12 16,0 0-4-16,0 3 4 15,-1 0 16-15,-3 0-4 16,0 0-12-16,4 3 4 16,0-3-4-16,-1 3 0 15,1 1 16-15,4 3-4 0,0-4-4 16,-1-3 4-16,5 4-4 16,-5-4 8-1,5 3-4-15,-1-3-4 16,-3 0 4-16,7 0-4 15,-3 4 0-15,3-4-12 16,-7 0 8-16,3 0 20 16,-3 0-8-16,0 0 16 15,-8-7-16-15,7 7-28 16,-7 0 8-16,8-7 12 16,-12 7 4-16,4 0-12 15,7 0 4-15,-7-4 12 16,8 4-4-16,0-3-12 15,-1-1 4-15,5 4 12 16,3 0-4-16,-7 0-4 0,3-3 4 16,5 3-16-16,3 0 8 15,-4 0 12-15,5 0-4 16,-5 0-28-16,4 0 12 16,8 0 24-16,-7 0-8 15,-5 0 0-15,4 0 0 16,4 0 20-16,-3 0-12 15,-1 0-4-15,0 0-4 16,4 0-4-16,-11 0 0 16,15 0 16-16,-12 0-8 15,4-3-20-15,1-1 4 0,3-3-4 16,-12 4 32 0,5 3-12-16,-1-4 8 15,-3 1-8-15,3 3-8 16,-4-4 4-16,-3 4 4 15,7 0-4-15,-7 0 8 16,4 0-8-16,3 0-4 16,-7 0 4-16,11 0-24 15,-11 0 12-15,7 0 40 16,-4 0-20-16,5 0-20 16,-5 0 4-16,5 0-8 15,3 0 4-15,-4 0 8 16,5 0 0-16,-5 0 0 15,4-3 0-15,1 0 8 16,-5 3-4-16,4-4 24 16,-3 1-16-16,3-1-20 15,-4 4 0-15,-3-3 12 0,3-1 0 16,-7 1-4-16,11 0 4 16,-11 3-24-16,7 3 12 15,-11-3 12-15,11 0 0 16,-7 3 16-16,11 1-12 15,-11-4-20-15,-1 3 4 16,9-3 32-16,-5 0-16 16,-3 7-36-16,0-7 16 15,7 0 0-15,-3 0 12 16,-5 0 0-16,1 0 0 0,-1 0 0 16,1 0 0-16,-8 0 0 15,8 0 0-15,-8 7 16 16,-1 0-8-16,1 0-20 15,0-4 4-15,4 1 20 16,4 3-4-16,-8-4-12 16,7 0 0-16,1-3 12 15,3 4-4-15,-3-1 8 16,7 1-8-16,-3-1 8 16,-4-3-8-16,7 0-4 15,-7 4 4-15,-8-4-4 16,-1 3 0-16,9-3 16 15,-8 0-8-15,-4 0 24 16,-12 0-20-16,-3 0-20 16,7 0 0-16,-7 0-4 15,-1-3 4-15,-3 3 8 0,4-4 0 16,7 4-12-16,-4 0 8 16,5-3 20-16,7 3-8 15,-4-7 4-15,-4 0-4 16,4-7-8-16,-11 14 4 15,-5-7 4-15,-11 7-4 16,8-7-12-16,-4 7 4 16,8-3-4-16,0 0 0 15,3-1 8-15,5-3 0 16,-5 7-12-16,-3-7 8 16,-1 1 4-16,-7-1 0 0,-4 0-12 15,0 7 8-15,1-4 4 16,6 4 0-16,5 0 24 15,0 0-12-15,-1-7-12 16,-7-3-4-16,-4 3-16 16,-7 0 12-16,-1-3 4 15,-4 7 4-15,5-1 16 16,7 8-8-16,4-4-20 16,-4 0 4-16,4 6 12 15,-8 1 0-15,-4 0-20 16,-7 7 8-16,-1 0 40 15,5 3-20-15,11-3-20 16,4-4 4-16,-4 0 0 16,4-3 4-16,0 0-12 15,-4-3 8-15,4 2 4 16,0-2 0-16,7 3-12 0,9-4 8 16,-1 4 4-16,5-3 0 15,7 2-12-15,3 1 8 16,1 0 20-16,0 0-8 15,4 3-20-15,-4 4 4 16,-4-7 4-16,12 3 4 16,-8-3 0-16,3 0 0 15,5 0-12-15,3-7 8 16,5 7-16-16,-1 3 12 16,1-3 4-16,-1 0 4 0,0 0 52 15,5 3-28-15,-9 4 0 16,12-4-16-16,-3-3-32 15,7 3 12-15,11 1-700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0:44.3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36FB820-B4D1-4C3B-9924-50F37B0A5278}" emma:medium="tactile" emma:mode="ink">
          <msink:context xmlns:msink="http://schemas.microsoft.com/ink/2010/main" type="inkDrawing" rotatedBoundingBox="4999,13515 7062,13478 7063,13516 5000,13554" semanticType="underline" shapeName="Other">
            <msink:sourceLink direction="with" ref="{E94EE63A-747E-4AD5-A486-853CC8100897}"/>
          </msink:context>
        </emma:interpretation>
      </emma:emma>
    </inkml:annotationXML>
    <inkml:trace contextRef="#ctx0" brushRef="#br0">0 69 352 0,'4'-7'132'0,"0"-7"-104"0,-4 21-8 15,0-7 0-15,0 0-16 16,0 0 8-16,0 0-8 16,0 0 60-16,0 0-36 15,7 0 24-15,1 0-32 16,0 0 28-16,3-7-32 16,5 4 12-16,11-1-16 15,8 1-8-15,11 6 0 16,12-9 28-16,8 6-16 0,23-11 12 15,35 11-16-15,12 0 12 16,11 4-16-16,23-4 24 0,-7 3-20 16,-16 4-4-16,-8-7-4 15,-3-3-24-15,-9-1 12 16,-14 1 20-16,-24-1-4 16,-20 1 48-16,-18-1-28 15,-13-6 64-15,-15 7-52 16,-11-1-44-16,-16 4 0 15,-15 0-480 1,-16 7 268-16,-8 0-100 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0:44.8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FB0A2BE-BA5B-47B8-B625-DF0AFE917E14}" emma:medium="tactile" emma:mode="ink">
          <msink:context xmlns:msink="http://schemas.microsoft.com/ink/2010/main" type="inkDrawing" rotatedBoundingBox="4620,13464 7468,13230 7476,13322 4627,13557" semanticType="underline" shapeName="Other">
            <msink:sourceLink direction="with" ref="{E94EE63A-747E-4AD5-A486-853CC8100897}"/>
          </msink:context>
        </emma:interpretation>
      </emma:emma>
    </inkml:annotationXML>
    <inkml:trace contextRef="#ctx0" brushRef="#br0">0 288 280 0,'4'-10'104'0,"4"7"-84"0,3-8 0 16,-3 8 188-16,4-7-116 0,3 3 0 16,5-4-60-16,3 1-4 15,12 0-16-15,19-8 44 16,43 1-28-16,30 0 4 0,17 7-20 16,41-7-32-16,9 10 8 15,23-4 48-15,7 1-16 16,-26 3 0-16,-1-3-12 15,-7 3-16-15,-24 0 4 16,-30 0 28-16,-24 0-12 16,-15-6 24-16,-16 2-24 15,-11 4 32-15,-16 0-28 16,-11 1 4-16,-12-1-12 0,-4 0 36 16,-4 3-20-16,-4 4 20 15,-3 4-24-15,-9 6-756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0:56.1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38DD98-ECAA-46E3-9A26-3484A90AC1E2}" emma:medium="tactile" emma:mode="ink">
          <msink:context xmlns:msink="http://schemas.microsoft.com/ink/2010/main" type="writingRegion" rotatedBoundingBox="16306,13079 23000,10358 24721,14593 18028,17314"/>
        </emma:interpretation>
      </emma:emma>
    </inkml:annotationXML>
    <inkml:traceGroup>
      <inkml:annotationXML>
        <emma:emma xmlns:emma="http://www.w3.org/2003/04/emma" version="1.0">
          <emma:interpretation id="{3D980E2C-F026-49BE-B495-0FD65F436ED7}" emma:medium="tactile" emma:mode="ink">
            <msink:context xmlns:msink="http://schemas.microsoft.com/ink/2010/main" type="paragraph" rotatedBoundingBox="16347,13322 18566,12037 18990,12769 16770,14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77762C-BE09-4AE4-846C-DDDD8F96CE94}" emma:medium="tactile" emma:mode="ink">
              <msink:context xmlns:msink="http://schemas.microsoft.com/ink/2010/main" type="line" rotatedBoundingBox="16347,13322 18566,12037 18990,12769 16770,14054">
                <msink:destinationLink direction="with" ref="{546FD180-D9D9-4228-8E7D-B8B056183F6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79FF3EA-8A6B-4161-A3C0-044827ACB72D}" emma:medium="tactile" emma:mode="ink">
                <msink:context xmlns:msink="http://schemas.microsoft.com/ink/2010/main" type="inkWord" rotatedBoundingBox="16495,13578 16930,13326 17195,13785 16760,14037"/>
              </emma:interpretation>
            </emma:emma>
          </inkml:annotationXML>
          <inkml:trace contextRef="#ctx0" brushRef="#br0">9101 6373 436 0,'-12'-13'160'0,"20"16"-124"0,4 0-8 15,-12-3 28-15,23 7 8 16,0-3-32-16,4-1-36 15,4 1 0-15,4-4 28 16,8-4-16-16,3 1 28 16,5-1-24-16,-9 1-4 15,-3-4-4-15,-4 0 4 0,-4 0-4 16,-8-3 40-16,-8-4-20 16,-7-3 4-16,-4-7-16 0,-4 0 0 15,-4-7-4-15,-4 0 4 16,-7 0-8-16,-4 3-12 15,-5 4 4-15,-3 7-16 16,-4 10 12-16,-4 4-4 16,1 10 4-16,-1 0 16 31,4 6-4-31,-4 11-28 0,4 0 12 16,0 7 32-16,4 4-12 15,0-1 28-15,4-3-24 16,7 7 12-16,8 0-12 0,16-4 0 15,4 4-4-15,7 0 20 16,4-4-16-16,4-3 32 16,0-6-28-16,4-5 56 0,8-3-40 15,4-6-68-15,11-11 16 16,4-7-212-16,0-7 128 16,-4-3-408-1</inkml:trace>
        </inkml:traceGroup>
        <inkml:traceGroup>
          <inkml:annotationXML>
            <emma:emma xmlns:emma="http://www.w3.org/2003/04/emma" version="1.0">
              <emma:interpretation id="{6CEFE6A9-80C7-48E5-A07D-13220CC24400}" emma:medium="tactile" emma:mode="ink">
                <msink:context xmlns:msink="http://schemas.microsoft.com/ink/2010/main" type="inkWord" rotatedBoundingBox="17136,12865 18566,12037 18990,12769 17560,13597"/>
              </emma:interpretation>
            </emma:emma>
          </inkml:annotationXML>
          <inkml:trace contextRef="#ctx0" brushRef="#br0" timeOffset="211.5615">9701 5596 736 0,'-11'-24'272'0,"11"17"-208"0,11-4-20 16,-3 11-16-16,19 0-24 16,0 4 60-16,4-4-36 15,15 7-312-15</inkml:trace>
          <inkml:trace contextRef="#ctx0" brushRef="#br0" timeOffset="481.8004">10348 5420 176 0,'-12'7'64'0,"12"7"-48"0,-8 24-8 0,8-4 32 15,-7 11-24 1,-9 10 76-16,4-3-56 0,1 3 12 15,-9-4-28-15,-3-3 68 16,-8 1-52-16,-4-5 84 16,-3-6-68-16,-9-7 28 15,1-17-48-15,-1-4 24 16,9-17-28-16,7-13 28 0,11-8-32 16</inkml:trace>
          <inkml:trace contextRef="#ctx0" brushRef="#br0" timeOffset="1170.9153">10781 5066 248 0,'-4'3'92'0,"4"14"-72"0,0 1-4 0,0-1 60 16,0 7-44-16,0 3 84 15,0 4-64-15,-7 11 44 16,3 9-56-16,-12 4 24 16,-3 0-36-16,-8 7 44 15,0-3-40-15,-12-14 28 0,4-8-32 16,4-6 36-16,4-13-36 16,8-11 56-16,7-28-48 0,8-17-192 15,16-10 84-15,7-7-152 16,12 3 128-16,8 4-24 15,15 14 72 1,-8 3-8-16,1 20 36 16,-1-2 0-16,-15 6 12 15,-11 7-12-15,-5 7 12 16,-15 6 12-16,-15-2 0 16,-5 9 68-16,1-3-40 15,0-3 16-15,-1-3-32 16,9-5 20-16,3-6-24 15,16 0-12-15,3 0-4 16,9-3-16-16,-5 3 12 16,-3 3-12-16,-1 4 8 15,-3 14 24-15,0 3-4 16,-16 0 16-16,8 7-16 0,-8 0 48 16,-3 0-28-16,7 3 12 15,4-6-24-15,4-11 52 16,7 0-36-16,1-6-172 15,0-8 72 1</inkml:trace>
          <inkml:trace contextRef="#ctx0" brushRef="#br0" timeOffset="631.6995">10433 5166 508 0,'-4'-28'188'0,"4"28"-148"0,-4 10-8 16,4-6-52 0,4 3 4-16,0 3 76 15,4 7-32-15</inkml:trace>
          <inkml:trace contextRef="#ctx0" brushRef="#br0" timeOffset="1561.1731">11114 5200 548 0,'12'-10'204'0,"-12"6"-156"0,7 1-16 16,13 3-28-16,-1-4-8 15,16 8 20-15,4-4-8 16,-1 7 16-16,9 0-16 15,-12 3 16-15,-12-3-16 0,-15 7-40 16,-8-4 20-16,-20 4-8 16,-7 10 12-16,-11-4 16 15,-9 4-4-15,1 11 40 16,7-8-20-16,4 4 20 16,16 0-24-16,-1 0-16 0,9 0-8 15,11 0 12-15,4-7-4 16,11-3 32-16,12-4-20 15,0-3 64-15,4-4-44 16,0-3-156-16,-4-7 60 16</inkml:trace>
          <inkml:trace contextRef="#ctx0" brushRef="#br0" timeOffset="1712.0343">11099 5396 520 0,'-20'-38'192'0,"20"38"-152"0,20 0-8 16,3 0 72-16,8 7-64 16,23 3 44-16,12 8-48 15,3 2-484-15</inkml:trace>
        </inkml:traceGroup>
      </inkml:traceGroup>
    </inkml:traceGroup>
    <inkml:traceGroup>
      <inkml:annotationXML>
        <emma:emma xmlns:emma="http://www.w3.org/2003/04/emma" version="1.0">
          <emma:interpretation id="{2F8B09FD-3075-4689-B65E-4EB67B6DBB43}" emma:medium="tactile" emma:mode="ink">
            <msink:context xmlns:msink="http://schemas.microsoft.com/ink/2010/main" type="paragraph" rotatedBoundingBox="18966,13726 21943,12515 22345,13504 19368,147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14B1E3-8268-4D82-937D-A402AEE5B922}" emma:medium="tactile" emma:mode="ink">
              <msink:context xmlns:msink="http://schemas.microsoft.com/ink/2010/main" type="inkBullet" rotatedBoundingBox="19086,14022 19214,13970 19249,14056 19121,14107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3994.9288">11633 6721 696 0,'4'3'256'0,"3"1"-196"0,17 3-20 0,3 0 32 0,15-1-48 16,16 1-644-16</inkml:trace>
      </inkml:traceGroup>
      <inkml:traceGroup>
        <inkml:annotationXML>
          <emma:emma xmlns:emma="http://www.w3.org/2003/04/emma" version="1.0">
            <emma:interpretation id="{8824DB8E-3A2B-4894-9D6F-57897E44D7A6}" emma:medium="tactile" emma:mode="ink">
              <msink:context xmlns:msink="http://schemas.microsoft.com/ink/2010/main" type="line" rotatedBoundingBox="19129,13660 21943,12515 22345,13504 19531,14648">
                <msink:destinationLink direction="with" ref="{546FD180-D9D9-4228-8E7D-B8B056183F6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C15D033-6DD5-4F94-98BF-8EEDCFB5A41B}" emma:medium="tactile" emma:mode="ink">
                <msink:context xmlns:msink="http://schemas.microsoft.com/ink/2010/main" type="inkWord" rotatedBoundingBox="19129,13660 21943,12515 22345,13504 19531,146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43.6231">12709 6535 624 0,'-19'-7'228'0,"30"11"-176"0,9 3-16 16,-9-1 44-16,16 5-52 0,8-4 24 16,19 0-32-16,16-4 60 15,4 0-44-15,-5-9 20 0,-11-1-36 16,-11-4 28-16,-20-2-32 16,-8-5-4-16,-19-2-8 15,-15-1-24-15,-16 0 12 16,-12 1 4-16,-11 9 4 15,0 5-56-15,0 2 32 16,7 8-16-16,5 6 24 0,-5 7 16 16,-3 11 4-1,-4 13 16-15,7 14-12 16,8 7 16-16,8 3-16 0,20-10-4 16,15-7 0-16,15 1 28 15,8-11-16-15,16-8 100 16,3-2-64-16,8-11-148 15,1-6 52-15,3-8-344 16,-16-3 220-16,1 0-300 16</inkml:trace>
          <inkml:trace contextRef="#ctx0" brushRef="#br0" timeOffset="4687.7713">13146 5782 600 0,'0'-21'224'0,"20"17"-176"0,15-2-12 0,-8 6 96 15,8 0-80-15,3 0 16 16,9-7-44-16,7 7 68 15,4 0-56-15,4 7-172 0,0-1 72 16,-4 5-552 0</inkml:trace>
          <inkml:trace contextRef="#ctx0" brushRef="#br0" timeOffset="5089.0979">14226 5530 476 0,'8'-24'176'0,"-4"21"-136"0,-4 6-12 16,-4 8 4-16,-11 9-24 15,-5 18 32-15,-11 14-24 16,-3-1 32-16,-5-3-32 16,4 4 12-16,-4-11-16 15,1-6 44-15,-1-8-28 0,-4-9 12 16,-7-8-24-16,0-10 28 15,3-14-28-15,12 0 12 16,16-6-16-16,19-4 12 16,15-7-16-16,16-11-188 0,4-2 96 15,8 6-44-15,3 7 76 16,-3 10 100-16,-8 14-24 16,-4 11 40-16,-12 20-36 15,-7 10 88-15,-8 4-64 16,-8 0 40-16,0 0-56 15,4 3 8-15,4 4-28 16,0 3 116-16,3-7-76 16,1-10-128-16,0-10 36 15,7-11-704-15</inkml:trace>
          <inkml:trace contextRef="#ctx0" brushRef="#br0" timeOffset="5648.0839">14327 5802 624 0,'-15'-10'228'0,"34"10"-176"0,16 0-16 16,-4 7 36-16,11 0-48 16,13-1 68-16,10 1-52 15,9 7-596-15,-4 7 296 16,-16-1 32-16</inkml:trace>
          <inkml:trace contextRef="#ctx0" brushRef="#br0" timeOffset="5450.9023">14528 5647 580 0,'-15'-41'216'0,"23"34"-168"0,-4 0-12 16,3 4-12-16,5 3-20 15,0 0-28-15,-1 3 12 16,1 4-4-16,7 10 8 15,-3 1-20-15,-5 2 16 16,-7 1 68-16,-8-1-32 16,-4 1 80-16,-7 0-56 0,-8-1-8 15,-4-2-24 1,0-1-20-16,-4-3 0 0,3 3 12 0,9 0-4 16,0 0-20-16,7 4 8 15,8 3 20-15,4-3-4 16,4-1 24-16,4-3-20 15,4-3 40-15,-1-3-28 16,5-5 56-16,-1-6-44 16,-7-3-176-16,7 0 76 15</inkml:trace>
          <inkml:trace contextRef="#ctx0" brushRef="#br0" timeOffset="3815.3808">11745 6521 404 0,'-4'0'148'0,"4"0"-112"0,0 0-12 15,0 0 56-15,8 0-48 16,0 0 48-16,3-3-44 16,1 3 0-16,3-4-24 15,5 1 20-15,3 3-20 16,4 0-20-16,4 0 0 0,4 0 48 15,-4 0-20-15,-4 3 8 0,-4 1-16 16,-3-1-68-16,-5 1 28 16</inkml:trace>
        </inkml:traceGroup>
      </inkml:traceGroup>
    </inkml:traceGroup>
    <inkml:traceGroup>
      <inkml:annotationXML>
        <emma:emma xmlns:emma="http://www.w3.org/2003/04/emma" version="1.0">
          <emma:interpretation id="{1BFBF778-8BF5-4395-A123-9F5674235714}" emma:medium="tactile" emma:mode="ink">
            <msink:context xmlns:msink="http://schemas.microsoft.com/ink/2010/main" type="paragraph" rotatedBoundingBox="21115,13891 24445,13672 24518,14795 21189,150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E4166FA-A8BB-43EC-B87F-243AEEF5E53A}" emma:medium="tactile" emma:mode="ink">
              <msink:context xmlns:msink="http://schemas.microsoft.com/ink/2010/main" type="inkBullet" rotatedBoundingBox="21175,14803 21282,14796 21287,14884 21181,14891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9940.5965">13820 7509 652 0,'8'-14'244'0,"-8"24"-192"0,0-3-12 15,-8 0-40-15,-4 0-8 0,-3 10 48 16,-16 4-20 0,-4 6-52-16</inkml:trace>
      </inkml:traceGroup>
      <inkml:traceGroup>
        <inkml:annotationXML>
          <emma:emma xmlns:emma="http://www.w3.org/2003/04/emma" version="1.0">
            <emma:interpretation id="{524F5736-D3E1-4106-B379-1FF7115665D3}" emma:medium="tactile" emma:mode="ink">
              <msink:context xmlns:msink="http://schemas.microsoft.com/ink/2010/main" type="line" rotatedBoundingBox="22228,13817 24445,13672 24518,14795 22301,14941"/>
            </emma:interpretation>
          </emma:emma>
        </inkml:annotationXML>
        <inkml:traceGroup>
          <inkml:annotationXML>
            <emma:emma xmlns:emma="http://www.w3.org/2003/04/emma" version="1.0">
              <emma:interpretation id="{4F5C447F-988B-4854-9624-F3A474EDA141}" emma:medium="tactile" emma:mode="ink">
                <msink:context xmlns:msink="http://schemas.microsoft.com/ink/2010/main" type="inkWord" rotatedBoundingBox="22228,13817 23202,13753 23251,14500 22277,14564">
                  <msink:destinationLink direction="with" ref="{546FD180-D9D9-4228-8E7D-B8B056183F65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183.4975">15303 6927 540 0,'-4'0'200'0,"4"0"-156"0,4-3-12 16,-4 3 80-1,15 3-68-15,4-3 24 16,5 0-36-16,11 0-4 16,11 4-16-16,4-1 64 15,5 1-44-15,-1-1 24 0,-12-3-36 16,-7 4 16-16,-8-4-20 16,-7 0 28-16,-9-4-28 15,-3 1-4-15,0-4-8 0,-8 3 12 0,7-3-8 16,-7 4-424-1,4 6 224-15,12 1-292 16</inkml:trace>
          <inkml:trace contextRef="#ctx0" brushRef="#br0" timeOffset="13617.4661">15415 6982 364 0,'0'-6'132'0,"4"12"-100"0,0-12-12 0,-4 6 88 15,0 0-64-15,7 0 52 16,-3 0-56-16,12 0 16 16,-5-4-36-16,-3 1 0 15,0 3-12-15,0 0-8 0,-8 0 4 16,-4 0-16-16,-8 7 8 16,0 3 12-16,-3 0-4 15,3 7 8-15,-3 4-8 16,11-4 16-1,-4 7-12-15,16 4 16 16,4-1-16-16,7-3 40 0,8-3-24 16,0-4 56-16,-4-6-44 15,5-4 56-15,-9-4-56 0,4-3-156 16,-4-3 60-16,-7-8-576 16</inkml:trace>
          <inkml:trace contextRef="#ctx0" brushRef="#br0" timeOffset="10479.567">15059 6855 464 0,'4'-21'176'0,"-4"21"-140"0,4-27-8 16,3 13 48-16,-3 4-48 0,-4-7 24 16,0 3-32-1,-4 0 0-15,-3 4-12 0,-1 6-32 16,-4 8 12-16,-11 10-4 16,7 3 8-16,-18 7-12 15,14 0 12-15,-11 0 56 16,0 0-24-16,0 0 16 15,8-3-24-15,4-1 20 16,7 1-24-16,8-4 32 16,12-3-28-16,7-4 56 15,1 1-40-15,15-4-200 16,-4-4 88-16</inkml:trace>
          <inkml:trace contextRef="#ctx0" brushRef="#br0" timeOffset="10983.9807">15121 6924 456 0,'7'-10'168'0,"-7"10"-128"0,4-7-16 16,-4 3 124 0,0 4-88-16,0-3 0 15,0-1-36-15,0-2-24 16,0 6-4-16,0 0 12 16,0 3-4-16,0 4-20 15,-4 3 8-15,-3 4-12 16,3-4 8-16,-8 1 0 15,12 6 4-15,-8-3 24 0,5 6-8 16,3-3 32-16,0 1-24 0,3-12 20 16,5 8-20-16,0-3 52 31,0-5-36-31,3-9 28 0,-3 0-32 0,-4-8-96 16,4 4 36-16,-1-6-80 15,-7 2 68-15,4-2-8 16,0 2 32-16,-4-3-4 15,0 8 12-15,0 6 44 16,4 0-20-16,-4 6 8 16,0 5-12-16,8 9 36 15,0 4-20-15,-5 4 40 16,13 0-36-16,3-4 28 16,1 0-28-16,-1-14-88 15,16 0 32-15,-12-17-220 16,4 1 136-16</inkml:trace>
          <inkml:trace contextRef="#ctx0" brushRef="#br0" timeOffset="11201.1004">15434 6852 808 0,'-11'-24'300'0,"11"24"-232"0,34-4-20 0,-6-6 0 16,3 10-36-16,19-7 100 16,0 0-60-16</inkml:trace>
          <inkml:trace contextRef="#ctx0" brushRef="#br0" timeOffset="11068.206">15740 6473 736 0,'8'-20'272'0,"-8"20"-208"0,0 0-20 16,-4 3-44-1,4 7-8-15,-12 18 20 16,5 6-4-16,-21 28 32 15,9 4-24-15,-12 6 48 16,4-7-36-16,0-6 72 16,11-11-52-16</inkml:trace>
        </inkml:traceGroup>
        <inkml:traceGroup>
          <inkml:annotationXML>
            <emma:emma xmlns:emma="http://www.w3.org/2003/04/emma" version="1.0">
              <emma:interpretation id="{FC227A00-44D4-4450-B47E-94B5689F3DBA}" emma:medium="tactile" emma:mode="ink">
                <msink:context xmlns:msink="http://schemas.microsoft.com/ink/2010/main" type="inkWord" rotatedBoundingBox="23656,13984 24462,13931 24518,14795 23713,14848">
                  <msink:destinationLink direction="with" ref="{546FD180-D9D9-4228-8E7D-B8B056183F65}"/>
                </msink:context>
              </emma:interpretation>
            </emma:emma>
          </inkml:annotationXML>
          <inkml:trace contextRef="#ctx0" brushRef="#br0" timeOffset="11980.1165">16344 6934 592 0,'-12'-7'220'0,"16"4"-172"0,-12-7-12 0,5 10 92 16,-9 0-76-16,0 0-12 15,-3 3-24-15,-4 7-60 16,3 4 28-16,1 3-24 0,3 7 24 15,12 1 36-15,8 2-12 16,7 1 72-16,5-4-48 16,-1-7 60-16,0-7-56 15,-7-6-32-15,3-8-8 16,-3-3-60-16,-12-3 32 16,0-4 0-16,0-3 16 0,-4 0-32 15,-11-4 28-15,7 4-12 16,-4-4 20-16,12 8 44 15,-4-1-20-15,16 7 24 16,7 0-20-16,12 0-16 16,16-3-4-16,19 6-4 15,7 4 0-15,5 0 52 16,-9 0-24-16,-11 0 44 16,-15 0-36-16,-12-3 28 15,-8-4-28-15,-15 0 28 16,-8-3-32-16,-8-7-32 31,0 3 4-31,-3-14-132 16,7 4 76-16,-4-7-20 0,4 7 48 15,-7-3 8-15,11 6 16 16,-12 0 8-16,4 8 0 0,-11 2 16 16,11 8-8-16,-19 10-4 15,8 6 0-15,-12 22-32 16,4 3 16-16,-8 13 4 15,4 11 8-15,-8 31 68 16,0 14-36-16,12-7 60 16,0-14-56-16,8-21 12 15,3-6-32-15,5-18-52 0,-9-10 20 16,9-7-208-16,-1-10 124 16</inkml:trace>
          <inkml:trace contextRef="#ctx0" brushRef="#br0" timeOffset="12535.5928">16998 6631 456 0,'4'7'168'0,"-4"-7"-128"0,8 21-16 0,-8-4 8 16,0 0-24-16,-12 18 48 16,1 6-28-16,-17 14 20 15,13-3-28-15,-12 23 8 16,4 5-16-16,-12 26 20 0,15-6-20 16,-3-24 68-16,8-14-48 15,3-11 76-15,-3-13-60 16,-5-7-148-16,-7-14 52 0,-4-10-408 15</inkml:trace>
          <inkml:trace contextRef="#ctx0" brushRef="#br0" timeOffset="12192.6807">16766 6910 508 0,'19'0'188'0,"-3"4"-148"0,15 2-8 15,-4-2 28-15,0-1-40 16,4 1-160-16,-4-4 76 16,0 3-292-16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1:59.6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C8B73CF-4E78-44C6-A3A3-D15FE53FDD61}" emma:medium="tactile" emma:mode="ink">
          <msink:context xmlns:msink="http://schemas.microsoft.com/ink/2010/main" type="inkDrawing" rotatedBoundingBox="3253,7408 5730,7366 5731,7418 3254,7460" semanticType="callout" shapeName="Other"/>
        </emma:interpretation>
      </emma:emma>
    </inkml:annotationXML>
    <inkml:trace contextRef="#ctx0" brushRef="#br0">1 72 196 0,'-8'-24'72'0,"8"24"-56"0,8 0-4 0,-1 7-32 15,9-4 8 1,15-6 12-16,11 3 4 0,9 0 60 16,18-4-36-16,24-6 68 15,54 0-56-15,1 3 36 16,41-7-44-16,24 7 16 15,-15 7-28-15,-20 4 0 16,0 2-12-16,4-2 20 16,-31-1-16-16,-8-6 4 15,-23-1-8-15,-16 1 4 16,-22 6-8-16,-20-3 24 16,-20 4-16-16,-30-4-208 15,-1 3 108-15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3:02.3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7B8CCFF-541A-4242-BCC4-BB3E2003800E}" emma:medium="tactile" emma:mode="ink">
          <msink:context xmlns:msink="http://schemas.microsoft.com/ink/2010/main" type="inkDrawing" rotatedBoundingBox="2107,16930 10037,14784 10310,15796 2381,17942" semanticType="callout" shapeName="Other">
            <msink:sourceLink direction="with" ref="{44876023-898E-493C-8725-AFF3AD39CCC9}"/>
            <msink:sourceLink direction="with" ref="{B913451B-D22D-4557-B06C-2EA04BB41615}"/>
          </msink:context>
        </emma:interpretation>
      </emma:emma>
    </inkml:annotationXML>
    <inkml:trace contextRef="#ctx0" brushRef="#br0">0 2341 392 0,'8'-24'148'0,"0"17"-116"0,-4-6-8 0,3 6 64 15,1-7-52-15,4 4 56 0,-1-8-52 16,1-6 16-16,7 7-36 16,-3 0 0-16,3-7-12 15,1-14 12-15,7 0-12 0,7-7-12 16,9-13 0-16,7 3 28 15,5-7-12-15,10 3 24 16,1 8-24-16,-4 6-4 16,-4-3-4-16,8-14-4 15,8 3 0-15,15-9 16 16,7 2-8-16,-3 1 4 16,-4 3-4-16,4 0-16 15,16 7 4-15,3 0-16 16,8 10 12-16,0-10-4 0,8-10 4 15,19-8 16-15,4 1-4 16,-12 3-4-16,8 4 4 16,8 13 12-16,-8 11-8 15,-15 7-12-15,3-8 0 16,12 8 12-16,-3 3-4 16,-13-3-20-16,9-1 8 15,11-3-12-15,3 7 8 16,-10 0 0-16,18-6 4 15,32-5 16-15,-20 8-4 16,19-4-4-16,5 10 4 0,-12 8-4 16,3-8 0-16,17 15 0 15,-21 2 0-15,-3 1 8 16,16 6-4-16,-24 11 8 16,-23-3-8-16,8 6-4 15,7 0 4-15,-15 11 12 16,-15-7-8-16,-9 3-4 15,-3 4 0-15,8-4 20 16,-20 4-12-16,-7-4 4 16,-16 3-8-16,-12-2 56 15,0-5-36-15,-22-2 52 16,-9-4-48-16,-11-1 124 16,-35-6-488-1,-8-6 184-15,-7-15-440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3:03.7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4AF23F-B92B-488F-A984-B87BE0025598}" emma:medium="tactile" emma:mode="ink">
          <msink:context xmlns:msink="http://schemas.microsoft.com/ink/2010/main" type="inkDrawing" rotatedBoundingBox="1649,16014 6982,13906 7233,14541 1900,16649" semanticType="callout" shapeName="Other">
            <msink:sourceLink direction="with" ref="{52E34E63-3980-496D-A18B-2E3693CEACA2}"/>
            <msink:sourceLink direction="with" ref="{B913451B-D22D-4557-B06C-2EA04BB41615}"/>
          </msink:context>
        </emma:interpretation>
      </emma:emma>
    </inkml:annotationXML>
    <inkml:trace contextRef="#ctx0" brushRef="#br0">-3 2071 372 0,'0'4'140'0,"4"-11"-112"0,4 4-4 0,-4-1 84 16,7-6-48-1,1-11-24-15,3-3-16 16,1 0-12-16,-1-14 20 16,9 0-16-16,-1-6 24 0,0-5-24 15,0-2 4-15,0 3-8 16,-3 3-16-16,-1 14 4 0,1 3 4 16,-1 4 0-16,4 7-56 15,-4 7 32-15,1 10 72 16,7 7-24-16,4 6 20 15,0 12-28-15,-4-1 8 32,4 0-12-32,8 0 36 0,-1-7-24 15,9-7 48-15,-1-13-40 16,1-7 28-16,3-11-32 16,0-3 0-16,-7-4-16 0,-4-3 12 15,-12-10-16-15,0-11-172 16,-16-10 92-16,-3-6-36 15,0 9 64-15,0 11 56 16,3 10-8-16,5 14 40 0,7 10-28 16,0 18 56-16,0 13-40 15,8 7-16-15,4 4-8 16,-4-4 44-16,4-4-28 16,12-13 52-16,11-10-44 15,4-15 72-15,3-12-56 16,-3-15-104-16,-7 7 28 15,-13-14-56-15,1 1 48 16,-12-8-52-16,0-3 52 0,-12 0-44 16,12 4 44-1,-16 10 116-15,16 17-40 0,-11 13 12 16,15 15-32-16,-4 10-12 16,23 3-4-16,4 1 108 15,15-5-60-15,1-6 60 16,-8 0-68-16,0-10-20 15,-8-7-16-15,-4-11-132 16,-8-9 68-16,1-5-48 16,-12 1 60-16,-8 3-12 15,-4 7 36-15,0 7-52 16,0 3 40-16,4 8 32 16,12 2 4-16,11 4 52 15,12 1-28-15,4-5 40 16,16-6-40-16,14 0 64 15,13 0-52-15,-13-4 52 0,-7-3-52 16,-15-4-92-16,-16-3 28 16,-15 7-20-16,-12 11 24 15,-8 2-24-15,-4 11 28 16,-3 11-116-16,-1 9 72 16,5-3-44-16,18-3 60 15,24-7 68-15,20-4-8 16,14-6 64-16,17-11-44 15,18-13 80-15,9-8-64 16,-13-6 72-16,-14-7-72 16,-17 10-140-16,-18-3 44 0,-16 17-4 15,-16 6 28-15,-3 8-88 16,-16 10 56-16,4 7 40 16,0 3 12-16,7 4 32 15,17 3-20-15,10-3 120 16,1-4-76-16,0 1-268 15,8-15 112-15,-9-10-476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3:12.8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FD638C-96F7-46CE-8CA5-5B1B92C0CE97}" emma:medium="tactile" emma:mode="ink">
          <msink:context xmlns:msink="http://schemas.microsoft.com/ink/2010/main" type="inkDrawing" rotatedBoundingBox="4865,14848 9198,15752 9175,15861 4842,14956" semanticType="callout" shapeName="Other">
            <msink:sourceLink direction="with" ref="{A07AF513-F24E-4800-9D29-2A378784E432}"/>
            <msink:sourceLink direction="with" ref="{44876023-898E-493C-8725-AFF3AD39CCC9}"/>
          </msink:context>
        </emma:interpretation>
      </emma:emma>
    </inkml:annotationXML>
    <inkml:trace contextRef="#ctx0" brushRef="#br0">4316 923 312 0,'-38'-14'112'0,"22"10"-84"0,1-3-12 15,-1 4 40-15,5 3-36 16,-1-3-20-16,-11-4 0 16,4 0 8-16,-9 0-4 15,5 0 8-15,-4-3-8 16,-4-1-20-16,4 1 8 16,-16 0 32-16,1-4-16 15,-1 4 0-15,5-11-4 0,-13 7 48 16,-3 0-28-16,0 1 0 15,-4-1-16-15,7 0-8 16,-10-3 4-16,-9 3-16 16,-11 0 8-16,3 4 72 15,5 3-36-15,-1 0 32 16,8-3-36-16,0 0 8 16,1-4-20-16,-1 0-24 0,-8 0 0 15,-3 4 20-15,-16 7-4 16,19-4 4-16,9-4-4 0,-5 1 28 15,-11 3-20-15,3-10 12 16,-11 3-16-16,0 4 28 16,4 0-24-16,4-1 20 15,7-6-20-15,-3 0 28 16,-5-4-28-16,-3 1-4 16,4-4-8-16,-4 3 40 15,7 0-24-15,12 1 24 16,5-1-24-16,2 4-16 15,5 0-8-15,4-1 40 16,-4 1-24-16,-4 0 16 16,-4 0-16-16,4 0-8 15,0 3 0-15,3 3 40 16,9-2-24-16,3 2 0 16,1-2-12-16,-1-1-8 0,1 4 4 15,7-4-48-15,-4 0 24 16,0 4 60-16,1-4-20 15,-1 7-24-15,4 4 0 16,0-4-16-16,0 3 8 16,8 1-8-16,-4 3 8 15,4 0 44-15,-4 0-20 16,4 0 8-16,4 0-12 16,4 3-16-16,3 1 4 15,5-4 12-15,3 3-4 16,0 1-4-16,0-4 4 15,1 3 4-15,3 0-4 0,0 1 32 16,4-4-20-16,4 7-224 16,7 3 112-16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3:13.4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E6B719-99E2-4303-8F7C-D79C82123594}" emma:medium="tactile" emma:mode="ink">
          <msink:context xmlns:msink="http://schemas.microsoft.com/ink/2010/main" type="inkDrawing" rotatedBoundingBox="5955,15224 6503,15037 6568,15228 6020,15415" semanticType="callout" shapeName="Other">
            <msink:sourceLink direction="with" ref="{E94EE63A-747E-4AD5-A486-853CC8100897}"/>
          </msink:context>
        </emma:interpretation>
      </emma:emma>
    </inkml:annotationXML>
    <inkml:trace contextRef="#ctx0" brushRef="#br0">560 9 488 0,'-4'-7'180'0,"-4"3"-140"15,-7 8-12-15,7-4 40 0,-7 7-44 16,-9-7 0-16,-7 7-16 16,-11-1 4-16,-9 5-8 15,-3-1 16-15,0 0-12 0,8 1 16 16,-1-1-16-16,8-3 40 15,1 0-24-15,7 3 12 16,4 0-20-16,11 1-44 31,5 6 16-31,11 4-24 0,11 3 20 16,12-4 52-16,5 4-16 16,6-6 88-16,9-5-60 15,-8 1-524-15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3:14.7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913451B-D22D-4557-B06C-2EA04BB41615}" emma:medium="tactile" emma:mode="ink">
          <msink:context xmlns:msink="http://schemas.microsoft.com/ink/2010/main" type="inkDrawing" rotatedBoundingBox="2438,17542 4744,14885 4921,15039 2615,17696" semanticType="verticalRange" shapeName="Other">
            <msink:sourceLink direction="with" ref="{42CE9427-2E00-441F-87E2-4DB2B61175CF}"/>
            <msink:destinationLink direction="with" ref="{57B8CCFF-541A-4242-BCC4-BB3E2003800E}"/>
            <msink:destinationLink direction="with" ref="{334AF23F-B92B-488F-A984-B87BE0025598}"/>
          </msink:context>
        </emma:interpretation>
      </emma:emma>
    </inkml:annotationXML>
    <inkml:trace contextRef="#ctx0" brushRef="#br0">2313 8 236 0,'-12'-3'88'0,"16"3"-68"0,-4 3-4 0,0-3 24 15,0 0-24-15,0 0 32 16,0 0-32-16,0 0 108 16,0 0-68-16,4-3-8 15,-4 3-28-15,0-4 4 16,0 4-16-16,-4-3 40 15,0 3-24-15,0 0 20 16,-4 0-24-16,5 0-8 16,-1 0-8-16,-4 3 4 0,4 1-4 0,0-1 8 15,0 0-8-15,-3 1-20 16,-1 3 8-16,0 0 12 16,4 0 0-16,-4-1 8 15,1 5-8-15,-1-1 24 31,-4 4-16-31,1 6 24 0,-9 5-24 16,-7-1-32-16,0 3 12 16,-4-3 28-16,-11 4-12 15,3-1 0-15,0-3-4 0,-7 4-4 16,11-4 0-16,-4 4-28 16,1-8 16-16,10 8 40 15,-10-4-16-15,18 3 8 16,-18 1-12-16,7-1 12 15,0 4-12-15,0 4-20 0,0 3 4 16,-4-1 4-16,4 1 4 16,-4 0 0-16,0 0 0 15,-3-4 8-15,-1 1-4 16,0 3 8-16,4-7-8 16,0-4-4-16,4-3 4 15,4 4 4-15,0-4-4 16,0 0-12-16,4 4 4 15,0-1-16-15,3 11 12 16,-3-7 20-16,4 3-4 16,-4 4-4-16,-1 7 0 0,5-11-24 15,-4 4 12-15,-4 0 4 16,0 0 4-16,-1-7 0 16,1 0 0-16,0-4-12 15,-4 1 8-15,4-1 12 16,-8 4-4-16,8 4-12 15,0-1 4-15,4 4 4 16,4 0 0-16,-1 7-28 16,1-4 16-16,0 0 12 15,-1 0 4-15,5 1-4 16,-5-4 4-16,-3-7-16 31,4 3 8-31,-8 0-16 0,0 1 12 16,-1-8 20-1,5 1-4-15,-12 6-28 0,4 1 8 16,4-1-4-16,-8 4 8 0,8-4 16 16,8 1-4-16,0-4-20 0,-1 0 8 15,1-4 20-15,3-3-4 16,1 4 40-16,0-11-24 16,3 4 4-16,0-1-16 15,5-6 12-15,-1-4-16 16,0 1 24-16,4-1-20 15,0-3 4-15,0 0-8 16,1-4 20-16,-1 4-16 16,4-7 4-16,0 0-8 0,7 0-260 15,9 0 136-15,3-17-368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29:13.5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6A5D321-A199-456B-9941-DABEDC3DB131}" emma:medium="tactile" emma:mode="ink">
          <msink:context xmlns:msink="http://schemas.microsoft.com/ink/2010/main" type="writingRegion" rotatedBoundingBox="931,395 18438,485 18376,12455 869,12365"/>
        </emma:interpretation>
      </emma:emma>
    </inkml:annotationXML>
    <inkml:traceGroup>
      <inkml:annotationXML>
        <emma:emma xmlns:emma="http://www.w3.org/2003/04/emma" version="1.0">
          <emma:interpretation id="{CC8E7259-B552-45D2-BBAA-3AEB6C3E8E68}" emma:medium="tactile" emma:mode="ink">
            <msink:context xmlns:msink="http://schemas.microsoft.com/ink/2010/main" type="paragraph" rotatedBoundingBox="931,395 17930,482 17924,1622 925,1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C91098-D4AA-438B-8C01-50CECE33E234}" emma:medium="tactile" emma:mode="ink">
              <msink:context xmlns:msink="http://schemas.microsoft.com/ink/2010/main" type="line" rotatedBoundingBox="931,395 17930,482 17924,1622 925,1534">
                <msink:destinationLink direction="with" ref="{B7C164C0-17BD-4D3F-9DB2-83B6022E3E1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2C060FA-B716-4E1C-8523-EDCEF2905022}" emma:medium="tactile" emma:mode="ink">
                <msink:context xmlns:msink="http://schemas.microsoft.com/ink/2010/main" type="inkWord" rotatedBoundingBox="931,395 3958,410 3953,1331 926,13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-2606-7350 300 0,'-8'-3'112'0,"8"3"-88"0,8 0-8 15,0-7 84 1,3 7-60-16,13-7 124 15,3 7-92-15,11-3 8 16,5 3-44-16,3 3-36 16,1 11 0-16,3 3 8 15,-3 7-4-15,-1 17-12 16,1-3 4-16,-1 21 28 16,4-11-12-16,-11 3-20 15,-4 1 0-15,-8-14 20 0,-8-4-4 0,-11-3 16 16,0 0-16-16,-28 0 4 15,1 0-4-15,-23 4 4 16,3-4-8-16,-15 0 8 16,11 0-8-16,-19-11 24 15,4 1-16-15,-8-14 68 16,12 3-48-16,4-20 16 16,7 3-32-16,8-7-24 15,12 0 0-15,11-6-24 16,12 6 20-16,8 0-296 15,12 0 172-15</inkml:trace>
          <inkml:trace contextRef="#ctx0" brushRef="#br0" timeOffset="-464.234">-2269-7274 352 0,'-8'-14'132'0,"8"14"-104"0,-4-3-8 16,0-1 96 0,4 8-68-16,-4-4 76 15,1 0-68-15,-5 0 32 16,8 7-52-16,-8 3 44 16,4 4-48-16,-7 20 12 0,7-3-28 0,-8 17-16 15,4-3-4-15,1 0 12 16,3-7-4-16,-4-4-4 15,8-3 4-15,0-10-104 16,0-1 56-16,0-16-492 16,12-1 296-16</inkml:trace>
          <inkml:trace contextRef="#ctx0" brushRef="#br0" timeOffset="540.9894">-1696-6878 384 0,'-8'20'140'0,"8"-20"-108"0,-16 28-8 0,9-11 48 16,7 0-44-16,-8 4 68 16,8 3-56-16,-8 0 36 15,8 0-44-15,-4-3 36 16,4-4-40-16,-3-7 92 16,3 4-68-16,-4-21 20 15,4 7-40-15,-4-10-40 16,4-4 4-16,-4-7 16 15,4 4-4-15,0-7-12 16,4-3 0-16,-4-4 4 16,8 7 0-16,3-4-36 15,5 11 20-15,3-11 4 16,-4 11 12-16,-3 3 68 16,7 7-36-16,-7 4 40 15,11 6-40-15,-11 1 16 16,7 6-28-16,-7-3 8 15,-4 3-16-15,-1-10 20 16,5 7-20-16,3-7-84 16,-3 0 40-16,4-7-272 15,-5-3 168-15</inkml:trace>
          <inkml:trace contextRef="#ctx0" brushRef="#br0" timeOffset="1596.3666">-1356-6937 384 0,'-7'14'140'0,"7"-14"-108"0,-8 27-8 0,4-16 108 16,4 2-76-16,-12 8 92 16,9 3-84-16,-5 0-4 15,4 0-40-15,0 4 24 16,8-7-28-16,4-1 4 16,3-3-12-16,5-10 12 15,-1 0-12-15,5-14 16 16,-1 4-16-16,0-4-4 15,1-7 0-15,-5-3-4 16,1 10 0-16,-5-10 8 16,5 3-4-16,-5-6-20 15,1 9 8-15,-4-3-4 16,-1 8 4-16,-3-1 52 16,0 3-24-16,-8 4 52 15,4 4-40-15,-4 3-16 16,4 6-8-16,-3 5 24 0,3-1-16 0,0 3-4 15,3 1-8-15,1-4 4 16,4 4-4-16,0-4 8 16,0 4-8-16,3-11-56 15,1 7 28-15,-1-13-96 16,5 9 68-16,7-26-36 16,-4 9 48-16,9-20-4 15,-1 7 28-15,7-7 8 16,1 3 8-16,0-3 44 15,0 10-24-15,-8-3 124 16,0 14-80-16,-11-14 68 16,-5 6-76-16,-11 4-4 15,-4 7-32-15,-15-7-28 16,4 7 0-16,-13 7-4 16,5 0 4-16,-8 4 8 15,8 9 0-15,0 4-28 16,7 7 16-16,1 7 4 15,7 0 8-15,4-7 8 16,8 0-4-16,8-7-12 16,7 0 4-16,4-14-16 15,4-6 12-15,1-15-128 16,-1 5 76-16,4-25-48 16,0 10 64-16,-8-20 24 15,4 10 16-15,-12-14-8 16,9-3 8-16,-9-18-4 0,1 8 0 0,-5-11 16 15,5 18-4-15,-9-8 24 16,5 18-16-16,-4 3 100 16,3 14-60-16,-11 7 12 15,4 6-40-15,-8 15 76 16,4 6-56-16,-7 21 12 16,-1 3-32-16,-4 11-4 15,5 3-12-15,-5-3 12 16,8 3-12-16,-4-7 16 15,4 1-16-15,1 3-4 16,3-8 0-16,-4 8 12 16,11 0-8-16,-7-11 4 15,0 1-4-15,-7-8-40 16,7 1 16-16,0-15-180 16,11 1 108-16,-7-21-232 15,8-6 176-15</inkml:trace>
          <inkml:trace contextRef="#ctx0" brushRef="#br0" timeOffset="1997.433">-380-6641 572 0,'-16'28'208'0,"16"-28"-160"0,8 24-12 16,-4-17 76-16,8 3-68 0,7-7 60 15,4 1-60-15,8-11 68 16,0 3-64-16,8-9-24 16,-4-1-16-16,-8-7 8 15,-4 7-8-15,-7-6 24 16,-5 6-20-16,-11-7 12 16,0 8-12-16,-15-5-8 15,3 8 0-15,-11-4-40 16,3 11 20-16,-3-7-12 15,-4 10 16-15,0 3 60 16,4 4-24-16,0 10 60 16,7-3-48-16,1 13 12 15,3 8-32-15,0-1-16 16,9 4-4-16,6 0 4 16,9-4 0-16,11-6 24 15,8-4-12-15,8-10-136 16,7-4 68-16,1-10-520 15,-1-3 320-15</inkml:trace>
          <inkml:trace contextRef="#ctx0" brushRef="#br0" timeOffset="2149.3785">255-6696 1100 0,'0'0'408'0,"0"0"-316"0,27-10-28 0,0 6 56 15,-8 4-80-15,20-3-8 16,4-1-20-16</inkml:trace>
        </inkml:traceGroup>
        <inkml:traceGroup>
          <inkml:annotationXML>
            <emma:emma xmlns:emma="http://www.w3.org/2003/04/emma" version="1.0">
              <emma:interpretation id="{E54B201C-602E-4C7C-A989-81D20AFBB9AE}" emma:medium="tactile" emma:mode="ink">
                <msink:context xmlns:msink="http://schemas.microsoft.com/ink/2010/main" type="inkWord" rotatedBoundingBox="4751,470 8402,489 8397,1375 4746,1356"/>
              </emma:interpretation>
            </emma:emma>
          </inkml:annotationXML>
          <inkml:trace contextRef="#ctx0" brushRef="#br0" timeOffset="2898.3401">1288-7295 268 0,'0'0'100'0,"0"0"-76"0,-4 4-8 0,1-1 96 15,3 7-64-15,-8 15 112 16,4 6-88-16,-8 24 40 16,5 3-64-16,-5 11 12 15,4-4-40-15,1 1 8 16,3-8-16-16,-4-3 20 16,8-3-20-16,-8-7-12 15,8-4-4-15,0-7-4 16,8-10 0-16,-8-10 44 15,0 3-24-15,0-10 8 16,0-7-12-16,0 0-16 16,0 0 4-16,0 0-4 15,4 7 0-15,-4-7 76 16,4 4-36-16,0 2 40 16,3 1-40-16,13 0 36 15,-13 0-40-15,13-7 12 16,-1 0-24-16,8-7 0 15,4 4-8-15,12-8-172 0,7 1 88 16,4-7-244-16,-7 7 180 16</inkml:trace>
          <inkml:trace contextRef="#ctx0" brushRef="#br0" timeOffset="3244.8186">1915-6724 488 0,'0'-20'180'0,"0"20"-140"0,8-7-12 0,-8-3 108 16,0 6-80-16,0-6 84 15,0 6-80-15,-8-2 84 16,1-1-84-16,-5 3 8 16,0 4-44-16,-3 0 12 15,-4 11-20-15,-1-8 28 16,1 11-28-16,3 6-24 16,5 1 4-16,11 3 8 15,0 0 0-15,11-3-12 16,9-4 4-16,3-10 20 15,4 3-8-15,0-20-48 16,0 6 24-16,-3-9-16 16,-5-1 20-16,-7-10 16 15,-5 10 0-15,-18-10 8 16,11 7-8-16,-20-4-12 16,5 4 4-16,3 0 28 15,-3 6-12-15,11 1-64 16,4 7 24-16,11-4-268 15,9 7 160-15</inkml:trace>
          <inkml:trace contextRef="#ctx0" brushRef="#br0" timeOffset="3588.6878">2430-6785 548 0,'0'10'204'0,"0"-10"-156"0,-15 27-16 0,3-13 88 15,8 3-72-15,-11 1 24 16,7 2-40-16,-7-6 56 16,7 0-48-16,0-11 88 15,4 4-72-15,0-21 44 16,4 4-60-16,0-11 32 15,8 1-40-15,-4-4 16 16,12 3-28-16,-5-3-8 16,1 3-8-16,-1-3-24 15,5 10 12-15,-1-3-24 16,-3 10 20-16,7 4-48 16,-3 3 32-16,-5 0-276 15,9 3 168-15</inkml:trace>
          <inkml:trace contextRef="#ctx0" brushRef="#br0" timeOffset="3904.5284">2833-6823 496 0,'8'7'184'0,"-8"-7"-140"0,19 6-16 0,-7-6 128 16,3 7-92-16,4-7 44 15,5 0-64-15,-5-3 28 16,0-1-40-16,1-2 8 15,-5-1-24-15,-7-4 8 16,-4 4-12-16,-8-3 12 16,4 3-16-16,-15-3-4 15,3 3 0-15,-15 4-16 16,4-4 8-16,-8 7-24 16,4 7 16-16,-4 10-12 15,7-10 12-15,5 13 44 16,11-2-20-16,4 6 16 15,8 0-16-15,12-4-8 16,7 4 0-16,12-10 4 16,0 0-4-16</inkml:trace>
          <inkml:trace contextRef="#ctx0" brushRef="#br0" timeOffset="4355.2559">3348-6854 624 0,'11'0'228'0,"-11"0"-176"0,4 3-16 0,-4 1 72 15,0 6-68-15,-4 4 44 16,1 3-48-16,-9 7 0 16,-4 7-24-16,-3 0 0 15,11 7-4-15,-11-7 12 16,15 0-12-16,-11-11-12 15,11 1 0-15,0-14 40 16,8-7-24-16,0-17 0 16,7 3-8-16,5-14-16 15,-5 4 8-15,9-7 4 16,-5 4 0-16,-3 6-20 16,11 4 12-16,-8 0-24 15,1 6 20-15,-4 5 56 16,-5 6-20-16,1 0 68 15,0 10-52-15,-8 7 36 16,0 7-44-16,0 0-8 16,4 4-16-16,3 3 4 15,9-4-8-15,-1-3 24 16,1 0-16-16,3-10-144 16,1 0 68-16,3-11-228 15,0-3 164-15,-4-10-252 16,5 3 220-16</inkml:trace>
          <inkml:trace contextRef="#ctx0" brushRef="#br0" timeOffset="4749.9281">3650-6751 788 0,'-4'-17'292'0,"4"17"-228"0,11-11-16 16,-3 8 132-1,0 3-108-15,7-3-20 16,9-4-32-16,11 0-8 15,7 3-8-15</inkml:trace>
          <inkml:trace contextRef="#ctx0" brushRef="#br0" timeOffset="4560.8224">3917-6944 612 0,'4'-24'228'0,"-4"24"-180"0,-4 0-12 0,-4-3 176 16,8 6-124-16,0-3 8 15,-8 10-56-15,1 4 4 16,-5 3-24-16,-7 14 8 15,7-3-16-15,-11 17-24 16,7 3 4-16,1 14-120 16,7 0 72-16,4-4-164 15,8-6 124-15</inkml:trace>
          <inkml:trace contextRef="#ctx0" brushRef="#br0" timeOffset="5150.4907">4199-6813 612 0,'0'-7'228'0,"0"7"-180"0,20 4-12 0,-12-4 96 16,3 0-80-16,-3-4 68 16,11 1-68-16,1-4-12 15,-1 7-24-15,0-7 16 16,1 7-20-16,-5 0-4 16,1 3-4-16,-9 4 12 15,1 4-8-15,-12 2 24 16,0 5-20-16,-3 6-20 15,-1 3 0-15,-4 4 4 16,5 0 4-16,-5 0 24 16,4 3-12-16,-3-9-12 15,3-1-4-15,-4-4 4 16,4-3 0-16,-3-3 0 16,7 7 0-16,-4-7 0 15,4 3 0-15,4-7-56 16,4 4 32-16,4-4 20 15,4 4 4-15,3-7 20 16,4 0-12-16,5-7-260 16,-1 0 140-16</inkml:trace>
          <inkml:trace contextRef="#ctx0" brushRef="#br0" timeOffset="5347.5152">4219-6582 580 0,'0'-11'216'0,"0"11"-168"0,8 0-12 0,-1 0 120 16,1 4-92-16,4-1 72 15,3 1-80-15,8-4 12 16,1 3-36-16,14-3-64 16,5 0 16-16,7 0-448 15,-3 7 256-15</inkml:trace>
          <inkml:trace contextRef="#ctx0" brushRef="#br0" timeOffset="5572.4491">4757-6607 832 0,'0'0'308'0,"0"0"-240"0,19-6-20 15,-7 2 8 1,3 4-40-16,9-3-40 16,3-1 12-16</inkml:trace>
        </inkml:traceGroup>
        <inkml:traceGroup>
          <inkml:annotationXML>
            <emma:emma xmlns:emma="http://www.w3.org/2003/04/emma" version="1.0">
              <emma:interpretation id="{F6C33723-5C5B-4BA5-A80E-F66EFCC8DC14}" emma:medium="tactile" emma:mode="ink">
                <msink:context xmlns:msink="http://schemas.microsoft.com/ink/2010/main" type="inkWord" rotatedBoundingBox="8892,565 9826,570 9822,1290 8889,12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335.9636">6011-7023 456 0,'19'-14'168'0,"-19"14"-128"0,16-17-16 0,-12 7 140 15,4 6-96-15,-5-6 168 16,1 0-136-16,-4-4 24 16,0 4-76-16,-4-4 8 15,1 7-36-15,-13-10-36 16,4 3 8-16,-26 0-104 15,-1 7 60-15,-23-6-28 16,8 13 44-16,-8 3 16 16,12 7 8-16,-1 8-32 15,16 6 24-15,16 10-12 16,11 4 20-16,24 10 52 16,11 0-20-16,27 4-20 15,4-4 0-15,-7 0 8 16,-1-3-4-16,-11-4 8 15,-1-3-8-15,-26-10 84 16,3-4-44-16,-34-7 24 16,-8-3-40-16,-43-11 16 15,4 1-24-15,-23-11 8 16,8 3-16-16,-8-6-44 16,19 3 20-16,5-7-208 0,14 4 120 15</inkml:trace>
          <inkml:trace contextRef="#ctx0" brushRef="#br0" timeOffset="7072.5161">6236-6699 404 0,'4'-11'148'0,"-4"11"-112"0,7-10-12 0,-3 3 120 15,4 4-84-15,-4-1 52 16,0-3-64-16,-8 0 64 15,4 4-64-15,-4-7 44 16,0 6-52-16,-11 1-20 16,3 3-12-16,-11 3-8 15,3 4 0-15,-3 7 8 16,8 3-4-16,-5 14 16 16,9 0-12-16,3 14-4 15,8-7 0-15,12-7 20 16,3-1-12-16,8-5 32 15,0-8-28-15,1-14 4 16,3-3-12-16,-8-14 48 16,-3 8-32-16,-9-25-28 15,-3 7 0-15,-8-11 0 16,4 8 4-16,-4-8-152 16,1 11 84-16</inkml:trace>
        </inkml:traceGroup>
        <inkml:traceGroup>
          <inkml:annotationXML>
            <emma:emma xmlns:emma="http://www.w3.org/2003/04/emma" version="1.0">
              <emma:interpretation id="{9E36628C-DDE4-4148-92B0-26AF4C93585C}" emma:medium="tactile" emma:mode="ink">
                <msink:context xmlns:msink="http://schemas.microsoft.com/ink/2010/main" type="inkWord" rotatedBoundingBox="10159,620 14078,640 14073,1602 10154,15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702.6924">6650-6810 288 0,'8'0'108'0,"-8"0"-84"0,0-6-4 0,0 6 128 15,0 0-84-15,0 6 104 16,0 5-92-16,-4 3 48 15,0 3-72-15,-4 10 24 16,8 1-44-16,-8 6 16 16,8 4-28-16,-7-4 36 15,3-3-32-15,4-6 4 16,0-5-16-16,-8-10 36 16,8-3-24-16,-4-17-24 15,8 0 0-15,4-18-28 16,-4 1 16-16,3-15-128 15,1 8 80-15,0-4-40 16,3 11 60-16,-3-1 40 16,4 7 4-16,-8 15 44 15,3-1-24-15,-7 14 64 16,4-7-48-16,-8 20 72 16,4 4-64-16,-3 7 28 15,3 7-44-15,-4-7-20 16,11 3-4-16,-3-13 0 0,4 0-4 0,0-11 32 15,3-6-20-15,-3-18 32 16,0 7-32-16,-4-17-24 16,3 0 4-16,5-11-72 15,0 4 44-15,-12 0-84 16,7 7 64-16,-3 4 0 16,4 2 32-16,0 12-4 15,-8-1 12-15,4 14 80 16,3-1-40-16,-7 22 108 15,8-7-80-15,0 13 12 16,0 4-44-16,-1-14 4 16,5 7-16-16,-4-14 20 15,3 4-20-15,-11-11 24 16,8-3-24-16,-8-10-224 16,8-1 116-16</inkml:trace>
          <inkml:trace contextRef="#ctx0" brushRef="#br0" timeOffset="8408.6648">7145-6779 488 0,'0'0'180'0,"0"0"-140"0,0 0-12 15,-4-6 144-15,8 12-100 16,-4-6 44-16,0 11-72 0,8-4 12 16,-8 6-36-1,8 5 28-15,-4 2-32 0,-4 4-12 16,0 4-8-16,0-1 4 16,0-3 0-16,-4-10 32 15,4 7-16-15,-8-11 32 16,8-3-32-16,0-14-24 15,0 7 4-15,0-17-44 16,8 3 28-16,-4-17-92 16,11 0 64-16,-3 0-48 15,-4 0 56-15,3 4 12 16,-3 6 16-16,4 4 72 16,-5 7-32-16,1 6 40 15,0 4-36-15,-4 4 52 16,-4 6-48-16,0 4 12 15,0 3-32-15,0 0 0 16,0 0-8-16,0-3-16 16,7 0 4-16,-7-7 28 15,12 0-12-15,-4-14 4 16,-1 3-8-16,5-6-8 16,7 0 4-16,9-8-48 15,-9 8 24-15,8-14 16 16,-8 14 4-16,1-7-8 15,-5 3 4-15,-3 0-4 0,-4 7 0 0,-5 0 0 16,5 4 0-16,-8-1 16 16,4 4-4-16,-8 7 104 15,4 7-60-15,-4 7 68 16,8 6-64-16,-4 4-4 16,8 4-28-16,0-4-4 15,-1-4-8-15,1-3 20 16,0-3-16-16,-4-11-20 15,0 0 0-15,-4-13-384 16,3 0 216-16,1-4-484 16,8 0 372-16</inkml:trace>
          <inkml:trace contextRef="#ctx0" brushRef="#br0" timeOffset="8799.2032">7800-6748 520 0,'7'0'192'0,"-7"0"-152"0,4 7-8 16,0-7 52 0,4 7-52-16,-4-7-4 15,0 0-16-15,3 0 24 16,9 0-20-16,-5-10 12 16,5 6-16-16,-5-6 12 15,1 7-16-15,-8-4 4 16,0-4-4-16,-8 5 36 15,0-1-20-15,-8 0 20 0,5 7-24 0,-9-4 8 16,9 8-16-16,-9-4 12 16,4 7-16-16,-7 0-4 15,7-1 0-15,1 8 28 16,3 0-16-16,0 7 32 16,8 3-32-16,-4 3 12 15,8 4-16-15,8-3 0 16,3-1-4-16,9-10 12 15,-5 1-12-15,8-15-100 16,0 1 48-16,4-15-236 16,4 4 156-16,-4-6-280 15,0 2 228-15</inkml:trace>
          <inkml:trace contextRef="#ctx0" brushRef="#br0" timeOffset="9084.1346">8353-6734 436 0,'-4'-10'160'0,"4"10"-124"0,0 0-8 16,0 0 192-1,0 0-124-15,-4 3 44 16,1 4-88-16,-9 10 32 16,0 4-48-16,-3 7-28 15,7 6-8-15,-4-3 8 16,9 0-4-16,-1-10 16 15,4-1-12-15,4-10 48 16,3 1-28-16,1-22 4 16,4 1-20-16,-1-10 28 0,1-1-24 0,3-10-4 15,1 10-8-15,-1-13 12 16,5 13-8-16,-5-3-20 16,1 7 4-16</inkml:trace>
          <inkml:trace contextRef="#ctx0" brushRef="#br0" timeOffset="9834.4574">8485-6751 372 0,'-12'0'140'0,"12"0"-112"16,0-7-4-16,0 4 172 16,0 3-112-16,0-4 96 15,0 4-100-15,8-3 96 16,4 3-100-16,15-11 24 15,7 8-60-15,17 0-16 16,-1-4-12-16,4 3-12 16,0 4 4-16,-7-7-4 15,-8 14 0-15,-8-14 24 0,-4 7-12 16,-4 0-12 0,-4 0-4-16,-3-10-368 0,-1 3 204 15</inkml:trace>
          <inkml:trace contextRef="#ctx0" brushRef="#br0" timeOffset="10240.1658">9093-7126 444 0,'-20'-7'164'0,"20"7"-124"0,-15 0-16 0,3 0 60 16,8 7-52-16,-7-4 16 15,3 4-32-15,-4 0 0 16,8 7-8-16,-7 3 4 16,7 7-8-16,-8 7 16 15,5 4-12-15,-9 13 40 16,8 3-24-16,-7 35 12 15,3-3-20-15,-11 13 0 16,7-13-8-16,-3-4-8 16,8-14 4-16,-13-6 4 15,13-11-4-15,-16-7 40 0,15-10-20 16,-7-10-4-16,3-4-12 0,-3-13 12 16,11-1-12-16,-4-13-116 15,5-1 56-15,-5-6-296 16,12 7 192-16</inkml:trace>
          <inkml:trace contextRef="#ctx0" brushRef="#br0" timeOffset="11410.7801">9162-6651 508 0,'-11'10'188'0,"11"-10"-148"0,11 17-8 0,-7-17 72 16,4 4-64-16,3-4 52 15,13 3-52-15,3-6 24 16,4-1-36-16,7-13-16 16,5 7-8-16,0-7 4 15,-5 3-4-15,-3-7 24 16,-4 4-16-16,-4-7-4 15,-7 7-4-15,-17-7-24 16,1-1 12-16,-11-2 12 16,7 6 0-16,-20 1-12 15,5 9 4-15,-8 4 4 0,3 11 0 16,-11 10 32-16,8 3-16 0,0 14 20 16,3 3-20-16,9 14 0 15,7 4-8-15,12 3 12 16,11-14-12-16,12-3-4 15,-4-7 0-15,12-10-84 16,-4-7 44-16,7-25-128 16,-3 4 92-16,11-30-16 15,1 9 48-15,3-17 28 16,0 4 8-16,4-7-8 16,-8 10 8-16,-3-3 108 15,-12 13-56-15,-12 1 96 16,-8 13-84-16,-7-3 0 15,0 6-40-15,-12 4-12 16,4 7-4-16,-16 4-4 16,1 10 0-16,-12 3-12 15,8 0 8-15,-16 17 4 16,11 1 0-16,5 10-12 16,11 3 8-16,8 0-4 15,12-3 0-15,15-7-44 16,8-1 24-16,7-19-92 15,5-5 68-15,-1-9-80 16,1-4 72-16,-1-11 32 16,1 5 20-16,3-12-4 15,-3-6 8-15,-5-3 12 0,-7 6-4 16,-12-10 52-16,-3 14-32 0,-13-7 112 16,-3 3-76-16,-8 4 64 15,8 3-72-15,-15-3-12 16,7 10-24-16,-8-10-12 15,8 7 0-15,-7 3-4 16,3-4 0-16,-8 8-20 16,5 3 12-16,-12 3-76 15,3 8 48-15,-11-4 4 16,8 10 20-16,-8 14-16 16,8 0 16-16,0 13 12 15,7-9 4-15,4 3 8 16,9 0-8-16,6-7-4 15,5-4 4-15,4-20 12 16,3 3-8-16,1-13 4 16,3-4-4-16,-3-14-96 15,-1 8 52-15,1-29-32 16,3 11 40-16,0-13-64 16,1 2 52-16,3-6-28 15,4 10 44-15,-4-6 44 16,0 6-8-16,-3 0 168 15,-5 14-104-15,-3 0 76 16,-1 6-88-16,-3 1 28 16,8 10-56-16,-16 0 76 15,4 4-60-15,-12 6 0 16,4 8-32-16,-15 3 32 16,-1 10-28-16,1 0 4 0,3 7-16 0,-3 13 28 15,7 1-24-15,5 10-4 16,3 0-8-16,8-3-4 15,7-7 0-15,5-8-240 16,-1-6 132-16,5-13-360 16,-1-8 260-16</inkml:trace>
        </inkml:traceGroup>
        <inkml:traceGroup>
          <inkml:annotationXML>
            <emma:emma xmlns:emma="http://www.w3.org/2003/04/emma" version="1.0">
              <emma:interpretation id="{354A1472-89D2-4BDC-9AF3-BEEDD539267E}" emma:medium="tactile" emma:mode="ink">
                <msink:context xmlns:msink="http://schemas.microsoft.com/ink/2010/main" type="inkWord" rotatedBoundingBox="14892,566 17929,581 17926,1332 14888,131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753.5585">11346-6892 176 0,'15'-4'64'0,"-15"4"-48"0,0 0-8 0,0-6 132 16,4 2-80-16,4-3 64 15,-8-7-72-15,7-3 32 16,-3 7-48-16,-4-11 24 15,8 8-32-15,0-5 16 16,3 1-24-16,5 0 8 16,-5 0-16-16,1 6-16 15,4 11 0-15,3 7 4 16,-8 7 0-16,9 10 32 16,-5 11-16-16,-3 2 4 15,0 5-12-15,-5 9-8 16,-7-3 4-16,0 4 4 0,0-4-4 15,0-10 60-15,0-4-36 0,0-16 32 16,8-5-32-16,-8-23 0 16,4-4-16-16,4-13-16 15,-1-8 0-15,9-6-24 16,-5 7 16-16,9-28-12 16,-1 14 12-16,4-11-20 15,5 11 20-15,-1 10-4 16,4 4 8-16,-4 20-12 15,-4 10 12 1,0 25 92-16,-3 10-44 0,-9 10 28 16,-3 8-40-16,-8 6-16 15,4-11-8-15,-4 5 20 16,0-12-12-16,0-6-4 16,0-3-4-16,0-11 40 15,4-3-24-15,-4-24-8 16,7-1-8-16,1-9-24 15,8-1 12-15,3-10-68 16,0-3 44-16,8-22-144 16,4 8 96-16,8-24-16 15,4 17 56-15,3-14 44 16,1 28 0-16,-1 3 140 16,-3 17-76-16,-12 11 84 15,-8 13-88-15,-12 25 40 16,-3 3-64-16,-16 17 40 15,1 4-44-15,-13-4 24 0,1 4-32 16,-8 9 8-16,7-2-20 0,-7 6-8 16,8-10-4-16,-4 0 12 15,7-10-8-15,1-7 4 16,7-7-4-16,-4-14 20 16,9 0-16-16,-1-13-84 15,8-4 40-15,7-10-324 16,9-8 196-16,11-9-496 15,3 3 372-15</inkml:trace>
          <inkml:trace contextRef="#ctx0" brushRef="#br0" timeOffset="15059.0663">12623-6785 560 0,'-4'-11'208'0,"4"11"-164"0,-11 11-8 0,11-11 76 15,0 0-68-15,-8 3-8 16,8 11-24-16,-8-11 16 16,4 11-16-16,-7-4 12 15,7 11-12-15,-12-4 0 16,8 11-4-16,-3-4 4 16,3 3-8-16,4-10-12 15,8 1 4-15,0-8-4 16,11-3 0-16,-3-14 8 15,15 0 0-15,0-14 8 0,0-3-4 0,0-3-4 16,-3-4 4 0,-9-7 4-16,1 14-4 15,-12-4-4-15,-4 8 4 0,-8-1-4 16,0 11 0-16,4-1-12 16,0 8 8-16,8 0-24 15,0 3 16-15,23 0 4 16,4 3 8-16,19 0 0 15,1 1 0-15,7-1 0 16,-8 1 0-16,0-4 8 16,-7 0-4-16,-8-4 16 15,-4 1-12-15,-16-1 32 16,1 4-24-16,-16-3-24 16,0 6 4-16,-16 1 0 15,1 3 4-15,-12 7 0 16,7 6 0-16,-7 8 16 15,8-1-8-15,7 4 4 16,8 7-4-16,12-7 4 16,4-7-8-16,7-10 16 15,4 0-12-15,-3-14-20 16,3 0 4-16,-4-18-68 16,5 5 44-16,-9-15-40 15,1 11 40-15,-5-14-8 16,5 7 24-16,3-7-28 15,-7-3 28-15,3-15 24 16,4 5-4-16,1-18 0 16,-1 7 0-16,-11 0 28 0,4 13-16 0,-5 8 64 15,9 10-44-15,-9 13 0 16,5 11-20-16,-12 14 24 16,0 10-24-16,-15 11 20 15,3 3-20-15,-15 6 28 16,8-2-28-16,-16 9 20 15,11-6-20-15,1 7-24 16,8-1 0-16,3 4 12 16,8-3 0-16,8-7 24 15,8-8-16-15,11-6-4 16,4 0-4-16,27-24-32 16,-11 4 16-16,11-8 4 15,0-3 8-15,-3-10-28 16,-5 3 16-16,-3-14-4 15,-9 1 8-15,-6-11 16 16,-5 6-4-16,-8-9 16 16,-3 7-12-16,-8-1-4 15,0 11 0-15,-8 0 4 16,4 6-4-16,-12 4 8 16,4 7-8-16,-7 4 8 15,7 6-8-15,-7 11-28 16,7 3 12-16,-4 7-4 15,5 3 8-15,7 1 16 16,3-4-4-16,1 0 8 0,8-7-8 0,7-11-20 31,1 1 8-31,14-14-12 0,-3 0 8 0,20-20-116 16,-1 2 72-16,16-30-92 16,0 10 84-16,0-13-48 15,-5 6 68-15,1-7 4 16,-15 15 24-16,-12-15 28 15,-4 14-4-15,-12 0 68 16,4 7-44-16,-11 0 148 16,-4 18-104-16,-5-5 92 15,1 8-100-15,-11 20 80 16,3 8-84-16,-8-1 40 16,4 14-64-16,-11 3-20 15,11 0-12-15,-3 8 0 16,3-4-4-16,4 13 24 15,-4 1-16-15,1 3 32 16,7-3-28-16,0-4-144 16,3-10 64-16,1-14-236 15,12-4 168-15,7-9-372 16,8-4 284-16</inkml:trace>
        </inkml:traceGroup>
      </inkml:traceGroup>
    </inkml:traceGroup>
    <inkml:traceGroup>
      <inkml:annotationXML>
        <emma:emma xmlns:emma="http://www.w3.org/2003/04/emma" version="1.0">
          <emma:interpretation id="{8E6B089D-1C44-40E7-A7E7-1F3899397CFD}" emma:medium="tactile" emma:mode="ink">
            <msink:context xmlns:msink="http://schemas.microsoft.com/ink/2010/main" type="paragraph" rotatedBoundingBox="3080,1748 14053,2132 14000,3657 3027,32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708092-A751-4DEE-8444-9AD4A13E247F}" emma:medium="tactile" emma:mode="ink">
              <msink:context xmlns:msink="http://schemas.microsoft.com/ink/2010/main" type="line" rotatedBoundingBox="3080,1748 14053,2132 14000,3657 3027,3274">
                <msink:destinationLink direction="with" ref="{50D86BE2-3843-41DC-9906-45CF642DDC6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1BD4323-9A02-4572-9083-5B6E3F638616}" emma:medium="tactile" emma:mode="ink">
                <msink:context xmlns:msink="http://schemas.microsoft.com/ink/2010/main" type="inkWord" rotatedBoundingBox="3065,2179 3718,2201 3695,2841 3043,281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2201.2005">135-5426 520 0,'7'-14'192'0,"-7"11"-152"0,0-1-8 0,0 1 104 16,4 6-80-16,-4-3 68 16,0 0-72-16,0-3 68 15,8 3-68-15,-4-7 52 16,4 3-60-16,-8-3 32 16,4 4-44-16,-8-7 36 15,4 3-40-15,-4-4 12 16,0 5-24-16,-8-8 28 15,5 7-28-15,-13-7 4 16,5 7-12-16,-8-3 12 16,3 7-12-16,-7-4 4 15,4 7-4-15,-12-4 12 16,8 4-12-16,-12 4 16 16,8 3-16-16,-11 3-4 15,11 4 0-15,-16 3-16 16,9 0 8-16,-1 4-4 15,12-1 0-15,-4 1 16 16,11 0-4-16,-3-1-4 16,12 4 4-16,-5-3-4 15,8 3 0-15,-3 0 0 16,7 0 0-16,-4 0 24 0,8 0-12 16,-8 1-12-16,8-1-4 0,-7 3 20 15,7-6-8-15,-4-1-20 16,4 1 4-16,0-7 12 15,7 3 0-15,1-3-12 16,0 3 4-16,0-3 20 16,3 0-8-16,1-4 16 15,0 4-16-15,3-4-4 16,4 4 0-16,5-7 28 16,3-4-16-16,8 0-4 15,-1 1-8-15,1-4 40 16,0 0-24-16,-4 0-20 15,-8 3 0-15,-3-3 0 16,-9 4 0-16,5-4-100 16,-5 0 56-16,1-4-120 15,3 4 88-15,-7-7-224 16,4 4 168-16,-4-4-576 16,-5 7 396-16</inkml:trace>
          <inkml:trace contextRef="#ctx0" brushRef="#br0" timeOffset="72711.101">-473-5151 676 0,'0'0'248'0,"0"0"-192"0,-4-7-16 0,0 7 136 16,8 0-104-16,-4 0 60 15,0 0-76-15,0-7 36 16,0 7-52-16,0-3 16 15,0 6-36-15,0-3 16 16,4 7-20-16,0-7 28 16,0 0-28-16,3 0 20 15,5 0-20-15,7 0 8 16,1 4-12-16,11-4 12 16,0 3-16-16,7-3-4 15,-3 3 0-15,0-3 12 16,4 0-8-16,-4-3-4 15,-4 3 0-15,0-3-4 16,0 3 0-16,-4-4 8 16,-8 1-4-16,0-1-4 15,1 8 4-15,-5-4-4 16,5 3 0-16,-9 1 16 0,1 2-8 16,-4 1-128-16,3 0 68 15</inkml:trace>
        </inkml:traceGroup>
        <inkml:traceGroup>
          <inkml:annotationXML>
            <emma:emma xmlns:emma="http://www.w3.org/2003/04/emma" version="1.0">
              <emma:interpretation id="{28728BFB-A193-4BA9-B706-49EEE1B71C5F}" emma:medium="tactile" emma:mode="ink">
                <msink:context xmlns:msink="http://schemas.microsoft.com/ink/2010/main" type="inkWord" rotatedBoundingBox="4873,2406 6291,2455 6273,2980 4854,293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3776.9558">1346-5051 436 0,'-3'-4'160'0,"6"4"-124"0,-10-3-8 15,3-1 116 1,8 8-84-16,-4-8 108 16,0 4-96-16,-4-6 84 15,4 2-88-15,-4 1 48 16,4 3-72-16,-4-4 84 16,8 4-72-16,-8-7 36 15,4 7-56-15,-4-3 44 16,4 3-48-16,-4-4 20 0,8 4-32 0,-4-3-16 15,0 6-8-15,0-3-4 16,0 0 0-16,0 0 0 16,8 0 0-16,0 0 8 15,7 4 0-15,12-4 0 16,8 0 0-16,31-4 16 16,4 4-8-16,22-6-12 15,1 2 0-15,20-3 28 16,-5 4-12-16,4-1-12 15,-11 8-4-15,-4-4-16 16,-20 3 12-16,-11-3 20 16,-12 4-4-16,-4-4 24 15,-3 0-20-15,-4-4 40 16,-9 4-28-16,-7-7 20 16,1 7-24-16,-13 0-80 15,-3-3 32-15,-5-4-96 16,5 7 68-16,-20-7-140 15,8 7 112-15,-7-7-104 16,3 0 108-16,-8 1-328 16,8-5 228-16</inkml:trace>
          <inkml:trace contextRef="#ctx0" brushRef="#br0" timeOffset="74136.9863">2469-5313 748 0,'-8'-7'276'0,"4"7"-216"0,4 0-16 0,0 0 68 16,0 0-72-16,4 0-8 16,0 0-20-16,0 0-12 15,8 7 4-15,3-3 4 16,4 6-4-16,5-3-4 15,-1 3 4-15,4 4 4 16,0 3-4-16,-4 0 16 16,1 1-12-16,-9 2 76 15,-3 4-48-15,-16 0 76 16,0 7-64-16,-15 0 20 16,3 4-40-16,-15 6 0 15,12 0-16-15,-4 1 20 16,11-4-20-16,-7-8-12 15,7-2-4-15,4-11-200 16,4 4 112-16</inkml:trace>
        </inkml:traceGroup>
        <inkml:traceGroup>
          <inkml:annotationXML>
            <emma:emma xmlns:emma="http://www.w3.org/2003/04/emma" version="1.0">
              <emma:interpretation id="{6955FE31-1B02-470A-9DBC-B0976D93EC95}" emma:medium="tactile" emma:mode="ink">
                <msink:context xmlns:msink="http://schemas.microsoft.com/ink/2010/main" type="inkWord" rotatedBoundingBox="7774,2235 9334,2289 9296,3368 7736,331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5653.9482">4234-5086 696 0,'0'-7'256'0,"0"7"-196"0,27-13-20 0,-19 6 136 16,4 7-104-16,7-7 68 15,0 4-80-15,9-4 28 16,-1 7-52-16,0-4-20 16,11 8-8-16,1-4 8 15,0 0-8-15,0 0 32 16,-8 0-24-16,3 0 12 15,-7 3-16-15,-3-3-140 16,-9 0 72-16,5 0-484 16,-1 0 300-16</inkml:trace>
          <inkml:trace contextRef="#ctx0" brushRef="#br0" timeOffset="75308.0276">4784-5468 644 0,'15'-13'236'0,"-15"13"-180"0,8-7-20 15,-8 3 116 1,4 4-92-16,-4-3 64 15,4-1-72-15,-8-2 40 16,4 6-52-16,-12-4-20 0,5 4-12 0,-13-3 8 16,5 6-8-16,-16-3 4 15,8 4-4-15,-16-1 20 16,12 4-16-16,-8 3 12 16,8 1-12-16,-12 2-24 31,12 1 4-31,-4 3 12 0,12 4 0 0,-16 6 24 15,8 1-16-15,4-4 4 16,-1 7-8-16,1 3 4 16,4-3-8-16,3 4 32 15,9 3-20-15,7-4-12 16,3-3-8-16,5 3 4 16,12-3 0-16,14 0 0 15,1-3 0-15,8-4 44 16,3-3-24-16,1-4 0 15,-1-3-12-15,-7-7 12 16,-12-1-12-16,0-6-56 16,-8 4 24-16,-3-4-156 15,-4 0 100-15,-12-4-232 16,7 1 180-16</inkml:trace>
          <inkml:trace contextRef="#ctx0" brushRef="#br0" timeOffset="76194.8862">4199-4452 716 0,'-7'-4'264'0,"7"4"-204"0,0-7-16 0,0 0 108 16,0 7-92-16,4-7 28 15,3 1-52-15,5-8-12 16,3 3-16-16,1-6-8 15,3 3 4-15,1-3 20 16,-1 7-12-16,0-4 12 16,1 4-12-16,-1 3-16 15,0 4 0-15,-3 3 20 16,3 3-8-16,-7 0 24 16,3 8-20-16,-3-1 4 15,3 4-8-15,1-4-16 16,-1 7 4-16,5-6 12 15,3-1-4-15,4-3 52 16,4 3-32-16,0-10 24 0,0 0-28 16,0-7 16-16,-4 4-20 0,0-11 28 15,0 0-28 1,-4-6-164-16,1 6 80 0</inkml:trace>
          <inkml:trace contextRef="#ctx0" brushRef="#br0" timeOffset="76961.4572">5334-4869 932 0,'0'17'348'0,"0"-17"-272"0,19 14-20 15,-11-7 60 1,0 3-76-16,7-6 0 16,0-1-24-16,20-6 16 15,-4-1-20-15,16-3 12 0,-1 4-12 0,8-4-208 16,-3 7 104-16,7-7-448 16,-12 7 304-16</inkml:trace>
          <inkml:trace contextRef="#ctx0" brushRef="#br0" timeOffset="76719.8149">5415-5165 676 0,'0'-7'248'0,"0"7"-192"0,4 0-16 0,-4 0 200 15,0 0-140-15,0 0 48 16,4 11-88-16,0-8 52 15,3 4-64-15,13-10-8 16,-1 9-24-16,12-6-4 16,-4-3-4-16,16 3 48 15,-8 0-32-15,-1 0-44 16,1-3 8-16,-8 3-220 16,-3 3 132-16,-13 0-456 15,1 4 312-15</inkml:trace>
        </inkml:traceGroup>
        <inkml:traceGroup>
          <inkml:annotationXML>
            <emma:emma xmlns:emma="http://www.w3.org/2003/04/emma" version="1.0">
              <emma:interpretation id="{E1CFDFB9-8448-40D2-B8A7-011C01157DCD}" emma:medium="tactile" emma:mode="ink">
                <msink:context xmlns:msink="http://schemas.microsoft.com/ink/2010/main" type="inkWord" rotatedBoundingBox="10124,1994 14053,2132 14000,3657 10070,352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7847.3702">6565-5013 820 0,'-12'-7'304'0,"12"7"-236"0,35 0-20 0,-23-4 168 16,3 4-128-16,8-3 72 15,8 3-96-15,16-4-44 16,3 4-16-16,4 0 40 16,0 4-24-16,4-1-256 15,-7 4 128-15</inkml:trace>
          <inkml:trace contextRef="#ctx0" brushRef="#br0" timeOffset="77607.2335">7161-5361 540 0,'8'-3'200'0,"-8"3"-156"0,3-7-12 0,-6 3 140 16,3 4-100-16,-4-3 104 16,8-1-100-16,-12-2 20 31,4 6-56-31,-12-4 40 0,5 4-48 0,-16 0 28 15,7 7-32-15,-18-4-8 16,7 4-12-16,-16 4 56 16,5-1-36-16,-5 4-12 15,9 0-8-15,-5 3 0 16,8 3-4-16,-7 1 24 16,7 3-16-16,0 4 4 15,12-1-8-15,-4 8-16 16,7-4 4-16,12 10-32 15,16 0 20-15,0 11 32 16,4-1-8-16,11 1 44 16,-4-7-28-16,12-4-24 15,0-7 0-15,4-6-116 16,4-7 64-16,-5-8-112 16,-3 1 96-16,0-7-120 15,-4-4 108-15,1-6-252 16,-1 0 188-16</inkml:trace>
          <inkml:trace contextRef="#ctx0" brushRef="#br0" timeOffset="78102.5486">7571-5017 1060 0,'23'-3'392'0,"-23"3"-304"0,55 0-28 16,-32 0-4 0,4 0-44-16,4 0 4 0,0 0-8 0,4 0-412 15,3 3 220-15</inkml:trace>
          <inkml:trace contextRef="#ctx0" brushRef="#br0" timeOffset="78494.5947">8384-5051 624 0,'-4'0'228'0,"4"0"-176"16,16-4-16-16,-16 4 148 16,0 0-108-16,0 4 32 15,0 6-64-15,0 7 16 16,0 4-32-16,-4 24 44 15,4 3-40-15,-8 28 28 16,0-8-32-16,-11 1 44 16,-4 0-40-16,-4-7 136 15,0-4-96-15,-28-2 64 16,17-5-76-16,-13-10 72 16,9-10-76-16,-5-13 8 15,16-5-40-15,4-26-32 0,8-1 4 16,0-24-440-16,19 4 244 15</inkml:trace>
          <inkml:trace contextRef="#ctx0" brushRef="#br0" timeOffset="78631.0148">8249-5464 1120 0,'0'-14'416'0,"0"14"-324"0,54 17-24 0,-31-10 24 16,-4 4-64-16,1-5 24 15,-1 1-32-15</inkml:trace>
          <inkml:trace contextRef="#ctx0" brushRef="#br0" timeOffset="80143.5873">8899-4900 664 0,'0'0'244'0,"0"0"-188"0,8 0-16 16,-8 0 112 0,0 0-92-16,0 0 72 15,7 4-76-15,-3-4 40 16,4 3-56-16,-8-3 16 16,8 4-36-16,3-4 36 15,-3 0-32-15,12 0 4 16,-9 0-16-16,16 0 20 0,8 0-20 0,42-4 24 15,-3 4-24-15,31-3 12 16,-5-1-12-16,36-6 12 16,-5 10-16-16,9-7 24 15,-20 7-20-15,-8-7 12 16,-19 7-12-16,-8-3-8 16,-15 6 0-16,-16 1 40 15,-12 2-24-15,-11 1 16 16,-7 4-20-16,-9-4-88 15,-3 3 40-15,-4-3-352 16,-1 0 212-16</inkml:trace>
          <inkml:trace contextRef="#ctx0" brushRef="#br0" timeOffset="79573.6876">9468-5560 756 0,'0'-14'280'0,"0"14"-216"0,12-4-20 0,-5 1 100 16,5 3-88-16,3-4 68 15,5 4-72-15,-9 7-20 16,9 4-20-16,-12 20 16 16,3 6-16-16,-11 19 24 15,8 2-24-15,-16-10 24 16,4 4-24-16,-19-11 48 16,11-6-32-16,-26-11 4 15,11 0-20-15,-12-17 12 16,0 6-16-16,-7-16 32 15,11-4-24-15,-4-17-4 16,20-4-8-16,-1-27-16 16,5 0 8-16,11-17-4 15,4 14 0-15,8 2-72 16,7 15 44-16,12 3 4 16,4 14 20-16,8 4 64 15,0 6-28-15,7 3-12 16,-7 5-4-16,7 2 8 15,1 1-8-15,11-1 16 16,8 11-16-16,19-7 24 16,-11 0-20-16,3 4 40 15,-4-1-28-15,-18 0-92 16,-9 4 36-16,-7-7-256 16,-8 4 164-16</inkml:trace>
          <inkml:trace contextRef="#ctx0" brushRef="#br0" timeOffset="81027.4384">9259-4521 488 0,'0'-4'180'0,"0"4"-140"0,4-7-12 0,-4 4 152 16,0 6-104-16,-4-6 96 16,4 3-104-16,-8-4 28 15,0 4-56-15,-7 0 40 16,0 4-48-16,-9-4 64 15,5 7-56-15,-8 3 20 16,7 4-40-16,-3 7 44 16,8-1-36-16,-5 15-32 15,17-1 0-15,3 7 8 16,3 1 0-16,5-5-4 16,12 5 4-16,3-11 28 15,4-7-16-15,8-10 4 16,3-4-12-16,5-7-8 15,-4-3 4-15,-1-10-4 0,1 0 0 16,-4-14 0-16,-4 0 0 16,-8-11-12-16,-3 4 8 0,-9 4-4 15,1 6 0-15,-8 7-12 16,-1 7 12-16,-3 14 32 16,0 10-16-16,4 7 0 15,8 7-4-15,3 0 4 16,5 0-4-16,3-7 16 15,4-3-12-15,4-11 16 16,8 1-16-16,3-15 24 16,1 1-20-16,-8-18 40 15,4 7-28-15,-16-20 12 16,0 0-20-16,-8-21 36 16,1 6-28-16,-12 1-4 15,4 10-12-15,-1 1 4 16,-7 12-8-16,4 1-48 15,4 7 28-15,0 0-24 16,-1 10 24-16,-7 4-616 16,4 3 344-16</inkml:trace>
        </inkml:traceGroup>
      </inkml:traceGroup>
    </inkml:traceGroup>
    <inkml:traceGroup>
      <inkml:annotationXML>
        <emma:emma xmlns:emma="http://www.w3.org/2003/04/emma" version="1.0">
          <emma:interpretation id="{42DDE30E-CE17-42B5-A9C2-E41696C06FCA}" emma:medium="tactile" emma:mode="ink">
            <msink:context xmlns:msink="http://schemas.microsoft.com/ink/2010/main" type="paragraph" rotatedBoundingBox="1500,4020 18420,4164 18406,5805 1486,5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187346-3A07-4239-BC01-A0F403B6572D}" emma:medium="tactile" emma:mode="ink">
              <msink:context xmlns:msink="http://schemas.microsoft.com/ink/2010/main" type="line" rotatedBoundingBox="1500,4020 18420,4164 18406,5805 1486,5661"/>
            </emma:interpretation>
          </emma:emma>
        </inkml:annotationXML>
        <inkml:traceGroup>
          <inkml:annotationXML>
            <emma:emma xmlns:emma="http://www.w3.org/2003/04/emma" version="1.0">
              <emma:interpretation id="{5F3E7F6B-6D03-41AC-BBC4-46F5C3159A0D}" emma:medium="tactile" emma:mode="ink">
                <msink:context xmlns:msink="http://schemas.microsoft.com/ink/2010/main" type="inkWord" rotatedBoundingBox="1498,4254 4099,4276 4092,5094 1491,507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1642.9012">-1975-3265 736 0,'-12'-7'272'0,"12"7"-208"0,-15 3-20 15,3-3 88 1,8 0-80-16,-3 0 84 0,3 0-76 0,-4 0 84 15,8 0-84-15,-8 0 24 16,8 0-48-16,-4 0-56 16,8 0 8-16,4 0 20 15,4 0-4-15,15-3-8 16,4 3 0-16,15-4-4 16,-3 8 0-16,7-4-12 15,-3 0 12-15,-1-4 12 16,-3 4 0-16,3-7 8 15,-3 7-8-15,-1-3 8 16,-3 6-8-16,-8-6 24 16,0 3-16-16,-8-3 12 15,-4 3-12-15,-3-4 0 16,-4 8-4-16,-5-4-16 16,5 3 4-16,-12-3 40 15,0 0-24-15,-4 0 0 16,0 7-8-16,-7 3 4 15,-1 4-4-15,-7 10-20 16,3 7 8-16,-7 21-12 16,-4-1 8-16,0 11 0 15,7 0 4-15,1-7 32 16,0-7-12-16,-9-6-4 16,13-8-4-16,-4-3 20 15,7-7-12-15,-7-3 32 16,7-4-28-16,-11-10 12 0,3-4-16 15,-7-10 12-15,8 4-16 0,-12-11 16 16,8 4-16-16,-12-14 4 16,8 3-4-16,-8-20-16 15,4 13 4-15,4-23-4 16,0 13 0-16,11-17-20 16,5 10 16-16,7 0 4 15,0 11 8-15,-4 3-56 16,16 10 32-16,-8 1-16 15,8 9 24-15,7 1-256 16,5 3 152-16</inkml:trace>
          <inkml:trace contextRef="#ctx0" brushRef="#br0" timeOffset="92003.8494">-1224-3141 728 0,'-4'-14'268'0,"4"14"-208"0,4-4-16 16,-4 1 108-1,0 6-92-15,8 1 36 16,-4 6-56-16,11 11 40 15,-7 6-48-15,7 11 28 16,5 0-32-16,7 3 8 0,-8-3-20 0,0-3 36 16,9-1-28-16,-13-7 12 15,4-6-20-15,-3-4 36 16,-1-3-28-16,-7-7 12 16,0 7-20-16,-4-11 36 15,3 4-28-15,1-7-200 16,-8 0 96-16,8-7-364 15,4 4 248-15</inkml:trace>
          <inkml:trace contextRef="#ctx0" brushRef="#br0" timeOffset="92273.5628">-914-3166 748 0,'-16'-6'276'0,"16"6"-216"15,4 0-16-15,-8 0 136 16,4 0-108-16,-4 0 32 16,4 6-60-16,-15 8 36 15,3 3-48-15,-7 8 56 16,0 9-52-16,-9 0-32 16,9 4-8-16,-24 0 16 15,13 0-4-15,-9 0-12 16,12-7 0-16,0-11 12 15,7 1-4-15,1-7-48 0,11-4 28 16,16-6-348-16,3-4 200 0</inkml:trace>
          <inkml:trace contextRef="#ctx0" brushRef="#br0" timeOffset="92573.3598">-485-3314 736 0,'-7'-17'272'0,"7"17"-208"0,11-13-20 0,-3 6 124 15,0 7-100-15,-8-4 44 16,4 8-68-16,-4 3 28 16,0 3-40-16,-12 21 36 15,12 3-40-15,-12 28 48 16,5 0-44-16,-5 14 12 15,4-4-28-15,-7-7 36 16,7-13-28-16,-4-4 12 16,5-6-20-16,-1-8 8 15,4-7-12-15,-4-9 12 16,8-5-16-16,4-13-380 16,8 0 200-16</inkml:trace>
          <inkml:trace contextRef="#ctx0" brushRef="#br0" timeOffset="93010.0328">-539-2880 996 0,'-19'-10'368'0,"19"10"-284"0,0 0-24 16,8 0 20 0,7 0-56-16,8 0 32 15,0-4-28-15,12 1 28 16,4 3-32-16,8-4-4 15,-5 4-12-15,1-6-280 16,-1 2 148-16</inkml:trace>
          <inkml:trace contextRef="#ctx0" brushRef="#br0" timeOffset="93207.6341">-334-3434 1068 0,'-34'-10'396'0,"34"10"-308"0,0 0-24 0,0-4 80 15,7 1-92-15,13-7-64 16,3 3 4-16,12-7 4 16,11 0 4-16</inkml:trace>
          <inkml:trace contextRef="#ctx0" brushRef="#br0" timeOffset="92830.043">-59-3324 1008 0,'8'0'372'0,"-8"0"-288"0,0-7-24 0,0 14-16 16,8 0-36-16,-4 0 24 15,3 10-20-15,-7 21 24 16,4 0-24-16,-8 20 12 15,4 1-12-15,-11 6 12 16,-1-3-16-16,-7-3 4 16,-1-8-4-16,5-6 4 15,-4-4-8-15,7-6 40 16,0-8-20-16,-3-10-260 16,7-3 128-16</inkml:trace>
          <inkml:trace contextRef="#ctx0" brushRef="#br0" timeOffset="93506.0055">348-3028 1112 0,'0'0'412'0,"0"0"-320"0,11 0-28 0,-3-3-16 15,11 3-40-15,8-4 24 16,1 1-20-16,10-1-84 15,1 4 40-15</inkml:trace>
          <inkml:trace contextRef="#ctx0" brushRef="#br0" timeOffset="93654.8204">382-2846 944 0,'-30'11'352'0,"30"-11"-276"0,11 10-20 0,1-10 40 15,7 4-64-15,12-4 16 16,8 3-32-16,3-3 28 16,1 3-28-16</inkml:trace>
        </inkml:traceGroup>
        <inkml:traceGroup>
          <inkml:annotationXML>
            <emma:emma xmlns:emma="http://www.w3.org/2003/04/emma" version="1.0">
              <emma:interpretation id="{EEACFB15-88F8-4BD2-9C5F-D007F77FC5D8}" emma:medium="tactile" emma:mode="ink">
                <msink:context xmlns:msink="http://schemas.microsoft.com/ink/2010/main" type="inkWord" rotatedBoundingBox="4674,4458 6165,4471 6156,5486 4666,5473"/>
              </emma:interpretation>
            </emma:emma>
          </inkml:annotationXML>
          <inkml:trace contextRef="#ctx0" brushRef="#br0" timeOffset="94618.9324">1149-2870 976 0,'-23'-3'360'0,"23"3"-280"0,0 10-20 15,0-10 80 1,0 0-88-16,7 0-56 0,5 0 0 16,4 0 20-16,3 0-8 0,8-3 8 15,0 3-8-15,4-4-112 16,0 1 56-16</inkml:trace>
          <inkml:trace contextRef="#ctx0" brushRef="#br0" timeOffset="95021.2427">1919-2873 664 0,'-4'17'244'0,"4"-17"-188"0,0 38-16 15,0-14 68 1,0 0-68-16,-3 21 36 16,3 7-44-16,-4 9 52 15,4 1-48-15,-12 0 168 16,-3-13-112-16,-12-8 72 0,3-3-96 0,-18-11 60 31,3-3-72-31,-15-13 4 0,7-1-36 0,-7-14-4 16,15-2-12-16,1-32-208 15,11-4 108-15,19-26-536 16,8-1 352-16</inkml:trace>
          <inkml:trace contextRef="#ctx0" brushRef="#br0" timeOffset="95112.4842">1985-3300 800 0,'12'0'296'0,"-12"0"-232"0</inkml:trace>
          <inkml:trace contextRef="#ctx0" brushRef="#br0" timeOffset="95877.6045">2303-2921 488 0,'7'-7'180'0,"-7"7"-140"0,-7 0-12 0,3-4 128 16,8 4-92-16,-8-6 72 15,0 2-80-15,-4-3 68 16,4 4-72-16,-7-8 44 15,7 8-56-15,-4-4-28 16,4 7-12-16,-7 0-8 16,7 7 0-16,-8 3 0 15,4 8 0-15,-7 6 24 16,7 3-8-16,-7-3 24 16,7 0-20-16,-4 4-12 15,8-11-4-15,4 4 20 16,4-4-8-16,4-3 16 15,7-7-16-15,1-4-28 16,3 0 8-16,5-9-56 16,-1 2 36-16,-4-6 8 15,4 3 12-15,-7-3-8 16,-5 3 12-16,-3 3 40 16,0 4-20-16,-4 7 60 15,0 3-40-15,7 4-24 16,5 3-8-16,3-3 8 0,0 3-4 0,9-10 32 15,-1-3-20-15,4-11 12 16,0 0-16-16,-8-7 28 16,0 0-24-16,-7-6 4 15,-5 3-12-15,-11-14 36 16,0 7-20-16,-8-18-4 16,1 8-12-16,-5-4-16 15,8 7 4-15,-4 4-84 16,8 9 48-16,4 1-248 15,4 10 160-15</inkml:trace>
        </inkml:traceGroup>
        <inkml:traceGroup>
          <inkml:annotationXML>
            <emma:emma xmlns:emma="http://www.w3.org/2003/04/emma" version="1.0">
              <emma:interpretation id="{9C96599C-2F6C-459F-ABC2-E8A0245A258B}" emma:medium="tactile" emma:mode="ink">
                <msink:context xmlns:msink="http://schemas.microsoft.com/ink/2010/main" type="inkWord" rotatedBoundingBox="6584,4261 7755,4271 7747,5212 6576,520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6568.9434">3054-2801 932 0,'-20'0'348'0,"20"0"-272"0,4 0-20 0,4-7 40 15,0 7-64-15,11-7 24 16,0 7-36-16,8-6 0 16,8 6-12-16,12-7-8 15,3 0 4-15,16-4-384 16,-4 5 208-16</inkml:trace>
          <inkml:trace contextRef="#ctx0" brushRef="#br0" timeOffset="96372.4207">3390-3107 768 0,'4'-21'284'0,"-4"21"-220"0,-4-13-20 0,-7 2 128 16,7 4-104-16,-12 0 88 15,5 1-92-15,-12 6-40 16,3 0-20-16,-3 6 12 15,0 8-8-15,0 3-4 16,-5 11 0-16,9 6-4 16,-4 4 0-16,-4 7 44 15,11-7-24-15,-3 10 24 16,0-3-24-16,7-7-28 16,12-7 4-16,0-1-8 15,8-2 4-15,15-4 52 16,0-7-24-16,20-10-132 15,-5 0 60-15</inkml:trace>
          <inkml:trace contextRef="#ctx0" brushRef="#br0" timeOffset="97125.4675">3681-3279 624 0,'0'0'228'0,"0"0"-176"0,0 0-16 0,0 0 124 31,0 0-96-31,0 0 44 0,0 0-64 0,0 0 20 16,0 0-36-16,-4 7 16 16,0 0-24-16,0 17 16 15,4 3-20-15,-8 15-16 16,4 9-4-16,-3 4 72 15,3 4-36-15,-8-4 4 16,8-7-20-16,-7 4 52 16,7-15-40-16,-4-2 8 15,8-4-24-15,-4-4 12 16,4-3-16-16,-4-6 32 16,4-5-24-16,-3-6-100 15,6 4 40-15,-3-8-104 16,0 0 84-16,0-6-200 15,0 3 148-15</inkml:trace>
          <inkml:trace contextRef="#ctx0" brushRef="#br0" timeOffset="98909.7735">3379-2577 860 0,'19'10'320'0,"-19"-10"-248"0,35 7-20 16,-12-7 60 0,0 0-72-16,16-3 44 0,0-1-48 0,15-6 8 15,0 3-28-15,24-7 28 16,-5 7-28-16,8-3-4 16,-11 7-8-16,-8-4 12 15,-12 3-8-15,-11-3 32 16,-8 4-24-16,-12-4 76 15,-3 7-56-15,-12 0-20 16,0 0-16-16,0-7-272 16,3 14 144-16</inkml:trace>
          <inkml:trace contextRef="#ctx0" brushRef="#br0" timeOffset="98621.6762">3499-2877 880 0,'-8'4'328'0,"8"-4"-256"0,4 0-16 0,-4 0 144 16,8 0-120-16,3-4 20 15,5 4-60-15,11-3 60 16,8 0-52-16,11-4 8 16,1 7-32-16,7 0 12 15,0 0-20-15,0-7 8 16,-7 10-12-16,-9-3 12 16,-3 4-16-16,-12-4-136 15,1 3 72-15,-17 1-272 16,-3-1 184-16</inkml:trace>
          <inkml:trace contextRef="#ctx0" brushRef="#br0" timeOffset="98309.6567">3584-3234 488 0,'-8'-11'180'0,"8"11"-140"0,8-3-12 0,-8-1 172 16,0 8-116-16,0-4 36 16,0 0-72-16,0 0 44 15,8 3-56-15,3-3 64 16,5 4-60-16,7 3 0 16,0-7-24-16,16 0 8 15,0 0-16-15,11-7 32 16,-4 7-24-16,1-4 4 15,-8-3-12-15,-5 4 12 16,-14 3-12-16,-5-3 24 16,5 3-20-16,-9 0-40 15,1 0 16-15,-4-7-368 16,3 14 208-16</inkml:trace>
          <inkml:trace contextRef="#ctx0" brushRef="#br0" timeOffset="99670.7915">3650-3496 520 0,'-8'-3'192'0,"8"3"-152"0,8 7-8 0,-8-11 140 16,0 4-100-16,0-3 76 16,0 6-84-16,0-3 52 15,0 0-64-15,0 0 48 16,0 0-56-16,0 0 24 16,4 7-40-16,-4-7 8 15,0 3-20-15,3 1 20 16,5 3-24-16,8 0-12 15,7 0-4-15,12-4 12 16,0 0-4-16,7-3 16 16,1 4-12-16,-8-4 32 15,-4-4-24-15,-8 4 56 0,-4 0-40 16,-7-3 72-16,-4 3-56 0,-5 0 0 16,1 0-28-16,-8-7-64 15,4 7 20-15</inkml:trace>
        </inkml:traceGroup>
        <inkml:traceGroup>
          <inkml:annotationXML>
            <emma:emma xmlns:emma="http://www.w3.org/2003/04/emma" version="1.0">
              <emma:interpretation id="{91CD52E2-F357-4F21-B9AA-78A50EDD3F21}" emma:medium="tactile" emma:mode="ink">
                <msink:context xmlns:msink="http://schemas.microsoft.com/ink/2010/main" type="inkWord" rotatedBoundingBox="8640,5558 8813,5560 8812,5723 8639,572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0306.7238">5268-2206 912 0,'-8'0'340'0,"12"18"-264"0,0 2-24 15,-4-13 36 1,0 10-60-16,-16-3 60 16,5 10-52-16,-24-7-228 15,4 1 104-15,-12-5-500 16,5 1 332-16</inkml:trace>
        </inkml:traceGroup>
        <inkml:traceGroup>
          <inkml:annotationXML>
            <emma:emma xmlns:emma="http://www.w3.org/2003/04/emma" version="1.0">
              <emma:interpretation id="{1B84DF5E-A907-4F72-8183-D42D89F15F6E}" emma:medium="tactile" emma:mode="ink">
                <msink:context xmlns:msink="http://schemas.microsoft.com/ink/2010/main" type="inkWord" rotatedBoundingBox="11223,4394 14147,4419 14140,5275 11216,525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2317.8627">7846-3166 664 0,'-8'-3'244'0,"8"3"-188"0,-7 0-16 16,3 0 112 0,8 0-92-16,-8 0 72 15,4 0-76-15,-4 0 12 0,4 0-36 0,4-3 24 16,7 3-32-16,9-4-12 15,3 4-8-15,19-3-4 16,9 3 0-16,11-4 44 16,0 11-24-16,-4 0-8 15,-12 0-8-15,8-7-4 16,-15 7 0-16,-12-4 16 16,-4 4-8-16,-7-3-4 15,-1 2 0-15,-11 1 4 16,8 0-4-16,-12 0 16 15,0 0-12-15,0 0 16 16,0 3-16-16,-4-3 4 16,-4 3-4-16,4-3-16 15,4 4 4-15,-11 2 12 16,-1 5-4-16,-7 6-20 16,7 3 8-16,-11 8 4 15,4 2 4-15,-12 1-12 16,7 0 8-16,1 7 4 15,4-4 0-15,-1-3 16 16,1-7-8-16,0 0 32 16,3-7-24-16,-3-10 32 15,3-7-32-15,-7-11 12 16,8 1-16-16,-16-21 0 16,8 6-4-16,-12-9 4 15,8 6-8-15,-12-10-4 16,4 4 4-16,0-11 4 0,4 4-4 15,0-11-12-15,8 10 4 0,0-9-16 16,11 2 12-16,1-2-32 16,7 9 24-16,4 4-20 15,4 14 20-15,3-4-16 16,5 15 16-16</inkml:trace>
          <inkml:trace contextRef="#ctx0" brushRef="#br0" timeOffset="102619.6634">8477-3024 860 0,'8'3'320'0,"-8"-3"-248"0,27 17-20 16,-8-3 92 0,4 0-88-16,16 10 60 15,0 0-72-15,15 7 16 16,-4 0-40-16,5-4 8 16,-9 1-16-16,0-4 20 15,-7 0-20-15,-12-7 32 16,-7-3-28-16,-9-7 4 15,1 0-12-15</inkml:trace>
          <inkml:trace contextRef="#ctx0" brushRef="#br0" timeOffset="102844.2609">8942-3018 780 0,'-24'-20'288'0,"24"20"-224"0,-15 10-20 0,7-3 156 15,0 7-120-15,-23 6 44 16,12 8-72-16,-27 3-28 16,11 0-16-16,-12 3 0 15,9 1-4-15,-9-1 16 16,12 0-12-16,4-3-12 16,12-3 0-16,0-7-24 15,7-4 16-15</inkml:trace>
          <inkml:trace contextRef="#ctx0" brushRef="#br0" timeOffset="103610.2985">9255-2746 892 0,'-8'-10'332'0,"8"10"-260"0,51-10-20 0,-20 3 28 16,0 7-56-16,11-7 44 15,5 7-40-15,-5-4-16 16,1 4-4-16</inkml:trace>
          <inkml:trace contextRef="#ctx0" brushRef="#br0" timeOffset="103158.0981">9464-3172 788 0,'-4'-11'292'0,"4"11"-228"0,8 0-16 0,-8 4 88 16,0 3-84-16,-4 10 76 16,4 3-72-16,-8 18 32 15,1 0-52-15,-9 10 60 16,8 0-56-16,-11 4 8 16,4 0-28-16,-9 6-4 15,5-3-8-15,-4 0 28 16,3-3-20-16,1-7 56 15,4-7-40-15,3-14-32 16,8-4-4-16,12-23-412 16,3-4 224-16</inkml:trace>
          <inkml:trace contextRef="#ctx0" brushRef="#br0" timeOffset="104088.5703">9503-3344 728 0,'-4'-4'268'0,"4"4"-208"0,8 4-16 0,-8-4 176 16,0 0-128-16,4 0 8 15,7 3-60-15,9-3 4 16,3 3-24-16,19-6-8 15,9 3-8-15,15-3-4 16,-1 3 0-16,-3-4 24 16,-4 4-12-16,-7-3 24 15,-9 6-24-15,-22-3 56 16,3-3-36-16,-12 3 4 16,-3 0-24-16,-4 0-208 15,0 0 104-15</inkml:trace>
          <inkml:trace contextRef="#ctx0" brushRef="#br0" timeOffset="103430.3313">9840-3234 904 0,'7'0'332'0,"-7"0"-256"0,4 7-24 15,-4-4 44 1,4 7-64-16,-4 11 32 16,4 3-36-16,-8 14-16 15,4 0-8-15,-4 13 28 16,-3 1-16-16,-13 6-4 15,5-3-8-15,-9 11 28 16,9-8-16-16,-4 4 12 0,7-3-16 16,0-11-120-16,5-7 56 0,-1-13-392 15,4-11 244-15</inkml:trace>
          <inkml:trace contextRef="#ctx0" brushRef="#br0" timeOffset="105294.2779">10285-2643 892 0,'0'4'332'0,"0"-4"-260"0,4 14-20 15,3-14 116 1,5 7-104-16,15-7 16 16,8 3-44-16,11-6-24 15,1 3-8-15</inkml:trace>
          <inkml:trace contextRef="#ctx0" brushRef="#br0" timeOffset="105135.1705">10347-2801 780 0,'-27'-7'288'0,"27"7"-224"0,-8 0-20 0,0 0 156 15,16 0-120-15,-8 0 56 16,12 0-80-16,15 0-8 16,0 0-28-16,11-3 16 15,1 3-24-15,4 0 32 16,-5 7-28-16,1-4-136 15,-16 4 64-15</inkml:trace>
        </inkml:traceGroup>
        <inkml:traceGroup>
          <inkml:annotationXML>
            <emma:emma xmlns:emma="http://www.w3.org/2003/04/emma" version="1.0">
              <emma:interpretation id="{273932CC-3EEE-4A82-80D9-F8D93967B583}" emma:medium="tactile" emma:mode="ink">
                <msink:context xmlns:msink="http://schemas.microsoft.com/ink/2010/main" type="inkWord" rotatedBoundingBox="14565,4465 17182,4488 17173,5540 14556,5518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5486.7895">11024-2742 1164 0,'-8'0'428'0,"8"0"-332"0,12-4-24 0,4 4-16 16,3 4-44-16,20-4 4 15,7 3-8-15,4-3-8 16,1 0 4-16</inkml:trace>
          <inkml:trace contextRef="#ctx0" brushRef="#br0" timeOffset="105740.0307">11864-2828 644 0,'0'0'236'0,"0"0"-180"0,4 0-20 16,-4 7 88-1,4 3-76-15,-4 4 68 16,0 13-64-16,-4 21-20 16,0 7-20-16,-7 21 0 15,-1-7-8-15,-15-4 120 16,11-10-68-16,-18-10 148 0,3-11-120 0,-12-6 44 16,8-4-80-16,-11-10 28 31,19 0-44-31,-4-21-64 0,11 0 20 0</inkml:trace>
          <inkml:trace contextRef="#ctx0" brushRef="#br0" timeOffset="105891.4322">11849-3283 1152 0,'0'-10'428'0,"0"10"-332"0,31 7-28 0,-24-4-4 15,5 4-48-15,4 0-472 16,3 0 248-16</inkml:trace>
          <inkml:trace contextRef="#ctx0" brushRef="#br0" timeOffset="106596.3092">12422-3007 560 0,'-4'-7'208'0,"4"7"-164"0,4-4-8 0,-8 1 100 16,0 6-80-16,-12 1 84 15,5 3-80-15,-9 3 4 16,9 4-40-16,-8 6-20 15,7 5-8-15,0 2 20 16,8 1-8-16,4 6 32 16,8-6-24-16,0-1 12 15,4 1-16-15,-1-11 28 16,5 10-24-16,-5-20-4 16,5 7-8-16,-1-17-236 15,1 3 128-15,-5-7-124 16,5-4 132-16,-8-6-276 15,7 7 208-15,-15-4 244 16,4 4-36-16,-8 3 392 16,0 3-248-16,-4 8 44 15,8 6-144-15,8 11-16 16,0 6-48-16,4 8 4 16,7-1-16-16,8-3 28 0,0 0-24 15,8-14 48-15,0-3-36 0,0-17-4 16,-8-4-16-16,0-14 56 15,-8 4-36-15,-11-14 8 16,-4 3-24-16,-12-9 0 16,0 9-4-16,-7-10 4 15,7 11-8-15,-4-4-48 16,9 10 28-16,3 0-52 16,7 11 40-16,13 0-152 15,-1 3 100-15</inkml:trace>
          <inkml:trace contextRef="#ctx0" brushRef="#br0" timeOffset="106956.7672">13564-3066 932 0,'0'-17'348'0,"0"17"-272"0,0-24-20 16,-8 10 104-1,0 7-100-15,-11-10 28 16,-1 7-52-16,-18 3 12 16,11 3-28-16,-12 11 16 15,12 4-20-15,-12 13-36 0,8 10 12 0,-4 4-8 16,20 3 8-16,-8 7 16 15,7-3-4-15,12-4-20 16,-3-3 8-16,26-3 20 16,0-4-4-16,20-7 48 15,7-4-28-15,1-13-224 16,-8 4 104-16,3-11-276 16,-11 3 212-16</inkml:trace>
          <inkml:trace contextRef="#ctx0" brushRef="#br0" timeOffset="107153.2895">13238-2846 1028 0,'-11'-3'380'15,"11"3"-296"-15,8-3-20 0,-5 3-4 16,5 3-44-16,19-3-4 15,4 3-8-15,31-6 28 16,-4 6-16-16,8 1-136 16,0-1 64-16</inkml:trace>
          <inkml:trace contextRef="#ctx0" brushRef="#br0" timeOffset="107736.8885">13060-2257 644 0,'-11'-7'236'0,"11"7"-180"0,4 3-20 15,-4-3 148 1,0 0-108-16,0-3 60 16,7-4-80-16,1 0 0 15,8 0-32-15,-5-3 40 16,9-4-36-16,-5-3-24 16,4 3-4-16,-7 1-28 15,7 9 16-15,1-3-4 0,-1 4 8 0,0 3-20 16,-3 3 16-16,-4 8 24 15,-1 2-8-15,5 4 20 16,3 8-16-16,0-12-4 16,1 8 0-16,15-11 40 15,-1 4-24-15,5-14 36 16,-4 0-32-16,-4-7 40 16,0 7-36-16,-8-17 20 15,0 10-28-15,-7-14-28 16,-5 4 4-16</inkml:trace>
        </inkml:traceGroup>
        <inkml:traceGroup>
          <inkml:annotationXML>
            <emma:emma xmlns:emma="http://www.w3.org/2003/04/emma" version="1.0">
              <emma:interpretation id="{68BFA625-BDCB-4DD6-99C0-A7EFCAE4F3F8}" emma:medium="tactile" emma:mode="ink">
                <msink:context xmlns:msink="http://schemas.microsoft.com/ink/2010/main" type="inkWord" rotatedBoundingBox="17691,4157 18420,4164 18411,5243 17682,523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09022.3077">14168-2856 1040 0,'-28'-7'384'0,"28"7"-300"0,0-3-20 0,8-1-4 16,12 8-44-16,11-4 40 16,3 0-32-16,13-4 12 15,-5 4-20-15,16-3 36 16,-3-1-28-16,-5 1-120 15,-4 3 52-15,-15-3-352 16,-3-1 216-16</inkml:trace>
          <inkml:trace contextRef="#ctx0" brushRef="#br0" timeOffset="108773.1437">14853-3138 676 0,'-4'-7'248'0,"4"7"-192"0,15-7-16 0,-11-7 156 16,0 11-116-16,-4-11 72 16,0 7-88-16,-12-10-16 15,1 10-32-15,-24-13-48 16,4 9 20-16,-31-2-24 16,8 2 20-16,-12-3-8 15,12 8 12-15,4-5 44 16,11 4-20-16,0 0 36 15,16 1-32-15,0-1 12 16,7 7-16-16,5-4-52 16,3 4 24-16,-4 0 4 15,8 11 8-15,-3 2 20 16,7 11-8-16,-8 21 16 16,4 14-16-16,-4 13 4 15,1 4-4-15,-1-4-8 16,8-7 4-16,-12 1 12 15,8-8-8-15,-3-3 16 16,3-7-16-16,-4-10 48 16,8-7-28-16,-4-14 40 15,4 4-40-15,0-14-4 16,8-4-16-16,0-3-32 16,3 0 12-16,5 0-20 15,3 7 16-15,4-7 8 16,1 7 8-16,6-3 8 15,5 2-4-15,0-9 32 0,0 6-20 16,-8-6-100-16,0 3 40 0</inkml:trace>
          <inkml:trace contextRef="#ctx0" brushRef="#br0" timeOffset="109419.3635">14280-3596 768 0,'0'-3'284'0,"0"3"-220"0,15 10-20 0,-7-6 136 15,-4-1-108-15,19-3 76 16,0 4-84-16,16-4 44 16,4 0-64-16,7-4 16 15,4 4-40-15,-3-3 16 16,-5-1-20-16,-11-3 36 15,-4 7-28-15,-12-3 4 16,0 3-16-16,-7-4 28 16,-4 8-24-16,-4-4-288 15,0 0 148-15</inkml:trace>
        </inkml:traceGroup>
      </inkml:traceGroup>
    </inkml:traceGroup>
    <inkml:traceGroup>
      <inkml:annotationXML>
        <emma:emma xmlns:emma="http://www.w3.org/2003/04/emma" version="1.0">
          <emma:interpretation id="{3879E9F9-691E-43A7-96F4-0785B2BBEF99}" emma:medium="tactile" emma:mode="ink">
            <msink:context xmlns:msink="http://schemas.microsoft.com/ink/2010/main" type="paragraph" rotatedBoundingBox="4181,5659 10793,5689 10789,6681 4176,66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1A033B7-05D9-4B1F-A63A-A5D6D7E70640}" emma:medium="tactile" emma:mode="ink">
              <msink:context xmlns:msink="http://schemas.microsoft.com/ink/2010/main" type="line" rotatedBoundingBox="4181,5659 10793,5689 10789,6681 4176,6650"/>
            </emma:interpretation>
          </emma:emma>
        </inkml:annotationXML>
        <inkml:traceGroup>
          <inkml:annotationXML>
            <emma:emma xmlns:emma="http://www.w3.org/2003/04/emma" version="1.0">
              <emma:interpretation id="{7F36D9ED-885E-4101-B2CD-A0D4DA2E13A5}" emma:medium="tactile" emma:mode="ink">
                <msink:context xmlns:msink="http://schemas.microsoft.com/ink/2010/main" type="inkWord" rotatedBoundingBox="4181,5659 7297,5673 7294,6359 4178,6345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6430.8888">715-1841 184 0,'4'-41'68'0,"-4"41"-52"0,0-45-4 16,0 25 240 0,8 6-140-16,-8-10 176 15,0 7-164-15,8-8 48 16,-4 8-100-16,-4-3 56 0,4 9-72 16,-4-3 12-16,0 8-36 0,0-1-20 15,0 3-8-15,0 25-4 16,-4 6 0-16,-8 29 0 15,4 5 0-15,-3 8 16 16,-5-3-8-16,-3-11 4 16,11-7-4-16,-7-10 20 15,7-4-16-15,0-10 12 16,8-7-12-16,0-10 56 16,8 0-40-16,0-14-4 15,7 0-12-15,-3-13 0 16,3-1-8-16,1-10-28 15,-5 4 12-15,9-8-20 16,3 11 16-16,-4 0-44 16,1 10 32-16,-5 7-4 15,4 7 20-15,-3 14 0 16,-1 3 4-16,-7 7 32 16,4 4-12-16,-8 3 24 15,-1-4-24-15,-3 1 24 16,0-4-24-16,-3 0 4 15,3-3-8-15,-8-4 12 16,8 0-12-16,-4-6 4 16,8 2-4-16,-4-6-32 15,4 4 12-15,3-15-252 0,9 1 148 16</inkml:trace>
          <inkml:trace contextRef="#ctx0" brushRef="#br0" timeOffset="116821.0752">1288-1658 872 0,'-7'-4'324'0,"7"4"-252"0,0 4-20 0,-4-4 84 15,4 3-84-15,-8 0 60 16,0 1-68-16,-3-1-20 16,3 1-16-16,-8 3-20 15,9 6 8-15,-9 5 20 16,5-1-8-16,-1 10 4 15,4 1-4-15,4-1-8 16,4 1 4-16,12-4 20 16,3-3-12-16,5-14 12 15,-1-1-12-15,4-12 28 16,4-5-24-16,-3-9-4 16,-5-1-8-16,-7-10 4 15,-1 14-4-15,-11-11 16 16,0 11-12-16,-11-7-4 15,-1 10 0-15,-3 0-32 16,7 4 16-16,-4 3-32 16,4 11 28-16,5-8-28 15,3 8 24-15,3-8-264 16,9 4 156-16,7-7-360 0,9 7 276 16</inkml:trace>
          <inkml:trace contextRef="#ctx0" brushRef="#br0" timeOffset="117451.6039">1668-1703 820 0,'0'-4'304'0,"0"4"-236"0,0 0-20 0,0 0 64 15,0 0-72-15,-4 4 36 16,0 6-44-16,-4 4 0 15,4 7-20-15,-7-1-8 16,7 1 0-16,0 0 12 16,-4-1-8-16,1-3-4 15,7 1 0-15,-4-8 20 16,4 0-12-16,0-13 40 16,4 3-28-16,3-11-12 15,1 5-8-15,0-12 4 16,3 8-4-16,9-11-20 15,-5 8 8-15,1-11-76 16,3 6 48-16,0 1-32 16,1 7 44-16,-5 0 0 15,-3 6 16-15,-4 8 44 16,-1 2-24-16,-3 8 44 16,0 3-32-16,-4 1 32 15,0 2-32-15,0 1-12 0,0 0-8 0,-8-8 28 16,16 1-16-16,-8-7 12 15,4 3-16-15,4-10 0 16,-1 0-4-16,1-7-40 16,4 0 16-16,-4-6-92 15,3 2 60-15,1-6-20 16,3 7 40-16,-3-4-4 16,3 7 20-16,-3-3 8 15,3 6 4-15,-3 1 60 16,-4 3-32-16,-8 3 40 15,4 4-36-15,-4 4 36 16,7 2-40-16,-7 1 12 16,0 0-24-16,0-4-8 15,0 1-4-15,0-8-4 16,0 4 0-16,0-7-212 16,8 0 116-16</inkml:trace>
          <inkml:trace contextRef="#ctx0" brushRef="#br0" timeOffset="117811.0596">2330-1645 716 0,'0'0'264'0,"0"0"-204"0,-4-10-16 16,-4 7 132 0,16 3-104-16,-16-4 68 0,0 4-80 15,-3-3 0-15,3 3-36 0,-4 0-12 16,5 3-8-16,-5 4-32 15,4 3 16-15,-3 4-4 16,11 0 8-16,0 0-20 16,4 3 16-16,11-3 24 15,4-1-8-15,12-6 28 16,-4-3-20-16,8-8-4 16,-8 1-4-16,-7-11 12 15,3 7-8-15,-8-3 32 16,-7-4-24-16,-8-3 20 15,-8 10-20-15,-7-14 8 16,3 11-12-16,-3-4 44 16,3 7-28-16,1 4-48 15,3 3 8-15,12 0-384 16,3 3 216-16</inkml:trace>
          <inkml:trace contextRef="#ctx0" brushRef="#br0" timeOffset="118990.1965">2814-1627 652 0,'0'-4'244'0,"0"4"-192"0,11-14-12 0,-3 7 40 16,0 7-52-16,-8-6 52 16,4 2-48-16,-4-3 28 15,7 7-32-15,-14 4 8 16,7 3-20-16,-12 3-8 15,4 7-4-15,-3 7 28 16,-5 0-16-16,4 4 32 16,1 3-32-16,-5-7 32 15,9 0-32-15,-1-10 40 16,8 0-32-16,0-14 12 16,8-4-20-16,3-10 28 15,5 1-28-15,3-12 4 16,4 8-12-16,-3-10-16 15,-1 6 4-15,0-3-16 16,1 7 12-16,-1-4-24 16,0 11 20-16,-3-1-4 15,3 5 8-15,-7 6 0 16,3 0 0-16,-11 6 32 16,4 12-12-16,0-5 12 15,-8 12-12-15,0-1 12 0,0-4-16 16,0 4 16-16,4 0-16 0,-4-10 16 15,0 3-16-15,0-10 24 16,3 0-20-16,1-14-4 16,4 7-4-16,4-10-40 15,-5-4 20-15,5-3-48 16,4-4 36-16,3-3-64 16,0 4 52-16,1-4 8 15,7 6 20-15,-8 1-24 16,4 7 20-16,-7 6 40 15,-1 8-12-15,-7-4 80 16,0 14-56-16,-8-1 12 16,0 5-28-16,-8 6 4 31,4-4-12-31,-4-3-8 0,5 8 0 0,-1-12 20 16,4 1-12-16,0-4-64 15,7-3 24-15,1-14-280 16,8 4 172-16</inkml:trace>
          <inkml:trace contextRef="#ctx0" brushRef="#br0" timeOffset="119312.8588">3650-1621 780 0,'-8'0'288'0,"8"0"-224"0,-8 0-20 15,4 0 84 1,4 0-80-16,-7-6 44 0,3 6-56 0,-8 0 8 15,4 0-28-15,-7 6-16 16,7 1-4-16,-3 4-4 16,7 2 0-16,4 5 8 15,4 2 0-15,7-9 0 16,5 9 0-16,3-13 32 16,4 0-16-16,0-14 12 15,5 0-16-15,-9 0 0 16,0-6-4-16,-3-5 28 15,-5 12-20-15,-11-12 4 16,-7 5-12-16,-1-5 4 16,-4 5-8-16,1-1-20 15,3 3 8-15,8-2-252 16,4 6 144-16</inkml:trace>
        </inkml:traceGroup>
        <inkml:traceGroup>
          <inkml:annotationXML>
            <emma:emma xmlns:emma="http://www.w3.org/2003/04/emma" version="1.0">
              <emma:interpretation id="{533FAB46-8C39-42A1-AC52-727B580560A7}" emma:medium="tactile" emma:mode="ink">
                <msink:context xmlns:msink="http://schemas.microsoft.com/ink/2010/main" type="inkWord" rotatedBoundingBox="7595,5680 9199,5688 9195,6673 7590,666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9644.4364">4114-1672 820 0,'4'7'304'0,"-4"-7"-236"0,-15 24-20 16,7-14 36-16,4 0-56 0,-8 1 24 15,5 3-32-15,-5-8 16 16,8 8-20-16,-4-10 64 16,8-4-48-16,0 0 4 15,4-4-20-15,4-10 16 16,8 8-20-16,3-19-4 16,0 8-4-16,4-10-32 15,1 3 16-15,-5 3-20 16,4 4 16-16,-3 3 0 15,-1 7 8-15,-4 7-264 16,1 4 144-16</inkml:trace>
          <inkml:trace contextRef="#ctx0" brushRef="#br0" timeOffset="120049.536">4548-1703 476 0,'8'-17'176'0,"-8"17"-136"0,3-14-12 0,-3 7 128 15,4 0-92-15,-4 4 72 16,0 3-80-16,-4 10 12 16,1 4-36-16,-9 3-4 15,0 11-16-15,-7 27 0 16,4 0-4-16,-9 27 20 15,9-6-16-15,-5 3-164 16,5-3 84-16,-1-18 32 16,5-10 28-16,3-17-112 15,-4-7 64-15</inkml:trace>
          <inkml:trace contextRef="#ctx0" brushRef="#br0" timeOffset="120417.3257">4482-1658 592 0,'19'-14'220'0,"-19"14"-172"0,55-14-12 16,-24 7 92-1,3 11-76-15,9-15 112 16,3 11-92-16,-3 4-28 0,-8 3-28 16,-8 3 12-16,-4 0-16 0,-7 4 76 15,-5 0-52-15,-15-4 48 16,-3 4-48-16,-24-7 24 16,4 3-32-16,-20-10-16 15,8 4-8-15,-11-8 12 16,8 1-8-16,7-4-20 15,15 0 4-15,16-10-156 16,16 3 92-16,19-14-392 16,12 8 256-16</inkml:trace>
          <inkml:trace contextRef="#ctx0" brushRef="#br0" timeOffset="120814.4619">5125-2047 808 0,'15'-14'300'0,"-15"14"-232"0,12-3-20 0,-8 3 44 16,-1 3-60-16,-3 7 24 15,4 4-36-15,-4 17 8 16,0 7-16-16,-7 14 0 16,-1-1-4-16,-8 4 28 15,5-7-20-15,-9-3-4 16,9-4-8-16,-5-6 40 15,5-8-24-15,7-9 24 16,0-1-24-16,8-14 60 0,0-3-44 16,15-14-32-16,-11 4-8 0,11-14-52 15,12 0 28 1,-12-10-124-16,9 3 80 0,-1-4 16 16,-8 8 36-16,-7 6 32 15,7 11-4-15,-4 6 92 16,-3 8-52-16,0 9 48 15,3 5-56-15,-7 2 32 16,4 11-40-16,-12-3 8 16,7-1-24-16,-3-6 28 15,0 3-28-15,-4-7-24 16,12-3 4-16</inkml:trace>
          <inkml:trace contextRef="#ctx0" brushRef="#br0" timeOffset="121114.78">5643-1799 1144 0,'-46'34'420'0,"46"-34"-324"0,-27 41-28 0,19-24 164 16,-4-3-140-16,-7 0-20 16,19 3-44-16,-8-7-16 15,4 4-4-15,4-7-368 16,8 0 196-16</inkml:trace>
          <inkml:trace contextRef="#ctx0" brushRef="#br0" timeOffset="120966.8673">5655-2078 1008 0,'-35'3'372'0,"35"-3"-288"0,-19 7-24 15</inkml:trace>
        </inkml:traceGroup>
        <inkml:traceGroup>
          <inkml:annotationXML>
            <emma:emma xmlns:emma="http://www.w3.org/2003/04/emma" version="1.0">
              <emma:interpretation id="{53461508-930F-43D7-9764-638AF87F5E98}" emma:medium="tactile" emma:mode="ink">
                <msink:context xmlns:msink="http://schemas.microsoft.com/ink/2010/main" type="inkWord" rotatedBoundingBox="9418,6021 10792,6027 10790,6352 9416,6345"/>
              </emma:interpretation>
              <emma:one-of disjunction-type="recognition" id="oneOf16">
                <emma:interpretation id="interp16" emma:lang="" emma:confidence="1">
                  <emma:literal>son.</emma:literal>
                </emma:interpretation>
                <emma:interpretation id="interp17" emma:lang="" emma:confidence="0">
                  <emma:literal>s on.</emma:literal>
                </emma:interpretation>
                <emma:interpretation id="interp18" emma:lang="" emma:confidence="0">
                  <emma:literal>S on.</emma:literal>
                </emma:interpretation>
                <emma:interpretation id="interp19" emma:lang="" emma:confidence="0">
                  <emma:literal>5 on.</emma:literal>
                </emma:interpretation>
                <emma:interpretation id="interp20" emma:lang="" emma:confidence="0">
                  <emma:literal>} on.</emma:literal>
                </emma:interpretation>
              </emma:one-of>
            </emma:emma>
          </inkml:annotationXML>
          <inkml:trace contextRef="#ctx0" brushRef="#br0" timeOffset="121492.7657">5996-1744 996 0,'-4'3'368'0,"4"-3"-284"15,-16 3-24-15,5 1 64 16,7 3-80-16,-12 3-36 16,5 0-8-16,-1 4-48 15,8 3 28-15,4 1 16 16,8 2 4-16,7 1 12 15,9 0-8-15,-1-4-4 16,0 3 4-16,-7-2-24 16,-1-5 12-16,-11-2 76 0,0-1-40 0,-16-3 8 15,1 3-20-15,-17-6-4 16,1-1-4-16,-7-3-16 16,6 0 4-16,5-3-112 15,8 3 64-15,15-4-332 16,7 4 216-16</inkml:trace>
          <inkml:trace contextRef="#ctx0" brushRef="#br0" timeOffset="122210.4904">6441-1720 840 0,'4'0'312'0,"-4"0"-244"0,-4 0-16 0,0 0 92 16,4 3-88-16,-12 11 40 16,5 0-56-16,-9-4 4 15,4 11-28-15,1-4 0 16,3 3-8-16,0-2 4 15,5 9-8-15,3-10-4 16,3 1 4-16,1-8 48 16,4-3-28-16,4-11 24 15,-1 4-28-15,1-10 16 16,-1 0-20-16,5-7-44 16,-1 6 16-16,-3-9-60 0,4-1 40 15,-1-3-44 1,0 0 40-16,-3-7 12 0,4 10 12 0,-9 4-24 15,5 10 20 1,-4 7 60-16,-1 7-24 0,-3 7 28 16,4 3-28-16,-4 7 8 15,0 0-16-15,0 0 20 16,0 0-20-16,-1 4-4 16,5-8-4-16,-8-2 40 15,4-5-24-15,0-2-8 16,0 2-8-16,0-13-16 15,-1 0 8-15,1-17-48 16,0 10 24-16,4-17-48 16,7 4 44-16,-3-8-44 15,4 4 40-15,-5 3 36 16,5 8 4-16,-5-1 44 16,1 10-24-16,-4 4 64 15,3 4-48-15,-7 3 44 16,4 6-48-16,-8 5 32 15,4-1-36-15,-4 0 0 16,7 4-20-16,1-4 28 16,8 0-24-16,-5-3 48 15,5-4-36-15,-5-6-84 16,9-1 28-16,-12-6-228 0,3-1 140 16,-3-6-440-16,3 6 308 15</inkml:trace>
          <inkml:trace contextRef="#ctx0" brushRef="#br0" timeOffset="122451.633">7234-1414 1048 0,'-3'0'388'0,"3"0"-300"0,3 0-28 0,-3-4-4 16,0 4-44-16,4-3-876 16,4 0 472-16</inkml:trace>
        </inkml:traceGroup>
      </inkml:traceGroup>
    </inkml:traceGroup>
    <inkml:traceGroup>
      <inkml:annotationXML>
        <emma:emma xmlns:emma="http://www.w3.org/2003/04/emma" version="1.0">
          <emma:interpretation id="{EDD9AA89-CCB9-4A73-BEEE-FCFB954B5738}" emma:medium="tactile" emma:mode="ink">
            <msink:context xmlns:msink="http://schemas.microsoft.com/ink/2010/main" type="paragraph" rotatedBoundingBox="3190,7337 9573,7062 9628,8359 3246,86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6ADB2A-2633-4E44-962B-9D726805F43E}" emma:medium="tactile" emma:mode="ink">
              <msink:context xmlns:msink="http://schemas.microsoft.com/ink/2010/main" type="inkBullet" rotatedBoundingBox="3196,7466 4112,7426 4154,8416 3239,8455"/>
            </emma:interpretation>
          </emma:emma>
        </inkml:annotationXML>
        <inkml:trace contextRef="#ctx0" brushRef="#br0" timeOffset="146546.4737">-326 45 684 0,'-4'0'252'0,"4"0"-192"0,4-14-20 0,0 7 76 15,4 7-72-15,11-3 44 16,-3-4-52-16,7-7-12 16,12 14-12-16,-4-7 0 15,7 0-8-15,9 7 32 16,-5-3-20-16,5 3 4 15,-1 3-12-15,-3 1 28 16,-1 3-20-16,1 3-4 16,0 0-8-16,3 4 12 15,-11 3-8-15,7-3 24 16,-7 3-20-16,0-3-4 16,0 3-4-16,-4 0-4 15,0 1 0-15,-8 6 44 16,0 0-24-16,-7 3-36 15,-5 1 8-15,-7 3 28 16,0-4-12-16,-8 8 28 16,4-4-24-16,-7 0 32 15,-1 0-28-15,-8-4 4 16,9-3-12-16,-13 0 20 16,9-3-16-16,-13-4-4 15,9-3-4-15,-12-4 28 0,4 4-16 16,-12-4 4-16,8 1-12 0,-12-1 4 15,8 0-8-15,-8-3 32 16,12 4-20-16,-8-4 20 16,8 3-20-1,-8-7 36-15,8 4-28 0,-8-7-12 16,12 4-8-16,-8-8 28 16,8 4-16-16,-4-3 32 15,8-1-32-15,-9-9-12 16,9 6-8-16,-8-4-4 15,8 4 0-15,-8-6-12 16,3 13 12-16,-7-7-164 16,8 3 96-16,-4-3-260 15,12 7 188-15</inkml:trace>
        <inkml:trace contextRef="#ctx0" brushRef="#br0" timeOffset="147012.7139">-70-289 632 0,'-4'-3'236'0,"4"3"-184"0,-4-4-16 0,4 1 192 16,8 3-132-16,-5-4 104 16,1 4-116-16,0-3 40 15,4 3-68-15,-4 0 20 16,4 3-44-16,-1 1-20 15,5 3-4-15,3 0 36 16,1 3-24-16,7-7 24 16,4 1-24-16,0-8 16 15,12 1-20-15,7-7-8 16,1-1-4-16,3-3 20 16,1 8-12-16,-1-5-32 15,-4 8 12-15,-15-1 28 16,4 4-12-16,-8 0 28 15,-7 7-24-15,-1-3-84 16,0 3 40-16</inkml:trace>
        <inkml:trace contextRef="#ctx0" brushRef="#br0" timeOffset="145841.3776">73 31 496 0,'0'-7'184'0,"0"4"-140"0,15 3-16 0,-15-4 144 16,0 4-100-16,0-3 120 16,0-1-108-16,0-2 36 15,0 6-72-15,0-7 56 16,4 7-64-16,-4-4 36 16,0 4-44-16,-4 7-20 15,4 3-4-15,-7 8 16 16,7 6-12-16,-8 10 12 15,4 1-12-15,-8 13 20 16,5 0-20-16,-9 4-4 16,8-1-4-16,-7-6 28 15,11-7-16-15,0-7-24 16,4-7 4-16,-4-10-300 16,8-4 168-16,-4-14-632 15,4-2 428-15</inkml:trace>
      </inkml:traceGroup>
      <inkml:traceGroup>
        <inkml:annotationXML>
          <emma:emma xmlns:emma="http://www.w3.org/2003/04/emma" version="1.0">
            <emma:interpretation id="{09388AA4-1A7F-4BE0-AE50-C6F29CB66408}" emma:medium="tactile" emma:mode="ink">
              <msink:context xmlns:msink="http://schemas.microsoft.com/ink/2010/main" type="line" rotatedBoundingBox="4550,7279 9573,7062 9628,8359 4605,8576">
                <msink:destinationLink direction="with" ref="{21A0AAF8-1537-41CC-A6CA-3EDEA7D544F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65315BC-26DF-4E47-A403-97AA46BFE267}" emma:medium="tactile" emma:mode="ink">
                <msink:context xmlns:msink="http://schemas.microsoft.com/ink/2010/main" type="inkWord" rotatedBoundingBox="4581,7998 4898,7985 4912,8310 4595,8323">
                  <msink:destinationLink direction="with" ref="{AC73CCB0-8DA5-434D-B831-6B2CE0DE682E}"/>
                </msink:context>
              </emma:interpretation>
            </emma:emma>
          </inkml:annotationXML>
          <inkml:trace contextRef="#ctx0" brushRef="#br0" timeOffset="147553.183">1056 258 644 0,'-4'0'236'0,"4"0"-180"0,0-7-20 16,0 7 168-1,0 0-120-15,0-7 152 16,0 7-136-16,0-3 64 16,0 3-96-16,4-3-8 15,4 3-40-15,3-4-12 16,5 8-4-16,7-8 12 15,4 4-8-15,4-3 24 0,0 3-20 0,0-4 4 16,0 4-8 0,-4-3 28-16,-4 3-20 0,-3-4-68 15,-1 8 28-15</inkml:trace>
          <inkml:trace contextRef="#ctx0" brushRef="#br0" timeOffset="147809.8342">1048 506 956 0,'0'3'352'0,"0"-3"-272"0,8 7-24 0,-4-3 68 16,4 3-80-16,-1 0 44 15,13-1-52-15,7-2 24 16,-8-1-32-16,12-3 0 16,0 0-16-16,-8 0 28 15,5 0-24-15,-1 0 12 16,-4 0-16-16</inkml:trace>
        </inkml:traceGroup>
        <inkml:traceGroup>
          <inkml:annotationXML>
            <emma:emma xmlns:emma="http://www.w3.org/2003/04/emma" version="1.0">
              <emma:interpretation id="{2808A3F5-DBFA-478E-9636-AB24E0F6600E}" emma:medium="tactile" emma:mode="ink">
                <msink:context xmlns:msink="http://schemas.microsoft.com/ink/2010/main" type="inkWord" rotatedBoundingBox="5603,7233 8233,7120 8286,8346 5656,846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48560.893">2109 217 852 0,'-19'-17'316'0,"19"17"-248"0,42-7-16 0,-19 0-4 16,5 7-36-16,14-3 84 16,1 3-52-16,7 0-4 15,-7 3-24-15,-5 0 8 16,-3 4-16-16</inkml:trace>
          <inkml:trace contextRef="#ctx0" brushRef="#br0" timeOffset="148326.3411">2620-38 652 0,'-12'-10'244'0,"12"10"-192"0,-3-3-12 0,-1-1 164 16,4 4-120-16,-8-3 108 15,4 6-112-15,-8-6 20 16,1 3-60-16,-9-4 4 16,9 8-28-16,-9-4-8 15,5 7-4-15,-4-1-4 16,3 1 0-16,-11 4 0 16,8-1 0-16,-12 7 0 15,4 0 0-15,-8 7 0 16,4 4 0-16,-4 10 16 15,12 3-8-15,0 18 4 16,7-8-4-16,12 1-8 16,8-4 4-16,15-10-4 15,5-4 0-15,10-13-116 0,5-7 64 0,-4-11-340 16,0 1 216-16</inkml:trace>
          <inkml:trace contextRef="#ctx0" brushRef="#br0" timeOffset="149009.0868">2589 485 872 0,'-15'4'324'0,"15"-4"-252"0,-16 14-20 0,4-8 104 16,9 5-96-16,-9 6 28 15,4 0-52-15,0 4-24 16,5 3-4-16,3-3-8 15,3-1 0-15,9-9 16 16,7-1-8-16,9-10 24 16,3 0-20-16,3-7-4 15,5 0-4-15,-8-7 28 16,-8 4-16-16,-7-11 12 16,-5 8-16-16,-11-12 20 15,-11 5-20-15,-5-8 12 16,-3 8-12-16,0-4-16 15,3 6 0-15,8 1-260 16,8 7 144-16</inkml:trace>
          <inkml:trace contextRef="#ctx0" brushRef="#br0" timeOffset="149827.3181">3948-234 696 0,'0'-7'256'0,"0"7"-196"0,0-7-20 16,-4 4 144-1,4 3-108-15,-16-7 52 0,5 4-80 16,-16-1-24-16,0 1-16 0,-12-8 36 16,8 8-24-16,-15-4-8 15,7 4-8-15,-12-8 48 16,9 8-28-16,-8-4 32 15,7 4-28-15,0-4 16 16,9 7-24-16,-1 0-36 16,8 3 8-16,0 4-16 15,7 3 12-15,-3 14 8 16,7 11 4-16,-3 10-20 16,4 3 12-16,-5 14-4 15,9-4 4-15,-1 18 24 16,4 0-8-16,1 10 16 15,7-11-16-15,-8 1 4 16,8-21-4-16,-4-3 20 16,8-14-16-16,-8-7 4 15,12-7-8-15,3-11 12 16,-3-2-12-16,0-4 4 16,11-7-4-16,0 0-32 15,9 3 12-15,3 0-4 16,3 1 8-16,13-4 8 15,-8 3 0-15,-1-3 16 16,5 4-8-16,-12-4 4 16,8 0-4-16,-12-7-252 15,-8 3 132-15</inkml:trace>
          <inkml:trace contextRef="#ctx0" brushRef="#br0" timeOffset="150016.8435">3259 234 984 0,'-16'-24'368'0,"16"24"-288"0,-7-10-20 0,3 6 144 16,8 8-124-16,3-4-16 16,5 0-40-16,15 0 8 15,8 0-20-15,19-4 4 16,4 1-8-16,8-4 56 15,-16 0-36-15,4-7-240 16,-7 7 112-16</inkml:trace>
          <inkml:trace contextRef="#ctx0" brushRef="#br0" timeOffset="150273.45">3611-588 956 0,'0'-11'352'0,"0"11"-272"0,31 4-24 0,-16-1 68 15,5 1-80-15,11-4 16 16,4 0-36-16,15 3 32 15,4-3-32-15,8 7-172 16,-4 0 80-16</inkml:trace>
          <inkml:trace contextRef="#ctx0" brushRef="#br0" timeOffset="150591.7964">4184 289 860 0,'-19'4'320'0,"19"-4"-248"0,11 3-20 16,-3-6 92-1,4 3-88-15,7-7 76 16,8 0-76-16,12-3 48 16,7 3-60-16,20-7 16 15,-4 7-40-15,4 0 36 16,-12 7-32-16,-4-3-76 0,-3 3 28 0,-20-7-284 31,0 3 172-31</inkml:trace>
          <inkml:trace contextRef="#ctx0" brushRef="#br0" timeOffset="150827.9244">4556-3 820 0,'-47'-4'304'0,"47"4"-236"0,-11 0-20 0,3 0 80 16,8 7-80-16,0 3 104 15,-8 8-88-15,4 13 32 16,4 3-56-16,-11 31 28 16,7 1-36-16,-4 13 44 15,8-3-44-15,-16-7-52 16,13-11 12-16,-13-10-372 16,8-7 208-16</inkml:trace>
        </inkml:traceGroup>
        <inkml:traceGroup>
          <inkml:annotationXML>
            <emma:emma xmlns:emma="http://www.w3.org/2003/04/emma" version="1.0">
              <emma:interpretation id="{5E590123-C23D-49E1-878C-EEE794E49714}" emma:medium="tactile" emma:mode="ink">
                <msink:context xmlns:msink="http://schemas.microsoft.com/ink/2010/main" type="inkWord" rotatedBoundingBox="8884,7307 9582,7277 9628,8359 8930,8389"/>
              </emma:interpretation>
              <emma:one-of disjunction-type="recognition" id="oneOf18">
                <emma:interpretation id="interp22" emma:lang="" emma:confidence="0">
                  <emma:literal>IP</emma:literal>
                </emma:interpretation>
                <emma:interpretation id="interp23" emma:lang="" emma:confidence="0">
                  <emma:literal>15</emma:literal>
                </emma:interpretation>
                <emma:interpretation id="interp24" emma:lang="" emma:confidence="0">
                  <emma:literal>up</emma:literal>
                </emma:interpretation>
                <emma:interpretation id="interp25" emma:lang="" emma:confidence="0">
                  <emma:literal>its</emma:literal>
                </emma:interpretation>
                <emma:interpretation id="interp26" emma:lang="" emma:confidence="0">
                  <emma:literal>Its</emma:literal>
                </emma:interpretation>
              </emma:one-of>
            </emma:emma>
          </inkml:annotationXML>
          <inkml:trace contextRef="#ctx0" brushRef="#br0" timeOffset="151261.5771">5527-144 716 0,'-15'-14'264'0,"15"14"-204"0,-4-14-16 0,0 11 124 15,4-1-100-15,0-6 104 16,-8 10-96-16,1 0-32 15,7 0-28-15,-4 7-16 16,4 3 4-16,-4 18 40 16,0 6-24-16,-4 14-8 15,8 0-8-15,-11 25 40 16,3-1-24-16,-8 21 44 16,9-7-36-16,-9-7 12 15,8-10-24-15,-3-14-24 16,7-14 0-16,0-10-100 15,8-7 56-15,0-13-380 16,7-8 236-16</inkml:trace>
          <inkml:trace contextRef="#ctx0" brushRef="#br0" timeOffset="151651.6622">5430 72 728 0,'-11'-34'268'0,"11"34"-208"0,11-28-16 0,-11 11 96 16,8 7-84-16,4-14 4 16,7 7-36-16,16-7 20 15,-4 3-28-15,23 4 100 16,-4 3-64-16,16 14 48 16,-4 0-60-16,-8 14 16 15,4 3-36-15,-11 4 16 16,-8 10-20-16,-5 0 0 15,-6-1-8-15,-9-5 72 16,-4 2-44-16,-15-10 24 16,0 7-40-16,-19-6 44 15,4-1-36-15,-32-3 12 16,5-4-24-16,-36 4 0 16,8-4-8-16,-7-7 20 15,7 1-16-15,8-11-12 16,16 7-4-16,7-3-4 15,12-1 0-15,8-6-36 16,11 6 24-16,4-6-300 16,12 7 176-16</inkml:trace>
          <inkml:trace contextRef="#ctx0" brushRef="#br0" timeOffset="152026.6121">5519-420 860 0,'-23'-7'320'0,"23"7"-248"0,-7-6-20 0,3 6 164 16,8 0-128-16,-4-7 124 16,3 7-124-16,5-7-44 15,4 3-28-15,19-9 36 16,4 13-28-16,19-7-28 16,8 7 0-16,0 0 44 15,-4 7-20-15,-12-7 16 16,1 0-20-16,-16 7 20 15,-4-7-24-15,-16 0-4 16,5 6-4-16,-5-6-412 16,-3 4 224-16</inkml:trace>
        </inkml:traceGroup>
      </inkml:traceGroup>
    </inkml:traceGroup>
    <inkml:traceGroup>
      <inkml:annotationXML>
        <emma:emma xmlns:emma="http://www.w3.org/2003/04/emma" version="1.0">
          <emma:interpretation id="{EBA2FD3B-8544-4E54-A3BC-86F02B575FB7}" emma:medium="tactile" emma:mode="ink">
            <msink:context xmlns:msink="http://schemas.microsoft.com/ink/2010/main" type="paragraph" rotatedBoundingBox="1324,9221 9471,9055 9504,10667 1356,10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980017-D090-49AD-97D1-0835CB461E95}" emma:medium="tactile" emma:mode="ink">
              <msink:context xmlns:msink="http://schemas.microsoft.com/ink/2010/main" type="line" rotatedBoundingBox="1324,9221 9471,9055 9504,10667 1356,10833"/>
            </emma:interpretation>
          </emma:emma>
        </inkml:annotationXML>
        <inkml:traceGroup>
          <inkml:annotationXML>
            <emma:emma xmlns:emma="http://www.w3.org/2003/04/emma" version="1.0">
              <emma:interpretation id="{B6133AB2-D882-404B-ADDC-2FE817C92A38}" emma:medium="tactile" emma:mode="ink">
                <msink:context xmlns:msink="http://schemas.microsoft.com/ink/2010/main" type="inkWord" rotatedBoundingBox="1334,9748 2587,9723 2598,10225 1345,10251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.5592E6">-2196 2485 260 0,'-4'-7'96'0,"8"7"-76"0,0-4-4 0,-4 4-20 16,4 0 0-16,4-3 12 0,0-1-4 15,7 1 24-15,4-1-16 16,12 1 40-16,12 0-28 16,11-1 56-16,12 4-44 15,11 0-8-15,5-3-16 16,11-4 0-16,11 7-8 15,4-4 8-15,-7 11-8 16,-16-3-12-16,-11-1 4 16,-16 1 12-16,-4-4-4 15,-7-4 16-15,-16 4-12 16,0-3 16-16,-8 3-16 16,-12 0-72-16</inkml:trace>
          <inkml:trace contextRef="#ctx0" brushRef="#br0" timeOffset="3.55882E6">-2126 2034 236 0,'-8'-7'88'0,"8"3"-68"15,8 4-4-15,-8 0 52 0,8 0-40 16,3 4 8-16,5-4-24 16,7 3 0-16,12 4-4 15,11-3 4-15,20-1-8 16,4-3 8-16,3-10-8 15,20-1-4-15,12 5 4 16,3-5 4-16,-11 4-4 16,-8 1 8-16,-15-1-8 15,-9 0-4-15,-7-4 4 16,-3 5-4-16,-13 2 0 16,-7 8-12-16</inkml:trace>
        </inkml:traceGroup>
        <inkml:traceGroup>
          <inkml:annotationXML>
            <emma:emma xmlns:emma="http://www.w3.org/2003/04/emma" version="1.0">
              <emma:interpretation id="{FF0E075B-59A2-4226-AEE4-C072129E087E}" emma:medium="tactile" emma:mode="ink">
                <msink:context xmlns:msink="http://schemas.microsoft.com/ink/2010/main" type="inkWord" rotatedBoundingBox="2320,9590 2945,9577 2961,10366 2337,10379"/>
              </emma:interpretation>
              <emma:one-of disjunction-type="recognition" id="oneOf20">
                <emma:interpretation id="interp28" emma:lang="" emma:confidence="1">
                  <emma:literal>O</emma:literal>
                </emma:interpretation>
                <emma:interpretation id="interp29" emma:lang="" emma:confidence="0">
                  <emma:literal>o</emma:literal>
                </emma:interpretation>
                <emma:interpretation id="interp30" emma:lang="" emma:confidence="0">
                  <emma:literal>0</emma:literal>
                </emma:interpretation>
                <emma:interpretation id="interp31" emma:lang="" emma:confidence="0">
                  <emma:literal>•</emma:literal>
                </emma:interpretation>
                <emma:interpretation id="interp32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3.55988E6">-1224 1824 144 0,'43'7'52'0,"-9"-4"-40"0,13 11 0 16,-12-14 60-16,7 7-40 15,16-7 40-15,4 7-40 16,0 0 16-16,-8-4-28 15,-3 4 28-15,-9 0-32 16,-7 7 4-16,-12-4-12 16,-3 4-8-16,-9 3 4 15,-3-3-4-15,-12 10 0 16,-4 7 24-16,-3 13-12 16,-5 8-12-16,-3 7-4 15,-4 2 4-15,-4-2 0 16,-8-7 0-16,8-1 0 15,-4-3 8-15,-4-3-4 0,4-7 8 16,-4-4-8-16,16-6 76 16,3-11-44-16,-3-7 68 15,0-13-64-15,7-7 28 16,4-11-40-16,1-3-16 16,-5-14-8-16,0-10 20 0,-3-14-12 15,11-7 12-15,-8-3-12 16,5 7-8-16,-9 3 0 15,-3 10-4-15,7 11 0 16,1 3-20-16,7 7 12 16,-4 7 4-16,8 7 4 15,4-4 0-15,4 4 0 0,3 10-28 16,5-7 16-16,7 7 12 16,0-3 4-16,4 3-108 15,4 7 56-15,4 0-436 16</inkml:trace>
        </inkml:traceGroup>
        <inkml:traceGroup>
          <inkml:annotationXML>
            <emma:emma xmlns:emma="http://www.w3.org/2003/04/emma" version="1.0">
              <emma:interpretation id="{9AE24983-C429-44E3-A558-63CDA24041E4}" emma:medium="tactile" emma:mode="ink">
                <msink:context xmlns:msink="http://schemas.microsoft.com/ink/2010/main" type="inkWord" rotatedBoundingBox="3802,9272 5460,9238 5488,10636 3831,10670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62507.0295">456 1728 436 0,'0'-4'160'0,"0"4"-124"0,4 0-8 0,-4-7 88 16,4 7-68-16,-4 0 52 15,4-7-60-15,0 0 32 16,3 7-40-16,1-6 60 16,0 6-52-16,0-11-16 15,-1 11-16-15,-3-7-8 16,0 7 0-16,-4-7 16 16,4 7-8-16,-4 0 24 15,4 0-20-15,-4-6-4 16,0 12-4-16,0-6-4 15,0 0 0-15,0 7-12 16,0 0 8-16,-4 10 4 16,0 11 0-16,-4-4 0 15,1 7 0-15,-9 17-28 16,4 4 16-16,-7 24 48 16,7 3-16-16,-7 20-20 15,0-16 0-15,-1 10 8 16,13-10-4-16,-9 3-12 15,8-18 4-15,1-2 48 16,7-11-24-16,-4-14-8 16,8-6-8-16,-4-11 20 15,0-4-12-15,-4-3 4 16,4 1-8-16,-8-8 4 16,4 7-8-16,-7-6 8 0,3 2-8 15,-4-6-20 1,8 3 8-16,-3-10 12 0,3 7 0 0,4-14-28 15,4 1 12 1</inkml:trace>
          <inkml:trace contextRef="#ctx0" brushRef="#br0" timeOffset="163409.1489">390 1586 832 0,'-4'-6'308'0,"4"6"-240"0,-4 0-20 0,1-7 132 15,6 14-108-15,1-7 52 16,0 0-76-16,4-7-24 16,7 7-16-16,13 0 8 15,3-7-8-15,3 0 32 16,5-3-24-16,0-4 32 15,7 4-32-15,-19-4 4 16,4 7-12-16,-4 0-104 16,1 7 52-16</inkml:trace>
          <inkml:trace contextRef="#ctx0" brushRef="#br0" timeOffset="163061.7231">390 1886 560 0,'0'-14'208'0,"0"14"-164"0,4-10-8 16,-4 3 100-1,4 7-80-15,0-14 84 16,0 7-80-16,3-3-12 16,9 3-32-16,3-7 8 15,5 4-16-15,3-4 4 16,4 7-4-16,3 0-8 16,1 7 4-16,4 7-4 15,-4 0 0-15,0 14-12 16,-4-4 8-16,7 0 20 0,-3 11-8 0,4-4 4 15,-4 7-4-15,0 0 12 16,-8 0-12-16,-8 0 32 16,0 7-24-16,-11-7 32 15,-8 6-32-15,-19-6 12 16,7 0-16-16,-23-10 0 16,8 6-4-16,-19-9 48 15,19-1-32-15,-20-10 44 16,5 10-40-16,-13-10 4 15,21 0-20-15,-13-7-16 16,8 0 0-16,1-7 4 16,11 0 0-16,0-10-44 15,7 10 24-15,-3-7-284 16,7 4 168-16</inkml:trace>
          <inkml:trace contextRef="#ctx0" brushRef="#br0" timeOffset="164113.5213">1563 2261 780 0,'0'0'288'0,"0"0"-224"0,31 14-20 0,-11-14 76 15,3 3-76-15,15-6 24 16,5 3-36-16,0-7 12 16,-1 0-24-16,-3 0-8 15,-4 10-8-15,-8-9-192 16,0 6 104-16</inkml:trace>
          <inkml:trace contextRef="#ctx0" brushRef="#br0" timeOffset="163889.9282">1614 2017 840 0,'0'-7'312'0,"0"7"-244"0,11-4-16 0,-7 1 92 16,8 3-88-16,7-4 32 15,0 4-52-15,8-6-12 16,8 6-16-16,-4-7 36 15,4 14-20-15,-12-7-32 16,4 3 4-16</inkml:trace>
        </inkml:traceGroup>
        <inkml:traceGroup>
          <inkml:annotationXML>
            <emma:emma xmlns:emma="http://www.w3.org/2003/04/emma" version="1.0">
              <emma:interpretation id="{1271F546-DE18-4F91-B30F-B6203416382C}" emma:medium="tactile" emma:mode="ink">
                <msink:context xmlns:msink="http://schemas.microsoft.com/ink/2010/main" type="inkWord" rotatedBoundingBox="6059,9125 9471,9055 9504,10667 6092,10736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65830.6317">2535 2158 932 0,'-4'3'348'0,"4"-3"-272"0,27 4-20 0,-11-1 84 16,3 0-88-16,16-3 16 16,3 4-44-16,17-8 12 15,-1 4-20-15,8-6 44 16,-8 2-32-16,4-6-76 16,-8 3 24-16</inkml:trace>
          <inkml:trace contextRef="#ctx0" brushRef="#br0" timeOffset="165555.3557">3170 1803 664 0,'-4'-3'244'0,"8"-4"-188"0,-4 0-16 0,0 4 76 15,0 3-72-15,-4-7 36 16,4 3-48-16,-4-3 0 15,4 7-20-15,-12-3 0 16,5 3-4-16,-13-3-16 16,9 6 4-16,-16-3 12 15,7 7-4-15,-26 0 8 16,15 3-8-16,-23 4-4 16,7 3 4-16,-7 7 40 15,7 0-24-15,1 21 8 16,15 3-16-16,12 17 0 15,11 1-4-15,16-1-16 16,11-10 4-16,20-7 48 16,3-6-24-16,9-8 36 15,-5-6-32-15,-3-11-156 0,-5-3 72 0</inkml:trace>
          <inkml:trace contextRef="#ctx0" brushRef="#br0" timeOffset="166291.3564">3177 2409 600 0,'-15'10'224'0,"15"-10"-176"0,-16 7-12 0,1 0 80 15,11 3-72-15,-11 7 52 16,7 4-56-16,0 3-20 16,8 4-12-16,0-8 16 15,12 1-12-15,7-11 12 16,8 1-12-16,4-18 20 16,4 0-20-16,-4-10-4 15,0 3-4-15,-16-7 28 16,-3 8-16-16,-20-8 4 15,1 4-12-15,-13-4 4 16,-7 4-8-16,0 0-12 16,8 3 4-16,7 0-40 15,12 4 24-15</inkml:trace>
          <inkml:trace contextRef="#ctx0" brushRef="#br0" timeOffset="166785.1737">3708 1814 364 0,'4'-11'132'0,"-4"11"-100"0,7-14-12 16,-3 8 184 0,4 2-116-16,0-3 88 15,3 0-104-15,9-6 68 16,-1 6-80-16,12 3 12 15,0 4-40-15,12 11-20 16,3 2-8-16,8 22 4 16,-3 3-4-16,-5 37 8 15,-3 8-8-15,-9 20 52 16,-3-3-32-16,-11 10 0 16,-9-14-16-16,-7 8 20 0,-8-15-16 0,-7-10 12 15,-1-13-12-15,-7-11 36 16,3-11-24-16,1-13-4 15,3-3-12-15,4-11-8 16,-3-3 4-16,3-11-224 16,8 1 120-16</inkml:trace>
          <inkml:trace contextRef="#ctx0" brushRef="#br0" timeOffset="167130.087">4374 1679 684 0,'-20'-17'252'0,"20"17"-192"0,-23 0-20 16,11 0 128-1,12 7-100-15,-19 0 68 16,4 7-76-16,-5 6 0 16,1 1-36-16,-16 10-4 15,8 7-12-15,-23 13-16 16,7 4 4-16,-19 18 40 16,4-1-24-16,0-3 0 0,12-7-8 15,3-11 28-15,12-9-16 0,4-11-12 16,11-7-8-16,5-14-296 15,11-7 164-15</inkml:trace>
          <inkml:trace contextRef="#ctx0" brushRef="#br0" timeOffset="169037.769">4408 2533 696 0,'-7'-4'256'0,"7"4"-196"0,0-3-20 0,0-1 100 15,0 8-84-15,4-4 16 16,-1 3-48-16,5-3 24 16,8 4-32-16,7-4 12 15,4 3-16-15,4-6 28 16,4-1-24-16,0-6 4 15,-4 10-12-15,-8-7 28 16,0 4-20-16,-7-11 12 16,-1 7-16-16,-11-3 20 15,0 3-20-15,-12-4 4 16,4 5-8-16,-11-5-32 16,3 8 12-16,-7-7 24 15,3 6-8-15,-7-3-16 16,4 0 4-16,-8 7-4 15,7 0 4-15,-11 0 0 16,8 11 0-16,-12-4-20 16,16 3 16-16,-1 4-20 15,5 3 16-15,7 3 16 16,0 5 4-16,8 2 16 16,8 4-12-16,8 3 4 15,7 1-4-15,8-4 56 16,0 0-36-16,8-11 16 0,-8 5-28 15,7-12 0-15,-3 1-8 0,-4-14-120 16,-4 0 60-16,-4-10-224 16,1-1 152-16</inkml:trace>
          <inkml:trace contextRef="#ctx0" brushRef="#br0" timeOffset="170705.7779">5125 2089 704 0,'11'-7'264'0,"-11"7"-208"0,39-3-12 0,-12-1 96 16,0 4-84-16,16-3 40 15,-1 6-56-15,5-3-4 16,-5 0-24-16,1-3 12 16,-4 3-16-16,-1-4 40 15,1 4-24-15,-8-3-84 16,0-4 32-16,-8 0-412 16,-3 0 240-16</inkml:trace>
          <inkml:trace contextRef="#ctx0" brushRef="#br0" timeOffset="170433.9862">5810 1731 456 0,'23'-14'168'0,"0"11"-128"0,0-8-16 0,-11 5 184 15,0 2-120-15,-1-3 104 16,1 4-108-16,-8-8 16 16,0 5-60-16,-16-1-4 15,4 3-24-15,-23-3 0 16,4 7-4-16,-23-3-24 16,7 3 8-16,-15-3 20 15,8-1-4-15,-4-6-12 16,15 3 0-16,-7-14 4 15,7 11 0-15,0-4-28 16,8 0 16-16,0 4 12 0,12 3 4 0,0 4-36 16,11 3 16-16,-8 10-4 15,12 7 12-15,-11 11 0 16,3-1 0-16,-7 15 8 16,7-1 0-16,-3 11 0 15,7-1 0-15,4 18 24 16,0-4-12-16,1 8 4 15,3-5-8-15,-8-6-16 16,4-10 4-16,-8-7-4 16,8-11 0-16,-7-10 16 15,7-3-4-15,0-7-4 16,4-4 4-16,4-7-4 16,8 4 0-16,7-3-20 15,4-1 12-15,8 1-12 16,4 2 8-16,0 5 36 15,-4-1-16-15,0-3 8 16,-4 3-8-16,4-3-8 16,-4 0 4-16,-4-7 20 15,0 4-12-15,-3-8-136 16,-5 1 68-16</inkml:trace>
          <inkml:trace contextRef="#ctx0" brushRef="#br0" timeOffset="171289.7589">5341 1315 540 0,'12'-7'200'0,"-12"7"-156"0,0 0-12 0,0 0 140 16,8 0-100-16,-8 0 96 15,0 0-100-15,4-7-8 16,-4 14-36-16,7-7-8 15,-7 0-8-15,8 0 36 16,4 0-20-16,3 0 12 16,5 7-20-16,11-11 28 15,3 4-28-15,17 0-4 16,3 0-8-16,4 0 20 16,-4 4-12-16,0-1 24 15,-11 1-24-15,-16-4 4 16,-4 3-8-16,-11-3 92 15,-1 0-56-15,-11-3-8 16,0 3-24-16,-3-4-168 16,-1 8 84-16,-4-4-536 15,0 6 340-15</inkml:trace>
        </inkml:traceGroup>
      </inkml:traceGroup>
    </inkml:traceGroup>
    <inkml:traceGroup>
      <inkml:annotationXML>
        <emma:emma xmlns:emma="http://www.w3.org/2003/04/emma" version="1.0">
          <emma:interpretation id="{F22D7561-4BC4-46E3-91C6-F4E617EA64E2}" emma:medium="tactile" emma:mode="ink">
            <msink:context xmlns:msink="http://schemas.microsoft.com/ink/2010/main" type="paragraph" rotatedBoundingBox="3286,11105 10471,10743 10542,12157 3358,125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6DA644-FF20-4B3E-8903-605A8320623F}" emma:medium="tactile" emma:mode="ink">
              <msink:context xmlns:msink="http://schemas.microsoft.com/ink/2010/main" type="line" rotatedBoundingBox="3286,11105 10471,10743 10542,12157 3358,12519"/>
            </emma:interpretation>
          </emma:emma>
        </inkml:annotationXML>
        <inkml:traceGroup>
          <inkml:annotationXML>
            <emma:emma xmlns:emma="http://www.w3.org/2003/04/emma" version="1.0">
              <emma:interpretation id="{4BED3C32-1097-4359-8E7A-5205F43FC4AE}" emma:medium="tactile" emma:mode="ink">
                <msink:context xmlns:msink="http://schemas.microsoft.com/ink/2010/main" type="inkWord" rotatedBoundingBox="3294,11254 7304,11052 7368,12317 3358,12519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88508.6952">-187 3679 476 0,'-19'-4'176'0,"19"4"-136"0,-12 0-12 0,9 0 84 16,3 4-68-16,-12-4 132 16,12 0-100-16,-4 0-16 15,4 0-40-15,-4 0 36 16,8 0-28-16,0 0 28 16,8 3-28-16,-5 0 8 15,9 1-20-15,7-1-8 16,4 4-4-16,12 0 20 15,-4 0-12-15,19 0 12 16,-4 0-12-16,24-4 0 16,3 1-4-16,16-4 4 15,-4 0-8-15,-4-4 8 16,-7 4-8-16,-9-7 16 16,-3 0-12-16,-12 1-4 15,-7 6 0-15,-8 0-16 16,-8 0 8-16,-12-4 12 15,0 8-4-15,-11-4 24 16,-4 0-16-16,-4 0 12 16,0 0-12-16,-4 0 12 15,4 0-16-15,-4 0-4 0,0 0 0 16,-7 0-16-16,3 0 8 0,-11 6 4 16,7-6 0-16,-11 7-20 15,7 4 12-15,-7 9-4 16,8-2 4-16,-16 19-12 15,7 1 12-15,-11 17-4 16,5 0 4-16,-21 11-12 16,12-8 12-16,-11 14 12 15,11-6 0-15,-3 3 8 16,7-11-8-16,8-6 8 16,0-7-8-16,7-15 52 15,1-9-32-15,0-21 16 16,11-7-24-16,-11-24 0 15,7 0-8-15,-7-17 4 16,3 3-8-16,-11-10-20 16,8 11 8-16,-12-11-24 15,4 3 20-15,-12 0 12 16,4 4 4-16,-7 0 24 16,11 10-16-16,-4 0-20 15,8 14 0-15,0 0-4 16,11 7 4-16,4 0-44 15,9 10 24-15,6 0 8 16,9 7 8-16</inkml:trace>
          <inkml:trace contextRef="#ctx0" brushRef="#br0" timeOffset="188900.2326">913 3937 664 0,'8'-4'244'0,"-8"4"-188"0,19 17-16 16,-7-3 48 0,3 3-56-16,12 11 48 15,0 3-44-15,12 7 32 16,0 0-36-16,-1-1 8 16,9-6-24-16,-12-3 8 15,3 3-12-15,-11-14 12 16,4 4-16-16,-3-11 68 15,-9-3-44-15,-11-14-100 16,3 4 36-16,-3-18-576 16,0 7 336-16</inkml:trace>
          <inkml:trace contextRef="#ctx0" brushRef="#br0" timeOffset="189110.7918">1315 3854 748 0,'-19'-17'276'0,"19"17"-216"0,-23 0-16 0,7 10 76 15,9 4-76-15,-17 24 44 16,5 0-52-16,-20 10-20 16,8-3-8-16,-11 6 8 15,7-3-8-15,-4 1-4 16,4-5 0-16,8 1 12 16,8-4-8-16,0-13-20 15,11-4 4-15,16-24-312 16,-1 0 172-16</inkml:trace>
          <inkml:trace contextRef="#ctx0" brushRef="#br0" timeOffset="189410.088">1877 3668 236 0,'0'-3'88'0,"0"3"-68"0,0 0-4 16,-4 0 256 0,4 7-152-16,-8 10 92 15,0 7-124-15,-3 17 64 16,7 4-88-16,-8 24 40 0,5-7-64 0,-9 13 8 16,8-13-32-16,-7 0 28 15,7 0-28-15,-4-3-4 16,12-11-8-16,-11-3 28 15,11-7-16-15,-8-7 4 16,8-7-12-16,0-17-8 16,8-1 4-16</inkml:trace>
          <inkml:trace contextRef="#ctx0" brushRef="#br0" timeOffset="189937.4921">1830 4253 676 0,'-27'-24'248'0,"27"24"-192"0,-11-10-16 0,11 3 48 16,7 0-56-16,5 0 92 15,7 7-68-15,20-10 8 16,-4 3-40-16,15-3 12 16,12 6-20-16,4-3 44 15,-8 11-32-15,-4-8-40 16,-15 8 4-16</inkml:trace>
          <inkml:trace contextRef="#ctx0" brushRef="#br0" timeOffset="190358.1109">1884 3417 540 0,'0'-14'200'0,"0"14"-156"0,12-7-12 0,-8 7 148 16,0 0-104-16,7-6 68 15,-7 6-84-15,12-11 28 16,-1 11-52-16,16-3 0 16,-4 3-24-16,24-4 0 15,3 8-4-15,12-8 12 16,-4 4-12-16,3-3 24 16,-10 6-20-16,-9-6 12 15,-7 3-12-15,-12-4 12 16,-4 1-16-16</inkml:trace>
          <inkml:trace contextRef="#ctx0" brushRef="#br0" timeOffset="189725.428">2442 3661 644 0,'8'-17'236'15,"-8"17"-180"-15,7-3-20 0,-7-1 36 16,0 8-48-16,0-4 88 16,0 7-64-16,0 0 48 15,0 6-56-15,0 11 8 16,0 7-32-16,-3 24 0 15,3 4-8-15,-4 13 12 16,8 0-12-16,-8 8 16 16,0-8-16-16,-12 17 40 15,9-13-24-15,-5 0 4 16,8-11-16-16,-4-10 28 16,-3-7-24-16,-1-13-4 0,8-11-8 0,-3-10-324 15,3-4 176 1</inkml:trace>
          <inkml:trace contextRef="#ctx0" brushRef="#br0" timeOffset="191439.0221">3321 4061 444 0,'0'-11'164'0,"0"11"-124"0,7 0-16 0,-7 0 112 15,0 0-80-15,0 0 76 16,0 0-76-16,0 0-12 16,0 0-28-16,0 0 60 15,0 0-44-15,0 0 24 16,12 0-36-16,4-3 44 16,3 3-36-16,20-4 20 15,-8 1-28-15,15-4 16 16,0 4-20-16,-3-4 8 15,-4 3-12-15,7 1 12 16,-7 3-16-16,-8-4-12 16,-4 8 0-16,-12-4 20 15,-3 7-8-15,-4-4-4 16,-8 4 0-16</inkml:trace>
          <inkml:trace contextRef="#ctx0" brushRef="#br0" timeOffset="192037.614">3243 4246 488 0,'0'0'180'0,"0"0"-140"0,0 0-12 16,0 0 100 0,0 0-76-16,0 0 96 15,0 0-88-15,0 0 32 16,4 0-52-16,4 0-16 16,-8 0-12-16,8 0 44 15,3 0-32-15,9 0 32 16,7 0-28-16,11 0 16 15,5 0-24-15,7 0 28 16,-3 4-32-16,-1-8 40 0,1 4-32 16,-1-3-40-16,-7-1 8 0</inkml:trace>
        </inkml:traceGroup>
        <inkml:traceGroup>
          <inkml:annotationXML>
            <emma:emma xmlns:emma="http://www.w3.org/2003/04/emma" version="1.0">
              <emma:interpretation id="{578C8F0C-0D7E-4A15-A2D5-F0A6A460B183}" emma:medium="tactile" emma:mode="ink">
                <msink:context xmlns:msink="http://schemas.microsoft.com/ink/2010/main" type="inkWord" rotatedBoundingBox="8059,10864 10471,10743 10531,11947 8120,12068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94589.6704">4784 3507 548 0,'-8'-7'204'0,"8"7"-156"0,8-4-16 0,-4-3 16 16,7 7-32-16,5-7 32 15,11 7-32-15,8-3 76 16,4 0-56-16,23 9-4 16,-1 5-20-16,13 9-28 15,-4 5 8-15,-4 9 12 16,-8 0 0-16,-12 11 24 16,-7 0-16-16,-20 6 24 15,-3 1-24-15,-24-4 32 16,8-7-28-16,-27-10 32 15,7-3-32-15,-18-18 4 16,11-6-12-16,-20-21 80 16,20-4-44-16,-4-17-4 15,8 0-24-15,19-7-48 16,16 11 20-16,7 0-8 16,8 13 12-16,8 0 16 15,0 8-4-15</inkml:trace>
          <inkml:trace contextRef="#ctx0" brushRef="#br0" timeOffset="194861.888">6030 3458 488 0,'-11'7'180'0,"11"-7"-140"0,-8 31-12 0,4-14 76 16,0 1-64-16,0 9 44 15,4 4-48-15,0 10 8 16,-7-3-28-16,7 7 28 16,0 3-28-16,-8-10 12 15,8-7-16-15,-12-7-60 16,12-10 24-16</inkml:trace>
          <inkml:trace contextRef="#ctx0" brushRef="#br0" timeOffset="195230.4001">5616 3407 612 0,'-11'-24'228'0,"11"24"-180"0,23-14-12 16,0 0 80-1,8 7-72-15,19-7 36 16,5 8-48-16,14-1 16 16,-3 14-28-16,19 10-16 15,-7 7-8-15,7 7 4 16,-12 7 0-16,-11 10 16 0,-7-7-8 16,-21 7 32-16,-14 1-24 0,-13 2 40 15,-7-3-32-15,-27 1 56 16,0-5-44-16,-31-9 12 15,12-4-32-15,-20-14 0 16,8-3-8-16,-16-11-8 16,8-3 4-16,1-10 4 15,10-1-4-15,1-13-12 16,23 11 4-16,4-12-76 16,16 5 44-16,11-11-752 15,11 14 432-15</inkml:trace>
          <inkml:trace contextRef="#ctx0" brushRef="#br0" timeOffset="195546.2575">5887 3080 756 0,'-8'-14'280'0,"8"14"-216"0,8-3-20 16,0-1 112-1,4 8-96-15,7-8 88 16,4 4-84-16,8-7-16 16,4 0-28-16,15-3 4 15,5 7-16-15,14-8 24 0,-3 8-20 0,8-4 32 16,-9 4-28-16,-7-4-180 15,-7 7 88-15,-5 3-476 16,-11 4 308-16</inkml:trace>
          <inkml:trace contextRef="#ctx0" brushRef="#br0" timeOffset="196180.9277">4571 4219 404 0,'0'-7'148'0,"0"7"-112"0,8-3-12 0,-4-1 100 16,0 8-72-16,3-4 68 15,9 0-68-15,-1 0 60 16,1 0-64-16,3 0 52 15,0 0-56-15,9 0 24 16,3 0-40-16,15-4 36 16,4 1-36-16,28-4 28 15,3 7-28-15,39-7 0 16,-4-3-16-16,43 6 12 16,-8-3-16-16,42 4-4 15,-18 3 0-15,7-11 12 16,-24 11-8-16,1-6-12 15,-24 6 0-15,-15 0-4 16,-27 3 0-16,-19 0 24 16,-12 4-8-16,-23 0 16 15,-8 0-16-15,-16-3-48 16,-3-1 24-16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3:55.2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69AB56-2788-4CB8-8264-342C811FE922}" emma:medium="tactile" emma:mode="ink">
          <msink:context xmlns:msink="http://schemas.microsoft.com/ink/2010/main" type="inkDrawing" rotatedBoundingBox="15187,14908 20331,14697 20386,16050 15242,16261" semanticType="enclosure" shapeName="Other">
            <msink:sourceLink direction="with" ref="{2BAF436C-304F-4CB9-9E21-7350DDF243D3}"/>
          </msink:context>
        </emma:interpretation>
      </emma:emma>
    </inkml:annotationXML>
    <inkml:trace contextRef="#ctx0" brushRef="#br0">416 175 624 0,'-31'-41'228'0,"27"38"-176"0,0-1-16 0,4 4 44 15,0 28-52-15,4 27-12 16,8 20 24-16,-1 8-24 16,1 10 20-16,-1 21-20 0,1 3 28 15,-4-11-28-15,-8-9 12 16,-8-22-16-16,-4-3 36 15,-7-10-24-15,4-10 20 16,7-7-24-16,-4-7 16 16,-3-11-20-16,7-3 0 15,8-7-8-15,4-6 12 16,0-4-12-16,11-4-12 16,-3-6 0-16,7-1 12 15,8-3-4-15,8 0-4 16,8 1 4-16,11-1-4 15,12 0 0-15,7 0-12 16,24-3 8-16,42-1-16 16,20 1 12-16,46 0 20 0,24 13-4 15,30 1 4-15,8 2-4 16,23 1 4-16,1 0-8 16,3-3-4-16,-15-1 4 15,-8-3-40-15,-20-3 20 16,-34-8-12-16,-35-6 16 15,-4-7 16-15,-19 7 0 16,-20 0-28-16,-27-4 12 16,-22 4 32-16,-17 3-12 15,-23 4 36-15,-19-1-28 16,-7 4-12-16,-9 4-8 0,-3 0-16 16,-12-1 12-16,-4 1 40 15,4-1-20-15,0-3-8 16,-8-6-8-16,16-5 4 15,0-2 0-15,-1-4-12 16,5-7 8-16,0 0-24 16,3-4 16-16,1-3-48 15,7-6 32-15,-4 2-12 16,0-2 24-16,-3 6-60 16,-4-7 40-16,-12 4-64 15,0-14 60-15,0-14-8 16,-8-7 28-16,-4 1 92 15,1 6-40-15,3 14 0 16,8 10-20-16,-8 7-12 16,4 7 4-16,4 14-4 0,0-4 0 15,-8 11-28-15,8 3 16 16,-7 0 4-16,-1 7 8 16,4 0 0-16,-7 0 0 15,-13 7 24 1,-3-7-4-16,-4-7-8 15,-15 7-40-15,-8-3 12 16,-12-1 4-16,-4 1 12 16,-11-1 0-16,3 4 0 15,5-3 0-15,-12-4 0 16,-8 0 8-16,-20 7-4 0,9 4 8 16,-1-4-8-16,-3 0-20 15,-24 0 8-15,-3-4 4 16,-1 4 4-16,1-3-20 15,-32-4 12-15,1 7 20 16,-8-7-4-16,-20 7-4 16,-3 3 0-16,-16-6-4 15,-15 10 0-15,22-4-12 16,-45 4 8-16,22 0 64 16,5-3-32-16,-8 6 24 15,26 7-32-15,24-7 0 16,12 1-12-16,27 2-8 15,31-2 4-15,34-4-4 16,67 0-432 0,30 6 236-16,24-6-188 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1:38.2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310E971-B502-49B0-A2AE-3ACBBAF090E3}" emma:medium="tactile" emma:mode="ink">
          <msink:context xmlns:msink="http://schemas.microsoft.com/ink/2010/main" type="inkDrawing" rotatedBoundingBox="5265,3971 9381,3927 9382,4026 5267,4071" semanticType="underline" shapeName="Other">
            <msink:sourceLink direction="with" ref="{0E07EEF4-0B45-4792-85CA-25114BB3A298}"/>
            <msink:sourceLink direction="with" ref="{ED03F7DF-07FC-42D9-B2EE-1EA0C4AA4D9E}"/>
          </msink:context>
        </emma:interpretation>
      </emma:emma>
    </inkml:annotationXML>
    <inkml:trace contextRef="#ctx0" brushRef="#br0">0 121 8 0,'19'-14'4'0,"-19"14"-4"0,20-14 0 0,-13 11 48 16,5 3-28-16,0-4 60 15,3-3-44-15,1-3 28 16,-1 6-36-16,1-2-8 15,-1 6-12-15,0-4 12 16,5 4-12-16,-1-7-12 16,1 7 0-16,7-10 4 15,0 10 0-15,11-7 0 16,1 4 0-16,8-1 0 16,7 4 0-16,0 0 8 15,-4 7-4-15,16-3 8 16,-19-1-8-16,18-3-12 15,-7 3 4-15,24-3 28 16,-5-3-12-16,8 3-12 16,-3-7-4-16,11 7 20 15,-4-3-8-15,19-4-28 16,-7 0 8-16,3 3 4 16,-15 8 8-16,16-11 8 15,-12 7-4-15,19-7-12 16,-11 7 4-16,11 0 12 15,-12 0-4-15,13-3-4 16,-9 3 4-16,16 0-32 0,-15 3 16 0,7-3 24 16,-11 4-8-16,7-1 20 15,-3 4-16-15,-5 3-20 16,-11 4 4-16,0-7 40 16,-11 3-20-16,-9-10-36 15,-7 0 12-15,4-7 44 16,-4 0-12-16,0-3-8 15,-4 3-8-15,-4 0 48 16,-7 4-28-16,-16-4 8 16,-4 7-20-16,-12-3-16 15,-3 3 0-15,-20 0-24 16,-3 6 16-16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5:34.8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ABDA31-6903-47C4-ABAA-072C53678200}" emma:medium="tactile" emma:mode="ink">
          <msink:context xmlns:msink="http://schemas.microsoft.com/ink/2010/main" type="writingRegion" rotatedBoundingBox="2319,293 23759,97 23881,13375 2441,13571"/>
        </emma:interpretation>
      </emma:emma>
    </inkml:annotationXML>
    <inkml:traceGroup>
      <inkml:annotationXML>
        <emma:emma xmlns:emma="http://www.w3.org/2003/04/emma" version="1.0">
          <emma:interpretation id="{0553072E-9ADF-4185-B430-49F9F15117C9}" emma:medium="tactile" emma:mode="ink">
            <msink:context xmlns:msink="http://schemas.microsoft.com/ink/2010/main" type="paragraph" rotatedBoundingBox="3698,397 17388,128 17413,1404 3723,16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BC9A51-53FE-4F46-B8B8-5E208EDD4289}" emma:medium="tactile" emma:mode="ink">
              <msink:context xmlns:msink="http://schemas.microsoft.com/ink/2010/main" type="line" rotatedBoundingBox="3698,397 17388,128 17413,1404 3723,1674"/>
            </emma:interpretation>
          </emma:emma>
        </inkml:annotationXML>
        <inkml:traceGroup>
          <inkml:annotationXML>
            <emma:emma xmlns:emma="http://www.w3.org/2003/04/emma" version="1.0">
              <emma:interpretation id="{77E64BC6-126A-4B16-85E0-943120386A73}" emma:medium="tactile" emma:mode="ink">
                <msink:context xmlns:msink="http://schemas.microsoft.com/ink/2010/main" type="inkWord" rotatedBoundingBox="3699,455 4351,442 4369,1387 3718,14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-3546-6493 372 0,'-15'-17'140'0,"15"17"-112"0,-8-13-4 0,4-1 100 16,4 10-72-16,-8-9 112 15,8-1-92-15,-4-3 60 16,8 6-76-16,-4-3-4 16,0 8-32-16,-7 2-4 15,3 4-8-15,-8 10-16 16,8 4 4-16,-11 17 4 16,7 4 0-16,-8 9 32 15,5 5-16-15,-5 9 32 16,9 1-32-16,-5 13 20 15,4-7-20-15,-3 1 8 16,11-11-12-16,-12-7 0 16,12-3-4-16,0-15 4 15,0-5-8-15,-4-15-108 16,8-7 56-16</inkml:trace>
          <inkml:trace contextRef="#ctx0" brushRef="#br0" timeOffset="1201.2395">-3674-6396 312 0,'-27'-7'112'0,"27"7"-84"0,-19-7-12 16,11 4 128 0,4 3-84-16,-3-7 52 0,7 0-64 15,-4-7 64-15,4 7-64 16,-4-10 20-16,8 7-40 0,0-8 60 15,-1 8-48-15,9-7 0 16,0 7-24-16,11-8-12 16,8 8 0-16,23 0 20 15,0 3-12-15,12 10 4 16,-4 4-8-16,4 10 4 16,-12 8-8-16,4 2-4 15,-11 4 4-15,-9-3 4 16,-3-1-4-16,-16-3 96 15,-7-3-56-15,-16 3 16 16,-4 3-36-16,-19 1 24 16,0-7-32-16,-27-1 12 15,0 1-16-15,-27-7 12 16,11-4-16-16,-4-3 24 16,16-7-20-16,4-10 4 15,11 3-8-15,9-7-16 16,14 7 4-16,9-7-60 15,3 7 36-15,8-3-480 16,8 7 276-16</inkml:trace>
          <inkml:trace contextRef="#ctx0" brushRef="#br0" timeOffset="1908.1276">-3693-6840 496 0,'0'0'184'0,"0"0"-140"0,-4-4-16 0,0 1 180 16,8 6-120-16,-4-3 72 16,0 0-96-16,4 0 36 15,8 4-60-15,7-8 52 16,4 4-56-16,12-3 28 15,4 6-36-15,11-3 8 16,-3 4-20-16,11-1-16 16,-12 4-4-16,1-7 28 15,-5 4-12-15,-7-4 12 16,-8 0-12-16,0 0 12 16,-7 0-16-16,-1 0-268 15,0 0 144-15</inkml:trace>
        </inkml:traceGroup>
        <inkml:traceGroup>
          <inkml:annotationXML>
            <emma:emma xmlns:emma="http://www.w3.org/2003/04/emma" version="1.0">
              <emma:interpretation id="{3D61D462-75F9-46F8-BF1A-0AB84F3ABCF3}" emma:medium="tactile" emma:mode="ink">
                <msink:context xmlns:msink="http://schemas.microsoft.com/ink/2010/main" type="inkWord" rotatedBoundingBox="5021,942 5572,931 5578,1205 5027,12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12.5888">-2369-6124 436 0,'-19'3'160'0,"19"-3"-124"0,-8 4-8 0,-4-4 104 16,12 3-76-16,-7-3 112 15,7 3-96-15,-8 1 32 16,8-1-60-16,-4-3 28 16,4 4-40-16,0-1 44 15,4 1-44-15,4-4 28 16,-1 3-32-16,13-3-8 15,-1 4-12-15,8-8 4 16,0 4-8-16,12-3-4 16,-4 6 4-16,3-6 4 15,-3 3-4-15,-4-4-4 16,-4 4 4-16,-3-3 4 16,-5 3-4-16,-4-4 32 15,-3 8-20-15,-4-8 32 16,-1 4-32-16,-7-3 4 15,0 6-12-15,0-3-68 16,0 0 32-16,0 4-280 0,0-1 172 16</inkml:trace>
          <inkml:trace contextRef="#ctx0" brushRef="#br0" timeOffset="2718.2756">-2237-6345 364 0,'-8'-6'132'0,"8"6"-100"0,-4 0-12 0,4 0 148 16,0 0-96-16,0 0 148 16,0 0-124-16,-8-4 48 15,8 4-84-15,0-3 36 16,8 3-56-16,-4-4-20 15,11 8-12-15,-3-4-8 16,7 3 0-16,8-3 16 16,0 4-8-16,1-4-12 15,-5 3 0-15,4-6 4 16,0 3 0-16,-8-4 16 16,8 8-8-16,1-8-4 15,-9 4 0-15,0-7 20 16,1 14-12-16,-9-7 4 15,-3 0-8-15,-4 0-128 16,0 0 64-16,-4 0-312 16,0 0 204-16</inkml:trace>
        </inkml:traceGroup>
        <inkml:traceGroup>
          <inkml:annotationXML>
            <emma:emma xmlns:emma="http://www.w3.org/2003/04/emma" version="1.0">
              <emma:interpretation id="{55B02262-BA52-4919-819C-62D64275B26F}" emma:medium="tactile" emma:mode="ink">
                <msink:context xmlns:msink="http://schemas.microsoft.com/ink/2010/main" type="inkWord" rotatedBoundingBox="6346,1049 6655,1042 6656,1094 6347,110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506.1459">-1092-6231 592 0,'-11'-7'220'0,"7"0"-172"0,4 7-12 0,0-7 164 16,8 7-116-16,3 0 72 15,9 0-92-15,3 0 28 16,4 7-56-16,4-7 0 15,0 7-24-15,0 0 20 16,-4 0-20-16,0-4 24 16,-4-3-24-16,-7 7-20 15,-1 0 0-15,-7-7-268 16,4 0 148-16</inkml:trace>
        </inkml:traceGroup>
        <inkml:traceGroup>
          <inkml:annotationXML>
            <emma:emma xmlns:emma="http://www.w3.org/2003/04/emma" version="1.0">
              <emma:interpretation id="{689531D9-50E0-43CC-B71B-F297F9DFA7BC}" emma:medium="tactile" emma:mode="ink">
                <msink:context xmlns:msink="http://schemas.microsoft.com/ink/2010/main" type="inkWord" rotatedBoundingBox="7255,383 8511,358 8524,1016 7268,1040">
                  <msink:destinationLink direction="with" ref="{CCA50EBB-5D42-48AC-90E5-926FB66CE193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194.9839">-27-6813 184 0,'-12'-10'68'0,"12"10"-52"0,-19 35-4 15,4-8 56-15,11 7-40 0,-12 18 60 16,5 3-52-16,-5 7 12 16,4-10-32-16,-3-1-8 15,3-6-4-15,1-11 92 16,7-3-52-16,-4-6 36 15,8-15-48-15,-4-3 36 16,4-7-40-16,0-17-32 16,8 3 0-16,0-21 8 15,3 8 0-15,-11-35 8 16,12 10-8-16,-8-13 8 16,0 0-8-16,-4 13-20 15,0 11 8-15,0 6 64 16,0 11-28-16,0 7 24 15,0 13-32-15,0 22 36 16,7 6-32-16,13 27-12 16,-1 1-8-16,1 10 28 15,7-7-16-15,-8-7-4 16,8 7-8-16,0-20-16 16,-7-1 8-16,-1-6 40 15,-4-11-24-15,5-3 36 16,-9-4-32-16,-3-14 40 15,0 1-32-15,-4-18 12 16,-4 1-20-16,0-35 20 16,0 3-24-16,0-34 4 15,7 14-8-15,-7-1 80 0,8 18-44 16,-4 11-4-16,8 9-24 0,-5 8-28 16,1 10 4-16,8 3 12 15,-1 7 0-15,1 7-196 31,-1 7 104-31,1 3-456 0,3 7 300 0</inkml:trace>
          <inkml:trace contextRef="#ctx0" brushRef="#br0" timeOffset="5629.7012">515-6386 508 0,'19'7'188'0,"-19"-7"-148"15,35 0-8-15,-15-3 60 16,3 3-56-16,8-4 32 16,0 1-40-16,-4-4-8 15,0 0-12-15,-8-3 12 16,1-4-12-16,-17-3 48 15,-3 6-28-15,-15-6-4 16,-1 0-16-16,-14-4 72 16,2 8-44-16,-10 2 24 15,7 4-40-15,-4 0-8 16,8 7-8-16,0 7 4 0,7 0-4 0,-3 7 24 16,11 3-16-16,-3 7-4 15,3 0-4-15,1 4 12 16,7 3-8-16,4-7 4 15,8 3-4-15,3-2-8 16,9-8 4-16,11 0 28 16,3-10-16-16,9-4-76 15,0-3 32-15,-1-3-336 16,1-1 204-16</inkml:trace>
          <inkml:trace contextRef="#ctx0" brushRef="#br0" timeOffset="6052.2639">910-6916 416 0,'0'-7'152'0,"0"7"-116"0,8-13-12 0,-5 13 144 31,1 0-96-31,4-4 120 0,11 4-108 0,-3 0 20 16,-1 4-64-16,-7 2 20 15,4 1-32-15,-12 11 16 16,4-1-24-16,-12-3 8 16,4 6-16-16,-12-3 0 15,1 7-4-15,3-17-8 16,5 7 4-16,7-7-32 16,7 3 16-16,9-10-4 15,7 0 8-15,12 0-196 16,0-3 112-16</inkml:trace>
        </inkml:traceGroup>
        <inkml:traceGroup>
          <inkml:annotationXML>
            <emma:emma xmlns:emma="http://www.w3.org/2003/04/emma" version="1.0">
              <emma:interpretation id="{D3713F63-41A1-4077-85B7-7AD66ABDE41F}" emma:medium="tactile" emma:mode="ink">
                <msink:context xmlns:msink="http://schemas.microsoft.com/ink/2010/main" type="inkWord" rotatedBoundingBox="10036,548 10750,534 10769,1535 10055,154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071.5619">3302-6448 424 0,'0'-10'156'0,"0"10"-120"0,0-4-8 0,0 1 280 31,0 3-172-31,0-3 132 0,-4 3-156 0,-11 3-8 16,3-3-64-16,-15 7-16 16,-4-7-16-16,-27 10 4 15,4-6-8-15,-16 9-12 16,8-9 4-16,-7-1 28 16,14 1-12-16,1-8-20 15,12 8 0-15,3-11 4 16,12 7 4-16,4-4-28 15,11 4 16-15,-4 0-20 16,9 0 16-16,-1 11-8 16,8 6 12-16,-8 10 16 15,4-2 0-15,0 30 8 16,4-4-8-16,-3 18 8 16,6 0-8-16,-3-7 16 15,-3-4-12-15,3-10 4 16,7-6-4-16,-7-11-8 15,4-7 4-15,-4-7 4 16,0 0-4-16,0-3-4 16,8-7 4-16,0 3-16 15,3-6 8-15,9-1 4 16,-1 4 0-16,4-7 0 16,0 3 0-16,5-3 24 0,-1 4-12 15,0-4 12-15,4 0-12 0,-4-7-96 16,-8 7 48-16,1-7-332 15,-5 7 204-15</inkml:trace>
          <inkml:trace contextRef="#ctx0" brushRef="#br0" timeOffset="12297.5673">2675-6000 644 0,'-23'-14'236'0,"23"14"-180"0,-8-4-20 0,4 1 292 16,4 3-188-16,0-4 12 16,8 4-92-16,7-3 20 15,9 3-44-15,14-3-20 16,-7-8-8-16,16 4 44 16,11 7-28-16,-4-10 0 15,4 7-16-15,-11-4-340 16,-9 0 180-16</inkml:trace>
          <inkml:trace contextRef="#ctx0" brushRef="#br0" timeOffset="12749.7702">2683-6740 592 0,'-8'0'220'0,"8"0"-172"0,4 3-12 0,0-3 92 16,0 4-76-16,0-4 120 16,3 0-96-16,5 0 104 15,3 6-104-15,9-12 40 16,-1 2-68-16,23-3 64 16,5 0-64-16,18 1-16 15,-3 2-20-15,-8 4-20 16,-4 0 4-16,-7 0 40 15,-8 0-24-15,-9 0 16 16,-6 4-16-16,-9-4 56 16,-3 0-40-16,-8 0-136 15,-4 0 60-15,-4 0-604 16,0 6 364-16</inkml:trace>
        </inkml:traceGroup>
        <inkml:traceGroup>
          <inkml:annotationXML>
            <emma:emma xmlns:emma="http://www.w3.org/2003/04/emma" version="1.0">
              <emma:interpretation id="{3FF31AB5-831B-44E0-B397-52FF977D9B02}" emma:medium="tactile" emma:mode="ink">
                <msink:context xmlns:msink="http://schemas.microsoft.com/ink/2010/main" type="inkWord" rotatedBoundingBox="11711,1032 12037,1025 12043,1330 11717,133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1872.8796">4285-6255 312 0,'-7'-7'112'0,"7"7"-84"0,-4-3-12 15,0-1 116-15,4 8-76 0,-4-4 92 16,4 0-84-16,-4 0 48 15,4 0-68-15,-4 0 60 16,8 0-64-16,0 0-8 16,8 0-20-16,3 0 32 15,8 0-20-15,12 0 4 16,-4 0-16-16,0 0-16 16,0 0 0-16,-4 0 20 15,0 0-8-15,-3 0 16 16,-5 0-16-16,-4 0-4 15,-3 0 0-15,-4 0 40 16,0 3-24-16,-8-3 0 16,0 0-12-16,0 0-68 15,0 0 32-15,0 0-436 16,0 7 252-16</inkml:trace>
          <inkml:trace contextRef="#ctx0" brushRef="#br0" timeOffset="32263.4184">4328-5983 392 0,'-4'0'148'0,"4"0"-116"0,-4 0-8 0,0 0 152 16,8 0-100-16,-4 0 24 15,8 3-60-15,4-3 36 16,-5 4-44-16,5 3 20 16,0-7-32-16,3 0 44 15,1 0-36-15,-1 0 4 16,1 0-20-16,3 0 20 15,0 0-20-15,-3 0 12 16,3 0-12-16,-3 0 20 16,-1 0-20-16,-3-4 12 15,-1 4-12-15,-7-3-16 16,0 3 0-16,0-4-236 16,0 4 132-16</inkml:trace>
        </inkml:traceGroup>
        <inkml:traceGroup>
          <inkml:annotationXML>
            <emma:emma xmlns:emma="http://www.w3.org/2003/04/emma" version="1.0">
              <emma:interpretation id="{E2F9FE3A-717D-496F-BA86-98D538FC5EE1}" emma:medium="tactile" emma:mode="ink">
                <msink:context xmlns:msink="http://schemas.microsoft.com/ink/2010/main" type="inkWord" rotatedBoundingBox="12753,1174 13120,1167 13121,1203 12754,121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6272.419">5300-6093 196 0,'0'-11'72'0,"0"8"-56"0,0-4-4 0,0 4 128 16,0 6-80-16,0-3 80 15,0 0-80-15,0-3 32 16,0 3-56-16,0-4 76 16,0 4-60-16,0-3 8 15,4 6-36-15,3-3 24 16,5 0-32-16,3-3 40 16,1 3-32-16,7-4 12 15,4 8-20-15,4-4 0 16,4 3-8-16,-4 1 12 15,-4-1-12-15,-4 0-4 16,1 1 0-16,-5-1-16 0,0 1 8 16,1-4 12-16,-13 3-4 0,-3-3 24 15,0 0-16-15,0 0 4 16,4 0-8-16,-8-3-16 16,7 3 4-16</inkml:trace>
        </inkml:traceGroup>
        <inkml:traceGroup>
          <inkml:annotationXML>
            <emma:emma xmlns:emma="http://www.w3.org/2003/04/emma" version="1.0">
              <emma:interpretation id="{8E57BBA7-11CD-4F60-B423-AEB8ACC954C2}" emma:medium="tactile" emma:mode="ink">
                <msink:context xmlns:msink="http://schemas.microsoft.com/ink/2010/main" type="inkWord" rotatedBoundingBox="13808,198 14960,176 14980,1172 13828,119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7594.3597">6504-6905 176 0,'3'0'64'0,"-3"0"-48"0,8-7-8 16,-4 3 104-1,0 4-64-15,4-3 52 16,-8-1-60-16,7-3 76 16,-3 7-64-16,-4-6 52 15,0 6-60-15,0-4-20 16,0 4-16-16,-4-7-20 15,4 14 8-15,-7-7 4 16,7 0 0-16,-8 0-20 16,4 4 12-16,-8-1 4 0,5 0 4 0,-5 4 16 31,4-7-8-31,-7 7-12 0,7 4 0 0,-7-1 20 16,3 4-8-16,-3 10-4 15,3 3 0-15,-4 8 12 16,9-1-8-16,-1 0-4 15,4 8 0-15,0-15-4 16,4 1 0-16,4-4 0 16,4-7 0-16,3 0 0 15,1-3 0-15,4-7 8 16,-1 3-4-16,4-10 8 16,1 4-8-16,-5-4 16 15,5-4-12-15,-5 4-28 16,4 0 8-16,1-10 24 15,7 7-8-15,-8-11 0 16,8 7 0-16,-7-21-4 16,7 11 0-16,-8-10 0 15,0 6 0-15,-7-13 16 16,4 16-8-16,-9-9 24 16,5 13-20-16,-4-3 32 15,-4 7-28-15,3 3 4 16,-7 0-12-16,0 3 4 15,0 4-8-15,0 4 8 16,8 6-8-16,-8 7 8 16,0 4-8-16,0 13-4 15,8-6 4-15,-4 6-16 16,15-3 8-16,-7 0 20 0,3-3-8 0,1-8 4 16,3 5-4-16,0-19 4 15,5 1-8-15,-1-7 16 16,4 4-12-16,0-15 4 15,0 5-4-15,-4-22-16 16,4 4 4-16,-7-17 20 16,-1 6-8-16,-7-13 4 15,-1 10-4-15,-15-3 4 16,4 6-8-16,-11 4 68 16,3 7-40-16,-7-3 4 15,3 10-20-15,-3-4-4 16,7 7-4-16,-4-3 4 15,8 7-8-15,-3-4-20 16,3 7 8-16,0-3-40 16,8 6 28-16</inkml:trace>
          <inkml:trace contextRef="#ctx0" brushRef="#br0" timeOffset="38119.7769">7324-6541 384 0,'0'0'140'0,"0"0"-108"0,8 0-8 0,-8 0 56 16,0 0-48-16,0 0 40 15,8 0-40-15,-4 4-8 16,3 3-16-16,-14 6 28 16,7 5-20-16,-4 6 20 15,4 3-20-15,-8 8 8 16,0-1-12-16,-3 14-8 15,3-3 0-15,-4-4-4 16,8-3 0-16,1-7 8 16,3-3-4-16,-4-15 8 15,8-2-8-15,-4-18-300 16,0 0 160-16</inkml:trace>
          <inkml:trace contextRef="#ctx0" brushRef="#br0" timeOffset="38435.0386">7293-6503 384 0,'12'-20'140'0,"-12"20"-108"0,15-14-8 0,-3 10 84 16,7-3-64-16,1 4 44 15,-1 6-52-15,0 4-12 16,9 11-12-16,-9-5 0 15,-4 4-8-15,-11 4 60 16,12 3-36-16,-16-7 120 16,7 1-80-16,-18-12 36 15,7 8-60-15,-15-7 4 16,3 3-32-16,-7-10 20 16,4 0-24-16,-5-3-12 15,13 0-4-15,-9-4-112 16,9 0 64-16,3-4-400 15,0 8 248-15</inkml:trace>
          <inkml:trace contextRef="#ctx0" brushRef="#br0" timeOffset="39066.9162">7375-7102 332 0,'0'-13'120'0,"0"13"-92"0,0-4-8 16,-8 1 140 0,16 6-92-16,-8-3 52 15,0 0-72-15,0 0 12 16,3 0-40-16,1 0 0 0,8 4-12 16,-4-1 28-16,11 7-20 0,-7-3 12 15,-5 7-16-15,1 0 20 16,4 3-20-16,-12 0 12 15,0 0-12-15,-16-10 20 16,1 7-20-16,-5-7-12 16,13 7-4-16,-13-14 4 15,13 7 0-15,-1-7-20 16,16 0 12-16,-5 0 4 16,13 0 4-16,-1 0-20 15,5 0 12-15,3 0 32 16,0 3-16-16,-7 4-72 15,3-4 36-15</inkml:trace>
        </inkml:traceGroup>
        <inkml:traceGroup>
          <inkml:annotationXML>
            <emma:emma xmlns:emma="http://www.w3.org/2003/04/emma" version="1.0">
              <emma:interpretation id="{49136B95-95A7-4C20-A9D3-54BE350D484B}" emma:medium="tactile" emma:mode="ink">
                <msink:context xmlns:msink="http://schemas.microsoft.com/ink/2010/main" type="inkWord" rotatedBoundingBox="15396,356 17391,317 17404,951 15408,991"/>
              </emma:interpretation>
            </emma:emma>
          </inkml:annotationXML>
          <inkml:trace contextRef="#ctx0" brushRef="#br0" timeOffset="45655.7693">8455-6444 372 0,'0'0'140'0,"0"0"-112"0,3 0-4 0,-6-4 108 15,3 8-76-15,-8-4 60 16,0 0-72-16,-7 7 48 16,-1 3-52-16,-3 4 60 15,3-8-60-15,1 8 0 16,7 3-24-16,4-3-28 16,12 3 4-16,11-6 40 15,8 3-20-15,4-14 24 16,4 0-20-16,-8-11 0 15,0 11-8-15,-7-14 12 16,-1 8-12-16,-19-5-4 16,-4-3 0-16,-19-3-4 15,4 14 0-15,-8-14 0 16,7 10 0-16,9 0-36 16,7 7 20-16,15 3-444 15,9 8 252-15</inkml:trace>
          <inkml:trace contextRef="#ctx0" brushRef="#br0" timeOffset="47517.7221">9523-6630 572 0,'-8'-4'208'0,"8"4"-160"0,0 0-12 15,0-3 224 1,8 3-148-16,-8-3 52 0,0 3-96 16,8-4 56-16,-8 8-72 0,8-4 8 15,-5 3-36-15,17 0 48 16,-1 1-40-16,16-1 4 16,0-3-24-16,7 7 28 15,1-3-24-15,-4-4-4 16,-1 0-8-16,-3-4 28 15,-4 4-16-15,-8-7 32 16,-3 14-32-16,-9-7 20 16,-3 0-20-16,-8 0-16 15,4 4-4-15,-8-1-268 16,0 7 144-16,0-3-580 16,4 0 396-16</inkml:trace>
          <inkml:trace contextRef="#ctx0" brushRef="#br0" timeOffset="44935.3301">8203-6919 392 0,'8'-11'148'0,"-8"11"-116"0,4 0-8 0,-4-3 136 16,3 3-92-16,1-3 52 15,0 3-72-15,-4-4 56 16,4 4-64-16,-8-7 0 16,4 7-24-16,-8-3 8 15,5 6-16-15,-13 4-4 16,5-7 0-16,-9 4-4 16,9-1 0-16,-9 0 0 15,5 8 0-15,-9-4 0 16,5 0 0-16,-4 10 44 15,4-3-24-15,-5 3 16 16,5 10-20-16,0 8 0 16,7-1-8-16,0 0 64 15,9 8-40-15,3-8 4 16,7 7-20-16,5-6-12 16,3-11 0-16,5 4 4 15,3-11-4-15,4-4 24 16,0-2-16-16,-4-11-120 15,1 0 60-15</inkml:trace>
        </inkml:traceGroup>
        <inkml:traceGroup>
          <inkml:annotationXML>
            <emma:emma xmlns:emma="http://www.w3.org/2003/04/emma" version="1.0">
              <emma:interpretation id="{9C01A90B-AA1E-4F98-9661-86B78C2273AD}" emma:medium="tactile" emma:mode="ink">
                <msink:context xmlns:msink="http://schemas.microsoft.com/ink/2010/main" type="inkWord" rotatedBoundingBox="15408,627 15621,622 15622,653 15409,657"/>
              </emma:interpretation>
            </emma:emma>
          </inkml:annotationXML>
          <inkml:trace contextRef="#ctx0" brushRef="#br0" timeOffset="45147.395">7967-6644 652 0,'-8'-14'244'0,"8"14"-192"0,-4-7-12 0,4 4 180 16,8 3-128-16,4 0 16 16,3 0-64-16,4-7-4 15,5 7-24-15,3 0 8 16,4 7-12-16,7-7-164 16,1 10 80-16</inkml:trace>
        </inkml:traceGroup>
      </inkml:traceGroup>
    </inkml:traceGroup>
    <inkml:traceGroup>
      <inkml:annotationXML>
        <emma:emma xmlns:emma="http://www.w3.org/2003/04/emma" version="1.0">
          <emma:interpretation id="{C722CD73-FE19-4C62-826B-FF8A2B627508}" emma:medium="tactile" emma:mode="ink">
            <msink:context xmlns:msink="http://schemas.microsoft.com/ink/2010/main" type="paragraph" rotatedBoundingBox="7234,1614 23493,-282 23698,1475 7439,337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6310742-DF30-46C4-B6A8-BECD03964F66}" emma:medium="tactile" emma:mode="ink">
              <msink:context xmlns:msink="http://schemas.microsoft.com/ink/2010/main" type="line" rotatedBoundingBox="13613,1244 23536,86 23698,1475 13775,2633"/>
            </emma:interpretation>
          </emma:emma>
        </inkml:annotationXML>
        <inkml:traceGroup>
          <inkml:annotationXML>
            <emma:emma xmlns:emma="http://www.w3.org/2003/04/emma" version="1.0">
              <emma:interpretation id="{EB4F9403-9C88-44EA-995C-BE49D0995B37}" emma:medium="tactile" emma:mode="ink">
                <msink:context xmlns:msink="http://schemas.microsoft.com/ink/2010/main" type="inkWord" rotatedBoundingBox="13629,1379 15129,1204 15221,1996 13722,217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0135.0536">6190-5897 416 0,'-4'0'152'0,"4"0"-116"0,-4 0-12 0,0-4 120 16,8 4-84-16,-4-3 132 15,0 6-108-15,0-6 40 16,0 3-76-16,4-7 80 15,0 7-72-15,0-3 16 16,0 3-40-16,4-4 4 16,-1 4-20-16,-3-3 0 15,4 3-8-15,-4-7 12 16,0 14-12-16,-1-7 24 16,1 0-20-16,-4 0 32 15,0 0-28-15,4 0-4 16,8 0-8-16,3-7 20 15,1 7-12-15,7-4 12 16,4 1-12-16,23-4 12 16,5 7-16-16,30-10 4 15,0 10-4-15,8-7 12 16,0 7-12-16,19-4 16 16,-7 8-16-16,-1-8 24 15,-15 1-20-15,-8 6-4 0,-11-6-4 16,-4 3-4-16,-12-7 0 0,-7 0 16 15,-5 4-8-15,-7-4-4 16,-4 7 0-16,-12-4 12 16,1 4-8-16,-13 0-180 15,1 7 96-15,-8-3-448 16,0-1 292-16</inkml:trace>
          <inkml:trace contextRef="#ctx0" brushRef="#br0" timeOffset="41813.0088">6689-5491 196 0,'8'-4'72'0,"-8"4"-56"0,0-3-4 16,0-1 84-1,0 8-56-15,0-8 52 0,0 4-52 0,0-3 24 16,0 6-36-16,-4-6 72 16,0 3-56-16,-3-3 12 15,7 3-32-15,-8-4 4 16,8 4-16-16,-8-3 20 16,4 6-20-16,-7-3 4 15,3 4-8-15,-4-1 20 16,5 0-16-16,-5 1 12 15,4-1-12-15,-3 1-8 16,3 3 0-16,-8-4 20 16,9 4-12-16,-9 0 12 15,5 0-12-15,-5 3-16 16,12 4 0-16,-15 0 20 16,3-4-8-16,1 4 24 15,3 3-20-15,-3 4 4 16,3 3-8-16,1 0 4 15,7-4-8-15,0-2-4 16,4-1 4-16,-4-7 4 16,8 4-4-16,-4-7-12 15,8 3 4-15,-1-6 20 16,5 2-8-16,-4-9 4 16,3 3-4-16,1-3-16 15,-1 3 4-15,1-4 4 16,4 1 0-16,-1-1 0 15,1-3 0-15,-1 0 0 0,1 4 0 0,-1-7 0 16,0 6 0-16,-3-3 0 16,0 7 0-1,-1-7-28-15,5 7 16 16,-5 0 4-16,1 7 8 0,0 0 0 16,-1 4 0-16,5 2 0 15,-1-2 0-15,8-1 0 16,1 0 0-16,3-10 8 15,4 4-4-15,-8-8 32 16,4 1-20-16,-11-7-4 16,-1-1-8-16,-7-6 20 15,0 7-12-15,-8-18 4 16,0 7-8-16,-4-13-8 16,-4 7 4-16,4-4-16 15,4 10 8-15,-4 0-24 16,8 8 16-16,-4-1-12 15,0 10 12-15</inkml:trace>
          <inkml:trace contextRef="#ctx0" brushRef="#br0" timeOffset="42428.646">7224-5615 384 0,'3'-17'140'0,"-3"17"-108"16,12-11-8-16,-8 5 152 16,4 6-100-16,-1 0 68 15,1 0-84-15,4 0 8 16,3 10-36-16,-3 0 40 16,3 0-40-16,-3 15 12 15,0-5-28-15,-9 4 20 16,1 4-24-16,-15-4 4 15,3 0-8-15,-11-7-16 16,3 7 4-16,-3-10-24 0,3-7 16 0,5 0 4 16,3 0 8-16,12-7-20 31,7 3 12-31,9-6-4 0,7 3 4 0,0-4 16 16,4 1-4-16,-4-4 24 15,0 7-16-15,-7 0-312 16,-5 0 164-16</inkml:trace>
        </inkml:traceGroup>
        <inkml:traceGroup>
          <inkml:annotationXML>
            <emma:emma xmlns:emma="http://www.w3.org/2003/04/emma" version="1.0">
              <emma:interpretation id="{ACED676E-18E2-425E-8FF5-79F9C2482618}" emma:medium="tactile" emma:mode="ink">
                <msink:context xmlns:msink="http://schemas.microsoft.com/ink/2010/main" type="inkWord" rotatedBoundingBox="16613,894 17937,739 18094,2080 16770,223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9786.7913">10603-5343 728 0,'8'-14'268'0,"-8"14"-208"0,15 14-16 0,-19 0 80 16,4-4-76-16,-19 10-28 16,4 5-16-16,-20 12-24 15,0-6 12-15</inkml:trace>
          <inkml:trace contextRef="#ctx0" brushRef="#br0" timeOffset="46677.4871">10019-6403 592 0,'15'-4'220'0,"-15"4"-172"0,8-6-12 0,-8 6 128 16,0 0-96-16,-8 0 68 15,0 0-76-15,-15-7-24 16,4 7-24-16,-12-7-12 16,4 7 4-16,-16 0-4 15,4-4 0-15,-19-2 16 16,12 6-8-16,-8-7 4 16,11 7-4-16,-11-4-32 15,23 8 12-15,-4-4 4 16,8 0 8-16,8 0-12 15,-1 3 8-15,9 1 4 16,-5 2 0-16,5-2 8 16,-5 10-4-16,4-4 24 15,5 7-16-15,-5 11 4 16,0 3-8-16,5 20 48 16,3 4-32-16,-4 18 0 15,8-8-16-15,-8 0 4 16,8-10-8-16,-7-3-20 15,3-11 8-15,-8 7 48 16,4-13-20-16,-3-4 36 16,7-11-32-16,-4 5 4 15,4-12-16-15,-3 5-16 16,3-8 0-16,-4-7 12 16,8 15-4-16,-4-18-4 15,4 0 4-15,-4 0-16 16,8 0 8-16,4 0 28 0,3 0-12 15,9 0 40-15,7 0-28 0,15-7 4 16,1 7-16-16,23-4 0 16,-8 8-4-16,4 3-24 15,-8-7 8-15,-15 6 48 16,-1-2-20-16,-10-4-8 16,-9 3-8-16,0-6 4 15,-11 3-4-15,-8-10-240 16,8 3 128-16</inkml:trace>
          <inkml:trace contextRef="#ctx0" brushRef="#br0" timeOffset="46964.7512">9329-5901 572 0,'-11'-3'208'0,"11"3"-160"0,0-7-12 16,0 4 120 0,0 6-92-16,8-3 88 15,7 0-88-15,12-3 72 16,8 3-76-16,23-7 20 16,-4 10-44-16,8-3 12 15,-4 0-28-15,0 0 8 16,-11 0-16-16,-12-3 28 15,-4 3-24-15,-12-11 4 0,0 8-12 0,-11-7-280 16,0 6 148-16</inkml:trace>
        </inkml:traceGroup>
        <inkml:traceGroup>
          <inkml:annotationXML>
            <emma:emma xmlns:emma="http://www.w3.org/2003/04/emma" version="1.0">
              <emma:interpretation id="{5F7E9824-8DD1-4631-81DC-00E5FD2C198D}" emma:medium="tactile" emma:mode="ink">
                <msink:context xmlns:msink="http://schemas.microsoft.com/ink/2010/main" type="inkWord" rotatedBoundingBox="19107,636 21211,391 21369,1747 19265,1992">
                  <msink:destinationLink direction="with" ref="{2C2B02BC-6CD5-41B6-A7FF-0CB799F84F5C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1391.0591">11873-6320 288 0,'4'-11'108'0,"-4"11"-84"0,4-10-4 0,-4 3 84 16,7 4-60-16,1-8 80 16,0 4-72-16,0-3 72 15,-1 3-72-15,-7-3 28 16,4 3-48-16,-8-3-8 15,4 3-16-15,-7 0 28 16,-1 3-20-16,-8 4 32 16,5 0-32-16,-13 0 12 15,5 7-16-15,-8 7 36 16,8 3-24-16,-5 14 4 16,5 4-16-16,0 9 28 15,11 5-24-15,4-1-4 16,4-4-8-16,12-6 20 15,7-3-12-15,4-15 40 16,12-2-28-16,-4-18 12 16,4 3-20-16,0-13-36 15,-4-1 12-15,-4-16 0 16,-8-1 8-16,-7-10 8 16,-4 4-4-16,-8-11 8 15,0 14-8-15,-4 0-28 16,0 14 12-16,0 14-32 0,4 3 28 15,4 10 4-15,4 14 12 16,7 14-12-16,4 3 8 16,12-3 40-16,0-3-24 15,8-15 16-15,0 1-16 0,-1-21 0 16,1 0-4-16,-4-21 12 16,-4 4-12-16,-4-17 24 15,-8 6-20-15,-3-24 12 16,-12 15-12-16,-4-18 12 15,0 17-16-15,-8 0-12 16,0 3 0-16,1 4-16 16,-1 11 12-16,12 3-32 15,3 10 24-15,5 7-100 16,7 0 64-16,1 7-540 16,3 10 328-16</inkml:trace>
          <inkml:trace contextRef="#ctx0" brushRef="#br0" timeOffset="51736.9788">12512-6169 280 0,'-16'10'104'0,"16"-10"-84"0,0 35 0 0,-8-8 120 16,8 4-80-16,-4 7 80 15,-3 7-80-15,-1 10 56 16,4 7-64-16,-11 13-12 16,7 1-24-16,-11 3 84 15,7-13-52-15,-4-8 48 16,5-10-56-16,-1-10 24 15,1-7-36-15,3-14-28 16,4-10 0-16,-4-7-124 16,8 0 68-16,-4-20-320 15,8-1 208-15</inkml:trace>
          <inkml:trace contextRef="#ctx0" brushRef="#br0" timeOffset="51985.1393">12438-5945 488 0,'31'-7'180'0,"-31"7"-140"0,66-4-12 16,-28 8 172-1,-10 6-116-15,14 4 36 16,-7 3-72-16,-8 4 24 16,0-1-40-16,-11-3 80 15,-5 1-64-15,-22-5 84 16,3-2-76-16,-31-8-20 0,12 4-20 0,-19-7 12 15,11 0-16-15,4-7-76 16,12 0 36-16,11-6-396 16,8 6 232-16</inkml:trace>
          <inkml:trace contextRef="#ctx0" brushRef="#br0" timeOffset="53945.8843">12879-6751 464 0,'-7'-10'176'0,"-1"0"-140"0,4 3-8 16,-4 7 136-1,16 0-96-15,-8-7 36 16,8 4-64-16,-4-4 64 16,11 0-56-16,4 0 36 15,1 3-48-15,-1 4-12 16,12 7-12-16,-12 4 32 15,5 6-20-15,-24 4-4 16,0 3-12-16,-24 7 36 16,9-4-20-16,-12-3-32 0,8 0 4 15,-5-7 8-15,5-3 0 16,0-3-12-16,15-1 4 16,4-7-24-16,11 1 16 0,9-8 24 15,15 4-8-15,7-3 8 16,8 6-4-16,5-3-244 15,-1 4 128-15</inkml:trace>
          <inkml:trace contextRef="#ctx0" brushRef="#br0" timeOffset="54380.1782">13441-6056 716 0,'-8'11'264'0,"8"-11"-204"0,19 14-16 0,-3-11 52 16,7 0-60-16,23-3 32 15,9 4-40-15,26-8-264 16,-11 4 128-16</inkml:trace>
          <inkml:trace contextRef="#ctx0" brushRef="#br0" timeOffset="54228.7497">13522-6317 880 0,'8'-3'328'0,"-8"3"-256"0,27 0-16 16,-12 0 64-1,5 0-76-15,14 0 24 16,5 0-36-16,8 0-48 16,-5 3 8-16,-3 0-572 15,-4 8 320-15</inkml:trace>
        </inkml:traceGroup>
        <inkml:traceGroup>
          <inkml:annotationXML>
            <emma:emma xmlns:emma="http://www.w3.org/2003/04/emma" version="1.0">
              <emma:interpretation id="{7CAB16CC-C7AC-4FBD-A088-8E035B733B85}" emma:medium="tactile" emma:mode="ink">
                <msink:context xmlns:msink="http://schemas.microsoft.com/ink/2010/main" type="inkWord" rotatedBoundingBox="22272,488 23566,338 23647,1038 22354,118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5310.234">14970-6613 416 0,'0'-17'152'0,"0"17"-116"0,4-10-12 0,-4 3 144 16,7 3-96-16,-14 4 76 15,7 0-84-15,-4 11 8 16,0 2-40-16,-8 11-12 16,4 7-12-16,-7 4-8 15,3-1 4-15,-3 1 12 16,7-4-8-16,0-4-4 15,8-3 0-15,-11-7 12 16,11 1-8-16,-4-15 16 16,8 0-16-16,-4-13-12 15,0 3 0-15,-4-10 4 0,4 0 0 0,-4-18 8 16,8 4-4-16,-4-17-4 16,4 4 4-16,-4-15-4 31,0 11 0-31,4-4 0 0,3 14 0 0,-3 4 24 15,4 13-12-15,0 14 32 16,0 7-28-16,3 28 76 16,5 6-56-16,3 18-4 15,4 3-20-15,4-3 0 16,0-1-8-16,1-9 8 16,6-5-8-16,-10-6 32 15,-1-10-20-15,-8-7 20 16,1 3-20-16,-5-17 36 15,5 0-28-15,-8-17 12 16,-1 3-20-16,-3-24-16 16,4 0-4-16,-8-17-16 15,4-3 12-15,-4-8 40 16,0 15-20-16,0 6-8 16,8 4-8-16,-5 17-32 15,1 6 20-15,0 5-40 16,4 6 36-16,4 7-424 15,-1 0 244-15</inkml:trace>
          <inkml:trace contextRef="#ctx0" brushRef="#br0" timeOffset="55729.8502">15543-6465 384 0,'-4'0'140'0,"4"0"-108"0,23 10-8 0,-11-10 164 16,3 7-108-16,4-7 28 15,5 0-64-15,3 0 0 16,0 4-28-16,-4-8 8 16,-7 4-12-16,3 0 0 15,-4-7-4-15,-11-3 28 16,8 3-20-16,-16-7 20 15,-4 1-20-15,8-1-8 16,-11 7-4-16,-5-10-4 16,5 13 0-16,-17-6 32 15,17 3-16-15,-8 7 4 16,3 10-12-16,-7 1 4 16,7 3-8-16,-7 3-4 15,8 3 4-15,-1 4-16 16,5 7 8-16,3-3 64 15,8 3-32-15,11 3 8 16,5 1-24-16,11-1 28 16,0-6-24-16,8-8 12 15,-4-2-16-15</inkml:trace>
          <inkml:trace contextRef="#ctx0" brushRef="#br0" timeOffset="56151.4713">15972-6881 612 0,'0'-7'228'0,"0"7"-180"0,4-7-12 0,0 7 104 16,0 7-84-16,0-7 24 16,4 10-48-16,3 4-20 15,5 3-8-15,-5 4 48 16,5-4-28-16,-12 7-20 15,3 0-4-15,-14-3 36 16,3-8-24-16,-8 12 24 16,1-19-20-16,-1 5-8 15,8-1-4-15,8-3-60 16,4-4 32-16,15-3 20 0,4 0 4 0,12 0-96 16,-4 0 52-16</inkml:trace>
        </inkml:traceGroup>
      </inkml:traceGroup>
      <inkml:traceGroup>
        <inkml:annotationXML>
          <emma:emma xmlns:emma="http://www.w3.org/2003/04/emma" version="1.0">
            <emma:interpretation id="{E65B0952-A5EB-4E1F-A60B-7CDB95C25B3A}" emma:medium="tactile" emma:mode="ink">
              <msink:context xmlns:msink="http://schemas.microsoft.com/ink/2010/main" type="line" rotatedBoundingBox="7345,1449 9517,1697 9441,2365 7269,2116"/>
            </emma:interpretation>
          </emma:emma>
        </inkml:annotationXML>
        <inkml:traceGroup>
          <inkml:annotationXML>
            <emma:emma xmlns:emma="http://www.w3.org/2003/04/emma" version="1.0">
              <emma:interpretation id="{5A34D00E-31A1-4ACB-8AD0-21996A16A818}" emma:medium="tactile" emma:mode="ink">
                <msink:context xmlns:msink="http://schemas.microsoft.com/ink/2010/main" type="inkWord" rotatedBoundingBox="7345,1449 9517,1697 9441,2365 7269,2116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527.9166">-46-5405 320 0,'0'-17'120'0,"4"10"-96"0,-1-7-4 16,-3 7 156 0,0 4-100-16,0-8 96 15,4 1-104-15,-8-7 20 16,4 6-52-16,0-2 20 15,0 6-28-15,-7-3-16 16,3 10-8-16,-12 10-16 0,5 0 8 0,-16 18 28 16,15 6-12-16,-7 4 24 15,-1 0-24-15,16-7-4 16,-7 0-4-16,11-7-4 16,0-4 0-16,0-13 24 15,11 0-12-15,5-10 4 16,7 3-8-16,0-11-24 15,1 5 8-15,-5-8-40 16,0 7 28-16,-15 3-20 16,0 4 24-16,-8 11 16 15,0 6 4-15,4 4 60 16,0 3-36-16,8 0 68 16,11-4-56-16,20-6 28 15,8 0-40-15,11-11-8 16,-8 1-12-16,-4-14 72 15,-3 3-44-15,-12-14-4 16,-4-3-20-16,-19-7 8 16,-1 7-12-16,-14-21-4 15,7 7 0-15,-20-6-32 16,9 6 16-16,-5 7-76 16,9 10 52-16,7 0-444 15,15 8 264-15</inkml:trace>
          <inkml:trace contextRef="#ctx0" brushRef="#br0" timeOffset="8831.2258">457-5742 456 0,'-4'-11'168'0,"4"11"-128"0,8-10-16 0,-4 7 140 16,7 3-96-16,1 0 44 15,7 3-68-15,4 7 12 16,1 7-36-16,-5 11 8 15,0 0-16-15,-19 6 36 16,4 0-24-16,-15 1 32 16,-9-4-32-16,-7-4 4 15,8-3-16-15,-8-6 20 16,7-5-20-16,1-6 12 16,4 0-12-16,11-14-24 15,4 0 4-15,19-10-32 16,-4 7 24-16,24-4-4 15,4 7 12-15,19 0-320 16,-8 4 180-16</inkml:trace>
          <inkml:trace contextRef="#ctx0" brushRef="#br0" timeOffset="9503.5108">1026-5619 540 0,'0'18'200'0,"0"-18"-156"0,-4 51-12 0,0-20 88 16,4 0-72-16,-8 17 76 16,5 1-68-16,-9-1 12 15,8-4-36-15,-4-9-20 16,8-4-8-16,-4-10-4 15,8-8 0-15,-4-9 44 16,4-4-24-16,0-17-8 16,4 3-8-16,-4-21-32 15,3 1 16-15,-3-25-40 16,4 4 32-16,-4-7-20 16,0 11 24-16,0 6 36 15,3 11-12-15,5 10-8 16,-8 10-4-16,4 14 92 15,3 10-48-15,1 18 60 16,-1 3-56-16,1 17 16 16,0-7-40-16,-5 7 8 15,5-6-16-15,-4-8 12 16,0-3-16-16,-5-7 24 16,1-3-20-16,-4-8 12 15,0-6-12-15,-4-7-52 16,4 0 24-16,-3-13-52 15,-1-1 40-15,4-24-28 16,4 4 32-16,7-28 12 16,5 10 8-16,11-10-24 0,0 17 16 15,4 1 4-15,4 20 8 0,-4-1 112 16,0 19-60-16,-4 6 128 16,-4 6-100-16,-8 19 136 15,-3 2-120-15,-8 21 4 16,-4 4-60-16,-4 3 0 15,0-3-24-15,0-4-8 16,8-10-4-16,0-8-32 16,8-5 16-16,-1-12-524 15,1 1 296-15,-1-14-460 16,1 0 400-16</inkml:trace>
          <inkml:trace contextRef="#ctx0" brushRef="#br0" timeOffset="9803.84">1587-5281 520 0,'-4'13'192'0,"4"-13"-152"0,20 14-8 0,-13-10 168 15,5-1-116-15,7-3 132 16,1 4-124-16,15-11 16 16,3 3-64-16,1-6 0 15,0 3-28-15,-12-7 28 16,0 7-28-16,-27-6 12 15,12 2-16-15,-24-2 0 16,0 2-4-16,-22 4-8 16,6 4 4-16,-18 6-24 15,15 8 12-15,-4 2 4 0,8 8 4 0,8 0-28 16,7-1 16-16,12 1 48 16,8-4-16-16,11-3 0 15,1-4-12-15,18-6 36 16,9 3-20-16</inkml:trace>
          <inkml:trace contextRef="#ctx0" brushRef="#br0" timeOffset="11427.2548">1734-5182 208 0,'0'-3'76'0,"0"3"-60"0,12-3-4 16,-4-1 64 0,-8 4-44-16,11-7 4 0,-3 7-20 0,0 0 32 15,3 0-24-15,-3-7 4 16,4 7-16-16,-12-10 72 15,8 10-48-15,-8-7 32 16,11 4-40-16,-11-4 0 16,8 7-16-16,-8-7-16 15,8 4 0-15,-8-8 28 16,0 8-12-16,-8-8 24 16,8 8-24-16,-8-7 48 15,8 6-32-15,-11-3 20 16,3 7-28-16,-4-7 28 15,4 4-32-15,-11-4 20 16,11 7-20-16,-3-7-8 16,3 7-4-16,-11-7 4 15,11 7-4-15,-11-3-20 16,7 6 8-16,-7-3 20 16,3 7-4-16,4 0 32 15,1 0-24-15,-5 0 32 16,9 3-32-16,-5 1 4 15,4-5-12-15,1 1 4 16,7 4-8-16,-8 2-4 16,4-2 4-16,-4 3 20 15,4-1-12-15,-3 4 24 16,7 4-24-16,-8 3 24 0,8-3-24 16,0 3-4-16,4 0-4 0,0 0 4 15,15-3-4-15,0-4 16 16,-3-3-12-16,19-7 32 15,-4 0-24-15,7-7-24 16,-11 3 4-16,8-3 0 16,-4 7 4-16,-8-7 0 15,-3 0 0-15,-1-7 16 16,4 4-8-16,-3-8 4 16,3 4-4-16,-4-3-112 15,1 3 56-15,-5-3-524 16,1 6 312-16</inkml:trace>
        </inkml:traceGroup>
      </inkml:traceGroup>
    </inkml:traceGroup>
    <inkml:traceGroup>
      <inkml:annotationXML>
        <emma:emma xmlns:emma="http://www.w3.org/2003/04/emma" version="1.0">
          <emma:interpretation id="{29B06D66-44F9-406E-AF81-970C1A96E1D5}" emma:medium="tactile" emma:mode="ink">
            <msink:context xmlns:msink="http://schemas.microsoft.com/ink/2010/main" type="paragraph" rotatedBoundingBox="2612,2615 19219,2462 19232,3858 2625,4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772CA0-5A4C-4515-9C6D-9D327AB60EA6}" emma:medium="tactile" emma:mode="ink">
              <msink:context xmlns:msink="http://schemas.microsoft.com/ink/2010/main" type="inkBullet" rotatedBoundingBox="2615,2958 3368,2951 3375,3773 2623,3780"/>
            </emma:interpretation>
          </emma:emma>
        </inkml:annotationXML>
        <inkml:trace contextRef="#ctx0" brushRef="#br0" timeOffset="73134.7164">-4796-4142 364 0,'4'-28'132'0,"-4"28"-100"0,27-20-12 0,-8 9 16 16,0 4-24-16,20-3 56 15,0 3-36-15,11 11 48 16,-3 2-48-16,3 15 4 16,0 7-24-16,-3 6 64 15,-1 0-44-15,5 15 60 16,-5-8-56-16,-3 17 12 15,-1-3-32-15,-3 0 28 16,-8-3-28-16,-16-7 64 16,-3-7-44-16,-24-4 36 15,1-3-40-15,-36-3 16 16,9-1-28-16,-24-6 52 16,7-4-40-16,-26-7 48 15,11 1-48-15,-15-11 48 16,16 3-48-16,-1-6-8 15,20-1-12-15,3-3-20 16,20 0 4-16,8-6-192 16,11-1 108-16,16-10-608 15,7 3 388-15</inkml:trace>
        <inkml:trace contextRef="#ctx0" brushRef="#br0" timeOffset="71810.3593">-4456-4101 476 0,'-3'-10'176'0,"3"10"-136"0,-4-7-12 0,-4 3 92 16,8 4-72-16,0-3 32 16,-4 6-44-16,-4 8 64 15,8 2-52-15,-4 11 0 16,4 1-28-16,-11 6-12 16,3 3-4-16,-4 4 12 15,9 0-8-15,-13 0 16 16,8-4-16-16,-3-7-28 15,-1-2 8-15</inkml:trace>
        <inkml:trace contextRef="#ctx0" brushRef="#br0" timeOffset="73138.9802">-4483-4239 664 0,'-15'-7'244'0,"15"7"-188"0,-23 0-16 0,15 0 296 16,4 4-192-16,4-4 28 16,4 3-100-16,7-10 12 15,9 4-48-15,15-14-20 16,3 3-8-16,28-13 24 16,0 9-16-16,27 1-540 15,-16 10 280-15</inkml:trace>
      </inkml:traceGroup>
      <inkml:traceGroup>
        <inkml:annotationXML>
          <emma:emma xmlns:emma="http://www.w3.org/2003/04/emma" version="1.0">
            <emma:interpretation id="{62111CC8-CBA0-4875-AB03-F0A473A1540E}" emma:medium="tactile" emma:mode="ink">
              <msink:context xmlns:msink="http://schemas.microsoft.com/ink/2010/main" type="line" rotatedBoundingBox="3978,2603 19219,2462 19232,3858 3990,3998"/>
            </emma:interpretation>
          </emma:emma>
        </inkml:annotationXML>
        <inkml:traceGroup>
          <inkml:annotationXML>
            <emma:emma xmlns:emma="http://www.w3.org/2003/04/emma" version="1.0">
              <emma:interpretation id="{A8CCABF0-C7D3-49C8-A3D9-83488ED8FBFC}" emma:medium="tactile" emma:mode="ink">
                <msink:context xmlns:msink="http://schemas.microsoft.com/ink/2010/main" type="inkWord" rotatedBoundingBox="3983,3241 4170,3239 4172,3470 3986,3472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3142.2368">-3430-3836 696 0,'-38'3'256'0,"38"-3"-196"0,19 4-20 0,0-4 12 16,8 0-36-16,12-4 12 16,0 1-16-16</inkml:trace>
          <inkml:trace contextRef="#ctx0" brushRef="#br0" timeOffset="73140.9133">-3414-4056 996 0,'-27'-4'368'0,"27"4"-284"0,11 0-24 0,-3 0 20 16,4 4-56-16,15-4 16 15,8 3-24-15,-4 1-8 16,3-1-4-16</inkml:trace>
        </inkml:traceGroup>
        <inkml:traceGroup>
          <inkml:annotationXML>
            <emma:emma xmlns:emma="http://www.w3.org/2003/04/emma" version="1.0">
              <emma:interpretation id="{0E07EEF4-0B45-4792-85CA-25114BB3A298}" emma:medium="tactile" emma:mode="ink">
                <msink:context xmlns:msink="http://schemas.microsoft.com/ink/2010/main" type="inkWord" rotatedBoundingBox="5237,2712 7864,2688 7874,3720 5247,3745">
                  <msink:destinationLink direction="with" ref="{5310E971-B502-49B0-A2AE-3ACBBAF090E3}"/>
                  <msink:destinationLink direction="with" ref="{B7BC684D-745C-49C6-9A3D-EB98CAC118BA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4182.6143">-739-4194 748 0,'0'-38'276'0,"0"38"-216"0,31-38-16 0,-20 21 12 15,9 7-40-15,-13-7 108 16,1 6-68-16,-8 1-16 16,0 7-24-16,-11 3-32 15,-5 6 8-15,-15 1 20 16,4 4-4-16,-16-4 4 16,5 6-4-16,-9-6-32 15,9 3 12-15,-9-10 40 16,16 0-16-16,4-10 52 15,8 3-36-15,7 0-48 16,12 7 8-16,0 0-8 16,4 14 12-16,-4 10 16 15,4 7-4-15,-8 7 16 16,0 10-12-16,0 11 16 16,-7-4-16-16,-1 14-28 15,4-7 8-15,-3 3 24 16,3-10-8-16,-4-10 36 15,4-7-24-15,8-14 4 16,-11 0-12-16,11-10 12 16,11 3-12-16,-3-10-12 15,12-1 0-15,7 1 4 16,4 4 0-16,-4-4 8 16,11-1-4-16,-3-6-4 15,4 7 4-15,-12-14-16 0,0 7 8 16,-7 0-340-16,-1-6 188 15</inkml:trace>
          <inkml:trace contextRef="#ctx0" brushRef="#br0" timeOffset="74364.0978">-1010-3912 892 0,'-43'-20'332'0,"43"20"-260"0,-11 0-20 0,3 0 240 15,8 0-172-15,8 0-24 16,11 6-60-16,8-2 24 16,4 3-32-16,4-11 12 15,0 11-24-15</inkml:trace>
          <inkml:trace contextRef="#ctx0" brushRef="#br0" timeOffset="74588.6953">-941-4538 664 0,'-23'-24'244'0,"23"24"-188"0,-19-14-16 15,15 7 188 1,4 7-132-16,8-3 16 15,7-1-68-15,12-6-64 16,4 10 8-16,20 0-140 0,-1 0 84 0</inkml:trace>
          <inkml:trace contextRef="#ctx0" brushRef="#br0" timeOffset="74845.8851">-252-3826 880 0,'-7'0'328'0,"7"0"-256"0,0 0-16 0,15-3 108 16,-3 3-100-16,34-11 0 15,1 8-40-15,26-4 0 16,5 0-12-16,7 0-76 16,-12 4 32-16</inkml:trace>
          <inkml:trace contextRef="#ctx0" brushRef="#br0" timeOffset="75039.3945">256-4053 788 0,'-20'31'292'0,"20"-31"-228"0,-19 69-16 0,11-24 116 16,0 3-100-16,-7 17 28 16,7-3-56-16,0-3-48 15,5-11 4-15</inkml:trace>
          <inkml:trace contextRef="#ctx0" brushRef="#br0" timeOffset="76248.2582">209-3829 528 0,'-8'-4'196'0,"8"4"-152"0,8 0-12 0,-8-3 88 16,8 3-72-16,3-4 88 15,9 4-80-15,7-3 104 16,-4 0-88-16,-3-1 8 15,3 4-48-15,-4 0-4 16,0 4-16-16,-7-4 20 16,4 3-20-16,-13-3-32 15,5 0 12-15</inkml:trace>
          <inkml:trace contextRef="#ctx0" brushRef="#br0" timeOffset="73269.7085">-1649-4270 464 0,'-15'-24'176'0,"15"24"-140"0,-31-20-8 0,11 13 180 15,5 3-120-15,-20-3 60 16,12 7-84-16,-20 7-12 16,12 4-32-16,-15 9 4 15,11 4-12-15,-16 11 88 16,13 3-52-16,-16 6 48 15,15-2-56-15,-4 6 76 16,12 0-64-16,20 7-16 16,11-10-24-16,19-7 24 15,12-7-20-15,4-14-120 16,4-3 56-16,3-21-616 16,1 7 364-16</inkml:trace>
          <inkml:trace contextRef="#ctx0" brushRef="#br0" timeOffset="73432.5619">-2145-3984 808 0,'-23'-7'300'0,"23"7"-232"0,4 7-20 16,4-7 88 0,7 0-84-16,9 0 16 15,3-3-44-15,11 3 12 0,1 0-20 0,8 0-168 16,-5 0 84-16</inkml:trace>
          <inkml:trace contextRef="#ctx0" brushRef="#br0" timeOffset="73686.738">-1750-3836 528 0,'-15'38'196'0,"15"-38"-152"0,0 58-12 0,0-34 124 16,8 0-92-16,-1 1 52 15,9-1-68-15,7-7 28 16,0 0-44-16,8-14 16 16,0 1-28-16,0-14 28 15,-4 3-32-15,-15-14 20 16,0 0-20-16,-20-10-16 16,-4 4-4-16,-19 3 4 15,0 7 0-15,-4 3-28 16,12 7 16-16,12 0-64 15,14 4 40-15</inkml:trace>
        </inkml:traceGroup>
        <inkml:traceGroup>
          <inkml:annotationXML>
            <emma:emma xmlns:emma="http://www.w3.org/2003/04/emma" version="1.0">
              <emma:interpretation id="{ED03F7DF-07FC-42D9-B2EE-1EA0C4AA4D9E}" emma:medium="tactile" emma:mode="ink">
                <msink:context xmlns:msink="http://schemas.microsoft.com/ink/2010/main" type="inkWord" rotatedBoundingBox="8473,2722 8967,2717 8975,3594 8481,3599">
                  <msink:destinationLink direction="with" ref="{5310E971-B502-49B0-A2AE-3ACBBAF090E3}"/>
                  <msink:destinationLink direction="with" ref="{B7BC684D-745C-49C6-9A3D-EB98CAC118BA}"/>
                </msink:context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5578.4565">1022-4294 456 0,'0'-62'168'0,"0"62"-128"0,43-34-16 0,-9 24 148 16,1 10-100-16,23 6 132 16,0 12-120-16,8 16 92 15,-4 4-100-15,-15 7 56 16,-1-1-76-16,-19-2 24 16,-7-8-48-16,-20-3 80 15,-8-7-64-15,-31-7 20 16,0-3-36-16,-34-10-4 15,11-1-16-15,0-6-176 16,12-1 92-16</inkml:trace>
          <inkml:trace contextRef="#ctx0" brushRef="#br0" timeOffset="75352.792">1069-4521 644 0,'0'-7'236'0,"0"7"-180"0,11 7-20 15,-11 10 168 1,4 7-120-16,0 32 52 16,0 5-76-16,-8 19-4 15,4-5-32-15,-4 11 12 16,0-7-20-16,-4 4 8 15,8-11-12-15,-7-6 0 16,3-15-4-16,-4-13-8 0,4-10 4 16,-4-25-400-16,5-3 216 0</inkml:trace>
          <inkml:trace contextRef="#ctx0" brushRef="#br0" timeOffset="76823.7575">1034-4576 340 0,'0'-3'128'0,"0"3"-100"0,0 0-8 0,0 0 156 15,0 0-100-15,0 0 120 16,0 0-112-16,0 0 72 16,0 0-92-16,0 0 64 15,7 3-72-15,5-3 24 16,7 4-48-16,12-4-8 16,8 0-16-16,8 0 36 15,3 3-20-15,-4 0-4 16,-3 1-12-16,-12-1 4 15,0 1-8-15,-23-4-20 16,7 3 8-16</inkml:trace>
        </inkml:traceGroup>
        <inkml:traceGroup>
          <inkml:annotationXML>
            <emma:emma xmlns:emma="http://www.w3.org/2003/04/emma" version="1.0">
              <emma:interpretation id="{C58AA2EA-405C-43A0-A697-E937E8619F0D}" emma:medium="tactile" emma:mode="ink">
                <msink:context xmlns:msink="http://schemas.microsoft.com/ink/2010/main" type="inkWord" rotatedBoundingBox="10256,3209 10704,3205 10706,3386 10258,3391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1629.4136">2818-4077 600 0,'-7'0'224'0,"3"0"-176"0,0 3-12 0,4-3 140 15,8 0-104-15,-1-3 52 16,9 3-76-16,15-10-8 16,7 10-24-16,17-4 8 15,-1 4-16-15,4-3 16 16,-8 6-16-16</inkml:trace>
          <inkml:trace contextRef="#ctx0" brushRef="#br0" timeOffset="81826.9399">2865-3919 652 0,'-4'-3'244'0,"4"3"-192"0,27 7-12 16,-4-7 144-1,0 3-108-15,20-3-28 16,3 0-32-16,13-3 0 15,-1 3-8-15,0-4-188 16,-4 1 96-16</inkml:trace>
        </inkml:traceGroup>
        <inkml:traceGroup>
          <inkml:annotationXML>
            <emma:emma xmlns:emma="http://www.w3.org/2003/04/emma" version="1.0">
              <emma:interpretation id="{1E6DD66B-856D-4D60-936E-E3CF266641D7}" emma:medium="tactile" emma:mode="ink">
                <msink:context xmlns:msink="http://schemas.microsoft.com/ink/2010/main" type="inkWord" rotatedBoundingBox="11726,2672 13508,2656 13518,3747 11736,3764">
                  <msink:destinationLink direction="with" ref="{D0E5D31D-67F2-4D5A-BFB8-68D2C2DE9AE9}"/>
                </msink:context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2410.4913">4316-4005 944 0,'-38'-10'352'0,"38"10"-276"0,7 0-20 0,13 0-12 16,-1 0-36-16,20-3 32 16,3 3-24-16,16-4 20 15,8 1-20-15</inkml:trace>
          <inkml:trace contextRef="#ctx0" brushRef="#br0" timeOffset="82232.5183">4595-4215 392 0,'-19'-3'148'0,"19"3"-116"16,-20-3-8-16,13-1 164 15,-5 8-108-15,-3-4 64 16,-5 6-84-16,-7 1 72 16,0 7-76-16,-4 3 36 15,4 7-56-15,-4-3 24 16,4 10-32-16,8 0 0 15,19 10-16-15,3 4-8 16,24 0 0-16,1 3 20 16,-1-7-12-16,11-10-76 0,-11-3 36 15</inkml:trace>
          <inkml:trace contextRef="#ctx0" brushRef="#br0" timeOffset="82783.986">4978-3819 464 0,'-27'31'176'0,"27"-31"-140"0,-11 31-8 15,3-10 128-15,0-4-92 0,8 7 72 16,0 7-80-16,0-3-12 16,16-4-28-16,-5-7 8 15,9 3-16-15,-1-9 24 16,0-4-20-16,8-11 40 15,-7-3-28-15,-1-6-4 16,-3 6-12-16,-13-17-8 16,-3 10 4-16,-11-17-4 15,-1 14 0-15,-7-7 8 16,3 10-4-16,5 0-48 16,3 7 28-16,8 4-348 15,8 3 200-15</inkml:trace>
          <inkml:trace contextRef="#ctx0" brushRef="#br0" timeOffset="84210.6766">5714-4252 392 0,'19'-14'148'0,"-7"3"-116"0,-1 5-8 0,-7 6 128 16,0 0-88-16,0-7 96 16,4 7-92-16,-12 0 56 15,0 7-72-15,-8-7-48 16,5 6-4-16,-17 1 4 16,5 0 0-16,-16-3-4 15,8-1 4-15,-12-10 12 16,5 4-8-16,-5-8-20 15,12 1 4-15,0-4 20 16,7 8-4-16,1-1-56 16,11 7 24-16,1 13 4 15,3 8 8-15,-4 17-8 16,8 3 12-16,-8 21 32 16,0 0-16-16,-7 17 8 15,7-7-8-15,-3 1-16 16,3-11 4-16,0-11 4 15,4-9 0-15,0-11 44 16,4-4-24-16,-4-6 16 16,8-11-20-16,0 0 28 15,0-3-28-15,0-7-12 16,8 0-8-16,3 0-24 16,8 4 16-16,4-1 32 0,4 1-12 15,0 2 16-15,4-2-12 0,0 3-8 16,4 0 0-16,-4-7 20 15,-4 3-12-15,-4-3 4 16,0 4-8-16</inkml:trace>
          <inkml:trace contextRef="#ctx0" brushRef="#br0" timeOffset="84408.2029">5439-3822 912 0,'-23'-14'340'0,"23"14"-264"0,15-4-24 0,5 1-16 16,3 3-32-16,19-7 40 16,5 4-20-16,7-8-4 15,4 5-12-15</inkml:trace>
          <inkml:trace contextRef="#ctx0" brushRef="#br0" timeOffset="84931.2529">5695-4638 560 0,'0'-3'208'0,"0"3"-164"0,-8 0-8 16,4 0 188-1,4 0-128-15,-4 0 148 16,0 7-140-16,0-7 0 16,4 6-64-16,0 1 44 15,8 4-48-15,8-11 20 16,3 0-36-16,12-7 16 16,11 3-20-16,5-3 36 15,3 4-28-15,4 0-252 16,-7 3 124-16,-8 3-648 0,-8 7 420 0</inkml:trace>
        </inkml:traceGroup>
        <inkml:traceGroup>
          <inkml:annotationXML>
            <emma:emma xmlns:emma="http://www.w3.org/2003/04/emma" version="1.0">
              <emma:interpretation id="{C7FA2595-2E53-45B2-B09C-1468747CAC0E}" emma:medium="tactile" emma:mode="ink">
                <msink:context xmlns:msink="http://schemas.microsoft.com/ink/2010/main" type="inkWord" rotatedBoundingBox="14185,3386 14639,3382 14639,3429 14186,3433">
                  <msink:destinationLink direction="with" ref="{D0E5D31D-67F2-4D5A-BFB8-68D2C2DE9AE9}"/>
                </msink:context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6148.8895">6732-3867 436 0,'0'-3'160'0,"0"3"-124"0,4-4-8 16,-4 1 160-1,0 6-108-15,0-3 88 16,0 0-96-16,0 0 0 16,8 0-48-16,3 0 48 15,5 4-40-15,7-8 28 16,8 8-32-16,15-8-16 15,1 4-8-15,3-3 40 16,0-1-24-16,1-3 8 16,-16 7-16-16,-1-7 28 0,-10 7-24 15,-17-6 76-15,9 2-56 0,-16-3-12 16,0 4-16-16,0-1-64 16,0 4 32-16</inkml:trace>
        </inkml:traceGroup>
        <inkml:traceGroup>
          <inkml:annotationXML>
            <emma:emma xmlns:emma="http://www.w3.org/2003/04/emma" version="1.0">
              <emma:interpretation id="{75A613E2-43BE-4ABD-A3F8-CD4303722F01}" emma:medium="tactile" emma:mode="ink">
                <msink:context xmlns:msink="http://schemas.microsoft.com/ink/2010/main" type="inkWord" rotatedBoundingBox="15288,2498 18067,2473 18080,3869 15301,3894">
                  <msink:destinationLink direction="with" ref="{D0E5D31D-67F2-4D5A-BFB8-68D2C2DE9AE9}"/>
                </msink:context>
              </emma:interpretation>
            </emma:emma>
          </inkml:annotationXML>
          <inkml:trace contextRef="#ctx0" brushRef="#br0" timeOffset="87408.8429">8164-4201 488 0,'0'-10'180'0,"0"10"-140"0,-7-10-12 0,3 6 92 15,4 8-72-15,-4-4 68 16,0 3-64-16,-4 0-20 16,-3 4-20-16,-9 4-20 15,1 2 4-15,-16 5-4 16,4 2 0-16,-15 4 68 15,7 4-32-15,-4 17 52 16,12 3-48-16,16 14 72 16,11-4-56-16,23 4-16 15,12-7-20-15,12-14 24 16,3-3-20-16,1-17 32 16,-5-4-32-16,-3-13-312 15,0 3 160-15</inkml:trace>
          <inkml:trace contextRef="#ctx0" brushRef="#br0" timeOffset="87606.5234">7928-3898 644 0,'-27'-21'236'0,"27"21"-180"0,-4 7-20 0,8-7 160 16,4 7-116-16,11-7 28 15,8 4-64-15,16-4 24 16,-1 3-36-16,24-3-20 16,-8 3-4-16,16 4-644 0,-16 4 348 15</inkml:trace>
          <inkml:trace contextRef="#ctx0" brushRef="#br0" timeOffset="87933.5028">8451-3657 520 0,'-47'14'192'0,"47"-14"-152"0,-31 31-8 0,16-14 160 15,3 3-112-15,4 1 36 16,8 7-68-16,8-8-12 15,4-3-20-15,23 1-4 16,-4-5-4-16,15-6 28 16,-11-7-20-16,4-7 12 15,-1 4-16 1,-18-11 28-16,3 4-24 0,-23-11-4 16,0 4-8-16,-27-4-4 15,8 8 0-15,-16-5-44 16,15 8 24-16,13-4-504 15,7 1 288-15</inkml:trace>
          <inkml:trace contextRef="#ctx0" brushRef="#br0" timeOffset="88774.2551">9295-4583 176 0,'0'-7'64'0,"0"7"-48"0,4-3-8 16,-4-1 132 0,0 4-80-16,0-6 52 0,0 6-64 0,-4-4 44 15,4 4-52-15,-8-7 52 16,8 7-56-16,-16 7 20 16,13 0-36-16,-13 7 36 15,8 3-32-15,1 17 48 16,-5 4-40-16,4 10-16 15,0-6-8-15,5 6-28 16,3-10 12-16,3-4 48 16,5-6-20-16,4-8 8 15,3-2-16-15,-11-15-52 16,12 0 24-16,-9-9-156 16,5-1 96-16,0-14-100 15,3 0 104-15,-11-16 16 16,11 2 36-16,-11-6 76 15,4 10-28-15,0 7 156 16,0 10-104-16,-8 14 124 16,7 7-116-16,5 17-8 15,0 3-52-15,22 4 28 16,-6 4-32-16,18-8 20 16,0-3-24-16,5-10 8 15,-5-3-16-15,-7-11 20 16,-4-4-20-16,-12-17 4 15,-4 4-8-15,-11-27 4 16,0 6-8-16,-8-21 16 16,-8 18-12-16,4-4-12 15,-4 11 0-15,8-1-24 0,0 15 16 16,8 2-12-16,12 5 12 0,-9 13-468 16,5 0 264-16</inkml:trace>
          <inkml:trace contextRef="#ctx0" brushRef="#br0" timeOffset="89061.0187">9914-4455 416 0,'-8'10'152'0,"8"-10"-116"0,-11 48-12 0,7-14 92 16,4 1-68-16,-8 16 52 16,4 5-60-16,-11 12 8 15,3 5-32-15,-3 2-16 16,3-6-4-16,0-7 20 16,5-7-8-16,-5-17 48 15,4-7-28-15,1-17-120 16,3-7 48-16,-4-18-432 15,8-2 260-15</inkml:trace>
          <inkml:trace contextRef="#ctx0" brushRef="#br0" timeOffset="89587.9515">10139-4793 612 0,'34'-17'228'0,"-34"17"-180"0,31-10-12 16,-23 6 148 0,11 8-108-16,-11 3 32 15,12 3-64-15,-20 4 88 16,0 3-76-16,-20 0 100 0,12 4-92 16,-11-7-4-16,0 3-36 0,11-7-32 15,-4 0 0-15,24-3 32 16,7 0-16-16,8-3-8 15,20-1-4-15,-8-3-348 16,-1 0 192-16</inkml:trace>
          <inkml:trace contextRef="#ctx0" brushRef="#br0" timeOffset="89285.6162">9844-4170 664 0,'12'-17'244'0,"-12"17"-188"0,15-21-16 0,-3 18 164 15,0 3-120-15,11 3 72 16,8 1-92-16,4 10 16 15,0-1-44-15,-8 11 4 16,0-3-24-16,-20 0 28 16,-3 3-28-16,-23-7 64 15,-4 7-44-15,-16-10-8 16,4 3-16-16,-3-17-204 16,10 0 104-16,-3-14-244 15,12 4 184-15</inkml:trace>
          <inkml:trace contextRef="#ctx0" brushRef="#br0" timeOffset="90235.1456">8908-3788 384 0,'7'-3'140'0,"-7"3"-108"0,4 3-8 0,-4-3 172 16,0 0-112-16,0 0 64 15,0 0-88-15,8 0 88 16,0 7-84-16,3-4 76 15,16 4-80-15,8-10 32 16,8 10-56-16,26-14 44 16,1 3-48-16,50-9 64 15,8-1-56-15,50-10 8 16,-12 7-28-16,5-4 4 16,-28 4-12-16,-15 0 0 15,-20 6-4-15,-23 1 4 16,-19 0-8-16,-16 10 8 15,-15 0-8-15,-8 0 24 16,-19 6-16-16,0-2-260 16,3 3 136-16,-11 3-548 15,0 0 368-15</inkml:trace>
          <inkml:trace contextRef="#ctx0" brushRef="#br0" timeOffset="91187.7138">10092-3588 592 0,'27'-7'220'0,"-27"7"-172"0,47 10-12 0,-32-3 208 15,5 0-140-15,-5 3 36 16,0 4-84-16,-15 3 36 16,-3 4-52-16,-17-4 52 15,1 4-56-15,-8-8 44 16,4 1-44-16,3-7 16 16,9 3-32-16,18-13-36 15,9 3 8-15,23-7 8 16,3 4 4-16</inkml:trace>
        </inkml:traceGroup>
        <inkml:traceGroup>
          <inkml:annotationXML>
            <emma:emma xmlns:emma="http://www.w3.org/2003/04/emma" version="1.0">
              <emma:interpretation id="{0822C4C0-89DD-41ED-8D07-1AAEB195E2AF}" emma:medium="tactile" emma:mode="ink">
                <msink:context xmlns:msink="http://schemas.microsoft.com/ink/2010/main" type="inkWord" rotatedBoundingBox="18556,2666 19221,2660 19229,3579 18565,3585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2063.0392">11710-4270 664 0,'16'-17'244'0,"-16"17"-188"0,0-20-16 15,0 9 200 1,4 4-140-16,-12-6 36 16,4 2-80-16,-15-3-40 15,3 8-16-15,-19-5 36 16,4 8-24-16,-19-1-20 15,4 8 4-15,-13-1-28 0,5 4 20 0,0 0 4 16,15 3 8-16,1 1-12 16,11-1 8-16,-4 7-40 15,11 4 24-15,-3 10-4 16,11 0 16-16,1 7 32 16,3-4-12-16,0 4 12 15,4 0-12-15,-3 3-8 16,7 4 0-16,-8-7 4 15,8-4-4-15,-8 0 24 16,8-9-16-16,0-1-12 16,0-4-4-16,4-3 4 15,8 1 0-15,11-5 52 16,8 1-28-16,15 0 8 16,1-4-20-16,3-3 0 15,-3-3-4-15,-5-1-296 16,-3 4 156-16,-12-7-308 15,-4 0 248-15</inkml:trace>
          <inkml:trace contextRef="#ctx0" brushRef="#br0" timeOffset="92259.6071">11157-4001 840 0,'-12'-7'312'0,"12"7"-244"0,12 0-16 15,-5 0 24-15,13-4-52 16,26 1 44-16,1 6-40 0,11-3 20 16,-4 4-28-16,0-4-72 15,-7 0 28-15,-9-4-528 16,-3 4 300-16</inkml:trace>
          <inkml:trace contextRef="#ctx0" brushRef="#br0" timeOffset="92501.7065">11408-4607 560 0,'0'-17'208'0,"0"17"-164"0,20-7-8 0,-1 0 180 15,-4 14-124-15,9-7 156 16,3 7-140-16,12-4 24 16,-5 4-80-16,13-3 32 15,3 6-48-15,-7 4 52 16,-1-4-52-16</inkml:trace>
        </inkml:traceGroup>
      </inkml:traceGroup>
    </inkml:traceGroup>
    <inkml:traceGroup>
      <inkml:annotationXML>
        <emma:emma xmlns:emma="http://www.w3.org/2003/04/emma" version="1.0">
          <emma:interpretation id="{5A3FEB31-1BCA-47D2-BBF5-3EB3C3613CD1}" emma:medium="tactile" emma:mode="ink">
            <msink:context xmlns:msink="http://schemas.microsoft.com/ink/2010/main" type="paragraph" rotatedBoundingBox="8041,3863 23833,4121 23791,6709 7999,645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2647DC2-7EF4-4990-AAD3-1344A97D72F7}" emma:medium="tactile" emma:mode="ink">
              <msink:context xmlns:msink="http://schemas.microsoft.com/ink/2010/main" type="line" rotatedBoundingBox="16858,3788 23886,5216 23668,6288 16640,4860"/>
            </emma:interpretation>
          </emma:emma>
        </inkml:annotationXML>
        <inkml:traceGroup>
          <inkml:annotationXML>
            <emma:emma xmlns:emma="http://www.w3.org/2003/04/emma" version="1.0">
              <emma:interpretation id="{F8EB2325-5F71-465E-988E-539ED33270C2}" emma:medium="tactile" emma:mode="ink">
                <msink:context xmlns:msink="http://schemas.microsoft.com/ink/2010/main" type="inkWord" rotatedBoundingBox="16832,3915 17464,4043 17304,4830 16672,4702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01345.7868">9581-2525 892 0,'-46'-38'332'0,"46"38"-260"15,0-14-20-15,15 4 52 16,5 7-68-16,10-4 84 15,17 3-68-15,7 4 8 16,-4 7-36-16,12 3-48 16,-4 4 12-16</inkml:trace>
          <inkml:trace contextRef="#ctx0" brushRef="#br0" timeOffset="90906.9645">9395-3224 424 0,'-4'-20'156'16,"4"20"-120"-16,0-17-8 0,0 10 124 15,0 0-88-15,0-4 80 16,0 8-84-16,-3 0 48 15,3 3-64-15,-8 0 40 16,4 10-48-16,-8 11 8 16,1 10-28-16,-1 3 36 15,4 0-28-15,4 1-24 16,4-4 0-16,0-4 36 16,8-3-24-16,4-20 36 15,7 6-32-15,4-10-48 16,8-10 16-16,-3-4-244 0,-5-3 144 15,-8-7-152-15,-3 3 152 0,-12 7 80 16,0 1 24-16,-12 16 124 16,4 7-64-16,1 11 184 15,3 10-132-15,15-4 0 16,5 1-60-16,19 0 24 16,7-4-36-16,13-11 40 15,-9-2-40-15,8-8 40 16,-7-3-40-16,-16-17-4 15,3 3-16-15,-14-17 12 16,-1 7-12-16,-15-17 4 16,-4 3-4-16,-12-7-24 15,12 11 8-15,-7 3 4 16,7 10 4-16,-8 4-44 16,8 7 24-16,4-1-188 15,4 4 116-15</inkml:trace>
        </inkml:traceGroup>
        <inkml:traceGroup>
          <inkml:annotationXML>
            <emma:emma xmlns:emma="http://www.w3.org/2003/04/emma" version="1.0">
              <emma:interpretation id="{23B27941-5BA6-4C9B-A4C9-4A0E842E5B8A}" emma:medium="tactile" emma:mode="ink">
                <msink:context xmlns:msink="http://schemas.microsoft.com/ink/2010/main" type="inkWord" rotatedBoundingBox="18856,4441 19013,4473 19007,4497 18850,4465"/>
              </emma:interpretation>
              <emma:one-of disjunction-type="recognition" id="oneOf21">
                <emma:interpretation id="interp21" emma:lang="" emma:confidence="1">
                  <emma:literal>_</emma:literal>
                </emma:interpretation>
                <emma:interpretation id="interp22" emma:lang="" emma:confidence="0">
                  <emma:literal>-</emma:literal>
                </emma:interpretation>
                <emma:interpretation id="interp23" emma:lang="" emma:confidence="0">
                  <emma:literal>•</emma:literal>
                </emma:interpretation>
                <emma:interpretation id="interp24" emma:lang="" emma:confidence="0">
                  <emma:literal>.</emma:literal>
                </emma:interpretation>
                <emma:interpretation id="interp25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2.77143E6">11397-2835 164 0,'96'4'60'0,"-76"-1"-44"0,7-3-8 0,-19 0 0 16,3 0-8-16</inkml:trace>
        </inkml:traceGroup>
        <inkml:traceGroup>
          <inkml:annotationXML>
            <emma:emma xmlns:emma="http://www.w3.org/2003/04/emma" version="1.0">
              <emma:interpretation id="{821B15B8-8AF3-4051-A834-6C21A8901F1B}" emma:medium="tactile" emma:mode="ink">
                <msink:context xmlns:msink="http://schemas.microsoft.com/ink/2010/main" type="inkWord" rotatedBoundingBox="21431,4717 23293,5095 23075,6168 21213,5790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61994.2167">13921-2270 312 0,'-4'0'112'0,"4"0"-84"0,0-4-12 0,0 1 92 16,0 3-64-16,0-4 140 15,0 4-104-15,0-3 96 16,4 3-100-16,-4-4-8 16,0 8-40-16,0-4 20 15,7 7-32-15,5-7-4 16,3 3-8-16,9-10 12 15,-1 0-8-15,12-10-4 16,0 3 0-16,3-6-16 16,-3 6 8-16,-8-10 20 15,0 3-8-15,-19-6-12 16,0 3 0-16,-20 3-4 16,1 11 0-16,-16 17-12 15,3 10 12-15,-7 34 20 16,4 8-4-16,-11 44 16 15,3 4-16-15,0 30-28 16,8-13 8-16,19 0-20 16,0-24 16-16,16-21 16 15,0-20 4-15,11-28 40 16,0-14-20-16,1-31-4 0,-1-10-12 0,1-28-24 16,-1 4 8-16,-11-28-12 15,-5 11 8-15,-10-24 8 16,-1 6 4-16,-11 4 24 15,-1 17-12-15,-3 3 40 16,8 18-28-16,-1 7 4 16,4 13-16-16,5 4-68 15,3 7 28-15,4-1-4 16,8 8 16-16,3-4 40 16,5 7-16-16,-1-7-8 15,5 0-4-15,3-7 4 16,4 7 0-16,8-6-12 15,3 6 8-15,9 0-4 16,-1 7 0-16,1 10 8 16,-1 7 0-16,-7 21-12 15,-8 7 8-15,-8 10 20 16,-11 0-8-16,-4 0 68 16,-5-7-44-16,-6-10 40 15,-5-7-40-15,0-7 24 16,4-6-28-16,-4-18 0 15,1 0-16-15,7-28-24 16,7 0 4-16,1-23-4 16,4 6 4-16,7-3-56 15,8 7 36-15,-7 10 4 0,7 13 12 16,-8 8 4-16,8 7 0 0,-8 10 8 16,1-1 0-1,7 12 0-15,0 2 0 16,4-9 32-16,4-1-16 0,-4-7 32 15,4-3-32-15,-4-13 4 16,3 2-12-16,-14-13-16 16,7 0 4-16,-15-3 20 15,-5 6-8-15,-7 0-12 16,0 8 0-16,-7-1 20 16,-13 7-8-16,1 0-12 15,-1 7 0-15,-7 0 12 16,0 7-4-16,8 0 40 15,-8 3-20-15,0 4 40 16,7 7-36-16,9 10-60 16,11-1 20-16,11 8 8 15,5-3 4-15,15 3-8 16,15-7 4-16,12-7 28 16,4-4-12-16,16-13-32 15,-16 0 12-15,7-10-124 16,-3-1 76-16,8-10-12 15,-1 1 40-15,-7-15 52 16,-16 7-12-16,1-16 0 16,-13-1-8-16,-22 0 28 15,3 7-16-15,-27 0 76 0,-3 14-56 16,-20 3 92-16,4 11-72 0,-20 6 0 16,16 7-36-16,-7 11-28 15,11 7 0-15,7 2-12 16,5 1 8-16,22-3 16 15,5 3 0-15,15-7-136 16,0-3 76-16,16-1-244 16,-4-2 168-16,-8-1-108 15,0-3 140-15,-16 13 36 16,-11-3 40-16,-16 7 56 16,-7 3-20-16,-20 18 156 15,-3 3-92-15,-1 21 40 16,12 0-72-16,8 3 12 15,15-10-36-15,16-14-36 16,11-11 8-16,24-13 36 16,7-10-16-16,4-11-44 15,0-6 16-15,-11-15-84 16,-8 1 56-16,-31-14 44 16,4 0 4-16,-43-14 76 15,-4 4-48-15,-15-1 340 16,0 11-204-16,3 3 136 15,13 8-176-15,10 2-112 16,21 8-16-16,14-4-12 16,21 4 8-16,22-8 20 15,0 8-8-15,4-7-488 16,1 3 264-16</inkml:trace>
        </inkml:traceGroup>
        <inkml:traceGroup>
          <inkml:annotationXML>
            <emma:emma xmlns:emma="http://www.w3.org/2003/04/emma" version="1.0">
              <emma:interpretation id="{DE03687B-5E37-4F3A-A8DE-56D77629DF28}" emma:medium="tactile" emma:mode="ink">
                <msink:context xmlns:msink="http://schemas.microsoft.com/ink/2010/main" type="inkWord" rotatedBoundingBox="23764,5581 23810,5591 23801,5632 23756,5622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62136.6225">16317-1675 1300 0,'-12'-17'480'0,"12"17"-372"0,35-7-32 0,-31 0 12 16,8 3-64-16</inkml:trace>
        </inkml:traceGroup>
      </inkml:traceGroup>
      <inkml:traceGroup>
        <inkml:annotationXML>
          <emma:emma xmlns:emma="http://www.w3.org/2003/04/emma" version="1.0">
            <emma:interpretation id="{C3BB5F6E-53B6-41C8-A3B8-F1B06124B651}" emma:medium="tactile" emma:mode="ink">
              <msink:context xmlns:msink="http://schemas.microsoft.com/ink/2010/main" type="line" rotatedBoundingBox="8035,4257 17368,4409 17332,6603 7999,6451"/>
            </emma:interpretation>
          </emma:emma>
        </inkml:annotationXML>
        <inkml:traceGroup>
          <inkml:annotationXML>
            <emma:emma xmlns:emma="http://www.w3.org/2003/04/emma" version="1.0">
              <emma:interpretation id="{46DB4B4C-E3B1-48F2-8DCB-1CB9A185163A}" emma:medium="tactile" emma:mode="ink">
                <msink:context xmlns:msink="http://schemas.microsoft.com/ink/2010/main" type="inkWord" rotatedBoundingBox="8025,4836 9146,4855 9130,5836 8009,5818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2496.8852">596-2301 528 0,'16'-18'196'0,"-16"18"-152"0,77-3-12 0,-38 3 104 16,7 7-80-16,32 3 40 16,-1 4-56-16,35 24 4 15,-7 7-28-15,-1 23-8 16,-11 8-4-16,-19 7-4 16,-16-11 0-16,-23-3 132 15,-16-7-72-15,-34 3 140 16,-5-6-112-16,-65-1-4 15,4-3-56-15,-43-17 96 16,12-11-68-16,-24-27 28 16,20-3-48-16,8-25-4 15,26-2-20-15,24-15-96 16,24 7 48-16</inkml:trace>
          <inkml:trace contextRef="#ctx0" brushRef="#br0" timeOffset="102782.6084">840-2422 780 0,'-19'-14'288'0,"19"14"-224"0,0 4-20 0,8-4 200 16,3 0-144-16,36-7 152 16,7 4-144-16,39-4-20 15,7 7-56-15,16-4 48 16,-11 11-44-16,0 0-16 16,-16 0-12-16,-12 3-916 15,-11 0 496-15</inkml:trace>
          <inkml:trace contextRef="#ctx0" brushRef="#br0" timeOffset="102211.5895">1014-2239 572 0,'0'-25'208'0,"0"25"-160"0,4-13-12 16,-4 6 84 0,8 3-72-16,-8 1 76 15,0 3-68-15,-8 7-12 16,8 7-28-16,-4 23 24 16,-3 8-24-16,-5 24 48 15,20 3-36-15,-16 7 20 16,8-13-28-16,0-8 16 0,-8-10-20 15,0-10-200 1,8-7 96-16,-7-10-608 0,3-4 388 0</inkml:trace>
        </inkml:traceGroup>
        <inkml:traceGroup>
          <inkml:annotationXML>
            <emma:emma xmlns:emma="http://www.w3.org/2003/04/emma" version="1.0">
              <emma:interpretation id="{46703B55-56A1-4338-9E2E-0CFE771E3BD7}" emma:medium="tactile" emma:mode="ink">
                <msink:context xmlns:msink="http://schemas.microsoft.com/ink/2010/main" type="inkWord" rotatedBoundingBox="9920,5423 10206,5428 10203,5583 9917,5579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4126.5174">2489-1851 624 0,'-11'-17'228'0,"7"17"-176"0,0 0-16 15,0-7 236 1,8 14-156-16,0-14 0 15,7 7-72-15,9 0-8 16,7 0-20-16,8 0 8 16,3 0-12-16,9 4 36 15,-8 6-24-15,-9 0-464 16,1 1 240-16</inkml:trace>
          <inkml:trace contextRef="#ctx0" brushRef="#br0" timeOffset="94271.9033">2520-1734 664 0,'-11'-3'244'0,"11"3"-188"0,3 0-16 0,5 0 144 15,4 10-108-15,15-10-28 16,0 7-32-16,8-7 8 16,7 0-12-16</inkml:trace>
        </inkml:traceGroup>
        <inkml:traceGroup>
          <inkml:annotationXML>
            <emma:emma xmlns:emma="http://www.w3.org/2003/04/emma" version="1.0">
              <emma:interpretation id="{B092E4F9-6C7F-45B3-A6BC-A82C2C23B967}" emma:medium="tactile" emma:mode="ink">
                <msink:context xmlns:msink="http://schemas.microsoft.com/ink/2010/main" type="inkWord" rotatedBoundingBox="11026,4798 13469,4838 13442,6540 10998,6500">
                  <msink:destinationLink direction="with" ref="{88814A84-1A40-422E-876B-66BB0E6E418F}"/>
                  <msink:destinationLink direction="with" ref="{9157D6D9-7CFC-482F-9FA5-61B11F5279FE}"/>
                </msink:context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5711.3029">5404-2467 612 0,'-19'-6'228'0,"19"6"-180"0,-35 0-12 16,12 0 256-1,3 6-168-15,-14 1 92 16,3 11-128-16,-12 2 4 16,0 4-56-16,-11 14-24 15,12 0-4-15,-16 41-8 16,3 7 0-16,1 35 0 16,8-15 0-16,7 22-12 15,12-11 8-15,27 0 20 0,8-18-8 16,11-20 40-16,16-17-24 0,4-13-164 15,7-15 76-15,0-10-556 16,-11-7 340-16</inkml:trace>
          <inkml:trace contextRef="#ctx0" brushRef="#br0" timeOffset="96072.7623">5513-2226 716 0,'-24'-20'264'0,"24"20"-204"0,0 3-16 16,-4 7 168-1,4 8-124-15,-7 30 104 16,3 7-108-16,-8 24 32 16,8-7-68-16,-11 7 44 15,7-6-52-15,-7 6-4 16,3-3-20-16,-3-15 40 0,3-9-28 0,4-14-384 15,0-11 192-15</inkml:trace>
          <inkml:trace contextRef="#ctx0" brushRef="#br0" timeOffset="96268.2824">5714-1720 956 0,'39'-10'352'0,"-39"10"-272"0,81 0-24 0,-46-7 68 16,7 10-80-16,5-3 44 16,-1 4-52-16</inkml:trace>
          <inkml:trace contextRef="#ctx0" brushRef="#br0" timeOffset="94797.8043">3972-2226 392 0,'-16'-7'148'0,"16"7"-116"0,-3-3-8 0,-5-4 208 16,8 7-132-16,-12-3 108 16,4 3-120-16,-15 0 32 15,4 7-72-15,-20-1 20 16,16 5-40-16,-20 13 8 15,5 3-20-15,-13 15-8 16,9 6-4-16,7 17 64 16,4-10-36-16,15-3-28 15,13-7-8-15,22-4 36 16,12-7-20-16,23-6 36 16,0-4-32-16,4-10-144 15,-3-4 64-15,-5-7-552 16,-4 1 336-16</inkml:trace>
          <inkml:trace contextRef="#ctx0" brushRef="#br0" timeOffset="94976.8341">3577-1947 820 0,'-8'3'304'0,"8"-3"-236"0,23 11-20 0,1-8 52 15,3 4-64-15,23-3 24 16,0-1-40-16,9 0 28 16,-5 4-32-16</inkml:trace>
          <inkml:trace contextRef="#ctx0" brushRef="#br0" timeOffset="95350.8293">4231-1689 488 0,'-27'4'180'0,"27"-4"-140"0,-19 27-12 15,11-6 172 1,4-1-116-16,0 11 64 16,8 4-88-16,8-1-24 15,3-3-24-15,12-10 16 16,4-4-16-16,4-14 12 16,4-3-12-16,-12-13 20 15,0-5-20-15,-15-6 4 0,-5 4-8 0,-18-11 4 16,-1 0-8-16,-15 7 8 15,4 3-8-15,-4 0-12 16,15 8 4-16,16-1-296 16,12 7 164-16</inkml:trace>
          <inkml:trace contextRef="#ctx0" brushRef="#br0" timeOffset="2.77275E6">5664-801 8 0,'65'14'4'0,"-38"-7"-4"0,28 3 0 16,-17-3 4-16</inkml:trace>
        </inkml:traceGroup>
        <inkml:traceGroup>
          <inkml:annotationXML>
            <emma:emma xmlns:emma="http://www.w3.org/2003/04/emma" version="1.0">
              <emma:interpretation id="{1A267CD4-D932-44C0-B785-F500AB11BB2D}" emma:medium="tactile" emma:mode="ink">
                <msink:context xmlns:msink="http://schemas.microsoft.com/ink/2010/main" type="inkWord" rotatedBoundingBox="14108,4356 16143,4389 16108,6517 14073,6484">
                  <msink:destinationLink direction="with" ref="{88814A84-1A40-422E-876B-66BB0E6E418F}"/>
                  <msink:destinationLink direction="with" ref="{9157D6D9-7CFC-482F-9FA5-61B11F5279FE}"/>
                  <msink:destinationLink direction="with" ref="{9ACF6518-AD31-4ECB-99F3-E033255925B1}"/>
                </msink:context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99074.3065">6635-1741 372 0,'0'-6'140'0,"0"6"-112"0,4 0-4 0,-4 0 164 16,0 0-108-16,0 0 108 15,0 0-108-15,4 0 44 16,0 0-68-16,0 0 36 16,3 3-52-16,5 0 24 15,4 1-36-15,7 3 28 16,8 0-32-16,11-4-4 15,5 4-12-15,42-7 20 16,-4 3-16-16,31-6 40 16,-4 3-28-16,24-3 32 15,-8-4-32-15,-1 3 4 16,-7 4-16-16,-31-3 0 16,-15 6-4-16,-16-3 4 15,-12 0-8-15,-18 0 32 16,3 0-20-16,-16 0 12 15,4 0-16-15,-11 0-308 16,4 7 164-16</inkml:trace>
          <inkml:trace contextRef="#ctx0" brushRef="#br0" timeOffset="97378.7382">6825-2556 216 0,'11'-14'80'0,"-11"7"-60"0,0-10-8 0,0 10 100 16,4 7-64-16,-4-10 60 16,4 6-64-16,-4-6 48 15,0 10-52-15,-8 10 32 16,5-3-40-16,-13 21 8 16,1 3-24-16,-9 7 8 15,5 3-12-15,-4 4 44 16,3-4-28-16,9 0-4 15,11 1-16-15,4-5 28 16,11-2-20-16,12-11 12 16,-7-3-16-16,7-18-8 15,-4 0 0-15,4-13-4 16,0 0 0-16,-7-11 16 16,-5 7-8-16,-3-10-4 15,-1 7 0-15,-7-7-4 16,0 3 0-16,-4 4-20 0,0 7 12 15,0 6 12-15,0 11 0 0,0 7 52 16,8 7-32-16,11 6 8 16,-3 1-20-16,22-1 20 15,1 1-20-15,15-18 32 16,-3 0-28-16,3-16 12 16,-4-1-16-16,-7-10 44 15,-16-1-28-15,-8-13-24 16,-7 14-4-16,-12-21 24 15,0 4-12-15,-20-21-20 16,1 10 0-16,0-3-4 16,3 10 4-16,12 14-56 15,8 10 36-15,12 7-524 16,7 7 300-16</inkml:trace>
          <inkml:trace contextRef="#ctx0" brushRef="#br0" timeOffset="97653.4912">7518-2267 560 0,'-4'34'208'0,"4"-34"-164"0,-16 97-8 15,9-52 92 1,7 3-76-16,-4 10 8 0,8-10-40 16,-4-3 16-16,0 0-24 0,0-21 4 15,0 0-8-15,-4-10-172 16,4 0 88-16,-4-14-412 16,4-7 276-16</inkml:trace>
          <inkml:trace contextRef="#ctx0" brushRef="#br0" timeOffset="97865.1889">7491-2205 528 0,'7'-17'196'0,"-7"17"-152"0,31-17-12 0,-11 13 168 16,-1 4-116-16,12 7 80 16,0 3-96-16,4 11 8 15,0 3-44-15,-12 14 32 16,0 0-36-16,-23 0 48 15,-4-7-44-15,-23-7 28 16,0 0-32-16,-12-10 8 16,5-4-20-16,3-17-44 15,7 0 16-15</inkml:trace>
          <inkml:trace contextRef="#ctx0" brushRef="#br0" timeOffset="98205.4959">7661-2910 780 0,'-8'-11'288'0,"8"11"-224"0,0-3-20 0,0-1 144 15,0 8-112-15,8-4-36 16,4 7-32-16,3 0 8 16,4-1-8-16,1 5 24 15,-1-1-20-15,-11 0 24 16,4 4-24-16,-5-4 32 16,-7 4-28-16,0-3 40 15,0-1-32-15,0-3-32 16,0 0 4-16,8-4 0 15,4 1 4-15,15-4-36 16,4 3 20-16</inkml:trace>
          <inkml:trace contextRef="#ctx0" brushRef="#br0" timeOffset="99809.5897">7011-1149 436 0,'0'-13'160'0,"0"13"-124"0,-4 0-8 15,0 0 52-15,4 0-48 0,-8 0 48 16,0 6-44 0,-7 1 60-16,7 4-56 0,-7 6 88 15,3 4-72-15,-3 9 52 16,3 1-64-16,0 7-20 15,9-3-16-15,3-4 8 16,3 3-8-16,9-13 32 16,4-11-24-16,3-17-12 15,4-3-8-15,4-14-84 16,0 3 48-16,-7-6-144 16,-1-1 104-16,-7 4-24 15,-5 0 60-15,-10 10 56 16,-1 4-8-16,-8 13 108 15,8 11-60-15,4 17 92 16,4 7-84-16,15 0 24 16,8 0-48-16,16-4 4 15,4-3-24-15,3-21 36 16,4-6-28-16,-8-22 12 16,-7-2-20-16,-8-15 0 15,-4 8-8-15,-19-14 12 16,4 6-12-16,-12-3-172 15,0 7 92-15</inkml:trace>
          <inkml:trace contextRef="#ctx0" brushRef="#br0" timeOffset="100094.8481">7564-1338 612 0,'-7'-14'228'0,"7"14"-180"0,7 0-12 15,-3 0 192-15,4 4-132 0,3-1 60 16,9 8-92-16,-1-1-56 16,4 4-8-16,-3-1 32 15,-1 5-20-15,-11-5 36 16,3 5-32-16,-11-5 32 16,0-6-32-16,0-3 4 15,0 3-12-15,0-11-32 16,16 4 12-16,7-7-32 15,4 0 28-15,8-3-128 16,12 3 84-16,3-10-384 16,-4 7 248-16</inkml:trace>
          <inkml:trace contextRef="#ctx0" brushRef="#br0" timeOffset="100408.7932">8377-2415 372 0,'-4'-14'140'0,"4"14"-112"0,24 0-4 0,-9 0 172 15,1 7-112-15,11 3 116 16,4 11-116-16,3 17 160 15,9 7-140-15,-4 48 180 16,-1 3-160-16,-18 66 36 16,-9-4-96-16,-30 17 16 15,4-16-48-15,-43-1 24 16,3-20-28-16,-26-8-60 16,0-23 16-16,-8-24-524 15,19-25 296-15</inkml:trace>
        </inkml:traceGroup>
        <inkml:traceGroup>
          <inkml:annotationXML>
            <emma:emma xmlns:emma="http://www.w3.org/2003/04/emma" version="1.0">
              <emma:interpretation id="{E065226C-8DB6-4C3F-B260-FEF6BFA7E0D9}" emma:medium="tactile" emma:mode="ink">
                <msink:context xmlns:msink="http://schemas.microsoft.com/ink/2010/main" type="inkWord" rotatedBoundingBox="16695,5045 17357,5056 17343,5890 16681,5880">
                  <msink:destinationLink direction="with" ref="{9157D6D9-7CFC-482F-9FA5-61B11F5279FE}"/>
                  <msink:destinationLink direction="with" ref="{9ACF6518-AD31-4ECB-99F3-E033255925B1}"/>
                </msink:context>
              </emma:interpretation>
            </emma:emma>
          </inkml:annotationXML>
          <inkml:trace contextRef="#ctx0" brushRef="#br0" timeOffset="101152.7738">9264-1727 852 0,'-27'-10'316'0,"27"10"-248"0,-4 0-16 0,8 0 92 15,3 0-88-15,20-4-4 16,1 4-32-16,22-3 28 16,12-4-24-16,11 0-136 15,-7 7 60-15,-4-3-704 16,-12 3 416-16</inkml:trace>
          <inkml:trace contextRef="#ctx0" brushRef="#br0" timeOffset="100921.657">9840-2054 716 0,'20'-24'264'0,"-20"24"-204"0,23-27-16 16,-15 16 88 0,0 5-80-16,-8-12 40 15,3 8-52-15,-10-7-40 16,-1 6-4-16,-19-2-8 16,4 2 4-16,-24-2-12 15,12 2 12-15,-27 1-12 0,16 3 8 0,-12 0 24 16,11 7-4-16,9 0 24 15,3 4-20-15,16-1 12 16,-1 7-12-16,12 4 88 16,1 10-52-16,-13 14 12 15,16 7-36-15,-11 20 4 16,7-3-16-16,-15 7 44 16,15-4-28-16,-11 4 12 15,7 0-24-15,5 0 36 16,-1-11-28-16,-4-6 4 15,8-11-16-15,0-13 44 16,4-4-28-16,4-14-4 16,8 1-16-16,7-15-16 15,8 1 4-15,12-1 20 16,11 4-8-16,-3 0 4 16,-1 4-4-16,1-1-236 15,-9 4 124-15,-10-7-292 16,-9 0 224-16</inkml:trace>
        </inkml:traceGroup>
      </inkml:traceGroup>
    </inkml:traceGroup>
    <inkml:traceGroup>
      <inkml:annotationXML>
        <emma:emma xmlns:emma="http://www.w3.org/2003/04/emma" version="1.0">
          <emma:interpretation id="{EA45E9B1-84A0-436F-B65C-A3219A2F8F6B}" emma:medium="tactile" emma:mode="ink">
            <msink:context xmlns:msink="http://schemas.microsoft.com/ink/2010/main" type="paragraph" rotatedBoundingBox="5283,6847 20943,7162 20903,9131 5243,88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8530F1C-6A2C-4377-894B-F982444E7B51}" emma:medium="tactile" emma:mode="ink">
              <msink:context xmlns:msink="http://schemas.microsoft.com/ink/2010/main" type="inkBullet" rotatedBoundingBox="5279,7067 5966,7081 5952,7754 5265,7741"/>
            </emma:interpretation>
            <emma:one-of disjunction-type="recognition" id="oneOf28">
              <emma:interpretation id="interp32" emma:lang="" emma:confidence="0">
                <emma:literal>↳</emma:literal>
              </emma:interpretation>
            </emma:one-of>
          </emma:emma>
        </inkml:annotationXML>
        <inkml:trace contextRef="#ctx0" brushRef="#br0" timeOffset="385307.3741">-2145-130 288 0,'-23'-76'108'0,"23"76"-84"0,-4-17-4 0,1 10-24 15,6 7 0-15,-3-3-16 16,0 6 12-16,4 1-32 15,8 2 24-15,7 5 24 16,4 2-4-16,12 8 44 16,4 0-24-16,15-1 12 15,4 5-20-15,12-1 20 16,0 0-24-16,-5 0 24 16,-10 0-24-16,-9-3 12 15,4-4-12-15,-19-4-8 16,-7 5 0-16,-13 2 4 15,1 1-4-15,-20 7 24 16,-4 2-16-16,-22 8 32 16,3 0-28-16,-31 3-32 15,11 1 8-15,-3-4 8 16,4-7 4-16,0-7 60 16,15-4-36-16,0-9 52 15,8-4-48-15,0-11 56 16,7-3-52-16,1-13-8 15,15-5-16-15,-8-5-12 16,9-5 4-16,-5-3 12 16,4 7-8-16,-4-7-12 15,4 7 0-15,-3-6 4 16,3 6 0-16,-4-7 8 16,8 7-4-16,-4 0 16 15,4 7-12-15,-4 3-28 16,8 11 8-16,-4 6-40 0,0 11 32 0</inkml:trace>
      </inkml:traceGroup>
      <inkml:traceGroup>
        <inkml:annotationXML>
          <emma:emma xmlns:emma="http://www.w3.org/2003/04/emma" version="1.0">
            <emma:interpretation id="{00F81DA4-70EF-490D-ADA4-D6162C5FED1A}" emma:medium="tactile" emma:mode="ink">
              <msink:context xmlns:msink="http://schemas.microsoft.com/ink/2010/main" type="line" rotatedBoundingBox="7472,6891 20943,7162 20903,9131 7433,8860"/>
            </emma:interpretation>
          </emma:emma>
        </inkml:annotationXML>
        <inkml:traceGroup>
          <inkml:annotationXML>
            <emma:emma xmlns:emma="http://www.w3.org/2003/04/emma" version="1.0">
              <emma:interpretation id="{E1D215B8-1403-439D-B0E7-8F2C829600FF}" emma:medium="tactile" emma:mode="ink">
                <msink:context xmlns:msink="http://schemas.microsoft.com/ink/2010/main" type="inkWord" rotatedBoundingBox="7464,7288 8147,7302 8131,8096 7448,8082">
                  <msink:destinationLink direction="with" ref="{EF494726-7A0A-4859-956E-B445625656AB}"/>
                </msink:context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19687.252">66 537 288 0,'-19'4'108'0,"19"-4"-84"0,-12-4-4 0,4 1 208 15,0 3-128-15,1-7 136 16,7 7-136-16,-4 0 96 15,4 0-112-15,0-7 72 16,4 7-92-16,3 0 84 16,1 7-88-16,12-7 44 15,7 0-64-15,11-3 32 16,1 3-40-16,8-11-8 16,-9 11-16-16,5-7 28 15,-12 4-20-15,-4-4 20 16,0 7-20-16,-8-3-508 15,1 6 264-15</inkml:trace>
          <inkml:trace contextRef="#ctx0" brushRef="#br0" timeOffset="119358.3793">515 56 352 0,'27'-7'132'0,"-27"7"-104"15,27-4-8-15,-15-3 124 16,-1 7-84-16,5 0 132 15,3-6-108-15,-7-1 64 16,3 7-84-16,-3-7 36 16,3 7-60-16,-11-4 24 15,4 4-36-15,-16-6 36 16,8 6-36-16,-4-7-16 16,-3 7-4-16,-13 0 0 15,1 0-4-15,-4 0 8 16,3 0-8-16,-11 0-12 15,4 7 4-15,-4 3 12 0,-4-3-4 16,-3 0-20-16,11 6 8 16,-8-2 4-16,12 2 4 0,-16 1-20 15,12 3 12-15,-8 8-4 16,12 5 4-16,-12 8 8 16,8 7 0-16,-12 3-20 15,12 0 12-15,-12 1 4 16,20-5 4-16,-8 4 44 15,19-6-24-15,8-1 0 16,8-10-12-16,11 7 12 16,12-7-12-16,12-7 4 15,3-3-4-15,-11-4 28 16,4-3-20-16,-4-4-12 16,-4 0-8-16,-12-3 28 15,0 0-12-15,-3 0 4 16,-5 0-8-16,-3-4-8 15,0 1 4-15,-4-8-104 16,3 4 56-16,1-7-288 16,0 4 184-16,-4-7-448 15,-4 6 336-15</inkml:trace>
        </inkml:traceGroup>
        <inkml:traceGroup>
          <inkml:annotationXML>
            <emma:emma xmlns:emma="http://www.w3.org/2003/04/emma" version="1.0">
              <emma:interpretation id="{CF989A4B-8A3B-49EA-BD34-3A422F12F906}" emma:medium="tactile" emma:mode="ink">
                <msink:context xmlns:msink="http://schemas.microsoft.com/ink/2010/main" type="inkWord" rotatedBoundingBox="8905,7765 9192,7771 9188,7949 8901,7944">
                  <msink:destinationLink direction="with" ref="{EF494726-7A0A-4859-956E-B445625656AB}"/>
                  <msink:destinationLink direction="with" ref="{A18854EC-6E04-4158-B998-96D0C9300AC5}"/>
                </msink:context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20169.0327">1568 496 560 0,'-12'-14'208'15,"12"14"-164"-15,-7-3-8 0,7-1 288 16,0 4-184-16,-8 0 128 16,8 4-156-16,0-4-44 15,8 0-44-15,-1 0-20 16,5 0 0-16,7-4 40 16,8 4-24-16,12-6-96 15,-8 12 40-15,-4-2-624 16,0 3 364-16</inkml:trace>
          <inkml:trace contextRef="#ctx0" brushRef="#br0" timeOffset="120327.4894">1448 630 736 0,'12'7'272'0,"-12"-7"-208"0,30 7-20 0,-10-7 52 15,-1 0-60-15,20-3-4 16,3-1-20-16,13-3-424 15,-1 14 224-15</inkml:trace>
        </inkml:traceGroup>
        <inkml:traceGroup>
          <inkml:annotationXML>
            <emma:emma xmlns:emma="http://www.w3.org/2003/04/emma" version="1.0">
              <emma:interpretation id="{6F72B0E7-5103-4B32-B264-D82803B0EBD5}" emma:medium="tactile" emma:mode="ink">
                <msink:context xmlns:msink="http://schemas.microsoft.com/ink/2010/main" type="inkWord" rotatedBoundingBox="10096,7584 10804,7599 10789,8301 10082,8287">
                  <msink:destinationLink direction="with" ref="{EF494726-7A0A-4859-956E-B445625656AB}"/>
                  <msink:destinationLink direction="with" ref="{A18854EC-6E04-4158-B998-96D0C9300AC5}"/>
                </msink:context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20707.9667">2989 300 644 0,'-16'-7'236'0,"16"7"-180"0,-27-3-20 15,12 3 140 1,3 3-104-16,-15 11 24 16,7 0-56-16,-7 3 16 0,8 7-28 0,-12 7 52 15,8 7-44-15,-12 0 20 16,16-4-36-16,-5 7 16 16,9-3-20-16,3 7 0 15,12-11-8-15,8 4 12 16,8-10-12-16,7-11-4 15,8-10 0-15,11-7-348 16,5 0 188-16</inkml:trace>
          <inkml:trace contextRef="#ctx0" brushRef="#br0" timeOffset="121263.946">3213 754 528 0,'-19'11'196'0,"19"-11"-152"0,-12 24-12 0,1 0 192 16,11-4-128-16,-4 11 32 16,4 0-76-16,4 4-32 15,3-11-12-15,13-7 24 16,7 4-16-16,0-14 20 15,0-7-20-15,-4-7 8 16,-3 0-12-16,-13-14 36 16,1 4-24-16,-8-17-4 15,-8 9-12-15,-3-9 12 16,-5 10-12-16,5 3-4 16,-1 8 0-16</inkml:trace>
          <inkml:trace contextRef="#ctx0" brushRef="#br0" timeOffset="120905.2304">2648 606 696 0,'-12'-10'256'0,"12"10"-196"0,0 0-20 16,8-4 136-1,4 4-104-15,11-3 32 16,8 3-60-16,19-7-20 16,8 0-12-16,16 0-116 15,-4 4 56-15</inkml:trace>
        </inkml:traceGroup>
        <inkml:traceGroup>
          <inkml:annotationXML>
            <emma:emma xmlns:emma="http://www.w3.org/2003/04/emma" version="1.0">
              <emma:interpretation id="{2E84022A-E01F-4F00-97A3-8FB2348FC78D}" emma:medium="tactile" emma:mode="ink">
                <msink:context xmlns:msink="http://schemas.microsoft.com/ink/2010/main" type="inkWord" rotatedBoundingBox="11332,7308 12464,7331 12439,8587 11306,8564">
                  <msink:destinationLink direction="with" ref="{EF494726-7A0A-4859-956E-B445625656AB}"/>
                  <msink:destinationLink direction="with" ref="{A18854EC-6E04-4158-B998-96D0C9300AC5}"/>
                </msink:context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22225.5341">4642 445 696 0,'-28'0'256'0,"28"0"-196"0,-3 24-20 0,-5 0 4 16,8-4-32-16,-8 11 100 15,-3 7-60-15,3 10 20 16,0 4-40-16,-4 3-20 15,5-3-8-15,-5-4 28 16,4-7-16-16,-3-13-32 16,7-4 8-16</inkml:trace>
          <inkml:trace contextRef="#ctx0" brushRef="#br0" timeOffset="122378.5573">4835 706 984 0,'39'-10'368'0,"-39"10"-288"0,58-14-20 0,-23 7-8 16,-4 7-40-16</inkml:trace>
          <inkml:trace contextRef="#ctx0" brushRef="#br0" timeOffset="121984.8632">4467 42 416 0,'4'-10'152'0,"-4"10"-116"0,-8-4-12 0,1 1 136 16,3 3-92-16,-15-4 96 15,3 4-96-15,-15-3 48 16,4 6-72-16,-19 1 68 15,7 3-64-15,-12 10-8 16,9 3-24-16,-8 25 52 16,7 7-40-16,-3 20 16 15,11-3-28-15,-8 24 20 16,12-11-24-16,0 28 56 16,8-3-36-16,7 7-16 15,13-21-8-15,6-11 24 16,5-13-16-16,8-10 32 15,-1-11-32-15,5-10-12 16,3-11-8-16,0-10-164 16,0-3 92-16,0-11-280 15,1 1 204-15</inkml:trace>
        </inkml:traceGroup>
        <inkml:traceGroup>
          <inkml:annotationXML>
            <emma:emma xmlns:emma="http://www.w3.org/2003/04/emma" version="1.0">
              <emma:interpretation id="{8ABD31A8-E6F4-400C-8143-3731C7DBA9B6}" emma:medium="tactile" emma:mode="ink">
                <msink:context xmlns:msink="http://schemas.microsoft.com/ink/2010/main" type="inkWord" rotatedBoundingBox="12348,7923 12786,7932 12784,8029 12346,8020">
                  <msink:destinationLink direction="with" ref="{EF494726-7A0A-4859-956E-B445625656AB}"/>
                  <msink:destinationLink direction="with" ref="{A18854EC-6E04-4158-B998-96D0C9300AC5}"/>
                </msink:context>
              </emma:interpretation>
              <emma:one-of disjunction-type="recognition" id="oneOf33">
                <emma:interpretation id="interp37" emma:lang="" emma:confidence="0">
                  <emma:literal>s</emma:literal>
                </emma:interpretation>
                <emma:interpretation id="interp38" emma:lang="" emma:confidence="0">
                  <emma:literal>-</emma:literal>
                </emma:interpretation>
                <emma:interpretation id="interp39" emma:lang="" emma:confidence="0">
                  <emma:literal>_</emma:literal>
                </emma:interpretation>
                <emma:interpretation id="interp40" emma:lang="" emma:confidence="0">
                  <emma:literal>S</emma:literal>
                </emma:interpretation>
                <emma:interpretation id="interp41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2.77693E6">4893 682 60 0,'12'7'24'0,"-4"-7"-20"0,7 0 0 0,-11 7 24 15,-4-7-16 1,19 7-32-16,-3-1 40 16,3-2-16-16,0-1 0 15,9 1 0-15,-9-11-4 16,12 7 0-16,-8 7 8 16,0-7-4-16,12 0-4 15,-8 0 4-15,0 0 4 0,-3 0-4 16,3 0 8-16,0 0-8 15,-12 0-12-15,-3 0 4 16,-4 0 4-16,-8 0 0 16,-4 0 16-16,-4 0-8 15,-4 0 4-15,1 7-4 16,-1-7-8-16,-3 0 4 16,7 0 4-16,4 0-4 15,-4 0-12-15,1-7 4 16,-5 0 28-16,4 7-12 15,4-7-32-15,-3 7 12 16,-9 0 8-16,5 0 4 16,3 0-12-16,-12 0 4 15,9 0-4-15,-5 0 0 0,-3 0 8 16,7-7 0 0,-3 7 8-16,3 0-4 0,-7-3-4 15,7 3 4-15,-3-4-4 16,7 4 0-16,-11 0-12 15,7-3 8-15,0 3-4 16,9 0 0-16,-9 0 24 16,12 0-8-16,-8 0-20 15,8 0 4-15,-4 0-12 16,4 0 8-16,-7 0 16 16,7 0 0-16,0 0 68 15,0 0-40-15,0 0 40 0,0-7-40 16,0 7-28-16,0 0-4 15,11 0-8-15,-3-7 0 16,11 7 8-16,1 0 0 16,-1-7 0-16,8 7 0 15,0-7 0-15,0 4 0 16,0-4-20-16,4 0 12 16,0 0 40-16,-7 7-20 15,-5-7 0-15,-7 7-8 16,-12 0-216-16,-8 14 116 15,-4 3 36-15</inkml:trace>
        </inkml:traceGroup>
        <inkml:traceGroup>
          <inkml:annotationXML>
            <emma:emma xmlns:emma="http://www.w3.org/2003/04/emma" version="1.0">
              <emma:interpretation id="{3A89328A-7619-4E2E-A7B3-FEFA6950351A}" emma:medium="tactile" emma:mode="ink">
                <msink:context xmlns:msink="http://schemas.microsoft.com/ink/2010/main" type="inkWord" rotatedBoundingBox="13076,7004 15385,7050 15346,8996 13037,8949">
                  <msink:destinationLink direction="with" ref="{EF494726-7A0A-4859-956E-B445625656AB}"/>
                  <msink:destinationLink direction="with" ref="{A18854EC-6E04-4158-B998-96D0C9300AC5}"/>
                </msink:context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23412.5331">6716 369 580 0,'0'0'216'0,"0"0"-168"0,8 14-12 0,0 3 120 16,-8-3-92-16,0 10 28 15,0 7-56-15,-8 6 20 16,0 1-28-16,-3 17 44 16,3-3-40-16,-3-4 4 15,-5 4-24-15,4-14 64 16,5-1-44-16,-1-19-12 16,4-5-12-16,4-13-344 15,0 0 184-15</inkml:trace>
          <inkml:trace contextRef="#ctx0" brushRef="#br0" timeOffset="124792.5329">5613 937 404 0,'-8'3'148'0,"8"-3"-112"0,-3-3-12 0,-1-1 144 16,8 8-96-16,-4-4 96 15,0 0-100-15,0 3 48 16,3 0-72-16,1 1 60 16,8-1-64-16,3-3 28 15,9 7-40-15,26-3 0 16,4-1-16-16,55-10 28 15,3 4-24-15,70-11 76 16,-8 4-56-16,43-14 32 16,-20 13-40-16,-3-9 0 15,-36 2-16-15,-26 1 28 16,-27 3-24-16,-28-6 12 16,-23 13-16-16,-23-3-104 15,-11 3 48-15,-20 14-484 16,0 0 292-16</inkml:trace>
          <inkml:trace contextRef="#ctx0" brushRef="#br0" timeOffset="126354.6898">7533 28 508 0,'0'-14'188'0,"0"14"-148"16,16-10-8-16,-5 3 184 16,1 7-124-16,15 0 88 15,4 4-108-15,16 13 76 16,3 3-84-16,0 42 152 16,1 11-120-16,-13 37 68 15,-3-4-96-15,-27 42-8 16,-4-6-40-16,-35 16 68 15,-4-17-52-15,-35 0 32 16,8-24-40-16,-23-7-236 16,27-27 112-16,-12-28-608 15,8-17 392-15</inkml:trace>
          <inkml:trace contextRef="#ctx0" brushRef="#br0" timeOffset="125920.5473">6778 1181 436 0,'0'-7'160'0,"0"7"-124"0,4-3-8 0,-4-1 212 16,8 8-136-16,4-4 56 16,3 0-96-16,1 0 32 15,-1 6-56-15,4 1-28 16,5 4-12-16,-17-1 24 15,9 0-12-15,-12 4 56 16,-4 0-36-16,-8 0 4 16,8-1-24-16,-15-6 0 15,11 4-4-15,-4-11-16 16,8 0 4-16,8-11-4 16,3 4 0-16,16-6 16 15,0 2-4-15,16-6-256 16,0 7 136-16</inkml:trace>
          <inkml:trace contextRef="#ctx0" brushRef="#br0" timeOffset="125633.2688">6151 1312 332 0,'-11'-21'120'0,"11"21"-92"0,0-7-8 0,-4 4 140 16,4 3-92-16,-8 3 60 15,0 4-72-15,-7 10 72 16,-1 4-72-16,-7 17 96 16,8 0-88-16,-1 6 52 15,5-2-72-15,7-1-12 16,8-7-20-16,11-6 16 16,8-4-16-16,0-10 24 15,8-1-24-15,0-16 24 16,0 0-24-16,-3-15-144 15,2 5 68-15,-14-18-148 16,-1 7 120-16,-7-7-20 16,4 10 68-16,-12 7 72 15,4 14-12-15,-8 14 160 16,4 7-96-16,4 6 72 16,3 4-88-16,1-3 0 15,12-4-40-15,10-7 40 16,5-3-36-16,12-11 28 15,-1-3-28-15,1-14 16 0,-1-3-24 16,-11-7 28-16,-8-7-32 16,-15-14-48-16,-1 4 16 0,-15-11-216 15,4 15 128-15,-3-8-160 16,-1 21 152-16</inkml:trace>
          <inkml:trace contextRef="#ctx0" brushRef="#br0" timeOffset="123095.5792">5950 49 572 0,'-15'-4'208'0,"15"4"-160"0,-8 0-12 0,-4 0 40 16,12 4-48-16,-8 3 68 16,-3 6-56-16,-9 12 72 15,5 6-64-15,-4 17 72 16,-1 0-68-16,5 3 0 16,3 1-32-16,4-4 16 15,8-6-24-15,8-11 12 16,4-7-12-16,7-11 36 15,4-2-24-15,8-11-40 16,0-4 8-16,0-13-148 16,0 7 84-16,-8-25-152 15,5 8 124-15,-13-14-12 16,1 6 68-16,-9 1 56 16,-3 10-8-16,-8 17 164 0,4 10-96 0,0 14 120 15,4 11-108-15,4 6 44 16,7 1-72-16,9-4 0 15,7-7-32-15,3-4 12 16,5-6-20-16,4-14 52 16,-5 0-36-16,5-20 12 15,-4 2-28-15,-8-16 52 16,0 3-36-16,-24-21-16 16,1 4-8-16,-16-7-36 15,1 10 16-15,-9 1-4 16,5 13 8-16,3 3-36 15,4 14 24-15,12-3-108 16,7 10 72-16,12 0-380 16,8 7 240-16</inkml:trace>
          <inkml:trace contextRef="#ctx0" brushRef="#br0" timeOffset="123636.4569">6651 475 580 0,'0'-17'216'0,"0"17"-168"0,27-13-12 0,-12 9 188 16,5 8-128-16,7-4 96 15,0 6-112-15,4 5 0 16,-4 2-48-16,4 5 24 15,-4-1-32-15,-12 0 32 16,1 0-32-16,-20-3 48 16,4 3-40-16,-27-3-16 15,8-4-8-15,-24-17-140 16,20 7 72-16,-16-10-224 16,16-4 160-16</inkml:trace>
          <inkml:trace contextRef="#ctx0" brushRef="#br0" timeOffset="124026.4944">6825-202 540 0,'0'-24'200'0,"0"24"-156"0,0-14-12 0,0 3 168 15,11 11-116-15,-3-13 28 16,12 13-68-16,-5-7 0 16,4 7-28-16,1 3 20 15,-1 1-24-15,-3 9 24 16,-1-2-24-16,-15 3 48 15,-4 6-32-15,-11 1 20 16,-1-1-28-16,-7-2-28 16,11-5 4-16,-3-2-8 15,11 3 4-15,4-4 8 16,8 0 0-16,11-6 24 16,8 2-12-16,8-2-120 15,4 3 60-15</inkml:trace>
        </inkml:traceGroup>
        <inkml:traceGroup>
          <inkml:annotationXML>
            <emma:emma xmlns:emma="http://www.w3.org/2003/04/emma" version="1.0">
              <emma:interpretation id="{4804933A-CBC1-4C90-9616-9EAF9A7C82E8}" emma:medium="tactile" emma:mode="ink">
                <msink:context xmlns:msink="http://schemas.microsoft.com/ink/2010/main" type="inkWord" rotatedBoundingBox="16169,8945 16214,8946 16212,9036 16167,9036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31308.538">8760 1645 1280 0,'-7'18'0'0,"-13"16"-4"16,9-17-124-1,3 4 68-15</inkml:trace>
        </inkml:traceGroup>
        <inkml:traceGroup>
          <inkml:annotationXML>
            <emma:emma xmlns:emma="http://www.w3.org/2003/04/emma" version="1.0">
              <emma:interpretation id="{D9F50119-CCC7-4E15-A9A7-42A32674BC53}" emma:medium="tactile" emma:mode="ink">
                <msink:context xmlns:msink="http://schemas.microsoft.com/ink/2010/main" type="inkWord" rotatedBoundingBox="17772,7588 19286,7618 19275,8155 17761,8124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32495.1805">11772 317 612 0,'4'0'228'0,"-4"0"-180"0,12 0-12 0,-12 4 160 16,4-1-116-16,-8 1 108 15,0 6-108-15,-12 4-24 16,1 3-36-16,-12 0 12 15,3 0-20-15,-10 0-12 16,7 4-4-16,-12-7 12 16,4 0-4-16,-4-4-28 15,1 0 12-15,-1 1 24 16,12 2-8-16,0-2 8 16,15 2-4-16,4 5 48 15,16-1-32-15,19 7 32 16,4 3-28-16,16-6 28 15,-1 3-32-15,0-3 32 16,1-4-32-16,-1 0-100 16,-7-3 40-16,0 0-384 0,-12-4 232 15,0-3-360-15,-11 7 312 0</inkml:trace>
          <inkml:trace contextRef="#ctx0" brushRef="#br0" timeOffset="132062.0284">10371 400 444 0,'-4'-14'164'0,"4"14"-124"0,4-10-16 16,-8 3 140 0,4 7-96-16,-4-14 124 0,4 11-112 0,-4 3 12 15,4 3-52-15,-8 18-16 16,1 3-16-16,-5 7 20 16,4 7-16-16,1 6 24 15,3 1-24-15,8 10-12 16,7-17-4-16,5 0 64 15,-1-14-32-15,5-7 24 16,-1-10-32-16,0-14 8 16,1-3-16-16,-5-4-32 15,1-3 8-15,-9-4-76 16,5 4 52-16,-8-4-12 16,4 14 28-16,-5 11 20 15,1 13 4-15,4 7 24 16,4 11-16-16,15 6 48 15,8-3-32-15,19-14 12 16,0 0-24-16,8-21 44 16,0-3-32-16,-12-20 28 15,-7 3-28-15,-12-18 36 16,-8 4-36-16,-15-10-4 16,-1 13-16-16,-14-20 4 15,3 7-8-15,-8-4-64 16,4 7 32-16,5 4-268 15,6 13 160-15</inkml:trace>
        </inkml:traceGroup>
        <inkml:traceGroup>
          <inkml:annotationXML>
            <emma:emma xmlns:emma="http://www.w3.org/2003/04/emma" version="1.0">
              <emma:interpretation id="{5D18BA9F-747F-4F77-B731-76FF5F215806}" emma:medium="tactile" emma:mode="ink">
                <msink:context xmlns:msink="http://schemas.microsoft.com/ink/2010/main" type="inkWord" rotatedBoundingBox="19806,7432 20937,7455 20916,8490 19785,8467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33862.8734">12701 596 456 0,'0'-7'168'0,"0"7"-128"0,4-3-16 0,-4-1 140 15,8 4-96-15,-8-3 44 16,8-1-68-16,3-6 4 15,-3 3-32-15,0-7 8 16,-4 4-12-16,3 0-24 16,1 3 4-16,-8 0-24 15,12 7 20-15</inkml:trace>
          <inkml:trace contextRef="#ctx0" brushRef="#br0" timeOffset="134429.8821">13336 596 340 0,'8'0'128'0,"-8"0"-100"0,-4-10-8 0,0 10 24 15,8 0-28-15,-4 0 56 16,0 0-40-16,0 0 80 16,0 0-60-16,0-4 72 15,0 8-72-15,0-4 28 16,0 0-48-16,0 0 0 15,0 0-20-15,-4 6-8 16,0 5 0-16,-4 20 20 16,1 7-12-16,-9 27 24 15,5-3-24-15,-9 7 12 16,9 0-12-16,-5-11 0 16,5-10-4-16,-5-6 12 0,8-5-12 15,-3-9-84-15,3-7 44 0,0-15-368 16,4 1 220-16</inkml:trace>
          <inkml:trace contextRef="#ctx0" brushRef="#br0" timeOffset="134702.6059">13185 648 372 0,'4'-28'140'0,"-4"28"-112"0,35-14-4 0,-12 11 172 16,4 3-112-16,8 0 80 15,4 3-96-15,-4 1 16 16,-1 13-48-16,-10 0 20 16,-1 4-28-16,-19-1 60 15,0 4-48-15,-20-3 52 16,1 3-52-16,-16-7-48 15,4-3 4-15,-4-10-136 16,7 3 80-16</inkml:trace>
          <inkml:trace contextRef="#ctx0" brushRef="#br0" timeOffset="133034.1506">12457 279 696 0,'-7'-10'256'0,"7"10"-196"0,-8 0-20 0,-4 7 92 16,12 0-80-16,-15 17 52 15,3 0-64-15,1 7 8 16,-5 7-32-16,4 0 28 16,5-1-28-16,-5-6 12 15,12 7-16-15,4-7 28 16,11 0-24-16,5-10-4 16,7-4-8-16,4-10-60 15,4-7 32-15,3-7-228 16,-3 7 140-16,-4-14-76 15,4 7 112-15,-12-3 40 16,4 7 28-16,-7-4 76 16,7 7-36-16,-8 0 92 15,1 7-68-15,7 0 36 0,-8-1-56 0,0-9-12 16,8 3-12-16,8-10 16 16,-4 3-16-16,4-10 24 15,4 6-24-15,-12-13 4 16,-8 7-8-1,-7-11 4-15,3 4-8 0,-15-17 16 16,0 7-12-16,-15-21 4 16,11 10-4-16,-11-3 56 15,3 10-36-15,4 7-28 16,0 10-4-16,8 7-52 16,0 8 28-16,8 2-28 15,0 4 32-15</inkml:trace>
          <inkml:trace contextRef="#ctx0" brushRef="#br0" timeOffset="135423.0213">12639 524 364 0,'8'-4'132'0,"-8"4"-100"0,0 0-12 0,0 0 96 16,0 0-68-16,0 0 52 15,0 0-60-15,0-3 52 16,8 3-56-16,3-4 64 15,-3 1-60-15,-8-1 52 16,12 4-52-16,-12-3 8 16,8 0-32-16,-1-4 8 15,-3 7-12-15,4-7 0 16,0 7-4-16,-8-4-8 16,0 4 4-16,0-3-16 15,0 6 8-15,0-3-464 16,0 0 256-16</inkml:trace>
        </inkml:traceGroup>
      </inkml:traceGroup>
    </inkml:traceGroup>
    <inkml:traceGroup>
      <inkml:annotationXML>
        <emma:emma xmlns:emma="http://www.w3.org/2003/04/emma" version="1.0">
          <emma:interpretation id="{A37F9CEC-F24B-47A8-B46E-7A389D22E5B4}" emma:medium="tactile" emma:mode="ink">
            <msink:context xmlns:msink="http://schemas.microsoft.com/ink/2010/main" type="paragraph" rotatedBoundingBox="4140,8698 12186,9127 12115,10451 4070,100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784253-F156-45E9-9043-E5306AE4A3CD}" emma:medium="tactile" emma:mode="ink">
              <msink:context xmlns:msink="http://schemas.microsoft.com/ink/2010/main" type="line" rotatedBoundingBox="4140,8698 12186,9127 12115,10451 4070,10022"/>
            </emma:interpretation>
          </emma:emma>
        </inkml:annotationXML>
        <inkml:traceGroup>
          <inkml:annotationXML>
            <emma:emma xmlns:emma="http://www.w3.org/2003/04/emma" version="1.0">
              <emma:interpretation id="{8C0C81E6-0D25-4D84-A21C-B145CA840370}" emma:medium="tactile" emma:mode="ink">
                <msink:context xmlns:msink="http://schemas.microsoft.com/ink/2010/main" type="inkWord" rotatedBoundingBox="4140,8698 6719,8836 6653,10067 4075,9930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85461.359">-3325 1855 332 0,'0'-3'120'0,"0"3"-92"0,-8-4-8 0,4 1 132 16,8 3-88-16,-4-3 72 15,0 3-80-15,0-4 12 16,0 4-36-16,8-3 32 16,-8 6-36-16,0-3 12 15,0 0-24-15,4 0 36 16,3 4-28-16,9-1-4 16,3 7-12-16,4-3-8 15,1 4 4-15,22-5 4 16,-3 5-4-16,23-1 24 15,3 0-16-15,9 1-4 16,-9-1-4-16,-3-7 12 16,-8 4-8-16,-11-10-4 15,-5 10 0-15,-3-14 4 16,-8 7-4-16,-4 0-12 16,-4-4 4-16,-3-2 40 15,-5 6-24-15,-3-4 24 16,-1 4-20-16,-7-3 8 0,0 6-12 0,-4-3 0 15,0 0-4-15,0 0 4 16,0 0-8-16,0-3 8 16,0 3-8-16,-4-4 40 15,4 4-20-15,-4-3-32 16,0-1 4-16,-3-2-8 16,3 6 4-16,-8-4 8 15,4 8 0-15,-7-1 0 16,7 7 0-16,-7 11-20 15,3 3 12-15,-7 21 4 16,3-7 4-16,-7 24-12 16,4-1 8-16,-8-2-4 15,11-4 0-15,-15 0-12 16,12-3 12-16,-12-4 12 16,15-3 0-16,-7-14 16 15,8-7-12-15,7-11 32 16,-8-13-24-16,-7-13 4 15,12 2-12-15,-24-20-8 16,15 4 4-16,-18-14 4 16,3 13-4-16,-8-17 16 15,8 11-12-15,-3-18 4 16,7 14-4-16,-4-17 48 16,8 11-32-16,7-11 24 15,9 17-28-15,-1-7-8 16,8 14-8-16,0 0-24 0,8 14 12 0,-4-4-4 15,12 14 4-15,-4-3-220 16,-1 7 120-16</inkml:trace>
          <inkml:trace contextRef="#ctx0" brushRef="#br0" timeOffset="185793.4826">-2431 2079 684 0,'-8'7'252'0,"8"-7"-192"0,8 24-20 16,0-7 68-1,11 0-68-15,8 7 16 16,4 7-32-16,23 0 24 16,-7 0-32-16,11-3-12 15,-12-4-8-15,-7-3 28 16,0-4-12-16,-12 3 24 16,0-2-24-16,-12-8 24 15,-7-3-24-15,0-4-224 16,-8 1 116-16</inkml:trace>
          <inkml:trace contextRef="#ctx0" brushRef="#br0" timeOffset="186018.8427">-2048 2072 768 0,'-11'-10'284'0,"11"10"-220"0,-27 0-20 0,19 7 136 16,0 0-108-16,-11 17 0 15,-1 3-48-15,-18 8 0 16,-1-1-12-16,-8 4-8 16,1-4 0-16,-8 4-4 15,7-7 0-15,9 7-12 16,-5-7 8-16,24-7-180 16,3-3 96-16</inkml:trace>
          <inkml:trace contextRef="#ctx0" brushRef="#br0" timeOffset="186507.6421">-1467 1962 236 0,'-8'-21'88'0,"8"21"-68"0,8-13-4 0,-8 6 140 15,0 3-88-15,0-3 88 16,0 7-92-16,-8-3 48 16,8 6-68-16,-8 8 68 15,5 6-64-15,-5 21 20 16,-4 3-40-16,-3 18 28 16,3-1-32-16,-11 11 12 15,4-7-20-15,-9 14 0 16,1-1-8-16,8-3 28 15,7-10-20-15,-7-10-4 16,11-11-8-16,1-10 12 16,3-7-8-16,4-13-12 15,7-1 0-15</inkml:trace>
          <inkml:trace contextRef="#ctx0" brushRef="#br0" timeOffset="187039.1459">-1591 2378 748 0,'-12'-13'276'0,"12"13"-216"0,20-7-16 0,-1 3 92 16,1 4-84-16,7-10 68 15,7 7-68-15,5-4 16 16,11 3-40-16,5-3 16 16,-9 7-24-16,1-7-8 15,-1 7-8-15</inkml:trace>
          <inkml:trace contextRef="#ctx0" brushRef="#br0" timeOffset="186812.0414">-960 1824 548 0,'19'-13'204'0,"-19"13"-156"0,8-4-16 0,0 1 60 15,-4 6-56-15,4 1 48 16,-1 2-48-16,-3 5 8 15,4 6-28-15,-8 11 64 16,4 6-48-16,-12 24-4 16,0-2-16-16,-7 9 16 15,-1-3-16-15,-3 10 4 16,0-7-8-16,-9 15 20 16,9-5-16-16,-4-2-20 15,4-11 0-15,-1-7 48 16,5-11-20-16,-1-9-152 15,5-8 72-15</inkml:trace>
          <inkml:trace contextRef="#ctx0" brushRef="#br0" timeOffset="187472.5922">-1409 1570 600 0,'-4'0'224'0,"4"0"-176"0,4 0-12 16,0 0 132 0,0 3-100-16,7-3 80 0,5 4-88 0,30-4 40 15,1 0-60-15,19-4 16 16,-1 4-36-16,5-3 16 16,-4 6-20-16,-4-6 0 15,-16 3-8-15,1-4 12 16,-16-3-12-16,-4 1 16 15,0 6-16-15,-16-7 48 16,5 3-28-16,-12-3-356 16,4 7 176-16</inkml:trace>
        </inkml:traceGroup>
        <inkml:traceGroup>
          <inkml:annotationXML>
            <emma:emma xmlns:emma="http://www.w3.org/2003/04/emma" version="1.0">
              <emma:interpretation id="{6F88CB6F-CF57-42F2-B11F-C9227FD73BFC}" emma:medium="tactile" emma:mode="ink">
                <msink:context xmlns:msink="http://schemas.microsoft.com/ink/2010/main" type="inkWord" rotatedBoundingBox="7258,9055 9805,9191 9744,10325 7197,10189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88268.8137">-221 2433 664 0,'-11'0'244'0,"11"0"-188"0,4 4-16 0,3-4 100 16,5 3-84-16,15-3-4 16,8 4-32-16,19-4 28 15,4 0-24-15,12 0-92 16,3 3 36-16,-3-3-448 16,-12 0 264-16</inkml:trace>
          <inkml:trace contextRef="#ctx0" brushRef="#br0" timeOffset="188074.7972">-155 2296 476 0,'-19'-11'176'0,"19"11"-136"0,-4-3-12 16,0 0 232 0,8 6-148-16,0-3 72 15,4 0-112-15,11 0 4 16,8 0-44-16,12 0-32 15,0 7 0-15,7 0-8 16,-3 0 0-16</inkml:trace>
          <inkml:trace contextRef="#ctx0" brushRef="#br0" timeOffset="188510.4565">592 2344 832 0,'-15'-21'308'0,"15"21"-240"0,4 4-20 15,4-4 124 1,3 0-104-16,12 0-20 16,8 0-28-16,12 0 16 15,-1 0-20-15,9-4-200 16,-5 4 100-16,5-3-532 0,-5 6 344 0</inkml:trace>
          <inkml:trace contextRef="#ctx0" brushRef="#br0" timeOffset="188869.458">1336 2341 416 0,'-8'30'152'0,"8"-30"-116"0,-16 111-12 16,1-53 108 0,3 1-76-16,-15 9 92 15,0-2-84-15,-12-11 160 16,8-7-124-16,-11-7 104 15,7-6-120-15,-8-11 36 16,12-7-72-16,-3-17 12 16,7 0-40-16,-8-24-36 15,15 0 8-15,13-42-520 16,7 5 292-16</inkml:trace>
          <inkml:trace contextRef="#ctx0" brushRef="#br0" timeOffset="189007.8097">1405 1897 956 0,'27'-55'352'0,"-27"55"-272"0,8 0-24 0,-4 0 128 16,0 0-112-16,4 6-36 15,-8-2-28-15,11 10-500 16,9 6 264-16</inkml:trace>
          <inkml:trace contextRef="#ctx0" brushRef="#br0" timeOffset="189739.3128">1847 2306 404 0,'-4'0'148'0,"4"0"-112"0,-4 0-12 0,0-3 144 16,8 3-96-16,-4-7 76 16,0 3-84-16,0-3 0 15,0 4-40-15,0 0 24 16,0 3-32-16,-4 0-12 16,4 6-8-16,-12 1 20 15,5 7-8-15,-13 10 24 16,1 4-20-16,-12 13 32 15,12 0-28-15,-5 11-12 16,13-11-8-16,-1 4 12 16,12-14-4-16,8-7 24 15,7-3-16-15,12-21-12 16,4-7-4-16,12-21-92 16,0 4 48-16,-5-14-128 15,1 7 100-15,-12 0 44 16,-8 11 24-16,-11 6 72 15,0 11-36-15,-12 16 120 16,0 8-80-16,-4 17 88 16,5 3-88-16,6 0-16 15,9 1-32-15,11-11 20 16,8-4-24-16,4-17 20 16,4-6-20-16,7-25 8 0,1 1-12 0,-5-25-16 15,-3 0 0-15,-20-10 20 16,-3 7-8-16,-20-7 4 15,-4 10-4-15,-7 0-32 16,-1 11 12-16,5 3-12 16,3 14 12-16,12 3-388 15,11 7 220-15</inkml:trace>
        </inkml:traceGroup>
        <inkml:traceGroup>
          <inkml:annotationXML>
            <emma:emma xmlns:emma="http://www.w3.org/2003/04/emma" version="1.0">
              <emma:interpretation id="{198CC76C-ADDB-48EB-9550-A9913E8D4FD0}" emma:medium="tactile" emma:mode="ink">
                <msink:context xmlns:msink="http://schemas.microsoft.com/ink/2010/main" type="inkWord" rotatedBoundingBox="10320,9563 10791,9588 10760,10165 10289,10140"/>
              </emma:interpretation>
            </emma:emma>
          </inkml:annotationXML>
          <inkml:trace contextRef="#ctx0" brushRef="#br0" timeOffset="190672.0077">3314 2313 332 0,'4'-3'120'0,"-4"3"-92"0,0-4-8 16,0 1 140-1,0 6-92-15,0-3 52 16,0 0-72-16,0-3 28 16,0 3-44-16,-4-4 36 15,4 4-40-15,-8-3 4 16,0-1-20-16,-7-3 64 0,-1 7-44 0,-11-3-20 15,8 3-12-15,-20 0 0 16,8 3 0-16,-15 1 24 16,11 6-12-16,-8 1 24 15,8-1-24-15,1 4-4 16,10 3-4-16,-3 7 28 16,12 3-16-16,-1 15 4 15,5 2-12-15,-1 12 4 16,8-5-8-16,8 1 8 15,0-8-8-15,15-2 32 16,8-8-20-16,12-6 12 16,4-8-16-16,7-2 12 15,-3-5-16-15,-5-6 24 16,-7-3-20-16,-4-8 4 16,-12 4-8-16,-3-7-200 15,-5 4 104-15,-7-7-300 16,0 6 220-16</inkml:trace>
          <inkml:trace contextRef="#ctx0" brushRef="#br0" timeOffset="191106.62">2872 2544 340 0,'-3'-4'128'0,"3"4"-100"0,-4-3-8 0,0-1 156 16,8 8-100-16,-4-4 68 15,0 0-84-15,0 0 20 16,0 0-48-16,0 0 8 16,7 7-24-16,1-1 8 15,4 5-12-15,7-8 44 16,4 4-28-16,16-10-4 16,4 3-16-16,7-7 12 15,0 3-12-15,-3-3 32 16,-8 4-24-16,-5-4 4 15,-7 7-12-15,-7-7 36 16,-1 7-20-16,-7-7 64 16,-4 7-48-16,-8-3-24 15,3 3-16-15</inkml:trace>
        </inkml:traceGroup>
        <inkml:traceGroup>
          <inkml:annotationXML>
            <emma:emma xmlns:emma="http://www.w3.org/2003/04/emma" version="1.0">
              <emma:interpretation id="{C62D407B-6739-4B8F-A545-E53E8DACBADE}" emma:medium="tactile" emma:mode="ink">
                <msink:context xmlns:msink="http://schemas.microsoft.com/ink/2010/main" type="inkWord" rotatedBoundingBox="11463,9161 12182,9200 12127,10233 11408,10195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92949.52">4684 2230 384 0,'16'0'140'0,"-16"0"-108"0,11-3-8 0,-11 0 152 15,0 3-100-15,0-4 60 16,0 4-80-16,-11-3-8 15,3 6-28-15,-19-3-20 16,7 4-4-16,-18-4 20 16,3 6-8-16,-15-6-12 15,3 4 0-15,-19-8 12 16,8 1-4-16,-8-4-4 16,20 0 4-16,0-7-16 15,15 8 8-15,3-5 12 16,13 4-4-16,-1 0-12 15,9 4 4-15,-5 3 4 16,8 3 0-16,-11 4 0 16,7 7 0-16,-7 7 0 0,3-1 0 0,-4 11 0 15,9 4 0-15,-5 23 0 16,4 1 0-16,-3 20 16 16,7 0-8-16,4-10-4 15,4-11 0-15,-4-9 20 16,4-8-12-16,-4-10-12 15,3-7-4-15,-3-7 12 16,4 0-4-16,0-10-4 16,8-3 4-16,3-4-4 15,1 0 0-15,7 0-20 16,4 0 12-16,8 0 4 16,4 3 4-16,-4 1 0 15,-1-1 0-15,-3 0 16 16,0 4-8-16,0-3-64 15,-8-1 28-15</inkml:trace>
          <inkml:trace contextRef="#ctx0" brushRef="#br0" timeOffset="193198.1831">3976 2626 384 0,'-4'-24'140'0,"4"24"-108"0,8-10-8 0,3 3 224 16,5 7-140-16,22-7 80 16,9 4-112-16,19-1 12 15,-1 8-52-15,-6-1 20 16,2 7-28-16,-14 1-16 15,-8-1-8-15</inkml:trace>
          <inkml:trace contextRef="#ctx0" brushRef="#br0" timeOffset="193643.8674">4057 1900 520 0,'-19'-7'192'0,"19"7"-152"0,-12-3-8 0,8-1 176 31,8 4-120-31,-4-3 72 16,8-1-96-16,0-2 80 0,3 6-84 0,12-4 32 15,8 4-52-15,24 0 20 16,-9 4-32-16,12 2-8 15,8 5-12-15,-12-1 12 16,-4 4-12-16,-7-4 24 16,-4 7-20-16,-12-10 12 15,0 0-12-15,-12-3 44 16,1-1-28-16,-12-6-268 16,3-1 128-16</inkml:trace>
        </inkml:traceGroup>
      </inkml:traceGroup>
    </inkml:traceGroup>
    <inkml:traceGroup>
      <inkml:annotationXML>
        <emma:emma xmlns:emma="http://www.w3.org/2003/04/emma" version="1.0">
          <emma:interpretation id="{57A56850-CD0D-4E84-8245-807982E2634D}" emma:medium="tactile" emma:mode="ink">
            <msink:context xmlns:msink="http://schemas.microsoft.com/ink/2010/main" type="paragraph" rotatedBoundingBox="4163,10374 22612,10205 22628,11982 4180,121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3C9ABE-7864-41EC-A993-EBC80388EABE}" emma:medium="tactile" emma:mode="ink">
              <msink:context xmlns:msink="http://schemas.microsoft.com/ink/2010/main" type="line" rotatedBoundingBox="4163,10374 22612,10205 22628,11982 4180,12151"/>
            </emma:interpretation>
          </emma:emma>
        </inkml:annotationXML>
        <inkml:traceGroup>
          <inkml:annotationXML>
            <emma:emma xmlns:emma="http://www.w3.org/2003/04/emma" version="1.0">
              <emma:interpretation id="{7DA9FF6E-A7A2-4FE2-A0BB-2891612ADF61}" emma:medium="tactile" emma:mode="ink">
                <msink:context xmlns:msink="http://schemas.microsoft.com/ink/2010/main" type="inkWord" rotatedBoundingBox="4167,10836 6483,10814 6492,11761 4176,11782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01916.023">-3271 3906 592 0,'-8'-14'220'0,"8"4"-172"0,-4-4-12 16,4 14 156-1,0 0-112-15,0-3 100 16,0 3-104-16,0-7 36 16,4 7-64-16,-4-7 0 15,4 7-28-15,0 0-4 16,4 7-8-16,7-7-16 16,5 0 4-16,14-7 4 15,5 7 0-15,15-7 0 16,4 7 0-16,4-7-12 0,-4 7 8 0,-3 0 20 15,-5 0-8-15,-15 0-4 16,-4 0 0-16,-8 0 12 16,-8 0-8-16,-3-3 24 15,4-1-20-15,-9-6-4 16,1 10-4-16,-4 0-24 16,4 0 12-16,-8 0 4 15,0 7 4-15,0-4 8 16,0 4-4-16,-12 7 8 15,4 3-8-15,-3 4-12 16,-1 3 4-16,-7 0-16 16,3 7 12-16,-3 7 4 15,7 0 4-15,-7 0 0 16,3 0 0-16,-3-1 0 16,4 1 0-16,-5-14 24 15,5-3-12-15,-5-18 32 16,5-3-28-16,-8-17 32 15,7 3-32-15,-11-17 40 16,8 0-32-16,-12-6-4 16,4 6-12-16,-4-14 4 15,4 14-8-15,-1-7 8 16,13 14-8-16,0 0-12 16,15 3 4-16,-8 4-32 15,8 10 20-15,-12 0-92 0,12 7 60 16</inkml:trace>
          <inkml:trace contextRef="#ctx0" brushRef="#br0" timeOffset="202324.6102">-2021 3879 1008 0,'-19'13'372'0,"19"-13"-288"0,-35 28-24 16,12-11 188 0,0-3-148-16,-28 13 20 15,9 4-72-15,-16 0-48 16,11-3-4-16,-3-1-148 0,15-2 80 0,0-8-416 15,8-4 268-15</inkml:trace>
          <inkml:trace contextRef="#ctx0" brushRef="#br0" timeOffset="202142.6261">-2326 3844 820 0,'46'42'304'0,"-46"-42"-236"0,50 44-20 0,-26-20 64 16,-1-3-72-16,12 7 8 16,-1 2-28-16,5-12-12 15,-4 6-4-15,-4-7 40 16,0 0-24-16,-8-3-52 16,-3-4 16-16</inkml:trace>
          <inkml:trace contextRef="#ctx0" brushRef="#br0" timeOffset="203252.4744">-979 3820 664 0,'7'-10'244'0,"-7"10"-188"15,4-7-16-15,-8 3 128 16,4 8-100-16,-15-4-20 15,3 3-28-15,-26 1-36 16,3 3 8-16,-19 0 32 16,3-4-16-16,-7-6 16 15,12 3-12-15,-8-7-8 16,15 3 0-16,-8 1 84 16,13 3-48-16,-1 3-16 15,8 8-16-15,0 9-44 16,7 4 20-16,1 11 16 15,3 3 0-15,-3 3 0 16,7 0 4-16,1 4-16 0,3 0 8 0,-7 3 12 16,7-3-4-16,-8-4 32 15,9-7-20-15,-9-6 12 16,8-4-16-16,-3-7-16 16,7-3 0-16,0-7-4 15,4 3 0-15,8-3-28 16,7 3 20-16,12 1-12 15,4-1 16-15,8 0 8 16,4 1 4-16,-1-5 24 16,-3 1-12-16,-4-3-40 15,-4 3 16-15,-8-7-316 16,-4 0 180-16</inkml:trace>
          <inkml:trace contextRef="#ctx0" brushRef="#br0" timeOffset="203433.9575">-1680 4133 956 0,'-4'0'352'0,"4"0"-272"0,20 0-24 16,-1 0 84 0,4 0-88-16,16 0 16 15,-4 0-44-15,7-3-32 16,-3 3 4-16,7-4-652 15,1 1 360-15</inkml:trace>
          <inkml:trace contextRef="#ctx0" brushRef="#br0" timeOffset="203630.4799">-1502 3562 996 0,'-4'-7'368'0,"4"7"-284"0,23-10-24 0,-7 3 56 16,3 4-76-16,16-8 0 15,8 8-24-15,23-1-212 16,-5 4 104-16</inkml:trace>
        </inkml:traceGroup>
        <inkml:traceGroup>
          <inkml:annotationXML>
            <emma:emma xmlns:emma="http://www.w3.org/2003/04/emma" version="1.0">
              <emma:interpretation id="{70E00339-31CC-4E82-B587-B20C322C961D}" emma:medium="tactile" emma:mode="ink">
                <msink:context xmlns:msink="http://schemas.microsoft.com/ink/2010/main" type="inkWord" rotatedBoundingBox="7050,11256 7382,11253 7384,11462 7052,11465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04032.0591">-337 4154 880 0,'-27'0'328'0,"27"0"-256"0,31 0-16 0,-11 0 44 16,-1 0-64-16,23-4 12 16,9 4-28-16,15 4-540 15,-1 3 284-15</inkml:trace>
          <inkml:trace contextRef="#ctx0" brushRef="#br0" timeOffset="203884.1666">-379 3975 904 0,'-24'-14'332'0,"24"14"-256"0,20 0-24 16,-9 0 168-16,1 0-132 16,7-3 0-1,5 3-56-15,7-4 4 0,3 8-20 0,9 3-596 16,-4 0 312-16</inkml:trace>
        </inkml:traceGroup>
        <inkml:traceGroup>
          <inkml:annotationXML>
            <emma:emma xmlns:emma="http://www.w3.org/2003/04/emma" version="1.0">
              <emma:interpretation id="{66C43FB2-464E-435D-9A2C-BE9ECC884EFE}" emma:medium="tactile" emma:mode="ink">
                <msink:context xmlns:msink="http://schemas.microsoft.com/ink/2010/main" type="inkWord" rotatedBoundingBox="7867,10495 10706,10469 10720,12000 7881,12026">
                  <msink:destinationLink direction="with" ref="{52E34E63-3980-496D-A18B-2E3693CEACA2}"/>
                </msink:context>
              </emma:interpretation>
            </emma:emma>
          </inkml:annotationXML>
          <inkml:trace contextRef="#ctx0" brushRef="#br0" timeOffset="204966.5543">515 3968 384 0,'-12'-3'140'0,"12"3"-108"0,-19 13-8 15,7-2 164 1,8 3-108-16,-11 3-8 15,7 3-44-15,-3 4-48 16,3 1 12-16,4-1-228 16,4 0 128-16</inkml:trace>
          <inkml:trace contextRef="#ctx0" brushRef="#br0" timeOffset="204276.7144">453 4082 1172 0,'39'-14'436'0,"-39"14"-340"0,77-10-24 0,-34 10-96 16,-5 3 0-16,17 7-552 16,-5-3 316-16</inkml:trace>
          <inkml:trace contextRef="#ctx0" brushRef="#br0" timeOffset="205263.8451">1254 3958 464 0,'-23'14'176'0,"23"-14"-140"0,-23 41-8 0,15-7 100 15,4 1-76-15,-3 37 52 16,-1 7-64-16,0 11-28 15,8-4-12-15,-12-18 8 16,5-6-4-16,-20-17 60 16,7 3-36-16,-11-20 68 15,4-4-56-15,-12-24-52 16,8 3 4-16,-3-30-292 16,7-1 164-16</inkml:trace>
          <inkml:trace contextRef="#ctx0" brushRef="#br0" timeOffset="205401.7114">1401 3614 1008 0,'16'3'372'0,"-16"-3"-288"0,4 21-24 16,-4-7-68-16,4-1-8 0,3 8-716 16,9 0 400-16</inkml:trace>
          <inkml:trace contextRef="#ctx0" brushRef="#br0" timeOffset="206062.0074">1777 4033 496 0,'0'-3'184'0,"0"3"-140"0,0-3-16 16,-4-1 152-1,4 4-104-15,-15-3 112 16,7 3-108-16,-12 3 20 16,9 7-60-16,-12 4 20 0,7 10-32 0,1 0 44 15,3 4-40-15,4 6 4 16,4 1-24-16,12-4 0 15,4-4-4-15,7-10 12 16,16-3-12-16,-4-17-40 16,15-1 20-16,-11-16-228 15,-4 3 132-15,-11-8-252 16,-1 5 204-16,-15-4 4 16,0 6 92-16,-16 8 200 15,4 0-76-15,-7 10 216 16,7 3-156-16,8 8 92 15,8 6-128-15,15-3 40 16,0 3-72-16,20-3 12 16,-4-11-40-16,7-10 36 15,-7 0-36-15,-1-10 28 16,-3 3-28-16,-15-17 36 16,-1 18-36-16,-11-12-60 15,-8 8 20-15,0-3-212 16,-8 9 124-16,8 1-336 15,0 10 244-15</inkml:trace>
          <inkml:trace contextRef="#ctx0" brushRef="#br0" timeOffset="206618.0032">2307 4687 860 0,'0'14'320'0,"0"-14"-248"0,20 7-20 0,-9-14 48 16,5 7-64-16,15-14 48 15,4 7-48-15,11-13 8 16,4-1-28-16,1-13 8 16,-9-1-12-16,5-20-8 15,-16 7 0-15,3-24 12 16,-6 10-8-16,-9-7-4 15,8 14 0-15,-15 0-4 16,3 17 0-16,-3 7 16 16,-5 10-8-16,5 8 4 15,-4 9-4-15,-8 11 108 16,0 10-64-16,8 11 52 16,-8 6-64-16,11 8-12 15,-3-5-16-15,4 1-12 16,-5-7 4-16,13-10 12 15,-9-7-8-15,13-14-160 16,-5 0 80-16,0-21-244 16,1 0 176-16,-1-10-144 15,0 0 164-15,-3-10 36 16,-5 7 52-16,-3 3 104 16,4 14-40-16,-12-4 272 0,0 17-168 15,0 4 64-15,7 4-120 0,-3 17 60 16,4 3-80-16,8 3 4 15,-5 4-40-15,1 4 4 16,11-1-16-16,-4-10-184 16,1 0 96-16,-1-10-688 15,0-4 424-15</inkml:trace>
          <inkml:trace contextRef="#ctx0" brushRef="#br0" timeOffset="195250.1404">2663 3245 352 0,'4'-13'132'0,"-4"13"-104"0,20-17-8 0,-13 6 0 16,5 8-16-16,3-14 16 15,-3 13-12-15,4-3 16 16,-1 7-16-16,-3 11 60 16,3 9-40-16,-7 4 40 15,0 4-36-15,-4-1 44 16,3 4-44-16,1-10 20 15,4-4-32-15,7-17 52 16,0 7-40-16,12-24-32 16,0 0-4-16,12-14 16 15,-1-7-4-15,1-7-116 16,-4 11 56-16</inkml:trace>
        </inkml:traceGroup>
        <inkml:traceGroup>
          <inkml:annotationXML>
            <emma:emma xmlns:emma="http://www.w3.org/2003/04/emma" version="1.0">
              <emma:interpretation id="{9F5D3646-AEA8-400B-A61C-B2A7F4B20EC9}" emma:medium="tactile" emma:mode="ink">
                <msink:context xmlns:msink="http://schemas.microsoft.com/ink/2010/main" type="inkWord" rotatedBoundingBox="11181,10818 11792,10812 11800,11681 11189,11686"/>
              </emma:interpretation>
            </emma:emma>
          </inkml:annotationXML>
          <inkml:trace contextRef="#ctx0" brushRef="#br0" timeOffset="207292.7887">3751 4047 840 0,'-19'-10'312'0,"19"10"-244"0,11 0-16 15,-3 0 60 1,12 0-72-16,14 0 60 16,-3 3-56-16,16 1 16 15,-1-1-40-15,12 1-104 0,-3-1 40 16</inkml:trace>
          <inkml:trace contextRef="#ctx0" brushRef="#br0" timeOffset="206841.5881">3809 3793 676 0,'-23'-4'248'0,"23"4"-192"0,-8 21-16 16,8-4 144 0,0 0-108-16,-7 14 40 15,7 7-68-15,0 10-12 16,7-3-20-16,5 10 8 15,-12 0-16-15,8 0 32 16,-8-3-24-16,7-8-40 16,-3-9 12-16</inkml:trace>
          <inkml:trace contextRef="#ctx0" brushRef="#br0" timeOffset="207744.4898">3782 3524 644 0,'4'-7'236'0,"-4"7"-180"0,8 0-20 16,-4 0 148-1,3 4-108-15,9-4 24 16,3 3-60-16,8-6 28 0,4 6-40 0,12-3 20 15,-1 0-28-15,9 0 36 16,-5 0-32-16,-3 0-112 16,-4 0 48-16,-12 0-284 15,-8 0 180-15</inkml:trace>
          <inkml:trace contextRef="#ctx0" brushRef="#br0" timeOffset="207080.8493">4340 3676 840 0,'-16'13'312'0,"16"-13"-244"0,-11 49-16 0,-5-15 76 16,16 0-80-16,-12 18 52 16,5 3-60-16,7 7 24 15,-12 7-36-15,12 7-28 16,12-8 0-16,-16 1 8 15,8-14-4-15,-8-17-284 16,4-7 152-16</inkml:trace>
        </inkml:traceGroup>
        <inkml:traceGroup>
          <inkml:annotationXML>
            <emma:emma xmlns:emma="http://www.w3.org/2003/04/emma" version="1.0">
              <emma:interpretation id="{896550D1-C26E-4C36-AC2B-7D178EAE71CD}" emma:medium="tactile" emma:mode="ink">
                <msink:context xmlns:msink="http://schemas.microsoft.com/ink/2010/main" type="inkWord" rotatedBoundingBox="13116,11858 13155,11857 13157,12063 13117,12064">
                  <msink:destinationLink direction="with" ref="{52E34E63-3980-496D-A18B-2E3693CEACA2}"/>
                </msink:context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29377.6055">5675 4563 560 0,'-4'-6'208'0,"4"6"-164"0,0 0-8 0,0 6 68 15,4 1-64-15,4 0 28 16,0 10-40-16,-1-3 8 16,-3 3-20-16,-4 7 20 15,-4 4-24-15,-19 13-260 16,12 4 136-16</inkml:trace>
        </inkml:traceGroup>
        <inkml:traceGroup>
          <inkml:annotationXML>
            <emma:emma xmlns:emma="http://www.w3.org/2003/04/emma" version="1.0">
              <emma:interpretation id="{599B9289-933B-48C8-BF8A-D105886428B6}" emma:medium="tactile" emma:mode="ink">
                <msink:context xmlns:msink="http://schemas.microsoft.com/ink/2010/main" type="inkWord" rotatedBoundingBox="14317,10344 17793,10312 17805,11559 14329,11591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30080.5531">7007 3796 560 0,'-39'-21'208'0,"39"21"-164"0,-8-17-8 0,12 0 56 15,4 10-56-15,15-10-12 16,8 7-16-16,23-8 0 16,4 5-4-16,8-1-4 15,-8 10 4-15,-3-6-4 16,-5 7 0-16,-8-1-12 15,-7 8 8-15,-8-4 48 16,-7 7-24-16,-9-7 24 16,1 6-24-16,-12-2 8 15,4 10-16-15,-12 10 0 16,4-4-4-16,-4 11-40 16,5 0 16-16,-13 14 16 15,4 3 0-15,-7 11 12 0,4-11-8 16,-9 7 8-16,5-3-8 15,-8 3 8-15,8-11-8 0,-5 1 60 16,5-14-36-16,-4-21 104 16,3-3-76-16,-7-24 4 15,4-4-40-15,-8-20-4 16,8 10-8-16,-12-20-8 16,4 13 4-16,-11-17 20 15,11 10-12-15,-8-3-4 16,12 10-4-16,-4 0-24 15,11 14 12-15,1 10-144 16,11 7 80-16</inkml:trace>
          <inkml:trace contextRef="#ctx0" brushRef="#br0" timeOffset="230371.3294">7758 3738 540 0,'8'6'200'0,"-8"-6"-156"0,23 52-12 16,-8-21 140 0,1 0-100-16,7 7 68 15,4 10-80-15,4-10-36 16,4 7-12-16,0-8 20 0,-4 1-16 0,-4-7-12 15,-4-3-8-15,-4-11-428 16,1-7 236-16</inkml:trace>
          <inkml:trace contextRef="#ctx0" brushRef="#br0" timeOffset="230476.1725">8056 3813 600 0,'-27'0'224'0,"27"0"-176"0,-27 45-12 0,7-17 148 15,9-1-108-15,-20 11 24 16,4 0-60-16,-8 10-28 16,8-3-4-16</inkml:trace>
          <inkml:trace contextRef="#ctx0" brushRef="#br0" timeOffset="230937.8626">8389 3796 644 0,'58'-21'236'0,"-58"21"-180"0,58-24-20 16,-31 4 16 0,8 9-36-16,11-9 4 15,1-4-12-15,11 3 4 0,-4-3-8 0,-7 7-4 16,-5 3 4-16,-15-3 4 15,-7 10-4-15,-17 7-12 16,-3 0 4-16,-19 17 64 16,4 11-32-16,-13 20-12 15,5 14-8-15,-4 10-20 16,12 0 8-16,-5 4 12 16,9-11-4-16,-5 4 24 15,8-7-16-15,-7-10-4 16,3-8-4-16,-3-23 56 15,3-11-32-15,-3-27 76 16,3-3-56-16,-11-25 28 16,7 0-44-16,-11-24-20 15,4 4-4-15,-8-14 0 16,12 10-4-16,-4 0-20 16,3 17 8-16,1 4 4 15,11 14 4-15,0 10-44 16,8 17 24-16,8 7-592 15,8 7 336-15</inkml:trace>
          <inkml:trace contextRef="#ctx0" brushRef="#br0" timeOffset="231314.3628">9426 3607 768 0,'-4'7'284'0,"4"-7"-220"0,-38 62-20 0,11-25 76 16,7 5-76-16,-26 20 16 16,11-7-36-16,-27-4-4 15,8-2-12-15,-12-8-272 16,12-3 148-16,7-11-468 15,20-3 328-15</inkml:trace>
          <inkml:trace contextRef="#ctx0" brushRef="#br0" timeOffset="231133.381">9070 3658 664 0,'-4'11'244'0,"4"-11"-188"0,16 69-16 15,-5-32 156-15,9 1-116 0,7 10 12 16,0 1-56-16,12-8-8 31,-1-3-16-31,9-7 28 0,-5-7-24 0,-3-7-488 16,-4-3 256-16</inkml:trace>
          <inkml:trace contextRef="#ctx0" brushRef="#br0" timeOffset="231717.4604">10293 3610 832 0,'16'-31'308'0,"-16"31"-240"0,-4-24-20 15,-8 10 80 1,9 8-80-16,-17-5 16 0,9 1-40 0,-32-7-32 16,8 13 4-16,-11-3-36 15,3 4 24-15,-7-1 16 16,11 8 0-16,4-4-32 16,4 7 16-16,4 3-4 15,8 4 12-15,-1 7 44 16,13 3-24-16,-1 17 16 15,0 0-16-15,-3 18-8 16,11-4 0-16,-20 0 48 16,13-4-28-16,-13-6-12 15,5-7-4-15,-5-7-20 16,5-3 8-16,-5-4 4 16,17-4 0-16,3 4 164 15,11 0-88-15,16 4 84 16,4-1-92-16,27 1-8 15,-3-4-40-15,18-7-4 16,-7 1-8-16,-8-15-492 16,-12 0 268-16</inkml:trace>
          <inkml:trace contextRef="#ctx0" brushRef="#br0" timeOffset="231888.3897">9748 3972 840 0,'0'-18'312'0,"0"18"-244"0,7 7-16 0,5-14 172 31,3 4-132-31,20-7 8 0,4 6-60 0</inkml:trace>
          <inkml:trace contextRef="#ctx0" brushRef="#br0" timeOffset="232079.9705">9984 3118 1048 0,'-12'-41'388'0,"12"41"-300"0,31-28-28 0,0 18 112 16,8 0-108-16,23-1-44 15,0 8-16-15,11 0-352 16,-3 6 192-16</inkml:trace>
        </inkml:traceGroup>
        <inkml:traceGroup>
          <inkml:annotationXML>
            <emma:emma xmlns:emma="http://www.w3.org/2003/04/emma" version="1.0">
              <emma:interpretation id="{67D93694-AD46-4A83-A03A-894F7D90D95A}" emma:medium="tactile" emma:mode="ink">
                <msink:context xmlns:msink="http://schemas.microsoft.com/ink/2010/main" type="inkWord" rotatedBoundingBox="18276,10569 21302,10542 21315,11994 18289,12022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32694.6145">10839 3875 1028 0,'-11'-3'380'0,"11"3"-296"0,27-7-20 0,-8 0-4 16,12 4-44-16,15-8 20 15,9 4-20-15</inkml:trace>
          <inkml:trace contextRef="#ctx0" brushRef="#br0" timeOffset="233324.2898">11610 3610 340 0,'-24'-3'128'0,"24"3"-100"0,-23 3-8 0,8 4 140 16,7 7-92-16,-23 10 124 15,8 7-112-15,-8 14 24 16,8-7-64-16,-1 3 28 15,17 4-36-15,-5-14-8 16,24-1-16-16,7-9 4 16,8-4-8-16,4-10-4 15,0-7 4-15,0-7-208 16,-4 7 112-16,-8-13-52 16,-3 2 88-16,-8 8 20 15,-1 3 24-15,-7 10 56 16,0 4-24-16,0 10 156 15,4 0-96-15,8 0 36 16,19-3-68-16,4-1 8 16,11-6-36-16,12-10 44 15,0-1-36-15,0-13 28 16,-11 6-28-16,-24-16 0 16,8 2-16-16,-31-19 36 15,-8-1-24-15,-15-17-40 16,11 7 8-16,-7-4-8 15,4 11 8-15,15-1-344 16,7 15 192-16</inkml:trace>
          <inkml:trace contextRef="#ctx0" brushRef="#br0" timeOffset="233623.5851">12229 3349 560 0,'-19'-48'208'0,"19"48"-164"0,11-28-8 0,-3 14 164 15,-4 11-116-15,15 10-8 16,1 3-48-16,3 14-28 16,0 4-4-16,0 3 12 15,-3 3-4-15,-17 0 8 16,-3-3-8-16,-19 0 32 16,0-3-20-16,-16-7-4 15,4-1-8-15,-12-13 40 16,9-3-24-16,-5-11 0 15,12 0-12-15,11-4-32 16,12 5 12-16,24-1 40 16,7 7-16-16,31 0 0 15,4 10-8-15,19 4-136 16,-3 3 72-16</inkml:trace>
          <inkml:trace contextRef="#ctx0" brushRef="#br0" timeOffset="234494.4445">12066 4539 592 0,'-19'-3'220'0,"19"3"-172"0,4 3-12 15,0-3 180 1,0 4-124-16,0-11 36 15,7 3-80-15,5-6-12 16,7 0-20-16,4-14-12 16,0 3 0-16,12-24-16 15,3 7 8-15,13-23-68 16,-5 9 40-16,8-17-144 16,-12 7 96-16,1-27 12 15,-5 6 40-15,-7-6 72 0,0 16-20 16,-16 5 132-16,1 16-88 0,-5 7 120 15,-3 18-108-15,-8 6-64 16,-4 14-16-16,-8 21-8 16,0 13 8-16,-7 25 8 15,3 3-4-15,-11 7-12 16,7-3 4-16,-7-4 4 16,15-11 0-16,-7-2 32 15,7-8-16-15,8-6 32 16,4-4-32-16,12-24-12 15,3 7-8-15,12-28-260 16,0 0 144-16,4-23-140 16,-12-1 152-16,0-21 84 15,0 11 20-15,5-7 160 16,-13 14-84-16,-7 4 196 16,-4 13-148-16,-8 6 116 15,4 12-132-15,-8 16 32 16,0 11-80-16,-3 24 0 15,7 10-32-15,-4 17 12 16,8-6-20-16,-8-1 36 16,16-6-28-16,-8-7-188 15,8-4 88-15,0-3-668 16,-5-7 412-16</inkml:trace>
          <inkml:trace contextRef="#ctx0" brushRef="#br0" timeOffset="235260.9967">13828 3524 572 0,'11'-7'208'0,"-11"7"-160"0,12-7-12 0,-12 4 92 15,0 3-76-15,-4-3 52 16,0 3-64-16,-11-7-4 16,11 3-20-16,-19-3-12 15,-1 7 0-15,-14-3-4 16,3 6 0-16,-12 1 0 16,9 6 0-16,-9 4 32 15,12 7-16-15,-7 10 12 16,7 6-16-16,0 22 64 15,8-4-44-15,8 7 24 16,7-4-36-16,12 1 8 16,8-18-16-16,11-3 44 15,4-4-28-15,20-10 28 16,0-6-28-16,3-5-292 16,0-6 144-16</inkml:trace>
          <inkml:trace contextRef="#ctx0" brushRef="#br0" timeOffset="235517.6655">13270 3875 808 0,'20'-7'300'0,"-20"7"-232"0,42-7-20 0,-19 4 152 16,5 3-120-16,14 0-16 16,1 0-40-16,3 0 24 15,1 7-24-15,-9-7-136 16,-3 3 60-16,-15 4-300 16,-1 0 196-16</inkml:trace>
          <inkml:trace contextRef="#ctx0" brushRef="#br0" timeOffset="238699.8104">13243 4615 436 0,'12'0'160'0,"-12"0"-124"16,39-7-8-16,-16 7 28 15,0-7-36-15,16 0 16 16,3 7-20-16,9 0-8 16,-1 0-4-16,-7 0-24 15,-1 0 12-15,-26 0 12 16,-5 0 0-16,-30 0 8 15,-4 7-8-15,-20 0 16 16,4 0-12-16,-15-4 104 16,8 1-64-16,-9-4 68 0,13 0-64 15,7 0 40 1,16 0-52-16,23 0-36 0,11 0-8 16,24-4 0-1,3 4 4-15,28-3 0 16,0 3 0-16,3-7-20 0,1 7 12 15,-28 0 4-15,-15 0 4 16,-39 0-12-16,-7 7 8 0,-31-7-4 16,-9 10 0-16,-18 4 16 15,11-7-4-15,-12-7 16 16,16 3-12-16,8-3 16 16,19 4-16-16,31-4 16 15,15 3-16-15,32-6 4 16,7 3-4-16,31-7-16 15,0 7 4-15,4-7 4 16,-11 7 0-16,-32-7 8 16,-11 7-4-16,-46 0-28 15,-9 0 12-15,-38 0 68 16,0 0-32-16,-19 7 160 16,11 3-104-16,12-3 56 15,19 0-80-15,31 0 12 16,16 0-40-16,57-7 0 15,13 0-16-15,41 0-1056 16,-6 17 572-16</inkml:trace>
        </inkml:traceGroup>
        <inkml:traceGroup>
          <inkml:annotationXML>
            <emma:emma xmlns:emma="http://www.w3.org/2003/04/emma" version="1.0">
              <emma:interpretation id="{F93612F1-5DCE-4CD4-B4DF-3FB19701F100}" emma:medium="tactile" emma:mode="ink">
                <msink:context xmlns:msink="http://schemas.microsoft.com/ink/2010/main" type="inkWord" rotatedBoundingBox="21883,10212 22612,10205 22623,11396 21893,11403"/>
              </emma:interpretation>
              <emma:one-of disjunction-type="recognition" id="oneOf46">
                <emma:interpretation id="interp54" emma:lang="" emma:confidence="0">
                  <emma:literal>E</emma:literal>
                </emma:interpretation>
                <emma:interpretation id="interp55" emma:lang="" emma:confidence="0">
                  <emma:literal>F</emma:literal>
                </emma:interpretation>
                <emma:interpretation id="interp56" emma:lang="" emma:confidence="0">
                  <emma:literal>€</emma:literal>
                </emma:interpretation>
                <emma:interpretation id="interp57" emma:lang="" emma:confidence="0">
                  <emma:literal>I</emma:literal>
                </emma:interpretation>
                <emma:interpretation id="interp58" emma:lang="" emma:confidence="0">
                  <emma:literal>[</emma:literal>
                </emma:interpretation>
              </emma:one-of>
            </emma:emma>
          </inkml:annotationXML>
          <inkml:trace contextRef="#ctx0" brushRef="#br0" timeOffset="237302.2172">15105 3459 696 0,'23'-10'256'0,"-23"10"-196"0,20-11-20 0,-16 8 144 16,3 3-108-16,-7-7 68 15,4 3-84-15,-11-2-52 16,7 2-8-16,-24-3 4 16,9 7 0-16,-24-7-4 15,0 4 4-15,-15-4-4 16,8 4 0-16,-8-4 8 15,3 3-4-15,5-3-12 16,11 4 4-16,4-1-24 16,8 4 16-16,-4 4-4 15,7 6 8-15,-3 4-12 16,11 7 12-16,-7 10-24 16,7 3 20-16,-7 25-12 15,4 6 12-15,-5 11 24 16,1-4-4-16,3-10-12 15,1-7 0-15,-1-10 28 16,9-8-12-16,-9-9 12 0,12-4-12 16,8-3 28-1,8-4-24-15,7-3 56 0,8-1-40 16,12-2 20-16,7-1-32 16,20-10 8-16,-8 7-16 0,8-4-104 15,-12 1 48-15,-11-8-332 16,-8 4 208-16</inkml:trace>
          <inkml:trace contextRef="#ctx0" brushRef="#br0" timeOffset="237513.7795">14490 3803 832 0,'11'3'308'0,"-11"-3"-240"0,43 0-20 16,-12-7 36 0,0 7-56-16,23-6 32 15,-4 2-32-15,16-6-220 16,-4 3 104-16,-12-3-564 16,-3 6 360-16</inkml:trace>
          <inkml:trace contextRef="#ctx0" brushRef="#br0" timeOffset="237740.8976">14699 2963 840 0,'11'-31'312'0,"-11"31"-244"0,62-17-16 0,-27 10 148 15,0 7-120-15,15 4 12 16,1 3-56-16,-1 3-212 16,-4 4 96-16,5 3-672 15,-9 7 416-15</inkml:trace>
        </inkml:traceGroup>
      </inkml:traceGroup>
    </inkml:traceGroup>
    <inkml:traceGroup>
      <inkml:annotationXML>
        <emma:emma xmlns:emma="http://www.w3.org/2003/04/emma" version="1.0">
          <emma:interpretation id="{913FDE1D-4C1A-42BE-AA87-B0D1FC93A981}" emma:medium="tactile" emma:mode="ink">
            <msink:context xmlns:msink="http://schemas.microsoft.com/ink/2010/main" type="paragraph" rotatedBoundingBox="2434,11879 12808,11896 12806,13498 2431,13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23C1E8-F2D0-4176-ABE1-04CFC94D901B}" emma:medium="tactile" emma:mode="ink">
              <msink:context xmlns:msink="http://schemas.microsoft.com/ink/2010/main" type="inkBullet" rotatedBoundingBox="2434,12008 3641,12010 3640,12760 2432,12758"/>
            </emma:interpretation>
          </emma:emma>
        </inkml:annotationXML>
        <inkml:trace contextRef="#ctx0" brushRef="#br0" timeOffset="262344.5376">-4908 4711 196 0,'3'-3'72'0,"1"6"-56"0,0 1-4 0,-4-1-32 15,0 4 8-15,-4 0 156 16,0 3-80-16,1 4 136 15,-1 10-116-15,-4 11 84 16,8 16-100-16,0 15 12 0,-8-1-48 16,0 0 12-16,5-3-24 0,-13-10-16 15,4-4-8-15,5-3 92 16,-5-14-48-16,-3-7 72 16,3-10-64-16,4-7 36 15,8-14-48-15,0-11-12 16,8 5-12-16,0-18-20 15,7 0 4-15,5-7-104 16,14-7 60-16,9-3-32 16,15-4 44-16,0 8 4 15,4 13 20-15,-12 13-44 16,-7 15 28-16,-12 17-4 16,-12 6 20-16,1 4 16 15,-5 4 0-15,-23 0 32 0,1-4-20 16,-13 0 12-16,1-7-16 15,-12-3-44-15,-4-1 20 16,-4-2-24-16,1-8 20 16,3 4 8-16,8 3 8 15,0 1-12-15,3-1 8 16,9 4-16-16,15 3 12 16,8 4 48-16,3 3-20 15,16 0 36-15,1 3-32 16,6-3 20-16,5-6-24 15,-8-1 8-15,-4-3-16 0,0-4 12 16,-7 0-16-16,-1-3-64 16,0 0 28-16</inkml:trace>
        <inkml:trace contextRef="#ctx0" brushRef="#br0" timeOffset="262734.5751">-4030 5245 852 0,'-4'-4'316'0,"4"4"-248"0,31 7-16 0,-15-3-4 16,7-4-36-16,8-4 12 0,4 8-12 15,4-4-352-15</inkml:trace>
        <inkml:trace contextRef="#ctx0" brushRef="#br0" timeOffset="262600.2173">-4014 4997 780 0,'7'-7'288'0,"-7"7"-224"0,24 0-20 16,-9 4-4-16,1-1-32 0,7 0 16 15,0 4-16-15,0 0-12 16,1 3 0-16,-1 8-500 16,0-1 276-16</inkml:trace>
      </inkml:traceGroup>
      <inkml:traceGroup>
        <inkml:annotationXML>
          <emma:emma xmlns:emma="http://www.w3.org/2003/04/emma" version="1.0">
            <emma:interpretation id="{1E652320-68C0-422D-B471-AB9EE7355303}" emma:medium="tactile" emma:mode="ink">
              <msink:context xmlns:msink="http://schemas.microsoft.com/ink/2010/main" type="line" rotatedBoundingBox="4250,11882 12808,11896 12806,13498 4247,13484">
                <msink:destinationLink direction="with" ref="{52E34E63-3980-496D-A18B-2E3693CEACA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94EE63A-747E-4AD5-A486-853CC8100897}" emma:medium="tactile" emma:mode="ink">
                <msink:context xmlns:msink="http://schemas.microsoft.com/ink/2010/main" type="inkWord" rotatedBoundingBox="4250,11882 8408,11889 8405,13471 4247,13464">
                  <msink:destinationLink direction="with" ref="{E36FB820-B4D1-4C3B-9924-50F37B0A5278}"/>
                  <msink:destinationLink direction="with" ref="{AFB0A2BE-BA5B-47B8-B625-DF0AFE917E14}"/>
                  <msink:destinationLink direction="with" ref="{BFE6B719-99E2-4303-8F7C-D79C82123594}"/>
                  <msink:destinationLink direction="with" ref="{EDDD18DB-7D65-4544-9786-FF92B5B26AFB}"/>
                  <msink:destinationLink direction="with" ref="{305FF49F-0EF8-430B-A3A3-543F14B0B9F9}"/>
                  <msink:destinationLink direction="with" ref="{6FE3F322-4953-4381-9706-7F49634253F4}"/>
                </msink:context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59011.1726">-317 5093 528 0,'11'-10'196'0,"-3"3"-152"0,4-7-12 15,-5 7 80-15,1 1-68 16,0-5-36-16,0 4-8 16,-1 0 76-16,1 4-44 15,0-4 60-15,0 4-52 0,-5-1 8 16,-3 4-32-16,0 0 8 16,0 0-12-16,0 0 0 15,-3-3-4-15,-1 3-16 16,-8-4 4-16,4 1-4 15,-3 3 0-15,-5-3 16 16,-7-1-4-16,4 4 16 0,-8 0-12 16,-4 7-4-16,0 0 0 15,-4 0 12-15,-4 0-8 16,0 3 32-16,1 0-24 16,3 1 12-16,4 2-16 15,4-2 12-15,4 6-16 16,3 7-4-16,5-3 0 15,3-1-4-15,-7-3 0 16,7 8-20-16,0-5 12 16,1-3 20-16,11 7-4 15,-4-3-4-15,4 3 0 0,4 0 20 16,11 4-12-16,-3-1 24 16,15 1-24-16,12-4 32 15,3 0-28-15,9 0 4 16,-5-3-12-16,8-4 12 15,-7-3-12-15,-9-7 32 16,-7 0-24-16,-3-7 32 16,-1 0-32-16,-20-4-40 15,5 1 12-15,-4-1-140 16,-1 1 84-16,-7-1-312 16,0 1 212-16</inkml:trace>
          <inkml:trace contextRef="#ctx0" brushRef="#br0" timeOffset="259311.4693">-712 5320 508 0,'4'-17'188'0,"3"17"-148"0,1-7-8 0,0 7 116 16,-4-3-88-16,4 3 124 16,-8-7-104-16,11 7 12 15,-3 0-52-15,3-3 44 0,5 3-48 0,3 0 44 16,20-4-44-16,0 1 8 16,7-1-28-16,1 1 0 15,-1 3-8-15,1-4 4 16,-13 4-8-16,-3 4-388 15,-4 3 208-15</inkml:trace>
          <inkml:trace contextRef="#ctx0" brushRef="#br0" timeOffset="263344.6954">-3023 5031 404 0,'-35'-7'148'0,"35"7"-112"0,-31 11-12 0,12 3 120 16,7 6-84-16,-7 8 108 15,3 3-96-15,-3 3 8 16,3-3-48-16,5 0-4 15,7-3-16-15,4-1 12 16,11-6-16-16,5-7 48 0,7-8-28 16,4-9-16-16,12-4-4 15,-12-7-108 1,0 4 56-16,0-7-120 16,-7 3 88-16,-9 4 12 15,1 3 40-15,-12 0 36 16,-4 14-8-16,-4 7 160 15,8 3-92-15,8 14 52 16,7 0-76-16,28 24 28 0,11-7-44 16,4-7 8-16,-4-13-24 15,-7-18 36-15,-1-17-28 16,-15-17 12-16,-4-7-20 0,-11-7 8 16,-12-3-12-16,-8 0-16 15,-4-7 0-15,-7-4 4 16,3 7 0-1,4 0-64 1,4 11 36-16,8 10-692 0,8 10 396 0</inkml:trace>
          <inkml:trace contextRef="#ctx0" brushRef="#br0" timeOffset="264370.9298">-2323 5400 592 0,'-7'6'220'0,"7"19"-172"0,15 26-12 0,-3-13 56 16,3 7-56-16,5-4 4 16,11 4-24-16,-4-7 76 15,4-14-48-15,-8-4 76 0,8-9-68 16,-4-11 16-16,-4-18-36 16,0-9 24-16,-3-28-32 15,7-17-24-15,-8-8 0 16,-7 5-108-16,7-22 60 15,-11-20-192-15,4 0 136 16,-5 18 44-16,1 16 44 0,-8 18-4 16,8 6 12-16,3 14 20 15,-3 8-4-15,4 13 40 16,-5-1-24-16,13 8 32 16,-9 3-32-16,5 4-4 15,3 7-12-15,1-4-8 16,-1 3 4-16,0 1 4 15,-3 3-4-15,-5-4 16 16,-3 1-12-16,0 3-28 16,-8 0 8-16,8 3 32 15,-8-3-12-15,0 0 28 16,4 7-24-16,7-3 12 16,-3-1-12-16,4 1 0 15,3 3-4-15,-3-7 4 16,3 0-8-16,4 0 16 0,1 0-12 15,-9 0 16-15,5 3-16 16,-4-3-20-16,-5 3 4 16,5 1 4-16,3-1 4 15,-3 1 8-15,0-1-4 16,11-3 16-16,-4 0-12 16,4 4-28-16,12-4 8 15,4 0 12-15,7 0 4 16,9 3 24-16,3 1-16 15,7-1 4-15,1-3-8 16,8 0-16-16,11 0 4 16,20 0 4-16,15 7 0 0,-8 0 0 15,12 0 0-15,15-4 24 16,-7 1-12-16,-8 2-20 16,-16-6 0-16,-11 0-24 15,-16 0 20-15,-7-3 40 16,-16 3-16-16,-12-3 8 15,-15-1-12-15,-8 4 20 16,-7 0-16-16,-9 0-100 16,-7 4 44-16,-7 2-420 15,-5 5 256 1,0 9-196-16</inkml:trace>
          <inkml:trace contextRef="#ctx0" brushRef="#br0" timeOffset="265181.5977">-1947 5895 476 0,'0'0'176'0,"12"0"-136"0,-1-14-12 16,1 14 84-16,7-10-68 16,8-4 36-16,8-3-48 15,4 0 16-15,3-11-28 16,1-10-8-16,-4-13-8 0,-8-11 12 16,3-14-8-16,-14 7 4 15,-1 7-4-15,-7 11-16 16,-4-8 4-16,-1 11 12 15,-11 3-4-15,4 11-4 16,4 3 4-16,-4 10 12 16,0 11-8-16,0 7 24 0,0 3-20 15,0 17-32-15,0 3 12 16,0 5 20-16,8-1-8 16,-4 3 8-16,-4 4-4 15,8 0-16-15,-8 0 4 16,11 0 28-16,-7-3-12 15,0-8 48-15,8-6-32 16,3-11 4-16,-3-6-20 16,7-11 0-16,4-6-4 0,0-5-104 15,5-5 52-15,-1 2 12 16,-8 0 16-16,0 1 8 16,-3-1 0-16,-8 4 24 15,-5 4-8-15,5-1 4 16,-8 0-4-16,0 8 72 15,0 6-44-15,0 7-32 16,0 13-4-16,0 5 12 16,4 2-4-16,0 8 4 15,4-1-4-15,-1 4-8 16,1 4 4-16,-8-1 48 16,-8 4-28-16,8-4 32 15,-3-6-28-15,-5-7-316 31,16-1 156-31,3-6-496 0</inkml:trace>
          <inkml:trace contextRef="#ctx0" brushRef="#br0" timeOffset="265799.266">937 5919 800 0,'8'-14'296'0,"-4"21"-232"0,-1 7-16 0,-3 3 44 16,-3 4-60-16,-9 13 16 0,-11 11-32 15,-8 3-212-15,-8 0 108 16,-7-17-532-16</inkml:trace>
        </inkml:traceGroup>
        <inkml:traceGroup>
          <inkml:annotationXML>
            <emma:emma xmlns:emma="http://www.w3.org/2003/04/emma" version="1.0">
              <emma:interpretation id="{2A6C8929-70DF-4178-8AB5-4102C79E4D59}" emma:medium="tactile" emma:mode="ink">
                <msink:context xmlns:msink="http://schemas.microsoft.com/ink/2010/main" type="inkWord" rotatedBoundingBox="10220,11941 12808,11945 12806,13498 10217,13494">
                  <msink:destinationLink direction="with" ref="{9FE4AEBC-FCF4-4157-88A6-55B223FA3789}"/>
                </msink:context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66474.0597">2942 5871 612 0,'0'14'228'0,"8"-7"-180"0,19 0-12 0,-8-4 104 0,20-3-84 16,8 0 60-16,11-3-72 15,7-8-12-15,9 1-20 16,-1-11-12-16,5 1 4 0,-12 2 4 16,-12 1-4-16,-15-10 24 15,-20-8-16-15,-19 1-4 16,-12-1-4-16,-15-6-24 16,-8 3 12-16,-11 7 12 15,0 7 0-15,-9 7-4 16,5 10 4-16,-16 7-40 15,4 7 20-15,-15 10-12 16,3 11 16-16,-3-1 44 16,11 11-20-16,16 3 0 15,11 1-8-15,4 2 20 16,16 8-12-16,11 10 24 0,16 10-24 16,19-6 56-16,23-8-36 15,24-10 4-15,15-6-24 16,-4-18 28-16,4-14-24 15,8-7-144-15,3-3 64 16,-3-17-640 0,-19-10 384-16,-13 3 52 15</inkml:trace>
          <inkml:trace contextRef="#ctx0" brushRef="#br0" timeOffset="266744.7807">3631 4997 1060 0,'0'-24'392'0,"0"24"-304"0,27-17-28 15,-11 13-28-15,7 1-32 16,4 3 24-16,8 3-12 16,4 1-136-16,-1-1 68 15,17 1-528-15,10 2 324 16</inkml:trace>
          <inkml:trace contextRef="#ctx0" brushRef="#br0" timeOffset="267063.6292">4405 5021 300 0,'0'0'112'0,"0"10"-88"0,0 4-8 0,12 10 28 16,-12 7-28-16,0 7 136 16,0 0-84-16,-12 0 12 15,5 6-44-15,-13-2 88 0,1 3-68 16,-16-21 116-16,-19-4-96 15,-4-13 24-15,-8-14-60 0,8-7 48 16,4-10-52-16,7 0 12 16,9-7-32-16,11-10-368 15,15 3 188-15</inkml:trace>
          <inkml:trace contextRef="#ctx0" brushRef="#br0" timeOffset="267208.1454">4471 4677 624 0,'-8'-34'228'0,"8"34"-176"0,8 13-16 15,-16-6 0-15,8 7-28 16,-7-4-92-16</inkml:trace>
          <inkml:trace contextRef="#ctx0" brushRef="#br0" timeOffset="267629.6069">4831 4704 508 0,'-19'45'188'0,"7"-7"-148"0,-15 24-8 0,19-21 36 0,-3 1-44 15,-9 2 52-15,13 1-44 16,-5-7 12-16,-3-14-28 16,11 0 72-16,-4-24-8 15,0-7-36-15,4-10-16 16,4-14-20-16,4-14-156 16,12 1 80-16,3 2-68 15,8 11 76-15,4 4 8 16,4 10 32-16,-12 13-12 15,4 8 16-15,-11 6 8 16,-12 11 8-16,-4-4 60 16,-12-3-32-16,-7-1 24 15,-1 4-32-15,-7-10 16 16,8 0-20-16,3 4 20 16,-3-5-24-16,19 8 68 0,0 10-48 15,8 0 16-15,0 4-32 16,11 3 28-16,0 0-28 15,8-7 20-15,-7 0-20 16,-1-3 36-16,0-4-28 16,1-3-12-16,-5-7-8 15,-3 3-376-15,-4-3 204 16,3 6-312 0</inkml:trace>
          <inkml:trace contextRef="#ctx0" brushRef="#br0" timeOffset="268439.4291">4990 5055 548 0,'15'0'204'0,"-15"0"-156"0,0 0-16 0,0 0 104 16,12 0-80-16,4 4 92 16,3-1-84-16,0 4-4 15,28 0-40-15,3 0 16 16,-4-4-24-16,9 1-364 16,-9 3 188-16,-7-11-320 15</inkml:trace>
          <inkml:trace contextRef="#ctx0" brushRef="#br0" timeOffset="268139.4032">5075 4908 312 0,'0'-14'112'0,"-4"3"-84"0,-3 5-12 16,7-1 116-16,0 0-76 15,0 0 40-15,0 3-56 16,7-2 4-16,-3-8-28 16,12 7-8-16,-5 3-4 15,9-2 28-15,-5-1-16 0,4 7 12 0,-7 0-16 16,-4 0 12-16,-8 0-16 15,0 7 32-15,-8 10-24 16,8-3 12-16,-12 10-16 16,12 0 0-16,0 7-4 15,0 7 20-15,-7-11-16 16,-5 7-4-16,12 1-4 16,-8-4 4-16,-11-7-4 15,7 0 16-15,-3-3-12 16,-4-4-20-16,-1-3 4 0,12-4 40 15,5-3-20-15,3 7 60 16,3-7-40-16,17-1 28 16,-5-2-32-16,5-1-36 15,7 1 4-15,-8-1-88 16,8-3 52-16,-15 0-232 16,-4 0 152-16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1:39.2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BC684D-745C-49C6-9A3D-EB98CAC118BA}" emma:medium="tactile" emma:mode="ink">
          <msink:context xmlns:msink="http://schemas.microsoft.com/ink/2010/main" type="inkDrawing" rotatedBoundingBox="4747,4046 9474,4012 9475,4113 4748,4146" semanticType="underline" shapeName="Other">
            <msink:sourceLink direction="with" ref="{0E07EEF4-0B45-4792-85CA-25114BB3A298}"/>
            <msink:sourceLink direction="with" ref="{ED03F7DF-07FC-42D9-B2EE-1EA0C4AA4D9E}"/>
          </msink:context>
        </emma:interpretation>
      </emma:emma>
    </inkml:annotationXML>
    <inkml:trace contextRef="#ctx0" brushRef="#br0">0 28 176 0,'16'-11'64'0,"-12"8"-48"0,11-1-8 0,-7 4 32 0,0 0-24 15,3 0 12-15,1 7-16 16,-1 0-8-16,5 4 0 15,3-1 12-15,4-3-8 16,5 0-20-16,10-4 4 16,1-3 4-1,11 0 4-15,4 0 0 16,1 0 0-16,3 0 0 16,-8 4 0-16,4-1 8 15,-7 0-4-15,11 1-20 16,-4 3 8-16,4-4 20 15,8 4-4-15,0-7-12 16,-1 3 0-16,1 1 28 0,4-1-12 0,0-6 4 16,-8 3-8-16,15-4-8 15,0 1 4-15,9-7 4 16,-5 10-4-16,4-7-12 16,-11 3 4-16,15-9-16 15,-4 6 12-15,15 0 32 16,-11 7-16-16,8 0 16 15,-12 0-12-15,12 0-8 16,-8 0 0-16,16 0-24 16,-16 0 12-16,4 0 20 15,-8 0-4-15,0-7-4 16,-8 4 0-16,12-4-16 16,-3 7 8-16,7-4 12 15,-8 8-4-15,4-4-4 16,-12 0 4-16,12 0 12 15,12 0-8-15,11-4-28 0,-7 8 8 16,-12-4 40-16,-8 0-16 16,4-4-36-16,-4 1 12 15,-12-1 28-15,-3 1-8 16,-8-1 8-16,0 4-8 16,-16 0 4-16,-7 4-8 15,-4-1 16-15,-4 1-12 16,-12-4-12-16,-7 7 0 15,-8 3-4-15,-16-3 0 16,-15 14-284-16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1:46.1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0E5D31D-67F2-4D5A-BFB8-68D2C2DE9AE9}" emma:medium="tactile" emma:mode="ink">
          <msink:context xmlns:msink="http://schemas.microsoft.com/ink/2010/main" type="inkDrawing" rotatedBoundingBox="11849,3805 17148,4211 17128,4473 11829,4066" semanticType="underline" shapeName="Other">
            <msink:sourceLink direction="with" ref="{1E6DD66B-856D-4D60-936E-E3CF266641D7}"/>
            <msink:sourceLink direction="with" ref="{C7FA2595-2E53-45B2-B09C-1468747CAC0E}"/>
            <msink:sourceLink direction="with" ref="{75A613E2-43BE-4ABD-A3F8-CD4303722F01}"/>
          </msink:context>
        </emma:interpretation>
      </emma:emma>
    </inkml:annotationXML>
    <inkml:trace contextRef="#ctx0" brushRef="#br0">0 9 40 0,'16'0'16'0,"-5"0"-12"0,5 4-4 0,-5-4 12 15,1 0-8-15,3 0-12 16,1-4 4-16,3 1 20 16,1-1-8-16,3 1-4 15,4-1 0-15,0 1 20 16,8 3-12-16,-4 0-4 16,-4 0-4-16,12 3-24 15,-4 4 12-15,-4 0 4 0,7 3 4 16,-3 1 32-16,-4-1-16 15,4 0-40-15,-4-3 12 16,4 0 20-16,3-3-4 16,-3-4 8-16,4 0-4 15,4 0-24-15,3 0 8 16,-3 0 4-16,-1 3 4 16,-3 4 8-16,-4 0-4 15,0 0-4-15,-4 0 4 16,0-1-4-16,-1 1 0 15,-2 0 8-15,6 0-4 16,1-3-4-16,0-1 4 16,0-3-4-16,4-3 0 15,3-4 0-15,9 0 0 0,-9 0 16 16,5 7-8-16,-1-7 16 16,0 4-16-16,-3 3 4 15,4 0-4-15,-5 6 28 16,-7-6-20-16,-4 0-12 15,-4 4-8-15,8-4-4 16,-8 3 0-16,0 1 0 16,12-4 0-16,-4 0 16 15,3 0-4-15,9-4 8 16,-1 1-8-16,5-1 8 16,-1 4-8-16,0 0 16 0,-3 0-12 15,-5 0 16-15,1 4-16 16,-4-1-20-16,-1-3 4 15,5 4 4-15,-4-4 4 16,-1 0 0-16,5-7 0 16,-1 3 0-16,1 1 0 15,0 0 0-15,3-1 0 16,-3 1 0-16,-5 3 0 16,1 0 16-16,4 0-8 15,-12 0-12-15,3-4 0 16,-3 4 12-16,0-3-4 15,0-1-4-15,-7 1 4 16,10 3 4-16,-7 0-4 16,1 3-20-16,-1 1 8 15,4 3 20-15,3-4-4 0,5 4-4 16,0 0 0-16,0-4 4 16,-1 4-4-16,-3 0-4 15,8 0 4-15,-5 3-16 16,1-3 8-16,0 0-4 15,0 0 0-15,-1 7 24 16,5-11-8-16,3 4-28 16,5 7 8-16,3-7 24 15,-4 0-8-15,-3 3 0 16,7 0 0-16,-8 4-4 16,1 0 0-16,-5-4 0 15,1-3 0-15,3 3 0 0,1 1 0 16,-5 2 0-16,13-2 0 15,-9 2 0-15,1 1 0 16,-1-4-20-16,-3 1 12 16,-5 3 20-16,-3-1-4 15,-4 1-40-15,0-7 20 16,0 0-52-16,0-4 36 16,-4 4-28-16,0 0 32 15,0 0 20-15,0-7 4 16,-3 7-8-16,-1-7 4 15,4 7 12-15,-8-7-4 16,5 7-12-16,-1-4 4 16,4 0-4-16,4 1 0 15,0-1 0-15,4 1 0 16,3 3-12-16,1-4-24 31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1:48.7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157D6D9-7CFC-482F-9FA5-61B11F5279FE}" emma:medium="tactile" emma:mode="ink">
          <msink:context xmlns:msink="http://schemas.microsoft.com/ink/2010/main" type="inkDrawing" rotatedBoundingBox="10432,6259 17648,6674 17632,6955 10416,6541" semanticType="underline" shapeName="Other">
            <msink:sourceLink direction="with" ref="{B092E4F9-6C7F-45B3-A6BC-A82C2C23B967}"/>
            <msink:sourceLink direction="with" ref="{1A267CD4-D932-44C0-B785-F500AB11BB2D}"/>
            <msink:sourceLink direction="with" ref="{E065226C-8DB6-4C3F-B260-FEF6BFA7E0D9}"/>
          </msink:context>
        </emma:interpretation>
      </emma:emma>
    </inkml:annotationXML>
    <inkml:trace contextRef="#ctx0" brushRef="#br0">0 181 112 0,'46'-31'44'0,"-7"21"-36"0,19-7 0 16,-23 10 12-16,11 0-12 16,4-3 4-16,8-1-4 15,12 1 28-15,11 3-20 16,16 0 4-16,0 0-12 16,0-3 4-16,11-4-8 15,20 4 32-15,0 3-20 16,-12 0 4-16,4 0-12 15,15 4-16-15,8-1 4 0,-11 11 4 16,7 0 0-16,12 3 32 16,12 8-16-16,-16 2 4 15,12-2-12-15,11-5-16 16,0 1 4-16,-3 0-4 16,15 3 0-16,-4 4 24 15,-12-1-8-15,16 4-4 16,4 11 0-16,-23-11 12 15,3-7-8-15,12 0-20 16,-7 0 4-16,-5-3 4 16,20-10 4-16,-4 9 24 0,-12-2-12 15,12-4 12-15,8 6-12 16,-20-2 0-16,-7-4-4 16,3-4 12-16,-7 11-12 15,-16-4 16-15,-19 0-16 16,-12-10-20-16,1 0 4 15,-13 0 20-15,-15 0-4 16,-11-3-4-16,-20 3 0 16,-15-3 20-16,-20-1-12 15,-11 4-284-15,-16 4 144 16,-11 9-28-16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1:47.9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ACF6518-AD31-4ECB-99F3-E033255925B1}" emma:medium="tactile" emma:mode="ink">
          <msink:context xmlns:msink="http://schemas.microsoft.com/ink/2010/main" type="inkDrawing" rotatedBoundingBox="14167,6612 16822,6717 16820,6765 14165,6660" semanticType="underline" shapeName="Other">
            <msink:sourceLink direction="with" ref="{1A267CD4-D932-44C0-B785-F500AB11BB2D}"/>
            <msink:sourceLink direction="with" ref="{E065226C-8DB6-4C3F-B260-FEF6BFA7E0D9}"/>
          </msink:context>
        </emma:interpretation>
      </emma:emma>
    </inkml:annotationXML>
    <inkml:trace contextRef="#ctx0" brushRef="#br0">6713-674 40 0,'104'11'16'0,"-50"-5"-12"0,31-9-4 0,-19 3-8 16,19 3 4-16,5 4 40 15,-1 0-24-15,3-3 16 16,21-1-16-16,-1 4 12 16,0 3-16-16,-3 1-4 15,3-8 0-15,12 4 20 16,4 3-12-16,-5 1 12 15,-6-8-12-15,3-3-16 16,3 3 0-16,-10-6 4 0,-5 10 0 16,-23-4-12-16,-7-3 8 15,-13-3 28-15,-6 3-12 16,-9-4 4-16,-4 1-8 16,-7 0 20-16,-8-4-16 15,-8 7-64-15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46:35.1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F4F0A09-1E95-403D-B722-8B28AC7CEB44}" emma:medium="tactile" emma:mode="ink">
          <msink:context xmlns:msink="http://schemas.microsoft.com/ink/2010/main" type="writingRegion" rotatedBoundingBox="22061,1618 24268,1709 24238,2441 22031,2351"/>
        </emma:interpretation>
      </emma:emma>
    </inkml:annotationXML>
    <inkml:traceGroup>
      <inkml:annotationXML>
        <emma:emma xmlns:emma="http://www.w3.org/2003/04/emma" version="1.0">
          <emma:interpretation id="{0C0F0289-1F2A-49B3-9430-1F7C6F657E91}" emma:medium="tactile" emma:mode="ink">
            <msink:context xmlns:msink="http://schemas.microsoft.com/ink/2010/main" type="paragraph" rotatedBoundingBox="22061,1618 24268,1709 24238,2441 22031,2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8271AD-3A10-4AD2-8EDC-0436D509D8AE}" emma:medium="tactile" emma:mode="ink">
              <msink:context xmlns:msink="http://schemas.microsoft.com/ink/2010/main" type="line" rotatedBoundingBox="22061,1618 24268,1709 24238,2441 22031,2351"/>
            </emma:interpretation>
          </emma:emma>
        </inkml:annotationXML>
        <inkml:traceGroup>
          <inkml:annotationXML>
            <emma:emma xmlns:emma="http://www.w3.org/2003/04/emma" version="1.0">
              <emma:interpretation id="{F0E10D50-6BE3-40A6-BB46-F23D4FAE8155}" emma:medium="tactile" emma:mode="ink">
                <msink:context xmlns:msink="http://schemas.microsoft.com/ink/2010/main" type="inkWord" rotatedBoundingBox="22061,1618 24268,1709 24238,2441 22031,2351">
                  <msink:destinationLink direction="with" ref="{2C2B02BC-6CD5-41B6-A7FF-0CB799F84F5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14602-5539 236 0,'15'-11'88'0,"-15"11"-68"0,8 0-4 0,-4 0 52 16,0 0-40-16,0 0 24 15,4 11-32-15,-8 6 60 16,7-3-44-16,-3 13 36 16,4-3-40-16,-8 14 16 15,4-7-28-15,-8 7 8 16,4-7-16-16,-4 0 36 16,0 0-24-16,-7-7 56 15,11-7-44-15,-4 0 28 16,4-10-36-16,-4 0 16 15,4-7-24-15,-4-10-36 16,8 3 8-16,-4-14 36 16,4 11-16-16,0-21-20 15,3 14 4-15,1-14-16 16,4 7 8-16,-1-11 8 16,1 18 4-16,3-7-28 15,9 3 16-15,-9 11-4 16,4 3 8-16,-11 7 32 15,15 10-12-15,-19 11 68 16,8 7-48-16,-4 3 24 16,-1 3-36-16,-3-3-28 0,4 0 4 15,-8 0-8-15,12-4 4 16,-9-3 32-16,5-6-12 0,0-11 56 16,4-1-36-16,-1-19 4 15,1 2-24-15,7-9-24 16,0 3 4-16,1-14-4 15,-1 0 4-15,8-7-44 16,-7 0 24-16,-1-3 8 16,4 10 8-16,-7 3 4 15,-1 14 0-15,1 7 132 16,-5 11-72-16,1 13 132 16,0 7-104-16,-12 7 48 15,7 4-72-15,-7-1 20 16,0-3-44-16,-7-4-8 15,7 1-16-15,-12-7 56 16,12-1-36-16,-12-9-72 16,12 2 20-16,0-13-484 15,0 7 276-15,0-7-536 16,12 0 436-16</inkml:trace>
          <inkml:trace contextRef="#ctx0" brushRef="#br0" timeOffset="348.9281">15303-5151 464 0,'11'7'176'0,"-11"-7"-140"0,39 0-8 15,-24 0 108 1,5-3-80-16,-1-4-12 0,8 4-28 0,0-4 4 16,0 3-12-16,-7-6 24 15,-1 3-20-15,-11-3 12 16,0 3-12-16,-16-3 28 15,0 6-24-15,-3-6 48 16,-5 6-36-16,-11-3 64 16,8 7-52-16,-8 0 36 15,3 7-44-15,-3 4 16 16,12 2-28-16,-5 11 16 16,5 7-20-16,3 0 0 15,12 7-8-15,0 4 36 16,8-5-20-16,0-6-12 15,19-7-8-15,4-13-4 16,-4 6 0-16,-8-17-320 16,20 7 176-16</inkml:trace>
          <inkml:trace contextRef="#ctx0" brushRef="#br0" timeOffset="900.8963">16267-5574 496 0,'-4'-3'184'0,"4"3"-140"0,15-4-16 0,-15 1 128 16,12 3-92-16,-12-4 80 16,0 4-84-16,-4-6 20 15,4 2-44-15,-12-6-12 16,5 6-16-16,-13 1-8 16,9 3 4-16,-17 7 12 15,1 3-8-15,-11 7 24 16,11 4-20-16,-8 7 12 15,8 2-12-15,-4 8 28 16,11 0-24-16,-7 0 48 16,12 0-36-16,15-7 4 15,15 0-20-15,12-7 12 16,8-3-16-16,4-4 32 0,3-3-24 0,-3-8-216 31,11-2 108-31</inkml:trace>
          <inkml:trace contextRef="#ctx0" brushRef="#br0" timeOffset="1128.0008">16050-5299 664 0,'-23'-6'244'0,"23"6"-188"0,-4-4-16 0,-4 1 188 16,16 6-132-16,-4-6 44 15,11-1-88-15,20-3-20 16,4 7-20-16,3-3 8 16,12 6-12-16,-3-3-48 15,-13 4 24-15,-7-1-604 16,4 8 340-16</inkml:trace>
          <inkml:trace contextRef="#ctx0" brushRef="#br0" timeOffset="2041.9315">16673-5216 312 0,'0'-7'112'0,"0"7"-84"0,8 4-12 0,-8-4 128 15,0 0-84-15,-8 0 72 16,8 0-76-16,0 0 68 16,-4 0-72-16,-4 0 28 15,1 3-48-15,-13 4 60 16,13 0-52-16,-13 0 52 16,5 6-52-16,-9 12 24 15,17-1-36-15,-1 3-16 16,4 4-8-16,12-7 20 15,3 0-12-15,20-6 12 16,0-5-12-16,8-13 0 16,0 0-4-16,-8-10 12 15,-4-4-12-15,-15-10 16 16,3 3-16-16,-19-6-4 16,-7 6 0-16,-9-3-4 0,1 10 0 15,-8 1-12-15,11 6 8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1:50.3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8854EC-6E04-4158-B998-96D0C9300AC5}" emma:medium="tactile" emma:mode="ink">
          <msink:context xmlns:msink="http://schemas.microsoft.com/ink/2010/main" type="inkDrawing" rotatedBoundingBox="8463,8476 15811,9432 15801,9509 8453,8553" semanticType="underline" shapeName="Other">
            <msink:sourceLink direction="with" ref="{CF989A4B-8A3B-49EA-BD34-3A422F12F906}"/>
            <msink:sourceLink direction="with" ref="{6F72B0E7-5103-4B32-B264-D82803B0EBD5}"/>
            <msink:sourceLink direction="with" ref="{2E84022A-E01F-4F00-97A3-8FB2348FC78D}"/>
            <msink:sourceLink direction="with" ref="{3A89328A-7619-4E2E-A7B3-FEFA6950351A}"/>
            <msink:sourceLink direction="with" ref="{8ABD31A8-E6F4-400C-8143-3731C7DBA9B6}"/>
          </msink:context>
        </emma:interpretation>
      </emma:emma>
    </inkml:annotationXML>
    <inkml:trace contextRef="#ctx0" brushRef="#br0">0 8 80 0,'39'-7'32'0,"-8"4"-24"0,27-1-4 0,-20 4 8 16,16 0-8-16,5 0-4 16,3 7 4-16,-4 0-4 0,4 0 0 15,-1-7 0-15,9 3 0 16,4 4-20-16,-1 0 12 15,5 4 20-15,-5 2-4 16,-11 5 24-16,0-1-20 16,8-3-20-16,3-1 0 15,24 1 4-15,-8 0 4 16,0-4-12-16,-8 4 8 16,5-4 4-16,10 1 0 15,5-1 0-15,0 4 0 16,-5-1 0-16,-3 1 0 15,-4 0 0-15,8-4 0 16,12-6-12-16,3 3 8 16,-4 3-16-16,-7 0 12 0,0 1 40 15,11 2-20-15,4 1-8 16,0 3-8-16,-8 4-16 16,5-4 12-16,3 0 32 15,-4-3-16-15,0 3 8 16,-3 0-8-16,-12-3-24 15,-1-3 8-15,5-1 12 16,19 0 0-16,-16 4-12 16,9 0 4-16,-5-4 20 15,8-3-8-15,0 0-20 16,4 10 4-16,-7-3 48 16,-17 0-20-16,5-1-36 0,4 1 8 15,-1 3-8-15,-3 4 8 16,-8 3 8-16,-4-3 0 15,8-4-12-15,19 0 8 16,4 4 12-16,0 3-4 16,-8-7-4-16,8 0 4 15,12 0-4-15,-12-3 0 16,-4 0-12-16,-16-7 8 16,-7 0 12-16,-4 0-4 15,-7-1 24-15,-5-2-16 16,-15 3 12-16,-12-4-12 15,-11 4 20-15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2:07.8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DDD18DB-7D65-4544-9786-FF92B5B26AFB}" emma:medium="tactile" emma:mode="ink">
          <msink:context xmlns:msink="http://schemas.microsoft.com/ink/2010/main" type="inkDrawing" rotatedBoundingBox="2353,12994 7551,13266 7543,13432 2344,13160" semanticType="underline" shapeName="Other">
            <msink:sourceLink direction="with" ref="{E94EE63A-747E-4AD5-A486-853CC8100897}"/>
          </msink:context>
        </emma:interpretation>
      </emma:emma>
    </inkml:annotationXML>
    <inkml:trace contextRef="#ctx0" brushRef="#br0">0 19 72 0,'4'0'24'0,"8"7"-16"0,3-4-4 16,-11-3 32-16,8 4-20 15,-1-1 48-15,1 0-36 16,-1 1 4-16,5-4-20 15,7 0 36-15,0-4-24 16,1-2 20-16,7-5-24 16,3 4-16-16,5 1-8 0,4-1 12 15,-1 7-4-15,5-4-12 16,-1 8 4-16,1 3 4 16,-1-1 0-16,0-2 8 15,-3-4-4-15,4 0-12 16,3-4 4-16,8 1 4 15,4-4 0-15,0 4 0 16,4-1 0-16,-12 4-12 16,0 4 8-16,-4-1 12 15,-7 4-4-15,-4-4-4 16,7 1 4-16,-7-4 12 16,7-4-8-16,8 4 4 0,1-3-4 15,-1 3-24-15,8-3 8 16,-4 6 4-16,0-3 4 15,-8 3 16-15,1-3-8 16,-5 4-12-16,0-1 0 16,-3 1 4-16,0-4 0 15,3 0 0-15,1 3 0 16,3 1 0-16,4-1 0 16,-4 0 0-16,1 4 0 15,-1 0 0-15,0 0 0 16,-3-3-12-16,-1-4 8 15,5 0 12-15,3-4-4 16,4 11-4-16,8-7 4 16,-4 3-16-16,0 4 8 0,-1 7-4 15,1-4 0-15,-4-3 32 16,1 0-12-16,10 0-32 16,12 0 12-16,9 3 8 15,2 4 4-15,-6 3-4 16,7-13 4-16,7-1-4 15,12 1 0-15,1-1 0 16,-5 0 0-16,-7-3 0 16,11 0 0-16,4 4 8 15,4 3-4-15,-15 0-4 16,-12 6 4-16,-8-9 20 16,-4 3-12-16,-7 0-64 0,-5 0 24 15,-7-4 84-15,-11 4-32 16,-5 0 12-16,-11 0-20 15,-8-1 8-15,-4 1-16 16,-19 0 40-16,-12 4-24 16,-15 2-120-16,-8 8 52 15,-12 0-240-15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28:13.2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0D86BE2-3843-41DC-9906-45CF642DDC62}" emma:medium="tactile" emma:mode="ink">
          <msink:context xmlns:msink="http://schemas.microsoft.com/ink/2010/main" type="inkDrawing" rotatedBoundingBox="2091,1703 15213,1543 15242,3885 2119,4045" hotPoints="2209,2175 6234,1703 13844,1708 15699,3033 14004,3931 3185,3578" semanticType="enclosure" shapeName="Hexagon">
            <msink:sourceLink direction="with" ref="{30708092-A751-4DEE-8444-9AD4A13E247F}"/>
          </msink:context>
        </emma:interpretation>
      </emma:emma>
    </inkml:annotationXML>
    <inkml:trace contextRef="#ctx0" brushRef="#br0">1281 1976 104 0,'58'-10'36'0,"-31"6"-28"0,19 1 0 16,-18-1-16-16,2 1 4 15,5-1 12-15,4-3-4 16,4 7-12-16,7 0 4 16,4 7 4-16,12 0 0 15,-8 4 8-15,8-5-4 16,-12 1-4-16,8 0 4 15,-8 0 4-15,4-7-4 16,0-3-12-16,12-1 4 16,4-3-4-16,3 7 0 15,-11 4 24-15,0-1-8 16,-8 4-4-16,-4-3 0 16,-4-1-4-16,-3 0 0 0,3-3-12 15,4 0 8-15,0 0 84 16,8 0-48-16,-8 0-8 15,5 7-16-15,-9-3 8 16,4 3-8-16,-8-4-4 16,1 4 0-16,-1-7-4 15,5 0 0-15,-1 0 8 16,0-3-4-16,1-1 24 16,3 1-16-16,0-1 24 15,-4 1-24-15,-3-1 4 16,3 1-8-16,-7 3-8 0,-1 3 4 15,-3 1 4-15,4-4-4 16,3 0 16-16,4 0-12 16,1-4-12-16,-1 1 0 15,-3 3 12-15,-5 0-4 16,5 0-20-16,-9 0 8 16,-3 3-4-16,4 1 4 15,0-4 16-15,-12 0-4 16,7 7-4-16,-3-7 4 15,4 0-16-15,4 0 8 16,11-7 12-16,5 3-4 16,3 1-4-16,-4-1 4 15,0 1 12-15,-8 3-8 16,1 0-28-16,-5-3 8 16,-3 3 12-16,0 0 4 0,0 0 8 15,11-4-8 1,-4 4-20-16,12 0 8 0,-3 0 4 15,3 4 4-15,-4-4 0 16,4 0 0-16,-12 3 0 16,-3 0 0-16,-4 1 16 15,-4-1-8-15,-1 4-12 16,-3 0 0-16,0 0-4 16,0 0 0-16,4 3 32 15,4 0-12-15,3 1-32 16,1-1 12-16,0 0 8 0,-5-3 4 15,1 4-4-15,0-4 4 16,-4-1-16-16,-4 5 8 16,0-4 28-16,-1-1-12 15,-2-2-4-15,-5-1-4 16,8-3 12-16,-4 4-8 16,0-4-12-16,4-4 0 15,4 4-4-15,3 0 0 16,1 0 24-16,4 0-8 15,3 4-4-15,1-4 0 16,-1 3-24-16,-3 1 12 16,-1-1 20-16,-7-3-4 15,4 0-12-15,0-3 0 16,-5-1 28-16,5 1-12 16,4-1 12-16,3-3-12 0,1 4 12 15,11-7-16-15,-8 10-4 16,-4 0 0-16,5 0-16 15,-5-7 8-15,1 3 4 16,-1-2 0-16,1 2 24 16,7 1-12-16,4-8-20 15,8 4 0-15,-4 4 4 16,-4 3 4-16,-8 3 8 16,4-3-4-16,-7 7-12 15,7-3 4-15,-4 3 20 16,-3-4-8-16,3 1-4 15,4 2 0-15,0-2-16 0,1-4 8 16,-5 10 4-16,-4-6 0 16,-7 2 0-16,0 1 0 15,-1 0 0-15,1 0 0 16,-4 0-20-16,0 0 12 16,4-4 32-16,-1-3-16 15,9 0 0-15,3 0-4 16,16 4-4-16,-4-4 0 15,-4 7-12-15,-4 0 8 16,4-1 28-16,-4 1-12 16,-3-3-40-16,3-4 16 15,4 0 20-15,12 0-4 16,3 0 0-16,5 7 0 16,-5-4-32-16,1 4 16 0,-5-4 24 15,1 1-8-15,4-1-8 16,7-3 0-16,4 4 12 15,0 3-4-15,-7-1-4 16,3 1 4-16,-4-7-16 16,16-7 8-16,16 7 4 15,-5 4 0-15,-7-1 8 16,-8 4-4-16,-4-7-4 16,8-10 4-16,8 10-24 15,-5-4 12-15,-3-2 20 16,-7 6-4-16,-13 0-20 15,5-14 4-15,11 4 40 16,0-1-20-16,0 1-8 0,-4 0-8 16,-12-1 4-16,-3-3 0 15,-8-3-12-15,0-7 8 16,4-3 20-16,-1-1-8 16,1-6 16-16,4-4-16 15,0 7-12-15,-8-7 0 16,-4 4 4-16,0-4 0 15,-8 3 24-15,0-2-12 16,1 2-4-16,-1 1-4 16,-4-1 4-16,-3-3-4 15,-4-6 16-15,-4 6-12 16,-4-10-20-16,-12-4 4 16,-4 0 4-16,-7 1 4 15,-8 3 16-15,-4 6-8 16,-3 5-4-16,-5-1 0 0,-4 14-16 15,1-1 8-15,-8-2 4 16,7 10 0-16,1 0 0 16,3 3 0-16,1-7 0 15,-1 7 0-15,0-6 0 16,1-1 0-16,-1-3 16 16,0-4-8-16,1-6-4 15,-1 3 0-15,5 0-16 16,-5-3 8-16,-4 3 28 15,5 7-12-15,-1 0-32 16,4 3 12-16,1-3-8 0,-1 10 8 16,-4 0 8-16,8-3 0 15,-3 7-12-15,-1-4 8 16,4 0 12-16,-4 0-4 16,-7 1-4-16,7-1 4 15,-3 0-24-15,-9 0 12 16,5 1 32-16,-9-1-16 15,-3 0-16-15,0 4 0 16,-4-4 4-16,0 0 4 16,4 1-12-16,0-1 8 15,0 0 4-15,0 0 0 16,0 4 16-16,-8-4-8 16,12 4-12-16,0-4 0 15,-1-3 12-15,1 3-4 16,0 0-12-16,0 1 4 0,-1-5-16 15,5 1 12-15,-4 3 20 16,3 1-4-16,1-1-4 16,8 0 0-16,-9 0-16 15,-3 4 8-15,-8 0 4 16,0 3 0-16,-4-4-12 16,-4 1 8-16,5 0 12 15,3 3-4-15,-4-7 8 16,-4 4-8-16,12 3-20 15,0 0 8-15,0-3 12 16,7 3 0-16,1 0-4 0,0 4 4 16,-1-1-16-16,-7-3 8 15,8 0 4-15,0 4 0 16,-9-4 0-16,9 0 0 16,-4 4 0-16,0-1 0 15,-4-3 8-15,-4 4-4 16,-4 0-4-16,0 3 4 15,-8-7 4-15,5 3-4 16,-1 4-12-16,0 0 4 16,4 4 4-16,1 3 0 15,-1-1 8-15,8-2-4 16,-1 3-20-16,-10 0 8 16,3-4 12-16,0 0 0 15,4-3-4-15,-15 0 4 16,-1 0-16-16,-3 0 8 0,0 0 20 15,-1 7-8-15,5-3 4 16,7 6-4-16,-7-6-16 16,7-1 4-16,-8-3 4 15,13 3 0-15,-17-3 8 16,5 4-4-16,-12-1-12 16,0 4 4-16,-4 0 20 15,-8 0-8-15,12 0-28 16,4 0 8-16,7-4 32 15,5-3-12-15,-1 0-16 16,-3-3 0-16,-5-4 12 16,5 10 0-16,-20-6 8 15,16 6-8-15,-12-3-28 16,12 4 12-16,-8-1 12 16,15 1 4-16,-7-4 8 0,-1-4-8 15,1 1-4-15,0-1 4 16,-8-3 4-16,-8 1-4 15,4-1-12 1,4 7 4-16,-8-4 12 16,12 1-4-16,-4-4-12 15,11 7 4-15,-11-4 20 16,8 4-8-16,-12-6 16 0,-4-1-16 16,0 0 16-16,0 7-16 15,8 0-20-15,8 0 4 16,0 0-12-16,-1 0 8 0,5 0 16 15,-8 0 0-15,-4 0 8 0,4 0-8 16,-12 0-4-16,0 3 4 16,8 4-16-16,0 0 8 15,4 0 12-15,-1-4-4 16,9 1 8-16,-1-1-8 16,-3 1-12-16,-12-1 4 15,4 1-16-15,-8-1 12 16,-3 0 20-16,7 1-4 15,4-1-28-15,3 1 8 16,9-1 4-16,0-3 8 16,-1 0 16-16,-3 0-8 15,-1-7-12-15,-3 4 0 0,0 3 20 16,0-4-8-16,4 1-12 16,-1 0 0-16,5-1-4 15,7-3 0-15,0 4 8 31,8-1 0-31,-7-3 8 16,3 4-4-16,-8-7-4 0,-3-1 4 16,-1 4 4-16,1 1-4 15,-12-1-28-15,0 3 12 16,4 1 12-16,3 3 4 16,9-4-4-16,-1 4 4 15,-3-3-16-15,-5 0 8 16,1-4 4-16,-8 3 0 15,0 1-12-15,-8 3 8 16,0 0 20-16,0 3-8 0,12-3-12 16,12 4 0-16,-20-4 28 15,4 0-12-15,-4 0-40 16,-8 0 16-16,0 7 36 16,-3-7-12-16,3 10-8 15,8-3-8-15,4 0 4 16,-4-7 0-16,4-4 0 15,4 8 0-15,-16-1-12 16,-3 0 8-16,-5 8 12 16,1-4-4-16,11 3-12 15,4 0 4-15,4-3 48 0,0-3-24 16,0-1-36-16,0 1 8 0,-4 2-16 16,-8 1 12-16,4 0 0 15,4 0 4-15,0 7 16 16,16-7-4-16,-12 0 8 15,11-1-8-15,-3-2 8 16,0-1-8-16,-12 1-4 16,4-1 4-16,0 1-4 15,0 3 0-15,4-1 0 16,-1 1 0-16,13 4-28 16,-1-4 16-16,4-1 32 15,5 1-12-15,-1-3-16 31,4-1 0-31,-8 1 4 0,8-1 4 16,-8 1 16-16,8 2-8 16,-11-2-20-16,11 3 4 0,-12-4 40 15,12 1-20-15,-7-1-28 16,7 4 8-16,-8-7 8 16,12 3 4-16,-12-3-20 15,12 4 8-15,-8-4 12 16,8 3 0-16,-12 1-12 15,5-4 4-15,-5 0 4 16,8 0 0-16,-12 0 0 16,12 0 0-16,-7-4 32 15,7 4-16-15,-8 0-48 16,12 7 16-16,-8-7 4 16,12 0 8-16,-8 7 12 15,11 3-4-15,-3-3-12 16,12 0 4-16,-17-3 20 15,9 2-8-15,0-2-20 16,-4-1 4-16,-1 1 12 16,5-1 0-16,-8 1-20 15,0-1 8-15,0 0 4 16,-4 4 4-16,-4 0 8 16,4 0-4-16,-12 0 8 15,12 3-8-15,-15-3 8 16,11 0-8-16,-8 0-20 15,16 0 8-15,-11 0 4 16,7 0 4-16,-4-4 0 0,8 1 0 16,-4 2 24-16,4-6-12 0,-12 4-32 15,12-1 12-15,-12-3 0 16,8 4 8-16,-8-4 0 16,9 0 0-16,-9 0-12 15,12 3 8-15,-12 1-4 16,12-1 0-16,-8 0 16 15,12 4-4-15,-8-3-4 16,12 3 4-16,-9-4 4 16,13 1-4-16,-8-1-4 15,-1 0 4-15,1 1-32 16,4-1 16-16,-8 1 24 16,7-1-8-16,-7 1-8 15,4 3 0-15,-4-4 4 16,12 4 0-16,-5-4-28 15,9 4 16-15,-5 0 12 16,8 0 4-16,-3 3-12 16,3 1 4-16,-4 2-4 15,8 1 0-15,-7 3 8 16,3 1 0-16,-3 6-20 0,-1 3 12 16,4 1 12-16,0-1 0 15,5 4-12-15,-1 0 4 16,4 0 12-16,-4 0-4 15,0 4-4-15,4-1 4 16,0-7-4-16,0 4 0 16,-8-7-12-16,8 1 8 15,0-5 4-15,0 1 0 16,4 0 16-16,4-1-8 0,-8 1-40 16,8 3 20-16,-1 0 0 15,5 7 12-15,3-4 8 16,1-2-4-16,3 6-12 15,1-11 4-15,3 8 20 16,-4-1-8-16,4 1-20 16,4-1 4-16,-3 1 12 15,-5-4 0-15,0 0-4 16,1-3 4-16,-1-1-16 16,1-3 8-16,-5-3 12 15,4 0-4-15,1-4-12 16,-5 4 4-16,5-4 4 15,-1 1 0-15,0-4 8 16,1 3-4-16,3-3 8 16,0 3-8-16,0 0-12 15,1 1 4-15,-1 3 4 16,4-1 0-16,4 1 8 16,0 3-4-16,4-3-4 15,-1 3 4-15,1 0 4 16,-4 4-4-16,4 0-4 15,0 3 4-15,4 0 40 16,-1 0-24-16,13 0 0 16,-5-3-12-16,1 3 12 15,-5-3-12-15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2:08.8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5FF49F-0EF8-430B-A3A3-543F14B0B9F9}" emma:medium="tactile" emma:mode="ink">
          <msink:context xmlns:msink="http://schemas.microsoft.com/ink/2010/main" type="inkDrawing" rotatedBoundingBox="2749,13132 7416,13598 7402,13731 2735,13266" semanticType="underline" shapeName="Other">
            <msink:sourceLink direction="with" ref="{E94EE63A-747E-4AD5-A486-853CC8100897}"/>
          </msink:context>
        </emma:interpretation>
      </emma:emma>
    </inkml:annotationXML>
    <inkml:trace contextRef="#ctx0" brushRef="#br0">0 13 184 0,'23'-11'68'0,"-7"11"-52"0,-1-3-4 15,-3 3 48-15,7 0-36 16,0 3 52-16,1 1-44 15,3 3 12-15,0 0-28 16,8 0 0-16,-4-1-8 16,4 5 4-16,4-4-8 15,4-4 8-15,7-3-8 16,12 0 16-16,12 4-12 16,3 2-4-16,1 5 0 0,-4 2 12 15,-4 5-8-15,-1-1 4 16,9 0-4-16,-1 0 4 15,13 7-8-15,-5 0 8 16,-4 1-8-16,-3-8-28 16,-4-3 12-16,-1-4 40 15,5-3-16-15,3-7-8 16,4 0-8-16,-3-4-16 16,-5 4 12-16,-3-3 4 15,-8-1 4-15,-4 4 0 16,0 0 0-16,0 0 8 0,4 11-4 15,4-4-4-15,0 3 4 16,-4 4-32-16,4-7 16 16,-8-1 40-16,-4 1-16 15,0 4-8-15,4-8-8 16,4-3 4-16,8 4 0 16,3-4-20-16,1 0 12 15,-1 3 20-15,1 4-4 16,-8-11-20-16,15 4 4 15,4 4-4-15,8-1 4 16,0 4 44-16,0 0-24 16,-12 0-20-16,-3-4 4 15,7 1 0-15,12 3 4 16,-5 0 0-16,-2 3 0 0,-9 4-20 16,-12-4 12-16,-7 0 4 15,0 4 4-15,-7-7 0 16,-5 0 0-16,-8 0 32 15,-11 0-16-15,-3-4 12 16,-9 1-16 0,-7-1 44-16,-12-3-28 0,-12 0-40 15,-11 0 4-15,-8 0-352 16,-4 0 200-16,-12-3-8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2:09.9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FE3F322-4953-4381-9706-7F49634253F4}" emma:medium="tactile" emma:mode="ink">
          <msink:context xmlns:msink="http://schemas.microsoft.com/ink/2010/main" type="inkDrawing" rotatedBoundingBox="2848,13167 7521,13322 7518,13409 2845,13253" semanticType="underline" shapeName="Other">
            <msink:sourceLink direction="with" ref="{E94EE63A-747E-4AD5-A486-853CC8100897}"/>
          </msink:context>
        </emma:interpretation>
      </emma:emma>
    </inkml:annotationXML>
    <inkml:trace contextRef="#ctx0" brushRef="#br0">0 23 164 0,'12'-7'60'0,"-4"11"-44"0,19-4-8 0,-8 3 68 16,4-3-44-16,12 0 48 0,8 0-44 15,3-3 32-15,12-4-36 16,12 0-20-16,11 4-4 16,5 3-8-16,-1 3 0 15,-8 1 0-15,16-4 0 16,8-4 0-16,7 11 0 16,-3 3 24-16,-5 4-12 15,-7 0-12-15,19 0-4 16,1-1 4-16,-1 1 0 15,-11 0 8-15,3-7-4 16,5-4 8-16,7-6-8 16,4 3-12-16,-12 0 4 15,-11 7-4-15,-8-7 0 16,0 0 24-16,4 3-8 16,0 4 16-16,0 3-16 15,-8 1-4-15,-8-5 0 0,1 1-4 16,-5-3 0-16,5-4 44 15,-1-4-24-15,4-3 24 16,1 1-24-16,-9-1 0 16,-3 0-12-16,-4 0-8 15,-4 0 4-15,3 0 12 0,5 4-8 16,4 3-4-16,-5 0 0 16,-7 3-4-16,-8 1 0 15,-3 3-20-15,-5-1 12 16,-3 1 32-16,-1 0-16 15,-3 0 8-15,-4-4-8 0,4 1-8 16,-1-1 4-16,1-3-24 16,0 0 12-16,-4 4 4 15,-4-1 4-15,-4 4 24 16,-8-3-12-16,-7-1 12 16,-1 0-12-16,-7-3 20 31,0 4-20-31,-4-4-4 15,0 0-4-15,4-4 4 0,-8-2-4 16,4-1-4-16,-4 0 4 16,0 0-4-16,0 0 0 15,1 0 0-15,-1 4 0 0,0-1-100 16,-4 4 56-16,-7 7-324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2:21.9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46FD180-D9D9-4228-8E7D-B8B056183F65}" emma:medium="tactile" emma:mode="ink">
          <msink:context xmlns:msink="http://schemas.microsoft.com/ink/2010/main" type="inkDrawing" rotatedBoundingBox="16162,11697 25046,12712 24773,15098 15890,14083" semanticType="enclosure" shapeName="Other">
            <msink:sourceLink direction="with" ref="{4F5C447F-988B-4854-9624-F3A474EDA141}"/>
            <msink:sourceLink direction="with" ref="{FC227A00-44D4-4450-B47E-94B5689F3DBA}"/>
            <msink:sourceLink direction="with" ref="{8824DB8E-3A2B-4894-9D6F-57897E44D7A6}"/>
            <msink:sourceLink direction="with" ref="{5477762C-BE09-4AE4-846C-DDDD8F96CE94}"/>
          </msink:context>
        </emma:interpretation>
      </emma:emma>
    </inkml:annotationXML>
    <inkml:trace contextRef="#ctx0" brushRef="#br0">390 481 156 0,'-12'-17'56'0,"9"13"-44"0,-5-3-4 16,8 7 16-16,-4 7-16 15,0 0-4-15,0 3 0 16,-4 4 4-16,1 3-4 16,-5 4-20-16,-7 6 8 15,7 8 20-15,-7 3-4 16,-8 6-20-16,7 11 4 16,1 7 4-16,0 7 4 15,-8 0 8-15,3-10-4 16,1-1-12-16,4-6 4 15,3-1 40-15,-3 4-24 16,3 4-52-16,5 6 16 16,-5-6 36-16,9-1-4 15,-1-3 8-15,4-7-8 16,0-3 4-16,8-7-8 0,0-7 8 16,0-7-8-16,0-10-12 15,3 3 4-15,5-3-4 16,-4 0 0-16,3-4 44 15,1-3-24-15,3 0-44 16,1-7 16-16,-1 7 48 16,1-7-16-16,-1 0-4 15,-3 3-8-15,0 0-4 16,-1 1 0-16,-3 3 0 16,0 3 0-16,-1-3 8 0,5 0-4 15,0 0-12-15,-1 0 4 16,1-1 20-16,-1 1-8 15,5 0-12-15,3 0 0 16,1 3 4-16,3 1 0 16,0-1 0-16,4-3 0 15,0 3 0-15,4 1 0 16,-4-1-20-16,0-3 12 16,1 7 20-16,-1-4-4 15,0 4-12-15,0 3 0 16,0-3 20-16,-4-1-8 15,0-2-12-15,4 2 0 16,1 1 4-16,3-3 0 16,3-5 16-16,9 5-8 15,7-1-28-15,-3 0 8 0,3 4 24 16,4 3-8-16,-3 1-24 16,-1-5 8-16,0 8 12 15,-3-7 4-15,-1 0 16 16,4-4-12-16,5 0-12 15,3-3 0-15,4 3-4 16,3 1 0-16,1 2 0 16,-8 1 0-16,4-10 8 15,-4 6 0-15,4-3 0 16,8-4 0-16,11 4 0 16,8 0 0-16,-4 3 0 0,-3 1 0 15,-9-4 0-15,5-4 0 16,3 1 0-16,8-4 0 15,0 6 8-15,4 1-4 16,-16 0-12-16,1-7 4 16,3 4 20-16,4-4-8 15,0 0-20-15,8 6 4 16,-11 5 4-16,7-1 4 16,-8 4 0-16,-4-11 0 15,5 4 8-15,-5 7-4 16,8-7-20-16,-3 10 8 15,-9 0-4-15,-11 4 4 16,0 0 8-16,-8 3 0 16,12 0 0-16,0 0 0 15,19-4 0-15,0-2 0 16,0-5 16-16,1 1-8 0,-13-3-12 16,12-5 0-16,8 1 20 15,0 0-8-15,4 0-12 16,-4 14 0-16,-16-14-4 15,4 6 0-15,5-2 8 16,14-4 0-16,-3 13-20 16,8-6 12-16,-13-4 12 15,1-3 0-15,8 0 8 16,4 0-8-16,-9 0-12 16,5 3 4-16,-20 0 20 15,4 1-8-15,-15-4-20 0,11 0 4 16,5 3 12-16,6-3 0 15,-6 0-4-15,-1 6 4 16,-4-2-4-16,-11-4 0 16,11-1 0-16,-3 1 0 15,-1 4 0-15,4-1 0 16,-7 0 0-16,-20-3 0 16,0 0 8-16,0 0-4 15,-7-4-20-15,-5-3 8 16,-3 0 32-16,4 0-16 15,-5 0-8-15,13 0-4 16,-13 0 20-16,9 0-8 16,-12 0-12-16,3 0 0 15,1 0 4-15,0-3 0 16,-8 3 0-16,-4 0 0 0,0 0 16 16,0 0-8-16,-4-7-20 15,1 7 4-15,-5-7 4 16,4 4 4-16,4-8 8 15,0 5-4-15,8-5-4 16,-4 1 4-16,-4 3 4 16,8-3-4-16,-8-1-4 15,-11-2 4-15,-1-1 20 16,-3-7-12-16,-1 1 84 16,1-5-52-16,0-9-20 15,3-4-16-15,1-7-8 16,7-6 0-16,-8-8 8 0,12-3-4 15,-3 11-12-15,3 3 4 16,-4-4 20-16,8-17-8 16,-12-6 60-16,-3-18-40 15,-5 0 40-15,-3 7-36 16,4 13 0-16,-5 8-20 16,-3-4 0-16,-4-6-4 15,0-5-16-15,4 1 4 0,-8 0 12 16,-7 10-4-16,7 11-12 15,-4 3 4-15,-7 3 4 16,3 11 0-16,4 6 8 16,-3-2-4-16,-1 6-20 15,0-7 8-15,1 7 4 16,-1 7 4-16,1 0 8 16,-5 3-4-16,4 0-12 0,-3 4 4 15,-4 0 4-15,-5 3 0 16,-3-3 0-16,-8 0 0 15,5 3-12-15,-5 0 8 16,-4-3 4-16,0 10 0 16,12-7 8-16,-12 7-4 15,-3 1 24-15,-1-5-16 16,-11 1-20-16,-12 0 0 16,-7-1 4-16,-5 4 4 15,5 1 0-15,7 2 0 16,0-3 8-16,0 4-4 0,-7-1-12 15,-12 4 4-15,-1-7 4 16,1 7 0-16,0 4 0 16,19-8 0-16,-3-2 16 15,-1-5-8-15,-15-3-20 16,11 4 4-16,-11 0 40 16,4 3-20-16,15 3-44 15,-8 1 16-15,9-7 28 16,7-4-4-16,-8 7-8 15,0 0-4-15,0 4-4 16,0-8 0-16,0 11 8 16,12 4 0-16,8-4 24 15,-1-4-12-15,9 4-12 16,-9 0-4-16,1-3 12 16,7 0-4-16,0-1-12 15,-7 1 4-15,-1-4-16 0,9 3 12 16,-1 1 20-16,-4-1-4 15,5 1-20-15,-1 3 4 16,4 0 12-16,4 3 0 16,4 1 16-1,0-1-12-15,0-3-20 0,-4 0 4 16,12 0 4-16,-1 0 4 16,-7 0 16-16,8-7-8 15,-8 7-12-15,7 0 0 16,-7-3 12-16,-11 6-4 0,3-3 8 15,4 0-8-15,-8-3-20 16,-4 3 8-16,5-3 32 16,-1-1-16-16,4 1-28 15,-4 3 12-15,12-4 0 16,-4 4 8-16,0-3 16 16,-3 3-8-16,-5-4-12 15,0 1 0-15,-3-1 12 16,-9 1-4-16,1 0-12 15,0 3 4-15,-1-4 4 16,5 4 0-16,3-3 16 16,1 3-8-16,3 0-12 15,8 3 0-15,0-6 12 16,-4-1-4-16,4 1-20 16,0-1 8-16,4-2 12 15,-4-1 0-15,0 3-12 0,0 4 4 16,-4-3 28-16,1-4-12 15,-5 3-4-15,0 1-4 16,0-4 12-16,1-10-8 16,3 3-28-16,0-3 8 15,4-4 12-15,0-3 4 16,4 0-12-16,0 3 4 16,-4-3 12-16,0 0-4 15,0 4-12-15,0 2 4 16,-4 5-24-16,-4-1 16 15,1 4 32-15,-1 3-12 0,-4-4 16 16,9 8-12-16,-1 0-16 16,4 3 0-16,4 0 12 15,0-7-4-15,3 7-12 16,1-4 4 0,0 1 4-16,0-8 0 0,-1 5 0 15,1-1 0-15,-4 3-36 16,-4-6 20-16,0 0 60 15,-4-1-24-15,-7 4 4 16,-1 0-16-16,-3 1 4 16,-1-1-8-16,5 3-12 15,-1 4 4-15,4-3 12 16,5-1-4-16,6 1 8 16,-2 0-8-16,-5-1-28 15,8 1 12-15,-4-1 12 16,-4 1 4-16,-4-1 8 0,-7 1-8 15,-1-1 24 1,-3 1-16-16,-4 3-20 0,-1 7 0 16,5-4 4-16,4-3 4 15,3 7-12-15,0-3 8 16,5-4 4-16,-5 0 0 16,1 0 0-16,-5 0 0 15,1 0 16-15,-5 3-8 16,1 4-12-16,4 0 0 15,-5-4 4-15,5 11 0 16,-1-4-12-16,13-3 8 0,-1 7 4 16,0-4 0-16,4 1 0 15,0-1 0-15,0 0 0 16,-4 1 0-16,4-1 16 16,-4-3-8-16,-3 7-40 15,3-8 20-15,0 5 20 16,0 6-4-16,0-3 0 15,0-4 0-15,4 4-4 16,0 0 0-16,0-4 0 16,8 0 0-16,4-6 0 15,3 6 0-15,1-3 8 16,-1-4-4-16,5 1-4 16,3-1 4-16,-4-3-4 15,5 0 0-15,-5 7-12 16,-7 0 8-16,3 0 4 0,-3 0 0 15,0 0 0-15,-9 0 0 16,13-1-12-16,-16 5 8 16,-8-1 12-16,1-7-4 15,3 11-4-15,-8 0 4 16,-3-4 12-16,-1 8-8 16,5-5 16-16,7-2-16 15,4 6 16-15,8-14-16 16,-1 4 16-16,13 0-16 15,-1 0-28-15,4 0 8 16,8 10-12-16,0 7-296 16,0-3 176-1,20 3-216-15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3:51.3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BAF436C-304F-4CB9-9E21-7350DDF243D3}" emma:medium="tactile" emma:mode="ink">
          <msink:context xmlns:msink="http://schemas.microsoft.com/ink/2010/main" type="writingRegion" rotatedBoundingBox="16496,14553 19692,15124 19474,16346 16277,15775">
            <msink:destinationLink direction="with" ref="{3369AB56-2788-4CB8-8264-342C811FE922}"/>
          </msink:context>
        </emma:interpretation>
      </emma:emma>
    </inkml:annotationXML>
    <inkml:traceGroup>
      <inkml:annotationXML>
        <emma:emma xmlns:emma="http://www.w3.org/2003/04/emma" version="1.0">
          <emma:interpretation id="{B202A776-F4C9-4695-B60F-91D2587C9AD3}" emma:medium="tactile" emma:mode="ink">
            <msink:context xmlns:msink="http://schemas.microsoft.com/ink/2010/main" type="paragraph" rotatedBoundingBox="16496,14553 19692,15124 19474,16346 16277,15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8FB706-1641-437E-ACDF-EF75244F88C7}" emma:medium="tactile" emma:mode="ink">
              <msink:context xmlns:msink="http://schemas.microsoft.com/ink/2010/main" type="line" rotatedBoundingBox="16496,14553 19692,15124 19474,16346 16277,15775"/>
            </emma:interpretation>
          </emma:emma>
        </inkml:annotationXML>
        <inkml:traceGroup>
          <inkml:annotationXML>
            <emma:emma xmlns:emma="http://www.w3.org/2003/04/emma" version="1.0">
              <emma:interpretation id="{94FB84A6-27CC-4C0C-AEBE-6042047CC329}" emma:medium="tactile" emma:mode="ink">
                <msink:context xmlns:msink="http://schemas.microsoft.com/ink/2010/main" type="inkWord" rotatedBoundingBox="16446,14832 17404,15003 17268,15764 16310,15593"/>
              </emma:interpretation>
            </emma:emma>
          </inkml:annotationXML>
          <inkml:trace contextRef="#ctx0" brushRef="#br0">9380 7684 496 0,'19'-34'184'0,"-7"31"-140"0,-1-11-16 16,-11 7 64 0,4 7-56-16,-8-7 48 0,1 4-48 0,-13-4 8 31,1 0-28-31,-16 7-8 0,11 0-4 0,-15 7 4 15,4 0-4-15,-15 3-12 16,7 4 4-16,-11 3 4 16,7 0 0-16,-3-3-20 15,15 6 12-15,4-2-4 16,7 2 4-16,5 1 0 16,7 3 0-16,8 0 8 15,8 4 0-15,4 3-28 16,7 3 16-16,8 0 40 15,0 1-16-15,4-1 0 16,-4-3-8-16,-7 0-4 16,-1-3 0-16,-15-1-12 15,0 1 8-15,-28-4 64 16,5 0-32-16,-23 0 68 16,-1-3-56-16,-7-4-8 15,7 0-20-15,4-10 8 16,16-4-12-16</inkml:trace>
          <inkml:trace contextRef="#ctx0" brushRef="#br0" timeOffset="327.3692">9790 7715 664 0,'-11'-3'244'0,"11"3"-188"0,-20 14-16 0,9-1-4 15,3 8-28-15,-12 13 4 16,1 8-4-16,-12 9-16 16,0 1 4-16,-4 0-4 15,8-4 0-15,4-3 16 16,8-1-4-16,11-2-12 16,11-5 4-16,21-9 20 15,2-11-8-15,13-10 40 16,4 0-24-16,-1-21-4 15,0-3-12-15,-7-11 20 16,-4 4-16-16,-20-17 56 16,-7 3-36-16,-16-17 92 15,-3 10-72-15,-9-6 4 16,5 9-36-16</inkml:trace>
        </inkml:traceGroup>
        <inkml:traceGroup>
          <inkml:annotationXML>
            <emma:emma xmlns:emma="http://www.w3.org/2003/04/emma" version="1.0">
              <emma:interpretation id="{103C59D7-F2D2-411C-8708-78699EF42FDD}" emma:medium="tactile" emma:mode="ink">
                <msink:context xmlns:msink="http://schemas.microsoft.com/ink/2010/main" type="inkWord" rotatedBoundingBox="18082,14836 19692,15124 19474,16346 17864,160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28.7866">10669 7884 288 0,'-35'17'108'0,"16"11"-84"0,-8 20-4 0,11-24 172 0,1 14-108 16,-1 3 8-16,5 0-52 16,-1 4-4-16,4-4-20 15,0-3 64-15,5-7-48 16,-1-10 84-16,0-11-64 0,4-10 52 16,8-10-60-16,3-14-28 15,5-7-16-15,3-4 0 16,4 1 0-16,-3-7-116 15,-1-1 64-15,-4 1 12 16,-3 14 24-16,-4 3 60 16,-4 10-24-16,-4 14 8 15,0 14-16-15,-4 6 20 16,0 4-20-16,0 7 24 16,4-3-24-16,0-4-4 15,4-4-4-15,4 1 28 16,3-7-16-16,1-7 56 0,3-7-40 15,5-11 28-15,7 5-32 16,-4-12-8-16,4-2-12 16,0-4-96-16,0-21 52 15,-3 4-68-15,-1 3 60 16,-8 10-12-16,-3 11 32 16,-4 17 56-1,-1 10-12-15,-7 21 24 16,-3 4-24-16,-1 3 36 15,4-1-32-15,0 5-4 16,4-1-12-16,3-3 48 0,-3-4-32 16,0-10 52-16,0-3-44 0,-4-4 72 15,0-13-56-15,0-4-44 16,4-4-4-16,-4-13-100 16,-4 3 52-16,4-6-28 15,4 9 40-15,0-2-4 16,-4 2 24-16,7 4-52 15,1 4 36-15,0-1 32 16,-4 1 4-16,3 0 20 16,-7 3-16-16,0 0 32 15,0 0-24-15,0 0-200 16,0 0 100-16,0 0-380 16,0 0 256-1,4 6-116-15</inkml:trace>
          <inkml:trace contextRef="#ctx0" brushRef="#br0" timeOffset="1708.5685">11373 7770 540 0,'16'-27'200'0,"-16"27"-156"0,19-24-12 15,-19 17 124 1,4 3-92-16,-4-2 8 16,0 2-44-16,-4 11-36 15,4 7 4-15,-19 20 28 16,11 7-16-16,-19 15 36 15,12 2-28-15,-12 4 20 0,3 0-20 0,-3 10-8 16,4 0-4-16,4-6 40 16,3-8-24-16,1-10 36 15,3-10-32-15,4-10-216 0,20-21-476 32</inkml:trace>
          <inkml:trace contextRef="#ctx0" brushRef="#br0" timeOffset="2085.5656">11215 8183 912 0,'-12'-17'340'0,"20"17"-264"0,3-3-24 0,5 3 28 16,11 0-56-16,12 3 32 15,7 4-28-15,1 0-248 16,3 0 120-16,8 7-596 16</inkml:trace>
          <inkml:trace contextRef="#ctx0" brushRef="#br0" timeOffset="1920.6268">11664 7774 748 0,'-12'-45'276'0,"16"42"-216"0,-4-4-16 16,0 7 68 0,-4 34-108-16,-4 18 4 15,-3 17 0-15,-1 6-8 16,-3 1 56-16,3 3-32 0,0-3-36 15,5 6 4-15,-5-9-396 16,1-11 224 0,-9-14-248-16</inkml:trace>
          <inkml:trace contextRef="#ctx0" brushRef="#br0" timeOffset="2564.8417">11795 8104 548 0,'-7'-7'204'0,"14"4"-156"0,5-7-16 0,-4 10 148 0,7 0-104 16,1 0-4-16,7 0-44 16,0 0-20-16,8 0-4 15,-8 6 12-15,1 1-8 0,-9 0 16 16,-7 0-16-16,-8 3 32 15,-8 4-24-15,-7 3 56 16,-9 7-40-16,-3-3-52 16,-4 10 12-16,12-3-36 15,3 13 24-15,9-10-8 16,7 0 16-16,7 0-8 16,5-7 8-16,4 7 8 15,11-7 4-15,-16 7 8 16,9 3-4-16,-13 1-12 15,-7 3 4-15,0-1-16 0,0 12 12 16,0 6-32-16,0 7 24 16,-7-7 32-16,-1-11-8 15,-8-2 60-15,-7-15-36 16,0-10 28-16,-8-6-32 16,-8-11 72-16,1-11-56 15,7-6 48-15,3-7-52 16,9 0-20-16,15-4-12 15,12 1-44-15,23-1 20 16,31 4-4-16,19 4 12 16,-7 13-264-16,-8 0 144 15,-1 10-544-15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3:12.0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2EBA22-1234-4999-AD35-905163EEFCBB}" emma:medium="tactile" emma:mode="ink">
          <msink:context xmlns:msink="http://schemas.microsoft.com/ink/2010/main" type="inkDrawing" rotatedBoundingBox="4990,15449 7401,17132 7196,17425 4786,15743" semanticType="callout" shapeName="Other">
            <msink:sourceLink direction="to" ref="{A07AF513-F24E-4800-9D29-2A378784E432}"/>
            <msink:sourceLink direction="from" ref="{2113A141-C574-4A52-832B-7199ABBC6A1E}"/>
          </msink:context>
        </emma:interpretation>
      </emma:emma>
    </inkml:annotationXML>
    <inkml:trace contextRef="#ctx0" brushRef="#br0">2373 1813 476 0,'-4'-17'176'0,"4"10"-136"0,4 4-12 16,-4-1 136-1,0 1-96-15,0-7 60 0,0-1-72 16,0 1 28-16,0 0-48 16,0-1 52-16,-4 1-52 15,0 0 0-15,-7-1-20 0,7 1 8 16,-12-7-16-16,-3 3-4 0,-8-10 0 15,0-7-16-15,-20-10 8 16,-15-11 12 0,-15-10-4-16,0-7-4 0,7 7 4 15,0 7-4-15,-7 0 0 16,3 4 0-16,-7-4 0 16,0 3 0-1,3 7 0-15,1-10 8 16,3 11-4-16,-7-12-20 15,11 12 8-15,-23-8 12 16,20 14 0-16,-20 0-12 16,23 4 4-16,-3 0 12 15,19-1-4-15,-5 1-20 16,25 6 8-16,-9-10 4 16,8 7 4-16,4-6 8 15,4 6-4-15,-8 3-4 16,4 7 4-16,-7 1-16 15,7 9 8-15,-8-9-24 16,12 13 16-16,-12-10 32 16,16 6-12-16,-4-2 0 15,7 2-4-15,1-6-4 16,4 7 0-16,7-11-12 16,-4 7 8-16,5-6-4 15,7 3 0-15,-8-4 16 16,8 7-4-16,-8 0-4 15,8 7 4-15,-12-3-24 0,9 3 12 0,-5 0 12 16,4 4 0-16,-4 0-12 16,4 3 4-16,-3-4 4 15,3 8 0-15,-4-4-20 16,8 3 12-16,-8 4-4 16,8 7 4-16,-7 10-12 15,7 7 12-15,-8 6 12 16,0 1 0-16,0-3 16 15,8-4-12-15,0-7-28 16,0 0 8-16,0-10 12 16,8-4 4-16,0-17 8 15,3 0-8-15,16-17 16 16,1 0-12-16,3-10-4 16,-4 3 0-16,4-4 20 15,-4 11-12-15,-12-3-12 16,-3 6-4-16,-8-3 12 15,-4 10-4-15,-12-3 52 16,0 7-32-16,-11-1 32 16,0 4-28-16,0 1-28 15,3 6 0-15,1 0-8 16,4 3 0-16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3:15.1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C0C61A3-06F4-444B-867E-19C9F56F1431}" emma:medium="tactile" emma:mode="ink">
          <msink:context xmlns:msink="http://schemas.microsoft.com/ink/2010/main" type="writingRegion" rotatedBoundingBox="3320,16307 3664,16307 3664,16520 3320,16520"/>
        </emma:interpretation>
      </emma:emma>
    </inkml:annotationXML>
    <inkml:traceGroup>
      <inkml:annotationXML>
        <emma:emma xmlns:emma="http://www.w3.org/2003/04/emma" version="1.0">
          <emma:interpretation id="{04582D99-2920-4C8F-8A6E-D97D3062BCA5}" emma:medium="tactile" emma:mode="ink">
            <msink:context xmlns:msink="http://schemas.microsoft.com/ink/2010/main" type="paragraph" rotatedBoundingBox="3320,16307 3664,16307 3664,16520 3320,16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B9B29C-037D-42F3-9A8A-263CB05DD438}" emma:medium="tactile" emma:mode="ink">
              <msink:context xmlns:msink="http://schemas.microsoft.com/ink/2010/main" type="line" rotatedBoundingBox="3320,16307 3664,16307 3664,16520 3320,16520"/>
            </emma:interpretation>
          </emma:emma>
        </inkml:annotationXML>
        <inkml:traceGroup>
          <inkml:annotationXML>
            <emma:emma xmlns:emma="http://www.w3.org/2003/04/emma" version="1.0">
              <emma:interpretation id="{A07AF513-F24E-4800-9D29-2A378784E432}" emma:medium="tactile" emma:mode="ink">
                <msink:context xmlns:msink="http://schemas.microsoft.com/ink/2010/main" type="inkWord" rotatedBoundingBox="3320,16307 3664,16307 3664,16520 3320,16520">
                  <msink:destinationLink direction="with" ref="{82FD638C-96F7-46CE-8CA5-5B1B92C0CE97}"/>
                  <msink:destinationLink direction="to" ref="{2F2EBA22-1234-4999-AD35-905163EEFCBB}"/>
                </msink:context>
              </emma:interpretation>
            </emma:emma>
          </inkml:annotationXML>
          <inkml:trace contextRef="#ctx0" brushRef="#br0">19 31 580 0,'0'-7'216'0,"0"0"-168"0,0 3-12 0,0 4-4 15,0 0-24 1,4 18 24-16,-4 6 8 15,0 3-20-15,-4 1 32 0,0-4-28 16,4 0 20-16,-8-3-24 16,8-8 16-16,-7 1-20 15,7-7 44-15,0-7-32 16,7 0 4-16,9-3-20 0,15-11 36 16,4-10-24-1,23-14 40-15,4-3-36 0,-4-11-304 16,19 11 148-16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3:17.7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CE9427-2E00-441F-87E2-4DB2B61175CF}" emma:medium="tactile" emma:mode="ink">
          <msink:context xmlns:msink="http://schemas.microsoft.com/ink/2010/main" type="writingRegion" rotatedBoundingBox="7780,16990 12430,17005 12426,18377 7776,18362">
            <msink:destinationLink direction="with" ref="{B913451B-D22D-4557-B06C-2EA04BB41615}"/>
          </msink:context>
        </emma:interpretation>
      </emma:emma>
    </inkml:annotationXML>
    <inkml:traceGroup>
      <inkml:annotationXML>
        <emma:emma xmlns:emma="http://www.w3.org/2003/04/emma" version="1.0">
          <emma:interpretation id="{6FF36A1C-2240-402F-B8B2-60DB7D28213C}" emma:medium="tactile" emma:mode="ink">
            <msink:context xmlns:msink="http://schemas.microsoft.com/ink/2010/main" type="paragraph" rotatedBoundingBox="7780,16990 12430,17005 12426,18377 7776,18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C381AC-DC47-4189-BB6C-64A5175E5607}" emma:medium="tactile" emma:mode="ink">
              <msink:context xmlns:msink="http://schemas.microsoft.com/ink/2010/main" type="line" rotatedBoundingBox="7780,16990 12430,17005 12426,18377 7776,18362"/>
            </emma:interpretation>
          </emma:emma>
        </inkml:annotationXML>
        <inkml:traceGroup>
          <inkml:annotationXML>
            <emma:emma xmlns:emma="http://www.w3.org/2003/04/emma" version="1.0">
              <emma:interpretation id="{2113A141-C574-4A52-832B-7199ABBC6A1E}" emma:medium="tactile" emma:mode="ink">
                <msink:context xmlns:msink="http://schemas.microsoft.com/ink/2010/main" type="inkWord" rotatedBoundingBox="7779,17442 8987,17446 8986,17889 7777,17885">
                  <msink:destinationLink direction="from" ref="{2F2EBA22-1234-4999-AD35-905163EEFCB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116 244 144 0,'0'0'52'0,"0"0"-40"0,0 7 0 0,0-7 132 15,0 0-80-15,0 0 36 16,0 0-60-16,0 7 20 15,8 0-32-15,-8 0 0 16,0 0-16-16,0 0 28 16,-8 3-24-16,8 0 32 0,-4 1-32 15,4-1 20-15,0 0-20 16,0 4 36-16,4-4-28 16,-4 1-4-16,12-1-12 0,-4-3 28 15,-8 0-20-15,7 0-24 16,-7-7 4-16,0 7-124 15,-7 0 72-15,7-4-332 16,-4 4 220 0,8 3 8-16</inkml:trace>
          <inkml:trace contextRef="#ctx0" brushRef="#br0" timeOffset="-4489.4098">4 79 384 0,'-8'-27'140'0,"12"20"-108"0,8-7-8 16,-1 7 4-16,5-3-20 16,11 0-4-16,4 3 0 15,19 10-4-15,-3 11 0 16,3 7-44-16,0 3 24 16,-7 0 8-16,-8 10 8 15,-8-10 168-15,0 7-88 16,-15-3 68-16,-5-1-84 15,1-3-24-15,-8 0-24 16,0-3 8-16,0-4-12 0,0-10 4 0,0 3-4 16,0-10-16-16,0-3 4 15,8-7-4-15,-4-11 0 16,7-10-36-16,1 0 24 16,7-3-20-16,4-4 24 15,1 3 8-15,3 8 8 16,4 6 0-16,-4 8 0 15,4 2 0-15,4 11 0 16,7-7 0-16,5 7 0 16,3-7 0-16,4 1 0 0,-7-1-124 15,-5 3 68-15,-7-3-4 16,-12 0 36-16,-7 1 60 16,-8-1-16-16,-16 14 44 15,-12 6-36-15,-7 11 116 16,-4 1-76-16,0 9 36 15,4 0-60-15,12 4 36 16,11-7-44-16,12-7 0 16,15 0-24-16,12-10 0 15,7 0-4-15,1-7 4 16,0-11-8-16,-9-3 40 16,-3-3-20-16,-7-4-24 15,-13-3 0-15,-7-7 8 16,-8 0-4-16,-11 0-4 15,-12 0 4-15,3 3-24 16,5 11 12-16,7 3-340 0,12 7 192 16,28-4-368-1</inkml:trace>
        </inkml:traceGroup>
        <inkml:traceGroup>
          <inkml:annotationXML>
            <emma:emma xmlns:emma="http://www.w3.org/2003/04/emma" version="1.0">
              <emma:interpretation id="{F021190C-6373-4924-960F-E7E053050248}" emma:medium="tactile" emma:mode="ink">
                <msink:context xmlns:msink="http://schemas.microsoft.com/ink/2010/main" type="inkWord" rotatedBoundingBox="8012,17600 8057,17601 8057,17800 8011,17799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976.6794">229 351 196 0,'0'-7'72'0,"7"7"-56"0,-7-10-4 0,0 3 28 15,0 0-24-15,4-10 20 16,-4 0-20-16,8-14-156 15,4-14 72-15,3-13-44 16</inkml:trace>
        </inkml:traceGroup>
        <inkml:traceGroup>
          <inkml:annotationXML>
            <emma:emma xmlns:emma="http://www.w3.org/2003/04/emma" version="1.0">
              <emma:interpretation id="{0CBDD8E6-6396-40C4-B33A-DC0BCEFBF2A2}" emma:medium="tactile" emma:mode="ink">
                <msink:context xmlns:msink="http://schemas.microsoft.com/ink/2010/main" type="inkWord" rotatedBoundingBox="8044,17070 8186,17071 8184,17632 8042,1763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078.0176">403-354 508 0,'-8'-21'188'0,"8"18"-148"0,0 3-8 0,0 0 132 16,-15 17-80 0,-1 17-32-16,1 11 8 15,-1 44-36-15,1 1-12 0,-1-4-8 16,1-10-76-16,-1-11 40 15,5-6-268 1</inkml:trace>
        </inkml:traceGroup>
        <inkml:traceGroup>
          <inkml:annotationXML>
            <emma:emma xmlns:emma="http://www.w3.org/2003/04/emma" version="1.0">
              <emma:interpretation id="{44876023-898E-493C-8725-AFF3AD39CCC9}" emma:medium="tactile" emma:mode="ink">
                <msink:context xmlns:msink="http://schemas.microsoft.com/ink/2010/main" type="inkWord" rotatedBoundingBox="9158,16994 12430,17005 12426,18377 9153,18366">
                  <msink:destinationLink direction="with" ref="{82FD638C-96F7-46CE-8CA5-5B1B92C0CE97}"/>
                  <msink:destinationLink direction="with" ref="{57B8CCFF-541A-4242-BCC4-BB3E2003800E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3559.6207">1401 152 352 0,'31'-38'132'0,"0"20"-104"0,16 5-8 0,-16 2 124 15,8 11-84-15,3 11 8 16,-3 6-40-16,-8 7 0 16,-8 7-16-16,-4 0 20 15,-7-7-20-15,-16 7 12 0,-11-3-12 16,-16-1 36-16,-12-3-24 15,1 0-24-15,-5-3 0 16,8-14-36-16,12-7 20 16,16 0-292-1,15-7 168-15,15-7-152 16</inkml:trace>
          <inkml:trace contextRef="#ctx0" brushRef="#br0" timeOffset="-3319.9829">1905 14 560 0,'-16'7'208'0,"12"3"-164"0,-11 18-8 16,7-4 120-16,0 10-92 15,5 4-16-15,-1 0-32 16,8-4-4-16,3-3-8 16,5-3 8-16,7-8-8 0,8-9-12 15,4-8 4-15,-4-6-76 31,4-1 44-31,-4-9-84 0,-7-5 68 16,-9-2-8-16,-14-8 36 16,-9 1-40-16,-7-1 36 15,-5 4 32-15,1 7 0 0,8 6 8 16,7 1-4-16,8 10-76 16,23 7 36-16,20-7-304 15</inkml:trace>
          <inkml:trace contextRef="#ctx0" brushRef="#br0" timeOffset="-3034.6429">2543-79 364 0,'-11'-21'132'0,"-12"14"-100"0,-1 7-12 0,5 0 36 16,-4 7-36-16,3 4 124 16,-7 2-80-16,8 18 16 0,4 0-48 15,15 0-20-15,7 4-8 16,9 3-32-16,3-1 16 0,12-6 12 15,0-3 4-15,-4-11 40 32,8 7-20-32,-8-10 32 0,-15 3-32 15,-12 0 48-15,-12 1-40 16,-11 6 4-16,0-7-24 16,-8 4 20-16,0-11-20 0,4-3-128 15,7-7 64-15,9 0-336 16,7-11 220-1,15 5-148-15</inkml:trace>
          <inkml:trace contextRef="#ctx0" brushRef="#br0" timeOffset="-2668.9004">2954-179 340 0,'-4'-10'128'0,"0"10"-100"0,0 3-8 0,0 4 176 15,0 10-112-15,-3 18 44 16,-9 20-76-16,5 24 32 0,-1 7-48 15,-7 28 16-15,-1 16-32 0,5-9 28 16,3-21-32-16,-3-14-40 16,-1-14 12-16,-3-10-112 15,0-11 68-15,-1-9-108 16,-7-15 96-16,8-10-224 16,-1-10 164-1,9-7-84-15</inkml:trace>
          <inkml:trace contextRef="#ctx0" brushRef="#br0" timeOffset="-2434.2438">2795 90 456 0,'27'-52'168'0,"-7"35"-128"0,11-7-16 0,-8 17 60 15,8 3-52-15,0 15 16 16,4 16-32-16,-1 15 20 15,-3 6-24-15,-4 0 12 0,-15 0-12 16,-12 0 20-16,-8 4-20 16,-11-1 4-16,-4-2-8 15,-8-12 20-15,-4-2-16 16,4-21-20-16,0-21 0 16,12-17-332-1,19-7 188-15,15-7-168 0</inkml:trace>
          <inkml:trace contextRef="#ctx0" brushRef="#br0" timeOffset="-2028.5924">3496-447 572 0,'-8'3'208'0,"12"8"-160"0,-8 9-12 16,-4-3 128-16,-3 8-96 15,-1 5 36-15,0 12-64 16,-3 37 12-16,-8 14-32 15,3-11 0-15,1-2-12 0,0-15 20 16,-1-10-16-16,1-7 24 16,0-10-24-16,-1-4 12 15,5-9-12-15,-1-5 28 16,9-6-24-16,3-11-84 0,8-10 36 16,7-6-168-16,12-11 116 15,4-14-168-15,8-7 144 16,-8 0 60-16,4 4 36 15,-4 0 112-15,-11 17-56 16,-1 3 168-16,1 14-120 16,-4 11 124-16,-9 13-124 15,-3 10 68-15,0 11-92 16,-3 0 0-16,3-4-44 16,0 1 4-16,3-4-16 15,5-4 28-15,0-6-24 0,4-4-364 16,3-7 184-16,0-10-540 15</inkml:trace>
          <inkml:trace contextRef="#ctx0" brushRef="#br0" timeOffset="-1683.1732">3666 227 340 0,'27'-24'128'0,"-11"21"-100"0,11-18-8 15,-12 11 24-15,5-4-28 16,-1-3 32-16,0-4-32 16,-3 4-4-16,-5 0-8 15,-11 6 56-15,-7 1-32 16,-5 0-12-16,-7 3-8 16,-5 3 44-16,1 8-28 15,-8 6 120-15,4 1-76 0,4 16 28 16,4-3-56-16,7 7-16 0,0 0-12 15,9 0 24-15,3 0-20 16,3-3 12-16,9 3-16 16,-4-11 12-16,7 8-16 15,8-8 4-15,-3-9-4 16,7-4-24-16,4-7 8 16,4 0-224-16,3-14 124 15,-10 3-208 1</inkml:trace>
          <inkml:trace contextRef="#ctx0" brushRef="#br0" timeOffset="-3889.7829">1506-17 364 0,'0'-28'132'0,"4"28"-100"0,-4 0-12 0,4 11 44 16,0 6-40-16,-4 14 60 0,-4 14-48 16,0 13 56-16,-4 14-56 15,-7 35-16-15,-1 3-12 16,1 0-36-16,-5-24 16 15,-3-10-56-15,0-11 36 16,4-13-100-16</inkml:trace>
          <inkml:trace contextRef="#ctx0" brushRef="#br0" timeOffset="-1096.112">4030 217 612 0,'0'0'228'0,"-4"10"-180"0,-4 4-12 15,8 0 96-15,0 0-80 16,-4 3 32-16,4 0-48 16,0 0-4-16,0 0-20 15,0 1 12-15,0-8-16 0,4-3 32 16,-4-7-24-16,8-4-48 15,0-3 16-15,0-6-140 16,3-5 88-16,1-2-100 16,3 3 96-16,-3-11-52 15,3 7 72 1,-3 1 44-16,0 6 8 16,3 4 128-16,4 3-72 15,-7 7 68-15,7 7-72 0,-3 3 16 16,11 0-40-16,4-3 28 0,8 4-32 15,7-5-4-15,1-6-12 16,7 7-8-16,-8-7 4 16,-7-7-32-16,0 7 16 15,-12-6-32-15,-8-8 28 16,-11-7-84-16,-8-3 60 16,0-7-4-16,-8 0 28 15,0-3 4-15,-11 13 4 16,11 4 16-16,1 3-4 0,-13 14 40 15,9 10-20-15,-13 11 76 16,5 10-56-16,-4 3 24 16,3 1-40-16,9 3 0 15,3-4-16-15,4 1 12 16,16-4-16-16,15-1 16 16,19-5-16-16,12-8-40 15,0-17 20-15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5:36.8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8357D7-076E-4B63-A4E9-A9072BC46831}" emma:medium="tactile" emma:mode="ink">
          <msink:context xmlns:msink="http://schemas.microsoft.com/ink/2010/main" type="inkDrawing" rotatedBoundingBox="6187,2132 9160,2124 9161,2153 6188,2161" semanticType="underline" shapeName="Other"/>
        </emma:interpretation>
      </emma:emma>
    </inkml:annotationXML>
    <inkml:trace contextRef="#ctx0" brushRef="#br0">0 11 436 0,'4'0'160'0,"0"0"-124"0,0 4-8 0,0-4 28 16,0 0-36-16,-1 0 36 15,5 0-32-15,4 0 20 16,7 0-24-16,1 0 36 16,3 0-32-16,4 0 12 15,0 0-20-15,4 0-44 16,4 0 16-16,0 6 12 15,-1 1 0-15,5-7 20 16,-4 0-12-16,11 0-12 16,1 0 0-16,23-7 4 15,-8 4 0-15,19 0 8 16,-4 9-4-16,-7-6 8 16,-4 0-8-16,7 0 8 15,-7 4-8-15,12-4 16 16,-5 0-12-16,8 0-12 15,-3 3 0-15,7-3 12 16,-15 0-4-16,11-3-20 16,-8-1 8-16,13-6 4 15,-9 10 4-15,4-3 0 0,-7 6 0 16,-8-3 8-16,-12 0-4 0,0-3-12 16,-7 3 4-16,7-7 48 15,-4 7-24-15,4-4-8 16,-3 8-8-16,3-4 20 15,-4 3-12-15,0-3-4 16,-7 4-4-16,-4-8-4 16,-12 11 0-16,0-7 0 15,0 7 0-15,0-7 0 16,-8 7 0-16,1-7 52 16,-1 0-28-16,1-4-12 15,-1 4-4-15,0-3 8 16,-3 0-8-16,-5-4 16 15,9 7-16-15,-13-4-12 16,1 8 0-16,-8-4-4 16,4 0 0-16,-4 0 8 15,8 3 0-15,-8-3-12 16,8 0 8-16,-8 0 20 16,11 4-8-16,-3-4-4 15,-8 0 0-15,0 0 20 16,12 0-12-16,-12-4-164 15,7 4 84-15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5:30.6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4727C79-7590-4F15-9D07-7D475286C16C}" emma:medium="tactile" emma:mode="ink">
          <msink:context xmlns:msink="http://schemas.microsoft.com/ink/2010/main" type="writingRegion" rotatedBoundingBox="5805,599 9405,633 9397,1513 5796,1479"/>
        </emma:interpretation>
      </emma:emma>
    </inkml:annotationXML>
    <inkml:traceGroup>
      <inkml:annotationXML>
        <emma:emma xmlns:emma="http://www.w3.org/2003/04/emma" version="1.0">
          <emma:interpretation id="{A4068157-21BC-492E-A676-675D6EF2F89F}" emma:medium="tactile" emma:mode="ink">
            <msink:context xmlns:msink="http://schemas.microsoft.com/ink/2010/main" type="paragraph" rotatedBoundingBox="5805,599 9405,633 9397,1513 5796,1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7D9702-4DD5-4793-A0D9-749492F48B6B}" emma:medium="tactile" emma:mode="ink">
              <msink:context xmlns:msink="http://schemas.microsoft.com/ink/2010/main" type="line" rotatedBoundingBox="5805,599 9405,633 9397,1513 5796,1479"/>
            </emma:interpretation>
          </emma:emma>
        </inkml:annotationXML>
        <inkml:traceGroup>
          <inkml:annotationXML>
            <emma:emma xmlns:emma="http://www.w3.org/2003/04/emma" version="1.0">
              <emma:interpretation id="{316CC41C-0FF5-4E5B-9AB0-B46FACAF424F}" emma:medium="tactile" emma:mode="ink">
                <msink:context xmlns:msink="http://schemas.microsoft.com/ink/2010/main" type="inkWord" rotatedBoundingBox="5805,599 9405,633 9397,1513 5796,1479"/>
              </emma:interpretation>
            </emma:emma>
          </inkml:annotationXML>
          <inkml:trace contextRef="#ctx0" brushRef="#br0">-2 200 384 0,'-4'-3'140'0,"4"3"-108"0,0 0-8 15,0 0 76 1,0 0-60-16,0 0 28 16,0 0-40-16,0 0 44 15,0 0-40-15,0 0 56 16,0 0-52-16,0-7 20 16,0 7-36-16,0 0 28 15,0 0-32-15,0-7 4 16,0 7-12-16,0-7-24 15,8 7 8-15,-8-14 40 16,7 11-20-16,1-4-36 16,0 0 12-16,-4-7 20 0,11 11-4 0,1-4 20 15,-1 0-16-15,12-3-28 16,4 10 8-16,8-7-4 16,-4 7 8-16,11 0 16 15,-7 7-4-15,0-7-4 16,-5 7 4-16,-3 3 12 15,-7 0-8-15,-1 4-20 16,-4 3 4-16,-3 4 12 16,-1 0 0-16,-7-1 8 15,4 4-8-15,-9-3 16 16,1 3-12-16,-8-3 4 16,4-4-4-16,-7-3 20 15,3 0-16-15,-8-14-12 16,8 10-4-16,-3-20 28 15,3 10-12-15,0-18-20 16,4 1 0-16,0-10 4 16,8 3 4-16,-1-7 0 15,5 3 0-15,0-3-20 16,3 10 12-16,4-3-4 16,5 7 4-16,3 0 0 15,0 7 0-15,4 3 8 16,4 0 0-16,3 3-20 15,-3 8 12-15,8 3 4 16,-8 0 4-16,-16 13-20 0,8-3 12 16,-12 4 40-16,1 0-20 15,-8 3-20-15,-8-4 4 0,0-2 44 16,0-5-20-16,-8-2-8 16,-4-4-8-16,1-11 20 15,3 4-12-15,-7-14 4 16,15-3-8-16,-4 0-40 15,8-7 16-15,3-4 16 16,5 11 0-16,3-7 0 16,5 10 4-16,-1-3-60 15,8 7 32-15,-7 0 12 16,-1-1 8-16,0 4-16 16,8 7 12-16,-7 0-12 15,-1 7 8-15,4-3 44 16,0 6-20-16,1 4-20 15,-1 3 4-15,-8-7 28 16,1 4-16-16,-12 3 28 16,-4 4-24-16,-12-4 4 15,1 4-8-15,-13-8-8 16,9 1 4-16,-5-7 4 16,9-3-4-16,-1-11 16 15,5 3-12-15,7-20-12 16,7 4 0-16,13-11-16 15,3 3 12-15,12-6 4 16,0 10 4-16,7-1-20 16,1 8 12-16,-5 0-24 15,-3 10 20-15,-8 4 4 0,-3 3 8 16,-9 7-28-16,1 6 16 0,-5 5 32 16,1 2-12-16,-4 1 36 15,-1 3-28-15,-3 0-12 16,4-10-8-16,-4 0 40 15,0-4-24-15,3-10 24 16,-7 3-20-16,8-6 0 16,-8-4-8-16,0-7 4 15,4 4-8-15,0-14-4 16,4 10 4-16,-1-3-24 16,1 7 12-16,0-1-40 15,3 11 28-15,-3-7-20 16,8 14 24-16,-12 4 16 15,3-8 4-15,-3 11-20 16,4-4 8-16,0-3 12 16,-8 3 0-16,3-3 16 15,5 0-12-15,0-7 32 16,0 7-24-16,-1-7 4 16,5 0-12-16,-12 0-8 15,4 0 4-15,-4 0-4 16,0 0 0-16,0 0-12 15,0 0 8-15,0 0 12 16,0 0-4-16,0 0 8 16,0 0-8-16,0 0-20 15,0 0 8-15,0-7 20 0,0 7-4 0,0 0-4 16,0 0 0-16,0 0 4 16,0 0-4-16,-4-7-12 15,4 14 4-15,0-7 4 16,0 0 0-16,-8-7-20 15,16 7 12-15,-8 0-12 16,4 0 8-16,0 0 8 16,7 0 4-16,-11-7-20 15,8 14 12-15,4-7 4 16,-4 0 4-16,11 0 8 16,-8 0-4-16,17 0-20 15,-1 0 8-15,15 0 4 16,1 0 4-16,-1 0 0 15,1 0 0-15,-8 0 0 16,-4 0 0-16,-12 0 44 16,-3 0-24-16,-12-7 24 15,3 7-24-15,-18-3 0 16,7 3-12-16,-8-4-24 16,12 8 8-16</inkml:trace>
          <inkml:trace contextRef="#ctx0" brushRef="#br0" timeOffset="-3638.0266">-467 39 600 0,'-4'-7'224'0,"4"7"-176"0,0 0-12 16,0-4 80-1,0 8-72-15,0-4 24 16,0 0-36-16,0 0-12 16,0 7-12-16,-4 6 36 15,0 5-20-15,-3-1 4 0,-1 3-16 0,-4 18-8 16,5-7 0-16,-1 7-4 15,4 0 0-15,4-7 8 16,8 0-4-16,0-17 16 16,-1 3-12-16,1-10 32 15,4 0-24-15</inkml:trace>
          <inkml:trace contextRef="#ctx0" brushRef="#br0" timeOffset="-3977.781">-742 214 632 0,'0'0'236'0,"0"0"-184"0,4 0-16 16,0-7 60-1,0 7-60-15,-4-3 76 16,4 6-64-16,-4-6 28 15,4 3-44-15,-4-4-36 16,0 8 0-16,0-4 0 16,7 3 4-16,1-3 16 15,4 0-8-15,-1-3 40 16,5 3-24-16,11-7 20 16,0 7-24-16,12-14 0 15,-1 7-12-15,9-3-16 0,-1 3 4 16,1 0 48-16,-8 0-24 0,-9 0-8 15,-2 7-8-15,-9-3 4 16,0 3-4-16,-11-4 32 16,-4 8-20-16,-4-4 12 15,0 0-16-15,0 0 0 16,0 0-4-16,0 0-148 16,0 0 76-16,0 0-528 15,0 0 328-15</inkml:trace>
          <inkml:trace contextRef="#ctx0" brushRef="#br0" timeOffset="811.1572">2270 11 560 0,'0'-3'208'0,"0"3"-164"0,8 0-8 0,-8-4 68 16,4 4-64-16,-4-3 72 15,0 3-64-15,-4-4 36 16,4 1-48-16,-4 3 0 16,0 0-24-16,0-7 20 15,0 14-20-15,-7-7 48 16,7 0-32-16,0 0-32 16,-4 0 0-16,0 0 0 15,8 3 4-15,-3 4 8 16,-5 0-4-16,-4 3-12 15,8 1 4-15,-7-1 12 16,3 4-4-16,-4 0-12 16,5 3 4-16,-5 3 12 15,12 1-4-15,-8 3 16 16,16 4-12-16,-8-1-20 16,12 1 4-16,3-1 20 0,-7 1-4 0,7-4 4 15,1-4-4-15,-1 5 4 16,5-8-8-16,3-3 8 15,0-1-8-15,8-6-4 16,4-3 4-16,4-8 12 16,-1 4-8-16,1-7 16 15,-8 0-16-15,4-10 32 16,-8 3-24-16,-8-17 12 16,1 7-16-16,-16-10 12 15,3 6-16-15,-11-6 4 16,1 3-4-16,-5 0-8 15,-8 7 4-15,-3 0-16 16,7 7 8-16,-7-7 40 16,11 10-24-16,-15 0 16 15,11 4-16-15,1-1-24 16,-5 5 4-16,-3-5 4 16,11 8 4-16,-3-4 0 15,7 7 0-15,-4-7 0 16,0 7 0-16,0-3-12 15,8 3 8-15,-3-7-192 16,3 14 108-16</inkml:trace>
          <inkml:trace contextRef="#ctx0" brushRef="#br0" timeOffset="1083.696">2262 156 652 0,'-7'10'244'0,"7"-10"-192"0,0 3-12 0,0-3 172 16,0 0-124-16,0 4 72 15,7-1-96-15,-3-6 52 16,8 3-64-16,11-4 24 15,4 1-44-15,4-4 52 16,4 7-48-16,0-3-148 16,3 3 60-16</inkml:trace>
          <inkml:trace contextRef="#ctx0" brushRef="#br0" timeOffset="-4593.9203">-273-268 216 0,'0'-10'80'0,"0"10"-60"0,-4 0-8 15,0-7 116 1,8 7-72-16,-12 0 40 15,4 0-56-15,-7-7 20 16,3 7-32-16,-4 0 36 16,4 0-36-16,-7-3 40 15,7 3-40-15,-7-11 40 16,7 11-40-16,-7 0 4 16,7 0-20-16,-8 11-8 0,5-11 0 15,-9 0 28-15,5 0-16 0,-8 0 20 16,7 0-20-16,-7 3 20 31,7-3-24-31,-3 7-4 0,7-7-4 0,-3 7-4 16,3-7 0-16,1 3-20 15,-1 4 12-15,-7 4 32 16,11-1-16-16,-7 0 16 16,3 4-12-16,-7-4-16 15,11 4 0-15,-12 0 28 16,13-7-12-16,-13 3-12 15,13 0-4-15,-5-3 4 16,4 4 0-16,-7-1 8 16,3 0-4-16,-11 4 8 15,15 0-8-15,-11 0-28 16,0-1 12-16,3 1 24 16,4 0-8-16,1 0 8 15,3 3-4-15,-11-10 12 16,19 3-12-16,-8-3 4 15,0 3-4-15,4 1 4 16,-3 2-8-16,-1 5 8 16,8-8-8-16,0 4-12 15,0-1 4-15,-8 1 20 16,16 0-8-16,-8 3-4 0,4 0 0 16,0 1-24-16,-4 2 12 0,7 4 32 15,5-7-16-15,-4 4 0 16,11 3-4-16,-7 0-4 15,-1 0 0-15,5 0 0 16,-1 1 0-16,-3-1 8 16,3-4-4-1,-3-3-20-15,3 1 8 0,-3-1 12 16,7-7 0-16,-3 4 8 16,-4 0-8-16,7-4-12 15,-4 0 4-15,-3-3 12 16,7 4-4-16,1-8 8 15,-1 4-8-15,8-7-4 16,4 0 4-16,0 0 4 16,0 0-4-16,8-7-12 15,3 7 4-15,-3 0 4 16,0-7 0-16,-1 0 0 16,1 7 0-16,-4-7 8 15,-8 4-4-15,0-7 8 16,-4-1-8-16,-3 4 8 15,-1-3-8-15,-3-4-4 16,-1 1 4-16,1-5 4 16,3 11-4-16,-4-17 16 15,1 11-12-15,-4-5-12 16,7-2 0-16,-7-4 20 0,-5 3-8 16,5-3 4-16,-4 7-4 15,-8-11 12-15,11 8-12 0,-7-8-12 16,0 11 0-16,4-14 20 15,-1 10-8-15,-3-3 16 16,-4 7-16-16,0-7-20 16,8 14 4-16,-16-15 32 15,8 12-16-15,-7-8 44 16,-5 7-28-16,-4-6 32 16,13 6-32-16,-13-3-12 15,8 3-8-15,-11-10 4 16,11 10-4-16,-7-7-12 15,7 4 4-15,-7-3 12 32,7 2-4-32,-15-2-4 0,11 6 4 0,-15 0-16 15,8 4 8-15,-12 3 4 16,3 4 0-16,-6-1 0 16,7 4 0-16,-8 0 0 15,8 7 0-15,-4-4-12 16,7 4 8-16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6:27.0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241181-E6D3-4EA1-BEC7-DAC9DEBD8F72}" emma:medium="tactile" emma:mode="ink">
          <msink:context xmlns:msink="http://schemas.microsoft.com/ink/2010/main" type="writingRegion" rotatedBoundingBox="5114,3506 12654,419 13044,1371 5504,4458"/>
        </emma:interpretation>
      </emma:emma>
    </inkml:annotationXML>
    <inkml:traceGroup>
      <inkml:annotationXML>
        <emma:emma xmlns:emma="http://www.w3.org/2003/04/emma" version="1.0">
          <emma:interpretation id="{524A0567-58F8-4909-8329-386098CD2C31}" emma:medium="tactile" emma:mode="ink">
            <msink:context xmlns:msink="http://schemas.microsoft.com/ink/2010/main" type="paragraph" rotatedBoundingBox="5114,3506 12654,419 13044,1371 5504,4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459333-F769-4ACB-BAC4-B3796CC4687A}" emma:medium="tactile" emma:mode="ink">
              <msink:context xmlns:msink="http://schemas.microsoft.com/ink/2010/main" type="line" rotatedBoundingBox="5114,3506 12654,419 13044,1371 5504,4458"/>
            </emma:interpretation>
          </emma:emma>
        </inkml:annotationXML>
        <inkml:traceGroup>
          <inkml:annotationXML>
            <emma:emma xmlns:emma="http://www.w3.org/2003/04/emma" version="1.0">
              <emma:interpretation id="{64D89948-2F69-4CBD-86CA-2C40D10519B4}" emma:medium="tactile" emma:mode="ink">
                <msink:context xmlns:msink="http://schemas.microsoft.com/ink/2010/main" type="inkWord" rotatedBoundingBox="5114,3506 5976,3153 6360,4091 5498,44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-1470 2585 320 0,'-7'-17'120'0,"14"6"-96"0,-7 1-4 0,0 7 68 16,4 3-52-16,-4-7 100 15,4-4-76-15,-4 1 16 16,0 7-44-16,0 3 24 16,0 0-32-16,0 0-4 15,0 3-12-15,0 7 4 16,0 8-8-16,-8 13-12 16,8 6 4-16,-11 8-16 15,7 3 12-15,-4-3 20 16,4-7-4-16,-7 0 16 15,7-11-16-15,-4-3 4 16,8-3-4-16,-4-7 12 16,4 0-12-16,-4-11 4 15,8 0-4-15,0-3 20 16,0 0-16-16,0-3-12 16,0 3-4-16,4-10 4 0,-1 10 0 15,-3-14 16-15,4 7-8 16,0-10-12-16,3 3 0 0,1-10 4 15,-1 3 0 1,1-10-12-16,4 4 8 0,-5-11 12 16,5 10-4-16,-5-9-4 15,5 13 4-15,-5-7-32 16,1 6 16-16,-4 5 24 16,3 6-8-16,-3 0 0 15,0 7 0-15,0 1-4 16,-1 2 0-16,-3 4 0 15,0 4 0-15,0-1 0 16,4 4 0-16,-1 3-12 16,1 7 8-16,0 11 12 15,0 3-4-15,-1 7-4 16,1 3 4-16,-8 0 12 16,4 1-8-16,-8-1 24 15,0-7-20-15,-4-3-4 16,5-3-4-16,-5-8 20 15,4 1-12-15,-4-11 32 16,8 1-28-16,-4-11-4 16,4 3-8-16,0-13-4 15,4 3 0-15,0-10-12 0,4 3 8 16,3-10-4-16,1 7 0 0,4-14 0 16,3 3 0-16,4-13 8 15,0 7 0-15,8-15-12 16,0 11 8-16,4-6 12 15,-4 13-4-15,-4 0-12 16,-4 10 4-16,-3 1 28 16,-1 9-12-16,-7 1-20 15,-1 6 0-15,-3 8 20 16,0 3-4-16,-8 13 4 16,0 8-4-16,-8 10 12 15,4 0-12-15,-3-1 4 16,7 1-4-16,-8-3 12 15,4-1-12-15,-4-3 24 16,4-3-20-16,-7-4 40 16,7-4-28-16,-4 1-32 15,8-4 4-15,0-3-248 16,4 0 140-16</inkml:trace>
          <inkml:trace contextRef="#ctx0" brushRef="#br0" timeOffset="706.3855">-711 3074 476 0,'0'0'176'0,"0"0"-136"0,8 0-12 0,-8-4 84 15,12 4-68-15,-5-3 16 16,13-1-36-16,-9-3 24 15,-3 4-32-15,11-7 12 16,1 3-16-16,-13-4-8 16,9 1 0-16,-4 3 20 15,-1-3-12-15,9 3 4 16,-13 0-8-16,1-7 56 16,0 7-36-16,-8-3 16 15,4 10-28-15,-8-14 0 16,-4 14-8-16,0-10 4 15,1 10-8-15,-13-7 8 16,20 0-8-16,-19 0-20 16,11 11 8-16,-11-8 4 15,7 4 4-15,-7-3 0 16,11 6 0-16,0-3-20 16,8 4 12-16,-11-4-24 0,3 7 20 15,-4 0 4-15,5-1 8 0,7 1-12 16,-12 4 8-16,4 2 20 15,8 1-8-15,-8 3-12 16,8 4 0-16,-11 7 20 16,11-4-8-16,-8 3-12 15,8 1 0-15,0-1 40 16,8-3-24-16,-8-3 36 16,11-4-32-16,-3-3 4 15,0-4-12-15,4-6 12 16,7 3-12-16,0-7 24 15,5 3-20-15,-1-6 24 16,4 3-24-16</inkml:trace>
        </inkml:traceGroup>
        <inkml:traceGroup>
          <inkml:annotationXML>
            <emma:emma xmlns:emma="http://www.w3.org/2003/04/emma" version="1.0">
              <emma:interpretation id="{9C52B44E-69DC-4369-9BFD-2CA05F1D82A4}" emma:medium="tactile" emma:mode="ink">
                <msink:context xmlns:msink="http://schemas.microsoft.com/ink/2010/main" type="inkWord" rotatedBoundingBox="6375,3116 7439,2680 7733,3397 6668,3833"/>
              </emma:interpretation>
            </emma:emma>
          </inkml:annotationXML>
          <inkml:trace contextRef="#ctx0" brushRef="#br0" timeOffset="1967.3275">-45 2588 456 0,'0'-10'168'0,"0"10"-128"0,16-14-16 0,-13 7 80 16,5 4-64-16,-8-11 36 15,12 4-44-15,-12-7 36 16,0 6-40-16,0-9 12 16,-4 9-24-16,-4-9 44 15,0 9-32-15,-11-9-24 16,11 9-4-16,-3-2 0 15,-5-1 0-15,-3 10 8 16,11 4-4-16,-11 4-12 16,-1 3 4-16,1 7-16 15,7 3 12-15,-11 10 4 16,15 4 4-16,-3 7 8 16,-1 0-4-16,12-4 16 15,0 1-12-15,8-11 16 0,0-7-16 16,11-10 24-16,0 0-20 0,1-21-20 15,-1 7 0-15,1-24-120 32,-5 0 72-32,16-14-100 0,-8 4 88 0,-11-4 16 15,7 8 32-15,1-8 68 16,-5 14-24-16,-3-7 156 16,3 11-100-16,-7-4 56 15,3 10-80-15,-7-3 0 16,4 10-32-16,-8 0-4 15,4 11-12-15,-8 3-52 16,4 3 28-16,-4 11-16 16,0 3 20-16,-3 11 0 15,3-1 4-15,-8 8 8 16,4 3 0-16,-7 6 16 16,3 1-8-16,5 3 16 15,-1 0-16-15,-4-3 4 16,4-7-4-16,5-14 12 15,3 0-12-15,-8-17 40 16,16 0-24-16,-8-14-208 16,3 7 100-16</inkml:trace>
          <inkml:trace contextRef="#ctx0" brushRef="#br0" timeOffset="2387.9484">288 1945 572 0,'15'-17'208'0,"-15"17"-160"0,4-14-12 0,-4 14 56 15,8 0-56-15,4 0 12 16,-5 7-28-16,-3 0-28 16,0 0 0-16,-4 10 40 15,4 7-20-15,-12 0 36 16,1 3-32-16,-9 4 4 16,1-6-12-16,-5-5-16 15,5-3 4-15,3 1 12 16,4-1-4-16,8-7 60 15,4-3-36-15,12-14 16 16,3 7-28-16,4-7 0 16,4 7-8-16,1-7 12 15,-1 0-12-15,-4 4-56 16,-4 3 24-16,1-3-524 16,3 6 296-16</inkml:trace>
          <inkml:trace contextRef="#ctx0" brushRef="#br0" timeOffset="2901.3131">865 2268 820 0,'-20'-13'304'0,"20"13"-236"0,-11 13-20 15,-5-6 20-15,16 0-48 16,-19 3 8-16,7 8-16 0,-15 2 28 16,8 1-24-16,-8 3 12 15,0 4-16-15,0 2 36 16,7 1-24-16,-11-6-232 16,16 2 112-16</inkml:trace>
          <inkml:trace contextRef="#ctx0" brushRef="#br0" timeOffset="2673.7311">528 2230 444 0,'-12'0'164'0,"12"0"-124"0,0 7-16 0,8-3 132 15,-4-1-92-15,4 8 44 16,-1 6-64-16,13 0 4 16,-1 4-32-16,8-1 36 15,4 8-28-15,4-4-4 16,-4 3-12-16,0 1 48 16,4-1-32-16,-8-2 16 15,-8-5-24-15,-7-6-228 16,0-4 116-16</inkml:trace>
        </inkml:traceGroup>
        <inkml:traceGroup>
          <inkml:annotationXML>
            <emma:emma xmlns:emma="http://www.w3.org/2003/04/emma" version="1.0">
              <emma:interpretation id="{50D58D51-FE4D-4F5F-9FDC-91F03A0BF018}" emma:medium="tactile" emma:mode="ink">
                <msink:context xmlns:msink="http://schemas.microsoft.com/ink/2010/main" type="inkWord" rotatedBoundingBox="8956,2030 9505,1805 9729,2352 9180,25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9754.8332">2196 1136 548 0,'-15'-7'204'0,"15"7"-156"0,4-7-16 0,0 7 140 16,0 0-100-16,-1-6 24 16,1 6-56-16,0-7-28 15,4 7-4-15,4-4 0 16,7 8-4-16,0-4-12 15,4 7 4-15,1-4 12 16,3 0-4-16,0 1 8 16,4 3-8-16,-16-4 8 15,5 4-8-15,-20-3 32 16,0 2-20-16,0 1 12 16,-8 4-16-16,-11 2 28 15,-1-6-24-15,1 7-12 16,11 0-8-16,-11 0 12 15,7-1-4-15,-3 1-4 16,3 0 4-16,4-4 28 16,4 1-16-16,-3-8 20 15,7 4-20-15,0-11-264 16,7 4 136-16</inkml:trace>
          <inkml:trace contextRef="#ctx0" brushRef="#br0" timeOffset="-49228.8904">2731 1215 612 0,'-4'-3'228'0,"4"3"-180"0,0 0-12 16,0 0 72 0,0 0-68-16,4 0 80 15,3 3-68-15,5 1-28 16,0-1-12-16,-1 4 4 16,5 0-8-16,-5 3 4 15,5 4-4-15,-5 7-24 0,5-1 8 0,-4 4 4 16,-1 1 4-16,-3-5 44 15,0 1-24-15,-8-4 44 16,4 0-36-16,-8-6 28 16,4-1-28-16,-4-3-8 15,4 3-12-15,-4-6-8 16,4 2 4-16,-4-6-172 16,4 0 92-16</inkml:trace>
          <inkml:trace contextRef="#ctx0" brushRef="#br0" timeOffset="-47516.6316">2808 1208 392 0,'-4'-6'148'0,"4"9"-116"0,-8 0-8 0,5-3 100 16,6 0-72-16,-6 0 60 15,3 7-68-15,-8-3-20 16,4 3-16-16,-8 0 0 16,8-1-4-16,-7 1 16 15,7 0-12-15</inkml:trace>
          <inkml:trace contextRef="#ctx0" brushRef="#br0" timeOffset="-48898.5108">2851 1198 496 0,'-4'0'184'0,"4"0"-140"0,-12 0-16 16,8 4 64 0,4-1-56-16,-4 0 32 15,1 1-40-15,-5 3 44 16,0 7-40-16,-7-1 12 16,3 1-28-16,-7 3 28 15,3 4-28-15,-3 3 40 16,7 0-32-16,-3-3 4 15,7-1-16-15,0-2 0 0,4-5-4 0,0-6 28 16,4-3-20 0,0-8-260-16,8 1 132 0</inkml:trace>
        </inkml:traceGroup>
        <inkml:traceGroup>
          <inkml:annotationXML>
            <emma:emma xmlns:emma="http://www.w3.org/2003/04/emma" version="1.0">
              <emma:interpretation id="{E3D8F83E-BE73-486A-A3B1-67271D717C16}" emma:medium="tactile" emma:mode="ink">
                <msink:context xmlns:msink="http://schemas.microsoft.com/ink/2010/main" type="inkWord" rotatedBoundingBox="10446,1379 11440,972 11668,1531 10674,19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46826.7659">3687 472 624 0,'-20'-3'228'0,"20"3"-176"0,0 0-16 0,0 0 72 16,0 0-68-16,16 0 0 15,-4 0-24-15,11 0 32 16,12-7-24-16,19 3-12 15,4 8-8-15,35 3 48 16,0-14-28-16,23 3 8 16,-12 4-20-16,-3 0 12 15,-16 4-16-15,0-4 24 16,-19 0-20-16,-12 0-4 16,-7 7-4-16,-16-14 72 15,-4 7-40-15,-16-7-296 16,1 3 140-16</inkml:trace>
          <inkml:trace contextRef="#ctx0" brushRef="#br0" timeOffset="-46496.838">4511 341 684 0,'-23'-13'252'0,"23"13"-192"0,0-7-20 15,0 3 32 1,12 8-48-16,3-8 8 15,5 4-20-15,7 0 20 16,0 4-20-16,8-1-4 0,3 4-4 0,1 3-16 16,-4 1 8-16,-8 2 64 15,0 1-32-15,-19 3 40 16,0 4-36-16,-20 3 44 16,4 4-44-16,-11 3-24 15,3 0-8-15,-7 0 44 16,4 3-24-16,3-10-8 15,5 4-8-15,-5-8 20 16,8 1-12-16,1-7 40 16,3-1-28-16,0-9-244 15,8-4 120-15,7-7-672 16,5 0 424-16</inkml:trace>
        </inkml:traceGroup>
        <inkml:traceGroup>
          <inkml:annotationXML>
            <emma:emma xmlns:emma="http://www.w3.org/2003/04/emma" version="1.0">
              <emma:interpretation id="{1AC0E26B-9A16-4A59-9ACA-EF42BC1590AF}" emma:medium="tactile" emma:mode="ink">
                <msink:context xmlns:msink="http://schemas.microsoft.com/ink/2010/main" type="inkWord" rotatedBoundingBox="11948,835 12698,527 13044,1371 12293,167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46031.0995">5893 121 788 0,'35'-31'292'0,"-35"31"-228"0,39-20-16 16,-31 13 72 0,-1 3-76-16,-10-6 68 15,-1 6-60-15,-16-6-40 16,5 7-8-16,-16-1-4 15,8-3 0-15,-12 0 0 16,8 4 0-16,-8-11 0 0,12 11 0 16,-4-8 24-16,7 5-12 0,-3-1-40 15,7 3 16-15,-3 4-24 16,4 11 20-16,-5-5-16 16,9 8 16-16,-16 17 28 15,-1 0-8-15,-3 24-8 16,-3 11 0-16,7 13 4 15,7-10 0-15,-7-4 0 16,23-13 0-16,0-11 16 16,8-7-8-16,4-6-4 15,11-8 0-15,1-6 20 16,7 0-12-16,0-11-4 16,0 4-4-16,12 0-32 15,-12-3 16-15,11 3 12 16,-3-1 4-16,-4-2 24 15,0 3-16-15,-8-7 24 16,1 0-24-16,-9 0-100 16,1 0 44-16</inkml:trace>
          <inkml:trace contextRef="#ctx0" brushRef="#br0" timeOffset="-45804.9665">5529 431 768 0,'-23'-7'284'0,"23"7"-220"0,-7-3-20 0,7-1 120 15,0 8-100 1,11-8 8-16,-3 4-44 0,19-3 28 16,0 6-32-16,12-6 4 15,-1 3-16-15,1-4 28 16,4-3-24-16,-5 0-48 15,1 1 16-15</inkml:trace>
          <inkml:trace contextRef="#ctx0" brushRef="#br0" timeOffset="-43795.0679">5758-233 424 0,'-12'-14'156'0,"5"7"-120"0,-5 7-8 16,4-3 148 0,8 3-100-16,-8-4 76 0,8-3-88 15,-7 0 72-15,3 4-80 0,-4 3 44 16,4 0-60-16,-4-7-12 15,8 14-16-15,-3-7-36 16,6 0 12-16,1 0 4 31,8 7 8-31,3-4 16 0,1 4-8 0,15-7 32 16,-4 0-24-16,4 0-4 16,4-7-8-16,0-3 12 15,-8 10-8-15,-8 0 32 16,0 0-24-16,-11-7 64 15,-4 14-44-15,-8-7-184 16,4 0 80-16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28:26.4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A0AAF8-1537-41CC-A6CA-3EDEA7D544F6}" emma:medium="tactile" emma:mode="ink">
          <msink:context xmlns:msink="http://schemas.microsoft.com/ink/2010/main" type="inkDrawing" rotatedBoundingBox="4705,8599 10665,8327 10670,8439 4711,8711" semanticType="underline" shapeName="Other">
            <msink:sourceLink direction="with" ref="{09388AA4-1A7F-4BE0-AE50-C6F29CB66408}"/>
          </msink:context>
        </emma:interpretation>
      </emma:emma>
    </inkml:annotationXML>
    <inkml:trace contextRef="#ctx0" brushRef="#br0">0 239 80 0,'58'0'32'0,"-27"0"-24"0,3 0-4 16,-10-4 8-16,7 4-8 15,7 0-4-15,5 0 4 0,7 0 4 16,4 0-4-16,5 4-4 15,2-1 4-15,-2 1-16 16,-5-1 8-16,-4-3 4 16,4 0 0-16,4-3 0 15,4-1 0-15,-4 1 16 16,8 3-8-16,4 0 40 16,-4 7-24-16,-1 0-12 15,-3-4-8-15,0-3 12 16,8 0-8-16,4 0 16 15,11-3-16-15,-4 3-4 0,-4 3 0 16,-11 1-16-16,0-4 8 16,8 0 20-16,-1-7-8 15,5 3 4-15,-1 4-4 16,4 0-8-16,-7 0 4 16,-4-3-16-16,-5-1 8 15,5-3 20-15,4-3-8 16,7 0 4-16,4 3-4 15,-4 3-16 1,1 4 4-16,-13-3 4 16,-3 0 0-16,0-4 8 0,0 3-4 15,0 1-4-15,-1-1 4 16,-3 1-4-16,-4 0 0 16,-7-1 8-16,-5 4-4 15,-3-3-12-15,-5-1 4 0,-3 1 12 16,4-1-4-16,-4 1-20 15,7-4 8-15,1 4 40 16,3-4-20-16,9-4 0 16,3 11-8-16,0-7-16 15,4 7 8-15,-4 0 20 16,0 0-8-16,-4 0 4 16,0-3-4-16,8 0-24 15,16-1 8-15,3 1 20 16,4-1-4-16,-11 4-20 15,-9 0 4-15,-7 0 4 0,-7 0 4 16,-9-3 24-16,-3-1-12 16,-8 1-4-16,-4-4-4 15,-4 4 4-15,1-1-4 16,-13 1 8-16,1-4-8 16,-4 3-4-16,-5 1 4 15,1 0 12-15,-4 3-8 16,12-4-12-1,7-6-16-15,8-1 8 16,4 5 0-16,4-1 4 16,0 3 0-16,0 1 0 15,0 3 8-15,0 7 0 16,3-4 0-16,1-3 0 16,7 4 0-16,1-4 0 15,11 0 16-15,8-4-8 0,-4 1-20 16,-4-1 4-16,0 4 32 15,-12 0-16-15,-11 0-36 16,-4-3 16-16,4 3 20 16,-16 0-4-16,-3-4 20 15,-5-3-16-15,-3 7 4 16,-8 0-4-16,-8 11-128 16,1-4 64-16,-5 6-136 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6:33.97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23T17:59:41.148"/>
    </inkml:context>
  </inkml:definitions>
  <inkml:traceGroup>
    <inkml:annotationXML>
      <emma:emma xmlns:emma="http://www.w3.org/2003/04/emma" version="1.0">
        <emma:interpretation id="{504E93C2-C02D-4AF1-97CC-3DADFEDAA2DA}" emma:medium="tactile" emma:mode="ink">
          <msink:context xmlns:msink="http://schemas.microsoft.com/ink/2010/main" type="writingRegion" rotatedBoundingBox="2731,3919 23209,2700 24135,18258 3656,19477"/>
        </emma:interpretation>
      </emma:emma>
    </inkml:annotationXML>
    <inkml:traceGroup>
      <inkml:annotationXML>
        <emma:emma xmlns:emma="http://www.w3.org/2003/04/emma" version="1.0">
          <emma:interpretation id="{ABB65B20-7569-4C94-ADB2-BC9E6C033A6C}" emma:medium="tactile" emma:mode="ink">
            <msink:context xmlns:msink="http://schemas.microsoft.com/ink/2010/main" type="paragraph" rotatedBoundingBox="6372,3797 15393,3043 15470,3964 6449,471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086F388-61A0-40E3-9CEF-3E19EA2069E1}" emma:medium="tactile" emma:mode="ink">
              <msink:context xmlns:msink="http://schemas.microsoft.com/ink/2010/main" type="line" rotatedBoundingBox="6372,3797 15393,3043 15470,3964 6449,4718"/>
            </emma:interpretation>
          </emma:emma>
        </inkml:annotationXML>
        <inkml:traceGroup>
          <inkml:annotationXML>
            <emma:emma xmlns:emma="http://www.w3.org/2003/04/emma" version="1.0">
              <emma:interpretation id="{E23FE26C-5686-459B-A184-69CEFD78ACE1}" emma:medium="tactile" emma:mode="ink">
                <msink:context xmlns:msink="http://schemas.microsoft.com/ink/2010/main" type="inkWord" rotatedBoundingBox="8905,3585 12647,3273 12707,3985 8965,42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2193 2819 300 0,'3'-7'112'0,"-3"10"-88"0,4-9-8 0,-4 2 144 15,0 8-92-15,0-4 88 16,0 0-92-16,0 0 40 15,0 0-64-15,0 3-20 16,0 0-12-16,0 8 8 16,0 3-8-16,0 10-20 15,0 0 4-15,-4 10 20 16,4 1-4-16,-3 6-12 16,-1 0 0-16,-4-3 40 15,4 0-24-15,0-7 36 16,4-7-32-16,-4-10 92 15,8-4-60-15,-4-13-48 16,0-1-4-16,4-13-364 16,4 0 200-16</inkml:trace>
          <inkml:trace contextRef="#ctx0" brushRef="#br0" timeOffset="1393.3105">2897 2630 320 0,'0'-7'120'0,"0"7"-96"0,16-7-4 16,-9 0 96 0,5 7-68-16,7-3 104 15,1 3-88-15,7 10 24 16,8 0-52-16,3 18-4 0,1 3-20 0,0 7 0 15,-4 3-4-15,-12 10-8 16,4 1 4-16,-4 10 20 16,-7-7-12-16,-9 10-12 47,-3-6-4-47,-8-7 72 0,0-8-36 0,-7-13 48 0,3-7-44 15,-3-13 32 1,3-8-36-16,0-17-20 0,4-3-4 0,0-17-8 15,8-1 0-15,4-9-20 16,7 13 12-16,5-7-24 16,3 7 20-16,12-7 24 15,-4 7-8-15,11 0 8 16,1 0-4-16,11 0-8 16,-4 7 4-16,5-7 28 15,-5 14-16-15,-7-4-4 16,-5 7-8-16,-7 1 20 15,-8 6-12-15,-3-4 12 16,-5 8-12-16,-3-4-8 16,0 7 0-16,-9-3 4 15,5 3-4-15,-8-4-4 16,0 8 4-16,0-4 4 16,0 0-4-16,-4 0 16 15,0 7-12-15,-7-1 16 16,-1 1-16-16,-7 0 4 15,3 4-4-15,-11-1-8 0,4 0 4 16,-8-3-16-16,4 3 8 0,-8-3 4 16,8 4 0-16,-4-8 24 15,12 7-12-15,-5-3-32 16,9 0 12-16,-1 0 8 16,5 0 4-16,-1-4-28 15,5 4 12-15,-5 0-20 16,4 3 16-16,0-3-8 15,5 0 12-15,-5 0 16 16,4 3 0-16,-4-3-12 16,8 7 4-16,-4-11-16 15,4 8 12-15,-4-4 4 16,4 3 4-16,-3-3 16 16,3 0-8-16,-4-4 4 15,8 4-4-15,-4 0-8 16,0 3 4-16,0 1 4 15,3-5-4-15,-3 5-12 16,4-4 4-16,0 0 12 16,0-1-4-16,0 5 8 15,0-4-8-15,0-4-4 16,3 4 4-16,-3 0 12 16,4 7-8-16,-4-11-12 15,4 7 0-15,-4-3 20 16,-1 4-8-16,1-5-12 15,4 5 0-15,0-4-4 0,-1 6 0 0,1-9 8 16,4 6 0-16,-4-3 8 16,11 3-4-16,-7-6 8 15,-5 6-8-15,1-3 8 16,4 3-8-16,-5-3-20 16,5-3 8-16,-4-1 4 15,3 4 4-15,5-7 0 16,-5 3 0-16,1-3 0 15,4 4 0-15,-5-4 32 16,5 3-16-16,-16-3 48 16,4 0-36-16,-4-3-288 15,0 3 140-15</inkml:trace>
          <inkml:trace contextRef="#ctx0" brushRef="#br0" timeOffset="2222.4928">4302 2774 600 0,'-7'-14'224'0,"7"14"-176"0,0-3-12 15,-4 0 116 1,8 3-92-16,-4-4 8 16,7 1-40-16,5-4 20 0,7 7-32 0,1-4-24 31,7 4 4-31,0 7 0 0,0 4 4 0,-4 6 0 16,0 7 0-16,-3 0 8 15,-1 0-4-15,-7 0 24 16,-12 0-16-16,-8 0 56 15,4-3-36-15,-11 0 4 16,3 3-24-16,-23 7 20 16,12-4-20-16,-8 4-4 15,4-3-4-15,-4-4 12 16,12 0-8-16,-5-7 16 16,9 0-16-16,3-10 16 15,4-3-16-15,1-11-100 16,14 0 48-16,-7-10-264 15,8-1 172-15</inkml:trace>
          <inkml:trace contextRef="#ctx0" brushRef="#br0" timeOffset="2820.7359">4775 2760 540 0,'-8'0'200'0,"8"0"-156"0,-4 0-12 0,-4 0 132 16,8 0-96-16,0 0 80 15,-7 0-88-15,3 0-12 16,4 0-32-16,-8 0 8 16,8 0-16-16,-12 7-28 15,12 0 8-15,-15 0 4 16,7-4 8-16,-4 11 8 16,5-7-4-16,-5 3 16 15,4 4-12-15,-11-7 32 16,11 3-24-16,-3-3 32 15,-1 7-32-15,-3-7 4 16,7 3-12-16,4-3-24 16,4 7 8-16,-8-4 4 15,8 4 4-15,0-4 16 16,0 4-8-16,8-4 16 16,-8 4-16-16,4-4 16 15,4 1-16-15,-5 3 4 16,5-4-4-16,0 0 20 15,4 1-16-15,-5-5-4 16,5 5-4-16,-1-11 4 16,5 7-4-16,-1-7 24 15,5 7-16-15,-5-7 24 16,5 0-24-16,-5-7-4 0,1 7-4 16,-5-7-120-16,5 7 64 15,-5 0-216-15,5 0 148 0</inkml:trace>
          <inkml:trace contextRef="#ctx0" brushRef="#br0" timeOffset="12116.2918">5696 2936 684 0,'-19'3'252'0,"19"-3"-192"0,0 7-20 0,0-3 112 16,7-1-92-16,5 1 20 16,3 2-48-16,5-6-12 15,-1 0-12-15,0 7 36 16,9-7-20-16,-1 0 48 15,8 0-40-15,-5 4-156 16,1-4 64-16</inkml:trace>
        </inkml:traceGroup>
        <inkml:traceGroup>
          <inkml:annotationXML>
            <emma:emma xmlns:emma="http://www.w3.org/2003/04/emma" version="1.0">
              <emma:interpretation id="{9888F5B4-16E6-4E96-8C91-8C4ED92F1121}" emma:medium="tactile" emma:mode="ink">
                <msink:context xmlns:msink="http://schemas.microsoft.com/ink/2010/main" type="inkWord" rotatedBoundingBox="12514,3642 13366,3571 13386,3805 12534,3876"/>
              </emma:interpretation>
            </emma:emma>
          </inkml:annotationXML>
          <inkml:trace contextRef="#ctx0" brushRef="#br0" timeOffset="11887.6997">5762 2791 736 0,'-8'-7'272'0,"4"1"-208"0,0-1-20 0,-3 7 160 15,7 0-120-15,0-7 36 16,0 0-72-16,0 0-12 16,11 4-20-16,1-4 16 15,3 0-20-15,8 0-12 16,1 7-4-16,14 0 20 15,-3 0-8-15,0 0 48 16,-4 7-28-16,-4 0-16 16,-4 0-4-16,-11 3-108 15,-4 0 56-15</inkml:trace>
          <inkml:trace contextRef="#ctx0" brushRef="#br0" timeOffset="12343.3911">6443 2908 956 0,'-12'0'352'0,"12"0"-272"0,12 0-24 16,-4-7 68-1,0 7-80-15,23-10 0 0,3 7-28 16,5-4 60-1,4 3-44-15</inkml:trace>
        </inkml:traceGroup>
        <inkml:traceGroup>
          <inkml:annotationXML>
            <emma:emma xmlns:emma="http://www.w3.org/2003/04/emma" version="1.0">
              <emma:interpretation id="{2394DE3C-A937-43A1-BC27-E1198C2CB93F}" emma:medium="tactile" emma:mode="ink">
                <msink:context xmlns:msink="http://schemas.microsoft.com/ink/2010/main" type="inkWord" rotatedBoundingBox="13907,3507 14277,3476 14306,3819 13936,3850"/>
              </emma:interpretation>
            </emma:emma>
          </inkml:annotationXML>
          <inkml:trace contextRef="#ctx0" brushRef="#br0" timeOffset="12775.5441">7206 2812 704 0,'-16'0'264'0,"16"0"-208"0,-4 10-12 0,8-10 20 16,8 4-44-16,7-4 36 15,8 0-32-15,8-7 32 16,4 3-32-16,3-6-12 16,-3 0-8-16,-4-4 4 15,-8 7-4-15,-8-10 52 16,-3 7-32-16,-8-11-12 15,-5 4-4-15,-10-7-20 16,3 3 8-16,-15-3 56 16,3 3-28-16,-11 1 32 15,4 9-28-15,-16 1-44 16,8 10 8-16,-12 7 20 16,9 7-8-16,-5 6-16 15,8 8 4-15,4 3 32 16,11 3-16-16,5 1-28 15,11-4 12-15,7-4 44 16,9 1-16-16,11-8 24 0,8-3-24 0,7 1 44 16,1-5-36-16,4-2-156 15,-5-4 68 1</inkml:trace>
        </inkml:traceGroup>
        <inkml:traceGroup>
          <inkml:annotationXML>
            <emma:emma xmlns:emma="http://www.w3.org/2003/04/emma" version="1.0">
              <emma:interpretation id="{D40D1093-3FAC-410F-9790-95451C398BB0}" emma:medium="tactile" emma:mode="ink">
                <msink:context xmlns:msink="http://schemas.microsoft.com/ink/2010/main" type="inkWord" rotatedBoundingBox="7149,3844 15402,3155 15463,3883 7210,4573"/>
              </emma:interpretation>
            </emma:emma>
          </inkml:annotationXML>
          <inkml:trace contextRef="#ctx0" brushRef="#br0" timeOffset="13600.7383">8503 2341 540 0,'34'-7'200'0,"-34"7"-156"0,35-4-12 0,-23 1 160 16,3 6-112-16,-3-6 56 15,0 3-80-15,-9-4 20 16,1 4-44-16,-15-7 16 15,3 7-28-15,-27 0 0 16,4-6-12-16,-27-1 4 16,8 0-8-16,-16 0-12 15,19 4 4-15,1-4-32 16,11 7 20-16,0 0-4 16,8 3 12-16,4 1-28 15,7 6 20-15,1 10 16 16,3-2 0-16,-3 26 0 15,3-2 4-15,-3 27 12 16,3-8-8-16,-7 5-12 16,11-4 0-16,-4-11 4 15,9-6 0-15,-5-10 32 16,8-4-16-16,0-11 32 16,4 1-32-16,-4-7 4 15,4-1-12-15,-4-2-8 16,0-4 4-16,0-4-4 15,0 0 0-15,0 1 0 16,3 3 0-16,-3-4-20 0,12 1 12 16,-4 3 40-16,11 3-20 15,4-3 60-15,1 0-40 0,-1-4 12 16,0 7-28-16,4-6 36 16,-7-1-28-16,-1 1 12 15,0-1-20-15,-11-3-168 16,7 0 84-16,-11-3-144 15,4 3 124-15</inkml:trace>
          <inkml:trace contextRef="#ctx0" brushRef="#br0" timeOffset="-2400.5872">416 3480 716 0,'0'-4'264'0,"0"4"-204"0,19-3-16 0,-7-1 36 16,3 4-52-16,16-7 32 16,4 7-32-16,11-7 8 15,5 7-20-15,-1-3 8 16,-3 3-12-16,-13-7-220 15,1 14 116-15</inkml:trace>
        </inkml:traceGroup>
        <inkml:traceGroup>
          <inkml:annotationXML>
            <emma:emma xmlns:emma="http://www.w3.org/2003/04/emma" version="1.0">
              <emma:interpretation id="{EF9D81CD-8F2C-48B9-AD04-D7D9B76C8A47}" emma:medium="tactile" emma:mode="ink">
                <msink:context xmlns:msink="http://schemas.microsoft.com/ink/2010/main" type="inkWord" rotatedBoundingBox="7265,4019 9268,3851 9321,4478 7317,46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103.9024">656 3308 444 0,'-23'0'164'0,"23"0"-124"0,-24 6-16 15,17 1 156 1,3 4-104-16,-8 2-12 16,8 5-40-16,-7 2 24 15,7 4-24-15,-4 0 4 16,8 0-16-16,-8 1 36 0,8 2-24 0,-8 1 20 16,8 3-24-16,-7 0 0 15,7-7-12-15,-4 7 20 16,8-7-16-16,0-4 12 15,7-2-12-15,5-8 44 16,7-3-28-16,8-11-112 16,0 1 44-16,8-11-460 15,-1 0 276-15</inkml:trace>
          <inkml:trace contextRef="#ctx0" brushRef="#br0" timeOffset="-1787.3656">985 3242 624 0,'-4'-7'228'0,"4"7"-176"0,8-3-16 16,-4 3 16-1,-1 7-36-15,1 0-4 16,4 3-8-16,-4 7 20 15,0 0-12-15,0 1 12 16,-1 2-12-16,-3-3 28 16,0 4-24-16,-3-4 12 15,-1 0-16-15,0-3 12 16,0 0-16-16,0-4 4 0,4-3-4 0,4-7 4 16,8 0-8-16,3-7 8 15,8 4-8-15,8-8-28 16,0 8 12-16</inkml:trace>
          <inkml:trace contextRef="#ctx0" brushRef="#br0" timeOffset="-1293.9435">2096 2977 560 0,'-4'-3'208'0,"4"3"-164"0,0 3-8 15,0-3 136 1,0 0-100-16,0 0 76 16,0 0-84-16,4 4 28 0,-4-1-56 0,11-3 24 15,5 0-32-15,7 0 0 16,4 0-16-16,8-3 12 31,4-1-16-31,3-3 32 0,-3 7-24 0,0-7 12 16,-4 7-16-16,-8-3 20 15,-4 3-20-15,-4-3 32 16,-7 3-28-16,-8-4 12 16,0 4-16-16,-8-3-52 15,4 6 24-15,-4 1-560 16,0 2 316-16</inkml:trace>
        </inkml:traceGroup>
        <inkml:traceGroup>
          <inkml:annotationXML>
            <emma:emma xmlns:emma="http://www.w3.org/2003/04/emma" version="1.0">
              <emma:interpretation id="{169BBAE9-7B28-487F-A195-7050D59025AA}" emma:medium="tactile" emma:mode="ink">
                <msink:context xmlns:msink="http://schemas.microsoft.com/ink/2010/main" type="inkWord" rotatedBoundingBox="6377,3852 7907,3724 7915,3814 6384,3942"/>
              </emma:interpretation>
            </emma:emma>
          </inkml:annotationXML>
          <inkml:trace contextRef="#ctx0" brushRef="#br0" timeOffset="-3424.9163">-355 2943 600 0,'-19'-4'224'0,"19"4"-176"0,-8 7-12 0,-3-7 44 16,11 0-52-16,0 0 52 15,0 7-48-15,-8-7 20 16,16 0-32-16,-8 0 28 16,11 0-32-16,5 7 20 15,3 0-20-15,12-4 28 16,4-3-28-16,23 0-12 15,-4 0-8-15,55-7 4 16,-5 1 0-16,39-5 52 16,-7 8-28-16,11-4 16 15,-12 3-24-15,-15-6 20 16,-15 10-24-16,-20-7 12 16,-15 7-12-16,-16-7-8 15,-11 7 0-15,-12-7-48 16,-8 4 24-16</inkml:trace>
        </inkml:traceGroup>
        <inkml:traceGroup>
          <inkml:annotationXML>
            <emma:emma xmlns:emma="http://www.w3.org/2003/04/emma" version="1.0">
              <emma:interpretation id="{532DC94E-CFB6-4594-975D-018D6250E95F}" emma:medium="tactile" emma:mode="ink">
                <msink:context xmlns:msink="http://schemas.microsoft.com/ink/2010/main" type="inkWord" rotatedBoundingBox="6797,4059 15224,3355 15270,3913 6844,4617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-2614.1668">350 3569 416 0,'0'-7'152'0,"0"7"-116"0,4-10-12 16,-4 3 136 0,4 7-92-16,-4-10 36 0,4 3-64 15,-8-7 20-15,-4 4-32 0,-4-11-16 16,5 7-8-16,-13 0 40 16,1 4-24-16,-20 7 44 15,12 3-36-15,-12 3 4 16,4 11-20-16,1 3 20 15,7-3-20-15,3 3 4 16,17 4-8-16,-1-4-16 16,16 4 4-16,7-15 64 15,8-2-32-15,12-4 60 16,4 0-52-16,0-10-16 16,-5 3-12-16,-3-11-96 15,0 5 48-15,-7-18-20 16,-5-11 36-16,-4-9-20 15,-3 3 24-15,-4-14 36 16,3 10-8-16,-11 4-8 16,0 14-4-16,0 6 56 15,0 14-28-15,-7 14-28 16,3 14 0-16,-4 20 16 16,0 8-4-16,-3 13-4 15,11 3 0-15,-16 1 40 16,5-4-24-16,-5-4 52 15,12-2-40-15,-7-5 12 16,7-6-28-16,-8-7-176 16,8-7 88-16,0-13-424 15,4-5 276-15</inkml:trace>
          <inkml:trace contextRef="#ctx0" brushRef="#br0" timeOffset="13915.1224">8042 2778 748 0,'8'0'276'0,"-8"0"-216"0,19-14-16 15,-11 7 136 1,-1 7-108-16,-3-7 60 16,12 4-76-16,-5-4 28 15,9 7-48-15,-1-7 68 16,8 7-56-16,4-7 20 15,4 7-40-15,4-3 8 16,-1 3-20-16,1-4 28 16,0 4-28-16,-12-3 48 0,-4 6-36 15,-15-3-40-15,0 0 4 16,-12 0-244-16,4 4 136 0</inkml:trace>
        </inkml:traceGroup>
      </inkml:traceGroup>
    </inkml:traceGroup>
    <inkml:traceGroup>
      <inkml:annotationXML>
        <emma:emma xmlns:emma="http://www.w3.org/2003/04/emma" version="1.0">
          <emma:interpretation id="{269B712A-0238-495E-80F7-6D51EA973C4F}" emma:medium="tactile" emma:mode="ink">
            <msink:context xmlns:msink="http://schemas.microsoft.com/ink/2010/main" type="paragraph" rotatedBoundingBox="4953,4917 8050,4917 8050,5509 4953,55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2A19189-D626-48E1-BDBD-53C0629691FF}" emma:medium="tactile" emma:mode="ink">
              <msink:context xmlns:msink="http://schemas.microsoft.com/ink/2010/main" type="inkBullet" rotatedBoundingBox="4954,4891 8050,4917 8045,5525 4949,5499"/>
            </emma:interpretation>
            <emma:one-of disjunction-type="recognition" id="oneOf3">
              <emma:interpretation id="interp7" emma:lang="" emma:confidence="0">
                <emma:literal>→</emma:literal>
              </emma:interpretation>
            </emma:one-of>
          </emma:emma>
        </inkml:annotationXML>
        <inkml:trace contextRef="#ctx0" brushRef="#br0" timeOffset="50277.2691">-1713 4102 496 0,'0'-3'184'0,"0"3"-140"0,-4 0-16 15,0-4 64 1,0 4-56-16,-4-3 48 16,4 3-48-16,-7-3 8 15,7 3-28-15,-4-4 36 16,4 8-28-16,-3-4-40 16,7 0 8-16,-12 0 28 0,4 3-12 15,-3 4 36-15,3 3-28 0,-4 4 20 16,8 3-20-16,4 7 8 15,0 0-12-15,8 4 0 16,4 3-4-16,15-7 20 16,12 0-16-16,7-10 4 15,0 0-8-15,9-11-8 16,-5-3 4-16,4-10 12 16,-4-1-8-16,5-9-12 15,-5 6 0-15,8-7 4 16,0 8 0-16,4-1-12 15,-8 3 8-15,4 5-4 16,-11-1 0-16,7 7 8 16,-4 3 0-16,-7 1 0 15,-4 2 0-15,-5 5-12 16,-3 3 8-16,-7 3 12 16,-1 3-4-16,-8 8 16 15,1 3-12-15,-16 7-12 16,11-7 0-16,-11 0 12 15,0 0-4-15,-7-4 8 16,7 1-8-16,-4-8-12 16,4 1 4-16,0-7 4 15,0-4 0-15,4-3 0 16,3 0 0-16,1-7 0 16,0 0 0-16,4-7 32 0,-5 0-16 15,5-7-24-15,-4 7 4 0,-1-10 16 16,5 3-4-1,0-6 4-15,3 3-4 0,4-7-24 16,1 3 8-16,7-7-24 16,0 8 20-16,12-8-4 15,-1 8 8-15,1-1 8 16,0 11 0-16,3-4 0 16,-3 7 0-16,0 0-12 15,0 4 8-15,11 3-4 16,0 10 0-16,12-3 16 15,0-7-4-15,8 14-4 16,-8-4 4-16,0-3-4 16,-4 0 0-16,7-7 16 15,-6 10-8-15,22-27-20 16,-4 10 4-16,8-10 12 16,-3 0 0-16,-5-11 24 15,-7 4-16-15,-4-4 92 16,-8 4-56-16,0 0 20 15,-8 0-36-15,-15-3 24 16,-4 9-32-16,-12-2 32 16,1 6-32-16,-13-3-12 15,-3 3-8-15,-4-3-524 16,0 3 284-16</inkml:trace>
      </inkml:traceGroup>
    </inkml:traceGroup>
    <inkml:traceGroup>
      <inkml:annotationXML>
        <emma:emma xmlns:emma="http://www.w3.org/2003/04/emma" version="1.0">
          <emma:interpretation id="{FA8D1B45-6AA7-4FDF-81D7-7689D26D6B7C}" emma:medium="tactile" emma:mode="ink">
            <msink:context xmlns:msink="http://schemas.microsoft.com/ink/2010/main" type="paragraph" rotatedBoundingBox="9681,4454 23369,4567 23355,6341 9666,6229" alignmentLevel="6"/>
          </emma:interpretation>
        </emma:emma>
      </inkml:annotationXML>
      <inkml:traceGroup>
        <inkml:annotationXML>
          <emma:emma xmlns:emma="http://www.w3.org/2003/04/emma" version="1.0">
            <emma:interpretation id="{61723AF2-F9BD-4E9A-B2CD-F21E6E96D3F0}" emma:medium="tactile" emma:mode="ink">
              <msink:context xmlns:msink="http://schemas.microsoft.com/ink/2010/main" type="line" rotatedBoundingBox="9681,4454 23369,4567 23355,6341 9666,6229"/>
            </emma:interpretation>
          </emma:emma>
        </inkml:annotationXML>
        <inkml:traceGroup>
          <inkml:annotationXML>
            <emma:emma xmlns:emma="http://www.w3.org/2003/04/emma" version="1.0">
              <emma:interpretation id="{96B89D28-D6B4-4896-A4E0-F26BE432B762}" emma:medium="tactile" emma:mode="ink">
                <msink:context xmlns:msink="http://schemas.microsoft.com/ink/2010/main" type="inkWord" rotatedBoundingBox="9681,4454 13676,4487 13662,6261 9666,6229"/>
              </emma:interpretation>
            </emma:emma>
          </inkml:annotationXML>
          <inkml:trace contextRef="#ctx0" brushRef="#br0" timeOffset="21873.7103">3002 3803 280 0,'-8'-14'104'0,"4"7"-84"0,-4 0 0 0,8 4 136 16,-7 3-88-16,-1-7 88 15,4 0-92-15,-12 0-24 16,13 1-24-16,-5-5-24 16,0 11 4-16,-4-7 28 15,12 7-12-15,-7-7-20 16,7 7 0-16,-8 0 4 16,8 0 4-16,0 7-12 15,0 0 8-15,0 4 4 16,0 2 0-16,8 1 8 15,-1-4-4-15,5-3-4 16,7 7 4-16,5-14 12 16,-1 0-8-16,8-7 16 15,4 0-16-15,7-7-4 16,-3 4 0-16,7-7-4 16,-7 3 0-16,0 0-20 15,-4 4 12-15,3 3-12 16,-10 4 8-16,-1 3 24 15,-4 7-4-15,0 6-20 16,0 5 4-16,1 6 4 16,-5 3 4-16,0 4 8 15,1 0-4-15,-5 0 8 16,4 0-8-16,-7 0 8 0,0-3-8 16,-8-4 32-16,3-4-20 0,-7-2-4 15,0-5-8-15,0-6 4 16,0-3-4-16,0-8-4 15,8 4 4 1,0-10-4-16,3 3 0 0,5-14 0 16,3 4 0-16,8-14 8 15,0 4-4-15,4-8-28 16,4 8 12-16,0-4-12 16,0 14 12-16,0 3 8 15,-4 3 4-15,0 1 0 16,0 7 0-16,11 3-36 15,1 7 20-15,23 3 16 16,3 0 0-16,13-6 12 16,-5 3-8-16,16-18-4 15,-12 1 4-15,24-11 28 16,-16 11-16-16,-4-18-12 16,-15 11-8-16,-12-7 72 15,-16 7-36-15,-7-4 136 16,-12 4-92-16,-3-4 16 15,-13 4-52-15,1-3 0 16,0 6-24-16,0 0-764 16,-1 7 404-16</inkml:trace>
          <inkml:trace contextRef="#ctx0" brushRef="#br0" timeOffset="22969.1229">3900 4357 436 0,'7'-3'160'0,"-14"6"-124"0,14-3-8 16,-7 3 72-16,4 1-60 0,-4 3 8 16,0 3-28-16,0 7-4 15,0 4-8-15,0 3 20 16,0 4-16-16,-11-4 32 16,11 0-28-16,0-4-32 15,0 1 8-15,0-11 64 16,7 1-32-16,-3-15 36 15,0-3-32-15,0-6 8 16,12-1-20-16,-5-17-8 16,5 3-4-16,-1-16 20 15,-7 6-12-15,7-4-20 16,-3 8 0-16,-4 10-40 16,-1 10 28-16,-3 11-28 15,12 6 28-15,-12 11 52 16,0 7-12-16,3 6-8 15,5-6-8-15,7-1 48 0,5-2-28 0,3-8 16 16,11-3-24-16,-3-11 8 16,-4 1-12-16,0-7 12 15,-4 3-16-15,-11-7 16 16,3 7-16-16,-19-10-4 16,0 3 0-16,-4-13-24 15,0 9 12-15,-7-2 4 16,7-1 4-16,-12 4-28 15,16 7 16-15,-11 3-12 16,7 7 12-16,-12 7-8 16,9 3 8-16,-13 14 0 15,9 4 4-15,-13 6 32 16,13 7-12-16,-9 1-32 16,5-1 12-16,11 0 8 15,0-7 4-15,12-6 16 16,11-11-12-16,12-3-20 15,8-7 4-15</inkml:trace>
          <inkml:trace contextRef="#ctx0" brushRef="#br0" timeOffset="23269.4229">4662 4381 612 0,'8'-24'228'0,"-8"24"-180"0,-8-7-12 15,1 4 116 1,7 3-92-16,-8-4 44 15,4 8-60-15,-8-4-32 0,9 7-12 0,-5-1 0 16,4 5 0-16,-4-1 0 16,8 4 0-16,-4 3 24 15,8 0-12-15,0 0-20 16,8 1 0-16,-5-1 4 16,5 7 4-16,-4-7-20 15,3 0 12-15,-7 1-4 16,0-1 4-16,-8-3 24 15,0 3-8-15,-7-7 16 16,-1 0-16-16,-3-6 4 16,3 3-4-16,-3-11 36 15,7 4-20-15</inkml:trace>
          <inkml:trace contextRef="#ctx0" brushRef="#br0" timeOffset="23480.9861">5042 4075 704 0,'-8'-7'264'0,"8"7"-208"0,-8 10-12 16,4-10-52 0,4 7-4-16,-4 14 4 15,4-4 8-15,-3 28 32 16,3 3-16-16,-8 14-32 15,4 3 8-15,-11-6-176 16,7-8 104-16</inkml:trace>
          <inkml:trace contextRef="#ctx0" brushRef="#br0" timeOffset="24155.2801">4798 4312 684 0,'-8'-17'252'0,"8"17"-192"0,12 4-20 0,-5-4 112 16,9 0-92-16,11 0-16 15,8 6-28-15,7-2 4 16,1-1-12-16,7-10 40 16,-3 7-24-16,-1-6-40 15,-7-8 8-15,-8 3-16 16,-4 5 12-16,-11-8 16 15,-5 14 0-15,-11-7-20 16,4 3 8-16,-12 4 20 16,4 4-4-16,-7 10 4 15,3-1-4-15,-4 12-8 16,5-1 4-16,-1 13-24 16,8 1 12-16,4-7 40 15,0 0-20-15,7-7 8 16,5-3-12-16,7-14 20 15,0 3-16-15,4-17 12 16,0 7-12-16,-7-10 0 16,-5 3-4-16,-15-14 4 0,-4 11-8 0,-7-14-20 15,-5 10 8-15,-3-13-4 16,3 6 4-16,5 0 0 16,7 1 0-16,8 3-44 15,7-1 24-15,13 5 52 16,7-1-16-16,11 4 28 15,-3 3-20-15,0 0-8 16,-1 7-4-16,-11 3-32 16,1 8 16-16,-9 6-4 15,-7 7 8-15,-12 14-20 16,-4-4 16-16,-4 7-32 16,0-3 28-16,8 0 4 15,8-14 12-15,0 0 24 16,3-3-12-16,-3-11 32 15,11-3-28-15,-7-14 20 16,-4 4-20-16,7-11 8 16,-3-3-12-16,-1-7 0 15,-3 3-4-15,4-13-8 16,-1 6 4-16</inkml:trace>
          <inkml:trace contextRef="#ctx0" brushRef="#br0" timeOffset="24485.1567">6075 4302 852 0,'-58'31'316'0,"58"-31"-248"0,-23 41-16 0,11-24 68 16,5 1-76-16,-5 2-28 15,4 4-12-15,8-3 32 16,4-4-24-16,4-3-108 15,4 0 52-15,3-4-432 16,0-7 260-16</inkml:trace>
          <inkml:trace contextRef="#ctx0" brushRef="#br0" timeOffset="24357.8176">6075 4116 956 0,'-4'-7'352'0,"4"7"-272"0,-11-3-24 0,-1 3 60 15,8 0-76-15,-7 0 8 16,3 0-28-16,0 0 4 16,8 0-12-16,4 7-632 15,8 3 336-15</inkml:trace>
          <inkml:trace contextRef="#ctx0" brushRef="#br0" timeOffset="25369.8061">6311 4243 456 0,'-11'4'168'0,"11"-4"-128"0,8 21-16 0,-8-8 80 16,0 1-64-16,0 7 28 15,0 6-40-15,0-6 0 16,0 3-16-16,0 0 12 16,7-7-16-16,-3-3 40 15,4-4-24-15,-8-6 20 16,4 3-24-16,-4-11-8 16,4 4-8-16,-4-10-4 15,4 3 0-15,-1-10 0 16,1 3 0-16,0-13-28 15,4 9 16-15,0-2-12 16,3 6 12-16,1 0 0 16,-1 11 4-16,1 6 60 15,0 11-28-15,-5 0 0 16,5 3-16-16,0 4 4 16,3-1-8-16,1-3 24 15,3 1-16-15,0-5 4 16,1 1-8-16,3-7-148 15,0 0 76-15,4-11 0 16,4 4 40-16,0-13 16 16,4 2 8-16,-8-13-12 15,-4 4 8-15,1-8 116 0,-5 7-60 0,-4-3 60 16,-3 4-68-16,-8 3 76 16,0 6-68-16,-4-3 16 15,0 8-36-15,-4-5-12 16,4 8-12-16,-4-4 20 15,4 7-16-15,-12-4-12 16,12 8-4-16,-3-1 12 16,3 4-4-16,0 7 8 15,3 7-8-15,-3 10-12 16,4 10 4-16,-4 11-24 16,4 3 16-16,-4 27 12 15,0 4 4-15,0 21-36 16,0-7 16-16,-19-4-12 15,7-13 16-15,-15-4 0 16,0-21 4-16,-12 4 32 16,1-14-12-16,-5-17 32 15,8 0-28-15,-4-20 40 16,12-8-32-16,0-17 20 16,8-3-24-16,7-14-8 15,8 4-8-15,24-22 12 16,15 8-8-16,19-28-28 15,8 11 8-15,19-18-32 16,-15 14 28-16,-8 0-444 16,-8 14 252-16</inkml:trace>
        </inkml:traceGroup>
        <inkml:traceGroup>
          <inkml:annotationXML>
            <emma:emma xmlns:emma="http://www.w3.org/2003/04/emma" version="1.0">
              <emma:interpretation id="{495C740C-B71B-4682-94E7-FA148D22BC2C}" emma:medium="tactile" emma:mode="ink">
                <msink:context xmlns:msink="http://schemas.microsoft.com/ink/2010/main" type="inkWord" rotatedBoundingBox="14633,4997 16766,5015 16757,6085 14624,606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6406.5938">7852 4416 748 0,'4'-49'276'0,"-4"49"-216"0,43-68-16 16,-24 37 12-1,0 10-40-15,8-14 12 16,1 8-16-16,6-4-44 0,-3 10 20 0,-4 1-8 16,-3 2 12-16,-5 12-20 15,-4 6 16-15,-11 31-4 16,-4 6 8-16,-15 43 32 15,-1 9-12-15,-18 45 48 16,6-3-32-16,1 3-4 16,8-17-16-16,11-20-16 15,12-22 4-15,8-16 40 16,7-15-24-16,4-19 44 16,1-8-32-16,-1-21 12 15,4-6-20-15,-8-28 36 16,-3-3-28-16,-9-28 12 15,-3 4-20-15,-15-14 0 16,-1 10-8-16,-19-4-24 16,0 18 8-16,-11 0 76 15,3 17-40-15,0 1 28 16,12 13-36-16,8-1-16 16,11 12-8-16,16-5-4 15,7 5 0-15,16-4 16 16,4 6-4-16,4-6 16 15,3 7-12-15,9-11-4 16,-5 7 0-16,4 0-4 16,-7 1 0-16,-8-1 0 15,-8 7 0-15,-4 7 16 16,-11 0-8-16,-20 14-28 16,-4 3 8-16,-7 14-20 0,4 3 16 15,-1 8 8-15,1-1 8 16,11-3 8-16,8 0-4 0,11-14 16 15,4-7-12-15,20-7 76 16,0 1-48-16,-4-11 12 16,-4 0-28-16,4-11 48 15,-8 4-36-15,-16-17-8 16,-3 4-12-16,-24-18-20 16,5 3 4-16,-24-9 4 15,16 9 0-15,-8 1-64 16,7 13 36-16,16-6-24 15,4 13 32-15,20-7 20 16,3 8 0-16,16-1 20 16,-5 3-12-16,5 5 16 15,-4 2-16-15,-12-3-284 16,0 14 148-16</inkml:trace>
          <inkml:trace contextRef="#ctx0" brushRef="#br0" timeOffset="26661.7705">8766 4223 664 0,'4'0'244'0,"-4"0"-188"0,7 24-16 16,1-7 84 0,-4 4-76-16,-4 10 32 15,0 7-44-15,-4-4 4 16,4-3-24-16,-4-4 44 16,0-2-32-16,-3-12 84 0,3 1-64 15,-4-14 20-15,8 0-36 0,-8-17 4 16,8 0-20-16,8-25 8 15,0 5-12-15,11-15 0 16,4 4-4-16,12 3-16 16,4 11 4-16,7 10-192 15,-3 6 108-15,-1 11-368 16,-3 14 252-16</inkml:trace>
          <inkml:trace contextRef="#ctx0" brushRef="#br0" timeOffset="27142.0743">9277 4226 592 0,'15'-14'220'0,"-15"14"-172"0,8-6-12 0,-8 2 112 15,0 4-88-15,0-7 80 16,0 7-80-16,-8 0 40 16,0 4-60-16,-15-1 8 15,4 7-32-15,-20 11-16 16,12-7-4-16,-8 3 28 15,12 11-12-15,4 3-4 16,7-7-4-16,16 7 20 16,11-7-12-16,12 3 4 15,8-10-8-15,4-3 36 16,8-3-20-16,7-11 32 16,-4 0-32-16,4-7-40 0,4 0 8 15,-4-10 20-15,-7 3-8 0,-1-10-16 16,-15 0 4-16,-4-4 12 15,1 1 0-15,-17-11 52 16,-3 10-32-16,-8-6 88 16,0 13-64-16,-19 4-4 15,7 7-28 1,-11 6-36-16,-4 11 8 0,-4 10-4 16,11 4 8-16,1 10 8 15,11 3 0-15,16 4 52 16,11-3-28-16,28-11 32 15,-1-7-28-15,12-17-104 16,-4 3 40-16,5-10-352 16,-13 4 216-16,0-7-496 15,-7 3 376-15</inkml:trace>
        </inkml:traceGroup>
        <inkml:traceGroup>
          <inkml:annotationXML>
            <emma:emma xmlns:emma="http://www.w3.org/2003/04/emma" version="1.0">
              <emma:interpretation id="{9ADC7AE0-7912-4330-BE2C-6C9AFF7F13A8}" emma:medium="tactile" emma:mode="ink">
                <msink:context xmlns:msink="http://schemas.microsoft.com/ink/2010/main" type="inkWord" rotatedBoundingBox="17176,5542 17218,5543 17216,5836 17174,5836"/>
              </emma:interpretation>
            </emma:emma>
          </inkml:annotationXML>
          <inkml:trace contextRef="#ctx0" brushRef="#br0" timeOffset="39682.3133">10415 4632 748 0,'4'14'276'0,"-4"-14"-216"0,7 45-16 15,1-21 24 1,-4 7-48-16,-4 14 8 0,0-1-16 0,-23 1-228 16,3 0 120-16</inkml:trace>
        </inkml:traceGroup>
        <inkml:traceGroup>
          <inkml:annotationXML>
            <emma:emma xmlns:emma="http://www.w3.org/2003/04/emma" version="1.0">
              <emma:interpretation id="{E882E3BA-C77A-402B-ABE8-F07577B47FC7}" emma:medium="tactile" emma:mode="ink">
                <msink:context xmlns:msink="http://schemas.microsoft.com/ink/2010/main" type="inkWord" rotatedBoundingBox="17993,4640 20213,4658 20206,5507 17986,548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0001.294">11402 3834 560 0,'-12'-14'208'0,"12"14"-164"0,-11-14-8 15,-1 18 76 1,8 3-68-16,-11 17 80 16,7 3-72-16,-11 22-16 15,3-1-24-15,-7 27 16 16,4 5-16-16,3 9 24 0,1-6-24 15,3-8-4-15,4-16-4 0,4-11 20 16,4-7-12-16</inkml:trace>
          <inkml:trace contextRef="#ctx0" brushRef="#br0" timeOffset="40999.2792">11375 4319 696 0,'-47'-41'256'0,"47"41"-196"0,-7-7-20 15,7 0 172-15,7 7-124 0,17-7 28 16,10 0-72-16,21-3-20 16,-1 7-12-16,8-4-12 15,0 7 4-15,4-7 12 16,-4 3-8-16,-1-6 4 16,-14 7-4-16,-16-4 36 15,-8 7-20-15,-15-4-12 16,-8 4-8-16,-20 11 20 15,5 2-12-15,-8 18 4 16,3 4-8-16,5 13-16 16,7 0 4-16,8-3 12 15,12-4-4-15,11-10 32 16,4-3-20-16,8-11-4 16,8-3-8-16,-5-11 56 15,1-3-32-15,-16-10 8 16,-3-1-24-16,-20-13 0 15,0 4-4-15,-20-18 12 16,1 7-12-16,-12-10 4 16,8 10-4-16,-1 3-52 15,9 11 28-15,11 3-24 16,12 11 24-16,15 3-336 16,8 7 196-16,8 3-220 15,3-3 216-15,1-7-172 16,-4 3 192-16,-8-13-8 15,0 10 88-15,-12-14 372 0,0 0-168 16,-11-3 168-16,0 10-180 0,-8-13 76 16,4 6-120-16,-8 0 104 15,4 7-112-15,-4 4-56 16,0 13-20-16,0 14-24 16,4 0 8-16,0 21-8 15,8-4 8-15,-4 4 16 16,3-7 0-16,5 0 40 15,7-14-20-15,9-4-24 16,-1-2 0-16,4-18 16 16,-4 0-8-16,-4-11 32 15,-4 4-24-15,-19-20 4 16,0 3-12-16,-15-14-8 16,-1 4 4-16,-3-1-16 15,3 11 8-15,1 7-40 16,7 3 24-16,8 0-4 15,12 11 16-15,15-4-292 16,4 4 164-16,15-8-528 16,5 8 372-16</inkml:trace>
          <inkml:trace contextRef="#ctx0" brushRef="#br0" timeOffset="40234.7443">11762 3765 800 0,'-8'-31'296'0,"8"31"-232"0,-4 31-16 0,1-3 8 15,6 3-40-15,-6 24-4 16,3-4-8-16,-4 25 12 16,4-4-8-16,0 11 16 15,4-4-16-15,-4 0 4 16,3-13-4-16,-6-8-112 15,-1-6 56-15,-12-15-304 16,5-6 192-16</inkml:trace>
          <inkml:trace contextRef="#ctx0" brushRef="#br0" timeOffset="41224.3915">12807 3996 600 0,'-4'-48'224'0,"4"48"-176"0,4-38-12 15,0 20 176 1,0 15-124-16,0 6-8 0,4 8-52 0,-5 9 76 16,5 11-56-16,-8 24 4 15,0 1-32-15,-8 23 60 16,8-4-48-16,-19 11 16 16,11-13-32-16,-15-8 20 15,8-13-24-15,-5-11-224 16,9-10 116-16,3-17-336 15,4-4 244-15</inkml:trace>
          <inkml:trace contextRef="#ctx0" brushRef="#br0" timeOffset="41540.7182">13055 4130 788 0,'-35'7'292'0,"35"-7"-228"0,-42 10-16 0,26-3 140 15,4 0-112-15,-7 3 8 16,4 4-56-16,-9 0-24 16,9-1-8-16,-4-2 4 15,7 3 0-15,-4-4 24 16,5 4-12-16,-5-4-4 16,5 0-4-16,3 1-16 15,-4 2 8-15,5-2 4 16,7 2 0-16,0 1 44 15,0 3-24-15,7 4 44 16,5 0-36-16,3 6 4 16,-3 1-20-16,7-4 12 15,5 0-16-15,-1-3-116 0,4-4 56 0,0-10-324 16,4 0 212-16</inkml:trace>
          <inkml:trace contextRef="#ctx0" brushRef="#br0" timeOffset="41871.0974">13183 4333 748 0,'-8'7'276'0,"8"-7"-216"0,12 17-16 0,-5-10 92 16,5 3-84-16,11-3 60 15,-4 0-68-15,9-7-4 16,3 0-24-16,0-3 16 15,0-4-20-15,-8-4-20 16,0 4 0-16,-15-6-120 16,-1 2 72-16,-10-6 4 15,-1 7 32-15,-12-11 16 16,-3 7 4-16,-16 4 44 16,8 10-24-16,-12 7 112 15,4 7-72-15,1 17 20 16,6-4-48-16,5 15-4 15,12-8-16-15,11-3 0 16,11 0-4-16,16-7 12 16,12-3-12-16</inkml:trace>
        </inkml:traceGroup>
        <inkml:traceGroup>
          <inkml:annotationXML>
            <emma:emma xmlns:emma="http://www.w3.org/2003/04/emma" version="1.0">
              <emma:interpretation id="{3B68E442-F83F-4CE5-AA54-55427C5206AD}" emma:medium="tactile" emma:mode="ink">
                <msink:context xmlns:msink="http://schemas.microsoft.com/ink/2010/main" type="inkWord" rotatedBoundingBox="20573,4888 21143,4892 21138,5486 20568,5481"/>
              </emma:interpretation>
            </emma:emma>
          </inkml:annotationXML>
          <inkml:trace contextRef="#ctx0" brushRef="#br0" timeOffset="42114.7681">13930 3982 840 0,'-47'-4'312'0,"47"4"-244"0,-34 7-16 0,14 0 136 15,9 0-112-15,-1 3-28 16,4 4-32-16,4 7 0 15,4 0-8-15,12 6-532 16,-4 4 288-16</inkml:trace>
          <inkml:trace contextRef="#ctx0" brushRef="#br0" timeOffset="42368.4564">14363 4144 872 0,'-31'0'324'0,"31"0"-252"0,-54 17-20 16,31-7 84-1,11 4-84-15,-11 17-20 16,12-7-20-16,3 21-12 0,4-7 0 0,16 3-12 16,-5 4 8-16,9-11 28 15,-1-6-12-15,-7-4 24 16,-4 0-24-16,-20-4 40 15,1-6-28-15,-16-4 4 16,8 1-16-16</inkml:trace>
        </inkml:traceGroup>
        <inkml:traceGroup>
          <inkml:annotationXML>
            <emma:emma xmlns:emma="http://www.w3.org/2003/04/emma" version="1.0">
              <emma:interpretation id="{62F1EA3C-730C-415F-894A-F2BA307F2F8E}" emma:medium="tactile" emma:mode="ink">
                <msink:context xmlns:msink="http://schemas.microsoft.com/ink/2010/main" type="inkWord" rotatedBoundingBox="21904,4868 23367,4880 23362,5470 21899,545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2667.286">15184 3965 716 0,'4'-7'264'0,"-4"7"-204"0,0 0-16 16,0 0 160-1,12 7-120-15,-12 3 36 16,-4 7-72-16,-12 11-28 16,5 10-12-16,-1 17-8 15,-4 3 0-15,5 11 24 16,11 0-12-16,-8-11-56 0,8-9 20 0</inkml:trace>
          <inkml:trace contextRef="#ctx0" brushRef="#br0" timeOffset="43641.8911">15637 4240 696 0,'0'-38'256'0,"0"38"-196"0,8-34-20 0,-8 20 112 15,4 7-92-15,-4-3 0 16,0 3-36-16,-4 0 0 16,4 4-12-16,-8 3-8 15,0 3 0-15,-11 11 20 16,0 3-12-16,-9 14 40 16,-3 3-28-16,-3 8-4 15,3 2-12-15,4-9-8 16,-1 3 4-16,9-7 4 15,11-4-4-15,-3-6 8 16,18-4-8-16,-3-7-4 16,12-3 4-16,3-7-104 15,8 7 56-15,-7-14 0 16,11 4 28-16,-4-8 4 0,-8 1 4 16,8-7 24-16,-7 7-8 0,-1-14-12 15,0 6 0-15,-3-13 40 16,-5 4-24-16,9-4-44 15,-13 3 16-15,5 8-16 16,-4 6 20-16,3 7 8 16,-3 7 4-16,0 10 60 15,4 4-32-15,-5 14-4 16,13 3-12-16,-20 3 0 16,11-3-8-16,-11 3 16 15,0-3-12-15,8-3 32 16,-4-4-24-16,0-7-4 15,0-3-8-15,3-4-4 16,1-3 0-16,4-14 16 16,-1 0-8-16,5-17-84 15,3 0 44-15,8-14-8 16,0 4 24-16,8-4-4 16,-12 11 8-16,4-1 16 15,1 11 0-15,-17 3 52 16,-3 4-32-16,-8 17 24 15,8 3-28-15,-16 11 16 16,8 3-20-16,-4 7-16 16,8 0-4-16,4 0 20 15,3-4-8-15,5-6 16 0,-1-1-16 16,12-6 24 0,-3-4-20-16,-1-6 32 0,4-4-28 0,-8-14 12 15,1 7-16 1,-5-10-8-16,4 3 0 0,-7-10-84 15,-4 4 44-15,7-4-12 16,-3 13 28-16,-8 4-48 16,7 7 36-16,-3 11 44 15,0 9-8-15,0 4 128 16,11 0-76-16,0-3 60 16,1-4-72-16,3-10 60 15,4 0-64-15,0-14 8 16,0 0-28-16,-4-20 40 15,-7 3-32-15,-4-21 4 16,-9 7-20-16,-6-14-24 16,-1 4 4-16,-4 0-384 15,4 14 216-15</inkml:trace>
        </inkml:traceGroup>
      </inkml:traceGroup>
    </inkml:traceGroup>
    <inkml:traceGroup>
      <inkml:annotationXML>
        <emma:emma xmlns:emma="http://www.w3.org/2003/04/emma" version="1.0">
          <emma:interpretation id="{70143A89-DB51-4ED0-A6AE-D218D1602D5F}" emma:medium="tactile" emma:mode="ink">
            <msink:context xmlns:msink="http://schemas.microsoft.com/ink/2010/main" type="paragraph" rotatedBoundingBox="4259,5587 9322,5612 9316,6640 4254,66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0A5E66-7513-4746-BD6B-08173E1DFF0C}" emma:medium="tactile" emma:mode="ink">
              <msink:context xmlns:msink="http://schemas.microsoft.com/ink/2010/main" type="line" rotatedBoundingBox="4259,5587 9322,5612 9316,6640 4254,6614"/>
            </emma:interpretation>
          </emma:emma>
        </inkml:annotationXML>
        <inkml:traceGroup>
          <inkml:annotationXML>
            <emma:emma xmlns:emma="http://www.w3.org/2003/04/emma" version="1.0">
              <emma:interpretation id="{E5FF65E6-FE6E-4D8A-A1F0-DEF2878587D3}" emma:medium="tactile" emma:mode="ink">
                <msink:context xmlns:msink="http://schemas.microsoft.com/ink/2010/main" type="inkWord" rotatedBoundingBox="4259,5587 6921,5600 6918,6191 4256,617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9900.7077">-2457 4914 488 0,'-4'11'180'0,"4"-11"-140"0,-7 34-12 15,-1-13 108 1,8-1-80-16,-4 11 16 16,-4 0-48-16,-3 0-4 15,3-3-12-15,-4-4 12 0,9-3-12 16</inkml:trace>
          <inkml:trace contextRef="#ctx0" brushRef="#br0" timeOffset="69678.6161">-2325 4691 684 0,'-8'-14'252'0,"8"14"-192"0,0 0-20 0,0 0 112 16,0 0-92-16,8 0-60 16,-8 0-4-16</inkml:trace>
          <inkml:trace contextRef="#ctx0" brushRef="#br0" timeOffset="70305.8258">-2263 4822 436 0,'0'0'160'0,"0"0"-124"0,0 10-8 0,0 0 44 15,0 4-44-15,-8 10 8 16,12 7-24-16,-8 3 0 15,0-3-4-15,-3-3 20 16,7-4-16-16,-8-7-20 16,12-3 0-16,-8-7 12 15,8-4 0-15,0-10 8 16,3 1-8-16,5-15 8 16,0 0-8-16,3-10 8 15,-3 4-8-15,7-4-20 16,-4 10 8-16,-3 4-24 15,7 10 20-15,-11 10 112 16,4 8-56-16,-4 13 20 16,-5 14-40-16,-6 3 48 15,3-3-40-15,-4 0 20 16,4-4-32-16,0-6 0 0,4-8-12 0,-1-2 12 16,5-5-12-16</inkml:trace>
          <inkml:trace contextRef="#ctx0" brushRef="#br0" timeOffset="70682.7876">-1930 5056 312 0,'8'6'112'0,"-8"-6"-84"0,-4 4-12 0,4-4 152 15,7 7-96-15,1-7 8 16,0 7-52-16,4-7 20 15,3-7-32-15,8 0 12 16,0-3-16-16,1-11-16 16,-1 7 0-16,0-7 20 15,-7 4-8-15,-12-3 48 16,-1 6-28-16,-10-3 72 16,-1 6-52-16,-11 4 20 15,-5 4-40-15,1 6 16 16,8 8-24-16,-5 3-8 15,5 6-8-15,-1 4-32 16,9 4 16-16,-1 3 12 16,8 0 4-16,0-4-12 15,8-3 4-15,-1 0 20 0,5-3-8 16,3-11 16-16,1 8-16 16,3-15-100-16,4 4 48 0</inkml:trace>
          <inkml:trace contextRef="#ctx0" brushRef="#br0" timeOffset="70982.087">-1404 5011 696 0,'-4'-7'256'0,"4"7"-196"0,0 24-20 0,-3-7 120 16,-1 0-96-16,-8 7 36 16,4 4-60-16,-3 0 4 15,7-4-28-15,-4-4 8 16,8-3-12-16,-4-10 20 15,12 0-20-15,-8-14 24 16,8 4-24-16,-4-11 4 16,3 4-8-16,-3-11-16 15,4 7 4-15,0-3-4 16,-1 3 0-16,13 4-36 16,-9 3 24-16,5 0 8 15,3 4 8-15,8-1 20 16,-7 4-8-16,11-3-216 15,3 0 116-15,5-8-256 16,0 4 196-16</inkml:trace>
          <inkml:trace contextRef="#ctx0" brushRef="#br0" timeOffset="71268.3447">-1144 5011 540 0,'-16'-4'200'0,"16"4"-156"0,-4 7-12 0,4-7 96 16,0 0-76-16,4 0 40 16,4 7-52-16,11-7 72 15,5 0-60-15,18-7-36 16,1 4-12-16,7-8 4 15,4-2-4-15,-7-1 16 16,-9 4-12-16,-7-4-56 16,-7 7 24-16,-5 0-192 15,-7 4 120-15</inkml:trace>
          <inkml:trace contextRef="#ctx0" brushRef="#br0" timeOffset="71509.9871">-885 4777 572 0,'-8'3'208'0,"8"-3"-160"0,-19 14-12 16,11-11 24-16,8 11-40 0,-15 7 16 16,11 10-20-16,-8 7 0 15,4 0-8-15,1 6 4 16,-5-2-8-16,1-5 24 15,-1-2-16-15,0-4-12 16,1-4-4-16,3-3 20 16,8-3-8-16</inkml:trace>
          <inkml:trace contextRef="#ctx0" brushRef="#br0" timeOffset="72438.504">-691 5073 600 0,'-20'27'224'0,"20"-27"-176"0,-15 38-12 15,7-21 176 1,8 1-124-16,-4 2-8 16,4 4-52-16,0-3-12 0,0-7-8 15,8 3-8-15,3-10 4 0,5-7-224 16,-4 0 120-1,15-7-92-15,-8 0 112 0,12-7-36 16,4 0 68-16,-4-6 0 16,4 6 28-1,-8-7 32-15,0 8-8 0,-8-5 184 16,-7 5-100-16,3-1 128 16,-11 7-124-16,-4 0 52 15,8 4-84-15,-16-1 8 16,4 4-36-16,-11 4-32 15,3 6 0-15,-7 0 8 16,11 4-4-16,-11 0-4 16,7 3 4-16,-3-3 12 15,3 0-8-15,4-4-40 16,8 0 20-16,0-6-120 16,8 3 72-16,11-4 16 15,1 0 28-15,-1-3 8 16,8 4 0-16,-7-1 8 15,7 1 0-15,-8-1 8 16,0 1-4-16,1-4-4 16,-1 3 4-16,-11-3 4 15,3-3-4-15,-3 3-48 16,4 0 28-16,-4-7-76 16,-1 7 52-16,-3-11-16 15,4 5 32-15,7-1 24 0,-3 7 0 16,7-11 0-16,1-2 4 0,-1-1 28 15,8 4-16-15,0-11 48 16,12 4-36-16,-4-11 28 16,-4 4-28-16,4-7 0 15,-4 0-16-15,-4 0 0 16,0 0-4-16,-16 0 20 16,5 7-16-16,-16-7 24 15,0 11-24-15,-8-11-4 16,0 13-4-16,-3-2 64 15,3 6-36-15,-11 14 4 16,7 7-20-16,-11 20-4 16,11 4-4-16,1 17 12 15,3 4-12-15,0 10 4 16,8-7-4-16,16-3 28 16,-5-11-20-16,12 4-200 15,5-14 100-15</inkml:trace>
          <inkml:trace contextRef="#ctx0" brushRef="#br0" timeOffset="71658.4015">-614 4804 560 0,'-23'-17'208'0,"23"17"-164"0,-8 0-8 0,0 4-20 16,4 2-16-16</inkml:trace>
        </inkml:traceGroup>
        <inkml:traceGroup>
          <inkml:annotationXML>
            <emma:emma xmlns:emma="http://www.w3.org/2003/04/emma" version="1.0">
              <emma:interpretation id="{EC6C83EC-99AC-4AF3-9F54-81659F1D121F}" emma:medium="tactile" emma:mode="ink">
                <msink:context xmlns:msink="http://schemas.microsoft.com/ink/2010/main" type="inkWord" rotatedBoundingBox="7442,5718 9321,5727 9316,6640 7437,663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3189.0602">880 4835 768 0,'-27'-3'284'0,"27"3"-220"0,-8-17-20 0,1 10 56 16,-1 7-64-16,4 0-40 16,-4 7 0-16,-3 24-40 15,3 6 28-15,-19 32-20 16,0 7 20-16,-4 24 36 16,11-7-12-16,1 13-16 15,7-6 0-15,9-17-12 16,6-14 8-16,1-21 36 15,12-4-16-15,3-13 80 16,1-13-52 0,-1-22 40-16,12-3-44 0,-8-44-8 15,-4 3-16-15,-7-28 12 16,-4 7-12-16,-12-14-12 16,-4 15 0-16,-15-5 4 15,11 15 0-15,-15 10 132 16,8 10-72-16,-8 7 8 15,15 10-40-15,-3 14-16 16,7 4-8-16,8 6 12 16,4 4-8-16,7 7-12 15,9-7 0-15,11 3 40 16,4-3-24-16,11-14 0 16,1 7-8-16,-9-10-156 15,1 3 84-15,-12-10 36 0,0 3 24 16,-15 0 8-1,-5 7 4-15,-7 7 4 0,0 0-4 0,-7 7 8 16,-5 0-8-16,-7 17 32 16,7 4-20-16,-3-4-4 15,7 7-8-15,8 0 12 16,8-7-8-16,7-10 32 16,5 3-24-16,3-10 32 15,4-7-32-15,0-18 32 16,4 12-32-16,-8-25 12 15,-4 7-16-15,-15-4-8 16,-4-3 0-16,-15 0-24 16,3 0 12-16,-7 7 4 15,7 10 4-15,1 7-56 16,3 7 32-16,4 7-140 16,4 0 92-16,12 7-292 15,7-4 200-15</inkml:trace>
          <inkml:trace contextRef="#ctx0" brushRef="#br0" timeOffset="73533.9781">1376 4970 632 0,'4'20'236'0,"-4"-20"-184"0,7 45-16 15,-7-28 124-15,4 4-96 16,-4-4 60-16,0 7-68 0,0-3 12 16,0-4-40-16,-4-10 72 15,1 7-56-15,-5-18 24 16,4 4-40-16,0-7-16 16,4 0-8-16,4-20 4 15,8 6-4-15,7-27-4 16,4 10 4-16,8-7-16 15,0 11 8-15,0 3-60 16,0 10 36-16,-4 8-280 16,-4 9 172-16,1 4-156 15,-9 7 172-15,-3 3-168 16,-1 8 164-16</inkml:trace>
          <inkml:trace contextRef="#ctx0" brushRef="#br0" timeOffset="74043.8351">1829 5018 300 0,'19'0'112'0,"-19"0"-88"0,19 0-8 16,-11 0 180 0,0 0-112-16,-4 0 28 15,0 0-68-15,-8-4 104 16,4 4-80-16,-12-3 44 15,4 3-64-15,-11-4-16 0,7 8-20 0,-7-1 32 16,4 4-20-16,-1 3 12 16,4 8-20-16,5 2-24 15,3 4 0-15,8 0 12 16,7-3 0-16,16-4 24 16,4 1-16-16,12-8 40 15,0-3-28-15,7-4 12 16,-4 4-20-16,1-10-24 15,-12-1 0-15,3-6 20 16,-14-4-4-16,-5-3-28 16,-4-4 8-16,-7-10 4 15,-8 7 8-15,0-3 8 16,0 6-4-16,-8-7 84 16,-3 18-44-16,15-4 48 15,-4 11-52-15,-8 10-4 16,12 3-20-16,-4 7-12 15,0 4 0-15,11 0 12 16,-3-1-8-16,12 1 40 16,-13 0-24-16,24-8 4 15,0-2-16-15,20-8-332 16,7 1 172-16,15-15-672 16,-7 1 460-16</inkml:trace>
          <inkml:trace contextRef="#ctx0" brushRef="#br0" timeOffset="75410.9713">2204 5186 260 0,'4'-7'96'0,"4"7"-76"0,0-3-4 0,-5 0-20 15,13 3 0-15,-8-11 48 16,3 4-24-16,-3-6-28 16,0 6 4-16,3-4 8 15,-3 4 0-15,0-6 32 16,0 6-20-16,-5-7 12 15,-3 7-16-15,8-3-16 16,0 3 0-16,-4-3 12 16,4 3-4-16,-8-7-4 15,11 7 4-15,-11-3 20 16,4 3-12-16,-4-3-12 16,4 3-4-16,0-4 12 15,-4 5-4-15,0-5 16 16,0 8-12-16,0-8-20 15,0 8 4-15,0-7 4 16,0 6 4-16,-8-3 24 16,8 7-12-16,-4-7 12 15,4 7-12-15,-8-3 12 0,1 6-16 0,-5-3-20 16,12 0 4-16,-12 0 4 16,5 0 4-16,-13 0 8 15,13 0-4 1,-5 0 32-16,4 4-20 0,1-4 4 15,-1 3-12-15,-4 1 4 16,12 3-8-16,-11 0-12 16,3-1 4-16,0 1 20 15,4 7-8-15,-4-4-20 16,8 1 4-16</inkml:trace>
        </inkml:traceGroup>
      </inkml:traceGroup>
    </inkml:traceGroup>
    <inkml:traceGroup>
      <inkml:annotationXML>
        <emma:emma xmlns:emma="http://www.w3.org/2003/04/emma" version="1.0">
          <emma:interpretation id="{BBCD7FFA-4367-4CA5-B6A3-B289BD066DF1}" emma:medium="tactile" emma:mode="ink">
            <msink:context xmlns:msink="http://schemas.microsoft.com/ink/2010/main" type="paragraph" rotatedBoundingBox="10118,7097 10855,6547 11373,7240 10636,7791" alignmentLevel="6"/>
          </emma:interpretation>
        </emma:emma>
      </inkml:annotationXML>
      <inkml:traceGroup>
        <inkml:annotationXML>
          <emma:emma xmlns:emma="http://www.w3.org/2003/04/emma" version="1.0">
            <emma:interpretation id="{2790E362-7BB6-4542-ADBE-4A0F54F3E835}" emma:medium="tactile" emma:mode="ink">
              <msink:context xmlns:msink="http://schemas.microsoft.com/ink/2010/main" type="line" rotatedBoundingBox="10118,7097 10855,6547 11373,7240 10636,7791"/>
            </emma:interpretation>
          </emma:emma>
        </inkml:annotationXML>
        <inkml:traceGroup>
          <inkml:annotationXML>
            <emma:emma xmlns:emma="http://www.w3.org/2003/04/emma" version="1.0">
              <emma:interpretation id="{E90BADA9-B19F-428C-AB5C-655E01738D09}" emma:medium="tactile" emma:mode="ink">
                <msink:context xmlns:msink="http://schemas.microsoft.com/ink/2010/main" type="inkWord" rotatedBoundingBox="10118,7097 10855,6547 11373,7240 10636,779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06457.6749">4260 6026 384 0,'27'0'140'0,"-16"0"-108"0,9 0-8 0,-12 0 32 16,3 0-36-16,5 0 16 16,-9 0-20-16,-3 0 36 15,0 0-28-15,-12 0 48 16,1 0-40-16,-32 0 4 15,4 0-24-15,-15-4-24 16,3 4 4-16,-18-13 32 16,18 2-16-16,-11-13 36 15,8 7-28-15,-5-4 48 16,13 4-36-16,-1 0 20 16,16 7-28-16,4-1-44 15,11 8 12-15,5 3-16 16,3 3 16-16,-4 4 24 15,8 7-4-15,-8 10-12 16,4 4 0-16,-11 9 12 16,15 5-4-16,-19 9 24 15,11-2-16-15,-12-5-32 16,1 1 12-16,-4-7 28 16,7-7-12-16,-3 0-16 15,11-7 0-15,-7 0-12 16,7-3 8-16,4 3 8 15,4-7 4-15,12 4 8 16,3 3-4-16,16-4 24 0,8-2-16 0,11 2 40 16,5-3-28-16,3-3-48 31,-8 0 12-31,-4 3 28 0,-3 0-8 0,-4-3 16 16,-8 3-12-16,-8-3 12 15,0 3-16-15,-11-3-152 16,-1 0 76-16</inkml:trace>
          <inkml:trace contextRef="#ctx0" brushRef="#br0" timeOffset="106684.2419">3489 6377 436 0,'-15'-10'160'0,"15"10"-124"0,19-7-8 16,-3 0 96 0,3 7-72-16,20-7 52 15,3 7-64-15,24 0-20 16,0 7-12-16,0 0 24 16,0 0-16-16,-16-4 12 15,-4 4-16-15</inkml:trace>
        </inkml:traceGroup>
      </inkml:traceGroup>
    </inkml:traceGroup>
    <inkml:traceGroup>
      <inkml:annotationXML>
        <emma:emma xmlns:emma="http://www.w3.org/2003/04/emma" version="1.0">
          <emma:interpretation id="{2B51B7ED-5A2B-48A1-9857-68CDBE2BF36C}" emma:medium="tactile" emma:mode="ink">
            <msink:context xmlns:msink="http://schemas.microsoft.com/ink/2010/main" type="paragraph" rotatedBoundingBox="10935,7497 17686,6593 17863,7921 11113,8824" alignmentLevel="7"/>
          </emma:interpretation>
        </emma:emma>
      </inkml:annotationXML>
      <inkml:traceGroup>
        <inkml:annotationXML>
          <emma:emma xmlns:emma="http://www.w3.org/2003/04/emma" version="1.0">
            <emma:interpretation id="{1FB1CDFC-56DB-42B1-96F2-1C7DE81E6E46}" emma:medium="tactile" emma:mode="ink">
              <msink:context xmlns:msink="http://schemas.microsoft.com/ink/2010/main" type="line" rotatedBoundingBox="10935,7497 17686,6593 17863,7921 11113,8824"/>
            </emma:interpretation>
          </emma:emma>
        </inkml:annotationXML>
        <inkml:traceGroup>
          <inkml:annotationXML>
            <emma:emma xmlns:emma="http://www.w3.org/2003/04/emma" version="1.0">
              <emma:interpretation id="{AA38F534-5D2C-4A79-B2C8-736606755B5B}" emma:medium="tactile" emma:mode="ink">
                <msink:context xmlns:msink="http://schemas.microsoft.com/ink/2010/main" type="inkWord" rotatedBoundingBox="10948,7595 12907,7333 13071,8562 11113,882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7764.9944">4256 6721 372 0,'0'-10'140'0,"0"3"-112"0,0 7-4 0,0-7 20 15,0 14-28-15,-4 0 56 16,4 3-40-16,-4 11-8 16,0-4-12-16,-3 7 0 15,3-3-8-15,-8 3 32 16,4-7-20-16,-3-10-4 15,7 6-8-15,0-13-16 16,4 0 8-16,4-6 20 16,4-1-8-16,3-17-20 15,5 0 4-15,3-7 4 16,4 3 4-16,4-6-20 16,0 13 12-16,-3 11-32 15,-1 10 24-15,-8 17 84 16,1 7-36-16,-8 7 8 15,-1 0-24-15,-3 0 8 16,4 3-16-16,-4-17 4 16,4 1-4-16,-1-5-252 15,1-6 132-15</inkml:trace>
          <inkml:trace contextRef="#ctx0" brushRef="#br0" timeOffset="108095.3744">4616 6773 196 0,'4'3'72'0,"-4"-3"-56"0,8-10-4 0,-1 3-16 16,5 0 0-16,7-3 4 16,1-4 0-16,3-10 16 15,4 3-8-15,-8 4-56 16,1-4 24-16,-17 4 56 15,-3 3-16-15,-15 7 40 16,3 7-32-16,-15 7 208 16,8 7-128-16,-4 3 104 15,7 14-120-15,1-3-40 16,3 3-28-16,8 0-36 16,8-7 8-16,12-4 40 15,7-2-20-15,12-18-64 16,3 0 28-16,9-14-212 15,-5 4 132-15</inkml:trace>
          <inkml:trace contextRef="#ctx0" brushRef="#br0" timeOffset="108845.3965">4999 6628 600 0,'8'24'224'0,"-8"-24"-176"0,39 31-12 15,-20-24 16 1,4 7-36-16,8-4 40 15,8-3-32-15,0-7-4 16,7 0-12-16,4-7 4 0,-7 4-8 16,3-4-196-16,-7 0 104 0,-12-7-140 15,-7 11 132-15,-13-8-148 16,-7 8 140-16,-7-7 16 31,7 6 56-31,-20 11 356 16,9 7-176-16,-5 10-12 15,4 0-84-15,5 14-16 16,7-7-20-16,0 14-8 16,7-8-4-16,-7 12 4 15,12-5-4-15,-12 15 16 16,0-4-12-16,-19-4 32 16,-1-2-24-16,-3-18-4 15,0 0-8-15,-8-18 12 16,12-9-8-16,-1-35-92 15,13 0 48-15,18-31-104 16,8 7 80-16,36-14 28 16,3 7 24-16,15-7 24 15,5 18-8-15,-16-4 104 16,-4 17-64-16,-12 0 88 16,-7 17-80-16,-20 11 96 15,-3 3-88-15,-16 7 32 16,11 17-56-16,-22 4-32 15,18 3-8-15,-7 0 0 16,4 7 0-16,16-10 8 16,7-4-4-16,11-17-92 0,5 7 52 15,7-18-104-15,5-2 80 0,-5-11-16 16,-7 3 48-16,-20 4 16 16,-8 3 8-16,-15 21-16 15,-11 7 12-15,-32 23 56 16,-3 15-24-16,-9 44 156 15,9 4-100-15,-4 21 28 16,22-4-64-16,1-4-36 16,12-16-8-16,-1-11 8 15,9-14-4-15,3-24 76 16,4-14-44-16,-8-34 24 16,8-6-40-16,-8-29-96 15,1-3 40-15,-17-27-272 16,17 3 172-16,-13-34-284 15,9 10 240-15</inkml:trace>
        </inkml:traceGroup>
        <inkml:traceGroup>
          <inkml:annotationXML>
            <emma:emma xmlns:emma="http://www.w3.org/2003/04/emma" version="1.0">
              <emma:interpretation id="{91B0113B-CE9C-49A0-A079-59EEA27FFCA3}" emma:medium="tactile" emma:mode="ink">
                <msink:context xmlns:msink="http://schemas.microsoft.com/ink/2010/main" type="inkWord" rotatedBoundingBox="13788,7388 14553,7285 14572,7428 13807,753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9221.4138">7020 6551 416 0,'4'34'152'0,"-4"-34"-116"0,11 21-12 15,1-18 136-15,0 4-92 0,3-10 104 16,1-1-96-16,3-6 12 16,0 3-52-16,-3-10 4 15,3 7-24-15,-7-11 0 16,3 7-8-16,5-10 20 15,-9 7-16-15,9-4-20 16,3 7 0-16,0 0 4 16,4 11 4-16,4 6 52 15,4 4-28-15,-4 4 0 16,0 6-16-16,8-7 20 16,-1 4-16-16,16-14 24 15,-3 0-24-15,3-14-240 16,-11 7 120-16,-9-6-396 15,-3 6 284-15</inkml:trace>
        </inkml:traceGroup>
        <inkml:traceGroup>
          <inkml:annotationXML>
            <emma:emma xmlns:emma="http://www.w3.org/2003/04/emma" version="1.0">
              <emma:interpretation id="{0C35EFCF-7E6C-4D3E-8FF1-D8A90FAE0218}" emma:medium="tactile" emma:mode="ink">
                <msink:context xmlns:msink="http://schemas.microsoft.com/ink/2010/main" type="inkWord" rotatedBoundingBox="15867,6836 16268,6783 16358,7454 15956,7508"/>
              </emma:interpretation>
            </emma:emma>
          </inkml:annotationXML>
          <inkml:trace contextRef="#ctx0" brushRef="#br0" timeOffset="110122.462">9261 5978 364 0,'-11'-38'132'0,"-1"31"-100"0,4-10-12 0,-7 10 96 16,15 7-68-16,-12 11 44 15,4 6-56-15,-3 31 16 16,3 7-32-16,0 18 8 15,4-4-16-15,1 0 20 16,3-11-20-16,-4-6-32 16,8-7 12-16,-4-14 44 15,0-3-16-15,0-22 16 16,0-6-20-16,3-17 20 16,9 0-24-16,7-21-20 15,5 4 0-15,3-11-100 16,4 10 56-16,-4 8-20 15,-4 13 44-15,-4 14 32 16,5 10 0-16,-20 7 0 16,-4 8 0-16,-8-5 48 15,-4 1-28-15,-15-4 120 16,15-3-76-16,-3-4-32 16,-1 1-24-16,13-4-48 15,6-1 20-15,13 5 4 16,3-1 12-16,16 4 8 15,0 3-4-15,8 4-72 16,3 3 36-16,8 0-376 16,-7-3 228-16</inkml:trace>
        </inkml:traceGroup>
        <inkml:traceGroup>
          <inkml:annotationXML>
            <emma:emma xmlns:emma="http://www.w3.org/2003/04/emma" version="1.0">
              <emma:interpretation id="{AFE7C305-B2EA-4FE7-8A8D-649AF396C72F}" emma:medium="tactile" emma:mode="ink">
                <msink:context xmlns:msink="http://schemas.microsoft.com/ink/2010/main" type="inkWord" rotatedBoundingBox="16678,6758 17690,6623 17797,7428 16786,7563"/>
              </emma:interpretation>
            </emma:emma>
          </inkml:annotationXML>
          <inkml:trace contextRef="#ctx0" brushRef="#br0" timeOffset="110334.9786">9946 6178 800 0,'0'14'296'0,"0"-14"-232"0,16 38-16 0,-4-14 88 15,3 0-84-15,12 14 16 16,8 0-44-16,11 10 32 16,5 1-32-16,3 2-4 15,-15-6-12-15,-5-10-288 16,-3-4 152-16</inkml:trace>
          <inkml:trace contextRef="#ctx0" brushRef="#br0" timeOffset="110513.4049">10310 6130 520 0,'-23'-10'192'0,"23"10"-152"0,-19 44-8 0,7-19 104 16,4 2-80-16,-15 8 48 15,4 3-60-15,-16 10 4 16,0 4-32-16,-4 10 20 16,5-4-24-16,3-2-224 15,7-8 116-15</inkml:trace>
          <inkml:trace contextRef="#ctx0" brushRef="#br0" timeOffset="110813.7091">10384 5823 832 0,'-8'-28'308'0,"8"28"-240"0,27-10-20 0,-11 3 52 16,3 7-64-16,4-3 24 16,1 6-40-16,-1 4 0 15,0-7-12-15,0 14 20 16,0 3-16-16,-11 4 24 15,-4 3-24-15,-16-3 24 16,0 6-24-16,-7-3 12 16,-1-3-12-16,9-7 0 15,7-4-4-15,23-17-32 16,12-3 12-16,42-4 12 16,0-3 4-16,16 3-512 15,-4 4 276-15</inkml:trace>
        </inkml:traceGroup>
      </inkml:traceGroup>
    </inkml:traceGroup>
    <inkml:traceGroup>
      <inkml:annotationXML>
        <emma:emma xmlns:emma="http://www.w3.org/2003/04/emma" version="1.0">
          <emma:interpretation id="{697F44BF-DF0D-45CF-988C-D25B5621A29F}" emma:medium="tactile" emma:mode="ink">
            <msink:context xmlns:msink="http://schemas.microsoft.com/ink/2010/main" type="paragraph" rotatedBoundingBox="3869,8603 16019,8134 16071,9473 3921,99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457935-46E9-4132-B712-09DF7D5E9A22}" emma:medium="tactile" emma:mode="ink">
              <msink:context xmlns:msink="http://schemas.microsoft.com/ink/2010/main" type="inkBullet" rotatedBoundingBox="3869,8603 4758,8568 4798,9616 3909,9651"/>
            </emma:interpretation>
          </emma:emma>
        </inkml:annotationXML>
        <inkml:trace contextRef="#ctx0" brushRef="#br0" timeOffset="133123.2431">-2522 7688 320 0,'-20'-10'120'0,"9"16"-96"0,-13 8-4 0,5-3 112 16,7 6-76-16,-30 17 84 16,7 7-80-16,-8 21 76 15,1 0-80-15,-9 21 104 16,17-1-88-16,14 29 68 15,9-8-80-15,30 14 4 16,12-11-40-16,27 1 4 16,8-7-16-16</inkml:trace>
        <inkml:trace contextRef="#ctx0" brushRef="#br0" timeOffset="125525.6339">-2406 8521 288 0,'4'-4'108'0,"-4"4"-84"0,-4 0-4 0,0 0 64 16,8 0-48-16,-4 0 100 15,7 0-76-15,5-7 60 16,4 11-68-16,3-8 24 16,4 4-44-16,12-7 8 15,4 14-24-15,3-7 20 16,-3 0-24-16,-4 0-4 15,-4 7-4-15,-4-7 20 16,0 4-12-16,-12-4 32 16,1 0-28-16,-8 0 20 0,3 0-20 15,-3-11 8-15,0 4-12 0</inkml:trace>
      </inkml:traceGroup>
      <inkml:traceGroup>
        <inkml:annotationXML>
          <emma:emma xmlns:emma="http://www.w3.org/2003/04/emma" version="1.0">
            <emma:interpretation id="{E060857B-FD7C-4662-8693-1723961DE844}" emma:medium="tactile" emma:mode="ink">
              <msink:context xmlns:msink="http://schemas.microsoft.com/ink/2010/main" type="line" rotatedBoundingBox="5271,8770 16028,8355 16071,9473 5314,9888"/>
            </emma:interpretation>
          </emma:emma>
        </inkml:annotationXML>
        <inkml:traceGroup>
          <inkml:annotationXML>
            <emma:emma xmlns:emma="http://www.w3.org/2003/04/emma" version="1.0">
              <emma:interpretation id="{E3932947-128E-416D-A310-89DBCE78686A}" emma:medium="tactile" emma:mode="ink">
                <msink:context xmlns:msink="http://schemas.microsoft.com/ink/2010/main" type="inkWord" rotatedBoundingBox="5271,8770 7385,8688 7422,9672 5309,975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26396.952">-1435 8156 196 0,'4'-4'72'0,"-4"4"-56"0,0 0-4 15,0 4 84 1,4-1-56-16,-8 4 72 15,4 7-64-15,-4 17 8 16,0 7-32-16,-3 17 24 16,-1 0-32-16,-4 7-4 15,12-7-8-15,-11-7 64 16,11-7-36-16,0-6 40 0,0-8-40 16,0-10 0-16,4-3-20 0,-4-10 28 15,7-4-24-15,1-21 4 16,4 0-12-16,-5-16-16 15,5-5 4-15,-4-9-4 16,3 2 0-16,-3 5-12 16,4 6 12-16,-4-7-4 15,-1 21 4-15,5-3 16 16,-1 9-4-16,1 1 24 16,0 10-16-16,-5 7 56 15,5 11-36-15,-8 20 36 16,4 10-36-16,-8 17-28 15,4-3-4-15,-1 0 16 16,-3-6-8-16,0-12-12 16,-3-2 0-16,3-14 12 15,7-4-4-15,-7-14 32 16,12-3-20-16,-12-17-12 16,8 0-8-16,7-31-68 15,1 3 40-15,-5-21-40 16,5 11 40-16,3-7 12 15,0 18 8-15,-7 13 12 16,4 7 0-16,-5 3 32 16,1 4-16-16,-4 10 108 15,3 14-68-15,-3 10 72 0,0 4-72 0,-1 10 4 32,5 10-36-32,-12 4-4 0,8-1-12 0,-8 5 28 15,0-12-20-15,-8 1-4 16,8-7-8-16,-19 0-128 15,7-3 68-15,-7-1-92 16,-1 1 84-16,13-4-72 16,-13-7 76-16,20 4-232 15,8-11 164-15</inkml:trace>
          <inkml:trace contextRef="#ctx0" brushRef="#br0" timeOffset="126831.6082">-862 8737 404 0,'20'-3'148'0,"-20"3"-112"0,27-3-12 15,-16-1 48 1,-3 4-44-16,8-7 16 15,-5 4-28-15,1-4 44 16,3 3-32-16,-11-2 4 16,4 2-20-16,0-10 20 15,-5 4-20-15,-3-7 4 16,0 6-8-16,-3-6 28 0,-5 4-20 0,0-1 12 16,4 3-16-16,-7 1-32 15,7 7 8-15,-12 3 32 16,5 3-12-16,-9 4 16 15,9 7-12-15,-16 3 20 16,15 4-20-16,-15 3 12 16,15 0-12-16,-3 0 20 15,7-3-20-15,16 3-4 16,0 0-4-16,11-11 12 16,8 5-8-16,4-15-108 15,-4 1 52-15,12-8-316 16,-4 1 204-16</inkml:trace>
          <inkml:trace contextRef="#ctx0" brushRef="#br0" timeOffset="127522.9791">-246 8252 300 0,'-4'-3'112'0,"4"3"-88"0,-8 3-8 0,0-3 100 15,8 7-68-15,-11 3 52 16,3 4-60-16,-7 7 8 16,3 3-32-16,-7 17 52 15,11-3-36-15,-8 7 4 16,13-4-24-16,-1-3-24 16,4-7 4-16,4-4 20 15,7-2-4-15,1-8-12 16,3 0 0-16,-3-7-24 15,7-3 16-15,1-7-56 16,-5 0 36-16,-3-10-36 16,7-1 36-16,-11-9-8 15,-1 3 24-15,-3-4 80 16,-4 4-36-16,0 6 80 16,0 8-60-16,0 10 64 15,0 10-64-15,0 4-8 16,8 3-24-16,0 0-4 15,3-3-4-15,9-4-8 16,7-3 4-16,12-8-4 16,3-2 0-16,-3-8 0 15,-8 4 0-15,4-10 16 16,-8 3-8-16,-16-7 4 16,5-6-4-16,-20-15-8 15,-8 4 4-15,1-13 40 0,-5 6-24 0,-3-10 104 16,7 20-68-16,5-10-24 15,3 14-20-15,11-7-48 16,5 7 20-16,7-3-216 16,9 9 132-16,-5-2-384 15,0 9 272-15</inkml:trace>
          <inkml:trace contextRef="#ctx0" brushRef="#br0" timeOffset="127912.5153">377 7908 384 0,'12'-45'140'0,"-12"45"-108"0,23-48-8 0,-15 31 136 15,7 10-92-15,-3 0 60 16,3 7-72-16,-3 14 28 15,-1 10-48-15,-3 14 0 16,0 3-24-16,-8 1 12 16,4-1-16-16,-12-3 24 15,0-7-20-15,-7-7 4 16,-1 0-8-16,-15-10 4 16,8-4-8-16,-8-7-4 15,8 1 4-15,0-8-24 16,11 1 12-16,12-4-32 0,8 7 24 0,11-3-4 15,8 6 12-15,8 0 24 16,4 4-8-16,0 0 40 16,-1 0-24-16,-7 0-32 15,0 0 4-15,-11-4-280 16,-1 4 152-16</inkml:trace>
        </inkml:traceGroup>
        <inkml:traceGroup>
          <inkml:annotationXML>
            <emma:emma xmlns:emma="http://www.w3.org/2003/04/emma" version="1.0">
              <emma:interpretation id="{6AFAD653-86F7-4FEB-AAC8-5ABFACA15724}" emma:medium="tactile" emma:mode="ink">
                <msink:context xmlns:msink="http://schemas.microsoft.com/ink/2010/main" type="inkWord" rotatedBoundingBox="8053,9193 8788,9165 8808,9683 8073,971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9656.3047">1631 8273 364 0,'-7'-4'132'0,"7"4"-100"0,7 4-12 0,-7 6 132 16,0 4-88-16,0 20 60 15,0 8-68-15,-4 9 0 16,4 1-32-16,0 3-4 15,0-7-12-15,-3-3 12 16,3-7-12-16,-4-4 4 16,4-6-4-16,-4-8 12 15,4 1-12-15,-8-7-108 16,8-4 52-16</inkml:trace>
          <inkml:trace contextRef="#ctx0" brushRef="#br0" timeOffset="129324.403">1291 8614 340 0,'-4'-4'128'0,"4"4"-100"0,0-3-8 16,0-1 24 0,0 4-28-16,0-3 84 15,0 6-56-15,0-3 12 16,0 0-32-16,0 0 40 15,0 0-36-15,0 0 40 0,0 0-40 0,0 0 28 16,0 0-28-16,0 0 16 16,0 0-24-16,0 0 44 15,0 0-36-15,0 0 20 16,0 0-28-16,0 0 16 16,0 0-20-16,0 0 0 15,0 0-8-15,0 0 4 16,0 0-8-16,0 0 16 15,0 0-12-15,0 0 24 16,7 0-20-16,1 0-4 16,4 0-4-16,3-3 20 15,9 3-12-15,14-4 24 16,5 4-24-16,11-7 24 16,-4 4-24-16,20-4 12 15,-8 4-12-15,8-8-24 16,-5 8 4-16,-6-4 4 15,-13 7 4-15,-3 0 16 16,-16 3-8-16,-8 1 32 16,0 3-24-16,-15-4 12 15,-4 4-16-15,-4-3 28 16,4 2-24-16,-3-6-120 16,-1 4 56-16,-8-8-228 15,12 4 152-15,-8-6-296 16,8 2 240-16</inkml:trace>
        </inkml:traceGroup>
        <inkml:traceGroup>
          <inkml:annotationXML>
            <emma:emma xmlns:emma="http://www.w3.org/2003/04/emma" version="1.0">
              <emma:interpretation id="{D4354957-0E99-422E-94AD-5D6C8C33403A}" emma:medium="tactile" emma:mode="ink">
                <msink:context xmlns:msink="http://schemas.microsoft.com/ink/2010/main" type="inkWord" rotatedBoundingBox="9388,8732 11986,8631 12024,9629 9426,972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3933.4396">3606 7795 340 0,'42'-14'128'0,"-42"14"-100"0,120 0-8 0,-70 10 212 15,1 7-132-15,26 25 36 16,1 2-80-16,-1 18-16 15,-7-7-24-15,-24 28 24 16,-15 3-24-16,-42 7 48 16,-9-4-36-16,-34-3 4 15,-4-17-20-15,-31-7-8 16,4-7 0-16,-20-7-76 16,16-6 40-16,8-11-56 15,19-4 48-15</inkml:trace>
          <inkml:trace contextRef="#ctx0" brushRef="#br0" timeOffset="134744.0971">4693 8090 340 0,'-11'-6'128'0,"11"6"-100"0,-8 0-8 0,4 0 156 15,8 0-100-15,4 0 16 16,7 0-56-16,8 3 20 16,8 4-32-16,8 3 32 15,0 4-32-15,-8 7 12 16,4-1-20-16,-16 11 28 16,-4 0-28-16,-22 7-4 15,-5-3-8-15,-27 9 20 16,8-6-12-16,-11-7-4 15,7-3-4-15,0-11 4 0,12 0-4 16,7-14-64 0,9 1 32-16</inkml:trace>
          <inkml:trace contextRef="#ctx0" brushRef="#br0" timeOffset="135044.3947">5185 8101 416 0,'0'-7'152'0,"0"7"-116"0,0-4-12 0,0 1 120 16,0 6-84-16,-4-3 88 15,-4 4-84-15,-7-1 12 16,3 8-44-16,-7-1 68 16,0 0-56-16,-9 4 32 15,9 3-44-15,0 7 52 16,7 4-48-16,4 6 28 15,12 4-36-15,4 7-16 16,7-7-8-16,9 0 20 16,3-4-12-16,-8-6 4 15,8-1-8-15,0-6-140 16,-7-4 76-16,7-7-308 16,-8-3 204-16</inkml:trace>
          <inkml:trace contextRef="#ctx0" brushRef="#br0" timeOffset="130841.4564">2622 8146 176 0,'8'-7'64'0,"0"10"-48"0,15-3-8 0,-8 4 112 16,1 6-68-16,11 11 60 16,4 6-68-16,4 25-12 15,-4 3-20-15,0 17 24 16,-4-10-20-16,-4-7-40 16,-4-10 12-16,-11-7 44 15,0-7-12-15,-16-7 24 16,4-4-24-16,-11-9 28 15,-1-1-32-15,-3-10 4 16,7-4-12-16,1-9 4 16,7 2-8-16,4-13-12 0,8 4 4 0,11-18 28 15,8 7-12-15,27-17-20 16,4 6 0-16,16-9 4 16,-4 3 4-16,-5-1 16 15,-7 15-8-15,-3 0 104 16,-9 9-64-16,-7 5 88 15,-8 6-80-15,-12 0 16 16,1 11-40-16,-17-1 32 16,1 4-36-16,-15 0 4 15,3 7-20-15,-11 0-8 16,3 7 0-16,-15 0-16 16,8-1 8-16,-24 8 4 15,9 0 0-15,-24 10 8 16,11 0-4-16,-10 10-12 15,14 0 4-15,1 4-16 16,11-4 12-16,8 1 48 16,11-5-20-16,16-2 16 15,12-8-20-15,19-3 0 16,4-3-8-16,11-4 20 16,1-3-16-16,-5-4 24 15,-3 1-24-15,-12-1-76 16,-4 0 36-16,-11-6-300 15,-1 3 184-15</inkml:trace>
        </inkml:traceGroup>
        <inkml:traceGroup>
          <inkml:annotationXML>
            <emma:emma xmlns:emma="http://www.w3.org/2003/04/emma" version="1.0">
              <emma:interpretation id="{13F10A0D-51B4-41C2-B416-87435B57DC42}" emma:medium="tactile" emma:mode="ink">
                <msink:context xmlns:msink="http://schemas.microsoft.com/ink/2010/main" type="inkWord" rotatedBoundingBox="12973,9060 14830,8989 14842,9287 12985,9359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35539.453">6219 8362 644 0,'-16'7'236'0,"16"-7"-180"0,35 11-20 16,-16-11 192 0,1 0-132-16,14 0 60 0,-3-4-92 0,16-10-28 15,-1 11-24-15,9 3-528 16,-13 3 280-16</inkml:trace>
          <inkml:trace contextRef="#ctx0" brushRef="#br0" timeOffset="135360.4416">6234 8180 820 0,'0'-7'304'0,"0"7"-236"0,16-3-20 0,-9-4 184 16,1 14-136-16,7-7 44 15,1 0-88-15,7-7 8 16,0 7-40-16,8-4 28 15,4 8-32-15,0-4-76 16,0 0 32-16</inkml:trace>
          <inkml:trace contextRef="#ctx0" brushRef="#br0" timeOffset="136105.9599">7059 8238 872 0,'-16'-10'324'0,"20"10"-252"0,4-3-20 0,-4-1 136 16,7 8-112-16,9-4 8 16,-1 0-56-16,4 0 0 15,4 0-16-15,8 0-156 16,4-4 76-16</inkml:trace>
          <inkml:trace contextRef="#ctx0" brushRef="#br0" timeOffset="136486.0408">7666 8180 508 0,'-11'-3'188'0,"11"3"-148"0,19-4-8 16,-3 1 80 0,7 3-68-16,19-7 44 0,5 3-52 15,3-3-12-15,0 4-12 0,-3-4 8 32,-8 4-12-32,-5-8 24 0,-10 8-20 0,-20-7 40 15,-1 6-28-15,-18-6 4 16,-1 3-16-16,-22 0 56 15,3 4-40-15,-15 3 24 16,7 3-32-16,-7 4 16 16,11 7-20-16,-4-1 28 15,16 5-28-15,0-1 12 16,12 4-16-16,3-1 0 16,12 4-4-16,12 0-8 15,7-3 4-15,20 0 28 16,7-1-16-16,8 1-40 15,1-4 12-15,-1 0-280 16,-4 1 160-16</inkml:trace>
        </inkml:traceGroup>
        <inkml:traceGroup>
          <inkml:annotationXML>
            <emma:emma xmlns:emma="http://www.w3.org/2003/04/emma" version="1.0">
              <emma:interpretation id="{7C7CA4CF-38C7-4BF8-896A-9C8A240E12F4}" emma:medium="tactile" emma:mode="ink">
                <msink:context xmlns:msink="http://schemas.microsoft.com/ink/2010/main" type="inkWord" rotatedBoundingBox="15424,8505 16032,8482 16061,9226 15452,9249"/>
              </emma:interpretation>
              <emma:one-of disjunction-type="recognition" id="oneOf16">
                <emma:interpretation id="interp20" emma:lang="" emma:confidence="0">
                  <emma:literal>E</emma:literal>
                </emma:interpretation>
                <emma:interpretation id="interp21" emma:lang="" emma:confidence="0">
                  <emma:literal>G</emma:literal>
                </emma:interpretation>
                <emma:interpretation id="interp22" emma:lang="" emma:confidence="0">
                  <emma:literal>f</emma:literal>
                </emma:interpretation>
                <emma:interpretation id="interp23" emma:lang="" emma:confidence="0">
                  <emma:literal>F</emma:literal>
                </emma:interpretation>
                <emma:interpretation id="interp24" emma:lang="" emma:confidence="0">
                  <emma:literal>£</emma:literal>
                </emma:interpretation>
              </emma:one-of>
            </emma:emma>
          </inkml:annotationXML>
          <inkml:trace contextRef="#ctx0" brushRef="#br0" timeOffset="137386.4359">9192 7678 488 0,'11'-14'180'0,"-11"14"-140"0,31-7-12 16,-23 7 240-1,0 0-152-15,-4-7 52 16,-1 7-100-16,-10-10-8 0,-1 6-36 0,-19-6-20 16,4 10-8-16,-24-7 12 15,8 0-4-15,-15 0-12 16,12 11 4-16,-5-8-4 15,12 4 0-15,0-3-20 16,12-1 16-16,0-2 12 16,8 6 4-16,-1-4-20 15,8 8 8-15,-3-1 4 16,7 4 4-16,-12 14-12 16,5 6 8-16,-12 32-4 15,7 2 0-15,-3 15 16 16,-1-7-4-16,13-4 8 15,3-6-8-15,0-4-4 16,0-10 4-16,4-4 12 16,0-7-8-16,4-6 16 15,0-4-16-15,0-7-4 16,-1 0 0-16,1-3-24 16,4-7 12-16,0-4 20 15,3 1-4-15,9-4-4 16,-9 3 0-16,16-3-24 15,1 0 12-15,6 0-12 16,5 0 8-16,-8-3-96 16,4 3 56-16,-4-4-268 15,0 1 180-15</inkml:trace>
          <inkml:trace contextRef="#ctx0" brushRef="#br0" timeOffset="137703.7808">8700 8090 456 0,'-4'-3'168'0,"4"3"-128"0,12 0-16 0,-8 0 236 16,3 0-148-16,13-3 96 16,3 3-120-16,23-7 36 15,9 0-68-15,18 0-16 16,1 7-24-16,-5 0 32 16,-11 3-24-16,-11 1-120 15,-8-1 52-15,-16 1-292 16,-4-1 188-16</inkml:trace>
        </inkml:traceGroup>
      </inkml:traceGroup>
    </inkml:traceGroup>
    <inkml:traceGroup>
      <inkml:annotationXML>
        <emma:emma xmlns:emma="http://www.w3.org/2003/04/emma" version="1.0">
          <emma:interpretation id="{B0EEC775-0D94-475F-8828-E9C149A5AAAA}" emma:medium="tactile" emma:mode="ink">
            <msink:context xmlns:msink="http://schemas.microsoft.com/ink/2010/main" type="paragraph" rotatedBoundingBox="6209,10384 18903,9564 19005,11150 6312,1197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113D00E-61F4-41CF-9B57-56EF78C07C47}" emma:medium="tactile" emma:mode="ink">
              <msink:context xmlns:msink="http://schemas.microsoft.com/ink/2010/main" type="line" rotatedBoundingBox="6209,10384 18903,9564 19005,11150 6312,11970"/>
            </emma:interpretation>
          </emma:emma>
        </inkml:annotationXML>
        <inkml:traceGroup>
          <inkml:annotationXML>
            <emma:emma xmlns:emma="http://www.w3.org/2003/04/emma" version="1.0">
              <emma:interpretation id="{2BE26909-AED1-4E13-A9D4-25878CEAA6B1}" emma:medium="tactile" emma:mode="ink">
                <msink:context xmlns:msink="http://schemas.microsoft.com/ink/2010/main" type="inkWord" rotatedBoundingBox="6228,10672 6992,10623 7030,11200 6265,11250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41184.0403">-397 9752 268 0,'39'18'100'0,"-39"-18"-76"0,23 31-8 0,-16-14 96 16,1 4-64-16,-8 6-12 15,0 4-20-15,-8 10 20 16,5 4-20-16,-17 7-12 16,1-1-8-16,0-6 4 15,3-7 0-15,-7-7 8 16,3-7-4-16,1-17 16 16,4 7-12-16,-1-18-12 15,5 4 0-15,3-10 12 16,4-4-4-16,12-10-4 15,3 7 4-15,16-14-16 16,4 3 8-16,8-10-4 16,8 11 0-16,-1-8 8 15,-3 11 0-15,7-7-12 16,-8 11 8-16,17-8 28 16,-9 11-12-16,12-7-32 15,-20 10 12-15,1-3 0 16,-8 7 8-16,-8-4 8 15,4 7-4-15,-20-3 40 16,5 6-20-16,-8-6-4 0,3 6-12 0,-11-2 12 16,0 6-12-16,-4-4 24 15,1 4-20-15,-9 0-4 16,0 4-4-16,-11-4-4 16,8 3 0-16,-9 0 16 15,5 1-8-15,-16-1 4 16,12 1-4-16,-4-1 28 15,4 8-20-15,-4-5 4 16,7 5-12-16,-3-4 12 16,0 3-12-16,0 0-4 15,3 1 0-15,1-5 12 16,3 5-8-16,-3-1 4 16,7 4-4-16,1 0 20 15,7-1-16-15,4 8-4 16,0 0-4-16,0 6-4 15,8 4 0-15,-1 4 0 16,1 2 0-16,4 1 0 16,-1 0 0-16,9-7 0 15,-1-3 0-15,8-8 24 16,4 1-12-16,0-11 4 16,0 1-8-16,0-11-8 15,0 3 4-15</inkml:trace>
        </inkml:traceGroup>
        <inkml:traceGroup>
          <inkml:annotationXML>
            <emma:emma xmlns:emma="http://www.w3.org/2003/04/emma" version="1.0">
              <emma:interpretation id="{A670AB58-FD6F-4CF2-A9C5-F24F0EAD1712}" emma:medium="tactile" emma:mode="ink">
                <msink:context xmlns:msink="http://schemas.microsoft.com/ink/2010/main" type="inkWord" rotatedBoundingBox="7553,10793 7956,10767 7969,10968 7566,10994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41515.3373">896 9897 684 0,'-8'-10'252'0,"8"10"-192"0,4-4-20 0,-4 1 112 15,11 6-92-15,-7-3 8 16,12 0-40-16,3 0-8 15,4 0-12-15,8-3-8 16,0-1 4-16,8-3-112 16,4 4 60-16,-9-4-428 15,1 7 260-15</inkml:trace>
          <inkml:trace contextRef="#ctx0" brushRef="#br0" timeOffset="141712.8631">791 10062 696 0,'-4'7'256'0,"4"-7"-196"0,47 4-20 0,-16-4 84 15,0 3-76-15,19-6-12 16,4-1-20-16</inkml:trace>
        </inkml:traceGroup>
        <inkml:traceGroup>
          <inkml:annotationXML>
            <emma:emma xmlns:emma="http://www.w3.org/2003/04/emma" version="1.0">
              <emma:interpretation id="{48A87776-29D4-4C6E-AD2B-B6BBA87FED7D}" emma:medium="tactile" emma:mode="ink">
                <msink:context xmlns:msink="http://schemas.microsoft.com/ink/2010/main" type="inkWord" rotatedBoundingBox="8462,10715 9649,10639 9695,11348 8508,11424">
                  <msink:destinationLink direction="with" ref="{F058FE7F-8D66-4985-BE03-BB36A53B4912}"/>
                </msink:context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43346.186">1689 9887 228 0,'4'-11'84'0,"-4"11"-64"0,12-7-8 0,-8 1 84 15,3 6-56-15,1-7 72 16,0 3-64-16,4-6-8 16,-1 7-24-16,1-1 16 15,3 8-20-15,-3-1 4 16,-1 7-8-16,-3 1 80 15,4 6-44-15,-8 3 12 16,0 5-32-16,-8 2 4 16,4 1-16-16,-8-1 28 15,0-3-24-15,-3-3 48 16,3-4-36-16,-4-7-4 16,8 1-16-16,0-11 4 15,4 0-8-15,0-11-20 16,8 1 8-16,0-7-4 15,7 3 4-15,1-7-12 16,-1 4 12-16,5-3 20 16,-1 2-4-16,-3-2-20 15,3 6 4-15,0-3 20 16,1 6-4-16,-1-2-20 0,4 2 4 16,-7-2-4-16,3 2 4 15,-3 1 8-15,-1 7 0 0,-7-4-12 16,3 7 8-1,-3-4 4-15,0 4 0 0,-4-3 0 16,4 6 0-16,-5-3-12 16,5 0 8-16,4 0 12 15,-1 4-4-15,-3-1 8 16,0 1-8-16,0 6-20 16,3 0 8-16,-7 7 12 15,4 1 0-15,-8 2-4 16,0 1 4-16,0 3 12 15,0 3-8-15,-4 4 24 16,0-10-20-16,-4 0-4 16,4-4-4-16,-3-3 20 15,3-4-12-15,-4-3-4 16,4 3-4-16,-3-10-24 16,7 4 12-16,-4-11 20 15,8 3-4-15,-4-6-12 16,7 0 0-16,1-11-4 15,0 7 0-15,-1-13 16 16,5 6-4-16,4-6-28 16,-1 3 12-16,1-11-4 15,3 8 8-15,0-4-12 0,1 7 12 16,-1-1 4-16,4 8 4 0,-3 0 8 16,-1 7-4-16,-4 3 24 15,1 3-16-15,-5 4 32 16,1 7-28-16,-4-3 40 15,3 13-32-15,1-3 20 16,0-1-24-16,-5 12 28 16,5-1-32-16,-12 0 12 15,0 3-16-15,-8 8 12 16,1 2-16-16,-9-2 4 16,1-4-4-16,-1-7-16 15,8 0 4-15,1-10 48 16,3 0-24-16,0-14-176 15,8 0 84-15</inkml:trace>
          <inkml:trace contextRef="#ctx0" brushRef="#br0" timeOffset="143917.7157">2688 10282 184 0,'-4'0'68'0,"4"0"-52"0,12 7-4 0,-4-7 144 15,-1 0-88-15,5-3 80 16,3 3-88-16,1-10-40 16,-1 3-16-16,5-11 12 15,-1 12-8-15,0-15-12 16,1 4 0-16,-5-11 20 16,1 11-8-16,-8-4 4 15,-1 4-4-15,-7-4 20 16,0 8-16-16,-7 2 32 15,-1 5-28-15,-4-1 32 16,4 7-32-16,-7 3 4 16,3 4-12-16,-3-4-8 15,3 4 4-15,-3 7-16 16,3-7 8-16,-3 7 28 16,7 3-12-16,-8 0 76 15,9-3-52-15,-1 6 32 16,4 5-40-16,0-1 44 15,8 7-40-15,0-7-8 16,8 3-12-16,3-3 0 16,0 0-8-16,-3 1 24 15,7-5-16-15,9-13-48 16,-1 3 20-16,4-6-376 16,3-1 216-16</inkml:trace>
        </inkml:traceGroup>
        <inkml:traceGroup>
          <inkml:annotationXML>
            <emma:emma xmlns:emma="http://www.w3.org/2003/04/emma" version="1.0">
              <emma:interpretation id="{1E890CB8-FE47-4E38-9228-1C44406F7902}" emma:medium="tactile" emma:mode="ink">
                <msink:context xmlns:msink="http://schemas.microsoft.com/ink/2010/main" type="inkWord" rotatedBoundingBox="10176,10323 11325,10249 11389,11237 10240,11312">
                  <msink:destinationLink direction="with" ref="{F058FE7F-8D66-4985-BE03-BB36A53B4912}"/>
                </msink:context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44846.7142">3648 9790 364 0,'0'-7'132'0,"0"7"-100"0,0-3-12 0,0 0 68 16,0 6-52-16,0-3 76 16,0 0-64-16,-4-3 36 15,4 3-48-15,-11 0 0 16,3 6-24-16,-11-2 28 16,-1 6-24-16,-7 4 92 15,4 7-60-15,-4 3 64 16,4 0-60-16,3 0 4 15,9 0-32-15,-1 0-12 16,4-3-8-16,8-4 12 16,4 0-8-16,8-7 16 15,7-10-16-15,4 0-56 16,0-6 24-16,8-5-84 16,0 1 56-16,0-4-36 15,-3 7 52-15,-5-10 28 16,0 7 8-16,-8-7-8 15,-3 10 4-15,-8 0 12 16,0 3-4-16,-8 8 24 16,4 3-16-16,0 6 12 15,8 5-12-15,3 6 36 16,9 3-24-16,3-3-24 16,4-3 0-16,4-7 24 15,0-4-12-15,0-13 4 16,0-1-8-16,-8-10-8 0,-4 1 4 15,-3-11 4-15,-4 6-4 0,-9-9-4 16,1 6 4-16,-4-10 4 16,4 7-4-16,-4-10 8 15,0 10-8-15,0-7-12 16,8 10 4-16,-4-3 4 16,0 10 0-16,-1 0 0 15,5 4 0-15,-4 3-36 16,0 7 20-16,0 0-292 15,0 4 168-15</inkml:trace>
          <inkml:trace contextRef="#ctx0" brushRef="#br0" timeOffset="145402.7066">4341 10124 332 0,'4'-7'120'0,"-4"7"-92"0,0-7-8 0,0 4 176 16,0 3-112-16,0-7 88 15,0 4-100-15,-4-4 24 16,0 7-56-16,-4-4 12 16,1 4-32-16,-13 7 16 15,5 3-20-15,-12 8 36 16,4 6-28-16,-5 3 32 15,1 1-32-15,8 6 4 16,11-3-16-16,0-7-16 16,16 0 0-16,12-10 28 15,7 0-12-15,11-11 4 16,5 1-8-16,-4-11-32 16,-1 0 12-16,-3-7-32 15,-12 0 28-15,-15-13-20 16,4 3 20-16,-24-7 8 15,4 3 8-15,-11-3 24 16,0 11-12-16,-4-1 4 16,7 7-8-16,1 4-52 15,11 3 28-15,8 0-208 16,7 4 124-16</inkml:trace>
          <inkml:trace contextRef="#ctx0" brushRef="#br0" timeOffset="146258.5232">4271 9412 320 0,'-15'-7'120'0,"15"7"-96"0,-4-17-4 0,4 10 140 15,8 3-92-15,3-6 36 16,9 7-64-16,3-4 28 16,4 3-36-16,0 1 80 15,4 3-64-15,-4 0-12 16,-4 7-24-16,-7 0 0 15,-4 10-8-15,-12-3 24 16,-4 3-16-16,-16 3 40 16,1-2-28-16,-12 9-24 15,4-3 0-15,0-10 0 16,7 3 0-16,5-3-28 16,11-4 16-16,12-6 4 15,7 3 8-15,12-7 8 16,8 3-4-16,0-3 16 15,0 0-12-15,-8-3-12 16,0 3 0-16,-8 0-156 0,-3 7 88 16,-12-4-340-16,0 0 228 0</inkml:trace>
        </inkml:traceGroup>
        <inkml:traceGroup>
          <inkml:annotationXML>
            <emma:emma xmlns:emma="http://www.w3.org/2003/04/emma" version="1.0">
              <emma:interpretation id="{3EFE5633-0663-46F5-AEB4-B54E1B28F208}" emma:medium="tactile" emma:mode="ink">
                <msink:context xmlns:msink="http://schemas.microsoft.com/ink/2010/main" type="inkWord" rotatedBoundingBox="12543,11359 12618,11354 12624,11450 12550,11455">
                  <msink:destinationLink direction="with" ref="{751882ED-B1E0-4D4D-A3EE-8A90296A83DC}"/>
                  <msink:destinationLink direction="with" ref="{F058FE7F-8D66-4985-BE03-BB36A53B4912}"/>
                </msink:context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64291.6289">5766 10465 600 0,'7'-17'224'0,"-7"17"-176"0,20 6-12 16,-9 1 60-1,1 0-60-15,3 7 12 0,-3 0-28 0,-12 6-20 16,0 4-4-16</inkml:trace>
        </inkml:traceGroup>
        <inkml:traceGroup>
          <inkml:annotationXML>
            <emma:emma xmlns:emma="http://www.w3.org/2003/04/emma" version="1.0">
              <emma:interpretation id="{BB44A367-EC5D-4E64-AB24-8F683341506C}" emma:medium="tactile" emma:mode="ink">
                <msink:context xmlns:msink="http://schemas.microsoft.com/ink/2010/main" type="inkWord" rotatedBoundingBox="13897,10562 14947,10495 14985,11072 13934,11140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65148.4128">7361 9694 164 0,'-12'-14'60'0,"12"14"-44"0,0-7-8 0,-8 0 96 16,8 7-60-16,-11 0 60 16,-5 4-60-16,-3 10 32 15,-1 3-44-15,-7 10 68 16,8 4-52-16,-8 0 44 15,7 0-52-15,1 0-4 16,7-3-20-16,5-4 24 16,-1-3-24-16,16-11 4 15,3 0-12-15,16-13 20 16,1-4-16-16,3-7-32 16,3 4 12-16,-3-11-44 15,4 7 32-15,-15-3-36 16,7 3 32-16,-16 4-16 15,5 3 24-15,-16 7 60 16,0 7-20-16,0 3 32 16,0 8-28-16,11-5-16 15,9 5-8-15,7-8 12 16,0 0-8-16,19-10 16 0,1 0-16 16,11-10 4-16,-4 0-4 0,-4-8 12 15,-15 8-12-15,-15-14 16 16,-1 7-16-16,-27-14 40 15,-3 10-24-15,-9-17 108 16,1 11-72-16,3-4-24 16,5 7-24-16,11-4-56 15,8 14 24-15</inkml:trace>
          <inkml:trace contextRef="#ctx0" brushRef="#br0" timeOffset="165776.5796">8139 9976 436 0,'-4'-3'160'0,"4"3"-124"0,-4-11-8 0,0 5 72 16,4 6-60-16,-4-4 16 16,8 4-32-16,-8-3 4 15,4 3-16-15,-4-4 72 16,4 8-48-16,-4-4 40 16,1 7-44-16,-13-1 68 15,4 12-52-15,-7-1 36 16,7 3-48-16,1 11 24 15,3-6-32-15,4 2-8 16,4 1-12-16,8-8 4 16,4-6-8-16,7-11 24 15,0 1-16-15,1-14-20 16,3 6 0-16,-4-17 4 16,1 4 4-16,-9-3 16 15,1-4-8-15,-12-1 16 16,4-2-16-16,-16-1 24 15,4 11-20-15,-11-3 84 16,3 9-52-16,-11-3 12 16,8 8-32-16,0-1-40 15,7 3 8-15,0 4-112 0,9 4 64 16</inkml:trace>
        </inkml:traceGroup>
        <inkml:traceGroup>
          <inkml:annotationXML>
            <emma:emma xmlns:emma="http://www.w3.org/2003/04/emma" version="1.0">
              <emma:interpretation id="{CE509DDE-470A-4543-ADEC-20620D876A11}" emma:medium="tactile" emma:mode="ink">
                <msink:context xmlns:msink="http://schemas.microsoft.com/ink/2010/main" type="inkWord" rotatedBoundingBox="15520,10499 15892,10475 15909,10732 15537,10756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66801.8042">8762 9845 644 0,'-4'-6'236'0,"4"6"-180"0,31-4-20 0,-12-3 52 15,5 7-56-15,22-3 24 16,4 3-36-16,16-4-124 16,-4 8 56-16</inkml:trace>
          <inkml:trace contextRef="#ctx0" brushRef="#br0" timeOffset="166618.3174">8793 9646 288 0,'-16'-7'108'0,"16"7"-84"0,-4-4-4 16,4 1 144 0,8 3-92-16,0-10 60 15,4 10-76-15,11-14 36 0,4 7-52 16,19-7-20-16,-7 7-12 0,15 1 8 15,-7 2-8-15,-9 1-28 16,1 6 8-16</inkml:trace>
        </inkml:traceGroup>
        <inkml:traceGroup>
          <inkml:annotationXML>
            <emma:emma xmlns:emma="http://www.w3.org/2003/04/emma" version="1.0">
              <emma:interpretation id="{1AB54797-92F1-4273-9CDA-F492B7BDD382}" emma:medium="tactile" emma:mode="ink">
                <msink:context xmlns:msink="http://schemas.microsoft.com/ink/2010/main" type="inkWord" rotatedBoundingBox="16217,9737 18903,9564 19005,11150 16319,11323">
                  <msink:destinationLink direction="with" ref="{A064894D-6D2D-4AE9-AD05-F816CD51FD4B}"/>
                </msink:context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68628.6768">10500 9229 320 0,'8'-20'120'0,"-8"20"-96"0,19-17-4 16,-3 3 104-1,-1 7-72-15,12-10 84 16,8 3-76-16,8 7-12 0,3 14-32 0,0 0-20 15,1 7 0-15,-8 10 20 16,-4 3-8-16,-12 8-12 31,0-1 0-31,-19 11 28 16,0-4-12-16,-16 7 12 0,0 0-12 0,-15-6 12 16,4-4-16-16,-8-7 16 15,4-14-16-15,-4-3 24 16,8-11-20-16,0-3-4 15,11-3-4-15,12-18-16 16,8 4 8-16,15-14-4 16,8 3 0-16,15-10 0 15,5 7 0-15,7-3 16 16,-8 10-4-16,0-7-12 16,-3 10 4-16,-4-3-4 15,-9 10 0-15,-3 1 16 16,-4 2-4-16,-11-2 52 15,-1 6-32-15,-11-4 68 16,0 8-52-16,-8-1-8 16,4 4-20-16,-4-3 8 15,1 3-12-15,-5 0-12 16,4 3 0-16,-8 1 12 16,1-1-4-16,-9 1-12 15,9 3 4-15,-9 0 20 16,5-1-8-16,-4 1-12 0,3 0 0 15,-7-3 12-15,7 3-4 16,-3-1 32-16,7 1-20 0,-3 0-12 16,7 3-8-16,4 4 72 15,4 0-36-15,4 3 24 16,4 0-36-16,3 1-16 16,5 2-8-16,-1-3 28 15,5 1-12-15,-5-5 40 16,5 1-28-16,-5 0-32 15,1 0 4-15,-1-4-228 16,1 4 124-16,-5 3-436 16,5-3 304-16</inkml:trace>
          <inkml:trace contextRef="#ctx0" brushRef="#br0" timeOffset="167562.4015">9532 10159 392 0,'0'120'148'0,"0"-120"-116"0,27 48-8 0,-11-31 128 16,-1 1-88-16,9-5 28 15,-1 1-56-15,4-7 12 16,4 0-28-16,0-11 0 16,-4 4-12-16,0-20 12 15,-4-1-12-15,0-37-12 16,1 3 0-16,-5-31-148 15,0 10 84-15,-3-41-176 16,3 3 140-16,-7-10-12 16,-1 11 68-16,1-4 164 15,-4 21-60-15,3-15 92 16,-3 22-84-16,4-4 56 16,-5 17-68-16,1 8 40 15,4 16-52-15,-4 7 16 16,-1 18-36-16,-7-1-52 15,12 14 16-15,-12 4 4 16,15 7 8-16,-11 3 12 16,4 3-4-16,0 4-4 15,-4 3 4-15,3-3 12 16,1 3-8-16,-8 1 24 16,12-1-20-16,-12-3 24 15,8 3-24-15,-8-3 4 16,11 0-8-16,-11-4 4 0,8 4-8 15,3-7 16-15,5 4-12 0,15-4 32 16,-4 0-24-16,12-4 56 16,7 1-40-16,28-7 64 15,3-1-56-15,51-2 20 16,-12-1-40-16,54 0 8 16,-7 4-16-16,3-4 12 15,-18 4-16-15,-9-4 4 16,-19 0-4-16,-8 0 4 15,-19 4-8-15,-16-4 24 16,-11 7-16-16,-12-6 12 16,-15 6-12-16,-16-4 28 15,1 8-24-15,-13-1-32 16,-3 4 8-16,-8 0-184 16,4 7 104-16,-12-3-408 15,4 3 272-15</inkml:trace>
        </inkml:traceGroup>
      </inkml:traceGroup>
    </inkml:traceGroup>
    <inkml:traceGroup>
      <inkml:annotationXML>
        <emma:emma xmlns:emma="http://www.w3.org/2003/04/emma" version="1.0">
          <emma:interpretation id="{36CB0C1B-EA43-45BA-BA5F-1C41CF238F03}" emma:medium="tactile" emma:mode="ink">
            <msink:context xmlns:msink="http://schemas.microsoft.com/ink/2010/main" type="paragraph" rotatedBoundingBox="17613,10725 18471,11167 18222,11649 17365,11206" alignmentLevel="9"/>
          </emma:interpretation>
        </emma:emma>
      </inkml:annotationXML>
      <inkml:traceGroup>
        <inkml:annotationXML>
          <emma:emma xmlns:emma="http://www.w3.org/2003/04/emma" version="1.0">
            <emma:interpretation id="{E4F3F19C-3119-4B24-9E03-E64E1E3A1895}" emma:medium="tactile" emma:mode="ink">
              <msink:context xmlns:msink="http://schemas.microsoft.com/ink/2010/main" type="inkBullet" rotatedBoundingBox="17613,10725 18092,10971 17843,11453 17365,11206"/>
            </emma:interpretation>
            <emma:one-of disjunction-type="recognition" id="oneOf25">
              <emma:interpretation id="interp33" emma:lang="" emma:confidence="0">
                <emma:literal>•</emma:literal>
              </emma:interpretation>
            </emma:one-of>
          </emma:emma>
        </inkml:annotationXML>
        <inkml:trace contextRef="#ctx0" brushRef="#br0" timeOffset="170447.0012">10705 10066 312 0,'8'-11'112'0,"-8"11"-84"0,4 4-12 16,-4-1 28-1,4 8-28-15,-4 6 64 16,0 3-44-16,0 11 44 16,0 0-44-16,0 0-12 15,4 0-12-15,-4-3 0 16,0-1-8-16,-4-6 16 15,4 0-12-15,-4-8 24 16,0-2-20-16,-4-11-4 16,4 0-4-16,-3-11-4 15,7 1 0-15,-4-11-20 0,8 1 12 0,3-15 32 16,9 8-16-16,-5-15-16 16,9 8 0-16,3 3-12 15,8 7 8-15,-8 3 24 16,0 4-4-16,-3 10 40 15,-1 4-24-15,-3 6 48 16,-1 4-40-16,-7 17 72 16,0 4-56-16,-8 6 8 15,0 1-32-15,0-1 4 16,3 0-16-16,-3-6-8 16,0-1 0-16,0-9-16 15,8-5 8-15,-8-13 4 16,4 7 0-16,0-14-36 15,0 1 20-15,0-8-72 16,3-3 48-16,1-14-60 16,4 0 56-16,-1-14-76 15,5 4 68-15,-1-4 20 16,5 11 16-16,-1-1 40 16,4 11-12-16,-3 3 128 15,-9 8-76-15,-3 6 68 16,4 7-76-16,-9 10 32 15,9 7-52-15,-20 14 8 16,8 7-28-16,-4 7 8 16,8-4-12-16,-4 4 20 15,0-7-20-15,-4-7 32 0,4 0-28 16,-3-4-12-16,3-6-8 0,-4-7-112 16,4 3 64-16,0-7-280 15,0 0 188-15</inkml:trace>
      </inkml:traceGroup>
      <inkml:traceGroup>
        <inkml:annotationXML>
          <emma:emma xmlns:emma="http://www.w3.org/2003/04/emma" version="1.0">
            <emma:interpretation id="{24BE403C-5F2B-46CB-A64F-1857BCF22844}" emma:medium="tactile" emma:mode="ink">
              <msink:context xmlns:msink="http://schemas.microsoft.com/ink/2010/main" type="line" rotatedBoundingBox="18064,11142 18395,11313 18238,11619 17906,11448"/>
            </emma:interpretation>
          </emma:emma>
        </inkml:annotationXML>
        <inkml:traceGroup>
          <inkml:annotationXML>
            <emma:emma xmlns:emma="http://www.w3.org/2003/04/emma" version="1.0">
              <emma:interpretation id="{36B660F2-D30C-48A9-BCD0-B5074A779DC0}" emma:medium="tactile" emma:mode="ink">
                <msink:context xmlns:msink="http://schemas.microsoft.com/ink/2010/main" type="inkWord" rotatedBoundingBox="18064,11142 18395,11313 18238,11619 17906,11448"/>
              </emma:interpretation>
            </emma:emma>
          </inkml:annotationXML>
          <inkml:trace contextRef="#ctx0" brushRef="#br0" timeOffset="171360.5294">11259 10454 384 0,'4'0'140'0,"-4"0"-108"0,11 0-8 16,-3 0 76 0,4 0-60-16,-1 0-28 15,12 0-8-15,-3-3 4 16,3 3-4-16,-8-3 16 15,5-1-12-15,-9-3 16 16,5 7-16-16,-8-7-12 16,3 4 0-16,-3-4 40 15,-4 7-24-15,8-7-20 16,-5 4 4-16,-7-8 0 0,12 8 4 0,-12-4-12 16,4 7 8-16,-4-7 12 15,0 4-4-15,-4-8 8 16,4 8-8-16,-12-7-12 15,8 3 4-15,-3-4-16 16,-1 8 12-16,0-7 40 16,4 6-20-16,-7-3-8 15,7 4-8-15,-8-1-16 16,4 4 12-16,-3 0-12 16,3 4 8-16,-4-4 36 15,5 0-16-15,-9 0 0 16,5 7-4-16,-5 0-16 15,8 0 8-15,-7-4 12 16,7 4-4-16,-11-4-4 16,15 4 4-16,-8-3-16 15,5 3 8-15,-5-1 4 16,8 1 0-16,-7 0 24 16,3 0-12-16,-4 0 4 15,8 0-8-15,-3 0 20 16,-1 0-16-16,0-4 32 15,8 4-28-15,-8 0-12 16,8 3-8-16,-7-3 28 16,14 0-12-16,-14 3-4 15,7-3-4-15,0 0 20 16,0 3-12-16,0-3 4 0,0 0-8 16,0 0 20-16,11 0-16 0,-7 0 4 15,4 0-8-15,-4-1 4 16,3 5-8-16,-3-4 24 15,4 3-16-15,0-3 48 16,0 3-32-16,-5-3 12 16,9 0-24-16,0 0-8 15,-1 0-4-15,1-4-4 16,3 1 0-16,-3-1-12 16,3 4 8-16,1-4 4 15,-1 4 0-15,1 0 16 16,3-3-8-16,1-4-4 15,3 3 0-15,4-10-76 16,0 7 40-16</inkml:trace>
        </inkml:traceGroup>
      </inkml:traceGroup>
    </inkml:traceGroup>
    <inkml:traceGroup>
      <inkml:annotationXML>
        <emma:emma xmlns:emma="http://www.w3.org/2003/04/emma" version="1.0">
          <emma:interpretation id="{47A34D18-9F20-45A8-B7E2-5B6734848EDB}" emma:medium="tactile" emma:mode="ink">
            <msink:context xmlns:msink="http://schemas.microsoft.com/ink/2010/main" type="paragraph" rotatedBoundingBox="15048,12521 21937,12365 21962,13443 15073,13599" alignmentLevel="8"/>
          </emma:interpretation>
        </emma:emma>
      </inkml:annotationXML>
      <inkml:traceGroup>
        <inkml:annotationXML>
          <emma:emma xmlns:emma="http://www.w3.org/2003/04/emma" version="1.0">
            <emma:interpretation id="{7D243B5B-1862-4152-81A7-BA0BF355AD88}" emma:medium="tactile" emma:mode="ink">
              <msink:context xmlns:msink="http://schemas.microsoft.com/ink/2010/main" type="inkBullet" rotatedBoundingBox="15055,12822 16088,12799 16103,13449 15070,13472"/>
            </emma:interpretation>
            <emma:one-of disjunction-type="recognition" id="oneOf26">
              <emma:interpretation id="interp34" emma:lang="" emma:confidence="0">
                <emma:literal>→</emma:literal>
              </emma:interpretation>
            </emma:one-of>
          </emma:emma>
        </inkml:annotationXML>
        <inkml:trace contextRef="#ctx0" brushRef="#br0" timeOffset="210936.1021">8286 12333 748 0,'7'4'276'0,"21"-4"-216"0,22-4-16 0,-8 4 68 0,9-3-72 16,7-1-8-16,0-3-20 16,8 1 0-16,3-1-8 15,-11-7 8 1,4 11-8-16,-7-4 16 16,-5 7-12-16,-11-4-380 15,-8 8 200-15</inkml:trace>
        <inkml:trace contextRef="#ctx0" brushRef="#br0" timeOffset="210711.5055">8352 12120 716 0,'-12'-10'264'0,"20"10"-204"0,-4-7-16 0,-4 0 96 0,7 3-84 16,5 1-4-16,-4-4-32 16,11 4 4-16,16-1-16 15,-4 4-20-15,15 7 4 0,1 0 12 16,-1 0 0-16,1 3 8 16,-1-3-8-16,12 0 32 15,-4 0-20-15,-7-4 12 31,-1 4-16-31</inkml:trace>
        <inkml:trace contextRef="#ctx0" brushRef="#br0" timeOffset="211282.0223">8828 11941 728 0,'-27'-34'268'0,"27"34"-208"0,0-4-16 0,-8 1 36 16,16 6-52-16,-1-3-36 15,5 4 0-15,27 2 8 16,3 5 4-16,16 3-12 16,0 3 4-16,4 0 4 15,-8 4 0-15,-3-1 0 16,-1 4 0-16,-15 0 8 16,-8 0-4-16,-15 1 84 15,-5 2-44-15,-14 8 24 16,-13-1-40-16,-22 11 0 15,3-1-16-15,-27 8 28 16,16-4-24-16,-12-7-12 16,16-3-8-16,11-10 20 15,11-4-8-15,21-14-20 16,14 1 4-16</inkml:trace>
      </inkml:traceGroup>
      <inkml:traceGroup>
        <inkml:annotationXML>
          <emma:emma xmlns:emma="http://www.w3.org/2003/04/emma" version="1.0">
            <emma:interpretation id="{4FC88425-2DC9-48F7-83EA-9481AB956251}" emma:medium="tactile" emma:mode="ink">
              <msink:context xmlns:msink="http://schemas.microsoft.com/ink/2010/main" type="line" rotatedBoundingBox="16496,12488 21937,12365 21962,13443 16521,13566">
                <msink:destinationLink direction="with" ref="{751882ED-B1E0-4D4D-A3EE-8A90296A83D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5E3B934-2B46-4ADE-8F67-F70B1574FA07}" emma:medium="tactile" emma:mode="ink">
                <msink:context xmlns:msink="http://schemas.microsoft.com/ink/2010/main" type="inkWord" rotatedBoundingBox="16498,12579 17706,12551 17728,13539 16521,13566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13054.4173">10659 12240 696 0,'15'0'256'0,"8"0"-196"0,28 0-20 0,-16 0-4 0,3 0-28 0,17-3 24 16,3 3-20-16</inkml:trace>
          <inkml:trace contextRef="#ctx0" brushRef="#br0" timeOffset="212919.9007">10728 12092 560 0,'-15'-7'208'0,"15"1"-164"0,0 6-8 15,0 0 156-15,0 0-112 16,8 0 20 0,3-7-60-16,16 0-28 15,4 3-4-15,4-2 16 16,4 6-12-16,0 0-172 16,-5 0 88-16</inkml:trace>
          <inkml:trace contextRef="#ctx0" brushRef="#br0" timeOffset="211806.9185">9830 11796 748 0,'39'-72'276'0,"-39"72"-216"0,74-38-16 0,-24 25 120 16,-4 2-100-16,36 8 8 16,-9 3-44-16,-7 10-36 15,-8 7 4-15,-19 11 36 16,-1 6-20-16,-30 11 52 15,0 3-36-15,-47 4 28 16,-7-1-28-16,-39-6-8 16,11-4-12-16,-19-10 20 15,16-7-16-15,-5-10 12 16,17 0-12-16,7-7-8 16,15-4 0-16,24-6-104 15,19 3 56-15</inkml:trace>
          <inkml:trace contextRef="#ctx0" brushRef="#br0" timeOffset="211566.7806">9915 11796 476 0,'-11'7'176'0,"11"-7"-136"0,-20 35-12 15,13-4 120-15,-1 7-88 0,0 17 52 16,-3 3-64-16,3 21 20 15,8-3-40-15,-8 13-8 16,12-6-12-16,-4-4 12 16,8-7-12-16,-4-17 40 15,3-10-24-15,-3-14 64 16,0-7-48-16,-8-24-140 16,4 0 52-16,-4-44-268 15,4 2 176-15</inkml:trace>
        </inkml:traceGroup>
        <inkml:traceGroup>
          <inkml:annotationXML>
            <emma:emma xmlns:emma="http://www.w3.org/2003/04/emma" version="1.0">
              <emma:interpretation id="{F9D93A66-EE26-4866-B9B9-2AD815A6515A}" emma:medium="tactile" emma:mode="ink">
                <msink:context xmlns:msink="http://schemas.microsoft.com/ink/2010/main" type="inkWord" rotatedBoundingBox="18308,12447 19815,12413 19834,13239 18327,13273"/>
              </emma:interpretation>
              <emma:one-of disjunction-type="recognition" id="oneOf28">
                <emma:interpretation id="interp36" emma:lang="" emma:confidence="0">
                  <emma:literal>X...</emma:literal>
                </emma:interpretation>
                <emma:interpretation id="interp37" emma:lang="" emma:confidence="0">
                  <emma:literal>D...</emma:literal>
                </emma:interpretation>
                <emma:interpretation id="interp38" emma:lang="" emma:confidence="0">
                  <emma:literal>x...</emma:literal>
                </emma:interpretation>
                <emma:interpretation id="interp39" emma:lang="" emma:confidence="0">
                  <emma:literal>DC...</emma:literal>
                </emma:interpretation>
                <emma:interpretation id="interp40" emma:lang="" emma:confidence="0">
                  <emma:literal>Dr...</emma:literal>
                </emma:interpretation>
              </emma:one-of>
            </emma:emma>
          </inkml:annotationXML>
          <inkml:trace contextRef="#ctx0" brushRef="#br0" timeOffset="216101.0487">12598 11968 592 0,'-11'-10'220'15,"11"10"-172"-15,-8-3-12 0,8-1 68 16,0 8-64-16,15-8 36 16,-3 4-44-16,7 0 8 15,1 7-24-15,7 0-36 16,0 0 12-16,-4 10 0 15,4 0 8-15,-8 11 0 16,-3-4 0-16,-8-3 60 16,-1 3-32-16,-14 0 40 15,3-7-36-15,-16 4 24 16,1-8-28-16,-16 5 36 16,4-8-36-16,-7 0 4 0,7 1-20 0,-4-5-16 15,15 1 0-15,13-7 28 16,7 0-12-16,15-7-152 15,12 4 72-15</inkml:trace>
          <inkml:trace contextRef="#ctx0" brushRef="#br0" timeOffset="216371.7684">13047 11972 624 0,'0'-21'228'0,"0"21"-176"0,-11-17-16 0,3 7 60 16,8 6-60-16,-20-6 40 16,13 3-44-16,-16 7 24 15,7 4-28-15,-11 6 28 16,15 7-32-16,-7 11 4 16,3 3-16-16,5 3 28 15,3 0-24-15,0-3 4 16,8 0-12-16,8-7 28 15,4 1-20-15,7-8 76 16,8-4-56-16,12-6 24 16,3 0-40-16</inkml:trace>
          <inkml:trace contextRef="#ctx0" brushRef="#br0" timeOffset="214029.5237">11642 11817 508 0,'8'-38'188'0,"-8"38"-148"0,-8-20-8 0,4 9 52 15,4 11-52-15,-8-7 68 16,8 1-60-16,-11 12 28 16,3 1-40-16,-7 17 8 15,11 14-20-15,-12 24 52 16,12 0-36-16,-11 7-8 15,11-7-12-15,0-4 0 16,4-9-8-16,-4-8 76 16,8-3-44-16,-4-7 32 15,4-7-40-15,0-21 80 16,4-6-60-16,-5-21-12 16,5 3-24-16,-4-20 16 15,0 10-16-15,-8-31-20 16,4 3 0-16,-8-13-32 15,8 7 24-15,-7-1-12 16,-1 25 16-16,4-4 0 16,4 21 4-16,-8-7-44 0,8 17 24 0,0 8-48 15,12 12 44-15,-4 19-36 16,11 12 36-16,-7 25 20 16,11 0 8-16,-4 10 12 15,-3-10-4-15,3-3 60 16,4-7-36-16,-3-4 24 15,7-4-32-15,-8-9 44 16,4-4-36-16,-3-17 100 16,-1-8-72-16,-4-19 4 15,5-4-40-15,-12-18 48 16,3 4-36-16,-7-34-40 16,0 3 0-16,-4-28 8 15,0 11 4-15,0-3 8 16,0 20-8-16,-4-4-28 15,-4 22 12-15,1-1-4 16,7 14 8-16,0 0-20 16,7 14 16-16,1 3-40 15,7 7 32-15,1 7-92 16,3 7 64-16</inkml:trace>
          <inkml:trace contextRef="#ctx0" brushRef="#br0" timeOffset="215171.0602">12137 12178 508 0,'4'-3'188'0,"-4"3"-148"0,4 3-8 16,0-3 104-1,4 4-80-15,3-4-20 16,9 0-24-16,-1-4-4 16,4 1-4-16,-3-4 16 15,3 0-12-15,-4-3 4 0,1 3-4 16,-9-7 4-16,-3 7-8 0,-4-6 24 16,0 2-16-16,-8-3 40 15,0 8-28-15,-4-8-24 16,4 7 0-16,-7-7 36 15,3 7-24-15,-4 0 0 16,5 4-8-16,-13 0-24 16,9 6 12-16,-9 0-24 15,9 4 20-15,-9 0 32 16,5 4-12-16,-8 2 28 16,3 4-24-16,-7 1 32 15,8-1-28-15,0 4 12 16,11-1-16-16,4 1 0 15,8 3-4-15,7 0 36 16,9 4-20-16,11-8 12 16,0 4-20-16,7-10 44 15,-3 0-32-15,4-11-68 16,-4 4 20-16,4-7-396 16,-1 4 224-16</inkml:trace>
        </inkml:traceGroup>
        <inkml:traceGroup>
          <inkml:annotationXML>
            <emma:emma xmlns:emma="http://www.w3.org/2003/04/emma" version="1.0">
              <emma:interpretation id="{CBC48BB7-2E95-444A-9EDE-742D2B55A26A}" emma:medium="tactile" emma:mode="ink">
                <msink:context xmlns:msink="http://schemas.microsoft.com/ink/2010/main" type="inkWord" rotatedBoundingBox="20646,12969 20657,12968 20658,12989 20647,12990"/>
              </emma:interpretation>
            </emma:emma>
          </inkml:annotationXML>
          <inkml:trace contextRef="#ctx0" brushRef="#br0" timeOffset="216584.9217">13868 12079 1008 0,'0'-11'372'0,"0"11"-288"0,0-7-24 0,4 4 0 16,3 10-44-16</inkml:trace>
        </inkml:traceGroup>
        <inkml:traceGroup>
          <inkml:annotationXML>
            <emma:emma xmlns:emma="http://www.w3.org/2003/04/emma" version="1.0">
              <emma:interpretation id="{A39CD649-0AF0-473A-9FFD-83BD35320A5A}" emma:medium="tactile" emma:mode="ink">
                <msink:context xmlns:msink="http://schemas.microsoft.com/ink/2010/main" type="inkWord" rotatedBoundingBox="21254,12937 21367,12935 21367,12973 21255,12976"/>
              </emma:interpretation>
            </emma:emma>
          </inkml:annotationXML>
          <inkml:trace contextRef="#ctx0" brushRef="#br0" timeOffset="216734.2329">14476 12065 904 0,'27'-7'332'0,"-27"7"-256"0,15-10-24 16,-3 3 20-1,3 0-52-15,5 0-556 16,3 4 292-16</inkml:trace>
        </inkml:traceGroup>
        <inkml:traceGroup>
          <inkml:annotationXML>
            <emma:emma xmlns:emma="http://www.w3.org/2003/04/emma" version="1.0">
              <emma:interpretation id="{AF886DFB-874F-47A3-9E89-99862788EC47}" emma:medium="tactile" emma:mode="ink">
                <msink:context xmlns:msink="http://schemas.microsoft.com/ink/2010/main" type="inkWord" rotatedBoundingBox="21841,12943 21950,12941 21952,12987 21843,12989"/>
              </emma:interpretation>
            </emma:emma>
          </inkml:annotationXML>
          <inkml:trace contextRef="#ctx0" brushRef="#br0" timeOffset="216853.049">15064 12079 1092 0,'4'-21'404'0,"-4"21"-316"0,23 0-24 0,-11-7 108 16,7 4-108-1,4-8-60-15,4 4-8 0</inkml:trace>
        </inkml:traceGroup>
      </inkml:traceGroup>
    </inkml:traceGroup>
    <inkml:traceGroup>
      <inkml:annotationXML>
        <emma:emma xmlns:emma="http://www.w3.org/2003/04/emma" version="1.0">
          <emma:interpretation id="{11AB9B07-4680-4AB0-8606-2D37B9D0850C}" emma:medium="tactile" emma:mode="ink">
            <msink:context xmlns:msink="http://schemas.microsoft.com/ink/2010/main" type="paragraph" rotatedBoundingBox="4630,15223 6776,14453 7092,15334 4946,161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C39B018-D68C-4C03-B2E7-56E9DB2584CA}" emma:medium="tactile" emma:mode="ink">
              <msink:context xmlns:msink="http://schemas.microsoft.com/ink/2010/main" type="inkBullet" rotatedBoundingBox="4639,15249 5360,14990 5666,15845 4946,16103"/>
            </emma:interpretation>
            <emma:one-of disjunction-type="recognition" id="oneOf29">
              <emma:interpretation id="interp41" emma:lang="" emma:confidence="0">
                <emma:literal>↳</emma:literal>
              </emma:interpretation>
            </emma:one-of>
          </emma:emma>
        </inkml:annotationXML>
        <inkml:trace contextRef="#ctx0" brushRef="#br0" timeOffset="273001.8782">-2004 14377 352 0,'-4'-17'132'0,"4"17"-104"0,0-10-8 15,0 3 80 1,0 3-60-16,0-6 36 16,0 3-44-16,0-3 44 0,4 3-44 15,0-3 4-15,0 6-24 0,4-3-24 16,0 7 4-16,-5 11 20 15,13 2-4-15,-12 11 40 16,3 7-24-16,-7 4-32 16,0 3 4-16,0 3 8 15,0 0 0-15,-7 1 16 16,-9-5-12-16,9-2 16 16,-1-4-16-16,0-7 40 15,4-7-24-15,-4-17 48 16,8 0-40-16,8-21-16 15,0 4-8-15,4-17-28 16,-5 3 12-16,9-14 12 16,-1 4 0-16,-3-11-4 15,7 11 4-15,-3-4-16 16,-5 11 8-16,5-1-24 16,-5 8 16-16,1 3 12 15,-4 10 4-15,3 11-48 16,-3 9 28-16,4 15 12 15,-5 7 4-15,9 9 28 16,-12 1-16-16,4 4 4 16,3-5-8-16,-7 1 12 15,0 0-12-15,4-7 16 16,-8-7-16-16,0-7 48 16,4-3-28-16,3-17-16 15,9-4-4-15,3-17 0 16,4 0-4-16,4-18-56 0,1-2 28 0,-1-11 4 15,4 3 8-15,-4 7-32 16,-4 7 24-16,-4 14-36 16,-7 11 32-16,-1 13 36 15,-3 20-4-15,4 11 16 16,-4 10-12-16,-8-3 0 16,0 7-4-16,-4-4 20 15,0-3-16-15,-16 7 24 16,9 0-24-16,-8 6 12 15,3-3-12-15,1-10 12 16,-1 0-16-16,-3-7-4 16,7-3 0-16</inkml:trace>
        <inkml:trace contextRef="#ctx0" brushRef="#br0" timeOffset="273572.3953">-1350 14735 488 0,'0'21'180'0,"0"-21"-140"0,8 3-12 0,0-3 32 15,4 0-40-15,-1-3 44 16,1-4-36-16,3-7 4 16,1 7-20-16,-1-10 12 15,1 3-16-15,-9 4 4 16,5-11-4-16,-12 7-16 16,0 11 4-16,-4-18 48 15,0 15-24-15,-3 2 8 16,-1-3-16-16,-4 0-32 15,5 0 8-15,-5 1 4 16,4 6 8-16,-3 0 0 16,7 0 0-16,-8 0-12 15,4 6 8-15,-7 8 12 16,7-7-4-16,-11-3 8 16,7 16-8-16,-3-3 16 15,7 4-12-15,0 10 4 16,0-7-4-16,1 14 12 15,-1-7-12-15,0 3 4 16,12 1-4-16,-4-4 4 16,8 0-8-16,-4-7 24 15,11 3-16-15,-3-16 24 16,3 9-24-16,1-20 4 16,-1 0-8-16,12-14-96 15,-3 4 52-15,-1-11-316 0,4 15 196 16</inkml:trace>
      </inkml:traceGroup>
      <inkml:traceGroup>
        <inkml:annotationXML>
          <emma:emma xmlns:emma="http://www.w3.org/2003/04/emma" version="1.0">
            <emma:interpretation id="{FFF1060F-1ACD-41A9-A33B-9DC74599F7E2}" emma:medium="tactile" emma:mode="ink">
              <msink:context xmlns:msink="http://schemas.microsoft.com/ink/2010/main" type="line" rotatedBoundingBox="5738,14825 6776,14453 7060,15244 6022,15616"/>
            </emma:interpretation>
          </emma:emma>
        </inkml:annotationXML>
        <inkml:traceGroup>
          <inkml:annotationXML>
            <emma:emma xmlns:emma="http://www.w3.org/2003/04/emma" version="1.0">
              <emma:interpretation id="{AF77E292-AAFB-4AB3-BACC-072ED08E8EDE}" emma:medium="tactile" emma:mode="ink">
                <msink:context xmlns:msink="http://schemas.microsoft.com/ink/2010/main" type="inkWord" rotatedBoundingBox="5738,14825 6776,14453 7060,15244 6022,15616"/>
              </emma:interpretation>
            </emma:emma>
          </inkml:annotationXML>
          <inkml:trace contextRef="#ctx0" brushRef="#br0" timeOffset="274398.186">-711 14243 392 0,'0'-10'148'0,"0"10"-116"0,0-21-8 0,0 11 84 15,4 3-64-15,-4-10 16 16,0 3-36-16,-4-7 4 16,0 7-16-16,-3-6 12 15,-1 3-16-15,-8-1-20 16,5 12 4-16,-12 2 40 16,7 4-20-16,-7 17 44 15,3 4-32-15,1 17 4 16,4 0-16-16,3 3-8 15,4 0 0-15,4-6 4 16,8-4-4-16,4-11 16 16,8 1-12-16,-1-14 40 15,4-4-24-15,1-17 12 16,3 1-20-16,-4-22-24 16,5 4 0-16,-5-20-92 15,0 2 52-15,-3-6-28 16,-1 11 40-16,-7-8-4 15,4 11 24-15,-12-4 36 16,3 11-12-16,-3-1-8 16,0 15-4-16,0-1 136 15,0 11-72-15,0-1-36 16,0 11-16-16,-3 7 8 16,3 7-8-16,-4 7-12 15,0 6 0-15,-4 11 12 16,4 0-4-16,-4 13 24 15,5 1-16-15,-9 7 32 0,4-4-28 16,-3-7 32-16,7-7-32 0,-8-7-4 16,8-6-8-16,0-7-92 15,4-8 48-15</inkml:trace>
          <inkml:trace contextRef="#ctx0" brushRef="#br0" timeOffset="274773.6672">-459 13727 476 0,'8'-17'176'16,"-8"17"-136"-16,0-7-12 0,0 10 40 15,7 4-44-15,1 7 8 16,4-4-20-16,3 11 20 16,1-4-20-16,3 4 12 15,-3-8-12-15,-13 5 36 16,-3-1-24-16,-15 3 12 16,3-6-20-16,-15 3 8 15,8-6-12-15,-4-1-32 16,3 7 8-16,9-13 40 15,7 3-16-15,15-7 24 16,13-4-20-16,14 1-16 0,1 3-4 0,0-4 4 16,-1 4 0-16,-3-7-352 15,0 4 192-15</inkml:trace>
          <inkml:trace contextRef="#ctx0" brushRef="#br0" timeOffset="275331.6703">145 13954 548 0,'-16'-3'204'0,"16"3"-156"0,-23 13-16 0,11-2 72 15,5-1-64-15,-13 17 36 16,1 8-44-16,-8 13 16 16,4 0-28-16,-4 7 16 15,7-7-20-15,-7 1 0 16,4-8-8-16</inkml:trace>
          <inkml:trace contextRef="#ctx0" brushRef="#br0" timeOffset="275106.5531">-142 13957 520 0,'4'-3'192'0,"-4"3"-152"0,12 7-8 0,-8-4 60 16,0 8-56-16,3 6 32 15,5 7-40-15,11 10-8 16,0 4-12-16,4 7 12 16,1-4-12-16,-1 0 16 15,0-3-16-15,-4-3 24 16,-4-4-20-16,-7-7 24 15,0-4-24-15,-9-2-48 16,1-11 20-16</inkml:trace>
        </inkml:traceGroup>
      </inkml:traceGroup>
    </inkml:traceGroup>
    <inkml:traceGroup>
      <inkml:annotationXML>
        <emma:emma xmlns:emma="http://www.w3.org/2003/04/emma" version="1.0">
          <emma:interpretation id="{099218AB-BCE4-411A-93DA-8C33C5F0C335}" emma:medium="tactile" emma:mode="ink">
            <msink:context xmlns:msink="http://schemas.microsoft.com/ink/2010/main" type="paragraph" rotatedBoundingBox="10238,15459 18310,14538 18436,15637 10363,16558" alignmentLevel="6"/>
          </emma:interpretation>
        </emma:emma>
      </inkml:annotationXML>
      <inkml:traceGroup>
        <inkml:annotationXML>
          <emma:emma xmlns:emma="http://www.w3.org/2003/04/emma" version="1.0">
            <emma:interpretation id="{C10158F8-9D44-44CA-A16A-EDFA150E174B}" emma:medium="tactile" emma:mode="ink">
              <msink:context xmlns:msink="http://schemas.microsoft.com/ink/2010/main" type="line" rotatedBoundingBox="10238,15459 18310,14538 18436,15637 10363,16558"/>
            </emma:interpretation>
          </emma:emma>
        </inkml:annotationXML>
        <inkml:traceGroup>
          <inkml:annotationXML>
            <emma:emma xmlns:emma="http://www.w3.org/2003/04/emma" version="1.0">
              <emma:interpretation id="{D9177974-265C-4763-BBEA-F161C9B84523}" emma:medium="tactile" emma:mode="ink">
                <msink:context xmlns:msink="http://schemas.microsoft.com/ink/2010/main" type="inkWord" rotatedBoundingBox="10263,15684 11378,15556 11478,16431 10363,16558"/>
              </emma:interpretation>
            </emma:emma>
          </inkml:annotationXML>
          <inkml:trace contextRef="#ctx0" brushRef="#br0" timeOffset="286304.4842">3489 14776 632 0,'-3'-3'236'0,"3"3"-184"0,3 3-16 16,-3-3 72 0,0 7-68-16,0 0 8 15,0 0-28-15,0 0 60 16,0 0-48-16,4 0 40 16,0 0-40-16,15-7 52 15,1 3-48-15,22-10-16 16,9 4-12-16,22-15 0 15,1 5-4-15,23-11 52 16,7-1-32-16,12 8 24 16,-7 0-28-16,-9 3-8 0,-18 4-8 15,-17 0-16-15,-14 6 8 0,-13-3-104 16,-3 4 60-16,-23-1-244 16,3 4 164-16</inkml:trace>
          <inkml:trace contextRef="#ctx0" brushRef="#br0" timeOffset="286890.5583">3900 15172 560 0,'-16'-3'208'0,"16"3"-164"0,-11-4-8 15,3 1 76 1,8 3-68-16,-12-4 44 16,1 1-52-16,-13-1 8 15,9 8-28-15,-16 3-8 16,8 7-4-16,-12 10 12 15,4 7-8-15,-4 10-4 16,12 4 0-16,0-1-4 0,11-2 0 0,8-11 16 31,12-7-8-31,11-14 32 0,8 0-24 0,8-17 40 16,4-3-32-16,-4-17-4 16,0-1-12-16,-8-13-24 15,-4 3 8-15,-11-10-4 16,-1 10 4-16,-15-14-44 15,0 8 24-15,-11-8 8 16,-1 7 8-16,-3 0 20 16,7 8-4-16,5 9-12 15,-5 11 4-15,12 13 28 16,0 8-12-16,8 13 24 16,3 7-24-16,-3 14 40 15,4-4-28-15,-8 15 20 16,0 2-24-16,-4 8 28 15,0-1-32-15,-4-3 48 16,0-7-36-16,-4-6-84 16,4-11 28-16,-7-11-368 15,3-6 216-15</inkml:trace>
          <inkml:trace contextRef="#ctx0" brushRef="#br0" timeOffset="287177.406">3954 15165 612 0,'4'-7'228'0,"-4"7"-180"0,19-3-12 0,-3-1 116 16,-1 4-92-16,12-6 44 15,4-1-60-15,16 0-16 16,3 3-16-16,0-3 8 15,1 7-12-15,-5-10 4 16,-7 10-4-16,-8-3 20 16,-8 3-16-16,-8-4 24 15,1 4-24-15,-8-7-20 16,-1 7 0-16,-7-3-188 16,0 6 104-16</inkml:trace>
          <inkml:trace contextRef="#ctx0" brushRef="#br0" timeOffset="287640.1307">4163 14976 436 0,'-12'7'160'0,"12"-7"-124"0,0-14-8 0,0 11 116 15,0 6-84 1,0-3 36-16,8 14-56 0,-8-7 48 16,4 0-52-16,-4 3 20 15,0 4-36-15,-8-1 16 16,4 12-20-16,-7-1 20 15,-1 7-24-15,-11 10 4 16,11-7-8-16,-3 14 12 16,7-3-12-16,-4 7-4 15,9-14 0-15,-1-1-4 16,8-2 0-16,-1-8 16 16,5-2-8-16,8-8-4 15,3-4 0-15,16-2 4 16,-4-8-4-16,11 4 16 15,1 0-12-15,0-7 24 16,-1 0-20-16,-7 0 24 16,0 0-24-16,-12-7-92 15,0 4 44-15</inkml:trace>
        </inkml:traceGroup>
        <inkml:traceGroup>
          <inkml:annotationXML>
            <emma:emma xmlns:emma="http://www.w3.org/2003/04/emma" version="1.0">
              <emma:interpretation id="{4CB0CD99-9212-4817-B9A3-7500ABCB2F8F}" emma:medium="tactile" emma:mode="ink">
                <msink:context xmlns:msink="http://schemas.microsoft.com/ink/2010/main" type="inkWord" rotatedBoundingBox="12248,15230 14795,14939 14867,15569 12320,15859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89802.5932">5804 14408 496 0,'-7'-14'184'0,"7"14"-140"0,7-10-16 16,-11 7 40 0,8 6-44-16,-4 4 52 15,4 3-44-15,4 11 36 16,0 3-36-16,-16 10 16 0,8 4-28 0,-8 10 8 15,4 4-16-15,-11 3 28 16,15-3-24-16,-12-8 40 16,12-6-32-16,-11-10-12 15,11-8-8-15,0-6 4 16,11-3-4-16,-3-8-344 16,0-3 184-16</inkml:trace>
          <inkml:trace contextRef="#ctx0" brushRef="#br0" timeOffset="291335.004">6424 14229 248 0,'4'-17'92'0,"-4"17"-72"0,7-3-4 16,-3 6 104-1,4 7-68-15,7 11 68 16,5 7-68-16,-1 9 4 15,4 1-32-15,-3 4 4 0,3-5-16 0,-8 5 44 16,-3-4-28-16,-4-4 20 16,3 0-28-16,-11-10 44 15,4 1-36-15,-8-12 28 16,4 1-28-16,-7-14-8 16,7 0-12-16,-4-7-16 15,8 0 4-15,0-13 4 16,7 9 0-16,8-6-20 15,12 3 12-15,4-6 12 16,0 2 0-16,4-6-20 16,0 0 8-16,-1-3 56 15,1 3-24-15,-8-7 8 16,0 17-20-16,-8-3 12 16,-3 3-16-16,-9 4 32 15,-3 6-24-15,-4 1 32 16,0 3-32-16,-8 0-32 15,0 3 8-15,-4 1 52 16,4 6-20-16,-7-3-12 16,7 0-4-16,-12 3-8 15,9 4 0-15,-13-7 8 16,9 6-4-16,-9-2-28 16,9 3 12-16,-13-4 4 15,5 4 8-15,-4-7 0 16,3 3 0-16,1 4 44 15,7-1-24-15,1-6-36 16,7 10 8-16,4-3 0 0,4-3 8 16,7 2 8-16,5 5-4 0,-1-5 40 15,5 1-20-15,-5-4 20 16,5 4-24-16,-9-10 44 16,5 2-36-16,-9-6-40 15,5 4 4-15,-8-8-308 16,4 4 176-16</inkml:trace>
          <inkml:trace contextRef="#ctx0" brushRef="#br0" timeOffset="289487.1941">5533 14639 624 0,'-11'0'228'0,"11"0"-176"0,-8 3-16 0,0-3 116 15,8 0-92-15,0 0 64 16,0 0-72-16,8-3 4 16,11 3-32-16,8-4-12 15,4 1-8-15,12-4 20 16,0 0-12-16,11-7 24 16,0 7-24-16,12-3 40 15,-16 3-28-15,4 0-40 16,-15 7 8-16,-4-7 72 15,-12 7-36-15,-19 0-124 16,-4 7 52-16</inkml:trace>
          <inkml:trace contextRef="#ctx0" brushRef="#br0" timeOffset="291860.6703">7519 14267 664 0,'-4'-17'244'0,"4"17"-188"0,12-7-16 0,-8 0 68 16,4 7-68-16,3-3 8 16,9 3-28-16,-1 7-4 15,4 3-8-15,0 11 12 16,4 6-12-16,-7 4-12 15,-5 0 0-15,-11 0 20 16,-4-4-8-16,-11 1 32 16,-1-4-24-16,-11 0 40 15,-1-3-32-15,-3-4 20 16,8 0-24-16,0-3-16 16,7-4-8-16</inkml:trace>
          <inkml:trace contextRef="#ctx0" brushRef="#br0" timeOffset="292174.9773">8030 14150 456 0,'-15'0'168'0,"15"0"-128"0,-12 7-16 0,4 0 96 16,1 0-72-16,-9 0 52 15,1 10-60-15,-9 3 24 16,5-2-36-16,-12 6 8 16,8 7-20-16,-12 0 64 15,8-4-48-15,-4 4 4 16,8-3-20-16,0-1 16 15,11 1-20-15,8-1 4 16,8 1-8-16,19-1 48 16,4 1-32-16,12-4 60 15,4-3-48-15,-1-4-68 16,-3 0 12-16,-8-7-320 16,0 1 188-16</inkml:trace>
        </inkml:traceGroup>
        <inkml:traceGroup>
          <inkml:annotationXML>
            <emma:emma xmlns:emma="http://www.w3.org/2003/04/emma" version="1.0">
              <emma:interpretation id="{66A6CE3D-8CEE-411E-88B9-1078FD296F96}" emma:medium="tactile" emma:mode="ink">
                <msink:context xmlns:msink="http://schemas.microsoft.com/ink/2010/main" type="inkWord" rotatedBoundingBox="15418,15050 18331,14717 18427,15557 15514,15889"/>
              </emma:interpretation>
            </emma:emma>
          </inkml:annotationXML>
          <inkml:trace contextRef="#ctx0" brushRef="#br0" timeOffset="293393.5292">9571 14429 892 0,'-35'-7'332'0,"35"7"-260"0,4 3-20 0,4-3 36 15,3 0-60-15,13 0-20 16,7 0-8-16,7 0 44 16,-3 4-24-16,12-4-256 15,-5 0 128-15</inkml:trace>
          <inkml:trace contextRef="#ctx0" brushRef="#br0" timeOffset="293829.4116">10012 14418 696 0,'-23'18'256'0,"23"-18"-196"0,15 10-20 0,5-7 12 15,7 1-36 1,12-4 48-16,7 0-36 0,8-4 40 31,1-2-40-31,-5-5 12 0,-8 4-24 0,-7-10 28 16,-8 7-28-16,-15-7 12 15,-4 3-16-15,-16-10 0 16,-4 3-4-16,-19-10-16 16,8 7 4-16,-27 3-16 15,11 8 12-15,-7 16-56 16,11 4 32-16,-8 17 44 15,12 7-8-15,4 7 12 16,4 10-8-16,7-3 20 16,13-4-16-16,18 0 12 15,8-3-12-15,16-7 44 16,7-3-28-16,13-14-76 16,-5-1 24-16,4-13-556 15,-4 0 320-15</inkml:trace>
          <inkml:trace contextRef="#ctx0" brushRef="#br0" timeOffset="294411.343">11561 13906 924 0,'0'-14'340'0,"0"14"-260"0,0-10-28 0,-8 6 64 15,8 4-76-15,-12-7 8 16,-3 0-28-16,-16-3-20 16,-4 7-4-16,-23-1 12 15,4 4-4-15,-8 0-20 16,12 4 8-16,-1-4 20 15,12 7-4-15,-3-7-20 16,19 6 4-16,-1 1-40 16,13 0 28-16,-1 4 24 15,4 2 0-15,-3 8-16 16,3 0 4-16,-11 27 4 16,3 3 4-16,-19 29 24 15,4-1-12-15,-11 0 32 16,11-10-28-16,4-1-12 15,11-6-8-15,9-7 28 16,7-10-12-16,3-7 12 16,9-7-12-16,0-14 20 15,3-3-20-15,-7-7 4 16,4-4-8-16,-9-6 20 16,1-4-16-16,0 0-56 0,4 7 20 15,4-3-16-15,7 3 24 0,8-4-8 16,0 4 12-16,8 0 16 15,0 4 0-15,7-1 24 16,1 1-16-16,-1-1-32 16,1 0 12-16,-12 1-168 15,-4-1 100-15,-15-3-136 16,-5 0 120-16</inkml:trace>
          <inkml:trace contextRef="#ctx0" brushRef="#br0" timeOffset="294743.2258">10802 14343 696 0,'-19'-4'256'0,"19"4"-196"0,-4 4-20 16,4-1 136-1,4 1-104-15,3-4 32 16,9 3-60-16,19-3 52 16,3 4-56-16,20-8 36 15,-3 4-44-15,7-3 60 0,0 6-52 0,-1-13 36 16,-6 10-44-16,-13 0-124 15,-3 0 48-15,-24 0-204 16,-7 7 140-16</inkml:trace>
          <inkml:trace contextRef="#ctx0" brushRef="#br0" timeOffset="292807.8592">8692 14505 728 0,'-11'-4'268'0,"11"4"-208"0,15 0-16 16,-3-3 88-1,-1 3-80-15,16-7 32 16,4 3-48-16,8-3 20 0,4 4-28 0,-1 3-440 16,-3 3 224-16</inkml:trace>
          <inkml:trace contextRef="#ctx0" brushRef="#br0" timeOffset="292612.1685">8750 14305 892 0,'-4'-4'332'0,"4"4"-260"0,4-3-20 0,4-4 44 16,7 4-64-16,16-11 24 15,4 4-36-15,12-8 36 16,-1 8-32-16,1 3-40 15,-1 4 8-15,-11 3-368 16,-4 7 204-16</inkml:trace>
        </inkml:traceGroup>
      </inkml:traceGroup>
    </inkml:traceGroup>
    <inkml:traceGroup>
      <inkml:annotationXML>
        <emma:emma xmlns:emma="http://www.w3.org/2003/04/emma" version="1.0">
          <emma:interpretation id="{93A643E4-8432-442C-A328-2D17BC8510D4}" emma:medium="tactile" emma:mode="ink">
            <msink:context xmlns:msink="http://schemas.microsoft.com/ink/2010/main" type="paragraph" rotatedBoundingBox="4614,16621 14736,15959 14790,16790 4669,174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949590-DAE0-479E-BCB5-A8B4CA8B3E45}" emma:medium="tactile" emma:mode="ink">
              <msink:context xmlns:msink="http://schemas.microsoft.com/ink/2010/main" type="inkBullet" rotatedBoundingBox="4614,16621 7523,16431 7563,17030 4654,17220"/>
            </emma:interpretation>
            <emma:one-of disjunction-type="recognition" id="oneOf31">
              <emma:interpretation id="interp43" emma:lang="" emma:confidence="0">
                <emma:literal>→</emma:literal>
              </emma:interpretation>
            </emma:one-of>
          </emma:emma>
        </inkml:annotationXML>
        <inkml:trace contextRef="#ctx0" brushRef="#br0" timeOffset="296588.3629">-2108 15760 456 0,'-4'-20'168'0,"4"20"-128"0,-4-14-16 0,-4 7 80 16,8 7-64-16,-4-7 28 15,1 7-40-15,-5-3 8 16,4 6-20-16,-4 8 20 15,4 2-24-15,0 11 4 16,4 4-8-16,8 13 4 16,4-3-8-16,3 7-20 15,16 0 8-15,-4-8 40 16,4-2-20-16,12-11 36 16,-4-3-32-16,19-18 40 15,-4 4-32-15,12-14 12 16,-8 4-20-16,0-11-8 15,-4 0-4-15,-4-7 4 16,-7 4-4-16,-4-7-20 16,-8 7 8-16,-4-4-4 15,-4 11 4-15,-4-4-20 16,1 7 16-16,-5 14-32 16,4 0 28-16,-3 17 32 15,3-3-8-15,-7 17 16 16,3-7-12-16,-7 6 0 15,-4-6-4-15,-8 0 12 0,0 0-12 0,-7-7-4 16,7-3 0-16,4-11 4 16,0 1-4-16,0-11-4 15,8 14 4-15,-5-18-16 16,13-6 8-16,3 6 20 16,-3-9-8-16,3-5-4 15,4 5 0-15,4-11-24 16,1 6 12-16,2-6-12 15,1 4 8-15,8-5 0 16,0 8 4-16,7-7-12 16,-3 4 12-16,11-1 20 15,-4 4-4-15,28-1-4 16,-5 8 0-16,20 3-24 16,-4 4 12-16,8-1 12 15,0 4 0-15,15-6 16 0,8-5-12 16,-11-3-4-16,-17-10 0 15,-6-3-4-15,-13 6 0 16,-7 1 0-16,0-1 0 0,-12-3 16 16,-8 7-8-16,-7 6 48 15,-8-2-28-15,-4-1 72 16,-4 0-52-16,-3 4 0 16,-5-8-28-16,-7 1 40 31,8 3-32-31,-24-6 28 15,8 3-28-15</inkml:trace>
      </inkml:traceGroup>
      <inkml:traceGroup>
        <inkml:annotationXML>
          <emma:emma xmlns:emma="http://www.w3.org/2003/04/emma" version="1.0">
            <emma:interpretation id="{E3127C48-5265-485D-A8FB-20F6DF789F15}" emma:medium="tactile" emma:mode="ink">
              <msink:context xmlns:msink="http://schemas.microsoft.com/ink/2010/main" type="line" rotatedBoundingBox="8467,16391 14737,15981 14790,16790 8520,17200"/>
            </emma:interpretation>
          </emma:emma>
        </inkml:annotationXML>
        <inkml:traceGroup>
          <inkml:annotationXML>
            <emma:emma xmlns:emma="http://www.w3.org/2003/04/emma" version="1.0">
              <emma:interpretation id="{ABFB5F74-29DC-4313-A672-146148C48260}" emma:medium="tactile" emma:mode="ink">
                <msink:context xmlns:msink="http://schemas.microsoft.com/ink/2010/main" type="inkWord" rotatedBoundingBox="8486,16689 11704,16479 11737,16990 8520,17200">
                  <msink:destinationLink direction="with" ref="{893EAF8B-870B-46D1-894D-E0F4014BF942}"/>
                </msink:context>
              </emma:interpretation>
            </emma:emma>
          </inkml:annotationXML>
          <inkml:trace contextRef="#ctx0" brushRef="#br0" timeOffset="300686.3301">1736 15788 404 0,'-8'-10'148'0,"8"10"-112"0,-8 0-12 0,4 3 56 16,4 4-48-16,-3 7 32 15,3 6-36-15,0 15-28 16,7 6 0-16,5 7 36 16,3-3-24-16,16-4 36 15,12-6-32-15,3-4 12 16,9-11-16-16,7-2 28 15,-4-12-24-15,11-6 48 16,-3-3-36-16,0-14 4 16,0-7-20-16,0-4-16 15,-1 4 0-15,-14-14 4 16,-1 4 0-16,-4-7-28 16,-7 6 16-16,4 1 4 15,-5 10 8-15,5 3-20 16,0 11 12-16,7 10 12 15,0 7 0-15,-3 20-4 16,-1 11 4-16,-3 17 12 0,-16 0-8 16,-8-3 32-16,-3-11-24 15,-20-7 32-15,0-3-32 16,-4-7 20-16,0-6-20 0,-3-8 20 16,7-7-24-16,4-3-20 15,8-3 0-15,7-11 12 0,12-10 0 16,0-3-4-16,8-15 4 15,0 4-16-15,12-6 8 16,-1 2-40-16,8-2 24 16,16 9-28-16,11 15 28 15,12 13-8-15,4 10 16 16,0 4 36-16,19 7-16 16,15-4 28-16,9 0-24 15,-24-13-4-15,-8-4-4 16,-3-10 4-16,-8-7-4 0,-12 3-20 15,-16-3 8-15,-14 0 128 16,-9-4-68-16,-15 4 44 16,-8 0-56-16,-7 0 20 15,-9-3-32-15,-7 6-16 16,0 7-8-16,-3 7-428 16,-1 11 232-16,-4 3-388 15</inkml:trace>
        </inkml:traceGroup>
        <inkml:traceGroup>
          <inkml:annotationXML>
            <emma:emma xmlns:emma="http://www.w3.org/2003/04/emma" version="1.0">
              <emma:interpretation id="{D52544A2-F485-44E6-B684-A81F6F02EF02}" emma:medium="tactile" emma:mode="ink">
                <msink:context xmlns:msink="http://schemas.microsoft.com/ink/2010/main" type="inkWord" rotatedBoundingBox="12975,16097 14737,15981 14770,16476 13007,16592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05415.4422">6207 15203 496 0,'-8'-17'184'0,"8"17"-140"0,0 0-16 16,0 0 56 0,0 7-52-16,0 3-20 15,0 14-12-15,8 14 16 16,0 7-8-16,11 10-4 15,8-7 0-15,0-3 20 16,4-7-12-16,12-8 12 16,-1-9-12-16,13-14 36 15,-5 0-24-15,0-11 12 16,-3 1-20-16,-9-14 36 16,-3 3-28-16,-12-13 4 0,1 6-16 0,-13-10 0 15,1 7-4-15,-4 0-32 16,3 7 12-16,1 10-100 15,-4 10 60-15,7 14 16 16,1 11 20-16,3 6 16 16,4 1 0-16,-3-4 32 15,3 0-16-15,-4-7 12 16,0 0-16-16,-7-10 12 16,-4-4-16-16,-8-7 32 15,4 4-24-15,-4-14 12 16,0 4-16-16,0-14-8 15,7-1 0-15,-3-19-4 16,8 2 0-16,7-13-28 16,4 10 16-16,20-3-32 15,-4 13 28-15,11 1-12 16,8 10 16-16,4 3-36 16,-4 10 28-16,8-6 40 15,0 10-8-15,7-7 52 16,1 0-36-16,-1-3 4 15,-7 3-20-15,-8-7 44 16,-7 4-28-16,-17-4 48 16,-6 4-44-16,-17-11 28 15,9 4-32-15,-17 3 8 16,-3 4-20-16,-7-4-36 16,-1 4 12-16</inkml:trace>
        </inkml:traceGroup>
      </inkml:traceGroup>
    </inkml:traceGroup>
    <inkml:traceGroup>
      <inkml:annotationXML>
        <emma:emma xmlns:emma="http://www.w3.org/2003/04/emma" version="1.0">
          <emma:interpretation id="{A20DDFA6-D88C-4CB9-9FCE-9061BCA62002}" emma:medium="tactile" emma:mode="ink">
            <msink:context xmlns:msink="http://schemas.microsoft.com/ink/2010/main" type="paragraph" rotatedBoundingBox="3540,17367 6037,17302 6049,17774 3552,17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9A2198-43D8-4917-99B8-0264C7AC7087}" emma:medium="tactile" emma:mode="ink">
              <msink:context xmlns:msink="http://schemas.microsoft.com/ink/2010/main" type="line" rotatedBoundingBox="3540,17367 6037,17302 6049,17774 3552,17839"/>
            </emma:interpretation>
          </emma:emma>
        </inkml:annotationXML>
        <inkml:traceGroup>
          <inkml:annotationXML>
            <emma:emma xmlns:emma="http://www.w3.org/2003/04/emma" version="1.0">
              <emma:interpretation id="{6BACF250-BB51-42E3-AD51-DFCA5B54FC1E}" emma:medium="tactile" emma:mode="ink">
                <msink:context xmlns:msink="http://schemas.microsoft.com/ink/2010/main" type="inkWord" rotatedBoundingBox="3540,17367 6037,17302 6049,17774 3552,17839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97308.8613">-3227 16738 624 0,'-4'0'228'0,"16"10"-176"0,-8 7-16 0,-1-3-16 0,-3 3-20 16,0 0 8-16,-3 1-4 15,3-1 16-15,3 0-12 16,-3 0 48-16,4-6-28 0,8 2-312 16,0-2 152-1,11-1-248-15</inkml:trace>
          <inkml:trace contextRef="#ctx0" brushRef="#br0" timeOffset="297117.4688">-3126 16593 832 0,'-24'-45'308'0,"17"39"-240"0,-1-1-20 0,4 7-24 16,-4 0-24-16,1 3 16 15,7 4-8-15,0 3-356 16,0 1 192-16,7-8-304 16</inkml:trace>
          <inkml:trace contextRef="#ctx0" brushRef="#br0" timeOffset="297699.4264">-2968 16693 364 0,'-11'-7'132'0,"7"14"-100"0,-4 14-12 0,8-14 36 16,-4 3-36-16,0 7 96 15,1 7-64-15,-1-7-4 16,4 1-32-16,0-1 24 16,-4-3-24-16,4-4 40 0,0-3-32 15,0-4 20-15,0-3-24 0,0-3 16 16,8-4-20-16,-5-3-8 16,13-4-4-16,-1-3 12 15,5-8-8-15,-1 5-4 16,4-11 0-16,-3 17-60 15,-1 0 32-15,-4 14-8 16,-3 7 20-16,-4 4 60 16,0 6-24-16,-8 0 24 15,0 4-28-15,-4 3 8 16,4-11-16-16,0 5 28 16,0-5-24-16,0 1 84 15,7-4-56-15,1-3-208 16,4 0 88-16</inkml:trace>
          <inkml:trace contextRef="#ctx0" brushRef="#br0" timeOffset="298374.2172">-2608 16827 664 0,'4'-3'244'0,"-4"6"-188"0,4-6-16 0,4-1 4 16,3 1-32-16,1-1-4 15,0-2-4-15,3-5 12 16,1-3-8-16,-1 4-20 0,-3 0 4 16,-4-4 48-16,-8 4-20 15,-8-1 0-15,4-2-12 16,-12 2 28-16,-3 4-20 16,0 4-4-16,-1 0-8 0,1 6 4 15,-8 7-4-15,8 4-20 16,11 0 8-16,-4 0-12 15,4 6 8-15,8 4 0 16,8-6 4-16,4 9 60 16,11-13-28-16,-4 3 24 15,5-7-28-15,3 1 8 16,0-8-16-16,8-6-96 16,7-8 48-16,9 8-52 15,3-11 52-15,-8 7-8 16,-3-3 28-16,-8 0 36 15,-4-1-12-15,-12 4 16 16,-4 4-12-16,-7 3 28 16,-4 7-24-16,-4 3-4 15,0 1-8-15,0-1 12 0,0 0-8 16,0 0 24-16,0-3-20 16,0-7 68-16,4-3-28 15,0-4-28 1,0 0-4-16,3-7-12 15,-3 1 4-15,0-1-8 16,0-3-12-16,4-4 4 16,3 7-48-16,-3 4 24 15,11 0-20-15,1 3 28 16,-1 0 36-16,8 3-8 0,0 1 36 16,8 0-28-16,-4-1 20 15,8-3-20-15,-4 4 20 16,3 3-24-16,-10 0 32 15,-9 0-28-15,-7 3-216 16,-12-3 108-16,0 0-292 16</inkml:trace>
          <inkml:trace contextRef="#ctx0" brushRef="#br0" timeOffset="298659.4764">-1845 16476 580 0,'-19'-14'216'0,"7"14"-168"0,-3 4-12 16,15-4 100-16,-4 7-80 15,0 10-4-15,0 17-32 0,4 4-16 16,0 4 0-16,0 9 20 0,0-6-12 16,0-4 40-16,-4-6-28 15,4-4 76-15,0-7-56 16,0-4-4-16,0-3-24 15,4-10-416-15,11 4 216 16,5-4-320 0</inkml:trace>
          <inkml:trace contextRef="#ctx0" brushRef="#br0" timeOffset="298767.3045">-1458 16428 880 0,'-8'-7'328'0,"1"7"-256"0,-5 4-16 16,4 2-24-16,-3 8-28 16,3 3-72-16,0 4 36 15,4 3-664-15</inkml:trace>
          <inkml:trace contextRef="#ctx0" brushRef="#br0" timeOffset="299531.2794">-1470 16810 696 0,'-11'10'256'0,"11"-3"-196"0,-8 4-20 16,8-5 92-16,-4 1-80 16,4 0 8-16,4 3-40 15,0-3 48 1,19-7-8-16,4-3-32 0,0-4-176 16,-3 0 80-16,-5-3-160 0,4 3 128 15,-11-3 32-15,-1-4 44 16,-3 0 28-16,4 4 0 15,-16-11 52-15,-4 14-32 16,8-3 88-16,-8 3-64 16,8 0 4-16,-11 7-32 15,3 7 16-15,4 0-24 16,-4 3-40-16,-7-3 16 16,3 3 28-16,1 11-8 0,-5-7 0 15,12-4-4-15,4 1-4 16,0-1 0-16,4-3 32 15,4-4-16-15,0 4-24 16,3-7 4-16,-3-7 0 16,-4 4 4-16,11-4-20 15,-7 7 12-15,-4-7-24 16,4 0 20-16,0 7-20 16,-8 0 16-16,3 7-8 15,13-7 12-15,-12 7 24 16,4-7-4-16,7 7-4 15,-3-7 0-15,7 3 40 16,0-3-24-16,1 0 8 16,-1 0-16-16,-3 0-8 15,3 0 0-15,0 0-32 16,1-3 16-16,-1-1-12 0,0-3 12 16,8 1 8-16,12-8 4 15,-4 0 0-15,-4-14 0 16,4-6 8-16,4 0-4 15,-12-4-4-15,-8-7 4 16,-4 4 4-16,-3-4-4 16,-8 7 24-16,-8 0-16 15,0 14-4-15,-7 0-4 16,3 4 4-16,-12 13 48 16,1 14-28-1,0 10-24-15,7 14-4 0,4 13 8 16,5 18-4-16,3-13 16 15,3 2-12-15,13-6 60 16,3-7-40-16,1-11 120 16,7 1-80-16,0-14-228 15,-4-1 84-15,12-2-716 16</inkml:trace>
        </inkml:traceGroup>
      </inkml:traceGroup>
    </inkml:traceGroup>
    <inkml:traceGroup>
      <inkml:annotationXML>
        <emma:emma xmlns:emma="http://www.w3.org/2003/04/emma" version="1.0">
          <emma:interpretation id="{78A778F1-BCE4-4152-A9FE-0A2A1590A63E}" emma:medium="tactile" emma:mode="ink">
            <msink:context xmlns:msink="http://schemas.microsoft.com/ink/2010/main" type="paragraph" rotatedBoundingBox="8647,17390 11136,17316 11162,18194 8673,1826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7E9FF78-5570-4987-B6BC-EFB0B039A20B}" emma:medium="tactile" emma:mode="ink">
              <msink:context xmlns:msink="http://schemas.microsoft.com/ink/2010/main" type="line" rotatedBoundingBox="8647,17390 11136,17316 11162,18194 8673,18268"/>
            </emma:interpretation>
          </emma:emma>
        </inkml:annotationXML>
        <inkml:traceGroup>
          <inkml:annotationXML>
            <emma:emma xmlns:emma="http://www.w3.org/2003/04/emma" version="1.0">
              <emma:interpretation id="{92855769-C19F-4C99-97FD-BD9C1DC7CC44}" emma:medium="tactile" emma:mode="ink">
                <msink:context xmlns:msink="http://schemas.microsoft.com/ink/2010/main" type="inkWord" rotatedBoundingBox="8647,17390 11136,17316 11162,18194 8673,18268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01407.2814">2100 16765 488 0,'4'-24'180'0,"3"14"-140"0,5-21-12 16,-4 14 64-16,7-11-56 15,-3-6 56-15,3-4-52 16,1 0-12-16,-5 4-16 16,1 13-56-16,-4 4 28 0,-4 13 4 15,-4 22 8-15,-8 23-68 16,-4 28 40-16,-7 6 40 0,-4 29-4 15,-8 19 48-15,4-6-28 16,7-20-32 0,9-22 4-16,11-16 8 0,11-14 0 15,9-14 16-15,3-14-12 16,-12-7 16-16,9-10-16 16,-13-7 32-16,-7-13-24 15,-7-11 56-15,-20-11-40 16,-4-6 64-16,-20-7-56 15,1 4 28-15,4 2-40 16,11 12 44-16,11 6-40 16,13 7-32-16,11 3-4 0,15 7-88 15,9 4 52-15,10 3-708 16</inkml:trace>
          <inkml:trace contextRef="#ctx0" brushRef="#br0" timeOffset="301737.2335">2247 16727 580 0,'4'0'216'0,"-8"14"-168"0,0 10-12 15,8-7-20-15,-4 4-16 16,0 3 32-16,0 0-16 0,0 0 20 15,0-6-20-15,0-1 52 0,-4 0-36 16,4-7 80-16,-4-10-60 16,4-3 28-16,0-7-48 15,0-4-20-15,4-3-4 16,4-1 24-16,-4-2-16 16,3-4-48-16,5 0 16 15,-1 10-32-15,1 3 28 16,4 1-156-16,3 3 96 15,8 7-144-15,4 0 132 16,15-7-328-16</inkml:trace>
          <inkml:trace contextRef="#ctx0" brushRef="#br0" timeOffset="301847.0765">2599 16628 132 0,'-12'6'52'0,"16"-6"-44"0</inkml:trace>
          <inkml:trace contextRef="#ctx0" brushRef="#br0" timeOffset="302011.7137">2615 16800 736 0,'-16'20'272'0,"12"-13"-208"0,-4 10-20 16,8-3 0-16,0 0-32 15,8 3 56-15,4 0-36 0,3-3 20 16,1-7-32-16,3 0-308 0,4-14 156 16,1 7-392-1</inkml:trace>
          <inkml:trace contextRef="#ctx0" brushRef="#br0" timeOffset="302277.9583">2936 16765 644 0,'-4'-10'236'0,"4"10"-180"0,0-7-20 0,-4 7 104 0,-4 0-84 16,-3 7-12-16,-1-4-28 16,-7 4-16-16,-1 10 4 15,1 1-24-15,4-1 12 0,-1 4-40 16,12-1 28-16,4-3-4 15,8 1 16-15,7-1 88 16,9-10-48-16,7-7 36 16,7-7-40-16,9 3-308 15,3-9 152-15,-7 9-384 16</inkml:trace>
          <inkml:trace contextRef="#ctx0" brushRef="#br0" timeOffset="302466.961">3222 16517 684 0,'0'-24'252'0,"-11"31"-192"0,7 4-20 0,0 6-4 15,0 10-28-15,-8 15-12 16,5-1 0-16,3 7 48 16,-8-7-24-16,-3-3 44 0,3 7-36 15,8-7-400 1,0-11 200-16,-3 4-224 15</inkml:trace>
          <inkml:trace contextRef="#ctx0" brushRef="#br0" timeOffset="302678.5344">3029 16693 332 0,'38'-21'120'0,"-10"18"-92"0,14 6-8 16,-19 1-80-16,20-1 28 15,3 1-188-15</inkml:trace>
          <inkml:trace contextRef="#ctx0" brushRef="#br0" timeOffset="302893.1893">3455 16848 808 0,'-20'24'300'0,"16"-10"-232"0,0 3-20 0,1-3 36 16,-1-4-56-16,4 11 32 15,0-8-32-15,7-2 96 16,5-11-68-16,4 0-208 0,7-7 76 16,12-10-632-1,-4 10 392-15,3 3 80 0</inkml:trace>
          <inkml:trace contextRef="#ctx0" brushRef="#br0" timeOffset="302751.2442">3575 16504 1016 0,'-12'-28'376'0,"8"18"-292"0,-15 3-20 15,11 7 16-15,-4 3-56 16,5 11-44-16,-9 3 8 15,12 7 72-15,0 7-32 16,-3 4-264-16,7 3 128 0,11 3-648 16</inkml:trace>
          <inkml:trace contextRef="#ctx0" brushRef="#br0" timeOffset="303170.35">3842 16803 748 0,'-4'-3'276'0,"-4"10"-216"0,4 3-16 16,0-3-32-16,4 3-16 15,0 4 12-15,4 3-4 16,0 0 24-16,4-6-16 16,3 6 48-16,9-7-32 0,-9-3-24 15,5-7-4-15,3 0-292 16,-15 0 160-16,4-3-352 15</inkml:trace>
          <inkml:trace contextRef="#ctx0" brushRef="#br0" timeOffset="303541.0833">3861 16810 372 0,'16'-3'140'0,"-16"-1"-112"0,7-3-4 0,5 7 40 15,-1 0-40-15,1-3 16 16,-4 3-24-1,3 0 20-15,1 0 12 16,0-4-24-16,3-3-20 16,-7 7-8-16,7 0 12 15,-3 0-4 1,3 7 8-16,1 4 16 0,-4-1-12 16,-5 4 52-16,1 0-36 0,0-1 20 15,-4 1-32-15,-4-4 28 16,0 8-32-16,0-8 56 15,0-3-40-15,0-7 64 16,-4 0-56-16,4 0-8 16,0 0-20-16,0-7 8 15,0-7-12-15,8-3-4 16,3 0 0-16,9 0-48 16,3 3 24-16,0 3-36 15,4 5 32-15,-4 6-32 16,1 3 32-16,-1 4 56 15,4 3-16-15,-4 4 4 16,-4-4-12-16,1 4 72 16,-5-4-44-16,-7 1 76 15,-8-11-64-15,0 7-564 16,-4 3 280-16,-7-3-244 16</inkml:trace>
          <inkml:trace contextRef="#ctx0" brushRef="#br0" timeOffset="304320.1552">3617 16838 320 0,'-4'0'120'0,"0"3"-96"0,1-3-4 16,3 0 16-16,0 0-24 16,-8 7 56-16,-4 0-36 15,4-4 20-15,-7 11-32 16,3 0 44-1,5 3-36-15,-1-3 20 16,8 6-28-16,8-9 16 16,7 2-20-16,4-13 8 15,9 7-12-15,-5-14 28 0,4 4-24 0,-4-11 4 16,0 4-12 0,-7-4 28-16,-5 4-20 0,-3-7-12 15,-8 10-8-15,-8-4-16 16</inkml:trace>
        </inkml:traceGroup>
      </inkml:traceGroup>
    </inkml:traceGroup>
    <inkml:traceGroup>
      <inkml:annotationXML>
        <emma:emma xmlns:emma="http://www.w3.org/2003/04/emma" version="1.0">
          <emma:interpretation id="{8E36C646-191A-4B4E-B039-ACB32750BF85}" emma:medium="tactile" emma:mode="ink">
            <msink:context xmlns:msink="http://schemas.microsoft.com/ink/2010/main" type="paragraph" rotatedBoundingBox="6956,18091 20705,17273 20776,18458 7027,1927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9AD71B5-86CD-4B87-B2D7-D642783D0C2A}" emma:medium="tactile" emma:mode="ink">
              <msink:context xmlns:msink="http://schemas.microsoft.com/ink/2010/main" type="line" rotatedBoundingBox="6956,18091 20705,17273 20776,18458 7027,19276"/>
            </emma:interpretation>
          </emma:emma>
        </inkml:annotationXML>
        <inkml:traceGroup>
          <inkml:annotationXML>
            <emma:emma xmlns:emma="http://www.w3.org/2003/04/emma" version="1.0">
              <emma:interpretation id="{3100478A-5077-42EB-9B10-00A5A71C59AA}" emma:medium="tactile" emma:mode="ink">
                <msink:context xmlns:msink="http://schemas.microsoft.com/ink/2010/main" type="inkWord" rotatedBoundingBox="6962,18191 9527,18038 9565,18689 7001,18842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.29771E6">1248 17237 612 0,'0'-14'228'0,"12"10"-180"0,-12 1-12 15,0 3 104-15,-12 7-84 16,12 7 24-16,-19 6-48 16,11 11-12-16,-4 0-12 15,5 0-16-15,-13 11 4 0,9-5-4 16,3 1 0-16,0-10 24 15,4 3-8-15,4-11-4 16,0 4 0-16,4-6-24 16,4-8 12-16</inkml:trace>
          <inkml:trace contextRef="#ctx0" brushRef="#br0" timeOffset="2.29788E6">1364 17536 904 0,'-4'10'332'0,"4"4"-256"15,-7 0-24-15,3-7 20 0,4-7-52 16,0 17 8-16,0-10-16 16,4 7-296-16</inkml:trace>
          <inkml:trace contextRef="#ctx0" brushRef="#br0" timeOffset="2.29858E6">1604 17619 496 0,'-8'-7'184'0,"5"7"-140"0,-5 0-16 0,4 0-4 15,-4-7-20-15,-7 0 8 16,3 7-8-16,-15 7 8 15,12 0-8-15,-9 0 32 16,5 3-20-16,3 11 12 16,13-4-16-16,-1 7 28 0,8-10-24 15,7-4 20-15,9 4-20 16,7-11-8-16,4-6-4 16,-4-4 12-16,-4 7-8 15,0-7-224-15,-7-7 120 16,-5 4-316-1</inkml:trace>
          <inkml:trace contextRef="#ctx0" brushRef="#br0" timeOffset="2.29891E6">1616 17691 704 0,'8'31'264'0,"-1"-14"-208"0,13 0-12 16,-9-10 28-16,5 10-48 15,3-13 16-15,0 3-24 16,9-7 0-16,6-7-8 15,-3 3 12-15,-4-9-12 0,1 6-108 16,-1-7 52-16,-4-7-172 16,-8-3 120-16,-3-7-260 15,0-10 204 1,-5 3-16-16,1-7 720 31,-8 4-292-31,-8 10-8 16,8 10-152-16,0 15-64 15,0 6-20-15,-7 6 0 16,3 19-8-16,-12 2 24 16,8 7-16-16,-11 8-12 0,0 6-4 15,-1-7-332-15,9-10 184 16,-5-3-344 0</inkml:trace>
          <inkml:trace contextRef="#ctx0" brushRef="#br0" timeOffset="2.29661E6">238 17577 288 0,'-4'18'108'0,"4"-8"-84"0,-8 7-4 15,8-7 56-15,0 4-44 16,-8-4 68-16,8 1-60 16,-7-4 80-16,7-7-68 15,-4 0 8-15,4-4-36 16,4-3 12-16,-4-3-20 15,7-4 8-15,1-3-12 0,-4 7-8 16,4-7 0-16,-1-1 20 16,5 1-12-16,3 0 24 15,1 0-24-15,-1 0 12 16,1-1-12-16,3 5 56 16,-3 6-40-16,3 0-12 0,-3-4-8 15,3 11 8 1,-4 7-16-16,5 0 0 15,-1-3-132-15,-3-1 72 16,11 1-548 0</inkml:trace>
          <inkml:trace contextRef="#ctx0" brushRef="#br0" timeOffset="2.29702E6">760 17478 548 0,'0'-7'204'0,"-4"7"-156"0,1-4-16 16,3 1 36-16,-4-1-44 15,-4-3 0-15,4 7-16 16,-4 0 4-16,-3 0-8 16,-1 0 8-16,-3 0-8 0,-1 7-12 0,-3 7 4 15,3-10 28 1,-3 13-12-16,3 0 4 0,5 0-8 16,3 0-8-16,4 1 4 15,0-1 4-15,4-3-4 16,4-4-4-16,4 0 4 15,4-6 4-15,3-4-4 16,1-4-188-16,-1 1 100 16,4-4-192-1,1-3 152-15,-5 3-104 16</inkml:trace>
          <inkml:trace contextRef="#ctx0" brushRef="#br0" timeOffset="2.29711E6">822 17570 144 0,'12'4'52'0,"3"-1"-40"0,-3 1 0 16,3-4-20-16</inkml:trace>
          <inkml:trace contextRef="#ctx0" brushRef="#br0" timeOffset="2.29743E6">1147 17581 340 0,'4'-7'128'0,"4"-3"-100"0,-8 6-8 16,-4 1 104-16,0-8-72 16,0 8 60-16,-3-4-68 15,-5-3-12-15,-3 3-20 0,-1 0 16 16,1 0-16-16,-5 4-12 0,-3 3-4 16,0 3-16-16,3 4 12 15,1 7-12-15,0 3 8 16,3 4 16-16,8 6 0 15,5-3-4-15,10 0 4 16,5 4 4-16,0-8-4 16,3-9 8-16,1-1-8 15,-5-3 8-15,5-17-228 32,-1-4 116-32,1-7-240 15</inkml:trace>
          <inkml:trace contextRef="#ctx0" brushRef="#br0" timeOffset="2.29924E6">1763 17460 704 0,'-8'-10'264'0,"16"13"-208"0,3-3-12 15,-3 0 124-15,4 0-100 16,3 7-20-16,16-7-28 16,-4 11 8-16,20-4-16 15,-1-7 12-15,12 0-12 0,-3 0-220 16,-1-7 116-16,-8-4-144 15,-3 4 140-15,-16-3 28 16,0 0 44-16,-15 3 20 16,-5 0 4-16,-7 7 76 15,-11 0-40-15,3 7-12 16,0 0-16-16,-3 3-292 16</inkml:trace>
          <inkml:trace contextRef="#ctx0" brushRef="#br0" timeOffset="2.29935E6">2158 17598 872 0,'-31'17'324'0,"27"-10"-252"0,-8 17-20 0,5-14 68 16,-5 15-76-16,4-5 0 16,4 1-28-16,4 3-4 15,12-3-4-15,3-8-16 0,-3 1 4 16,4-7-156-16,3-10 88 15,0-4-316-15</inkml:trace>
          <inkml:trace contextRef="#ctx0" brushRef="#br0" timeOffset="2.29956E6">2274 17612 808 0,'-12'10'300'0,"5"7"-232"0,-1 0-20 16,8 1 0-16,0-1-36 15,4 0 12-15,3 7-12 16,1-7 12-16,4-3-16 16,3-10 4-16,8 2-4 0,-3-6-8 15,-1-6 4-15,-3-1-164 16,-5-4 88-16,-7-6-208 16,-4 0 156-16,-4 0-292 15</inkml:trace>
          <inkml:trace contextRef="#ctx0" brushRef="#br0" timeOffset="2.29998E6">2336 17581 520 0,'15'0'192'0,"-3"7"-152"0,7-4-8 0,-7 1 52 15,3-1-52-15,9-3 4 16,-5 3-20-16,-7 1 16 16,3-4-20-16,-3 7-4 15,-5-4-4-15,1 1 4 16,-4-1-4-16,0 7-12 15,-4-3 4-15,0 7 40 0,0 0-24 16,0 3 68-16,0 0-44 0,4-3 44 16,3 3-44-16,1 0 16 15,0 1-32-15,0-5 8 16,-1-9-16-16,1 3 20 16,0-7-20-16,0 0 4 15,-4-7-8-15,-1 7-8 16,5-7 4-16,-4-3-4 15,-4-8 0-15,0 1-100 16,0 0 56-16,8 0 0 16,0-7 28-16,-5 13-16 15,13 1 20-15,-5 3 56 16,-3 7-20-16,12 7 104 16,-9-4-72-16,5 8 28 15,-5 6-48-15,9-3-24 16,-5 3-4-16,-3-7 24 0,3 4-16 15,-3-4-584 1</inkml:trace>
        </inkml:traceGroup>
        <inkml:traceGroup>
          <inkml:annotationXML>
            <emma:emma xmlns:emma="http://www.w3.org/2003/04/emma" version="1.0">
              <emma:interpretation id="{C987F0F1-493B-4A91-A074-29E7747ECC2C}" emma:medium="tactile" emma:mode="ink">
                <msink:context xmlns:msink="http://schemas.microsoft.com/ink/2010/main" type="inkWord" rotatedBoundingBox="9876,18222 11442,18128 11480,18764 9914,18858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.30205E6">3594 17598 624 0,'15'-17'228'0,"-11"10"-176"16,-4-7-16-16,0 7 72 0,0-3-68 15,0-4 0-15,-4 7-24 16,-3-3-28-16,-1 3 4 15,-4-3 12-15,1 10 0 0,-1 14-20 16,0-1 8-16,1 4 40 16,3 4-20-16,0 0 68 15,4 3-44-15,-3 3 0 16,7-3-20-16,0 1 8 16,7-8-16-16,-7-7 16 15,0 4-16-15,0-7-12 16,0-7 0-16,0 0-24 15,8-4 16-15,-4-6-180 16,-4-4 104-16,8 0-4 0,0 1 56 16,-1 2 4-16,5 1 20 15,0 3 24-15,-5 0-4 16,5 7 68-16,3 7-44 16,-3-3 4-16,4-1-20 15,-5 0-4-15,-3-3-4 16,3 0 4-16,-3 11-8 15,-8-11 8-15,0 0-8 16,0 0-64-16,8 0 32 16,-4-11-84-16,4 11 60 15,3-6-24-15,-3-5 40 0,0 1 40 16,3 3 0-16,-3 4 28 16,4-4-20-16,-5 0 84 15,5 0-52-15,-4 7 4 16,-1-7-28-16,-7 7-4 15,12-3-8-15,-12 3 4 16,0 0-8-16,-4 3-4 16,4 1 4-16,-8 6-16 15,8-3 8-15,0 0 12 16,-7-4-4-16,7 4 24 16,0 3-16-16,-8 1 56 15,8-5-36-15,0-6 12 16,8 11-28-16,-8-11-8 15,7 7-4-15,1-11 12 16,-4 1-8-16,-4-1 4 0,8-3-4 16,-8 7 4-16,0-6-8 15,8-5-12-15,-5-6 4 16,-3 7 4-16,8-7 0 16,0-4 16-16,-4 0-8 15,7 4-20-15,-7 3 4 16,4 4 4-16,4 3 4 15,-5 4-20-15,5 3 12 16,-4 7 40-16,7-4-20 16,-7 11 16-16,-4-4-16 15,4 0 0-15,-5 1-4 16,1-4 12-16,0 3-12 0,4-3 16 16,-4 0-16-1,-4-7-4-15,8-7 0 0,-1 3-60 16,1-3 32-16,0-3-40 15,3 3 32-15,-7 0 20 16,4 4 8-16,-8 3 12 16,8 10-4-16,-1 1 60 15,-3 6-36-15,8-3 8 16,3-4-24-16,5 4 20 16,7-11-20-16,4-3 12 15,-4-3-12-15,-8-4-8 16,1 0 0-16,-1-3-76 15,-7-4 40-15,-1 3-100 16,-7-6 72-16,0-7-76 16,0 7 76-16,-4 0 24 0,0 0 20 15,0 10 104-15,4 0-48 16,-4-4 52-16,0 11-52 16,0 0 40-16,4 18-44 15,-1-1 8-15,1 7-28 16,0 10 20-16,4 15-24 15,0-5 24-15,-1 8-24 16,-3-11-12-16,-4 7-4 16,0-10 12-16,4-7-4 15,-4-14-168-15,8-6 88 16,-8-11-200-16,0-4 156 16,0-13-364-16</inkml:trace>
          <inkml:trace contextRef="#ctx0" brushRef="#br0" timeOffset="2.30228E6">4368 17460 696 0,'12'-7'256'0,"-8"7"-196"0,7 0-20 16,-3 7 12-16,4 0-36 16,-1 4 4-16,1 16-12 15,-1-3-8-15,-3 0 4 16,-4 4 12-16,4 10-8 0,-12-18 24 15,0 8-20-15,-8-14 4 16,1 3-8-16,-5-10-8 16,-3-7 4-16,0-7-508 15,11-4 276-15,0-2-84 16</inkml:trace>
          <inkml:trace contextRef="#ctx0" brushRef="#br0" timeOffset="2.30256E6">4631 17519 964 0,'-11'17'360'15,"7"-7"-280"-15,0 8-24 0,4-8 40 0,0 4-64 16,0 3-12-16,0 0-12 16,4 0 16-16,4-6-12 15,-4-5-284-15,-4-6 144 0</inkml:trace>
          <inkml:trace contextRef="#ctx0" brushRef="#br0" timeOffset="2.30243E6">4666 17254 1112 0,'-4'-7'412'0,"0"0"-320"0,1 14-28 0,3-7-32 16,3 21-208 0,1-4 96-16,0 17-728 0</inkml:trace>
          <inkml:trace contextRef="#ctx0" brushRef="#br0" timeOffset="2.30061E6">3396 17588 508 0,'0'-11'188'0,"0"8"-148"0,0-1-8 0,-3-2 28 15,-5 6-40-15,0-4 0 16,-3 1-12-16,-5-1-8 15,-3 4 4-15,-5 0-4 0,-10 0 0 16,7 11 60-16,-1 2-32 16,5 5 40-16,-4 2-36 15,12 4 8-15,-5 7-24 0,16-10 0 16,-3 3-8-16,14-7-8 16,-3 0 4-16,16-10 12 15,-5-3-8-15,4-15-4 16,1 1 0-16,7-7-120 15,0-4 64-15,-4-6-224 16</inkml:trace>
          <inkml:trace contextRef="#ctx0" brushRef="#br0" timeOffset="2.30082E6">3427 17305 768 0,'-7'-13'284'0,"7"13"-220"0,7 17-20 16,-7-7 32-16,-3 4-52 15,-1 3 8-15,-4 14-20 16,0 0 28-16,0 4-24 0,-3 2 12 0,3 8-16 16,-3 0 0-16,3 0-4 15,8-8 12-15,-8-2-12 16,4-4-92-16,8-7 48 16,4-10-640-1,0-1 372-15,3-9 72 16</inkml:trace>
        </inkml:traceGroup>
        <inkml:traceGroup>
          <inkml:annotationXML>
            <emma:emma xmlns:emma="http://www.w3.org/2003/04/emma" version="1.0">
              <emma:interpretation id="{7EA45BD3-4AE9-4969-BC58-C577109C1A8F}" emma:medium="tactile" emma:mode="ink">
                <msink:context xmlns:msink="http://schemas.microsoft.com/ink/2010/main" type="inkWord" rotatedBoundingBox="11580,18361 12196,18325 12234,18966 11618,19003"/>
              </emma:interpretation>
              <emma:one-of disjunction-type="recognition" id="oneOf37">
                <emma:interpretation id="interp49" emma:lang="" emma:confidence="0">
                  <emma:literal>of</emma:literal>
                </emma:interpretation>
                <emma:interpretation id="interp50" emma:lang="" emma:confidence="0">
                  <emma:literal>y</emma:literal>
                </emma:interpretation>
                <emma:interpretation id="interp51" emma:lang="" emma:confidence="0">
                  <emma:literal>by</emma:literal>
                </emma:interpretation>
                <emma:interpretation id="interp52" emma:lang="" emma:confidence="0">
                  <emma:literal>org</emma:literal>
                </emma:interpretation>
                <emma:interpretation id="interp53" emma:lang="" emma:confidence="0">
                  <emma:literal>Big</emma:literal>
                </emma:interpretation>
              </emma:one-of>
            </emma:emma>
          </inkml:annotationXML>
          <inkml:trace contextRef="#ctx0" brushRef="#br0" timeOffset="2.30376E6">4829 17491 364 0,'-12'4'132'0,"8"10"-100"0,0-1-12 0,4-9 112 16,0 9-76-16,0-6 76 16,0 7-76-16,0-4 48 15,0 1-60-15,4-1 48 0,0 0-52 16,0-6-12-16,0 6-16 0,4-3 24 15,-1-7-20-15,-3 0-12 16,0 0-8-16,0-7 20 16,4-3-8-16,-4 0-40 15,0-4 20-15,3 3-112 16,1-6 68-16,0-7-56 16,-1 17 68-16,1-6 48 15,4-1 0-15,-4 10 108 16,-1-3-60-16,5 7 48 15,-4 7-60-15,-1-7 24 16,5 4-36-16,-4 10 8 16,0-4-20-16,-1 0-8 15,1 0-4-15,0-3 12 16,-1 0-8-16,-3 0 16 0,-4-3-16 16,4 6-4-16,0-3 0 15,-12 0-16-15,8 0 8 16,8-1 4-16,-4-2 0 15,4 6 0-15,3-3 0 16,5-7 0-16,3 0 0 16,4 0 0-16,4-7 0 15,1-3 8-15,-5 3-4 16,4-10-4-16,-4 6 4 16,-3-2-16-16,-5-1 8 15,-3 0 12-15,-9-3-4 0,1 7 24 16,-4-4-16-16,-4 0-32 15,-7-7 12-15,-1 15 0 16,1-5 8-16,-1 4 8 16,-3 4-4-16,3 3-28 15,-4 7 12-15,13 3-12 16,-5 0 12-16,4 11 16 16,4 0 0-16,4-4 16 15,4 7-12-15,-1 0-4 16,5-3 0-16,0 3 4 15,3 7-4-15,-3-11-48 16,-5-2 28-16,1 6-40 16,-4 0 32-16,-4 3 12 15,0 1 8-15,-4 10-8 16,0 3 8-16,0-3 12 0,1-4-4 16,-1 1-20-16,0-4 8 15,-4-7 12-15,8-4 0 16,0-6 16-16,-4-3-12 15,-4-5-4-15,-3-6 0 16,-5-3 12-16,-11-7-8 16,8 6-4-16,-8-13 0 15,-12-4-16-15,8-13 8 16,4 0 4-16,11-18 0 16,5 17 0-16,11 5 0 15,11-1-12-15,13 10 8 0,7 11-4 16,4 6 0-1,7 8 44-15,8 6-24 16,5-3 44-16,-5 10-32 0,-7 0-4 16,-5 0-12-16,-3-3-128 15,-12-4 64-15</inkml:trace>
        </inkml:traceGroup>
        <inkml:traceGroup>
          <inkml:annotationXML>
            <emma:emma xmlns:emma="http://www.w3.org/2003/04/emma" version="1.0">
              <emma:interpretation id="{0C224E3D-857F-4239-BC26-360CCF2A5A6A}" emma:medium="tactile" emma:mode="ink">
                <msink:context xmlns:msink="http://schemas.microsoft.com/ink/2010/main" type="inkWord" rotatedBoundingBox="13256,17716 15181,17602 15239,18570 13314,18685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11060.2261">6501 17054 736 0,'-8'-17'272'0,"16"17"-208"0,8-17-20 0,3 7 0 16,12-8-32-16,15-2-4 16,12-8-4-16,-7 8-4 15,-5-5 0-15,-3 1 0 0,-8 4 0 0,-8 3 44 16,-12-8-24-16,-7 5 0 15,-12 9-12-15,-11 11-52 16,-12 11 28-16,-16 13-24 16,-7 17 24-16,-8 49-16 15,-4 23 16-15,15-10 72 16,12 1-32-16,8-11 0 16,19-7-12-16,8-21-12 15,12-13 4-15,7-15 64 16,9-23-36-16,-1-14 16 15,0-10-32-15,4-4-24 16,-12-7 0-16,-3-3-56 16,-9 0 32-16,-7-3-20 15,-4-4 32-15,-3-7 20 16,-1-14 0-16,-11 1-8 0,-1 3 4 16,-3 10 20-1,11 3-8-15,-7 4 48 16,4 7-28-16,-1 7-24 15,8 14-4-15,-11 3-28 16,11 3 16-16,4 7-4 16,8 4 8-16,12-4 16 15,7 1-4-15,20-11 40 16,7 3-20-16,4-10 4 16,0 0-16-16,-3-10-8 15,-5 14 0-15,-15-11 48 16,0 7-28-16,-16 4-12 15,1-4-4-15,-24 7-28 16,4 7 12-16,-11 3-12 16,-1 4 8-16,-7 6-44 15,0 11 28-15,0 4-4 16,11-1 20-16,4-6 8 16,8 6 4-16,8-10 16 15,4 0-8-15,7-13 40 16,-7 6-24-16,3-17 12 15,4 0-20-15,-11 0 28 16,4-4-28-16,-8-9 20 16,0 2-20-16,-8-20 0 15,0 11-8-15,-4-15 4 16,4-3-8-16,-4 1-28 0,8-1 12 16,4 7-48-16,4 10 32 0,4 4-20 15,3 3 28-15,5 7-16 16,3 11 20-16,8 3-36 15,-8 3 32-15,4 4-4 16,-4-4 16-16,-7 7 32 16,-1 7-12-16,-7 0 4 15,-8 0-8-15,0 4 4 16,-8 0-8-16,1-4 32 16,7 0-20-16,-8-4 20 15,8-6-20-15,0-10 72 16,8 2-52-16,-5-16-40 15,9 3 0-15,7-3-20 16,-7-4 12-16,7-13 24 16,1 3-4-16,7-14 4 15,0 3-4-15,4-6 4 16,0 7-8-16,0 3-4 16,-4 17 4-16,0 7 4 15,-4 7-4-15,0 7-28 16,1 3 12-16,-1 0-12 15,8 1 12-15,-8-4-8 16,0 3 8-16,-7-10 16 16,-5 0 0-16,-11 0 8 15,0 7-8-15,-11-7-28 16,3 7 12-16,-11-4 4 16,3 11 8-16,5 3-36 0,-9 4 20 15,12-1-40-15,8 1 36 16,4 7 16-16,12-4 4 0,11-7 64 15,-4 4-36-15,27-15 40 16,1 1-36-16,15-10 36 16,7-1-40-16,-11-9 4 15,-4-1-20-15,-11-3 12 16,-5 6-16-16,-19-13 16 16,-3 7-16-16,-16-10-20 15,0 2 4-15,-12-2-24 16,-4 6 20-16,-7 1-64 15,3 9 40-15,-3 11 44 16,7 4-4-16,5 20-32 16,7 0 16-16,11 14 0 15,9-4 12-15,11 1 120 16,7-11-64-16,20 0 120 16,0-10-100-16,16-8-592 15,3 1 276-15,9-14-432 0</inkml:trace>
          <inkml:trace contextRef="#ctx1" brushRef="#br0">7275 17715 0,'0'0'16,"0"0"-1,0 0 1,0 0 0,0 0-1,0 0 1,0 0-16,0 0 16</inkml:trace>
        </inkml:traceGroup>
        <inkml:traceGroup>
          <inkml:annotationXML>
            <emma:emma xmlns:emma="http://www.w3.org/2003/04/emma" version="1.0">
              <emma:interpretation id="{F77A23DD-4C84-40C6-AB73-15F99F59B823}" emma:medium="tactile" emma:mode="ink">
                <msink:context xmlns:msink="http://schemas.microsoft.com/ink/2010/main" type="inkWord" rotatedBoundingBox="18716,17508 20712,17390 20766,18284 18769,18403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16660.6062">12118 16824 832 0,'-27'-28'308'0,"27"28"-240"0,-4-24-20 16,4 7 28-1,4 3-52-15,12-13-36 0,3 3 4 16,4-4 0-16,4 4 8 0,0 3 8 16,-3 1-4-16,-9 6 8 15,-3 10-8-15,-5 11-28 16,-7 11 12-16,-19 23-64 15,4 4 40-15,-24 44 16 16,8 7 16-16,-16 21 48 16,16-13-24-16,8-5 8 15,15-19-16-15,12-8 36 16,8-21-24-16,7-13 32 16,1-7-32-16,-5-20 4 15,4-5-16-15,-7-12-32 16,4-1 8-16,-16-11-32 15,0 1 28-15,-12-21 40 16,4 4-12-16,-15-28-36 16,4 7 12-16,-12-17 12 15,4 10 0-15,-4 10-8 16,11 11 4-16,1 3 12 16,7 14-4-16,8 0-20 15,1 7 8-15,6-1-24 16,9 8 20-16,7-4 32 15,5 11-12-15,7-4 0 16,11 7-4-16,5-7 20 16,-5 7-12-16,12-3-4 15,-7 3-4-15,-1 0 20 0,-7 0-12 16,-12 0-20-16,-4 3 0 0,-19-3 20 16,-4 10-4-16,-15-3-28 15,-1 11 8-15,-7 9 4 16,8 4 8-16,-5 10-12 15,9 4 8-15,3 3-4 16,8-10 0-16,8-7 68 16,3-3-32-16,12-11 52 15,4-10-48-15,1-14 12 16,3 0-28-16,-8-14 44 16,-4 4-32-16,-11-17-4 15,0 6-16-15,-16-13 4 16,4 6-8-16,-8-2-20 15,1 6 8-15,-1 0-12 16,8 17 8-16,12-14-28 16,4 25 24-16,11-11-12 15,4 11 16-15,8-4 0 16,7 7 4-16,1 0-12 16,-12 7 12-16,4-7 20 15,-4 0-4-15,-12 3-4 16,0 11 0-16,-3 0-4 15,-4 3 0-15,-12 7-28 16,0 10 16-16,0 4 4 16,-4 0 8-16,0-7-20 15,8-3 12-15,-4-11 20 16,7-3-4-16,1-18 40 0,0 1-24 16,0-15-12-16,3 1-8 0,1-14 4 15,0 11-4-15,3-11 32 16,0 10-20-16,-3-6 4 15,11 6-12-15,1-3-76 16,-5 7 36-16,8-1 32 16,0 15 0-16,4-4 4 15,-4 0 0-15,0 7-32 16,0 0 16-16,-7 0-12 16,-1 10 12-16,-3-10-8 15,-13 7 8-15,-6 0 16 16,-1 0 0-16,-12 3 8 15,1-3-8-15,-12 11 32 16,7-5-20-16,-7 8-68 16,16-4 28-16,-1 11-44 15,8 3 36-15,20-4 28 16,11-3 4-16,19-13 56 16,4 13-32-16,8-24 24 15,-3-7-28-15,11-10 16 16,7 3-20-16,-7-14-16 15,0 4-4-15,-8-7-4 16,-12 11 0-16,-19-8 8 16,0 4 0-16,-15 3 24 15,-4 4-12-15,-16-4-40 16,-4 11 16-16,-15 0-32 16,8 6 24-16,0 8 0 0,-1 6 12 0,12 7 0 31,16 7 0-31,23 4 96 0,4 13-48 0,23-10 104 15,0 0-80-15,16-7-224 16,-8-7 84-16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9:23.4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64894D-6D2D-4AE9-AD05-F816CD51FD4B}" emma:medium="tactile" emma:mode="ink">
          <msink:context xmlns:msink="http://schemas.microsoft.com/ink/2010/main" type="inkDrawing" rotatedBoundingBox="16893,10755 18854,10569 18859,10625 16899,10811" semanticType="underline" shapeName="Other">
            <msink:sourceLink direction="with" ref="{1AB54797-92F1-4273-9CDA-F492B7BDD382}"/>
          </msink:context>
        </emma:interpretation>
      </emma:emma>
    </inkml:annotationXML>
    <inkml:trace contextRef="#ctx0" brushRef="#br0">0 206 268 0,'8'-3'100'0,"-8"3"-76"0,11-4-8 0,-7 1 88 16,0 6-60-16,0-3 60 16,0 0-60-16,-1 0 48 15,1 4-52-15,0-4 40 16,0 0-44-16,0 0 8 16,4 0-28-16,3-4 28 15,1 4-28-15,7-3 40 16,-7 3-32-16,7-4-4 15,1 8-12-15,3-4-16 16,0-4 4-16,0 4 12 16,1 7-4-16,-1-7-4 0,4 4 4 15,8-8 4-15,0 1-4 0,30-4 8 16,9 0-8-16,19-3 8 16,7 3-8-16,36-7-20 15,-8 7 8-15,19-7 4 16,-16 7 4-16,1-6 44 15,-16 2-24-15,-7-6-36 16,-13 7 8-16,-22-7 36 16,-16 10-16-16,-15-7 16 15,-13 4-16-15,-10 3-8 16,-5-4 0-16,-7 5-60 16,0 6 32-16,-4 0-148 15,0 6 96-15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9:43.5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58FE7F-8D66-4985-BE03-BB36A53B4912}" emma:medium="tactile" emma:mode="ink">
          <msink:context xmlns:msink="http://schemas.microsoft.com/ink/2010/main" type="inkDrawing" rotatedBoundingBox="8990,12793 13415,12638 13417,12694 8992,12849" semanticType="underline" shapeName="Other">
            <msink:sourceLink direction="with" ref="{48A87776-29D4-4C6E-AD2B-B6BBA87FED7D}"/>
            <msink:sourceLink direction="with" ref="{1E890CB8-FE47-4E38-9228-1C44406F7902}"/>
            <msink:sourceLink direction="with" ref="{3EFE5633-0663-46F5-AEB4-B54E1B28F208}"/>
          </msink:context>
        </emma:interpretation>
      </emma:emma>
    </inkml:annotationXML>
    <inkml:trace contextRef="#ctx0" brushRef="#br0">0 162 612 0,'0'-11'228'0,"0"11"-180"0,0-3-12 0,0-1 88 15,0 8-76-15,0-1 16 16,4 1-40-16,-4-1 40 15,8 1-36-15,-1-1 56 16,20 4-48-16,-7-7 56 16,18 3-56-16,21-3-16 15,2 0-12-15,17 0 24 16,-5 4-16-16,51-4-40 16,-11 0 12-16,53-7 36 15,-3 0-12-15,61-3-28 16,-19-1 8-16,66-6 8 15,-27 4 4-15,66-8 8 16,-47 7-8-16,27 7 24 16,-38 0-16-16,7 0 24 15,-42 7-24-15,-4-6 24 16,-39 2-24-16,-15-10 24 16,-35 7-24-16,-23-3 32 15,-24 7-28-15,-15-8-112 0,-23 8 52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4:21.7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51882ED-B1E0-4D4D-A3EE-8A90296A83DC}" emma:medium="tactile" emma:mode="ink">
          <msink:context xmlns:msink="http://schemas.microsoft.com/ink/2010/main" type="inkDrawing" rotatedBoundingBox="4677,11441 23330,11186 23372,14311 4720,14567" hotPoints="23343,13975 22259,17423 5066,12021 6150,8573" semanticType="enclosure" shapeName="Rectangle">
            <msink:sourceLink direction="with" ref="{3EFE5633-0663-46F5-AEB4-B54E1B28F208}"/>
            <msink:sourceLink direction="with" ref="{4FC88425-2DC9-48F7-83EA-9481AB956251}"/>
            <msink:sourceLink direction="with" ref="{02EDEDA7-DB9C-4EDF-82B0-9F15B70DA097}"/>
            <msink:sourceLink direction="with" ref="{F94A6B9F-DD87-4A7F-89E4-652E61503FA6}"/>
          </msink:context>
        </emma:interpretation>
      </emma:emma>
    </inkml:annotationXML>
    <inkml:trace contextRef="#ctx0" brushRef="#br0">101 513 592 0,'0'-24'220'0,"3"28"-172"0,-3 3-12 0,4-1-48 16,-4 15 0-16,0 3 12 15,0 7 4-15,0 0-12 16,0 17 4-16,0 21 12 0,0 14-4 16,0 13-12-16,-7 4 4 15,3 0 4-15,-4 13 0 16,0 8 8-16,4-8-4 0,-3-13-12 15,-1 0 4-15,-4-4 20 16,12-6-8-16,-4-8-12 16,-3-6 0-16,7-7 4 15,0-7 0-15,0-14 8 16,3-4-4-16,5-9-4 16,8-8 4-16,-5-3-4 15,5-3 0-15,-5-4 8 16,5 1-4-16,3-1-4 15,1 3 4-15,-5 1-4 16,1 0 0-16,-5-4 8 16,5-3-4-16,-5 6-12 15,1-2 4-15,-4-5 20 16,-1-2-8-16,5 2-4 16,0 1 0-16,3-7-4 0,-3-7 0 15,11 3 60-15,0-9-32 16,4 6 8-16,4 0-24 15,0 0-8-15,8 0 0 16,-4 0-4-16,7-4 0 16,1-3 0-16,3 7 0 15,-3-7 8-15,3 0-4 16,1 1-20-16,3 2 8 16,8-3 12-16,0 0 0 15,8 7-4-15,0 0 4 16,4 0-16-16,-1-3 8 0,-7 0 20 15,0-1-8-15,4-3-20 16,4 4 4-16,-1-1 12 16,5 1 0-16,3 3 8 15,5 0-8-15,-9-4-4 16,1 1 4-16,-1 0-16 16,5 3 8-16,-5 0 4 15,1 3 0-15,7 4 0 16,-7-4 0-16,-5 11 0 15,1-4 0-15,7-3 8 16,1 4-4-16,3 2-12 16,0 1 4-16,5 3 4 15,-9 1 0-15,0-5 0 16,1-2 0-16,3 6 8 16,0-7-4-16,1 0-4 0,-1-3 4 15,-4 0-4-15,-3 0 0 16,-4 7-12-1,7-11 8-15,1 8-4 0,3-4 0 16,0 3 8-16,-3 4 0 16,-1-1 16-16,0-2-8 15,1 2-12-15,3 1 0 16,4-3 4-16,8-8 0 16,0 11 8-16,-4-11-4 15,-4 4-4-15,4-3 4 16,-4 2-4-16,5 5 0 0,-5 2 0 15,0 5 0-15,-4-5-12 16,4-6 8-16,-3 4 20 16,7-4-8-16,0-1-48 15,7-2 24-15,-7 3 12 16,8-4 4-16,4 1-8 16,3-4 4-16,1 7 4 15,-1 3 0-15,-3 0 8 16,4-3-4-16,-1 0-12 15,16 3 4-15,0 1 4 16,-4-1 0-16,12-3 0 16,-4-4 0-16,8 4-12 15,7-3 8-15,-7-1-4 16,15-6 0-16,7 3 16 16,-6 0-4-16,3-4 8 0,7 4-8 15,1 4-12-15,4-4 4 16,3-4 4-16,4 8 0 15,5-1 8-15,3-3-4 16,11 0 8-16,-3 0-8 16,0-7-12-16,11 7 4 15,-7 0 4-15,0 4 0 16,3-4-12-16,-3 0 8 16,-4 0 4-16,0 0 0 15,3 3 8-15,-11-3-4 16,0-3 8-16,8 6-8 0,-8-3-4 15,0 0 4-15,4-3-4 16,-7-1 0-16,3-3 0 16,0-3 0-16,-8 0 8 15,-11 3-4-15,-1-4 8 16,1-2-8-16,0 2 8 16,-16 4-8-16,4-10-4 15,-4 3 4-15,-3 8-4 16,3-8 0-16,-11 0 16 15,3 0-8-15,-3 7-4 16,3-10 0-16,-19 3-24 16,1 8 12-16,3-19 20 15,-12 12-4-15,-11-1 4 16,-1-10-4 0,-3 20-16-16,-7-9 4 0,-5-8 20 15,0 4-8-15,0 0-12 0,5-1 0 16,-13 1-4-1,5-4 0-15,-13 4 24 0,1-3-8 16,-4 2-20-16,0 1 4 16,-4 0 12-16,0 0 0 15,0 0-4-15,-4 3 4 16,5-3 4-16,6 3-4 16,1 4-4-16,8-11 4 15,3 4 4-15,4 3-4 16,5 0-20-16,-1-3 8 15,-4 3 20-15,-4-6-4 0,-3-8-12 16,-4-10 0 0,-1 0 12-16,-3-10-4 0,0 0 8 15,-8-4-8-15,-8 1-4 16,8 3 4-16,-11-1-4 16,3 5 0-16,-7-8 16 15,-5-3-8-15,5-3-12 16,-8-11 0-16,-4 0 20 15,-8-3-8-15,4 3 4 16,-7 3-4-16,-13 8 12 16,5-1-12-16,-12-3 32 15,-12-3-24-15,8-4-4 16,-11 0-8-16,-4 1 4 16,-8 6-4-16,7 10-12 15,-7 4 4-15,-8 7 4 16,-4-8 0-16,-3 8-12 0,-5 0 8 15,-7 0 20-15,0-1-8 16,-4-2-20-16,-4 6 4 16,8 7 12-16,-20 3 0 15,5 1-4-15,-9 6 4 16,1 4-16-16,-12 10 8 16,-8-7-24-16,0 11 16 15,-3-8 12-15,-9 11 4 16,-7-6-4-16,0 2 4 15,11 1-4-15,-3-1 0 16,-4 1 16-16,-4-1-8 16,3 1-12-16,1 3 0 0,0-7 12 15,0 4-4-15,-12-1-4 16,4 1 4-16,7-1-4 16,1 1 0-16,0-1 8 15,-12 1-4-15,12 3-4 16,7 0 4-16,-3-4-4 15,3 1 0-15,1-4 0 16,-1 7 0-16,5 0 0 16,-9 0 0-16,12 0 16 15,-3 7-8-15,3-7-12 16,-4 7 0-16,1 7 4 16,3-4 0-16,0 0-12 15,-7-3 8-15,3 4 28 16,0-5-12-16,5 1-12 0,3-3-4 15,4-1 12-15,0 1-4 16,7-4 8-16,-3 0-8 16,0 6 16-16,-4 1-12 15,8 0-28-15,7 0 8 16,1 0 4-16,-5 0 8 16,5 0 16-16,-5 7-8 15,1-8-4-15,-5 1 0 16,17 7-24-16,-5-4 12 15,-4 4 20-15,5-4-4 16,-1 4-4-16,-4 0 0 0,1 0-16 16,-5 0 8-16,5-1 4 15,7 1 0-15,-4 0 8 16,1 3-4-16,-1-7-4 16,-3 1 4-16,-5-1-4 15,5-3 0-15,-1 3 0 16,4 1 0-16,8-5 0 15,-11-6 0-15,15 0 8 16,-8 0-4-16,4-3-12 16,0 0 4-16,0-1 20 15,8 1-8-15,-4-1-4 16,0 1 0-16,0-1-16 16,-4 1 8-16,8-1 12 15,-4 1-4-15,3-4-20 16,-10 0 8-16,10 0 4 15,-3 4 4-15,0-11 0 0,4-3 0 16,4 7 0-16,-12-1 0 16,11-2 0-16,1-1 0 15,-4-3 0-15,4 3 0 16,-1 0 0-16,-3 0 0 16,4-3 8-16,-4 0-4 15,7 0-4-15,1 3 4 16,-1-3-4-16,-3-4 0 15,3-3 0-15,1 7 0 16,-4-4-12-16,3 4 8 16,1-4 4-16,-5 4 0 0,1 3 0 15,-4 7 0-15,7-6 0 16,1 2 0-16,0 1 0 16,-1 0 0-16,1-1 0 15,-12 1 0-15,3 0 8 16,5-1-4-16,-4 1-12 15,-4 3 4-15,4 0 4 16,-5 0 0-16,13 4 0 16,0 0 0-16,-1 3 0 15,-11-4 0-15,12 1 0 16,-1-1 0-16,1-3 24 16,-1-3-12-16,9 7-40 15,-9-1 16-15,1 1 12 16,-1 3 0-16,8 0 0 15,1 0 4-15,-5 3-16 0,4 1 8 16,9-4 4-16,-13-4 0 16,4 4 0-16,8 0 0 15,-4-3 8-15,-11-1-4 16,7 4 16-16,1-3-12 16,-9 3-28-16,1 7 8 15,7 0 4-15,-8-1 8 16,13-2-12-16,-13 6 8 15,8-3 4-15,-7 0 0 16,7 0 16-16,1-4-8 16,3 1 4-16,-12 3-4 0,16-4-16 15,-4 1 4 1,-3-1 4-16,7 0 0 0,-4 1-12 16,-4 3 8-16,4 0 12 15,4-4-4-15,-3 4-12 16,-5 0 4-16,0 0 4 15,12-4 0-15,0 1 8 16,-12-1-4-16,12-3-12 16,-12 0 4-16,5 0 4 15,-5 0 0-15,8 0 16 16,-4 3-8-16,-4-3-20 16,1 0 4-16,3 0 12 15,-12 0 0-15,9 0-4 16,7 0 4-16,-4 4 4 15,-4-1-4-15,0 1-20 0,-3-1 8 16,3 1-4-16,-7-1 4 16,-1 1 8-16,9-1 0 15,-9 0 0-15,1 4 0 16,-1 0-28-16,1 0 16 16,7 0-4-16,-7 0 8 15,7 0 8-15,0 0 0 16,4-4 8-16,-3 7-4 15,-1-3-20-15,4 0 8 16,-4 0-4-16,1 0 4 16,-1 0 0-16,-4 0 0 15,5 0 8-15,-9-1 0 0,8-2 0 16,-7-1 0-16,7 1-12 16,-7-1 8-16,7 1 12 15,-7 2-4-15,-1 1-4 16,-7 0 4-16,4 4 4 15,-5 2-4-15,-3-2 8 16,-7-1-8-16,3 7-28 16,4-6 12-16,0 2 12 15,-8-2 4-15,4-5-12 16,-8 8 4-16,4 0 12 16,0 3-4-16,-7-3-20 15,7 0 8-15,4 3 12 16,4 4 0-16,-8-8-48 15,-3 1 28-15,7-4 4 16,-4 1 8-16,0-4-8 0,0 0 8 16,8 6 12-16,-4-6-4 15,12 4-4-15,-12-1 4 16,4-3-4-16,0-4 0 16,-4 4 16-16,4 0-8 15,4-4-20-15,-4 1 4 16,3 3 4-16,5-4 4 15,-4 1 8-15,7 2-4 16,1-2-20-16,-4-4 8 16,-5 0 20-16,9 0-4 15,0-4-4-15,-9-2 0 16,13 6-16-16,-5-7 8 0,1 3 12 16,-1 1-4-16,1-4-4 15,7 3 4-15,-7-2-24 16,3-1 12-16,1 0 32 15,-5 0-16-15,1-3-8 16,-8 3-4-16,7 0 12 16,-11-3-4-16,12 3-12 15,-9 3 4-15,9-3-4 16,-1-3 0-16,5 0 8 16,-5-1 0-16,1 4 32 15,-4 4-16-15,3 0-4 16,5-8-8-16,-5 4-4 15,1 7 0-15,3 0 0 16,1 0 0-16,-1 7 0 0,4 0 0 16,4 0-12-16,4 3 8 15,0 4-4-15,12 3 0 16,0-3-168-16,3 3 96 16,5-3-464-1</inkml:trace>
    <inkml:trace contextRef="#ctx0" brushRef="#br0" timeOffset="1276.8218">4634 2912 404 0,'3'-11'148'0,"1"11"-112"0,0-7-12 16,-4 4 152-16,0 0-100 16,4 3 40-16,-4-7-68 15,4 7-36-15,0-7-12 16,4 14 16-16,-1-7-8 0,5 0-12 15,0 7 0-15,7-1 12 16,4-6-4-16,8 7 16 16,8-3-12-16,7-4 24 15,8-4-20-15,16-3 4 16,19 1-8-16,8 2-16 0,11 1 4 16,1-8 20-16,11 4-8 15,-4 1-4-15,-4 9 0 16,-7-6-4-16,-12 3 0 15,-12 3 0-15,-11-10 0 16,-9 4 0-16,-10-4 0 16,-1-3 0-16,-11-4 0 15,-12 7 24-15,-8 0-12 16,-3 0-4-16,-12 4-4 16,-12 3 4-16,-11 3-4 15,-12 7-48-15,-4-3 28 0,-16 4-200 16,-14-4 120-16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9:42.0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EDEDA7-DB9C-4EDF-82B0-9F15B70DA097}" emma:medium="tactile" emma:mode="ink">
          <msink:context xmlns:msink="http://schemas.microsoft.com/ink/2010/main" type="writingRegion" rotatedBoundingBox="8747,12014 12970,11750 13119,14133 8896,14397">
            <msink:destinationLink direction="with" ref="{751882ED-B1E0-4D4D-A3EE-8A90296A83DC}"/>
          </msink:context>
        </emma:interpretation>
      </emma:emma>
    </inkml:annotationXML>
    <inkml:traceGroup>
      <inkml:annotationXML>
        <emma:emma xmlns:emma="http://www.w3.org/2003/04/emma" version="1.0">
          <emma:interpretation id="{31DA2AA4-CED9-4E95-8E15-E19B84089FEE}" emma:medium="tactile" emma:mode="ink">
            <msink:context xmlns:msink="http://schemas.microsoft.com/ink/2010/main" type="paragraph" rotatedBoundingBox="9739,12202 11248,11761 11427,12372 9918,128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0AED89-C5F4-4FC6-81AE-503F0FD6FBF6}" emma:medium="tactile" emma:mode="ink">
              <msink:context xmlns:msink="http://schemas.microsoft.com/ink/2010/main" type="line" rotatedBoundingBox="9739,12202 11248,11761 11427,12372 9918,12813"/>
            </emma:interpretation>
          </emma:emma>
        </inkml:annotationXML>
        <inkml:traceGroup>
          <inkml:annotationXML>
            <emma:emma xmlns:emma="http://www.w3.org/2003/04/emma" version="1.0">
              <emma:interpretation id="{6D8611C1-C57A-445E-840E-69E60DEE6297}" emma:medium="tactile" emma:mode="ink">
                <msink:context xmlns:msink="http://schemas.microsoft.com/ink/2010/main" type="inkWord" rotatedBoundingBox="9739,12202 11248,11761 11427,12372 9918,128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3040 11449 632 0,'-11'3'236'0,"18"-3"-184"0,-3 7-16 0,-4 0 44 15,16-7-52-15,3 7-12 16,1 3-8-16,11-6 24 15,3-1-16-15,5-6 12 16,0 3-16-16,-12-4 0 16,12 1-4-16,-16-4 12 15,-4 4-12-15,-7-8 48 16,-1 8-28-16,-11-11 40 16,8 7-40-16,-8-10 4 15,8 7-20-15,-16-11-8 16,8 7 0-16,0-6 4 15,-8 6-4-15,-3-7 8 16,3 7-8-16,-11 1-20 16,7 6 8-16,-15 3-4 15,0 4 4-15,-4 7-28 16,-4 7 20-16,-4 3 16 16,12 0 0-16,-11 11 0 15,18 6 4-15,-7-3 12 16,15 7-8-16,5-7 32 15,7-3-24-15,19-4-12 16,0 0-8-16,20-7 56 16,-4 4-28-16,11-8 16 15,-7 5-24-15,8-12 28 16,-9 1-28-16,-3-3-76 16,-4-1 32-16,-4 1-256 0,-7-1 160 15</inkml:trace>
          <inkml:trace contextRef="#ctx0" brushRef="#br0" timeOffset="887.8633">3865 11342 860 0,'-12'-27'320'0,"12"27"-248"0,0-14-20 0,0 4 112 16,12 6-100-16,3-6 0 15,5 6-40-15,11-2-16 16,4 2-4-16,15 4 48 16,4 0-28-16,4 10-108 15,8 4 44-15</inkml:trace>
          <inkml:trace contextRef="#ctx0" brushRef="#br0" timeOffset="690.9841">4484 11060 612 0,'16'-7'228'0,"-16"7"-180"0,11-3-12 16,-11-1 80-1,8 8-72-15,-8-8 96 16,8 4-80-16,-16-7 24 16,8 4-48-16,-8-7 4 15,1 6-24-15,-17-6 8 16,-3 6-12-16,-15-6 0 16,3 7-4-16,-15-4-32 0,11 7 12 0,-7-11 40 31,11 11-16-31,0-3 36 0,9 3-32 0,2-3 48 15,9 6-36-15,-4-3-4 16,7 7-16-16,-3 3-32 16,4-3 12-16,-5 3-12 15,9 4 12-15,-5 14-8 16,4 3 8-16,-7 20 24 16,11 4-4-16,1 11 32 15,7-4-24-15,-12-4-12 16,12-10-8-16,0-10 20 15,0-7-8-15,-8-7 16 16,16-7-16-16,-8-6 32 16,12-1-24-16,-5-10-32 15,13 4 8-15,-1-8-8 16,4 11 8-16,1-7-12 16,3 3 12-16,11 1 40 15,-3-1-20-15,-4 1-8 16,4-1-8-16,-4-3 20 15,-4 4-8-15,-8-8-204 16,-3 4 104-16,-12-3-428 16,3 3 288-16</inkml:trace>
        </inkml:traceGroup>
      </inkml:traceGroup>
    </inkml:traceGroup>
    <inkml:traceGroup>
      <inkml:annotationXML>
        <emma:emma xmlns:emma="http://www.w3.org/2003/04/emma" version="1.0">
          <emma:interpretation id="{562023C5-0178-4505-9A5B-81F0448E0962}" emma:medium="tactile" emma:mode="ink">
            <msink:context xmlns:msink="http://schemas.microsoft.com/ink/2010/main" type="paragraph" rotatedBoundingBox="8815,13103 13038,12839 13119,14133 8896,14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64D0E4-00A1-49BB-88C7-8A2A36DB3BD7}" emma:medium="tactile" emma:mode="ink">
              <msink:context xmlns:msink="http://schemas.microsoft.com/ink/2010/main" type="line" rotatedBoundingBox="8815,13103 13038,12839 13119,14133 8896,14397"/>
            </emma:interpretation>
          </emma:emma>
        </inkml:annotationXML>
        <inkml:traceGroup>
          <inkml:annotationXML>
            <emma:emma xmlns:emma="http://www.w3.org/2003/04/emma" version="1.0">
              <emma:interpretation id="{2165F701-1C2E-4457-9E94-167F90464F0B}" emma:medium="tactile" emma:mode="ink">
                <msink:context xmlns:msink="http://schemas.microsoft.com/ink/2010/main" type="inkWord" rotatedBoundingBox="8815,13103 9627,13052 9671,13757 8859,138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29.0766">2568 12381 528 0,'0'-6'196'0,"0"2"-152"0,0 1-12 0,0-1 36 16,8 4-44-16,-8-3 8 16,8-1-20-16,-8-3 20 15,3 7-20-15,-3-3 4 16,0 6-8-16,-3-3 12 16,3 0-12-16,-8 0 24 15,8 4-20-15,-8-1-40 16,4 4 16-16,-4 0 36 15,1 0-12-15,-13 7-28 16,13 3 8-16,-13 10 44 16,5 4-16-16,-8 4 44 15,3 3-36-15,-3 3-16 16,7-3-4-16,5-4 0 16,3-3-4-16,4-7 24 15,8-3-16-15,0-7-4 16,8-1-4-16,3-6 12 15,4 0-8-15,5-10 16 0,-1 3-16 16,-4-7-4-16,1 0 0 16,-5-3 4-16,1 3-4 15,-5-7-4-15,1 4 4 0,-12-4-24 16,11 4 12 0,-11-1-4-16,8 4 4 0,-8 7-44 15,8 4 24-15,-8 6 8 16,12 4 8-16,-1 3 4 15,5 0 0-15,3-3 44 16,4 3-24-16,0-6 16 16,1-1-16-16,-5-7 12 15,4 4-16-15,-3-7 4 16,-5 0-4-16,-7-7 12 16,3 4-12-16,-7-7-12 15,4 3 0-15,-4-4 20 16,0 5-8-16,0-8 68 15,0 4-44-15,-1-11-4 16,-3 7-16-16,8-7 8 16,0 4-12-16,-8-7 16 15,4 7-16-15</inkml:trace>
          <inkml:trace contextRef="#ctx0" brushRef="#br0" timeOffset="6377.2358">2367 12192 624 0,'-16'-10'228'0,"9"10"-176"0,-9-4-16 0,4 1 104 16,5 6-84-16,-13-3 48 15,5 7-60-15,-16 0 28 16,12 7-40-16,-16 13 0 16,8 11-20-16,-12 35 0 15,8-1-4-15,8 14 4 16,15-7-8-16,16 7 68 16,11-10-40-16,24 3-172 15,7-10 76-15</inkml:trace>
        </inkml:traceGroup>
        <inkml:traceGroup>
          <inkml:annotationXML>
            <emma:emma xmlns:emma="http://www.w3.org/2003/04/emma" version="1.0">
              <emma:interpretation id="{E988A4B7-4A1C-4B6D-BD1F-09AA3E42B00F}" emma:medium="tactile" emma:mode="ink">
                <msink:context xmlns:msink="http://schemas.microsoft.com/ink/2010/main" type="inkWord" rotatedBoundingBox="9354,14135 11529,13998 11543,14232 9368,14368"/>
              </emma:interpretation>
              <emma:one-of disjunction-type="recognition" id="oneOf2">
                <emma:interpretation id="interp2" emma:lang="" emma:confidence="0">
                  <emma:literal>as</emma:literal>
                </emma:interpretation>
                <emma:interpretation id="interp3" emma:lang="" emma:confidence="0">
                  <emma:literal>so</emma:literal>
                </emma:interpretation>
                <emma:interpretation id="interp4" emma:lang="" emma:confidence="0">
                  <emma:literal>no</emma:literal>
                </emma:interpretation>
                <emma:interpretation id="interp5" emma:lang="" emma:confidence="0">
                  <emma:literal>No</emma:literal>
                </emma:interpretation>
                <emma:interpretation id="interp6" emma:lang="" emma:confidence="0">
                  <emma:literal>Who</emma:literal>
                </emma:interpretation>
              </emma:one-of>
            </emma:emma>
          </inkml:annotationXML>
          <inkml:trace contextRef="#ctx0" brushRef="#br0" timeOffset="2.08204E6">2769 13280 476 0,'-81'3'176'0,"50"-10"-136"0,-4-7-12 15,20 11 120-15,-1 3-88 16,9 0 52-16,7 0-64 15,11 0 28-15,12-10-44 16,16 6 8-16,19 1-24 0,12-4 8 16,23 0-12-16,19 0-24 15,16-3 4-15,15-1 4 16,20 1 4-16,-5-7 24 16,1 3-12-16,0 7-12 15,-12 0-4-15,-16 4 4 0,-11-1 0 16,-27-2 24-16,-23-1-12 15,-23 0 4-15,-9 0-8 16,-18 0-8-16,-20 4 4 16,-24 3-4-16,-30 6 0 15,-19 8-64-15,-24 10 36 16,-27 4-136-16,-27 3 88 16,-12 0 0-16,-11 0 48 15,-8-11 36-15,8 4-4 16,11-6 72-16,16-8-44 0,16 0 40 15,18-6-40-15,24 3 60 16,24-4-52-16,22 1 0 16,28-4-24-16,26-7-4 15,28 3-4-15,19-3-8 16,27 0 4-16,31-6-4 16,20-1 0-16,15 4-20 15,23-8 12-15,-4 5 12 16,-7-1 0-16,-16-3-4 15,-15 6 4-15,-20 4-4 16,-15 4 0-16,-32 0 0 16,-22-1 0-16,-20 1 16 15,-19-1-8-15,-23 4 4 16,-20 7-4-16,-15 3-16 16,-27 4 4-16,-16 0 20 15,-19-4-8-15,-8 1-28 0,-8 6 8 16,-7-17 4-16,-4 14 8 15,3-8 8-15,20 5-4 16,12-4-4-16,19 0 4 16,23 3-16-16,23-3 8 15,32 7-16-15,26-8 12 16,32-6 20-16,46-3-4 16,38 3-12-16,36-10 0 15,30-1 4-15,8 1 0 16,0 0 0-16,-11 3 0 0,-16 0 0 15,-23-7 0-15,-23 0-12 16,-28-6 8-16,-27 9 20 16,-26-2-8-16,-32 2 4 15,-27 4-4-15,-23 11-24 16,-38 6 8-16,-28 4-12 16,-23 0 8-16,-12 6 16 15,-11-6 0-15,-8 3-12 16,12 1 4-16,19-5 12 15,23 5-4-15,23-12-12 16,24 15 4-16,23-17-16 16,35-4 12-16,38 0 32 15,39-7-16-15,20-7 8 16,23-3-8-16,15 3 4 16,4-7-8-16,-8-3-12 15,-11 0 4-15,-20-3-24 0,-18-1 16 16,-25 7-32-16,-22 4 28 15,-28 7-480 1</inkml:trace>
        </inkml:traceGroup>
        <inkml:traceGroup>
          <inkml:annotationXML>
            <emma:emma xmlns:emma="http://www.w3.org/2003/04/emma" version="1.0">
              <emma:interpretation id="{5D0F20FC-41CD-4A29-8264-22AD6FF03ECC}" emma:medium="tactile" emma:mode="ink">
                <msink:context xmlns:msink="http://schemas.microsoft.com/ink/2010/main" type="inkWord" rotatedBoundingBox="9756,13143 10182,13117 10215,13645 9789,1367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674.4958">2986 12247 580 0,'-8'-7'216'0,"8"7"-168"0,12-3-12 0,-4-1 56 15,3 4-56-15,5-3 24 16,3 6-40-16,1 1 28 15,-1 6-32-15,-4 4 20 16,-3 3-20-16,-12-3 8 16,8 13-12-16,-16-9 28 15,0 2-24-15,-3-6 56 16,3 0-40-16,-4-7 28 16,5 0-32-16,7-11-16 15,3 4-8-15,13-7-16 16,3 4 8-16,16-4 20 15,4 7-8-15,0-3-48 16,3 3 24-16</inkml:trace>
          <inkml:trace contextRef="#ctx0" brushRef="#br0" timeOffset="3901.0986">3300 12739 736 0,'-16'4'272'0,"16"-4"-208"0,16 0-20 0,-9-4 96 16,9 4-84-16,7-10-12 15,0 10-28-15,8-14 20 16,4 4-20-16</inkml:trace>
        </inkml:traceGroup>
        <inkml:traceGroup>
          <inkml:annotationXML>
            <emma:emma xmlns:emma="http://www.w3.org/2003/04/emma" version="1.0">
              <emma:interpretation id="{98BA1B20-D622-42E4-899A-F7C0D1F7DD7F}" emma:medium="tactile" emma:mode="ink">
                <msink:context xmlns:msink="http://schemas.microsoft.com/ink/2010/main" type="inkWord" rotatedBoundingBox="10627,13117 13046,12966 13095,13744 10675,1389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485.1522">3966 12385 572 0,'-12'-14'208'0,"12"14"-160"0,0 0-12 16,0 7 32 0,0 0-44-16,-8 7 32 15,4 10-28-15,-11 7 44 16,3 0-40-16,-3 13 28 15,11-6-32-15,-8 0 0 16,5 0-16-16,7-14 0 16,3 0-4-16,5-3 28 15,8-4-20-15,-1-17 20 0,1 7-20 16,3-14 8-16,0 7-12 0,-3-17-88 16,-5-4 44-16,1-10-16 15,3 7 28-15,-11-14 4 16,0 18 8-16,-4-5 16 15,0 12-4-15,-8 9 68 16,8 8-40-16,0 16 24 16,0-2-36-16,4 9-8 15,8 4-8-15,3-14 20 16,13 4-12-16,6-11 40 16,5 1-28-16,0-11 12 15,0 0-20-15,-5-18 28 16,-3 8-28-16,-11-21 48 15,-1 4-36-15,-15-22-16 16,0 11-4-16,-16-17 0 16,8 11-4-16,-7-8-36 15,7 28 16-15,-4-7-40 16,8 14 36-16,12 3-300 16,3 7 176-16</inkml:trace>
          <inkml:trace contextRef="#ctx0" brushRef="#br0" timeOffset="4860.6522">4546 12670 644 0,'-4'0'236'0,"4"0"-180"0,-15 11-20 0,15-4 160 16,0 0-116-16,-12 10-32 16,5-3-32-16,-1 3 28 15,8 0-24-15,-4 0-8 16,8 4-8-16,-4-7 20 16,8-1-12-16,7-9 40 15,4-1-28-15,-7-10 32 16,7 4-32-16,-3-7 4 15,-5 3-16-15,-11-11 20 16,8 8-20-16,-16-11-4 16,8 8-4-16,-11-4-4 15,3 6 0-15,-4 1-44 16,9 3 24-16,3-3-468 16,3 3 268-16</inkml:trace>
          <inkml:trace contextRef="#ctx0" brushRef="#br0" timeOffset="5252.2093">4535 12192 716 0,'-8'-7'264'0,"8"7"-204"0,-12-13-16 0,5 13 132 16,7 0-104-16,7-7-20 15,1 14-32-15,4-7 16 16,7 6-20-16,0-6 20 16,1 7-20-16,-13 7 36 15,5-4-28-15,-12 4 4 16,8 3-16-16,-16-3 56 15,-4 3-40-15,1-3-12 16,3 3-8-16,-4-3-28 16,9-7 12-16,6 0-12 15,1-7 8-15,16-7 8 16,7 7 4-16,8-14-72 16,-4 11 40-16,7 3-532 15,-3 3 308-15</inkml:trace>
          <inkml:trace contextRef="#ctx0" brushRef="#br0" timeOffset="7021.4256">4910 12175 624 0,'8'-7'228'0,"-8"7"-176"0,31-14-16 16,-12 11 52-16,8 3-56 0,-7 3 4 15,7 4-20-15,0 10 16 16,8 4-20-16,-4 24-12 16,-4 6-4-16,-8 29 64 15,-7-1-32-15,-12 3 16 16,0-9-28-16,-20-5 20 16,1-6-24-16,-27-3 32 15,11-8-28-15,-23-13 32 16,11-7-32-16</inkml:trace>
          <inkml:trace contextRef="#ctx0" brushRef="#br0" timeOffset="7698.7277">5557 12196 404 0,'-8'0'148'0,"8"0"-112"0,-12 10-12 16,12-3 136 0,0 7-92-16,0 10 44 15,0 7-68-15,0 17 4 16,0-3-32-16,-8 3 8 0,8-7-12 0,0-7 44 15,-3-3-28-15,-5-10 48 16,8 0-44 0,-8-18 48-16,8 4-48 0,0-24-8 15,0 0-12-15,8-21-28 16,0 3 8-16,3-13-12 16,1 7 8-16,3-4 8 15,5 11 4-15,-9 3-44 16,9 14 24-16,-5 3-36 15,-3 10 32-15,-5 11 44 16,5 10-8-16,-12 21 36 16,0 10-32-16,0 14 20 15,0 0-20-15,0-7 8 16,0-3-12-16,0-14 12 16,8-7-16-16,-8-11 48 15,11-9-28-15,-3-11 40 16,0-4-40-16,4-20 4 15,-5 4-20-15,5-29 0 16,-4 5-4-16,3-15-68 16,-3 8 32-16,0 2-32 15,3 15 36-15,-3 3-60 16,4 10 48-16,-5 15 0 16,5 6 20-16,4 13 72 15,-9 15-28-15,-3 10 40 16,4 3-36-16,-8 7 8 15,0 0-24-15,0-3 52 0,-8-4-36 16,4-6 64-16,-3-4-56 0,-9-7-244 16,4-4 104-16</inkml:trace>
          <inkml:trace contextRef="#ctx0" brushRef="#br0" timeOffset="8073.2238">6037 12719 728 0,'7'0'268'0,"-7"0"-208"0,27 7-16 0,-15-7 52 15,7 0-60-15,9-4 12 16,6 1-28-16,-3-8 16 15,-4 4-24-15,-7-6 24 16,-1 6-24-16,-11-4 12 16,0 5-12-16,-16-5-8 15,0 8 0-15,-15-4 12 16,0 3-8-16,-16 4-40 16,4 7 20-16,-4 4-32 15,8 6 24-15,12 0 36 16,4 0-8-16,15 1 36 15,7 2-28-15,20-3 56 0,12 1-40 16,8-8 20-16,-1 4-32 16,12-11-60-16,-4 1 16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59:39.3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4A6B9F-DD87-4A7F-89E4-652E61503FA6}" emma:medium="tactile" emma:mode="ink">
          <msink:context xmlns:msink="http://schemas.microsoft.com/ink/2010/main" type="writingRegion" rotatedBoundingBox="5913,12416 8115,12432 8110,13155 5908,13139">
            <msink:destinationLink direction="with" ref="{751882ED-B1E0-4D4D-A3EE-8A90296A83DC}"/>
          </msink:context>
        </emma:interpretation>
      </emma:emma>
    </inkml:annotationXML>
    <inkml:traceGroup>
      <inkml:annotationXML>
        <emma:emma xmlns:emma="http://www.w3.org/2003/04/emma" version="1.0">
          <emma:interpretation id="{F9B223DF-C882-4238-9BE8-9F5A786E66BC}" emma:medium="tactile" emma:mode="ink">
            <msink:context xmlns:msink="http://schemas.microsoft.com/ink/2010/main" type="paragraph" rotatedBoundingBox="5913,12416 8115,12432 8110,13155 5908,13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C95016-5F66-43B6-80CE-68AC8FE8268B}" emma:medium="tactile" emma:mode="ink">
              <msink:context xmlns:msink="http://schemas.microsoft.com/ink/2010/main" type="line" rotatedBoundingBox="5913,12416 8115,12432 8110,13155 5908,13139"/>
            </emma:interpretation>
          </emma:emma>
        </inkml:annotationXML>
        <inkml:traceGroup>
          <inkml:annotationXML>
            <emma:emma xmlns:emma="http://www.w3.org/2003/04/emma" version="1.0">
              <emma:interpretation id="{2A49A605-51F6-4E82-9D34-788FDD583D21}" emma:medium="tactile" emma:mode="ink">
                <msink:context xmlns:msink="http://schemas.microsoft.com/ink/2010/main" type="inkWord" rotatedBoundingBox="6262,12419 8115,12432 8111,13005 6258,12992"/>
              </emma:interpretation>
              <emma:one-of disjunction-type="recognition" id="oneOf0">
                <emma:interpretation id="interp0" emma:lang="" emma:confidence="0">
                  <emma:literal>(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{</emma:literal>
                </emma:interpretation>
              </emma:one-of>
            </emma:emma>
          </inkml:annotationXML>
          <inkml:trace contextRef="#ctx0" brushRef="#br0">965 11796 424 0,'-7'-6'156'0,"7"6"-120"0,0-4-8 0,-4 4 124 16,8 0-88-16,-4 0 88 16,0 0-88-16,0 0 72 15,0 0-76-15,0 0-4 16,7 0-36-16,-7-3-4 16,12 3-8-16,0-7 20 15,3 7-16-15,12-7 4 16,0 0-8-16,4 0-8 15,4 4 4-15,4 3-4 16,-8-4 0-16,4 4 8 0,-4 4-4 16,-12-1 8-16,4 4-8 0,-11-4-204 15,-1 4 108-15,-11 0-484 16,8 0 324-16</inkml:trace>
          <inkml:trace contextRef="#ctx0" brushRef="#br0" timeOffset="376.7645">993 12055 384 0,'-8'3'140'0,"8"-3"-108"16,0 0-8-16,0 0 100 15,0 0-72-15,0 0 60 16,0 0-68-16,0-3-4 16,11 3-24-16,-3-4 40 15,11 8-28-15,9-8 48 16,-1 1-44-16,4-8 20 15,3 8-32-15,13-1-16 16,-16 4-8-16,4 0 28 16,-4 0-12-16,-12 0 12 0,-3 0-12 0,-16 0-156 15,11 0 76-15,-22 0-456 16,3 4 292-16</inkml:trace>
          <inkml:trace contextRef="#ctx0" brushRef="#br0" timeOffset="-1156.4222">300 11521 216 0,'-16'-7'80'0,"16"7"-60"0,-12 11-8 0,5-8 72 16,-1 4-48-16,-11-4-12 15,7 4-16-15,-15 0 36 16,8 0-24-16,-9 0 60 15,9 0-44-15,-20 3 20 16,12 0-36-16,-8 1 16 16,12 3-20-16,-8-1 28 15,16 4-28-15,-12-3 40 16,7 10-32-16,5 7 40 16,3 0-36-16,1 7-4 15,3 7-16-15,0 3 4 16,4-3-8-16,4-7 24 15,8-1-16-15,4-2-12 0,-1-11-4 16,16-10 40-16,0-4-24 0,4-10-300 16,4 3 156-16</inkml:trace>
          <inkml:trace contextRef="#ctx0" brushRef="#br0" timeOffset="-599.4386">-506 11614 444 0,'-11'-10'164'0,"11"10"-124"0,0-7-16 0,0 3 124 16,8 4-88-16,-1-3 44 16,1 3-60-16,4 0 20 15,3 7-36-15,4 0-8 16,5 7-12-16,-1 10 12 15,-4 3-12-15,1 14 48 16,-13 4-28-16,-7 7-4 16,0-4-16-16,-7 0 36 15,-1-3-20-15,-15-7 4 16,7-4-16-16,-3-10-16 16,-1-3 0-16,9-11-340 15,-5-3 188-15</inkml:trace>
        </inkml:traceGroup>
        <inkml:traceGroup>
          <inkml:annotationXML>
            <emma:emma xmlns:emma="http://www.w3.org/2003/04/emma" version="1.0">
              <emma:interpretation id="{04BE6F72-2128-4C6B-97B9-71211C38CCCD}" emma:medium="tactile" emma:mode="ink">
                <msink:context xmlns:msink="http://schemas.microsoft.com/ink/2010/main" type="inkWord" rotatedBoundingBox="5913,12514 6827,12521 6822,13146 5908,1313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640.5496">-850 11621 496 0,'-8'-3'184'0,"8"3"-140"0,-4 0-16 0,0 0 216 16,8 0-140-16,-4-4 28 15,4 4-80-15,0-3 12 16,0-1-36-16,0 1-28 15,7 3 0-15,1 0-8 16,3 7 0-16,1-4 16 16,3 4-4-16,5-4-12 15,-1 4 4-15,8-3 4 16,7 3 0-16,1-1-20 16,-8 5 12-16,4 3 12 15,-4-1 0-15,4 5 16 16,-8 2-12-16,-8 1 4 15,1 3-4-15,-1 0-24 16,0 0 8-16,1 0 40 16,-5 4-20-16,-11 3-8 15,11 0-8-15,-15 3 20 16,0-3-8-16,-19 0 40 16,11-3-24-16,-19-1 4 15,8-3-16-15,-20-3 28 16,4-4-24-16,-7-3-12 15,7 3-8-15,-8-3 4 16,12-1 0-16,0-6 16 16,12 4-8-16,0-8 4 0,11 4-4 0,-4-7 4 15,5 0-8-15,3-3-196 16,8 3 104-16,-1-7-432 16,9 7 292-16</inkml:trace>
          <inkml:trace contextRef="#ctx0" brushRef="#br0" timeOffset="18663.2713">-33 11662 392 0,'15'-7'148'0,"-15"7"-116"0,12-7-8 16,-4 4 48 0,-8 3-44-16,0 0 76 0,0 0-56 15,0 0 80-15,0 0-72 0,0 3 36 16,0-3-56-16,-8 0 8 16,8 0-28-16,-12 0 0 15,12 0-8-15,-8 0 4 16,1 7-8-16,-13 0 24 15,9 4-16-15,-9-5 4 16,5 1-8-16,-4 0-8 16,-1 7 4-16,1-4 12 15,7 4-8-15,-3-4-4 16,3 4 0-16,-3 0-4 16,3 0 0-16,-7-1 0 15,11 5 0-15,-4-5 8 16,5 5-4-16,-13-5-20 15,12 5 8-15,-3-5 20 16,11 1-4-16,-8-4-12 16,4 4 0-16,-4-3-24 15,8-1 16-15,0 0 12 16,4 4 4-16,-4-4 32 16,4 1-20-16,-4-1-12 15,4 0-8-15,-4 1 12 16,8 2-4-16,-8-2 16 15,8-1-12-15,-5-3-12 16,-3 3 0-16,8-3 12 16,-8 3-4-16,8-3-4 0,0 0 4 15,-1-3-16-15,1-1 8 16,-4 0 12-16,4 1-4 0,0-1-4 16,3 4 4-16,-7-3-4 15,4-1 0-15,-1 4-12 16,1 0 8-16,-4-4 20 15,0 1-8-15,4 3-12 16,-1 0 0-16,1-4 12 16,4 0-4-16,-4 1 24 15,-1-1-16-15,1-3-20 16,0 4 0-16,0-4-4 16,3 3 4-16,5 1 8 15,-1-1 0-15,-3-3 8 16,-1 0-4-16,1 0 8 15,0 3-8-15,-1-3-4 16,1 4 4-16,-4-4 4 16,3 0-4-16,-3 0 16 15,0 0-12-15,-1 0 16 16,1 0-16-16,-8 0-28 16,0 0 8-16,0 0 32 15,0 0-12-15,0 0 28 16,0 0-24-16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4:39.6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93EAF8B-870B-46D1-894D-E0F4014BF942}" emma:medium="tactile" emma:mode="ink">
          <msink:context xmlns:msink="http://schemas.microsoft.com/ink/2010/main" type="inkDrawing" rotatedBoundingBox="8364,16493 11596,16676 11587,16829 8355,16646" semanticType="strikethrough" shapeName="Other">
            <msink:sourceLink direction="with" ref="{ABFB5F74-29DC-4313-A672-146148C48260}"/>
          </msink:context>
        </emma:interpretation>
      </emma:emma>
    </inkml:annotationXML>
    <inkml:trace contextRef="#ctx0" brushRef="#br0">-3 52 392 0,'0'3'148'0,"4"-3"-116"0,0 0-8 16,-4 0 84-16,0 0-64 15,0 0-8-15,11 0-24 16,-3-3-20-16,4 3 4 15,-1 0 4-15,5 0 0 16,3-3 0-16,1-1 0 16,3 4 8-16,4-3-4 15,0 3 8-15,4-4-8 0,0 4-12 16,4 4 4-16,0-11 28 16,3 7-12-16,1-7-4 15,4 7-4-15,-1 0 4 16,1-4-4-16,3-2 8 0,1 6-8 15,-1-7 8-15,4 7-8 16,1-7-12-16,-1 7 4 16,8-4 12-16,-4 4-4 15,-11 0 8-15,3 0-8 16,5 0-12-16,-5 0 4 16,-3 4-4-16,-1-1 0 0,1-3 8 15,0 0 0-15,-1 4 16 16,5-1-8-16,-1-3-12 15,-3 0 0-15,-1 4 12 16,-3-4-4-16,0 3-4 16,-5 0 4-16,5 1-4 15,0-4 0-15,0 0 16 16,-12-4-8-16,15 1-12 16,-3 3-8-1,0-3 8-15,-1 3 8 16,-3 0 0-16,4 0-12 15,0 0 4-15,-4 0-4 16,-1 3 0-16,-3 0 8 16,4 4 0-16,0 0 8 15,-4 0-4-15,4 0-4 0,-4 3 4 16,4-6-4-16,-1 3 0 16,1-1-12-16,-4 1 8 15,0 0 12-15,0-3-4 16,4 6-4-16,4 0 4 15,-4 1-16-15,7-1 8 16,-3 0 4-16,7-3 0 16,-3 3-12-16,-4 1 8 15,3-1 12-15,1-3-4 16,-4 0 8-16,-5-4-8 0,-3 4-12 16,-4-3 4-16,4 3 4 15,-4-4 0-15,1 0 0 16,-1 1 0-16,-4-4 0 15,-4 0 0-15,1 0 8 16,-9 0-4-16,1 0-4 16,-4 0 4-16,-5-4 92 15,-3 1-52-15,-3 0-20 16,-1-1-12-16,-4 4-24 16,0 0 8-16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01:46.2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5DD5207-E677-4EEB-A9F2-3B2622A97F53}" emma:medium="tactile" emma:mode="ink">
          <msink:context xmlns:msink="http://schemas.microsoft.com/ink/2010/main" type="writingRegion" rotatedBoundingBox="13279,16211 20238,15671 20371,17385 13412,17925"/>
        </emma:interpretation>
      </emma:emma>
    </inkml:annotationXML>
    <inkml:traceGroup>
      <inkml:annotationXML>
        <emma:emma xmlns:emma="http://www.w3.org/2003/04/emma" version="1.0">
          <emma:interpretation id="{49EC68ED-5B7C-4C89-9B52-42856CB2710B}" emma:medium="tactile" emma:mode="ink">
            <msink:context xmlns:msink="http://schemas.microsoft.com/ink/2010/main" type="paragraph" rotatedBoundingBox="16737,15942 18940,15942 18940,16338 16737,163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4AB463-37FB-4B21-8F79-D6B770050E8E}" emma:medium="tactile" emma:mode="ink">
              <msink:context xmlns:msink="http://schemas.microsoft.com/ink/2010/main" type="inkBullet" rotatedBoundingBox="16746,15855 18940,15994 18915,16378 16722,16240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9985 15048 456 0,'-8'-17'168'0,"8"17"-128"0,-11 7-16 0,7-4 88 16,8 4-68-16,-8 0 16 15,4 7-36-15,-4 10 4 16,8 0-16-16,8 7 12 16,3 3-16-16,20-6 16 15,7 6-16-15,13-13 32 16,3-7-24-16,8-18 20 15,-5 1-20-15,1-18 36 16,-7 4-28-16,-1-11 4 16,-8 4-16-16,-3 0 20 15,-8 0-20-15,-8 0-4 16,-8 10-4-16,-3 4-92 16,-5 7 48-16,1 3-12 15,-1 6 32-15,5 8-4 0,3 7 12 16,1 6 24-16,-1 1-4 0,-4-1-4 15,5 1 0-15,-5-4 20 16,1-3-12-16,-8-4 40 16,3-3-28-16,-7-7 32 15,0-4-32-15,-8-6 12 16,4-1-20-16,-4-6-8 16,0 3-4-16,4-7-4 15,4 4 0-15,8 0-28 16,11 3 16-16,0 3-12 15,4 4 12-15,4 7 0 16,4 7 4-16,4 10 8 16,3 0 0-16,13 4 0 15,3-4 0-15,15-4-12 16,1-3 8-16,3-10-4 16,-7 4 0-16,0-22-20 15,-5 11 16-15,9-20 12 16,-1 3 4-16,5-4 84 0,-12-3-44 15,-12 0 48-15,-8 0-52 16,-15 0 32-16,-4-4-40 16,-11 4 8-1,3 10-24-15,-7-10 8 16,-4 7-12-16,-1-4 20 16,-3 4-20-16,4-4-76 15,0 8 36-15</inkml:trace>
      </inkml:traceGroup>
    </inkml:traceGroup>
    <inkml:traceGroup>
      <inkml:annotationXML>
        <emma:emma xmlns:emma="http://www.w3.org/2003/04/emma" version="1.0">
          <emma:interpretation id="{4ECD178A-6BCC-4F29-B4A3-4BB868BAB61C}" emma:medium="tactile" emma:mode="ink">
            <msink:context xmlns:msink="http://schemas.microsoft.com/ink/2010/main" type="paragraph" rotatedBoundingBox="13330,16870 20289,16330 20371,17385 13412,17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D874E6-2833-49BC-BDD8-F844A834EAD8}" emma:medium="tactile" emma:mode="ink">
              <msink:context xmlns:msink="http://schemas.microsoft.com/ink/2010/main" type="line" rotatedBoundingBox="13330,16870 20289,16330 20371,17385 13412,17925"/>
            </emma:interpretation>
          </emma:emma>
        </inkml:annotationXML>
        <inkml:traceGroup>
          <inkml:annotationXML>
            <emma:emma xmlns:emma="http://www.w3.org/2003/04/emma" version="1.0">
              <emma:interpretation id="{6DFD1F3D-FB2D-45D6-9B07-86638F90F795}" emma:medium="tactile" emma:mode="ink">
                <msink:context xmlns:msink="http://schemas.microsoft.com/ink/2010/main" type="inkWord" rotatedBoundingBox="13336,16946 16025,16737 16101,17716 13412,17925"/>
              </emma:interpretation>
            </emma:emma>
          </inkml:annotationXML>
          <inkml:trace contextRef="#ctx0" brushRef="#br0" timeOffset="-6049.4232">6722 16173 464 0,'-4'-13'176'0,"0"16"-140"0,-4 1-8 0,1 6 64 15,-5 4-56-15,-4 3 32 16,-3 7-40-16,4 7 28 16,-1 7-32-16,1 0-32 0,3-11 4 15,4-3 52-15,8-7-24 16,4-10 88-16,4-7-64 16,4-17 12-16,-1 3-36 15,5-10 12-15,7 0-20 16,-4 0 20-16,1-7-24 15,3 0-4-15,-4 4-4 0,0 2-48 16,1 12 24-16,-5 9-80 16,5 8 56-16,-1 3-24 15,4 6 40-15,1 1 60 16,-5 3-16-16,4-3 20 16,4-7-20-16,0 3 44 15,0-10-32-15,0 0 56 16,-3-10-48-16,-5 10 36 15,-7-3-40-15,-5-4 8 16,-7 0-24-16,-3-4-24 16,-5-6 0-16,-4-3 4 15,-3 6 4-15,-1-3-20 16,1 10 12-16,3 7-92 16,-3 7 52-16,3 13-12 15,0 1 36-15,5 0-12 0,-5 13 20 16,4 0 28-16,8 4-8 15,0 0 88-15,8-3-48 16,4-8-108-16,7-3 32 16,8-17-576-1</inkml:trace>
          <inkml:trace contextRef="#ctx0" brushRef="#br0" timeOffset="-5745.6151">7469 16239 496 0,'4'-14'184'0,"-16"11"-140"0,-3-1-16 0,7 1 128 0,-4-1-92 16,-7 1 36-16,-8 3-60 15,-4 3-32-15,4 4-8 16,4-3-52-16,11 9 24 0,12 1 16 16,12 3 8-16,11 1 4 15,4 6 0-15,0-4 32 16,0 1-16-16,0-4 76 15,-7-3-56-15,-5-4-20 16,-15 1 12 0,-12-1-20-16,-3 0 8 15,-8-6-8-15,-1-4-16 16,1-4 4-16,12-6-348 16,11 0 192-1,7-1-272-15</inkml:trace>
          <inkml:trace contextRef="#ctx0" brushRef="#br0" timeOffset="-5509.4874">7659 15950 488 0,'0'7'180'0,"3"3"-140"0,-3 7-12 0,0 0 56 16,-3 18-52-16,-5-4 48 16,4 7-44-16,-4 6 32 15,-3 4-36-15,-5-6 52 16,5 13-48-16,-1-4 36 16,4-6-40-16</inkml:trace>
          <inkml:trace contextRef="#ctx0" brushRef="#br0" timeOffset="-5089.3695">7511 16218 652 0,'-15'-3'244'0,"30"-4"-192"0,-3 3-12 15,0 4 68-15,7 0-68 16,8 0 16-16,4 0-32 0,8 4 32 15,3-1-32 1,9 1 12-16,-1-1-20 0,0 1-8 16,-7-1-4-16,-12-3-16 15,-12-3 8-15,-7-1 12 16,-20-3-4-16,-7 0-4 16,-5 4-60-1,1 6 32-15,-8 4 40 16,8 4-8-16,-1 2-32 15,9 5 16-15,7 2 12 16,8 1 0-16,7-1 36 16,9 1-20-16,3-7 56 15,0-4-40-15,0-10 64 16,4 0-56-16,-7-10 36 16,-5 0-44-16,-7-8-20 15,0 5-4-15,-8-11-20 16,0 10 8-16,-8-7-260 0,0 4 144 15,4 3-552-15</inkml:trace>
          <inkml:trace contextRef="#ctx0" brushRef="#br0" timeOffset="-4817.101">8104 16177 664 0,'0'0'244'0,"-4"7"-188"0,-8 3-16 0,8-3-32 15,8 0-12 1,-4 7 40-16,0 3-24 0,-4 7 8 16,8-3-12-16,-8-1 12 15,12-3-12-15,-4-6 68 16,4-4-44-16,-4-11 60 16,3 1-56-16,1-4 20 15,0 0-36-15,0 0 16 16,-1-10-20-16,5 0-132 15,-8 3 64-15,4 0-236 16,-1 4 160-16,5 3-372 16</inkml:trace>
          <inkml:trace contextRef="#ctx0" brushRef="#br0" timeOffset="-4502.2316">8514 16187 624 0,'-15'7'228'0,"15"-7"-176"0,-24 24-16 0,13-20 140 32,7 6-104-32,-8 7 8 0,5-10-52 0,-5 10 8 15,8 0-20-15,0 4 80 16,8-7-52 0,0-4-164-16,8 4 64 0</inkml:trace>
          <inkml:trace contextRef="#ctx0" brushRef="#br0" timeOffset="-4651.6302">8545 16012 736 0,'-15'-31'272'0,"7"20"-208"0,-8-9-20 16,9 13 36-16,3 0-52 16,-8 7-12-16,4 7-8 15,5 7-108-15,3 3 56 16,7 3-560-16</inkml:trace>
          <inkml:trace contextRef="#ctx0" brushRef="#br0" timeOffset="-3407.6137">8642 16228 416 0,'0'11'152'0,"0"-11"-116"0,8 14-12 16,-8-1 76-1,3-2-60-15,-3-4 28 16,4 13-40-16,0-10 28 15,8 4-32-15,-4-7 32 16,3 3-32-16,-3-10 40 0,0 0-36 0,-1-6 40 16,5 2-40-16,-8-10-32 15,4 1 0-15,-4-5 16 16,3 5-4-16,-3-8-40 16,4 11 20-16,0-1-8 15,-1-2 12-15,9 6 24 16,-1 3-8-16,1 4 16 15,-1 7-16-15,1-3 16 16,-1 9-16-16,1-9 24 16,3 10-20-16,0-11 48 15,1 7-32-15,-9-6 56 16,1 3-48-16,-12-4 20 16,4 1-36-16,-12-4-8 15,4 3-8-15,-7 0-60 16,7 8 32-16,-4-8-24 15,8 4 28-15,0-4-24 16,8 1 24-16,3 3 8 16,5 0 12-16,-1-4 8 15,5 4-4-15,-1-7 52 16,0 3-32-16,-3-3 24 16,3 4-28-16,-7-4 16 15,3 0-20-15,-3 0-24 16,3 0 0-16,-3-4 32 15,0 1-16-15,-1-7-28 0,1-1 12 16,-4 1-24 0,3 3 16-16,-3-7 0 15,4 8 8-15,-5-5 0 0,1 4 0 0,-4-3-12 16,0 3 12-16,-4-3 12 16,0 3 0-16,-8-7 16 15,4 7-12-15,-11-3-12 16,3 3 0-16,-15 0-24 15,12 4 16-15,-5 3-56 16,9 7 36-16,7-1 0 16,11 8 16-16,5 3 28 15,4 1-4-15,3-1 24 16,8 0-20-16,-8 4 4 16,1-4-8-16,-9-3 36 15,5-1-20-15,-8-2-40 16,-1-1 8-16,-11 14-60 15,4-3 36-15,-7 17-20 16,-1 6 32-16,0 15-8 0,4-7 16 16,4-1 8-16,4-6 4 15,-4-14-28-15,0 0 16 16,0-11 40-16,0 1-16 0,-15-14 60 16,-5-4-32-1,-3-3-20-15,-8-6 0 16,8-8-16-16,4-3 40 15,7-11-20-15,12-6-24 16,12-11 0-16,7 4 8 16,4 3-4-1,16 0-4-15,-4 10 4 0,3 8-268 16</inkml:trace>
        </inkml:traceGroup>
        <inkml:traceGroup>
          <inkml:annotationXML>
            <emma:emma xmlns:emma="http://www.w3.org/2003/04/emma" version="1.0">
              <emma:interpretation id="{591FD50A-8818-45FC-8F9F-E75941E65865}" emma:medium="tactile" emma:mode="ink">
                <msink:context xmlns:msink="http://schemas.microsoft.com/ink/2010/main" type="inkWord" rotatedBoundingBox="17745,16527 20289,16330 20368,17358 17824,175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6.4823">11166 16077 372 0,'0'-17'140'0,"8"7"-112"0,-8-11-4 16,0 7 108-16,-8-3-76 0,8-7 60 15,-8-4-72-15,-4 4-56 16,-7 4 4-16,0 6 24 16,-8 7-8-16,0 10 16 0,3 11-12 15,5 7-8-15,4 6 0 16,15 1-4-16,0-1 0 16,19 1 52-16,0-11-28 15,8-10 24-15,8-7-28 16,-12-3-116-16,1-4 52 15,-9-4-344 1,-7 1 212-16,-8 0-60 16</inkml:trace>
          <inkml:trace contextRef="#ctx0" brushRef="#br0" timeOffset="841.3046">11100 16008 612 0,'0'21'228'0,"8"-7"-180"0,11 3-12 16,0-10 16-1,1 3-36-15,26-7 32 0,8-3-32 16,5-3 40-16,2-7-32 15,-10-4 4-15,-5 0-16 16,-11-6-24-16,-8-5 4 0,-7-2 12 16,-9-4 0-16,-3-3 24 15,-12-1-16-15,4 8-48 16,-12 6 20-16,5 14-68 16,-5 17 48-16,4 25 8 15,-3 27 16-15,-1 10 56 16,-3-3-24-16,11-4 24 15,0-3-24-15,4-3 36 0,0-4-32 16,4-7 20-16,0-21-24 16,-4-6-352-16,-8-11 180 15,8-10-296 1</inkml:trace>
          <inkml:trace contextRef="#ctx0" brushRef="#br0" timeOffset="1054.3738">11537 15905 496 0,'51'-48'184'0,"-24"37"-140"0,12-6-16 0,-12 14 92 0,-8 6-72 15,4 11-20 1,-7 17-16-16,-12 3 64 0,-12 11-40 16,-11 3 68-16,-9 4-64 0,-6-11 8 15,10-10-28-15,-3-7 32 16,8-6-28-16,11-12-24 15,16-6 0-15,4-6-256 16,7-12 140-16</inkml:trace>
          <inkml:trace contextRef="#ctx0" brushRef="#br0" timeOffset="1279.2563">11859 15736 464 0,'-12'0'176'0,"8"14"-140"0,-3 3-8 15,3 4 76-15,-8 17-64 16,12 13 16-16,-8 22-32 0,4-8 12 16,-3 4-20-16,-5 10 52 15,-3 7-36-15,3-3-8 16,4-4-12-16,1-14 24 16,-1-17-20-16,-4-13 64 0,4-11-44 15,5-14-220-15,3-13 100 16,0-18-480-1</inkml:trace>
          <inkml:trace contextRef="#ctx0" brushRef="#br0" timeOffset="1519.1756">11921 15895 612 0,'46'-38'228'0,"-23"27"-180"0,12 1-12 15,-23 10 72-15,7 7-68 16,-3 7-36-16,-5 20-4 15,-3 4 32-15,-4 7-20 16,-8 6 52-16,-8-6-36 0,-11-10 56 16,4-1-48-16,-8-10 20 15,0-7-36-15,3 0 28 16,5-10-32-16,4-7 12 16,7 0-16-16,4-7-308 15,16-6 164-15,3-22-480 16</inkml:trace>
          <inkml:trace contextRef="#ctx0" brushRef="#br0" timeOffset="1749.3825">12459 15544 652 0,'-8'-42'244'0,"8"42"-192"0,-4 0-12 0,0 4 76 16,-3 10-72-16,-5 10-64 15,0 7 12-15,1 10 20 16,-1 11-4-16,0 10 16 0,5 6-12 16,-1-2 20-16,4-4-20 15,4-7 68-15,0-14-48 0,0-10 104 16,0-4-80-16,-4-13-236 16,4-14 96-16</inkml:trace>
          <inkml:trace contextRef="#ctx0" brushRef="#br0" timeOffset="2057.7022">12726 15606 748 0,'-8'-31'276'0,"4"31"-216"0,-3 0-16 15,3 3 24-15,0 7-48 16,-4 1-20-16,4 9 0 15,4-2 52-15,0 13-28 16,0 0-44-16,0 10 8 0,0-3-76 16,0 3 48-16,-4-3 0 0,-3 0 24 15,-1-7 20-15,0-4 0 16,0-6-28-16,1-4 12 16,-1 0 32-16,4-3-12 15,-4 0 16-15,1 3-12 16,-1-3-16-16,16-1 44 15,3-6-20 1,8-3-652 0</inkml:trace>
          <inkml:trace contextRef="#ctx0" brushRef="#br0" timeOffset="2816.8434">12811 15833 716 0,'16'0'264'0,"-9"-4"-204"0,9 8-16 16,-1-1 36-16,8-3-52 15,5 0 24-15,6 0-32 16,5-3 44-16,0-1-36 16,-4 1 40-16,-4-4-40 0,-12 4 12 15,-7-1-24-15,-12 1-44 16,-12-1 16-16,-11 1-76 15,-8-1 48-15,-4 4 8 16,0 7 20-16,4 4-24 16,4 2 20-16,8 8-28 0,-1 6 24 15,20 1-24 1,0 6 24-16,12-3 36 16,3 0-8-16,24-7 60 15,4-3-36-15,15-14 48 16,0-7-48-16,15-14 4 15,-7-3-24-15,0-14-8 16,-12 0 0-16,-11-3 12 16,-16-1-8-16,-8 1 4 15,-11 3-4-15,-8 0-52 0,0 3 28 16,-12 8-8-16,-7 6 16 16,-4 11-72-16,-8 6 44 0,15 11-48 31,5 3 48-31,3 14 56 15,4 3-12-15,8 4 40 16,4 0-32-16,3-14 76 16,5-3-56-16,15-18 100 15,-8-3-76-15,4-20-152 0,-4-5 48 16,-3-2-156-16,-1-1 112 16,-11-3-56-16,-8 0 84 15,-4 0 36-15,0-3 16 0,-8-14 40 16,9-7-16-16,-5 10 188 31,4 7-112-31,-4 14 4 16,4 10-56-16,-3 25-28 0,7 13-8 15,-4 14 48-15,4 3-28 0,-8 14 24 16,16 4-28-16,-8 13 160 16,0-3-104-16,0-4-388 15,4-7 160-15,3-13-588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01:09.8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46CD969-9ED9-46E0-BD33-5FC54AED0D68}" emma:medium="tactile" emma:mode="ink">
          <msink:context xmlns:msink="http://schemas.microsoft.com/ink/2010/main" type="writingRegion" rotatedBoundingBox="5558,15670 11179,14640 11370,15684 5749,16714"/>
        </emma:interpretation>
      </emma:emma>
    </inkml:annotationXML>
    <inkml:traceGroup>
      <inkml:annotationXML>
        <emma:emma xmlns:emma="http://www.w3.org/2003/04/emma" version="1.0">
          <emma:interpretation id="{7FF9CDF6-A982-422B-BE58-9A3CFF81A2FA}" emma:medium="tactile" emma:mode="ink">
            <msink:context xmlns:msink="http://schemas.microsoft.com/ink/2010/main" type="paragraph" rotatedBoundingBox="5558,15670 11179,14640 11370,15684 5749,16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1B9641-4D40-4613-AA83-E96DD3AAC17C}" emma:medium="tactile" emma:mode="ink">
              <msink:context xmlns:msink="http://schemas.microsoft.com/ink/2010/main" type="line" rotatedBoundingBox="5558,15670 11179,14640 11370,15684 5749,16714"/>
            </emma:interpretation>
          </emma:emma>
        </inkml:annotationXML>
        <inkml:traceGroup>
          <inkml:annotationXML>
            <emma:emma xmlns:emma="http://www.w3.org/2003/04/emma" version="1.0">
              <emma:interpretation id="{18F2B544-69CD-4728-8F5B-141D5C282776}" emma:medium="tactile" emma:mode="ink">
                <msink:context xmlns:msink="http://schemas.microsoft.com/ink/2010/main" type="inkWord" rotatedBoundingBox="5558,15670 7147,15379 7334,16398 5745,166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-1218 14773 436 0,'0'-7'160'0,"0"7"-124"0,4-7-8 0,-4 7 44 15,0 0-44-15,0 0 32 16,8 0-32-16,-1-3 8 16,9 3-20-16,3 0 52 15,5 3-36-15,14-3-8 16,9 0-12-16,22-7 32 15,5 0-20-15,46-10 32 16,0 0-32-16,31-4 4 16,-8 4-16-16,4-4 20 15,-11 15-20-15,-12-12-4 16,-20 12-4-16,-19-5 12 16,-23 8-8-16,-15-4 4 15,-16 7-4-15,-12-4-112 16,-4 4 56-16,-15 0-260 15,0 7 168-15</inkml:trace>
          <inkml:trace contextRef="#ctx0" brushRef="#br0" timeOffset="585.0952">-579 15351 444 0,'-16'0'164'0,"16"0"-124"0,-15-3-16 0,3-1 168 16,5 1-112-16,-5-4 56 15,-4 0-80-15,-3-7-32 16,4 7-16-16,-9-3-44 16,9 3 20-16,-16 7 24 15,4 3-4-15,-4 15-16 16,4 6 4-16,-8 10 40 16,12 1-20-16,3-4 0 15,13 0-8-15,10-11 4 16,13-3-4-16,7-17 52 15,8 0-32-15,4-20 16 16,0-4-24-16,-4-18-8 16,0 5-4-16,-8-15-16 0,-8 11 8 15,-3-11 4-15,4 11 0 16,-24-11-28-16,8 7 16 0,-4 1-12 16,0 13 12-16,-4 10 16 15,8 14 0-15,-7 17 32 16,3 8-20-16,0 23 4 15,4 4-12-15,-4 24 20 16,0 3-16-16,0 3 32 16,4-6-28-16,-11-10 32 15,11-11-32-15,-4-10-68 16,4-7 28-16,-4-14-416 16,8-3 244-16</inkml:trace>
          <inkml:trace contextRef="#ctx0" brushRef="#br0" timeOffset="797.8572">-579 15268 696 0,'4'11'256'0,"-4"-11"-196"0,27 3-20 16,-4-3 100-1,8 4-84-15,15-8 16 16,1 4-48-16,7-3 24 15,-4-1-32-15,1-6 20 16,-5 3-20-16,-7-10-112 16,-8 10 48-16,-12 0-272 15,4 0 180-15</inkml:trace>
          <inkml:trace contextRef="#ctx0" brushRef="#br0" timeOffset="1083.5479">-328 15096 540 0,'-23'14'200'0,"23"-14"-156"0,-23 35-12 0,19-15 44 16,4 4-48-16,-8 18 60 15,8-1-52-15,0 7 20 16,12-3-36-16,-4-1 16 15,-4-2-20-15,11-4 8 16,-3-7-12-16,-1-7 28 16,1 0-24-16,0-4 4 15,-1-2-12-15,-3-8-8 16,11 0 4-16,1-10 4 16,-1 4-4-16</inkml:trace>
          <inkml:trace contextRef="#ctx0" brushRef="#br0" timeOffset="1457.135">-10 15000 592 0,'4'-7'220'0,"-4"7"-172"0,15-7-12 0,1 4 32 16,-1 3-44-16,8 0 0 16,1 3-16-16,-1 4-8 15,4 7 4-15,-8 3 12 16,-3 0-8-16,-12 4 16 15,-4-4-16-15,-8-3 16 16,0 0-16-16,-3-4 68 16,3 4-44-16,12-14-20 15,7 3-12-15,16-6 24 16,4 3-12-16,8 0 4 16,4-7-8-16</inkml:trace>
        </inkml:traceGroup>
        <inkml:traceGroup>
          <inkml:annotationXML>
            <emma:emma xmlns:emma="http://www.w3.org/2003/04/emma" version="1.0">
              <emma:interpretation id="{8FE3C3EF-3BA3-40BF-AAA9-DDA9D3D8A656}" emma:medium="tactile" emma:mode="ink">
                <msink:context xmlns:msink="http://schemas.microsoft.com/ink/2010/main" type="inkWord" rotatedBoundingBox="7910,15309 11191,14707 11370,15684 8089,162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88.6035">1182 14632 560 0,'-4'-4'208'0,"8"4"-164"0,-8-6-8 0,0 2 68 16,8 8-64-16,-8-8 96 16,4 4-76-16,-3-3 32 15,6 3-52-15,-3-4 4 16,0 8-28-16,4-8-24 16,0 4 0-16,16-7-4 15,3 4 4-15,8-4 44 16,4 4-24-16,3-4-8 15,1 3-8-15,-4-3 4 16,0 7 0-16,0-7 32 16,-8 7-16-16,0-6 32 15,-4 6-32-15,-8-7 40 16,1 7-32-16,-12-7 4 16,11 7-16-16,-19-7-8 15,8 7 0-15,-4-7 20 16,4 7-12-16,-8-7-224 15,4 7 116-15,0-3-388 16,4 3 272-16</inkml:trace>
          <inkml:trace contextRef="#ctx0" brushRef="#br0" timeOffset="4382.9276">1395 14360 364 0,'0'-7'132'0,"0"7"-100"0,0 4-12 15,0-4 140 1,0 0-92-16,0-4 80 16,0 4-88-16,0-3 48 15,0 6-64-15,-4-3-4 16,4 7-24-16,-7-4 24 16,7 4-24-16,-12 4-4 15,8 2-8-15,-8 5-16 16,9-1 8-16,-9 3 20 15,4 5-8-15,-3 2 4 0,11 1-4 16,-8 3-16-16,4 3 4 16,-12 0 48-16,16 1-24 0,-7-8 16 15,7 1-20-15,-4-11-88 16,4-3 40-16,0-14-324 16,8-4 196-16</inkml:trace>
          <inkml:trace contextRef="#ctx0" brushRef="#br0" timeOffset="5359.9874">1894 14460 404 0,'8'-7'148'0,"-8"7"-112"0,0-10-12 15,0 6 144 1,0 4-96-16,-8 4 24 16,8-1-56-16,-7 4 0 0,3 7-24 0,-4-1 8 15,8 5-12-15,-8 9 12 16,8 4-16-16,-3 7-4 16,6 3 0-16,-3-3 4 15,0-3-4-15,0-8 60 16,0-3-36-16,0-10 24 15,-3-4-32-15,-1-10 16 16,11-3-20-16,-7-14 0 16,0 3-8-16,0-17-16 15,0 7 4-15,0-11 12 16,8 4-4-16,4 0-12 16,3 14 4-16,-7-10-16 15,-4 9 12-15,4 1-4 16,3 10 4-16,-3-6-12 15,7 6 12-15,-11 0 4 16,8 3 4-16,-4 1-36 16,-1 6 20-16,9 1-4 15,-4 3 12-15,-5 3 0 16,5 4 0-16,-4 6-12 16,3 1 12-16,-3 10 48 15,0 0-20-15,-4 7-20 16,-4-4 0-16,0-3 36 15,0 0-24-15,0-10 8 16,0 0-12-16,0-18 20 0,3 0-16 16,-3-16 12-16,12 6-12 15,-8-21-16-15,4 4 0 16,3-10 4-16,-3 6 0 0,8-6 0 16,-5 6 0-16,1-3-20 15,-5 11 12-15,9-8-4 16,-4 11 4-16,-1-7 8 15,1 10 0-15,-4-7-12 16,7 8 8-16,-7-5 20 16,3 8-8-16,1-4 16 15,-4 8-16-15,7-1-20 16,-3 7 4-16,-4 3 20 16,3 7-4-16,-3 4-20 15,4 0 4-15,-5 3 12 16,1 4 0-16,-8-1 8 15,4-2-8-15,-12 13 8 16,4 0-8-16,-11 6 24 16,11 5-16-16,-12-1 12 15,16 0-12-15,-7-6-16 16,-1-4 0-16,4-11 28 16,8-2-12-16,0-15-32 15,7 0 12-15,-7-16-316 16,12 2 176-16</inkml:trace>
          <inkml:trace contextRef="#ctx0" brushRef="#br0" timeOffset="6035.415">2549 14959 548 0,'0'13'204'0,"0"-13"-156"0,11 0-16 0,-3 0 80 15,4 0-68-15,7 0 16 16,0 4-36-16,-3-8-4 15,-5 1-12-15,9-7 28 16,-5 3-20-16,-7-3 12 16,4 3-16-16,-5-7-16 15,5 4 0-15,-12-4 4 16,8 3 0-16,-8-2 44 16,4-1-24-16,-4-3 16 15,0 10-20-15,-4-10 0 16,4 3-8-16,-8-3 4 15,4 3-8-15,-11 0-12 16,7 4 4-16,-11-4 20 16,11 7-8-16,-12-3-4 0,9 10 0 15,-16 0 4-15,15 3-4 16,-7 4-28-16,3 7 12 0,-3 0 32 16,0 3-12-16,-1 0 8 15,5 11-8-15,-5-4-24 16,5 0 8-16,-8 3 4 15,11-3 4-15,-3 1 8 16,7-1-4-16,-4-4-4 16,12 4 4-16,-7-10 20 15,7 3-12-15,7-10 24 16,-3 7-24-16,12-11 24 16,-9 11-24-16,13-14 24 15,3 0-24-15,0 0 24 16,4 0-24-16,0-7-12 15,4 7-4-15,-11 0-192 16,7 4 108-16,-8-4-324 16,0 0 228-16</inkml:trace>
          <inkml:trace contextRef="#ctx0" brushRef="#br0" timeOffset="8649.9277">2297 15107 392 0,'0'-4'148'0,"0"4"-116"0,0 0-8 0,0 4 64 16,4-1-52-16,0 1 68 15,0-1-64-15,3 0 36 16,1 4-44-16,4-3 36 16,7-1-40-16,8-3 20 15,-4 7-28-15,8-7 0 16,0 0-12-16,-3 0 4 16,-1 0-8-16,-8 0 16 15,0 0-12-15,-7 0 4 16,0 0-4-16,-12 0 36 15,3 0-20-15,-6 0-48 16,3 0 12-16</inkml:trace>
          <inkml:trace contextRef="#ctx0" brushRef="#br0" timeOffset="7841.241">2971 14405 488 0,'-4'0'180'0,"4"0"-140"0,4 0-12 16,-4 0 64 0,0 0-56-16,0 7 24 15,4-1-40-15,-4 5 44 0,3 3-36 16,-3 3 12-16,0 3-24 0,-3 11 8 15,3 4-12-15,-4 16 12 16,-4 4-16-16,4 7 16 16,0-3-16-16,0-7 48 15,4-8-28-15,0-6-16 16,4-7-4-16,0-14-248 16,0-3 132-16</inkml:trace>
          <inkml:trace contextRef="#ctx0" brushRef="#br0" timeOffset="7478.998">2998 14384 528 0,'-4'-3'196'0,"4"3"-152"0,0-7-12 15,4 0 104 1,0 7-80-16,0 0 24 16,7-7-48-16,8 0-12 15,9 0-12-15,10-3 4 16,5 6-8-16,3-6-20 16,1 3 8-16,-5 0 32 0,1 7-16 0,-12 0-16 15,0 4 0-15,-12-1 32 16,1 4-16-16,-9-3 124 15,-3 2-76-15,-8 5 16 16,0-1-48-16,-4 0 12 16,0 4-20-16,-4-3 0 15,1 2-8-15,-1-6 4 16,4 3-8-16,-8-6-100 16,9 3 52-16,-9-7-252 15,8 3 160-15</inkml:trace>
          <inkml:trace contextRef="#ctx0" brushRef="#br0" timeOffset="9533.7885">3904 14363 392 0,'3'0'148'0,"-3"0"-116"0,8-17-8 16,-8 3 108-1,4 14-76-15,-8-17 76 16,4 10-76-16,-8-17-4 16,5 11-32-16,-9-8 40 15,0 11-32-15,-7-11 20 16,4 11-28-16,-16 10 16 16,3 3-20-16,-10 14 8 15,3 4-12-15,-4 10 12 16,8 0-16-16,8 3 16 15,8-3-16-15,11-10 16 0,11-1-16 0,17-9 24 16,7-4-20-16,7-14 24 16,5 0-24-16,-1-17 12 15,1 3-12-15,-8-17-8 16,-8 7 0-16,-4-24-4 16,-3 11 0-16,-9-15 0 15,-3 18 0-15,-4-11 0 16,0 14 0-16,-8-3 0 15,4 14 0-15,-4 2-44 16,4 12 24-16,-4 2-28 16,8 11 28-16,-4 11 28 15,0 2-4-15,-4 22 8 16,0 6-4-16,-7 21 20 16,3 7-16-16,-4 0 24 15,4 0-24-15,-7-14 32 16,7-11-28-16,-3-6 32 15,7-7-32-15,-8-7-32 16,8-3 8-16,-3-4-184 16,7 0 104-16</inkml:trace>
          <inkml:trace contextRef="#ctx0" brushRef="#br0" timeOffset="9851.2192">4062 14178 560 0,'0'-18'208'0,"0"18"-164"0,12-13-8 0,-4 9 112 15,-1 4-88-15,9 7 28 16,3 7-52-16,8 13 12 15,0 4-28-15,4 11 0 16,0-1-12-16,8 0 20 16,-4-6-16-16,-4-4 24 15,0-7-24-15,-8-7 32 16,0 0-28-16,-7-7-76 16,-5-3 32-16,-3-7-500 15,0 0 288-15</inkml:trace>
          <inkml:trace contextRef="#ctx0" brushRef="#br0" timeOffset="10031.7141">4465 14081 716 0,'-27'-17'264'0,"27"17"-204"0,-20-7-16 16,9 11 88-1,3 3-80-15,-15 13 24 16,4 8-44-16,-9 13-40 15,9 0 4-15,-4 11 28 16,3-4-16-16,-3-3-52 16,8-4 20-16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02:56.60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23T18:04:22.809"/>
    </inkml:context>
  </inkml:definitions>
  <inkml:traceGroup>
    <inkml:annotationXML>
      <emma:emma xmlns:emma="http://www.w3.org/2003/04/emma" version="1.0">
        <emma:interpretation id="{34A4BF3F-D97D-4D49-9862-01528C9706F2}" emma:medium="tactile" emma:mode="ink">
          <msink:context xmlns:msink="http://schemas.microsoft.com/ink/2010/main" type="writingRegion" rotatedBoundingBox="2324,895 23268,-90 24164,18950 3220,19936"/>
        </emma:interpretation>
      </emma:emma>
    </inkml:annotationXML>
    <inkml:traceGroup>
      <inkml:annotationXML>
        <emma:emma xmlns:emma="http://www.w3.org/2003/04/emma" version="1.0">
          <emma:interpretation id="{BAB88E6F-24F6-495D-AFEC-8F6E742EA258}" emma:medium="tactile" emma:mode="ink">
            <msink:context xmlns:msink="http://schemas.microsoft.com/ink/2010/main" type="paragraph" rotatedBoundingBox="2367,748 20082,755 20080,3846 2366,3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B4305B-F6FC-44B8-98FC-A10FB4139CC3}" emma:medium="tactile" emma:mode="ink">
              <msink:context xmlns:msink="http://schemas.microsoft.com/ink/2010/main" type="inkBullet" rotatedBoundingBox="2367,1399 2863,1399 2862,1500 2366,1499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15 100 528 0,'-16'-24'196'0,"16"24"-152"0,8-7-12 16,0 0 44 0,4 0-48-16,3 4 40 15,4-4-36-15,5 0 36 16,7 0-40-16,11-3 28 0,-7 7-28 0,11-4 8 16,1 3-20-16,-5 1 20 15,1 3-24-15,-8-4-4 31,-8 8-4-31,-8-4 40 0,1 0-24 0,-9-4 24 16,1 4-24-16</inkml:trace>
      </inkml:traceGroup>
      <inkml:traceGroup>
        <inkml:annotationXML>
          <emma:emma xmlns:emma="http://www.w3.org/2003/04/emma" version="1.0">
            <emma:interpretation id="{1115E06E-4542-4763-BA24-1D11DE5EEA45}" emma:medium="tactile" emma:mode="ink">
              <msink:context xmlns:msink="http://schemas.microsoft.com/ink/2010/main" type="line" rotatedBoundingBox="3238,749 20082,755 20081,2013 3237,2007"/>
            </emma:interpretation>
          </emma:emma>
        </inkml:annotationXML>
        <inkml:traceGroup>
          <inkml:annotationXML>
            <emma:emma xmlns:emma="http://www.w3.org/2003/04/emma" version="1.0">
              <emma:interpretation id="{6F190A1D-856B-4618-B380-9E8002CB298C}" emma:medium="tactile" emma:mode="ink">
                <msink:context xmlns:msink="http://schemas.microsoft.com/ink/2010/main" type="inkWord" rotatedBoundingBox="3238,1045 4164,1046 4163,1841 3237,18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01.7177">878-354 332 0,'0'3'120'0,"0"-3"-92"0,-4 21-8 16,0-4 112 0,8 4-76-16,-8 13 4 15,12 8-36-15,-4 13 28 0,0-4-28 16,0 4-24-16,0-3 0 0,0-18 44 16,3 1-24-16,-3-8 8 15,4-6-16-15,0-11 28 16,3 1-24-16,1-11 32 15,-1 3-32-15,1-17 4 16,4 4-12-16,-5-14 4 16,9 0-8-16,-13-14-4 15,5 7 4-15,0-17 12 16,-1 10-8-16,-3-10-28 16,3 10 8-16,-3 0 4 15,0 10 8-15,0 4-20 16,-1 7 12-16,-3 7 40 15,4 10-20-15,0 17 44 16,0 11-32-16,-1 16-4 16,5 4-12-16,-12 8 20 15,8-8-16-15,-4 3 4 16,3-9-8-16,1-15-16 16,-4 4 4-16,4-14 20 15,-1-3-8-15,5-7 32 16,-4-4-24-16,-4-20-12 15,11 10-8-15,-7-27 40 16,3 3-24-16,-3-24-8 16,4 7-8-16,-4-14-16 15,3 20 12-15,-3 1-32 16,3 14 24-16,5 9-40 16,-4 5 36-16,3 16 68 0,-3 7-24 0,-5 18 56 15,-3 6-48-15,0 15 4 16,0-8-24-16,-8 0 28 15,8 4-24-15,-4-11 32 16,4 1-32-16,-4-4 4 16,4 0-12-16,-8-4 20 15,4-3-16-15,-4 0-284 16,0-3 144-16,0-11-228 16,4-3 200-16</inkml:trace>
          <inkml:trace contextRef="#ctx0" brushRef="#br0" timeOffset="1207.2477">1525 152 560 0,'4'3'208'0,"-4"-3"-164"0,19 7-8 16,-4-4 24-1,-3 1-40-15,15-4 8 16,0 0-16-16,4-4 28 15,4 4-24-15,-8-3-12 16,0 3-8-16,-7-3 48 16,-1-1-24-16,-15-3 24 15,0 4-24-15,-20-7 0 16,5-1-12-16,-13-6 4 16,-3 7-8-16,-11-8 16 0,7 8-12 0,0 0 24 15,7 3-20-15,1 7-32 16,11 7 12-16,1 7 0 15,3 3 8-15,0 7 8 16,8 3-4-16,-3 11 16 16,6 0-12-16,1 7-4 15,8-4 0-15,3 0 12 16,12-6-8-16,4-11 24 16,4-3-20-16,4-11-76 15,0-3 36-15,-12-11-324 16,4-3 192-16</inkml:trace>
        </inkml:traceGroup>
        <inkml:traceGroup>
          <inkml:annotationXML>
            <emma:emma xmlns:emma="http://www.w3.org/2003/04/emma" version="1.0">
              <emma:interpretation id="{D4EDEBA7-A6FD-4D33-AFF6-07BCB5201712}" emma:medium="tactile" emma:mode="ink">
                <msink:context xmlns:msink="http://schemas.microsoft.com/ink/2010/main" type="inkWord" rotatedBoundingBox="4597,749 6331,750 6330,1590 4596,158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85.6308">3940-320 572 0,'0'-10'208'0,"0"10"-160"0,0-7-12 16,0 0 92 0,0 14-76-16,-8-7 32 15,5 7-48-15,-13 10 40 16,1 7-44-16,-12 11 56 16,3-1-52-16,-11 18 0 15,8-4-20-15,-11 4-12 16,11-4 0-16,-12-14 4 15,12 0-4-15,-4-6-4 16,11-7 4-16,1-8-16 16,4 1 8-16,15-7 40 0,0 0-24 15</inkml:trace>
          <inkml:trace contextRef="#ctx0" brushRef="#br0" timeOffset="4585.8329">3634-82 580 0,'-7'-14'216'0,"3"4"-168"0,4-8-12 16,0 12 120 0,0-5-92-16,4-6 44 15,3 0-64-15,1-4 12 16,4 4-36-16,-4 0 8 16,3 6-16-16,1 5-8 15,-1 2 0-15,1 14-16 16,3 4 8-16,1 17 4 15,3 4 0-15,1 13 0 16,-5-7 0-16,12 0 8 0,-7-3-4 16,7-7 16-16,-8-7-12 0,0 0 4 15,1-3-4-15,-1-4 28 16,-11-3-20-16,-4 0 56 16,3-11-40-16,-10-3 28 15,3 0-32-15,-8-3-168 16,4-4 76-16</inkml:trace>
          <inkml:trace contextRef="#ctx0" brushRef="#br0" timeOffset="2409.0382">2407-148 508 0,'0'-7'188'0,"0"7"-148"0,0 0-8 0,-11 0 28 16,7 7-40-16,-8-3 36 16,1 13-32-16,-17 7 48 15,17-7-40-15,-16 11-8 16,0 3-12-16,7 0-12 15,5 0 4-15,3-4-4 16,12-3 0-16,0-3 0 16,16-4 0-16,7-13 44 15,4 3-24-15,0-1-8 16,4-6-8-16,-8-6 28 16,1 6-16-16,-5-11 4 15,-4-3-12-15,-3-3 4 16,-4 3-8-16,-8 1-12 0,0 2 4 0,0 8 48 15,-8 6-24-15,8 8-8 16,0 6-8-16,0 7-32 16,8-7 16-16,7 4 24 15,5-4-8-15,11-7 28 16,3 1-20-16,5-8 12 16,0 1-12-16,0-8 20 15,-5 1-20-15,-10-4 48 16,-1 0-32-16,-15-7-4 15,-1 0-16-15,-14-17-8 16,-1 4 4-16,-12-18 28 16,5 7-16-16,-1-10-32 15,5 10 8-15,11-3-16 16,0 20 12-16</inkml:trace>
          <inkml:trace contextRef="#ctx0" brushRef="#br0" timeOffset="2858.7643">2961-581 664 0,'8'-17'244'0,"-8"17"-188"0,19-14-16 0,-11 4 68 16,3 3-68-16,9-4 44 16,-9 1-48-16,5 10-36 15,-5 3-4-15,-3 11 16 16,4 7-4-16,-16 6 32 15,4 4-24-15,-8-7 40 16,0 11-32-16,-11-18-4 16,7 4-12-16,-7-4 12 15,0-3-12-15,11-7-20 16,0-4 4-16,16-6-48 16,4 3 28-16,15 0 8 15,0 0 8-15,0-7 36 16,-4 3-12-16,4 1 56 15,0 6-36-15,-11-3-340 16,-1 11 164-16</inkml:trace>
        </inkml:traceGroup>
        <inkml:traceGroup>
          <inkml:annotationXML>
            <emma:emma xmlns:emma="http://www.w3.org/2003/04/emma" version="1.0">
              <emma:interpretation id="{85F87DA1-E89C-40DB-A603-C54A575FA4DF}" emma:medium="tactile" emma:mode="ink">
                <msink:context xmlns:msink="http://schemas.microsoft.com/ink/2010/main" type="inkWord" rotatedBoundingBox="7326,1227 7888,1228 7887,1679 7325,167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677.7214">4993 18 372 0,'-11'0'140'0,"11"0"-112"0,0 0-4 0,-8 0 56 15,16 0-48-15,-8 0 60 16,0 0-56-16,0 0 12 16,0 0-32-16,0 0 72 15,0 0-52-15,0 0 32 16,0 6-40-16,-8-2 16 15,8 3-24-15,0-4 8 16,0 4-16-16,-4-4 28 16,4 1-24-16,-8-1 12 15,8 1-16-15,-4-1 28 16,8 1-24-16,-4-4 32 16,0 0-32-16,0 0 4 15,0 0-12-15,0 0-8 16,0 0 4-16,0 0-16 15,0 0 8-15,0 0 12 16,8 3-4-16,-4-3 16 16,4 4-12-16,3-4 16 15,12 0-16-15,8 0-12 16,4 0 0-16,12 0-4 16,-5 3 0-16,12 0 8 15,-7-3 0-15,-1 0 8 0,-7 4-4 16,-4-4 8-16,-8 0-8 0,-4-4 8 15,0 4-8-15,-7-3 32 16,-4 6-20-16,-5-3 20 16,5 0-20-16,-12-3-8 15,4 3-4-15,-4-3-148 16,4 3 80-16,-4-7-228 16,0 3 164-16</inkml:trace>
          <inkml:trace contextRef="#ctx0" brushRef="#br0" timeOffset="13063.2448">5295-148 600 0,'0'-13'224'0,"0"13"-176"0,4-7-12 16,-4 3 80 0,0 8-72-16,-4 6-8 0,4 7-24 0,-8 18 0 15,1-1-8-15,-9 7-12 31,5-3 4-31,-9 3 40 0,5 4-24 0,3-3-8 16,0-5-8-16,-3-2 12 16,7-8-4-16,8-6 52 15,8-4-32-15,0-13-12 16,3-1-4-16,5-10-652 16,-1 4 352-16</inkml:trace>
        </inkml:traceGroup>
        <inkml:traceGroup>
          <inkml:annotationXML>
            <emma:emma xmlns:emma="http://www.w3.org/2003/04/emma" version="1.0">
              <emma:interpretation id="{A6F24978-6D19-4AD3-A287-269BC127AEFC}" emma:medium="tactile" emma:mode="ink">
                <msink:context xmlns:msink="http://schemas.microsoft.com/ink/2010/main" type="inkWord" rotatedBoundingBox="8275,969 11461,970 11460,2010 8274,200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821.801">8922 327 520 0,'8'-3'192'0,"-8"3"-152"0,12 3-8 0,-8-3 104 15,3 4-80-15,1-4 104 16,0 3-96-16,3-6-12 16,1-1-32-16,7-6 4 15,-3 0-16-15,-1-4 16 16,1 3-16-16,-5-6 4 15,1 7-4-15,-8-4 36 16,0 4-20-16,-8-4 4 16,0 7-16-16,-8-3-8 15,5 6 0-15,-9 1 12 16,9 3-8-16,-9 0 4 16,4 3-4-16,-3 4 20 15,7 4-16-15,-3 6-12 16,7 4-4-16,-4 3 12 15,8 3-4-15,-12 8 16 16,12-1-12-16,0 0 24 16,4 1-20-16,-4-8-12 15,4 1-4-15,0-4 40 16,4 0-24-16,7-7 8 0,1 0-12 16,3-6 20-16,4-1-16 0,0-7-216 15,1 1 112-15</inkml:trace>
          <inkml:trace contextRef="#ctx0" brushRef="#br0" timeOffset="16386.1422">8229-3 436 0,'8'-10'160'0,"-8"10"-124"0,4-18-8 0,-4 11 96 16,4 7-72-16,-4-6 84 15,4 6-76-15,0-7-12 16,0 14-32-16,-4-1-12 15,3 12 0-15,-3 6 40 16,0-4-24-16,-3 11-28 16,-1 0 4-16,-4 7 36 15,8-7-20-15,-8 4 8 16,8-4-12-16,-4-7 12 16,8-7-12-16,-4-10 40 15,0 0-24-15,4-14 32 16,4 0-32-16,3-10-4 15,1-4-12-15,0-10 4 16,3 7-8-16,1-14-36 16,3 7 16-16,-4-14 4 15,5 14 12-15,-9 4-20 0,5 10 12 16,-4-7 40-16,3 6-20 0,-3 8 44 16,-1 10-32-16,1 4-4 15,-1 6-12-15,1 4 12 16,0 3-12-16,-5 7-4 15,1 0 0-15,-8 3 12 16,4 1-8-16,-8 6 16 16,0-6-16-16,-3-4 24 15,-1 0-20-15,-4 0 24 16,8-10-24-16,0-7 40 16,4 3-28-16,0-20-24 15,8 3 0-15,4-10-44 16,7-4 24-16,4-10-56 15,1 7 44-15,7-7-12 16,-4 4 28-16,0-1 8 16,-4 7 8-16,0 1 16 15,-3 6-8-15,-5 4 48 16,1 3-28-16,-5 14 12 16,5-4-24-16,-16 14 36 15,4 4-28-15,-8 6-12 16,4 1-8-16,-8 6 40 15,8 1-24-15,-4 3 16 16,8 0-20-16,-8-1 0 16,4-2-8-16,-8-4-228 15,4-4 124-15</inkml:trace>
          <inkml:trace contextRef="#ctx0" brushRef="#br0" timeOffset="13775.9265">6085-58 456 0,'-8'-7'168'0,"8"7"-128"0,0-7-16 15,8 4 80 1,-8 6-64-16,4 1 52 16,0 6-52-16,7 10 8 15,5 5-32-15,-5 12 0 16,5 5-8-16,-12 16 28 16,3 1-20-16,-14 16 4 15,3-13-12-15,-12 7 108 16,1-14-64-16,-8-7 60 15,3-6-68-15,-11-11 68 0,8-7-64 0,-8-14 20 16,8 0-40-16,-4-20 28 16,11-4-32-16,1-30-364 15,15-5 184-15</inkml:trace>
          <inkml:trace contextRef="#ctx0" brushRef="#br0" timeOffset="13895.9824">6259-385 852 0,'0'0'316'0,"0"0"-248"0,16 7-16 0,-9-7-28 15,1 10-24-15</inkml:trace>
          <inkml:trace contextRef="#ctx0" brushRef="#br0" timeOffset="14735.1901">6623-62 416 0,'8'-6'152'0,"-8"6"-116"0,0-4-12 0,0 1 64 15,0 3-52-15,-4-4 84 16,4 1-68-16,-4-4 0 15,4 7-32-15,-4-4 32 16,4 8-28-16,-4-4-24 16,8 0 0-16,-8 0 24 15,4 0-12-15,-4 0 12 16,4 3-12-16,-7 1 20 16,3 3-20-16,-8 6-12 15,4 5-4-15,-7 6 28 16,7-4-12-16,-7 4 4 15,7 0-8-15,0 1-8 16,8-1 4-16,4-7 28 16,8 4-16-16,-1-4 20 15,5-10-20-15,-1-4 20 16,1 4-24-16,-1-7 12 16,1 0-12-16,-5-4-16 15,5 4 0-15,-5-6-4 16,5-1 0-16,-5-7 24 15,1 4-8-15,0-1-28 16,-1 4 8-16,-3 4-12 0,0-4 12 16,0 7 16-16,3 7 0 0,-3-4 8 15,4 11-8-15,3-3 24 16,0 2-16-16,13 1 24 16,6 0-24-16,5 0 12 15,0-1-12-15,3-6 0 16,-7 4-4-16,-4-8 12 15,0 0-12-15,-11-9-4 16,-1-1 0-16,-7-11 20 16,-5 5-12-16,-7-18 12 15,0 7-12-15,-11-11 20 16,3 4-20-16,-4-3 92 16,5 10-56-16,-5-7 12 15,8 10-36-15,4-3-40 16,8 7 8-16,0-4-112 15,7 4 64-15,4-4-512 16,5 11 312-16</inkml:trace>
          <inkml:trace contextRef="#ctx0" brushRef="#br0" timeOffset="15260.0879">7525-382 716 0,'-16'-17'264'0,"16"17"-204"0,0-3-16 0,0-4 176 16,0 14-128-16,0-7-28 15,4 7-40-15,-4 10-76 16,0 7 28-16,-4 17 36 16,4 7-4-16,-7 14 16 15,3-3-12-15,-12 3 12 16,5-11-16-16,-9 1 16 15,9-4-16-15,-9 7 16 16,13-17-16-16,-5 3 16 16,4-3-16-16,8-10-232 15,0-4 120-15</inkml:trace>
          <inkml:trace contextRef="#ctx0" brushRef="#br0" timeOffset="15006.9133">7506-364 852 0,'-8'-4'316'0,"8"4"-248"0,0-17-16 0,4 7 84 16,3 6-84-16,17-6 24 16,7 0-44-16,7 10-20 15,5-7-8-15,3 3-32 16,1 8 16-16,-8 3-4 16,-5-7 8-16,-7 6-20 15,1 5 16-15,-17-1 68 16,1 0-32-16,-16 8 36 15,-4-5-32-15,-11 1 8 16,7 3-20-16,-19-3 0 16,12 0-8-16</inkml:trace>
        </inkml:traceGroup>
        <inkml:traceGroup>
          <inkml:annotationXML>
            <emma:emma xmlns:emma="http://www.w3.org/2003/04/emma" version="1.0">
              <emma:interpretation id="{589FA900-1D81-464B-B59F-3EDB5EB79FE0}" emma:medium="tactile" emma:mode="ink">
                <msink:context xmlns:msink="http://schemas.microsoft.com/ink/2010/main" type="inkWord" rotatedBoundingBox="11871,1348 12409,1349 12408,1875 11870,187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704.4442">9646 262 508 0,'-11'0'188'0,"11"0"-148"0,0 0-8 0,-4 0 72 15,4 7-64-15,-8 0 80 16,4-1-68-16,-7 8 60 15,11 0-60-15,-16 3 4 16,12 4-32-16,-7 0 56 16,3 3-44-16,-8-4-8 15,9 1-16-15,-9-4 16 16,8-3-16-16,-3-4 48 16,7-10-32-16,0 0-120 15,4-7 48-15,4-10-652 0,8 3 380 0</inkml:trace>
          <inkml:trace contextRef="#ctx0" brushRef="#br0" timeOffset="17722.697">9584-3 592 0,'-7'-17'220'0,"10"10"-172"0,-6 3-12 15,-1-3 156-15,8 7-112 0,-4-3 28 16,7 6-64-16,1 4 24 16,8 4-36-16,-1 9-20 15,1 1-4-15,3 3 8 16,0 4-8-16,-7 6 24 16,7-10-20-16,-7 4-4 15,-1-1-4-15,-3-3 20 16,0 0-12-16,-12-6 4 15,4-5-8-15</inkml:trace>
          <inkml:trace contextRef="#ctx0" brushRef="#br0" timeOffset="18098.2815">10041-44 572 0,'0'-7'208'0,"0"7"-160"0,-8 0-12 16,-3 0 92 0,3 7-76-16,-11-1 60 0,-1 1-68 15,-15 7 32-15,12 0-44 0,-19 3 52 16,11 0-48-16,-4 4 36 15,4 0-40-15,-4 3-36 16,16 3 0-16,-1-3 44 16,9 0-20-16,3 4 8 15,8-4-16-15,12 4 36 16,7-8-24-16,8-3 40 16,8 1-36-16,7-5-24 15,-3 1-4-15,0-4-72 16,-8 4 40-16,-12-3-200 15,1-1 132-15</inkml:trace>
        </inkml:traceGroup>
        <inkml:traceGroup>
          <inkml:annotationXML>
            <emma:emma xmlns:emma="http://www.w3.org/2003/04/emma" version="1.0">
              <emma:interpretation id="{CF84D2CF-1B2D-44C5-B9AC-05088694AC23}" emma:medium="tactile" emma:mode="ink">
                <msink:context xmlns:msink="http://schemas.microsoft.com/ink/2010/main" type="inkWord" rotatedBoundingBox="13141,1148 14732,1149 14731,1861 13140,186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4973.8417">10773 183 464 0,'0'-4'176'0,"0"8"-140"0,4-8-8 16,-4 1 64-1,0 6-56-15,0-3 120 16,0 0-88-16,0 0 80 16,0 0-84-16,0 0 28 15,0 0-52-15,0 0 4 16,0 0-28-16,0 0-16 16,7 0-4-16,1 0-16 15,4 0 12-15,3-3-12 16,5-1 8-16,11-3 16 15,3 4 0-15,13-4 16 0,7 7-12 0,0-7 4 16,0 7-4-16,-7 0-16 16,-8 4 4-16,-8-4 4 15,-4 3 0-15,-8 1 24 16,0-1-12-16,-11-3 24 16,0 3-24-16,-8-3 32 15,0 0-28-15,0-3 20 16,4 3-20-16,3-7-168 15,1 4 84-15</inkml:trace>
          <inkml:trace contextRef="#ctx0" brushRef="#br0" timeOffset="25230.0227">11152-62 508 0,'-8'-3'188'0,"8"3"-148"0,4 10-8 16,-4-3 104-1,4 7-80-15,-4 10 48 16,0 4-60-16,-4 9-16 16,0 1-16-16,-3 14 16 15,-1 3-16-15,-4 7 12 16,8-7-12-16,-11-7 0 15,15-7-4-15,-4-10 36 0,8-7-20 0</inkml:trace>
          <inkml:trace contextRef="#ctx0" brushRef="#br0" timeOffset="26100.3373">11764-251 456 0,'8'10'168'0,"-8"-10"-128"0,19 45-16 0,-8-17 124 15,5 3-88-15,-8 10 8 16,11 0-40-16,-7 4-8 16,7-4-12-16,-11 7 20 15,7-3-16-15,-11-7 32 16,8-4-28-16,-12-3 4 16,0-6-12-16,-12-5 12 15,8 1-12-15,-15-7-4 16,11-1 0-16,-3-9 20 15,3-4-12-15,4-11-32 16,8 5 12-16,0-12 0 0,3 5 8 0,5-8 8 16,-4 4-4-16,3-4 8 15,-3 4-8-15,0-4-20 16,3 7 8-16,-3-3 4 16,12 4 4-16,-1-5-20 15,4 8 12-15,0-18 4 16,16 11 4-16,-4-3-20 15,8 2 12-15,-1 1 4 16,-3 7 4-16,-8-7 32 16,0 6-16-16,-8-2 40 15,-4 13-32-15,-3-11 56 16,-5 11-44-16,-3-7 0 16,0 7-20-16,-8-6-12 15,4 6 0-15,-4 0 4 16,0 0-4-16,-4 0-20 15,4 6 8-15,-8 1 20 16,0 0-4-16,-7-3-4 16,3 2 0-16,-7 1 4 15,4 4-4-15,-13-8-4 16,5 11 4-16,-8-11 4 16,8 8-4-16,-8-1-20 15,12 4 8-15,-5-4 4 16,5 4 4-16,4 0-44 15,-1 3 24-15,-3 0 8 16,11 4 8-16,-4 3-8 16,12 3 8-16,0 1 20 0,12-1-8 15,3 1 4-15,5-1-4 0,7-6 20 16,0 0-16-16,4-8 32 16,-4 1-28-16,-8-10 64 15,1-1-44-15,-5-6-8 16,-7-1-16-16,-8-3-232 15,0 4 124-15</inkml:trace>
        </inkml:traceGroup>
        <inkml:traceGroup>
          <inkml:annotationXML>
            <emma:emma xmlns:emma="http://www.w3.org/2003/04/emma" version="1.0">
              <emma:interpretation id="{38B46DB0-5EA6-4915-9E6A-DBCA49DE5E71}" emma:medium="tactile" emma:mode="ink">
                <msink:context xmlns:msink="http://schemas.microsoft.com/ink/2010/main" type="inkWord" rotatedBoundingBox="15200,1172 15862,1173 15861,1655 15199,165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6670.3589">12863-120 496 0,'-4'-4'184'0,"4"4"-140"0,0-3-16 0,0 0 108 15,4 6-80-15,12-3 40 16,3 0-56-16,8 3 64 16,0 8-56-16,4 3-16 15,12 3-20-15,-12 7 8 16,0 0-12-16,-12 7 40 15,-3-7-24-15,-16 0 32 16,0 0-32-16,-24 0 20 16,-3-3-24-16,-19 0-8 15,11-1-8-15,-19-3-16 16,15-3 8-16,0-7-24 16,12 3 16-16</inkml:trace>
          <inkml:trace contextRef="#ctx0" brushRef="#br0" timeOffset="27015.8224">13494-213 612 0,'-4'-10'228'0,"4"10"-180"0,-23-4-12 0,11 4 124 16,5 7-96-16,-13-7 16 16,5 14-44-16,-16-4-16 15,15 11-12-15,-15 13 36 16,8-6-20-16,-8 6-12 16,12 1-8-16,-4 6 40 15,7-7-24-15,-3 4 8 16,19 0-16-16,0-7 12 15,15 0-16-15,16-7 60 16,8-3-40-16,7-8 52 16,1-2-48-16,-1-8-348 15,-7 11 168-15</inkml:trace>
        </inkml:traceGroup>
        <inkml:traceGroup>
          <inkml:annotationXML>
            <emma:emma xmlns:emma="http://www.w3.org/2003/04/emma" version="1.0">
              <emma:interpretation id="{DBF230E2-E270-4CFF-BC19-B1507F999B12}" emma:medium="tactile" emma:mode="ink">
                <msink:context xmlns:msink="http://schemas.microsoft.com/ink/2010/main" type="inkWord" rotatedBoundingBox="16462,1337 16737,1338 16736,1565 16461,156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7511.1416">14094 131 924 0,'4'4'340'0,"-4"-4"-260"0,43 10-28 15,-16-7 52 1,0 1-68-16,4-4 56 16,0 3-52-16,-4 1-144 15,0 2 56-15</inkml:trace>
          <inkml:trace contextRef="#ctx0" brushRef="#br0" timeOffset="27347.2039">14214-55 664 0,'-4'-7'244'0,"4"7"-188"0,-7 0-16 0,3 0 208 15,4 0-144-15,-4 0 64 16,8 0-100-16,3 0-12 16,5 7-36-16,7-7 32 15,9 0-28-15,-1 0 40 16,0 7-36-16,0-7-92 15,-4 4 32-15</inkml:trace>
        </inkml:traceGroup>
        <inkml:traceGroup>
          <inkml:annotationXML>
            <emma:emma xmlns:emma="http://www.w3.org/2003/04/emma" version="1.0">
              <emma:interpretation id="{64DBA103-5228-442F-BAD9-DFAA83AB95BC}" emma:medium="tactile" emma:mode="ink">
                <msink:context xmlns:msink="http://schemas.microsoft.com/ink/2010/main" type="inkWord" rotatedBoundingBox="17534,1231 18553,1232 18552,1779 17533,177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8698.3244">15194 55 1008 0,'-28'-10'372'0,"28"10"-288"0,0 0-24 16,4-3 80-1,4 3-88-15,11-4-20 16,5 4-20-16,14 0 12 0,5 7-12 16,7-4 76-16,-7 1-52 0,3-4-216 15,-3 0 96-15</inkml:trace>
          <inkml:trace contextRef="#ctx0" brushRef="#br0" timeOffset="29072.3266">15805 18 704 0,'-11'6'264'0,"11"-6"-208"0,7 4-12 0,5-4 52 15,7 3-60-15,20-3 40 16,4 4-44-16,7-8 0 16,4 4-20-16,-11-7 12 15,-1 1-16-15,-11-5 32 16,-4 4-24-16,-15-10 48 16,0 7-36-16,-20-14 4 15,0 0-20-15,-19-4 0 16,0 1-4-16,-16 2-8 15,8 12 4-15,-11 13-32 16,7 7 16-16,1 17-20 16,14 7 16-16,13 10 8 15,7 4 8-15,16 6 52 16,7 1-28-16,8 6 24 16,12 1-28-16,7-4 52 15,-3-3-40-15,3-15-156 0,1-2 64 0</inkml:trace>
        </inkml:traceGroup>
        <inkml:traceGroup>
          <inkml:annotationXML>
            <emma:emma xmlns:emma="http://www.w3.org/2003/04/emma" version="1.0">
              <emma:interpretation id="{EEEB4674-0972-4FC5-8D8F-6FCE9C6CF189}" emma:medium="tactile" emma:mode="ink">
                <msink:context xmlns:msink="http://schemas.microsoft.com/ink/2010/main" type="inkWord" rotatedBoundingBox="19195,801 20082,802 20081,1645 19194,164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9687.9642">17667-509 652 0,'20'-17'244'0,"-20"17"-192"0,23-4-12 0,-19 4 200 16,-4-6-140-16,-8-1 64 16,-4 3-96-16,-23-10-12 15,-3 11-36-15,-20-7-12 16,11 3-4-16,-22-4-24 15,11 8 12-15,-12 0 4 16,12 3 4-16,0 0-20 16,11 10 12-16,1-3-48 15,15 0 28-15,4 0-12 16,4-1 24-16,7 8-8 16,8-7 12-16,-3 7 16 0,7 3 0 0,-8 14 8 15,8 3-8-15,-11 25 8 16,3 3-8-16,-3 10 40 15,3 0-20-15,1-10-4 16,3-10-12-16,-4-4-8 16,4-7 4-16,-3-6 28 15,3-4-16-15,-4-7 20 16,9-3-20-16,-9-8 20 16,12-2-24-16,-8-8-4 15,8 0-4-15,8-6-40 16,11 3 20-16,8-3-20 15,8 3 20-15,16 3-16 16,-5 4 16-16,16 3 52 16,-4 4-16-16,-12-4 0 15,1 4-12-15,-12-4 28 16,-4 1-20-16,-12-8 4 16,0 1-12-16,-11-11-60 15,0 3 28-15</inkml:trace>
          <inkml:trace contextRef="#ctx0" brushRef="#br0" timeOffset="29972.2482">16866-68 780 0,'-19'-14'288'0,"19"14"-224"0,7-4-20 0,5 1 56 15,3-1-64-15,20-2 92 16,8 6-72-16,15-4-8 16,4 8-32-16,4-4 24 15,-4 3-24-15,-4 0 40 16,-4 1-32-16,0-4 20 16,-8 0-24-16,-15 0 36 15,4 0-32-15,-15-7-120 16,-1 7 52-16,-7-17-512 15,3 3 308-15</inkml:trace>
        </inkml:traceGroup>
      </inkml:traceGroup>
      <inkml:traceGroup>
        <inkml:annotationXML>
          <emma:emma xmlns:emma="http://www.w3.org/2003/04/emma" version="1.0">
            <emma:interpretation id="{81D4F295-310D-45FA-B392-DF8C72C5790E}" emma:medium="tactile" emma:mode="ink">
              <msink:context xmlns:msink="http://schemas.microsoft.com/ink/2010/main" type="line" rotatedBoundingBox="2670,2991 5477,2333 5740,3455 2933,4112"/>
            </emma:interpretation>
          </emma:emma>
        </inkml:annotationXML>
        <inkml:traceGroup>
          <inkml:annotationXML>
            <emma:emma xmlns:emma="http://www.w3.org/2003/04/emma" version="1.0">
              <emma:interpretation id="{35CDC0AB-84A8-43D3-A40A-21C6F65F2E8E}" emma:medium="tactile" emma:mode="ink">
                <msink:context xmlns:msink="http://schemas.microsoft.com/ink/2010/main" type="inkWord" rotatedBoundingBox="2670,2991 5477,2333 5740,3455 2933,411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6834.0652">2140 1814 632 0,'-4'-7'236'0,"8"3"-184"0,0 1-16 0,-4 0 88 16,4 3-76-16,-4-7 8 15,4 0-36-15,-8-7 16 16,4 7-24-16,-12-10-4 16,1 7-4-16,-16-8 20 15,7 5-12-15,-11-1-32 16,4 7 12-16,-8 7-16 16,4 10 12-16,-3 11 44 15,10 6-20-15,-3 1 8 16,8 0-12-16,3-4 20 15,16-4-16-15,16-6 56 16,-5-4-36-16,17-13 28 16,10-4-32-16,1-14 44 15,4 1-40-15,-5-18-8 16,1 3-12-16,-8-20 0 16,-4 7-8-16,-11-14 8 15,-5 11-8-15,-11-4-4 16,-8 10 4-16,5 7-24 15,-5 11 12-15,-4 6-32 0,8 11 24 0,-7 10-48 16,7 10 36-16,-4 21 16 16,8 10 8-16,-8 21 12 15,8 0-4-15,-11 3 32 16,11-6-20-16,0-11 48 16,0-7-36-16,0-10 12 15,0-7-24-15,7-10 20 16,-3-4-24-16</inkml:trace>
          <inkml:trace contextRef="#ctx0" brushRef="#br0" timeOffset="37166.9515">2434 1150 696 0,'8'-38'256'0,"-8"38"-196"0,19-21-20 15,-11 14 172 1,4 4-124-16,3 6-28 16,-3 4-36-16,-4 10-12 15,-4 4-8-15,-8 10 24 16,4-4-16-16,-12 8 32 15,0-4-28-15,-11-7 12 16,8-3-16-16,3-8 12 0,4 1-16 16,5-7 24-16,3 0-20 0,11-7-12 15,8 0-4-15,16-4 48 16,-4 1-24-16</inkml:trace>
          <inkml:trace contextRef="#ctx0" brushRef="#br0" timeOffset="33051.6312">363 1848 456 0,'16'-7'168'0,"-16"7"-128"0,8-7-16 16,-5 4 124-16,-3 3-88 15,12-4 36-15,-4 1-56 16,0 0 4-16,-1 3-28 0,1 3-24 16,4 4 0-16,-5 7 4 15,5 6 4-15,-4 15 16 16,-4-1-8-16,7 11-4 15,-7 0 0-15,-4-1 20 16,4-6-12-16,0-7 40 16,-4-7-28-16,0-13 92 15,4-8-64-15,0-17-4 16,3-3-32-16,5-17 24 16,3-1-24-16,1-6-24 15,-1 7 4-15,-3-4 0 16,7 10 4-16,1 1-28 15,-1 9 16-15,-7 1-56 16,7 10 36-16,-11 0 0 16,3 7 16-16,-3 4 28 15,0 6-4-15,0 4 16 16,-5 3-16-16,1 7 16 16,0 7-16-16,0 0-12 15,0 0 0-15,-4-3 40 16,12 3-24-16,-12-11 44 15,3 1-32-15,-3-18 32 16,0-3-32-16,0-17 4 16,8 3-16-16,0-20-8 15,4 3 0-15,7-7 4 0,0 0-4 16,8-3 8 0,0 7-8-16,1-1-64 0,-1 8 32 0,0 6 4 15,-4 11 12-15,-8 13 28 16,-3 8-8-16,-8 13-12 15,-4 3 0-15,-4 11 28 16,0 0-12-16,0 7 24 16,4-1-24-16,-4 1 40 15,8-7-28-15,-8-7 48 16,4-10-40-16,-3-4-172 16,-1-4 72-16</inkml:trace>
          <inkml:trace contextRef="#ctx0" brushRef="#br0" timeOffset="33471.2462">1184 2268 624 0,'15'7'228'0,"-15"-7"-176"0,12 3-16 16,-4-6 52-1,3-1-56-15,5-6 68 16,-1-4-60-16,1-3 0 16,3 7-24-16,-7-7 8 15,-1 3-16-15,-7-3 40 16,4 6-24-16,-12-2-24 16,4 2 0-16,-11-3 0 0,3 8 0 0,-8-1 44 15,5 3-24-15,-9 4 16 16,5 7-20-16,-8 3-16 15,3 4-4-15,1 7-16 16,4 3 12-16,-1 7 4 16,4 0 4-16,9 3 8 15,3-3-4-15,7-3-12 16,5-1 4-16,3-3 40 16,5-3-24-16,3-7 60 15,4 0-40-15,-8-11-84 16,1-3 24-16,-5 0-388 15,5 0 232-15</inkml:trace>
          <inkml:trace contextRef="#ctx0" brushRef="#br0" timeOffset="38350.6328">1637 2113 560 0,'-8'-3'208'0,"8"3"-164"0,8-4-8 16,-8 1 120-1,0 6-92-15,0-3 60 16,8 0-68-16,-8 0 0 16,0 0-32-16,0 0-4 15,7 0-12-15,5 0 92 16,0 4-56-16,15-4 16 15,0 3-36-15,12-6 12 16,7 3-20-16,39-14 72 16,12 10-52-16,38-16 24 0,1 9-40 15,27 1 52-15,-9 7-40 0,1-1 12 16,-15 1-28-16,-17 3 20 16,-18 7-24-16,-16-4-40 15,-19 4 16-15,-24-7-88 16,-11 3 60-16,-20-9-312 15,-7 2 196-15</inkml:trace>
          <inkml:trace contextRef="#ctx0" brushRef="#br0" timeOffset="37902.407">3011 1442 728 0,'-19'-17'268'0,"19"17"-208"0,-23 7-16 15,7 0 168 1,4 6-124-16,-18 15 44 15,2 3-80-15,-14 14-36 16,3 3-16-16,-7-3 60 16,7-1-32-16,0 1-116 15,12-7 44-15,-4-4-476 0,12-6 284 0</inkml:trace>
          <inkml:trace contextRef="#ctx0" brushRef="#br0" timeOffset="37704.9021">2659 1459 580 0,'-27'-17'216'0,"27"17"-168"0,-12-10-12 0,8 6 156 16,4 4-112-16,0-3 56 15,4 6-80-15,4 8-16 16,11 6-24-16,8 17 24 16,8 1-24-16,8 13 40 15,-1-3-32-15,1 3 12 16,-4-3-20-16,-8-11 36 16,3-3-28-16,-14-7 48 15,-1-7-40-15,-11-7-156 16,0 1 64-16</inkml:trace>
        </inkml:traceGroup>
      </inkml:traceGroup>
    </inkml:traceGroup>
    <inkml:traceGroup>
      <inkml:annotationXML>
        <emma:emma xmlns:emma="http://www.w3.org/2003/04/emma" version="1.0">
          <emma:interpretation id="{A3C66723-9230-4D57-8B57-4A8607FB0B1E}" emma:medium="tactile" emma:mode="ink">
            <msink:context xmlns:msink="http://schemas.microsoft.com/ink/2010/main" type="paragraph" rotatedBoundingBox="4241,3130 19123,2429 19258,5295 4376,59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3BB633-7050-4CB0-82AC-B109BD9215B9}" emma:medium="tactile" emma:mode="ink">
              <msink:context xmlns:msink="http://schemas.microsoft.com/ink/2010/main" type="line" rotatedBoundingBox="4241,3130 19123,2429 19196,3976 4314,4676"/>
            </emma:interpretation>
          </emma:emma>
        </inkml:annotationXML>
        <inkml:traceGroup>
          <inkml:annotationXML>
            <emma:emma xmlns:emma="http://www.w3.org/2003/04/emma" version="1.0">
              <emma:interpretation id="{A38E407C-2DFF-43A0-8FFE-8C60A4817974}" emma:medium="tactile" emma:mode="ink">
                <msink:context xmlns:msink="http://schemas.microsoft.com/ink/2010/main" type="inkWord" rotatedBoundingBox="4271,3759 5630,3696 5664,4418 4305,4482"/>
              </emma:interpretation>
            </emma:emma>
          </inkml:annotationXML>
          <inkml:trace contextRef="#ctx0" brushRef="#br0" timeOffset="38906.1485">2330 2612 704 0,'-31'0'264'0,"31"0"-208"0,-16-10-12 15,5 3 108 1,3 7-92-16,-11-7 28 15,-1 4-52-15,-11-4 4 16,4 3-24-16,-15 4-8 16,7 7-4-16,-8 10 28 0,8 7-16 0,1 7 12 15,10 7-16-15,5-7-24 16,7 7 4-16,12-14 64 16,8-3-28-16,15-18 40 15,8-3-36-15,12-24 36 16,3 3-40-16,1-16 4 15,-1 6-20-15,-7-7 12 16,-16 7-16-16,-11-7-20 16,-1 10 4-16,-18-16 4 15,-1 13 4-15,-8-11 8 16,5 8-4-16,-1 3-28 16,4 10 12-16,1 11-100 15,3 10 60-15,4 14 32 16,4 10 16-16,0 21 16 15,-4 3-8-15,-4 28 24 16,8-4-16-16,-16 7 32 16,8-10-28-16,-4-7 48 15,8-14-36-15,-11-10-16 16,7-7-4-16</inkml:trace>
          <inkml:trace contextRef="#ctx0" brushRef="#br0" timeOffset="39118.1736">2384 2516 1040 0,'-8'-4'384'0,"8"4"-300"0,16 0-20 16,-5 0 76-16,1 7-88 0,7-3 16 16,5-1-44-16,14-3-4 15,9 0-12-15,19-3 64 16,-4-1-40-16,-1 1 32 15,-6 6-36-15,-13-3-192 16,-11 0 88-16</inkml:trace>
          <inkml:trace contextRef="#ctx0" brushRef="#br0" timeOffset="39464.2936">2597 2399 560 0,'-23'0'208'0,"23"0"-164"0,-12 17-8 0,1-10 156 15,14 3-112-15,-10 4 56 16,7 0-80-16,-8 10-16 16,0 0-24-16,4 21 8 15,8-4-16-15,-8 14 24 16,8 0-20-16,-4 0 32 15,0-3-28-15,0-4 12 16,-4-3-16-16,4-8 28 16,8-2-24-16,-4-8 20 15,-4-6-20-15,8-7 64 16,-8-4-48-16,11-7-4 16,12-3-16-16,8-10-12 0,16 0 4 15,7-11-148-15,4 7 80 0,0-13-396 16,-4 6 256-16</inkml:trace>
          <inkml:trace contextRef="#ctx0" brushRef="#br0" timeOffset="39769.0609">3065 2468 852 0,'-7'-7'316'0,"7"7"-248"0,7-18-16 0,-3 12 128 16,4 6-108-16,0-4 16 15,3 4-52-15,1 4-68 16,3 2 16-16,-3 5 12 16,4 6 4-16,-9 7 20 15,1 4-12-15,-16 6 24 16,8-6-20-16,0-4 4 15,0 0-8-15,-4-11 28 16,8 1-20-16,12-14 48 16,3 0-36-16,20-20 28 15,7 6-28-15</inkml:trace>
        </inkml:traceGroup>
        <inkml:traceGroup>
          <inkml:annotationXML>
            <emma:emma xmlns:emma="http://www.w3.org/2003/04/emma" version="1.0">
              <emma:interpretation id="{4DE70904-57AE-4CCF-95E1-D1436C804523}" emma:medium="tactile" emma:mode="ink">
                <msink:context xmlns:msink="http://schemas.microsoft.com/ink/2010/main" type="inkWord" rotatedBoundingBox="6374,3029 10682,2826 10755,4373 6447,4576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3290.2045">5071 1858 436 0,'0'-3'160'0,"0"3"-124"0,-12 21-8 16,4-4 60-1,4 10-52-15,-7 15 48 16,7 9-48-16,-15 11 24 16,11-7-32-16,0 4 36 15,4-18-36-15,0-3 40 16,4-7-40-16,0-10 92 15,4-8-68-15,0-16 12 16,4-1-40-16,3-16 24 0,5 3-32 16,-8-28 12-16,11 7-16 0,-7-24-16 15,-1 14 0-15,5-4 4 16,-9 11 0-16,5 3-56 16,4 11 32-16,-1 3-40 15,1 6 32-15,11 11-16 16,-8 7 28-16,0 11 28 15,1 3-4-15,-9 16 28 16,9 8-20-16,-13 14 48 16,1 0-32-16,-4-1-4 15,0-3-16-15,-4-10 4 16,0-3-8-16,0-11 40 16,0-4-20-16,0-13 76 15,4 0-56-15,0-24-4 16,3-4-24-16,5-23-20 15,7-1 0-15,-3-17-24 16,-5 10 16-16,9 4-12 16,-5 10 12-16,-3 4-52 15,-1 10 32-15,-3 7-28 16,4 6 36-16,-4 15 36 16,3 6-4-16,-3 17 44 15,0 8-28-15,-4 17 20 16,3-1-24-16,-3 4 28 15,0-3-32-15,-4-7 32 16,4-8-32-16,-8-2 84 0,4-8-56 16,-4-3-100-16,0-3 28 0,-3-7-284 15,3-4 172-15,4-6-580 16,7 2 400-16</inkml:trace>
          <inkml:trace contextRef="#ctx0" brushRef="#br0" timeOffset="43591.0743">5705 2289 676 0,'0'13'248'0,"0"-13"-192"0,12 18-16 0,-4-12 76 16,7 5-72-16,9-4 36 16,7 0-48-16,-1-7 24 15,1 0-28-15,0-7 28 16,-3 0-32-16,-9-4 20 15,0 5-24-15,-15-5 16 16,0 4-20-16,-20-3-36 16,1 7 12-16,-24 3-8 15,1 3 8-15,-13 7-12 16,13 8 12-16,-1 2 20 16,12 1-4-16,19-1-4 15,12 1 0-15,23-4 64 16,8 1-36-16,11-5-40 15,1-2 4-15</inkml:trace>
          <inkml:trace contextRef="#ctx0" brushRef="#br0" timeOffset="44190.6693">4316 2234 456 0,'4'-14'168'0,"-4"14"-128"0,0-7-16 16,0 0 124-16,7 7-88 15,-7-7 72 1,0 4-76-16,-7-4 32 0,7 7-52 0,-4-7 24 16,-4 14-32-1,0-7 8-15,-3 14-20 0,-9-4 20 16,1 4-24-16,-16 3 40 15,8-3-28-15,-12-4 48 16,12-3-40-16,-4 0 20 16,4-4-32-16,12-6 36 15,3 3-32-15,12-14-12 16,12 11-8-16,3-15-24 16,4 8 12-16,20-7-816 15,8 3 452-15</inkml:trace>
          <inkml:trace contextRef="#ctx0" brushRef="#br0" timeOffset="42554.6932">4432 1948 560 0,'0'-7'208'0,"0"4"-164"0,0-1-8 16,0 1 76-1,0 3-68-15,-4-4 68 16,4 4-60-16,-8-3 24 16,8 6-44-16,-7-3-28 15,7 4-4-15,-8 3-8 16,8 6 0-16,-12 11 16 15,12 7-4-15,-8 21 8 0,8-4-8 16,0 11 24 0,0-11-16-16,-3-3 4 0,-5-1-8 15,4-13 28-15,4-7-20 0,0 0 56 32,4-10-40-32,-4-3 48 0,4-11-48 0</inkml:trace>
          <inkml:trace contextRef="#ctx0" brushRef="#br0" timeOffset="40173.4307">4517 2175 996 0,'-12'-10'368'16,"12"10"-284"-16,-11-11-24 0,3 8 220 16,8 3-164-16,0-7 16 15,12 4-80-15,7-8-16 16,4 8-24-16,20-4 28 15,3 0-24-15,5 0 12 16,-1 4-16-16,-4-1 72 16,-7 4-48-16,-4 0-100 15,-12 0 32-15,-7 7-136 16,-1-7 96-16,-11 0-148 16,0 7 120-16</inkml:trace>
          <inkml:trace contextRef="#ctx0" brushRef="#br0" timeOffset="45092.0678">6290 1869 520 0,'-4'3'192'0,"4"-3"-152"0,-4 0-8 0,0 0 96 16,4 7-76-16,-7 0 68 15,3 0-68-15,-8 3 40 16,4 7-52-16,-7 11 40 15,7 6-44-15,-7 15 16 16,7-1-32-16,0 10 16 16,4-3-20-16,4-3 36 15,4-7-28-15,0-11 12 16,4-3-20-16,0-7 80 16,-1-3-52-16,-7-8 32 15,8-2-44-15,-16-1-124 16,8 0 48-16,-4-3-160 15,1 4 116-15</inkml:trace>
          <inkml:trace contextRef="#ctx0" brushRef="#br0" timeOffset="44806.8086">6456 1834 748 0,'-23'4'276'0,"23"-4"-216"15,-7 0-16-15,10-4 84 16,5 4-80-16,11-3-20 16,9 3-16-16,6-4 4 15,1 8-8-15,8-4-12 16,-4 0 0-16,-1 0-16 15,1 0 12-15,-12 3-24 16,-4 4 20-16,-19 0 92 16,0 3-40-16,-19 4 52 15,3-3-52-15,-11-1-4 16,7 0-20-16,-7-3 32 0,4 0-24 0,-1 0-480 16,1 0 248-16</inkml:trace>
          <inkml:trace contextRef="#ctx0" brushRef="#br0" timeOffset="48574.4864">7142 2302 572 0,'-12'-7'208'0,"12"7"-160"0,-23 4-12 0,11-1 172 16,8 1-120-16,-3-4 44 16,3 3-80-16,0-3 68 15,4 0-68-15,8-3 44 16,3 3-56-16,12-4-4 15,5 8-20-15,22-11 32 16,4 3-24-16,47-13 20 16,-5 7-24-16,32-11 52 15,-8 8-40-15,12-5 36 16,-16 1-36-16,-8 3-52 16,-15 7 8-16,-19-3-112 15,-16 7 68-15,-16-4-80 16,-11 3 76-16</inkml:trace>
          <inkml:trace contextRef="#ctx0" brushRef="#br0" timeOffset="47824.4435">7389 1962 644 0,'8'-11'236'0,"-8"11"-180"0,12-10-20 16,-4 3 116 0,-1 4-92-16,1-8 20 15,4 8-48-15,-9-7 4 16,5 3-20-16,-8-4 8 15,0 1-12-15,-8-4-8 16,1 7 0-16,-13-10 20 0,9 7-12 0,-16 0-32 16,7 10 12-16,-11 0-24 15,20 6 16-15,-16 12 0 16,7 2 8-16,1 8 8 31,7-1 0-31,8 1 32 0,8-4-16 0,16-14 48 16,3 4-36-16,16-21 48 15,7-7-44-15,1-3 12 16,-1-3-28-16,0-8-16 16,-15 7-4-16,-4-13 4 15,-7 6 0-15,-20-23 8 16,8 6-4-16,-12-17-4 16,-8 7 4-16,4 0-16 15,1 14 8-15,-1 6-40 16,4 15 24-16,0 20-36 15,4 10 32-15,-4 24 44 16,12 11-8-16,-16 10 16 16,8-3-16-16,-15-4 20 15,15-3-20-15,-12-4 12 16,4-3-12-16,1-7 108 16,7-4-68-16,0-13-224 15,0 3 92-15,7-6-644 16,5-1 400-16</inkml:trace>
          <inkml:trace contextRef="#ctx0" brushRef="#br0" timeOffset="48051.0557">7869 1456 592 0,'-7'7'220'0,"7"-7"-172"0,11 48-12 0,1-21 40 16,7 4-48-16,16 11 32 15,4 2-32-15,11-2 8 16,4-8-20-16,1-3 36 16,-9-3-28-16,-7-4 20 15,-8-4-24-15,-12-6-396 16,0 0 204-16</inkml:trace>
          <inkml:trace contextRef="#ctx0" brushRef="#br0" timeOffset="48186.9556">8191 1446 716 0,'-27'-4'264'0,"27"4"-204"0,-16 31-16 15,1-7 124 1,3 4-100-16,-15 20 8 16,0 0-48-16,-8 7 44 15,4 0-40-15</inkml:trace>
          <inkml:trace contextRef="#ctx0" brushRef="#br0" timeOffset="49130.4928">7711 2657 696 0,'-20'7'256'0,"20"-7"-196"0,-19 0-20 0,7-4 156 16,9 4-116-16,-17-7 12 16,5 4-56-16,-20-4 20 15,8 7-32-15,-16 3-12 16,8 1-8-16,-11 13-4 15,11 4 0-15,4 10-20 16,4 3 12-16,8 4 12 16,11-4 0-16,8-3 32 15,8-3-20-15,7-7 48 16,1-4-36-16,15-10 48 16,-4-1-44-16,11-12 20 15,-11 2-32-15,12-13-16 16,-8 3-8-16,-4-17-112 15,-4 4 64-15,-3-28 4 16,-1 6 28-16,-7-6 32 16,-1 4-4-16,-11 6-12 0,0 11 0 15,-7 10 4-15,7 10 0 16,-12 14-20-16,-3 14 12 16,3 27 48-16,0 7-20 0,-3 17 8 15,3-3-16-15,1-3 72 16,7-4-48-16,-4-14 24 15,8-6-40-15,0-11-220 16,0-4 108-16,4-6-556 16,4-4 360-16</inkml:trace>
          <inkml:trace contextRef="#ctx0" brushRef="#br0" timeOffset="49327.1083">7788 2715 788 0,'8'-10'292'16,"-8"10"-228"-16,15-7-16 0,-7 4 124 16,4 3-104-16,15-7-8 15,4 3-40-15,11 1 28 16,1 6-24-16,7-3 32 16,-7 4-32-16,7-4-172 15,-15 0 80-15,-8-4-460 16,-4 4 296-16</inkml:trace>
          <inkml:trace contextRef="#ctx0" brushRef="#br0" timeOffset="49565.7176">7978 2488 676 0,'-20'14'248'0,"20"-14"-192"0,-15 27-16 0,3-2 112 16,8 6-92-16,-7 17 36 15,3 3-56-15,-7 11 72 16,11-14-60-16,-4 4 0 16,8-11-32-16,0-6 32 15,8-4-28-15,11-18 100 16,12 5-68-16,4-15-52 16,11 1-4-16,12-8-528 15,-3 1 292-15</inkml:trace>
        </inkml:traceGroup>
        <inkml:traceGroup>
          <inkml:annotationXML>
            <emma:emma xmlns:emma="http://www.w3.org/2003/04/emma" version="1.0">
              <emma:interpretation id="{785AF29D-2AD2-4E8A-8F7B-316E4A7F62DD}" emma:medium="tactile" emma:mode="ink">
                <msink:context xmlns:msink="http://schemas.microsoft.com/ink/2010/main" type="inkWord" rotatedBoundingBox="11714,3256 12164,3235 12188,3740 11738,3761"/>
              </emma:interpretation>
            </emma:emma>
          </inkml:annotationXML>
          <inkml:trace contextRef="#ctx0" brushRef="#br0" timeOffset="49955.8757">9379 2068 624 0,'-8'-3'228'0,"8"3"-176"0,-7-4-16 0,-1 1 140 15,16 6-104-15,-8-6 76 16,0 3-84-16,7-3 16 15,5-1-44-15,15-3 32 16,0 7-40-16,12-7 12 16,0 4-24-16,7-4 0 15,1 7-8-15,-1-3 36 16,0 3-20-16,-11-4-4 16,-4 8-12-16,-11-8-40 15,-5 4 16-15,-11-3-336 16,-4-1 192-16</inkml:trace>
          <inkml:trace contextRef="#ctx0" brushRef="#br0" timeOffset="50167.9398">9608 1845 808 0,'-12'0'300'0,"12"0"-232"0,-8 0-20 16,8 10 80-1,8-3-80-15,-8 20 0 16,8-2-32-16,-8 30-20 16,4 3 0-16,-4 11 48 15,0-4-24-15,-4-6 52 0,4-8-40 16,-4-6 4-16,0-10-24 0</inkml:trace>
        </inkml:traceGroup>
        <inkml:traceGroup>
          <inkml:annotationXML>
            <emma:emma xmlns:emma="http://www.w3.org/2003/04/emma" version="1.0">
              <emma:interpretation id="{9DC0DAC7-A0D1-428E-949F-16A4A4C13643}" emma:medium="tactile" emma:mode="ink">
                <msink:context xmlns:msink="http://schemas.microsoft.com/ink/2010/main" type="inkWord" rotatedBoundingBox="12707,3142 14635,3051 14677,3939 12749,4030"/>
              </emma:interpretation>
            </emma:emma>
          </inkml:annotationXML>
          <inkml:trace contextRef="#ctx0" brushRef="#br0" timeOffset="51607.2856">10347 1903 508 0,'4'-10'188'0,"0"10"-148"0,3-4-8 0,-3 1 60 16,4 0-56-16,8-4 56 15,3 3-52-15,12 1 32 16,4 3-40-16,7 3 0 15,-3 8-20-15,-4 9-24 16,0 8 4-16,-8 10 20 16,-4 3-4-16,-11 4 24 15,-1-1-20-15,-15 1 48 16,0-7-32-16,-15 0-4 16,0-7-16-16,-12 0 36 15,4-7-20-15,-8-4-24 16,8-2 0-16,0-5-184 15,7-2 96-15,9-11-180 16,11 3 152-16</inkml:trace>
          <inkml:trace contextRef="#ctx0" brushRef="#br0" timeOffset="52013.3769">10947 1841 592 0,'0'-3'220'0,"0"3"-172"0,-8 3-12 0,8-3 84 16,-8 4-72-16,-3-1 8 15,-1 4-36-15,-3 0 4 16,-1 0-12-16,-3 0 28 15,3 3-24-15,-7-3-4 16,8 7-8-16,-8-1 20 16,7 5-12-16,-3 6 40 15,3 0-28-15,5 14-24 16,3-1 0-16,4 8 36 16,4-3-24-16,4-1 52 15,7-3-36-15,5-4 20 16,3-6-28-16,1-4 28 15,-1-4-32-15,0-2 48 16,1-5-36-16,-5-6-16 16,1 0-4-16,-12-7-160 15,3 3 84-15</inkml:trace>
          <inkml:trace contextRef="#ctx0" brushRef="#br0" timeOffset="53559.0337">10939 1741 540 0,'4'-6'200'0,"-4"6"-156"0,4-4-12 0,0-3 116 15,4 14-88-15,-8-14 20 16,3 7-48-16,5 0 32 16,8-7-36-16,-12 7 4 15,3 0-20-15,1-6 20 16,0 9-20-16,-4-3 40 15,3 0-28-15,-7 0 12 16,0 0-20-16,0 0 36 16,0 0-28-16,-7 0-24 15,7 3 0-15,-4-3 0 16,0 4 0-16,-8-1 0 16,5 4 0-16,-13 0 8 15,9 3-4-15,-9 4-12 16,9-4 4-16,-13-3 40 15,13 7-24-15,-9 0-28 16,5-4 8-16,-1 4-8 16,5 0 8-16,-5-4 16 15,9 7-4-15,-5-3-20 16,4 7 8-16,-3-1 20 16,3 4-4-16,0 4-12 15,8 3 0-15,-8 3 12 16,8-3-4-16,-3 0 24 0,-1 0-16 15,0-3-4-15,4-4-4 0,0 0 12 16,4 0-8 0,-4 0-4-16,7-3 0 0,-3-1 4 15,8-2-4-15,-4-1 16 16,3 3-12-16,1-2-4 16,-1-5 0-16,-3-2 4 15,4 2-4-15,-8 1 16 16,3 0-12-16,-7-4-4 15,12 4 0-15,-4-4-16 16,0-3 8-16,7 0 40 16,-3 3-24-16,11-3 8 15,0 0-12-15,4 0 4 16,4-3-8-16,0-1 16 16,-4 0-12-16,0 4-12 15,0 0 0-15,-7-7 4 16,-1 11 0-16,-7-8-12 15,3 0 8-15,-3 4 12 16,-1 0-4-16,-3 0-4 16,0 3 4-16,-8-10 28 15,0 0-16-15,0 0 56 16,0 0-40-16,0-3 20 16,0 3-32-16,-4-7-124 15,0 0 56-15</inkml:trace>
          <inkml:trace contextRef="#ctx0" brushRef="#br0" timeOffset="54716.6124">11636 1845 600 0,'4'-7'224'0,"-4"7"-176"0,19-7-12 0,-3 3 104 15,-1 4-84-15,8-3 92 16,8 3-84-16,4 3 28 15,0 4-52-15,-4 7-48 16,0 3 0-16,-15 7 20 16,3 4-8-16,-11 6 44 15,-5 1-24-15,-14 3 56 16,-1 3-44-16,-15-7 0 16,0 1-20-16,-12-8 16 15,5-6-20-15,-1-14-84 16,11-4 40-16,13-13-300 15,11-4 188-15</inkml:trace>
          <inkml:trace contextRef="#ctx0" brushRef="#br0" timeOffset="55030.4854">12263 1752 676 0,'8'-17'248'0,"-8"17"-192"0,0-4-16 0,0 1 120 16,0 3-96-16,-4-4-28 15,0 8-20-15,-7-1 0 16,3 4-8-16,-19 7 4 16,7-4-4-16,-14 11 20 15,6-4-16-15,-10 7 40 16,14 0-28-16,-3 7 12 16,8 4-20-16,4 6 36 15,7 0-28-15,8 7 48 16,8-6-40-16,11-8 48 15,4-3-48-15,12-14 64 16,4 4-56-16,-4-7-36 16,-1 3-4-16,-7-14-356 15,-3 8 196-15,-17-1-464 16,5-3 352-16</inkml:trace>
        </inkml:traceGroup>
        <inkml:traceGroup>
          <inkml:annotationXML>
            <emma:emma xmlns:emma="http://www.w3.org/2003/04/emma" version="1.0">
              <emma:interpretation id="{971C9DDD-CDBC-4FA3-9F1B-21B8ACCA91E1}" emma:medium="tactile" emma:mode="ink">
                <msink:context xmlns:msink="http://schemas.microsoft.com/ink/2010/main" type="inkWord" rotatedBoundingBox="15662,3216 17686,3121 17712,3682 15688,3778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5601.4854">13308 2103 832 0,'16'17'308'0,"-16"-17"-240"0,89 0-20 0,-43 7 72 15,-7-7-76-15</inkml:trace>
          <inkml:trace contextRef="#ctx0" brushRef="#br0" timeOffset="55482.6702">13440 1817 788 0,'-4'0'292'0,"4"0"-228"15,-8-3-16-15,8-1 176 16,0 8-132-16,0-4 104 16,8 3-112-16,11-3 16 15,1 4-60-15,7-4 4 16,12 6-28-16,-8 1 72 15,3 0-52-15,-6 7-656 16,3 0 336-16</inkml:trace>
          <inkml:trace contextRef="#ctx0" brushRef="#br0" timeOffset="57798.8882">14125 2079 540 0,'0'-14'200'0,"0"14"-156"0,0-7-12 0,0 4 140 16,0-1-100-16,0-3 60 15,0 4-76-15,8-11 44 16,-8 14-56-16,4-14 60 16,4 11-64-16,-8-4 64 15,7 7-64-15,-7 0 20 16,8 0-40-16,4 0 36 16,7 7-32-16,0-7 40 15,8 7-36-15,4-7 56 16,4 3-48-16,-4-3 12 15,4 0-32-15,0-3 8 16,-4 3-12-16,-8-4 28 16,-4 4-24-16,-3-3 48 15,-1 3-36-15,-15-4-48 16,-7 1 8-16,-1 3-332 16,-4 3 188-16</inkml:trace>
          <inkml:trace contextRef="#ctx0" brushRef="#br0" timeOffset="55797.5934">14284 1972 996 0,'0'-7'368'0,"0"7"-284"0,4 0-24 16,11 0 28 0,-3 4-60-16</inkml:trace>
          <inkml:trace contextRef="#ctx0" brushRef="#br0" timeOffset="56172.0038">15039 1862 748 0,'-43'0'276'0,"43"0"-216"0,0 10-16 0,0-6 56 16,8-4-64-16,11 7 40 15,4-1-44-15,20-6 16 16,0 0-28-16,7-6 8 16,-4 6-16-16,-7-4-8 15,-8 4 0-15,-15-10-16 16,-5 3 8-16,-19-3 4 16,-3 3 0-16,-20-11 0 15,0 8 0-15,-16-7 60 16,9 10-32-16,-9 7 52 15,12 14-48-15,1 6-16 16,10 5-8-16,5 26 44 16,11 1-28-16,12 17 44 15,8-4-40-15,23-3 72 16,7-4-52-16,20-16-148 16,4-4 52-16</inkml:trace>
        </inkml:traceGroup>
        <inkml:traceGroup>
          <inkml:annotationXML>
            <emma:emma xmlns:emma="http://www.w3.org/2003/04/emma" version="1.0">
              <emma:interpretation id="{9C853C10-D9D9-4801-A09B-FC4E1515D04B}" emma:medium="tactile" emma:mode="ink">
                <msink:context xmlns:msink="http://schemas.microsoft.com/ink/2010/main" type="inkWord" rotatedBoundingBox="18419,2731 19135,2697 19179,3619 18462,365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6727.0001">16703 1604 676 0,'0'-24'248'0,"0"24"-192"0,24-21-16 0,-13 7 164 15,1 7-120-15,-4-10 108 16,3 7-112-16,-7-4 12 16,0 7-56-16,-8-3-40 15,0 3 0-15,-27-3 0 16,12 3 4-16,-35-7 8 16,7 7-4-16,-19-10-4 15,1 7 4-15,-1-8 4 16,8 8-4-16,3-7-12 15,17 7 4-15,7-1 48 16,8 4-24-16,3 1-8 16,9 2-8-16,3 8-60 15,8 2 32-15,0 19-8 16,0 2 20-16,-4 25 8 16,4 3 4-16,-15 14 24 15,7-1-12-15,-12 1 4 16,9-10-8-16,-5 3-8 15,5-4 4-15,3 1 4 16,8-11-4-16,0-7 52 16,8-3-32-16,-1-14 32 15,5-7-28-15,7 11 0 16,1-18-16-16,3 7 12 16,4-3-16-16,12 7 16 0,0-11-16 0,7-3 24 15,-3 7-20-15,-1-7-232 31,-3-4 116-31,-8-6-300 0,-4 3 228 0</inkml:trace>
          <inkml:trace contextRef="#ctx0" brushRef="#br0" timeOffset="56912.974">16185 1938 788 0,'-27'-14'292'0,"27"14"-228"0,-8-7-16 0,4 7 228 15,8 0-160-15,0-7 44 16,0 7-96-16,30-3-16 16,-3 3-28-16,31-4 32 15,8 8-28-15,3-1-100 16,1 4 40-16</inkml:trace>
        </inkml:traceGroup>
      </inkml:traceGroup>
      <inkml:traceGroup>
        <inkml:annotationXML>
          <emma:emma xmlns:emma="http://www.w3.org/2003/04/emma" version="1.0">
            <emma:interpretation id="{3ADB6E14-B214-4ED6-AF5E-980495F35120}" emma:medium="tactile" emma:mode="ink">
              <msink:context xmlns:msink="http://schemas.microsoft.com/ink/2010/main" type="line" rotatedBoundingBox="4567,5135 10147,4878 10186,5727 4606,5984"/>
            </emma:interpretation>
          </emma:emma>
        </inkml:annotationXML>
        <inkml:traceGroup>
          <inkml:annotationXML>
            <emma:emma xmlns:emma="http://www.w3.org/2003/04/emma" version="1.0">
              <emma:interpretation id="{5DF4D043-B692-4992-9A7E-14C029E3844C}" emma:medium="tactile" emma:mode="ink">
                <msink:context xmlns:msink="http://schemas.microsoft.com/ink/2010/main" type="inkWord" rotatedBoundingBox="4569,5181 5304,5147 5341,5950 4606,5984"/>
              </emma:interpretation>
            </emma:emma>
          </inkml:annotationXML>
          <inkml:trace contextRef="#ctx0" brushRef="#br0" timeOffset="73661.9125">2218 3982 496 0,'-8'-25'184'0,"12"15"-140"0,0-4-16 16,-1 8 40 0,5 2-44-16,4-6 60 15,7 6-48-15,8-3-16 16,0 7-12-16,4 14 8 16,4 0-8-16,0 10-12 15,0 0 0-15,-12 7 20 0,4 3-8 0,-19 4 16 31,-4-3-16-31,-12 3 60 0,0-4-40 16,-11 4-12-16,0 3-8 16,-8-6 52-16,7-1-32 15,-3-10 8-15,7-7-24 0,1-17-132 16,11 0 68-16</inkml:trace>
          <inkml:trace contextRef="#ctx0" brushRef="#br0" timeOffset="74112.6229">2941 3837 496 0,'-7'-27'184'0,"7"27"-140"0,4-21-16 16,-12 11 108-1,8 6-80-15,-12-6 40 16,-3 3-56-16,-5 0 20 15,1 7-32-15,-20 3 16 16,5 8-24-16,-13 6 36 16,16 7-32-16,-11 7 4 15,11 0-16-15,-4 10 0 16,11-3-4-16,1 0 4 16,4 0-8-16,7 0 24 0,5-4-16 15,-1 1 4-15,12-5-8 16,3-2 48-16,9-4-32 0,3 0 32 15,4-3-28-15,1-1 8 16,7 5-20-16,-12 2-16 16,0 1-4-16,-3 3 28 15,-5-4-12-15,-3 1 12 16,0-1-12-16,-4-6-68 16,4-4 28-16,-1-3-60 15,5 0 52-15,3-8-96 16,5 5 72-16,-5-11-140 15,5 3 116-15,-5-3-384 16,1 0 260-16</inkml:trace>
        </inkml:traceGroup>
        <inkml:traceGroup>
          <inkml:annotationXML>
            <emma:emma xmlns:emma="http://www.w3.org/2003/04/emma" version="1.0">
              <emma:interpretation id="{4FD3656D-4AED-4968-A67A-16D7DC6A0BF2}" emma:medium="tactile" emma:mode="ink">
                <msink:context xmlns:msink="http://schemas.microsoft.com/ink/2010/main" type="inkWord" rotatedBoundingBox="6013,5372 6334,5357 6343,5552 6022,5567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4533.7824">3677 3988 612 0,'-4'-6'228'0,"4"6"-180"0,0-4-12 0,0 1 220 16,0 6-148-16,0-3 72 15,8 0-108-15,7-3 20 16,5 3-52-16,7-4 4 16,12 4-28-16,7-7 52 15,0 7-36-15,5 0-184 16,-9 7 84-16</inkml:trace>
          <inkml:trace contextRef="#ctx0" brushRef="#br0" timeOffset="74700.6867">3669 4154 800 0,'-15'10'296'0,"15"-10"-232"0,15 3-16 15,-7-6 132 1,4 3-108-16,19-7 32 16,3 0-60-16,13-3 16 15,7 6-32-15,0-2-212 16,0 2 100-16</inkml:trace>
        </inkml:traceGroup>
        <inkml:traceGroup>
          <inkml:annotationXML>
            <emma:emma xmlns:emma="http://www.w3.org/2003/04/emma" version="1.0">
              <emma:interpretation id="{D830D579-6BE3-405C-A5A7-BDF184EDCCC1}" emma:medium="tactile" emma:mode="ink">
                <msink:context xmlns:msink="http://schemas.microsoft.com/ink/2010/main" type="inkWord" rotatedBoundingBox="7288,5135 8348,5086 8375,5673 7315,5722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6304.785">4924 3803 508 0,'3'-14'188'0,"-3"14"-148"0,12-14-8 0,-4 7 52 16,-1 4-52-16,5-11 92 16,4 11-68-16,3-8 52 15,0 8-64-15,1-1-28 16,-1 8-16-16,-4 6 16 16,5 4-8-16,-9 17-12 15,1 3 0-15,-8 18 20 16,0-7-8-16,-4-1 4 15,0-6-4-15,-4-7 12 16,4 0-12-16,-8-7 16 16,0-3-16-16,1-11 40 15,7 4-24-15,-8-14 20 16,8 7-24-16,-4-14 8 16,4 0-16-16,0-7-8 15,8-3 0-15,-4-7-4 16,7-4 0-16,5-6 8 15,-1 0-4-15,5-14-20 16,7 17 8-16,-4-14-12 16,0 14 8-16,0 3 0 0,-3 11 4 15,-5-4-12-15,5 11 12 16,-5-4 32 0,1 11-16-16,-5 3-28 0,5 10 12 0,-9 4 20 15,5 10-8-15,-8 14 8 16,0 0-4-16,-4 10 20 15,0-3-16-15,-8-1 4 16,8-6-8-16,-12-7 28 16,12 0-20-16,-7-10 32 15,7-4-32-15,0-7 56 16,0 1-40-16,0-11-24 16,0 3-8-16,0-13 8 15,11 3-4-15,-3-14 8 16,4-3-8-16,3-14-28 15,-3 7 12-15,-5-13 4 16,13 6 8-16,-9-3-28 16,5 6 16-16,-1 1-4 15,1 13 8-15,-4 4 16 16,-5 10-4-16,1 10 16 16,4 11-12-16,-12 10 24 15,11 7-20-15,-7 7 48 16,-4 0-32-16,0 0 12 15,0 0-24-15,0-7 8 16,0 0-12-16,0-4 20 0,0-3-20 0,-12-7 68 16,5 4-48-16,7-4-136 15,0-3 56-15,0 0-268 16,0-7 176-16,0-4-236 16,7 4 216-1</inkml:trace>
          <inkml:trace contextRef="#ctx0" brushRef="#br0" timeOffset="76710.0816">5825 4147 488 0,'-3'0'180'0,"3"0"-140"15,11 7-12-15,-7-4 208 16,4 0-136-16,3 1 56 15,5-1-92-15,3-3 4 16,5 4-36-16,-5-8-4 16,0 4-16-16,-3-3 28 15,-1 3-24-15,-7-4 4 16,0 1-12-16,-8-4 12 16,0 0-12-16,-8-3-4 15,0 7 0-15,-11-8-4 16,7 4 0-16,-7 0 24 15,7 4-12-15,-3 0-12 16,3 6-4-16,1 4-16 16,3 3 12-16,-4 4 32 0,8 3-16 0,-3 4 0 15,3-1-4-15,4 1 20 16,7 0-12 0,5-4 32-16,7 0-28 0,5-10-48 15,3-4 16-15,8-6-392 16,-1 0 224-16</inkml:trace>
        </inkml:traceGroup>
        <inkml:traceGroup>
          <inkml:annotationXML>
            <emma:emma xmlns:emma="http://www.w3.org/2003/04/emma" version="1.0">
              <emma:interpretation id="{3A4A601B-CE00-45B1-94F6-C57E666DC234}" emma:medium="tactile" emma:mode="ink">
                <msink:context xmlns:msink="http://schemas.microsoft.com/ink/2010/main" type="inkWord" rotatedBoundingBox="8879,4937 10147,4878 10183,5660 8915,5718"/>
              </emma:interpretation>
              <emma:one-of disjunction-type="recognition" id="oneOf17">
                <emma:interpretation id="interp17" emma:lang="" emma:confidence="0">
                  <emma:literal>we</emma:literal>
                </emma:interpretation>
                <emma:interpretation id="interp18" emma:lang="" emma:confidence="0">
                  <emma:literal>We</emma:literal>
                </emma:interpretation>
                <emma:interpretation id="interp19" emma:lang="" emma:confidence="0">
                  <emma:literal>won</emma:literal>
                </emma:interpretation>
                <emma:interpretation id="interp20" emma:lang="" emma:confidence="0">
                  <emma:literal>w,'</emma:literal>
                </emma:interpretation>
                <emma:interpretation id="interp21" emma:lang="" emma:confidence="0">
                  <emma:literal>woo</emma:literal>
                </emma:interpretation>
              </emma:one-of>
            </emma:emma>
          </inkml:annotationXML>
          <inkml:trace contextRef="#ctx0" brushRef="#br0" timeOffset="77657.2475">6596 3754 548 0,'0'-10'204'0,"0"10"-156"0,8-7-16 0,-5 4 104 16,1 3-80-16,-4-4 84 16,4 1-80-16,-4-1 4 15,0 4-40-15,0 0-20 16,0 7-8-16,-8 4 20 15,5 6-8-15,-13 14 48 16,4 3-28-16,-3 11-16 16,3-4-4-16,5-3 8 15,-1 0-8-15,8-4 24 16,4-3-20-16,4-13 32 16,3 6-28-16,1-17 20 15,7-1-20-15,-7-2-8 16,3-1-4-16,-3-10-60 15,-4 1 32-15,3-8-16 16,1 0 24-16,-1-10 16 16,1 7 4-16,-4-7-20 15,-1 6 8-15,-3 5-12 0,0 6 8 16,-4 7 0-16,0 3 4 0,0 11 32 16,8 7-12-16,0-1-4 15,3 4-4-15,9-6 40 16,7-1-24-16,0-7 16 15,12 4-20-15,-5-11 20 16,5 4-24-16,-8-10 24 16,0 3-24-16,-8-11-32 15,1 1 12-15,-13-11 8 16,8 1 4-16,-15-21 16 16,12 6-12-16,-16-16 24 15,8 9-20-15,-8-9 84 16,3 16-52-16,-3 1 4 15,0 13-28-15,0 0-28 16,0 8 0-16,0 2-24 16,0 8 20-16,0 0-100 15,0 3 60-15,0 10-520 16,0 4 312-16</inkml:trace>
          <inkml:trace contextRef="#ctx0" brushRef="#br0" timeOffset="78180.6496">7281 4130 540 0,'-8'-11'200'0,"8"11"-156"0,4 0-12 0,-4 0 148 16,0 0-104-16,0 0 96 16,0 0-104-16,0-3 48 15,0 3-72-15,-4-4-12 16,4 8-20-16,-4-4-12 15,1 7 4-15,-9 0 4 16,4 3-4-16,-3 4 32 16,3 3-20-16,-4 0-4 15,8 4-8-15,4-1 40 16,8 1-24-16,4-7 36 16,3-1-32-16,8-9 20 15,5-1-24-15,-1-10-60 16,4 4 16-16,-8-7-52 15,-4 3 44-15,-7-7 16 16,-4 7 12-16,-16-7 4 16,0 4 0-16,-11-4 32 15,-1 7-16-15,-3-3 120 0,8 7-80 16,-1-4 32-16,8 7-52 0,5-7-24 16,6 3-4-16</inkml:trace>
          <inkml:trace contextRef="#ctx0" brushRef="#br0" timeOffset="78722.0906">7432 3520 612 0,'0'-6'228'0,"0"6"-180"0,4 0-12 16,-4-7 204-1,4 7-140-15,0-7 28 16,-1 7-76-16,1 0 20 16,4 0-40-16,4-7 0 15,-1 14-20-15,5-7-8 16,-1 10 0-16,1 0 28 0,3 1-16 0,-7-1 4 16,-5 4-12-16,-10-4 28 15,-1 4-20-15,-16-4 20 16,5 4-20-16,-8-7 0 15,3 3-8-15,1-6-24 16,11 3 8-16,4-7 12 16,8 6 0-16,12-6-4 15,3 0 4-15,20-3-16 16,3 6 8-16,5 1 40 16,-5-1-24-16,-7 1 8 15,0-1-12-15,-16 1-104 16,1-1 52-16,-9 1-140 15,-3-1 104-15</inkml:trace>
        </inkml:traceGroup>
      </inkml:traceGroup>
    </inkml:traceGroup>
    <inkml:traceGroup>
      <inkml:annotationXML>
        <emma:emma xmlns:emma="http://www.w3.org/2003/04/emma" version="1.0">
          <emma:interpretation id="{7C59A846-376D-441D-9D2E-AEDBD507D932}" emma:medium="tactile" emma:mode="ink">
            <msink:context xmlns:msink="http://schemas.microsoft.com/ink/2010/main" type="paragraph" rotatedBoundingBox="2968,6567 19037,5878 19102,7403 3033,8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F7B272-1195-4A3A-BF5A-05377607BBB1}" emma:medium="tactile" emma:mode="ink">
              <msink:context xmlns:msink="http://schemas.microsoft.com/ink/2010/main" type="inkBullet" rotatedBoundingBox="2987,7009 3264,6997 3267,7073 2990,7085"/>
            </emma:interpretation>
            <emma:one-of disjunction-type="recognition" id="oneOf18">
              <emma:interpretation id="interp22" emma:lang="" emma:confidence="0">
                <emma:literal>-</emma:literal>
              </emma:interpretation>
            </emma:one-of>
          </emma:emma>
        </inkml:annotationXML>
        <inkml:trace contextRef="#ctx0" brushRef="#br0" timeOffset="84157.5989">642 5685 520 0,'-4'-7'192'0,"4"7"-152"0,-4-17-8 0,0 10 104 16,8 7-80-1,-8-14 60-15,4 14-72 0,-7-10 68 16,7 3-64-16,0 0-8 15,0 7-24-15,-4-7-28 16,4 7 4-16,0 0 20 16,4 7-4-16,3 0 40 15,1-7-24-15,4 10 12 16,7-3-20-16,0-7 20 16,1 0-24-16,3 0 4 15,4 0-8-15,-4 0 12 16,8 0-12-16,-7 0 4 15,-5 0-4-15,-4 0 20 16,-3 0-16-16,-8-3 68 16,4 3-48-16,-8-4 4 15,0 8-20-15,0-8-168 16,4 4 80-16</inkml:trace>
      </inkml:traceGroup>
      <inkml:traceGroup>
        <inkml:annotationXML>
          <emma:emma xmlns:emma="http://www.w3.org/2003/04/emma" version="1.0">
            <emma:interpretation id="{64DAEEFC-69D2-4BD6-9329-B1B2C1175E86}" emma:medium="tactile" emma:mode="ink">
              <msink:context xmlns:msink="http://schemas.microsoft.com/ink/2010/main" type="line" rotatedBoundingBox="3640,6538 19037,5878 19102,7403 3705,8063"/>
            </emma:interpretation>
          </emma:emma>
        </inkml:annotationXML>
        <inkml:traceGroup>
          <inkml:annotationXML>
            <emma:emma xmlns:emma="http://www.w3.org/2003/04/emma" version="1.0">
              <emma:interpretation id="{FA34C572-5951-4D2C-848D-C4B3DDCCB3E5}" emma:medium="tactile" emma:mode="ink">
                <msink:context xmlns:msink="http://schemas.microsoft.com/ink/2010/main" type="inkWord" rotatedBoundingBox="3653,6846 4360,6816 4403,7823 3696,7853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9576.1287">1784 6359 664 0,'12'4'244'0,"3"-4"-188"0,1-4-16 16,-13 1 24 0,1 6-44-16,16-6 16 15,-5 3-20-15,-3-7 8 16,11 0-12-16,-7-3-8 15,3 6 0-15,-4-3 28 16,5 4-16-16,-9-4 40 16,-3 4-32-16,4-8 32 15,-5 8-32-15,-3-11 20 16,4 7-24-16,-8-10 8 16,4 3-16-16,-8-6 0 0,4 9-4 15,-4-16-8-15,4 10 4 16,-8-1-4-16,5 1 0 15,-9 3 0-15,8 8 0 0,-8-8 32 16,5 7-16-16,-5 0-24 16,4 4 4-16,-3 3 8 15,7 0 0-15,-8 0-12 16,8 0 4-16,-7 3-4 16,7 4 0-16,-8 3 8 15,8 1 0-15,-7 2-12 16,3 5 8-16,-4 2 4 15,5 1 0-15,-5 6 0 16,8 1 0-16,-4-1 8 16,8 1-4-16,0-1 8 15,4 1-8-15,8-4-4 16,3-3 4-16,1-8 28 16,-1 1-16-16,5-10 32 15,-5-1-32-15,16-6-4 16,-4 3-8-16</inkml:trace>
          <inkml:trace contextRef="#ctx0" brushRef="#br0" timeOffset="85148.7361">1350 5444 364 0,'-7'3'132'0,"7"-3"-100"0,-4 11-12 0,0-1 68 16,4 4-52-16,-8 17 32 16,8 7-40-16,0 6 0 15,0 1-16-15,-8 0 36 16,8-4-24-16,0-3 12 16,0-7-20-16,-7-7 72 15,7-3-52-15,0-4 24 16,0-3-40-16,-8-11 44 15,8 1-36-15,0-18 4 16,8 3-20-16,-8-16-16 16,0-1 0-16,0-13 12 15,7 3-4-15,1-10-20 16,4 7 8-16,-4 0 12 16,-5 10 0-16,5 0 16 15,8 6-12-15,-9 5 24 16,1 6-20-16,0 4-12 15,4 6-4-15,-1 8 4 16,5 10 0-16,-9 20-12 16,9 7 8-16,-12 14 40 15,11-3-24-15,-15 3 16 16,8-7-16-16,-4-7 0 0,-4-6-4 16,-8-8 48-16,8-6-32 0,-8-7 32 15,8-4-28-15,0-10 0 16,8-3-16-16,0-15-16 15,0 1 0-15,3-21 20 16,5 1-8-16,3-22 4 16,0 11-4-16,1-4-40 15,7 11 16-15,-8 0-28 16,1 13 24-16,-1 7-16 16,-4 11 20-16,-3 10 0 15,-4 7 8-15,3 17 32 16,-3 4-12-16,4 13 48 15,-5 0-32-15,1 7-4 16,-4-3-16-16,-4 0 20 16,0-4-16-16,0-6 24 15,0-8-24-15,-12-3 48 16,5 0-32-16,-5-7 40 16,4-3-40-16,1-7 20 15,-1-3-28-15,0-8-264 16,8 1 132-16</inkml:trace>
        </inkml:traceGroup>
        <inkml:traceGroup>
          <inkml:annotationXML>
            <emma:emma xmlns:emma="http://www.w3.org/2003/04/emma" version="1.0">
              <emma:interpretation id="{4F996C3E-C709-4ED6-B7A7-984C33A101DC}" emma:medium="tactile" emma:mode="ink">
                <msink:context xmlns:msink="http://schemas.microsoft.com/ink/2010/main" type="inkWord" rotatedBoundingBox="5167,6473 7912,6355 7969,7680 5224,7798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3150.2171">3855 5623 520 0,'0'-14'192'0,"0"14"-152"0,4-10-8 16,-4 3 116-1,4 0-88-15,-4-3 64 16,0 6-72-16,-4 1-4 15,4-4-28-15,-4 7 4 0,4 0-12 0,-12 0-32 16,5 7 8-16,-13 7 24 16,9 6-8-16,-9 15 28 15,5 3-20-15,-8 6 24 16,3 1-24-16,9 0 12 16,-5-7-12-16,5-1-8 15,3-6 0-15,8-7 12 16,11 1-8-16,-3-12 40 15,12 1-24-15,-1-14 12 16,4 0-20-16,0-7 8 16,4 0-12-16,1-6-24 15,-5 2 4-15,-4-9 4 16,1 6 4-16,-5-7 8 16,-7 4-4-16,3 3-64 15,-3 14 32-15,-8 0-24 16,8 7 32-16,-8 10-8 15,8 4 16-15,3 3 0 16,5 7 4-16,15-7 32 16,-4 0-12-16,0-3 32 15,12-7-28-15,-5-11 20 16,-3 0-20-16,-7-13 28 16,-5 3-28-16,-4-10 32 15,-3 0-32-15,-8-14 12 16,4 7-16-16,-8-17 0 15,4 6-4-15,-12-10-8 16,8 11 4-16,0 0-48 16,0 6 24-16,8-3-4 0,3 10 16 0,-3-6-388 15,11 10 216-15</inkml:trace>
          <inkml:trace contextRef="#ctx0" brushRef="#br0" timeOffset="93992.149">4722 5131 540 0,'0'-17'200'0,"0"17"-156"15,12-14-12-15,-4 4 124 16,-1 10-92-16,5-14 0 15,-4 7-40-15,11 0-8 16,-4 4-8-16,1 9-8 16,-1 5 4-16,-3 9 20 0,4 5-12 0,-9 5 24 15,5-5-24-15,-12 6-12 16,0 0-4-16,-4-11 64 16,4 4-32-16,-4-3 40 15,0-4-36-15,-3-3 8 16,-1-4-24-16,-8-3 8 15,9 0-12-15,-9 0 0 16,4 0-4-16,-3-4 4 16,3 4-8-16,-3-7-12 15,3 0 4-15,1 0 4 16,3 0 0-16,-4 0 8 16,8 0-4-16,-7-7-4 15,11 4 4-15,0-4-32 16,8 7 16-16,-8-7 12 15,3 7 4-15,-3-7-4 16,8 7 4-16,-8-14-16 16,8 14 8-16,-8 0-16 31,8 0 12-31,-8-3 4 0,4 3 4 0,3 0 0 16,-7 0 0-16,8-7 0 15,-4 14 0-15,4-14-20 16,-1 7 12-16,5 0-4 15,-4 0 4-15,-1 0-28 16,5 7 20-16,-4-7 40 16,0 3-12-16,-1 11 16 15,5-7-16-15,-4 0 12 0,3 3-16 0,-3-3 16 16,4 0-16-16,3-7 48 16,5 7-28-16,-1-14 4 15,4 7-20-15,0 0 20 16,1-7-20-16,-5 0 76 15,-4 7-52-15,-7-3-120 16,-4 3 44-16</inkml:trace>
          <inkml:trace contextRef="#ctx0" brushRef="#br0" timeOffset="92235.9165">3522 5069 416 0,'-8'-7'152'0,"8"7"-116"0,0-10-12 0,-7 6 136 15,7 4-92-15,-12-3 80 16,4 3-88-16,-15 0 4 16,0 7-40-16,-16 3 4 15,8 4-16-15,-23 6-16 16,8 1 0-16,-9 3 40 15,13 4-24-15,-12 3 44 16,15 0-32-16,-15 3-4 16,7-3-12-16,1 21 4 15,15-1-8-15,0 28 8 16,8 7-8-16,7 11-12 16,12-11 4-16,8 14 20 15,12-1-8-15,7 1 24 16,8-3-20-16,4-18 12 15,-4-11-12-15,7-9-8 16,1-18 0-16</inkml:trace>
          <inkml:trace contextRef="#ctx0" brushRef="#br0" timeOffset="95283.0073">5253 5795 600 0,'-12'7'224'0,"16"-14"-176"0,-4 7-12 0,0 0 116 16,0 0-92-16,4 0 44 16,3 0-60-16,9 0-8 15,3 7-20-15,8 0 24 16,0 0-24-16,8-4 20 16,0-3-20-16,4 0-8 15,-4 0-4-15,-4 0 20 16,-4 7-12-16,-8-7 56 15,-3 0-36-15,-16 0 28 16,0 7-32-16,-8-7 8 16,8 0-20-16,-12-7-200 15,4 7 96-15,8-7-404 16,8 0 276-16</inkml:trace>
        </inkml:traceGroup>
        <inkml:traceGroup>
          <inkml:annotationXML>
            <emma:emma xmlns:emma="http://www.w3.org/2003/04/emma" version="1.0">
              <emma:interpretation id="{6B82E1B7-57C2-40CA-984F-56B2F9A71C28}" emma:medium="tactile" emma:mode="ink">
                <msink:context xmlns:msink="http://schemas.microsoft.com/ink/2010/main" type="inkWord" rotatedBoundingBox="8391,6689 9704,6633 9751,7717 8437,777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5867.0712">6453 5695 416 0,'3'0'152'0,"-3"0"-116"0,8 14-12 16,-4-11 84-1,0 11-64-15,0 10 60 16,4 7-60-16,-8 14 16 16,0 0-40-16,-8 17 8 15,4 0-16-15,-12 6 0 16,5-6-4-16,-16-3 92 16,4-11-56-16,-12-7 52 15,0-6-56-15,-8-11 32 0,12-4-40 0,-15-9 16 16,11-4-28-16,-4-18-36 15,12 1 8-15,4-28-316 16,7-7 176-16</inkml:trace>
          <inkml:trace contextRef="#ctx0" brushRef="#br0" timeOffset="96005.9307">6596 5265 800 0,'-4'3'296'0,"4"-3"-232"0,0 7-16 0,0-7-8 16,4 7-32-16</inkml:trace>
          <inkml:trace contextRef="#ctx0" brushRef="#br0" timeOffset="96732.3839">6913 5657 416 0,'4'-13'152'0,"-4"13"-116"0,4-4-12 0,-4-3 144 16,0 7-96-16,-4 0 68 15,4-7-80-15,-4 7 20 16,0 0-48-16,-3 0-20 15,-1 7-4-15,-4 0-36 16,5 3 16-16,-9 4 24 16,8 3-8-16,-3 4 0 15,3 3 0-15,-4 7 12 16,8-7-8-16,-3 4 24 16,3-4-20-16,0 0-4 15,4-3-4-15,4-11 12 16,4 4-8-16,3-7 16 15,5 3-16-15,-1-14 24 16,5 4-20-16,-1-13 32 16,0 6-28-16,-3-17-4 15,3 10-8-15,-7-10-24 16,-1 10 12-16,-3 0-56 16,4 14 32-16,-1 14 32 15,1 0 4-15,7 3 20 16,1 4-16-16,11-4 4 0,-4 4-4 0,11-4 28 15,1-4-20-15,8-6 20 16,-9-7-20-16,-7-7 28 16,4 7-28-1,-23-13 12-15,3 2-16 0,-19-16 28 16,-3-4-24-16,-13-10 32 16,1-4-32-16,-4-3 76 15,3 6-56-15,9 8-48 16,-1 13 4-16,8 4-36 15,4 10 24-15</inkml:trace>
        </inkml:traceGroup>
        <inkml:traceGroup>
          <inkml:annotationXML>
            <emma:emma xmlns:emma="http://www.w3.org/2003/04/emma" version="1.0">
              <emma:interpretation id="{02B572FE-688B-412F-A82D-9C67D2630AF8}" emma:medium="tactile" emma:mode="ink">
                <msink:context xmlns:msink="http://schemas.microsoft.com/ink/2010/main" type="inkWord" rotatedBoundingBox="10181,6641 10697,6619 10726,7292 10210,7315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7250.764">7862 5293 788 0,'-8'6'292'0,"8"-6"-228"0,-4 14-16 0,0 0 36 16,8 3-56-16,-4 14 16 16,0 7-28-16,4 24 0 15,-4 7-8-15,0 3 28 16,4-7-20-16,-8-6 32 15,4-7-32-15,0-8 48 16,0-9-36-16,-8-11-180 16,4-4 80-16</inkml:trace>
          <inkml:trace contextRef="#ctx0" brushRef="#br0" timeOffset="97025.1644">8001 5286 832 0,'-8'-14'308'0,"8"14"-240"0,20-7-20 15,-5 0 20 1,5 0-48-16,14-6 52 16,1 6-40-16,8 3-16 15,-5 4-8-15,-3 11-44 16,0 2 20-16,-12 4 32 0,1 4-8 0,-13-4 52 15,-3 4-32-15,-16-7 56 16,0 0-48-16,-15-4 20 16,0 4-36-16,-16-4-412 15,8 0 208 1</inkml:trace>
        </inkml:traceGroup>
        <inkml:traceGroup>
          <inkml:annotationXML>
            <emma:emma xmlns:emma="http://www.w3.org/2003/04/emma" version="1.0">
              <emma:interpretation id="{0B77B9AA-687E-432F-ABCB-43EB7C065E05}" emma:medium="tactile" emma:mode="ink">
                <msink:context xmlns:msink="http://schemas.microsoft.com/ink/2010/main" type="inkWord" rotatedBoundingBox="11315,7243 11772,7223 11773,7254 11317,7274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9920.2088">8948 5843 332 0,'0'4'120'0,"8"-1"-92"0,-8-3-8 0,0 0 96 15,0 0-68-15,0 0 68 16,0 0-64-16,0 0 16 15,0 0-40-15,0 0 8 16,0 3-20-16,0-3 28 16,0 0-28-16,0 0 32 15,0 0-32-15,0 4 56 16,4-1-40-16,-4 1 12 16,0-1-28-16,0-3 20 15,0 0-24-15,0 0 24 16,0 0-24-16,-4 0-4 15,4 0-4-15,-4 0 20 16,8 0-12-16,-4 0 32 16,0 0-28-16,0 0 20 0,0 0-20 0,0 0-8 15,0 0-4 1,0 0-4-16,0 0 0 0,0 0-12 16,0 0 8-16,0 0 4 15,0 0 0-15,0 0 24 16,4 4-12-16,-4-4 4 15,0 0-8-15,4 0-24 16,4 0 8-16,3-4 4 16,5 4 4-16,11-7 16 15,0 7-8-15,12-3-20 16,-1-1 4-16,5 1 12 16,0 3 0-16,-5-3 24 15,-7 6-16-15,-8-3 4 16,-3 3-8-16,-5-3 28 15,-3 4-20-15,-4-8 40 16,-1 4-32-16,-3-3-12 16,4 3-8-16,-4-3 12 15,4-1-8-15,-4-3-4 16,3 7 0-16,-7-3-76 16,0 3 40-16</inkml:trace>
        </inkml:traceGroup>
        <inkml:traceGroup>
          <inkml:annotationXML>
            <emma:emma xmlns:emma="http://www.w3.org/2003/04/emma" version="1.0">
              <emma:interpretation id="{E4C9F0D5-7775-4938-B986-DF5446D5284D}" emma:medium="tactile" emma:mode="ink">
                <msink:context xmlns:msink="http://schemas.microsoft.com/ink/2010/main" type="inkWord" rotatedBoundingBox="12455,6367 14275,6289 14332,7608 12511,7686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4021.1061">10990 5829 548 0,'0'0'204'0,"0"0"-156"16,3 4-16-16,-3-4 44 16,0 0-48-16,0 0 52 15,0 0-48-15,-3 0 12 16,3 0-28-16,-8 0 0 16,0 7-8-16,0 0 28 15,-3 3-20-15,-1 0 32 16,-3 1-32-16,3 6-4 15,0 0-8-15,5 4 4 0,-1-1-4 0,16-3 8 16,-1 1-8-16,13-8 40 16,3-3-20-16,4-11 40 15,0 4-36-15,8-10-4 16,-12 3-16 0,0-7 12-16,-3 1-12 0,-20-5 4 15,0 5-4-15,-20-1 4 16,5 0-8-16,-4 0 24 15,3 4-16-15,-3 3-12 16,7 7-4-16,4-3 12 16,8 3-4-16,16-4-292 15,-4 4 156-15</inkml:trace>
          <inkml:trace contextRef="#ctx0" brushRef="#br0" timeOffset="104486.8606">11117 5110 548 0,'0'-20'204'0,"0"20"-156"0,20-18-16 0,-9 8 88 16,1 7-72-16,3-4 44 15,1 7-56-15,-1 7-20 16,5 3-8-16,-5 7 8 15,1 7-8-15,-9 0 16 16,5 0-16-16,-12 4 68 16,0-7-44-16,-8-4-4 15,1-3-16-15,-9-4 16 16,12 0-16-16,-15-6 4 16,11 2-8-16,0-2-24 15,8 3 8-15,8-7-12 16,4 0 8-16,11-4 8 15,4 4 4-15,0-7 44 16,0 7-24-16</inkml:trace>
          <inkml:trace contextRef="#ctx0" brushRef="#br0" timeOffset="104965.1328">11617 4921 352 0,'-12'-7'132'0,"12"7"-104"0,0-3-8 0,0-1 168 16,0 8-108-16,4-8 36 16,11 4-68-16,-3-3 60 15,15-1-60-15,0 4 28 16,8 0-44-16,-4 24 0 15,0 0-20-15,0 21 20 16,-4 10-20-16,4 21 24 16,-8 0-24-16,-11 30 48 15,7 1-32-15,-23 17 4 16,4-17-20-16,-34-1 20 16,6-16-20-16,-34 6 68 15,4-13-48-15,-19-8-4 16,7-13-16-16,1-20-308 15,22-11 160-15</inkml:trace>
          <inkml:trace contextRef="#ctx0" brushRef="#br0" timeOffset="103358.3452">10281 5434 444 0,'0'-7'164'0,"0"7"-124"0,4-4-16 16,0 1 44-1,0 3-44-15,-4-4 60 0,4 4-48 0,-4-3 36 16,3 3-40-16,-3-3 0 16,4 3-20-16,-4-4 28 15,0 8-24-15,-4-4-4 16,4 3-8-16,-3-3-4 16,-1 0 0-16,-4 0 44 15,4 3-24-15,-4 1 8 16,5-1-16-16,-9 1 20 15,8 3-20-15,-11 0-20 16,7 3 0-16,-8 4 4 16,9 3 4-16,-13 10 8 15,12 4-4-15,-11 11 8 16,11-1-8-16,-7 4 16 16,7-1-12-16,0-6 4 15,8-7-4-15,8 0 12 16,4-10-12-16,-1-4 16 15,9-3-16-15,-1-7 32 16,0-4-24-16,5-6 12 16,3-1-16-16,-4-6 20 15,0 3-20-15,-3-10-20 16,-1 3 0-16,-4-7 32 16,1 4-16-16,-8-7 8 15,7 7-8-15,-11-7-40 16,4 3 16-16,-8 1-12 0,4 9 16 15,-4 1 0-15,0 6 4 0,-4 8-20 16,4 6 16-16,-4 11 12 16,4 6 4-16,4 1 8 15,3-1-8-15,9-2 8 16,3-1-8-16,12-7 52 16,4 0-32-16,0-7 24 15,0-3-28-15,-8-10 16 16,8 3-20-16,-8-21 8 15,-4 4-12-15,-7-21 12 16,-5 0-16-16,1-20 4 16,-4 3-4-16,-8-7-8 15,3 10 4-15,-6 4 28 16,-1 17-16-16,-4 0-4 16,8 10-8-16,-4 4-40 15,8 7 20-15,-4 0 24 16,8 6-4-16,-1 1-112 15,5 3 56-15,-4 0-288 16,0 3 192-16</inkml:trace>
        </inkml:traceGroup>
        <inkml:traceGroup>
          <inkml:annotationXML>
            <emma:emma xmlns:emma="http://www.w3.org/2003/04/emma" version="1.0">
              <emma:interpretation id="{0B8315F6-BCB9-45E9-9CAC-8ED1B14E902F}" emma:medium="tactile" emma:mode="ink">
                <msink:context xmlns:msink="http://schemas.microsoft.com/ink/2010/main" type="inkWord" rotatedBoundingBox="14738,6617 15180,6598 15202,7121 14761,7140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05730.6678">12379 5220 624 0,'-7'0'228'0,"7"0"-176"0,7-3-16 0,-7 3-8 15,16 3-24-15,-1 1 24 16,8 6-16-16,5 4-4 16,3 3-4-16,-12 4 20 15,4 3-12-15,-11 0 24 16,-1 3-24-16,-11 4 12 16,4 0-12-16,-19 4 28 15,3-4-24-15,-19-4 20 16,8 1-20-16,-8-8-16 15,8-2-4-15,0-8 4 16,7-3 0-16</inkml:trace>
          <inkml:trace contextRef="#ctx0" brushRef="#br0" timeOffset="106076.5896">12813 5234 508 0,'0'-14'188'0,"0"14"-148"0,-4-10-8 0,0 7 140 16,0 6-100-16,-7-3 44 16,-5 0-72-16,-7 3 12 15,4 11-36-15,-9-3 28 16,5 6-32-16,0 3 12 15,-4 4-16-15,0 7 44 16,4 4-28-16,3 13-4 16,9 0-16-16,3 7 12 15,8-7-12-15,8-6 32 16,3-4-24-16,12-11 48 16,5-3-36-16,3-10 48 15,-1-4-44-15,1-6-288 16,0-1 136-16</inkml:trace>
        </inkml:traceGroup>
        <inkml:traceGroup>
          <inkml:annotationXML>
            <emma:emma xmlns:emma="http://www.w3.org/2003/04/emma" version="1.0">
              <emma:interpretation id="{0E81ECED-FB07-4828-BEFD-3285475652C7}" emma:medium="tactile" emma:mode="ink">
                <msink:context xmlns:msink="http://schemas.microsoft.com/ink/2010/main" type="inkWord" rotatedBoundingBox="15714,6621 16030,6607 16039,6821 15723,6834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06477.7168">13355 5420 800 0,'0'7'296'0,"0"-7"-232"0,50 3-16 16,-23-3 52-1,8 0-64-15</inkml:trace>
          <inkml:trace contextRef="#ctx0" brushRef="#br0" timeOffset="106349.423">13382 5234 984 0,'8'-7'368'0,"-8"7"-288"0,27-7-20 0,-4 4 72 16,0 6-84-16,8-3 16 15,8 7-40-15,0 0-4 16,-5-3-12-16,-6 6-736 15,3 0 396-15</inkml:trace>
        </inkml:traceGroup>
        <inkml:traceGroup>
          <inkml:annotationXML>
            <emma:emma xmlns:emma="http://www.w3.org/2003/04/emma" version="1.0">
              <emma:interpretation id="{A58E5365-8238-400C-954F-19210FC654E7}" emma:medium="tactile" emma:mode="ink">
                <msink:context xmlns:msink="http://schemas.microsoft.com/ink/2010/main" type="inkWord" rotatedBoundingBox="16640,6603 17544,6565 17562,6976 16658,7015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06753.4338">14284 5286 840 0,'-8'3'312'0,"8"-3"-244"0,12 0-16 0,-5 0 92 15,9 0-88-15,3-3 40 16,5 3-56-16,7-4 72 16,-1 1-60-16</inkml:trace>
          <inkml:trace contextRef="#ctx0" brushRef="#br0" timeOffset="107202.0974">14857 5296 612 0,'-39'-7'228'0,"39"7"-180"0,12 14-12 0,-5-14 60 15,5 7-60-15,4-4 68 16,3 1-64-16,8-4 20 15,0 0-40-15,8-7 8 16,0 0-16-16,-4-3 28 16,0 6-24-16,-20-6 48 15,5 3-36-15,-12-10-24 16,-4 10-4-16,-12-14 0 16,4 4 0-16,-11 0 52 15,7 3-28-15,-7 7 8 16,4 7-20-16,-5 7 12 15,1 0-16-15,-1 17-12 16,1 0 0-16,0 10 12 16,7 1-4-16,4 6 32 15,5 4-20-15,10 7 32 16,5-8-32-16,15-6 84 16,8-7-56-16,11-14-48 15,5-6 0-15,7-22-460 16,4 4 252-16</inkml:trace>
        </inkml:traceGroup>
        <inkml:traceGroup>
          <inkml:annotationXML>
            <emma:emma xmlns:emma="http://www.w3.org/2003/04/emma" version="1.0">
              <emma:interpretation id="{702B1440-10BB-47C7-9E10-5C2CC3C77D59}" emma:medium="tactile" emma:mode="ink">
                <msink:context xmlns:msink="http://schemas.microsoft.com/ink/2010/main" type="inkWord" rotatedBoundingBox="18212,6036 19042,6001 19074,6747 18244,6782"/>
              </emma:interpretation>
              <emma:one-of disjunction-type="recognition" id="oneOf28">
                <emma:interpretation id="interp32" emma:lang="" emma:confidence="0">
                  <emma:literal>of</emma:literal>
                </emma:interpretation>
                <emma:interpretation id="interp33" emma:lang="" emma:confidence="0">
                  <emma:literal>e E</emma:literal>
                </emma:interpretation>
                <emma:interpretation id="interp34" emma:lang="" emma:confidence="0">
                  <emma:literal>e £</emma:literal>
                </emma:interpretation>
                <emma:interpretation id="interp35" emma:lang="" emma:confidence="0">
                  <emma:literal>e</emma:literal>
                </emma:interpretation>
                <emma:interpretation id="interp36" emma:lang="" emma:confidence="0">
                  <emma:literal>e G</emma:literal>
                </emma:interpretation>
              </emma:one-of>
            </emma:emma>
          </inkml:annotationXML>
          <inkml:trace contextRef="#ctx0" brushRef="#br0" timeOffset="107892.4332">16614 4739 632 0,'16'-7'236'0,"-16"7"-184"0,35 0-16 0,-28-4 184 16,1 4-128-16,-16-7 88 16,4 4-108-16,-26-11-28 15,2 4-28-15,-26-7-4 16,4 3-8-16,-16 4-4 16,12 3 4-16,-4-4-16 15,11 8 8-15,5-4-24 16,15 7 16-16,0-3-12 15,3 6 12-15,5-3-8 16,11 7 8-16,-3 0 8 16,7 3 4-16,-4 4-28 15,4 3 16-15,-11 11 4 16,7-1 8-16,-11 28 8 16,3 7-4-16,-11 17 40 15,4 0-20-15,-4-6-12 16,3-11-8-16,1-4 4 0,8-13-4 0,-1-11 8 15,5-3-8-15,3-10 68 16,8-4-40-16,0-10 16 16,8 0-32-16,-1-14 0 15,5 7-8-15,3-3-24 16,1 3 8-16,11 0-32 16,4 3 24-16,0-3-4 15,4 0 12-15,4 0 32 16,-5 7-12-16,5-11 12 15,0 8-12-15,-12-4 20 16,0 0-20-16,-11 0-84 16,-5 0 40-16,-7 0-236 15,4-7 148-15</inkml:trace>
          <inkml:trace contextRef="#ctx0" brushRef="#br0" timeOffset="108178.1938">16041 5035 780 0,'-15'-28'288'0,"15"28"-224"0,4-14-20 16,-4 11 128 0,7 3-104-16,-7 0 8 15,8 7-48-15,8 0 36 0,3-1-36 0,12 1 12 16,0 4-24-16,35-1 64 15,7 0-48-15,5 1 32 16,-5-1-36-16,-7-3 80 16,-12 0-60-16,-15-7-100 15,-8 3 24-15,-15-10-276 16,-5 4 168-16,-7-11-520 16,4 4 364-16</inkml:trace>
        </inkml:traceGroup>
      </inkml:traceGroup>
    </inkml:traceGroup>
    <inkml:traceGroup>
      <inkml:annotationXML>
        <emma:emma xmlns:emma="http://www.w3.org/2003/04/emma" version="1.0">
          <emma:interpretation id="{57700AFD-4D85-4F36-ADC9-7B6B34EC431A}" emma:medium="tactile" emma:mode="ink">
            <msink:context xmlns:msink="http://schemas.microsoft.com/ink/2010/main" type="paragraph" rotatedBoundingBox="3863,9032 9254,8420 9338,9164 3948,97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B56AAD-BAD5-4C90-9303-26B2E61E5AFA}" emma:medium="tactile" emma:mode="ink">
              <msink:context xmlns:msink="http://schemas.microsoft.com/ink/2010/main" type="inkBullet" rotatedBoundingBox="3868,9074 4489,9003 4560,9630 3939,9701"/>
            </emma:interpretation>
          </emma:emma>
        </inkml:annotationXML>
        <inkml:trace contextRef="#ctx0" brushRef="#br0" timeOffset="117020.9994">1610 7701 612 0,'-20'-7'228'0,"13"7"-180"0,-9-6-12 16,5 2 96-1,11 4-80-15,-20-3 68 16,20 6-68-16,-15-10 32 16,11 7-48-16,-4 0 8 15,4 0-28-15,0-3-52 16,4 6 20-16,8-3 12 15,8 0 4-15,15 0-32 16,0 7 16-16,11 0 24 16,-3 7-4-16,-4 6-24 15,3 1 8-15,-10 7 24 16,3 3-8-16,-16 3 36 16,0 4-24-16,-15 0 20 0,-3-1-20 0,-21 5 36 15,1-8-28-15,-12-3 20 16,4 0-24-16,-7-7-8 15,11-7-8-15,-4-3 4 16,7 3-4-16,5-10-28 16,11-7 12-16,8-3-172 15,12-1 104-15</inkml:trace>
        <inkml:trace contextRef="#ctx0" brushRef="#br0" timeOffset="117509.7996">2125 7636 416 0,'-4'-7'152'0,"4"7"-116"0,0-3-12 16,0-1 152-1,0 4-100-15,-4-3 112 16,4 3-108-16,-12-4 28 16,5 8-64-16,-13-4 4 15,12 7-32-15,-19-4 20 16,16 4-24-16,-16 0 4 0,7 3-8 0,1 0 4 16,3 1-8-16,-7 3 8 15,8 3-8-15,-5 3-4 16,1 1 4-16,-8 10 20 15,11 0-12-15,1 7-4 16,7 0-4-16,1 10-4 16,3-7 0-16,8 0 0 15,3-10 0-15,5 0 16 16,-1 0-8-16,5-7 24 16,-1 4-20-16,1-11 40 15,3 4-28-15,-7-4 4 16,3-3-16-16,-3-4 36 15,3-3-24-15,5 0-68 16,-9-7 24-16,13 0-248 16,-5-7 148-16</inkml:trace>
      </inkml:traceGroup>
      <inkml:traceGroup>
        <inkml:annotationXML>
          <emma:emma xmlns:emma="http://www.w3.org/2003/04/emma" version="1.0">
            <emma:interpretation id="{A3FADAA8-BE58-435A-AEC5-30B99BF7CB9E}" emma:medium="tactile" emma:mode="ink">
              <msink:context xmlns:msink="http://schemas.microsoft.com/ink/2010/main" type="line" rotatedBoundingBox="5426,8854 9254,8420 9338,9164 5511,9598"/>
            </emma:interpretation>
          </emma:emma>
        </inkml:annotationXML>
        <inkml:traceGroup>
          <inkml:annotationXML>
            <emma:emma xmlns:emma="http://www.w3.org/2003/04/emma" version="1.0">
              <emma:interpretation id="{8197DCBA-4BBC-4F0C-95F4-3B116F40AA1B}" emma:medium="tactile" emma:mode="ink">
                <msink:context xmlns:msink="http://schemas.microsoft.com/ink/2010/main" type="inkWord" rotatedBoundingBox="5471,9245 5968,9189 6008,9542 5511,9598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18687.9335">3166 8152 436 0,'0'0'160'0,"0"0"-124"0,0 3-8 16,0-3 116-16,0 0-84 15,0 0 44-15,0 0-60 16,-8 0 80-16,8 4-68 0,0-4 44 15,0 3-60-15,-11-3 40 16,11 0-44-16,0 0 44 16,0 0-48-16,-8 0-24 15,8 0-8-15,0 0 24 16,0 0-12-16,8-3 4 16,3-1-8-16,5-2-8 15,15 6 4-15,-4-7-4 16,12 3 0-16,7 4 8 15,-3-3-4-15,-5 3-4 16,1 7 4-16,-12-7 12 16,4 0-8-16,-15 7 16 15,-5-4-16-15,-3-3 40 16,-8 3-24-16,0-3 32 16,0 0-32-16,0 0-32 15,0 0 4-15</inkml:trace>
          <inkml:trace contextRef="#ctx0" brushRef="#br0" timeOffset="118131.9537">3263 7870 464 0,'-20'-7'176'0,"20"7"-140"0,-7 3-8 15,7-9 208 1,0 12-136-16,-8-12 72 15,16 6-100-15,-8 0 40 16,0-7-68-16,0 0 4 16,7 7-28-16,5-14-4 15,4 14-8-15,3-3 20 16,12 3-16-16,4-11 4 16,3 8-8-16,1-4-8 15,-4 4 4-15,-4-1 40 0,-4 8-24 0,0-4 0 16,-8 3-12-16,-7-3-16 15,4 3 4-15,-16-3-200 16,3 4 112-16,-3-1-640 16,0 1 404-16</inkml:trace>
        </inkml:traceGroup>
        <inkml:traceGroup>
          <inkml:annotationXML>
            <emma:emma xmlns:emma="http://www.w3.org/2003/04/emma" version="1.0">
              <emma:interpretation id="{3FC52B2A-8F4C-4D73-9298-315308007B37}" emma:medium="tactile" emma:mode="ink">
                <msink:context xmlns:msink="http://schemas.microsoft.com/ink/2010/main" type="inkWord" rotatedBoundingBox="7612,8832 7974,8791 8026,9252 7665,9293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21975.701">5353 7574 572 0,'-15'-10'208'0,"15"13"-160"0,-4-6-12 0,0-1 120 16,8 8-92-16,-4-1 8 15,0 1-44-15,0-1 36 16,8 4-36-16,3-4 20 16,5 4-28-16,3-7 16 15,4 7-20-15,4-14 28 16,4 7-28-16,0-7 32 16,-4 0-32-16,0-3 4 15,1 3-12-15,-9-7 28 16,-7 8-20-16,-5-12 20 15,-7 8-20-15,-4-7 0 16,-3 6-8-16,-9-9-8 16,1 6 4-16,-5-3-16 15,5 3 8-15,-4 4-16 16,7 6 12-16,-11 4-12 16,7 4 8-16,-7 3 0 15,4 6 4-15,-8 5 0 16,3-1 0-16,-7 10-12 15,8-3 12-15,-4 4-84 16,12 3 52-16,3 0 16 16,8 0 16-16,12 3 40 0,7-3-16 15,12 0 20-15,4-3-20 16,4-4 52-16,-4 0-36 0,8-10 28 16,-4-7-32-16,-4 3 16 15,-4 0-24-15,0-6-116 16,-8-1 52-16,1-3-124 15,-1 0 92-15</inkml:trace>
        </inkml:traceGroup>
        <inkml:traceGroup>
          <inkml:annotationXML>
            <emma:emma xmlns:emma="http://www.w3.org/2003/04/emma" version="1.0">
              <emma:interpretation id="{FDCED6BD-5520-4560-BA54-0F2868DED27C}" emma:medium="tactile" emma:mode="ink">
                <msink:context xmlns:msink="http://schemas.microsoft.com/ink/2010/main" type="inkWord" rotatedBoundingBox="8558,8499 9254,8420 9331,9102 8635,9181"/>
              </emma:interpretation>
              <emma:one-of disjunction-type="recognition" id="oneOf31">
                <emma:interpretation id="interp39" emma:lang="" emma:confidence="0">
                  <emma:literal>E</emma:literal>
                </emma:interpretation>
                <emma:interpretation id="interp40" emma:lang="" emma:confidence="0">
                  <emma:literal>F</emma:literal>
                </emma:interpretation>
                <emma:interpretation id="interp41" emma:lang="" emma:confidence="0">
                  <emma:literal>[</emma:literal>
                </emma:interpretation>
                <emma:interpretation id="interp42" emma:lang="" emma:confidence="0">
                  <emma:literal>=</emma:literal>
                </emma:interpretation>
                <emma:interpretation id="interp43" emma:lang="" emma:confidence="0">
                  <emma:literal>¢</emma:literal>
                </emma:interpretation>
              </emma:one-of>
            </emma:emma>
          </inkml:annotationXML>
          <inkml:trace contextRef="#ctx0" brushRef="#br0" timeOffset="122966.8365">6816 7103 436 0,'16'-11'160'0,"-16"11"-124"16,23-3-8-16,-11-1 176 16,-1 8-116-16,-3-4 80 15,0 0-100-15,-8 0 36 16,0 0-64-16,-4 0 16 15,4 0-36-15,-8 0 8 16,1 0-16-16,-21 0 20 16,5 0-20-16,-15 0 12 15,7 3-12-15,-12-3-16 16,8 0 0-16,-11-3 4 0,11 3 0 0,-12-4-20 16,13 1 12-1,-5-1-4-15,12 4 4 0,0-3-20 16,7 6 16-16,1-3-12 15,7 7 12-15,-3 0-20 16,7 0 20-16,-7 24-12 16,3 3 12-16,-4 28 8 15,5 7 4-15,-1 4 32 16,5-5-16-16,-1-9-12 16,0-11-8-16,8-7 12 15,0-6-4-15,0-8-4 16,0-3 4-16,0-6 4 15,0-5-4-15,0-6-4 16,8 3 4-16,3-6 12 16,1 3-8-16,11-7-28 15,4 3 8-15,8-3-4 16,0 4 8-16,4-4 52 16,-1 7-24-16,-7-7 8 15,-3 0-16-15,-5 0-60 16,-4 0 24-16,-7 0-236 15,-5 0 144-15</inkml:trace>
          <inkml:trace contextRef="#ctx0" brushRef="#br0" timeOffset="123223.5649">6302 7433 716 0,'15'-7'264'0,"-15"7"-204"0,43-10-16 0,-20 3 116 16,4 7-96-16,12-4 52 15,-4 4-68-15,11-7 28 16,-7 4-44-16,3 0-20 15,-3 6-4-15</inkml:trace>
        </inkml:traceGroup>
      </inkml:traceGroup>
    </inkml:traceGroup>
    <inkml:traceGroup>
      <inkml:annotationXML>
        <emma:emma xmlns:emma="http://www.w3.org/2003/04/emma" version="1.0">
          <emma:interpretation id="{98FDBFB8-88F9-46E2-8555-69E1111BC486}" emma:medium="tactile" emma:mode="ink">
            <msink:context xmlns:msink="http://schemas.microsoft.com/ink/2010/main" type="paragraph" rotatedBoundingBox="6106,9712 15710,9121 15818,10879 6214,114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FF3DB4F-F70D-4675-A1F9-8E13287A5094}" emma:medium="tactile" emma:mode="ink">
              <msink:context xmlns:msink="http://schemas.microsoft.com/ink/2010/main" type="line" rotatedBoundingBox="6106,9712 15710,9121 15818,10879 6214,11470"/>
            </emma:interpretation>
          </emma:emma>
        </inkml:annotationXML>
        <inkml:traceGroup>
          <inkml:annotationXML>
            <emma:emma xmlns:emma="http://www.w3.org/2003/04/emma" version="1.0">
              <emma:interpretation id="{CC53D216-C24A-4AC3-B2BA-5243629E9EE1}" emma:medium="tactile" emma:mode="ink">
                <msink:context xmlns:msink="http://schemas.microsoft.com/ink/2010/main" type="inkWord" rotatedBoundingBox="6125,10028 10396,9765 10471,10992 6201,11254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27079.907">6166 8971 548 0,'-4'-17'204'0,"4"17"-156"0,0-7-16 0,0 3 88 16,0 8-72-16,0 10-28 15,4 6-16-15,0 25 12 16,0 7-8-16,-4 13-20 15,0 0 4-15,-12 1 56 16,5-4-24-16,-13 3 120 16,5-6-76-16,-16-4 64 15,4-4-76-15,-8-13 32 16,0-7-52-16,-8-21 24 16,12-3-32-16,-7-24-44 15,7-4 8-15,4-16-616 16,11 6 344-16</inkml:trace>
          <inkml:trace contextRef="#ctx0" brushRef="#br0" timeOffset="127201.7491">6174 8809 684 0,'15'-13'252'0,"-15"13"-192"0,12 3-20 15,-4 0-348 1,3 4 160-16</inkml:trace>
          <inkml:trace contextRef="#ctx0" brushRef="#br0" timeOffset="127847.9651">6542 9009 404 0,'-8'-7'148'0,"8"7"-112"0,-4-10-12 0,4 3 32 16,4 7-36-16,-4-4 80 15,0 8-56-15,-4-4 24 16,4 7-40-16,-4 6 44 16,4 5-40-16,-8 9 12 15,1 1-28-15,-9 6 28 16,5 0-28-16,-9 4 4 16,9-7-12-16,-5-3 36 15,8-4-20-15,1-7-32 16,14-3 4-16,5-7 44 15,3-4-20-15,5-10 8 16,-1 0-16-16,1-6-16 16,3-1 0-16,-8-7-4 15,1 4 0-15,-9 0 0 16,5 7 0-16,-12 3-12 0,4 7 12 0,-4 7-40 16,0 6 28-16,0 8 60 15,4 3-20-15,7 0-8 16,1 0-4-16,11-7 52 15,4 1-32-15,8-11 16 16,4-4-28-16,4-10 44 16,-5 4-32-16,1-18 28 15,-12 11-28-15,-15-21 8 16,-5 3-20-16,-14-13 8 16,-5 3-12-16,-11-14-44 15,0 11 20-15,-1 3-16 16,9 7 16-16,3 4-28 15,8 13 24-15</inkml:trace>
          <inkml:trace contextRef="#ctx0" brushRef="#br0" timeOffset="128356.9204">7266 8778 800 0,'-8'4'296'0,"8"-4"-232"0,-4 20-16 0,0-6 0 16,8 0-36-16,-4 24-12 15,0 7-4-15,0 23 92 16,0 5-48-16,-4 2 8 16,4-6-28-16,-8-7 16 15,4-10-24-15,-7-4-4 16,3-3-4-16,-7-8-216 15,7-6 116-15,-4-7-472 16,8-3 316-16</inkml:trace>
          <inkml:trace contextRef="#ctx0" brushRef="#br0" timeOffset="128131.2268">7300 8768 736 0,'31'-7'272'0,"-31"7"-208"0,58-7-20 16,-23 0 72-1,0 7-72-15,15-3 16 0,5 3-36 0,-9 0 4 16,-7 3-16-16,-12 1-8 16,-8 3 0-16,-7 0 92 15,-4 3-52-15,-28-3 24 16,5 3-36-16,-20-3 12 15,4 3-24-15,-8-3-116 16,12 3 52-16,0-6-784 16,12 3 452-16</inkml:trace>
          <inkml:trace contextRef="#ctx0" brushRef="#br0" timeOffset="125803.9684">4563 8974 312 0,'-3'-6'112'0,"3"2"-84"0,-4 1-12 16,0-1 116-1,8 4-76-15,-4-7 84 16,0 4-80-16,-4-4 4 16,4 7-40-16,-8-7 40 15,4 7-36-15,-7-3 12 16,3 3-24-16,-8 0 0 15,5 7-8-15,-9-4-16 0,9 7 4 0,-9 4 12 16,5 0-4-16,-4 7-12 16,3-1 4-16,-3 11 48 15,3 0-24-15,1 7 0 16,3 0-12-16,-3 7 12 16,11-4-12-16,4-7 4 15,4-3-4-15,7-7 12 16,1-3-12-16,0-4 16 15,11-3-16-15,-4-7 16 16,1 0-16-16,-5-7 32 16,4 3-24-16,-3-6 4 15,-1 3-12-15,5-7-24 16,-1 0 8-16,0-7 20 16,5 0-4-16,-1-6 4 15,0 6-4-15,-7-3-40 16,3 6 16-16,-11 5-28 15,3 6 24-15,-7 6-24 16,0 8 24-16,4 3 8 16,-1 4 12-16,9-4 16 15,3 4-8-15,5-4-4 16,-1 0 0-16,0-10 20 16,4 0-12-16,0-7 24 15,4-3-24-15,-11-4 4 16,-1 3-8-16,-7-13 20 15,3 3-16-15,-15-13 12 0,0 3-12 0,-8-18-8 16,4 5 0-16,-7-8 4 16,7 0-4-16,-4-3 24 15,8 14-16-15,-4-4-12 16,8 10-4-16,0 1-640 16,12 6 352-16</inkml:trace>
          <inkml:trace contextRef="#ctx0" brushRef="#br0" timeOffset="126148.8961">5206 8568 632 0,'43'-27'236'15,"-43"27"-184"-15,42-7-16 0,-26 14 52 16,-1 7-56-16,1 10-4 15,-1 7-16-15,-7 3 32 16,-4 4-20-16,-8-4 32 16,-4-3-32-16,-15-7 20 15,0 1-24-15,-16-5 8 16,8-3-16-16,-12-6 28 16,9-1-24-16,-1-10 12 15,8 0-16-15,7-7-24 16,9 4 4-16,18-8-48 15,9 8 28-15,15-1-4 0,4 4 20 0,11 4 36 32,1 6-16-32,-1 1 52 0,-3-1-32 0,-5 0-236 15,1 1 116-15</inkml:trace>
          <inkml:trace contextRef="#ctx0" brushRef="#br0" timeOffset="126467.2774">5427 9350 780 0,'-16'0'288'0,"16"0"-224"0,-4 6-20 16,4-6 144-1,8 0-112-15,4-3 76 16,3 0-88-16,16-8-28 16,4 1-20-16,15-7 72 15,1 6-44-15,11-6-284 16,-4 3 128-16,4-3-708 15,-4 10 456-15</inkml:trace>
          <inkml:trace contextRef="#ctx0" brushRef="#br0" timeOffset="130384.6718">7811 9174 872 0,'-4'-3'324'0,"1"-4"-252"0,6 0-20 0,1 3 60 16,4 4-72-16,11-3 0 15,9-1-24-15,18-2 24 16,0 6-24-16,13-11 56 16,-1 11-40-16</inkml:trace>
          <inkml:trace contextRef="#ctx0" brushRef="#br0" timeOffset="133190.2943">4300 8648 476 0,'-11'-4'176'0,"7"4"-136"0,-4 7-12 0,4-7 84 16,0 3-68-16,-7 1 52 16,-1 3-56-16,-11 3 40 15,7 7-44-15,-22 4 32 16,3 0-36-16,-23 10-20 15,7 0-4-15,-11 34 24 16,8 4-16-16,4 27 20 16,15 0-20-16,16 11 0 15,15-7-8-15,27 7 48 16,24-15-32-16,18 5 112 16,13-22-76-16,26-2-440 15,1-15 204-15</inkml:trace>
        </inkml:traceGroup>
        <inkml:traceGroup>
          <inkml:annotationXML>
            <emma:emma xmlns:emma="http://www.w3.org/2003/04/emma" version="1.0">
              <emma:interpretation id="{19135D17-51DC-4ADD-BCD1-4D8A67E8BE81}" emma:medium="tactile" emma:mode="ink">
                <msink:context xmlns:msink="http://schemas.microsoft.com/ink/2010/main" type="inkWord" rotatedBoundingBox="10882,9891 14032,9697 14111,10984 10961,11178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34587.5182">10800 8651 508 0,'-4'-3'188'0,"4"3"-148"0,0 20-8 15,0-6 88 1,0 3-72-16,-4 14 32 15,4 0-44-15,-8 21 20 16,5 3-28-16,-5 14 0 16,12-4-16-16,-8-3 36 15,4-7-24-15,-8-10 48 16,8-11-40-16,0-17 108 16,0-3-80-16,0-24 20 0,0-1-48 0,0-33 12 15,8-1-24-15,-4-17 0 16,3 7-12-16,1-10-32 15,4 13 12-15,-1-7-40 16,1 15 32-16,3 2-36 16,1 15 32-16,-4 10-52 15,3 17 44-15,-3 13 8 16,3 5 12-16,-7 20 12 16,3-1 0-16,-3 25 16 15,-4-7-8-15,8 7-4 16,-5-3 0-16,-3-11 4 15,0-10-4-15,-4-14 76 16,4-3-44-16,-4-21 24 16,4-7-40-16,0-31-8 15,4 0-8-15,-1-17 28 16,5 10-16-16,3-17-24 16,1 7 4-16,7-7-16 15,8 7 8-15,0 0-44 16,0 10 28-16,0 8-56 15,-4 12 48-15,0 19 8 16,0 6 16-16,-7 27 56 16,-1 4-24-16,-11 10 36 15,-1 1-32-15,-14 13 40 16,3-4-36-16,-12 11 12 16,5 0-24-16,-9 0 44 0,9-7-32 15,-5-10 64-15,5-11-52 16,-5-10-80-16,16-6 20 15</inkml:trace>
          <inkml:trace contextRef="#ctx0" brushRef="#br0" timeOffset="134931.9738">11408 9081 592 0,'-8'14'220'0,"8"-14"-172"0,4 27-12 0,0-20 84 15,3 4-72-15,5-5 52 16,11 1-60-16,8-7 32 16,-4 0-40-16,12-10 36 15,7 3-40-15,-7-7-16 16,-4 4-4-16,-12-7 36 16,-3 3-24-16,-20-7 24 15,0 4-24-15,-24 0-28 16,1 7 4-16,-16 10-52 15,5 7 28-15,-9 13 16 16,12 8 8-16,4 10 20 16,8 3-8-16,19 4 16 15,0-4-16-15,19-10 48 16,12-4-28-16,11-9 72 16,-3-1-52-16,19-7-288 15,-11-3 128-15</inkml:trace>
          <inkml:trace contextRef="#ctx0" brushRef="#br0" timeOffset="131705.8108">9422 8541 748 0,'7'-21'276'0,"-7"21"-216"0,8-3-16 0,-4 3 32 16,4 7-52-16,3 3 16 15,9 7-24-15,-12 4 36 16,3-1-28-16,5 5 32 16,-5-1-32-16,-11 0 12 15,8 0-20-15,-16-10 36 16,8 3-28-16,-4-3 12 16,4-1-20-16,4-6 28 15,12 0-28-15,7-17-32 16,4 6 8-16</inkml:trace>
          <inkml:trace contextRef="#ctx0" brushRef="#br0" timeOffset="133902.6942">9956 8434 540 0,'8'-17'200'0,"3"10"-156"0,16-3-12 16,-15 10 72 0,7 0-64-16,8 0 8 15,8 10-28-15,4 21-4 16,0 10-8-16,19 21 20 0,-4 7-16 16,-8 34 12-16,1 1-12 0,-20 19 44 15,-15-9-28-15,-32 6 48 16,-7-16-44-16,-23 2 28 15,3-13-32-15,-11-14-28 16,12-13 0-16,-12-28-308 16,23-14 168-16</inkml:trace>
          <inkml:trace contextRef="#ctx0" brushRef="#br0" timeOffset="131014.3475">8655 8868 560 0,'-23'7'208'0,"23"-7"-164"0,-23 27-8 15,11-3 40 1,4 0-48-16,-7 21 8 16,7 7-24-16,0-1 28 15,5 1-24-15,6-7-32 16,5-7 8-16,4-11 44 0,-1-3-16 0,9-10 8 15,-5 0-16-15,-3-11 20 16,7-3-20-16,1-10 32 16,-5-1-28-16,1-16-4 15,-1 3-8-15,-7-17-4 16,3 6 0-16,-7-6 0 16,0 10 0-16,-8 17 60 15,4 11-32-15,-4 16-4 16,8 8-12-16,8 7-12 15,7 6 4-15,8-3 48 16,0-3-28-16,8-11 24 16,0-4-28-16,0-9 28 15,-4-8-32-15,-4-6 40 16,0 3-32-16,-11-20 4 16,-1 10-16-16,-15-28 0 15,0 4-4-15,-8-11 4 16,1 4-8-16,-5-7-20 15,8 13 8-15,-4 1-24 16,5 17 20-16,3-7-4 16,7 14 8-16,13 0 24 15,3 6-8-15</inkml:trace>
          <inkml:trace contextRef="#ctx0" brushRef="#br0" timeOffset="131445.1789">9263 9191 488 0,'-19'14'180'0,"19"-14"-140"0,-4 24-12 0,0-10 56 15,4 0-52-15,-4 3 68 16,8 3-60-16,-4 1-16 16,0 0-16-16,8-1 36 15,3-2-24-15,9-5 36 16,3-2-32-16,4-8 32 16,4 1-32-16,-4-11 12 15,4 3-20-15,-8-13 0 16,-3 0-8-16,-9-14 28 15,-3 7-20-15,-16-14-12 16,0 7-8-16,-3 0-4 16,-5 7 0-16,5 3 16 15,-1 11-4-15,4-4-212 16,16 7 112-16</inkml:trace>
          <inkml:trace contextRef="#ctx0" brushRef="#br0" timeOffset="136117.6325">9340 8785 384 0,'-3'4'140'0,"6"-4"-108"0,-3-4-8 0,0 1 56 16,0 6-48-16,0-3 24 16,0 0-36-16,0 0 60 15,8 0-44-15,0 0 44 16,0 4-44-16,-4-4 24 15,3 0-32-15,5 0 0 16,7 3-16-16,-3 1 20 16,-1-1-20-16,5 0 12 15,-1 1-12-15,4-4 12 16,-3 3-16-16,3-3 60 16,0-3-40-16,0-4-20 15,0 0-8-15,-3 0 24 16,-5 4-12-16,-7-4 32 0,4 7-28 0,-12 0 4 31,0 7-12-31,0-4 20 0,0 4-16 0</inkml:trace>
        </inkml:traceGroup>
        <inkml:traceGroup>
          <inkml:annotationXML>
            <emma:emma xmlns:emma="http://www.w3.org/2003/04/emma" version="1.0">
              <emma:interpretation id="{F83001E8-47F2-4E9F-9E5E-B1A787B9DAC6}" emma:medium="tactile" emma:mode="ink">
                <msink:context xmlns:msink="http://schemas.microsoft.com/ink/2010/main" type="inkWord" rotatedBoundingBox="15657,9125 15710,9121 15718,9251 15664,9254"/>
              </emma:interpretation>
              <emma:one-of disjunction-type="recognition" id="oneOf34">
                <emma:interpretation id="interp46" emma:lang="" emma:confidence="0">
                  <emma:literal>•</emma:literal>
                </emma:interpretation>
                <emma:interpretation id="interp47" emma:lang="" emma:confidence="0">
                  <emma:literal>7</emma:literal>
                </emma:interpretation>
                <emma:interpretation id="interp48" emma:lang="" emma:confidence="0">
                  <emma:literal>1</emma:literal>
                </emma:interpretation>
                <emma:interpretation id="interp49" emma:lang="" emma:confidence="0">
                  <emma:literal>.</emma:literal>
                </emma:interpretation>
                <emma:interpretation id="interp50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139301.1005">13324 7853 652 0,'8'-24'244'0,"-1"10"-192"0,1 0-12 0,-8 7 112 16,0 4-92-16,-4-8 28 16,0 5-52-1,-3-8 4-15,-1 7-24 0,-4-3 8 16,8 6-12-16,-3-3-24 15,3 7 4-15,0-3-32 16,4 3 24-16,-4-4-4 16,8 8 12-16,0-4 44 15,0 0-24-15,-4 0-8 16,3 3-8-16,-3 1-16 16,0-1 12-16</inkml:trace>
        </inkml:traceGroup>
      </inkml:traceGroup>
    </inkml:traceGroup>
    <inkml:traceGroup>
      <inkml:annotationXML>
        <emma:emma xmlns:emma="http://www.w3.org/2003/04/emma" version="1.0">
          <emma:interpretation id="{D78F1917-6530-4254-82E1-6ECE18C05D09}" emma:medium="tactile" emma:mode="ink">
            <msink:context xmlns:msink="http://schemas.microsoft.com/ink/2010/main" type="paragraph" rotatedBoundingBox="4167,11609 17352,11448 17373,13179 4188,133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780D05-8E51-448F-B782-0530242780D5}" emma:medium="tactile" emma:mode="ink">
              <msink:context xmlns:msink="http://schemas.microsoft.com/ink/2010/main" type="line" rotatedBoundingBox="4167,11609 17352,11448 17373,13179 4188,13340"/>
            </emma:interpretation>
          </emma:emma>
        </inkml:annotationXML>
        <inkml:traceGroup>
          <inkml:annotationXML>
            <emma:emma xmlns:emma="http://www.w3.org/2003/04/emma" version="1.0">
              <emma:interpretation id="{15CF4104-A3D1-48FA-8E79-F5F542ED787F}" emma:medium="tactile" emma:mode="ink">
                <msink:context xmlns:msink="http://schemas.microsoft.com/ink/2010/main" type="inkWord" rotatedBoundingBox="4172,12027 4501,12023 4511,12865 4183,12869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54764.8689">1904 10685 488 0,'-8'-14'180'0,"12"10"-140"0,-8-6-12 0,0 3 128 16,8 7-92-16,-4-7 36 15,0 4-60-15,0-4 40 16,4 4-48-16,-4-1 4 15,0 4-24-15,-4 0-16 16,4 7 0-16,-7 3 4 16,3 4 0-16,-4 17-12 15,4 7 8-15,-8 20 20 16,5 4-8-16,-1 11-12 16,4-8 0-16,-4 7 28 15,4-6-12-15,1 6 4 16,3-7-8-16,-4-6-16 15,8-8 4-15,-4-9 20 16,7-11-8-16,5-14 40 16,-4-7-24-16,-1-13-40 15,1-4 8-15</inkml:trace>
          <inkml:trace contextRef="#ctx0" brushRef="#br0" timeOffset="155064.359">1815 10829 436 0,'-8'-27'160'0,"8"27"-124"0,12-21-8 0,-4 11 104 16,7 3-76-16,4-7 24 16,1 4-48-16,11-1 48 15,-4 4-44-15,12 7 28 16,7 4-36-16,-11 10-16 15,4 3-8-15,-12 7 92 16,-16 7-52-16,-15-4 52 16,-3-2-56-16,-28-1 24 15,8-4-36-15,-12 4 16 16,8-13-24-16,-4-4-16 16,8-4-8-16,4-6-68 15,7 3 40-15</inkml:trace>
        </inkml:traceGroup>
        <inkml:traceGroup>
          <inkml:annotationXML>
            <emma:emma xmlns:emma="http://www.w3.org/2003/04/emma" version="1.0">
              <emma:interpretation id="{DD1D65A5-21B1-4CE2-B892-3AEF6D3046A8}" emma:medium="tactile" emma:mode="ink">
                <msink:context xmlns:msink="http://schemas.microsoft.com/ink/2010/main" type="inkWord" rotatedBoundingBox="5155,12050 5382,12048 5386,12350 5159,12353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55456.9812">2798 10953 788 0,'-7'0'292'0,"7"0"-228"0,30 0-16 0,-10 0 64 15,3-7-72-15,16 0 16 16,-1 0-32-16</inkml:trace>
          <inkml:trace contextRef="#ctx0" brushRef="#br0" timeOffset="155321.1189">2849 10654 904 0,'19'-4'332'0,"-19"4"-256"0,15 0-24 0,5 0 28 16,-9 0-56-16,16 0 24 16,-7 0-28-16,7 0-36 15,0 4 8-15</inkml:trace>
        </inkml:traceGroup>
        <inkml:traceGroup>
          <inkml:annotationXML>
            <emma:emma xmlns:emma="http://www.w3.org/2003/04/emma" version="1.0">
              <emma:interpretation id="{11D8D393-C44B-483D-AE37-06F421E2279A}" emma:medium="tactile" emma:mode="ink">
                <msink:context xmlns:msink="http://schemas.microsoft.com/ink/2010/main" type="inkWord" rotatedBoundingBox="6009,11931 7932,11907 7939,12509 6016,12533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57349.5481">3669 10905 592 0,'-7'-4'220'0,"7"4"-172"0,-12 7-12 0,8-7 128 16,8 0-96-16,-4 4 52 15,4-1-72-15,0-3 36 16,3 4-48-16,5-8 32 16,7 4-36-16,8-7 16 15,1 0-28-15,3-6 8 16,3 6-16-16,-7-7-8 16,1 7 0-16,-9 0 20 15,0 4-12-15,-15-1 4 16,0 4-8-16,-8-3-120 15,0 6 60-15</inkml:trace>
          <inkml:trace contextRef="#ctx0" brushRef="#br0" timeOffset="157946.7697">4339 10898 248 0,'23'0'92'0,"-23"0"-72"0,27 0-4 0,-15-7 140 16,3 7-88-16,5-7 8 15,-1 0-48-15,4-6 80 16,-3-1-60-16,-9-7 56 16,5 7-60-16,-5-6 40 15,1 6-48-15,-8-7 52 16,0 8-52-16,-8-5 0 16,4 5-20-16,-8-5-4 15,0 8-4-15,-3-4-8 16,3 7 4-16,-11-3-16 15,7 3 8-15,-15 0 4 16,11 4 0-16,-7-1 8 16,4 4-4-16,-8 4-12 15,11 3 4-15,-7 3 4 16,0 4 0-16,4 7-20 16,-1 6 12-16,5 14 32 15,3-3-16-15,0 7 28 16,5 0-24-16,3-4-4 15,8 4-4-15,3-14-16 16,5 0 8-16,4-7 48 16,3 0-24-16,4-17 24 15,8 6-24-15,4-6-8 16,0 0-8-16,3-10-16 16,1 6 8-16,0-3-48 15,-4 4 24-15,-4-8-268 16,0 4 164-16</inkml:trace>
          <inkml:trace contextRef="#ctx0" brushRef="#br0" timeOffset="158578.4815">4854 10550 520 0,'0'-10'192'0,"0"10"-152"0,15-3-8 0,-11-1 52 16,4 8-52-16,4-4 60 16,3 0-56-16,12 0 56 15,-4 3-56-15,24 1 20 16,-8 2-36-16,15 12 16 16,-8-1-20-16,1 14 8 15,-9 0-12-15,-11 10 0 16,-15 4-4-16,-16 0 36 15,0-4-20-15,-27 0 4 16,-7-6-16-16,-20-5 12 16,11-2-16-16,-3-4-12 15,15-3 0-15,-8-7 12 16,20-4-4-16,0-7-4 16,11-3 4-16,12-10-40 15,12 3 20-15,3-14-292 16,9 1 168-16</inkml:trace>
          <inkml:trace contextRef="#ctx0" brushRef="#br0" timeOffset="158924.4008">5481 10530 496 0,'0'-4'184'0,"0"4"-140"0,-12-10-16 0,8 7 120 15,4 3-88-15,-3-4 52 16,-1 8-64-16,-4-4 0 16,4 0-28-16,-8 0 32 15,9 6-28-15,-13 1 32 16,5 0-32-16,-13 4 32 16,9 2-32-16,-8 11 32 15,11-6-32-15,-7 19 12 16,3 1-20-16,8 7 8 15,8 7-12-15,4-8 12 16,8-6-16-16,7-3 32 16,4-4-24-16,8-14 48 15,0 3-36-15,4-16-84 16,4 3 28-16,7-11-468 16,-3 4 276-16</inkml:trace>
        </inkml:traceGroup>
        <inkml:traceGroup>
          <inkml:annotationXML>
            <emma:emma xmlns:emma="http://www.w3.org/2003/04/emma" version="1.0">
              <emma:interpretation id="{4F7AB024-E881-47C8-9AE8-B82873CDC125}" emma:medium="tactile" emma:mode="ink">
                <msink:context xmlns:msink="http://schemas.microsoft.com/ink/2010/main" type="inkWord" rotatedBoundingBox="8561,12467 8618,12466 8619,12572 8562,12573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59105.3822">6193 11067 716 0,'31'13'264'0,"-31"-13"-204"0,23 21-16 16,-23-11 8-1,4 4-36-15,-23 10 32 0,7 0-32 0</inkml:trace>
        </inkml:traceGroup>
        <inkml:traceGroup>
          <inkml:annotationXML>
            <emma:emma xmlns:emma="http://www.w3.org/2003/04/emma" version="1.0">
              <emma:interpretation id="{CC951F8D-853A-4790-B7D1-92EE12389828}" emma:medium="tactile" emma:mode="ink">
                <msink:context xmlns:msink="http://schemas.microsoft.com/ink/2010/main" type="inkWord" rotatedBoundingBox="10184,11741 10752,11734 10762,12525 10194,12532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60183.8939">7827 10550 560 0,'-8'-37'208'0,"8"37"-164"0,8-42-8 0,3 25 56 16,5 7-56-16,23-11 48 15,-5 7-48-15,32 4 16 16,-8 7-32-16,16 9 0 16,-16 12-12-16,0 6 4 15,-11 3-8-15,-9 8 16 16,-3-8-12-16,-16 11 68 15,-11-4-44-15,-8 4 76 16,-8-3-60-16,-23-8 8 16,-3 1-32-16,-24-14 32 15,3-1-32-15,-10-16 12 16,6-1-20-16,5-9-8 16,12 2-4-16,7-2-104 15,15 2 56-15</inkml:trace>
          <inkml:trace contextRef="#ctx0" brushRef="#br0" timeOffset="159898.6334">7893 10371 624 0,'-8'-17'228'0,"8"17"-176"0,-4-10-16 16,0 7 60-1,4 6-60-15,-8 11-32 16,8 6-4-16,-7 15 32 16,3-1-20-16,0 25 36 15,12-1-32-15,-8 25 40 16,7-1-32-16,-3 4-4 15,4-10-12-15,-8-11 20 16,12-9-16-16,-12-15 24 16,0-7-24-16,-4-10-92 0,4-3 44 0,0-21-420 15,11 0 252-15</inkml:trace>
        </inkml:traceGroup>
        <inkml:traceGroup>
          <inkml:annotationXML>
            <emma:emma xmlns:emma="http://www.w3.org/2003/04/emma" version="1.0">
              <emma:interpretation id="{7498AC39-7F40-4517-B079-458F0D08E005}" emma:medium="tactile" emma:mode="ink">
                <msink:context xmlns:msink="http://schemas.microsoft.com/ink/2010/main" type="inkWord" rotatedBoundingBox="11372,12237 11641,12233 11654,13248 11385,13252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61040.7767">9023 11080 696 0,'-15'4'256'0,"15"-4"-196"0,15-7-20 16,4 0 24-1,1 7-44-15,26-7 44 16,1 4-36-16,11-4-92 0,-4 3 32 0</inkml:trace>
          <inkml:trace contextRef="#ctx0" brushRef="#br0" timeOffset="160895.4888">9042 10853 716 0,'-7'-3'264'0,"7"3"-204"0,0 0-16 0,0-4 44 15,7 4-56-15,5-7-12 16,7 7-12-16,16-3 16 16,-4 6-12-16,16-3-12 15,-1 4-4-15</inkml:trace>
          <inkml:trace contextRef="#ctx1" brushRef="#br0">9271 11834 0,'0'0'16</inkml:trace>
        </inkml:traceGroup>
        <inkml:traceGroup>
          <inkml:annotationXML>
            <emma:emma xmlns:emma="http://www.w3.org/2003/04/emma" version="1.0">
              <emma:interpretation id="{0CBA349A-E7EE-4690-A57E-C03FD809DC62}" emma:medium="tactile" emma:mode="ink">
                <msink:context xmlns:msink="http://schemas.microsoft.com/ink/2010/main" type="inkWord" rotatedBoundingBox="13077,12040 13524,12035 13534,12856 13087,12862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63112.1494">10788 10654 520 0,'-11'-14'192'0,"11"14"-152"0,0 7-8 0,0-7 44 16,0 10-48-16,0 4 32 15,0 10-32-15,-8 21 28 16,16 6-32-16,-16 11 32 16,8 7-32-16,0 7 4 15,0-7-16-15,0 10 20 16,0-10-20-16,-12-1 24 16,8-2-24-16,-11-22 40 15,15-6-28-15,-12-17-4 16,12-11-12-16,-7-23-184 15,7-8 100-15,0-20-456 16,0 3 296-16</inkml:trace>
          <inkml:trace contextRef="#ctx0" brushRef="#br0" timeOffset="163353.2662">10750 10778 520 0,'19'-38'192'0,"-19"38"-152"15,19-21-8-15,-3 14 148 16,11 7-104-16,12 7 112 15,7 3-108-15,12 14 44 16,-4 4-68-16,-3 3-8 16,-5 3-28-16,-27-6 24 15,-3-1-28-15,-16-3 84 16,-16 1-56-16,-30-8 12 16,7 0-32-16,-19-10 4 15,19 0-16-15,-3-11-16 16,19 4 0-16,-4-10-236 0,27 3 132 0,11-14-608 15,9 1 400-15</inkml:trace>
        </inkml:traceGroup>
        <inkml:traceGroup>
          <inkml:annotationXML>
            <emma:emma xmlns:emma="http://www.w3.org/2003/04/emma" version="1.0">
              <emma:interpretation id="{622DE084-64A8-463B-A431-BC55D8FF5194}" emma:medium="tactile" emma:mode="ink">
                <msink:context xmlns:msink="http://schemas.microsoft.com/ink/2010/main" type="inkWord" rotatedBoundingBox="13984,11985 14894,11974 14898,12266 13988,12277"/>
              </emma:interpretation>
            </emma:emma>
          </inkml:annotationXML>
          <inkml:trace contextRef="#ctx0" brushRef="#br0" timeOffset="163519.709">11617 10599 840 0,'31'-14'312'0,"-31"14"-244"0,73 0-16 0,-42 0 48 16,0 3-64-16,4 1 12 16,0 6-28-16,-4-3-4 15,0 3-8-15</inkml:trace>
          <inkml:trace contextRef="#ctx0" brushRef="#br0" timeOffset="163656.0717">11675 10874 652 0,'-16'0'244'0,"16"0"-192"0,47 0-12 16,-20 0 112-1,0 0-92-15,12-4 8 16,7 1-40-16</inkml:trace>
          <inkml:trace contextRef="#ctx0" brushRef="#br0" timeOffset="164810.1973">12240 10870 956 0,'-12'-6'352'0,"12"6"-272"0,4-7-24 16,4 3 92 0,7 1-92-16,9-8 68 15,7 8-72-15,3-4-40 16,5 7-8-16,0-3 40 16,0 6-24-16,-8 1-132 15,7 2 60-15</inkml:trace>
        </inkml:traceGroup>
        <inkml:traceGroup>
          <inkml:annotationXML>
            <emma:emma xmlns:emma="http://www.w3.org/2003/04/emma" version="1.0">
              <emma:interpretation id="{2ECED751-4FB6-40A8-9A6A-1EDC90C18563}" emma:medium="tactile" emma:mode="ink">
                <msink:context xmlns:msink="http://schemas.microsoft.com/ink/2010/main" type="inkWord" rotatedBoundingBox="15456,11471 17352,11448 17364,12406 15468,12429"/>
              </emma:interpretation>
              <emma:one-of disjunction-type="recognition" id="oneOf42">
                <emma:interpretation id="interp58" emma:lang="" emma:confidence="0">
                  <emma:literal>Near</emma:literal>
                </emma:interpretation>
                <emma:interpretation id="interp59" emma:lang="" emma:confidence="0">
                  <emma:literal>Ne "</emma:literal>
                </emma:interpretation>
                <emma:interpretation id="interp60" emma:lang="" emma:confidence="0">
                  <emma:literal>Ne x</emma:literal>
                </emma:interpretation>
                <emma:interpretation id="interp61" emma:lang="" emma:confidence="0">
                  <emma:literal>Nex</emma:literal>
                </emma:interpretation>
                <emma:interpretation id="interp62" emma:lang="" emma:confidence="0">
                  <emma:literal>Ne K</emma:literal>
                </emma:interpretation>
              </emma:one-of>
            </emma:emma>
          </inkml:annotationXML>
          <inkml:trace contextRef="#ctx0" brushRef="#br0" timeOffset="165469.9527">13154 10482 488 0,'7'-35'180'0,"-7"35"-140"0,4-27-12 0,-4 16 128 16,4 4-92-16,-8 7-16 16,4 7-32-16,-4 11-4 15,0 6-8-15,-7 17 24 16,3 4-16-16,-4 20 4 16,9 0-8-16,-5 8-24 15,4-8 8-15,-4-6 56 16,4-11-24-16,4-14 24 15,8-6-28-15,-4-15 72 16,0-2-56-16,0-28 40 16,-4-1-44-16,7-30-36 15,5 0 0-15,-12-24 8 16,0 6 0-16,0-9-56 16,0 9 28-16,0-13 28 15,0 7 0-15,-8 0-16 16,8 13 4-16,-4 7 4 15,8 15 4-15,-4 9-72 16,4 14 40-16,0 21-32 0,4 14 40 0,3 24 44 16,1 3-8-16,3 14 24 15,1 0-20-15,-1 17-36 16,5-10 12-16,7 13 52 16,0-6-20-16,0-7 16 15,4-14-24-15,4-17 72 16,-8-7-52-16,8-28 56 15,-4-3-52-15,0-41 40 16,-8-4-44-16,-8-31 16 16,1 4-32-16,-4-28 28 15,-1 11-32-15,-3-18-40 16,4 25 12-16,-9-1 0 16,1 28 12-16,0 10-56 15,0 14 32-15,-4 11-296 16,8 9 176-16,-4 15-320 15,7 6 264-15</inkml:trace>
          <inkml:trace contextRef="#ctx0" brushRef="#br0" timeOffset="165890.0706">13812 10846 736 0,'7'-20'272'0,"-7"20"-208"0,12-17-20 0,0 3 64 16,-5 3-68-16,13-9 16 15,-1 3-32-15,0-8 4 16,5 8-16-16,-9-7 0 15,1 7-4-15,-16-7 48 16,7 7-32-16,-18-1 16 16,-1 8-24-16,-11 3-8 15,0 7-4-15,-8 7-24 16,7 7 12-16,-7 13 4 16,16 4 4-16,0 21 0 15,7-7 0-15,8 10 16 16,8-4-8-16,7-6 40 15,4-10-24-15,24-8 40 16,0-10-36-16,3-3 72 16,0-4-52-16,-3-10-344 15,-4-3 160-15</inkml:trace>
          <inkml:trace contextRef="#ctx0" brushRef="#br0" timeOffset="166280.6488">14443 10595 652 0,'-16'-10'244'0,"16"10"-192"0,4-10-12 0,-4 6 144 16,4 4-108-16,7-7 68 15,5 4-84-15,11 3-44 16,0 3-12-16,8 11-24 16,-4-4 12-16,4 21 4 15,-8 4 4-15,-15 6 16 16,-5 4-8-16,-18 6 40 15,-5-9-24-15,-23-1 32 16,1-3-32-16,-16-7-4 16,15-11-12-16,0-2 28 15,16-5-20-15,4-13-112 16,7 0 52-16</inkml:trace>
          <inkml:trace contextRef="#ctx0" brushRef="#br0" timeOffset="166624.5238">14880 10561 624 0,'-8'0'228'0,"8"0"-176"0,-7 0-16 0,3 0 132 15,4 3-100-15,-8 1 24 16,4 6-52-16,-8-3 8 16,9-4-28-16,-13 11 36 15,4 3-32-15,5 18-12 16,-1-1-8-16,-4 18 12 16,9-1-8-16,6-6 32 15,5 0-24-15,11-4 56 16,-3-10-40-16,15-10 56 15,-4-4-52-15,4-10-200 16,-4 0 84-16,4-7-480 16,-4 0 312-16</inkml:trace>
        </inkml:traceGroup>
      </inkml:traceGroup>
    </inkml:traceGroup>
    <inkml:traceGroup>
      <inkml:annotationXML>
        <emma:emma xmlns:emma="http://www.w3.org/2003/04/emma" version="1.0">
          <emma:interpretation id="{6ECDDB26-50DC-450E-9C32-33A47BA6BE21}" emma:medium="tactile" emma:mode="ink">
            <msink:context xmlns:msink="http://schemas.microsoft.com/ink/2010/main" type="paragraph" rotatedBoundingBox="3929,13883 9405,13033 9553,13986 4077,148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F7302D-D803-41E5-80F2-5AA6028848E9}" emma:medium="tactile" emma:mode="ink">
              <msink:context xmlns:msink="http://schemas.microsoft.com/ink/2010/main" type="line" rotatedBoundingBox="3929,13883 9405,13033 9553,13986 4077,14836"/>
            </emma:interpretation>
          </emma:emma>
        </inkml:annotationXML>
        <inkml:traceGroup>
          <inkml:annotationXML>
            <emma:emma xmlns:emma="http://www.w3.org/2003/04/emma" version="1.0">
              <emma:interpretation id="{A6444ED8-AED9-43DC-A661-C7CFC72A4DE3}" emma:medium="tactile" emma:mode="ink">
                <msink:context xmlns:msink="http://schemas.microsoft.com/ink/2010/main" type="inkWord" rotatedBoundingBox="3930,13886 4561,13788 4686,14588 4054,14686"/>
              </emma:interpretation>
              <emma:one-of disjunction-type="recognition" id="oneOf43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70422.9893">1606 12698 592 0,'-8'-38'220'0,"8"38"-172"0,23-52-12 0,1 25 156 31,-1 6-112-31,4-13 116 0,8 6-112 0,4 1-16 16,7 6-44-16,0 11-16 15,-7 6-4-15,19 11 4 16,-4 10-4-16,4 11-12 16,-7 6 4-16,-9 4 28 15,-3-4-12-15,-20 4 12 16,-3-3-12-16,-28-1 36 15,-7-3-24-15,-27-3-12 16,3-4-8-16,-15-4 12 16,8-3-8-16,-5-6 16 15,17-4-16-15,-9-7-12 16,16 0 0-16,4-4-16 16,12 1 12-16</inkml:trace>
          <inkml:trace contextRef="#ctx0" brushRef="#br0" timeOffset="170078.574">1815 12553 436 0,'-8'-17'160'0,"16"10"-124"0,-8-3-8 0,0 3 124 16,0 3-88-16,-8-3 60 15,8 4-68-15,-7 0 28 16,3 3-48-16,-4 3 32 16,4 7-36-16,-4 8-28 15,4 9-4-15,-3 1 16 16,-1 6-8-16,0 7 4 15,0 4-4-15,-3 10 20 16,3-3-16-16,-4 17-4 16,5-1-4-16,-9 1 28 15,9-7-16-15,3-7 20 16,4-7-20-16,0-13 28 16,4-4-28-16,-1-14 40 15,1-3-32-15,-4-7-32 16,4-4 4-16</inkml:trace>
        </inkml:traceGroup>
        <inkml:traceGroup>
          <inkml:annotationXML>
            <emma:emma xmlns:emma="http://www.w3.org/2003/04/emma" version="1.0">
              <emma:interpretation id="{74AFB3EB-A132-4C44-B7CE-9B0EDCB08DEC}" emma:medium="tactile" emma:mode="ink">
                <msink:context xmlns:msink="http://schemas.microsoft.com/ink/2010/main" type="inkWord" rotatedBoundingBox="5404,14261 5910,14182 5956,14477 5450,14556"/>
              </emma:interpretation>
              <emma:one-of disjunction-type="recognition" id="oneOf44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71519.0764">3096 13107 592 0,'-11'7'220'0,"11"-7"-172"0,-4 7-12 16,0-7 180 0,8 0-124-16,-4 0 80 15,4 7-104-15,-4-7 52 16,0 0-68-16,0 0 84 15,0 0-76-15,0 0 44 16,0 0-64-16,0-7 16 16,7 7-36-16,1 0 8 0,4-7-16 0,7 0 0 15,1 7-4-15,7-10-8 16,4 10 4-16,3 0-4 16,-3 0 0-16,-3 0 0 15,-1 3 0-15,-8 1 0 16,-7-1 0-16,-5-3 44 15,1 4-24-15,-16-4-8 16,4 0-8-16,-3-4-340 16,-1 1 184-16,-8-8-680 15,13 4 468-15</inkml:trace>
          <inkml:trace contextRef="#ctx0" brushRef="#br0" timeOffset="171067.7047">3135 12852 676 0,'0'-6'248'0,"0"6"-192"0,0 0-16 15,0 0 136 1,0 0-104-16,0 0 16 16,0 0-52-16,4 0 36 15,11 6-40-15,-3-6 72 16,11 7-56-16,12-7-16 15,0 0-20-15,11 4 16 16,-11-4-16-16,8 0-4 16,-1 3-4-16,-3 1 4 15,-8-1-4-15,-8-3 16 0,-3 0-12 16,-13 0-12-16,5 0 0 0,-12 0-148 16,0 0 84-16</inkml:trace>
        </inkml:traceGroup>
        <inkml:traceGroup>
          <inkml:annotationXML>
            <emma:emma xmlns:emma="http://www.w3.org/2003/04/emma" version="1.0">
              <emma:interpretation id="{9965E74C-BFB8-4B17-B16A-A5ACEDB76B5F}" emma:medium="tactile" emma:mode="ink">
                <msink:context xmlns:msink="http://schemas.microsoft.com/ink/2010/main" type="inkWord" rotatedBoundingBox="7119,13388 9405,13033 9553,13986 7267,14341"/>
              </emma:interpretation>
              <emma:one-of disjunction-type="recognition" id="oneOf45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72709.6656">4815 12384 852 0,'-4'-10'316'0,"8"14"-248"0,-8-8-16 0,4 4 84 15,8 4-84-15,-4-4 76 16,4 3-72-16,7-3 40 15,4-3-56-15,12-1 24 16,4 4-36-16,12-7 28 16,-1 7-32-16,1-3-4 15,-9 6-12-15,-7-3 4 16,-4 0-8-16,-15 0-36 16,-4 7 16-16,-12 0-320 15,0 0 184-15,0-7-480 16,4 3 352-16</inkml:trace>
          <inkml:trace contextRef="#ctx0" brushRef="#br0" timeOffset="173396.9939">5841 12082 560 0,'-8'-4'208'0,"8"4"-164"0,-23 24-8 16,11-6 68-16,5 2-64 0,-13 11 44 16,5-3-48-16,-8 20 16 15,3-10-32-15,-3 13 28 16,8 1-32-16,-5-7 32 15,9-4-32-15,-1-14 32 16,4-2-32-16,4-19 12 16,4-2-16-16,0-21 12 15,8-4-16-15,0-17 4 16,3 7-4-16,-3-14-24 16,0 8 8-1,-8-12 4-15,4 8 4 0,-8-4 8 16,4 8-4-16,-4-1-12 15,0 7 4-15,0 10 20 16,4 4-8-16,0 17-12 16,8 7 0-16,4 10 4 15,7 11 0-15,8 9 16 16,0 5-8-16,8 13 16 16,0 0-16-16,0 0-4 15,0-4 0-15,-8-2 48 16,0-8-28-16,-4-14 24 15,-4-6-28-15,-3-21 44 16,3-3-36-16,-7-25-4 16,-1 1-16-16,-7-25 36 15,4 7-20-15,-4-24-12 16,0 7-8-16,-4-17 40 0,4 11-24 16,-1-5 36-16,1 15-32 15,0 3-24-15,4 17 0 16,0 0 0-16,-1 7 0 0,9 7-28 15,-1 7 16-15,1 3-84 16,3 11 56-16,-3 3-268 16,3 3 172-16,-3 7-372 15,3 4 288-15</inkml:trace>
          <inkml:trace contextRef="#ctx0" brushRef="#br0" timeOffset="173847.7563">6453 12319 632 0,'-8'10'236'0,"8"-10"-184"0,15 0-16 15,-7 0 168 1,0 4-120-16,7-4 8 15,5 0-52-15,-1-4-12 16,4 1-16-16,-3 0 12 16,-5-1-16-16,-3-6 32 15,-5-4-24-15,-10 4 4 16,-1 3-12-16,-12-7 4 0,1 7-8 16,-12-3 40-16,3 3-20 0,-10 7 12 15,6 3-20-15,-6 1-8 16,10 6-4-16,-3 7 20 15,12 7-12-15,3 14 24 16,8 4-24 0,12 6 32-16,8 0-28 0,11 0 4 15,0-7-12-15,4-10 28 16,0-3-20-16,0-11 12 16,0 0-16-16,-4-10-120 15,0 0 56-15,0-7-180 16,-4 0 128-16,0-7-312 15,1 4 232-15</inkml:trace>
          <inkml:trace contextRef="#ctx0" brushRef="#br0" timeOffset="174207.1702">6801 11720 832 0,'4'-20'308'0,"-4"20"-240"0,27-11-20 16,-12 8 204 0,5 3-148-16,-1-3 0 0,8-1-60 0,-7 4 20 15,18 4-36-15,-11 2-24 16,-3 5-4-16,-13 6 0 15,9 0 0-15,-28 7 32 16,8 0-16-16,-19 4 12 16,-1 3-16-16,-11-7 36 15,4 0-24-15,4-7-4 16,7 0-12-16,13-6-60 16,10-1 28-16,20-3 4 15,8 0 8-15,12-4-32 16,-1 4 24-16</inkml:trace>
        </inkml:traceGroup>
      </inkml:traceGroup>
    </inkml:traceGroup>
    <inkml:traceGroup>
      <inkml:annotationXML>
        <emma:emma xmlns:emma="http://www.w3.org/2003/04/emma" version="1.0">
          <emma:interpretation id="{6A91C59E-6883-4DF2-81A6-8F500935E270}" emma:medium="tactile" emma:mode="ink">
            <msink:context xmlns:msink="http://schemas.microsoft.com/ink/2010/main" type="paragraph" rotatedBoundingBox="6041,14523 13986,13771 14145,15450 6200,162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D99C6CB-DBA2-4404-B02A-374A3FB33809}" emma:medium="tactile" emma:mode="ink">
              <msink:context xmlns:msink="http://schemas.microsoft.com/ink/2010/main" type="line" rotatedBoundingBox="6041,14523 13986,13771 14145,15450 6200,16202"/>
            </emma:interpretation>
          </emma:emma>
        </inkml:annotationXML>
        <inkml:traceGroup>
          <inkml:annotationXML>
            <emma:emma xmlns:emma="http://www.w3.org/2003/04/emma" version="1.0">
              <emma:interpretation id="{F6718F6A-EFAD-4D18-8FC8-54C5CDE2418E}" emma:medium="tactile" emma:mode="ink">
                <msink:context xmlns:msink="http://schemas.microsoft.com/ink/2010/main" type="inkWord" rotatedBoundingBox="6056,14676 9974,14305 10093,15558 6174,15929"/>
              </emma:interpretation>
              <emma:one-of disjunction-type="recognition" id="oneOf4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177389.7643">4428 13644 416 0,'0'-14'152'0,"4"11"-116"0,-4-8-12 0,0 4 152 16,8 7-100-16,-5-10 68 15,1 3-84-15,-4-3 36 16,4 3-56-16,-8-3 60 16,4 6-60-16,-7-3 28 15,-1 4-40-15,-8 0-8 16,9 3-12-16,-13 3 12 16,9 4-12-16,-9 3-28 15,5 7 8-15,-5 11-4 16,1 6 8-16,4 8 32 15,3-1-12-15,4 0 4 16,4 0-8-16,8-6 12 16,4-4-12-16,4-10 16 15,-1-8-16-15,16-6 16 0,-7-3-16 0,7-8 32 16,0 1-24-16,-8-11-12 16,1 4-8-16,-5-11-32 15,-3 4 20-15,-12 0 4 16,0 3 12-16,-4 7-64 15,0 7 36-15,0 10-16 16,4 4 28-16,8 3 8 16,3 4 8-16,17-4-12 15,3 0 8-15,7-6 56 16,1-1-28-16,7-10-20 16,-3 0-4-16,-12-10 24 15,0 3-12-15,-16-10 32 16,1 3-28-16,-16-10 48 15,0 6-36-15,-12-9-4 16,1 3-16-16,-5-4-16 16,5 11 4-16,3-7-4 15,4 3 0-15</inkml:trace>
          <inkml:trace contextRef="#ctx0" brushRef="#br0" timeOffset="177736.0754">4904 13365 444 0,'0'-24'164'0,"0"24"-124"0,8-7-16 0,0-3 132 16,3 10-92-16,-7 0 96 15,12 7-92-15,-9 3 72 16,5 4-80-16,-4 3 32 15,-1-3-56-15,-7 6 8 16,4-2-28-16,-11-5 44 16,-1 5-32-16,-4-11 20 15,4 3-28-15,-7-7 8 16,7 1-16-16,-7-4-8 16,7-4 0-16,4-3 12 15,-4 7-8-15,16-6-56 16,0 6 24-16,15-7 12 15,12 7 8-15,4 0-84 16,7 0 48-16</inkml:trace>
          <inkml:trace contextRef="#ctx0" brushRef="#br0" timeOffset="178009.8044">5264 13843 1048 0,'-8'0'388'0,"8"0"-300"0,8 0-28 0,0 0 68 16,7 0-84-16,9-6 8 15,3 2-32-15,8-3-232 16,-1 4 116-16,9-4-484 16,0 3 324-16</inkml:trace>
          <inkml:trace contextRef="#ctx0" brushRef="#br0" timeOffset="178321.7922">5942 13713 384 0,'-4'0'140'0,"4"0"-108"0,-12 20-8 16,12-2 92-1,0 2-68-15,-8 18 44 16,8 3-56-16,-15 14 32 15,7 0-36-15,-11 11 36 16,-1-1-40-16,-18 4 136 16,11-10-92-16,-20-8 92 15,1-10-96-15,-8-13 28 0,11-7-56 0,-4-18-32 16,13-6-8 0,-1-25-44-16,12 1 24 0,3-29-476 15,12 8 272-15</inkml:trace>
          <inkml:trace contextRef="#ctx0" brushRef="#br0" timeOffset="178446.2821">6019 13314 852 0,'-8'-11'316'0,"8"11"-248"0,-11 24-16 0</inkml:trace>
          <inkml:trace contextRef="#ctx0" brushRef="#br0" timeOffset="179206.4867">6104 13692 508 0,'-8'-14'188'0,"8"14"-148"0,-3-7-8 0,-1 7 80 16,8 0-68-16,-8-10 44 15,4 10-52-15,-4 4 0 16,-4 9-24-16,-4 8 116 15,12 3-72-15,-11 7 24 16,7 3-48-16,0 4-4 16,4-3-16-16,0-4 12 15,4-4-16-15,4-6 16 16,3-4-16-16,9-14 24 16,-1 4-20-16,8-17-128 15,0 7 64-15,0-15-88 16,-3 5 80-16,-9-15-64 15,1 11 68-15,-13-14 32 16,1 14 16-16,-11 3 128 16,7 14-64-16,-16 0 84 15,12 14-80-15,4 3 40 16,8 7-60-16,7-3 8 16,5 3-32-16,18-14 28 0,-3 4-28 15,8-11 20-15,-8 1-20 0,3-15 0 16,-3 1-8-16,-15-11 12 15,7 8-12-15,-19-15-4 16,-1 4 0-16,-14-17 20 16,-1 6-12-16,-12-6-4 15,5 7-4-15,-1-1 48 16,-3 15-28-16,11-1-36 16,1 11 4-16,7-1-52 15,7 4 32-15,5 1-388 16,7 2 224-16</inkml:trace>
          <inkml:trace contextRef="#ctx0" brushRef="#br0" timeOffset="182944.0119">4111 13248 528 0,'-16'-10'196'0,"16"10"-152"0,-15 7-12 15,3-4 116 1,4 4-88-16,-23 0 20 16,4 7-48-16,-12 10 56 15,1 7-48-15,-9 13 8 0,9 5-28 0,-1 37 48 16,12 3-36-16,4 14-8 16,11-6-12-16,20 3 16 15,7-14-16-15</inkml:trace>
          <inkml:trace contextRef="#ctx0" brushRef="#br0" timeOffset="179866.7516">6766 13441 540 0,'-15'0'200'0,"15"0"-156"0,-12 3-12 0,8-3 80 16,8 4-68-16,-4-4 24 16,0 7-36-16,0 0 84 15,0-1-64-15,0 1 28 16,0 4-44-16,-4-1 76 15,4 0-64-15,-8 7 32 16,8 1-48-16,-3 9-8 16,3 4-16-16,-4 14 48 15,4 3-32-15,-4 4 16 16,4-1-24-16,-4 1 20 16,0-7-24-16,-4-4 12 15,8-3-12-15,-11-4-8 0,11-6 0 16,-8-8 20-16,8 1-12 0,0-11-128 15,0 1 64-15,0-8-248 16,8 4 172-16</inkml:trace>
          <inkml:trace contextRef="#ctx0" brushRef="#br0" timeOffset="216635.245">6619 13503 436 0,'-8'-7'160'0,"8"7"-124"0,0-4-8 0,4 1 124 16,0 6-88-16,-4-6 96 15,0 3-92-15,0-3 100 16,4 3-96-16,-4-4 52 16,4 4-72-16,0-3 24 15,3-1-44-15,9-3 16 16,3 7-28-16,12-6 8 16,0 6-16-16,8-4 28 15,3 4-24-15,5 0-12 16,-4 4-8-16,-9-4 28 15,-7 3-12-15,-7-3-20 16,-1 3 0-16,-11-3-208 16,-4 4 120-16,-4-8-236 15,4 4 188-15</inkml:trace>
          <inkml:trace contextRef="#ctx0" brushRef="#br0" timeOffset="179561.9478">6925 13410 1092 0,'8'-7'404'0,"-8"7"-316"0,27-10-24 16,-8 3 56-1,0 7-80-15,12-4 0 16,4 4-24-16,0 0-20 16,-4 7 0-16,-4 0 4 15,-4 0 0-15,-7 0 16 0,-1-4-8 0,-11 4 24 16,0 4-20-16,-12-5 4 15,1 5-8-15,-9-8 4 16,1 8-8-16,-9-11-320 16,9 3 172-16,-4-3-672 15,3 7 456-15</inkml:trace>
          <inkml:trace contextRef="#ctx0" brushRef="#br0" timeOffset="180711.0182">7444 13771 684 0,'-12'-17'252'0,"12"10"-192"0,4 0-20 15,-4 7 172-15,8 0-124 0,7-7 52 16,4 7-80-16,9-7-4 16,3 7-32-16,3-3 12 15,5 6-20-15,0-6-96 16,-4 3 44-16</inkml:trace>
        </inkml:traceGroup>
        <inkml:traceGroup>
          <inkml:annotationXML>
            <emma:emma xmlns:emma="http://www.w3.org/2003/04/emma" version="1.0">
              <emma:interpretation id="{0D27296D-35C6-4B04-96E8-3644D8969B05}" emma:medium="tactile" emma:mode="ink">
                <msink:context xmlns:msink="http://schemas.microsoft.com/ink/2010/main" type="inkWord" rotatedBoundingBox="10338,14423 12534,14215 12664,15590 10468,15798"/>
              </emma:interpretation>
              <emma:one-of disjunction-type="recognition" id="oneOf47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181338.2504">8183 13475 560 0,'-12'-7'208'0,"12"7"-164"0,-19 14-8 0,7-4 100 15,5 8-80-15,-13 13 76 16,9 7-76-16,-9 10 32 16,9 3-52-16,-1-3-12 15,4-3-12-15,5-4 16 16,3-6-16-16,3-8-4 16,9-6-4-16,3-7 20 15,5-4-12-15,3-6-12 16,0-4-4-16,1-14-120 15,3 4 68-15,-8-21-48 16,0 6 60-16,-3-12 0 16,-5-5 24-16,-7 1 40 15,0 10-12-15,-8 14 96 16,4 3-56-16,-4 21 48 16,4 7-56-16,0 10-12 15,8 14-16-15,4-7 8 16,3-7-12-16,8-4 32 15,5-2-24-15,-1-12 4 16,0 1-12-16,0-14 48 16,-4 1-32-16,-7-22-12 15,-1 7-4-15,-11-20 0 16,-4 7-4-16,-8-18 16 16,4 11-12-16,-7-4-12 15,3 11 0-15,-4 3-4 16,8 10 0-16,1 0-64 0,3 8 40 0</inkml:trace>
          <inkml:trace contextRef="#ctx0" brushRef="#br0" timeOffset="181773.8814">8733 13916 696 0,'-12'3'256'0,"12"-3"-196"15,-15 7-20-15,3-4 144 16,8 4-108-16,-11 4 52 16,-1 2-80-16,-3 5-24 15,3 2-16-15,1 1 0 16,7 3-4-16,8-3 16 16,12-4-12-16,7-7 32 15,8-3-24-15,4-14 4 16,0 4-12-16,0-11-24 15,0 4 8-15,-12-11 12 16,-3 7 0-16,-16-6-56 0,-4 2 28 0,-15-6 4 16,3 4 8-16,-11 2 4 15,8 8 0-15</inkml:trace>
          <inkml:trace contextRef="#ctx0" brushRef="#br0" timeOffset="182148.9306">8651 13128 800 0,'0'-11'296'0,"0"11"-232"0,12 11-16 16,-8-1 8-1,7 4-40-15,-3 13 40 16,4 1-32-16,-1-1 12 16,-3 4-20-16,0-3 20 15,0-4-24-15,-12-3 32 16,0-4-28-16,-15-3 20 15,3-1-20-15,-3-6-60 0,7 4 20 16,8-8-16-16,8 4 24 0,23-7 8 16,12 3 8-16,11-10-196 15,4 4 108-15</inkml:trace>
          <inkml:trace contextRef="#ctx0" brushRef="#br0" timeOffset="183667.9376">8977 13193 508 0,'-4'-14'188'0,"4"14"-148"0,4-3-8 15,-4-4 168 1,11 7-116-16,-3-3 116 16,4 6-116-16,7 7 28 15,0 11-68-15,8 13 20 16,12 8-36-16,0 30-16 15,-1-3-8-15,-14 37 12 16,-5-6-8-16,-27 10 32 16,-3-10-24-16,-24 10 48 15,0-10-36-15,-19-10-40 0,15-8 4 0,-15-27-580 16,7-7 320 0</inkml:trace>
          <inkml:trace contextRef="#ctx0" brushRef="#br0" timeOffset="188260.4002">9515 13317 248 0,'0'-3'92'0,"0"3"-72"0,-4 37-4 16,4-19 124 0,4 2-80-16,-4 15 52 15,0-1-64-15,0 11 12 16,0 3-40-16,0 4 36 16,0-4-32-16,-8-10 84 15,4-1-60-15,-4-16 40 16,8-4-52-16,-7-17-36 15,7 0-4-15,0-20 16 16,0 2-4-16,0-23-4 0,7 10 0 0,-3-10-32 31,8 7 16-31,-8-1-4 0,11 11 8 0,-11 0 8 16,4 7 0-16,-1 0-12 16,-3 6 8-1,4 4 12-15,0 4-4 0,-8 10 52 16,8 7-32-16,-8 6 16 15,3 15-24-15,-3 6 8 16,0 0-12-16,0 0-8 16,0-3 0-16,0-10 20 15,0-4-12-15,8-14 32 16,-8-3-28-16,8-17 12 16,-4-1-16-16,-4-20 0 15,15 4-4-15,-3-21-68 16,3 13 32-16,-3-13-76 15,7 10 60-15,-3-6-8 16,3 16 32-16,-7 1 76 16,-1 13-32-16,-3 7 80 15,0 10-56-15,4 8 72 16,-5 6-68-16,1 10 36 16,-4 1-52-16,4 10 52 15,-8 3-52-15,0 4 12 16,7 0-32-16,-14-4 28 15,7-3-28-15,0-4 32 16,-8-6-32-16,4-11-172 0,4 0 84 16,0-7-328-16,4 1 228 0</inkml:trace>
          <inkml:trace contextRef="#ctx0" brushRef="#br0" timeOffset="188619.883">10037 13861 748 0,'-4'13'276'0,"4"-13"-216"0,20 0-16 0,-5-3 68 16,-7 0-72-16,11-8 16 16,-3 4-32-16,-5-10 12 15,9 3-20-15,-12-3 20 16,3 3-24-16,-11-3-4 15,0 7-4-15,-8-7-4 16,-3 6 0-16,-9 4-12 16,1 7 8-16,-16 7 28 15,16 7-12-15,-8 7 40 16,7 6-28-16,1 4 20 16,11 4-24-16,16-4 16 15,8-4-20-15,3-3 8 16,8 0-12-16,4-10 28 15,-4-4-24-15,12-10-288 16,-1 0 148-16,9-10-508 16,-1 3 356-16</inkml:trace>
          <inkml:trace contextRef="#ctx0" brushRef="#br0" timeOffset="187224.1302">9244 12918 372 0,'0'0'140'0,"0"0"-112"0,0 3-4 0,0-3 48 15,0 0-44-15,0 0 104 16,0 0-76-16,0 0 48 15,0 0-64-15,0-3 52 16,7 3-56-16,-7-4 28 16,8 1-36-16,-8-4 60 15,4 7-48-15,-4-3 8 16,0 6-28-16,0-3 4 16,8 0-12-16,-8 0 20 15,15 0-20-15,5 0 4 16,3 0-8-16,12 0 12 15,11 4-12-15,8-8 24 0,4 1-20 16,24-4-4-16,3 3-4 16,4 1 20-16,-12 3-12 0,-3-4-20 15,-8 8 0-15,-16-1-4 16,-15-3 4 0,-8 0 44-16,0-3-24 0,-15 3 24 15,-1 0-20-15,-11 0-8 16,8 0-4-16,-8 0-156 15,8 0 84-15</inkml:trace>
        </inkml:traceGroup>
        <inkml:traceGroup>
          <inkml:annotationXML>
            <emma:emma xmlns:emma="http://www.w3.org/2003/04/emma" version="1.0">
              <emma:interpretation id="{3C70450A-D7B8-4F29-8D3F-A1F531AD9DB9}" emma:medium="tactile" emma:mode="ink">
                <msink:context xmlns:msink="http://schemas.microsoft.com/ink/2010/main" type="inkWord" rotatedBoundingBox="13107,13854 13986,13771 14065,14612 13187,14696"/>
              </emma:interpretation>
              <emma:one-of disjunction-type="recognition" id="oneOf48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189340.7731">11597 12453 780 0,'16'-24'288'0,"-16"24"-224"0,8-17-20 16,-8 10 180-1,0 4-132-15,-12-8 80 16,4 8-104-16,-15-4-28 16,0 7-24-16,-16 0-24 15,4 7 4-15,-11 0-4 0,11 0 0 0,-15 0 16 16,11-1-4-16,-8 1 8 16,13-3-8-16,-5 3-20 15,12 0 8-15,-4-4 20 16,8 0-4-16,-1 4-48 15,5 4 24-15,0 2-8 16,7 1 16-16,0 10-28 16,-3 7 20-16,-1 14 24 15,5 3-4-15,-1 7 8 16,1 0-4-16,-13 11 12 16,13-1-12-16,-12 4 16 15,11-4-16-15,-4-3 24 16,9-10-20-16,-13-8 24 15,9-13-24-15,-1-10 32 16,4-4-28-16,8-10-24 16,0-3 4-16,8-8-16 15,11 1 8-15,20-1 0 16,-8 4 4-16,12 0 24 16,-5 4-8-16,9-1-12 15,-8 4 0-15,-8-4-156 16,-4 1 88-16,-4-4-216 15,-4 0 160-15</inkml:trace>
          <inkml:trace contextRef="#ctx0" brushRef="#br0" timeOffset="189821.5696">10835 12911 572 0,'-12'-3'208'0,"12"3"-160"0,-4 3-12 0,0-3 224 16,4 3-148-16,-7-3 104 15,14 0-124-15,-7 0 56 16,0 0-88-16,8 0 64 16,4 0-68-16,19 0 48 15,11 0-60-15,9 0 32 16,11 0-44-16,3 0-28 16,-7 4-4-16,-3-8 24 15,-9 8-12-15,-7-4-4 16,-12 0-4-16,-8 0 20 15,1 0-12-15,-9-4-108 16,-3 4 48-16,-8-3-280 16,8 3 184-16</inkml:trace>
        </inkml:traceGroup>
      </inkml:traceGroup>
    </inkml:traceGroup>
    <inkml:traceGroup>
      <inkml:annotationXML>
        <emma:emma xmlns:emma="http://www.w3.org/2003/04/emma" version="1.0">
          <emma:interpretation id="{30CBAD0D-F933-4DC8-A471-FB4056D4EAEE}" emma:medium="tactile" emma:mode="ink">
            <msink:context xmlns:msink="http://schemas.microsoft.com/ink/2010/main" type="paragraph" rotatedBoundingBox="3023,16228 20058,15041 20207,17180 3172,18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3FA008-4E8F-4387-A6EB-3721D764D302}" emma:medium="tactile" emma:mode="ink">
              <msink:context xmlns:msink="http://schemas.microsoft.com/ink/2010/main" type="line" rotatedBoundingBox="3023,16228 20058,15041 20207,17180 3172,18367"/>
            </emma:interpretation>
          </emma:emma>
        </inkml:annotationXML>
        <inkml:traceGroup>
          <inkml:annotationXML>
            <emma:emma xmlns:emma="http://www.w3.org/2003/04/emma" version="1.0">
              <emma:interpretation id="{DB5BD9D0-72F7-44E8-94B0-BF0E8D3A5533}" emma:medium="tactile" emma:mode="ink">
                <msink:context xmlns:msink="http://schemas.microsoft.com/ink/2010/main" type="inkWord" rotatedBoundingBox="3036,16423 5535,16249 5603,17225 3104,17399"/>
              </emma:interpretation>
              <emma:one-of disjunction-type="recognition" id="oneOf49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251991.5053">824 15013 488 0,'-15'11'180'0,"15"-8"-140"0,-4 7-12 16,4-3 12 0,0 4-28-16,4 9 56 15,-1 8-36-15,-3 13 36 16,0 0-36-16,-7 35 8 16,-1 0-24-16,-8 17 0 0,9-11-8 0,-5-3 12 15,4-13-12-15,1-8-4 16,-1-6 0-16,4-14 28 15,4-4-16-15,-8-20-276 16,8-7 136-16</inkml:trace>
          <inkml:trace contextRef="#ctx0" brushRef="#br0" timeOffset="252231.644">878 15106 716 0,'47'-24'264'0,"-47"24"-204"0,81 4-16 0,-46 3 44 16,-4 6-56-16,11 5-40 16,-7-1 4-16,-4 10 48 15,-4-3-20-15,-15 0 16 16,-1 7-24-16,-22 7 44 16,-5 0-32-16,-34 0 4 15,0 7-20-15,-24-7 28 16,12-8-24-16,-4-12-136 15,16-8 64-15,11-17-256 16,20 4 176-16</inkml:trace>
          <inkml:trace contextRef="#ctx0" brushRef="#br0" timeOffset="252516.9032">1877 15134 496 0,'0'-4'184'0,"0"4"-140"0,-19 4-16 0,7-4 40 16,-4 7-44-16,-22 3 96 16,-5 7-68-16,-26 18 28 15,7 6-44-15,-4 35 20 16,8-1-28-16,3 22 44 15,17-15-40-15,7 4 4 16,15-10-24-16,9-7 28 16,7-7-24-16,7-11-320 15,5-13 160-15</inkml:trace>
          <inkml:trace contextRef="#ctx0" brushRef="#br0" timeOffset="253191.7138">1672 15629 520 0,'-20'31'192'0,"20"-31"-152"0,-11 24-8 0,7-13 16 16,8-1-32-16,-4 0 4 16,8 1-12-16,3-8 28 15,9 1-20-15,-1-8 32 16,4 1-32-16,0-11-4 15,1 4-8-15,-5-8 4 16,-4 5-4-16,-7-1-12 16,0 4 4-16,-8 3-32 15,4 7 20-15,-8 7 32 16,4 6-8-16,0 5 52 16,4 2-32-16,3-3 64 15,5 4-52-15,4-7 28 0,3 0-40 0,12-11 28 16,0-3-32-1,8-7 64-15,-5-3-48 0,-6-4 8 16,-1 0-28-16,-16-6 16 16,-3 6-24-16,-16-10-4 15,-3 0-4-15,-13 3-104 16,5 0 56-16,-4 1 0 16,11 6 28-16,-3 0-92 15,11 7 56-15</inkml:trace>
          <inkml:trace contextRef="#ctx0" brushRef="#br0" timeOffset="253497.7959">2214 15161 748 0,'19'0'276'0,"-19"0"-216"0,43 18-16 16,-24-8 120-1,0 11-100-15,1 23 96 16,3 8-92-16,-8 24 64 16,-11 3-76-16,-15 7 68 0,-16-14-72 15,-31 0 60-15,-20 4-60 16,1 0-312-16</inkml:trace>
          <inkml:trace contextRef="#ctx0" brushRef="#br0" timeOffset="237848.6609">2864 15609 728 0,'-31'10'268'0,"31"-10"-208"0,8 3-16 0,3 4 72 16,9 0-72-16,3-3 16 15,12-4-36-15,7-4-152 16,5 1 64-16,11-8-388 15,12 5 252-15,3-1-96 16</inkml:trace>
          <inkml:trace contextRef="#ctx0" brushRef="#br0" timeOffset="237685.7263">2945 15347 644 0,'-7'-3'236'0,"7"3"-180"0,23-4-20 16,-15 1 184-1,7 6-128-15,8-3-28 16,-3 0-40-16,-1 0-24 16,0 7 4-16,8 3-412 0,-7 11 224 15,7-4-268-15</inkml:trace>
        </inkml:traceGroup>
        <inkml:traceGroup>
          <inkml:annotationXML>
            <emma:emma xmlns:emma="http://www.w3.org/2003/04/emma" version="1.0">
              <emma:interpretation id="{AAD5C9AA-FE20-490C-AB16-72DD7576CFB9}" emma:medium="tactile" emma:mode="ink">
                <msink:context xmlns:msink="http://schemas.microsoft.com/ink/2010/main" type="inkWord" rotatedBoundingBox="6047,16586 6665,16543 6713,17230 6095,17274"/>
              </emma:interpretation>
              <emma:one-of disjunction-type="recognition" id="oneOf50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238512.4741">3700 15485 664 0,'4'-11'244'0,"12"8"-188"0,11-4-16 16,-4 4 112-16,16-1-92 16,11 1-16-16,8 3-28 0,0 3-252 15</inkml:trace>
          <inkml:trace contextRef="#ctx0" brushRef="#br0" timeOffset="238329.9407">4223 15175 404 0,'0'-7'148'0,"0"4"-112"0,-4 3-12 0,0 0 108 15,0-4-76-15,-4 1 32 16,-3-1-52-16,-8 4 64 16,-5 0-52-16,-7 4 36 0,-7 3-48 15,-9 3 60-15,-11 7-56 16,12 4 44-16,-1 10-48 15,8 10 32-15,5 11-36 16,10-1 44-16,13-2-44 16,11-5-16-16,11-2-8 15,13-11 0-15,10-4-4 16,13-6-28-16,3-4 12 0,-3-7-296 16,-5-3 172-16,1-3-256 15,-8-8 228 1,-8 1-212-1</inkml:trace>
          <inkml:trace contextRef="#ctx0" brushRef="#br0" timeOffset="239022.2815">4293 15708 384 0,'-4'4'140'0,"0"-8"-108"0,4 8-8 15,0-4 92-15,0 0-68 16,0 0 24-16,-4 0-40 15,0 7 4-15,-4 0-20 16,1 3 8-16,-1 4-12 16,-4-4 20-1,1 4-20-15,-1 3 24 0,8-3-24 0,4-4 12 16,8 4-12-16,3-7 20 16,9-7-20-16,-1 0-12 0,4-11-4 15,1 1 12-15,-9 0-4 16,-7 0 32-16,-12-1-20 15,-4 1 152-15,-3 3-92 16,-5 0 48-16,8-3-76 16,5 10-68-16,6-7 8 15,21 7-836 1</inkml:trace>
        </inkml:traceGroup>
        <inkml:traceGroup>
          <inkml:annotationXML>
            <emma:emma xmlns:emma="http://www.w3.org/2003/04/emma" version="1.0">
              <emma:interpretation id="{ED9AB5FA-D895-4D90-BD95-E659E8A01FA6}" emma:medium="tactile" emma:mode="ink">
                <msink:context xmlns:msink="http://schemas.microsoft.com/ink/2010/main" type="inkWord" rotatedBoundingBox="7197,16428 11909,16100 11983,17155 7271,17484"/>
              </emma:interpretation>
              <emma:one-of disjunction-type="recognition" id="oneOf51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241856.4143">6317 15017 300 0,'-4'-4'112'0,"4"4"-88"0,-8-3-8 0,1 0 56 16,7 6-44-16,-12-3 8 15,4 3-24-15,-11 1 20 16,0 3-20-16,-12 0 12 15,7 3-12-15,-10 7 12 16,-1 4-16-16,4-1 60 16,4 1-40-16,-8 10 140 15,8 0-96-15,0 14 64 16,7 6-76-16,5 22-8 0,7-8-32 16,8 0 16-16,8-10-24 15,7-13 24-15,5-4-24 16,-1-14-128-16,4-11 64 0,-3-2-632 15,7-1 376 1,0-17 140-16</inkml:trace>
          <inkml:trace contextRef="#ctx0" brushRef="#br0" timeOffset="242397.3532">6267 15216 340 0,'-8'-6'128'0,"4"9"-100"0,0 0-8 0,0 1 156 15,1 6-100-15,-9 7 40 16,4 4-68-16,-3 7 44 15,3 3-56-15,0 3-8 16,4-3-16-16,0-4 0 16,8 1-8-16,8-7 40 0,3-8-20 15,1-6-84-15,3-7 32 16,1-3-160-16,-1-18 108 16,-8-3-100-16,-3 0 108 15,0 0 0-15,-8 0 44 16,0 10 132-16,0 7-56 15,0 7 168 1,8 7-120-16,3 7 40 16,5 13-76-16,11 1 16 0,4-4-44 15,4 0-36-15,3-10 0 16,1-14 44-16,-4-14-20 16,-8 7 16-16,-8-10-20 0,-7-4 8 15,-4-3-12-15,-8 0-8 16,-4-7 0-16,-4 0 12 15,0 11-8-15,1-5-20 16,3 12 4 0,0 2-24-16,4 5 20 0,4-1-224 15,7 0 128-15</inkml:trace>
          <inkml:trace contextRef="#ctx0" brushRef="#br0" timeOffset="242655.0391">6662 14996 476 0,'19'7'176'0,"-19"-7"-136"0,50 31-12 0,-19-7 260 15,8 0-164-15,23 18 108 0,-12 13-136 16,-3 13-16-16,-9 8-52 15,-14-4 36-15,-9-3-36 16,-23-21 72 0,-3 11-52-16,-36-11-8 0,-3-7-24 15,-4-6-512-15,3-4 268 16,21 0-428-16</inkml:trace>
          <inkml:trace contextRef="#ctx0" brushRef="#br0" timeOffset="239667.0001">4834 15093 540 0,'8'-25'200'0,"4"15"-156"0,-4-4-12 15,-1 7 132-15,5 1-96 16,7-1 80-16,5 10-88 16,6 7-12-16,13 15-32 15,7 9 8-15,1 14-16 0,-1 31 4 16,-7 28-4-16,-5-4 20 16,-11-10-16-16,-7-7 4 15,-12-7-8-15,-5-3 20 16,-6-4-16-16,-5-10 24 15,-12-7-24-15,-3-13 4 16,-8-8-8-16,0-13-216 16,-4-8 112-16,8-9-184 15,8-11 164-15,3-7-308 16,5-7 240 0,19-3 36-16</inkml:trace>
          <inkml:trace contextRef="#ctx0" brushRef="#br0" timeOffset="239996.8915">5415 15048 384 0,'-4'-14'140'0,"4"14"-108"16,-4 7-8-16,-3 0 136 16,3 3-92-16,-16 11 132 15,1 3-116-15,-16 17 64 16,0 0-84-16,-19 25 36 16,4-1-60-16,-8 7 24 15,15-3-36-15,-3-3 8 0,7-11-20 16,12-11-8-16,8-9-4 15,7-8-420-15,4-6 228 16,16-4-380-16</inkml:trace>
          <inkml:trace contextRef="#ctx0" brushRef="#br0" timeOffset="240552.3912">5369 15767 392 0,'11'10'148'0,"1"-6"-116"16,-4-4-8-16,7 0 172 0,-3 3-112 16,-1-3 8-16,9-3-52 15,-1-1-20-15,8 1-12 16,4-4 12-16,0 0-12 0,-4-3 16 16,-4 6-16-16,-3-3-4 15,-5-3 0-15,-3 0 28 16,-8-1-16-16,-4 5-24 15,4-5 4-15,-12 4 8 16,0 1 0-16,-3-1-4 16,-1 7 4-16,-4 0-24 15,-7 7 12-15,4-1 4 16,-4 1 4-16,3-3 0 16,-3 3 0-16,4 6 16 0,3 1-8 15,8-4 76-15,-11 1-48 16,11 6 32-16,4 4-40 15,1-1 28-15,-1 8-32 16,8-1 4-16,7 1-16 16,9-7 28-16,3 6-24 15,19-6 20-15,13-4-20 16,3-10-404-16,4 3 212 16,-4-3-408-1</inkml:trace>
          <inkml:trace contextRef="#ctx0" brushRef="#br0" timeOffset="243508.8245">7993 14996 464 0,'31'-10'176'0,"-23"3"-140"0,8 0-8 0,-9 4 152 16,1 3-104-16,-4-4 52 15,0 1-80-15,-12-4 12 16,0 7-40-16,-19-4-28 16,0 8 4-16,-19-4 0 15,7 3 4-15,-19-3 0 16,11 0 0-16,-18 0 8 15,6 7-4-15,1-7-20 16,12 4 8-16,3-1-12 16,16 7 8-16,4 1-8 15,8 9 8-15,-1 1 52 16,8 0-20-16,-3 6 52 16,11 4-40-16,-16 14 64 15,12 0-56-15,-19 17-24 16,12 0-16-16,-1 6 36 0,-7-6-24 15,11-14-20-15,-8-6 4 16,12-11 16-16,-3-7-4 16,7-10 16-16,7-8-16 0,5-6-4 15,7 0 0-15,16-3-32 16,4 0 16-16,15 3 4 16,0 3 8-16,1 0 0 15,-5 11 0-15,0-10 16 16,-7 3-8-16,-12-1-136 15,-4-2 72-15,-8-4-156 16,-7 0 120-16,-4-7-364 16,-1-3 256-16,-7 3-24 15</inkml:trace>
          <inkml:trace contextRef="#ctx0" brushRef="#br0" timeOffset="243749.9659">7358 15368 600 0,'-19'-17'224'0,"27"10"-176"0,11-4-12 0,-3 8 192 16,15-4-132-16,3 0 76 0,17 0-100 16,11-3 92-16,4 3-92 15,-8 4 16-15,11-8-52 0,-3 4-4 16,-4 4-20-16,-4 0-164 15,-11 3 80-15,-5 0-428 16,-7 3 276-16,-4 7-312 16</inkml:trace>
          <inkml:trace contextRef="#ctx0" brushRef="#br0" timeOffset="244108.5133">8853 15000 288 0,'-8'-14'108'0,"-4"10"-84"0,-7 4-4 0,3 4 188 16,-11 3-116-16,-7 10 60 16,-13 0-88-16,-7 7 76 15,0 18-80-15,0 2 112 0,11 8-96 16,4 24-4-16,8 10-44 0,12 0 28 16,7-11-32-16,12-13-32 15,8-7 4-15,4-13-272 16,11-15 148-16,8-6-480 15,11-7 336 1,5 3 84-16</inkml:trace>
          <inkml:trace contextRef="#ctx0" brushRef="#br0" timeOffset="244829.4314">8744 15247 300 0,'4'0'112'0,"-8"0"-88"0,0 0-8 16,1 7 40-16,-1-3-36 15,-4 3 68-15,0 6-48 16,-3-2 88-16,3 16-72 16,0 4 36-16,0 10-56 15,1-10-20 1,7 0-8-16,7 0 52 0,5-7-32 16,3 1-4-16,5-15-12 15,-1 4-72-15,1-14 32 16,-1 0-156-16,-4-7 104 15,-3-10-144-15,-4-4 132 16,-8-3-44-16,0 0 80 16,-4 0 84-16,4 10-12 15,0 0 244-15,4 14-144 0,3 0 120 16,5 14-140-16,4 3 12 16,3 4-64-16,4-4-20 15,0-3-12-15,4-4 8 0,1-10-12 16,-1-7 40-16,-4-3-24 15,-8-4 20-15,-3 0-24 16,-8-3-16-16,-4-4-8 16,-4 1 12-16,0-1-4 15,-4 0 8-15,5 8-8 16,-1-1 16-16,0 7-12 16,4 4-40-16,4-1 20 0,3 1-316 15,1-1 180-15,15 8-360 16</inkml:trace>
          <inkml:trace contextRef="#ctx0" brushRef="#br0" timeOffset="245094.6557">9379 15017 736 0,'39'0'272'0,"-8"14"-208"0,4 13-20 15,-12-3 272-15,0 7-180 16,0 7 44-16,-11 17-108 16,3 21-12-16,-7 10-36 0,-12 3 12 0,-3-6-20 15,-21-21-388-15,-18-7 204 16</inkml:trace>
        </inkml:traceGroup>
        <inkml:traceGroup>
          <inkml:annotationXML>
            <emma:emma xmlns:emma="http://www.w3.org/2003/04/emma" version="1.0">
              <emma:interpretation id="{2779C0C6-6B8B-41A7-93D9-4A69AA45BB89}" emma:medium="tactile" emma:mode="ink">
                <msink:context xmlns:msink="http://schemas.microsoft.com/ink/2010/main" type="inkWord" rotatedBoundingBox="12429,17455 12607,17442 12626,17708 12448,17721"/>
              </emma:interpretation>
              <emma:one-of disjunction-type="recognition" id="oneOf52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256258.1097">10184 16063 756 0,'8'-17'280'0,"-4"24"-216"0,15 10-20 0,-7-3 84 15,0 6-80-15,-5 8 44 16,-11 6-56-16,-7 4 104 16,-24 0-80-16,-15-4-352 0,-16 11 156 15</inkml:trace>
        </inkml:traceGroup>
        <inkml:traceGroup>
          <inkml:annotationXML>
            <emma:emma xmlns:emma="http://www.w3.org/2003/04/emma" version="1.0">
              <emma:interpretation id="{6F30BEFC-03E0-4867-99F2-EC9A0561E360}" emma:medium="tactile" emma:mode="ink">
                <msink:context xmlns:msink="http://schemas.microsoft.com/ink/2010/main" type="inkWord" rotatedBoundingBox="13940,16086 15942,15946 16030,17205 14027,17344"/>
              </emma:interpretation>
              <emma:one-of disjunction-type="recognition" id="oneOf53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257516.2653">11593 14748 476 0,'-11'-31'176'0,"3"25"-136"0,16-5-12 0,0 4 76 16,3 1-64-16,9 2 8 16,7 4-28-16,7 10-12 15,13 21-4-15,3 28 20 0,12 27-12 16,-8 0 4-16,8 10-8 16,-15 32 12-16,-9 6-12 15,-18-21 16-15,-16-13-16 16,-12-14 40-16,-11-3-24 0,-1-11 4 15,-3-7-16-15,4-20 44 16,3-21-28-16,1-13-68 16,3-22 20-16,8-13-616 15</inkml:trace>
          <inkml:trace contextRef="#ctx0" brushRef="#br0" timeOffset="257770.4738">12151 14711 756 0,'0'-24'280'0,"0"24"-216"0,12-11-20 16,-12 11-12-16,7 4-28 16,-3 9-20-16,-8 18 8 0,-11 24 48 15,-5 14-20 1,-7 10 8-16,-11-6-16 0,-9-5 36 0,-3 5-24 15,-4-1 40-15,-4 4-36 16,3-8-16-16,9-6-4 16,11-17-328-16,16-7 176 15,11-17-408 1</inkml:trace>
          <inkml:trace contextRef="#ctx0" brushRef="#br0" timeOffset="259242.3895">12360 15712 560 0,'-8'-4'208'0,"4"11"-164"0,12 0-8 0,0 0 56 16,0 0-56-16,7 3 12 15,4-6-28-15,1 6 40 16,-1-3-32-16,4-7-16 0,1 0-4 0,-5-3 44 16,-4-1-28-16,1-6 16 15,-5 6-24-15,-3-3 28 16,-8 1-28-16,-4-5-4 16,0-3-8-16,1 1-4 15,-5-4 0-15,0 3-12 16,-3 3 8-16,-1 5-24 15,0-1 16-15,-3 14-32 16,-1 3 28-16,1 0-28 16,-5 7 24-16,9 1 8 15,-5 2 12-15,9 1 8 16,3 3-4-16,4 0 16 16,0 4-12-16,15-4 40 15,5-7-24-15,3-3 56 16,8-11-44-16,-8 4 36 15,4-7-40-15,0-7-328 0,4 4 164 16,0 6-472 0</inkml:trace>
          <inkml:trace contextRef="#ctx0" brushRef="#br0" timeOffset="260984.5235">13037 14745 436 0,'0'-10'160'0,"0"10"-124"0,0-7-8 0,0 3 28 16,-3 8-36-16,-5-4 16 15,8 0-20-15,-8 0 20 16,0 0-24-16,-7 3 4 16,-1 4-8-16,-15 10-24 15,8 1 8-15,-16 12 56 16,16 8-24-16,-19 17 16 16,11-3-24-16,-4 3 0 15,15-10-8-15,1 6 4 16,4-6-8-16,7-4 52 15,12-3-32-15,3-10 44 16,13-4-40-16</inkml:trace>
          <inkml:trace contextRef="#ctx0" brushRef="#br0" timeOffset="261569.6048">13018 15020 372 0,'-12'0'140'0,"12"0"-112"0,-7 17-4 0,3-6 40 15,4-1-40-15,-8 4 52 16,8 3-44-16,-8 0 12 16,16 4-28-16,-8-4 8 15,4 0-12-15,4-3 20 16,11 0-20-16,-3-7 40 15,-5 3-28-15,8-6 20 16,1-1-24-16,-5-10-28 16,-3 4 4-16,0-8-44 15,-5 1 28-15,-7-4-56 16,8 4 44-16,-8 0 32 16,0 3 4-16,0 3-44 15,0 4 24-15,0 4 20 16,8 3 0-16,0 3 20 15,7 0-16-15,8-3 40 16,0 0-24-16,5-7 12 16,10 3-20-16,-11-9 20 15,0 6-24-15,-11-7 12 0,-4-4-12 16,-12-2 12-16,0 2-16 0,-16-9 4 16,4 2-4-16,-7-6-24 15,7 4 8-15</inkml:trace>
          <inkml:trace contextRef="#ctx0" brushRef="#br0" timeOffset="261797.186">13463 14669 464 0,'-11'0'176'0,"11"0"-140"0,7 18-8 0,1 6 64 15,4 7-56-15,11 24 56 16,0 7-52-16,0 13 16 16,4-13-36-16,-7 0 8 15,-1-10-16-15,-15 3 100 16,-4-4-64-16,-27-2 32 16,0-1-44-16</inkml:trace>
        </inkml:traceGroup>
        <inkml:traceGroup>
          <inkml:annotationXML>
            <emma:emma xmlns:emma="http://www.w3.org/2003/04/emma" version="1.0">
              <emma:interpretation id="{959E69A9-D05F-403B-8D1F-91280B17B912}" emma:medium="tactile" emma:mode="ink">
                <msink:context xmlns:msink="http://schemas.microsoft.com/ink/2010/main" type="inkWord" rotatedBoundingBox="16452,16128 16775,16106 16801,16474 16478,16497"/>
              </emma:interpretation>
              <emma:one-of disjunction-type="recognition" id="oneOf54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62293.0037">14110 15089 664 0,'19'7'244'0,"-19"-7"-188"0,46-3-16 16,-22-1 24-1,3 4-44-15,4-3 36 0,4-1-32 16,-4-3-136-16,-4 4 60 0</inkml:trace>
          <inkml:trace contextRef="#ctx0" brushRef="#br0" timeOffset="262112.0231">14206 14745 872 0,'16'-17'324'0,"-16"17"-252"0,23-7-20 0,-15 3 68 16,4 8-76-16,-1-1-28 15,1-3-12-15,3 0 40 16,1 7-24-16,3 0 88 15,4 0-60-15,1 3-472 16,3 1 228-16</inkml:trace>
        </inkml:traceGroup>
        <inkml:traceGroup>
          <inkml:annotationXML>
            <emma:emma xmlns:emma="http://www.w3.org/2003/04/emma" version="1.0">
              <emma:interpretation id="{BFC86ABD-A310-45FC-B98B-86FECA9A088D}" emma:medium="tactile" emma:mode="ink">
                <msink:context xmlns:msink="http://schemas.microsoft.com/ink/2010/main" type="inkWord" rotatedBoundingBox="17343,16380 17771,16351 17772,16371 17345,16401"/>
              </emma:interpretation>
            </emma:emma>
          </inkml:annotationXML>
          <inkml:trace contextRef="#ctx0" brushRef="#br0" timeOffset="264754.0689">14985 15000 364 0,'-8'-4'132'0,"8"4"-100"0,8 4-12 0,-8-4 148 15,11 0-96-15,-3-4 0 16,11 4-48-16,8-3 80 16,0 3-56-1,12-11-24-15,0 8-12 0,7-4 4 16,-3 7-8-16,-4-7 4 16,-1 7-4-16,-11-7 12 15,1 7-12-15,-13-3 24 16,-3 3-20-16,-12-4 48 15,0 8-32-15,0-4-4 16,0 0-16-16,0 0-260 16,0 0 136-16</inkml:trace>
        </inkml:traceGroup>
        <inkml:traceGroup>
          <inkml:annotationXML>
            <emma:emma xmlns:emma="http://www.w3.org/2003/04/emma" version="1.0">
              <emma:interpretation id="{EEB3C46A-2B55-4F5A-9A08-CE3E78608728}" emma:medium="tactile" emma:mode="ink">
                <msink:context xmlns:msink="http://schemas.microsoft.com/ink/2010/main" type="inkWord" rotatedBoundingBox="18822,15127 20058,15041 20126,16018 18890,16105">
                  <msink:destinationLink direction="with" ref="{950DAB7C-9E61-42B4-9E37-F98383B3EEE0}"/>
                </msink:context>
              </emma:interpretation>
              <emma:one-of disjunction-type="recognition" id="oneOf55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267214.6081">17098 14480 384 0,'20'10'140'0,"-20"-10"-108"0,34-3-8 0,-22-1 48 16,7 1-44-16,1-11 16 15,7 7-28-15,-8-10-8 16,-3 7-4-16,-5-7 92 16,-3 3-52-16,-8-7 16 15,4 7-36-15,-8-10 4 16,-4 7-16-16,-3-3-8 16,3 6 0-16,-11 0-32 15,3 7 16-15,-7 7-12 16,3 7 12-16,-7 10 16 15,0 4 0-15,0 13 32 16,8 1-20-16,3 6-4 16,12-3-8-16,4 0 20 15,4-4-12-15,16-6 40 16,3-1-28-16,8-6 40 16,0-4-36-16,0-7 64 15,0-3-52-15,-4-7-132 16,0 4 48-16,-4-4-312 15,-3 0 196-15</inkml:trace>
          <inkml:trace contextRef="#ctx0" brushRef="#br0" timeOffset="267577.5732">17586 13740 716 0,'15'-48'264'0,"-15"48"-204"0,20-31-16 0,-9 21 96 15,5 3-84-15,-5 7-64 16,1 3 0-16,-4 15-16 15,7 6 16-15,-15 13 52 16,4 1-24-16,-12 4-8 16,5 2-8-16,-21-9 28 15,9-8-16-15,-12-6 32 16,7 3-32-16,5-10-4 16,7 3-8-16,16-10 12 15,11 0-8-15,20 0 48 16,4 6-28-16</inkml:trace>
          <inkml:trace contextRef="#ctx0" brushRef="#br0" timeOffset="266449.5067">16610 13905 320 0,'-7'0'120'0,"7"0"-96"0,-12 14-4 15,4 3 36 1,8 4-36-16,-7 13 80 16,-1 8-56-16,-8 27-20 15,5-1-16-15,-5 8-8 16,9-4 0-16,-1-10 60 15,8-14-32-15,-4-10 32 16,8-7-32-16,-4-14 52 16,15 1-44-16,-3-22 28 15,-4-3-36-15,3-24 0 0,-3 0-16 16,0-24 28-16,-1 7-24 16,-3-21 4-16,0 14-12 15,-8-3-8-15,4 10 4 0,-4-1-76 16,4 15 40-16,-3 0 4 15,6 13 16-15,-3 7-52 16,0 11 36-16,0 13-24 16,8 7 32-16,0 25 20 15,7 2 0-15,-3 25 44 16,0 0-20-16,-8 0-32 16,7-4 4-16,-3-17 16 15,3-6-4-15,-3-18 40 16,0 7-24-16,-4-24 76 15,4-1-56-15,-1-26 32 16,-7-8-44-16,4-30 36 16,4 3-40-16,-4-18-4 15,4 12-16-15,-5-12-8 16,1 8 4-16,-4 3-32 16,0 14 16-16,0 3-12 15,4 18 12-15,0 2-20 16,4 22 20-16</inkml:trace>
        </inkml:traceGroup>
      </inkml:traceGroup>
    </inkml:traceGroup>
    <inkml:traceGroup>
      <inkml:annotationXML>
        <emma:emma xmlns:emma="http://www.w3.org/2003/04/emma" version="1.0">
          <emma:interpretation id="{13C5310E-93FA-4EDF-82FF-51E35DC631FF}" emma:medium="tactile" emma:mode="ink">
            <msink:context xmlns:msink="http://schemas.microsoft.com/ink/2010/main" type="paragraph" rotatedBoundingBox="17661,16697 24037,16345 24094,17376 17718,1772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88C95F11-A23F-4253-9D54-B0954FF7CF46}" emma:medium="tactile" emma:mode="ink">
              <msink:context xmlns:msink="http://schemas.microsoft.com/ink/2010/main" type="line" rotatedBoundingBox="17661,16697 24037,16345 24094,17376 17718,17728"/>
            </emma:interpretation>
          </emma:emma>
        </inkml:annotationXML>
        <inkml:traceGroup>
          <inkml:annotationXML>
            <emma:emma xmlns:emma="http://www.w3.org/2003/04/emma" version="1.0">
              <emma:interpretation id="{55ABBBF7-F73F-4C55-9979-3620D1561EB8}" emma:medium="tactile" emma:mode="ink">
                <msink:context xmlns:msink="http://schemas.microsoft.com/ink/2010/main" type="inkWord" rotatedBoundingBox="17661,16697 20448,16543 20505,17574 17718,17728"/>
              </emma:interpretation>
              <emma:one-of disjunction-type="recognition" id="oneOf56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273054.8058">15751 15591 464 0,'0'-6'176'0,"4"2"-140"0,-4 4-8 0,0 0 48 15,0 0-48-15,0 0 16 16,0 0-28-16,0 0 0 15,-4 7-8-15,-4 7 4 0,-7 6-8 16,-5-2 8-16,-7 9-8 16,-4 1 8-16,12 3-8 15,0-7-4-15,7 7 4 16,4-4 4-16,1-6-4 16,18-7 52-16,-3-4-32 15,11-7 44-15,8-3-40 0,0-6 28 16,1-5-28-16,-5 1 8 15,-4-4-20-15,-3 0 0 16,-9 4-8-16,-3 3-24 16,-4 4 8-16,-4 3-100 15,-3 7 56-15,7 3-4 16,11 11 36-16,9-4 48 16,7 0-16-16,8 0 52 15,-4-10-36-15,7 3 12 16,-3-10-24-16,-8-3 64 15,-7-7-48-15,-1 3-4 16,-11-10-16-16,-8 3 0 16,-8-3-8-16,0-4 24 15,-11 4-16-15,11-4 24 0,-4 4-24 16,9 3-120-16,3 7 60 16,3 0-680-1</inkml:trace>
          <inkml:trace contextRef="#ctx0" brushRef="#br0" timeOffset="273354.1003">16088 15426 572 0,'4'-7'208'0,"3"4"-160"0,5-4-12 0,4 7 56 0,3 4-56 15,0 2 12-15,1 8-28 16,-5 7 24-16,-11-1-28 16,-4 1 12-16,-4 14-16 0,-11-11 20 15,7-4-20-15,-4-3 32 16,1-3-28-16,3-3 4 16,0-5-12-16,16-6-40 31,4 0 16-31,22-3 48 0,13-4-12 15,3 0 52-15,8 0-40 16,-11 7-360-16</inkml:trace>
          <inkml:trace contextRef="#ctx0" brushRef="#br0" timeOffset="273652.4056">16382 15760 768 0,'0'0'284'0,"16"-3"-220"0,14-4-20 0,1 7 12 15,4 0-40-15,4 7 56 16,4-4-40-16,-5-3-148 0</inkml:trace>
          <inkml:trace contextRef="#ctx0" brushRef="#br0" timeOffset="275276.2603">16909 15774 456 0,'3'17'168'0,"-6"4"-128"0,3 17-16 16,0-4 36-16,-12 21-40 15,4 7 44-15,-11-4-36 16,-1-2 48-16,1-12-44 15,-8-6 92-15,0-10-72 16,4-11 64-16,-1-7-64 0,5-10 16 16,0-10-40-16,7-11 28 15,-3-13-32-15,11-11-144 16,4-10 64-16</inkml:trace>
          <inkml:trace contextRef="#ctx0" brushRef="#br0" timeOffset="275416.184">17067 15474 384 0,'-8'21'140'0,"1"-4"-108"0</inkml:trace>
          <inkml:trace contextRef="#ctx0" brushRef="#br0" timeOffset="275997.1779">17160 15702 372 0,'-19'0'140'0,"11"3"-112"0,0 4-4 15,8-4 56-15,-4 4-48 16,-3 0 4 0,7 3-20-16,0 1 40 15,0 6-28-15,7-3 20 0,5 3-28 16,-4 0 36-16,11-3-32 15,0-4 32-15,9-3-32 0,-13-3 56 16,4-8-16 0,-7 1-32-16,0-8-4 0,-8 4-16 15,-8-3-44-15,4 3 20 16,0-6-44-16,-4 13 36 16,-4-7-64-1,8 7 48-15,8 7 36 16,-4 6 0-16,11-2 32 15,4 2-20-15,16 1 40 16,8-4-28-16,3-3 56 16,12-7-44-16,-15-3 80 0,-12-4-64 15,-12 0-8-15,-11-3-28 0,-12-4-12 16,-11 0 0-16,3-10 12 16,-11 0-8-16,4 0-4 15,-1 0 0-15,12 3-24 31,5 8 12-31,14-5-128 0,9 11 76 16,7-6-648-16,4 6 392 16,0-4 128-16</inkml:trace>
          <inkml:trace contextRef="#ctx0" brushRef="#br0" timeOffset="276696.0494">17772 15540 520 0,'-4'0'192'0,"0"0"-152"0,-8 7-8 16,12 0 8-16,0 3-28 16,0 0-32-16,4 7 12 15,-8 1 36 1,4-5-16-16,-3 12 52 16,6-5-36-16,-6 1 48 15,-1 3-44-15,-8 0 12 16,12 4-28-16,-12 3 8 0,5 3-12 15,-1 0 20-15,4-6-20 0,-4 3 84 16,8-7-52-16,0-3 68 16,8-4-64-16,-4-14-308 15,4-3 140-15,-8 0-500 16</inkml:trace>
          <inkml:trace contextRef="#ctx0" brushRef="#br0" timeOffset="276225.2847">17799 15492 548 0,'-4'-21'204'0,"16"18"-156"0,15 3-16 0,-12 0 0 16,1 0-24-16,19 3 16 16,3 4-16-16,1 3-4 15,4 7 0-15,-9 4 48 0,-7 0-28 16,-7 3 32-16,-16-4-28 16,-12-2 88-16,-11 2-64 15,-5-9 20-15,-3 2-40 16,0-6 68-1,4 4-56-15,-4-8-392 16</inkml:trace>
          <inkml:trace contextRef="#ctx0" brushRef="#br0" timeOffset="280456.808">15596 15285 476 0,'-11'-3'176'0,"3"3"-136"0,0 3-12 0,8 1 48 16,-12 3-48-16,-7 3 40 16,0 7-36-16,3 11-28 15,-22 20-4-15,10 14 8 0,-10 7-4 16,-1-4 8-16,12 0-8 16,15-3 16-1,12 7-12-15,12 17 136 16,15-3-76-16,12-8-164 15</inkml:trace>
        </inkml:traceGroup>
        <inkml:traceGroup>
          <inkml:annotationXML>
            <emma:emma xmlns:emma="http://www.w3.org/2003/04/emma" version="1.0">
              <emma:interpretation id="{67EAC9DA-74E8-479D-AD4D-B584B151DD5D}" emma:medium="tactile" emma:mode="ink">
                <msink:context xmlns:msink="http://schemas.microsoft.com/ink/2010/main" type="inkWord" rotatedBoundingBox="20680,16736 24048,16550 24087,17264 20720,17450">
                  <msink:destinationLink direction="with" ref="{950DAB7C-9E61-42B4-9E37-F98383B3EEE0}"/>
                </msink:context>
              </emma:interpretation>
              <emma:one-of disjunction-type="recognition" id="oneOf57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282933.1487">20153 15474 300 0,'-4'45'112'0,"-4"-14"-88"0,0 21-8 0,8-32 64 0,0 8-48 16,0-4 16-16,0-3-32 15,0-4 28-15,-8-3-28 16,8-4 48-16,0-10-36 16,0 0 12-16,8-3-24 15,-4-1 8-15,4-6-12 16,0-7 20-16,3-14-20 16,1-7-4-16,-5-4-4 0,9-6 12 15,-4 0-8-15,-5 3-28 16,5 11 8-16,-4 10-12 15,-4-4 12-15,7 11 24 16,-11 7-4-16,4 6-20 0,-4 4 4 16,0 11 4-16,0 13 4 15,8 10 0-15,-4 4 0 16,3 10 32-16,-7-3-16 16,4-4 12-16,-8-6-16 15,4-8 36-15,0-3-24 16,0-6-4-16,4-8-12 15,-4-3 80-15,4-14-36 16,8-10-24 0,-5-7-8-16,1-14-16 15,4-14-4-15,7-10 4 16,1 7-16-16,-1 0 8 16,4 17-48-16,0 4 24 0,-3 13-48 15,-1 4 44-15,-7 17 8 31,-1 7 12-31,-7 17 64 16,4 0-28-16,-8 14 24 16,0 3-28-16,4-3 44 15,4-7-36-15,-1 0 84 16,1-7-64-16,4-10 32 16,-5 3-48-16,13-10-548 15,-9-4 284-15</inkml:trace>
          <inkml:trace contextRef="#ctx0" brushRef="#br0" timeOffset="283248.4867">20698 15533 520 0,'4'0'192'0,"-4"0"-152"0,4 10-8 0,8-10 16 16,-5 4-32-16,5-4 32 15,-4 3-32-15,11-6 20 16,-11-1-20-16,3-6 52 15,-3 3-36-15,-8-7-24 16,0 4-8-16,-8-11 8 16,8 8-4-16,-11-5 8 15,-5 5-8-15,-3 6-92 16,7 10 52-16,-7 11-8 16,4 3 28-16,3 11 40 15,0-1-16-15,12 8 0 16,4-1-4-16,4-3 40 15,15-3-24-15,4-11 68 16,0 3-48-16,0-16 52 16,8-1-52-16</inkml:trace>
          <inkml:trace contextRef="#ctx0" brushRef="#br0" timeOffset="278820.2129">18883 15526 404 0,'-12'7'148'0,"12"-7"-112"0,-11 24-12 0,-1-10 56 15,12 3-48-15,-12 7 48 16,5 0-44-16,-1 0-12 16,8 0-12-16,4-3 16 15,3 0-16-15,5-4 48 16,0-3-32-16,-1-4 28 16,5 0-28-16,-1-6 28 15,1 3-32-15,-5-11-4 16,5 4-12-16,-8-7-24 15,3-3 8-15,-7 0-32 16,0-4 24-16,-8-3-4 16,4 3 12-16,-4 4-28 15,4 10 20-15,0 0-56 16,8 6 40-16,0 1 32 16,3 4 4-16,9-4 36 15,-1 3-24-15,8-10 32 16,0 3-32-16,4-10 32 15,4 4-32-15,-12-7 48 16,0 3-36-16,-15-10-24 16,0 3-4-16,-12-14 16 15,0 8-8-15,-7-25 4 16,3 7-4-16,-4-7-16 0,8 7 4 16,4 11-16-16,4 10 12 0,4 3-32 15,4 14 24-15</inkml:trace>
          <inkml:trace contextRef="#ctx0" brushRef="#br0" timeOffset="279376.4347">19281 15812 476 0,'-7'-7'176'0,"7"7"-136"0,7 0-12 0,-7 0 48 32,0 0-48-32,0 0-20 0,0 0-8 0,-7 3 16 15,7 4-8-15,-8 7 4 16,4 3-4-16,-4 7-8 15,-3 0 4-15,-1 4-4 16,4-1 0-16,8-6 44 16,4-4-24-16,4-6 24 15,8-8-24-15,-1-17 52 16,0 14-40-16,-3-17 4 16,4 3-24-16,-16-6 12 15,3 2-16-15,-6-6-12 16,-1 7 0-16,-8 3-48 15,0 4 24-15,5-4 32 16,7 11 0-16,7-1-148 16,5 4 76-16</inkml:trace>
          <inkml:trace contextRef="#ctx0" brushRef="#br0" timeOffset="279765.4691">19402 15327 372 0,'3'-18'140'0,"-3"18"-112"0,4-3-4 0,-4-1 32 16,8 8-36-16,0-4 36 16,3 3-32-16,1 4 48 15,3 4-40-15,-3 2-8 16,0 4-12-16,-5 1 16 16,1 2-16-16,-8 4 40 15,0 1-28-15,-8-5 32 16,5-3-32-16,-5-3 4 15,8-4-16-15,11-3 64 16,5 0-44-16,15-7 60 16,0 0-56-16,8-7-756 15,-1 7 392-15,5-10 124 0</inkml:trace>
          <inkml:trace contextRef="#ctx0" brushRef="#br0" timeOffset="281193.9571">19731 15258 456 0,'7'0'168'0,"5"3"-128"0,7 14-16 0,-3 4 36 16,7 24-40 0,0 17 36-16,-3 10-32 0,-9-3 40 15,-11-7-36-15,-8-7 40 16,-26-4-40-16,-1 1 84 0,-8 10-64 16,-3-14-32-16,-8-3-12 15,7-7-664 1</inkml:trace>
          <inkml:trace contextRef="#ctx0" brushRef="#br0" timeOffset="284991.1307">21391 15213 456 0,'12'-3'168'0,"-12"3"-128"0,0-4-16 16,-4 1 68 0,4 6-56-16,-8-3 24 15,8 0-40-15,0 0-8 16,-7 0-8-16,-5 0 12 15,4 0-8-15,-11 0-4 16,7 4 0-16,-11-1 12 16,11 0-8-16,-19 1 4 15,8 3-4-15,-4 3 28 16,4 4-20-16,-4 6-12 0,7 1-8 16,1 7 12-16,11 3-4 15,1 0 24-15,14 0-16 0,5-4 48 16,7 1-32-16,4-11 72 15,1 0-52-15,3-7-80 16,-8 1 16-16</inkml:trace>
          <inkml:trace contextRef="#ctx0" brushRef="#br0" timeOffset="285262.8892">21155 15351 580 0,'4'-11'216'0,"-4"11"-168"0,8-7-12 16,-1 4 84-1,-3 3-72-15,4-3 32 16,0 6-44-16,3-3-4 15,1 3-20-15,4-3 36 16,11 4-24-16,4-8 48 16,3 4-40-16,5-3 92 15,-12 3-72-15</inkml:trace>
          <inkml:trace contextRef="#ctx0" brushRef="#br0" timeOffset="285785.7805">21581 15419 476 0,'-8'7'176'0,"8"-7"-136"0,-11 28-12 16,3-18 64-1,4 11-56-15,-4-4 24 16,8 11-40-16,4-11 16 16,4 7-20-16,0-10 28 15,15-8-28-15,0-2 56 16,-4-4-40-16,8-4 36 0,-3-2-36 0,-13-15 16 15,1 11-28-15,-12-21-8 16,-8 10-8-16,0-3-32 16,-3 0 16-16,-9 3-20 15,17 7 16-15,-5 4 16 16,8 10 4-16</inkml:trace>
          <inkml:trace contextRef="#ctx0" brushRef="#br0" timeOffset="278235.6576">18337 15777 456 0,'4'0'168'0,"-4"0"-128"0,0-10-16 0,0 10 124 15,8 0-88-15,3 0 44 16,5 0-60-16,3 0 28 16,4 0-40-16,4-7 16 15,4 4-28-15,0-4 52 16,0 7-40-16,-8 0 20 15,-3 0-32-15,-9-7-316 16,1 14 160-16</inkml:trace>
        </inkml:traceGroup>
      </inkml:traceGroup>
    </inkml:traceGroup>
    <inkml:traceGroup>
      <inkml:annotationXML>
        <emma:emma xmlns:emma="http://www.w3.org/2003/04/emma" version="1.0">
          <emma:interpretation id="{59F8F9F7-AAF6-4B75-A1C3-DF0FE8F9D4F2}" emma:medium="tactile" emma:mode="ink">
            <msink:context xmlns:msink="http://schemas.microsoft.com/ink/2010/main" type="paragraph" rotatedBoundingBox="15339,17641 23705,17799 23680,19111 15314,1895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4F26BAE-FA32-42C6-9716-0EF070219532}" emma:medium="tactile" emma:mode="ink">
              <msink:context xmlns:msink="http://schemas.microsoft.com/ink/2010/main" type="line" rotatedBoundingBox="15339,17641 23705,17799 23680,19111 15314,18953"/>
            </emma:interpretation>
          </emma:emma>
        </inkml:annotationXML>
        <inkml:traceGroup>
          <inkml:annotationXML>
            <emma:emma xmlns:emma="http://www.w3.org/2003/04/emma" version="1.0">
              <emma:interpretation id="{7FC898F6-6112-4A06-8D71-FD5109F2D221}" emma:medium="tactile" emma:mode="ink">
                <msink:context xmlns:msink="http://schemas.microsoft.com/ink/2010/main" type="inkWord" rotatedBoundingBox="15329,18201 15649,18207 15644,18496 15323,18490"/>
              </emma:interpretation>
              <emma:one-of disjunction-type="recognition" id="oneOf58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312752.0443">12956 17081 592 0,'0'-6'220'0,"0"6"-172"0,0 0-12 0,0 0 120 15,8 0-92-15,0 0 8 16,3 6-44-16,5-2 36 16,7 3-36-16,0-7 4 0,-4 0-20 15,5 0 12-15,-1 0-16 16,-4 0 40-16,-3 0-24 0,-1 0-32 15,-3 0 4-15,3 0-272 16</inkml:trace>
          <inkml:trace contextRef="#ctx0" brushRef="#br0" timeOffset="312450.2525">13014 16830 612 0,'-4'-10'228'0,"4"0"-180"0,8 3-12 0,-8 7 116 16,0 0-92-16,4 0 44 15,0 0-60-15,-4 0 4 16,0 0-32-16,0 0 0 0,8 0-8 16,-1 0 28-16,1 10-20 15,4-10 40-15,-1 0-32 0,5 0 4 16,-1 0-16-16,5 0-8 15,3 0 0-15,0-3 4 16,4 3-4-16,-4 3 24 16,1-3-16-16,-5 7 32 15,-7 0-28-15,-5-7 40 16,-7 0-32-16,0 0 12 16,0 7-20-16,-4 0-324 15,1-7 164-15,3 0-608 16</inkml:trace>
        </inkml:traceGroup>
        <inkml:traceGroup>
          <inkml:annotationXML>
            <emma:emma xmlns:emma="http://www.w3.org/2003/04/emma" version="1.0">
              <emma:interpretation id="{9F2160BE-1609-47F5-86F4-CB9C49702888}" emma:medium="tactile" emma:mode="ink">
                <msink:context xmlns:msink="http://schemas.microsoft.com/ink/2010/main" type="inkWord" rotatedBoundingBox="16245,18071 16540,18076 16539,18094 16244,18088"/>
              </emma:interpretation>
              <emma:one-of disjunction-type="recognition" id="oneOf59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313728.1407">13881 16675 456 0,'-4'0'168'0,"4"7"-128"0,0-3-16 0,0-4 112 16,0 0-80-16,0 0 60 15,0 0-72-15,0 0 16 0,0 0-40 16,0 0-8-16,0 0-8 0,0 0 28 16,0 0-16-16,0 0 20 15,0 0-20-15,0 0 28 16,0 0-28-16,0 0 20 16,4 3-20-16,4-3 0 15,11 0-8-15,1 0 12 16,15-3-12-16,-4-1 16 15,11-3-16-15,-11 7-20 16,4 7 4-16,-4-3 48 16,-12-1-20-16,-3 1 8 15,-12-4-16-15,-4 0 44 16,0 0-28-16,-4 0 12 16,4 0-24-16,-8 0-8 15,8 0-4-15,0 0-68 16,0 0 36-16,0 0-420 0,0-11-168 31</inkml:trace>
        </inkml:traceGroup>
        <inkml:traceGroup>
          <inkml:annotationXML>
            <emma:emma xmlns:emma="http://www.w3.org/2003/04/emma" version="1.0">
              <emma:interpretation id="{268F8DB6-C39B-48C0-AF55-8D6BB92144D3}" emma:medium="tactile" emma:mode="ink">
                <msink:context xmlns:msink="http://schemas.microsoft.com/ink/2010/main" type="inkWord" rotatedBoundingBox="16887,17675 21941,17770 21916,19078 16862,18982"/>
              </emma:interpretation>
              <emma:one-of disjunction-type="recognition" id="oneOf60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321504.9672">17207 17216 696 0,'3'-18'256'0,"-3"18"-196"0,0-13-20 0,4 9 84 16,0-3-76-16,4 0 32 15,4 7-44-15,3 0-24 16,4 0-4-16,8 7 52 0,4-3-32 15,4-1-4-15,-4 1-12 16,4-4-380-16,-4-4 200 16,4-3-372-1</inkml:trace>
          <inkml:trace contextRef="#ctx0" brushRef="#br0" timeOffset="321790.8209">17834 16975 496 0,'-4'-4'184'0,"4"4"-140"0,-4 4-16 16,4 3 84-16,0 0-68 16,0 17 8-16,0 17-32 15,-8 14 4-15,8 3-12 16,-11 8 20-16,11-4-20 0,-12-17 40 15,4-1-28-15,-7-13 56 16,-8-7-44-16,-8 0 80 16,0-6-64-16,-8-8 52 0,0-3-60 15,0-7 4-15,5-7-28 16,7-3-92-16,7-4 40 16</inkml:trace>
          <inkml:trace contextRef="#ctx0" brushRef="#br0" timeOffset="321931.6324">17880 16810 832 0,'0'-7'308'0,"4"14"-240"0,12-1-20 0,-9-2-288 0</inkml:trace>
          <inkml:trace contextRef="#ctx0" brushRef="#br0" timeOffset="315468.3859">14690 16596 436 0,'8'-10'160'0,"-4"3"-124"0,8 0-8 15,-9 0 80-15,1 4-64 16,0-4 44-16,-4 0-52 16,0 4 44-16,0-1-48 15,0 1 12-15,0-4-28 0,0 7 0 16,-4-4-8-16,4 4 4 15,0 0-8-15,0 0 24 0,0 0-16 16,-4 0 12-16,1 0-12 16,-1 0-32-16,4 0 8 15,-4 4 4-15,-4-4 8 16,0 7 32-16,4-4-16 16,-7 4-40-16,-1 0 12 15,1 3 20-15,-1 1-4 16,0-1-16-16,1 4 4 15,-1 3 4-15,1 4 4 16,-1-1 8-16,0 11-4 16,1-3 16-16,-1 3-12 0,1-4 4 15,-1 1-4-15,4-1 20 16,4-3-16-16,0-3-12 16,4 0-4-16,4-4 4 15,4 0 0-15,0 0 16 16,3-3-8-16,1-11 24 15,3-3-20-15,5-3-4 16,3-4-4-16,0-3 12 16,1-4-8-16,-1 7 16 15,-4-10-16-15,0 3 4 16,-3-3-4-16,-4-4-8 16,-5 4 4-16,1 0-32 15,0 7 16-15,-4-4 12 16,-4 4 4-16,0 3-20 15,0-4 8-15,0 11 4 0,0 0-32 16,0 0 20 0,0 11-4-16,4 6 12 15,-1 3-12-15,5 1 12 16,0 0-12-16,3-1 8 16,5-6 8-16,3 3 4 15,1-13 44-15,-1 6-24 16,4-10 0-16,0 0-12 15,-3-10 28-15,-1 3-20 16,-3-7 20-16,-5-10-20 16,-3 3 0-16,-4-10-8 0,-4 1 36 15,-4-8-20-15,0 0-48 16,-4 14 12-16,5-4 36 16,-1 11-12-16,0 7-36 15,4 3 12-15,0 7-208 16,4 14 120-16,7-4-548 15</inkml:trace>
          <inkml:trace contextRef="#ctx0" brushRef="#br0" timeOffset="315729.5811">15077 16861 600 0,'-3'17'224'0,"-1"1"-176"0,-4 23-12 0,4-14 60 15,-4 29-60-15,1 12-40 16,-1 1 0-16,0-10 24 16,0-15-12-16,5 5 8 0,-1-15-8 15,-4-10 48-15,-4-7-32 16,12-6-108-16,-4-8 44 15,1-6-356 1</inkml:trace>
          <inkml:trace contextRef="#ctx0" brushRef="#br0" timeOffset="316074.4946">15046 16923 768 0,'35'-31'284'0,"-11"28"-220"0,18-11-20 15,-15 11 40-15,0 3-56 16,4 3-12-16,-7 0-8 16,3 15 36-16,-8-1-24 15,-4 0-20-15,-11 7 0 0,-4 0 44 16,-7 4-24-16,-9-1 52 16,-11-3-40-16,0 0 12 15,-8-6-28-15,8-5 36 16,-4-9-28-16,4-4-48 15,0-10 12-15,7-8-280 16,9-6 160-16,7-3-544 16</inkml:trace>
          <inkml:trace contextRef="#ctx0" brushRef="#br0" timeOffset="316353.7417">15356 16304 488 0,'-4'-11'180'0,"8"11"-140"16,-4 0-12-16,8 0 144 15,0 0-80-15,3 11-44 16,1 3 16-16,0-1-40 15,-1 5 32-15,-3-1-32 0,0 3 32 16,-8 4-32-16,-4-3 12 16,-4 0-20-16,4-4 28 15,0-3-28-15,0-7 20 16,4-7-20-16,8-7-24 16,8 0 0-16,3 0-24 15,0 0 20-15,5-3 32 16,3 10-12-16,0 0-36 15,-4 3 16-15,-4 4-616 16</inkml:trace>
          <inkml:trace contextRef="#ctx0" brushRef="#br0" timeOffset="318290.4117">16208 16314 352 0,'4'-3'132'0,"-4"-1"-104"0,0 4-8 16,0 0 96-16,0 0-68 16,0 0 44-16,-8 7-56 15,-4-3 60 1,1 6-56-16,-9 7 72 0,-14 14-64 16,3 24 8-16,-12 24-32 15,-11 11 12-15,-8-4-20 16,0-7 0-16,-4 7-8 0,8 3 12 15,12-6-12-15,-1 3 40 16,8-10-24-16,8-21 12 16,8-7-20-16,0-14-44 15,4-3 16-15,3-17-176 16,5 3 108-16,3-13-304 16</inkml:trace>
          <inkml:trace contextRef="#ctx0" brushRef="#br0" timeOffset="318726.0705">16599 16579 476 0,'-27'7'176'0,"23"-4"-136"0,-8-3-12 15,4 7 100-15,-7-7-76 16,-4 11 40-16,-8-5-52 15,-8 5 48-15,-8 3-52 16,-3 6 80-16,-12 11-64 0,7 0 8 16,5 14-36-16,-4 3 48 15,3 17-40-15,-3 21-8 16,11 18-12-16,12-5 16 16,15-6-16-16,16-24 4 15,12 7-8-15,7-7 80 0,8-14-44 16,8-17-428-1,11-7 208-15,4-14-496 16</inkml:trace>
          <inkml:trace contextRef="#ctx0" brushRef="#br0" timeOffset="319626.9656">16521 17047 424 0,'0'-10'156'0,"0"6"-120"0,-3 1-8 0,3-4 116 16,0 7-84-16,-4-3 64 15,0-1-72-15,0 1 24 16,0-4-44-16,0 7 44 0,0-4-44 0,-3 4 4 15,-1 0-24 1,-4 4 36-16,-3 10-24 0,-5 6 12 16,1 8-20-16,0 6-36 15,3 7 12-15,5-3 36 16,3-3-16-16,8-8 8 16,4 4-12-16,3-10 12 15,5-4-12-15,0-3 48 16,3-11-28-16,4-3-4 15,-3 0-16-15,-1-7-32 16,-3-3 12-16,-4 3-40 16,0-3 32-16,-8 3-4 15,0 7 16-15,0 7-44 16,0 3 24-16,3 7-12 16,9 1 24-16,4-12 36 15,7 8-12-15,0-4 16 16,4-10-12-16,0 0 28 0,-4-6-24 15,-3-12 48-15,-9 8-36 16,-3-7 12-16,-8-7-24 16,-4 3-8-16,-4-10-4 15,1 4-4-15,-1-4 0 16,0 10-20-16,1 0 12 16,3 1-40-16,11 6 28 15,1-3-380-15,8 6 220 16,7 1-348-1</inkml:trace>
          <inkml:trace contextRef="#ctx0" brushRef="#br0" timeOffset="319896.6831">16750 16748 644 0,'4'-14'236'0,"3"0"-180"0,5 4-20 15,3-1 96-15,5 5-80 16,3-5 24-16,0 4-44 16,-3 18-4-16,-5 6-16 15,-3 4 20-15,-12 6-20 0,-4 1 48 16,-8-4-32-16,-3 0 12 16,-1-4-24-16,1-6 28 15,-1 3-28-15,9-6-24 0,7-11 4 16,11 3 28-16,12-3-16 15,12-3-8-15,8-1-4 16,7 4 48-16,-7 0-24 16,-8 4-184-16,-8 3 88 15,0 0-696 1</inkml:trace>
          <inkml:trace contextRef="#ctx0" brushRef="#br0" timeOffset="322643.5252">18178 16930 528 0,'-8'-3'196'0,"8"-1"-152"0,-7-6-12 0,7 10 96 16,0 0-76-16,0 0 8 15,-8 0-40-15,8 0 16 16,-4 0-24-16,-4 0 32 0,-3 10-28 15,-1-3 56-15,-3 10-40 16,-1 11 20-16,-3 3-32 16,-1 3 36-16,5 1-32 15,7-1-32-15,8 0 4 16,12-10 36-16,7-6-20 0,12-8 44 16,4-7-32-1,4-9-12-15,-4-5-8 0,-1-6-92 16,-6-4 48-16,-5-6 4 15,-12 3 24-15,-3 7 36 16,-16-1-12-16,4 15-40 16,-11 3 16-16,7 10 12 15,1 11 0-15,3 6 28 16,8 11-16-16,11-7 4 16,4 0-8-16,5-3-8 15,3-8 4-15,0-6 72 16,0-10-40-16,-8-4 48 15,-3-7-48-15,-5-7 32 16,-3-7-36-16,-8-6-20 16,-4-4-4-16,0-7 24 0,0-10-16 15,1 13-12-15,-1 1-8 16,-4 0-40-16,16 9 24 16,3 8-212-16,5 7 128 15,11 0-696 1</inkml:trace>
          <inkml:trace contextRef="#ctx0" brushRef="#br0" timeOffset="323126.3094">18612 16734 736 0,'-12'0'272'0,"16"0"-208"0,-4 10-20 0,0-3 108 15,12 10-92-15,-8 11 28 16,-4-4-52-16,0 14 12 15,-4 7-28-15,-8 16 16 0,4 15-20 16,-3 0 44-16,-1 0-32 16,-3-15 40-16,7-5-40 15,-8-12-92-15,1-13 32 16,11 0-264-16,0-10 164 16,4-11-380-16,8-3 288 15,4-14-72-15</inkml:trace>
          <inkml:trace contextRef="#ctx0" brushRef="#br0" timeOffset="322826.5317">18778 16751 696 0,'4'-10'256'0,"12"3"-196"0,15-7-20 0,-12 11 32 0,0 3-48 16,16-4-12-16,-4 4-4 15,-4 4 16-15,8 6-12 16,-12-3-20-16,-7 7 0 0,-5-1 12 16,-3 5 0-16,-16-1 96 15,4-3-56-15,-11-4 36 16,-4 4-48-16,-1-7 24 16,-7-1-28-16,8-2-148 15,-8-4 64-15,15 0-696 16</inkml:trace>
          <inkml:trace contextRef="#ctx0" brushRef="#br0" timeOffset="325167.2395">19231 17133 404 0,'0'-3'148'0,"0"3"-112"0,0 0-12 0,0 0 56 16,0 0-48-16,0 0 120 15,0 0-84-15,0 0 56 16,0 0-72-16,12-4 76 15,-4 1-72-15,-8-4-20 0,19 3-20 0,-11-2 28 16,11-1-20-16,0 0-12 16,20 3-8-16,-12 1-4 15,12-1 0-15,-12-2 8 16,0 6-4-16,4-4 16 16,-15 1-12-16,3 3 40 15,-8 0-24-15,-3-4 48 16,-8 4-40-16,0 0-8 15,0 0-12-15,-8 4 0 16,8-1-8-16,-11 1 16 16,11-4-12-16,0 0-284 15,0 0 148-15,0 0-396 16,11 0 292 0,-11 0-108-16</inkml:trace>
        </inkml:traceGroup>
        <inkml:traceGroup>
          <inkml:annotationXML>
            <emma:emma xmlns:emma="http://www.w3.org/2003/04/emma" version="1.0">
              <emma:interpretation id="{33AF5AF6-09CA-4D51-B208-F0F92C4EB3B2}" emma:medium="tactile" emma:mode="ink">
                <msink:context xmlns:msink="http://schemas.microsoft.com/ink/2010/main" type="inkWord" rotatedBoundingBox="22326,18187 23120,18202 23111,18659 22317,18644"/>
              </emma:interpretation>
              <emma:one-of disjunction-type="recognition" id="oneOf61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326472.3432">20029 16861 392 0,'3'0'148'0,"-3"-3"-116"0,0-1-8 15,0 4 152-15,8 0-100 0,-8 0 60 16,0-7-80-16,0 4 36 16,12 0-52-16,-8-1 24 0,-4 1-36 15,0-1-16-15,0 1-8 16,-4 3-16-16,0 3 8 16,-12 4 28-16,5 3-12 15,-5 4 12-15,-3 10-12 16,4-3 20-16,3 3-20 15,8 4-20-15,4 3 0 16,4-7 12-16,8 0 0 16,7-7 68-16,4-14-40 0,-4 11 24 15,5-14-36-15,-1-14 8 16,0 11-16-16,-7-11-44 16,-9-3 20-16,9 0-8 15,-4 0 12-15,-12 3 8 16,7-3 0-16,-7 3-28 15,-7 0 16-15,7 11-32 16,0 3 28-16,-4 3-20 16,0 7 20-16,4 8-8 15,8 6 12-15,3 0 24 16,5 10-4-16,-5-6 40 16,12-8-24-16,1-2 4 15,3-12-16-15,0-2 36 16,0-14-24-16,-4-4 20 15,0-7-24-15,-7-3 16 0,-8-3-20 16,3-4-16-16,-11 3-4 16,0-3 28-16,-4-3-12 15,-3 6-40-15,7 1 16 16,-4 6-8-16,4 4 12 16,0 13-20-16,4 1 16 15,7 3-136-15,1 7 80 16,-1 0-328-16,1 3 216 15,4 4-268 1</inkml:trace>
          <inkml:trace contextRef="#ctx0" brushRef="#br0" timeOffset="326892.3832">20574 17064 644 0,'-11'-7'236'0,"3"7"-180"0,-4-3-20 16,9 3 148-16,-1 0-108 16,-4 0 68-16,0 3-84 15,4 4-36-15,-3 10-12 16,3 8-24-16,8 2 8 0,3 4-16 15,5-3 12-15,7-4 32 16,8-4-16-16,4-13 72 0,0 7-48 16,-4-14 4-16,-3-4-20 15,-5-6 8-15,0 3-16 16,-7-10 24-16,-8 0-20 16,0-4-4-16,-8-10-4 15,0 4-16-15,-4-4 8 16,-3 10 12-16,-1 0-4 15,0 8-48-15,-3-1 28 16,7 11-8-16,-3-1 16 16,3 4-80-16,8 0 48 15,-4 4-392-15,4-1 240 0</inkml:trace>
        </inkml:traceGroup>
        <inkml:traceGroup>
          <inkml:annotationXML>
            <emma:emma xmlns:emma="http://www.w3.org/2003/04/emma" version="1.0">
              <emma:interpretation id="{FE1B396C-2517-4806-ACB4-6132F1CA6B99}" emma:medium="tactile" emma:mode="ink">
                <msink:context xmlns:msink="http://schemas.microsoft.com/ink/2010/main" type="inkWord" rotatedBoundingBox="22911,17784 23705,17799 23682,18998 22889,18983"/>
              </emma:interpretation>
              <emma:one-of disjunction-type="recognition" id="oneOf62">
                <emma:interpretation id="interp82" emma:lang="" emma:confidence="0">
                  <emma:literal>2)</emma:literal>
                </emma:interpretation>
                <emma:interpretation id="interp83" emma:lang="" emma:confidence="0">
                  <emma:literal>2 )</emma:literal>
                </emma:interpretation>
                <emma:interpretation id="interp84" emma:lang="" emma:confidence="0">
                  <emma:literal>Z )</emma:literal>
                </emma:interpretation>
                <emma:interpretation id="interp85" emma:lang="" emma:confidence="0">
                  <emma:literal>2,</emma:literal>
                </emma:interpretation>
                <emma:interpretation id="interp86" emma:lang="" emma:confidence="0">
                  <emma:literal>z )</emma:literal>
                </emma:interpretation>
              </emma:one-of>
            </emma:emma>
          </inkml:annotationXML>
          <inkml:trace contextRef="#ctx0" brushRef="#br0" timeOffset="327420.8851">20540 16586 652 0,'3'-21'244'0,"-3"21"-192"0,4-10-12 0,-4 3 112 15,8 4-92-15,4-4 8 16,3 0-40-16,8 3 52 0,5 4-44 16,-9 11-68-16,8 6 12 0,-12 7 60 15,-7 4-20-15,-4-1 64 16,-8-3-48-16,-7-7-24 15,-5 7-12-15,4-6 0 16,1-8 0-16,11-3-64 16,8 7 36-16,7-11 28 15,16-3 4-15,0 0 80 16,0-3-48-16,0-4-604 16</inkml:trace>
          <inkml:trace contextRef="#ctx0" brushRef="#br0" timeOffset="327763.7961">21140 16445 832 0,'15'-28'308'0,"-7"21"-240"0,-4-3-20 0,7 7 116 16,13 3-100-16,-5 7-16 0,0 27-32 16,5 24 64-16,-1 32-44 15,0-1 84-15,-11 22-68 0,-9 30-8 16,-3-11-28-16,-15-9 68 15,-12-28-48-15,-23-11 48 16,-20-6-48-16,-8 3-908 16,9-27 472-1,-16-21-132-15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32:31.6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CFA4631-D061-4097-83F9-70B6395DD65F}" emma:medium="tactile" emma:mode="ink">
          <msink:context xmlns:msink="http://schemas.microsoft.com/ink/2010/main" type="writingRegion" rotatedBoundingBox="12763,9225 14947,9252 14934,10376 12750,10350"/>
        </emma:interpretation>
      </emma:emma>
    </inkml:annotationXML>
    <inkml:traceGroup>
      <inkml:annotationXML>
        <emma:emma xmlns:emma="http://www.w3.org/2003/04/emma" version="1.0">
          <emma:interpretation id="{1BA0DB32-659D-4D34-9AE6-78E727BF0E92}" emma:medium="tactile" emma:mode="ink">
            <msink:context xmlns:msink="http://schemas.microsoft.com/ink/2010/main" type="paragraph" rotatedBoundingBox="12763,9225 14947,9252 14934,10376 12750,10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FD801D-BCF1-410E-ABE4-27E841511E35}" emma:medium="tactile" emma:mode="ink">
              <msink:context xmlns:msink="http://schemas.microsoft.com/ink/2010/main" type="line" rotatedBoundingBox="12763,9225 14947,9252 14934,10376 12750,10350"/>
            </emma:interpretation>
          </emma:emma>
        </inkml:annotationXML>
        <inkml:traceGroup>
          <inkml:annotationXML>
            <emma:emma xmlns:emma="http://www.w3.org/2003/04/emma" version="1.0">
              <emma:interpretation id="{0186EEE8-2B9B-4FF0-B3B7-BB66BAC3E912}" emma:medium="tactile" emma:mode="ink">
                <msink:context xmlns:msink="http://schemas.microsoft.com/ink/2010/main" type="inkWord" rotatedBoundingBox="12763,9225 14947,9252 14934,10376 12750,10350"/>
              </emma:interpretation>
              <emma:one-of disjunction-type="recognition" id="oneOf0">
                <emma:interpretation id="interp0" emma:lang="" emma:confidence="0">
                  <emma:literal>5=0</emma:literal>
                </emma:interpretation>
                <emma:interpretation id="interp1" emma:lang="" emma:confidence="0">
                  <emma:literal>J=0</emma:literal>
                </emma:interpretation>
                <emma:interpretation id="interp2" emma:lang="" emma:confidence="0">
                  <emma:literal>5-0</emma:literal>
                </emma:interpretation>
                <emma:interpretation id="interp3" emma:lang="" emma:confidence="0">
                  <emma:literal>5--0</emma:literal>
                </emma:interpretation>
                <emma:interpretation id="interp4" emma:lang="" emma:confidence="0">
                  <emma:literal>5=-0</emma:literal>
                </emma:interpretation>
              </emma:one-of>
            </emma:emma>
          </inkml:annotationXML>
          <inkml:trace contextRef="#ctx0" brushRef="#br0">9286 1752 852 0,'-19'-14'316'0,"19"14"-248"0,0-7-16 16,7 4 60-1,5 3-72-15,15-7 60 16,8 3-56-16,15-6 24 15,5 3-40-15,10 0-8 0,-3 4-12 0,8-4 36 32,-4 3-20-32,-8 4 4 0,-8 4-16 0,-19-1-52 15,-12 4 24-15,-19 0-216 16,-3 0 128-16,-24 0-100 16,-1 0 120-16,-10-4 56 15,3 4 20-15,-4 0 28 16,12 3-12-16,0 1 4 15,8-1-4-15,-1 4-8 16,13-4 4-16,-5 11 12 16,8 3-8-16,-4 27 40 15,8 1-24-15,0 27-4 16,4 0-12-16,-4 4-8 16,4-11 4-16,-4-3 20 15,4-11-12-15,-8-6 84 16,4-7-52-16,-8-7 76 15,1-7-68-15,-9-11 44 16,-3-3-56-16,-1-13 60 16,1-4-60-16,-16-14 36 15,8 4-44-15,-4-14-20 16,0 6-4-16,-4-6-28 16,8 4 12-16,-8-18 40 15,12 3-20-15,-4-27-352 16,8 4 184-16</inkml:trace>
          <inkml:trace contextRef="#ctx0" brushRef="#br0" timeOffset="250.1667">9398 1542 860 0,'-7'-17'320'0,"7"17"-248"0,-8-4-20 0,19-3 68 16,-3 7-76-16,12-14-20 15,3 8-12-15,16-1-4 16,3-4-4-16,24 4 16 16,0 4-12-16,19 3-600 15,-4 7 320-15</inkml:trace>
          <inkml:trace contextRef="#ctx0" brushRef="#br0" timeOffset="645.7168">10138 2165 1040 0,'-20'-4'384'0,"20"4"-300"0,35-10-20 0,-4-1-28 15,4 5-32-15,39-15 8 16,7 4-8-16,20-4-388 15,-5 4 208-15</inkml:trace>
          <inkml:trace contextRef="#ctx0" brushRef="#br0" timeOffset="491.8082">10242 1920 860 0,'-7'-10'320'0,"7"10"-248"0,38-10-20 0,-11 3-28 15,4 7-24-15</inkml:trace>
          <inkml:trace contextRef="#ctx0" brushRef="#br0" timeOffset="931.1684">11125 1807 756 0,'-35'-7'280'0,"35"7"-216"0,-31 20-20 15,16-6 12 1,3 3-40-16,-4 14 32 16,9 0-32-16,7 14 12 15,11 3-16-15,20 0 12 16,8-6-16-16,15-11 40 0,0-4-24 16,4-23 12-16,-7-4-20 15,-12-28 36-15,-5-3-28 0,-18-17 12 16,-16 7-20-1,-16-4 116-15,-3 11-76 0,-12-4 16 16,4 17-48-16,-8 7-64 16,12 7 16-16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05:00.7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C1AA90-6F96-4C50-9112-B6E2715627FD}" emma:medium="tactile" emma:mode="ink">
          <msink:context xmlns:msink="http://schemas.microsoft.com/ink/2010/main" type="inkDrawing" rotatedBoundingBox="6604,9675 13901,9438 13903,9504 6606,9741" shapeName="Other"/>
        </emma:interpretation>
      </emma:emma>
    </inkml:annotationXML>
    <inkml:trace contextRef="#ctx0" brushRef="#br0">-4 232 540 0,'-4'-3'200'0,"4"3"-156"16,12-4-12-16,-8 1 80 16,0 6-68-16,0-3 0 15,7 0-28-15,5-3 32 16,-1 3-24-16,8-4 32 15,1 1-32-15,10-4-12 16,1 7-8-16,16-7-4 16,-1 10 0-16,16-3-12 15,-4 0 8-15,15-6 4 16,0 2 0-16,28-3 8 16,0 4-4-16,18-8-4 0,-3 8 4 15,16-4 12-15,-12 4-8 16,7-8 24-16,-14 11-20 0,14-3-20 15,-15 3 0-15,24-3 20 16,-20 3-4 0,19-4-4-16,-15 1 0 0,27-8-24 15,-16 1 12-15,43 0 12 16,-19 3 0-16,23-4 32 16,-19 5-20-16,19-5 12 15,-16 4-16-15,28 0 36 16,-20 4-24-16,16-7 12 15,-20 6-20-15,31-6 20 16,-23 10-24-16,39-7 40 16,-27 7-28-16,26-7 40 15,-26 4-36-15,27 3 12 16,-24 7-24-16,32-7 8 16,-39 0-12-16,4-7 20 15,-28 10-20-15,-3-3 48 16,-31 0-32-16,-16-3-24 15,-23-1-4-15,-27-3-316 16,-20 7 168-16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05:51.7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59C52A-1319-4E4D-8E2B-D92CDCF16251}" emma:medium="tactile" emma:mode="ink">
          <msink:context xmlns:msink="http://schemas.microsoft.com/ink/2010/main" type="inkDrawing" rotatedBoundingBox="6431,14342 11646,14284 11647,14344 6432,14401" shapeName="Other"/>
        </emma:interpretation>
      </emma:emma>
    </inkml:annotationXML>
    <inkml:trace contextRef="#ctx0" brushRef="#br0">50 65 548 0,'-19'-10'204'0,"19"10"-156"0,-8-7-16 15,1 4 176 1,7 3-120-16,0-4 60 16,-4 4-84-16,-4-3 40 15,8 6-60-15,-4-3-28 16,8 0-16-16,4 0 24 0,3 7-12 0,5 0 56 15,3 0-36-15,8-4-8 16,-3 4-12-16,22-3 8 16,8 3-12-16,31-7-20 15,0 3 4-15,35-3 12 16,0 0 0-16,39 0 8 16,-4-3-8-16,58-1 8 15,-23 8-8-15,61-8-4 16,-18-3 4-16,49 0 4 15,-30 4-4-15,57-7-20 16,-38-1 8-16,39 1 4 16,-39 3 4-16,31 0 0 15,-39 4 0-15,1-7 0 16,-40 6 0-16,-11 1-64 16,-43 6 36-16,-26-3-324 15,-24 7 196-15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07:25.3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50DAB7C-9E61-42B4-9E37-F98383B3EEE0}" emma:medium="tactile" emma:mode="ink">
          <msink:context xmlns:msink="http://schemas.microsoft.com/ink/2010/main" type="inkDrawing" rotatedBoundingBox="18487,14199 24548,15378 24043,17973 17982,16794" hotPoints="25292,17318 21744,17225 19026,14941 22575,15034" semanticType="enclosure" shapeName="Ellipse">
            <msink:sourceLink direction="with" ref="{EEB3C46A-2B55-4F5A-9A08-CE3E78608728}"/>
            <msink:sourceLink direction="with" ref="{67EAC9DA-74E8-479D-AD4D-B584B151DD5D}"/>
          </msink:context>
        </emma:interpretation>
      </emma:emma>
    </inkml:annotationXML>
    <inkml:trace contextRef="#ctx0" brushRef="#br0">-1 86 312 0,'0'0'112'0,"0"-3"-84"0,8-4-12 16,0 0 108-16,0 4-72 16,-5 3 32-16,-3-7-48 15,0 7 48-15,0 0-48 16,0 0 36-16,0 0-40 16,0 7-8-16,0 3-16 15,8 0 20-15,-8 8-16 0,0-15 24 0,8 7-24 16,-4 1 32-16,4-1-28 15,-1-3 48-15,13 0-36 16,-9-4 4-16,16 1-20 16,8-4 20-16,16 7-20 15,7-1-4-15,15 1-4 16,5 0 4-16,7 0-4 16,23-3 40-16,28 2-20 15,-5 1-24-15,16-3 0 16,24-4 52-16,3 10-28 0,8-10-20 15,27 0-4-15,4 0 16 16,27-7-8-16,-8 4-20 16,31-4 4-16,-11 3 20 15,-8-6-4-15,-4-7 32 16,-27 3-24-16,-24-7 20 16,-14-3-20-16,-9 4 0 15,-34-4-8-15,-16 6-32 16,-23 5 12-16,-16 2 4 15,-15 4 8-15,-8 1 0 16,-3 2 0-16,-13 1 0 16,1 3 0-16,-12 0 44 15,-8 0-24-15,-11 0 36 16,-8 0-32-16,0-4-224 16,-11-3 108-16</inkml:trace>
    <inkml:trace contextRef="#ctx0" brushRef="#br0" timeOffset="36709.0579">77-1183 404 0,'-12'13'148'0,"8"-6"-112"0,0 7-12 15,4-4 20-15,0 4-28 0,0 3 20 16,0 7-20-16,0 4 0 16,-3 0-8-16,-1 3-8 15,4 3 4-15,-4 0 4 16,0 4-4-16,0 3 16 16,0 4-12-16,0 7 4 15,4-1-4-15,4-2 12 16,4-5-12-16,0-6-4 15,3 0 0-15,1-4 4 0,0-3-4 0,7-6-4 16,-4 2 4-16,1-6 20 16,-5-4-12-16,9-3-20 15,-1-4 0-15,8 0 20 16,-7-3-4-16,-1 7-20 16,-4-11 4-16,5 11 12 15,-1-7 0-15,1 0-20 16,7-4 8-16,-8 4 32 15,8 7-16-15,-8-7 0 16,1 0-4-16,-1-4-40 16,1 4 20-16,-1 3 32 15,-4-3-8-15,5 4 16 16,-1-1-12-16,-7 4-16 16,3-1 0-16,1 1 4 15,-1 0 0-15,1 0 8 16,-5 0-4-16,5-1-12 0,-1 4 4 15,1-3 12-15,3 0-4 16,-7 0-12-16,3 3 4 16,1-3-4-16,-1 0 0 15,4-1 24-15,1 1-8 16,3-4-12-16,4 1 0 16,4-4-4-16,0-1 0 15,8-2 24-15,-4-1-8 16,-1-3-4-16,1 0 0 15,-4-3 4-15,0-1-4 16,-4 1-20-16,0-4 8 0,-3 7 20 16,3-3-4-16,-4-1 16 15,4 1-16-15,8 3-12 16,4-4 0-16,3 1-16 16,5-4 12-16,3 0 12 15,-4 4 0-15,1-4-4 16,-1 3 4-16,-3-2 4 15,-4-1-4-15,-1 3-4 16,-7 1 4-16,4-4-24 16,-4 3 12-16,-4-2 20 15,0-1-4-15,4 0-12 16,0 0 0-16,4 0 4 16,8-3 0-16,3-4 0 15,4 4 0-15,1-1 8 0,3 4-4 16,-4 1-12-16,-3-1 4 15,-1 0 20-15,1-4-8 16,3 1-12-16,4 0 0 16,0-1 20-16,8 1-8 15,-11 3-28-15,-1 0 8 16,-4 4 4-16,1 0 8 16,-1-4-12-16,-3-4 8 15,-4 4 20-15,3 4-8 16,9-7 16-16,-1-4-16 15,8 4 4-15,-4 3-4 16,4 0-8-16,-4 3 4 16,-7 4 4-16,-1 0-4 0,-11 0 8 15,-4-3-8-15,-12 3 8 16,1-4-8 0,-9 4-4-16,1-3-8 15,0 0 4-15,-12 3 4 16,7 0 0-16,-7 0 8 15,4 0-4-15,8 0-4 16,-8 0 4-16,-4 0-16 16,0 0 8-16,0 0-4 15,8 0 0-15,-1 0 16 16,1 0-4-16,0 0 16 16,-8 0-12-16,0 0-12 15,7 0 0-15,-7 0-4 16,0 0 0-16,0 0 8 0,0 0 0 15,-7 6-12-15,7 1 8 16,0 4 12-16,0-1-4 16,0 4-20-16,0 3 8 15,0 4 12-15,0 3 0 16,-4 0-4-16,4 7 4 16,0-7-4-16,-4 7 0 15,-4-4 0-15,8-3 0 16,-4 1 0-16,4 5 0 15,-3-2 0-15,3 3 0 16,-4-3 8-16,4-1-4 0,-4 1-4 16,4-1 4-16,0-3 12 15,0 0-8-15,4 0-56 16,0 0 24-16,-1-3-60 16,1 0 48-16,0-1 24 15,-4 4 12-15,4 1 0 16,0-1 4-16,0 3-4 15,-4 4 0-15,11 0-20 16,-3 7 12-16,0-4-12 16,0-3 8-16,-1 4-72 15,1-1 48-15,4-6-20 16,3-4 32 0,-3 0-48-16,3 0 40 15,5 0-44-15,-5-7 40 16,-3 0 4-16,7 1 16 15,-11 2-24-15,3 1 24 0,-3 6 40 16,12-2-12-16,-13 2 16 16,9 1-16-16,-1-1-24 15,-7 4 4-15,11 0 20 16,-3-3-4-16,3 6 24 16,4-6-20-16,-3-1 24 15,7-6-24-15,4 6-12 16,4-6-4-16,-8 3 4 15,0-3 0-15,0-4-36 16,0 7 20-16,0-14-84 16,0 4 60-16,0 0-40 0,8-4 48 15,8-3 0-15,-5-4 20 16,1 1-36-16,8-1 36 31,38-6 4-15,-12-4-4-16,-7-3 8 15,-16-8 84-15,5 1-48 16,-9 0 28-16,12-7-40 16,4 0 16-16,-4 0-20 15,4 0 28-15,-12 0-28 16,9-4 128-16,-13 1-80 16,0-1 40-16,-7 0-60 15,-4-2 12-15,-4 2-36 16,-4-3 8-16,8 4-16 15,-4-1 36-15,4 0-24 0,3 1-24 16,1 3 0-16,4 0 24 16,-5 3-12-16,-3-3-4 0,0 0-4 15,-8-7-4-15,-4 0 0 16,-7 0 16-16,-4 0-8 16,-1-7-4-16,-3-3 0 15,0-4 4-15,-1-3-4 16,-3 0-12-16,0 7 4 15,0-1 4-15,4 4 0 16,3 4 0-16,-3-7 0 16,0-1 0-16,3-6 0 0,-3-3 0 15,-8-1 0-15,0-3 16 16,-8 0-8-16,5 3 76 16,-9 8-48-16,0 2 12 15,-3 8-28-15,-8 6 32 16,7 1-28-16,-11-1-24 15,0 8 0-15,-8-1 16 16,4 0-8-16,-4 1 16 16,-7-1-16-16,-1 0 24 15,4 4-20-15,-7-3 4 16,3 2-8-16,1 8-8 16,-20 0 4-16,-4 3 4 15,-4 3-4-15,-11 8 16 16,8-4-12-16,3 3-28 15,8 1 8-15,12-1 4 16,-8-3 8-16,3 7 8 0,-3 0-4 16,-8 0-20-1,-7 0 8-15,7 0 20 0,-7-1-4 16,7 12-4-16,0-12 0 16,8 1 20-16,-4-7-12 15,-15 7 12-15,-1 4-12 16,-3-11-24-16,11 3 4 15,0 4 12-15,12 0 0 16,0 0-4-16,4-4 4 16,-4 1 12-16,-4-1-8 15,-4-3-4-15,0-3 0 0,5-4-4 16,-1-4 0-16,15 1 8 16,1-7-4-16,11-11 16 15,4 1-12-15,8-8-4 16,3-13 0-16,1-3 4 15,7-11-4-15,-3 7-4 16,-5 3 4-16,1 0 4 16,8-3-4-16,-13 0-12 15,5-3 4-15,3-4 28 16,5-4-12-16,-5 4-20 16,5 4 0-16,3 3 40 15,-4 7-20-15,-15 3-36 16,-8 7 12-16,-3 4 0 15,-16-14 12-15,3 17-20 16,-7 0 12-16,4 3 4 16,0 4 4-16,-4 0 0 0,-8 7 0 15,-12 0-12-15,-11-1 8 16,0 5 4-16,8 2 0 16,0 1-12-16,-16 0 8 15,-7 3 4-15,-9 0 0 16,5 0-12-16,11-3 8 15,4-1 4-15,-4 1 0 16,-11 7-20-16,3 9 12 16,9 12 4-16,14 13 4 15,5 6 16-15,-8 1-8 16,4 10-4-16,-12-3 0 0,7 10-4 16,1 4 0-16,4 13 8 15,11 0-4-15,5 4-4 16,-1-4 4-16,4-10 28 15,4-14-16-15,15-10-68 16,16-7 28-16,27-3-600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08:03.3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435D649-4243-4408-8AB5-5F102368F114}" emma:medium="tactile" emma:mode="ink">
          <msink:context xmlns:msink="http://schemas.microsoft.com/ink/2010/main" type="writingRegion" rotatedBoundingBox="21479,13669 22556,12650 23364,13505 22287,14523"/>
        </emma:interpretation>
      </emma:emma>
    </inkml:annotationXML>
    <inkml:traceGroup>
      <inkml:annotationXML>
        <emma:emma xmlns:emma="http://www.w3.org/2003/04/emma" version="1.0">
          <emma:interpretation id="{92D0B520-EF44-4851-AF4D-F80D3F9133D4}" emma:medium="tactile" emma:mode="ink">
            <msink:context xmlns:msink="http://schemas.microsoft.com/ink/2010/main" type="paragraph" rotatedBoundingBox="21479,13669 22556,12650 23364,13505 22287,14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66807A-65B0-40F3-A448-610B5A8D38A6}" emma:medium="tactile" emma:mode="ink">
              <msink:context xmlns:msink="http://schemas.microsoft.com/ink/2010/main" type="line" rotatedBoundingBox="21479,13669 22556,12650 23364,13505 22287,14523"/>
            </emma:interpretation>
          </emma:emma>
        </inkml:annotationXML>
        <inkml:traceGroup>
          <inkml:annotationXML>
            <emma:emma xmlns:emma="http://www.w3.org/2003/04/emma" version="1.0">
              <emma:interpretation id="{D5D8A47A-254C-4747-B4C4-1A965FBB3A7D}" emma:medium="tactile" emma:mode="ink">
                <msink:context xmlns:msink="http://schemas.microsoft.com/ink/2010/main" type="inkWord" rotatedBoundingBox="21479,13669 22155,13030 22963,13884 22287,14523"/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9</emma:literal>
                </emma:interpretation>
                <emma:interpretation id="interp2" emma:lang="" emma:confidence="0">
                  <emma:literal>%</emma:literal>
                </emma:interpretation>
                <emma:interpretation id="interp3" emma:lang="" emma:confidence="0">
                  <emma:literal>Q</emma:literal>
                </emma:interpretation>
                <emma:interpretation id="interp4" emma:lang="" emma:confidence="0">
                  <emma:literal>{</emma:literal>
                </emma:interpretation>
              </emma:one-of>
            </emma:emma>
          </inkml:annotationXML>
          <inkml:trace contextRef="#ctx0" brushRef="#br0">275 79 384 0,'3'-17'140'0,"-6"10"-108"0,6-3-8 0,-3 6 76 16,0 1-60-16,0-1 36 16,-3 1-44-16,-1 3-20 15,-4 0-4-15,0 3 24 0,0 1-16 16,-3 3 20-16,-5 3-20 0,-3 0 28 15,0 4-28-15,-5 3 32 16,1 14-32-16,0 0 32 16,-4 7-32-16,4 0 4 15,-1-4-12-15,9 11 12 16,3-14-12-16,5 7 4 16,3 0-4-16,4 0 4 15,4-8-8-15,3-2 16 16,5-4-12-16,3-7 40 15,5-6-24-15,-1-8 4 16,8-6-16-16,0-8-8 16,4-9 0-16,0 6-48 15,4-10 24-15,-8 3 8 0,4 4 8 16,4 0-40 0,-12-4 24-16,0 7 8 0,-7 4 8 15,-4 3-24-15,-1 4 16 16,-3 3-32-16,-8 0 28 15,11 17-12 1,1 4 60-16,4 3-16 16,11 0 20-16,8 0-20 15,11-7-8-15,8-7-4 16,0-6 40-16,-3-8-24 16,-9-9 8-16,-3-5-16 15,-8-6 12-15,0 0-16 0,-16-10 16 16,-7-8-16-16,-8-2 4 15,0-8-4-15,-11 1-16 16,-5-1 4-16,-3 7 4 16,7 4 0-16,-7 6 8 15,3 11-4-15,5 7-28 16,7 7 12-16,4 6 12 16,11 15 4-16,9 3-320 15,-5 3 172-15,1-4-364 16</inkml:trace>
          <inkml:trace contextRef="#ctx0" brushRef="#br0" timeOffset="256.1806">1022 451 352 0,'-12'17'132'0,"20"7"-104"0,-16 24-8 0,8-10 132 16,0 17-88-16,0 7 52 15,-8-4-68-15,4-3-24 16,-3-10-16-16,-1-3 24 16,-4-8-16-16,1-13 56 0,-5-1-40 0,5-9 28 15,-1-5-32-15,4-12-140 16,1-1 60-16</inkml:trace>
          <inkml:trace contextRef="#ctx0" brushRef="#br0" timeOffset="540.4371">971 471 560 0,'12'-20'208'0,"7"9"-164"0,5-2-8 16,-13 9 48-16,16 1-52 15,0 3 16-15,0 7-32 16,8 3 28-16,-12 4-28 16,1 6-12-16,-17 4-8 0,1 0 100 15,-16 1-52-15,-7-5 44 16,-8 1-52-16,3-4 8 0,-7-3-28 16,4-4 0-16,0-6-8 15,11-8 36-15,-3-3-20 16,-1-3-120-16,1-7 52 15,3-4-352-15,4 4 216 16,-3 0-272 0</inkml:trace>
        </inkml:traceGroup>
        <inkml:traceGroup>
          <inkml:annotationXML>
            <emma:emma xmlns:emma="http://www.w3.org/2003/04/emma" version="1.0">
              <emma:interpretation id="{98A42D49-D3D1-4706-BD5A-2CDA392A62CB}" emma:medium="tactile" emma:mode="ink">
                <msink:context xmlns:msink="http://schemas.microsoft.com/ink/2010/main" type="inkWord" rotatedBoundingBox="22462,12970 22671,12772 22900,13013 22690,13211"/>
              </emma:interpretation>
              <emma:one-of disjunction-type="recognition" id="oneOf1">
                <emma:interpretation id="interp5" emma:lang="" emma:confidence="0">
                  <emma:literal>&lt;</emma:literal>
                </emma:interpretation>
                <emma:interpretation id="interp6" emma:lang="" emma:confidence="0">
                  <emma:literal>2</emma:literal>
                </emma:interpretation>
                <emma:interpretation id="interp7" emma:lang="" emma:confidence="0">
                  <emma:literal>3</emma:literal>
                </emma:interpretation>
                <emma:interpretation id="interp8" emma:lang="" emma:confidence="0">
                  <emma:literal>z</emma:literal>
                </emma:interpretation>
                <emma:interpretation id="interp9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096.4177">936-361 436 0,'-7'-28'160'0,"11"18"-124"0,3-4-8 15,-3 10 96-15,8-2-72 0,-4 2 8 16,-1 1-40-16,9-1-4 15,-8 8-8-15,7 3-24 0,-7 3 8 16,3 4 12 0,-3 3 0-16,-8 0 76 0,-4 7-44 15,0-3 4-15,-3-1-24 16,-9 1 16-16,1-4-20 16,-5-3 40-16,13-7-28 15,-1 0 20-15,4 0-24 16,-4-4 0-16,8-3-12 0,20 0 12 15,-1-3-12-15,8-4 4 16,8 0-4-16,7-3-8 16,13-4 4-16,-9 7 64 15,-7 4-36-15,-8-1 16 16,-16 1-32 0,-3 3-288-16,-16 3 144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08:56.8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777F3C9-AD9F-46EA-B093-CAD058D3F2FD}" emma:medium="tactile" emma:mode="ink">
          <msink:context xmlns:msink="http://schemas.microsoft.com/ink/2010/main" type="inkDrawing" rotatedBoundingBox="7759,1485 13968,1462 13969,1507 7760,1530" semanticType="underline" shapeName="Other">
            <msink:sourceLink direction="with" ref="{3EC7D854-C96E-43A5-930F-15D5CB44546F}"/>
          </msink:context>
        </emma:interpretation>
      </emma:emma>
    </inkml:annotationXML>
    <inkml:trace contextRef="#ctx0" brushRef="#br0">6 43 280 0,'-8'-4'104'0,"8"4"-84"0,8-3 0 0,-8-4 136 16,0 14-88-16,0-14 104 15,7 7-96-15,-7-3-8 16,4 3-40-16,-4 0 8 16,8 3-20-16,0 4 20 15,7-7-24-15,5 0 40 16,7 3-28-16,31-3 20 15,0 4-24-15,46-4 36 16,1 3-32-16,77-3 32 16,-4 7-32-16,108-21 12 0,-7 11-20 15,97-7 28-15,-28 6-28 16,86-6 12-16,-51 3-16 0,70 4 124 16,-58 6-72-16,34-3 16 15,-69 3-48-15,20 1 24 16,-71-4-32-16,9 3 20 15,-59 8-24-15,-27-8-96 16,-46 4 40-16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08:55.4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EC7D854-C96E-43A5-930F-15D5CB44546F}" emma:medium="tactile" emma:mode="ink">
          <msink:context xmlns:msink="http://schemas.microsoft.com/ink/2010/main" type="writingRegion" rotatedBoundingBox="8505,424 9975,310 10059,1396 8589,1510">
            <msink:destinationLink direction="with" ref="{22BAD8CD-725B-43B4-9B32-8AC99F593331}"/>
            <msink:destinationLink direction="with" ref="{5777F3C9-AD9F-46EA-B093-CAD058D3F2FD}"/>
          </msink:context>
        </emma:interpretation>
      </emma:emma>
    </inkml:annotationXML>
    <inkml:traceGroup>
      <inkml:annotationXML>
        <emma:emma xmlns:emma="http://www.w3.org/2003/04/emma" version="1.0">
          <emma:interpretation id="{B733FCB7-6810-4614-A64E-A7156F91992F}" emma:medium="tactile" emma:mode="ink">
            <msink:context xmlns:msink="http://schemas.microsoft.com/ink/2010/main" type="paragraph" rotatedBoundingBox="8505,424 9975,310 10059,1396 8589,1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574FC0-E345-4AED-81B6-F53F5CF53809}" emma:medium="tactile" emma:mode="ink">
              <msink:context xmlns:msink="http://schemas.microsoft.com/ink/2010/main" type="line" rotatedBoundingBox="8505,424 9975,310 10059,1396 8589,1510"/>
            </emma:interpretation>
          </emma:emma>
        </inkml:annotationXML>
        <inkml:traceGroup>
          <inkml:annotationXML>
            <emma:emma xmlns:emma="http://www.w3.org/2003/04/emma" version="1.0">
              <emma:interpretation id="{A8CABA51-9976-40AE-825F-A5C9B1AD5246}" emma:medium="tactile" emma:mode="ink">
                <msink:context xmlns:msink="http://schemas.microsoft.com/ink/2010/main" type="inkWord" rotatedBoundingBox="8505,424 9975,310 10059,1396 8589,1510"/>
              </emma:interpretation>
              <emma:one-of disjunction-type="recognition" id="oneOf0">
                <emma:interpretation id="interp0" emma:lang="" emma:confidence="0">
                  <emma:literal>up</emma:literal>
                </emma:interpretation>
                <emma:interpretation id="interp1" emma:lang="" emma:confidence="0">
                  <emma:literal>up.</emma:literal>
                </emma:interpretation>
                <emma:interpretation id="interp2" emma:lang="" emma:confidence="0">
                  <emma:literal>Up</emma:literal>
                </emma:interpretation>
                <emma:interpretation id="interp3" emma:lang="" emma:confidence="0">
                  <emma:literal>up"</emma:literal>
                </emma:interpretation>
                <emma:interpretation id="interp4" emma:lang="" emma:confidence="0">
                  <emma:literal>up'</emma:literal>
                </emma:interpretation>
              </emma:one-of>
            </emma:emma>
          </inkml:annotationXML>
          <inkml:trace contextRef="#ctx0" brushRef="#br0">5507-407 312 0,'0'-24'112'0,"0"24"-84"0,-4-3-12 16,4 3 144 0,-8 0-92-16,-11 10 44 15,3 7-68-15,-15 14 12 16,4 7-36-16,-4 7 0 16,12-4-12-16,0 1-8 15,11-11 4-15,0-14 20 0,16 3-12 0,11-20 4 16,1 7-8-16,14-14-8 15,5 0 4-15,-4-10-24 16,-4-3 12-16,-4 2 20 16,-8 8-4-16,-7 10-20 15,4 0 4-15,-13 17 20 16,5 1-4-16,0 9 16 16,0 1-16-16,15-4 4 15,8-4-4-15,8-6 12 16,3 0-12-16,5-14 24 15,3 0-20-15,-4-11 12 16,-3 5-12-16,-12-18 36 16,-16 3-24-16,-15-17-4 15,0 4-12-15,-15-18 4 16,3 7-8-16,1-3-28 16,3 10 12-16</inkml:trace>
          <inkml:trace contextRef="#ctx0" brushRef="#br0" timeOffset="225.6001">6312-224 260 0,'0'27'96'0,"0"-27"-76"0,15 59-4 15,-11-25 52-15,-4-6-40 0,0 30 16 16,8 4-28-16,-4 14 0 15,0-4-8-15,-4-3-16 16,4-4 4-16,-8-10 28 16,0-10-12-16,-12-14 12 15,1-7-12-15</inkml:trace>
          <inkml:trace contextRef="#ctx0" brushRef="#br0" timeOffset="481.281">6235-66 644 0,'11'-14'236'0,"-11"14"-180"0,39 14-20 0,-20-7 140 16,1 0-104-16,-1 3 8 16,4 4-52-16,-3 7 0 15,-1-1-16-15,-7 8-8 16,-1-8 0-16,-15 4 56 15,0-3-32-15,-15-4-4 16,-4-3-12-16,-8-10-36 16,-4-4 12-16,4-14-196 15,8 3 112-15,7-13-284 16,9 0 212-16</inkml:trace>
          <inkml:trace contextRef="#ctx0" brushRef="#br0" timeOffset="781.0789">6374-520 340 0,'8'-31'128'0,"-8"31"-100"0,19-17-8 0,-7 6 140 16,3 1-92-16,1 3 176 15,3-3-140-15,-4-4 32 16,5 14-84-16,-12-7 8 15,3 7-40-15,-19 0 72 16,8 7-56-16,-7 0-20 16,-5 10-16-16,-3-10-20 15,3 7 12-15,12 0 32 16,8-4-16-16,11-3 0 16,20 0-4-16,19-4-24 15,4 4 12-15,4 0-472 16,-12 0 264-16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09:28.1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3AB2E0-F912-4E2B-8F85-1C282BD45231}" emma:medium="tactile" emma:mode="ink">
          <msink:context xmlns:msink="http://schemas.microsoft.com/ink/2010/main" type="inkDrawing" rotatedBoundingBox="8742,5405 13839,5338 13841,5453 8744,5520" semanticType="underline" shapeName="Other">
            <msink:destinationLink direction="with" ref="{F93C7475-9338-43FB-A84C-86826BAFC8C9}"/>
          </msink:context>
        </emma:interpretation>
      </emma:emma>
    </inkml:annotationXML>
    <inkml:trace contextRef="#ctx0" brushRef="#br0">0 77 560 0,'20'-7'208'0,"-20"7"-164"0,15-7-8 0,-7 4 68 16,0 6-64-16,3-3 16 15,5 3-32-15,-1 1 24 16,1 6-32-16,3 0 4 16,0 1-12-16,5-1 36 15,3-3-20-15,11 0 4 16,5 0-16-16,34 0 0 15,-3 0-4-15,50-7 48 16,-4 0-32-16,62-7-12 16,-8 0-4-16,78-10 24 15,-9 6-16-15,75-6 32 16,-20 3-32-16,46-6 4 16,-38 6-12-16,31-7 12 15,-50 14-12-15,7 0 60 16,-50 4-40-16,-8 3 40 15,-39 7-36-15,-27 3 24 16,-34 1-28-16,-28-1 28 16,-19 4-32-16,-19-4-12 15,-8 4-8-15,-19-4-340 16,-9 4 184-16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0:04.2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A36F2B-0D2D-4EDE-AB67-A04FC4FC14B8}" emma:medium="tactile" emma:mode="ink">
          <msink:context xmlns:msink="http://schemas.microsoft.com/ink/2010/main" type="inkDrawing" rotatedBoundingBox="8169,8344 12803,8103 12807,8181 8173,8423" shapeName="Other"/>
        </emma:interpretation>
      </emma:emma>
    </inkml:annotationXML>
    <inkml:trace contextRef="#ctx0" brushRef="#br0">24 261 144 0,'-15'0'52'0,"15"-4"-40"0,-12 1 0 0,8-1 96 16,8 4-60-16,-4-3 164 15,0 3-116-15,0-3 40 16,0-1-76-16,0 1 52 16,0 3-64-16,4-4-16 15,0 8-20-15,0-4 16 16,0 3-16-16,3 1 4 16,5 2-8-16,0-2 20 15,-1 3-16-15,5-4 24 16,3 4-24-16,8-3 24 15,0-1-24-15,20-3 32 16,7 0-28-16,39-3 12 16,0 3-16-16,58 0 44 15,0-4-28-15,73-6 4 16,-7-1-20-16,73-6 12 16,-15 3-16-16,58-3 32 15,-43 4-24-15,28-12-24 16,-39 8 4-16,7 0 28 15,-46 0-16-15,-12-7 16 16,-46 7-12-16,-11-8 28 0,-40 12-24 16,-7-5 32-16,-27 5-32 0,-16 9-112 15,-23 4 52-15,-19 4-320 16,-8 3 204-16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0:22.4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E60A34-0099-4ECD-8081-BCE0677101C5}" emma:medium="tactile" emma:mode="ink">
          <msink:context xmlns:msink="http://schemas.microsoft.com/ink/2010/main" type="inkDrawing" rotatedBoundingBox="8487,10952 12026,10760 12028,10808 8490,11000" semanticType="underline" shapeName="Other">
            <msink:sourceLink direction="with" ref="{DD1C557F-EA9F-452D-8616-85CE3C96F104}"/>
          </msink:context>
        </emma:interpretation>
      </emma:emma>
    </inkml:annotationXML>
    <inkml:trace contextRef="#ctx0" brushRef="#br0">7 206 364 0,'-4'-3'132'0,"4"3"-100"0,-3 0-12 16,-1 0 96 0,8 0-68-16,-4 0 76 15,0 0-68-15,3 0-4 16,1 3-32-16,0-3 40 15,8 0-32-15,3 0 48 16,8 0-44-16,8-3 28 16,0 3-32-16,12-4-16 15,3 8-8-15,9-4 12 16,-5 3-8-16,27-6-12 0,1 3 0 0,46-4 40 16,-4 4-24-16,66-10 36 15,-8 3-32-15,65-7 12 16,-18 1-16-16,58-11 28 15,-32 10-24-15,32-3 4 16,-32 3-12-16,-18-7 20 16,-47 11-16-16,-24-4 48 15,-34 4-32-15,-31-4 48 16,-32 7-44-16,-37 0-156 16,-9 4 64-16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1:32.7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FB1036-936E-4D2E-96DE-AC098FC6A4BC}" emma:medium="tactile" emma:mode="ink">
          <msink:context xmlns:msink="http://schemas.microsoft.com/ink/2010/main" type="writingRegion" rotatedBoundingBox="19743,10457 22886,9149 23328,10211 20185,11519"/>
        </emma:interpretation>
      </emma:emma>
    </inkml:annotationXML>
    <inkml:traceGroup>
      <inkml:annotationXML>
        <emma:emma xmlns:emma="http://www.w3.org/2003/04/emma" version="1.0">
          <emma:interpretation id="{E18BC1AC-97C8-449B-959A-C86CCBB85F2F}" emma:medium="tactile" emma:mode="ink">
            <msink:context xmlns:msink="http://schemas.microsoft.com/ink/2010/main" type="paragraph" rotatedBoundingBox="19743,10457 22886,9149 23328,10211 20185,11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785E70-63BA-4562-8D44-4645D66B12E4}" emma:medium="tactile" emma:mode="ink">
              <msink:context xmlns:msink="http://schemas.microsoft.com/ink/2010/main" type="line" rotatedBoundingBox="19743,10457 22886,9149 23328,10211 20185,11519"/>
            </emma:interpretation>
          </emma:emma>
        </inkml:annotationXML>
        <inkml:traceGroup>
          <inkml:annotationXML>
            <emma:emma xmlns:emma="http://www.w3.org/2003/04/emma" version="1.0">
              <emma:interpretation id="{D1B422B5-9EEA-476E-980E-E30CA6275644}" emma:medium="tactile" emma:mode="ink">
                <msink:context xmlns:msink="http://schemas.microsoft.com/ink/2010/main" type="inkWord" rotatedBoundingBox="19959,10978 20633,10697 20859,11239 20185,115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199 136 548 0,'-20'10'204'0,"20"-10"-156"0,0 10-16 0,0-6 16 16,8-1-32-16,0 1 40 15,7-1-32-15,8-6 40 16,4-1-36-16,16-6-4 15,0 0-16-15,7-8 20 16,-4 8-16-16,5-7-4 16,-13 7-4-16,-10-11 28 15,-5 4-16-15,-19-7 20 16,-4 10-20-16,-27 0-16 16,-4 14-4-16,-20 7-4 15,9 7 0-15,-24 10-12 16,12 3 12-16,-16 15-4 15,16-1 4-15,-16 24 44 16,20 4-24-16,7 7-28 16,16-7 8-16,27-7 64 15,16-11-32-15,18-6 44 16,1-7-36-16,16-14 44 16,11-7-44-16,3-3 20 15,5-4-32-15</inkml:trace>
        </inkml:traceGroup>
        <inkml:traceGroup>
          <inkml:annotationXML>
            <emma:emma xmlns:emma="http://www.w3.org/2003/04/emma" version="1.0">
              <emma:interpretation id="{EBFCB648-BDD6-4EC5-AE45-36159D2487E8}" emma:medium="tactile" emma:mode="ink">
                <msink:context xmlns:msink="http://schemas.microsoft.com/ink/2010/main" type="inkWord" rotatedBoundingBox="20788,10022 22886,9149 23264,10057 21166,10930"/>
              </emma:interpretation>
              <emma:one-of disjunction-type="recognition" id="oneOf1">
                <emma:interpretation id="interp1" emma:lang="" emma:confidence="1">
                  <emma:literal>at</emma:literal>
                </emma:interpretation>
                <emma:interpretation id="interp2" emma:lang="" emma:confidence="1">
                  <emma:literal>w €</emma:literal>
                </emma:interpretation>
                <emma:interpretation id="interp3" emma:lang="" emma:confidence="0">
                  <emma:literal>a €</emma:literal>
                </emma:interpretation>
                <emma:interpretation id="interp4" emma:lang="" emma:confidence="0">
                  <emma:literal>W €</emma:literal>
                </emma:interpretation>
                <emma:interpretation id="interp5" emma:lang="" emma:confidence="0">
                  <emma:literal>q €</emma:literal>
                </emma:interpretation>
              </emma:one-of>
            </emma:emma>
          </inkml:annotationXML>
          <inkml:trace contextRef="#ctx0" brushRef="#br0" timeOffset="2673.7094">1999-745 300 0,'-8'-7'112'0,"8"7"-88"0,-4-3-8 16,-4-1 20-1,4 8-24-15,-7-4 112 16,7 3-72-16,-8 4-12 16,8 7-24-16,-11 6 56 15,7 4-40-15,-3 4-20 16,-1 3-12-16,8 0 8 0,-4 0-4 0,8-7-4 16,0-3 4-16,0-4 4 15,12-4-4-15,-4-2 32 16,11-4-20-16,-11-11 32 15,7-3-32-15,1-10-4 16,-1 0-8-16,-3-14 12 16,3 14-8-16,-3-7-40 15,0 3 20-15,-5 14-16 16,5 0 16-16,-4 14-8 16,-1 14 8-16,9-4 36 15,-1 7-16-15,1-3 28 16,3 3-24-16,4-7 12 15,5 0-12-15,-1-3 12 16,4-4-16-16,-4-6 32 16,0-4-24-16,-4-11 12 15,0 1-16-15,-11-21 0 16,-4 0-4-16,3-17 4 16,-3 3-8-16,-4-10-28 15,0 17 12-15,3-10-4 16,1 17 8-16,-4 4 16 15,4 6-4-15,-8 0 8 16,4 11-8-16</inkml:trace>
          <inkml:trace contextRef="#ctx0" brushRef="#br0" timeOffset="3275.3121">2777-1210 384 0,'-12'14'140'0,"12"-14"-108"0,-12 21-8 16,9-8 56-1,3 5-48-15,-8 2 68 16,-4 4-60-16,-3 1 8 16,15 2-28-16,-12 1 4 0,8-4-12 0,-15 7 20 15,11 3-20-15,-7 7 12 16,7 1-12-16,-8 2 56 15,5-2-40-15,-1 2-4 16,4-13-12-16,-3 4-12 16,3-8 4-16,8-10 12 15,8 8-8-15,7-12 68 16,9-6-44-16,18-7 48 16,12 4-44-16,8-8 8 15,-4 4-28-15,0-7-168 16,-11 0 84-16</inkml:trace>
          <inkml:trace contextRef="#ctx0" brushRef="#br0" timeOffset="2869.2294">2564-955 560 0,'19'-10'208'0,"-19"10"-164"0,16-11-8 0,-1 4 112 16,1 7-88-16,3-6-8 15,16 2-32-15,11-3 64 16,1 7-48-16,7-3-12 16,-8 6-16-16,1-3 36 15,-5 4-24-15,-11-4-64 16,-4 0 24-16,-7 0-276 16,-1 0 164-16</inkml:trace>
          <inkml:trace contextRef="#ctx0" brushRef="#br0" timeOffset="874.8274">857-487 728 0,'-31'-4'268'0,"31"4"-208"0,-8-6-16 15,0 6 28 1,16 0-48-16,-8 0-20 16,8 0-4-16,3 0 52 0,9-7-28 0,14 0-12 15,-3 7-4-15,8-10 36 16,8 3-24-16,-1 0-8 16,-3 0-8-16</inkml:trace>
          <inkml:trace contextRef="#ctx0" brushRef="#br0" timeOffset="1488.9753">977-769 560 0,'-20'10'208'0,"20"-10"-164"0,-19 24-8 0,3-7 4 15,16 4-28-15,-11 10 24 16,3 0-24-16,0 0 12 16,4 7-12-16,-3-7 12 15,-1 0-16-15,4-7 40 16,4 0-24-16,-8-10-12 16,8-1-8-16</inkml:trace>
          <inkml:trace contextRef="#ctx0" brushRef="#br0" timeOffset="1826.9533">1662-673 176 0,'-39'38'64'0,"39"-38"-48"0,-19 62-8 0,7-31 88 15,8 0-56-15,-15 7 96 16,15 3-76-16,-19 11 68 16,11-1-72-16,-19 8 68 15,16-8-72-15,-12-6 72 16,7-4-72-16,-7-10 36 15,0-3-52-15,0-11 24 16,4-7-32-16,0-20 28 16,-1-4-32-16</inkml:trace>
          <inkml:trace contextRef="#ctx0" brushRef="#br0" timeOffset="1956.7897">1573-1051 748 0,'0'-18'276'0,"0"18"-216"0,19 11-16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7:32:53.5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817006-4DF6-426A-A963-8C68752E5239}" emma:medium="tactile" emma:mode="ink">
          <msink:context xmlns:msink="http://schemas.microsoft.com/ink/2010/main" type="writingRegion" rotatedBoundingBox="4859,12046 21046,12264 20969,17971 4782,17753"/>
        </emma:interpretation>
      </emma:emma>
    </inkml:annotationXML>
    <inkml:traceGroup>
      <inkml:annotationXML>
        <emma:emma xmlns:emma="http://www.w3.org/2003/04/emma" version="1.0">
          <emma:interpretation id="{448DCA0F-89EC-4EE7-8E3A-1B7DE45D6E80}" emma:medium="tactile" emma:mode="ink">
            <msink:context xmlns:msink="http://schemas.microsoft.com/ink/2010/main" type="paragraph" rotatedBoundingBox="7189,13150 18779,12185 18894,13571 7304,145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A446C4-28CA-46F3-9D1A-FE47AF469E70}" emma:medium="tactile" emma:mode="ink">
              <msink:context xmlns:msink="http://schemas.microsoft.com/ink/2010/main" type="line" rotatedBoundingBox="7189,13150 18779,12185 18894,13571 7304,14537"/>
            </emma:interpretation>
          </emma:emma>
        </inkml:annotationXML>
        <inkml:traceGroup>
          <inkml:annotationXML>
            <emma:emma xmlns:emma="http://www.w3.org/2003/04/emma" version="1.0">
              <emma:interpretation id="{47067973-B9DB-4CEF-9D42-BDEFB4602AE8}" emma:medium="tactile" emma:mode="ink">
                <msink:context xmlns:msink="http://schemas.microsoft.com/ink/2010/main" type="inkWord" rotatedBoundingBox="7210,13404 11992,13005 12086,14138 7304,145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4145 6067 716 0,'-15'-28'264'0,"15"14"-204"0,-8-3-16 15,4 10 8-15,-4-3-36 16,1 0 20-16,-9-4-20 16,-3 0 36-16,-4 0-28 15,-1 1-4-15,-3-1-12 0,-8 0-16 16,1 7 4-16,-1 0-24 16,0 7 16-16,4 7-48 15,0 3 32-15,8 8 16 16,0 6 8-16,7 7 36 15,1 13-16-15,7-2 12 16,4-1-16-16,8 0 0 16,4 1-4-16,3-11 4 15,9-7-8-15,3-11 40 16,4-2-20-16,4-15 4 16,4 1-16-16,3-18-32 15,-3 1 8-15,4-15-180 16,0 1 104-16,-1-11-172 15,-7 0 148-15,0-3-168 16,-8-3 164-16,1-8 256 16,-5-3-68-16,-7 7 212 15,-1 7-160-15,-3 0 52 0,0 10-104 16,-8 10 32-16,4 8-64 16,-8 13-12-16,0 14-16 15,0 13-12-15,-4 18 4 0,1 0 12 16,-5 3-8-16,0 1 24 15,1-8-20-15,-9-3 24 16,-11 0-24-16,-3-7 40 16,-5 4-28-16,4-11-12 15,4 0-8-15,12-3-4 16,26-14-284 0,24-4 156-16,0 1-520 15</inkml:trace>
          <inkml:trace contextRef="#ctx0" brushRef="#br0" timeOffset="258.6877">4343 5981 860 0,'-27'34'320'0,"23"-17"-248"0,-4 11-20 0,4-14 4 15,8-1-40-15,-4-2 40 16,8-1-32-16</inkml:trace>
          <inkml:trace contextRef="#ctx0" brushRef="#br0" timeOffset="124.8316">4498 5602 912 0,'-51'24'340'0,"51"-24"-264"0,-27 48-24 0,15-27-308 15,5 3 128-15,11-10-432 16</inkml:trace>
          <inkml:trace contextRef="#ctx0" brushRef="#br0" timeOffset="574.0265">4846 5919 624 0,'19'-11'228'0,"-19"11"-176"0,0-3-16 15,-7 3 0 1,3 3-28-16,-12 1-12 0,1 3 0 0,-9 0 12 16,9-1-4-16,-8 8-4 15,7 3 4-15,5 8-16 16,7-1 8-16,8 7 40 16,3 0-24-16,5 0 0 15,3-4-8-15,-3-3 12 16,0 0-8-16,-12-3 60 15,-4-1-40-15,-16-9 40 16,5-1-36-16,-16-10-36 16,4 7 0-16,-4-24-72 15,8 3 44-15</inkml:trace>
          <inkml:trace contextRef="#ctx0" brushRef="#br0" timeOffset="844.2953">5051 5843 580 0,'-23'0'216'0,"23"0"-168"0,-16 24-12 16,9-10-20 0,7 0-16-16,-4 20 16 15,4 4-8-15,-4 34 32 16,0 4-24-16,-4 13 20 15,4-6-20-15,-7-1 44 16,-1-9-32-16,-3-4 48 16,-1-8-44-16,5-16 20 15,3-7-32-15,4-24-28 0,4-7 4 0</inkml:trace>
          <inkml:trace contextRef="#ctx0" brushRef="#br0" timeOffset="1054.862">5109 5912 696 0,'74'-14'256'0,"-74"14"-196"0,46 21-20 0,-26-8-20 16,-1 1-20-16,-8 10-28 16,-3 0 16-16,-19 11 56 15,-5 3-20-15,-26 3 16 16,-1 0-24-16,-19-3 20 15,12-7-24-15,-5-14 12 16,17-6-12-16,7-25-8 0,15-17 0 16,28-14-684-16</inkml:trace>
          <inkml:trace contextRef="#ctx0" brushRef="#br0" timeOffset="1296.9983">5516 5623 716 0,'-20'17'264'0,"20"-17"-204"0,-23 45-16 16,19-21-44-16,4 3-8 0,-4 11 40 15,8 0-20-15,-8 10 0 16,4-3-8 0,-4 17 12-1,1-4-8-15,-9 8 16 0,4-8-16 0,-7-6 16 16,7-7-16-16,0-14 48 15,4-4-28-15,4-20-560 16,4-4 288-16</inkml:trace>
          <inkml:trace contextRef="#ctx0" brushRef="#br0" timeOffset="1683.5334">5864 6032 456 0,'0'-24'168'0,"0"24"-128"16,15-20-16-16,-11 9 68 16,4 4-56-16,-12-6 76 15,4 2-64-15,-8-3 64 16,1 8-64-16,-13-1-24 16,5 7-16-16,-20 3 36 15,8 4-24-15,-12 3 24 16,8 4-24-16,-4 3-8 15,16 1-8-15,4-1 48 16,11 0-28-16,11-14 32 16,9-3-28-16,11-7-44 15,-4 1 8-15,4-8-148 0,4 4 84 0,-11-4-40 16,-1 7 68-16,-11 0 0 16,-4 7 24-16,-12 3 32 15,4 4-8-15,-8 4 88 16,9 6-48-16,6 0-20 15,5 4-16-15,12-4 60 16,7-3-36-16,7-11-232 16,5 1 108-16</inkml:trace>
          <inkml:trace contextRef="#ctx0" brushRef="#br0" timeOffset="2307.1997">6390 5919 404 0,'-7'-7'148'0,"7"7"-112"0,-12-7-12 0,4 3 92 16,5 4-68-16,-13-3 88 15,4 3-80-15,-15 3 60 0,-4 4-64 16,-3 4 32-16,-1 6-48 16,8 0-12-1,3 4-12-15,1 3-12 16,12 0 4-16,3 0 20 15,12 0-12-15,11-7 40 16,4 1-28-16,16-12-364 16,8 1 184-16</inkml:trace>
          <inkml:trace contextRef="#ctx0" brushRef="#br0" timeOffset="2600.9734">6600 5988 780 0,'-12'0'288'0,"12"0"-224"0,4 3-20 0,-4-3-40 16,15-3 8-1,8-4-12-15,5-7 4 16,6 4 0-16,-10 3-16 16,3 0 8-16,-8-10 20 15,-3 10-8-15,-20 0-4 16,-4 7 0-16,-19 0-4 15,4 7 0-15,-16-7 8 16,8 7-4-16,-15 10 68 0,7 0-40 16,12 0-40-16,7 4 4 15,24-1 4-15,23 1 4 16,8-11 68-16,23-3-40 0</inkml:trace>
          <inkml:trace contextRef="#ctx0" brushRef="#br0" timeOffset="3548.6415">7021 5881 508 0,'-3'-21'188'0,"3"21"-148"0,-4 0-8 15,0 0 60 1,4 0-56-16,-8 7-12 16,4 0-16-16,-7 0 36 15,7 10-24-15,-8 11 24 16,4-4-24-16,-7 14 16 16,7-8-20-16,-3 8 36 0,7-7-28 0,-4-13 56 15,4 2-44-15,0-16 44 16,8 2-44-16,4-23 8 15,3 4-28-15,5-12-16 16,3 1-4-16,1-7-136 16,3 4 72-16,-4-4-48 15,4 14 68-15,-3-7 0 16,3 3 28-16,-7 4 40 16,-1 10-12-16,-7 0 36 15,3 7-28-15,-7 7 32 16,4 3-32-16,-4 11 12 15,0 3-16-15,-4 0 12 16,0 7-16-16,-4 3-4 16,12 1 0-16,-8-8 20 15,0-3-12-15,0-10 48 16,0-4-32-16,7-10 56 16,-3-3-48-16,4-14-8 15,4 0-16-15,-5-14-12 16,1 7 4-16,4-14-40 15,7 14 20-15,-7 0-28 16,3 3 24-16,-3 11-52 16,-1 3 40-16,-7 7 52 15,0 10-12-15,-8 4 28 16,4 10-20-16,-8 7 36 16,-3-4-28-16,3 8 32 0,-4 3-32 15,5-11 40-15,7-3-36 16,-4-10-84-16,8-4 28 0,0-17-264 15,3-3 160-15</inkml:trace>
          <inkml:trace contextRef="#ctx0" brushRef="#br0" timeOffset="4447.4078">7602 5974 716 0,'-4'-11'264'0,"4"11"-204"0,4 0-16 0,4-3 36 16,-8 3-52-16,8-7 24 15,3 4-32-15,5-8-16 16,-5 4-8-16,-3-3-4 16,4 3 0-16,-12-3 44 15,0 6-24-15,-8-6-44 16,4 7 16-16,-15-4 28 16,-1 7-4-16,-14 0-44 15,6 7 20-15,-10 3 20 16,11 4 0-16,0 0 0 15,7 3 0-15,9 3-16 16,3 1 8-16,16 10 40 0,3 0-24 16,-3-7 16-1,11 0-16-15,8-7 44 16,-7-3-28-16,7-7 4 16,0-7-20-16,-4-3-24 15,4-4 4-15,0-10-12 0,-7 3 8 16,-1-7 8-16,0 4 4 15,1-7-20-15,-5 7 12 0,-3-4-12 16,7 14 8-16,-11-3-28 16,4 6 24-16,-9 4 24 15,1 4-4-15,-4-1-8 16,8 8 0-16,-12-1 4 16,0 4 0-16,0-4 24 15,4 0-12-15,-7-3 40 16,7 0-28-16,-8-10 12 15,8 3-20-15,0-11-8 16,0 4-4-16,0-6-4 16,12 2 0-16,-9-2-56 15,1 6 32-15,4 7-32 16,4 3 32-16,-5 21-32 16,5 4 32-16,-4 16 28 15,11 5 0-15,0 2 0 16,1-6 0-16,7-7 48 15,0-7-28-15,12-14 68 16,3-7-52-16,1-17-8 16,-8-3-20-16,3-24-36 15,-3-1 12-15,0-20-136 16,-12 7 80-16,4-14-76 16,-7 14 84-16,-1-7 40 15,8 10 16-15,4-3 40 16,-8 10-20-16,1-3 48 0,-5 10-36 15,-3 0 64-15,-5 7-52 0,-11 0 52 16,8 6-52-16,-8-2 8 16,-8 3-32-16,-3-4 8 15,3 4-12-15,-4 0-8 16,-3 6 0-16,3 15-48 16,0 6 24-16,-3 24-28 15,3 11 28-15,-3 14 0 16,3-1 12-16,5 11 76 15,3-4-36-15,0 4-12 16,4-3-12-16,-4-11-88 16,4-7 44-16,-8-21-372 15,0-6 224-15</inkml:trace>
          <inkml:trace contextRef="#ctx0" brushRef="#br0" timeOffset="4568.7317">8071 5888 872 0,'0'-7'324'0,"0"7"-252"0,42-10-20 16,-11 3 40 0,8 7-60-16,27-7 32 15,-4 0-36-15</inkml:trace>
        </inkml:traceGroup>
        <inkml:traceGroup>
          <inkml:annotationXML>
            <emma:emma xmlns:emma="http://www.w3.org/2003/04/emma" version="1.0">
              <emma:interpretation id="{DB9F055B-5901-484E-92A6-2C6EECB068FE}" emma:medium="tactile" emma:mode="ink">
                <msink:context xmlns:msink="http://schemas.microsoft.com/ink/2010/main" type="inkWord" rotatedBoundingBox="12631,12697 18779,12185 18893,13553 12745,14065"/>
              </emma:interpretation>
            </emma:emma>
          </inkml:annotationXML>
          <inkml:trace contextRef="#ctx0" brushRef="#br0" timeOffset="-9815.7296">13657 4611 716 0,'27'-31'264'0,"-27"31"-204"0,46-27-16 0,-11 16-36 16,-4 8-12-16,27 3 40 15,4 3-24-15,8 18-20 16,-5 3 4-16,-6 14-8 16,-9 3 4-16,-19 14 8 15,-4-3 0-15,-15 10 44 16,-12-4-24-16,-31 1 24 15,3-11-24-15,-26-10 96 16,4-14-64-16,-8-17-4 16,4-7-32-16,7-24 68 15,12 0-48-15,-3-18-12 16,18 4-16-16,13 4-44 16,3 0 20-16,8 3-20 15,19 10 20-15,8 0-28 16,7 14 28-16,24-6 16 15,-4 6 0-15,1 3 20 16,6 4-12-16,1-3 60 16,-12 0-40-16,24-4 8 0,3 0-24 0,4 0 12 15,0 7-16-15,-3-7 16 16,-13 7-16-16,13-7 16 16,-17 11-16-16,9-11 48 15,-4 10-28 1,-8-6 4-16,-12 3-20 0,-11 0 20 15,-4 0-20-15,-16 0 48 16,0-4-32-16,-19 1-92 16,0-1 32-16</inkml:trace>
          <inkml:trace contextRef="#ctx0" brushRef="#br0" timeOffset="-9424.689">14864 4463 436 0,'-11'0'160'0,"11"0"-124"0,0 7-8 15,-4-4 148 1,4 4-100-16,-4 4 84 15,0 2-92-15,-4 8 44 16,8 0-68-16,-7 6 48 16,3 4-52-16,-8 4 16 15,8-1-36-15,-11 11 36 16,11 0-32-16,-12 10 32 0,9-4-32 0,-5-3 20 16,4 4-24-16,4-11 16 15,-3-3-20-15,14-7 44 16,5-3-32-16,0-8 12 15,11 4-24-15,8-6 44 16,0-5-32-16,15-9 20 16,5 6-28-16,18-6-236 15,-7-1 112-15</inkml:trace>
          <inkml:trace contextRef="#ctx0" brushRef="#br0" timeOffset="5724.3047">9615 6005 488 0,'0'-17'180'0,"0"17"-140"0,-8-14-12 16,8 0 92-1,-3 14-72-15,-13-14 24 16,8 7-40-16,-11-3 4 15,0 3-20-15,-9-3 8 0,5 6-12 0,-19 1 20 16,11 6-20-16,-23 8 32 16,15 2-28-16,-8 12 20 15,16 2-20-15,-3 7 8 16,14 4-12-16,12-7 36 16,8 0-24-16,20-10 20 15,7 0-24-15,27-18 16 16,-4-3-20-16,5-7-68 15,3-3 24-15,-4-11-60 16,0-3 52-16,-4 0-80 16,-3 3 64-16,-12-6 36 15,-8 16 12-15,-16-2 40 16,1 6-20-16,-12 7 20 16,0 7-20-16,-4 10 20 15,-4 7-24-15,1 10-12 16,7 1-4-16,7 3 40 15,1-4-24-15,0-6 44 16,11-8-32-16,4-13 20 16,1 0-24-16,3-17-104 15,0-1 40-15,4-20-132 16,-8 7 100-16,0-10-244 16,-3 3 176-16,-1 0-80 15,4 10 128-15,0 1 144 16,1 9-20-16,-1 1 224 0,0 7-140 15,0-1 20-15,4 4-80 0,-7-3 20 16,-1 6-40-16,-3-3 24 16,-1 0-28-16,-7 4 0 15,0-1-16-15,-8 0 12 16,4 4-16-16,-8 7-20 16,4 3 4-16,-4 4 32 15,4 0-16-15,-4-1 36 16,4 1-28-16,0-7 64 15,0-1-44-15,-8-13 56 16,8 0-56-16,0-13-8 16,0-1-16-16,0-10 16 15,4 7-16-15,0-7-4 16,4 6-4-16,3-9-4 16,1 10 0-16,7-7-12 15,-3 3 8-15,11 0-136 16,4 4 72-16,7 0-40 15,9 6 64-15,-1 1 0 16,1 7 24-16,-8-1-32 16,-12 4 32-16,0 0-36 15,-8 7 32-15,-3-3-96 16,-1-1 68-16,-3-3-276 16,-1 7 184-16</inkml:trace>
          <inkml:trace contextRef="#ctx0" brushRef="#br0" timeOffset="5963.9425">10730 5970 624 0,'4'4'228'0,"-4"-4"-176"0,4 17-16 0,-8-7 60 16,8 1-60-16,-4 2 32 15,0 5-40-15,-4-5 8 16,4 5-20-16,-4-8 44 16,4 4-32-16,-4-11 56 15,4 4-48-15,-4-14 28 16,8 0-36-16,0-13-16 15,4 2-8-15,7-9 4 16,-3 3-4-16,7-7-20 16,1 10 8-16,3-3 4 15,4 14 4-15,0-4-204 16,0 7 112-16</inkml:trace>
        </inkml:traceGroup>
        <inkml:traceGroup>
          <inkml:annotationXML>
            <emma:emma xmlns:emma="http://www.w3.org/2003/04/emma" version="1.0">
              <emma:interpretation id="{A63D577D-1D0A-4B7B-B226-4F29C924E90B}" emma:medium="tactile" emma:mode="ink">
                <msink:context xmlns:msink="http://schemas.microsoft.com/ink/2010/main" type="inkWord" rotatedBoundingBox="14608,13357 15938,13246 15983,13778 14653,138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64.8381">11136 5963 528 0,'8'0'196'0,"-8"0"-152"0,4-6-12 16,0 2 96 0,8 4-76-16,3-3-12 15,1-1-24-15,3-3 12 16,0 7-16-16,-3-7 4 15,-5 1-8-15,-3-8 12 16,0 3-12-16,-12-2-28 0,0 2 8 0,-11 1 4 16,-1 7 8-16,-15 3 16 15,8 7-8-15,-8-1 48 16,8 5-28-16,0 6-4 16,11 4-16-16,12 6 48 15,8 1-32-15,11-1 16 16,8-3-24-16,8-3 44 15,0-4-32-15,0-7-92 16,-1-3 32-16,-3-10-112 16,-3-1 80-16,-1-6-24 15,0 0 52-15,-4-7-20 16,0 3 32-16,-3-7-8 16,-5 7 20-16,0 1 44 15,1 2-20-15,-4 1 96 16,-1 3-60-16,-3 0 12 15,4 7-36-15,-1 0-12 16,1 4-8-16,-8-4 56 16,0 3-32-16,-4-3-12 15,0 7-8-15,-4-4 24 16,0 4-16-16,-4-3 40 16,8-1-32-16,-8-3-40 15,8 4 8-15,-7-8-44 16,7 4 32-16,-4-3 16 15,8-1 4-15,-4 1-32 16,7 6 16-16,5 4-28 0,7 4 24 16,1 2 28-16,-1 4-4 15,12-3 20-15,0 3-16 0,4-10 48 16,-4 0-28-16,4-7 20 16,-4 0-28-16,0-7-36 15,-1 0 8-15,-2-6-8 16,-5 2 8-16,0-9-88 15,0-1 48-15,0-13-40 16,1 10 52-16,3-31-96 16,0 10 76-16,8-14 44 15,0 8 8-15,3-1 0 16,-3 11 0-16,-8-1 40 16,4 15-24-16,-19-1 80 15,-1 11-56-15,-11 3 56 16,-3 8-52-16,-13 6-12 15,1 10-16-15,-9 17-12 16,9 8 4-16,-1 20 12 16,5 0-8-16,7 3 32 15,12-3-24-15,3-6 48 16,9-5-36-16,-5-2-172 16,1-4 76-16,-13-14-556 15,-3 0 344-15</inkml:trace>
          <inkml:trace contextRef="#ctx0" brushRef="#br0" timeOffset="7046.3212">11880 5750 892 0,'7'-3'332'0,"-7"3"-260"0,47-4-20 16,-12 1 8-16,3 3-44 0,28-4 48 15,0 8-36-15,4-8 48 16,-4 1-44-16,-16-1-8 15,-11 4-12-15,-12-3-344 16,-4 0 180-16</inkml:trace>
        </inkml:traceGroup>
      </inkml:traceGroup>
    </inkml:traceGroup>
    <inkml:traceGroup>
      <inkml:annotationXML>
        <emma:emma xmlns:emma="http://www.w3.org/2003/04/emma" version="1.0">
          <emma:interpretation id="{99CE1BA3-19FA-4392-9B6C-2F024B0CFD1E}" emma:medium="tactile" emma:mode="ink">
            <msink:context xmlns:msink="http://schemas.microsoft.com/ink/2010/main" type="paragraph" rotatedBoundingBox="4878,14026 21045,14779 20977,16243 4809,15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31355E-B4A6-4407-981C-6C881A5F9D48}" emma:medium="tactile" emma:mode="ink">
              <msink:context xmlns:msink="http://schemas.microsoft.com/ink/2010/main" type="line" rotatedBoundingBox="4878,14026 21045,14779 20977,16243 4809,15490"/>
            </emma:interpretation>
          </emma:emma>
        </inkml:annotationXML>
        <inkml:traceGroup>
          <inkml:annotationXML>
            <emma:emma xmlns:emma="http://www.w3.org/2003/04/emma" version="1.0">
              <emma:interpretation id="{1357821E-79D6-494A-881E-E4EBED8768FB}" emma:medium="tactile" emma:mode="ink">
                <msink:context xmlns:msink="http://schemas.microsoft.com/ink/2010/main" type="inkWord" rotatedBoundingBox="4862,14372 8507,14541 8460,15539 4815,1536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126.5937">1548 7113 592 0,'15'-7'220'0,"-7"3"-172"0,0 1-12 16,-1 3 128-16,1-7-96 15,0 7 68-15,0-7-76 16,-4 7 72-16,3-3-76 15,1 3 16-15,0-7-40 0,-1-7-12 16,1 7-12-16,0 0 12 16,0-3-12-16,-1 3 4 15,-3-7-4-15,-4 11 4 16,-4-11-8-16,1 0 8 16,-9 11-8-16,-4-11-12 15,-7 7 4-15,-4 0 4 0,-4 4 0 16,0 0-20-16,0 3 12 15,0 0 4-15,0 0 4 16,8 6-28-16,4 5 16 16,3-1-12-16,1 0 12 15,3 4-8 1,1 3 8-16,-1 1 0 0,4-1 4 16,0 0-12-16,1 4 12 15,-1-4 12-15,4 3 0 16,0-2-4-16,8-1 4 15,4-3 20-15,7-4-12 16,16-7 12-16,20-6-12 0,22-4 12 16,5 0-16-16,-5-3 4 15,-3 3-4-15,-4 4 4 16,-8-11-8-16,-4 0-4 16,-4 7 4-16,-11-3 4 15,-8 3-4-15,-4 0 8 16,-8-3-8-16,-3-4 32 15,-5 7-20-15,-7 0-24 16,-4-10 4-16,-4 3 8 16,-3 4 0-16,-5-4-12 15,-3 0 4-15,-5 11-16 16,-3-4 12-16,0 11-24 16,0 2 20-16,-5 8-12 15,1-7 12-15,8 10-20 16,7 4 20-16,1-4-12 0,11-3 12 15,4 3 0-15,3-3 4 16,5-4 44-16,3-3-24 16,5 0 60-16,3-14-40 15,0 7-216-15,-7 0 96 16,-1-7-136-16,-7 7 132 16,0-3-24-16,-4-4 68 15,-1 7 72-15,17-7 52 16,11 0-36-1,11 4 24-15,9-4-36 0,3 0-16 16,-4 0-8-16,1-3 12 16,-5-4-8-16,-11 0 32 15,-8 0-24-15,-8 1 4 16,-7 6-12-16,-8 0 20 16,-8 7-16-16,-4 7-4 15,-7 6-4-15,-1 5 56 16,-3 2-32-16,0 15 24 15,3 27-32-15,1 27 8 16,7 4-16-16,4-14 20 16,4-10-20-16,0-14 24 15,0-14-24-15,-4-6 48 16,-8-11-32-16,5-10-76 16,-13-7 24-16,13-7-240 15,-9-7 148-15,1-7-592 16</inkml:trace>
          <inkml:trace contextRef="#ctx0" brushRef="#br0" timeOffset="21396.6484">2279 7034 652 0,'0'-18'244'0,"0"18"-192"0,43-7-12 0,-24 7 56 15,5 4-60-15,6 6 32 16,5 4-40-16,0 3-8 0,-4 0-12 16,-8 1-8-16,-7-1 4 0,-8 0 64 15,-16 0-36-15,-8 0 84 16,-7-3-64-16,-8-7 28 16,-4-7-48-16,-7-3 16 15,-1-4-28-15,8-4-236 16,12 5 112-16,11 9-660 15</inkml:trace>
          <inkml:trace contextRef="#ctx0" brushRef="#br0" timeOffset="22312.6397">2868 7157 644 0,'4'-6'236'0,"-4"6"-180"0,15-11-20 0,-11 4 28 15,4 7-44-15,-1-7 8 16,1 4-16-16,-8-4 28 15,4 4-24-15,-12-1 40 16,4-3-32-16,-11-3 4 16,0 3-16-16,-13 0 0 15,5 7-4-15,-16 0 12 16,8 11-12-16,-11-1 24 16,11 7-20-16,0 4 32 15,8-1-28-15,3 5-4 16,9-1-8-16,3-4 20 15,12 1-12-15,8-11 32 0,3-3-28 16,4-10 40-16,5-4-32 16,3-4-208-16,0-6 100 15,0 0-128-15,-4-4 124 0,-4 4-88 16,-3 0 104-16,-8 3 8 16,-1 4 40-16,-3 6 168 15,-4 4-80-15,0 0 92 16,8 7-92-16,0 4 4 15,3 2-44-15,9 1 40 16,3-7-36-16,4-3-156 0,4-4 68 16,4-4-568-1</inkml:trace>
          <inkml:trace contextRef="#ctx0" brushRef="#br0" timeOffset="22612.9098">3417 7037 644 0,'20'0'236'0,"-12"0"-180"0,3 3-20 0,-3 1 88 16,-8-4-76-16,0 0 8 15,0 0-36-15,0 0 84 16,0 3-56-16,-12 1-24 0,-3-4-12 0,-5 3-4 16,-3 1-4-16,-8-4 16 15,-4 0-12-15,-3 3-4 16,3 4 0-16,4 0-48 15,4 0 24-15,7 0 8 16,9 3 8-16,7 0 36 16,12 1-16-16,11-1 20 15,8-3-20-15,4 0 36 16,4 0-28-16,0-4-276 16,0-3 136-16,-4 3-548 15</inkml:trace>
          <inkml:trace contextRef="#ctx0" brushRef="#br0" timeOffset="22843.0223">3530 7034 880 0,'-8'3'328'0,"16"4"-256"0,-1 0-16 15,-3 0 28-15,4 0-56 0,-8 3 40 0,8 0-36 16,0 1-168-16</inkml:trace>
          <inkml:trace contextRef="#ctx0" brushRef="#br0" timeOffset="22737.7422">3568 6837 768 0,'8'-24'284'0,"-8"21"-220"0,-15 6-20 0,11 4-320 16,-4 4 140-16,-7-5-288 15</inkml:trace>
          <inkml:trace contextRef="#ctx0" brushRef="#br0" timeOffset="23533.0308">3808 6958 872 0,'12'-14'324'0,"-4"11"-252"0,11-4-20 16,1 7-20-16,3 0-28 15,19-7 32-15,13 3-20 0,-13-2-232 16,1 2 112-16,3-13-52 16,-3 0 88-16,-8 0 52 15,-16-1 12-15,-4 5 92 16,-11 2-44-16,-4 1-4 15,0 6-24-15</inkml:trace>
          <inkml:trace contextRef="#ctx0" brushRef="#br0" timeOffset="23290.7144">4006 6775 320 0,'-4'-24'120'0,"8"21"-96"0,-4-7-4 0,-4 6 176 15,0 1-112-15,0 3 96 16,0 3-100-16,-7 11 24 0,3 13-60 16,0 11 12-16,4 7-36 0,1 3 8 15,-1-3-16-15,-8-4 56 16,4 1-40-16,-11-8-4 15,0-3-12-15,-1-10-300 16,-3-1 156-16</inkml:trace>
          <inkml:trace contextRef="#ctx0" brushRef="#br0" timeOffset="24221.8397">4188 6999 932 0,'-8'21'348'0,"8"-21"-272"0,0 10-20 15,0-3 112 1,8 0-104-16,0 7 60 16,-1-1-68-16,5-2-8 15,-4 3-28-15,11-8-116 16,0-2 48-16,1-8-252 0,7 1 164 16,-4-7-24-16,4-1 96 15,-4-2 28-15,-3-5 24 16,-13 5 12-1,5 2 0-15,-8 1 60 16,0 3-32-16,-8 4 76 16,4 6-56-16,-4 4 0 15,4 7-28-15,0 3 4 0,4 0-12 0,11 0 36 16,13 1-24-16,-1-1 20 16,4-7-24-16,0-3 80 15,-4-7-56-15,-8-4-20 16,-3-2-16-16,-9-1-80 0,-3-4 40 15,-8-2-100 1,0-1 72-16,1-7-84 16,-9 4 80-16,4-7-20 15,0 7 48-15,8 0 32 16,8 6 4-16,0 1 64 16,11 6-36-16,4 4 52 15,1 4-48-15,-1 3-16 16,4 3-8-16,0-6 16 0,0-1-12 15,-7 0 4-15,-1-3-8 16,0 0 4 0,1 0-8-16,-5-6-36 15,4 2 16-15,1-3-12 16,-1-7 16-16,-11-3 16 16,7-3 0-16,-11-8-4 15,0 7 4-15,-8-6 4 16,4 10-4-16,-7-1 32 15,-1 5-20-15,-8 2 4 16,5 11-12-16,-9 18 28 16,5-8-20-16,-1 11 40 15,-3-1-32-15,7 8-24 0,12-1 0 16,12 4 52-16,-4 0-28 16</inkml:trace>
        </inkml:traceGroup>
        <inkml:traceGroup>
          <inkml:annotationXML>
            <emma:emma xmlns:emma="http://www.w3.org/2003/04/emma" version="1.0">
              <emma:interpretation id="{B145785A-A618-418E-B314-C1681139E9CD}" emma:medium="tactile" emma:mode="ink">
                <msink:context xmlns:msink="http://schemas.microsoft.com/ink/2010/main" type="inkWord" rotatedBoundingBox="9654,14565 11319,14642 11288,15316 9622,1523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180.7102">6367 6954 644 0,'-7'-10'236'0,"7"10"-180"0,-24-7-20 0,9 7 44 16,-5 0-52-16,-7 0-4 15,-7 11-12-15,-1 9 24 16,0-3-20-16,8 11 64 0,4-4-44 16,7 0 12-16,8 0-32 15,8-3 28-15,8-4-28 0,11 4 48 16,8-11-36-16,12-3 48 15,8-7-44-15,3 0-316 16,4 0 156-16,-11 3-544 16</inkml:trace>
          <inkml:trace contextRef="#ctx0" brushRef="#br0" timeOffset="25421.8517">6623 7037 808 0,'-20'0'300'0,"20"0"-232"0,-15 10-20 15,3 4 72 1,8-7-76-16,-7 7-8 16,3 3-24-16,4-3 24 0,12 3-20 15,4-10 56-15,7 0-40 16,4-7-96-16,0-11 36 16,4-2-48-16,1-1 44 0,-13 0 12 0,-7 0 8 15,-8 1 4-15,-8 6 0 16,-4 0-12-16,1 7 12 15,3 3-172-15,0 1 100 16</inkml:trace>
          <inkml:trace contextRef="#ctx0" brushRef="#br0" timeOffset="26005.9052">7021 7047 548 0,'-3'-7'204'0,"3"7"-156"0,0 0-16 0,0 0 44 16,-4 7-48-16,0-3 32 16,0 10-32-16,0-8 72 15,0 8-56-15,4 3-32 0,4-3-8 16,0 3 56-16,4-3-32 16,3-10 32-16,5-1-32 15,-1-3-16-15,1-3-8 16,7-1-268-16,-7-10 144 0,-1 4-324 15,-3 3 252 1,-9-7-24 15,5 14 132-31,-8-6 572 16,0 12-264-16,12-6-44 0,7 7-120 16,4-3-32-16,12-8-16 15,12 1-96-15,3-4 48 16,4-3-472-16</inkml:trace>
          <inkml:trace contextRef="#ctx0" brushRef="#br0" timeOffset="26221.4791">7540 6875 632 0,'-19'-10'236'0,"19"17"-184"0,-8 20-16 16,8-13 44-16,8 10-52 15,0 7 24-15,-1 7-32 16,5 3 8-16,3 11-16 15,-7 10 44-15,0 7-28 0,-8 0 4 0,-4-4-20 16,-8-10 72-16,-3-14-48 16,-8-6-232-16,-4-8 104 15,0-13-180-15,-4-14 156 16,3-14-304 0</inkml:trace>
          <inkml:trace contextRef="#ctx0" brushRef="#br0" timeOffset="26442.5663">7486 7075 664 0,'62'-14'244'16,"-27"14"-188"-16,19-3-16 0,-31 3 112 15,-3 7-92-15,3-1-44 16,0 5-12-16,-4 3-8 16,-3 6 4-16,-16 8 76 15,0 3-40-15,-16 0 56 16,1-4-52-16,-16-3-4 0,-8-10-20 15,-3-7-20-15,3-11 0 16,8-6-128-16,15-7 72 16,13-4-452-16,10 8 284 15,9-5-124-15</inkml:trace>
        </inkml:traceGroup>
        <inkml:traceGroup>
          <inkml:annotationXML>
            <emma:emma xmlns:emma="http://www.w3.org/2003/04/emma" version="1.0">
              <emma:interpretation id="{3EE9F222-766D-4299-ACDE-B27AB26EE1C6}" emma:medium="tactile" emma:mode="ink">
                <msink:context xmlns:msink="http://schemas.microsoft.com/ink/2010/main" type="inkWord" rotatedBoundingBox="11791,14370 12798,14417 12750,15449 11743,1540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6685.2138">8338 6720 820 0,'19'-41'304'0,"-23"45"-236"0,4 2-20 0,0 1 0 15,0 7-36-15,-15 14 32 16,7 23-28-16,-11 4 12 16,7 0-16-16,-7-6 20 0,11-5-20 15,-4-2-12-15,4-8-4 16,1-6 48-16,7-11-24 15,-4-4 80-15,-4-6-56 0,8-7-488 16,-8 0 240 0,5-7-372-16</inkml:trace>
          <inkml:trace contextRef="#ctx0" brushRef="#br0" timeOffset="26984.0078">8450 7037 956 0,'-39'3'352'0,"39"-3"-272"0,-8 28-24 0,-3-18 68 16,11 8-80-16,-8-1 36 16,0 0-48-16,4 0 96 15,4 0-72-15,0-6-164 16,4-1 52-16,4-10-404 16,0-10 256-16,3-1-412 15</inkml:trace>
          <inkml:trace contextRef="#ctx0" brushRef="#br0" timeOffset="26805.3493">8450 6614 932 0,'-4'0'348'0,"4"0"-272"0,-8 10-20 16</inkml:trace>
          <inkml:trace contextRef="#ctx0" brushRef="#br0" timeOffset="27718.9628">8523 7030 592 0,'0'4'220'0,"0"-4"-172"0,20 0-12 0,-9 0 112 15,-3 6-88-15,0 1 0 16,0 0-36-16,-8 0 44 15,0 3-36-15,-8-3 12 16,0 4-28-16,-11-1 36 16,11-3-28-16,-4-7 32 15,5 0-32-15,7-7 4 16,7 4-16-16,13-11-164 16,-1 7 80-16,16-3-8 15,-4 3 52-15,8-4 0 16,-4 11 16-16,-8-3-36 15,-8 6 28-15,0-3 8 0,-7 7 8 0,-12 0 20 16,8 0-8-16,-8-4 24 16,7 1-20-16,-3-4 4 15,12 0-8-15,3 0-8 16,1 3 4-16,-1-3-4 16,8 4 0-16,-8-4-20 15,1 0 12-15,-1 0 56 16,0 3-24-16,-3 4 8 15,3-7-20-15,-11 7-24 16,4-7 4-16,-12 7 48 16,0 0-20-16,0-7-20 15,-8 7 0-15,8-7 24 16,0 3-12-16,-4 4-48 16,4 0 20-16,-8 7 4 15,16 3 8-15,-8 21-16 16,0 6 12-16,-8 18 20 15,8-3-4-15,0-1 16 16,0-3-16-16,-11-6-4 16,3-12 0-16,-11-6 48 15,3-7-28-15,-3-6 0 16,-1-1-16-16,-11-14 12 16,4 1-12-16,-11-15-12 15,3 1 0-15,-4-11 40 16,4 1-24-16,8-8 36 0,8 8-32 15,15-4 4-15,8 6-12 0,31 5 4 16,3 6-8-16,28 0 32 16,8 3-20-16,11-3-4 15,0 7-8-15,0-6-420 16,-4-1 228-16</inkml:trace>
        </inkml:traceGroup>
        <inkml:traceGroup>
          <inkml:annotationXML>
            <emma:emma xmlns:emma="http://www.w3.org/2003/04/emma" version="1.0">
              <emma:interpretation id="{33130148-4AD2-4708-B9B8-8680896C2B6A}" emma:medium="tactile" emma:mode="ink">
                <msink:context xmlns:msink="http://schemas.microsoft.com/ink/2010/main" type="inkWord" rotatedBoundingBox="13810,14641 14430,14670 14414,15013 13795,1498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9537.3569">10320 7058 664 0,'-20'20'244'0,"13"-6"-188"0,-1 3-16 0,8-6 4 0,-4 2-32 15,0 5 48-15,0-1-32 16,0 0 4-16,-3 0-20 15,3-6-104-15,-4-5 48 0</inkml:trace>
          <inkml:trace contextRef="#ctx0" brushRef="#br0" timeOffset="29356.4568">10416 6886 924 0,'0'0'340'0,"0"0"-260"0,-7-4-28 0,3 4-52 16,8 7-12-16</inkml:trace>
          <inkml:trace contextRef="#ctx0" brushRef="#br0" timeOffset="29864.7536">10656 7020 560 0,'-3'10'208'0,"3"-10"-164"0,-16 14-8 0,8-4 32 16,8 4-44-16,-7 0 24 15,3 3-28-15,-4-3-8 16,8 3-8-16,-4-10 28 16,8 0-16-16,-4-7 32 15,8 0-32-15,-1-7 4 16,9 0-12-16,-1-7-24 15,5 4 8-15,3-7-100 16,0 3 56-16,4 0-4 16,-7-3 36-16,-5 10 128 15,5 7-60-15,-5 0 80 16,1 7-72-16,-5 7-4 16,1-4-32-16,-5 0 76 15,5 4-52-15</inkml:trace>
        </inkml:traceGroup>
        <inkml:traceGroup>
          <inkml:annotationXML>
            <emma:emma xmlns:emma="http://www.w3.org/2003/04/emma" version="1.0">
              <emma:interpretation id="{4A0BD55D-6B67-4163-948D-F51AA014CBDE}" emma:medium="tactile" emma:mode="ink">
                <msink:context xmlns:msink="http://schemas.microsoft.com/ink/2010/main" type="inkWord" rotatedBoundingBox="15540,14523 17922,14634 17878,15595 15496,1548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0257.8458">12367 6906 676 0,'-7'-20'248'0,"3"9"-192"0,-23 8-16 0,0 3-48 16,-12 7-4-16,0 3 4 16,-15 4 8-16,8 3-20 15,7 7 12-15,12 0-24 0,15-3 20 0,12 3 24 16,12-3-8-16,19-4 52 15,15 0-28-15,8 0-16 16,-7 0-4-16,-16-3 24 16,-8 3-16-16,-15-3-4 15,-16 3-8-15,-23 1 20 16,-19-1-12-16,-8 0-4 16,4-3-4-16,3-4 4 15,9-3-4-15,11-7-636 16</inkml:trace>
          <inkml:trace contextRef="#ctx0" brushRef="#br0" timeOffset="30510.4724">12526 6782 560 0,'-8'31'208'0,"5"-3"-164"0,3 20-8 0,3-20 56 16,5 9-56-16,0 5 4 16,-4 13-24-16,-4 20-4 15,-8 18-4-15,-4 11 4 0,-3-11-8 16,-4-18-12-16,-5-6 4 16,-7-7 72-16,4-17-36 15,0-7 40-15,8-14-40 0,3-17-272 16,9-7 128-16</inkml:trace>
          <inkml:trace contextRef="#ctx0" brushRef="#br0" timeOffset="30750.6091">12515 7071 624 0,'19'-10'228'0,"12"14"-176"0,27-8-16 15,-15 8 132-15,7 6-100 16,4 4-8-16,-15 6-40 16,0 4-8-16,-16 7-4 15,-19-3 12-15,-20-1-12 0,-23-3 84 16,-19 1-48-16,-4-8-4 0,0-10-24 16,-3-11 40-16,3-6-28 15,11-4-172-15,13 0 76 16</inkml:trace>
          <inkml:trace contextRef="#ctx0" brushRef="#br0" timeOffset="31159.6977">13246 6992 340 0,'-8'-7'128'0,"8"7"-100"0,-15 0-8 16,11 0 44-16,-11 0-40 16,3 0 76-16,-7 0-52 15,-1 14 64-15,1-4-64 16,0 4 44-16,3 3-52 16,5-3 32-16,3 7-40 15,8-4 16-15,0 4-28 0,8-4 36 0,3-3-32 16,1-7-188-16,7-7 88 15,0-4-512 1</inkml:trace>
          <inkml:trace contextRef="#ctx0" brushRef="#br0" timeOffset="31321.1263">13153 7082 624 0,'-19'3'228'0,"23"4"-176"0,4 7-16 0,3-7 52 16,5-4-56-16,11 4 48 15,-4 0-44-15,12-7 8 0,11-7-28 16,1 7-112-16,-12-10 48 0,-4 3-120 16,-4 0 92-16,0-7-112 15</inkml:trace>
          <inkml:trace contextRef="#ctx0" brushRef="#br0" timeOffset="31635.9642">13688 6899 696 0,'31'-7'256'0,"-31"7"-196"0,27-3-20 16,-12 3 12 0,4 7-36-16,1 3-4 0,7 1-8 15,-8-1 20-15,-7 0-12 16,-4-3 12-16,-8 0-12 16,-8 0-8-16,-4-4 0 0,-7 1 4 15,0 3-4-15,-5-7 24 16,5 3-16-16,-8-3-40 15,4 0 16-15,-4 0-16 16,11 7 16-16,4 0 24 16,1 3-4-16,-5 0 32 15,12 8-24-15,4 2 32 16,4 1-32-16,12 0 12 16,-5-4-16-16,1-3 80 15,4-4-48-15,3-3-284 0,-4 0 128 16,9 3-532-1</inkml:trace>
          <inkml:trace contextRef="#ctx0" brushRef="#br0" timeOffset="32011.9643">14148 6944 748 0,'-11'10'276'0,"11"-10"-216"0,0 21-16 15,0-11 84 1,3 1-80-16,5-1 24 16,8 4-40-16,7-4 48 0,4 0-44 15,0-6 44-15,4-4-44 16,-4-7-80-16,0-3 20 16,0-1-8-16,-15-2 16 0,-12-5 12 15,8 5 4-15,-24-8-80 16,5 4 44-16,-16-4-20 15,3 7 32-15,-11-3-20 16,8 3 24-16,-4 11 20 16,4 10 0-16,0 13 88 15,16 1-44-15,3 10-4 16,16 4-24-16,3-1 40 16,9 0-28-16,7 1 72 15,11-4-52-15,9-4-156 16,-1-3 56-16</inkml:trace>
        </inkml:traceGroup>
        <inkml:traceGroup>
          <inkml:annotationXML>
            <emma:emma xmlns:emma="http://www.w3.org/2003/04/emma" version="1.0">
              <emma:interpretation id="{BD6D61AE-5956-40CC-BD3A-AD343E69E310}" emma:medium="tactile" emma:mode="ink">
                <msink:context xmlns:msink="http://schemas.microsoft.com/ink/2010/main" type="inkWord" rotatedBoundingBox="18897,15176 21022,15275 20977,16243 18852,1614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0972.5854">15526 7495 624 0,'-23'-11'228'0,"23"11"-176"0,-31 11-16 0,12-4 52 15,7-1-56-15,-15 1-20 16,4 11-12-16,0-5-8 16,7 11 0-16,8-6 16 15,12-1-4-15,12-3 32 16,3 3-20-16,12-10 48 15,0-4-36-15,0-6 20 16,0-1-28-16,-8-6 36 16,-3 3-32-16,-17-10 12 15,1 6-20-15,-15-6 0 16,3 7-8-16,-8-4-436 16,9 7 232-16</inkml:trace>
          <inkml:trace contextRef="#ctx0" brushRef="#br0" timeOffset="70700.9508">16614 8317 424 0,'8'0'156'0,"-12"0"-120"0,4-3-8 15,8 3 124-15,-1-4-88 16,1 1 16 0,4 3-44-16,-4-7 36 0,-1-7-40 0,-3 4 28 15,4-4-32-15,-8-3 28 16,0-7-32-16,4-11 4 0,-4-16-16 15,0-18 0-15,0-7-4 16,-4 4-8-16,4 7 4 16,0 13-16-1,0 0 8-15,4 4-4 16,0 3 0-16,0 1 8 16,3 13 0-16,1 0 0 15,-8 10 0-15,0-3 8 16,8 17-4-16,-8-3-48 15,0 6 28-15,-8 1 28 16,8 3-4-16,0-7 16 16,0 14-12-16,0-7 0 15,-8 3-4-15,4-3-24 16,4 0 8-16,-7 0-4 16,7 7 4-16,-16-7 0 15,16 7 0-15,-11 0 16 16,-1 0-4-16,-11 0 8 15,11 0-8-15,-23-4 24 16,4 11-16-16,-35 0 12 16,5-4-12-16,-25 4-16 15,9-1 0-15,-28-2-16 16,13-4 12-16,-25 3-12 16,21 0 8-16,-9-3 8 15,24 7 4-15,3-14 16 0,20 0-8 16,12 0-4-16,19 0 0 0,7-3-24 15,17 3 12-15,3-4 32 16,7 1-16-16,1-4 16 16,4 7-12-16,-5-7-464 15,5 0 244-15</inkml:trace>
          <inkml:trace contextRef="#ctx0" brushRef="#br0" timeOffset="71604.2653">16889 8069 476 0,'-8'0'176'0,"12"0"-136"0,0-7-12 0,4 1 136 16,3 2-96-16,9-3 0 0,7 7-44 15,4-7 20-15,4 4-28 16,-1 3 32-16,-3 0-32 0,-4 3-648 16</inkml:trace>
          <inkml:trace contextRef="#ctx0" brushRef="#br0" timeOffset="72522.8137">15658 8131 652 0,'27'-7'244'0,"4"-3"-192"0,15-4-12 15,-18 14-12-15,18 11-24 16,0-1 24-16</inkml:trace>
          <inkml:trace contextRef="#ctx0" brushRef="#br0" timeOffset="72658.022">16014 8069 496 0,'-27'28'184'0,"19"-4"-140"0,4-7-16 0,4-3 32 15,4 0-40-15,0-4-132 16</inkml:trace>
          <inkml:trace contextRef="#ctx0" brushRef="#br0" timeOffset="68374.5376">16049 8413 488 0,'-8'-10'180'0,"0"7"-140"0,1-4-12 16,7 3 108-16,0 1-80 15,0-1 24-15,4 1-48 16,-1 0-12-16,5-1-12 16,-4 1 28-16,4 3-20 0,3 0 12 15,1 3-16-15,4 1 20 16,-1-1-20-16,8 0 24 16,24-3-24-16,26 0 24 15,28 0-24-15,7-6 12 16,32-1-12-16,22 0 12 15,-19 7-16-15,-19-7 4 16,-19 0-4-16,-16 4 28 16,-19-1-20-16,-16 1-12 15,-16-1-8-15,-10 4 48 0,-13 0-24 16,-7 4 52-16,-8 3-40 16,-4-1-184-16,0 5 84 15,-4 3-700 1</inkml:trace>
          <inkml:trace contextRef="#ctx0" brushRef="#br0" timeOffset="72793.0329">16277 8049 540 0,'39'3'200'0,"-12"1"-156"0,8 2-12 16,-12 1-468-16</inkml:trace>
          <inkml:trace contextRef="#ctx0" brushRef="#br0" timeOffset="71867.1076">16966 7787 592 0,'-19'21'220'0,"15"3"-172"0,-7 27-12 16,11-20 4-16,-4 7-28 15,4 0 40-15,0 3-28 0,0-3 48 16,0-14-40-16,4 4-60 0,-1-11 16 16</inkml:trace>
          <inkml:trace contextRef="#ctx0" brushRef="#br0" timeOffset="71993.8978">17257 8004 748 0,'0'-4'276'0,"11"4"-216"0,9 4-16 0,-9-4 24 0,9 3-48 16,3 1 36-16,8-4-32 16,0 3-268-16,-4-3 132 15,-4-3-416-15</inkml:trace>
          <inkml:trace contextRef="#ctx0" brushRef="#br0" timeOffset="72113.2152">17342 7804 372 0,'-4'21'140'0,"0"3"-112"0,-4 24-4 15,8-20 20-15</inkml:trace>
        </inkml:traceGroup>
      </inkml:traceGroup>
    </inkml:traceGroup>
    <inkml:traceGroup>
      <inkml:annotationXML>
        <emma:emma xmlns:emma="http://www.w3.org/2003/04/emma" version="1.0">
          <emma:interpretation id="{5CB7F162-EC5C-495C-828B-2D71A3E8199C}" emma:medium="tactile" emma:mode="ink">
            <msink:context xmlns:msink="http://schemas.microsoft.com/ink/2010/main" type="paragraph" rotatedBoundingBox="9536,15979 12239,15640 12350,16526 9647,168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9407BCB-18C8-4C31-80EF-B29A1D878D90}" emma:medium="tactile" emma:mode="ink">
              <msink:context xmlns:msink="http://schemas.microsoft.com/ink/2010/main" type="line" rotatedBoundingBox="9536,15979 12239,15640 12350,16526 9647,16865"/>
            </emma:interpretation>
          </emma:emma>
        </inkml:annotationXML>
        <inkml:traceGroup>
          <inkml:annotationXML>
            <emma:emma xmlns:emma="http://www.w3.org/2003/04/emma" version="1.0">
              <emma:interpretation id="{D5D44624-5455-421D-B683-3C7375BEEB52}" emma:medium="tactile" emma:mode="ink">
                <msink:context xmlns:msink="http://schemas.microsoft.com/ink/2010/main" type="inkWord" rotatedBoundingBox="9566,16217 10517,16097 10576,16570 9625,16689"/>
              </emma:interpretation>
            </emma:emma>
          </inkml:annotationXML>
          <inkml:trace contextRef="#ctx0" brushRef="#br0" timeOffset="88800.1735">6027 8499 580 0,'0'-10'216'0,"0"7"-168"0,3-1-12 16,-3 4 56-16,8-3-56 15,-4-1 4-15,12 4-24 0,3 0 8 16,20 4-16-16,15-1 16 0,19 11-16 16,1 0 4-16,3 3-4 15,-11 0 28-15,4-3-20 16,-8 0 12-16,-12-4-16 16,-7 0 12-16,-8-3-16 15,-12-3 68-15,-4-4-44 16,-7-4-116-16,-8-3 40 15,3-3-644 1</inkml:trace>
          <inkml:trace contextRef="#ctx0" brushRef="#br0" timeOffset="89258.7857">6627 8396 572 0,'-12'-10'208'0,"20"6"-160"0,7-2-12 16,1 2 32-16,7 1-44 16,16-1-12-16,7 1-4 15,4 6 16-15,1 8-12 16,-9 2-12-16,-3 8-4 0,-16 0 12 16,-7 3-4-16,-8 0 112 15,-16 3-64-15,-8 1 40 16,-11 6-52-16,-4 4-16 0,-4-3-12 15,1-1 0-15,-1 0-8 16,0-3 52-16,8-7-32 16,4 0-12-16,-1-3-4 15,5-4 16-15,3-3-12 16,1-4 32-16,3-6-28 16,5-4 20-16,-1-4-20 15,4-2 8-15,4-5-12 16,0-3-24-16,4 1 4 15,4-5-40-15,3-2 28 16,1-4 32-16,3 0-4 16,-3 0 0-16,0-4-4 0,-5-3 12 15,1-3-8-15,0-4 24 16,-4 0-20-16,3 0-20 16,1 4 0-16,8 6-408 15,11 14 224-15,0 8-404 16</inkml:trace>
        </inkml:traceGroup>
        <inkml:traceGroup>
          <inkml:annotationXML>
            <emma:emma xmlns:emma="http://www.w3.org/2003/04/emma" version="1.0">
              <emma:interpretation id="{92749BA8-E79F-455A-AF99-E1F5EC35283A}" emma:medium="tactile" emma:mode="ink">
                <msink:context xmlns:msink="http://schemas.microsoft.com/ink/2010/main" type="inkWord" rotatedBoundingBox="11586,15722 12239,15640 12350,16526 11697,16608"/>
              </emma:interpretation>
              <emma:one-of disjunction-type="recognition" id="oneOf8">
                <emma:interpretation id="interp8" emma:lang="" emma:confidence="1">
                  <emma:literal>E</emma:literal>
                </emma:interpretation>
                <emma:interpretation id="interp9" emma:lang="" emma:confidence="0">
                  <emma:literal>F</emma:literal>
                </emma:interpretation>
                <emma:interpretation id="interp10" emma:lang="" emma:confidence="0">
                  <emma:literal>£</emma:literal>
                </emma:interpretation>
                <emma:interpretation id="interp11" emma:lang="" emma:confidence="0">
                  <emma:literal>f</emma:literal>
                </emma:interpretation>
                <emma:interpretation id="interp12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87864.9271">8314 7945 756 0,'12'-17'280'0,"-12"14"-216"0,-4-1-20 16,4 4 24-16,12 0-48 15,3 0 24-15,8 0-24 16,5 0 8-16,3 4-16 16,7 3-16-16,5 0 0 0,-4-1 40 15,7 1-24-15,-19 0 52 16,4 0-36-16,-4 0-84 16,-7 0 28-16,-13 0-732 15</inkml:trace>
          <inkml:trace contextRef="#ctx0" brushRef="#br0" timeOffset="87532.5048">8140 8572 520 0,'-15'-21'192'0,"11"14"-152"0,4-3-8 16,4 6 96-16,3-2-76 15,5-1 76-15,4 3-72 16,3 4-32-16,4 7-12 16,4 0 12-16,0 3-12 0,4 4 12 15,0 0-12-15,0-4 36 0,0 0-24 16,8-10 32-16,-12 7-32 15,8-10-164-15,-12 3 76 16</inkml:trace>
          <inkml:trace contextRef="#ctx0" brushRef="#br0" timeOffset="87249.2514">8709 8276 364 0,'0'-4'132'0,"0"4"-100"0,0 0-12 0,0 0 132 15,0 0-88-15,0 4 28 16,0-4-56-16,-7 0 76 16,7 0-64-16,-12 0-12 0,4 0-24 15,-11 0 16-15,-1 0-16 16,-14 0-4-16,3-4-4 15,-4 1-4-15,-4-4 0 0,12-3 8 16,-12-1-4 0,20-2-4-16,-8-5 4 0,7 12-32 15,1-5 16-15,11 4 12 16,-3 0 4-16,-9 7-28 16,20 7 12-16,-7 4-12 15,-1-1 12-15,-4 4 16 16,5 6 0-16,-13 8-12 15,1 13 4-15,-4 14-4 16,-4 11 0-16,11-4 24 16,1-4-8-16,3-6 16 15,8-8-16-15,4-9-4 16,0-11 0-16,0-3 20 16,0-4-12-16,0-3 4 15,0-4-8-15,0-3 4 0,4 0-8 16,4-4-12-16,3 4 4 15,5-4-4-15,3-3 0 16,16 4 8-16,-4-4 0 16,8 0 24-16,3-4-12 15,1 4 32-15,-4 0-28 16,-5-3 4-16,-10 3-12 16,-9 0-128-16,-15 0 64 15,-4 7-436 1</inkml:trace>
        </inkml:traceGroup>
      </inkml:traceGroup>
    </inkml:traceGroup>
    <inkml:traceGroup>
      <inkml:annotationXML>
        <emma:emma xmlns:emma="http://www.w3.org/2003/04/emma" version="1.0">
          <emma:interpretation id="{385B572E-F185-4EF3-8BD9-1893EC1BA45E}" emma:medium="tactile" emma:mode="ink">
            <msink:context xmlns:msink="http://schemas.microsoft.com/ink/2010/main" type="paragraph" rotatedBoundingBox="4799,16494 20725,16709 20708,17968 4782,17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7834E5-116C-44DD-B97A-FF3BB9C4D9E9}" emma:medium="tactile" emma:mode="ink">
              <msink:context xmlns:msink="http://schemas.microsoft.com/ink/2010/main" type="inkBullet" rotatedBoundingBox="19205,16871 20233,16885 20218,17961 19191,17948"/>
            </emma:interpretation>
            <emma:one-of disjunction-type="recognition" id="oneOf9">
              <emma:interpretation id="interp13" emma:lang="" emma:confidence="0">
                <emma:literal>•</emma:literal>
              </emma:interpretation>
            </emma:one-of>
          </emma:emma>
        </inkml:annotationXML>
        <inkml:trace contextRef="#ctx0" brushRef="#br0" timeOffset="69860.2293">16672 9146 384 0,'4'0'140'0,"-8"0"-108"0,8 0-8 0,-4 0 100 0,0 0-72 16,4 0 24-16,-4-3-44 15,4-1 32-15,0 1-36 16,-4-4 12-16,0 7-24 16,0-3 44-16,0-1-32 0,0 4 4 15,0-3-20-15,0 3-8 16,0 0 0-16,0 0 12 16,-4 3-8-16,4 4-20 15,0 0 4-15,0 3 20 16,0 4-4-16,0 3-56 15,0 7 24-15,-4 7 56 16,8 4-16-16,-4-1-4 16,0 1-8-16,0 9 20 15,0 5-12-15,-4 9 32 16,0 14-28-16,4-3 20 0,-8 0-20 16,8-11 0-16,8-6-8 15,-8-7 4-15,0-11-8 16,0-10-4-16,0 4 4 15,0-11-4-15,0-3 0 16,0-4 8-16,0-3-4 16,0 0 8-16,0-7-8 15,0 0-12-15,0 0 4 16,0 0 4-16,0 0 0 16,0 0 44-16,0 0-24 15,0 0-20-15,0 0 0 0,0 0 36 16,0 0-24-16,-8 0 0 15,4-4-8-15,-11 4-40 16,-4 0 20-16,-1 0-12 16,-7 0 16-16,-12 0 24 15,-15 7-4-15,-4 0-40 16,-15 3 20-16,7 4 0 16,0-3 12-16,0 6 8 15,0 0-4-15,-11 7-12 16,-4-3 4-16,7-1 84 15,-3-2-48-15,23-8 44 16,15 4-44-16,12-11-8 16,11-3-16-16,12 0-8 15,12-7 4-15,4-3 28 16,7 6-16-16,8-9-332 0,4 9 172 16,-8-3-544-1</inkml:trace>
      </inkml:traceGroup>
      <inkml:traceGroup>
        <inkml:annotationXML>
          <emma:emma xmlns:emma="http://www.w3.org/2003/04/emma" version="1.0">
            <emma:interpretation id="{F5C7F625-9765-45F4-A857-6499C43B4FBF}" emma:medium="tactile" emma:mode="ink">
              <msink:context xmlns:msink="http://schemas.microsoft.com/ink/2010/main" type="line" rotatedBoundingBox="4799,16494 20725,16709 20713,17605 4787,17390"/>
            </emma:interpretation>
          </emma:emma>
        </inkml:annotationXML>
        <inkml:traceGroup>
          <inkml:annotationXML>
            <emma:emma xmlns:emma="http://www.w3.org/2003/04/emma" version="1.0">
              <emma:interpretation id="{FE360586-4CE9-498C-A39C-8EE306B118C2}" emma:medium="tactile" emma:mode="ink">
                <msink:context xmlns:msink="http://schemas.microsoft.com/ink/2010/main" type="inkWord" rotatedBoundingBox="7088,16525 20720,16709 20709,17468 7078,1728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8916.0016">15910 9036 520 0,'0'-7'192'0,"0"0"-152"0,0 1-8 16,0 6 124-16,0 0-92 15,0-4 44-15,0 4-64 16,0-3 36-16,0 3-44 16,0 0-20-16,0 0-8 0,0 0 24 0,15 3-4 15,4-3-16 1,9 0 12-16,6-10-16 15,21-1 4-15,37-6-4 16,28 7 36-16,8 3-20 16,0 0 32-16,19 0-32 15,-19 7 40-15,-20 4-36 16,-23-1 4-16,-23-6-20 16,-15 6 44-16,-12-3-28 15,-12 0 12-15,-12 0-24 0,-11 0-236 16,0 0 116-16,0-3-256 15,-3-1 204-15,3 4-412 16</inkml:trace>
          <inkml:trace contextRef="#ctx0" brushRef="#br0" timeOffset="36260.2249">3700 9071 444 0,'-4'-4'164'0,"-4"1"-124"0,5-1-16 15,3 1 112-15,0-1-80 16,0-2 48-16,-4 2-60 16,4 1 12-16,-4-1-36 15,4 1 16-15,0-1-20 0,0 1 0 16,0-1-8-16,-8 4 12 16,4 0-12-16,0 0-4 15,0 0 0-15,1 4 12 16,-1-1-8-16,4 1-4 15,-12-1 0-15,8 4-4 16,0 0 0-16,-3 3-28 16,3 1 16-16,-4 2 32 15,0 5-12-15,1-5 0 0,-5 8-4 16,0-11 20-16,-3 14-12 16,7-3-4-16,4-4-4 15,0 4-4-15,0 3 0 16,4-3 0-16,0 3 0 15,0 0 8-15,0-10-4 16,4 10 16-16,4-11-12 16,-4 5 4-16,-4-8-4 15,8 11 4-15,-4-11-8 16,-1 0-4-16,5 7 4 16,4-6 4-16,-4-1-4 0,7 4-4 15,-3-7 4-15,7 3 20 16,0-3-12-16,8-4 24 15,-7-3-24-15,7 0 4 16,4 0-8-16,-4-3 12 16,-4-4-12-16,-3 4 24 15,-1-4-20-15,0 0-4 16,1-3-4-16,-9-1 20 16,9 1-12-16,-5-7-32 15,-3 3 12-15,-1 0 44 16,-3-3-16-16,8 7 8 15,-9-8-16-15,-3 1-32 16,4-3 8-16,-8-1-4 16,0 4 8-16,0-7 24 15,-12 6-8-15,5-2-20 16,-9-1 4-16,4-3-4 0,1-3 4 16,3-1 32-16,-7 0-12 15,3 1-32-15,4 3 12 16,0 7-24-16,5-1 16 15,-9 8-8-15,4 0 12 16,1 3-28-16,-1 3 24 16,-4 4 32-16,4 0-8 15,1 0-8-15,3 4-4 16,-4-1 4-16,4 1 0 16,0 6 44-16,0-3-24 15,4 0-140-15,-15 3 64 0,7-3-316 16,4 0 208-16</inkml:trace>
        </inkml:traceGroup>
        <inkml:traceGroup>
          <inkml:annotationXML>
            <emma:emma xmlns:emma="http://www.w3.org/2003/04/emma" version="1.0">
              <emma:interpretation id="{027F0FF3-B165-4D4F-BB06-036F0FAE2771}" emma:medium="tactile" emma:mode="ink">
                <msink:context xmlns:msink="http://schemas.microsoft.com/ink/2010/main" type="inkWord" rotatedBoundingBox="7164,16738 9468,16769 9460,17319 7157,1728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6623.6917">3623 9346 664 0,'-8'-4'244'0,"8"8"-188"0,0-8-16 16,8 8 128-16,-1-1-100 0,1-3 52 16,4-3-72-16,-1-1 64 15,13 1-64-15,7 0-16 0,3 3-20 16,1-4 52-16,0 1-36 16,0 3-408-1,-4 3 208-15,-8-3-484 16</inkml:trace>
          <inkml:trace contextRef="#ctx0" brushRef="#br0" timeOffset="37341.281">3983 9342 600 0,'-8'0'224'0,"8"-3"-176"0,-4 6-12 15,4-3 16-15,0 0-36 16,0 0 64-16,0 0-44 15,0 0 64-15,0 0-60 16,0 0 36-16,12-3-44 0,-1 3 24 16,5 0-28-16,7 0 8 15,4-3-20-15,8-1 0 16,0 4-8-16,-4-3 28 16,0 3-20-16,-4 0-4 15,-4 0-8-15,-8 0 12 0,-7 0-8 16,0 0 40-16,-8 0-24 15,4-4-12-15,-4 4-8 16,0-3 12-16,-8-1-8 16,8 4-160-16,8 0 80 15,3-3-692 1,9-4 420-16,3-3 96 16</inkml:trace>
          <inkml:trace contextRef="#ctx0" brushRef="#br0" timeOffset="38077.1397">4749 9016 664 0,'0'-14'244'0,"-4"14"-188"0,4-4-16 16,0 4 48-16,4 0-56 16,0-3 24-16,-4-1-36 15,0 4 72-15,0-3-56 16,-4 3-12-16,4 0-16 0,-8 0-8 16,-3 0 0-16,-1 0 8 15,1 3-4-15,-5 1 16 0,-3 3-12 16,-5 0-20-16,1 3 4 15,0 0 56-15,0 4-24 16,-4 3 0-16,3 4-16 16,-3 0-52-16,0 3 28 15,-4 3 36-15,4 8-8 16,4-1-20-16,4 0 4 16,7-3-28-16,-7-6 20 15,11 5 32-15,4 1-12 16,4-6 28-16,8-1-24 15,3-4 12-15,9 4-12 0,7-3 28 16,8-4-24 0,7-3 32-16,9-4-32 0,-5-3 20 15,-3-7-20-15,-1 0 0 16,-3-7-8-16,-12 7-8 16,0-7 4-16,0-3-24 15,-4-4 12-15,8 1 32 16,-11-1-16-16,-9 0 36 15,5-7-28-15,-8 8 4 16,3-8-12-16,-11 4-8 16,-8 0 4-16,1-11 20 15,-5 1-12-15,-3-1-32 16,-1 0 12-16,-7 1 0 16,4-1 8-16,7 1-12 15,-7-1 8-15,11 4 12 0,0 4-4 16,0 2-28-16,5 5 12 15,-1 2-4-15,0 4 8 16,0 4-20-16,-4 3 16 16,0 7-240-16,1 3 136 15,-5 4-628 1</inkml:trace>
          <inkml:trace contextRef="#ctx0" brushRef="#br0" timeOffset="38408.5212">4358 9363 696 0,'-4'-3'256'0,"12"3"-196"0,0 0-20 15,-1 0 84-15,1 0-76 16,4-4 44-16,-1 1-56 16,5 3 8-16,-1-4-28 15,9 4 8-15,3 0-12 0,4 0 20 16,4 4-20-16,-4-1 48 16,0-3-32-16,-8 0-48 15,-4-3 8-15,-3 3-228 16,-9-4 132-16,-7 4-392 15,0-3 280-15,-7-1-68 16</inkml:trace>
          <inkml:trace contextRef="#ctx0" brushRef="#br0" timeOffset="38664.2009">4540 9181 520 0,'4'3'192'0,"0"1"-152"0,0 6-8 0,-4-3 80 0,4 7-68 15,-1 6 60-15,-3 4-60 16,0 0 32-16,-3 1-44 16,-1-1 8-16,0-4-24 0,0-3 28 15,0 1-28-15,4-8 48 16,4 0-36-16,4-3-464 15,-1 4 236 1,1-5-248-16</inkml:trace>
          <inkml:trace contextRef="#ctx0" brushRef="#br0" timeOffset="40261.6102">5698 9229 404 0,'-4'-4'148'0,"4"4"-112"15,-4-3-12-15,4 3 136 16,0-3-92-16,4-1-8 0,-4 4-40 15,4-3 4-15,-4-1-16 16,0 1 4-16,-4-1-4 0,-4 1 36 16,-4 0-20-16,-3-1 56 15,3 4-44-15,-3 4-16 16,-1-1-12-16,1 4-8 16,3 0 0-16,-7 0 16 15,11 10-8-15,-11 3-12 16,3-2 0-16,5 6 28 15,-1 7-12-15,4-7 12 16,-7 0-12-16,11 0 20 16,-4-3-20-16,4 3 24 15,4 3-24-15,12-6 12 0,7-4-12 16,8 0 56-16,12-6-40 16,4-4-4-16,3-7-12 15,1 0-28-15,-13-4 8 16,-3 1 12-16,-4-1 0 15,-3-10-4-15,-5 4 4 16,-11 3-4-16,7-10 0 16,1 7 0-16,-5-4 0 15,5-3 24-15,-12 0-12 16,3-1 12-16,1-2-12 0,-8-1 12 16,-11-3-16-16,7 0-28 15,-8 0 8-15,0 0-12 16,-3 13 12-16,3-2 0 15,5 2 4-15,-1 4 0 16,-4 4 0-16,1 3 16 16,3 0-4-16,-8 3-4 15,1 4 4-15,-1-3-412 16,5-1 224-16,-5 1-356 16</inkml:trace>
        </inkml:traceGroup>
        <inkml:traceGroup>
          <inkml:annotationXML>
            <emma:emma xmlns:emma="http://www.w3.org/2003/04/emma" version="1.0">
              <emma:interpretation id="{2A5E618B-5873-4434-8FEE-4165908EEFA6}" emma:medium="tactile" emma:mode="ink">
                <msink:context xmlns:msink="http://schemas.microsoft.com/ink/2010/main" type="inkWord" rotatedBoundingBox="9066,16911 11367,16942 11361,17425 9060,1739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0435.0238">5519 9367 840 0,'4'-7'312'0,"0"14"-244"0,12-7-16 0,-9 0 40 16,13 0-60-16,7 0 24 15,4 0-36-15,-4 0 36 16,8 0-32-16,0 0-56 0,-1 0 16 16,-6 3-808-1</inkml:trace>
          <inkml:trace contextRef="#ctx0" brushRef="#br0" timeOffset="41425.2912">5833 9391 520 0,'0'-7'192'0,"8"7"-152"0,-8 0-8 0,0 0 0 15,0 0-24-15,0 0 84 16,0 0-48-16,0 0 24 16,-4 0-40-16,4 0 72 0,-4 0-56 15,4 0 4-15,-8 0-28 16,4 0 4-16,4 0-12 16,0 0-16-16,0 0 0 15,12 7 12-15,7-14-4 16,-3 14 52-16,15-4-32 0,-4-3 16 15,12-3-24-15,7-4 20 16,-7 7-24-16,7-4 32 16,-11 1-28-16,-4-1 12 15,-4 1-16-15,-7 0 12 16,-9 3-16-16,1-4 40 16,-4 4-24-16,-8 0-40 15,0 0 8-15,0 0-8 16,0 0 8-16,0 0 44 15,3 4-24-15,9-1-204 16,-4 0 104-16,7 1-688 16</inkml:trace>
          <inkml:trace contextRef="#ctx0" brushRef="#br0" timeOffset="42298.73">6627 9181 372 0,'-4'-7'140'0,"0"7"-112"0,8 0-4 16,-4 0 84-16,0 0-64 16,0 0 60-16,0-4-60 15,-4 4 48-15,4-3-52 16,0 0-20-16,-12 3-12 15,5-4 44-15,3 4-28 0,-8 4 32 16,0-1-48 0,1 4-4-16,-5 3 12 15,5-3-8-15,-16 3 24 16,7-3 8 0,-7 7-20-16,-4-4-4 0,4 8-8 15,0-1 4-15,4 0-8 16,3 0-12-16,5 0 4 15,3 1 12-15,12-5-4 16,0 5-12-16,16-1 4 16,-8 0 28-16,3 0-12 15,1 4-4-15,3 3-4 16,-7-3 40-16,7-1-24 16,5-3 24-16,-5 1-24 15,5-5 8-15,3 1-16 0,0 0-32 16,8-4 8-16,-8-3 24 15,1-3-8-15,3-4 20 16,0-7-16-16,4-11 4 16,-4 8-4-16,4-10 28 15,0 2-20-15,-8-2 12 16,-8 2-16-16,1-6 0 16,-4 0-4-16,-9 4 12 15,-6-4-12-15,-9-1-20 16,4-2 4-16,-7 3-12 15,-1 3 8-15,1 4-20 16,3 3 20-16,-7 0 4 16,3 1 8-16,5 2 8 15,-1-2-4-15,4 2-20 16,-7 8 8-16,3-1 4 16,4 4 4-16,-3 4 8 0,-5 3-4 15,5 0-136-15,-1-1 76 16</inkml:trace>
          <inkml:trace contextRef="#ctx0" brushRef="#br0" timeOffset="42615.5724">6321 9398 676 0,'19'-4'248'0,"-11"4"-192"0,11 0-16 16,1 0 92-16,-5 0-80 15,8 0 16-15,-3 0-44 16,11 0 40-16,-4-3-36 16,-8 3-32-16,4 0 0 0,-11 3 28 15,0-3-16-15,-5 0-16 16,5 0 0-16,-12 0-244 16,0 0 140-16,4 0-464 15</inkml:trace>
          <inkml:trace contextRef="#ctx0" brushRef="#br0" timeOffset="42867.7431">6499 9291 592 0,'-8'3'220'0,"16"-3"-172"0,-8 7-12 0,0-7 48 16,0 21 12-16,0-4-52 16,0 11 0-16,0-11-32 15,0 7 28-15,4-3-24 0,-4-4 56 16,0 3-40-16,-4-9-84 16,4-1 24-16,0-3-660 15</inkml:trace>
          <inkml:trace contextRef="#ctx0" brushRef="#br0" timeOffset="45088.7364">7664 9301 416 0,'4'0'152'0,"-8"0"-116"0,0-7-12 16,4 7 84-16,0 0-64 0,0-7 36 16,0 7-48-16,-4 0 16 15,0 0-28-15,-3 0 0 0,-1 7-12 16,-4-7-8-16,1 7 4 16,-5-7 4-16,5 4-4 15,-1 3 8-15,0-1-8 16,1 1-12-16,-1 0 4 15,1 0 40-15,-1 3-24 16,-4-3 36-16,1 0-32 16,0 3-4-16,3 1-8 15,-4-1 4-15,5-3-4 0,-1 7-4 16,4 0 4-16,1-1-4 16,-1 4 0-16,4-6 32 15,0 3-16-15,4-1-4 16,0 1-8-16,4 0 4 15,0 3-4-15,8 0 32 16,-1 0-20-16,5 1-4 16,3-5-8-16,4 1 20 15,0 0-12-15,5-4 12 16,-1-3-12-16,4-3-24 16,-4-4 4-16,-8 0 20 15,8-4-4-15,-4 1-4 16,-3-8 0-16,-5 5 4 15,1-5-4-15,-5-3 8 0,1-6-8 16,0 3-4-16,-1-7 4 16,5 6 28-16,-5-2-16 15,-3-1 12-15,-4 4-16 16,-4-4 0-16,-4 4-4 16,0 3-16-16,-7-3 4 15,-1 0-16-15,-4 10 12 16,1 0 4-16,3-7 4 15,-3 7 32-15,3-6-16 16,5 9-32-16,3-3 8 16,0 0-8-16,4 7 8 15,0 0-12-15,0 0 12 0,0 0-348 16,4 14 196-16</inkml:trace>
        </inkml:traceGroup>
        <inkml:traceGroup>
          <inkml:annotationXML>
            <emma:emma xmlns:emma="http://www.w3.org/2003/04/emma" version="1.0">
              <emma:interpretation id="{CC917168-643A-4803-9EB4-870DA5711458}" emma:medium="tactile" emma:mode="ink">
                <msink:context xmlns:msink="http://schemas.microsoft.com/ink/2010/main" type="inkWord" rotatedBoundingBox="11079,17032 13167,17060 13161,17503 11073,1747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5315.3449">7540 9425 852 0,'-8'0'316'0,"12"0"-248"0,8 0-16 16,0 4 40-16,7-4-60 15,4 0 32-15,0-4-36 16,4 4-16-16,1 7-8 0,-5-7-296 0,4 7 160 16,4 3-484-1</inkml:trace>
          <inkml:trace contextRef="#ctx0" brushRef="#br0" timeOffset="46154.7599">7784 9470 520 0,'4'0'192'0,"-4"0"-152"0,0 0-8 16,0 0 88-16,-4 0-72 15,4 0 52-15,0 0-60 16,0 0-4-16,8 0-20 15,7 0-12-15,12 0 0 0,12 0 12 16,8 0-8-16,-1 0 4 16,-3 0-4-16,-1 0 12 15,-7 0-12-15,-12-4 24 16,-7 1-20-16,-5-1-4 0,-3 1-4 16,-4 0-4-16,-4-1 0 15,0 4-12-15,4-7 8 16,4 7-4-16,3 0 0 15,1 0-264-15,-1 0 144 16</inkml:trace>
          <inkml:trace contextRef="#ctx0" brushRef="#br0" timeOffset="46935.3399">8659 9294 528 0,'-16'-7'196'0,"16"1"-152"0,-11 9-12 0,11-3 60 16,-8 0-56-16,-3 0-4 15,-5 0-20-15,4-3-12 16,-7 9 4-16,4-6 12 0,-5 7-8 15,1-7 4-15,0 7-4 16,-1-3 12-16,-7 9-12 16,8-6 48-16,-8 0-28 15,7-3 4-15,9 2-20 16,-5 1-8-16,-3 0 0 16,11 0-24-16,-4 3 12 0,1 1 40 15,-1 3-20 1,-3-1 16-16,-1 5-16 0,5 6 20 15,-9 0-20-15,13 3-4 16,3 4-4-16,8 4 12 16,7-1-8-16,8 0 48 15,5-10-28-15,11 1 20 16,-1-5-28-16,1-9 8 16,0-8-16-16,4-6-24 15,-8-4 4-15,4-7 12 16,-16-3 0-16,0-7 8 15,1 6-8-15,-5-6-4 16,-3 0 4-16,-4 0 12 16,-5-3-8-16,-3-1 16 15,-11 7-16-15,3 1 16 0,-11-8-16 16,-1 11-12-16,-3-7 0 16,4 17-24-16,-1-7 16 15,5 4 12-15,-1 3 4 16,5 7-48-16,3-7 28 15,8 7-84-15,-8 7 56 16,8-7-640 0,4 10 376-16,0 1 64 15</inkml:trace>
          <inkml:trace contextRef="#ctx0" brushRef="#br0" timeOffset="47206.5429">8260 9518 580 0,'0'0'216'0,"0"-7"-168"0,0 4-12 16,8 3 100-16,7 0-80 15,-3 0 48-15,-4 0-60 16,11 0 20-1,1 0-12-15,-1 0-28 0,0-4 40 16,1 1-36-16,-1 3 12 16,-11 0-24-16,3 0-104 15,-3 0 44-15,-8 0-228 0,0-7 152 16</inkml:trace>
          <inkml:trace contextRef="#ctx0" brushRef="#br0" timeOffset="47460.3263">8353 9418 592 0,'8'0'220'0,"-12"0"-172"0,4 0-12 0,0 0 112 0,4 7-88 16,0 0 20-16,0 3-48 15,-4 4 24 1,3 3-32-16,-3 4 12 16,0-4-20-16,0 0 64 15,0 11-48-15,0-11-40 16,0 4 4-16</inkml:trace>
          <inkml:trace contextRef="#ctx0" brushRef="#br0" timeOffset="49938.5427">9418 9394 540 0,'4'-3'200'0,"-4"-4"-156"0,0 7-12 16,-4 0 72-1,8 0-64-15,-1-4 28 0,-3 4-40 0,4-3 0 16,0-1-16-16,-4 1 44 16,0 0-28-16,-4 3 28 0,0-4-28 15,1 4-8-15,-5-3-12 16,0 3 4-16,0 0-8 16,-3 0-12-16,3 0 4 15,-4 3-4-15,1 1 0 16,-5-1 8-16,1 4 0 15,-1 0-12-15,-3 3 8 16,0 4 12-16,-1 0-4 16,-3 6 8-16,11 11-8 0,5 4 8 15,7 3-8 1,11-1 24-16,9 1-16 0,7-7 40 16,11-10-28-16,1-1 32 15,0-13-32-15,3-3 4 16,-7-8-16-16,-4-3 20 15,0-3-20-15,-8 0-4 16,-3-7-4-16,-5 6-4 16,-3-2 0-16,-4-1 16 15,-1-3-8-15,1-1 48 16,-8 1-28-16,4-3 56 16,-4 2-48-16,-4 1-32 31,0 3-8-31,0-3 8 0,-3 0 0 15,-5-4-4-15,4 8 4 0,1-1-4 16,-5 0 0-16,4 11-28 0,4-1 16 16,-3 8-196-16,-1-1 112 15</inkml:trace>
        </inkml:traceGroup>
        <inkml:traceGroup>
          <inkml:annotationXML>
            <emma:emma xmlns:emma="http://www.w3.org/2003/04/emma" version="1.0">
              <emma:interpretation id="{3670D00D-3EFD-4E2F-AA9E-F4127ECE04A9}" emma:medium="tactile" emma:mode="ink">
                <msink:context xmlns:msink="http://schemas.microsoft.com/ink/2010/main" type="inkWord" rotatedBoundingBox="4793,16962 14023,17087 14018,17480 4787,1735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0194.7238">9325 9552 728 0,'-8'-6'268'0,"12"2"-208"0,4 1-16 15,3-1 132-15,5-3-104 16,3 7 44-16,4-3-72 15,4-1-8-15,1 1-20 16,-1 3 52-16,-4 0-40 0,-4 0-408 16,4 7 208-16,5 3-456 15</inkml:trace>
          <inkml:trace contextRef="#ctx0" brushRef="#br0" timeOffset="51142.2881">9561 9559 600 0,'4'-3'224'0,"-4"3"-176"0,4 0-12 16,-4 0 60-16,7 0-60 16,1 0-12-16,8 0-16 15,3-4 8-15,8-2-8 16,8 2-4-16,4 1 0 0,-1-1 4 15,-3-3-4-15,-4 0 32 16,-8 7-20-16,-7-10-4 16,-8 10-8-16,-5 0 20 0,-3-7-12 15,-3 7 12-15,3-7-12 16,0 7-24-16,0 0 4 16,7 0 32-16,9 0-16 15,-5 0-60-15,5-7 24 16,-1 14-620-1</inkml:trace>
          <inkml:trace contextRef="#ctx0" brushRef="#br0" timeOffset="51770.9189">10265 9349 436 0,'-3'-7'160'0,"6"1"-124"0,-3 2-8 15,0 4 44-15,0-3-44 16,-3-1 16-16,-1 1-28 16,-4-1 52-16,0 4-36 0,1 0 72 15,-5 0-56-15,0 7 0 16,-3 0-28-16,-1-3 4 0,1 9-12 16,-5-2-8-16,1 2 0 15,0-2 40-15,3 6-24 16,1 4 8-16,3 6-16 15,4 4 20-15,5 7-20 16,6 0 32 0,9-4-28-16,7 8 56 15,5-12-40-15,3-5 28 16,8-8-32-16,3-10 0 16,5-7-16-16,-8-7-16 15,3 3 0-15,-3-9-4 16,0-1 0-16,-8-10 16 15,-4 3-4-15,-7-6 24 16,-4 2-16-16,-12-5 12 16,0 5-12-16,-8-6 28 15,0 11-24-15,-7-8 20 16,3 11-20-16,-4-7-16 16,5 14-4-16,-9-1-4 15,9 4 0-15,-8 7-100 16,3 0 60-16,-3 7-420 0,7-3 260 15,4 13-336-15</inkml:trace>
          <inkml:trace contextRef="#ctx0" brushRef="#br0" timeOffset="51982.4792">10072 9480 832 0,'8'0'308'0,"7"4"-240"0,5-1-20 0,-9-3 44 16,5 0-60-16,7-3 4 15,0 3-20-15,4-11 76 16,0 11-48-16,-4 0-260 16,1 0 116-16,-1 0-596 0</inkml:trace>
          <inkml:trace contextRef="#ctx0" brushRef="#br0" timeOffset="52159.5529">10262 9367 624 0,'-12'-4'228'0,"12"4"-176"0,-4 4-16 16,0-4 104-1,8 6-84-15,-8 12 24 16,0 2-48-16,-3 4 4 15,3 7-20-15,-4 7-52 16,4 0 20-16</inkml:trace>
          <inkml:trace contextRef="#ctx0" brushRef="#br0" timeOffset="54655.3279">1254 9349 444 0,'-8'-3'164'0,"16"-1"-124"0,-8 1-16 15,0 3-36-15,0 7 0 16,7 0-4-16,-7 3 8 0,4-3 8 15,4 0 0-15,0 0 24 16,-1-7-12-16,1 7 40 16,-8-7-28-16,8 0 56 15,-4-7-44-15,-4 3-8 16,0-3-16-16,0 1 60 16,-8-5-40-16,8 1 32 0,-8 0-36 15,4 3-36-15,0 3 4 16,4 4 0-16,4 7 4 15,8 0-584-15</inkml:trace>
        </inkml:traceGroup>
        <inkml:traceGroup>
          <inkml:annotationXML>
            <emma:emma xmlns:emma="http://www.w3.org/2003/04/emma" version="1.0">
              <emma:interpretation id="{31FCD089-1CDB-4033-B878-65EA441A4F4A}" emma:medium="tactile" emma:mode="ink">
                <msink:context xmlns:msink="http://schemas.microsoft.com/ink/2010/main" type="inkWord" rotatedBoundingBox="5313,17125 5446,17127 5444,17215 5312,1721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5014.2749">1811 9363 592 0,'-16'-3'220'0,"9"3"-172"0,-1 3-12 16,8-3 68-16,-4 0-64 15,0 7-16-15,0 0-16 16,4 0 8-16,0 3-8 0,0 4-4 15,8 0 0-15,11-4 20 0,-7 0-12 16,7-3 48-16,1-7-32 16,-1 0-4-16,-3 0-16 15,-9-7 20-15,5 7-16 16,-12-7-20-16,-8 7 0 16,0-3-4-16,-3-4 4 15,-1 7 24-15,5 0-8 16,-5 10-56-16,12-10 24 15</inkml:trace>
        </inkml:traceGroup>
        <inkml:traceGroup>
          <inkml:annotationXML>
            <emma:emma xmlns:emma="http://www.w3.org/2003/04/emma" version="1.0">
              <emma:interpretation id="{855B94AF-8E06-4D30-BF0C-ECAA69EED46F}" emma:medium="tactile" emma:mode="ink">
                <msink:context xmlns:msink="http://schemas.microsoft.com/ink/2010/main" type="inkWord" rotatedBoundingBox="5871,17159 5975,17161 5974,17195 5870,17194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5314.5724">2334 9401 696 0,'3'-7'256'0,"-10"14"-196"0,3 0-20 16,4-7 40-16,4 0-52 16,0 7 16-16,3 0-28 15,5-4 28-15,3 1-28 16,1-4 32-16,3 0-32 0,-7 0 4 15,-1-4-12-15,-7 1 48 0,-4-4-32 16,-4 7-80-16,-3-7 28 16,-5 7-720-1</inkml:trace>
        </inkml:traceGroup>
        <inkml:traceGroup>
          <inkml:annotationXML>
            <emma:emma xmlns:emma="http://www.w3.org/2003/04/emma" version="1.0">
              <emma:interpretation id="{E495731A-D72B-4ABE-89B7-725EDC5FA2AB}" emma:medium="tactile" emma:mode="ink">
                <msink:context xmlns:msink="http://schemas.microsoft.com/ink/2010/main" type="inkWord" rotatedBoundingBox="15045,17159 15189,17161 15188,17233 15044,17231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6308.2151">11586 9401 664 0,'-16'-7'244'0,"12"7"-188"0,-11 0-16 0,7 4 32 16,-4-1-48-16,1 4-20 15,-5 3-4-15,12 1-20 16,4-1 12-16,8 7 32 0,8-10-16 16,3-4 16-16,4-3-12 15,4-3 20-15,-7 3-20 16,-5-7 24-16,-3 0-24 0,-8-3 12 16,-8 3-12-16,-4 7-32 15,-4-7 8-15,1 7-4 16,-1 0 8-16,4 0-12 15,20 0-620 1,7 10 348 0,5 11 108-16</inkml:trace>
        </inkml:traceGroup>
        <inkml:traceGroup>
          <inkml:annotationXML>
            <emma:emma xmlns:emma="http://www.w3.org/2003/04/emma" version="1.0">
              <emma:interpretation id="{7D77B77E-2F86-48BB-B91D-071DF36FA21B}" emma:medium="tactile" emma:mode="ink">
                <msink:context xmlns:msink="http://schemas.microsoft.com/ink/2010/main" type="inkWord" rotatedBoundingBox="15785,16935 20721,17002 20716,17359 15780,17293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6786.5644">12278 9425 572 0,'-3'-3'208'0,"6"6"-160"0,-6 1-12 0,-1-1 92 16,0 4-76-16,-4 7-4 0,-4-4-28 15,5 4 4-15,3-1-16 16,4 1-4-16,11 0 0 0,9-7 84 15,7-4-48-15,4-3-8 16,0-3-20-16,-8-4-20 16,-7-3 4-16,-5-1-16 15,-7 1 12-15,-12 0 4 16,-3 3 4-16,-9 0 0 16,-3 0 0-16,4 7 44 15,3 3-24-15,9 1 0 16,10 3-12-16,13-4-68 15,3 1 32-15,8 6-676 16</inkml:trace>
          <inkml:trace contextRef="#ctx0" brushRef="#br0" timeOffset="57180.613">12983 9401 820 0,'-12'7'304'0,"9"-7"-236"0,-5 0-20 16,8 0 8-16,0 0-40 15,4 7-32-15,3 3 8 16,5-3 44-16,0 10-16 16,3-10 16-16,4 3-20 0,1-3 44 15,-1 0-32-15,1-7 12 16,-5-7-24-16,4 7-8 16,-15-10-4-16,4 6-24 15,-16-2 12-15,4 2 4 16,-11-3 4-16,3 0 0 15,1 7 0-15,7 0-396 16,15 14 216-16,13 0-360 16</inkml:trace>
          <inkml:trace contextRef="#ctx0" brushRef="#br0" timeOffset="73301.4102">15720 9270 696 0,'-8'-14'256'0,"16"11"-196"0,-8-4-20 16,8 4 172-16,3 3-124 15,1-4-60-15,7 8-24 16,8-4 60-16,0 0-36 16,8 3-212-16,-4 1 100 0</inkml:trace>
          <inkml:trace contextRef="#ctx0" brushRef="#br0" timeOffset="73585.4045">16103 9253 704 0,'4'-10'264'0,"-4"3"-208"0,0-7-12 0,0 14 80 0,8 7-76 16,-8-7-20 0,11 7 28-16,1 0-36 15,0 0-308-15,11-1 156 0,8-9-392 16</inkml:trace>
          <inkml:trace contextRef="#ctx0" brushRef="#br0" timeOffset="73736.8073">16680 9287 664 0,'19'7'244'0,"-11"-7"-188"0,8-3-16 0,-5 6 32 15</inkml:trace>
          <inkml:trace contextRef="#ctx0" brushRef="#br0" timeOffset="73869.6754">16978 9312 788 0,'12'6'292'0,"7"-6"-228"0,12 7-16 0,-12-7 52 0,5 0-64 16,3 4-32-16,7 3-4 15,-3-14-724-15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1:39.8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83F8AE8-E8CD-4ADE-A5D8-8C6B25CBB2DE}" emma:medium="tactile" emma:mode="ink">
          <msink:context xmlns:msink="http://schemas.microsoft.com/ink/2010/main" type="inkDrawing" rotatedBoundingBox="13269,9629 17728,8904 18209,11860 13750,12585" hotPoints="17787,9198 18073,11750 13709,12240 13422,9688" semanticType="enclosure" shapeName="Rectangle">
            <msink:sourceLink direction="with" ref="{722DBC65-8315-40DA-AEF4-3A23078BE3A1}"/>
            <msink:sourceLink direction="with" ref="{FA9FF67E-5C18-4009-9458-3604C911EEB1}"/>
            <msink:sourceLink direction="with" ref="{A7020FD7-BB80-4FA9-8841-D66DDA7FA60B}"/>
          </msink:context>
        </emma:interpretation>
      </emma:emma>
    </inkml:annotationXML>
    <inkml:trace contextRef="#ctx0" brushRef="#br0">-4 909 60 0,'8'11'24'0,"-8"-11"-20"0,12 13 0 0,-9-2 200 16,9-1-112-16,-4 7 52 16,3 4-84-16,5 10-4 15,-1 0-32-15,1 10 12 16,-1-3-20-16,-3 10-8 16,0-3-4-16,-9 20 4 15,5 1-4-15,-12 13-4 16,4-3 4-16,-7 3-4 15,7-10 0-15,0-1 8 16,0-6-4-16,0 14 16 16,7-7-12-16,-3 7 16 15,-4-8-16-15,4-6-4 16,4-7 0-16,-4 4 4 16,0-18-4-16,7 11-12 15,-3-14 4-15,0 10 12 16,-1-4-4-16,1 1-12 15,0 0 4-15,-4-4 12 0,4-10-4 16,-8 7 8-16,3-7-8 16,-3 0 16-16,0-3-12 0,0 2 4 15,0-5-4-15,0-1-32 16,0-4 12-16,-3 1 24 16,3-4-8-16,0 0-8 15,3-3 0-15,5-7 12 16,0 3-4-16,0-13 16 15,3 10-12-15,1-14 4 16,3 7-4-16,-3 0 4 16,3 0-8-16,-3-4 16 15,4 4-12-15,-1-6-48 16,0 6 24-16,5 0 20 16,-1 0 0-16,16 0 0 15,-4 0 0-15,19 3-4 0,5 0 0 16,-5 1 24-16,8 3-12 15,-4-4-40-15,0-3 16 16,4-3-8-16,16-1 12 0,7 1 24 16,12-1-8-16,-4 4-12 15,-4-3 0-15,4 0-4 16,12-4 0-16,23 3 32 16,-12 4-12-16,-7 0-4 15,3-7-4-15,-3 4 12 16,18-7-8-16,-6 6-28 15,-5 1 8-15,-8-4 4 0,16 0 8 16,8 0 24-16,-8 4-12 16,-11-1 4-1,3 1-8-15,23-1-8 16,-3 8 4-16,3-4-16 16,-26-7 8-16,-9 0 20 15,1 4-8-15,-12-4-20 0,4-4 4 16,-12 8 48-16,-11-1-20 15,-8-2 0-15,-12 2-12 16,-3 1 4-16,-1-4-8 16,-7 7-20-16,-4 0 8 0,0-4 20 15,-4 1-4-15,-4-1 24 16,0-2-20-16,-4-1-4 16,-8 0-4-16,-3 0 4 15,-4 0-4-15,-4-3 16 16,-4-4-12-16,0 7-12 15,-4-3 0-15,4-4 40 16,0-10-24-16,0 3 0 16,0-3-8-16,4-7 4 15,3-3-4-15,1-4 16 16,0 0-12-16,0-3-12 16,-1-4 0-16,1-17 4 15,-8-17 0-15,0-14 8 16,0 4-4-16,-4 10-12 15,0 6 4-15,-11-2 4 16,3-5 0-16,5-6 0 0,-9 0 0 16,4-3-28-16,1 20 16 15,-1 0 4-15,-3 4 8 16,3-7 16-16,0-8-8 16,1-9-12-16,-1 0 0 15,1 9 12-15,-1 8-4 16,4 10-20-16,4 0 8 15,-11-3 4-15,3-4 4 16,5-3 8-16,-5 0-4 16,4 6-36-16,0 1 16 15,-3 13 16-15,3 4 0 0,8 10 0 16,-8 7 4-16,5 4-16 16,3 6 8-16,-8 0 4 15,8 1 0-15,0 6-20 16,-8 7 12-16,8-3-4 15,0 3 4-15,-4 3 0 16,-4 1 0-16,8 0-12 31,0 6 12-31,-7-3-4 16,14 0 4-16,-7 0 16 16,0 7-4-16,0 0 16 15,0 0-12-15,-7-4 4 0,-5 4-4 16,4-4 4-16,-11-3-8 15,-4 0 24-15,0 4-16 16,-12-1-20-16,0 1 0 0,-4-1 20 0,0 1-4 16,1-1-12-1,7 4 0-15,-8-4-4 16,8 4 0-16,-4-3 8 16,4-1 0-16,-7 1 0 15,-5-1 0-15,-4-3 8 16,-7 0-4-16,0 0-4 15,0 0 4-15,0 3-4 0,0 1 0 16,11-1-20 0,0 1 12-16,1-4 4 15,11 0 4-15,-12 0 16 16,12 0-8-16,-11 0-20 16,7 0 4-16,-16 0 12 15,13 3 0-15,-13 1-4 16,9 3 4-16,-5-4-4 15,9 4 0-15,-9 0-20 16,12 0 12-16,-7-1 12 16,11 1 0-16,-12-7-4 15,8 4 4-15,-15-1-4 16,11 1 0-16,-23-4 0 16,12 3 0-16,-12 1 0 15,8 2 0-15,-8 1 16 16,12 0-8-16,-1-3-4 15,13-1 0-15,-9-3-16 16,12 0 8-16,-7-3-4 0,7 3 0 0,-8-4 16 16,12 4-4-16,-11 0-36 15,7 7 16-15,-15 0 16 16,11 3 0-16,-11 1 12 16,15 6-8-16,-12-3-4 15,16 3 4-15,-3-10 4 16,-1 6-4-16,-4-6-20 15,12 7 8-15,-12-7 4 16,12 3 4-16,-12-3 8 16,8 4-4-16,-11-1-20 15,11 4 8-15,-16-1 4 16,5 5 4-16,-5-5 16 16,13 5-8-16,-5-8-12 15,8 4 0-15,-4-4 20 16,12 4-8-16,-8-7-4 15,8 3 0-15,-12-3 12 16,12 3-8-16,-8 0-48 16,11 4 24-16,-7-3 4 15,8-1 8-15,-4 4-8 16,3-4 8-16,-7 0 12 16,8 1-4-16,-8-5-20 15,3 5 8-15,-3-4 20 16,4 0-4-16,-4-1-12 15,8 5 0-15,-5-1 12 16,5-3-4-16,-8 3-4 0,8 1 4 16,-5-1-4-1,5 0 0-15,-4 1 0 0,3 2 0 0,-7-2 0 16,8-1 0-16,-16 0 0 16,8 4 0-16,-12 0 0 15,4 0 0-15,-3-1-20 16,11 5 12-16,0-5 20 15,11-2-4-15,-7-4 24 16,15-1-20-16,0-6 4 16,8 4-8-16,8-4 20 15,8 3-16-15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0:31.7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83D37C-578C-44C0-8CC8-F12FE4224D31}" emma:medium="tactile" emma:mode="ink">
          <msink:context xmlns:msink="http://schemas.microsoft.com/ink/2010/main" type="writingRegion" rotatedBoundingBox="12728,10427 16130,9623 16624,11715 13222,12519">
            <msink:destinationLink direction="with" ref="{7E1E34FA-F303-4462-97DD-2C2F0A2A703F}"/>
          </msink:context>
        </emma:interpretation>
      </emma:emma>
    </inkml:annotationXML>
    <inkml:traceGroup>
      <inkml:annotationXML>
        <emma:emma xmlns:emma="http://www.w3.org/2003/04/emma" version="1.0">
          <emma:interpretation id="{4E1BBD69-7966-4CBC-8209-C7984ED5A652}" emma:medium="tactile" emma:mode="ink">
            <msink:context xmlns:msink="http://schemas.microsoft.com/ink/2010/main" type="paragraph" rotatedBoundingBox="12728,10427 16130,9623 16432,10900 13030,11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19E524-7A8F-4259-B8A6-3B4F5BDA7D6E}" emma:medium="tactile" emma:mode="ink">
              <msink:context xmlns:msink="http://schemas.microsoft.com/ink/2010/main" type="inkBullet" rotatedBoundingBox="12817,10804 13184,10717 13254,11012 12886,11099"/>
            </emma:interpretation>
          </emma:emma>
        </inkml:annotationXML>
        <inkml:trace contextRef="#ctx0" brushRef="#br0">9676 10088 476 0,'-8'0'176'0,"8"0"-136"0,-4 0-12 0,-3 0 100 16,14 0-76-16,-3 0 52 16,4 4-64-16,11-4 32 15,1 0-40-15,-1 0 24 16,8 0-28-16,0 0 8 15,0 0-20-15,-7-4-8 16,-1 4-4-16,0-3 12 16,1 3-8-16,-20-3 60 15,15 6-40-15,-11-3-72 16,-4 0 20-16</inkml:trace>
        <inkml:trace contextRef="#ctx0" brushRef="#br0" timeOffset="-420.6085">9742 9830 436 0,'-8'0'160'0,"8"0"-124"0,0 0-8 16,0 0 88-1,0 0-68-15,0-3 60 16,8 3-64-16,-8-4 32 15,8 4-44-15,-8-3 24 0,11 3-28 0,-11-3 52 16,0 6-44-16,0-6-8 16,8 3-16-16,-8-7 8 15,8 7-12-15,-8-4-4 16,0 8 0-16,0-4 12 16,0 0-8-16,4 0 16 15,3 0-16-15,5 0 4 16,-4 0-4-16,11 0 20 15,-4 0-16-15,5 0-12 16,-1 0-4-16,-7-4 48 16,7 4-24-16,-11-3-44 15,11 3 12-15,-11-4 28 16,4 4-8-16,-5-6 28 16,1 6-24-16,-8-4 48 15,0 8-32-15,0-4 4 16,0 0-20-16,0 0-164 15,-8 6 80-15,8-6-316 16,0 4 220-16</inkml:trace>
      </inkml:traceGroup>
      <inkml:traceGroup>
        <inkml:annotationXML>
          <emma:emma xmlns:emma="http://www.w3.org/2003/04/emma" version="1.0">
            <emma:interpretation id="{B20C9293-907C-4A6F-A1A8-269B8A250939}" emma:medium="tactile" emma:mode="ink">
              <msink:context xmlns:msink="http://schemas.microsoft.com/ink/2010/main" type="line" rotatedBoundingBox="13650,10209 16130,9623 16432,10900 13952,11487"/>
            </emma:interpretation>
          </emma:emma>
        </inkml:annotationXML>
        <inkml:traceGroup>
          <inkml:annotationXML>
            <emma:emma xmlns:emma="http://www.w3.org/2003/04/emma" version="1.0">
              <emma:interpretation id="{722DBC65-8315-40DA-AEF4-3A23078BE3A1}" emma:medium="tactile" emma:mode="ink">
                <msink:context xmlns:msink="http://schemas.microsoft.com/ink/2010/main" type="inkWord" rotatedBoundingBox="13723,10518 14588,10313 14817,11282 13952,11487">
                  <msink:destinationLink direction="with" ref="{783F8AE8-E8CD-4ADE-A5D8-8C6B25CBB2D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47.393">11457 9717 340 0,'0'7'128'0,"0"-7"-100"0,-12 27-8 15,12-10 88 1,0 1-64-16,0 33 52 16,0 8-56-16,-11 16-4 15,3 1-20-15,-8 3 68 16,1-10-48-16,-16-7 128 15,4-17-92-15,-16 0 64 16,8-15-80-16,-7-5 12 16,11-8-36-16,-8-3 4 15,12-8-20-15,-8-12 28 16,8-1-28-16</inkml:trace>
          <inkml:trace contextRef="#ctx0" brushRef="#br0" timeOffset="1381.7499">11306 9373 540 0,'27'-7'200'0,"-27"7"-156"0</inkml:trace>
          <inkml:trace contextRef="#ctx0" brushRef="#br0" timeOffset="814.1891">10578 9854 560 0,'-4'-6'208'0,"4"6"-164"0,12 0-8 0,-12-4 56 15,7 4-56-15,13-3 56 16,-1-1-52-16,8-3 40 16,4 7-44-16,12-3-12 15,-12 3-12-15,4 0-12 16,3 3 4-16,-18-3 28 16,7 4-16-16,-16-4 56 15,5 0-40-15,-16 0 20 16,0 0-32-16,-8-4-80 15,0 4 32-15</inkml:trace>
        </inkml:traceGroup>
        <inkml:traceGroup>
          <inkml:annotationXML>
            <emma:emma xmlns:emma="http://www.w3.org/2003/04/emma" version="1.0">
              <emma:interpretation id="{FA9FF67E-5C18-4009-9458-3604C911EEB1}" emma:medium="tactile" emma:mode="ink">
                <msink:context xmlns:msink="http://schemas.microsoft.com/ink/2010/main" type="inkWord" rotatedBoundingBox="15143,10320 15870,9475 16649,10146 15921,10991">
                  <msink:destinationLink direction="with" ref="{783F8AE8-E8CD-4ADE-A5D8-8C6B25CBB2DE}"/>
                  <msink:destinationLink direction="with" ref="{A10CDC76-F55B-480E-954F-9D6436B937B7}"/>
                </msink:context>
              </emma:interpretation>
              <emma:one-of disjunction-type="recognition" id="oneOf1">
                <emma:interpretation id="interp1" emma:lang="" emma:confidence="0">
                  <emma:literal>p'</emma:literal>
                </emma:interpretation>
                <emma:interpretation id="interp2" emma:lang="" emma:confidence="0">
                  <emma:literal>P'</emma:literal>
                </emma:interpretation>
                <emma:interpretation id="interp3" emma:lang="" emma:confidence="0">
                  <emma:literal>p"</emma:literal>
                </emma:interpretation>
                <emma:interpretation id="interp4" emma:lang="" emma:confidence="0">
                  <emma:literal>P"</emma:literal>
                </emma:interpretation>
                <emma:interpretation id="interp5" emma:lang="" emma:confidence="0">
                  <emma:literal>D'</emma:literal>
                </emma:interpretation>
              </emma:one-of>
            </emma:emma>
          </inkml:annotationXML>
          <inkml:trace contextRef="#ctx0" brushRef="#br0" timeOffset="2416.664">12208 9187 464 0,'-12'-7'176'0,"12"7"-140"0,0-10-8 15,-8 3 48 1,8 7-48-16,-7-7 16 0,3 7-28 0,-12 0 8 16,5 7-12-16,-9 0 36 15,1 3-24-15,-8 4 32 16,8 3-32-16,-9 7 4 15,9 4-16-15,0 3-8 16,11 3 0-16,8 4 48 16,8-4-28-16,11-3 0 15,0-3-16-15,9-8 20 16,-9-2-16-16,8-12 48 16,-8 1-32-16,-7-10 4 15,7-4-20-15,-3-10 0 16,3-4-4-16,-7-10 12 15,-5 7-12-15,5-14 4 16,4 18-4-16,-13-8-24 16,-3 7 8-16,0 8-40 15,0 9 28-15,0 4-28 16,0 4 28-16,-3 9-16 16,6 8 20-16,5 7 44 15,0-1-16-15,11 4 36 16,8-7-32-16,4-3 48 15,12-11-36-15,7-10 20 16,-3 0-28-16,-1-17 28 16,-7 3-32-16,-12-13 12 15,0 3-16-15,-15-14-8 16,-5 3 0-16,-14-13 28 16,7 10-16-16,-12-10-24 0,4 10 4 15,8 0-8-15,8 14 4 16</inkml:trace>
          <inkml:trace contextRef="#ctx0" brushRef="#br0" timeOffset="2806.0562">12850 9376 384 0,'-15'-14'140'0,"15"14"-108"0,0-10-8 15,0 7 164 1,0 6-108-16,-4 1-8 15,4 2-44-15,-8 22 32 16,4 3-32-16,-3 27-4 16,3 8-16-16,-19 9 20 15,7-9-16-15,8-1 32 16,-3-3-28-16,-1-7-12 0,8-3-8 16,-4-14 72-1,5-7-36-15,-1-18 24 0,8-2-36 0,-4-22-212 16,3 5 104-16</inkml:trace>
          <inkml:trace contextRef="#ctx0" brushRef="#br0" timeOffset="3040.6803">12754 9562 560 0,'15'-28'208'0,"-15"28"-164"0,27-13-8 0,-11 9 76 16,3 4-68-16,4 7 68 15,0 7-60-15,-3 7-48 16,-1 3-4-16,-7 7 32 16,-1 0-20-16,-14-7 44 15,-1 0-32-15,-16-4 48 16,1 1-40-16,-16-11 4 16,8 1-24-16,-8-11 28 15,8-4-24-15</inkml:trace>
          <inkml:trace contextRef="#ctx0" brushRef="#br0" timeOffset="3474.9709">12816 8709 404 0,'-8'-18'148'0,"8"18"-112"0,11 0-12 0,-7 0 92 15,4 0-68-15,4 0 52 16,-1 7-60-16,5 0 24 16,-5 3-36-16,5 4 44 15,3 3-40-15,-7 4 4 16,-1 3-24-16,-14 4 56 16,3 3-40-16,-16 0-4 15,4-4-12-15,-7-3 8 16,11-3-12-16,1-7-28 15,14-1 8-15,5-6 32 16,15 0-12-16,8 0 0 16,4 0-4-16</inkml:trace>
        </inkml:traceGroup>
      </inkml:traceGroup>
    </inkml:traceGroup>
    <inkml:traceGroup>
      <inkml:annotationXML>
        <emma:emma xmlns:emma="http://www.w3.org/2003/04/emma" version="1.0">
          <emma:interpretation id="{522B4421-3F70-4F2C-A903-7DBB0A669B75}" emma:medium="tactile" emma:mode="ink">
            <msink:context xmlns:msink="http://schemas.microsoft.com/ink/2010/main" type="paragraph" rotatedBoundingBox="14964,11348 16419,11079 16547,11772 15092,120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020FD7-BB80-4FA9-8841-D66DDA7FA60B}" emma:medium="tactile" emma:mode="ink">
              <msink:context xmlns:msink="http://schemas.microsoft.com/ink/2010/main" type="line" rotatedBoundingBox="14964,11348 16419,11079 16547,11772 15092,12041">
                <msink:destinationLink direction="with" ref="{783F8AE8-E8CD-4ADE-A5D8-8C6B25CBB2D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43B7F7A-F8C8-4C3D-B6A1-B7EDCF984429}" emma:medium="tactile" emma:mode="ink">
                <msink:context xmlns:msink="http://schemas.microsoft.com/ink/2010/main" type="inkWord" rotatedBoundingBox="14964,11348 16419,11079 16547,11772 15092,1204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388.8137">11914 10388 476 0,'-4'-11'176'0,"4"11"-136"0,-4-6-12 15,0 6 92 1,8 0-72-16,-8-7 32 15,4 7-44-15,-8 0-4 0,0 7-20 0,-7 3 12 16,3 11-16-16,-7 3 16 16,3 3-16-16,1 8-12 15,3 2 0-15,5 1 12 16,3-3-4-16,8-11 32 16,7-4-20-16,9-13 48 15,7 0-36-15,4-21 12 16,4 1-24-16,3-11 20 15,-3 3-24-15,-12-3 4 16,-3 3-8-16,-16 4-32 16,-1 7 12-16,-14 10-48 15,-1 10 32-15,1 18 8 16,3 3 8-16,12 6 48 16,7-2-24-16,20-8 44 15,8-3-32-15,4-17 20 16,-1-3-24-16,-3-18 52 15,0-3-40-15,-8-11 28 16,-8 4-32-16,-15-10 28 16,-1 6-32-16,-14-6-24 15,-1 10 0-15,-8 0-20 16,9 6 12-16,-1 5-188 16,8 6 104-16</inkml:trace>
          <inkml:trace contextRef="#ctx0" brushRef="#br0" timeOffset="5675.5577">12835 10350 392 0,'4'-14'148'0,"-4"14"-116"0,19-14-8 0,-7 4 108 16,-1 3-76-16,13-10 104 15,3 3-96-15,19-3 52 16,1 7-72-16,7 3-12 16,-4 3-20-16,-11 11-12 15,-4 4 4-15,-16 6 48 16,-7 3-28-16,-16 1 60 16,0 0-48-16,-19-4 44 15,3 0-44-15,-11-7 60 16,8 4-56-16</inkml:trace>
          <inkml:trace contextRef="#ctx0" brushRef="#br0" timeOffset="6063.589">12726 10333 352 0,'-27'-7'132'0,"27"7"-104"0,-15 3-8 15,7-3 104 1,4 0-72-16,-3 0 32 0,7 4-48 0,-8-4 20 16,8 3-28-16,-8 1 36 15,4 3-36-15,-7-4 12 16,7 4-24-16,-8 0 0 16,8 0-8-16,-4-1 20 15,5 8-16-15,-1-7 12 16,8 3-12-16,-4 4 36 15,0 7-24-15,0 13 12 16,0 4-20-16,-4 21 0 16,4-4-8-16,-4 7 20 15,0 0-16-15,-8-11 32 16,12-10-28-16,-4-10 20 16,4-3-20-16,-3-7 80 15,3-1-52-15,-4-13 56 16,8-3-56-16,-1-8-136 15,9 1 48-15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6:11.1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54BC420-F492-4243-898F-1ECE9BEE953C}" emma:medium="tactile" emma:mode="ink">
          <msink:context xmlns:msink="http://schemas.microsoft.com/ink/2010/main" type="writingRegion" rotatedBoundingBox="18203,-200 20903,1583 19671,3448 16970,1664"/>
        </emma:interpretation>
      </emma:emma>
    </inkml:annotationXML>
    <inkml:traceGroup>
      <inkml:annotationXML>
        <emma:emma xmlns:emma="http://www.w3.org/2003/04/emma" version="1.0">
          <emma:interpretation id="{5A230275-2481-4663-9358-86A491B7ED95}" emma:medium="tactile" emma:mode="ink">
            <msink:context xmlns:msink="http://schemas.microsoft.com/ink/2010/main" type="paragraph" rotatedBoundingBox="18203,-200 20903,1583 19671,3448 16970,1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B46801-91B6-4C94-9CF2-2FFFB5AD3F1B}" emma:medium="tactile" emma:mode="ink">
              <msink:context xmlns:msink="http://schemas.microsoft.com/ink/2010/main" type="line" rotatedBoundingBox="18203,-200 20903,1583 19671,3448 16970,1664"/>
            </emma:interpretation>
          </emma:emma>
        </inkml:annotationXML>
        <inkml:traceGroup>
          <inkml:annotationXML>
            <emma:emma xmlns:emma="http://www.w3.org/2003/04/emma" version="1.0">
              <emma:interpretation id="{CE39D066-3D08-47AE-8C89-1D75E50ECD2A}" emma:medium="tactile" emma:mode="ink">
                <msink:context xmlns:msink="http://schemas.microsoft.com/ink/2010/main" type="inkWord" rotatedBoundingBox="18203,-200 20903,1583 19671,3448 16970,16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-784-1166 508 0,'4'-45'188'0,"15"28"-148"0,12-4-8 0,-8 11-16 16,4-4-16-16,4 7 0 15,0 7 0-15,4 14 68 16,4-4-36-16,7 21 32 16,-3 7-36-16,-8 10 8 15,0 11-20-15,-4 20 28 0,-8 3-28 16,-4-2 20-16,-7-1-20 15,-8-10 28-15,-4-8-28 16,-4-9 32-16,-4-7-32 16,-4-14 32-16,5-7-32 0,-1-10-312 15,4-18 160-15,8-13-372 16</inkml:trace>
          <inkml:trace contextRef="#ctx0" brushRef="#br0" timeOffset="129.2727">-223-1307 520 0,'-27'-14'192'0,"27"17"-152"0,-4 1-8 16,4 3-36-16,-4 6-4 15,-3 15-4-15,-5 6 4 16,-3 8 60-16,-13-1-28 15,-14 14 24-15,-1 10-28 16,-3-6 44-16,3 3-36 0,-7-4-4 16,15-10-16-16,12-6-8 15</inkml:trace>
          <inkml:trace contextRef="#ctx0" brushRef="#br0" timeOffset="548.3847">-165-660 436 0,'8'6'160'0,"8"-2"-124"0,11-8-8 15,-12 1 0-15,8-4-20 16,1-3 24-16,-1-7-20 16,0-1-32-16,0-2 12 15,-7-1 8-15,-1-3 4 16,-15 3 24-16,-11 4-16 16,-5 0 12-16,-7 13-12 15,-4 4 28-15,0 4-24 16,-8 6 56-16,4 4-40 15,4 10 20-15,7 4-32 16,-7 3 8-16,12-7-16 0,15 7-8 0,0 0 0 16,4-4 12-16,19-10-8 15,12-3 32-15,11-4-24 16,12-6-136-16,8-8 64 16,8-13-484-1</inkml:trace>
          <inkml:trace contextRef="#ctx0" brushRef="#br0" timeOffset="968.5013">695-1448 508 0,'-20'0'188'0,"5"10"-148"0,-16 17-8 0,12-9-8 16,-20 16-20-1,-4 7-4-15,-3 14 4 0,3 4 56 16,-3 10-32-16,11 17 24 16,8 3-32-16,0-3 0 15,15-14-12-15,8-3-8 0,4-17 4 16,12-7 40-16,7-18-24 15,8-10-220-15,12-13 108 16</inkml:trace>
          <inkml:trace contextRef="#ctx0" brushRef="#br0" timeOffset="1463.3167">702-1067 404 0,'-23'-10'148'0,"27"10"-112"0,0-3-12 16,-4 3 12-16,8 0-24 15,-8 0 48-15,-8 3-32 16,8 7 56-16,0 4-48 16,-4 7 0-16,0 6-20 15,0 4 16-15,-3 7-20 16,7-3 24-16,-4-1-24 0,4-6-20 15,4-8 0-15,3-6 12 32,5-4 0-32,7-17 16 0,8-6-12 0,-7-5 16 15,7-6-16-15,-8 4-28 16,-7 6 8-16,-4 4 4 0,-1 17 32 16,1 3-12-1,-8 7-4-15,0-7-4 16,8 4-16-16,0-4 8 15,3-6 12-15,1-8-4 16,-1-6 16-16,-3-7-12 16,8-4 32-16,-5 1-24 15,-3-4 4-15,-8-4-12 16,0 4 20-16,-4 0-16 0,0 3 4 16,-4 7-8-1,5 1 4-15,-1 2-8 0,4 1-136 16,7 3 76-16,5-3-536 15</inkml:trace>
          <inkml:trace contextRef="#ctx0" brushRef="#br0" timeOffset="1719.7919">1055-1418 520 0,'7'-24'192'0,"1"7"-152"0,12-3-8 16,-1 6 124-16,0 3-92 0,8 5 44 15,12 12-64-15,0 12-8 16,7 26-20-16,-11 22 32 0,4-1-24 16,-12 25 64-16,-15 27-48 15,-12 0 20-15,-16 3-40 16,-19-13-308-16,-15-4 156 15,0-7-468 1</inkml:trace>
          <inkml:trace contextRef="#ctx0" brushRef="#br0" timeOffset="-499.0209">230 21 384 0,'8'-7'140'15,"-16"3"-108"-15,8 1-8 0,0 0 84 0,0 3-64 16,0 0 52-16,0-4-56 16,0 4-28-16,-4 7-12 15,0 3 0-15,1-3 0 16,-5 7 16-16,-4 7-8 0,-7-1 4 15,-4 8-4-15,-4 3-8 16,-1 7 4-16,1-4 40 31,4 0-24-31,-4 1-20 0,15-4 0 16,-3 0-28-16,15-7 16 16,12-7-4-16,15 4 8 15,7-7 16-15,9-8-4 0,0 5 8 16,-9-8-8-16,1 1 8 15,-4-4-8-15,-15 0 8 16,3 0-8 0,-3 0 16-16,-1-7-12 0,-7 7 84 15,-4-11-48-15,-4 5 4 16,-4-8-28-16,-4 0-12 16,0-3-4-16,-3-7 20 0,-1-7-12 15,-3-4 48-15,-5-3-32 16,1 4-16-16,-8 3-4 15,7 4-20-15,-3-1 8 16,12 11-172-16,3 0 96 16,8-1-532-1</inkml:trace>
          <inkml:trace contextRef="#ctx0" brushRef="#br0" timeOffset="14781.7283">1368-131 280 0,'8'0'104'0,"0"0"-84"0,-4 7 0 16,-4 0 76-16,0 4-56 15,7-5 88-15,5 8-72 16,-4 10 60-16,3 4-64 16,5 6 16-16,-5 11-40 15,9 10 16-15,3 14-24 0,0 3-16 0,0-7-8 16,-11-6 20-16,4-11-8 15,-13-7 40-15,-3-6-24 16,0-11 40-16,-7-3-36 16,-5-8-16-16,0-6-4 15,5-3-64-15,-1-15 32 16,8 1-260-16,-4-11 152 16</inkml:trace>
          <inkml:trace contextRef="#ctx0" brushRef="#br0" timeOffset="15067.0085">1554-186 560 0,'-15'28'208'0,"11"-4"-164"0,-16 17-8 16,17-13 48-16,-9 6-52 15,-4 4 48-15,5 0-44 16,-16 17 8-16,-4 3-28 16,-8 1 0-16,12-7-8 0,-4-11 28 0,0-10-20 15,8-11-48-15,11-9 16 16</inkml:trace>
          <inkml:trace contextRef="#ctx0" brushRef="#br0" timeOffset="15922.2609">1961-671 852 0,'-12'-10'316'0,"12"10"-248"0,0 7-16 0,0 7-40 15,-4 3-16-15,-8 7 20 16,-3 3-8-16,0 8-232 16,-5 13 120-16,-15 7-448 15</inkml:trace>
          <inkml:trace contextRef="#ctx0" brushRef="#br0" timeOffset="15575.8403">1752 468 392 0,'7'7'148'0,"9"-7"-116"0,7 3-8 15,-8-3-24-15,5-3-4 16,-1 0 20-16,1-4-8 15,-5-4-20-15,4-2 4 16,-7-1 32-16,-4-3-16 16,-4-4 36-16,-4-3-28 15,-8-4-12-15,-4 1-8 16,-3 6-16-16,-8-3 12 16,-1 3 4-16,1 18 4 15,-4-4 24-15,0 7-12 0,0 7 40 16,0 10-28-16,3 0 64 15,1 4-48-15,0 7 36 16,8 3-44-16,3 0 24 16,8 0-28-16,4 0 16 0,4-1-24 15,15-5 28-15,1-5-32 16,11-3-4-16,3 1-8 16,1-8 40-16,4-3-24 15,0-4-80-15,-12 1 32 16,0-8-160-16,4-3 108 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6:09.4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3C7475-9338-43FB-A84C-86826BAFC8C9}" emma:medium="tactile" emma:mode="ink">
          <msink:context xmlns:msink="http://schemas.microsoft.com/ink/2010/main" type="inkDrawing" rotatedBoundingBox="15528,5230 24575,5527 24568,5745 15521,5447" semanticType="callout" shapeName="Other">
            <msink:sourceLink direction="with" ref="{5DA05FE9-F306-44C8-8820-D012DEC3FF5F}"/>
            <msink:sourceLink direction="with" ref="{8D3AB2E0-F912-4E2B-8F85-1C282BD45231}"/>
          </msink:context>
        </emma:interpretation>
      </emma:emma>
    </inkml:annotationXML>
    <inkml:trace contextRef="#ctx0" brushRef="#br0">5 166 476 0,'-15'-17'176'0,"22"6"-136"0,-7-6-12 0,8 7 32 16,7-7-40-1,1-4-28-15,3 4 4 0,8-4 8 16,8 7 0-16,4-3-20 16,15 10 8-16,4 4 92 15,8 6-44-15,0 4-8 16,-4 0-20-16,11 0-20 15,9-4 4-15,18 1 20 0,13 3-8 0,-1 3 4 16,0 0-4-16,27 4 4 16,20 3-8-16,-27 4 8 31,3-4-8-31,47 7 8 0,-8-3-8 16,4 0-12-16,32-4 4 15,-17-7-4-15,20 7 0 16,12-3 16-16,-13 0-4 0,-18-4-4 31,7 0 4-31,43 4-16 0,16 0 8 16,-24-7 20-16,27-4-8 15,-23-3 32-15,15 4-24 16,-11-1 20-16,4-6-20 0,15 6-24 16,-27 4 0-16,16-7 20 0,-8 0-4 15,-20 0 16-15,13 0-16 16,-9 3-12-16,-19-6 0 15,8 0 28-15,-28 3-12 16,-26-4 4-16,4-3-8 16,-9 4 28-16,-15-1-20 15,-23-3-4-15,-23-6-8 16,-4 6-4-16,-15-3 0 16,-9-1-72-16,-3 1 40 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6:08.4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EDD1ED-C236-4DA0-9074-B7B2852B6B4C}" emma:medium="tactile" emma:mode="ink">
          <msink:context xmlns:msink="http://schemas.microsoft.com/ink/2010/main" type="inkDrawing" rotatedBoundingBox="18494,2227 18520,5675 18423,5676 18398,2228" semanticType="verticalRange" shapeName="Other"/>
        </emma:interpretation>
      </emma:emma>
    </inkml:annotationXML>
    <inkml:trace contextRef="#ctx0" brushRef="#br0">23 14 392 0,'7'-11'148'0,"1"11"-116"0,4-3-8 0,-4 3 20 16,-1 0-28-16,1 0-4 16,0 0-8-16,0 3 12 15,-8-3-8-15,0 11 40 16,-4 2-24-16,0 8 4 16,4 10-16-16,-4 0 0 15,-8 14-4-15,5 10 36 0,-5 7-20 16,4 3-4-16,0 7-12 0,-7 25 28 15,7 23-20-15,4 11 20 16,0 14-20-16,8 30 0 16,0-13-8-16,4 6-8 15,11 18 4-15,-7-7 28 16,3-17-16-16,-7 0 32 16,4 6-32-16,-4-16 4 15,-5-15-12-15,1-9 20 16,0 6-16-16,-4-14 32 15,-4-10-28-15,0-7-128 16,-3-13 60-16,-5-11-236 16,-3-10 160-1,-16-7-276-15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6:15.5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1A6356-D296-41A5-A668-6707B1A9FE94}" emma:medium="tactile" emma:mode="ink">
          <msink:context xmlns:msink="http://schemas.microsoft.com/ink/2010/main" type="writingRegion" rotatedBoundingBox="21917,4100 22059,7011 21128,7057 20985,4145">
            <msink:destinationLink direction="with" ref="{F706C8AA-2F8E-446D-819A-46617DFF18C5}"/>
          </msink:context>
        </emma:interpretation>
      </emma:emma>
    </inkml:annotationXML>
    <inkml:traceGroup>
      <inkml:annotationXML>
        <emma:emma xmlns:emma="http://www.w3.org/2003/04/emma" version="1.0">
          <emma:interpretation id="{F64DBE96-5585-44A5-9AD0-A9737D339837}" emma:medium="tactile" emma:mode="ink">
            <msink:context xmlns:msink="http://schemas.microsoft.com/ink/2010/main" type="paragraph" rotatedBoundingBox="21917,4100 22059,7011 21128,7057 20985,4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E1FBD2-6ECA-48E8-A0B7-813B055C2C6D}" emma:medium="tactile" emma:mode="ink">
              <msink:context xmlns:msink="http://schemas.microsoft.com/ink/2010/main" type="line" rotatedBoundingBox="21917,4100 22059,7011 21128,7057 20985,4145"/>
            </emma:interpretation>
          </emma:emma>
        </inkml:annotationXML>
        <inkml:traceGroup>
          <inkml:annotationXML>
            <emma:emma xmlns:emma="http://www.w3.org/2003/04/emma" version="1.0">
              <emma:interpretation id="{D55759C3-6514-44A0-99A6-C2C33F3607EA}" emma:medium="tactile" emma:mode="ink">
                <msink:context xmlns:msink="http://schemas.microsoft.com/ink/2010/main" type="inkWord" rotatedBoundingBox="21504,4120 21510,4227 21475,4228 21470,4122"/>
              </emma:interpretation>
              <emma:one-of disjunction-type="recognition" id="oneOf0">
                <emma:interpretation id="interp0" emma:lang="" emma:confidence="0">
                  <emma:literal>...0'</emma:literal>
                </emma:interpretation>
                <emma:interpretation id="interp1" emma:lang="" emma:confidence="0">
                  <emma:literal>...8</emma:literal>
                </emma:interpretation>
                <emma:interpretation id="interp2" emma:lang="" emma:confidence="0">
                  <emma:literal>...s'</emma:literal>
                </emma:interpretation>
                <emma:interpretation id="interp3" emma:lang="" emma:confidence="0">
                  <emma:literal>...8'</emma:literal>
                </emma:interpretation>
                <emma:interpretation id="interp4" emma:lang="" emma:confidence="0">
                  <emma:literal>...0.</emma:literal>
                </emma:interpretation>
              </emma:one-of>
            </emma:emma>
          </inkml:annotationXML>
          <inkml:trace contextRef="#ctx0" brushRef="#br0">23 0 592 0,'-24'10'220'0,"32"4"-172"0,-4 6-12 0,4-3-136 15,0 4 48-15,3 3-356 16</inkml:trace>
        </inkml:traceGroup>
        <inkml:traceGroup>
          <inkml:annotationXML>
            <emma:emma xmlns:emma="http://www.w3.org/2003/04/emma" version="1.0">
              <emma:interpretation id="{AA9B21D1-2744-4D12-9CA4-3231C0E120E2}" emma:medium="tactile" emma:mode="ink">
                <msink:context xmlns:msink="http://schemas.microsoft.com/ink/2010/main" type="inkWord" rotatedBoundingBox="21580,5060 21584,5151 21560,5152 21555,5061"/>
              </emma:interpretation>
            </emma:emma>
          </inkml:annotationXML>
          <inkml:trace contextRef="#ctx0" brushRef="#br0" timeOffset="162.933">108 939 444 0,'-16'21'164'0,"16"-11"-124"0,-4 4-16 15,4-4-36-15,0 7 0 16,0 4-340-16</inkml:trace>
        </inkml:traceGroup>
        <inkml:traceGroup>
          <inkml:annotationXML>
            <emma:emma xmlns:emma="http://www.w3.org/2003/04/emma" version="1.0">
              <emma:interpretation id="{E23A29A0-71EC-4A32-9F18-71B076607705}" emma:medium="tactile" emma:mode="ink">
                <msink:context xmlns:msink="http://schemas.microsoft.com/ink/2010/main" type="inkWord" rotatedBoundingBox="21554,5740 21564,5936 21543,5938 21533,5741"/>
              </emma:interpretation>
            </emma:emma>
          </inkml:annotationXML>
          <inkml:trace contextRef="#ctx0" brushRef="#br0" timeOffset="359.0574">81 1620 644 0,'-8'24'236'0,"0"-6"-180"0,8 6-20 0,8-7 0 16,-8 10-28-16,0 4-136 16,8-3 72-16,3-1-404 15</inkml:trace>
        </inkml:traceGroup>
        <inkml:traceGroup>
          <inkml:annotationXML>
            <emma:emma xmlns:emma="http://www.w3.org/2003/04/emma" version="1.0">
              <emma:interpretation id="{28F72EF0-9E8A-4568-8003-2E41050551B3}" emma:medium="tactile" emma:mode="ink">
                <msink:context xmlns:msink="http://schemas.microsoft.com/ink/2010/main" type="inkWord" rotatedBoundingBox="22029,6388 22059,7011 21128,7057 21097,6434"/>
              </emma:interpretation>
            </emma:emma>
          </inkml:annotationXML>
          <inkml:trace contextRef="#ctx0" brushRef="#br0" timeOffset="1377.722">-217 2412 392 0,'0'-14'148'0,"0"7"-116"0,0 0-8 15,7 0 40-15,-7 7-40 16,-7-3 32-1,-5 13-4-15,-7 7-28 0,3 11 68 16,-11 6-56-16,8 8 32 16,-1-1-40-16,9 4-8 0,3-8-12 15,0-2 4-15,16-4-8 16,0-7-4-16,3-3 4 16,9-11 4-16,7-10-4 15,8-4 32-15,3-6-20 16,1-4-24-16,0-6 4 15,-4-1-80-15,-8 0 48 16,-4 4 4-16,0 7 20 16,-11-4-8-16,-4 21 12 15,-8 3 76-15,0 11-40 0,0 3-8 16,3-3-12-16,-3-4 0 16,0-3-4-16,16-14 16 15,-4 0 4 1,7-14-8-16,-11 0-12 15,11-3 0-15,0-7 4 16,1-14-4-16,-13 0 24 16,1-24-16-16,-16 4 12 15,8 3-12-15,-7 10-44 16,-5 11 20-16,4 9-60 16,4 8 40-16,-3 17-204 15,7 0 132-15,0 7-320 16</inkml:trace>
          <inkml:trace contextRef="#ctx0" brushRef="#br0" timeOffset="1737.6795">410 2718 508 0,'-20'7'188'0,"13"3"-148"0,-1 0-8 0,8 1 60 0,-4 6-56 16,4 7 4-16,8 4-24 15,3-4 16-15,1 0-20 16,15-7 4-16,0-10-8 0,4-11 20 15,-4-9-16-15,-7-5 12 16,3-6-12-16,-8 0-8 16,-7-3 0-16,-8-1 40 15,0-3-24-15,-19 4-52 16,3 6 16-16,-7 11-260 16,4 6 152-1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6:31.0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706C8AA-2F8E-446D-819A-46617DFF18C5}" emma:medium="tactile" emma:mode="ink">
          <msink:context xmlns:msink="http://schemas.microsoft.com/ink/2010/main" type="inkDrawing" rotatedBoundingBox="21457,1890 24686,6536 21763,8567 18535,3921" semanticType="enclosure" shapeName="Other">
            <msink:sourceLink direction="with" ref="{EB1A6356-D296-41A5-A668-6707B1A9FE94}"/>
          </msink:context>
        </emma:interpretation>
      </emma:emma>
    </inkml:annotationXML>
    <inkml:trace contextRef="#ctx0" brushRef="#br0">0 2281 312 0,'8'-3'112'0,"0"-1"-84"0,-5 4-12 15,5 0 28-15,0 0-28 16,3 0 20-16,-3 0-20 16,4 0 20-16,3 4-24 15,-3-1 32-15,7-3-28 16,8 0 12-16,-7 0-16 16,15 4 12-16,-4-4-16 15,3 0 4-15,-3 0-4 16,0 0-8-16,0-4 4 15,-4 4-40-15,-3 0 20 16,-1-3 16-16,0-1 0 0,-4 4 20 16,1 0-12-16,3-3 16 15,-7-1-16-15,-1 1-20 16,0 0 4-16,1-4 20 16,3 0-4-16,-3 3-28 15,-1 1 8-15,5-1 24 16,3-2-8-16,0 2 0 15,-4-3 0-15,5 0 4 16,-1 1-4-16,-4-1 8 16,1 3-8-16,3-3-12 0,0-3 4 15,0 3 4-15,-3 0 0 16,-1-3 16-16,4 0-8 16,-3 3-4-16,-5 0 0 15,1-3-24-15,-1-4 12 16,1 0-4-16,-1 0 4 15,0 0 24-15,1-3-8 16,-1-3-4-16,-7 6 0 16,4-3-4-16,-1 3 0 15,-3 0 0-15,0 0 0 0,-4 1 16 16,4-1-8-16,-1 0-4 16,5 4 0-16,-4-4-32 15,-4 0 16-15,3-3 4 16,1 3 8-16,0 4 8 15,-1-4-4-15,1 0 8 16,4 4-8-16,-4-4-12 0,-1 4 4 16,5-4 20-16,0 0-8 15,-1 4-12-15,1 3 0 16,-1-7 12-16,1 4-4 16,-4 3-4-16,-1-3 4 15,1 3-16-15,-4-3 8 16,0-1 12-16,4-2-4 15,-4 2-20-15,-1 1 8 16,9-4 12-16,-4-3 0 16,-4 0 8-16,0 0-8 15,-1-1 16-15,1-2-12 0,0-1-20 16,0-3 4-16,0 0 4 16,4-4 4-16,-4 4 24 15,3 0-12-15,-3-3 24 16,0 3-24-16,0 0-20 15,0 3 0-15,0-3 12 16,-1 7 0-16,1-4-4 16,0 4 4-16,4-4 12 15,-4 4-8-15,0 3-20 16,0-3 4-16,-1 3 4 16,5-3 4-16,-4 3 0 15,0 0 0-15,4-3 16 16,3 0-8-16,-7 0-20 15,-4 0 4-15,8-4 4 16,-4 0 4-16,0-3 16 0,-4 0-8 16,4-3-12-16,-4-1 0 15,0 1 12-15,0-4-4 16,7 0 8-16,-7 0-8 16,8 3-20-16,-4 1 8 15,0-1 12-15,-4 7 0 16,0-3-12-16,0 4 4 15,0 2 20-15,0 1-8 16,0-3 24-16,0-4-20 16,-4 3 32-16,4 0-28 15,4-3-40-15,3-7 12 16,5 0 28-16,0 0-8 16,-1-3-8-16,-3-4-4 0,0 7 12 15,0 0-4-15,-1 0 8 16,1 4-8-16,0 9 16 15,-8-2-12-15,0 6-4 16,0-3 0-16,-4 6 12 16,4 1-8-16,0 0-12 15,0-1 0-15,4 5-24 16,4-1 16-16,-1 0-12 16,-3 0 12-16,4 3 0 15,3 1 4-15,1 0 24 16,-4-1-8-16,0 4 4 15,-5-3-4-15,9 3 4 16,-8 0-8-16,-4 0 8 16,4-4-8-16,0 1 16 0,7-1-12 15,-11 4-12-15,0 0 0 16,8 0-4-16,-4 0 0 16,4 4 8-16,-1-1 0 15,1 1 8-15,-8-4-4 16,12 3-12-16,-5 1 4 15,-7 2 40-15,0-6-24 16,12 7 24-16,-4 0-20 16,-8 0-24-16,4 3 0 15,0 1 12-15,-1-1 0 16,5 0 8-16,-8 4-8 0,0-7-4 16,0 7 4-16,4 0 20 15,0-1-12-15,0 5-4 16,-4-1-4-16,4 0-4 15,0 7 0-15,-4-7 8 16,0-3-4-16,7 10-20 16,-7-7 8-16,0 4 20 15,4-7-4-15,-4 3-4 16,8 0 0-16,-8 4 4 16,0-7-4-16,0 3-4 15,0 7 4-15,0-10-4 16,4-1 0-16,0 5 0 15,3-5 0-15,1 1 0 16,4 0 0-16,-1 0 0 16,1-1 0-16,0 1 0 15,-5 3 0-15,1 1-12 0,-4 2 8 16,0 4 20-16,-4 7-8 16,4-3-20-16,0 3 4 15,-1 0 20 1,5 0-4-16,-4-4 4 0,4 1-4 15,0 3 4-15,-5-11-8 16,1 1-20-16,0 7 8 16,0-8 20-16,0 4-4 15,0 0-12-15,0 0 0 16,0 1 4-16,-1-5 0 16,-3-3 8-16,0 1-4 15,8-1-4-15,-8 0 4 0,0 0-4 16,0 0 0-16,4 1 0 15,0-1 0-15,0 0-20 16,-4 4 12-16,0-1 20 16,7 8-4-16,-7-1-12 15,8 1 0-15,-4-1 4 16,-4 4 0-16,8-3 0 16,0-4 0-16,-8 0-20 15,3 0 12-15,1-3 32 16,-4-4-16-16,8 0 0 15,-4-3-4-15,-4 3 12 16,8-3-8-16,-4 0 16 16,3-4-16-16,-7 4 4 15,8-4-4-15,0 0-8 0,-4 1 4 16,-4-1 20-16,4 4-12 16,-1 0-20-1,5-1 0-15,-8 1 12 0,8 0 0 16,-4 0-4-16,0-1 4 15,-1 1-4-15,13 0 0 16,-4 0 0-16,-5 0 0 16,5-1 0-16,-4 1 0 15,3-4 0-15,-3 4 0 16,-8 0 0-16,8 0 0 16,-4-1 8-16,-4 1-4 0,7-3-12 15,1-1 4-15,-8 0 28 16,4 4-12-16,4-7-20 15,-8 0 0-15,7 0-4 16,1 3 4-16,-4-3 8 16,4 0 0-16,0 0 24 15,-8-7-12-15,3 6-20 16,5 1 0-16,0 0 20 16,4-3-4-16,-5 3 16 15,1-1-16-15,-4-6-12 16,4 7 0-16,3-3 4 15,5-1 0-15,-5 1 0 16,5 3 0-16,-5-7 0 16,9 0 0-16,-1 0 0 15,1 0 0-15,3 0 16 16,-4 0-8-16,0 3-28 0,-7 4 8 16,7-4 4-16,-3-3 8 15,3 4 16-15,1-1-8 16,-1-3-12-16,0 0 0 15,1 0-4-15,7 4 0 16,-8-1 24-16,1 0-8 16,7 1-4-16,-4 3 0 15,-8-7 12-15,9 3-8 16,-9 1-28-16,8 3 8 16,-7-1 4-16,-1 1 8 15,5 0 16-15,-1 0-8 0,8 0-28 16,-4-4 8-16,8 4 24 15,-11 0-8-15,-1 0 36 16,-7 0-24-16,3 0 12 16,-7 0-16-16,-8-7-164 15,-8 3 80-15,0 1-492 16,8 2 316 0,-7-16-116-16</inkml:trace>
    <inkml:trace contextRef="#ctx0" brushRef="#br0" timeOffset="-8211.5028">-1204 581 300 0,'4'-7'112'0,"0"7"-88"15,7 0-8-15,-3-6 56 0,-4 6-44 16,4 0-4-16,0-4-12 16,-1 4-20-16,5-7 4 15,0 0 4-15,-1 4 0 16,1-7 0-16,3 3 0 16,5 0 8-16,-1-3-4 15,4-4 32-15,4 7-20 16,0-10 4-16,0 3-12 15,4 0-8-15,0 0 4 16,0-3-4-16,-4 0 0 16,4-4 0-16,-3 1 0 15,3-8 0-15,-4 1 0 0,-4-1 16 16,0 1-8-16,0 3-4 16,1-1 0-16,-5 1-4 15,0 4 0-15,1-1-12 16,-1 4 8-16,8 0 12 15,0-1-4-15,-4 1-12 16,4 0 4-16,8 0-4 16,0 3 0-16,8 0 24 15,-8-3-8-15,3 0-4 16,1 0 0-16,-4 3 20 16,-4 0-12-16,-4-3 24 15,-4 0-24-15,-4 3 4 0,-3 0-8 16,3 0-8-16,-3-3 4 15,-1 3-24-15,1 4 12 16,-1-7 12-16,5 3 0 16,-1 0-4-16,4 1 4 15,-3-5-16-15,3 5 8 16,0 2 20-16,0-2-8 16,4-5-20-16,-3 8 4 15,7 0 12-15,-4-1 0 16,0 1 8-16,4 0-8 15,-4-1-12-15,0 5 4 16,0-1 4-16,-8 0 0 16,8 0 0-16,-7-3 0 15,-1 3-12-15,1 7 8 16,-5-7 40-16,-3 7-24 0,-1 0-36 16,-3-7 12-16,4 7 12 15,7 0 0-15,-11 0 0 16,7 0 4-16,1 3-4 15,-1 1 0-15,1-1-12 16,-1 1 8-16,1 3 20 16,-1-1-8-16,1 1 4 15,-1 0-4-15,1 0 20 16,-5 0-16-16,1 0 4 0,-1 0-8 16,1 0 4-16,3 3-8 15,1 0-12-15,3 1 4 0,-3-1 12 16,-1 0-4-16,1 1-12 15,3 2 4-15,-11 1 20 16,3 0-8-16,1 0-12 16,4-1 0-16,-5 1 12 15,1 0-4-15,-1 0 8 16,-3-1-8-16,4 5-20 16,3-5 8-16,-3 1 12 15,-1-3 0-15,-3 2 16 16,8 5-12-16,-9-5-12 15,5 1 0-15,-8 0 12 16,4 0-4-16,-1-1-12 16,1 1 4-16,0 0 4 15,0 0 0-15,-4-4 16 16,-1 0-8-16,5 7-20 0,0-6 4 16,0 3 32-16,-5 3-16 15,1 3-16 1,0-6 0-16,4 10 12 0,0 0 0 15,-4-6-4-15,3 2 4 16,1 4 4-16,4 0-4 16,-8-3-12-16,3 3 4 15,1-7 20 1,0 4-8-16,3-4-12 16,1 4 0-16,0-4-16 15,3 0 12-15,-3-3 20 0,-5 3-4 16,13-3-4-16,-12 0 0 15,-1-1-16-15,1 1 8 0,0 0 12 16,3 3-4-16,-7-6-4 31,12 2 4-31,-5 1-4 0,5 0 0 16,3 0-20-16,1-1 12 16,-1 1 12-16,-7 0 0 15,7 3-4-15,-15 4 4 0,15-4 12 16,-11 4-8-16,0 3 4 15,-5 0-4-15,1 0-24 16,0 0 8-16,0 0 20 16,4 0-4-16,-4-3-12 15,0-1 0-15,-1-2-4 32,5-1 0-32,4 0 24 0,-4 0-8 0,11 7-12 15,-4-3 0-15,-11-4 4 16,8 0 0-1,-4 1 0-15,-1-1 0 0,-7 0 8 16,8 0-4-16,-4-3 8 16,-4 0-8-16,0-1-12 0,0 1 4 15,0 0 4-15,0 3 0 16,8-3-36-16,-8 7 20 16,7-4 32-16,-7 3-8 15,4 5 0-15,-4-1-4 16,0 0 12-16,4 7-8 0,-4-4 4 15,0 1-4-15,0-1 20 16,0 1-16-16,4-4-4 16,4-7-4-16,-4-3 20 15,-4 3-12-15,4-3 12 16,-1-4-12-16,1 0 12 16,-4 1-16-16,4-1 4 15,0 4-4-15,-4 0 28 16,0 3-20-16,4 0 4 15,0-3-12-15,-4 3-8 16,0 0 4-16,0 0-4 16,0 1 0-16,0-1 16 15,0 0-8-15,0 0 4 16,0 4-4-16,4 0-16 16,-4-1 4-16,3 1 20 15,-3 3-8-15,4-3-4 0,0-1 0 16,-4 4 12-16,0 4-8 15,4-8 16-15,0 5-16 16,-4-8-12-16,0 7 0 16,0-3 12-16,4-8-4 15,0 4 8-15,-4 1-8 16,4 2-4-16,-1-6 4 16,1 3-4-16,0-3 0 15,0 7 8-15,-4-4-4 16,0 0 8-16,8 0-8 15,-8 1 24-15,0-5-16 0,-8 1-4 16,8 3-4-16,0 0-24 16,0 1 12-16,0-1-4 15,0 0 4-15,0 0 32 16,0 4-12-16,0 3-20 16,8 0 0-16,-8 0 12 15,0 0 0-15,4 0 8 16,-4 0-8-16,0-3-4 15,0 0 4-15,7-1-4 16,-7 1 0-16,8 0 0 16,-4-4 0-16,-4 7 8 15,8 0-4-15,-8-3-4 16,0-4 4-16,8 4-24 16,-1-1 12-16,-3 1 12 15,4-1 0-15,0 8-12 0,3 3 4 16,-3 3 20-16,4-3-8 15,-5 4 4-15,5-1-4 16,-4 4-16-16,3-7 4 16,5-7-16-16,-5 0 12 15,-3-3 20-15,4-1-4 16,3-2 16-16,-11-1-16 16,8 0-12-16,-1 4 0 15,-3-4 40-15,0 0-24 16,0 4-20-16,-1-4 4 15,1 4-28-15,4-1 20 0,-5 1 24 16,1 0-8-16,0 3 0 16,4 3 0-16,-5 1-16 15,-3 3 8-15,8 0 12 16,-12 3-4-16,7 0 8 16,1-3-8-16,4-3-36 15,-12-4 16-15,8 0 32 16,3 0-8-16,-3 0 0 15,-8 0-4-15,12 0-16 16,-5 1 8-16,1 2 12 16,4-3-4-16,-5 4-4 15,5-11 4-15,-12 4 12 16,8 3-8-16,-8 0-4 16,0 0 0-16,7 7 4 15,-3-4-4-15,0 1-4 0,0-4 4 16,4 0-16-16,0 0 8 15,-1 0 12-15,1-3-4 16,0 0 32-16,-4-4-20 16,0 0-32-16,7 0 8 15,-7 0 20-15,0 1-8 16,0-5-8-16,0 1 0 16,3 3 12-16,1 0-4 15,0-3-20-15,-4-3 8 16,7 6-4-1,1 0 16-15,0-7-4 0,3 4-8 16,4 0 4 0,1-7 12-16,-1 0-4 0,0-1 16 15,-3 1-12-15,11-3-12 16,-4-4 0-16,1 0-4 16,-5 3 0-16,4 1 24 15,0-4-8-15,-3 0 4 16,-1 0-4-16,0 0 12 15,5 0-12-15,-5 0-28 16,-7 0 8-16,-1 0 32 16,5-4-12-16,-5 1-8 15,1 3-4-15,0-4 4 16,-1 1 0-16,1-1-12 16,-1-2 8-16,-3-1-4 15,4 3 0-15,-1-3 8 16,1-3 0-16,0 3-12 0,-5 4 8 15,1-4-32-15,4 0 20 16,-1 0 32-16,5-3-8 16,-5 3 0-16,9 0-4 15,-5-3 12-15,5-1-8 16,-9 1-28-16,9 0 8 16,-5-4 4-16,4 0 8 15,1-3-44-15,-1 0 24 16,8-7-12-1,-7 3 20-15,7 0 16 0,-8 1 0 16,8-1-28-16,-8 4 12 16,1-4 12-16,3 1 4 0,-4-4 8 15,-3 6-8-15,3 1-12 16,1 0 4-16,-5-4 12 16,-3 1-4-16,-1 2-12 15,5 1 4-15,-5-3-4 16,-3 6 0-16,4-3 44 15,-4-4-24-15,3 4-20 16,-3 3 4-16,0-3-8 16,-5 0 4-16,5-1 8 15,-8 5 0-15,16-1 0 16,-9-3 0-16,-3-1 16 16,8-2-8-16,3-1-40 15,5-3 20-15,-9 0-16 16,5 0 16-16,-5-4-8 15,5 4 8-15,-4-3 16 16,-1 3 0-16,-3 0-28 16,4-7 12-16,-5 10 40 15,1-3-16-15,0 7 16 0,-4-7-16 16,7 3-32-16,1-7 8 16,-1 11-40-16,5-7 32 15,-1 3-28 1,1 4 28-16,-4-10-16 0,-5-4 20 15,9 7 8-15,-1-4 8 16,-7 1 0-16,0 6 0 16,-1 0 0-16,-3 1 0 0,8-1 0 15,-4 0 0-15,-1-3 8 16,5 0-4-16,-4 0-12 16,3 0 4-16,5 0-24 15,3 0 16-15,-7 7 32 16,7-1-12-16,-11 5-16 15,4-1 0-15,-1 0 4 16,-7 4 4-16,4 3 16 16,-8-3-8-16,4 3-20 15,7 0 4-15,-7 0 48 16,4-3-20-16,-8-1-36 16,0-2 8-16,12 2 0 15,-9-3 8-15,-3 4-12 16,12-4 8-16,0 4 4 15,-9-4 0-15,9 1-20 16,0 2 12-16,-1-3 20 0,5 1-4 16,-1-5-12-16,5-2 0 15,3-8-16-15,0 11 12 16,4-7 40-16,0 10-20 16,12-3-28-16,-12 10 8 15,12-7-412 1,-12 8 228-16,-8-1-148 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6:32.0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9F2C3F-D85E-479C-BB99-7240988710BC}" emma:medium="tactile" emma:mode="ink">
          <msink:context xmlns:msink="http://schemas.microsoft.com/ink/2010/main" type="writingRegion" rotatedBoundingBox="21622,3582 23457,2741 23909,3725 22073,4566"/>
        </emma:interpretation>
      </emma:emma>
    </inkml:annotationXML>
    <inkml:traceGroup>
      <inkml:annotationXML>
        <emma:emma xmlns:emma="http://www.w3.org/2003/04/emma" version="1.0">
          <emma:interpretation id="{CCB8A32D-B2B6-404D-A9F2-23503ED3BDDD}" emma:medium="tactile" emma:mode="ink">
            <msink:context xmlns:msink="http://schemas.microsoft.com/ink/2010/main" type="paragraph" rotatedBoundingBox="21622,3582 23457,2741 23909,3725 22073,4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04D179-1369-4A52-B23C-BE9BC6B1C1B4}" emma:medium="tactile" emma:mode="ink">
              <msink:context xmlns:msink="http://schemas.microsoft.com/ink/2010/main" type="line" rotatedBoundingBox="21622,3582 23457,2741 23909,3725 22073,4566"/>
            </emma:interpretation>
          </emma:emma>
        </inkml:annotationXML>
        <inkml:traceGroup>
          <inkml:annotationXML>
            <emma:emma xmlns:emma="http://www.w3.org/2003/04/emma" version="1.0">
              <emma:interpretation id="{31D9B7D3-B403-48E4-A820-C65D4CC74F00}" emma:medium="tactile" emma:mode="ink">
                <msink:context xmlns:msink="http://schemas.microsoft.com/ink/2010/main" type="inkWord" rotatedBoundingBox="21690,3730 23004,3128 23315,3806 22001,44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3706 1507 540 0,'-42'14'200'0,"34"0"-156"0,-7 3-12 16,15-3-8-16,-8 0-20 15,-11 3-28-15,3 3 12 16,4 5 68-16,-3 6-32 16,3-7 80-16,5-4-56 15,3 8 36-15,4-4-48 16,0 0 8-16,4-3-28 0,3-1-16 16,9-3-4-16,-1-3 40 0,12 0-24 15,4-7 44-15,4 0-32 16,0-7-24-16,-8 0 0 15,-4-4 44-15,-3 1-24 16,-5-4 16-16,-3 0-20 16,-4 0 36-16,-8 4-28 15,0-1 12-15,0-3-20 16,0 4-52-16,0 0 20 16,3-1-392-16,9-3 224 15,11 0-356 1</inkml:trace>
          <inkml:trace contextRef="#ctx0" brushRef="#br0" timeOffset="-377.5337">4295 1229 560 0,'-4'0'208'0,"0"10"-164"0,-19 4-8 0,7 3-20 15,-11 10-16-15,-19 15 8 16,-16 9-4-16,0 11 40 16,-4-3-20-16,0-4 92 0,-3-7-64 15,-9-3 40-15,12-14-56 16,1-7 16-16,14 0-32 16,13-10 16-16,14-7-20 15,13-7-184-15,15-4 92 16</inkml:trace>
          <inkml:trace contextRef="#ctx0" brushRef="#br0" timeOffset="348.3985">4426 1153 436 0,'8'7'160'0,"0"-4"-124"0,7 14-8 16,-7 1 132-16,12 9-92 15,3 21 80-15,8 25-88 0,7 2 4 16,5 1-40-16,-4-7 4 0,-4-7-16 15,-12-11 20-15,-4-6-20 16,-3-7 48-16,-9-11-32 16,-3-6 28-16,-4-11-28 15,0-13-632 1</inkml:trace>
          <inkml:trace contextRef="#ctx0" brushRef="#br0" timeOffset="580.5758">4771 1163 436 0,'-8'-10'160'16,"16"6"-124"-16,19-2-8 0,-15 6-36 0,-5 0 0 16,1 0 108-16,-8 6-52 15,-8 5 120-15,-11-1-92 16,-4 18 40-16,-8 9-68 15,-8 12 12-15,-7 9-40 0,-1 4 28 16,9-3-32-16,-1-8 40 16,12-9-32-16,0-8-56 15,7-3 16-15,13-17-360 16,-1-4 208-16</inkml:trace>
        </inkml:traceGroup>
        <inkml:traceGroup>
          <inkml:annotationXML>
            <emma:emma xmlns:emma="http://www.w3.org/2003/04/emma" version="1.0">
              <emma:interpretation id="{E83F6D54-8F28-4E25-AB21-91CD518D390F}" emma:medium="tactile" emma:mode="ink">
                <msink:context xmlns:msink="http://schemas.microsoft.com/ink/2010/main" type="inkWord" rotatedBoundingBox="22742,3068 23457,2741 23909,3725 23194,4053"/>
              </emma:interpretation>
              <emma:one-of disjunction-type="recognition" id="oneOf1">
                <emma:interpretation id="interp1" emma:lang="" emma:confidence="1">
                  <emma:literal>e"</emma:literal>
                </emma:interpretation>
                <emma:interpretation id="interp2" emma:lang="" emma:confidence="0">
                  <emma:literal>e''</emma:literal>
                </emma:interpretation>
                <emma:interpretation id="interp3" emma:lang="" emma:confidence="0">
                  <emma:literal>e'"</emma:literal>
                </emma:interpretation>
                <emma:interpretation id="interp4" emma:lang="" emma:confidence="0">
                  <emma:literal>e"'</emma:literal>
                </emma:interpretation>
                <emma:interpretation id="interp5" emma:lang="" emma:confidence="0">
                  <emma:literal>e:</emma:literal>
                </emma:interpretation>
              </emma:one-of>
            </emma:emma>
          </inkml:annotationXML>
          <inkml:trace contextRef="#ctx0" brushRef="#br0" timeOffset="1045.4117">4891 1714 196 0,'15'10'72'0,"1"-6"-56"0,3 2-4 0,-11-2 72 16,4-1-48-16,-1-3 84 16,5-3-68-16,-8-1 0 0,7-6-32 15,-3 3 4-15,-1-3-12 16,-7-4 20-16,-4-3-20 16,0 0 12-16,0 0-12 15,0-4 80-15,-4 4-48 16,-7-1 24-16,3 5-40 15,0 6 52-15,-11 7-44 16,3 7 12-16,5 6-32 0,-9 8 28 16,1 7-28-16,0 3 20 15,7 3-20-15,4-3-8 16,8 0-4-16,8 0-4 16,4 0 0-16,-1-7 24 15,9-7-12-15,3 0 56 16,-8-10-36-16,9-7-40 0,-1-3 0 15,-4-4-176-15,8 0 104 16,-4-7-120-16,1 4 116 16</inkml:trace>
          <inkml:trace contextRef="#ctx0" brushRef="#br0" timeOffset="1495.2659">5050 695 664 0,'-16'0'244'0,"16"0"-188"0,0 11-16 15,0 2 40-15,0-2-52 16,-7 9 16-16,3 4-28 15,4 0 20-15,0 4-24 0,4-11 12 16,-4 4-12-16,0-7 0 0,0 3-4 16,0-14-340-16,7-3 180 15</inkml:trace>
          <inkml:trace contextRef="#ctx0" brushRef="#br0" timeOffset="1631.3709">5232 678 528 0,'-8'-7'196'0,"16"0"-152"0,-4 7-12 0,-4 0 44 0,0 7-48 16,0 3 96-16,0 8-72 16,-4 6-16-16,-8 7-20 15,12 3 12-15,0-3-16 0,0 7-48 16,0-14 20-16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36:13.8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1BF2EC-9CF4-4ECD-BAE8-938BE7C9A791}" emma:medium="tactile" emma:mode="ink">
          <msink:context xmlns:msink="http://schemas.microsoft.com/ink/2010/main" type="writingRegion" rotatedBoundingBox="24386,5399 25143,5562 25062,5938 24304,5774"/>
        </emma:interpretation>
      </emma:emma>
    </inkml:annotationXML>
    <inkml:traceGroup>
      <inkml:annotationXML>
        <emma:emma xmlns:emma="http://www.w3.org/2003/04/emma" version="1.0">
          <emma:interpretation id="{F0A10C5D-E500-40AB-B44D-534519484CD6}" emma:medium="tactile" emma:mode="ink">
            <msink:context xmlns:msink="http://schemas.microsoft.com/ink/2010/main" type="paragraph" rotatedBoundingBox="24386,5399 25143,5562 25062,5938 24304,5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F0DBDD-5336-48F1-8041-411C8A5BA55B}" emma:medium="tactile" emma:mode="ink">
              <msink:context xmlns:msink="http://schemas.microsoft.com/ink/2010/main" type="line" rotatedBoundingBox="24386,5399 25143,5562 25062,5938 24304,5774"/>
            </emma:interpretation>
          </emma:emma>
        </inkml:annotationXML>
        <inkml:traceGroup>
          <inkml:annotationXML>
            <emma:emma xmlns:emma="http://www.w3.org/2003/04/emma" version="1.0">
              <emma:interpretation id="{5DA05FE9-F306-44C8-8820-D012DEC3FF5F}" emma:medium="tactile" emma:mode="ink">
                <msink:context xmlns:msink="http://schemas.microsoft.com/ink/2010/main" type="inkWord" rotatedBoundingBox="24386,5399 25143,5562 25062,5938 24304,5774">
                  <msink:destinationLink direction="with" ref="{F93C7475-9338-43FB-A84C-86826BAFC8C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6141 3359 208 0,'-11'-11'76'0,"11"8"-60"0,-4-1-4 0,4 4 144 16,0 0-88-16,0 0 0 15,4 11-44-15,7-1 20 16,-7 0-28-16,19 4 12 0,-7 0-16 15,11-4 12-15,12 1-16 16,-1-5-4-16,5-2 0 16,-4-1 4-16,-1 1-4 15,-14-1 84-15,-9 1-44 16,-7-1 92-16,-16 0-76 16,-11 8-28-16,-12 3-20 15,4 3 4-15,-12 3-8 0,8 5 16 16,-4-1-16-16,4 0 32 15,-4-4-24-15,16 4-40 16,-4-10 12-16,19 3-360 16,8-10 204-1,11-7-228-15</inkml:trace>
          <inkml:trace contextRef="#ctx0" brushRef="#br0" timeOffset="478.5589">6625 3496 488 0,'0'0'180'0,"0"-3"-140"0,-7 3-12 0,3 3 64 16,-4 1-56-16,4 6-20 0,-4 0-16 15,1 4 8-15,-5 0-4 16,4 0 8-16,8-1-8 0,8 1 16 16,-4-4-12-16,11-6 32 31,9 3-24-31,-1-7-32 0,-4-4 8 16,8 1-96-16,-4-1 56 15,-7 1-64-15,-4 0 64 16,-5 6 32-16,-3 4 12 15,0 0 112-15,-4 3-60 16,8 0 0-16,-4 1-32 16,7-1 24-16,5-3-24 15,3-7 40-15,-3-3-32 0,-1-4 20 16,-3-4-24-16,-8-2 28 16,-8-1-32-16,0-3 12 0,-16-4-16 15,9 0 12-15,-5-3-16 16,-3-3-12-16,0 6 0 15,7 0-252-15,24 1 140 16,7-8-340 0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18:10:10.1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89FB7B1-6CDC-4D12-9EE5-EE700409CBA1}" emma:medium="tactile" emma:mode="ink">
          <msink:context xmlns:msink="http://schemas.microsoft.com/ink/2010/main" type="writingRegion" rotatedBoundingBox="15695,7648 19290,7628 19297,8783 15702,8804"/>
        </emma:interpretation>
      </emma:emma>
    </inkml:annotationXML>
    <inkml:traceGroup>
      <inkml:annotationXML>
        <emma:emma xmlns:emma="http://www.w3.org/2003/04/emma" version="1.0">
          <emma:interpretation id="{DDDA81B8-DA6F-4CEE-AFA9-6BE7C27F2CF0}" emma:medium="tactile" emma:mode="ink">
            <msink:context xmlns:msink="http://schemas.microsoft.com/ink/2010/main" type="paragraph" rotatedBoundingBox="15695,7648 19290,7628 19297,8783 15702,8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5A4434-93EA-4812-A053-8A4FEBBAE00D}" emma:medium="tactile" emma:mode="ink">
              <msink:context xmlns:msink="http://schemas.microsoft.com/ink/2010/main" type="line" rotatedBoundingBox="15695,7648 19290,7628 19297,8783 15702,8804"/>
            </emma:interpretation>
          </emma:emma>
        </inkml:annotationXML>
        <inkml:traceGroup>
          <inkml:annotationXML>
            <emma:emma xmlns:emma="http://www.w3.org/2003/04/emma" version="1.0">
              <emma:interpretation id="{66628FB9-B3FB-488E-BDA9-909750332C07}" emma:medium="tactile" emma:mode="ink">
                <msink:context xmlns:msink="http://schemas.microsoft.com/ink/2010/main" type="inkWord" rotatedBoundingBox="15695,7661 17542,7650 17547,8556 15701,85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12680 7305 464 0,'-4'-21'176'0,"-4"7"-140"0,-3 1-8 0,-1 6 64 15,4 7-56-15,-11-4 56 16,0 8-52-16,-12 9-28 16,4 15-12-16,3 6 24 15,5 1-12-15,7 3-4 16,9-4-4-16,10-6 12 16,9-4-8-16,15-7 16 15,4 0-16-15,7-14 32 16,5 1-24-16,-5-8 40 15,-3 1-32-15,-8-4 32 16,4-7-32-16,-20 1 4 16,1 2-16-16,-9 4-76 0,1 7 32 0,-16 7-12 15,8 0 24-15,0 10 12 16,8 1 8-16,12-5 44 16,3 5-24-16,19-12 16 15,9-2-20-15,11-8 28 16,-4 1-28-16,-4-11 64 15,-8 4-44-15,-19-7 12 16,-3 3-32-16,-24-17 36 16,-8 3-28-16,-19-16 4 15,4 6-16-15</inkml:trace>
          <inkml:trace contextRef="#ctx0" brushRef="#br0" timeOffset="616.6263">13826 7439 624 0,'0'-7'228'0,"0"7"-176"0,8-7-16 0,-5 0 80 15,5 7-72-15,8-10 60 16,-9 0-60-16,13-11 24 16,-5 0-40-16,1-3-16 15,-1 0-8-15,5-7 12 16,-1 4-8-16,-4 3-28 15,5 10 8-15,-9-3 32 16,5 3-12-16,-12 14-8 16,11 7-4-16,-11 6 12 15,4 5-4-15,-8 9 8 16,11 1-8-16,-3-4 16 16,0 0-12-16,0-7 40 15,-1 0-24-15,5-6 48 16,0-5-40-16,7-9 28 15,8 3-32-15,-8-7 28 16,9 0-32-16,3-10 12 16,-4 7-20-16,0-7-316 15,-8 3 164-15</inkml:trace>
          <inkml:trace contextRef="#ctx0" brushRef="#br0" timeOffset="976.0804">13888 7566 592 0,'-31'4'220'0,"31"-4"-172"0,-16 0-12 0,9 0 172 16,7 0-120-16,-4-4 60 15,4 4-84-15,4-7-72 16,7 4 0-16,5-7-4 15,-1 6 12-15,5-3 8 16,-1 4-4-16,0-4 8 16,1 3-8-16,-9 1-36 15,5 3 16-15,-5 0-20 16,1 7 20-16,-4 0 16 16,-1 7 4-16,1-1 32 15,4 1-20-15,3-4 12 16,-3 4-16-16,19-14 56 15,4 4-40-15,11-11 32 16,8 3-32-16,-3-6 8 16,-5 0-20-16</inkml:trace>
          <inkml:trace contextRef="#ctx0" brushRef="#br0" timeOffset="3596.0905">13400 6727 488 0,'-8'-11'180'0,"8"8"-140"0,4-4-12 0,0 0 128 15,4 7-92-15,3 0-16 16,5 0-32-16,-5 0-24 16,9 14 4-16,-9 0 4 15,-3 6 0-15,-4 1 24 16,0 3-12-16,-4 3 24 16,-8-2-24-16,4-8 24 15,0 3-24-15,-7-6 68 16,11-3-48-16,8-11 16 15,3 6-32-15,24-12 8 16,4-1-12-16</inkml:trace>
        </inkml:traceGroup>
        <inkml:traceGroup>
          <inkml:annotationXML>
            <emma:emma xmlns:emma="http://www.w3.org/2003/04/emma" version="1.0">
              <emma:interpretation id="{11F27EFD-1FCE-4FF0-85B1-E388C7E03D5F}" emma:medium="tactile" emma:mode="ink">
                <msink:context xmlns:msink="http://schemas.microsoft.com/ink/2010/main" type="inkWord" rotatedBoundingBox="18092,7635 19290,7628 19297,8783 18098,87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92.3601">15041 7119 684 0,'-3'-7'252'0,"3"7"-192"0,-8 0-20 0,-4 7 68 16,4 0-68-16,-15 10 0 15,0 10-24-15,-4 11 8 16,4 4-16-16,3 2-4 16,9-2 0-16,7-5 20 15,12 1-12-15,7-14 48 16,8 1-32-16,12-8 40 15,4 0-40-15,0-7-60 16,-1-3 20-16,-7-7-160 16,-4 4 96-16,-7-15-48 15,-1 4 76-15,-7-10-8 16,-5 3 32-16,-11-6 56 0,4 3-12 16,-3-1 80-16,-1 11-56 0,-4 7 32 15,8 7-44-15,0 11 0 16,4 2-20-16,7 1 20 15,5 3-20-15,11-3 40 16,4-4-28-16,8-7 40 16,15-3-36-16,-4-10 48 15,4-1-44-15,-15-10 28 16,-4 1-32-16,-16-18 16 16,-7 3-24-16,-16-27 8 15,-11 3-16-15,-1-10-8 16,1 7 0-16,-1 11-76 15,8 20 40-15,8 0-216 16,8 17 136-16</inkml:trace>
          <inkml:trace contextRef="#ctx0" brushRef="#br0" timeOffset="1966.745">15777 7601 652 0,'-16'10'244'0,"16"-10"-192"0,-11 24-12 0,3-7 76 16,4 0-72-16,4 11-8 15,0 3-24-15,12 0 16 16,-1-4-16-16,17-6 32 16,-9 0-28-16,8-21 64 15,8 0-44-15,-8-21 28 16,-4 0-36-16,-15-13 0 16,0 10-16-16,-16-14-8 15,-4 14 0-15,-15-7-40 16,8 14 20-16,-8 0-20 15,7 10 20-15,13 10 16 16,7 4 4-16</inkml:trace>
          <inkml:trace contextRef="#ctx0" brushRef="#br0" timeOffset="2883.682">15843 6737 592 0,'7'-24'220'0,"-7"24"-172"0,20-14-12 0,-9 4 112 15,5 3-88-15,3 0 36 16,1 4-56-16,-5 9-32 16,4 8-8-16,-11 7 0 15,-4 6 0-15,-16 1 32 16,12-1-16-16,-19-3 12 15,11 1-16-15,-11-8 0 16,11-3-4-16,4-8 12 16,8 5-12-16,23-11 40 15,0 3-24-15,28-6 32 16,-5 3-32-16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6.emf"/><Relationship Id="rId18" Type="http://schemas.openxmlformats.org/officeDocument/2006/relationships/customXml" Target="../ink/ink19.xml"/><Relationship Id="rId3" Type="http://schemas.openxmlformats.org/officeDocument/2006/relationships/image" Target="../media/image11.emf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customXml" Target="../ink/ink16.xml"/><Relationship Id="rId17" Type="http://schemas.openxmlformats.org/officeDocument/2006/relationships/image" Target="../media/image18.emf"/><Relationship Id="rId2" Type="http://schemas.openxmlformats.org/officeDocument/2006/relationships/customXml" Target="../ink/ink11.xml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15.xml"/><Relationship Id="rId19" Type="http://schemas.openxmlformats.org/officeDocument/2006/relationships/image" Target="../media/image19.emf"/><Relationship Id="rId4" Type="http://schemas.openxmlformats.org/officeDocument/2006/relationships/customXml" Target="../ink/ink12.xml"/><Relationship Id="rId9" Type="http://schemas.openxmlformats.org/officeDocument/2006/relationships/image" Target="../media/image14.emf"/><Relationship Id="rId14" Type="http://schemas.openxmlformats.org/officeDocument/2006/relationships/customXml" Target="../ink/ink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26.emf"/><Relationship Id="rId18" Type="http://schemas.openxmlformats.org/officeDocument/2006/relationships/customXml" Target="../ink/ink29.xml"/><Relationship Id="rId3" Type="http://schemas.openxmlformats.org/officeDocument/2006/relationships/image" Target="../media/image21.emf"/><Relationship Id="rId21" Type="http://schemas.openxmlformats.org/officeDocument/2006/relationships/image" Target="../media/image30.emf"/><Relationship Id="rId7" Type="http://schemas.openxmlformats.org/officeDocument/2006/relationships/image" Target="../media/image23.emf"/><Relationship Id="rId12" Type="http://schemas.openxmlformats.org/officeDocument/2006/relationships/customXml" Target="../ink/ink26.xml"/><Relationship Id="rId17" Type="http://schemas.openxmlformats.org/officeDocument/2006/relationships/image" Target="../media/image28.emf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10" Type="http://schemas.openxmlformats.org/officeDocument/2006/relationships/customXml" Target="../ink/ink25.xml"/><Relationship Id="rId19" Type="http://schemas.openxmlformats.org/officeDocument/2006/relationships/image" Target="../media/image29.emf"/><Relationship Id="rId4" Type="http://schemas.openxmlformats.org/officeDocument/2006/relationships/customXml" Target="../ink/ink22.xml"/><Relationship Id="rId9" Type="http://schemas.openxmlformats.org/officeDocument/2006/relationships/image" Target="../media/image24.emf"/><Relationship Id="rId14" Type="http://schemas.openxmlformats.org/officeDocument/2006/relationships/customXml" Target="../ink/ink27.xml"/><Relationship Id="rId22" Type="http://schemas.openxmlformats.org/officeDocument/2006/relationships/customXml" Target="../ink/ink3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emf"/><Relationship Id="rId18" Type="http://schemas.openxmlformats.org/officeDocument/2006/relationships/customXml" Target="../ink/ink40.xml"/><Relationship Id="rId26" Type="http://schemas.openxmlformats.org/officeDocument/2006/relationships/customXml" Target="../ink/ink44.xml"/><Relationship Id="rId39" Type="http://schemas.openxmlformats.org/officeDocument/2006/relationships/image" Target="../media/image50.emf"/><Relationship Id="rId21" Type="http://schemas.openxmlformats.org/officeDocument/2006/relationships/image" Target="../media/image41.emf"/><Relationship Id="rId34" Type="http://schemas.openxmlformats.org/officeDocument/2006/relationships/customXml" Target="../ink/ink48.xml"/><Relationship Id="rId42" Type="http://schemas.openxmlformats.org/officeDocument/2006/relationships/customXml" Target="../ink/ink52.xml"/><Relationship Id="rId47" Type="http://schemas.openxmlformats.org/officeDocument/2006/relationships/image" Target="../media/image54.emf"/><Relationship Id="rId50" Type="http://schemas.openxmlformats.org/officeDocument/2006/relationships/customXml" Target="../ink/ink56.xml"/><Relationship Id="rId55" Type="http://schemas.openxmlformats.org/officeDocument/2006/relationships/image" Target="../media/image58.emf"/><Relationship Id="rId63" Type="http://schemas.openxmlformats.org/officeDocument/2006/relationships/image" Target="../media/image62.emf"/><Relationship Id="rId68" Type="http://schemas.openxmlformats.org/officeDocument/2006/relationships/customXml" Target="../ink/ink65.xml"/><Relationship Id="rId7" Type="http://schemas.openxmlformats.org/officeDocument/2006/relationships/image" Target="../media/image34.emf"/><Relationship Id="rId71" Type="http://schemas.openxmlformats.org/officeDocument/2006/relationships/image" Target="../media/image66.emf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29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11" Type="http://schemas.openxmlformats.org/officeDocument/2006/relationships/image" Target="../media/image36.emf"/><Relationship Id="rId24" Type="http://schemas.openxmlformats.org/officeDocument/2006/relationships/customXml" Target="../ink/ink43.xml"/><Relationship Id="rId32" Type="http://schemas.openxmlformats.org/officeDocument/2006/relationships/customXml" Target="../ink/ink47.xml"/><Relationship Id="rId37" Type="http://schemas.openxmlformats.org/officeDocument/2006/relationships/image" Target="../media/image49.emf"/><Relationship Id="rId40" Type="http://schemas.openxmlformats.org/officeDocument/2006/relationships/customXml" Target="../ink/ink51.xml"/><Relationship Id="rId45" Type="http://schemas.openxmlformats.org/officeDocument/2006/relationships/image" Target="../media/image53.emf"/><Relationship Id="rId53" Type="http://schemas.openxmlformats.org/officeDocument/2006/relationships/image" Target="../media/image57.emf"/><Relationship Id="rId58" Type="http://schemas.openxmlformats.org/officeDocument/2006/relationships/customXml" Target="../ink/ink60.xml"/><Relationship Id="rId66" Type="http://schemas.openxmlformats.org/officeDocument/2006/relationships/customXml" Target="../ink/ink64.xml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28" Type="http://schemas.openxmlformats.org/officeDocument/2006/relationships/customXml" Target="../ink/ink45.xml"/><Relationship Id="rId36" Type="http://schemas.openxmlformats.org/officeDocument/2006/relationships/customXml" Target="../ink/ink49.xml"/><Relationship Id="rId49" Type="http://schemas.openxmlformats.org/officeDocument/2006/relationships/image" Target="../media/image55.emf"/><Relationship Id="rId57" Type="http://schemas.openxmlformats.org/officeDocument/2006/relationships/image" Target="../media/image59.emf"/><Relationship Id="rId61" Type="http://schemas.openxmlformats.org/officeDocument/2006/relationships/image" Target="../media/image61.emf"/><Relationship Id="rId10" Type="http://schemas.openxmlformats.org/officeDocument/2006/relationships/customXml" Target="../ink/ink36.xml"/><Relationship Id="rId19" Type="http://schemas.openxmlformats.org/officeDocument/2006/relationships/image" Target="../media/image40.emf"/><Relationship Id="rId31" Type="http://schemas.openxmlformats.org/officeDocument/2006/relationships/image" Target="../media/image46.emf"/><Relationship Id="rId44" Type="http://schemas.openxmlformats.org/officeDocument/2006/relationships/customXml" Target="../ink/ink53.xml"/><Relationship Id="rId52" Type="http://schemas.openxmlformats.org/officeDocument/2006/relationships/customXml" Target="../ink/ink57.xml"/><Relationship Id="rId60" Type="http://schemas.openxmlformats.org/officeDocument/2006/relationships/customXml" Target="../ink/ink61.xml"/><Relationship Id="rId65" Type="http://schemas.openxmlformats.org/officeDocument/2006/relationships/image" Target="../media/image63.emf"/><Relationship Id="rId4" Type="http://schemas.openxmlformats.org/officeDocument/2006/relationships/customXml" Target="../ink/ink33.xml"/><Relationship Id="rId9" Type="http://schemas.openxmlformats.org/officeDocument/2006/relationships/image" Target="../media/image35.emf"/><Relationship Id="rId14" Type="http://schemas.openxmlformats.org/officeDocument/2006/relationships/customXml" Target="../ink/ink38.xml"/><Relationship Id="rId22" Type="http://schemas.openxmlformats.org/officeDocument/2006/relationships/customXml" Target="../ink/ink42.xml"/><Relationship Id="rId27" Type="http://schemas.openxmlformats.org/officeDocument/2006/relationships/image" Target="../media/image44.emf"/><Relationship Id="rId30" Type="http://schemas.openxmlformats.org/officeDocument/2006/relationships/customXml" Target="../ink/ink46.xml"/><Relationship Id="rId35" Type="http://schemas.openxmlformats.org/officeDocument/2006/relationships/image" Target="../media/image48.emf"/><Relationship Id="rId43" Type="http://schemas.openxmlformats.org/officeDocument/2006/relationships/image" Target="../media/image52.emf"/><Relationship Id="rId48" Type="http://schemas.openxmlformats.org/officeDocument/2006/relationships/customXml" Target="../ink/ink55.xml"/><Relationship Id="rId56" Type="http://schemas.openxmlformats.org/officeDocument/2006/relationships/customXml" Target="../ink/ink59.xml"/><Relationship Id="rId64" Type="http://schemas.openxmlformats.org/officeDocument/2006/relationships/customXml" Target="../ink/ink63.xml"/><Relationship Id="rId69" Type="http://schemas.openxmlformats.org/officeDocument/2006/relationships/image" Target="../media/image65.emf"/><Relationship Id="rId8" Type="http://schemas.openxmlformats.org/officeDocument/2006/relationships/customXml" Target="../ink/ink35.xml"/><Relationship Id="rId51" Type="http://schemas.openxmlformats.org/officeDocument/2006/relationships/image" Target="../media/image56.emf"/><Relationship Id="rId3" Type="http://schemas.openxmlformats.org/officeDocument/2006/relationships/image" Target="../media/image32.emf"/><Relationship Id="rId12" Type="http://schemas.openxmlformats.org/officeDocument/2006/relationships/customXml" Target="../ink/ink37.xml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33" Type="http://schemas.openxmlformats.org/officeDocument/2006/relationships/image" Target="../media/image47.emf"/><Relationship Id="rId38" Type="http://schemas.openxmlformats.org/officeDocument/2006/relationships/customXml" Target="../ink/ink50.xml"/><Relationship Id="rId46" Type="http://schemas.openxmlformats.org/officeDocument/2006/relationships/customXml" Target="../ink/ink54.xml"/><Relationship Id="rId59" Type="http://schemas.openxmlformats.org/officeDocument/2006/relationships/image" Target="../media/image60.emf"/><Relationship Id="rId67" Type="http://schemas.openxmlformats.org/officeDocument/2006/relationships/image" Target="../media/image64.emf"/><Relationship Id="rId20" Type="http://schemas.openxmlformats.org/officeDocument/2006/relationships/customXml" Target="../ink/ink41.xml"/><Relationship Id="rId41" Type="http://schemas.openxmlformats.org/officeDocument/2006/relationships/image" Target="../media/image51.emf"/><Relationship Id="rId54" Type="http://schemas.openxmlformats.org/officeDocument/2006/relationships/customXml" Target="../ink/ink58.xml"/><Relationship Id="rId62" Type="http://schemas.openxmlformats.org/officeDocument/2006/relationships/customXml" Target="../ink/ink62.xml"/><Relationship Id="rId70" Type="http://schemas.openxmlformats.org/officeDocument/2006/relationships/customXml" Target="../ink/ink6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72.emf"/><Relationship Id="rId18" Type="http://schemas.openxmlformats.org/officeDocument/2006/relationships/customXml" Target="../ink/ink75.xml"/><Relationship Id="rId3" Type="http://schemas.openxmlformats.org/officeDocument/2006/relationships/image" Target="../media/image67.emf"/><Relationship Id="rId21" Type="http://schemas.openxmlformats.org/officeDocument/2006/relationships/image" Target="../media/image76.emf"/><Relationship Id="rId7" Type="http://schemas.openxmlformats.org/officeDocument/2006/relationships/image" Target="../media/image69.emf"/><Relationship Id="rId12" Type="http://schemas.openxmlformats.org/officeDocument/2006/relationships/customXml" Target="../ink/ink72.xml"/><Relationship Id="rId17" Type="http://schemas.openxmlformats.org/officeDocument/2006/relationships/image" Target="../media/image74.emf"/><Relationship Id="rId25" Type="http://schemas.openxmlformats.org/officeDocument/2006/relationships/image" Target="../media/image78.emf"/><Relationship Id="rId2" Type="http://schemas.openxmlformats.org/officeDocument/2006/relationships/customXml" Target="../ink/ink67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.xml"/><Relationship Id="rId11" Type="http://schemas.openxmlformats.org/officeDocument/2006/relationships/image" Target="../media/image71.emf"/><Relationship Id="rId24" Type="http://schemas.openxmlformats.org/officeDocument/2006/relationships/customXml" Target="../ink/ink78.xml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23" Type="http://schemas.openxmlformats.org/officeDocument/2006/relationships/image" Target="../media/image77.emf"/><Relationship Id="rId10" Type="http://schemas.openxmlformats.org/officeDocument/2006/relationships/customXml" Target="../ink/ink71.xml"/><Relationship Id="rId19" Type="http://schemas.openxmlformats.org/officeDocument/2006/relationships/image" Target="../media/image75.emf"/><Relationship Id="rId4" Type="http://schemas.openxmlformats.org/officeDocument/2006/relationships/customXml" Target="../ink/ink68.xml"/><Relationship Id="rId9" Type="http://schemas.openxmlformats.org/officeDocument/2006/relationships/image" Target="../media/image70.emf"/><Relationship Id="rId14" Type="http://schemas.openxmlformats.org/officeDocument/2006/relationships/customXml" Target="../ink/ink73.xml"/><Relationship Id="rId22" Type="http://schemas.openxmlformats.org/officeDocument/2006/relationships/customXml" Target="../ink/ink7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3" Type="http://schemas.openxmlformats.org/officeDocument/2006/relationships/image" Target="../media/image79.emf"/><Relationship Id="rId7" Type="http://schemas.openxmlformats.org/officeDocument/2006/relationships/image" Target="../media/image81.emf"/><Relationship Id="rId2" Type="http://schemas.openxmlformats.org/officeDocument/2006/relationships/customXml" Target="../ink/ink7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.xml"/><Relationship Id="rId11" Type="http://schemas.openxmlformats.org/officeDocument/2006/relationships/image" Target="../media/image83.emf"/><Relationship Id="rId5" Type="http://schemas.openxmlformats.org/officeDocument/2006/relationships/image" Target="../media/image80.emf"/><Relationship Id="rId10" Type="http://schemas.openxmlformats.org/officeDocument/2006/relationships/customXml" Target="../ink/ink83.xml"/><Relationship Id="rId4" Type="http://schemas.openxmlformats.org/officeDocument/2006/relationships/customXml" Target="../ink/ink80.xml"/><Relationship Id="rId9" Type="http://schemas.openxmlformats.org/officeDocument/2006/relationships/image" Target="../media/image8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13" Type="http://schemas.openxmlformats.org/officeDocument/2006/relationships/image" Target="../media/image89.emf"/><Relationship Id="rId18" Type="http://schemas.openxmlformats.org/officeDocument/2006/relationships/customXml" Target="../ink/ink92.xml"/><Relationship Id="rId26" Type="http://schemas.openxmlformats.org/officeDocument/2006/relationships/customXml" Target="../ink/ink96.xml"/><Relationship Id="rId39" Type="http://schemas.openxmlformats.org/officeDocument/2006/relationships/image" Target="../media/image102.emf"/><Relationship Id="rId3" Type="http://schemas.openxmlformats.org/officeDocument/2006/relationships/image" Target="../media/image84.emf"/><Relationship Id="rId21" Type="http://schemas.openxmlformats.org/officeDocument/2006/relationships/image" Target="../media/image93.emf"/><Relationship Id="rId34" Type="http://schemas.openxmlformats.org/officeDocument/2006/relationships/customXml" Target="../ink/ink100.xml"/><Relationship Id="rId42" Type="http://schemas.openxmlformats.org/officeDocument/2006/relationships/customXml" Target="../ink/ink104.xml"/><Relationship Id="rId7" Type="http://schemas.openxmlformats.org/officeDocument/2006/relationships/image" Target="../media/image86.emf"/><Relationship Id="rId12" Type="http://schemas.openxmlformats.org/officeDocument/2006/relationships/customXml" Target="../ink/ink89.xml"/><Relationship Id="rId17" Type="http://schemas.openxmlformats.org/officeDocument/2006/relationships/image" Target="../media/image91.emf"/><Relationship Id="rId25" Type="http://schemas.openxmlformats.org/officeDocument/2006/relationships/image" Target="../media/image95.emf"/><Relationship Id="rId33" Type="http://schemas.openxmlformats.org/officeDocument/2006/relationships/image" Target="../media/image99.emf"/><Relationship Id="rId38" Type="http://schemas.openxmlformats.org/officeDocument/2006/relationships/customXml" Target="../ink/ink102.xml"/><Relationship Id="rId2" Type="http://schemas.openxmlformats.org/officeDocument/2006/relationships/customXml" Target="../ink/ink84.xml"/><Relationship Id="rId16" Type="http://schemas.openxmlformats.org/officeDocument/2006/relationships/customXml" Target="../ink/ink91.xml"/><Relationship Id="rId20" Type="http://schemas.openxmlformats.org/officeDocument/2006/relationships/customXml" Target="../ink/ink93.xml"/><Relationship Id="rId29" Type="http://schemas.openxmlformats.org/officeDocument/2006/relationships/image" Target="../media/image97.emf"/><Relationship Id="rId41" Type="http://schemas.openxmlformats.org/officeDocument/2006/relationships/image" Target="../media/image10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6.xml"/><Relationship Id="rId11" Type="http://schemas.openxmlformats.org/officeDocument/2006/relationships/image" Target="../media/image88.emf"/><Relationship Id="rId24" Type="http://schemas.openxmlformats.org/officeDocument/2006/relationships/customXml" Target="../ink/ink95.xml"/><Relationship Id="rId32" Type="http://schemas.openxmlformats.org/officeDocument/2006/relationships/customXml" Target="../ink/ink99.xml"/><Relationship Id="rId37" Type="http://schemas.openxmlformats.org/officeDocument/2006/relationships/image" Target="../media/image101.emf"/><Relationship Id="rId40" Type="http://schemas.openxmlformats.org/officeDocument/2006/relationships/customXml" Target="../ink/ink103.xml"/><Relationship Id="rId45" Type="http://schemas.openxmlformats.org/officeDocument/2006/relationships/image" Target="../media/image105.emf"/><Relationship Id="rId5" Type="http://schemas.openxmlformats.org/officeDocument/2006/relationships/image" Target="../media/image85.emf"/><Relationship Id="rId15" Type="http://schemas.openxmlformats.org/officeDocument/2006/relationships/image" Target="../media/image90.emf"/><Relationship Id="rId23" Type="http://schemas.openxmlformats.org/officeDocument/2006/relationships/image" Target="../media/image94.emf"/><Relationship Id="rId28" Type="http://schemas.openxmlformats.org/officeDocument/2006/relationships/customXml" Target="../ink/ink97.xml"/><Relationship Id="rId36" Type="http://schemas.openxmlformats.org/officeDocument/2006/relationships/customXml" Target="../ink/ink101.xml"/><Relationship Id="rId10" Type="http://schemas.openxmlformats.org/officeDocument/2006/relationships/customXml" Target="../ink/ink88.xml"/><Relationship Id="rId19" Type="http://schemas.openxmlformats.org/officeDocument/2006/relationships/image" Target="../media/image92.emf"/><Relationship Id="rId31" Type="http://schemas.openxmlformats.org/officeDocument/2006/relationships/image" Target="../media/image98.emf"/><Relationship Id="rId44" Type="http://schemas.openxmlformats.org/officeDocument/2006/relationships/customXml" Target="../ink/ink105.xml"/><Relationship Id="rId4" Type="http://schemas.openxmlformats.org/officeDocument/2006/relationships/customXml" Target="../ink/ink85.xml"/><Relationship Id="rId9" Type="http://schemas.openxmlformats.org/officeDocument/2006/relationships/image" Target="../media/image87.emf"/><Relationship Id="rId14" Type="http://schemas.openxmlformats.org/officeDocument/2006/relationships/customXml" Target="../ink/ink90.xml"/><Relationship Id="rId22" Type="http://schemas.openxmlformats.org/officeDocument/2006/relationships/customXml" Target="../ink/ink94.xml"/><Relationship Id="rId27" Type="http://schemas.openxmlformats.org/officeDocument/2006/relationships/image" Target="../media/image96.emf"/><Relationship Id="rId30" Type="http://schemas.openxmlformats.org/officeDocument/2006/relationships/customXml" Target="../ink/ink98.xml"/><Relationship Id="rId35" Type="http://schemas.openxmlformats.org/officeDocument/2006/relationships/image" Target="../media/image100.emf"/><Relationship Id="rId43" Type="http://schemas.openxmlformats.org/officeDocument/2006/relationships/image" Target="../media/image10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111.emf"/><Relationship Id="rId18" Type="http://schemas.openxmlformats.org/officeDocument/2006/relationships/customXml" Target="../ink/ink114.xml"/><Relationship Id="rId3" Type="http://schemas.openxmlformats.org/officeDocument/2006/relationships/image" Target="../media/image106.emf"/><Relationship Id="rId21" Type="http://schemas.openxmlformats.org/officeDocument/2006/relationships/image" Target="../media/image115.emf"/><Relationship Id="rId7" Type="http://schemas.openxmlformats.org/officeDocument/2006/relationships/image" Target="../media/image108.emf"/><Relationship Id="rId12" Type="http://schemas.openxmlformats.org/officeDocument/2006/relationships/customXml" Target="../ink/ink111.xml"/><Relationship Id="rId17" Type="http://schemas.openxmlformats.org/officeDocument/2006/relationships/image" Target="../media/image113.emf"/><Relationship Id="rId2" Type="http://schemas.openxmlformats.org/officeDocument/2006/relationships/customXml" Target="../ink/ink106.xml"/><Relationship Id="rId16" Type="http://schemas.openxmlformats.org/officeDocument/2006/relationships/customXml" Target="../ink/ink113.xml"/><Relationship Id="rId20" Type="http://schemas.openxmlformats.org/officeDocument/2006/relationships/customXml" Target="../ink/ink1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8.xml"/><Relationship Id="rId11" Type="http://schemas.openxmlformats.org/officeDocument/2006/relationships/image" Target="../media/image110.emf"/><Relationship Id="rId5" Type="http://schemas.openxmlformats.org/officeDocument/2006/relationships/image" Target="../media/image107.emf"/><Relationship Id="rId15" Type="http://schemas.openxmlformats.org/officeDocument/2006/relationships/image" Target="../media/image112.emf"/><Relationship Id="rId23" Type="http://schemas.openxmlformats.org/officeDocument/2006/relationships/image" Target="../media/image116.emf"/><Relationship Id="rId10" Type="http://schemas.openxmlformats.org/officeDocument/2006/relationships/customXml" Target="../ink/ink110.xml"/><Relationship Id="rId19" Type="http://schemas.openxmlformats.org/officeDocument/2006/relationships/image" Target="../media/image114.emf"/><Relationship Id="rId4" Type="http://schemas.openxmlformats.org/officeDocument/2006/relationships/customXml" Target="../ink/ink107.xml"/><Relationship Id="rId9" Type="http://schemas.openxmlformats.org/officeDocument/2006/relationships/image" Target="../media/image109.emf"/><Relationship Id="rId14" Type="http://schemas.openxmlformats.org/officeDocument/2006/relationships/customXml" Target="../ink/ink112.xml"/><Relationship Id="rId22" Type="http://schemas.openxmlformats.org/officeDocument/2006/relationships/customXml" Target="../ink/ink1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0.xml"/><Relationship Id="rId13" Type="http://schemas.openxmlformats.org/officeDocument/2006/relationships/image" Target="../media/image122.emf"/><Relationship Id="rId18" Type="http://schemas.openxmlformats.org/officeDocument/2006/relationships/customXml" Target="../ink/ink125.xml"/><Relationship Id="rId3" Type="http://schemas.openxmlformats.org/officeDocument/2006/relationships/image" Target="../media/image117.emf"/><Relationship Id="rId21" Type="http://schemas.openxmlformats.org/officeDocument/2006/relationships/image" Target="../media/image126.emf"/><Relationship Id="rId7" Type="http://schemas.openxmlformats.org/officeDocument/2006/relationships/image" Target="../media/image119.emf"/><Relationship Id="rId12" Type="http://schemas.openxmlformats.org/officeDocument/2006/relationships/customXml" Target="../ink/ink122.xml"/><Relationship Id="rId17" Type="http://schemas.openxmlformats.org/officeDocument/2006/relationships/image" Target="../media/image124.emf"/><Relationship Id="rId2" Type="http://schemas.openxmlformats.org/officeDocument/2006/relationships/customXml" Target="../ink/ink117.xml"/><Relationship Id="rId16" Type="http://schemas.openxmlformats.org/officeDocument/2006/relationships/customXml" Target="../ink/ink124.xml"/><Relationship Id="rId20" Type="http://schemas.openxmlformats.org/officeDocument/2006/relationships/customXml" Target="../ink/ink1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9.xml"/><Relationship Id="rId11" Type="http://schemas.openxmlformats.org/officeDocument/2006/relationships/image" Target="../media/image121.emf"/><Relationship Id="rId5" Type="http://schemas.openxmlformats.org/officeDocument/2006/relationships/image" Target="../media/image118.emf"/><Relationship Id="rId15" Type="http://schemas.openxmlformats.org/officeDocument/2006/relationships/image" Target="../media/image123.emf"/><Relationship Id="rId23" Type="http://schemas.openxmlformats.org/officeDocument/2006/relationships/image" Target="../media/image127.emf"/><Relationship Id="rId10" Type="http://schemas.openxmlformats.org/officeDocument/2006/relationships/customXml" Target="../ink/ink121.xml"/><Relationship Id="rId19" Type="http://schemas.openxmlformats.org/officeDocument/2006/relationships/image" Target="../media/image125.emf"/><Relationship Id="rId4" Type="http://schemas.openxmlformats.org/officeDocument/2006/relationships/customXml" Target="../ink/ink118.xml"/><Relationship Id="rId9" Type="http://schemas.openxmlformats.org/officeDocument/2006/relationships/image" Target="../media/image120.emf"/><Relationship Id="rId14" Type="http://schemas.openxmlformats.org/officeDocument/2006/relationships/customXml" Target="../ink/ink123.xml"/><Relationship Id="rId22" Type="http://schemas.openxmlformats.org/officeDocument/2006/relationships/customXml" Target="../ink/ink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1" name="Ink 30"/>
              <p14:cNvContentPartPr/>
              <p14:nvPr/>
            </p14:nvContentPartPr>
            <p14:xfrm>
              <a:off x="343584" y="550203"/>
              <a:ext cx="6532200" cy="7056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384" y="535443"/>
                <a:ext cx="6550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8" name="Ink 117"/>
              <p14:cNvContentPartPr/>
              <p14:nvPr/>
            </p14:nvContentPartPr>
            <p14:xfrm>
              <a:off x="5792544" y="2093163"/>
              <a:ext cx="2320920" cy="70560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6344" y="2080563"/>
                <a:ext cx="235080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1" name="Ink 240"/>
              <p14:cNvContentPartPr/>
              <p14:nvPr/>
            </p14:nvContentPartPr>
            <p14:xfrm>
              <a:off x="2862144" y="3798843"/>
              <a:ext cx="2462760" cy="971640"/>
            </p14:xfrm>
          </p:contentPart>
        </mc:Choice>
        <mc:Fallback>
          <p:pic>
            <p:nvPicPr>
              <p:cNvPr id="241" name="Ink 2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49184" y="3782283"/>
                <a:ext cx="248436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3" name="Ink 292"/>
              <p14:cNvContentPartPr/>
              <p14:nvPr/>
            </p14:nvContentPartPr>
            <p14:xfrm>
              <a:off x="4742064" y="3836283"/>
              <a:ext cx="2116800" cy="81288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31624" y="3820083"/>
                <a:ext cx="2146680" cy="8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1" name="Ink 300"/>
              <p14:cNvContentPartPr/>
              <p14:nvPr/>
            </p14:nvContentPartPr>
            <p14:xfrm>
              <a:off x="339264" y="143043"/>
              <a:ext cx="6291000" cy="4318200"/>
            </p14:xfrm>
          </p:contentPart>
        </mc:Choice>
        <mc:Fallback>
          <p:pic>
            <p:nvPicPr>
              <p:cNvPr id="301" name="Ink 30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344" y="131523"/>
                <a:ext cx="6314041" cy="43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8" name="Ink 307"/>
              <p14:cNvContentPartPr/>
              <p14:nvPr/>
            </p14:nvContentPartPr>
            <p14:xfrm>
              <a:off x="755064" y="589443"/>
              <a:ext cx="4728600" cy="816480"/>
            </p14:xfrm>
          </p:contentPart>
        </mc:Choice>
        <mc:Fallback>
          <p:pic>
            <p:nvPicPr>
              <p:cNvPr id="308" name="Ink 30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5704" y="579003"/>
                <a:ext cx="4748040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0" name="Ink 309"/>
              <p14:cNvContentPartPr/>
              <p14:nvPr/>
            </p14:nvContentPartPr>
            <p14:xfrm>
              <a:off x="1694304" y="3009723"/>
              <a:ext cx="2146320" cy="92520"/>
            </p14:xfrm>
          </p:contentPart>
        </mc:Choice>
        <mc:Fallback>
          <p:pic>
            <p:nvPicPr>
              <p:cNvPr id="310" name="Ink 30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88904" y="3001443"/>
                <a:ext cx="21600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11" name="Ink 310"/>
              <p14:cNvContentPartPr/>
              <p14:nvPr/>
            </p14:nvContentPartPr>
            <p14:xfrm>
              <a:off x="4591584" y="3324723"/>
              <a:ext cx="788760" cy="402840"/>
            </p14:xfrm>
          </p:contentPart>
        </mc:Choice>
        <mc:Fallback>
          <p:pic>
            <p:nvPicPr>
              <p:cNvPr id="311" name="Ink 3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6097" y="3309243"/>
                <a:ext cx="820094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2" name="Ink 311"/>
              <p14:cNvContentPartPr/>
              <p14:nvPr/>
            </p14:nvContentPartPr>
            <p14:xfrm>
              <a:off x="1725624" y="4403643"/>
              <a:ext cx="5834520" cy="2057760"/>
            </p14:xfrm>
          </p:contentPart>
        </mc:Choice>
        <mc:Fallback>
          <p:pic>
            <p:nvPicPr>
              <p:cNvPr id="312" name="Ink 3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16623" y="4394643"/>
                <a:ext cx="5852521" cy="20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4" name="Ink 313"/>
              <p14:cNvContentPartPr/>
              <p14:nvPr/>
            </p14:nvContentPartPr>
            <p14:xfrm>
              <a:off x="1068264" y="3095403"/>
              <a:ext cx="595080" cy="136800"/>
            </p14:xfrm>
          </p:contentPart>
        </mc:Choice>
        <mc:Fallback>
          <p:pic>
            <p:nvPicPr>
              <p:cNvPr id="314" name="Ink 3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504" y="3084963"/>
                <a:ext cx="6098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56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94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110024" y="103803"/>
              <a:ext cx="6645240" cy="6580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6344" y="94803"/>
                <a:ext cx="6676920" cy="66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8" name="Ink 167"/>
              <p14:cNvContentPartPr/>
              <p14:nvPr/>
            </p14:nvContentPartPr>
            <p14:xfrm>
              <a:off x="5215824" y="2820363"/>
              <a:ext cx="806760" cy="2628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4304" y="2808123"/>
                <a:ext cx="8330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0" name="Ink 169"/>
              <p14:cNvContentPartPr/>
              <p14:nvPr/>
            </p14:nvContentPartPr>
            <p14:xfrm>
              <a:off x="3096504" y="3980283"/>
              <a:ext cx="724680" cy="5112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0744" y="3968403"/>
                <a:ext cx="7419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2" name="Ink 261"/>
              <p14:cNvContentPartPr/>
              <p14:nvPr/>
            </p14:nvContentPartPr>
            <p14:xfrm>
              <a:off x="1025064" y="766923"/>
              <a:ext cx="2526840" cy="53640"/>
            </p14:xfrm>
          </p:contentPart>
        </mc:Choice>
        <mc:Fallback>
          <p:pic>
            <p:nvPicPr>
              <p:cNvPr id="262" name="Ink 26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8584" y="755043"/>
                <a:ext cx="2545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4" name="Ink 263"/>
              <p14:cNvContentPartPr/>
              <p14:nvPr/>
            </p14:nvContentPartPr>
            <p14:xfrm>
              <a:off x="1100304" y="1650723"/>
              <a:ext cx="2314080" cy="83520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3824" y="1639563"/>
                <a:ext cx="23346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6" name="Ink 265"/>
              <p14:cNvContentPartPr/>
              <p14:nvPr/>
            </p14:nvContentPartPr>
            <p14:xfrm>
              <a:off x="1249704" y="1679523"/>
              <a:ext cx="2211840" cy="54000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44304" y="1671243"/>
                <a:ext cx="22280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8" name="Ink 267"/>
              <p14:cNvContentPartPr/>
              <p14:nvPr/>
            </p14:nvContentPartPr>
            <p14:xfrm>
              <a:off x="1133784" y="2822163"/>
              <a:ext cx="3024360" cy="200880"/>
            </p14:xfrm>
          </p:contentPart>
        </mc:Choice>
        <mc:Fallback>
          <p:pic>
            <p:nvPicPr>
              <p:cNvPr id="268" name="Ink 2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27664" y="2809923"/>
                <a:ext cx="30427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0" name="Ink 269"/>
              <p14:cNvContentPartPr/>
              <p14:nvPr/>
            </p14:nvContentPartPr>
            <p14:xfrm>
              <a:off x="4771224" y="2677443"/>
              <a:ext cx="2695680" cy="145440"/>
            </p14:xfrm>
          </p:contentPart>
        </mc:Choice>
        <mc:Fallback>
          <p:pic>
            <p:nvPicPr>
              <p:cNvPr id="270" name="Ink 26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4024" y="2664483"/>
                <a:ext cx="2715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2" name="Ink 271"/>
              <p14:cNvContentPartPr/>
              <p14:nvPr/>
            </p14:nvContentPartPr>
            <p14:xfrm>
              <a:off x="1152504" y="3904683"/>
              <a:ext cx="3719520" cy="177840"/>
            </p14:xfrm>
          </p:contentPart>
        </mc:Choice>
        <mc:Fallback>
          <p:pic>
            <p:nvPicPr>
              <p:cNvPr id="272" name="Ink 27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6664" y="3889203"/>
                <a:ext cx="37508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4" name="Ink 273"/>
              <p14:cNvContentPartPr/>
              <p14:nvPr/>
            </p14:nvContentPartPr>
            <p14:xfrm>
              <a:off x="2808864" y="3938163"/>
              <a:ext cx="415800" cy="28440"/>
            </p14:xfrm>
          </p:contentPart>
        </mc:Choice>
        <mc:Fallback>
          <p:pic>
            <p:nvPicPr>
              <p:cNvPr id="274" name="Ink 2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03104" y="3931683"/>
                <a:ext cx="42732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11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458064" y="1024323"/>
              <a:ext cx="1883160" cy="1036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224" y="1010643"/>
                <a:ext cx="19026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1" name="Ink 90"/>
              <p14:cNvContentPartPr/>
              <p14:nvPr/>
            </p14:nvContentPartPr>
            <p14:xfrm>
              <a:off x="796824" y="2814603"/>
              <a:ext cx="1017720" cy="2880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544" y="2803803"/>
                <a:ext cx="10411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0" name="Ink 159"/>
              <p14:cNvContentPartPr/>
              <p14:nvPr/>
            </p14:nvContentPartPr>
            <p14:xfrm>
              <a:off x="4046544" y="2465403"/>
              <a:ext cx="4500360" cy="125604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1784" y="2451003"/>
                <a:ext cx="4528080" cy="12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6" name="Ink 175"/>
              <p14:cNvContentPartPr/>
              <p14:nvPr/>
            </p14:nvContentPartPr>
            <p14:xfrm>
              <a:off x="495504" y="3531363"/>
              <a:ext cx="660960" cy="1333800"/>
            </p14:xfrm>
          </p:contentPart>
        </mc:Choice>
        <mc:Fallback>
          <p:pic>
            <p:nvPicPr>
              <p:cNvPr id="176" name="Ink 17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624" y="3520923"/>
                <a:ext cx="680760" cy="13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4" name="Ink 203"/>
              <p14:cNvContentPartPr/>
              <p14:nvPr/>
            </p14:nvContentPartPr>
            <p14:xfrm>
              <a:off x="5951664" y="4695603"/>
              <a:ext cx="901800" cy="1764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39424" y="4677963"/>
                <a:ext cx="9284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6" name="Ink 225"/>
              <p14:cNvContentPartPr/>
              <p14:nvPr/>
            </p14:nvContentPartPr>
            <p14:xfrm>
              <a:off x="3979224" y="5477883"/>
              <a:ext cx="1168560" cy="4896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9504" y="5459163"/>
                <a:ext cx="11966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2" name="Ink 251"/>
              <p14:cNvContentPartPr/>
              <p14:nvPr/>
            </p14:nvContentPartPr>
            <p14:xfrm>
              <a:off x="4137264" y="6180963"/>
              <a:ext cx="851040" cy="92520"/>
            </p14:xfrm>
          </p:contentPart>
        </mc:Choice>
        <mc:Fallback>
          <p:pic>
            <p:nvPicPr>
              <p:cNvPr id="252" name="Ink 25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25384" y="6169803"/>
                <a:ext cx="8740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4" name="Ink 263"/>
              <p14:cNvContentPartPr/>
              <p14:nvPr/>
            </p14:nvContentPartPr>
            <p14:xfrm>
              <a:off x="1033704" y="2871483"/>
              <a:ext cx="2963160" cy="886320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7224" y="2858523"/>
                <a:ext cx="2982600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6" name="Ink 265"/>
              <p14:cNvContentPartPr/>
              <p14:nvPr/>
            </p14:nvContentPartPr>
            <p14:xfrm>
              <a:off x="668304" y="135843"/>
              <a:ext cx="6588000" cy="6261480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5344" y="123963"/>
                <a:ext cx="6615360" cy="62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9" name="Ink 268"/>
              <p14:cNvContentPartPr/>
              <p14:nvPr/>
            </p14:nvContentPartPr>
            <p14:xfrm>
              <a:off x="1416744" y="5780643"/>
              <a:ext cx="4797360" cy="989640"/>
            </p14:xfrm>
          </p:contentPart>
        </mc:Choice>
        <mc:Fallback>
          <p:pic>
            <p:nvPicPr>
              <p:cNvPr id="269" name="Ink 2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08464" y="5772003"/>
                <a:ext cx="4813200" cy="10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0" name="Ink 269"/>
              <p14:cNvContentPartPr/>
              <p14:nvPr/>
            </p14:nvContentPartPr>
            <p14:xfrm>
              <a:off x="4100544" y="6056763"/>
              <a:ext cx="1432080" cy="523440"/>
            </p14:xfrm>
          </p:contentPart>
        </mc:Choice>
        <mc:Fallback>
          <p:pic>
            <p:nvPicPr>
              <p:cNvPr id="270" name="Ink 2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88664" y="6042363"/>
                <a:ext cx="1453680" cy="5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79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2574144" y="443643"/>
              <a:ext cx="863280" cy="478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5144" y="425283"/>
                <a:ext cx="8906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7947864" y="464163"/>
              <a:ext cx="837000" cy="1476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7424" y="447603"/>
                <a:ext cx="863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1" name="Ink 130"/>
              <p14:cNvContentPartPr/>
              <p14:nvPr/>
            </p14:nvContentPartPr>
            <p14:xfrm>
              <a:off x="3927744" y="2253363"/>
              <a:ext cx="2001600" cy="222120"/>
            </p14:xfrm>
          </p:contentPart>
        </mc:Choice>
        <mc:Fallback>
          <p:pic>
            <p:nvPicPr>
              <p:cNvPr id="131" name="Ink 1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16584" y="2243283"/>
                <a:ext cx="20278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5" name="Ink 164"/>
              <p14:cNvContentPartPr/>
              <p14:nvPr/>
            </p14:nvContentPartPr>
            <p14:xfrm>
              <a:off x="7425504" y="787083"/>
              <a:ext cx="1458720" cy="37692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14344" y="777723"/>
                <a:ext cx="14875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4" name="Ink 173"/>
              <p14:cNvContentPartPr/>
              <p14:nvPr/>
            </p14:nvContentPartPr>
            <p14:xfrm>
              <a:off x="7901784" y="1256523"/>
              <a:ext cx="875160" cy="28692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95304" y="1246083"/>
                <a:ext cx="8971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6" name="Ink 235"/>
              <p14:cNvContentPartPr/>
              <p14:nvPr/>
            </p14:nvContentPartPr>
            <p14:xfrm>
              <a:off x="2694024" y="2419323"/>
              <a:ext cx="3106440" cy="999720"/>
            </p14:xfrm>
          </p:contentPart>
        </mc:Choice>
        <mc:Fallback>
          <p:pic>
            <p:nvPicPr>
              <p:cNvPr id="236" name="Ink 2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6464" y="2406723"/>
                <a:ext cx="3125160" cy="10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8" name="Ink 257"/>
              <p14:cNvContentPartPr/>
              <p14:nvPr/>
            </p14:nvContentPartPr>
            <p14:xfrm>
              <a:off x="3606264" y="4982523"/>
              <a:ext cx="727200" cy="4356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96184" y="4971003"/>
                <a:ext cx="750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9" name="Ink 258"/>
              <p14:cNvContentPartPr/>
              <p14:nvPr/>
            </p14:nvContentPartPr>
            <p14:xfrm>
              <a:off x="3717144" y="5047323"/>
              <a:ext cx="717120" cy="51120"/>
            </p14:xfrm>
          </p:contentPart>
        </mc:Choice>
        <mc:Fallback>
          <p:pic>
            <p:nvPicPr>
              <p:cNvPr id="259" name="Ink 25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06344" y="5032203"/>
                <a:ext cx="7372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1" name="Ink 260"/>
              <p14:cNvContentPartPr/>
              <p14:nvPr/>
            </p14:nvContentPartPr>
            <p14:xfrm>
              <a:off x="545904" y="4137243"/>
              <a:ext cx="4812840" cy="84816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6184" y="4125363"/>
                <a:ext cx="4836240" cy="8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4" name="Ink 263"/>
              <p14:cNvContentPartPr/>
              <p14:nvPr/>
            </p14:nvContentPartPr>
            <p14:xfrm>
              <a:off x="1800144" y="4854723"/>
              <a:ext cx="742320" cy="25200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92944" y="4841403"/>
                <a:ext cx="762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5" name="Ink 264"/>
              <p14:cNvContentPartPr/>
              <p14:nvPr/>
            </p14:nvContentPartPr>
            <p14:xfrm>
              <a:off x="1666224" y="4776963"/>
              <a:ext cx="1022760" cy="104040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59384" y="4762923"/>
                <a:ext cx="10411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2" name="Ink 291"/>
              <p14:cNvContentPartPr/>
              <p14:nvPr/>
            </p14:nvContentPartPr>
            <p14:xfrm>
              <a:off x="5958864" y="4452243"/>
              <a:ext cx="2849040" cy="909360"/>
            </p14:xfrm>
          </p:contentPart>
        </mc:Choice>
        <mc:Fallback>
          <p:pic>
            <p:nvPicPr>
              <p:cNvPr id="292" name="Ink 29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49864" y="4445763"/>
                <a:ext cx="2867760" cy="9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96" name="Ink 295"/>
              <p14:cNvContentPartPr/>
              <p14:nvPr/>
            </p14:nvContentPartPr>
            <p14:xfrm>
              <a:off x="1174104" y="2659803"/>
              <a:ext cx="889560" cy="26280"/>
            </p14:xfrm>
          </p:contentPart>
        </mc:Choice>
        <mc:Fallback>
          <p:pic>
            <p:nvPicPr>
              <p:cNvPr id="296" name="Ink 29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67264" y="2650443"/>
                <a:ext cx="9046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0" name="Ink 299"/>
              <p14:cNvContentPartPr/>
              <p14:nvPr/>
            </p14:nvContentPartPr>
            <p14:xfrm>
              <a:off x="853704" y="5602443"/>
              <a:ext cx="2847240" cy="843120"/>
            </p14:xfrm>
          </p:contentPart>
        </mc:Choice>
        <mc:Fallback>
          <p:pic>
            <p:nvPicPr>
              <p:cNvPr id="300" name="Ink 29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6144" y="5590563"/>
                <a:ext cx="2869920" cy="8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02" name="Ink 301"/>
              <p14:cNvContentPartPr/>
              <p14:nvPr/>
            </p14:nvContentPartPr>
            <p14:xfrm>
              <a:off x="672264" y="5214003"/>
              <a:ext cx="1932120" cy="744840"/>
            </p14:xfrm>
          </p:contentPart>
        </mc:Choice>
        <mc:Fallback>
          <p:pic>
            <p:nvPicPr>
              <p:cNvPr id="302" name="Ink 30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3984" y="5201043"/>
                <a:ext cx="194832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05" name="Ink 304"/>
              <p14:cNvContentPartPr/>
              <p14:nvPr/>
            </p14:nvContentPartPr>
            <p14:xfrm>
              <a:off x="1752624" y="5363763"/>
              <a:ext cx="1554120" cy="332640"/>
            </p14:xfrm>
          </p:contentPart>
        </mc:Choice>
        <mc:Fallback>
          <p:pic>
            <p:nvPicPr>
              <p:cNvPr id="305" name="Ink 30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36784" y="5348283"/>
                <a:ext cx="15768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8" name="Ink 307"/>
              <p14:cNvContentPartPr/>
              <p14:nvPr/>
            </p14:nvContentPartPr>
            <p14:xfrm>
              <a:off x="2148984" y="5437563"/>
              <a:ext cx="201960" cy="97560"/>
            </p14:xfrm>
          </p:contentPart>
        </mc:Choice>
        <mc:Fallback>
          <p:pic>
            <p:nvPicPr>
              <p:cNvPr id="308" name="Ink 30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37104" y="5427843"/>
                <a:ext cx="222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9" name="Ink 308"/>
              <p14:cNvContentPartPr/>
              <p14:nvPr/>
            </p14:nvContentPartPr>
            <p14:xfrm>
              <a:off x="936864" y="5410563"/>
              <a:ext cx="833040" cy="955080"/>
            </p14:xfrm>
          </p:contentPart>
        </mc:Choice>
        <mc:Fallback>
          <p:pic>
            <p:nvPicPr>
              <p:cNvPr id="309" name="Ink 30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3544" y="5399403"/>
                <a:ext cx="85500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20" name="Ink 319"/>
              <p14:cNvContentPartPr/>
              <p14:nvPr/>
            </p14:nvContentPartPr>
            <p14:xfrm>
              <a:off x="5467464" y="5342883"/>
              <a:ext cx="1862280" cy="477360"/>
            </p14:xfrm>
          </p:contentPart>
        </mc:Choice>
        <mc:Fallback>
          <p:pic>
            <p:nvPicPr>
              <p:cNvPr id="320" name="Ink 31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57024" y="5330643"/>
                <a:ext cx="188568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23" name="Ink 322"/>
              <p14:cNvContentPartPr/>
              <p14:nvPr/>
            </p14:nvContentPartPr>
            <p14:xfrm>
              <a:off x="1896264" y="1422123"/>
              <a:ext cx="1474560" cy="43920"/>
            </p14:xfrm>
          </p:contentPart>
        </mc:Choice>
        <mc:Fallback>
          <p:pic>
            <p:nvPicPr>
              <p:cNvPr id="323" name="Ink 32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91584" y="1414563"/>
                <a:ext cx="14878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4" name="Ink 323"/>
              <p14:cNvContentPartPr/>
              <p14:nvPr/>
            </p14:nvContentPartPr>
            <p14:xfrm>
              <a:off x="876384" y="64563"/>
              <a:ext cx="7695720" cy="4794120"/>
            </p14:xfrm>
          </p:contentPart>
        </mc:Choice>
        <mc:Fallback>
          <p:pic>
            <p:nvPicPr>
              <p:cNvPr id="324" name="Ink 32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0544" y="54123"/>
                <a:ext cx="7730640" cy="48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25" name="Ink 324"/>
              <p14:cNvContentPartPr/>
              <p14:nvPr/>
            </p14:nvContentPartPr>
            <p14:xfrm>
              <a:off x="1709424" y="1453083"/>
              <a:ext cx="1702080" cy="36360"/>
            </p14:xfrm>
          </p:contentPart>
        </mc:Choice>
        <mc:Fallback>
          <p:pic>
            <p:nvPicPr>
              <p:cNvPr id="325" name="Ink 32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03304" y="1444803"/>
                <a:ext cx="17168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29" name="Ink 328"/>
              <p14:cNvContentPartPr/>
              <p14:nvPr/>
            </p14:nvContentPartPr>
            <p14:xfrm>
              <a:off x="4261104" y="1430043"/>
              <a:ext cx="1905480" cy="180720"/>
            </p14:xfrm>
          </p:contentPart>
        </mc:Choice>
        <mc:Fallback>
          <p:pic>
            <p:nvPicPr>
              <p:cNvPr id="329" name="Ink 32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56064" y="1424283"/>
                <a:ext cx="19155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34" name="Ink 333"/>
              <p14:cNvContentPartPr/>
              <p14:nvPr/>
            </p14:nvContentPartPr>
            <p14:xfrm>
              <a:off x="3749904" y="2289723"/>
              <a:ext cx="2602080" cy="154800"/>
            </p14:xfrm>
          </p:contentPart>
        </mc:Choice>
        <mc:Fallback>
          <p:pic>
            <p:nvPicPr>
              <p:cNvPr id="334" name="Ink 33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4504" y="2282163"/>
                <a:ext cx="26150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35" name="Ink 334"/>
              <p14:cNvContentPartPr/>
              <p14:nvPr/>
            </p14:nvContentPartPr>
            <p14:xfrm>
              <a:off x="5100264" y="2385843"/>
              <a:ext cx="956160" cy="39960"/>
            </p14:xfrm>
          </p:contentPart>
        </mc:Choice>
        <mc:Fallback>
          <p:pic>
            <p:nvPicPr>
              <p:cNvPr id="335" name="Ink 33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95224" y="2380803"/>
                <a:ext cx="9676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7" name="Ink 336"/>
              <p14:cNvContentPartPr/>
              <p14:nvPr/>
            </p14:nvContentPartPr>
            <p14:xfrm>
              <a:off x="7940304" y="607083"/>
              <a:ext cx="789120" cy="252720"/>
            </p14:xfrm>
          </p:contentPart>
        </mc:Choice>
        <mc:Fallback>
          <p:pic>
            <p:nvPicPr>
              <p:cNvPr id="337" name="Ink 33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33824" y="593043"/>
                <a:ext cx="8118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38" name="Ink 337"/>
              <p14:cNvContentPartPr/>
              <p14:nvPr/>
            </p14:nvContentPartPr>
            <p14:xfrm>
              <a:off x="3043224" y="3076683"/>
              <a:ext cx="2648160" cy="329040"/>
            </p14:xfrm>
          </p:contentPart>
        </mc:Choice>
        <mc:Fallback>
          <p:pic>
            <p:nvPicPr>
              <p:cNvPr id="338" name="Ink 33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37824" y="3070923"/>
                <a:ext cx="26600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1" name="Ink 340"/>
              <p14:cNvContentPartPr/>
              <p14:nvPr/>
            </p14:nvContentPartPr>
            <p14:xfrm>
              <a:off x="845424" y="4706763"/>
              <a:ext cx="1872000" cy="127440"/>
            </p14:xfrm>
          </p:contentPart>
        </mc:Choice>
        <mc:Fallback>
          <p:pic>
            <p:nvPicPr>
              <p:cNvPr id="341" name="Ink 34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0024" y="4698843"/>
                <a:ext cx="18864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44" name="Ink 343"/>
              <p14:cNvContentPartPr/>
              <p14:nvPr/>
            </p14:nvContentPartPr>
            <p14:xfrm>
              <a:off x="989064" y="4731243"/>
              <a:ext cx="1679400" cy="179640"/>
            </p14:xfrm>
          </p:contentPart>
        </mc:Choice>
        <mc:Fallback>
          <p:pic>
            <p:nvPicPr>
              <p:cNvPr id="344" name="Ink 34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82944" y="4724043"/>
                <a:ext cx="16959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5" name="Ink 344"/>
              <p14:cNvContentPartPr/>
              <p14:nvPr/>
            </p14:nvContentPartPr>
            <p14:xfrm>
              <a:off x="1025064" y="4748523"/>
              <a:ext cx="1681920" cy="72360"/>
            </p14:xfrm>
          </p:contentPart>
        </mc:Choice>
        <mc:Fallback>
          <p:pic>
            <p:nvPicPr>
              <p:cNvPr id="345" name="Ink 34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19304" y="4739523"/>
                <a:ext cx="16995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47" name="Ink 346"/>
              <p14:cNvContentPartPr/>
              <p14:nvPr/>
            </p14:nvContentPartPr>
            <p14:xfrm>
              <a:off x="5744304" y="4301403"/>
              <a:ext cx="3234600" cy="1085400"/>
            </p14:xfrm>
          </p:contentPart>
        </mc:Choice>
        <mc:Fallback>
          <p:pic>
            <p:nvPicPr>
              <p:cNvPr id="347" name="Ink 34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37464" y="4289163"/>
                <a:ext cx="3252240" cy="11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48" name="Ink 347"/>
              <p14:cNvContentPartPr/>
              <p14:nvPr/>
            </p14:nvContentPartPr>
            <p14:xfrm>
              <a:off x="5873544" y="5365563"/>
              <a:ext cx="1154160" cy="505080"/>
            </p14:xfrm>
          </p:contentPart>
        </mc:Choice>
        <mc:Fallback>
          <p:pic>
            <p:nvPicPr>
              <p:cNvPr id="348" name="Ink 34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59864" y="5353323"/>
                <a:ext cx="117612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51" name="Ink 350"/>
              <p14:cNvContentPartPr/>
              <p14:nvPr/>
            </p14:nvContentPartPr>
            <p14:xfrm>
              <a:off x="1763784" y="5581923"/>
              <a:ext cx="852840" cy="653040"/>
            </p14:xfrm>
          </p:contentPart>
        </mc:Choice>
        <mc:Fallback>
          <p:pic>
            <p:nvPicPr>
              <p:cNvPr id="351" name="Ink 35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49744" y="5566083"/>
                <a:ext cx="88092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52" name="Ink 351"/>
              <p14:cNvContentPartPr/>
              <p14:nvPr/>
            </p14:nvContentPartPr>
            <p14:xfrm>
              <a:off x="1195344" y="5870643"/>
              <a:ext cx="124200" cy="76680"/>
            </p14:xfrm>
          </p:contentPart>
        </mc:Choice>
        <mc:Fallback>
          <p:pic>
            <p:nvPicPr>
              <p:cNvPr id="352" name="Ink 35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81664" y="5858403"/>
                <a:ext cx="1501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58" name="Ink 357"/>
              <p14:cNvContentPartPr/>
              <p14:nvPr/>
            </p14:nvContentPartPr>
            <p14:xfrm>
              <a:off x="2802024" y="6121203"/>
              <a:ext cx="1672560" cy="491760"/>
            </p14:xfrm>
          </p:contentPart>
        </mc:Choice>
        <mc:Fallback>
          <p:pic>
            <p:nvPicPr>
              <p:cNvPr id="358" name="Ink 35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93744" y="6112203"/>
                <a:ext cx="1694520" cy="5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37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2227824" y="766563"/>
              <a:ext cx="1070640" cy="104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9904" y="753963"/>
                <a:ext cx="1091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5" name="Ink 54"/>
              <p14:cNvContentPartPr/>
              <p14:nvPr/>
            </p14:nvContentPartPr>
            <p14:xfrm>
              <a:off x="2091384" y="217923"/>
              <a:ext cx="1293120" cy="31680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6984" y="205683"/>
                <a:ext cx="13240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6" name="Ink 85"/>
              <p14:cNvContentPartPr/>
              <p14:nvPr/>
            </p14:nvContentPartPr>
            <p14:xfrm>
              <a:off x="1891584" y="227283"/>
              <a:ext cx="2703240" cy="127044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79344" y="210723"/>
                <a:ext cx="2729520" cy="13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7" name="Ink 126"/>
              <p14:cNvContentPartPr/>
              <p14:nvPr/>
            </p14:nvContentPartPr>
            <p14:xfrm>
              <a:off x="1279224" y="1147443"/>
              <a:ext cx="7131960" cy="568584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8424" y="1132683"/>
                <a:ext cx="7162920" cy="57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2" name="Ink 151"/>
              <p14:cNvContentPartPr/>
              <p14:nvPr/>
            </p14:nvContentPartPr>
            <p14:xfrm>
              <a:off x="6082704" y="3805683"/>
              <a:ext cx="705600" cy="7452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6224" y="3792003"/>
                <a:ext cx="7236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5" name="Ink 164"/>
              <p14:cNvContentPartPr/>
              <p14:nvPr/>
            </p14:nvContentPartPr>
            <p14:xfrm>
              <a:off x="3236904" y="4553763"/>
              <a:ext cx="1593360" cy="6480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24304" y="4537203"/>
                <a:ext cx="16225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5" name="Ink 284"/>
              <p14:cNvContentPartPr/>
              <p14:nvPr/>
            </p14:nvContentPartPr>
            <p14:xfrm>
              <a:off x="1680264" y="4089003"/>
              <a:ext cx="6724800" cy="1099800"/>
            </p14:xfrm>
          </p:contentPart>
        </mc:Choice>
        <mc:Fallback>
          <p:pic>
            <p:nvPicPr>
              <p:cNvPr id="285" name="Ink 2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9104" y="4074243"/>
                <a:ext cx="675000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7" name="Ink 286"/>
              <p14:cNvContentPartPr/>
              <p14:nvPr/>
            </p14:nvContentPartPr>
            <p14:xfrm>
              <a:off x="3182184" y="4278723"/>
              <a:ext cx="1532160" cy="872640"/>
            </p14:xfrm>
          </p:contentPart>
        </mc:Choice>
        <mc:Fallback>
          <p:pic>
            <p:nvPicPr>
              <p:cNvPr id="287" name="Ink 28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67424" y="4262523"/>
                <a:ext cx="156240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1" name="Ink 290"/>
              <p14:cNvContentPartPr/>
              <p14:nvPr/>
            </p14:nvContentPartPr>
            <p14:xfrm>
              <a:off x="2129184" y="4475643"/>
              <a:ext cx="788760" cy="25596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17304" y="4468803"/>
                <a:ext cx="8128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93" name="Ink 292"/>
              <p14:cNvContentPartPr/>
              <p14:nvPr/>
            </p14:nvContentPartPr>
            <p14:xfrm>
              <a:off x="3009384" y="5973243"/>
              <a:ext cx="1163160" cy="8496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00744" y="5962083"/>
                <a:ext cx="1183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3" name="Ink 312"/>
              <p14:cNvContentPartPr/>
              <p14:nvPr/>
            </p14:nvContentPartPr>
            <p14:xfrm>
              <a:off x="4811544" y="5739603"/>
              <a:ext cx="2503080" cy="643680"/>
            </p14:xfrm>
          </p:contentPart>
        </mc:Choice>
        <mc:Fallback>
          <p:pic>
            <p:nvPicPr>
              <p:cNvPr id="313" name="Ink 3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99304" y="5730243"/>
                <a:ext cx="252684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4" name="Ink 313"/>
              <p14:cNvContentPartPr/>
              <p14:nvPr/>
            </p14:nvContentPartPr>
            <p14:xfrm>
              <a:off x="2003184" y="5331723"/>
              <a:ext cx="2045160" cy="623520"/>
            </p14:xfrm>
          </p:contentPart>
        </mc:Choice>
        <mc:Fallback>
          <p:pic>
            <p:nvPicPr>
              <p:cNvPr id="314" name="Ink 3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94184" y="5317323"/>
                <a:ext cx="2063880" cy="6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52624" y="269403"/>
              <a:ext cx="7812720" cy="6576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544" y="255723"/>
                <a:ext cx="7836840" cy="65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1" name="Ink 120"/>
              <p14:cNvContentPartPr/>
              <p14:nvPr/>
            </p14:nvContentPartPr>
            <p14:xfrm>
              <a:off x="2381184" y="3419763"/>
              <a:ext cx="2624400" cy="8460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1104" y="3403923"/>
                <a:ext cx="2649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4" name="Ink 173"/>
              <p14:cNvContentPartPr/>
              <p14:nvPr/>
            </p14:nvContentPartPr>
            <p14:xfrm>
              <a:off x="2315664" y="5149563"/>
              <a:ext cx="1877760" cy="3168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0544" y="5133363"/>
                <a:ext cx="19054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7" name="Ink 236"/>
              <p14:cNvContentPartPr/>
              <p14:nvPr/>
            </p14:nvContentPartPr>
            <p14:xfrm>
              <a:off x="6578424" y="5220123"/>
              <a:ext cx="2181240" cy="1164240"/>
            </p14:xfrm>
          </p:contentPart>
        </mc:Choice>
        <mc:Fallback>
          <p:pic>
            <p:nvPicPr>
              <p:cNvPr id="237" name="Ink 2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3664" y="5205363"/>
                <a:ext cx="2207520" cy="1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2" name="Ink 261"/>
              <p14:cNvContentPartPr/>
              <p14:nvPr/>
            </p14:nvContentPartPr>
            <p14:xfrm>
              <a:off x="7781544" y="4631163"/>
              <a:ext cx="460800" cy="509760"/>
            </p14:xfrm>
          </p:contentPart>
        </mc:Choice>
        <mc:Fallback>
          <p:pic>
            <p:nvPicPr>
              <p:cNvPr id="262" name="Ink 2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68224" y="4620003"/>
                <a:ext cx="487440" cy="5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2794464" y="529683"/>
              <a:ext cx="2234880" cy="165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6904" y="513123"/>
                <a:ext cx="22600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3074184" y="119283"/>
              <a:ext cx="521280" cy="398819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2664" y="104525"/>
                <a:ext cx="542880" cy="422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6" name="Ink 65"/>
              <p14:cNvContentPartPr/>
              <p14:nvPr/>
            </p14:nvContentPartPr>
            <p14:xfrm>
              <a:off x="3147624" y="1927203"/>
              <a:ext cx="1835640" cy="5292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8984" y="1910643"/>
                <a:ext cx="18590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2" name="Ink 81"/>
              <p14:cNvContentPartPr/>
              <p14:nvPr/>
            </p14:nvContentPartPr>
            <p14:xfrm>
              <a:off x="2943864" y="2920083"/>
              <a:ext cx="1666080" cy="10008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33424" y="2903883"/>
                <a:ext cx="1689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5" name="Ink 114"/>
              <p14:cNvContentPartPr/>
              <p14:nvPr/>
            </p14:nvContentPartPr>
            <p14:xfrm>
              <a:off x="3057264" y="3873723"/>
              <a:ext cx="1272600" cy="7344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7904" y="3858243"/>
                <a:ext cx="12974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9" name="Ink 148"/>
              <p14:cNvContentPartPr/>
              <p14:nvPr/>
            </p14:nvContentPartPr>
            <p14:xfrm>
              <a:off x="7224984" y="3429422"/>
              <a:ext cx="1103040" cy="68544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1664" y="3421862"/>
                <a:ext cx="112716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5" name="Ink 154"/>
              <p14:cNvContentPartPr/>
              <p14:nvPr/>
            </p14:nvContentPartPr>
            <p14:xfrm>
              <a:off x="4835304" y="3279302"/>
              <a:ext cx="1667520" cy="106344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22344" y="3267062"/>
                <a:ext cx="1694160" cy="10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5" name="Ink 234"/>
              <p14:cNvContentPartPr/>
              <p14:nvPr/>
            </p14:nvContentPartPr>
            <p14:xfrm>
              <a:off x="4634784" y="3474483"/>
              <a:ext cx="1288440" cy="813539"/>
            </p14:xfrm>
          </p:contentPart>
        </mc:Choice>
        <mc:Fallback>
          <p:pic>
            <p:nvPicPr>
              <p:cNvPr id="235" name="Ink 2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24344" y="3463684"/>
                <a:ext cx="1312560" cy="841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1" name="Ink 240"/>
              <p14:cNvContentPartPr/>
              <p14:nvPr/>
            </p14:nvContentPartPr>
            <p14:xfrm>
              <a:off x="6286104" y="223262"/>
              <a:ext cx="988560" cy="752400"/>
            </p14:xfrm>
          </p:contentPart>
        </mc:Choice>
        <mc:Fallback>
          <p:pic>
            <p:nvPicPr>
              <p:cNvPr id="241" name="Ink 2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77824" y="210662"/>
                <a:ext cx="100764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2" name="Ink 241"/>
              <p14:cNvContentPartPr/>
              <p14:nvPr/>
            </p14:nvContentPartPr>
            <p14:xfrm>
              <a:off x="5591664" y="1899422"/>
              <a:ext cx="3256200" cy="123480"/>
            </p14:xfrm>
          </p:contentPart>
        </mc:Choice>
        <mc:Fallback>
          <p:pic>
            <p:nvPicPr>
              <p:cNvPr id="242" name="Ink 24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82304" y="1888622"/>
                <a:ext cx="32785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3" name="Ink 242"/>
              <p14:cNvContentPartPr/>
              <p14:nvPr/>
            </p14:nvContentPartPr>
            <p14:xfrm>
              <a:off x="6626304" y="802142"/>
              <a:ext cx="36720" cy="1241640"/>
            </p14:xfrm>
          </p:contentPart>
        </mc:Choice>
        <mc:Fallback>
          <p:pic>
            <p:nvPicPr>
              <p:cNvPr id="243" name="Ink 2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14424" y="792782"/>
                <a:ext cx="6228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0" name="Ink 259"/>
              <p14:cNvContentPartPr/>
              <p14:nvPr/>
            </p14:nvContentPartPr>
            <p14:xfrm>
              <a:off x="7602984" y="1483622"/>
              <a:ext cx="336600" cy="1042920"/>
            </p14:xfrm>
          </p:contentPart>
        </mc:Choice>
        <mc:Fallback>
          <p:pic>
            <p:nvPicPr>
              <p:cNvPr id="260" name="Ink 25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90744" y="1474622"/>
                <a:ext cx="361800" cy="10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69" name="Ink 268"/>
              <p14:cNvContentPartPr/>
              <p14:nvPr/>
            </p14:nvContentPartPr>
            <p14:xfrm>
              <a:off x="6673464" y="1043702"/>
              <a:ext cx="2053080" cy="1825560"/>
            </p14:xfrm>
          </p:contentPart>
        </mc:Choice>
        <mc:Fallback>
          <p:pic>
            <p:nvPicPr>
              <p:cNvPr id="269" name="Ink 26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66624" y="1033262"/>
                <a:ext cx="2066400" cy="18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76" name="Ink 275"/>
              <p14:cNvContentPartPr/>
              <p14:nvPr/>
            </p14:nvContentPartPr>
            <p14:xfrm>
              <a:off x="7836264" y="1005902"/>
              <a:ext cx="617400" cy="442080"/>
            </p14:xfrm>
          </p:contentPart>
        </mc:Choice>
        <mc:Fallback>
          <p:pic>
            <p:nvPicPr>
              <p:cNvPr id="276" name="Ink 27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23304" y="995102"/>
                <a:ext cx="64260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77" name="Ink 276"/>
              <p14:cNvContentPartPr/>
              <p14:nvPr/>
            </p14:nvContentPartPr>
            <p14:xfrm>
              <a:off x="8774424" y="1969622"/>
              <a:ext cx="263160" cy="117000"/>
            </p14:xfrm>
          </p:contentPart>
        </mc:Choice>
        <mc:Fallback>
          <p:pic>
            <p:nvPicPr>
              <p:cNvPr id="277" name="Ink 27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65424" y="1960622"/>
                <a:ext cx="284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92" name="Ink 291"/>
              <p14:cNvContentPartPr/>
              <p14:nvPr/>
            </p14:nvContentPartPr>
            <p14:xfrm>
              <a:off x="5652504" y="2746923"/>
              <a:ext cx="1293120" cy="417179"/>
            </p14:xfrm>
          </p:contentPart>
        </mc:Choice>
        <mc:Fallback>
          <p:pic>
            <p:nvPicPr>
              <p:cNvPr id="292" name="Ink 2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40624" y="2733605"/>
                <a:ext cx="1320480" cy="444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3" name="Ink 292"/>
              <p14:cNvContentPartPr/>
              <p14:nvPr/>
            </p14:nvContentPartPr>
            <p14:xfrm>
              <a:off x="1806264" y="3232142"/>
              <a:ext cx="5001840" cy="127584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95464" y="3218462"/>
                <a:ext cx="5026680" cy="13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94" name="Ink 293"/>
              <p14:cNvContentPartPr/>
              <p14:nvPr/>
            </p14:nvContentPartPr>
            <p14:xfrm>
              <a:off x="2005704" y="3529923"/>
              <a:ext cx="2035440" cy="832979"/>
            </p14:xfrm>
          </p:contentPart>
        </mc:Choice>
        <mc:Fallback>
          <p:pic>
            <p:nvPicPr>
              <p:cNvPr id="294" name="Ink 29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95984" y="3516244"/>
                <a:ext cx="2059560" cy="861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95" name="Ink 294"/>
              <p14:cNvContentPartPr/>
              <p14:nvPr/>
            </p14:nvContentPartPr>
            <p14:xfrm>
              <a:off x="5403024" y="3884163"/>
              <a:ext cx="928080" cy="84899"/>
            </p14:xfrm>
          </p:contentPart>
        </mc:Choice>
        <mc:Fallback>
          <p:pic>
            <p:nvPicPr>
              <p:cNvPr id="295" name="Ink 29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92584" y="3868334"/>
                <a:ext cx="954720" cy="110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96" name="Ink 295"/>
              <p14:cNvContentPartPr/>
              <p14:nvPr/>
            </p14:nvContentPartPr>
            <p14:xfrm>
              <a:off x="1100304" y="4437843"/>
              <a:ext cx="7002000" cy="2459880"/>
            </p14:xfrm>
          </p:contentPart>
        </mc:Choice>
        <mc:Fallback>
          <p:pic>
            <p:nvPicPr>
              <p:cNvPr id="296" name="Ink 29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85184" y="4424883"/>
                <a:ext cx="7035120" cy="24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9" name="Ink 298"/>
              <p14:cNvContentPartPr/>
              <p14:nvPr/>
            </p14:nvContentPartPr>
            <p14:xfrm>
              <a:off x="726984" y="47582"/>
              <a:ext cx="4836240" cy="1171080"/>
            </p14:xfrm>
          </p:contentPart>
        </mc:Choice>
        <mc:Fallback>
          <p:pic>
            <p:nvPicPr>
              <p:cNvPr id="299" name="Ink 29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9424" y="33542"/>
                <a:ext cx="4857840" cy="11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0" name="Ink 299"/>
              <p14:cNvContentPartPr/>
              <p14:nvPr/>
            </p14:nvContentPartPr>
            <p14:xfrm>
              <a:off x="814104" y="344643"/>
              <a:ext cx="4080240" cy="3430379"/>
            </p14:xfrm>
          </p:contentPart>
        </mc:Choice>
        <mc:Fallback>
          <p:pic>
            <p:nvPicPr>
              <p:cNvPr id="300" name="Ink 29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8984" y="334563"/>
                <a:ext cx="4110120" cy="34541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3" name="Ink 62"/>
              <p14:cNvContentPartPr/>
              <p14:nvPr/>
            </p14:nvContentPartPr>
            <p14:xfrm>
              <a:off x="4131504" y="432843"/>
              <a:ext cx="736200" cy="4680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8184" y="415563"/>
                <a:ext cx="7624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2" name="Ink 161"/>
              <p14:cNvContentPartPr/>
              <p14:nvPr/>
            </p14:nvContentPartPr>
            <p14:xfrm>
              <a:off x="1536624" y="99123"/>
              <a:ext cx="6012360" cy="162072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0864" y="83643"/>
                <a:ext cx="6033960" cy="16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7" name="Ink 236"/>
              <p14:cNvContentPartPr/>
              <p14:nvPr/>
            </p14:nvContentPartPr>
            <p14:xfrm>
              <a:off x="1063584" y="5216523"/>
              <a:ext cx="2230920" cy="85680"/>
            </p14:xfrm>
          </p:contentPart>
        </mc:Choice>
        <mc:Fallback>
          <p:pic>
            <p:nvPicPr>
              <p:cNvPr id="237" name="Ink 2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784" y="5205723"/>
                <a:ext cx="22532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0" name="Ink 239"/>
              <p14:cNvContentPartPr/>
              <p14:nvPr/>
            </p14:nvContentPartPr>
            <p14:xfrm>
              <a:off x="2726784" y="3916923"/>
              <a:ext cx="1129320" cy="39600"/>
            </p14:xfrm>
          </p:contentPart>
        </mc:Choice>
        <mc:Fallback>
          <p:pic>
            <p:nvPicPr>
              <p:cNvPr id="240" name="Ink 2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9224" y="3907203"/>
                <a:ext cx="11458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1" name="Ink 240"/>
              <p14:cNvContentPartPr/>
              <p14:nvPr/>
            </p14:nvContentPartPr>
            <p14:xfrm>
              <a:off x="2588904" y="4047243"/>
              <a:ext cx="1266480" cy="16560"/>
            </p14:xfrm>
          </p:contentPart>
        </mc:Choice>
        <mc:Fallback>
          <p:pic>
            <p:nvPicPr>
              <p:cNvPr id="241" name="Ink 2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1704" y="4036083"/>
                <a:ext cx="1281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1" name="Ink 260"/>
              <p14:cNvContentPartPr/>
              <p14:nvPr/>
            </p14:nvContentPartPr>
            <p14:xfrm>
              <a:off x="1721304" y="3231843"/>
              <a:ext cx="6241680" cy="335916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06184" y="3214923"/>
                <a:ext cx="6274800" cy="33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8" name="Ink 317"/>
              <p14:cNvContentPartPr/>
              <p14:nvPr/>
            </p14:nvContentPartPr>
            <p14:xfrm>
              <a:off x="2946024" y="1908483"/>
              <a:ext cx="4725720" cy="1053000"/>
            </p14:xfrm>
          </p:contentPart>
        </mc:Choice>
        <mc:Fallback>
          <p:pic>
            <p:nvPicPr>
              <p:cNvPr id="318" name="Ink 3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39544" y="1893363"/>
                <a:ext cx="4745520" cy="10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19" name="Ink 318"/>
              <p14:cNvContentPartPr/>
              <p14:nvPr/>
            </p14:nvContentPartPr>
            <p14:xfrm>
              <a:off x="1507464" y="1846563"/>
              <a:ext cx="2812320" cy="694440"/>
            </p14:xfrm>
          </p:contentPart>
        </mc:Choice>
        <mc:Fallback>
          <p:pic>
            <p:nvPicPr>
              <p:cNvPr id="319" name="Ink 3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01344" y="1834683"/>
                <a:ext cx="283356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0" name="Ink 319"/>
              <p14:cNvContentPartPr/>
              <p14:nvPr/>
            </p14:nvContentPartPr>
            <p14:xfrm>
              <a:off x="1381104" y="3184323"/>
              <a:ext cx="916920" cy="438840"/>
            </p14:xfrm>
          </p:contentPart>
        </mc:Choice>
        <mc:Fallback>
          <p:pic>
            <p:nvPicPr>
              <p:cNvPr id="320" name="Ink 3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71744" y="3169203"/>
                <a:ext cx="93708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4" name="Ink 323"/>
              <p14:cNvContentPartPr/>
              <p14:nvPr/>
            </p14:nvContentPartPr>
            <p14:xfrm>
              <a:off x="1217664" y="4797843"/>
              <a:ext cx="2354040" cy="355680"/>
            </p14:xfrm>
          </p:contentPart>
        </mc:Choice>
        <mc:Fallback>
          <p:pic>
            <p:nvPicPr>
              <p:cNvPr id="324" name="Ink 3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02904" y="4788843"/>
                <a:ext cx="23864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5" name="Ink 324"/>
              <p14:cNvContentPartPr/>
              <p14:nvPr/>
            </p14:nvContentPartPr>
            <p14:xfrm>
              <a:off x="5670144" y="5916723"/>
              <a:ext cx="1443960" cy="820080"/>
            </p14:xfrm>
          </p:contentPart>
        </mc:Choice>
        <mc:Fallback>
          <p:pic>
            <p:nvPicPr>
              <p:cNvPr id="325" name="Ink 3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56464" y="5903763"/>
                <a:ext cx="1470960" cy="8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75064" y="112443"/>
              <a:ext cx="8229240" cy="6624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984" y="102723"/>
                <a:ext cx="8252280" cy="66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4027824" y="1243203"/>
              <a:ext cx="973800" cy="8676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0264" y="1226283"/>
                <a:ext cx="9982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1" name="Ink 100"/>
              <p14:cNvContentPartPr/>
              <p14:nvPr/>
            </p14:nvContentPartPr>
            <p14:xfrm>
              <a:off x="3325464" y="2853483"/>
              <a:ext cx="2552760" cy="5688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7904" y="2842683"/>
                <a:ext cx="25682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6" name="Ink 215"/>
              <p14:cNvContentPartPr/>
              <p14:nvPr/>
            </p14:nvContentPartPr>
            <p14:xfrm>
              <a:off x="4018464" y="5447283"/>
              <a:ext cx="1292400" cy="68040"/>
            </p14:xfrm>
          </p:contentPart>
        </mc:Choice>
        <mc:Fallback>
          <p:pic>
            <p:nvPicPr>
              <p:cNvPr id="216" name="Ink 2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10544" y="5431083"/>
                <a:ext cx="1310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9" name="Ink 228"/>
              <p14:cNvContentPartPr/>
              <p14:nvPr/>
            </p14:nvContentPartPr>
            <p14:xfrm>
              <a:off x="5594904" y="5356563"/>
              <a:ext cx="1736640" cy="3096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83744" y="5342883"/>
                <a:ext cx="17560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7" name="Ink 236"/>
              <p14:cNvContentPartPr/>
              <p14:nvPr/>
            </p14:nvContentPartPr>
            <p14:xfrm>
              <a:off x="4215024" y="1018563"/>
              <a:ext cx="1023120" cy="610920"/>
            </p14:xfrm>
          </p:contentPart>
        </mc:Choice>
        <mc:Fallback>
          <p:pic>
            <p:nvPicPr>
              <p:cNvPr id="237" name="Ink 2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00984" y="1008483"/>
                <a:ext cx="105444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2" name="Ink 271"/>
              <p14:cNvContentPartPr/>
              <p14:nvPr/>
            </p14:nvContentPartPr>
            <p14:xfrm>
              <a:off x="4400784" y="5558883"/>
              <a:ext cx="365400" cy="263880"/>
            </p14:xfrm>
          </p:contentPart>
        </mc:Choice>
        <mc:Fallback>
          <p:pic>
            <p:nvPicPr>
              <p:cNvPr id="272" name="Ink 27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88904" y="5548083"/>
                <a:ext cx="388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5" name="Ink 304"/>
              <p14:cNvContentPartPr/>
              <p14:nvPr/>
            </p14:nvContentPartPr>
            <p14:xfrm>
              <a:off x="5414904" y="4836003"/>
              <a:ext cx="348840" cy="956880"/>
            </p14:xfrm>
          </p:contentPart>
        </mc:Choice>
        <mc:Fallback>
          <p:pic>
            <p:nvPicPr>
              <p:cNvPr id="305" name="Ink 30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03384" y="4829523"/>
                <a:ext cx="36684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6" name="Ink 305"/>
              <p14:cNvContentPartPr/>
              <p14:nvPr/>
            </p14:nvContentPartPr>
            <p14:xfrm>
              <a:off x="7066584" y="4867683"/>
              <a:ext cx="227520" cy="884160"/>
            </p14:xfrm>
          </p:contentPart>
        </mc:Choice>
        <mc:Fallback>
          <p:pic>
            <p:nvPicPr>
              <p:cNvPr id="306" name="Ink 30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59024" y="4861203"/>
                <a:ext cx="244080" cy="8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1" name="Ink 310"/>
              <p14:cNvContentPartPr/>
              <p14:nvPr/>
            </p14:nvContentPartPr>
            <p14:xfrm>
              <a:off x="6042384" y="4081803"/>
              <a:ext cx="793080" cy="38880"/>
            </p14:xfrm>
          </p:contentPart>
        </mc:Choice>
        <mc:Fallback>
          <p:pic>
            <p:nvPicPr>
              <p:cNvPr id="311" name="Ink 3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31584" y="4063443"/>
                <a:ext cx="8222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3" name="Ink 322"/>
              <p14:cNvContentPartPr/>
              <p14:nvPr/>
            </p14:nvContentPartPr>
            <p14:xfrm>
              <a:off x="5656824" y="5000163"/>
              <a:ext cx="1202400" cy="790560"/>
            </p14:xfrm>
          </p:contentPart>
        </mc:Choice>
        <mc:Fallback>
          <p:pic>
            <p:nvPicPr>
              <p:cNvPr id="323" name="Ink 3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44224" y="4989363"/>
                <a:ext cx="1227960" cy="8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34</cp:revision>
  <dcterms:created xsi:type="dcterms:W3CDTF">2018-08-30T17:22:35Z</dcterms:created>
  <dcterms:modified xsi:type="dcterms:W3CDTF">2018-10-23T18:45:06Z</dcterms:modified>
</cp:coreProperties>
</file>