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36.7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1B8D85-E94C-47FF-B709-0316D523CDD0}" emma:medium="tactile" emma:mode="ink">
          <msink:context xmlns:msink="http://schemas.microsoft.com/ink/2010/main" type="inkDrawing" rotatedBoundingBox="6237,690 12378,350 12407,878 6266,1217" shapeName="Other"/>
        </emma:interpretation>
      </emma:emma>
    </inkml:annotationXML>
    <inkml:trace contextRef="#ctx0" brushRef="#br0">12 396 592 0,'0'-27'220'0,"4"13"-172"0,3-3-12 0,-7 10 92 15,4 7-76-15,-8 7 8 16,4 0-40-16,-7 10 32 15,3 17-28-15,-4 1 4 16,8 2-16-16,-4 19 0 16,8-19-4-16,-4 8 12 15,8-7-12-15,-4-14-4 16,-1-7 0-16,1-17 28 16,4 0-16-16,-4-24 20 15,0 0-20-15,0-7-8 16,-1 7-4-16,-3-14-24 15,4 11 12-15,-4-8 4 16,0 8 4-16,0 3-44 16,8 0 24-16,-4 3 8 15,4 4 8-15,-1 3 4 16,5-3 0-16,-4 3 8 16,3 11-4-16,-3-15 52 15,4 8-32-15,-4 3 16 16,3-3-24-16,5-4-24 15,3 0 0-15,8 4 12 16,4 3 0-16,19-7-4 16,5 11 4-16,57-4 12 15,4 7-8-15,70 0 16 16,0 3-16-16,69-3 16 16,1-3-16-16,42-4 16 15,-23 0-16-15,69-17-12 0,-46 7 0 16,58-4 12-1,-46 1-4-15,31 2 52 0,-43 8-32 0,8-7 0 16,-55 10-16-16,16 4-8 16,-42 3 4-16,-1-7 4 15,-46 7-4-15,-7-7 8 16,-36 14-8-16,-15-7-4 16,-23 0 4-16,-27 0 4 15,-16 0-4-15,-23-11 32 16,-12 11-20-16,-11-7 4 15,-8 7-12-15,-12-10-24 16,-3 7 8-16,-5-8-4 16,1 4 4-16,0 7 16 15,7 0-4-15,-7 4-56 16,3 6 28-16,-3 11 12 16,7 10 8-16,-11 20-24 15,11 1 16-15,-11 7 24 16,16-1-8-16,-9-6 28 15,12-14-20-15,-4-7-40 16,8-1 16-16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3.6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3B7684-EFB5-4DD2-BD9C-FB951FB3804C}" emma:medium="tactile" emma:mode="ink">
          <msink:context xmlns:msink="http://schemas.microsoft.com/ink/2010/main" type="inkDrawing" rotatedBoundingBox="12895,1685 12942,1906 12757,1946 12710,1725" shapeName="Other"/>
        </emma:interpretation>
      </emma:emma>
    </inkml:annotationXML>
    <inkml:trace contextRef="#ctx0" brushRef="#br0">46 0 528 0,'-8'10'196'0,"8"-10"-152"0,-3 7-12 0,-1-7 72 15,8 7-64-15,-8 0 16 16,4 3-32-16,-4 4 32 16,0 3-32-16,-4 3 48 15,4 5-40-15,-3-5 28 16,7-3-32-16,-4 4 8 16,4-4-20-16,0-6 64 15,4-5-48-15,3-6 24 16,5 7-36-16,3-14 8 15,9 7-16-15,7-6 0 16,4 6-4-16,-1-4-148 16,-3 4 76-16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5:33.9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1FE2E0-9271-4040-93F7-CE97472E8082}" emma:medium="tactile" emma:mode="ink">
          <msink:context xmlns:msink="http://schemas.microsoft.com/ink/2010/main" type="inkDrawing" rotatedBoundingBox="13717,10781 21962,10624 21963,10689 13719,10846" semanticType="underline" shapeName="Other"/>
        </emma:interpretation>
      </emma:emma>
    </inkml:annotationXML>
    <inkml:trace contextRef="#ctx0" brushRef="#br0">0 161 260 0,'7'0'96'0,"-7"0"-76"0,4-4-4 0,-4 4 52 16,8 4-40-16,-8-4 32 15,8 3-32-15,3 1 88 16,-11-4-64-16,0 0 20 15,0 0-40-15,8 3 56 16,0-3-48-16,-4 0-16 16,11 0-16-16,-3 0-20 0,3-3 8 15,5 3 20-15,11 0-8 16,3 0 24 0,5 0-20-16,8 0 32 15,-1 0-28-15,12 0 56 16,-11 0-40-16,11-4 4 15,-4 1-24-15,19-8 20 16,1 5-20-16,11-1 4 16,-8 7-8-16,9 0 4 15,-17 3-8-15,13-3-4 16,-13 4 4-16,16-4-16 16,-7 3 8-16,7 0 20 15,-8 1-8-15,-3-4-12 16,-8 3 0-16,7-3-4 15,-7 0 0-15,12-3 16 16,-5 3-4-16,12 0 8 16,-7 3-8-16,-1-3-4 15,-7 4 4-15,11-4 4 0,-7 0-4 16,11-7-12 0,-4 7 4-16,4-7 28 0,-7 14-12 0,-1-7-32 15,-7 0 12 1,3-7 0-16,-3 7 8 0,11 0 0 15,-3 7 0-15,3-7 8 16,-7 0-4-16,3-7-48 16,-11 10 28-16,15-9 4 15,-7 2 8-15,11-3 4 16,-8 4 0-16,5-1-12 16,-13 4 8-16,5-3 28 15,-16 0-12-15,8-1-20 16,-4 1 0-16,7-4-12 15,-3 7 8-15,8-4 24 16,-9 8-4-16,5-8-12 16,-4 4 0-16,4-7 4 15,-8 4 0-15,15-4 0 16,-3 4 0-16,-1-1-12 16,-3 1 8-16,-1-1 28 15,-7 8-12-15,4-4-12 16,-8 0-4-16,12-4 4 15,-4 4 0-15,15-3 0 16,-3 3 0-16,3-4 0 16,-8 8 0-16,-3-4 8 15,-16 7-4-15,12-7-12 0,-12 0 4 16,4 0-16-16,0 0 12 16,8 0-4-16,-12-4 4 0,12 4 0 15,0 4 0-15,0-8 0 16,-4 4 0-16,19-7 8 15,-11 7 0-15,15-3 24 16,-4 3-12-16,0-3-20 16,-11 6 0-16,0-6 12 15,-12 3 0-15,12-7-12 16,-5 3 4-16,13-3 20 16,-12 7-8-16,19-7-28 15,-12 1 8-15,5-1 4 16,-9 3 8-16,13-3 16 15,-1 4-8-15,4 0 32 16,-7 3-24-16,-13-4 4 16,-7 4-12-16,-7 0 12 15,-12 7-12-15,-9-7-12 16,-6 3 0-16,-13 1-4 16,-3-1 0-16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5:40.5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55CD92-02CA-4EAE-9681-1738B91AC0C5}" emma:medium="tactile" emma:mode="ink">
          <msink:context xmlns:msink="http://schemas.microsoft.com/ink/2010/main" type="inkDrawing" rotatedBoundingBox="16136,11775 18260,11552 18268,11622 16143,11846" semanticType="strikethrough" shapeName="Other">
            <msink:sourceLink direction="with" ref="{2A930D07-13A7-4D1C-B183-DB82DC84F47F}"/>
          </msink:context>
        </emma:interpretation>
      </emma:emma>
    </inkml:annotationXML>
    <inkml:trace contextRef="#ctx0" brushRef="#br0">1 215 416 0,'8'0'152'0,"-8"0"-116"0,0-4-12 0,0 1 128 16,0 6-88-16,4-3 44 16,0 0-64-16,-4 0 48 15,7 7-56-15,-3 0 20 16,4 3-36-16,0-3 36 16,3 0-32-16,5-3 32 15,-5-1-32-15,20-3 48 16,0 0-40-16,20-3 20 15,-1 3-32-15,23-7-8 16,-3 0-8-16,39-7 40 16,-1 0-24-16,35-10 16 15,-7 14-20-15,18-11 0 16,-10 11-8-16,3-4 4 16,-19 4-8-16,3-11 16 15,-19 7-12-15,-7-6-12 16,-16-1 0-16,-19 4 20 15,-12 10-8-15,-20-7-4 16,-3 7 0-16,-15 4-76 16,-9 3 40-16,-11 0-288 15,0 7 180-15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6:28.5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214E85-F821-4573-8254-525A0A8CFBCE}" emma:medium="tactile" emma:mode="ink">
          <msink:context xmlns:msink="http://schemas.microsoft.com/ink/2010/main" type="inkDrawing" rotatedBoundingBox="13421,12312 13894,8693 14461,8767 13988,12387" semanticType="verticalRange" shapeName="Other">
            <msink:sourceLink direction="with" ref="{1D9EF03E-CD9B-4A9F-810D-09AAD07BD70E}"/>
            <msink:sourceLink direction="with" ref="{972C67BC-4E35-4F76-8D02-E2F0AE02B6F0}"/>
            <msink:sourceLink direction="with" ref="{DC86AB72-C233-48BF-86DB-A0842A2D0659}"/>
          </msink:context>
        </emma:interpretation>
      </emma:emma>
    </inkml:annotationXML>
    <inkml:trace contextRef="#ctx0" brushRef="#br0">726 0 196 0,'-4'3'72'0,"4"1"-56"0,-7 6-4 16,3 0 40-16,0 4-32 15,-8 3 16-15,-3 4-20 16,-1 3 28-16,1 3-28 15,-8-2 32-15,-5-1-32 16,1-4 40-16,-8 8-32 16,1-11 20-16,-1 7-24 15,0 4 16-15,-4-4-20 0,4 10-36 16,1 7 12-16,-1 8 28 16,4 9-12-16,8 1 0 15,-5 3-4-15,9-4 28 16,4-6-16-16,3-4 4 15,0 0-12-15,1 11 12 16,3 13-12-16,0 7 4 0,-3 10-4 16,-1-9 12-16,0-8-12 15,1-3-12-15,3 6 0 16,0 4 12-16,1 4-4 16,-1-4 32-16,0 0-20 0,0-6 20 15,5-8-20-15,3 0-16 16,-8 11-4-16,8 10 20 15,0 4-8-15,-8-4 4 16,4-4-4-16,-4-6-16 16,8-4 4-16,4 4 72 15,0 6-36-15,4 1 32 16,4-4-36-16,-1-10 16 16,5-7-24-16,-1 0 44 15,1-7-36-15,3-7-32 16,0 11 0-16,5 2 16 15,-1 1-4-15,-4 0 4 16,8-3-4-16,4-8 4 16,-8-6-8-16,8-4-108 15,-4-6 56-15,1-8-324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6:29.5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3B798A-708D-4B19-A2DF-136045C6102A}" emma:medium="tactile" emma:mode="ink">
          <msink:context xmlns:msink="http://schemas.microsoft.com/ink/2010/main" type="inkDrawing" rotatedBoundingBox="21448,12501 21545,8741 22198,8757 22101,12517" semanticType="verticalRange" shapeName="Other">
            <msink:sourceLink direction="with" ref="{1D9EF03E-CD9B-4A9F-810D-09AAD07BD70E}"/>
            <msink:sourceLink direction="with" ref="{AC2D4D27-ECCE-47A7-B3CF-ACC803275156}"/>
            <msink:sourceLink direction="with" ref="{A86EDF8D-64D4-408C-86F1-7B03EC00170B}"/>
            <msink:sourceLink direction="with" ref="{0C47C4B1-CD6B-4D2C-B4A5-4363595D6D7D}"/>
            <msink:sourceLink direction="with" ref="{972C67BC-4E35-4F76-8D02-E2F0AE02B6F0}"/>
            <msink:sourceLink direction="with" ref="{DC86AB72-C233-48BF-86DB-A0842A2D0659}"/>
          </msink:context>
        </emma:interpretation>
      </emma:emma>
    </inkml:annotationXML>
    <inkml:trace contextRef="#ctx0" brushRef="#br0">101 29 216 0,'23'-24'80'0,"-4"21"-60"0,9-1-8 0,-13 8 4 0,4 3-12 15,5 3 96-15,-1 11-56 16,8 3 60-16,4 3-60 16,-1 8-12-16,1 6-20 15,4 0-20-15,0 7 4 16,-1 8 28-16,-7 19-12 15,0 18 12-15,-4-3-12 16,-3-8 20-16,-1 1-20 16,0 10 40-16,-7 13-28 15,-1 4 20-15,-3-3-24 16,-5-11 44-16,-3 8-36 16,-8 16-24-16,1 7-4 0,-5-13-20 0,-4 0 12 15,-3 16 20-15,7 11-4 16,0-3 24-16,1-21-20 15,-5-3-4-15,0 6-4 16,-3-6 28-16,-5-8-16 16,1-16-4-16,-12-11-8 15,4-3 12-15,-12-4-8 16,-7 14 4-16,-1 0-4 16,1-4-16-16,0-6 4 0,-1-7 20 15,4-14-8-15,5-7-12 16,3-10 0-16,4 0 4 15,0-11 0-15,12-6-264 16,-8-14 144-16,7-7-332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6:30.7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E80275-7A7D-42AD-8334-05EF6482B7F6}" emma:medium="tactile" emma:mode="ink">
          <msink:context xmlns:msink="http://schemas.microsoft.com/ink/2010/main" type="writingRegion" rotatedBoundingBox="22342,9516 24054,9325 24273,11290 22561,11481"/>
        </emma:interpretation>
      </emma:emma>
    </inkml:annotationXML>
    <inkml:traceGroup>
      <inkml:annotationXML>
        <emma:emma xmlns:emma="http://www.w3.org/2003/04/emma" version="1.0">
          <emma:interpretation id="{B8992736-2E6E-49F0-A86F-DD571CD2876E}" emma:medium="tactile" emma:mode="ink">
            <msink:context xmlns:msink="http://schemas.microsoft.com/ink/2010/main" type="paragraph" rotatedBoundingBox="22725,9474 24043,9283 24116,9782 22797,99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2E01DD-901C-4C3D-B0D7-29AA9E0C2F3C}" emma:medium="tactile" emma:mode="ink">
              <msink:context xmlns:msink="http://schemas.microsoft.com/ink/2010/main" type="line" rotatedBoundingBox="22725,9474 24043,9283 24116,9782 22797,9973"/>
            </emma:interpretation>
          </emma:emma>
        </inkml:annotationXML>
        <inkml:traceGroup>
          <inkml:annotationXML>
            <emma:emma xmlns:emma="http://www.w3.org/2003/04/emma" version="1.0">
              <emma:interpretation id="{97A0568F-A203-4F21-A94D-DDACA200F8B6}" emma:medium="tactile" emma:mode="ink">
                <msink:context xmlns:msink="http://schemas.microsoft.com/ink/2010/main" type="inkWord" rotatedBoundingBox="22725,9474 24043,9283 24116,9782 22797,9973"/>
              </emma:interpretation>
              <emma:one-of disjunction-type="recognition" id="oneOf0">
                <emma:interpretation id="interp0" emma:lang="" emma:confidence="0">
                  <emma:literal>it</emma:literal>
                </emma:interpretation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rt</emma:literal>
                </emma:interpretation>
                <emma:interpretation id="interp3" emma:lang="" emma:confidence="0">
                  <emma:literal>nt</emma:literal>
                </emma:interpretation>
                <emma:interpretation id="interp4" emma:lang="" emma:confidence="0">
                  <emma:literal>'-t</emma:literal>
                </emma:interpretation>
              </emma:one-of>
            </emma:emma>
          </inkml:annotationXML>
          <inkml:trace contextRef="#ctx0" brushRef="#br0">14 0 384 0,'-15'45'140'0,"15"-24"-108"0,4 10-8 0,0-14 32 15,7 7-36-15,-11 4 80 0,4-1-56 16,0 1-4-16,-4-4-24 16,0-4 24-16,4-2-24 15,-12-5 20-15,4-9-20 0,4-4-456 16</inkml:trace>
          <inkml:trace contextRef="#ctx0" brushRef="#br0" timeOffset="255.6768">293 155 508 0,'12'-3'188'0,"-1"-1"-148"0,9 1-8 0,-5 3 116 15,8 0-88-15,1 0 8 16,-1 0-40-16,-4 0 0 16,-3 0-16-16,3 3-16 0,-7 1 0 15,-5 3-136-15,9-4 72 16,-4-3-348 0</inkml:trace>
          <inkml:trace contextRef="#ctx0" brushRef="#br0" timeOffset="707.3644">951 56 404 0,'-23'-21'148'0,"23"28"-112"0,-4 0-12 0,-4 3 4 16,1-3-20-16,-1 7 68 15,4-1-44-15,-4 8 24 16,8 7-36-16,-7 6-8 15,7 11-8-15,-8 10 4 16,-4 3-4-16,-7-3-48 0</inkml:trace>
          <inkml:trace contextRef="#ctx0" brushRef="#br0" timeOffset="508.3358">862 21 424 0,'-4'-27'156'0,"8"23"-120"0,16-13-8 16,-1 13 72-16,8-6-60 16,8 3 52-16,4 0-52 15,3 4-20-15,12 0-12 16,0 9 16-16,1-2-12 0,-9 6-20 15,-15 0 0-15,-4 1 12 16,-19-4 0-16,-16 6 16 16,-11 5-12-16,-8-5 4 15,-4 5-4-15,-4-1-148 16,4-3 76-16,4 3-316 16</inkml:trace>
        </inkml:traceGroup>
      </inkml:traceGroup>
    </inkml:traceGroup>
    <inkml:traceGroup>
      <inkml:annotationXML>
        <emma:emma xmlns:emma="http://www.w3.org/2003/04/emma" version="1.0">
          <emma:interpretation id="{1D073438-2C0C-4C8C-AB70-AE3BDF0A59CF}" emma:medium="tactile" emma:mode="ink">
            <msink:context xmlns:msink="http://schemas.microsoft.com/ink/2010/main" type="paragraph" rotatedBoundingBox="22499,10926 24138,10744 24200,11299 22561,11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2198B-801C-43E2-B287-37C96C28DF45}" emma:medium="tactile" emma:mode="ink">
              <msink:context xmlns:msink="http://schemas.microsoft.com/ink/2010/main" type="line" rotatedBoundingBox="22499,10926 24138,10744 24200,11299 22561,11481"/>
            </emma:interpretation>
          </emma:emma>
        </inkml:annotationXML>
        <inkml:traceGroup>
          <inkml:annotationXML>
            <emma:emma xmlns:emma="http://www.w3.org/2003/04/emma" version="1.0">
              <emma:interpretation id="{3B878747-71EB-4D80-B305-8155D7389770}" emma:medium="tactile" emma:mode="ink">
                <msink:context xmlns:msink="http://schemas.microsoft.com/ink/2010/main" type="inkWord" rotatedBoundingBox="22499,10926 24138,10744 24200,11299 22561,11481"/>
              </emma:interpretation>
              <emma:one-of disjunction-type="recognition" id="oneOf1">
                <emma:interpretation id="interp5" emma:lang="" emma:confidence="0">
                  <emma:literal>-17</emma:literal>
                </emma:interpretation>
                <emma:interpretation id="interp6" emma:lang="" emma:confidence="0">
                  <emma:literal>-13</emma:literal>
                </emma:interpretation>
                <emma:interpretation id="interp7" emma:lang="" emma:confidence="0">
                  <emma:literal>-is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~7</emma:literal>
                </emma:interpretation>
              </emma:one-of>
            </emma:emma>
          </inkml:annotationXML>
          <inkml:trace contextRef="#ctx0" brushRef="#br0" timeOffset="2440.6882">200 1769 664 0,'20'-10'244'0,"-9"17"-188"16,24-7-16-16,-16 10 32 0,12-3-48 15,0 0 24-15,0 0-28 16,0-7-28-16,0 10 4 15,4-7-352-15</inkml:trace>
          <inkml:trace contextRef="#ctx0" brushRef="#br0" timeOffset="2903.4186">843 1487 444 0,'-4'3'164'0,"0"1"-124"0,0 17-16 16,-4-4 132-16,5 10-92 15,-1 8 80-15,0 6-84 16,0 4 48-16,4-1-64 16,0-6-20-16,4 0-16 0,-4-3-152 0,-4-1 80 15,-8 0-528 1</inkml:trace>
          <inkml:trace contextRef="#ctx0" brushRef="#br0" timeOffset="2626.1816">943 1545 508 0,'-3'-44'188'0,"6"37"-148"0,9-3-8 0,7 6 36 15,1-3-44-15,15 0 60 16,3-3-48-16,9 3 20 16,19-3-36-16,-1 10 0 0,-7 3-12 15,-11 8 4-15,-8 6-8 16,-16 3 8-16,-19 11-8 15,-16 4 24-15,-7-1-16 16,-16 1 32-16,-4-1-28 16,0 0-32-16,9-9 8 15,-5-5-280-15,8-6 156 16,11 0-304-16</inkml:trace>
          <inkml:trace contextRef="#ctx0" brushRef="#br0" timeOffset="2070.704">-133 1473 216 0,'-4'-27'80'0,"1"27"-60"0,-1 0-8 15,-4 7 56 1,-8 3 64-16,5 7-64 16,-1 11 72-16,1 9-84 15,3 8 124-15,4 7-104 16,0-1 16-16,4-2-52 16,4-5-8-16,8-2-20 0,-5-5 12 15,-3-2-16-15,4-4 24 16,0-4-20-16,-4-6-4 15,-1-7-4-15,1-7-456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6:32.4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8EDEA5-07B1-40E4-949E-742E894DECDA}" emma:medium="tactile" emma:mode="ink">
          <msink:context xmlns:msink="http://schemas.microsoft.com/ink/2010/main" type="inkDrawing" rotatedBoundingBox="22273,10580 24374,10412 24378,10465 22277,10633" shapeName="Other"/>
        </emma:interpretation>
      </emma:emma>
    </inkml:annotationXML>
    <inkml:trace contextRef="#ctx0" brushRef="#br0">0 214 332 0,'7'-17'120'0,"1"10"-92"0,-4 0-8 0,8 4 68 0,-5-1-52 15,5-3 84-15,0 4-68 16,3-1 80-16,4 1-76 16,5 0 16-16,7 6-40 15,3 0 4-15,13 1-20 0,15-4 44 16,31-4-32-16,38-6 48 15,9 3-44-15,38-13 56 16,19-1-52-16,-3 0 20 16,3 4-36-16,-26 0-8 15,-32 7-8-15,-27-1 12 16,-27 4-8-16,-23 1 4 16,-19 2-4-16,-8 1 20 15,-20-1-16-15,-3 8-20 16,-16 3 0-16,-8 3-288 15,-7 4 164-15,-8 3-440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6:49.2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A50FF6-66AD-4BAB-A619-EBB92CF35C8D}" emma:medium="tactile" emma:mode="ink">
          <msink:context xmlns:msink="http://schemas.microsoft.com/ink/2010/main" type="inkDrawing" rotatedBoundingBox="6270,14031 16625,14072 16624,14179 6269,14139" semanticType="underline" shapeName="Other">
            <msink:sourceLink direction="with" ref="{AC2D4D27-ECCE-47A7-B3CF-ACC803275156}"/>
          </msink:context>
        </emma:interpretation>
      </emma:emma>
    </inkml:annotationXML>
    <inkml:trace contextRef="#ctx0" brushRef="#br0">-3 3 260 0,'-3'11'96'0,"3"-11"-76"0,3 3-4 0,-3-3 132 16,8 0-84-16,4 0 60 0,7 0-68 16,0 0 36-16,5 0-52 15,3 3 16-15,0 1-36 16,0 3 36-16,0 0-32 0,0 3 4 16,8-3-16-16,-8 0 12 15,12-4-16-15,0 4-4 16,11-4 0-16,16 1 20 15,3-1-12-15,1 8 4 16,4-4-8-16,-1-7 4 16,-11 0-8-16,15 6-12 15,9-6 4-15,7 4-4 16,3-4 0-16,1 3 24 16,-4-3-8-16,12 0 24 15,11 0-20-15,0 4-32 16,-4-8 12-16,-11 4 8 15,7-7 4-15,8 7-20 0,-3 7 8 16,-9-3 20-16,-7-4-4 16,-4 0-4-16,7-7 0 15,5 3 4-15,-1 1-4 16,-3 0-20-16,-12-1 8 16,-8-3 12-16,5 7 0 15,6 0-4-15,5 0 4 16,0 0-4-16,-4 4 0 15,-4-4 16-15,0-4-8 16,23 8-12-16,8-11 0 0,-7 7-4 16,10-7 0-16,9 0 0 15,15 4 0-15,-4-4 8 16,-11 0 0-16,7 0 0 16,12-3 0-16,-4 13 24 15,-15 1-12-15,11 2-20 16,8 1 0-16,-4 7 12 15,-3 0 0-15,3-11 8 16,23 1-8-16,-11 6-12 16,-1-3 4-16,13 0 4 15,7-7 0-15,-8 3 0 16,16-6 0-16,0 3 8 16,-12 0-4-16,12 0-20 15,15-7 8-15,-15 7 20 16,11-7-4-16,5 7-20 0,-9 0 4 15,12 0 76-15,-3 7-40 16,-24-7 8-16,-12 0-20 16,5 0 52-16,-20-4-40 15,-24 1 32-15,-22 3-32 16,-24-7 16-16,-19 0-24 16,-16 7-8-16,-15 0-8 15,-11 0-104-15,-20 0 56 16,-4 0-720-1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7:17.4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CC9D2B-45FE-4CD9-88DA-66359C420F27}" emma:medium="tactile" emma:mode="ink">
          <msink:context xmlns:msink="http://schemas.microsoft.com/ink/2010/main" type="inkDrawing" rotatedBoundingBox="20970,14054 24331,13899 24336,13993 20974,14148" semanticType="underline" shapeName="Other">
            <msink:sourceLink direction="with" ref="{5A7848B0-CA2B-4DF7-B48B-E7B5AD61DF49}"/>
          </msink:context>
        </emma:interpretation>
      </emma:emma>
    </inkml:annotationXML>
    <inkml:trace contextRef="#ctx0" brushRef="#br0">-1 200 320 0,'4'-14'120'0,"0"10"-96"0,-4-2-4 0,0 6 192 15,0 0-120-15,8 0 16 16,-1 0-64-16,1 3 40 16,0-6-48-16,0 3 72 0,-1 0-60 0,5 3 36 15,3 0-48-15,-3 1 52 16,3-4-52-16,5 3 36 16,3 1-40-16,8-1-28 15,4-3-4-15,4 0 44 16,7 0-24-16,0 0-8 15,1-3-8-15,11-1-24 16,8 1 12-16,11-1 20 16,4 4-4-16,-7-3-4 15,-4-4 0-15,-4 7 12 16,3 0-8-16,5-10-20 16,11 3 4-16,12 0 20 15,-4 4-4-15,-8 3 4 16,4-7-4-16,4 0-76 15,11 0 36-15,5 3-92 16,-5-2 68-16,-11 9-76 0,-8-10 72 16,4 7 4-16,8 0 36 15,0 0-84-15,-4 7 56 16,-4 0 4-16,-4-4 28 16,-15-3-24-16,-1-3 24 15,1-7 32-15,4-4-8 16,-5 0 16-16,1-3-12 15,-8 3 88-15,-8 4-52 16,0-7 48-16,-7 6-56 16,-16 4-4-16,-4 4-20 15,-4-1 8-15,-8 4-16 0,-7 4-4 16,-8-4 0-16,0 7-4 16,-8 0 0-16,-3 0-188 15,7-1 104-15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7:23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B218F1-514E-4568-B654-3D20D6876DBB}" emma:medium="tactile" emma:mode="ink">
          <msink:context xmlns:msink="http://schemas.microsoft.com/ink/2010/main" type="inkDrawing" rotatedBoundingBox="18382,15075 24010,15395 23994,15670 18367,15350" semanticType="underline" shapeName="Other">
            <msink:sourceLink direction="with" ref="{88C8FE3A-98B7-45BF-84ED-7D96915FC1DB}"/>
            <msink:sourceLink direction="with" ref="{B729CD35-E187-4867-8282-DD8AF4D01253}"/>
          </msink:context>
        </emma:interpretation>
      </emma:emma>
    </inkml:annotationXML>
    <inkml:trace contextRef="#ctx0" brushRef="#br0">-3 174 436 0,'-4'-21'160'0,"11"14"-124"0,1-10-8 16,0 10 124-16,3-6-88 15,5-1 16-15,7-3-44 16,8-4 0-16,16 0-20 15,3 1 28-15,8 6-28 0,0 7 48 16,0 14-36-16,-4 7 12 16,-7 6-24-16,-1 8 44 15,-3 6-32-15,-8 1 20 16,-4-4-28-16,-4-4 0 16,4-3-12-16,0 0 12 15,4-10-12-15,3 0-4 16,5-11 0-16,7-6 40 15,8-1-24-15,0-6-8 16,-4-11-8-16,1-13-4 0,-5-7 0 16,-4-1-20-16,5 5 12 15,-5 6 4-15,1 13 4 16,-5 15 8-16,1 13-4 16,3 14 76-16,8 14-44 15,1-7 40-15,3 7-44 16,-4 0 16-16,-4-11-28 15,12-9 0-15,4-5-12 16,11-6 4-16,5-3-8 16,-5-4-4-16,-3-4 4 15,-8-3-148-15,-8 1 80 0,-4-8-148 16,-8 3 120-16,5 1-20 16,3 3 68-16,4 7 28 15,4 4 12-15,4 6 108 16,-1 4-56-16,1 0 52 15,8-1-60-15,15-2-4 16,19 2-20-16,4-6 16 16,-15 0-20-16,-8 0-12 15,-11-10-4-15,-1 3-40 16,-7-4 24-16,-8 1-80 16,0-1 56-16,-8 4-24 15,8-3 40-15,-8 10 24 16,0 0 4-16,4-1 72 15,-4 5-40-15,12-1 120 16,12 0-84-16,22 1-24 0,13 3-28 16,-9-4-16-1,20-3 4-15,15-7-76 0,-15 0 40 16,-4-4-92-16,-27 4 68 16,-8-7-104-16,0 1 92 15,-11-1 56-15,-8 7 12 16,-12 0-116-16,0 13 64 15,8 5-204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8:06.6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E64E70-1089-408F-B6E9-AF15A7542257}" emma:medium="tactile" emma:mode="ink">
          <msink:context xmlns:msink="http://schemas.microsoft.com/ink/2010/main" type="inkDrawing" rotatedBoundingBox="6172,17071 11581,16734 11585,16795 6176,17131" semanticType="underline" shapeName="Other">
            <msink:sourceLink direction="with" ref="{6F7F9493-302C-41B2-8FFA-BEDC75F078FE}"/>
          </msink:context>
        </emma:interpretation>
      </emma:emma>
    </inkml:annotationXML>
    <inkml:trace contextRef="#ctx0" brushRef="#br0">-1 319 404 0,'0'0'148'0,"0"0"-112"0,4-7-12 0,-4 7 188 16,7 0-120-16,5 0 36 0,3 0-80 15,1 0 44-15,-1 0-56 16,1 3 28-16,-1 4-36 0,5-4 72 16,-1-3-56-16,0 4 40 15,1 3-48-15,3-4 52 16,4 1-52-16,8 2 0 15,4-6-20-15,-1 0-4 16,9 0-4-16,7-6 4 16,20 2-8-16,11-3-12 15,8 0 4-15,-4 1 20 16,4-5-8-16,15 4-4 16,16-3 0-16,8 0 4 15,-1 6-4-15,16-10 24 16,24 1-16-16,-13-1-40 0,13-7 16 15,-5 4 20 17,-3 7-4-32,30-4 8 0,-7-7-4 0,31 4-32 15,27 3 12-15,-12 1-4 16,-11 2 8-16,-1 4 44 16,-11-3-24-16,-27 3 0 0,-4 0-8 15,-19 7-16-15,-27-3 8 16,-36-4 4-1,-7 0 0-15,-19 7-28 16,-16-10 16-16,-7 3 32 16,-8 0-12-16,-5 0-16 0,1-3 0 15,4 6 4-15,0 1 4 0,-5 3 0 16,1 0 0-16,-4 0-256 16,-4 3 140-16,-7 1-324 15,-16 13 248-15,-8-7-268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3.3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754A45-6334-415F-95D1-FD16CB82FA27}" emma:medium="tactile" emma:mode="ink">
          <msink:context xmlns:msink="http://schemas.microsoft.com/ink/2010/main" type="inkDrawing" rotatedBoundingBox="12732,1882 12753,1880 12754,1890 12734,1892" shapeName="Other"/>
        </emma:interpretation>
      </emma:emma>
    </inkml:annotationXML>
    <inkml:trace contextRef="#ctx0" brushRef="#br0">4-1 508 0,'-4'4'188'0,"4"-4"-148"0,0 6-8 16,0-6 8-1,0 0-28-15,0 0 4 16,8 0-8-16,-4-6-8 16,4 6 4-16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0:45.6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7EC6E0-5B11-41FA-B3DE-DFFBD957D71B}" emma:medium="tactile" emma:mode="ink">
          <msink:context xmlns:msink="http://schemas.microsoft.com/ink/2010/main" type="writingRegion" rotatedBoundingBox="3067,2480 3086,867 3757,875 3738,2488"/>
        </emma:interpretation>
      </emma:emma>
    </inkml:annotationXML>
    <inkml:traceGroup>
      <inkml:annotationXML>
        <emma:emma xmlns:emma="http://www.w3.org/2003/04/emma" version="1.0">
          <emma:interpretation id="{38936F60-8B8D-426E-9588-0892B72A0190}" emma:medium="tactile" emma:mode="ink">
            <msink:context xmlns:msink="http://schemas.microsoft.com/ink/2010/main" type="paragraph" rotatedBoundingBox="3067,2480 3086,867 3757,875 3738,2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837B7B-E6EE-4F64-A1AC-1A326D599E33}" emma:medium="tactile" emma:mode="ink">
              <msink:context xmlns:msink="http://schemas.microsoft.com/ink/2010/main" type="line" rotatedBoundingBox="3067,2480 3086,867 3757,875 3738,2488"/>
            </emma:interpretation>
          </emma:emma>
        </inkml:annotationXML>
        <inkml:traceGroup>
          <inkml:annotationXML>
            <emma:emma xmlns:emma="http://www.w3.org/2003/04/emma" version="1.0">
              <emma:interpretation id="{0726E13D-043A-4CC6-A3B1-7E51FF952067}" emma:medium="tactile" emma:mode="ink">
                <msink:context xmlns:msink="http://schemas.microsoft.com/ink/2010/main" type="inkWord" rotatedBoundingBox="3067,2480 3072,2091 3743,2099 3738,24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356 65 528 0,'-11'0'196'0,"11"-4"-152"0,4 1-12 16,-1 0 44-1,1 3-48-15,0-7 60 16,4 3-52-16,-4-3 36 16,3 4-40-16,1-7 8 15,4 3-24-15,-8 0 0 16,3 3-8-16,-7 1 12 16,4 3-12-16,-8-4 16 15,1 8-16-15,-9-4 40 16,0 3-24-16,-11-3 12 0,0 4-20 0,-12-1 52 15,8 4-36-15,-16 0 4 16,12 0-24-16,-3 0 36 16,6 3-24-16,1-6-12 15,8 2-8-15,4-2-24 16,7 3 12-16,4-7 4 16,8 0 4-16,0-4-12 15,3 4 8-15,9-7 20 16,3 7-8-16,-3-3 4 15,3 0-4-15,-3-8-16 16,-1 8 4-16,-7-8 28 16,-4 8-12-16,-12-4 4 15,0 4-8-15,-11-1-16 16,3 4 4-16,-11 0 20 16,4 7-8-16,-4 0 4 15,8 7-4-15,-1-4-8 16,9 0 4-16,-1 1-32 15,8 2 16-15,4-9 32 16,8 3-12-16,3-11 16 16,5 1-12-16,-1-7 20 15,5-1-20-15,-12-2 24 16,-1 2-24-16,-14 1-240 16,-1 3 120-16,-15-3-520 15,3 6 352-15</inkml:trace>
          <inkml:trace contextRef="#ctx0" brushRef="#br0" timeOffset="-57112.9953">670-286 520 0,'0'0'192'0,"0"0"-152"0,-8 10-8 0,4-3 60 16,4 0-56-16,-4 7-12 16,0 3-16-16,1 0 8 15,3 4-8-15,0-7 24 16,3-1-20-16,-3-6 24 15,0-3-24-15,0-8 40 16,8 4-28-16,0-7-84 16,0 0 32-16</inkml:trace>
        </inkml:traceGroup>
        <inkml:traceGroup>
          <inkml:annotationXML>
            <emma:emma xmlns:emma="http://www.w3.org/2003/04/emma" version="1.0">
              <emma:interpretation id="{81951FD5-C1DD-4259-9508-BFC12483D132}" emma:medium="tactile" emma:mode="ink">
                <msink:context xmlns:msink="http://schemas.microsoft.com/ink/2010/main" type="inkWord" rotatedBoundingBox="3114,935 3115,868 3591,873 3590,9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50.6109">480-1456 404 0,'8'-4'148'0,"-12"1"-112"0,12 3-12 16,-8 0 100-1,0 0-72-15,0 0 40 16,0 0-52-16,0 0 56 16,0 0-56-16,0 0 8 15,0 0-28-15,4 3-4 0,-1 1-8 0,1-4 12 16,0 3-12-16,0-3 60 15,0 0-40-15,0 0 24 16,0 0-32-16,-8-3 36 16,0 3-32-16,-8-4-32 15,1 4 4-15,-20-3 8 16,4 10 0-16,-16-7-12 16,8 0 4-16,-7-4 12 15,15 4-4-15,-1-6 8 16,5 2-8-16,4-6 8 15,15 10-8-15,-4-14-20 16,8 11 8-16,0-4 4 16,0 3 4-16,0 1 8 15,0 3-4-15,-7-4-12 16,7 8 4-16,-12-4 12 16,0 7-4-16,-11 0-4 15,11-4 4-15,1 4-24 16,-5 0 12-16,9 0 12 15,3 0 0-15,4-1-20 16,4 1 8-16,3-7 40 16,5 4-20-16,3-8 0 15,9 4-8-15,-5-3 4 16,0-1-4-16,-7-2 8 0,0 2-8 16,-20-3 8-16,8 4-8 0,-19-8 8 15,11 8-8-15,-15 0-4 16,3-4 4-16,-7 3 20 15,8 4-12-15,-4 0 4 16,7 11-8-16,1-11-32 16,15 6 12-16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2:07.2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A7198D-7ABF-4F45-8494-651C895B7372}" emma:medium="tactile" emma:mode="ink">
          <msink:context xmlns:msink="http://schemas.microsoft.com/ink/2010/main" type="writingRegion" rotatedBoundingBox="2725,4590 7233,4590 7233,6445 2725,6445"/>
        </emma:interpretation>
      </emma:emma>
    </inkml:annotationXML>
    <inkml:traceGroup>
      <inkml:annotationXML>
        <emma:emma xmlns:emma="http://www.w3.org/2003/04/emma" version="1.0">
          <emma:interpretation id="{FD4C14E8-4733-4D51-AFC1-5BC34676E918}" emma:medium="tactile" emma:mode="ink">
            <msink:context xmlns:msink="http://schemas.microsoft.com/ink/2010/main" type="paragraph" rotatedBoundingBox="2725,4590 6599,4590 6599,5984 2725,5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CFB60-9CF9-4119-9DA3-39BDE25D01FA}" emma:medium="tactile" emma:mode="ink">
              <msink:context xmlns:msink="http://schemas.microsoft.com/ink/2010/main" type="line" rotatedBoundingBox="2725,4590 6599,4590 6599,5984 2725,5984"/>
            </emma:interpretation>
          </emma:emma>
        </inkml:annotationXML>
        <inkml:traceGroup>
          <inkml:annotationXML>
            <emma:emma xmlns:emma="http://www.w3.org/2003/04/emma" version="1.0">
              <emma:interpretation id="{09489FC7-818E-43E2-ABAA-16A665A26891}" emma:medium="tactile" emma:mode="ink">
                <msink:context xmlns:msink="http://schemas.microsoft.com/ink/2010/main" type="inkWord" rotatedBoundingBox="2725,4590 4218,4590 4218,5870 2725,5870">
                  <msink:destinationLink direction="with" ref="{668D164E-3D50-4EC0-9676-B4FE030F24DA}"/>
                  <msink:destinationLink direction="with" ref="{394E2D44-66CB-41F1-8D10-B254FED7508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466 2873 820 0,'-20'44'304'0,"20"-44"-236"0,-31 45-20 0,20-24 0 16,3 3-36-16,-11 3 24 15,7 4-24-15,-3-3 24 16,3-1-24-16,-4-6-4 16,9 0-4-16,-1-8-60 15,4 1 32-15,0-7-104 16,4 3 72-16</inkml:trace>
          <inkml:trace contextRef="#ctx0" brushRef="#br0" timeOffset="477.0738">590 3003 592 0,'-20'25'220'0,"20"-25"-172"0,-15 37-12 0,7-19 68 15,4-1-64-15,-4 3 8 16,8 1-28-16,-4 0-28 15,4-4 0-15,-3-3 56 16,6-4-24-16,-6-3 44 16,3 3-40-16,-4-6 28 15,4-1-28-15,-8-6-8 16,8 3-12-16,-4-7 12 16,4 3-12-16,0-13-28 15,4 3 8-15,4-10-12 16,7 4 12-16,-3-4-20 15,3 10 20-15,-3-3-4 16,3 10 8-16,-7 0-12 16,4 3 12-16,-8 8-32 15,3 6 24-15,-7 4 68 16,4 3-28-16,-4 0 20 16,0 4-28-16,-4 0 8 15,4-1-12-15,-4-3 36 16,4 1-24-16,-3-8 4 15,3 4-16-15,-4-7 28 16,4 3-24-16,-4-10-188 16,4 0 88-16,0-3-448 15,4-1 296-15</inkml:trace>
          <inkml:trace contextRef="#ctx0" brushRef="#br0" timeOffset="-588.8766">-285 2346 644 0,'-35'-17'236'0,"35"17"-180"0,-12-10-20 16,12 3 72-16,-8 0-68 16,8 0 96-1,0 0-76-15,-3-3 16 16,3 6-44-16,3-2-12 15,13 2-12-15,15-10-24 16,4 7 8-16,23-3 20 0,0 7-4 0,27-8 4 31,-8 1-4-31,5 3-24 0,-1 7 8 0,-4 0-4 16,-11 4 4-16,-15-1 8 16,-9 0 0-1,-11 1 8-15,-4 3-4 0,-15 0 40 16,-4 0-20-16,-12 17 4 15,-4-4-16-15,-15 18-8 16,3 7 0-16,-22 3 20 16,7 0-12-16,-19 4-12 15,3-4-4-15,-18 7-4 16,11-3 0-16,0 6 16 16,3-6-4-16,-3-1-20 15,12-2 8-15,-8-5 12 16,15-6 0-16,-4-3 8 15,12-8-8-15,8-6-4 32,0-4 4-32,4-10 4 0,15 10-4 0,-4-17-36 15,0 7 16-15,8 0-4 16,8 0 12-16,4 0 0 16,-1-1 0-16,13-2 8 15,-1 10 0-15,12-4 8 16,3-3-4-16,1 0-12 15,0 3 4-15,3-3 4 16,-3 3 0-16,7-6 8 16,-3-1-4-16,0-3-4 0,-5 4 4 15,-3-8 4-15,0 4-4 0,-12-3 52 16,0-1-32-16,-7 1 0 31,-4 3-16-31,-1-4-376 0,1 1 200 0</inkml:trace>
          <inkml:trace contextRef="#ctx0" brushRef="#br0" timeOffset="-346.1155">-328 2697 840 0,'-12'-14'312'0,"12"14"-244"0,28-10-16 0,-9 7 92 16,4 3-88-16,12-4 40 15,4 4-56-15,3-3 12 16,1 6-32-16,3-6 36 16,1 3-32-16,7-4 32 15,-4 4-32-15</inkml:trace>
          <inkml:trace contextRef="#ctx0" brushRef="#br0" timeOffset="1063.1323">890 3096 508 0,'-3'-3'188'0,"3"3"-148"0,7 0-8 0,-3-4 124 16,4 1-92-16,4-4 36 16,3 0-60-16,1-3 20 15,-1 6-32-15,4-2-8 16,1 2-12-16,-5 4-16 15,-3 4 4-15,-4 6 28 16,-1 4-12-16,-7 3 12 16,0 4-12-16,-7-1 12 15,3 4-16-15,-8-3 24 16,0 3-20-16,-7 0 24 16,4 0-24-16,-16 0 48 15,7 0-32-15,-7 0 4 16,4-3-20-16,-7-4 12 15,10-3-16-15,-3 0-12 16,8-11 0-16,3-3 12 16,9 0-4-16,-1-3-28 15,8-7 12-15,4-4 12 16,3 7 4-16,5-7-20 16,4 7 8-16,-1-3-4 0,1 6 4 0,-1 1-20 15,4 3 16-15,1 0 4 16,-1 3 8-16,0 1-20 15,5 3 12-15,-1 3-4 16,0 0 4-16,-3 4-12 16,-1 3 12-16,-4 1 4 15,5-1 4-15,-5 0 32 16,5 0-16-16,-9-6 20 16,5-1-20-16,-5-7 20 15,-3 4-24-15,4-7 32 16,-5 0-28-16,5-3-180 15,-8-1 88-15</inkml:trace>
          <inkml:trace contextRef="#ctx0" brushRef="#br0" timeOffset="-208.2167">666 2577 932 0,'-12'0'348'0,"12"0"-272"0,-19-7-20 0,11 7-28 31,0 3-28-31</inkml:trace>
        </inkml:traceGroup>
        <inkml:traceGroup>
          <inkml:annotationXML>
            <emma:emma xmlns:emma="http://www.w3.org/2003/04/emma" version="1.0">
              <emma:interpretation id="{A1C5AD26-47A6-4EC1-9A93-DD44059087AD}" emma:medium="tactile" emma:mode="ink">
                <msink:context xmlns:msink="http://schemas.microsoft.com/ink/2010/main" type="inkWord" rotatedBoundingBox="4849,5478 5240,5478 5240,5602 4849,5602"/>
              </emma:interpretation>
            </emma:emma>
          </inkml:annotationXML>
          <inkml:trace contextRef="#ctx0" brushRef="#br0" timeOffset="1693.3931">1800 3107 736 0,'-4'3'272'0,"4"-3"-208"0,-4 4-20 0,1-4 64 15,3 0-68-15,-8 0 36 16,16 0-44-16,-8 0 16 16,0 0-28-16,0-4 28 15,7 4-32-15,-3-3 32 16,12 3-32-16,-5-4 4 15,9 1-12-15,-1-1 12 16,0 4-12-16,8-3 16 16,12 6-16-16,-4-6-4 15,4 3 0-15,-4 0 12 16,-4 3-8-16,-4-3 4 16,-4 4-4-16,-12-4 20 15,1 0-16-15,-8 0 56 0,0 0-36 16,-12 0-208-16,4 3 92 0,-7 1-532 15,-5 6 344-15</inkml:trace>
          <inkml:trace contextRef="#ctx0" brushRef="#br0" timeOffset="1964.7105">1804 3210 676 0,'-8'3'248'0,"8"-3"-192"0,4 4-16 0,-4-4 128 15,0 0-100-15,4 0 0 16,4 0-44-16,3 0 44 16,5 0-36-16,7 0 28 15,0 0-32-15,4 0-8 16,4 0-12-16,-3 0-8 16,-1 0 4-16,-4 0 4 15,0 0-4-15,-4-4 16 16,-3 4-12-16,-4-3 40 15,-5 3-24-15,-7-4-4 16,0 8-12-16,-4-4-8 16,4 7 4-16</inkml:trace>
        </inkml:traceGroup>
        <inkml:traceGroup>
          <inkml:annotationXML>
            <emma:emma xmlns:emma="http://www.w3.org/2003/04/emma" version="1.0">
              <emma:interpretation id="{AC778B32-A577-47F0-ACFF-56D1B3F7A15B}" emma:medium="tactile" emma:mode="ink">
                <msink:context xmlns:msink="http://schemas.microsoft.com/ink/2010/main" type="inkWord" rotatedBoundingBox="5933,5051 6599,5051 6599,5984 5933,5984"/>
              </emma:interpretation>
            </emma:emma>
          </inkml:annotationXML>
          <inkml:trace contextRef="#ctx0" brushRef="#br0" timeOffset="3479.5341">2907 2697 612 0,'-15'-3'228'0,"11"3"-180"0,0-4-12 0,0 1 96 16,8 6-80-16,0-3-28 16,4 0-20-16,3-3-24 15,9 3 12-15,11-7-4 16,3 4 4-16,21-1 32 16,3 4-12-16,4-7-12 15,3 14-4-15,-3-7 20 16,-3 7-8-16,-21-4 68 15,1-3-44-15,-12 0 32 16,0 7-36-16,-15-14 60 16,7 7-48-16,-11 0 28 15,0 0-40-15,-8 0-52 16,0 0 12-16,0 7 12 16,0 0 0-16,-8 7-8 15,4-4 4-15,-19 11 4 16,11 3 0-16,-23 14 0 15,8 7 0-15,-19 13-12 16,7-3 8-16,-11 0 20 0,7-3-8 16,-7-4-12-1,15-7 0-15,-4 1 12 0,4-5-4 16,8 1 16-16,4 0-12 0,-8 0 4 16,16-7-4-16,-12 0-8 15,11-4 4-15,-7-2 4 16,7-1-4-16,1 0-28 15,7-11 12-15,-7 1-4 16,11 3 8-16,4-13-20 16,0 6 16-16,7 1 4 15,5-5 8-15,0-6 16 16,-1 7-8-16,5-7-28 16,-1 0 8-16,9 0 4 15,3 4 8-15,15-4 32 16,1 0-16-16,11-4 4 15,0 4-12-15,0-3 48 16,1 3-32-16,-17-7 24 16,-3 4-28-16,-12-8 0 15,-7 8-12-15</inkml:trace>
          <inkml:trace contextRef="#ctx0" brushRef="#br0" timeOffset="3710.5787">2977 3227 704 0,'-8'-3'264'0,"8"3"-208"0,4-7-12 0,0 3 72 32,8 8-72-32,-5-8 52 0,13 1-56 0,11-4 68 15,4 4-60-15,15-8 8 16,0 4-32-16,0 0 12 15,1 4-20-15,-1 0 8 16,-7 6-12-16</inkml:trace>
        </inkml:traceGroup>
      </inkml:traceGroup>
    </inkml:traceGroup>
    <inkml:traceGroup>
      <inkml:annotationXML>
        <emma:emma xmlns:emma="http://www.w3.org/2003/04/emma" version="1.0">
          <emma:interpretation id="{1CE08FD5-5CDD-431F-AC95-5345F8173856}" emma:medium="tactile" emma:mode="ink">
            <msink:context xmlns:msink="http://schemas.microsoft.com/ink/2010/main" type="paragraph" rotatedBoundingBox="6471,5973 7233,5973 7233,6445 6471,6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38DB19-34B5-4041-97B3-5D56329ADE52}" emma:medium="tactile" emma:mode="ink">
              <msink:context xmlns:msink="http://schemas.microsoft.com/ink/2010/main" type="inkBullet" rotatedBoundingBox="6471,5973 6722,5973 6722,6238 6471,6238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4410.5495">3639 3643 612 0,'8'-10'228'0,"-8"10"-180"0,7 0-12 0,-7 0 44 15,0 0-52-15,0-3 68 16,0 3-56-16,-7-7 36 15,7 7-44-15,-8 0-8 16,0 3-16-16,-3-3 20 16,-1 0-16-16,-3 0 24 15,3 7-24-15,-4-3-4 16,13-1-4-16,-17 4 20 16,5 0-12-16,3 0-20 15,-3 3 0-15,-5 4 20 16,9 0-4-16,-9-4-20 15,5 4 4-15,3 3 4 16,4 3 4-16,-3-2 24 16,11-1-12-16,11-3 24 15,-3 6-24-15,12-9 32 16,-1-5-28-16,0 1 20 16,8-7-20-16,-15-7 20 15,11 7-24-15,-11-17 4 16,-1 10-8-16,-3-17 12 15,4 11-12-15,-4-12 16 16,-5 1-16-16,-6-7-28 16,3 7 8-16,0-3-4 0,0 13 8 15,0-7-12-15,0 11 12 16,0 0-32-16,0 3 24 0,0 3 40 16,7 4-12-16,1 0-272 15,4 4 136-15</inkml:trace>
      </inkml:traceGroup>
      <inkml:traceGroup>
        <inkml:annotationXML>
          <emma:emma xmlns:emma="http://www.w3.org/2003/04/emma" version="1.0">
            <emma:interpretation id="{428DB929-0870-4FE7-8AA5-D245D53B594E}" emma:medium="tactile" emma:mode="ink">
              <msink:context xmlns:msink="http://schemas.microsoft.com/ink/2010/main" type="line" rotatedBoundingBox="6819,5987 7233,5987 7233,6445 6819,6445"/>
            </emma:interpretation>
          </emma:emma>
        </inkml:annotationXML>
        <inkml:traceGroup>
          <inkml:annotationXML>
            <emma:emma xmlns:emma="http://www.w3.org/2003/04/emma" version="1.0">
              <emma:interpretation id="{2E94E919-42C4-4967-B39C-1928DFB51581}" emma:medium="tactile" emma:mode="ink">
                <msink:context xmlns:msink="http://schemas.microsoft.com/ink/2010/main" type="inkWord" rotatedBoundingBox="6819,5987 7233,5987 7233,6445 6819,64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17.0659">3863 3647 652 0,'0'-10'244'0,"0"10"-192"0,0-7-12 15,8 7 48 1,-8 0-56-16,4-7-4 16,4 0-16-16,0 0 16 15,-1 7-16-15,5-7-4 16,-4 14-4-16,3-7-16 15,1 0 8-15,3 0 12 16,-3 7-4-16,3 0 16 16,-3 3-12-16,-4 4-12 15,3 0 0-15,-3 3 48 0,0 4-24 0,-12-4-20 16,8 3 0-16,-8-2 8 16,0-1-4-16,-7-3 40 15,-1 6-20-15,-7-9 12 16,3 9-20-16,-15-3 0 15,4-3-8-15,-8 3-8 16,8 1 4-16,-4-12 12 16,12 15-8-16,-4-14-4 15,11 0 0-15,4-7-32 16,8 0 16-16,8-14 12 16,4 7 4-16,3-10-4 15,4 3 4-15,1 0-4 16,3 4 0-16,-4 3 0 15,1 0 0-15,-5-6-28 16,5 13 16-16,-5 0-20 16,4 10 16-16,-3-7-8 15,-1 4 12-15,-3 10 24 16,3-3-4-16,-7 10 40 16,4 0-24-16,-8-3-4 15,0 3-12-15,7 0 28 16,-3-3-20-16,0-7 48 15,3-4-36-15,-3-10 28 16,4 7-28-16,-1-14 16 16,1 0-24-16,-1-3-60 15,1-4 16-15,-4 4-376 16,3 3 220-16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9:07.3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DE6ED1-DEBD-4B1D-9E95-6D91AF36D241}" emma:medium="tactile" emma:mode="ink">
          <msink:context xmlns:msink="http://schemas.microsoft.com/ink/2010/main" type="inkDrawing" rotatedBoundingBox="2253,7132 13273,5609 13741,8995 2720,10517" semanticType="scratchOut" shapeName="Other">
            <msink:sourceLink direction="with" ref="{85F1EEB0-75D2-44B1-BBCB-975B5875955F}"/>
          </msink:context>
        </emma:interpretation>
      </emma:emma>
    </inkml:annotationXML>
    <inkml:trace contextRef="#ctx0" brushRef="#br0">0 68 208 0,'16'-17'76'0,"-16"17"-60"0,19-14-4 15,-3 14 48-15,3-6-36 16,4 6 44-16,12-4-40 16,0-3 4-16,15 7-20 0,-3 0 44 15,19 0-28-15,11 0 4 16,51-7-20-16,23 7 28 15,27-6-24-15,35 6 4 16,15-7-12-16,28 7 28 16,-5 0-20-16,16 7 12 15,-23-7-16-15,12 6 28 16,-28 1-24-16,-23 0 4 0,-19 0-12 16,-8 3 4-16,-35 4-8 15,-30 0-4-15,-32 0 4 16,-19-4 4-16,-23 4-4 0,-20-4 24 15,-27 4-16-15,-30-7 4 16,-17 3-8-16,-14 0 20 16,-13 4-16-16,-22-4-76 15,-28-3 36-15,-7-3-52 16,0-4 44-16,-40-4 4 16,-14 1 16-16,-12-11-4 15,-24 7 8-15,5 4 24 16,-12-11-4-16,27 11-20 15,19-8 4-15,16 4-4 16,15 7 4-16,27-3 24 16,28 3-8-16,30-7-4 15,28 7 0-15,42 0-32 16,54-7 16-16,32 0 24 16,53-10-8-16,47-4-8 0,58 4 0 15,23-3-40-15,43 9 24 16,-19 4 68-16,30 14-24 15,-46 4 12-15,-23 2-24 16,-28 8 12-16,-38-11-16 16,-50 4-4-16,-43-7 0 15,-27 0 4-15,-35-7-4 16,-42 3 8-16,-40 1-8 16,-30 10 24-16,-19-8-16 15,-47 5 12-15,-27 2-12 16,-35-2-88-16,-27-1 44 0,-16-3-44 15,-7 0 44-15,-16-7 20 16,8 7 8-16,12-14-32 16,11 7 20-16,39 0 24 15,39 0-4-15,30 0 8 16,40 0-4-16,38 0-16 16,35 0 4-16,50 0 12 15,85-7-4-15,59 0-12 16,84 0 4-16,59 4-4 15,39-1 0-15,14 11 16 16,28 0-4-16,-50 0 32 16,-8 7-20-16,-54-7-4 15,-63-4-8-15,-41 1-16 16,-51-1 8-16,-47 0 56 16,-50-3-28-16,-39 4 0 15,-61-8-16-15,-51 4-8 0,-42-3 4 16,-51 6 4-16,-43-9-4 15,-22 9 8-15,-24-10-8 16,0 0-12 0,-11 7 4-16,42 0-16 0,23-10 12 15,39 10 4-15,43 0 4 16,50 0-36-16,93 10 12 16,58-3 8-1,66-7 36-15,73 0-8 16,58 0-32-16,40 7 12 15,41 0 0-15,-3-7 8 0,4 10-20 16,-59-3 12-16,-38-7 40 16,-39 4-20-16,-57-8 44 15,-98 11-24 1,-58-4-16-16,-81-3-12 16,-23-6 0-16,-51-1-16 15,1 0 8-15,-5-14 12 16,1 4-4-16,31 10-4 15,46-7 4-15,31 11-24 16,73-4-24 0,63 0 24-16,34 14 44 15,39 0-12-15,23 3 16 16,8 7-16-16,-19 4-484 16</inkml:trace>
    <inkml:trace contextRef="#ctx0" brushRef="#br0" timeOffset="-40388.2672">268-1115 340 0,'-20'10'128'0,"12"4"-100"0,-3 6-8 15,3-2 16-15,-3 6-24 16,-5 7 4-16,-7 3-8 16,-4 7 4-16,0 8-8 15,0 6 8-15,-1 14-8 16,5-1 24-16,8 1-16 15,-1 0 40-15,5-11-28 16,-1-9-4-16,4-5-12 16,4-6 20-16,1-7-16 15,6 0-20-15,1 0 0 0,4-7 32 16,7 7-16-16,1 0 0 16,-1 4-4-16,-3-1-16 15,7-3 8-15,1-4 40 0,11-2-24 16,-4-8-28-1,0-3 8-15,0-1 36 0,12-2-16 16,-1-5 24-16,-3 1-20 16,4 0-24-16,7-7 0 0,-11 0 20 15,4 7-4-15,7-3 16 16,1-4-16-16,-1 6-20 16,12 1 4-16,-3 0 12 15,3 4 0-15,-4-5 8 16,-8 1-8-16,1 7-20 15,-5-7 8-15,1-4 12 16,0-3 0-16,3 0-4 16,8-3 4-16,4 3-16 15,0 0 8-15,4 0 28 16,0 0-12-16,-4 3-12 16,-4-3-4-16,1 0-16 15,-1 0 12-15,0 0 4 16,8 0 4-16,4 0 24 15,7 0-12-15,1 0-4 0,-1-3-4 16,-7 3-24-16,0-10 12 16,8-1-24-16,3-2 20 15,0 6 32-15,13-11-12 16,-21 12-8-16,5 2-4 16,-16 1 4-16,-4-1 0 15,-8-3 8-15,1 0-4 16,-1 4-4-16,5-4 4 15,3 0 12-15,12-3-8 16,0 3-12-16,-1-7 0 16,-7 11 12-16,4-11-4 0,-11 7-20 15,3-3 8-15,-8 3 12 16,5 0 0-16,-1 0-12 16,4 4 4-16,-4-1 20 15,9-2-8-15,-5 2-20 16,0 1 4-16,-8-1 12 15,9 1 0-15,-17-1-12 16,13-6 4-16,-9 3 4 16,1-3 0-16,7 3 8 15,-3 0-4-15,-5-3-4 16,5-1 4-16,-5 4-4 16,5 1 0-16,-9 2 8 31,1 1-4-31,7-4 16 0,1 3-12 15,-4 1 4-15,-1 0-4 16,12-1-16-16,-3 4 4 0,3 0 12 16,4 7-4-16,-4 3 8 0,-4 1-8 15,1-1-20-15,-13 7 8 16,1-10 12-16,0 0 0 16,0 3-28-16,-5-3 12 15,5-3 32-15,8-4-12 16,-1 6 16-16,16-6-12 15,0 4-24-15,4 3 4 16,-4-4 20 0,-8 1-4-16,-4-1-20 0,-7 4 4 15,-5-4 4-15,-3 1 4 16,4-1 16-16,0-3-8 0,7 0 4 16,12 4-4-16,0-4-16 15,0 3 4-15,0 4 4 16,-3 0 0-16,3 0 0 15,-8 0 0-15,4 0 8 16,0-4-4-16,12 4-4 16,8-4 4-16,3-3 12 15,1 4-8-15,-9-4-12 16,1 3 0-16,-8-3-4 16,8 0 0-16,11 0 24 15,8-3-8-15,-4 3 16 16,-4-4-16-16,-3 1-20 15,-5-1 4-15,1-2 12 16,11-1 0-16,4 0-20 0,4 3 8 16,-8 1 4-16,0-1 4 15,-7-2 0-15,3-1 0 16,4-4 8-16,12 5-4 16,0-5-20-16,-12 4 8 15,-8 0 32-15,-3 1-16 16,-8-1-28-16,7 0 12 15,5 0-8-15,-1 3 8 16,-3 1 44-16,-5 3-24 16,-7 0-8-16,-4-3-8 15,-7-1-4-15,-9 1 0 0,1-1 8 16,3-3 0-16,1-3 0 16,3-4 0-16,12 4 16 15,-4 3-8-15,8-3-4 16,-12 3 0-16,-4 0 4 15,12 0-4-15,-11-3-12 16,3-4 4-16,4-3-16 16,4 3 12-16,-4 0 32 15,8-3-16-15,-8 3 0 16,4 1-4-16,-8-8-4 16,-4 0 0-16,-3-3-28 15,-5 0 16-15,-7-14-20 16,0 4 16-16,-4-4 8 15,0-7 8-15,-4 1 8 16,0-1-4-16,-4 0-12 16,1 0 4-16,3 7 4 0,0 4 0 15,0 3 16-15,4-3-8 16,4-4-12 0,3-3 0-16,-7-4 4 0,-7-7 0 15,-5 1-28-15,-4-1 16 16,-3 4-4-16,-4 0 8 15,-4 10 16-15,0 0-4 16,-4 7-4-16,0 7 4 16,-4-4-4-16,4-3 0 15,-4 7-20 1,0-7 12-16,-4 0-12 0,-3 0 8 16,-1 11 24-16,-4-4-4 15,1 0-4-15,-4-7 0 16,-5 6-4-16,-7-2 0 0,4 3 0 15,0 0 0-15,0 3 8 32,0 4-4-32,-8 0-4 0,0 0 4 15,4-1-24-15,0 5 12 16,4-1 20-16,0 3-4 16,-4 1-20-16,4 3 4 0,-4 0-4 15,-11 4 4-15,3-1 0 16,-8 1 0-16,-3 3 8 15,-4 0 0-15,7 0 8 16,9 3-4-16,-1-3-12 16,4 7 4-16,8-7 4 0,0 0 0 15,-4 7-20-15,4 4 12 16,0-5 20-16,8 1-4 16,-5 0-4-16,1 0 0 15,-4 0-16-15,-4-4 8 16,4-3-4-16,-12 7 0 15,4 0 16-15,-3-3-4 16,-1 3-28-16,4 3 12 16,-4-7 32-16,12 1-12 15,-11 3-8-15,3-4-4 16,-4 0 40-16,4 1-24 16,0-4-20-16,4 0 4 0,-3 0 0 15,-1 0 4-15,-4 0 32 31,0 0-16-31,-15 0-40 0,0 7 12 16,4-4-8-16,3 1 12 16,5-1 16-16,3 4-4 15,4 0 16-15,4 0-12 0,0-7-12 16,0 3 0-16,0 1 4 16,0-4 0-16,0 0 24 31,0 0-12-31,-8-7 4 0,1 7-8 15,-5 0-8-15,1 3 4 16,-1 1-4-16,0-1 0 16,1-3 0-16,-1 0 0 0,1 7 8 15,15-7-4-15,-8 7-4 0,4-7 4 16,-4 7-16-16,-4 3 8 16,-3-10 28-16,-1 0-12 15,-7 0-32-15,-1 0 12 16,1 0 20-16,0 7-8 15,-1-7-8-15,5 0 0 16,0 0 28-16,-1 7-12 16,1-14-12-16,-1 7-4 15,-11-7 12-15,-4 7-4 16,-11 0-12-16,-1 0 4 16,4 0 4-16,1 0 0 0,7 0 8 15,0-10-4-15,4 3-4 16,-16-7 4-16,-3 11-4 15,-5-4 0-15,5 0-12 16,4 0 8-16,11 0 4 16,0 0 0-16,0-3 8 15,-12-4-4-15,1 7-4 16,-5 4 4-16,1-1-24 16,3 1 12-16,12 3 12 15,4-3 0-15,8 3 8 16,-16-4-8-16,16 4-20 15,-8-7 8-15,-4 11 20 16,-4-8-4-16,0 11-12 16,8-7 0-16,12 7 12 15,-1 3-4-15,1-3-12 0,-1 0 4 16,9 0 4-16,-13-4 0 16,1 1 8-16,-8-1-4 15,0 1 8-15,-4-1-8 16,11 1-4-16,1-8 4 15,4 11-4-15,3-4 0 16,1-3-12-16,-5 0 8 16,4 0 12-16,-3-3-4 15,-4-4-4-15,-8 7 4 16,-8-3-24-16,0 3 12 16,4-4 12-16,4 1 0 15,0 3-4-15,0-4 4 0,4 1 4 16,-4-1-4-16,-8-6-4 15,-4 7 4-15,-3-4-16 16,-1 7 8-16,8-7 12 16,4 4-4-16,0-4-20 15,4 0 8-15,-15 3 12 16,3 1 0-16,-7-1 8 16,-1 1-8-16,12 0-20 15,1-1 8-15,10 1 4 16,1-1 4-16,0 1 8 15,-8 3-4-15,-4-7-4 16,-3 7 4-16,-1 0-16 16,0 7 8-16,12-4 12 15,-4 4-4-15,8 0-12 16,0 0 4-16,0 0 4 0,-8 0 0 16,-8 3-12-16,-7 4 8 15,-1-1 20-15,5 8-8 16,-5 3 4-16,1-3-4 15,-8-4-24-15,-12 4 8 16,4-1 20-16,8 1-4 16,7 0-20-16,16-1 4 15,-7-3-4-15,11 1 4 16,3-1 8-16,-10 0 0 16,-5-3-12-16,-7 10 8 15,-5-3-4-15,5-4 0 0,19 3 24 16,4 1-8-16,7-11 4 15,1-3-4-15,7 0 36 16,4 0-20-16,4-3-32 16,0-4 4-16,12-4 16 15,7 1-4-15,1-1-64 16,3 1 28-16</inkml:trace>
    <inkml:trace contextRef="#ctx0" brushRef="#br0" timeOffset="-232797.5884">2823-2677 144 0,'0'-11'52'0,"0"11"-40"0,0-10 0 0,3 6 68 16,-3 4-44-16,8-3-12 15,-4 6-16-15,-4 1 16 16,0-1-12-16,0 1-40 16,0 6 16-16,0 4 12 15,0 0 0-15,0-1 28 16,4 1-16-16,0 0 24 15,0 3-24-15,-1 0 4 16,5 4-8-16,4 0 4 16,-1-1-8-16,5 1-4 15,3 3 4-15,8-7 12 16,0 0-8-16,8-3-12 16,4 0 0-16,8-7 20 15,-5 0-8-15,8-7-4 16,1 3 0-16,7-6 4 15,-8-1-4-15,8-6 8 16,-4 0-8-16,12-4-12 16,-4 7 4-16,4-7-4 15,-4 11 0-15,-4-1 16 16,-4 4-4-16,-4 0-12 16,-7 4 4-16,0-1-16 15,-5 8 12-15,-3-1 76 0,4 4-40 16,15 3 0-16,-15 0-16 0,7 0 0 15,5 7-8-15,-9 0 16 16,-3 0-12 0,-4 1-4-16,3-1 0 0,-10 0-4 15,-5-7 0-15,-8 4 0 16,1 3 0-16,-9-14 16 16,-3 11-8-16,-8-11-4 15,4 4 0-15,-7-7 4 16,7 6-4-16,-4-9 32 15,8-4-20-15,-4 0-24 16,7 0 4-16,1-10 0 16,8 10 4-16,-1-14 16 15,5-3-8-15,7-8-12 16,0 8 0-16,8-10-16 16,-1 3 12-16,9 0 12 15,0 6 0-15,-1 1-12 16,1 10 4-16,-8 0 12 15,-1 4-4-15,5 3-12 16,-8 3 4-16,0 4 20 16,-4-7-8-16,0 7 24 15,0 0-20-15,0 0-40 16,1 0 16-16,-1-4 12 16,4 4 0-16,3 0 28 15,-3 0-16-15,4 0-20 16,0 3 0-16,8-3 12 0,-12 0 0 0,4 3-12 15,3-3 4-15,1 0 12 16,-4 7-4-16,-4-7 8 16,4-4-8-16,3 4-4 15,-11 0 4-15,12-7 4 16,-12 7-4-16,12-7-28 16,-4 0 12-16,0 0 12 15,-1 0 4-15,5 0 8 16,0 0-8-16,3 0-20 15,1 7 8-15,3-4 20 16,-3-3-4-16,0 7-4 16,-1-7 0-16,1 7-24 15,-4 0 12-15,-1-7-32 16,1 0 24-16,7 0 60 16,-3 0-24-16,3 0-8 15,1 7-4-15,-1-7-28 16,5 0 12-16,-5 6 4 15,-7-2 4-15,-4-1 0 16,-1 1 0-16,5-4 24 16,-12 0-12-16,0 0-20 15,-3 7 0-15,-1-7-4 16,4 0 4-16,8 0 16 16,-8 0-4-16,15 0 8 15,-3 0-8-15,8 0-12 16,-1 0 4-16,1 0 20 15,-1 6-8-15,4-6-20 0,-7 0 4 16,-1 0 12-16,1 7 0 16,0-14-20-16,-1 7 8 0,5-3 32 15,-5 6-16-15,5-3-16 16,-1 0 0-16,8 0 12 16,-11 0 0-16,0 4-4 15,-5-1 4-15,1 1 4 16,-4 3-4-16,0-4-28 15,-4 1 12-15,3-4 12 16,-3 6 4-16,12-9 8 16,-4 3-8-16,7 0-4 15,4 3 4-15,1-3 4 16,-1 0-4-16,-3 4-12 16,-5-1 4-16,-3 1-4 15,0-1 0-15,-1 1 8 16,-3-1 0-16,-4-3 0 15,0 0 0-15,4 0 24 16,-4-3-12-16,8 3-20 16,-5 0 0-16,5 0 4 15,0 0 4-15,0 0-12 16,-1 0 8-16,1 0 12 16,0 0-4-16,-4 0-12 15,-4 0 4-15,3 0 12 16,-7 0-4-16,1 0-4 0,-5 0 4 15,4-4 12-15,-4 4-8 0,4-3-4 16,-4-1 0 0,5-3-16-16,6 4 8 0,1-4 12 15,-4 7-4-15,4-7-4 16,-4 7 4-16,8-3-16 16,-4 3 8-16,-4-7 12 15,3 7-4-15,-7 0-4 16,-3 0 4-16,-1 0 20 15,-4 0-12-15,-7 0-20 16,7 0 0-16,1-4-12 16,-5 4 8-16,-3-6 24 15,3 6-4-15,-11-4-20 16,12 1 4-16,-13-4 4 16,13 7 4-16,-12-7 24 15,3 7-12-15,-7-7-12 16,4 4-4-16,-4-4 28 15,4 3-12-15,-4-3-20 16,0 4 0-16,0-7 4 16,4 6 4-16,0-6 16 15,4 3-8-15,-4-3 24 16,3 6-20-16,-3-6 24 16,4 3-24-16,-4-7 24 15,0 7-24-15,-4-10 12 16,0 3-12-16,-8-6 20 15,8 3-20-15,0-8 12 0,-4 8-12 16,-8-3-24-16,5 9 4 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3:29.3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F8C1B7-5E4C-45E6-A0C7-D23143F06BB2}" emma:medium="tactile" emma:mode="ink">
          <msink:context xmlns:msink="http://schemas.microsoft.com/ink/2010/main" type="writingRegion" rotatedBoundingBox="4177,10456 4823,12027 3912,12402 3266,10831"/>
        </emma:interpretation>
      </emma:emma>
    </inkml:annotationXML>
    <inkml:traceGroup>
      <inkml:annotationXML>
        <emma:emma xmlns:emma="http://www.w3.org/2003/04/emma" version="1.0">
          <emma:interpretation id="{06B59D83-1CAD-4A1E-8BA4-8F7A102E6835}" emma:medium="tactile" emma:mode="ink">
            <msink:context xmlns:msink="http://schemas.microsoft.com/ink/2010/main" type="paragraph" rotatedBoundingBox="4177,10456 4823,12027 3912,12402 3266,10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B07288-34FE-4C66-906A-6D8FEF19735B}" emma:medium="tactile" emma:mode="ink">
              <msink:context xmlns:msink="http://schemas.microsoft.com/ink/2010/main" type="line" rotatedBoundingBox="4177,10456 4823,12027 3912,12402 3266,10831"/>
            </emma:interpretation>
          </emma:emma>
        </inkml:annotationXML>
        <inkml:traceGroup>
          <inkml:annotationXML>
            <emma:emma xmlns:emma="http://www.w3.org/2003/04/emma" version="1.0">
              <emma:interpretation id="{9F99A6D4-D019-4F52-A680-5DBD419EA644}" emma:medium="tactile" emma:mode="ink">
                <msink:context xmlns:msink="http://schemas.microsoft.com/ink/2010/main" type="inkWord" rotatedBoundingBox="4177,10456 4823,12027 3912,12402 3266,10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607 8320 384 0,'0'-14'140'0,"0"14"-108"0,4 3-8 0,-4-3 120 15,0 0-84-15,0 0 64 16,0 0-72-16,-4-3 48 15,4 0-56-15,-4-1 48 16,0 4-52-16,0-3 8 16,8 3-32-16,0-7-16 15,4 3-4-15,11-3-4 16,4 1 0-16,24-12 24 16,7 12-8-16,12-8 4 15,-4 10-4-15,0-3 4 16,-4 7-8-16,-12 0-4 15,1 7 4-15,-16-3 4 16,-8 3-4-16,-8-7 40 16,1 7-20-16,-12-1 32 15,-4 8-32-15,-12-4 4 16,0 4-16-16,-11 3-8 16,8 4 0-16,-12-11 4 15,3 11-4-15,1-7 16 16,12-4-12-16,-1-10-64 15,4 14 28-15</inkml:trace>
          <inkml:trace contextRef="#ctx0" brushRef="#br0" timeOffset="388.5335">549 8303 520 0,'-4'0'192'0,"4"0"-152"0,0 13-8 0,-4-9 60 16,0 3-56-16,-4 0 40 16,8 3-44-16,-7 0 44 15,7 1-44-15,-8-1 4 16,4 4-24-16,-4 3 20 15,4 0-20-15,-7 14 24 16,7 0-24-16,-4 24 12 16,4 0-12-16,-3 14-8 15,-1-4 0-15,0 1 40 16,4-11-24-16,0-4-8 16,8-9-8-16,-8-8 20 15,8-3-12-15,-4-7 56 16,4-3-36-16,0-8 80 15,4 1-60-15,-4-10-16 16,3-1-24-16</inkml:trace>
          <inkml:trace contextRef="#ctx0" brushRef="#br0" timeOffset="855.2877">789 8980 572 0,'0'0'208'0,"0"0"-160"0,0-6-12 16,0 2 76 0,0 8-68-16,0-4-8 15,-8 6-24-15,0 1 32 16,1 7-20-16,-9 3 40 15,4 4-36-15,-3 6 20 16,7 1-28-16,1 3 8 16,-1 0-16-16,0 0 0 15,8-4-4-15,-4-6 56 0,4 0-36 0,0-11 60 16,4 0-52-16,0-10-140 16,0-3 56-16,4-11-452 15,3 4 276-15</inkml:trace>
          <inkml:trace contextRef="#ctx0" brushRef="#br0" timeOffset="1828.8775">1033 9049 496 0,'0'0'184'0,"0"0"-140"0,-8-3-16 15,4-1 108 1,4 4-80-16,-4-3 84 16,0 3-80-16,4-3 48 15,0-1-64-15,0-3-4 16,0 4-24-16,0-4-12 16,4 7 0-16,0-7-4 0,8 4 0 0,-5-4 0 15,5 3 0-15,4-3 0 16,3 7 0-16,-4-10-12 15,1 10 8-15,-1-3 28 16,1 3-12-16,-5-7-48 31,5 14 20-31,-8-7 12 0,3 3 4 0,-3 4 0 16,4 0 4-16,-5 0-16 16,1 3 8-16,-8 4 20 15,4 0-8-15,-8-4 16 16,4 10-16-16,-8-2 4 15,5 9-4-15,-9-3 28 16,4 0-20-16,-7 7 4 16,7 0-12-16,-11-3 20 15,3-4-16-15,-7 0-12 16,7 4-4-16,-11-4 12 16,12-11-4-16,-5 5 16 15,9-5-12-15,-1-6-4 16,4 4 0-16,1-11 4 15,7 3-4-15,-4-10-12 16,4 4 4-16,-4-8 12 16,8 4-4-16,0-6-12 15,3 6 4-15,1-7-4 16,4 4 0-16,-4-4 0 0,3 7 0 0,1-7 24 16,3 11-8-16,-3-7-20 15,0-1 4-15,-5 1-12 16,1 3 8-16,0 0-8 15,-1 7 8-15,-3 0-8 16,0 0 8-16,0 0-28 16,4 7 24-16,0 0 4 15,-1 3 12-15,1-3 16 16,0 7-8-16,3-4 24 16,1-3-20-16,0 0 4 15,-1 0-8-15,1 0-8 16,3 3 4-16,-3-10 4 15,3 7-4-15,-3-7 24 16,4 7-16-16,-1-11 12 16,4 4-12-16,1-6 20 15,3-5-20-15,-4-3 48 16,5 8-32-16,-9-12-296 16,4 1 144-16</inkml:trace>
          <inkml:trace contextRef="#ctx0" brushRef="#br0" timeOffset="412781.2089">975 9852 8 0,'131'24'4'0,"-84"-10"-4"0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0:02.2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5020AF-BE42-4548-B6F3-68EE59DB6DB8}" emma:medium="tactile" emma:mode="ink">
          <msink:context xmlns:msink="http://schemas.microsoft.com/ink/2010/main" type="writingRegion" rotatedBoundingBox="12096,1104 12470,3473 11307,3657 10933,1288"/>
        </emma:interpretation>
      </emma:emma>
    </inkml:annotationXML>
    <inkml:traceGroup>
      <inkml:annotationXML>
        <emma:emma xmlns:emma="http://www.w3.org/2003/04/emma" version="1.0">
          <emma:interpretation id="{880BA03F-4D1E-4F0E-A047-268A82CEFFD7}" emma:medium="tactile" emma:mode="ink">
            <msink:context xmlns:msink="http://schemas.microsoft.com/ink/2010/main" type="paragraph" rotatedBoundingBox="12096,1104 12470,3473 11307,3657 10933,1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46DD11-378C-483F-8DE4-CF6D89E1EEE4}" emma:medium="tactile" emma:mode="ink">
              <msink:context xmlns:msink="http://schemas.microsoft.com/ink/2010/main" type="line" rotatedBoundingBox="12096,1104 12470,3473 11307,3657 10933,1288"/>
            </emma:interpretation>
          </emma:emma>
        </inkml:annotationXML>
        <inkml:traceGroup>
          <inkml:annotationXML>
            <emma:emma xmlns:emma="http://www.w3.org/2003/04/emma" version="1.0">
              <emma:interpretation id="{D839F217-2709-44A3-9FFC-795E8A975D80}" emma:medium="tactile" emma:mode="ink">
                <msink:context xmlns:msink="http://schemas.microsoft.com/ink/2010/main" type="inkWord" rotatedBoundingBox="12096,1104 12223,1906 11269,2056 11142,1255">
                  <msink:destinationLink direction="with" ref="{10BE5C3F-2776-49BF-A7EC-F8341518C3B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2842-995 728 0,'-16'-7'268'0,"16"7"-208"0,-4-7-16 16,0 4 124-1,8 6-100-15,0-3 0 16,4 0-44-16,4-3 12 15,11 3-24-15,0-7 32 0,4 4-28 0,8-8 40 16,0 8-32-16,7-4 12 16,1 4-20-16,0 3-24 15,-1 3 0-15,-7 1 12 16,-8-1 0-16,-8 11 16 16,-3-7-12-16,-12 17 24 15,-4-11-20-15,-12 12 4 16,4-1-8-16,-11 7-16 15,4 3 4-15,-13 0 56 16,5-3-28-16,-8 4-12 16,4-1-4-16,-8 4 0 15,4 0-4-15,-7 0-4 16,7 0 4-16,-8-7-4 16,4 0 0-16,4-7-20 15,12 0 12-15,7-7-24 16,8 0 20-16,16-3 12 15,3-4 4-15,9-3 8 16,3 0-8-16,-4-4-4 16,4 4 4-16,-4-7-4 15,4 4 0-15,-3-4 24 16,-1 0-12-16,-4-4-4 16,1 4-4-16,-5-7 20 15,4 1-12-15,-3-8-92 16,-1 7 44-16</inkml:trace>
          <inkml:trace contextRef="#ctx0" brushRef="#br0" timeOffset="288.0465">2900-761 880 0,'-20'0'328'0,"20"0"-256"0,12 4-16 0,-8-4 100 16,4 0-96-16,3 0 36 15,9 3-56-15,11-3 4 16,3 0-28-16,13-3 8 15,-1 3-12-15,5-4-352 16,-5 8 188-16</inkml:trace>
          <inkml:trace contextRef="#ctx0" brushRef="#br0" timeOffset="826.5337">3411-551 632 0,'-16'-3'236'0,"16"3"-184"0,-8 3-16 0,-11-3 52 16,15 4-56-16,-11-1 24 15,3 0-36-15,-7 4 60 16,3 0-44-16,-3 4 20 16,3 2-36-16,-7 5 28 15,4-1-32-15,-4 3 20 16,7 1-20-16,1 0 20 15,7-1-24-15,8-2 24 16,0-1-24-16,15-7 24 16,5-3-24-16,7-7 12 15,0 0-12-15,4-4 12 16,0 4-16-16,-4-6-20 16,-4 2 4-16,0-6 12 15,-15 6 0-15,-4-9-12 16,0 6 4-16,-12-10 28 15,4 3-12-15,-7-10-20 16,-1 6 0-16,4-2 20 16,8 3-4-16,4-4-64 0,12 7 28 15,-1-3-304-15,8 7 180 0</inkml:trace>
          <inkml:trace contextRef="#ctx0" brushRef="#br0" timeOffset="1351.6051">3589-589 728 0,'-4'0'268'0,"4"0"-208"0,4-3-16 15,-4-1 72 1,0 8-72-16,0-4 60 16,0 0-60-16,0 0-20 15,0 0-16-15,0 0 16 16,0 0-12-16,4 0 32 15,7 0-28-15,5 0 4 16,-1 3-12-16,1 1 12 0,7 3-12 16,-8 3 24-1,5 0-20-15,-9 4-4 0,-7 0-4 0,-8 3 20 16,4 4-12-16,-11-1-4 16,-1 1-4-16,-3-4 4 15,3 0-4-15,-3-3-4 16,7 3 4-16,-4-3-4 15,8-4 0-15,1-3 44 16,6 0-24-16,1 0 16 16,8-7-20-16,7 0 0 15,4 0-8-15,8-3-8 16,-3 3 4-16,6-4-84 16,-3 4 44-16</inkml:trace>
        </inkml:traceGroup>
        <inkml:traceGroup>
          <inkml:annotationXML>
            <emma:emma xmlns:emma="http://www.w3.org/2003/04/emma" version="1.0">
              <emma:interpretation id="{A4300297-EB82-4FA4-A773-FB0B7387CD8A}" emma:medium="tactile" emma:mode="ink">
                <msink:context xmlns:msink="http://schemas.microsoft.com/ink/2010/main" type="inkWord" rotatedBoundingBox="12174,2630 12312,3498 11307,3657 11169,2789"/>
              </emma:interpretation>
            </emma:emma>
          </inkml:annotationXML>
          <inkml:trace contextRef="#ctx0" brushRef="#br0" timeOffset="18136.3353">2853 1073 696 0,'-7'7'256'0,"7"-7"-196"0,7 0-20 0,1-7 76 16,4 7-72-16,3 0 24 15,4-7-36-15,9 4-32 16,3-4 0-16,11-14 16 16,1 8-8-16,15-11 16 15,-4 3-16-15,4-13 16 16,-8-1-16-16,-7-10 4 16,0-3-4-16,-13-3 4 15,-6 2-8-15,-13 1 84 16,1 10-44-16,-8-3 24 15,0 14-40-15,-4-1 0 16,0 4-16-16,-4 3 20 16,0 4-20-16,0 0 12 15,4 10-12-15,-4-3-32 16,8 6 8-16,-8 1-12 16,4 6 12-16,-8-3 16 15,5 4 0-15,-13 3-12 16,4 6 4-16,-15 18 20 15,8 0-8-15,-8 21-12 16,8 3 0-16,-1 10 20 16,9-10-8-16,3 0-4 15,4-3 0-15,8-7-4 0,11-7 0 0,5-4 16 16,-1-6-8-16,8-8 48 16,4-3-28-16,-4-6 48 15,0-1-44-15,-7-10-288 16,-1 0 136-16</inkml:trace>
          <inkml:trace contextRef="#ctx0" brushRef="#br0" timeOffset="18482.015">3612 1015 808 0,'19'0'300'15,"-19"0"-232"-15,27 7-20 0,-15 0 44 16,4-1-60-16,-1 5 24 16,4 3-36-16,-7 3-8 15,7 3-8-15,-19-2 40 16,0 9-24-16,-7-10 68 15,-5 7-48-15,-3-6 44 16,3-5-48-16,-4-6 0 16,9 7-24-16,3-7-44 15,8-4 20-15,15-3-16 0,4 7 16 16,24-7 52-16,-9 0-20 0,9 0-212 31,-1-7 104-31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0:38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27DE70-046C-4908-A700-32E979DCDAED}" emma:medium="tactile" emma:mode="ink">
          <msink:context xmlns:msink="http://schemas.microsoft.com/ink/2010/main" type="writingRegion" rotatedBoundingBox="12410,2856 20772,903 21172,2611 12809,4565"/>
        </emma:interpretation>
      </emma:emma>
    </inkml:annotationXML>
    <inkml:traceGroup>
      <inkml:annotationXML>
        <emma:emma xmlns:emma="http://www.w3.org/2003/04/emma" version="1.0">
          <emma:interpretation id="{55B85D78-5D61-4AA2-B32E-FFB3D3F57EBE}" emma:medium="tactile" emma:mode="ink">
            <msink:context xmlns:msink="http://schemas.microsoft.com/ink/2010/main" type="paragraph" rotatedBoundingBox="12410,2856 20772,903 21172,2611 12809,4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699620-7CAF-4205-802A-36E8669B879E}" emma:medium="tactile" emma:mode="ink">
              <msink:context xmlns:msink="http://schemas.microsoft.com/ink/2010/main" type="line" rotatedBoundingBox="12410,2856 20772,903 21172,2611 12809,4565"/>
            </emma:interpretation>
          </emma:emma>
        </inkml:annotationXML>
        <inkml:traceGroup>
          <inkml:annotationXML>
            <emma:emma xmlns:emma="http://www.w3.org/2003/04/emma" version="1.0">
              <emma:interpretation id="{1CB782C1-8038-4CD1-B1A3-8E9E7057F9E1}" emma:medium="tactile" emma:mode="ink">
                <msink:context xmlns:msink="http://schemas.microsoft.com/ink/2010/main" type="inkWord" rotatedBoundingBox="12431,2944 13598,2671 13930,4094 12763,43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4564 2064 496 0,'-11'-20'184'15,"11"20"-140"-15,-4-31-16 0,0 10 76 16,8 4-64-16,-4-21 36 16,4 4-44-16,0-18 24 15,3 4-28-15,-3-7 8 16,0 10-20-16,0-7 20 15,0 11-24-15,-4-17-4 16,4 13-4-16,-4-21 12 16,4 8-8-16,-1-7-12 15,1 10 0-15,0-4-4 0,4 14 0 16,-4-3 8-16,0 10 0 0,0-3 8 16,-1 10-4-16,1-10 40 15,4 10-20-15,-4-11 12 16,0 12-20-16,0-12 0 15,3 8-8-15,1-7 12 16,0 6-12-16,3-3-12 16,1 11 0-16,0-4 4 15,3 10 0-15,-3-3 0 16,3 10 0-16,-3-3 0 16,3 3 0-16,-3 7-12 15,7 4 8-15,-11 3-4 16,11 0 0-16,-7 3 8 15,7 8 0-15,1-1 8 16,-1 0-4-16,-3 4-12 16,3 3 4-16,-4 1 12 15,1 2-4-15,-8 1 16 16,7-1-12-16,-15 1-12 16,0 0 0-16,-8-1 56 15,-7-2-28-15,-8 2-12 16,3-3-4-16,-7 1-8 15,-4-5 0-15,0 5 16 16,12-11-8-16,-4-1-12 16,15 1 0-16,-8-7 4 15,13 0 0-15,-9 0-12 0,12-7 8 16,-4 7-32-16,8 0 20 0,0-6 4 16,4 6 12-16,-1 6-28 15,5 1 16-15,-4 0 12 16,3 4 4-16,5 2-12 15,-1 1 4-15,5-4 4 16,3 11 0-16,0-11-12 16,0 4 8-16,-3 0 12 15,-1-4-4-15,-7 0 16 16,3 1-12-16,-15-4 4 16,0 3-4-16,-15 0 12 15,3 1-12-15,-7-1 16 16,-8-3-16-16,-1 0 40 15,5 0-24-15,-4-7-4 16,8 0-12-16,-4-4-8 16,7 4 4-16,-3-10 12 15,3 10-8-15,1-7-4 16,3 4 0-16,-3-4-16 16,7 7 8-16,-4-4-16 15,5 8 12-15,-1-4-68 16,8 3 44-16,-4 1-120 15,8 2 88-15</inkml:trace>
          <inkml:trace contextRef="#ctx0" brushRef="#br0" timeOffset="675.478">5133 1073 684 0,'-7'-7'252'0,"7"7"-192"0,0-3-20 16,0 0 48-1,3 3-56-15,1-7 48 16,8 7-44-16,7-4 8 16,-3 8-28-16,-1-4-8 15,5 3-4-15,-5 1-4 16,5 6 0-16,-9 0 8 16,5 0-4-16,-9 4 8 0,1 0-8 15,-8 3 32-15,0 0-20 0,-4-3 4 16,0 3-12-16,-3-3-8 15,-1 3 4-15,-4-3 12 32,5 0-8-32,-5-4-12 0,8 1 0 0,-4-5 12 15,8 5-4-15,-7-8 8 16,7 1-8-16,-4-4-20 16,4 0 8-16,0-4 48 15,7 4-20-15,1-3-8 16,8 3-8-16,3-4-4 15,0 1 0-15,1-4 8 16,3 7-4-16,-4 0 8 16,-3 3-8-16,-1-3-152 15,-3 7 80-15</inkml:trace>
          <inkml:trace contextRef="#ctx0" brushRef="#br0" timeOffset="-1169.2497">4197 1152 696 0,'-4'-10'256'16,"4"10"-196"-16,0 4-20 0,-4-1 24 15,4 4-44-15,-4 10 0 16,0 4-12-16,-11 10 4 16,3 3-8-16</inkml:trace>
        </inkml:traceGroup>
        <inkml:traceGroup>
          <inkml:annotationXML>
            <emma:emma xmlns:emma="http://www.w3.org/2003/04/emma" version="1.0">
              <emma:interpretation id="{1D4EABB8-754C-405A-AD1F-B97346DAD989}" emma:medium="tactile" emma:mode="ink">
                <msink:context xmlns:msink="http://schemas.microsoft.com/ink/2010/main" type="inkWord" rotatedBoundingBox="16233,3080 16270,3071 16299,3197 16263,32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121.932">7824 826 820 0,'4'0'304'0,"11"17"-236"0,8 7-20 0,-19-10-8 15,4-1-32-15,-16 15-28 16,4-1 8-16</inkml:trace>
        </inkml:traceGroup>
        <inkml:traceGroup>
          <inkml:annotationXML>
            <emma:emma xmlns:emma="http://www.w3.org/2003/04/emma" version="1.0">
              <emma:interpretation id="{DD6E35C2-D9D1-44C7-892C-5A892A541BF3}" emma:medium="tactile" emma:mode="ink">
                <msink:context xmlns:msink="http://schemas.microsoft.com/ink/2010/main" type="inkWord" rotatedBoundingBox="17096,2030 19197,1000 19871,2375 17771,3406"/>
              </emma:interpretation>
            </emma:emma>
          </inkml:annotationXML>
          <inkml:trace contextRef="#ctx0" brushRef="#br0" timeOffset="49151.2025">9361 1152 488 0,'-4'-51'180'0,"4"51"-140"0,-8-48-12 0,4 24 92 16,8 3-72-16,-8-17 32 16,8 0-44-16,-12-20 40 15,12 3-44-15,-4-24 28 16,4 10-32-16,-4-14-8 16,12 18-12-16,-5-18 4 15,1 14-8-15,0-27-20 16,0 17 8-16,-5-11 4 15,13 15 4-15,-4-8 44 16,-1 14-24-16,1-13 8 16,3 20-16-16,-3-21 12 15,7 18-16-15,4-11-4 16,5 24 0-16,3-6-16 16,0 17 8-16,3 6 12 15,-3 11-4-15,-4 4-20 16,-3 9 8-16,-9 4-4 15,-7 7 4-15,-8 11 32 16,8 6-12-16,-24 10-4 0,12 4-4 16,-15 4 28-16,3-1-16 0,5-3-12 31,-5 0-8-31,1-10 4 0,7-4 0 0,0-3 0 16,1-4 0-16,14-3-20 15,5 0 12-15,11 3-32 16,4 7 24-16,12 11-4 15,4-4 12-15,-1 7 8 16,1-4 0-16,3 1 0 16,-11-1 0-16,-4-6 0 15,-4 0 0-15,-8-4 8 16,1 0-4-16,-12-6 40 16,-1 2-20-16,-11-6-4 15,-3 3-12-15,-17-3 12 16,1 0-12-16,-19-3 4 15,-1 3-4-15,-15-4 80 16,12 0-44-16,-9-3 12 16,17 0-32-16,-1 0-4 15,16-6-12-15,3-5-8 16,13 4 4-16,3-10-16 16,11 10 8-16,13-6-332 15,7 6 184-15</inkml:trace>
          <inkml:trace contextRef="#ctx0" brushRef="#br0" timeOffset="49784.3856">10661-554 592 0,'-4'0'220'0,"4"0"-172"0,-3 0-12 0,-1 0 120 16,8 0-92-16,-4 0 44 15,0 0-64-15,0 0 20 16,0 0-36-16,0 0-8 15,0 0-12-15,3 0 20 16,5 0-16-16,4-7 4 16,3 7-8-16,12 0 12 15,4-4-12-15,12 1 4 16,3 3-4-16,9 0 12 16,-9 3-12-16,-7-6 4 15,7 6-4-15,-19-3 12 16,-7 0-12-16,-1-3 24 15,-11-1-20-15,0-2-4 16,-5 2-4-16,-3-6-260 16,0 6 140-16</inkml:trace>
          <inkml:trace contextRef="#ctx0" brushRef="#br0" timeOffset="50294.2721">10638-265 528 0,'4'0'196'0,"-4"0"-152"0,-12 3-12 0,8-3 116 16,8 0-88-16,-4 0 80 16,0 0-80-16,0 0 4 15,8 7-40-15,0-7 56 16,3 0-44-16,5-3 28 15,3 3-36-15,5-7 0 16,10 3-16-16,5-3 12 16,0 4-16-16,7 0-4 15,-7 3 0-15,7-4 12 16,-7 4-8-16,-12 0 4 16,0 0-4-16,-7 0-24 15,-1 7 8-15,-11-4 20 16,3 1-4-16,-11-4 24 15,8 3-20-15,-8-3-4 16,0 0-4-16,0-3-68 16,12 3 36-16,-12-4-296 15,0 8 180-15</inkml:trace>
          <inkml:trace contextRef="#ctx0" brushRef="#br0" timeOffset="70848.3811">10193 17 600 0,'-16'-7'224'0,"20"4"-176"0,-8 3-12 0,1 0 80 15,3 3-72-15,-8 0 52 16,4 8-56-16,-15 3 32 15,15 6-40-15,-12 8 36 16,9 3-40-16,-5 7 20 16,4-1-28-16,-3-2 8 15,3-1-16-15,-4-10 12 16,8 0-16-16,0-10 48 16,4 0-28-16,4-7-172 15,4 0 76-15</inkml:trace>
        </inkml:traceGroup>
        <inkml:traceGroup>
          <inkml:annotationXML>
            <emma:emma xmlns:emma="http://www.w3.org/2003/04/emma" version="1.0">
              <emma:interpretation id="{6EF4F4C4-2C62-4EA8-8A8C-556A688F5D66}" emma:medium="tactile" emma:mode="ink">
                <msink:context xmlns:msink="http://schemas.microsoft.com/ink/2010/main" type="inkWord" rotatedBoundingBox="20009,1512 20868,1311 21012,1927 20153,2127">
                  <msink:destinationLink direction="with" ref="{5D122660-FE4B-44C9-AD49-CC90BB40DCDE}"/>
                </msink:context>
              </emma:interpretation>
            </emma:emma>
          </inkml:annotationXML>
          <inkml:trace contextRef="#ctx0" brushRef="#br0" timeOffset="59798.1919">11900-764 436 0,'8'-14'160'0,"-4"11"-124"0,0-1-8 0,-1 1 80 16,1-1-64-16,0-3 80 15,0 7-72-15,-4-3 16 16,4 3-36-16,-4-4 56 16,4 4-48-16,-4-3-24 15,0 3-16-15,-4-3 8 16,4 6-4-16,-8-3 24 16,4 0-16-16,-3 0-32 15,3 0 12-15,-4 0 8 16,4 0 4-16,-8 0-12 15,9 3 4-15,-13 1-4 16,8 3 0-16,-19 0 16 16,16 3-4-16,-20 7-4 15,11 4 4-15,-7 17-4 16,0 6 0-16,0 12 24 16,12 2-12-16,7-6-40 15,8-11 16-15,8-3 56 16,7-7-24-16,8-11 4 15,1-2-16-15,-1-12 20 16,4-2-16-16,0-14 24 16,0 3-24-16,-8-17-4 0,1 3-4 15,-5-13 20-15,-7 3-12 0,-4 0 12 16,4 7-12-16,-8 6-52 16,0 8 24-16,0 13-40 15,0 11 32-15,0 17 12 16,0 4 8-16,3 6-16 15,13-3 12-15,3-4 20 16,16-6-4-16,8-8 40 16,3-2-24-16,16-8 4 15,-4 0-16-15,-8-6 12 16,-3-1-16-16,-8-13 24 16,-8 3-20-16,-8-24-4 15,0 3-4-15,-7-27 20 16,-1 4-12-16,-11-15-4 15,4 11-4-15,-4 4 4 16,3 13-4-16,-3 0-36 16,4 14 16-16,4 3-320 15,3 4 184-15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0:26.4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77A719-0316-4183-A034-4043ED33F8DB}" emma:medium="tactile" emma:mode="ink">
          <msink:context xmlns:msink="http://schemas.microsoft.com/ink/2010/main" type="inkDrawing" rotatedBoundingBox="3262,12396 4731,12239 4737,12289 3267,12445" semanticType="callout" shapeName="Other">
            <msink:sourceLink direction="with" ref="{5A60B61D-B67D-4E71-ABAB-07A769EE42C2}"/>
          </msink:context>
        </emma:interpretation>
      </emma:emma>
    </inkml:annotationXML>
    <inkml:trace contextRef="#ctx0" brushRef="#br0">-2 160 436 0,'0'-4'160'0,"3"4"-124"0,1 0-8 0,-4 0 60 16,0 0-52-16,8 0 24 15,0-3-40-15,3 0 28 0,9 3-32 16,-1-4-4-16,8 1-8 0,4-1 40 16,12-3-24-16,3 4 44 15,16-11-36-15,23 0 4 16,28-3-20-16,7 3 28 15,-16 1-24-15,-3-1 4 16,3 0-12-16,-3 7 4 16,-16-3-8-16,-4 10-28 15,-15-7 12-15,-8 4-4 16,-15 3 8-16,-8-4 16 16,-8 11-4-16,-8-7 32 15,-3 0-20-15,-5 7 4 16,-7-4-12-16,4-3 4 15,0 4-8-15,-8-4-136 0,0 0 76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0:27.1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60B61D-B67D-4E71-ABAB-07A769EE42C2}" emma:medium="tactile" emma:mode="ink">
          <msink:context xmlns:msink="http://schemas.microsoft.com/ink/2010/main" type="inkDrawing" rotatedBoundingBox="3274,12725 4759,12387 4771,12440 3286,12778" shapeName="Other">
            <msink:destinationLink direction="with" ref="{2D77A719-0316-4183-A034-4043ED33F8DB}"/>
          </msink:context>
        </emma:interpretation>
      </emma:emma>
    </inkml:annotationXML>
    <inkml:trace contextRef="#ctx0" brushRef="#br0">0 347 392 0,'4'-3'148'0,"0"3"-116"0,3 3-8 0,5-3 40 16,-4-3-40-16,3 0 60 15,5-4-48-15,7 0 44 16,16-7-44-16,7-3-28 16,16-7-8-16,16-7 24 0,26-4-12 15,28 8 12-15,-5-4-12 16,13 3 28-16,3 4-24 15,-11 7 12-15,-20 0-16 16,-19 10-8-16,-27-3 0 16,-12-1 20-16,-15-2-12 0,-20 6 12 15,-7 0-12 17,-12 3 12-32,-8 1-16 0,-4 3-108 0,-3 0 52 0,-5 14-536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1:41.4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DF15C7-568A-4A23-A3CC-C3B37BC460F7}" emma:medium="tactile" emma:mode="ink">
          <msink:context xmlns:msink="http://schemas.microsoft.com/ink/2010/main" type="inkDrawing" rotatedBoundingBox="17905,12701 24848,12684 24856,16075 17913,16091" semanticType="enclosure" shapeName="Other">
            <msink:sourceLink direction="with" ref="{7575C440-27FE-4330-A0BE-05B503746F64}"/>
            <msink:sourceLink direction="with" ref="{98332974-9899-4A62-B6EF-B29F63845AD5}"/>
          </msink:context>
        </emma:interpretation>
      </emma:emma>
    </inkml:annotationXML>
    <inkml:trace contextRef="#ctx0" brushRef="#br0">1051 349 228 0,'-23'0'84'0,"11"0"-64"0,0 0-8 0,1 7 28 16,-5 0-24-16,-7 6-12 0,-8 5-8 15,-8 9 4-15,-7 8 0 16,-1 6-20-16,-3 7 12 15,8 4-12-15,-1 3 8 16,8-7 60-16,-4-3-24 16,8-4-36-16,4-3 4 15,0-4 28-15,4 1-12 16,-4 6 16-16,-4 7-12 16,0 11-8-16,-4 2 0 15,0 8-24-15,0-10 12 16,4-4 32-16,1-10-16 15,2-4 0-15,5-10-4 16,4 3-4 0,3-3 0-16,5 0 16 0,-5 7-8 0,5 3 4 15,3 11-4-15,-4 6 4 16,-3 11-8-16,3-7-4 16,-3-7 4-1,3-3 12-15,0-18-8 0,5 4 4 16,7-7-4-16,-8-3 28 15,16-4-20-15,-1 0 4 16,1 0-12-16,8 3-8 16,7 4 4-16,4 7 12 15,4 10-8-15,0-3 24 0,0 0-20 16,4 3-12-16,0-7-4 16,-1-3-32-16,1-7 20 15,0 0 24-15,0-7-4 16,4 4 36-16,-1-11-24 15,1 0-12-15,4-3-8 16,11 0 20-16,0-1-8 16,4 5-20-16,4-1 4 15,-4 4 12-15,0 3 0 16,0 0-12-16,-4 0 4 16,1 0 28-16,3-4-12 15,8 5-12-15,15-1-4 16,4 0 4-16,8 7 0 15,-8-7 0-15,-11-4 0 0,-9 5-12 16,9-1 8-16,3-4 28 16,5 1-12-16,-5 0-20 15,-3-1 0-15,-9 1 12 16,-3 0 0-16,-7-4-4 16,10 0 4-16,1-10-24 15,4 0 12-15,7 3 4 16,9 7 4-16,-9-6 0 15,-4 6 0-15,1-10 8 16,3 0-4-16,5-1-4 16,3 5 4-16,4 2-4 15,-12 5 0-15,-3-1-20 0,-1-3 12 16,-3-11 12-16,4 4 0 31,19-10-4-31,3 3 4 0,-10 3-16 0,-5 0 8 16,-4 1 28-16,1-4-12 15,-5 7-20-15,1-7 0 16,-1 0 4-16,5 0 4 16,-9 0 32-16,-7 0-16 15,0-4-24-15,-7-3 4 16,-1 7 0-16,4-10 4 16,4-4 0-16,0 4 0 15,3 0-12-15,1-1 8 16,-8 4 12-16,-3 1-4 15,-5-1-28-15,4 0 12 0,-7 0 4 16,-1-3 8-16,4-1 16 16,5-2-8-16,3 2-20 15,4 1 4-15,-12 3 32 16,12-3-16-16,-20 6 8 16,20-3-8-16,-23-3-16 15,0-7 4-15,3 7 12 16,-3-8-4-16,-8-2-4 15,15-1 4-15,1-7 4 16,3-6-4-16,1 0 16 0,3-4-12 16,-4-3-4-16,4-1 0 15,-15 4-16-15,4 1 8 0,-9 2 12 16,-3 4-4 0,4 0-4-16,-4 0 4 0,4 0-4 15,-4 0 0-15,8 0-12 16,-12-7 8-16,0 1-24 15,-4-8 16-15,4 0-32 16,-11-10 28-16,7 3 24 16,-8-6-4-16,1 6-8 15,11 4 0-15,-8 3 4 16,1 1 0-16,3-4-12 16,-8-4 8-16,9-10 4 15,-9-7 0-15,8 0 0 16,-11 1 0-16,-8 6 0 15,-4 7 0-15,11-1 16 16,-7 5-8-16,4-8-4 16,-4-6 0-16,-4-4-24 0,0-3 12 15,-4 3 4-15,4 7 4 16,-8 11 8-16,8 2-4 16,0 5-12-16,0-1 4 15,-4-7 12-15,1-3-4 16,-5 0-28-16,8-10 12 15,-12 6 40-15,8 4-16 16,-3 7-36-16,-9 3 12 16,1 7 20-16,-9 4-4 15,9 3 20-15,-8 7-16 16,-4 10-12-16,-4-3 0 16,-4 0 4-16,-4-4 0 0,8 1 0 15,-8-5 0-15,1 1-36 16,-5 4 20-16,-3-4 60 15,-9 0-24-15,-3-1-40 16,-15 12 8-16,-1-8 12 16,-3 4 0-16,11 3-8 15,4 4 4-15,4-4-4 16,-8 7 0-16,8-3 0 16,-15 10 0-16,-1-7 16 15,4 7-4-15,-3 0-20 16,19 3 8-16,-4 1 20 15,-4 3-4-15,11 0-4 16,-3-1 0-16,-4 1-16 16,-8 4 8-16,0-1 4 0,4 4 0 15,1-1 0-15,6 5 0 16,1-1 24-16,4 0-12 16,7 0-12-16,-3-3-4 15,-1-4 20-15,-7 1-8 16,-4-1 4-16,-8-3-4 15,0 0-24-15,5-4 8 16,2 4 12-16,9 0 0 16,4-4 24-16,3-3-16 15,1 0 4-15,-1 4-8 16,-4-4-8-16,-3 0 4 0,0 3 12 16,0 1-8-1,-1-1 4-15,1 4-4 0,0-7 4 16,3 7-8-16,4-7-20 15,5 3 8-15,3 1-12 16,4-1 8-16,0-3 24 16,4 0-4-16,-4 0 4 15,4-3-4-15,-4-1-8 16,0 1 4-16,-4 0 12 16,0-1-8-16,-3 1-20 15,-5 3 4-15,-4 0 40 16,5-4-20-16,3 1-20 15,-3-4 4-15,3 3 16 16,0 1-4-16,-3-7 4 16,-5 3-4-16,-3 0-24 15,-8-3 8-15,0 3 4 0,0 7 4 16,0-4 0-16,-1 4 0 16,5 0 16-16,0 0-8 15,-4 0-4-15,-8 4 0 16,4-4-24-16,-7 3 12 15,-1 7 4-15,0-3 4 16,8 4 0-16,4-4 0 16,4-1-12-16,-4 1 8 15,4-3 28-15,-8 3-12 16,-4-7 4-16,-4 7-8 16,-3 3 12-16,7-3-12 0,4 3 4 15,4-3-4-15,8 0-8 31,7 0 4-31,-11 0-4 0,-4-4 0 16,7 0 0 0,5 4 0-16,-8 0 32 0,4 4-16 15,7-1-120-15,0 4 56 16,12 10-448-16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1:52.1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8D164E-3D50-4EC0-9676-B4FE030F24DA}" emma:medium="tactile" emma:mode="ink">
          <msink:context xmlns:msink="http://schemas.microsoft.com/ink/2010/main" type="inkDrawing" rotatedBoundingBox="2532,6453 4290,6333 4292,6368 2535,6488" semanticType="underline" shapeName="Other">
            <msink:sourceLink direction="with" ref="{09489FC7-818E-43E2-ABAA-16A665A26891}"/>
          </msink:context>
        </emma:interpretation>
      </emma:emma>
    </inkml:annotationXML>
    <inkml:trace contextRef="#ctx0" brushRef="#br0">0 139 228 0,'8'-10'84'0,"-8"7"-64"0,4-4-8 0,-4 7 48 16,11 0-36-16,1 0 0 15,-1 3-16-15,1 1-24 16,7-1 8-16,-3 1 64 16,11-1-28-16,8-3-12 15,15 0-8-15,12 0 16 16,8-7-12-16,11 0-12 15,31 0-4-15,16-6 4 16,4 2 0-16,-1 1-12 16,5 0 8-16,3 3 28 0,-15 0-12 15,-20 0-12-15,-14-7-4 16,-21 4 84-16,-7 0-48 16,-15 3 0-16,-13 3-20 15,-10 4 52-15,-17 7-36 16,-7 7-160-16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4.3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E0B9E5-AE1F-4E15-A4F4-9D4EB0DA2704}" emma:medium="tactile" emma:mode="ink">
          <msink:context xmlns:msink="http://schemas.microsoft.com/ink/2010/main" type="inkDrawing" rotatedBoundingBox="11551,2281 12757,2067 12839,2529 11633,2743" semanticType="callout" shapeName="Other">
            <msink:sourceLink direction="with" ref="{D4254EF1-9CA7-4B6A-A34E-EBCE319FF03F}"/>
            <msink:sourceLink direction="with" ref="{6453A2EA-905C-4B67-9698-DC4CC7415AB6}"/>
          </msink:context>
        </emma:interpretation>
      </emma:emma>
    </inkml:annotationXML>
    <inkml:trace contextRef="#ctx0" brushRef="#br0">1158 3 748 0,'4'-10'276'0,"-4"10"-216"0,0 0-16 0,0 0 112 15,0 0-96-15,-4 0 64 16,4 0-72-16,-4 3-28 15,4 4-16-15,-8 4-8 16,4 6 0-16,-4 7-12 16,8 0 8-16,-3 17 12 15,3 0-4-15,0 8 8 16,3-5-8-16,-3-2 32 16,4-4-20-16,-4-4 4 15,0-7-12-15,0-6 4 16,0-4-8-16,0-3 16 15,0 0-12-15,-7-7 24 0,7 0-20 16,-4-7 4-16,-4 0-8 0,-4-4-8 16,5 4 4-16,-13-3-16 15,5 6 8-15,-8-6 28 16,-1 3-12-16,-14-4-20 16,7 1 0-16,-35-4 56 15,8 7-24-15,-27-3 24 16,11 3-28-16,-23 0 0 15,8 0-12-15,-11-4 48 16,18 4-32-16,-7-3-20 16,16 3-4-16,11-4 0 15,23 8 0-15,12-11-28 16,15 3 16-16,16-9 12 16,8 6 4-16,11 0-356 15,4 0 196-15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1:52.7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4E2D44-66CB-41F1-8D10-B254FED7508A}" emma:medium="tactile" emma:mode="ink">
          <msink:context xmlns:msink="http://schemas.microsoft.com/ink/2010/main" type="inkDrawing" rotatedBoundingBox="2746,6752 4457,6633 4460,6681 2749,6800" semanticType="underline" shapeName="Other">
            <msink:sourceLink direction="with" ref="{09489FC7-818E-43E2-ABAA-16A665A26891}"/>
          </msink:context>
        </emma:interpretation>
      </emma:emma>
    </inkml:annotationXML>
    <inkml:trace contextRef="#ctx0" brushRef="#br0">0 130 300 0,'42'-3'112'0,"-11"3"-88"0,43 3-8 15,-35-3-24-15,19-3 0 16,31-4 20-16,27-4-4 15,15 4 24-15,9-3-20 16,7 3 4-16,0 4-8 16,-19 3 12-16,-20-4-12 15,-7-3 68-15,-4-6-44 16,-16 2 16-16,-15 4-32 16,-16-3 52-16,-11 0-36 15,-16 3 4-15,-19 0-24 16,-16 4-272-16,-3-1 144 15,-8 11-168-15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1:53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8A548D-CF28-4B6F-BDB9-C5702541C516}" emma:medium="tactile" emma:mode="ink">
          <msink:context xmlns:msink="http://schemas.microsoft.com/ink/2010/main" type="writingRegion" rotatedBoundingBox="22089,3308 24180,3386 24154,4082 22064,4004"/>
        </emma:interpretation>
      </emma:emma>
    </inkml:annotationXML>
    <inkml:traceGroup>
      <inkml:annotationXML>
        <emma:emma xmlns:emma="http://www.w3.org/2003/04/emma" version="1.0">
          <emma:interpretation id="{978843E2-32A3-4072-8834-7AE7A671AFDD}" emma:medium="tactile" emma:mode="ink">
            <msink:context xmlns:msink="http://schemas.microsoft.com/ink/2010/main" type="paragraph" rotatedBoundingBox="22089,3308 24180,3386 24154,4082 22064,4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2D0841-EEE4-489D-A58E-0BF4E242B1AB}" emma:medium="tactile" emma:mode="ink">
              <msink:context xmlns:msink="http://schemas.microsoft.com/ink/2010/main" type="line" rotatedBoundingBox="22089,3308 24180,3386 24154,4082 22064,4004"/>
            </emma:interpretation>
          </emma:emma>
        </inkml:annotationXML>
        <inkml:traceGroup>
          <inkml:annotationXML>
            <emma:emma xmlns:emma="http://www.w3.org/2003/04/emma" version="1.0">
              <emma:interpretation id="{1152B9A9-522D-483A-90A5-8EF7BE907711}" emma:medium="tactile" emma:mode="ink">
                <msink:context xmlns:msink="http://schemas.microsoft.com/ink/2010/main" type="inkWord" rotatedBoundingBox="22088,3353 23057,3389 23033,4040 22064,4004"/>
              </emma:interpretation>
            </emma:emma>
          </inkml:annotationXML>
          <inkml:trace contextRef="#ctx0" brushRef="#br0">13685 1156 716 0,'-8'-21'264'0,"8"21"-204"0,12-17-16 0,-12 10 140 16,11 4-108-16,-7-4 40 15,4 7-68-15,-4 3-44 16,3 8-8-16,-7 16 8 16,0 4 0-16,0 14 24 15,0 0-16-15,-3 3 4 16,3 0-8-16,-8-3 12 16,8-14-12-16,-8 0 48 15,8-11-28-15,-4-3 28 16,4 1-28-16,-4-12 28 15,4 1-32-15,-7-7-24 0,14 0 0 16,1 0-8 0,8 0 0-16,11-7 52 0,7 11-24 0,13-8-8 15,-1 1-8-15,5 3 40 16,-1 3-24-16,-7 4 24 16,-1 0-24-16,-7-7-140 15,-8 0 64-15</inkml:trace>
          <inkml:trace contextRef="#ctx0" brushRef="#br0" timeOffset="377.0045">14184 1558 704 0,'-8'0'264'0,"8"0"-208"0,27-10-12 16,-15 10 108 0,4 0-92-16,3-7 36 15,0 7-56-15,8 0 20 16,-7 7-32-16,-1 0-28 16,0 3 0-16,-11 4 24 15,0 0-12-15,-8 10 24 16,-8 0-24-16,0-7 56 15,-3 7-36-15,-9-6-8 16,13-5-12-16,-5 5 60 16,4-5-40-16,8-6-28 0,0 7-8 0,8-11 28 15,4 4-16 1,26-7 36-16,1-3-28 16,15-8-128-16,0 11 60 15,12-13-368-15,-8-1 232 16</inkml:trace>
        </inkml:traceGroup>
        <inkml:traceGroup>
          <inkml:annotationXML>
            <emma:emma xmlns:emma="http://www.w3.org/2003/04/emma" version="1.0">
              <emma:interpretation id="{3D0230EC-BB37-4469-BA1D-94E7E3EBF896}" emma:medium="tactile" emma:mode="ink">
                <msink:context xmlns:msink="http://schemas.microsoft.com/ink/2010/main" type="inkWord" rotatedBoundingBox="23474,3360 24180,3386 24156,4023 23451,3996"/>
              </emma:interpretation>
              <emma:one-of disjunction-type="recognition" id="oneOf0">
                <emma:interpretation id="interp0" emma:lang="" emma:confidence="0">
                  <emma:literal>h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719.9851">15283 1194 592 0,'24'-31'220'0,"-24"31"-172"0,54-21-12 0,-43 14 128 16,1 4-96-16,-8-4 60 15,4 3-72-15,-20 1-24 16,4 3-20-16,-11 0 52 16,7 7-36-16,-26 3 24 15,11 1-32-15,-16 16 44 16,4-3-36-16,-3 7 4 15,11 4-20-15,0 2 0 16,8-2-4-16,7 3-32 0,16-7 12 16,4-4 56-16,19 1-20 0,4-8 32 15,8 1-28-15,4-4 0 16,7-3-16-16</inkml:trace>
          <inkml:trace contextRef="#ctx0" brushRef="#br0" timeOffset="1052.3377">15582 1562 768 0,'-4'-7'284'0,"4"7"-220"0,34 0-20 0,-22 0 112 16,11 0-96-16,1 0-16 16,3 7-28-16,-8 0 4 15,4 3-12-15,-19 7 4 16,4 4-4-16,-24 0 28 16,5-1-20-16,-12 1-4 15,-1-4-8-15,5-3 4 16,0 0-4-16,3-4 32 15,12 0-20-15,8-3-4 16,15 0-8-16,16-4 4 16,4 4-4-16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2:42.7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CAD0D1-CA80-4966-9484-1EB3527C4639}" emma:medium="tactile" emma:mode="ink">
          <msink:context xmlns:msink="http://schemas.microsoft.com/ink/2010/main" type="writingRegion" rotatedBoundingBox="16334,6863 22319,6497 22379,7470 16394,7837"/>
        </emma:interpretation>
      </emma:emma>
    </inkml:annotationXML>
    <inkml:traceGroup>
      <inkml:annotationXML>
        <emma:emma xmlns:emma="http://www.w3.org/2003/04/emma" version="1.0">
          <emma:interpretation id="{B7648C21-3F05-455C-BDA3-E2511F531ED5}" emma:medium="tactile" emma:mode="ink">
            <msink:context xmlns:msink="http://schemas.microsoft.com/ink/2010/main" type="paragraph" rotatedBoundingBox="16334,6863 22319,6497 22379,7470 16394,7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4B5194-5CCD-406B-92D6-D88004596C54}" emma:medium="tactile" emma:mode="ink">
              <msink:context xmlns:msink="http://schemas.microsoft.com/ink/2010/main" type="line" rotatedBoundingBox="16334,6863 22319,6497 22379,7470 16394,7837"/>
            </emma:interpretation>
          </emma:emma>
        </inkml:annotationXML>
        <inkml:traceGroup>
          <inkml:annotationXML>
            <emma:emma xmlns:emma="http://www.w3.org/2003/04/emma" version="1.0">
              <emma:interpretation id="{8EC99CF1-26CA-4E16-88A8-4D938A66CAF7}" emma:medium="tactile" emma:mode="ink">
                <msink:context xmlns:msink="http://schemas.microsoft.com/ink/2010/main" type="inkWord" rotatedBoundingBox="16334,6863 16515,6852 16547,7370 16366,73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13394 4521 840 0,'8'-17'312'0,"-4"10"-244"0,0-7-16 15,-4 7 76-15,7 7-80 0,1-7 8 16,0 7-36-1,0 7 40-15,-1 7-32 0,-14 17-24 16,7 14-4-16,-8 10 36 16,-4-4-24-16,-7 4 60 15,7-6-40-15,-7-5 28 16,7-6-32-16,-7-3 8 16,7-4-20-16,-7-7 44 15,11-4-32-15,4-6 28 16,4-4-28-16,4-6-96 15,4-4 36-15</inkml:trace>
        </inkml:traceGroup>
        <inkml:traceGroup>
          <inkml:annotationXML>
            <emma:emma xmlns:emma="http://www.w3.org/2003/04/emma" version="1.0">
              <emma:interpretation id="{B08824F8-0F59-4653-9A95-8E552EA2A6D3}" emma:medium="tactile" emma:mode="ink">
                <msink:context xmlns:msink="http://schemas.microsoft.com/ink/2010/main" type="inkWord" rotatedBoundingBox="17275,6985 18614,6903 18663,7693 17323,77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4.7219">14234 4820 956 0,'-4'0'352'0,"4"0"-272"0,-7-10-24 16,3 7 148-1,8 6-124-15,-1-3-24 16,9 0-36-16,7-3 8 16,5 3-16-16,14-4 12 15,1 4-12-15,11 0 12 16,1 0-16-16,-5 7-12 16,-7-7 0-16,-8 7 28 15,-8-7-12-15,-7 0 68 16,-1 0-48-16,-15 0 16 15,-4 0-32-15,-4 0 0 0,5 0-8 16,3 0-304-16,3-7 160 0</inkml:trace>
          <inkml:trace contextRef="#ctx0" brushRef="#br0" timeOffset="1288.7697">15024 4586 572 0,'-19'-13'208'0,"19"13"-160"0,-12-11-12 0,12 8 172 15,0 3-120-15,0 0 28 16,0 3-72-16,-8 1 44 16,8 6-52-16,0 14-16 15,-4 0-12-15,-7 14 24 16,11 3-16-16,-4 4 32 16,-4-4-32-16,-3 4 12 15,3-4-16-15,-8 1 36 16,12-5-24-16,-3-2 20 15,7-4-24-15,0-10 28 16,7-8-32-16,-3-6 20 16,4-3-20-16,4-8-332 15,-1 1 168-15</inkml:trace>
          <inkml:trace contextRef="#ctx0" brushRef="#br0" timeOffset="1035.3362">15105 4593 800 0,'12'-14'296'0,"-12"14"-232"15,46-20-16-15,-22 9 88 16,3 8-84-16,4-4 84 16,3 4-76-16,-3 3-12 15,-4 3-32-15,1 7 16 16,-1 4-20-16,-4 0 24 16,0 0-24-16,-7-4 48 15,-1 0-32-15,-3 4 28 16,-1 0-28-16,-11-4 60 15,0 1-48-15,-7-5 8 0,-1 1-28 16,-11 0-268-16,3 4 136 0,-11-11-284 16,8 0 224-16</inkml:trace>
          <inkml:trace contextRef="#ctx0" brushRef="#br0" timeOffset="1679.0481">15380 5006 756 0,'-12'7'280'0,"12"-7"-216"0,4 24-20 0,-4-10 120 15,0 0-100-15,0 10 72 16,0 0-80-16,0 3 12 15,0-3-36-15,0 0 40 16,0-3-40-16,-4-4 36 16,4-3-36-16,0-4 8 15,0-3-24-15,0-3-16 16,0 3-4-16,0 0 4 16,12-1 0-16,-4-2 8 15,3 3-4-15,9-4 32 16,-1 1-20-16,8-1 20 15,8 0-20-15,-8-3 20 16,-7 4-24-16,-1-4-12 16,0 0-4-16,-11-7-128 15,-8 7 72-15,0-3-304 16,0-4 204-16</inkml:trace>
        </inkml:traceGroup>
        <inkml:traceGroup>
          <inkml:annotationXML>
            <emma:emma xmlns:emma="http://www.w3.org/2003/04/emma" version="1.0">
              <emma:interpretation id="{D41C2EEC-8998-442E-887B-391D6AA356FF}" emma:medium="tactile" emma:mode="ink">
                <msink:context xmlns:msink="http://schemas.microsoft.com/ink/2010/main" type="inkWord" rotatedBoundingBox="19117,6736 21422,6595 21479,7526 19174,76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66.2986">16185 4831 520 0,'-15'-7'192'0,"11"7"-152"0,-4-7-8 15,0 3 204 1,8 8-136-16,-7-4 80 15,3 3-104-15,0-3-16 16,4 4-36-16,8-4 20 16,3 3-28-16,16 1 4 0,4 2-12 0,16-2-8 15,-1-1 4-15,8-6 40 16,-3 3-24-16,-9-7 0 16,-3 7-12-16,-8-7 28 15,-8 0-20-15,-7-3 20 16,-5 3-20-16,-11-10 8 15,0 3-12-15,-11-7-8 16,-1 11 0-16,-11-17-4 16,7 13 0-16,-15-7 0 15,8 11 0-15,-12 3-44 16,4 7 24-16,-7 3-12 16,7 4 20-16,-16 7 0 15,16 0 4-15,-7 6 0 16,11 5 0-16,-4 2 24 15,7 1-8-15,5 6 16 16,7-3-16-16,5 10-4 16,7 1 0-16,7 6-4 15,9 0 0-15,15 0 76 16,8-7-40-16,15-6-4 16,0-4-20-16,12-11 16 15,-12-6-16-15,-4-7-224 16,-7 0 116-16,-8-4-212 15,-4 1 176-15</inkml:trace>
          <inkml:trace contextRef="#ctx0" brushRef="#br0" timeOffset="3541.5924">16921 4311 716 0,'-12'-7'264'0,"12"7"-204"0,-8 0-16 15,5 0 116-15,3 0-96 16,3 0-8-16,5 0-36 0,4 0 12 16,7 4-20-16,8-1 24 15,4 7-24-15,-4 1 12 16,0 2-12-16,-7 5 28 15,-1 2-24-15,-11 1 32 16,-4 0-32-16,-16-1 32 16,4 1-32-16,-19 0 32 15,0-4-32-15,-8-4-12 16,4-2-8-16,0-1-16 16,8 0 12-16,8-3-68 15,7 4 44-15,16-1 4 16,7 0 16-16,16-3 28 15,4 4-8-15,4-8 32 16,-1 7-24-16,1-10 4 16,-4 0-12-16,-4 0-368 15,4-7 196-15</inkml:trace>
          <inkml:trace contextRef="#ctx0" brushRef="#br0" timeOffset="3781.732">17529 4394 520 0,'0'-14'192'0,"0"14"-152"0,7-7-8 16,-7 4 192 0,0 6-128-16,-7 4 24 15,7 7-72-15,-8 13-24 16,0 8-12-16,-11 20 8 0,7 0-12 0,-7 0-4 16,-1-7 0-16,-7-7 48 15,12-3-28-15,-16-10 32 16,11-4-28-16,-14-14 28 15,14 4-32-15,-11-14-24 16,16 0 0-16,-5-17-372 16,9 3 204-16</inkml:trace>
          <inkml:trace contextRef="#ctx0" brushRef="#br0" timeOffset="3985.9171">17556 4263 964 0,'4'-4'360'0,"-4"4"-280"0,15 0-24 0,-11 0-12 16,0 0-36-16,0 0 4 15,-1 7-4-15,5 0-392 16,4 3 208-16</inkml:trace>
          <inkml:trace contextRef="#ctx0" brushRef="#br0" timeOffset="5478.0925">17726 5089 592 0,'0'0'220'0,"0"0"-172"0,0 3-12 0,-8-6 92 16,16 3-76-16,-16-4 76 15,8 4-72-15,0-7 24 16,8 0-48-16,-16-6 8 16,8 6-24-16,0-7 36 15,8 4-28-15,-8-11 4 16,12 7-16-16,-12-10 28 15,7 7-24-15,1-10-12 16,4 2-8-16,-5-6 20 16,1 7-8-16,-4-10 16 15,4 3-16-15,0-10 24 16,3 3-20-16,-3-10 24 16,-4 6-24-16,4-6 24 15,7 14-24-15,-3-7-20 16,-1 10 0-16,5-4-4 15,3 11 4-15,8-3 24 16,0 6-8-16,-4 0-4 16,12 7 0-16,-8-3 20 15,1 7-12-15,-5 0 4 16,-4 3-8-16,-3 0-16 16,-5 7 4-16,-3 3 12 15,-8 4-4-15,-8 3 8 0,-3 4-8 0,-9 3 24 31,-7 1-16-31,0 2 32 0,0 1-28 0,-4 0 12 16,12-4-16-16,-1-3-8 16,5-4 0-16,15-7-60 15,0 4 32-15,15-3-40 16,5-1 32-16,-1 4 20 16,12 3 8-16,-12 8-40 15,8 2 24-15,-7 4-4 16,-5 4 16-16,-3-1 24 15,-12-3-8-15,-12-3 4 16,4 3-4-16,-11-14 28 16,0 4-20-16,-8-7 4 15,7 3-12-15,-18-10 4 16,18 4-8-16,-7-8 24 16,12 4-16-16,-5-3-32 15,9-4 12-15,11 0-212 16,0 7 124-16</inkml:trace>
          <inkml:trace contextRef="#ctx0" brushRef="#br0" timeOffset="6110.9243">18179 4837 592 0,'0'-3'220'0,"0"3"-172"0,8 0-12 16,-4-3 144-1,-1 3-104-15,1-7 68 16,0 7-84-16,0-11 0 16,4 11-36-16,-1-3 32 15,1 3-32-15,4-3 4 16,3 6-16-16,1-3 28 16,-1 0-24-16,-3 0 4 15,3 3-12-15,-11 1 12 16,4 3-12-16,-8-7 40 15,0 7-24-15,-4 3 12 0,0 0-20 0,-7 4-8 16,3-4-4-16,-4-6 28 16,5 3-16-16,-1-4-40 15,4 4 12-15,4-4-16 16,8 1 16-16,3 3 0 16,5 0 4-16,3-11 52 15,0 8-24-15,9-11-36 16,-1 3 8-16</inkml:trace>
        </inkml:traceGroup>
        <inkml:traceGroup>
          <inkml:annotationXML>
            <emma:emma xmlns:emma="http://www.w3.org/2003/04/emma" version="1.0">
              <emma:interpretation id="{0E33324A-3C8B-4563-8694-14659A2F83BD}" emma:medium="tactile" emma:mode="ink">
                <msink:context xmlns:msink="http://schemas.microsoft.com/ink/2010/main" type="inkWord" rotatedBoundingBox="21857,6623 22325,6595 22363,7209 21895,7237"/>
              </emma:interpretation>
              <emma:one-of disjunction-type="recognition" id="oneOf3"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e 2</emma:literal>
                </emma:interpretation>
                <emma:interpretation id="interp5" emma:lang="" emma:confidence="0">
                  <emma:literal>e z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e Z</emma:literal>
                </emma:interpretation>
              </emma:one-of>
            </emma:emma>
          </inkml:annotationXML>
          <inkml:trace contextRef="#ctx0" brushRef="#br0" timeOffset="6499.8172">18833 4480 880 0,'0'-42'328'15,"0"42"-256"-15,39-24-16 0,-28 10 144 16,1 8-120-16,0-8 56 15,-1 4-80-15,-3-4 12 16,4 3-40-16,-8-6 36 16,3 7-36-16,-3-7 12 15,0 3-24-15,-4-3-8 16,0 6-4-16,-8-2 4 16,1 6-4-16,-9 0-20 15,8 7 8-15,-11 0-12 16,11 7 8-16,-11 0-8 15,7 6 8-15,-15 1 0 0,19 3 4 0,-3 4 8 32,3 0 0-32,0 6 16 0,8 4-8 0,8 4 24 15,0-1-20-15,11-3 40 16,0-4-28-16,1-6 40 16,-1-4-36-16,-3-6-104 15,3-1 44-15,-7-10-248 16,7 0 156-16,-4-3-300 15,-3-1 244-15</inkml:trace>
          <inkml:trace contextRef="#ctx0" brushRef="#br0" timeOffset="6877.3837">19116 4583 704 0,'-8'-7'264'0,"8"7"-208"0,19 0-12 16,-7 0 160-1,0 0-120-15,-1 0 36 16,9 7-72-16,-1 3-12 15,0 4-20-15,-3 3-4 0,-1 0-4 16,-7 4 56-16,-4 0-36 16,-20-4 32-16,12 3-32 0,-15-2 0 15,4 2-16-15,-12-6-16 16,15-4 0-16,0 1-4 16,5-4 0-16,18 0 32 15,-3-1-12-15,19-6 48 16,4 4-32-16,-4 3-252 15,12-7 120-15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2:14.37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8T17:43:24"/>
    </inkml:context>
  </inkml:definitions>
  <inkml:traceGroup>
    <inkml:annotationXML>
      <emma:emma xmlns:emma="http://www.w3.org/2003/04/emma" version="1.0">
        <emma:interpretation id="{7051D875-C55C-4ECC-9BD8-35C5AA31E3FE}" emma:medium="tactile" emma:mode="ink">
          <msink:context xmlns:msink="http://schemas.microsoft.com/ink/2010/main" type="writingRegion" rotatedBoundingBox="1040,5694 22020,3511 23373,16516 2393,18699"/>
        </emma:interpretation>
      </emma:emma>
    </inkml:annotationXML>
    <inkml:traceGroup>
      <inkml:annotationXML>
        <emma:emma xmlns:emma="http://www.w3.org/2003/04/emma" version="1.0">
          <emma:interpretation id="{AC7AA068-AF59-4D67-B39C-92CA517B35B5}" emma:medium="tactile" emma:mode="ink">
            <msink:context xmlns:msink="http://schemas.microsoft.com/ink/2010/main" type="paragraph" rotatedBoundingBox="8009,4716 11988,4664 12000,5582 8021,563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D21741D-60B0-4D77-B123-5F91B9D1DE51}" emma:medium="tactile" emma:mode="ink">
              <msink:context xmlns:msink="http://schemas.microsoft.com/ink/2010/main" type="line" rotatedBoundingBox="8009,4716 11988,4664 12000,5582 8021,5634">
                <msink:destinationLink direction="with" ref="{2742E93C-7AB3-4DBD-B39B-A14DBF775A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58A4EA-6C83-4BF8-9C59-236C2510A5FE}" emma:medium="tactile" emma:mode="ink">
                <msink:context xmlns:msink="http://schemas.microsoft.com/ink/2010/main" type="inkWord" rotatedBoundingBox="8013,5052 8964,5040 8971,5555 8020,5568"/>
              </emma:interpretation>
            </emma:emma>
          </inkml:annotationXML>
          <inkml:trace contextRef="#ctx0" brushRef="#br0">5106 2683 352 0,'4'-3'132'0,"-8"3"-104"0,4 0-8 0,0 0 60 15,0 0-48-15,0 0 84 16,0 0-64-16,0 0 28 16,0 0-48-16,-4 0 24 15,4 0-28-15,-7 0 16 16,14 0-24-16,-7 0 16 16,0 0-20-16,-7 0-16 15,7 0-4-15,-4 0 20 16,4 0-8-16,-4-3 4 15,8 3-4-15,-4-4 12 16,0 8-12-16,-4-8 16 16,4 4-16-16,-4-3 16 15,4 3-16-15,-4-4 16 16,4 8-16-16,-8-4-4 16,8 0 0-16,-4 0-4 15,8 0 0-15,-4 0 0 16,0 0 0-16,0 0-12 15,0 0 8-15,0 0-4 16,0 0 0-16,-4 0 16 16,4 0-4-16,-3 0 16 15,-1 3-12-15,-8-3-4 16,12 4 0-16,-4-4 12 16,4 3-8-16,-4 0-4 0,4 4 0 0,-11 11-24 15,11 6 12-15,-12 17 4 16,8 0 4-16,-7 7 8 15,-1 4-4-15,0-7 8 16,5-4-8-16,-5-7 16 16,4-3-12-16,8-10 24 15,0 0-20-15,0-11 40 16,0 0-28-16,0-6 48 16,0-1-40-16,0-6-156 15,8 3 64-15</inkml:trace>
          <inkml:trace contextRef="#ctx0" brushRef="#br0" timeOffset="1230.8312">5393 3041 456 0,'-4'0'168'0,"4"0"-128"0,-8-7-16 16,0 4 168 0,8 6-112-16,0-6 88 15,-8 0-96-15,5-4 24 16,3 7-56-16,0-4-4 15,0 4-24-15,0-3-8 0,11 3 0 0,-3-4 28 16,4 1-16-16,15-4 20 16,8 7-20-16,7-7 20 15,8 7-24-15,8-3-4 16,1 3-4-16,-5-7 20 16,-8 7-12-16,-7-4-4 15,-8 4-4-15,-4-3 28 16,-8 3-16-16,-11-4 56 15,-4 1-40-15,-4 0-24 16,8 3-8-16,-16-4 44 16,4 1-24-16,-4-4 16 15,8 7-20-15,-7-7-236 16,7 4 116-16,-8-8-572 16,0 4 376-1</inkml:trace>
          <inkml:trace contextRef="#ctx0" brushRef="#br0" timeOffset="1487.514">5656 2769 464 0,'8'-13'176'0,"-8"13"-140"0,0-7-8 16,7 3 136 0,-7 8-96-16,0-4 0 15,0 0-44-15,0 10 12 16,0 7-24-16,-7 14 4 0,-1 14-8 0,-4 10 4 15,1-7-8 1,-9-3 24-16,9-4-16 0,-9-3-4 16,9-7-4-16,-1-7 20 15,4-7-12-15,4-6 40 16,8-1-28-16,12-10-224 16,3 3 108-16</inkml:trace>
        </inkml:traceGroup>
        <inkml:traceGroup>
          <inkml:annotationXML>
            <emma:emma xmlns:emma="http://www.w3.org/2003/04/emma" version="1.0">
              <emma:interpretation id="{EECE543F-D3A4-4F80-B413-F93AB4C2FD73}" emma:medium="tactile" emma:mode="ink">
                <msink:context xmlns:msink="http://schemas.microsoft.com/ink/2010/main" type="inkWord" rotatedBoundingBox="9525,4696 11988,4664 12000,5582 9537,56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15.8945">6569 2535 600 0,'16'0'224'0,"-16"0"-176"0,35-13-12 0,-8 6 80 16,4 7-72-16,19-7 68 15,4 14-60-15,4-7-4 16,-3 7-28-16,-9 0 24 16,-3-1-28-16,-9 1-12 15,-10 0-8-15,-17 0 64 16,-3 0-32-16,-15-4 24 15,3 4-32-15,-19-3 44 0,7 3-36 0,-10-4-32 16,2 1 0-16,-3-1-500 16,4 4 272-16</inkml:trace>
          <inkml:trace contextRef="#ctx0" brushRef="#br0" timeOffset="2071.9586">6527 2535 612 0,'4'-3'228'0,"-4"3"-180"0,-4 0-12 0,4 3 16 16,4 4-36-16,-8 4 20 15,4-1-20-15,-8 4 20 16,16 3-24-16,-16 7 76 16,4 0-52-16,0 11 24 15,-3 2-40-15,-5 8 16 16,8 0-20-16,-4 3 36 15,4-3-28-15,-3-11 12 16,7-6-20-16,-4-8 64 16,8 1-48-16,-4-7-48 15,0-4 8-15</inkml:trace>
          <inkml:trace contextRef="#ctx0" brushRef="#br0" timeOffset="2957.721">7727 2319 548 0,'0'-7'204'0,"0"7"-156"0,0-4-16 0,0 1 104 15,0 3-80-15,0 0 40 16,0-7-56-16,-4 4 28 16,4 3-36-16,-4 0-28 15,0 3-4-15,-7 4 16 16,7 0-8-16,-19 3-4 16,11 4 0-16,-11 0 12 15,3 3-8-15,-7-3 16 16,4 10-16-16,-12 0-12 15,8 0 0-15,-8 3 4 16,8-3 0-16,-8 4 8 16,8 0-4-16,-4 6 16 15,8 0-12-15,-8 15-12 16,12 2 0-16,-5 8 20 16,13-1-8-16,-1 4 16 15,12-10-16-15,4-8 4 16,4-6-4-16,7-3 28 15,9-8-20-15,3-6 40 16,0-4-32-16,8-3 32 16,-8 0-32-16,-4-8-188 0,0 5 88 15,-7-8-344-15,-1 4 236 0</inkml:trace>
          <inkml:trace contextRef="#ctx0" brushRef="#br0" timeOffset="3320.0284">7599 2862 1016 0,'-4'-13'376'0,"4"13"-292"0,4-11-20 15,4 4 84 1,3 4-92-16,1-4 24 15,7 4-48-15,1-4 4 16,3 3-20-16,4-3-16 16,-4 7-4-16,20-3-648 15,-8 10 356-15</inkml:trace>
          <inkml:trace contextRef="#ctx0" brushRef="#br0" timeOffset="3955.7431">7889 3065 548 0,'0'11'204'0,"0"-11"-156"0,12-11-16 0,4 8 160 16,-5 3-112-16,1-7 56 16,7 0-80-16,4-7 44 15,4 1-56-15,4-11 16 16,0 6-40-16,0-13-8 16,0 4-8-16,0-14 4 15,-4 3-4-15,1-4 32 16,-9 8-20-16,-4-4-12 15,1 7-8-15,-8 0 28 16,3 7-12-16,-7-7 24 16,0 11-24-16,-4-8 32 15,8 11-28-15,-8-4 12 16,0 11-16-16,0-1-44 16,0 1 20-16,-8 0-24 0,8 6 20 0,-4 4 28 15,-4 4-8-15,-7-1-16 16,3 8 4-16,1 2-24 15,-5-6 20-15,5 7-12 16,-1 0 12-16,-7 3-8 16,3 4 8-16,-3 6 8 15,3-3 4-15,-3 14 0 16,7 0 0-16,1 3 16 16,3 4-8-16,0-4 32 15,16 4-24-15,-4-11 20 16,7-6-20-16,5-4 36 15,-1-3-28-15,5-4 20 16,-1-3-24-16,-7-4-212 16,3 0 104-16,-3-6-344 15,3-1 240-15</inkml:trace>
          <inkml:trace contextRef="#ctx0" brushRef="#br0" timeOffset="4459.0824">8304 3062 592 0,'0'-4'220'0,"0"4"-172"0,4-13-12 0,-1 9 144 16,1 4-104-16,0-7 16 15,4 7-56-15,0-6 0 16,3 9-20-16,1-10 20 16,-1 7-24-16,1 0-12 15,4 4-4-15,-5-4 20 16,1 6-8-16,-8 1-12 15,3 7 0-15,-7-4 28 16,4 1-12-16,-11-1 12 16,3 4-12-16,-8-4 20 15,0 4-20-15,-7-4-4 16,7 4-4-16,-3-7 4 16,3 3-4-16,1-3-20 15,7 0 8-15,4-4 20 16,4 1-4-16,4-4 4 15,7 0-4-15,0-4-8 16,5 4 4-16,-1-3 40 16,4 6-24-16,-7-6-8 15,-4 3-8-15,-5-4-148 16,5 8 80-16</inkml:trace>
          <inkml:trace contextRef="#ctx0" brushRef="#br0" timeOffset="5463.754">8772 2515 580 0,'-23'-4'216'0,"31"-3"-168"0,11 7-12 0,-11-6 76 16,-1 12-68-16,9-6 24 16,-4 0-36-16,-1 0 32 15,1 11-36-15,3 3-24 16,1 6-4-16,-5 8 24 16,5 3-12-16,-5 17 4 15,1 0-8-15,-12 21 28 16,4 0-20-16,-12 0 4 15,0-4-12-15,-11-17 56 16,0-3-36-16,-16 0 40 16,8-11-36-16,-16-10-108 15,4 4 44-15</inkml:trace>
        </inkml:traceGroup>
      </inkml:traceGroup>
    </inkml:traceGroup>
    <inkml:traceGroup>
      <inkml:annotationXML>
        <emma:emma xmlns:emma="http://www.w3.org/2003/04/emma" version="1.0">
          <emma:interpretation id="{EAA7DC6B-6CBF-4EC6-B254-309AA589373C}" emma:medium="tactile" emma:mode="ink">
            <msink:context xmlns:msink="http://schemas.microsoft.com/ink/2010/main" type="paragraph" rotatedBoundingBox="8170,6233 22089,4428 22279,5891 8360,769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487A46A-191F-445A-8762-BDFD7C88A56A}" emma:medium="tactile" emma:mode="ink">
              <msink:context xmlns:msink="http://schemas.microsoft.com/ink/2010/main" type="line" rotatedBoundingBox="8170,6233 22089,4428 22279,5891 8360,7696"/>
            </emma:interpretation>
          </emma:emma>
        </inkml:annotationXML>
        <inkml:traceGroup>
          <inkml:annotationXML>
            <emma:emma xmlns:emma="http://www.w3.org/2003/04/emma" version="1.0">
              <emma:interpretation id="{023B1104-56FA-45A0-AFF9-8DDBD662498C}" emma:medium="tactile" emma:mode="ink">
                <msink:context xmlns:msink="http://schemas.microsoft.com/ink/2010/main" type="inkWord" rotatedBoundingBox="16344,5380 17294,5256 17378,5910 16429,60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51.6598">13518 2966 704 0,'-12'0'264'0,"12"0"-208"0,0 0-12 16,-7 0 220 0,7 0-152-16,0 6 8 15,0-6-72-15,-4 11-8 16,8 3-24-16,-8 13 20 15,4 4-24-15,-8 17 12 0,0 0-12 0,-11 25 12 16,4-5-16-16,-5 8 60 16,5-10-40-16,-1-11 8 15,8-7-24-15,-3-14 12 16,3-3-16-16,0-10 60 16,8-4-40-16,4-14-364 15,4 1 184-15</inkml:trace>
          <inkml:trace contextRef="#ctx0" brushRef="#br0" timeOffset="19238.1568">13894 3327 872 0,'-20'-4'324'0,"20"4"-252"0,0-3-20 0,0 0 92 16,8 3-88-16,4-7 4 16,3 3-36-16,16-3 36 15,-4 7-32-15,0-7 4 16,12 4-20-16,0 0 20 15,-5 6-20-15,-3-3 12 16,0 7-12-16,-7-7 12 16,-1 7-16-16,-4 0 32 15,-3 3-24-15,-9-7-12 16,5 4-8-16,-4-7-216 16,0 4 120-16</inkml:trace>
        </inkml:traceGroup>
        <inkml:traceGroup>
          <inkml:annotationXML>
            <emma:emma xmlns:emma="http://www.w3.org/2003/04/emma" version="1.0">
              <emma:interpretation id="{B8C85633-14AE-4C95-B7CB-C7A30E96F896}" emma:medium="tactile" emma:mode="ink">
                <msink:context xmlns:msink="http://schemas.microsoft.com/ink/2010/main" type="inkWord" rotatedBoundingBox="17094,5288 20365,4864 20507,5960 17236,63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533.7922">14137 3189 932 0,'-3'-7'348'0,"3"7"-272"0,7-10-20 16,-3 10 104-1,0 0-100-15,0-7-16 16,4 7-28-16,-4 7-24 15,3 3 4-15,-11 4 48 16,4 14-24-16,-7 10 24 16,3-4-24-16,-12 21-8 0,9-10-8 0,-9 3 20 15,16-10-12-15,-12-7 24 16,16 0-24-16,-4-18-128 16,4 5 64-16,0-11-432 15,8-7 268-15</inkml:trace>
          <inkml:trace contextRef="#ctx0" brushRef="#br0" timeOffset="20087.7616">14846 3000 780 0,'-4'-7'288'0,"4"7"-224"0,4-3-20 0,-4 6 112 16,0 4-96-16,0 3 20 15,0 8-48-15,-4 6 12 16,4 3-24-16,-4 14 8 16,0 1-16-16,-3 20 0 15,3-7-4-15,-8 7 28 16,4 0-20-16,-3-7 12 15,7-11-16-15,-4-9 56 16,4-4-40-16,-4-11 8 16,8-6-24-16,4-7-220 15,4-4 116-15,4-13-608 16,3 3 388-16</inkml:trace>
          <inkml:trace contextRef="#ctx0" brushRef="#br0" timeOffset="19820.1784">14857 3100 832 0,'0'-17'308'0,"0"17"-240"0,39-18-20 0,-16 8 108 16,1 7-96-16,18-8-8 15,5 8-32-15,7-7 28 16,0 3-24-16,-4 3 40 16,-3 4-36-16,-12 7 4 15,0 3-20-15,-20 1 64 16,-3 2-44-16,-12-2 48 15,0 3-44-15,-12-8 24 16,0 5-32-16,-7-8-8 16,7 4-12-16,-7-7-464 15,4 4 248-15</inkml:trace>
          <inkml:trace contextRef="#ctx0" brushRef="#br0" timeOffset="20582.5967">15190 3616 728 0,'-3'7'268'0,"3"-7"-208"0,-4 7-16 0,4-4 152 16,7 4-116-16,-7 3 44 16,0 1-72-16,-7 2 16 15,3 1-40-15,-4 3 36 16,4 4-36-16,-4-4 4 16,8 0-20-16,-3 1 28 15,3-1-24-15,-4-7 32 16,8 4-32-16,-4-11 40 15,0 4-32-15,0-7 12 16,0 0-20-16,0-3-8 16,3 3-4-16,1-4-24 15,8 1 12-15,3 0-24 16,5 3 20-16,-1 0-20 16,4 3 16-16,1 0-8 15,-1 4 12-15,-4 0 44 16,0-3-20-16,-7-4 36 15,0 3-32-15,-5-3 20 16,1 0-20-16,-4-3 8 16,0 3-12-16,0-4-24 15,0 8 4-15,-4-4-320 16,0 0 176-16</inkml:trace>
          <inkml:trace contextRef="#ctx0" brushRef="#br0" timeOffset="23360.3439">16696 2573 560 0,'0'-7'208'0,"0"1"-164"16,4 6-8-16,0-4 136 15,8 4-100-15,3-3 52 16,4 3-76-16,5-4-8 15,3 8-24-15,0-1 40 16,0 1-28-16,-4 2 12 16,-3 8-24-16,-9-7 20 15,-3 10-24-15,-16-6 68 16,0 2-48-16,-11 5-4 16,0-1-16-16,-8 0 8 15,3-3-12-15,-7 3-4 16,12 0 0-16,-12-7 4 15,16 4-4-15,-1-3 76 0,8 2-44 0,5-2-12 16,6-1-16-16,13 0 0 16,3 1-4-16,16-4 40 15,4 6-20-15,7-9 20 16,1 3-24-16,3-4-272 16,-4 4 136-16</inkml:trace>
          <inkml:trace contextRef="#ctx0" brushRef="#br0" timeOffset="23604.6747">17265 2697 736 0,'-7'-10'272'0,"7"10"-208"0,0 3-20 0,-4 4 72 16,0 7-72-16,-4 10 8 15,0 14-32-15,-3 14 4 16,7 3-12-16,-4 0 28 15,4-4-24-15,-7-9 4 16,7-5-12-16,-8-9 108 16,4-4-64-16,-15-10 68 15,4 0-68-15,-8-14-12 16,7 0-24-16,-7-7-28 16,8-4 4-16</inkml:trace>
          <inkml:trace contextRef="#ctx0" brushRef="#br0" timeOffset="23752.9164">17234 2539 1068 0,'-19'-21'396'0,"19"21"-308"0,12-7-24 0,-12 4 132 16,3 3-120-16,1-4-56 16,12 4-16-16,7-3-548 15,4 6 296-15</inkml:trace>
        </inkml:traceGroup>
        <inkml:traceGroup>
          <inkml:annotationXML>
            <emma:emma xmlns:emma="http://www.w3.org/2003/04/emma" version="1.0">
              <emma:interpretation id="{A27F612D-D3C7-422E-841C-19889AC8BB0C}" emma:medium="tactile" emma:mode="ink">
                <msink:context xmlns:msink="http://schemas.microsoft.com/ink/2010/main" type="inkWord" rotatedBoundingBox="18871,4980 20891,4718 21046,5919 19027,61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588.7727">16003 3351 684 0,'-7'0'252'0,"14"7"-192"0,-3 0-20 0,-4 0 128 16,4 0-100-16,4-1 24 16,3 12-52-16,1-12 8 15,15 12-28-15,0-11 8 16,8-1-16-16,15-6 12 16,-3-3-16-16,-5-4-4 15,1 0 0-15,-4-7 20 16,-8 4-12-16,-8-7 56 15,-4 3-36-15,-19-10 4 16,4 7-24-16,-15-7 0 16,-1 3-4-16,-11-3-8 15,3 7 4-15,-7 0-16 16,0 10 8-16,0-4-16 16,8 8 12-16,-12 0-12 0,8 3 8 15,-5 3 8-15,5-3 4 16,-4 7-28-16,12-4 16 0,-13 11 4 31,9-7 8-15,0 10-20-16,-4 4 12 0,-1 3 20 0,9-3-4 0,-5 16 24 15,9-2-20-15,-1 10 12 16,5-8-12-16,-1 1 36 16,8 0-24-16,0-7-4 15,8 0-12-15,3 0 4 16,5-3-8-16,7-8 24 15,4-3-16-15,16-6 40 16,3-4-28-16,12 3 12 16,0-7-20-16,0-3-324 15,-4 4 164-15,-7-8-320 16,-5 4 264-16</inkml:trace>
          <inkml:trace contextRef="#ctx0" brushRef="#br0" timeOffset="24576.2185">17463 3241 716 0,'-23'10'264'0,"23"-10"-204"0,-20 7-16 15,12-3 184 1,8-1-132-16,-7-3 88 16,7 0-112-16,-8-7 32 15,8 4-60-15,-8-4 20 16,8 0-36-16,-4-7 16 15,4 0-24-15,-4-3 0 16,4 3-12-16,-3-10 12 0,3 4-12 0,0-18-20 16,7 7 4-16,1-21 4 15,0 4 4-15,3-14-28 16,5 7 16-16,-1-7 12 16,5 14 4-16,3 3-12 15,8 11 4-15,-8-4-24 16,8 7 16-16,0 0 4 15,-4 7 8-15,0-7-12 16,-3 7 8-16,-1-7 12 16,-4 10-4-16,0-6 8 15,-3 10-8-15,-4-4 24 16,3 11-16-16,-7-4-40 16,3 7 16-16,-7 7-8 15,4 7 12-15,-4 0 16 16,0 3-4-16,-12 4 24 15,4 0-16-15,-15 3 48 16,3-4-32-16,-11 5-4 16,8-5-16-16,-8-6-68 15,4 0 32-15,3-3 4 16,12-1 12-16,5-3-40 16,6 4 24-16,9-1 16 15,4 0 8-15,3 4-24 16,0 4 16-16,4 2 4 15,-3 1 8-15,3-4 8 0,0 4-4 16,-3 3-12 0,-9-3 4-16,-3 3-4 0,4-3 0 0,-12 0 32 15,0 3-12-15,-12-10 4 16,4 7-8-16,-11-11 20 16,0 4-16-16,-9-7 12 15,5 4-12-15,-12-8-16 16,4 4 0-16,-3 0 12 15,6-7-4-15,5 0-4 16,12 7 4-16,7-7-32 16,11 7 16-16,9-3-180 15,7 3 104-15</inkml:trace>
        </inkml:traceGroup>
        <inkml:traceGroup>
          <inkml:annotationXML>
            <emma:emma xmlns:emma="http://www.w3.org/2003/04/emma" version="1.0">
              <emma:interpretation id="{D1FFEC69-A59F-43CE-BB64-6C41078A8A72}" emma:medium="tactile" emma:mode="ink">
                <msink:context xmlns:msink="http://schemas.microsoft.com/ink/2010/main" type="inkWord" rotatedBoundingBox="8178,6296 22097,4491 22220,5433 8301,723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161.7756">17993 2780 684 0,'-8'-7'252'0,"8"7"-192"0,8-7-20 0,-4-3 156 16,4 10-116-16,-4-7 12 15,7 7-56-15,-7-7 28 16,4 7-36-16,0-4-32 16,3 8 0-16,1-4 16 15,-1 7-4-15,9 0 24 16,-5 3-20-16,1 4 12 16,3 0-12-16,-7 3 12 15,-1 3-16-15,-11-9 32 16,4 9-24-16,-15-9 12 15,-1 9-16-15,-11-9 20 16,-1 2-20-16,-6 1-12 16,6-3-4-16,-7-1-4 15,12-3 0-15,7 0-44 16,12 3 24-16,4-3 60 16,12 0-16-16,11 0-4 15,-4-4-8-15,12-3 40 16,4 14-24-16,-5-14-80 15,-3 3 32-15,4-3-404 16,-12 4 236-16</inkml:trace>
          <inkml:trace contextRef="#ctx0" brushRef="#br0" timeOffset="25642.7219">18415 2972 664 0,'0'-10'244'0,"0"10"-188"0,16 4-16 0,-5-8 112 15,1 1-92-15,7-1 8 16,0-3-40-16,5-10 0 16,3 7-16-16,0-14 12 15,0 7-16-15,-4-18-12 16,0 4 0-16,-7-10 28 16,-1 10-12-16,-11-10 32 15,4 10-28-15,-8-7 56 16,4 10-40-16,0-3 20 15,0 7-32-15,3-3 16 16,1 6-20-16,0 0-16 16,3 11-4-16,-3-4 12 15,4 7-4-15,-8-3-4 16,3 7 4-16,-7-4-4 16,4 7 0-16,-8-4 16 15,1 8-8-15,-9-4-4 16,0 3 0-16,-11 1 20 15,4 3-12-15,-8 3 4 16,3 4-8-16,-3 3-24 16,12 3 8-16,-1 5-4 0,12 2 4 15,8 11 16-15,4 0-4 0,8 7 40 16,3-4-20-16,4 0 12 16,0-3-20-16,1-4-168 15,-1-10 84-15,-4-6-276 16,8-5 196-16</inkml:trace>
          <inkml:trace contextRef="#ctx0" brushRef="#br0" timeOffset="26002.5596">18899 2742 748 0,'-8'-14'276'0,"8"14"-216"0,43-3-16 0,-32-1 144 16,1 8-112-16,3-8 8 15,-3 15-56-15,-4-5-16 16,0 8-8-16,-5 10 12 16,5-3-8-16,0 3-4 15,0 0 0-15,-8-3 48 16,0-1-28-16,-8 1 24 15,0 0-28-15,-3-4 16 16,3-3-20-16,0-1 36 16,-4 1-28-16,12-3-40 15,0 2 8-15,12-6 28 16,-4 0-12-16,11 0 44 0,8 0-28 0,4-7-40 16,4 10 8-16,-8-10-572 15,-7 0 320-15</inkml:trace>
          <inkml:trace contextRef="#ctx0" brushRef="#br0" timeOffset="6938.8336">5269 3898 664 0,'4'-7'244'0,"-4"7"-188"0,-4 0-16 0,0 4 4 31,0 6-32-31,-8 14 56 0,12 4-36 0,-11 20 36 16,3 0-36-16,0 7 8 16,4-3-24-16,-3-1 8 15,7-9-12-15,-8-12 64 16,4 1-44-16,-4-10 24 15,1 3-36-15,-1-10-60 16,8-4 16-16,-4-6-640 16,4-1 364-16</inkml:trace>
        </inkml:traceGroup>
        <inkml:traceGroup>
          <inkml:annotationXML>
            <emma:emma xmlns:emma="http://www.w3.org/2003/04/emma" version="1.0">
              <emma:interpretation id="{E8A55097-CF5C-431B-BE1E-B81BE4020ABA}" emma:medium="tactile" emma:mode="ink">
                <msink:context xmlns:msink="http://schemas.microsoft.com/ink/2010/main" type="inkWord" rotatedBoundingBox="8545,6376 10054,6180 10137,6825 8629,70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34.9069">5683 3984 488 0,'-12'14'180'0,"12"-4"-140"0,-7-3-12 0,-5 0 76 15,12 0-64-15,-4 7 0 16,0-4-24-16,-7 4 16 16,11-1-20-16,-4-2 24 15,4 3-24-15,-4-8 84 16,0 5-52-16,4-11 56 16,-8 7-56-16,0-7 32 15,1 7-44-15,-5-7 44 16,4 6-44-16,-3-2 28 15,-1 3-32-15,-3-4 44 16,3 4-40-16,-3-4 72 16,11 4-56-16,-4-7-88 15,8 4 20-15,8-4-4 16,11 0 12-16,28 0 12 16,-1 7 0-16,4-7-12 0,8 3 8 15,-7 1 4 1,-5 6 0-16,-11-3 0 0,-4 0 0 0,-8-4 32 15,-3 4-16-15,-9-4 136 16,-3 4-84-16,-8-7-4 16,0 0-40-16,0 0-16 15,0 0-4-15,0 0-200 16,0 0 108-16,12-10-572 16,7 7 368-16</inkml:trace>
          <inkml:trace contextRef="#ctx0" brushRef="#br0" timeOffset="11409.9882">6387 3891 644 0,'4'-10'236'0,"-4"10"-180"0,12-7-20 0,-8 4 104 15,4 6-84-15,3-3 24 16,1 7-48-16,-4 0-4 15,3 7-16-15,-3 10 44 16,0 3-28-16,-8 14 56 16,0 4-48-16,-8 10 28 15,4-3-36-15,-4 6 16 16,8-6-24-16,-4 3-8 16,4-7-8-16,-3-3 28 15,3-4-16-15,-4-10 32 0,8-7-32 16,-4-10-100-16,0-7 40 15,3-14-376-15,9 0 232 0</inkml:trace>
          <inkml:trace contextRef="#ctx0" brushRef="#br0" timeOffset="11111.6936">6500 4001 932 0,'-20'-10'348'0,"20"10"-272"0,-15-10-20 16,11 3 148 0,4 7-124-16,0-7-52 15,8 3-20-15,3-6-20 16,5 3 4-16,15-6 8 16,8 6 0-16,19-7-20 15,4 7 12-15,7 4 32 0,-3 3-16 0,-12 3-8 16,-7 4-4-16,-12 3 48 31,-8 1-24-31,-12 2 112 0,-7 4-72 0,-20 1 0 16,-3 2-36-16,-16-2-8 15,8 2-8-15,-12-3 20 16,8-3-16-16,-12-4-284 16,12 1 144-16</inkml:trace>
        </inkml:traceGroup>
        <inkml:traceGroup>
          <inkml:annotationXML>
            <emma:emma xmlns:emma="http://www.w3.org/2003/04/emma" version="1.0">
              <emma:interpretation id="{A4FA1B82-E0B3-4985-9479-F0F72CA671F4}" emma:medium="tactile" emma:mode="ink">
                <msink:context xmlns:msink="http://schemas.microsoft.com/ink/2010/main" type="inkWord" rotatedBoundingBox="10201,6307 11381,6154 11483,6935 10302,708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769.9441">7588 3871 580 0,'-4'-7'216'0,"4"7"-168"0,4 0-12 0,-4 0 188 16,3 7-128-16,-14-1 24 15,-1 5-72-15,-19 9 84 16,4 5-76-16,-23 12 48 15,7 1-64-15,-3 14 68 16,-1-4-60-16,5 4 28 16,15-4-44-16,-1 3-20 15,13-6-4-15,3 3-20 16,9-3 8-16,6 3 48 16,9-3-24-16,0-7 0 15,11-7-12-15,4-7-280 16,0-3 148-16,8-11-336 15,7-3 260-15</inkml:trace>
          <inkml:trace contextRef="#ctx0" brushRef="#br0" timeOffset="11951.9302">7684 4332 944 0,'-15'-7'352'0,"15"7"-276"0,11 0-20 0,-3-4 136 16,4 4-116-16,11-3 16 16,8 3-56-16,12-7-220 15,-1 4 100-15</inkml:trace>
          <inkml:trace contextRef="#ctx0" brushRef="#br0" timeOffset="12430.7033">8164 4339 464 0,'20'-4'176'0,"-20"4"-140"0,38-14-8 15,-18 4 32 1,-9 0-40-16,5-4 24 15,3 4-24-15,-11-11 72 0,11 7-56 0,-15-13 68 16,12 3-64-16,-16-14 72 16,7 10-64-16,-3-6 124 15,-4 10-96-15,-4-4 44 16,4 8-72-16,-3-1-8 16,3 11-24-16,-4-1 24 15,8 4-24-15,-8 4-12 16,4 3-8-16,-4 7 28 15,4 3-12-15,-12 11 40 16,4 6-28-16,-11 11 40 16,4 0-36-16,-13 7-4 15,1-1-16-15,4 1 4 16,8 3-8-16,-5-3-12 16,16 0 4-16,8 0 12 15,8-4-4-15,-4-3 40 16,11-7-20-16,0-11-84 15,1-6 32-15,-5-14-256 16,1 0 160-16,-1-10-444 16,1 3 320-16</inkml:trace>
        </inkml:traceGroup>
        <inkml:traceGroup>
          <inkml:annotationXML>
            <emma:emma xmlns:emma="http://www.w3.org/2003/04/emma" version="1.0">
              <emma:interpretation id="{53A80C35-5E03-4AC7-A93F-5251B7B50ADA}" emma:medium="tactile" emma:mode="ink">
                <msink:context xmlns:msink="http://schemas.microsoft.com/ink/2010/main" type="inkWord" rotatedBoundingBox="11442,6352 12235,6249 12355,7178 11562,7281"/>
              </emma:interpretation>
              <emma:one-of disjunction-type="recognition" id="oneOf7">
                <emma:interpretation id="interp7" emma:lang="" emma:confidence="1">
                  <emma:literal>x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12880.3979">8447 4476 788 0,'-8'-3'292'0,"8"3"-228"0,8-4-16 0,-8 1 116 16,8 6-100-16,3-3 16 15,9 0-44-15,7 0 20 16,0 7-32-16,0 0-12 16,-4 3-8-16,-7 8 20 15,-1-1-12-15,-15 3 40 16,-4 5-28-16,-15-5 4 15,3 1-16-15,-11-4-8 16,8 0 0-16,-4-3 40 16,11 0-24-16,0-4-20 15,12 4 0-15,8-4 8 16,8 0-4-16,7-3 24 16,8 4-16-16,4-11-64 15,0 3 24-15,-4-6-304 16,0-1 180-16</inkml:trace>
          <inkml:trace contextRef="#ctx0" brushRef="#br0" timeOffset="13211.9512">9117 3871 932 0,'7'6'348'0,"-7"-6"-272"0,20 38-20 0,-5-7 120 16,-3 7-108-16,-1 24 68 15,5 0-76-15,-16 27 44 16,8 4-60-16,-24 17 40 16,12-10-48-16,-31 0 60 15,8-14-56-15,-23-10-16 16,7-11-16-16</inkml:trace>
        </inkml:traceGroup>
        <inkml:traceGroup>
          <inkml:annotationXML>
            <emma:emma xmlns:emma="http://www.w3.org/2003/04/emma" version="1.0">
              <emma:interpretation id="{D03EBCC0-CB6C-4405-99DB-6E72515134BA}" emma:medium="tactile" emma:mode="ink">
                <msink:context xmlns:msink="http://schemas.microsoft.com/ink/2010/main" type="inkWord" rotatedBoundingBox="13096,5595 18818,4853 19007,6304 13285,704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534.2771">10139 3692 800 0,'-24'-11'296'0,"24"11"-232"0,0 0-16 0,0-3 176 16,0-1-132-16,4-2 24 15,0 6-68-15,8-7-4 16,-1 7-28-16,16 0 36 16,8 0-28-16,4 0-12 15,7-4-8-15,5 8 28 16,-5 3-16-16,1-1 4 15,-13 5-12-15</inkml:trace>
          <inkml:trace contextRef="#ctx0" brushRef="#br0" timeOffset="16727.2893">10135 3812 1092 0,'-20'7'404'0,"20"-7"-316"0,-4 3-24 15,1 4 64 1,6-7-84-16,1 4-20 16,4 3-12-16,11-1 4 15,5 1-8-15,22 0 24 16,4-7-20-16,20-3-392 16,0 3 208-16</inkml:trace>
          <inkml:trace contextRef="#ctx0" brushRef="#br0" timeOffset="17252.9498">11315 3375 924 0,'-11'-24'340'0,"11"24"-260"0,19-17-28 0,0 6 44 16,5 8-64-16,18-7 32 16,9 3-36-16,11 0-8 15,0 7-12-15,-4 0-16 16,-4 7 4-16,-12 0 4 16,-3 3 0-16,-12 0-12 15,-4 1 8-15,-15 6 28 16,0 7-12-16,-16 17 12 15,0 7-12-15,-23 11 0 16,4-1-4-16,-27 11 20 16,4-7-16-16,-20 14 12 15,12-4-12-15,-12-10 12 16,12 0-16-16,-4-14 16 16,12-3-16-16,-16-14 4 15,20-7-4-15,-5-3-8 16,17-8 4-16,14 1-40 0,13-7 20 15,14-4 4-15,13 4 12 0,7-3-20 16,11-4 12-16,9 7 20 16,-1-7-4-16,1 0 16 15,3 3-16-15,-3-3 16 16,-5 4-16-16,-11-8-100 16,-4 4 48-16,-7-7-244 15,-1 0 160-15</inkml:trace>
          <inkml:trace contextRef="#ctx0" brushRef="#br0" timeOffset="17434.4871">11164 3836 1236 0,'-19'-3'456'15,"19"3"-352"-15,0 0-32 0,8 3-28 16,7-3-40-16,16 0 40 15,4 4-20-15,27-4 12 16,-4 3-20-16,20 7-192 16,-5-3 92-16</inkml:trace>
          <inkml:trace contextRef="#ctx0" brushRef="#br0" timeOffset="17760.5238">11792 4105 984 0,'-20'6'368'0,"20"-6"-288"0,-35 18-20 0,12-5 124 32,8 1-112-32,-24 10 16 0,12 0-52 0,-4 4-52 15,8-1 8-15,11 1 20 16,20-4-8-16,11-7 20 15,0 0-16-15,20-10 24 16,0 0-20-16,0-10-32 16,-5 3 12-16,-6-11-52 15,-5 1 32-15,-12-11 16 16,1 4 8-16,-12-10 28 16,0 3-12-16,-8-4-32 15,4 7 12-15,-11-6-68 16,15 6 40-16</inkml:trace>
          <inkml:trace contextRef="#ctx0" brushRef="#br0" timeOffset="18106.0234">12012 4118 748 0,'8'4'276'0,"-8"-4"-216"0,39 0-16 0,-16 0 4 16,4 3-36-16,8-3 24 16,4 0-24-16,-1 0 24 15,-3 7-24-15,-12 0 4 16,1 3-8-16,-17 11 64 16,-3-4-40-16,-19 7 32 15,-1 0-36-15,-19 4 52 16,8-8-44-16,-4 1 108 15,8-4-84-15,4-3-24 16,7 3-24-16,20-6-4 16,7 2-4-16,12-9 32 15,8 3-20-15,4-11 4 16,-4 8-12-16,4-8-480 16,-5 4 256-16</inkml:trace>
          <inkml:trace contextRef="#ctx0" brushRef="#br0" timeOffset="1.18917E6">15511 2499 300 0,'-8'13'112'0,"12"-2"-88"0,-4 3-8 0,0-8 48 16,4 1-40-16,0 0 32 15,3 0-28-15,5-3 16 16,7-4-24-16,8 0-8 15,12-4-8-15,11 1 56 16,-3-1-32-16,-1 8-452 16</inkml:trace>
          <inkml:trace contextRef="#ctx0" brushRef="#br0" timeOffset="1.18883E6">15700 2482 164 0,'-38'17'60'0,"18"-10"-44"0,-7 6-8 0,19-2 24 16,-3-1-20-16,-1-3-12 0,5 0-4 15,-1 0 48-15</inkml:trace>
        </inkml:traceGroup>
      </inkml:traceGroup>
    </inkml:traceGroup>
    <inkml:traceGroup>
      <inkml:annotationXML>
        <emma:emma xmlns:emma="http://www.w3.org/2003/04/emma" version="1.0">
          <emma:interpretation id="{9323C4C5-DA6E-48A3-B931-69CA35DDFD38}" emma:medium="tactile" emma:mode="ink">
            <msink:context xmlns:msink="http://schemas.microsoft.com/ink/2010/main" type="paragraph" rotatedBoundingBox="14057,9415 21398,8115 21804,10408 14463,1170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72C67BC-4E35-4F76-8D02-E2F0AE02B6F0}" emma:medium="tactile" emma:mode="ink">
              <msink:context xmlns:msink="http://schemas.microsoft.com/ink/2010/main" type="line" rotatedBoundingBox="14048,9688 18268,8494 18666,9900 14446,11093">
                <msink:destinationLink direction="with" ref="{F03B798A-708D-4B19-A2DF-136045C6102A}"/>
                <msink:destinationLink direction="with" ref="{19214E85-F821-4573-8254-525A0A8CFB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008D336-8474-4BB0-8166-DF76947AF68C}" emma:medium="tactile" emma:mode="ink">
                <msink:context xmlns:msink="http://schemas.microsoft.com/ink/2010/main" type="inkWord" rotatedBoundingBox="14071,9768 14976,9512 15260,10518 14356,10774"/>
              </emma:interpretation>
            </emma:emma>
          </inkml:annotationXML>
          <inkml:trace contextRef="#ctx0" brushRef="#br0" timeOffset="188462.7394">11141 7374 352 0,'-11'-4'132'0,"11"4"-104"0,0-10-8 15,0 6 112 1,7 4-76-16,1-10 16 16,8 3-48-16,7 0 4 15,0 4-16-15,16-8 28 16,-4 11-24-16,11-10 20 15,4 7-20-15,5-8-16 16,-1 8-4-16,-8-4 40 16,-7 7-24-16,-8 0 16 15,-4 3-16-15,-15 1 20 16,-5-1-20-16,-18 4-4 0,-1 4-4 0,-15 16-24 16,0 8 12-16,-20 13 20 15,9 3-4-15,-13 4-4 16,13 0 0-16,-9-3-4 15,9-4 0-15,-5-13 0 16,12-4 0-16,-4-7 52 16,12-4-28-16,0-6-12 15,11 0-4-15,0-4 24 16,12 4-16-16,4-4-4 16,8 1-8-16,7-5 48 15,5 5-28-15,10-8-28 16,5 1 0-16,15-4-8 15,0-4 4-15,8 4 32 16,-4 0-12-16,-3 0 4 16,-9 0-8-16,-11-3-148 15,-8 3 76-15,-11-4-228 16,-1 1 164-16</inkml:trace>
          <inkml:trace contextRef="#ctx0" brushRef="#br0" timeOffset="188689.0226">11222 7711 424 0,'-11'-24'156'0,"11"24"-120"0,19-7-8 0,-3 0 168 16,-5 3-112-16,9-6 88 15,-1 0-100-15,12-1 0 16,4 5-48-16,4-5-12 15,-5 8-8-15,1-1 12 16,-4 4-8-16,0 0-180 16,-4 4 96-16</inkml:trace>
          <inkml:trace contextRef="#ctx0" brushRef="#br0" timeOffset="189243.9324">11772 7838 340 0,'0'-7'128'0,"0"7"-100"0,0 4-8 16,4-4 68 0,4 0-52-16,-8 0 24 15,0 0-40-15,-8 0 16 16,4 3-20-16,-4 0 64 16,8 4-48-16,-11-3 16 0,3-1-32 0,-7 1 28 15,11-1-28-15,-16 1 40 16,5 2-32-16,-12 5 48 15,7-1-40-15,-7 7 48 16,4 4-48-16,8 10 4 16,3 0-24-16,12 7-16 15,8-4 0-15,3-6 20 16,16-4-8-16,4-10 32 16,4-1-24-16,-4-16-56 15,4-1 16-15,-8-16-52 16,-7-1 44-16,-1-13 32 15,-7 3 4-15,-12-7 0 16,0 7 0-16,-4 0-16 16,-4 7 8-16,-8 3 56 15,13 7-28-15,-5 1-28 16,8 9 0-16,0 1 0 16,8 3 4-16,11 0-328 15,0 7 180-15</inkml:trace>
          <inkml:trace contextRef="#ctx0" brushRef="#br0" timeOffset="189558.769">11970 7831 164 0,'11'-3'60'0,"-11"3"-44"0,20-7-8 0,-13 3 156 15,1 4-92-15,11-3 52 16,-7 6-76-1,7 1 28-15,1 3-44 0,-5 3 0 16,-3 7-20-16,-12 4 20 16,0 3-20-16,-12 7 40 15,-3 0-28-15,-16 0 48 16,11-4-40-16,-7-6 72 16,8-4-56-16,0-3 52 15,3 0-56-15,12-4 16 16,4-3-40-16,20-4 0 15,-1 1-12-15,20-1 12 16,-1 4-12-16,17 4-152 16,-9-1 76-16</inkml:trace>
        </inkml:traceGroup>
        <inkml:traceGroup>
          <inkml:annotationXML>
            <emma:emma xmlns:emma="http://www.w3.org/2003/04/emma" version="1.0">
              <emma:interpretation id="{00E153DF-C0ED-459A-A79F-7DCCFFB6A9FF}" emma:medium="tactile" emma:mode="ink">
                <msink:context xmlns:msink="http://schemas.microsoft.com/ink/2010/main" type="inkWord" rotatedBoundingBox="15724,9214 18268,8494 18666,9900 16122,1061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0669.5723">13634 6579 132 0,'-4'-4'52'0,"4"4"-44"0,-11-3 4 0,7-1 168 16,4 8-100-16,-8-4 0 15,4 0-48-15,-7 0-40 16,7 0 4-16,-8 0 60 15,4 3-28-15,-11 1 32 16,7-1-32-16,-15 4 16 16,8 0-24-16,-16 0-16 15,4 3-8-15,-15 4-4 16,7 0 0-16,-11 6 44 16,11 4-24-16,-7 11 0 15,7 3-8-15,-4 13 4 16,12 8-4-16,-7 10 68 15,7-8-40-15,-4 8 48 0,15-3-44 0,-3 16 52 16,12 1-52-16,-13 13-8 16,24-6-16-16,0-1 16 15,8-13-16-15,4-1 40 16,3-9-28-16,-3 6-12 16,7-10-8-16,-11 0 28 15,11-10-16-15,-11-4 12 16,7-10-16-16,-3-7 0 15,4 0-4-15,-5-11-76 16,5 1 36-16</inkml:trace>
          <inkml:trace contextRef="#ctx0" brushRef="#br0" timeOffset="191063.7994">13731 6857 364 0,'-19'7'132'0,"19"-7"-100"0,-4 73-12 0,0-36 52 16,4-2-44-16,-4 6 112 16,8-3-80-16,-4-4-8 15,0-3-32-15,0-7 28 16,0 0-24-16,0-10 20 15,4 0-24-15,3-11 8 16,-7 1-16-16,8-8-428 16,-8 4 224-16</inkml:trace>
          <inkml:trace contextRef="#ctx0" brushRef="#br0" timeOffset="191302.1835">13959 6964 372 0,'20'-17'140'0,"-20"17"-112"0,35-10-4 15,-16 6 120 1,8 4-84-16,4 0 44 16,-4 4-60-16,12-4-32 15,-12 6-12-15,8 5 16 16,-4-11-8-16,-4 0 16 15,0 0-16-15,-8-4-4 0,-7 4 0 0,-4-7-280 32,-1-3 152-32</inkml:trace>
          <inkml:trace contextRef="#ctx0" brushRef="#br0" timeOffset="191556.8478">14180 6737 144 0,'-12'0'52'0,"12"0"-40"0,-7 7 0 0,3 3 112 15,8-3-68-15,-4 7 148 16,0 6-120-16,-4 8 60 31,4 6-84-31,0 4 36 0,0 0-56 0,0 3 8 16,8-6-32-16,-8 3 28 15,7-7-28-15,-7-7 12 16,0-4-16-16,0-2-352 16,0-5 188-16</inkml:trace>
          <inkml:trace contextRef="#ctx0" brushRef="#br0" timeOffset="192263.7584">14679 6668 444 0,'0'0'164'0,"0"0"-124"0,8-3-16 0,-8-1 96 16,0 8-72-16,0-1 8 15,4 4-36-15,-4 3 68 16,0 1-52-16,0 6 48 15,0 0-48-15,0 4 24 16,0 3-32-16,0 7 8 16,0-4-20-16,-4 4-8 15,4-3-4-15,-8-1 20 16,8 1-12-16,0-8-4 16,0 1-4-16,0-4-92 15,0-3 48-15,0 0-444 16,8 0 268-16</inkml:trace>
          <inkml:trace contextRef="#ctx0" brushRef="#br0" timeOffset="191980.4894">14691 6692 404 0,'16'-7'148'0,"-16"7"-112"0,38-7-12 0,-18 4 76 16,-1 3-60-16,8-3 36 15,4 3-44-15,12-4-44 16,-5 1 4-16,1-1 0 16,-4 4 8-16,-12 0 44 15,0 4-24-15,-19-1 80 16,-4 1-56-16,-4-1 4 15,-3 4-28-15,-13-4 4 16,5 4-12-16,-5-3-16 16,9 3 0-16</inkml:trace>
          <inkml:trace contextRef="#ctx0" brushRef="#br0" timeOffset="193057.8966">13131 7484 384 0,'4'-11'140'0,"-4"11"-108"0,8-10-8 16,-1 3 144 0,5 4-96-16,7-4 32 15,1 7-60-15,14-7 0 0,-6 3-28 16,10 4 28-16,1 7-28 0,7-7 40 16,-7 0-32-16,8-7 40 15,-1 4-36-15,39-7 28 16,0 3-28-16,35 0 28 15,-7 3-32-15,30 1 4 16,-8 6-16-16,9-3 0 16,-21 4-4-16,13-8-8 15,-16 4 4-15,8-10-16 16,-20 0 8-16,1-7 48 16,-20 6-24-16,-8-9-28 15,-11 6 4-15,-9-3-8 16,-10 3 4-16,-12 4 8 15,-5 3 0-15,-14 0-72 16,-5 7 40-16,-19 0-224 16,0 7 140-16</inkml:trace>
        </inkml:traceGroup>
      </inkml:traceGroup>
      <inkml:traceGroup>
        <inkml:annotationXML>
          <emma:emma xmlns:emma="http://www.w3.org/2003/04/emma" version="1.0">
            <emma:interpretation id="{DC86AB72-C233-48BF-86DB-A0842A2D0659}" emma:medium="tactile" emma:mode="ink">
              <msink:context xmlns:msink="http://schemas.microsoft.com/ink/2010/main" type="line" rotatedBoundingBox="16395,9399 21466,8501 21804,10408 16733,11306">
                <msink:destinationLink direction="with" ref="{19214E85-F821-4573-8254-525A0A8CFBCE}"/>
                <msink:destinationLink direction="with" ref="{F03B798A-708D-4B19-A2DF-136045C6102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DF1F680-1630-4CA5-AB4C-4E99B979AAE0}" emma:medium="tactile" emma:mode="ink">
                <msink:context xmlns:msink="http://schemas.microsoft.com/ink/2010/main" type="inkWord" rotatedBoundingBox="16528,10154 16570,10146 16624,10450 16582,1045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3528.4215">13460 7769 456 0,'4'4'168'0,"-4"-4"-128"0,15 7-16 0,-15-7 156 16,12 6-104-16,-4 5 60 15,-1 9-80-15,-3-2 28 16,4 2-48-16,-8 4 0 15,4 4-24-15,-8-1 44 16,4 1-28-16,0-4 12 16,0 0-24-16,0-3 8 15,4-7-12-15,4 3 20 16,-1-10-20-16</inkml:trace>
        </inkml:traceGroup>
        <inkml:traceGroup>
          <inkml:annotationXML>
            <emma:emma xmlns:emma="http://www.w3.org/2003/04/emma" version="1.0">
              <emma:interpretation id="{2052276C-8EC9-4F7E-A9EA-2DC94C8DE611}" emma:medium="tactile" emma:mode="ink">
                <msink:context xmlns:msink="http://schemas.microsoft.com/ink/2010/main" type="inkWord" rotatedBoundingBox="16919,9306 18825,8969 19101,10529 17195,1086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93996.1661">14029 7907 364 0,'-4'0'132'0,"4"0"-100"0,4 0-12 0,0 0 104 15,4 0-72-15,3 0 24 16,1 0-44-16,-4 0-40 15,3 0 4-15,-11-4 16 16,4 4-4-16,-8-3 4 16,0 3-4-16,-3-3 80 15,3 3-44-15,-8-4 100 16,8 4-80-16,-3-3 24 16,3 3-52-16,0-4 12 15,4 8-28-15,4-4 28 16,7 0-32-16,5 0 20 15,-1 3-20-15,5-3 8 16,-1 4-12-16,4-4 0 16,0 0-4-16,-3-4 12 15,3 4-12-15,-8-3 16 16,1 3-16-16,-12-4-4 16,4 4 0-16,-8-3-260 0,3 3 140 0</inkml:trace>
          <inkml:trace contextRef="#ctx0" brushRef="#br0" timeOffset="194592.7539">14490 7817 436 0,'-4'-6'160'0,"4"6"-124"0,11 0-8 0,-7 0 88 15,0 3-68-15,0 4 68 16,4 3-64-16,-8 7-12 15,4 1-24-15,-4 6 16 16,4 3-20-16,-4 4 32 16,3 0-28-16,-3 0-12 15,4-7-8-15,-4-3 20 16,0-4-8-16</inkml:trace>
          <inkml:trace contextRef="#ctx0" brushRef="#br0" timeOffset="194318.524">14505 7790 716 0,'-4'-7'264'0,"4"7"-204"0,4-3-16 0,0-1 88 16,4 4-80-16,7-3 16 15,5 6-44-15,7-3 24 16,4 4-32-16,7-1 32 16,1 0-32-16,0-3 32 15,0 0-32-15,-5-3 20 16,-3 3-20-16,-4-3 0 16,-3 3-8-16,-13-4 64 15,1 4-40-15,-12 0-12 16,4 4-12-16,-12-1 8 15,4 0-8-15,-7 4-20 16,7 0 4-16,-8 0 12 16,8 0 0-16,-7 0-268 15,3 3 148-15</inkml:trace>
          <inkml:trace contextRef="#ctx0" brushRef="#br0" timeOffset="195113.6804">15469 6637 520 0,'8'-3'192'0,"-8"3"-152"0,19 0-8 0,-11 0 132 15,11 0-96-15,1 3 44 16,7 7-68-16,11 11 36 16,1 7-44-16,4 30 60 15,-1 8-56-15,1 26 52 16,-4 1-52-16,-12 24 8 15,4-3-32-15,-24 10-8 16,-3-18-4-16,-31-2 12 16,0-15-8-16,-35 11 32 15,0-11-24-15,-19 4 4 16,11-10-12-16,-11-7-16 16,11-4 4-16,-11-14-268 15,15-6 144-15</inkml:trace>
        </inkml:traceGroup>
        <inkml:traceGroup>
          <inkml:annotationXML>
            <emma:emma xmlns:emma="http://www.w3.org/2003/04/emma" version="1.0">
              <emma:interpretation id="{36EE52CA-40CF-49C3-A9B2-8A344450F53F}" emma:medium="tactile" emma:mode="ink">
                <msink:context xmlns:msink="http://schemas.microsoft.com/ink/2010/main" type="inkWord" rotatedBoundingBox="19450,9043 21498,8680 21804,10408 19756,1077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96604.3748">16510 7356 488 0,'-7'-10'180'0,"7"10"-140"0,7 0-12 16,-7 0 128-1,0 0-92-15,8 0 52 16,8 0-68-16,3-3 12 15,0 3-40-15,16-7-8 16,-4 3-8-16,8-3 12 16,-4 4-8-16,-4-4 4 15,4 4-4-15,-8-4-16 16,-4 3 4-16,-8-3-376 16,-3 7 208-16</inkml:trace>
          <inkml:trace contextRef="#ctx0" brushRef="#br0" timeOffset="197038.7889">17389 7023 288 0,'31'-14'108'0,"-31"14"-84"0,62-11-4 0,-35 8 128 15,0 3-84-15,4 0 44 16,4 7-64-16,-8 0-16 16,0 7-16-16,-3 3 8 15,-5 0-12-15,-11 7 68 16,-1 0-44-16,-11 4 24 16,1-1-36-16,-13 4 28 15,1-3-32-15,-20 6 4 16,0 4-12-16,-15 7 20 15,3-1-16-15,-7 5 12 16,11-12-12-16,-3 1 20 16,11-7-20-16,4-10 32 15,8 6-28-15,15-9 32 16,4-1-32-16,16-7 40 16,7 0-32-16,20-3-4 15,7 4-12-15,9-11 4 16,3 7-8-16,-4-11-224 15,-8 11 124-15,-7-7-220 16,0 0 180-16</inkml:trace>
          <inkml:trace contextRef="#ctx0" brushRef="#br0" timeOffset="197250.5728">17323 7291 592 0,'-3'-17'220'0,"3"17"-172"0,23 0-12 0,-4-7 120 16,4 14-92-16,20-7 16 15,7 0-44-15,8 7 0 16,0 3-20-16,-3 0-52 16,-5 1 20-16,0-1-244 15,-7 0 144-15</inkml:trace>
          <inkml:trace contextRef="#ctx0" brushRef="#br0" timeOffset="197620.5574">17904 7487 444 0,'-19'10'164'0,"19"-10"-124"0,-12 21-16 16,4-7 112 0,1 3-80-16,-1 7 16 0,4 7-48 0,-8-7 24 15,9 4-32-15,-9-4 20 16,12 0-20-16,0-10 20 16,8 3-24-16,3-10 48 15,5-7-32-15,7 0-24 16,4-7-4-16,8-4 16 15,-4 5-8-15,4-18-100 16,-12-4 48-16,-15-6 36 16,-1 6 8-16,-14-6 24 15,-1 13-16-15,-11-7 68 16,-5 11-44-16,5 4-28 16,4 9-8-16,7 4-168 15,16 4 96-15</inkml:trace>
          <inkml:trace contextRef="#ctx0" brushRef="#br0" timeOffset="197806.0504">18276 7466 664 0,'-12'-6'244'0,"12"6"-188"0,-8 10-16 15,4 4 32 1,4 3-48-16,-3 17 16 15,-1 4-24-15,0 7 8 16,4-7-12-16,-8 3 12 16,16-3-16-16</inkml:trace>
          <inkml:trace contextRef="#ctx0" brushRef="#br0" timeOffset="506717.6692">17543 6535 352 0,'8'0'132'0,"-8"-3"-104"0,0 3-8 16,-4 0 16-16,-4 0-24 16,0 0-4-16,-3 0-4 15,-1 3 12-15,1 0-8 16,-1 1-4-16,4-1 0 16,0 1-4-16,1 3 0 15,-1-4 0-15,0 1 0 16,1-1 24-16,-5 4-12 15,0-4-4-15,-7 4-4 16,0 4-24-16,-1-5 12 16,5 5-24-16,-1-4 20 15,5 6 32-15,-1 1-12 16,4 3-8-16,1 1-4 0,-1 9 12 16,0-6-4-16,0 3-12 15,1 0 4-15,-5 7 4 16,0-4 0-16,-3 4 0 15,3 0 0-15,5 0 0 16,-5 0 0-16,4 0 8 16,0-3-4-16,5-4-12 15,-5 0 4-15,-4-3 12 16,4-1-4-16,1 1-4 16,-1-4 4-16,-4 0-16 15,5 4 8-15,-1 0 4 16,0 3 0-16,-3 0 24 15,11 3-12-15,-4 1-32 0,4-1 12 16,0 1 8-16,0 3 4 16,4 0-28-16,-4 3 12 15,11 4 24-15,-7-14-8 16,-4 7 0-16,0-3 0 16,0-4-4-1,4 0 8-15,0-4-4 16,0-2-4-16,-1-5 4 15,1 5-4-15,0-5 0 16,4 1 0-16,4 0 0 16,3 0 16-16,-7-1-8 15,3 1-20-15,1-3 4 16,0 9 4-16,-1-3 4 0,1 1 0 16,3-1 0-16,1 3-28 15,-1 5 16-15,5-1 4 16,-1 0 8-16,4 3 16 15,4-3-8-15,4 0-4 16,4 0 0-16,8-6-24 16,-1 2 12-16,1-6-24 15,-4 7 20-15,3-4-108 16,1-3 64-16,-5 3-152 16</inkml:trace>
          <inkml:trace contextRef="#ctx0" brushRef="#br0" timeOffset="504903.1175">18557 7017 280 0,'-15'-52'104'0,"3"28"-84"0,4-17 0 15,1 20 4-15,-5-6-16 16,-3-1 16-16,3 1-16 16,-11-1 48-16,7 4-28 0,1 0-16 15,-5 0-4-15,-7 3 52 16,8 0-32-16,-8 1 32 16,0 6-32-16,-4-3-36 15,0-4 4-15,-4 11 28 16,-4-4-16-16,-7 0-8 15,-8 4-4-15,3-4 12 16,-11 7-4-16,12 0-20 16,-4 1 8-16,0-5 20 15,3 1-4-15,-3 3-28 16,-4 4 8-16,12-1 4 16,7 1 8-16,-8 3-36 15,13 3 20-15,-5 4 24 16,12 3-4-16,-4 8 28 0,4 2-20 15,15 11-416-15</inkml:trace>
          <inkml:trace contextRef="#ctx0" brushRef="#br0" timeOffset="506887.6385">18414 8080 228 0,'19'-24'84'0,"1"0"-64"0,11-11-8 16,-12 18 4-16,0-10-12 15,1-8-72-15,7-3 36 16,-8-3-112-16</inkml:trace>
        </inkml:traceGroup>
      </inkml:traceGroup>
    </inkml:traceGroup>
    <inkml:traceGroup>
      <inkml:annotationXML>
        <emma:emma xmlns:emma="http://www.w3.org/2003/04/emma" version="1.0">
          <emma:interpretation id="{46995D1E-323B-402E-85E5-67FCCE2BA32D}" emma:medium="tactile" emma:mode="ink">
            <msink:context xmlns:msink="http://schemas.microsoft.com/ink/2010/main" type="paragraph" rotatedBoundingBox="14202,10892 21800,10923 21793,12486 14196,1245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03599DD-D824-46B2-AC7B-ED6E516FF981}" emma:medium="tactile" emma:mode="ink">
              <msink:context xmlns:msink="http://schemas.microsoft.com/ink/2010/main" type="inkBullet" rotatedBoundingBox="14201,11171 15429,11176 15426,11992 14198,11987"/>
            </emma:interpretation>
          </emma:emma>
        </inkml:annotationXML>
        <inkml:trace contextRef="#ctx0" brushRef="#br0" timeOffset="201074.3918">11250 8819 52 0,'-4'-11'16'0,"4"11"-12"0,0 4 0 16,0-4 184 0,0 0-104-16,-4 0 96 15,4 0-100-15,-4 0 60 16,8 0-80-16,-4 0 76 0,0 0-80 15,0-4 24-15,4 4-44 0,0-3-12 16,7 3-16-16,9-3 4 16,7-1-8-16,15-3-4 15,9 7 4-15,14-3 4 16,1 6-4-16,0-3-20 16,-8 0 8-16,-8 7 4 15,-3 7 4-15,-12-4 0 16,-8 4 0-16,-16 0 8 15,1 3-4-15,-16 0 8 16,0 4-8-16,-19 3-4 16,0-4 4-16,-20 11-16 15,8 0 8-15,-15 11-4 16,7-4 0-16,-11 13 44 16,12-6-24-16,-5 0-28 15,12-4 8-15,-3-3 8 16,11-7 4-16,-1-7 16 15,9-4-12-15,0-2 4 16,3-1-4-16,-3-3 12 16,0-4-12-16,7-3-12 15,-4 0 0-15,-3-7-4 16,11 3 0-16,-11-3 32 16,15 4-12-16,-11-4-12 15,15 3-4-15,-12-3 4 0,4 4 0 0,1-4-12 16,7 3 8-1,0 0 20-15,0 1-8 0,7-4 32 16,1 3-24-16,11-3-4 16,1 4-8-16,7-4 72 15,12 3-40-15,-1-3 12 16,9 0-28-16,7 0-12 16,4 0-4-16,-12-3 12 15,1 3-8-15,-8-4 24 16,-5 4-20-16,-14-3 4 15,-1-1-8-15,-11-2 20 16,-4 6-16-16,-8-7-32 16,-4 3 12-16,0 1-244 15,5 3 136-15</inkml:trace>
        <inkml:trace contextRef="#ctx0" brushRef="#br0" timeOffset="201422.3177">11222 9125 372 0,'0'-7'140'0,"0"7"-112"0,4-7-4 0,-4 7 196 16,8 0-124-16,-4 0 140 16,0 0-136-16,4-7 24 15,3 14-72-15,9-7 24 16,3 0-44-16,15 0-28 16,5 0-4-16,11 0 16 15,0 0-8-15,1 7 4 16,-5-3-4-16,-4-1 28 15,-7 0-20-15,-12 1-12 16,-4-1-8-16</inkml:trace>
        <inkml:trace contextRef="#ctx0" brushRef="#br0" timeOffset="202091.5975">11935 9442 236 0,'0'-14'88'0,"0"14"-68"0,-8 0-4 0,4-7 124 16,8 7-80-16,-8-4 28 15,4 4-52-15,-4-3 20 16,0 0-28-16,-3-4 16 16,-1 7-24-16,-8 0 52 15,9 3-40-15,-13 4 72 16,5 7-56-16,-8-4 20 15,7 4-40-15,-3 3 16 16,11 0-24-16,4 4 0 16,4-4-12-16,8-3-8 15,4 3 4-15,15-7 28 16,-8 1-16-16,16-11 12 16,-4 3-16-16,0-6 0 15,0 3-4-15,-4-11-52 16,-4 5 28-16,-7-12-8 15,-5 8 16-15,-15-7 8 0,-7 0 0 0,3-1-12 16,-4 8 8-16,1-4-172 16,3 7 96-16</inkml:trace>
        <inkml:trace contextRef="#ctx0" brushRef="#br0" timeOffset="202442.2832">12202 9411 352 0,'-4'-7'132'16,"4"7"-104"-16,4-7-8 0,0 3 112 15,4 8-76-15,3-4 48 16,5 3-60-16,3 4-8 15,0 3-20-15,1 4-12 16,3 3 0-16,-8 1 4 16,-3-1-4-16,-8 3 16 15,-4-2-12-15,-12-5 68 16,5 1-44-16,-13-7 40 16,5 3-40-16,-9-6 96 15,9 3-72-15,-1-4-32 16,9 1-20-16,3-1 4 15,8 1-4-15,3-1 16 16,5 0-12-16,7 1 16 16,9-1-16-16,-5-3-12 0,8 4 0 0</inkml:trace>
      </inkml:traceGroup>
      <inkml:traceGroup>
        <inkml:annotationXML>
          <emma:emma xmlns:emma="http://www.w3.org/2003/04/emma" version="1.0">
            <emma:interpretation id="{1D9EF03E-CD9B-4A9F-810D-09AAD07BD70E}" emma:medium="tactile" emma:mode="ink">
              <msink:context xmlns:msink="http://schemas.microsoft.com/ink/2010/main" type="line" rotatedBoundingBox="15828,10899 21800,10923 21793,12486 15821,12462">
                <msink:destinationLink direction="with" ref="{F03B798A-708D-4B19-A2DF-136045C6102A}"/>
                <msink:destinationLink direction="with" ref="{19214E85-F821-4573-8254-525A0A8CFB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930D07-13A7-4D1C-B183-DB82DC84F47F}" emma:medium="tactile" emma:mode="ink">
                <msink:context xmlns:msink="http://schemas.microsoft.com/ink/2010/main" type="inkWord" rotatedBoundingBox="15827,11039 17865,11047 17860,12470 15821,12462">
                  <msink:destinationLink direction="with" ref="{2455CD92-02CA-4EAE-9681-1738B91AC0C5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02876.4746">13414 8685 300 0,'-16'-14'112'0,"16"14"-88"0,-19-11-8 15,3 8 136 1,5 6-88-16,-16 1 104 16,-1 6-92-16,-14 7 12 15,7 7-52-15,-8 11 48 16,9 3-48-16,-13 6 36 15,12-2-40-15,-11 16 68 16,7 1-52-16,-19 27 8 0,12 0-32 16,-1 14 12-16,12-18-20 0,12 18 20 15,11-7-24-15,20 7 32 16,12-4-28-16,18-3 12 16,1-7-16-16,-4-14-220 15,4-17 116-15,-5-17-680 16</inkml:trace>
          <inkml:trace contextRef="#ctx0" brushRef="#br0" timeOffset="203539.144">13615 8846 416 0,'-4'-34'152'0,"4"34"-116"0,-8-10-12 0,4 3 128 16,8 3-88-16,-8 4 28 16,4 4-56-16,-4 9 56 15,8 5-52-15,-4 6 8 16,0 3-28-16,-4 1 32 16,4-1-28-16,-3-3-12 15,6 0-8-15,-3-3 12 16,0 0-8-16,0-7-40 15,0-4 20-15,4-3-536 16,4 0 300-16</inkml:trace>
          <inkml:trace contextRef="#ctx0" brushRef="#br0" timeOffset="203751.183">13673 8956 332 0,'4'-10'120'0,"-4"10"-92"0,23-7-8 0,-4 0 96 16,1 7-68-16,18-3 44 16,1 3-56-16,11 0-20 15,-3 7-8-15,-1-4 0 16,1 1-4-16,-12-4-36 16,0 3 16-16,-16 0-380 15,-8 1 216-15</inkml:trace>
          <inkml:trace contextRef="#ctx0" brushRef="#br0" timeOffset="203974.2034">13952 8805 384 0,'0'14'140'0,"0"-14"-108"0,-8 27-8 15,4-10 152 1,8 1-100-16,-4 9 76 15,8 1-88-15,-1 3-8 16,1 3-36-16,0 4 16 16,0 0-24-16,-8-4 4 15,3 1-8-15,-3-8 4 0,0-6-8 0,0-14-408 16,0 0 220-16</inkml:trace>
          <inkml:trace contextRef="#ctx0" brushRef="#br0" timeOffset="204289.7548">14377 8874 236 0,'39'-17'88'0,"-39"17"-68"0,74-28-4 0,-39 21 112 16,-4 4-72-16,7-4-4 15,5 3-32-15,-8 4 64 16,0 4-48-16,-8-1 48 16,-4 1-48-16,-8 9 76 15,-3-2-60-15,-8-1 72 16,4 0-72-16,-12 4 28 16,4-3-48-16,-8 2 0 15,-4 1-20-15,1-10 12 16,7 9-16-16,-16-13-232 15,13 7 120-15,-16-7-416 16,11 4 292-16</inkml:trace>
          <inkml:trace contextRef="#ctx0" brushRef="#br0" timeOffset="204483.2687">14405 8860 352 0,'-4'-7'132'0,"4"7"-104"0,0 7-8 0,0-4 104 16,0 4-72-16,-4 7 32 16,4 3-48-16,-4 1-40 15,4 2 0-15,0-6 36 16,4 3-20-16,-4-3-8 16,0 0-8-16</inkml:trace>
          <inkml:trace contextRef="#ctx0" brushRef="#br0" timeOffset="205597.8337">14285 8943 288 0,'-4'0'108'0,"4"0"-84"16,-4 3-4-16,0-3 84 15,8 0-60-15,-4 0 68 16,0 0-60-16,0 3 16 16,0 4-40-16,0 0 44 15,0 4-40-15,0 2 80 16,0 1-60-16,0 0-28 16,0 3-12-16,0 0 32 0,4 4-24 0,0-4-8 15,-4 4-8-15,0-7 20 16,0-1-12-16,0-2 12 15,0-1-12-15,0-7-32 16,0 1 8-16,0-1-196 16,0 1 112-16</inkml:trace>
          <inkml:trace contextRef="#ctx0" brushRef="#br0" timeOffset="206624.9853">13460 9617 548 0,'0'-3'204'0,"0"3"-156"0,0 3-16 16,-4 0 80 0,8 4-68-16,-4 7 68 15,0 3-60-15,0 7 24 16,0 4-44-16,0 3 24 15,8 0-28-15,-1-4 16 16,1-2-24-16,-4-8 28 16,0 3-32-16,-4-6 4 15,8-4-12-15,-8-6-332 16,0-1 176-16</inkml:trace>
          <inkml:trace contextRef="#ctx0" brushRef="#br0" timeOffset="207293.7642">13847 9679 528 0,'0'-3'196'0,"0"3"-152"0,0-4-12 0,0 1 148 16,0 6-104-16,0-6 96 15,0 3-104-15,8-4-16 16,0 8-32-16,11-4-16 16,4 0 0-16,0 0 28 15,8 0-16-15,0 0 4 16,-4 3-12-16,-3-3-8 16,-5 0 4-16,-7 0 20 15,-1 0-12-15,-7 0-12 16,0 0-4-16,-4 0-224 15,0 0 120-15,8 0-356 16,-1 0 256-16</inkml:trace>
          <inkml:trace contextRef="#ctx0" brushRef="#br0" timeOffset="207773.0378">14261 9586 508 0,'8'-10'188'0,"-8"10"-148"0,8 0-8 15,-4 0 116 1,0 7-88-16,7 6 36 16,-3 5-56-16,-4 9 12 15,4 4-32-15,-8 7 0 16,0 3-12-16,0-6 4 15,3-1-8-15</inkml:trace>
          <inkml:trace contextRef="#ctx0" brushRef="#br0" timeOffset="207590.0511">14350 9565 560 0,'27'-3'208'0,"-27"3"-164"0,39-7-8 0,-12 4 32 16,0 6-44-16,8-3-12 15,8 0-4-15,-4 0-8 16,3 7 0-16,-11-4-12 16,0-3 8-16,-12 7 100 15,1-3-52-15,-16-1 68 16,-1 4-60-16,-10-3 60 15,-1-1-64-15,-11 4 0 16,-1 0-28-16,-7 0-12 16,8-1-4-16,-8 1-120 15,4 0 64-15,-5-7-376 16,9 11 240-16</inkml:trace>
        </inkml:traceGroup>
        <inkml:traceGroup>
          <inkml:annotationXML>
            <emma:emma xmlns:emma="http://www.w3.org/2003/04/emma" version="1.0">
              <emma:interpretation id="{80BE7507-0638-4B8B-8B59-24097E5FFE48}" emma:medium="tactile" emma:mode="ink">
                <msink:context xmlns:msink="http://schemas.microsoft.com/ink/2010/main" type="inkWord" rotatedBoundingBox="18272,10983 18765,10985 18759,12340 18267,1233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08189.1447">15291 8650 508 0,'19'-31'188'0,"-19"31"-148"0,35-17-8 16,-15 14 228 0,3 3-148-16,8 17 72 15,4 7-112-15,11 24 56 16,-3 7-72-16,-1 17 4 16,1 1-36-16,-12 26 24 15,-4 1-32-15,-19 14 40 16,-16-21-32-16,-19-18 12 15,0 4-20-15,-27 7-16 0,3-6-4 16,-3-5-208-16,-12 1 116 0,0-7-420 16,-7-7 288-16,3-4-240 15</inkml:trace>
        </inkml:traceGroup>
        <inkml:traceGroup>
          <inkml:annotationXML>
            <emma:emma xmlns:emma="http://www.w3.org/2003/04/emma" version="1.0">
              <emma:interpretation id="{4B44EAC6-063A-40EC-987F-72CE7B4CC4EF}" emma:medium="tactile" emma:mode="ink">
                <msink:context xmlns:msink="http://schemas.microsoft.com/ink/2010/main" type="inkWord" rotatedBoundingBox="19206,10912 21800,10923 21793,12471 19200,12461"/>
              </emma:interpretation>
              <emma:one-of disjunction-type="recognition" id="oneOf15">
                <emma:interpretation id="interp19" emma:lang="" emma:confidence="0">
                  <emma:literal>to,</emma:literal>
                </emma:interpretation>
                <emma:interpretation id="interp20" emma:lang="" emma:confidence="0">
                  <emma:literal>Zoi</emma:literal>
                </emma:interpretation>
                <emma:interpretation id="interp21" emma:lang="" emma:confidence="0">
                  <emma:literal>Zor</emma:literal>
                </emma:interpretation>
                <emma:interpretation id="interp22" emma:lang="" emma:confidence="0">
                  <emma:literal>Zos</emma:literal>
                </emma:interpretation>
                <emma:interpretation id="interp23" emma:lang="" emma:confidence="0">
                  <emma:literal>Zon</emma:literal>
                </emma:interpretation>
              </emma:one-of>
            </emma:emma>
          </inkml:annotationXML>
          <inkml:trace contextRef="#ctx0" brushRef="#br0" timeOffset="209469.1202">16150 9173 528 0,'-15'-7'196'0,"15"7"-152"0,0-7-12 0,0 1 124 16,8 6-92-16,7-7 60 16,5 3-68-16,3-6 36 15,12 3-52-15,15-3 24 16,4 6-36-16,0-6 0 15,-7 6-16-15,-1-2-8 16,5 6 0-16,-24-4-4 16,0 4 0-16,-12 0-108 15,-3 4 60-15,-12-1-472 16,-12 0 284-16</inkml:trace>
          <inkml:trace contextRef="#ctx0" brushRef="#br0" timeOffset="209696.7227">16425 8946 320 0,'4'-3'120'0,"-4"3"-96"0,-4-4-4 15,4 8 44 1,4 2-40-16,-4 5 104 16,4 3-72-16,-4 10 56 15,4 0-68-15,0 27 40 16,-4 4-48-16,0 11 32 15,4-8-36-15,-4-3 0 16,0-6-20-16,0-12 20 16,4-6-20-16,-1-7-48 15,5-6 20-15</inkml:trace>
          <inkml:trace contextRef="#ctx0" brushRef="#br0" timeOffset="210130.3766">17227 8884 352 0,'27'-10'132'0,"-27"10"-104"0,23-11-8 0,-8 11 140 15,5 7-92-15,-1-3 68 16,8 3-76-16,-4 0 8 15,12 3-36-15,-11 0 32 16,-1 4-36-16,-8 0 20 16,-3-1-28-16,-20 5 28 15,0 2-32-15,-23 8 4 16,4 3-12-16,-11 14 4 16,-1-1-8-16,-4 4 16 15,8 1-12-15,1-5-4 16,7-6 0-16,-1-3-24 15,9-4 12-15,0-11 4 16,11 1 4-16,8-4 8 16,8-3-4-16,11-7 8 15,0 0-8-15,12-7-4 16,4 0 4-16,8-4-4 0,3 1 0 0,-3-4-220 16,-4 0 120-1,-12-3-236-15,-4 3 192 0</inkml:trace>
          <inkml:trace contextRef="#ctx0" brushRef="#br0" timeOffset="210323.3896">17134 9111 664 0,'4'-7'244'0,"-4"7"-188"0,34 0-16 0,-14-3 68 15,-1 3-68-15,28-4 28 16,7 1-40-16,12 0-8 16,-1 6-12-16,1 0-448 15,-15 4 244-15</inkml:trace>
          <inkml:trace contextRef="#ctx0" brushRef="#br0" timeOffset="210818.0762">17672 9414 508 0,'-16'0'188'0,"16"0"-148"0,-7 3-8 0,-1 1 52 15,0-1-52-15,-4 4 48 16,1 7-44-16,-5 0 0 16,5 0-24-16,-1 3 12 15,8-4-16-15,0-2 24 16,8-1-20-16,8 0 24 15,3 4-24-15,5-14 12 16,3 7-12-16,0-7-24 16,4 0 4-16,-4-7-84 15,-3 7 52-15,-5-17 4 16,-3 7 24-16,-8-11 20 16,0 0-4-16,-12-3 68 15,4 7-40-15,-11-7 68 16,3 7-60-16,0-4 36 15,1 11-44-15,3 0-36 16,8 3 0-16,0 3-16 16,8 4 8-16,3 0-220 15,-3 4 124-15</inkml:trace>
          <inkml:trace contextRef="#ctx0" brushRef="#br0" timeOffset="211136.9473">17985 9362 592 0,'-7'0'220'0,"7"0"-172"0,0-6-12 0,0 2 120 16,0 8-92-16,0 2 8 15,3 8-44-15,1 3 28 16,8 1-32-16,-12 6 4 16,8 3-16-16,-8-10 28 15,4 7-24-15,-12-3-48 16,4-7 16-16</inkml:trace>
          <inkml:trace contextRef="#ctx0" brushRef="#br0" timeOffset="508648.9438">17740 8562 312 0,'-11'-17'112'0,"7"10"-84"16,-12 7-12-16,13-4-4 0,-5 4-12 15,-4 0 16-15,-7 4-8 16,0 3-20-16,-12-1 4 16,0 5-4-16,0-4 4 15,-4 3 8-15,0 4 0 16,4-1 24-16,-4 8-12 15,4-7-4-15,0 3-4 16,-4-3-16-16,4 7 8 16,4-1 12-16,0 1-4 15,8-4 52-15,-8 4-32 16,7-4 8-16,5 0-20 16,-12-3-16-16,7 0 0 15,1-1 4-15,0 1 0 16,-1 0 0-16,1 0 0 0,7 3-28 15,-7-3 16-15,7 10 48 16,1-4-16-16,-1 4 0 16,1 4-12-16,-1 0-8 15,4 6 4-15,-7 0 4 16,-1 1-4-16,1-1 8 16,-1 1-8-16,1-4-4 15,-1-4 4-15,5-6-4 16,-1 6 0-16,4-6 8 15,1-4-4-15,7 0 24 0,0 4-16 16,7-4-12-16,5 0-4 16,0 1 28-16,-1 2-12 15,1 1-12-15,3-1-4 16,1 1 4-16,-1 7 0 16,-3-1 8-16,0 8-4 15,-1-4-4-15,5 6 4 16,-1-6 4-16,4 0-4 15,-3 0 32-15,-1 0-20 16,5 4-4-16,-1-8-8 16,1-3-16-16,-1-3 8 0,4 0 12 15,0-8-4-15,1 1-4 16,3-4 4-16,-4 4-24 16,12-7 12-16,0-3-40 15,7 2 28-15,1 1-36 16,7 4 32-16,-4-4 0 0,1-1 16 15,-1 5 8-15,1-4 0 16,-1-1-28 0,-7 1 16-16,0 0-20 15,-4-3 16-15,3-4 52 16,9 0-16 0,-9 0-20-16,9 0 0 15,-1 0 24-15,9 0-12 0,-17-4-20 16,9 1 0-16,-16-1 20 15,-4-3-4-15,0 1-4 0,0-5 0 16,0 1-4-16,-4 3 0 16,4-10-12-16,-7 3 8 15,7 0 20-15,0-10-8 16,4-7-12-16,0 0 0 16,0-7-4-16,0-6 0 15,0-4 16-15,-4-4-4 16,-4 4-12-16,0 0 4 15,1 6-16-15,-5 4 12 16,0 4-68-16,-3 3 44 16,-5-7-56-16,1-3 48 15,-4-4-4-15,-4 0 24 16,-4-10 12-16,0 4 8 16,-4-1 16-16,-4 7-8 15,4 1-48-15,-7 2 24 16,-5 8 56-16,-7 3-20 0,-8 4 4 15,4 2-16-15,-12 1 56 16,-4 4-36-16,5-4 52 16,-9-4-48-16,1-3 64 15,-8 0-56-15,-12-3-8 16,-15-1-20-16,-9 8 24 16,5-1-20-16,4 4-4 15,4 4-8-15,7 6 28 16,0 17-16-16,8 1-188 15</inkml:trace>
        </inkml:traceGroup>
      </inkml:traceGroup>
    </inkml:traceGroup>
    <inkml:traceGroup>
      <inkml:annotationXML>
        <emma:emma xmlns:emma="http://www.w3.org/2003/04/emma" version="1.0">
          <emma:interpretation id="{E5143634-69FF-4921-8027-24CA0A79D534}" emma:medium="tactile" emma:mode="ink">
            <msink:context xmlns:msink="http://schemas.microsoft.com/ink/2010/main" type="paragraph" rotatedBoundingBox="5295,12883 15502,12342 15572,13668 5365,14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2D4D27-ECCE-47A7-B3CF-ACC803275156}" emma:medium="tactile" emma:mode="ink">
              <msink:context xmlns:msink="http://schemas.microsoft.com/ink/2010/main" type="line" rotatedBoundingBox="5295,12883 15502,12342 15572,13668 5365,14209">
                <msink:destinationLink direction="with" ref="{F03B798A-708D-4B19-A2DF-136045C6102A}"/>
                <msink:destinationLink direction="with" ref="{32A50FF6-66AD-4BAB-A619-EBB92CF35C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029D8B7-0AD9-41C1-98C5-B81DA18BD463}" emma:medium="tactile" emma:mode="ink">
                <msink:context xmlns:msink="http://schemas.microsoft.com/ink/2010/main" type="inkWord" rotatedBoundingBox="6729,13072 7376,13038 7409,13672 6763,13706"/>
              </emma:interpretation>
            </emma:emma>
          </inkml:annotationXML>
          <inkml:trace contextRef="#ctx0" brushRef="#br0" timeOffset="264191.5717">3817 10732 332 0,'-8'-14'120'0,"8"14"-92"0,8-10-8 0,-4 3 8 16,4 7-20-16,3-7 128 15,9 7-72-15,3-7-4 16,4 4-36-16,4-1 36 16,8 1-32-16,-1-1-24 15,1 1-4-15,0 0 44 0,7-1-24 16,-3 1 0-16,-4 3-12 15,-9 0-8-15,1 7 4 16,-15-1 40-16,-8 5-24 16,-12 3 36-16,-12 3-32 15,-3 3 20-15,-8 8-24 0,4 3 16 16,-8 7-20-16,-4 6 8 16,-4 1-12-16,-3-4 20 15,-5 1-20-15,-3-8 32 16,-4 4-28-16,3-7-4 15,9-7-8-15,3 4 4 16,12-4-4-16,4-7 24 16,11-3-16-16,12 3 12 15,8-10-12-15,11 7 20 16,12-8-20-16,8-2-4 16,3-1-4-16,5 1 40 15,3-4-24-15,-7 0 8 16,-1 3-16-16,-7 1-16 15,-4-4 0-15,-4 3-48 16,-7 4 24-16,-5 0-224 0,-7-4 140 16,-8-3-208-16,-4 0 184 15</inkml:trace>
          <inkml:trace contextRef="#ctx0" brushRef="#br0" timeOffset="264490.3641">3682 11086 384 0,'3'-3'140'0,"9"3"-108"0,7 0-8 0,-7 0 216 15,3 0-136-15,13 0 108 0,3 3-124 16,7 4 32-16,5 0-72 15,3-7-8-15,5 0-24 16,-5-3 8-16,4 3-16 0,-3-4-4 16,-1 1 0-16,-3-1-84 15,-8 4 44-15,-8 4-284 16,-8-1 176-16,-11 4-292 16,-12 7 252-1,4-4 8-15</inkml:trace>
        </inkml:traceGroup>
        <inkml:traceGroup>
          <inkml:annotationXML>
            <emma:emma xmlns:emma="http://www.w3.org/2003/04/emma" version="1.0">
              <emma:interpretation id="{14B72F3A-6AF8-468A-B7F1-5575F9D8BD64}" emma:medium="tactile" emma:mode="ink">
                <msink:context xmlns:msink="http://schemas.microsoft.com/ink/2010/main" type="inkWord" rotatedBoundingBox="7226,12780 12325,12510 12382,13583 7283,1385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5376.7267">4282 11289 208 0,'3'-3'76'0,"1"-1"-60"0,0-6-4 0,0 7 136 15,0-1-84-15,4 1 44 16,3-1-64-16,1 1 56 16,-4-4-60-16,-1 4 20 15,1-1-40-15,0 4 52 16,-8 0-40-16,4-3 48 0,-4 3-48 0,0-7-8 16,-4 7-12-16,0 7 8 15,-4-7-12-15,-3 3-20 16,-1 1 4-16,-3 3 48 15,-5-1-20-15,1 5 0 16,-1 6-12-16,5-3 56 16,3 3-36-16,1 0-20 15,3 0-8-15,12 1 8 16,8-5-4-16,7-2 24 16,8-5-16-16,8-6 24 15,0 0-24-15,3-6-12 16,-3-1-4-16,-8-4 12 15,-7 1-4-15,-9-4 8 16,-11 1-8-16,-15-1-12 16,-1 0 4-16,-3 4 12 15,0-1-4-15,3 1-12 0,8 3 4 16,8 0-164-16,8 0 92 16,8 4-296-1,7 0 208-15,-4 6-224 16</inkml:trace>
          <inkml:trace contextRef="#ctx0" brushRef="#br0" timeOffset="265751.7919">4665 11207 488 0,'4'-4'180'0,"3"1"-140"0,5 3-12 16,-8-4 120-16,8 8-88 15,-1-4 20-15,1 7-48 16,-1 3-12-16,1 0-12 16,-4 4 48-16,-1 0-32 0,-7 3 8 15,-3 0-20-15,-5 1 12 16,-4-5-16-16,1 1 32 15,-1-4-24-15,-3-3 20 16,3 0-20-16,4-7 36 16,4 0-28-16,12 0-24 15,8 0-16 1,3 0 4-16,12 0 36 0,8 0-16 16,7 11-308-16,4-1 164 15,1 10-424 1</inkml:trace>
          <inkml:trace contextRef="#ctx0" brushRef="#br0" timeOffset="266412.0473">5679 10408 312 0,'-15'-10'112'0,"3"3"-84"0,-15 0-12 0,15 7 108 15,-15-3-72-15,-8 3 32 16,-11 7-48-16,15 7 100 15,-4 6-76-15,-15 18 132 0,19 10-108 16,-4 4 144-16,0 3-128 16,8 17 36-16,4 25-76 15,11 6-4-15,4-3-32 16,5-18 4-16,10-10-16 0,5-10 0 16,3-7-4-16,1-10 36 15,3-10-20-15,8-15-112 16,0-9 48-16,4-11-468 15,0-7 280-15,0 0-408 16</inkml:trace>
          <inkml:trace contextRef="#ctx0" brushRef="#br0" timeOffset="266674.7453">5776 10711 392 0,'0'-3'148'0,"4"6"-116"0,-16 4-8 0,12 3 180 15,-4 8-116-15,0 2 80 16,0 22-100-16,-3 9 8 16,-5 4-44-16,4-7 32 0,1 1-36 15,-1-8-24-15,4-7-4 16,0-3 8-16,0-3-4 0,4-8-364 15,0-6 196-15,0 7-292 16</inkml:trace>
          <inkml:trace contextRef="#ctx0" brushRef="#br0" timeOffset="266864.973">5880 10866 476 0,'24'-10'176'0,"-9"6"-136"0,16-13-12 15,-8 17 56-15,12-7-52 16,12 7-12-16,3-7-12 16,0 7-8-16,-11 4 0 0,-12 3-212 15</inkml:trace>
          <inkml:trace contextRef="#ctx0" brushRef="#br0" timeOffset="267122.6199">6008 10653 352 0,'-8'-14'132'0,"8"14"-104"0,0 0-8 0,0 7 112 16,-4 7-76-16,4 3 208 15,-7 7-148-15,7 3-20 0,0 11-60 16,0 7-44-16,0 17 4 16,4-10 16-16,-4-4-4 0,0-7-4 15,-4-10 0-15,0-10-172 16,0-1 92-16,0-9-480 16,4-11 308-1,16-14 108-15</inkml:trace>
          <inkml:trace contextRef="#ctx0" brushRef="#br0" timeOffset="267599.9276">6504 10715 528 0,'0'0'196'0,"7"3"-152"0,-7 7-12 0,0-3 88 16,0 7-72-16,0 17 32 0,-7 14-44 15,7 13-12-15,-8 4-16 16,4-3-8-16,-4-4 4 16,12-7-24-16,-4-10 12 0,4-11-68 15,-4-3 44-15,0-10-496 16,0-3 288 0</inkml:trace>
          <inkml:trace contextRef="#ctx0" brushRef="#br0" timeOffset="267376.7948">6682 10649 612 0,'62'-13'228'0,"-39"9"-180"0,4 1-12 0,-8-4-28 16,1 7-12-16,3 7 4 15,-12 6 0-15,-3 1 52 16,-8-3-28-16,-8 9 104 0,-3-9-72 16,-12 2 20-16,3 4-44 15,-3 1 4-15,0-5-20 16,0-2-60-16,-1-4 20 16,1-4-456-1,-4-3 264-15,12 7-132 16</inkml:trace>
          <inkml:trace contextRef="#ctx0" brushRef="#br0" timeOffset="267958.8438">7096 10240 676 0,'39'3'248'0,"-20"11"-192"0,35 24-16 16,-15 3 172-16,15 21-124 15,-4 17 124-15,-7 0-124 16,-8 14-44-16,-16 17-28 15,-19 1 16-15,-15-15-16 0,-16-17 32 16,-27-7-32-16,-4-13-4 16,4-11-8-16,-8-10-340 15,0-7 184-15,-4-4-592 16</inkml:trace>
          <inkml:trace contextRef="#ctx0" brushRef="#br0" timeOffset="269523.247">8056 10742 560 0,'-8'0'208'0,"0"-3"-164"0,8-1-8 16,0 4 120-16,8-3-92 15,4 3 124-15,7 3-108 16,8-3-4-16,-7 0-48 16,7 7-8-16,0-7-12 0,4 7 20 15,4-7-16-15,-1 0-304 16,-3 0 160-16,8 7-480 15</inkml:trace>
          <inkml:trace contextRef="#ctx0" brushRef="#br0" timeOffset="269943.124">8950 10398 332 0,'39'-17'120'0,"-12"3"-92"0,19 7-8 0,-18 4 80 15,-1 3-60-15,11 7 0 0,-3-4-24 16,-12 4 40-16,4 7-28 16,-7 6 84-16,-12 8-64 15,-1 6 20-15,-14 11-36 16,-5-4-4-16,-23 8-16 15,-4-1 28-15,-15 7-24 0,4 7-12 16,-4-4-8-16,7 4 12 16,1-10-4-16,-1-11 16 15,9-10-12-15,11-7 68 16,-1-7-44-16,17-3 24 16,11-4-36-16,8-3-8 15,11 0-8-15,12-3 12 16,15-1-8-16,16 1 24 15,8 2-20-15,-4 1-128 16,0 0 64-16,-20-3-280 16,-3 3 184-16,-20-7-304 15</inkml:trace>
        </inkml:traceGroup>
        <inkml:traceGroup>
          <inkml:annotationXML>
            <emma:emma xmlns:emma="http://www.w3.org/2003/04/emma" version="1.0">
              <emma:interpretation id="{5AB808E0-95D3-49C5-A2E4-428BA3AAD8A2}" emma:medium="tactile" emma:mode="ink">
                <msink:context xmlns:msink="http://schemas.microsoft.com/ink/2010/main" type="inkWord" rotatedBoundingBox="11862,12816 13708,12718 13758,13654 11912,1375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70140.7569">8811 10756 860 0,'4'-10'320'0,"0"10"-248"0,11-7-20 0,-3 3 84 16,15 1-84-16,4-1-4 0,15-2-28 16,8 6-60-16,4 10 24 15,8-3-464-15,-19 7 264 16,-1 10-256-16</inkml:trace>
          <inkml:trace contextRef="#ctx0" brushRef="#br0" timeOffset="270570.8146">9360 11121 288 0,'-15'0'108'0,"19"0"-84"0,-8 0-4 0,-8 0 180 16,5 0-112-16,-13 0 124 15,1 14-124-15,0-4 124 16,-9 4-124-16,9 3 12 15,11 3-60-15,5-2-8 0,6-5-20 16,13 5 20-16,11-5-20 16,-4-6 4-16,12 4-8 15,-8-5 4-15,-8-6-8 16,1-6-12-16,-1 2 4 0,-19-10 4 16,-8-6 0-16,5-4 8 15,-13 0-4-15,-3-7-12 16,7 0 4-16,-3 10-16 15,3-3 12-15,12 10-4 16,0 7 4-16,12 7-352 16,11 11 192-16,0 6-404 15</inkml:trace>
          <inkml:trace contextRef="#ctx0" brushRef="#br0" timeOffset="270782.3777">9492 11066 384 0,'0'-11'140'0,"0"15"-108"0,0-1-8 15,0-3 268-15,0 11-164 0,0 9 72 16,-8 11-120-16,8 0 8 16,0 0-52-16,-4-3 12 0,-3-1-28 15,7-3-36-15,0-3 8 16,0-4-448-1,0-3 248-15,7 3-248 16</inkml:trace>
          <inkml:trace contextRef="#ctx0" brushRef="#br0" timeOffset="271220.5857">10460 10395 540 0,'-23'-24'200'0,"7"17"-156"0,-15-4-12 15,4 8 176-15,0 3-120 16,-19 10 96-16,-1 18-104 16,1 17 68-16,-1 13-84 0,8-3 72 15,9 10-76 1,-5 22-4-16,8 16-36 0,15 3-12 16,20-13-4-16,3-14 20 15,16-10-12-15,12-14-276 0,27-10 140 16,0-11-644-1</inkml:trace>
          <inkml:trace contextRef="#ctx0" brushRef="#br0" timeOffset="271402.0379">10661 10732 592 0,'-8'-10'220'0,"1"16"-172"0,-9 8-12 15,8-3 244-15,5 9-160 16,-9 11 48-16,4 21-100 16,8 6 20-16,0 1-52 15,0-1 0-15,0-3-24 0,0-13 20 16,8-8-20-16,-4-6-260 15,0-8 136-15</inkml:trace>
        </inkml:traceGroup>
        <inkml:traceGroup>
          <inkml:annotationXML>
            <emma:emma xmlns:emma="http://www.w3.org/2003/04/emma" version="1.0">
              <emma:interpretation id="{040EB8EB-EDE4-46CB-9FC6-FDB8C3B84731}" emma:medium="tactile" emma:mode="ink">
                <msink:context xmlns:msink="http://schemas.microsoft.com/ink/2010/main" type="inkWord" rotatedBoundingBox="5314,13246 15521,12705 15572,13668 5365,1420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72010.1559">10979 10959 248 0,'-16'0'92'0,"20"0"-72"0,-4 0-4 0,0 0 264 16,0 0-156-16,12 0 116 15,-1-3-140-15,9 3 52 16,3 0-88-16,8 0 16 0,4 0-44 15,3 0-32-15,5 6-4 16,-4 5-20-16,3-4 12 16,-11 0-232-16,-8-1 128 15,-11-6-92-15,-12 0 116 16,-4-3-264 0</inkml:trace>
          <inkml:trace contextRef="#ctx0" brushRef="#br0" timeOffset="272528.5495">11613 10691 508 0,'16'-4'188'15,"-16"4"-148"-15,12 4-8 0,-5 6 292 0,-7-3-184 16,0 10 48-16,-4 11-112 16,1 13-20-16,3 21-36 15,0 3-4-15,0-3-8 0,0-3 12 16,0-8-12-16,0-9 32 16,0-12-24-16,0-5-12 15,-4-8-8-15,-4-7-376 16,0-10 208-16,0-3-468 15</inkml:trace>
          <inkml:trace contextRef="#ctx0" brushRef="#br0" timeOffset="272284.901">11594 10691 560 0,'19'-18'208'0,"-3"22"-164"0,15-11-8 16,-4 7 112-16,0-3-88 15,8 3-16-15,4-7-28 16,-1 7 4-16,1 0-12 16,0 0 48-16,-12 3-28 0,-8-3 92 15,-3 4-68-15,-12 2 108 16,-4 5-88-16,0-1 52 0,-4 0-72 16,-4 4-12-16,-4-4-24 15,1 4-4-15,-1 0-4 16,8 0-280-16,-11-4 148 15,-5 0-408 1</inkml:trace>
          <inkml:trace contextRef="#ctx0" brushRef="#br0" timeOffset="273302.1041">12260 10360 364 0,'15'-24'132'0,"-7"21"-100"0,4-1-12 0,-4 4 220 15,3 7-136-15,9 10 188 16,-1 14-168-16,0 14 68 16,8 17-108-16,-3 0 92 0,-1 10-100 15,-4 11 16-15,-7 20-56 16,-5 4 4-16,-14-14-24 0,-13-14 28 15,-14-17-28 1,-21-7-576-16,-22-10 304 0,-16 3-472 16</inkml:trace>
          <inkml:trace contextRef="#ctx0" brushRef="#br0" timeOffset="251986.0586">2296 11816 320 0,'27'0'120'0,"-16"0"-96"0,5-4-4 16,-5 4 104-16,5-6-72 0,3 6-12 15,12-7-24-15,0 7 64 16,12-7-44-16,3 0 56 16,5 7-52-16,3 0-12 15,-8 0-16-15,-7 0 0 0,0-4-8 16,-4 1-196-16,-16 0 104 16,8 6-324-1</inkml:trace>
          <inkml:trace contextRef="#ctx0" brushRef="#br0" timeOffset="251654.2439">2338 11372 288 0,'8'0'108'0,"-8"0"-84"0,0-3-4 16,0 3 84-16,0 0-60 15,0 0 80-15,4 0-72 16,0-7 60-16,-4 7-60 16,0 0 32-16,0 0-48 15,7 0 0-15,-7 0-24 16,8 0 28-16,4 0-24 0,3 0 40 0,1-7-32 15,3 7 4-15,8-7-16 16,4 7 0-16,4-7-4 16,0 7 12-16,0 0-12 15,-4-3-12-15,-4 3 0 16,-4-4 12-16,-4 1-4 16,1-1-12-16,-5 4 4 15,-3 0 4-15,-1 0 0 16,-3 0-212-16,0 0 116 15,0 7-404 1</inkml:trace>
        </inkml:traceGroup>
      </inkml:traceGroup>
    </inkml:traceGroup>
    <inkml:traceGroup>
      <inkml:annotationXML>
        <emma:emma xmlns:emma="http://www.w3.org/2003/04/emma" version="1.0">
          <emma:interpretation id="{61ABF85C-BF25-4F1B-B100-E4AF76A61021}" emma:medium="tactile" emma:mode="ink">
            <msink:context xmlns:msink="http://schemas.microsoft.com/ink/2010/main" type="paragraph" rotatedBoundingBox="6695,14332 17290,14184 17306,15314 6711,154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3DBEE0-AD0E-4DF9-A2B0-201F13C5051F}" emma:medium="tactile" emma:mode="ink">
              <msink:context xmlns:msink="http://schemas.microsoft.com/ink/2010/main" type="line" rotatedBoundingBox="6695,14332 17290,14184 17306,15314 6711,15463"/>
            </emma:interpretation>
          </emma:emma>
        </inkml:annotationXML>
        <inkml:traceGroup>
          <inkml:annotationXML>
            <emma:emma xmlns:emma="http://www.w3.org/2003/04/emma" version="1.0">
              <emma:interpretation id="{97D0133F-D04D-4CEE-9E04-A60D0313E205}" emma:medium="tactile" emma:mode="ink">
                <msink:context xmlns:msink="http://schemas.microsoft.com/ink/2010/main" type="inkWord" rotatedBoundingBox="6695,14332 11353,14267 11366,15223 6708,15288"/>
              </emma:interpretation>
            </emma:emma>
          </inkml:annotationXML>
          <inkml:trace contextRef="#ctx0" brushRef="#br0" timeOffset="277349.5804">5598 11960 384 0,'-31'-10'140'0,"15"10"-108"0,-22 0-8 15,18 7 92-15,-15 3-68 16,4 7 140-16,-11 8-108 16,-1 9 156-16,1 11-132 15,3 10 72-15,4 17-104 16,0-10 120-16,12-4-108 0,15 1 48 16,8 3-76-16,4 3-24 15,12 1-20-15,11-4 8 16,-8-7-12-16,8-11-216 15,4-9 116-15,4-15-484 16,-4-9 320-16,4-15-328 16</inkml:trace>
          <inkml:trace contextRef="#ctx0" brushRef="#br0" timeOffset="277519.6465">5811 12284 540 0,'-8'-11'200'0,"12"11"-156"0,-4 4-12 15,-8 13 104-15,0 11 64 16,4 3-104-16,-3 3 24 16,3 0-76-16,0 8 12 0,4 6-36 0,0 0 8 15,0 0-16 1,4-6 12-16,0-5-16 0,-4-6-188 15,0-10 96-15,4-11-476 32</inkml:trace>
          <inkml:trace contextRef="#ctx0" brushRef="#br0" timeOffset="277682.4684">5973 12452 644 0,'31'-6'236'0,"-11"2"-180"0,18 1-20 16,-11-1 72-16,12 8-68 16,8-1-16-16,-5-3-16 15,-3 4-124-15,0-1 64 16,-12-3-288-16</inkml:trace>
          <inkml:trace contextRef="#ctx0" brushRef="#br0" timeOffset="277871.5109">6155 12222 704 0,'-11'21'264'0,"7"-4"-208"0,-8 21-12 0,8-14 96 16,0 7-84-16,4 3 40 15,-4 4-56-15,4 0-32 16,4 0-8-16,4-4 16 0,-4-3-8 0,0-7 16 15,4-7-16-15,-8-6-416 16,0-11 220-16</inkml:trace>
          <inkml:trace contextRef="#ctx0" brushRef="#br0" timeOffset="278261.5833">6573 12311 728 0,'0'14'268'0,"-4"-10"-208"16,1 13-16-16,6 3 124 0,1 1-100 16,0 3-8-16,0 7-40 15,0-7 12-15,0 7-20 16,4 7-20-16,-5-7 0 0,-3 7-260 16,-3-11 148-16,-1-3-208 15,0-6 188 1,0-5-196-16</inkml:trace>
          <inkml:trace contextRef="#ctx0" brushRef="#br0" timeOffset="278047.9372">6697 12243 632 0,'54'-45'236'0,"-27"34"-184"0,12 5-16 16,-23-1 60-16,3 0-60 15,4 14 32-15,4 6-40 16,0-2-28-16,-7 9 0 16,-9-2 88-16,5-5-48 0,-8 5 28 0,-8 2-40 15,-8-3 16-15,-8-3-24 16,-7-3 16-16,-4 2-20 15,-8 1-148-15,-3-7 68 16,-1-4-448 0</inkml:trace>
          <inkml:trace contextRef="#ctx0" brushRef="#br0" timeOffset="278587.5428">7154 11912 572 0,'31'-14'208'0,"-4"14"-160"0,16 0-12 0,-16 7 252 16,8 17-164-16,7 18 92 15,5 20-128-15,-9 20 80 16,-11 4-92-16,-7-10-8 0,-5 0-40 0,-15-8 20 15,-15 8-32-15,-24 3 56 16,-11-3-40-16,-12-18-128 16,8-6 48-16,-1-11-704 15,-7-6 412 1,-3-18-172-16</inkml:trace>
          <inkml:trace contextRef="#ctx0" brushRef="#br0" timeOffset="279309.2932">7746 12446 416 0,'-19'0'152'0,"15"0"-116"0,0 0-12 0,4-4 188 16,4 4-120-16,0-3 52 15,7 3-84-15,9-4 76 16,7 1-76-16,16-1 76 16,7 4-76-16,16 4 12 15,-4 3-40-15,0 0-12 16,-8-4-12-16,-4-3 20 15,-7 0-16-15,-12 0 4 0,-8 0-8 16,-8 0-24-16,-7-3 8 16,-8-1-488-16,-8 1 268 0</inkml:trace>
          <inkml:trace contextRef="#ctx0" brushRef="#br0" timeOffset="279520.4121">8118 12122 508 0,'-8'-10'188'0,"8"10"-148"0,8 7-8 16,-8 3 212-16,0 14-140 15,0 17 36-15,0 8-84 16,0 2 36-16,0-3-52 16,-4 0-20-16,0 1-12 0,0 2 24 15,-4 1-16-15,1-4 12 16,-1-7-16-16,4-10-228 0,4-7 120 15</inkml:trace>
          <inkml:trace contextRef="#ctx0" brushRef="#br0" timeOffset="275614.8068">3782 12019 164 0,'8'-10'60'0,"7"10"-44"0,-3-7-8 15,7 7 184-15,1 0-108 16,15-4-16-16,-4 4-44 0,7-3 32 16,-3 3-28-1,4 0 28-15,0 0-28 0,-12 7 0 16,0 3-16-16,-16 4 20 16,5 3-20-16,-16 4 48 15,0 10-32-15,-8 6 40 0,-7 12-40 16,-5-5 12-16,-7 4-24 15,-4-6 28-15,-11-8-28 16,-9-3 32-16,-3-3-32 16,4-1 76-16,-4-3-56 15,3 0 24-15,9-3-40 16,11 0 16-16,7-4-20 0,9-3-8 16,11-4-4-16,12-3 20 15,19 0-12-15,19-4-4 16,16 4-4-16,4 0-16 15,-4 3 8-15,0 1 28 16,-8-1-12-16,-7-3-40 16,-9 0 16-16,-7-4-68 15,-7 1 44-15,-9-4-176 16,-7 0 116-16,-12 0-352 16,-8 0 252-1,1 0-80-15</inkml:trace>
          <inkml:trace contextRef="#ctx0" brushRef="#br0" timeOffset="275843.4149">3732 12394 520 0,'15'-7'192'0,"9"7"-152"0,14-7-8 0,-7 4 220 15,4 3-144-15,15-4 8 16,1 1-68-16,3-1-24 16,-4 1-16-16,8 3-52 0,-7 7 28 15,-1-7-536 1,-7 10 304-16,-9 4-48 0</inkml:trace>
          <inkml:trace contextRef="#ctx0" brushRef="#br0" timeOffset="276471.2305">4374 12587 416 0,'-7'-11'152'0,"7"11"-116"0,-4 0-12 0,4 0 92 16,0 0-68-16,0-7 60 16,-8 7-64-16,4-6 40 15,-3 6-48-15,-1 0 52 0,-8 0-52 16,1 0 44-16,-5 0-44 16,-3 6 24-16,4 8-32 0,-4-3 52 15,3 2-44-15,1 11 44 16,3 4-44-16,1 3 44 15,11 3-48-15,4 1-16 16,0-4-8-16,12-4 36 16,3-6-24-16,5-4 8 15,3-3-16-15,8-14 12 16,4 0-16-16,-1 0-12 16,1-14 0-16,-4-7 4 15,-11-3 0-15,-5-7-64 16,-11-7 36-16,-8 4 12 15,0-4 12-15,-11 7-32 16,3 11 20-16,-3-4-28 16,7 6 24-16,8 11-264 15,0 1 156-15,11-1-296 16,5 3 240-16,7 8-188 16</inkml:trace>
          <inkml:trace contextRef="#ctx0" brushRef="#br0" timeOffset="276830.7023">4653 12549 416 0,'-8'-11'152'0,"16"11"-116"0,12-6-12 0,-17 6 188 0,5 0-120 16,8 3 0-16,-5 4-60 15,1 7-12-15,-4 3-12 16,-1 7 12-16,-7 3-12 0,0 4 16 16,-7 0-16-16,-5 0 16 15,-3-3-16-15,3-7 48 16,-7-4-28-16,-1-3 12 16,5-4-24-16,3-3 36 15,4-4-28-15,8-3-24 16,8 0 0-16,8 0-8 15,3 0 0-15,4 0 16 16,0 0-4-16,8 0-152 16,0-3 80-16,0-4-428 15,0 3 272-15,4-2-48 16</inkml:trace>
        </inkml:traceGroup>
        <inkml:traceGroup>
          <inkml:annotationXML>
            <emma:emma xmlns:emma="http://www.w3.org/2003/04/emma" version="1.0">
              <emma:interpretation id="{57341127-B738-4E81-8474-898306C43D97}" emma:medium="tactile" emma:mode="ink">
                <msink:context xmlns:msink="http://schemas.microsoft.com/ink/2010/main" type="inkWord" rotatedBoundingBox="11805,14370 12615,14358 12626,15119 11816,1513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80150.5789">8741 12294 976 0,'23'-17'360'0,"-11"17"-280"0,19-4-20 32,-8 1 100-32,16 0-100 0,11 6-16 0,16 7-28 15,4 4-192-15,-1 7 100 16,-7-7-608-16,-11 13 380 15,-13-6-16-15</inkml:trace>
          <inkml:trace contextRef="#ctx0" brushRef="#br0" timeOffset="279938.9739">8908 12046 464 0,'15'-27'176'0,"4"20"-140"0,5-7-8 0,-5 7 224 0,4 0-144 16,8 4 28-16,4 3-84 16,4 3 20-16,-8 4-40 15,4 7 0-15,-8 3-20 0,-8 7 20 16,-7 7-20-16,-12 4 48 15,-12 3-32-15,-7 6 12 16,-20 5-24-16,-15-8 20 16,7-7-24-16,-7 4 12 15,8-4-12-15,-1-3-24 16,12-6 4-16,4-1 4 16,8 0 4-16,8-11-12 15,11 1 8-15,4-3 40 16,11-1-24-16,16-7-8 15,4-3-8-15,16-3 28 0,15-1-12 16,-4-2-196-16,0 2 96 16,-12 1-280-16,-18-1 204 15</inkml:trace>
          <inkml:trace contextRef="#ctx0" brushRef="#br0" timeOffset="280795.3287">9388 12542 560 0,'0'-10'208'0,"0"10"-164"0,-12 0-8 16,12 0 92-16,-8-4-76 0,8 4 60 16,-11 0-68-16,-1 0 112 15,-3 0-88-15,-13 4 44 0,1 6-64 0,8 0 88 16,0 4-76-16,-1 0-12 16,13 3-28-1,14 0 12-15,1 4-20 0,11-4 24 16,12-3-24-1,-4-4-32-15,1-3 12 0,-1-7-112 16,0-3 64-16,-8-4-44 16,0-4 56-16,-7-2 16 15,-4-5 16 1,-8-2 20-16,-8-4-4 0,8 6 8 16,-4 5-8-16,-4-1-36 15,1 4 16-15,7 3-348 16,0 0 204-16,7 0-368 31,5 21 264-31</inkml:trace>
          <inkml:trace contextRef="#ctx0" brushRef="#br0" timeOffset="280919.4104">9546 12501 716 0,'0'0'264'0,"0"-7"-204"0,0 7-16 0,0 0 228 0,8 7-156 15,-8 3 44-15,0 11-96 16,0 10-8-16,0 13-32 15,0-2-12-15,-4 2-8 0,4-2-640 16</inkml:trace>
        </inkml:traceGroup>
        <inkml:traceGroup>
          <inkml:annotationXML>
            <emma:emma xmlns:emma="http://www.w3.org/2003/04/emma" version="1.0">
              <emma:interpretation id="{E71EE8A7-03C7-42E7-B6CD-A02E9C5CEDB3}" emma:medium="tactile" emma:mode="ink">
                <msink:context xmlns:msink="http://schemas.microsoft.com/ink/2010/main" type="inkWord" rotatedBoundingBox="13134,14334 15788,14296 15803,15335 13148,1537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81439.5813">10576 11974 352 0,'-12'-14'132'15,"16"14"-104"-15,-8-3-8 0,4-1 192 0,-7 1-120 16,-5 0 88-16,-3-1-108 15,-5 4 60-15,-19 4-76 16,1 2 112-16,-16 8-96 0,-4 10 52 16,-4 21-68-16,11 14 72 15,9 16-72-15,3-2 80 16,12-5-80-16,8-6 16 16,15 0-40-16,0 4-4 15,12 2-16-15,11-2 36 16,4-4-24-16,8-11-136 15,12-9 60-15,3-8-676 16,-3-6 400-16,-12-22-304 16</inkml:trace>
          <inkml:trace contextRef="#ctx0" brushRef="#br0" timeOffset="281668.1779">10696 12249 684 0,'-19'-17'252'0,"19"21"-192"0,-16 13-20 0,8-3 208 15,-3 13-144-15,-1 4 88 16,1 0-108-16,-1 3-24 0,4 4-36 16,1-7-16-16,3 0-4 0,0 0 56 15,0-3-32-15,4-4-12 16,0-3-8-16,0-8-520 15,0-2 280-15,-4-1-416 16</inkml:trace>
          <inkml:trace contextRef="#ctx0" brushRef="#br0" timeOffset="281864.701">10893 12487 984 0,'16'-7'368'0,"3"7"-288"0,20 0-20 16,-16 0 56-16,8 0-76 0,-4 7 0 15,4 0-24-15,-4-7-92 16,-3 7 44-16,-1 3-528 16,-4-3 308-16,1 7-208 15</inkml:trace>
          <inkml:trace contextRef="#ctx0" brushRef="#br0" timeOffset="282388.9503">11478 12342 572 0,'-15'7'208'0,"11"0"-160"0,-4 10-12 0,8-3 180 16,0 0-124-16,4 10 16 15,0 0-64-15,3 10-32 16,1 8-4-16,0 2 36 0,0 1-24 16,-5 0 0-16,-3-7-12 0,-3-7-104 15,-5-7 52-15,-4-7-376 16</inkml:trace>
          <inkml:trace contextRef="#ctx0" brushRef="#br0" timeOffset="282175.9192">11664 12253 860 0,'8'-7'320'0,"11"0"-248"0,0-3-20 16,-7 10-28-16,11-4-24 16,4 4-20-16,4 4 12 15,4 6-4-15,8 0 4 16,-1 4 24-16,-3 0-8 0,-8 0 16 16,-8-1-16-16,-11 1 24 15,-16 0-20-15,-12 0 76 16,-7 0-52-16,-4-1-32 15,0 1-4-15,-4-4-328 16,0-3 176-16,-4 7-428 16</inkml:trace>
          <inkml:trace contextRef="#ctx0" brushRef="#br0" timeOffset="282791.0198">12337 11943 832 0,'20'-3'308'0,"7"10"-240"0,0 6-20 0,-4 8 220 16,20 20-156-16,3 25 168 15,20 16-164-15,-8-6 84 16,-11 0-116-16,-20 6-64 0,-20 8-16 16,-18-1 44-16,-28-3-24 15,-11-20-56 1,-1-4 20-16,-30-11-416 15,4-10 236-15,-24-3-616 16,16-7 456-16</inkml:trace>
        </inkml:traceGroup>
        <inkml:traceGroup>
          <inkml:annotationXML>
            <emma:emma xmlns:emma="http://www.w3.org/2003/04/emma" version="1.0">
              <emma:interpretation id="{E7C29CF6-9319-4997-B45D-644578249BC1}" emma:medium="tactile" emma:mode="ink">
                <msink:context xmlns:msink="http://schemas.microsoft.com/ink/2010/main" type="inkWord" rotatedBoundingBox="17171,14665 17297,14664 17300,14916 17174,1491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89039.3731">14103 12325 756 0,'23'-27'280'0,"-4"16"-216"0,1 4-20 0,-13 7 128 0,5 11-104 15,7 6 36-15,-7 10-64 16,-4 4-16-16,-1 0-12 15,-18 7-80-15,-5 7 36 0,-15 7-568 16</inkml:trace>
        </inkml:traceGroup>
      </inkml:traceGroup>
    </inkml:traceGroup>
    <inkml:traceGroup>
      <inkml:annotationXML>
        <emma:emma xmlns:emma="http://www.w3.org/2003/04/emma" version="1.0">
          <emma:interpretation id="{87AFDF89-C188-43FE-9CD2-4D4E3B199954}" emma:medium="tactile" emma:mode="ink">
            <msink:context xmlns:msink="http://schemas.microsoft.com/ink/2010/main" type="paragraph" rotatedBoundingBox="2579,15892 9690,15152 9876,16935 2764,17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7F9493-302C-41B2-8FFA-BEDC75F078FE}" emma:medium="tactile" emma:mode="ink">
              <msink:context xmlns:msink="http://schemas.microsoft.com/ink/2010/main" type="line" rotatedBoundingBox="2579,15892 9690,15152 9876,16935 2764,17675">
                <msink:destinationLink direction="with" ref="{A5E64E70-1089-408F-B6E9-AF15A754225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443B766-0CEB-471C-A3C6-013C059D08CC}" emma:medium="tactile" emma:mode="ink">
                <msink:context xmlns:msink="http://schemas.microsoft.com/ink/2010/main" type="inkWord" rotatedBoundingBox="5308,16111 7415,15891 7503,16739 5396,1695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44677.2954">2458 14142 300 0,'-7'0'112'0,"7"0"-88"0,-4 0-8 0,0-7 160 15,8 14-100-15,-4-7 112 16,0 0-108-16,-4 0 28 16,4 7-64-16,-4-7 20 15,4 0-36-15,0 7 44 16,0-7-40-16,0 0-16 16,0 7-8-16,0-7 8 15,0 0-8-15,0 0 48 16,8 3-28-16,3-3 40 15,-3 3-40-15,4-3 4 16,-1 0-20-16,5 0-8 16,3 0 0-16,8 0 40 15,0 0-24-15,0 0 8 16,4 0-16-16,-11 0 0 16,7 0-4-16,-8 0-16 15,-7 0 4-15,3 0 20 16,-7 0-8-16,4 0 4 15,-9 0-4-15,5-3 12 16,8 3-12-16,-9-3-268 16,5 3 144-16</inkml:trace>
          <inkml:trace contextRef="#ctx0" brushRef="#br0" timeOffset="345314.9913">2354 14500 364 0,'0'0'132'0,"0"0"-100"0,0 0-12 0,-4 0 44 16,4 10-40-16,-4-10 60 16,0 7-48-16,-4 0 56 15,8-7-56-15,-3 0 72 16,6 0-60-16,-6 0 72 15,3 3-68-15,-4-3 0 16,4 0-32-16,-4 0 16 16,8 0-24-16,-4 0 12 15,0 0-12-15,4 0 12 16,-1 11-16-16,1-11 32 0,0 7-24 16,0-4 4-16,4 4-12 0,-1-7 28 31,5 7-20-31,4-7 12 0,-1 0-16 0,8-7 0 15,1 7-4-15,3 0 36 16,0-7-20-16,-4 7-40 16,0 0 8-16,-7-3 28 15,-5 6-12-15,-3-6 16 16,4 3-12-16,-12-4 12 16,4 1-16-16,-1-8-20 15,5 11 4-15,-4-7-112 16,4 7 68-16</inkml:trace>
          <inkml:trace contextRef="#ctx0" brushRef="#br0" timeOffset="347784.4097">3956 13571 424 0,'0'-7'156'0,"0"7"-120"0,-3 14-8 15,-1-4 60 1,4-7-52-16,-8 11 32 15,0 3-40-15,-3 7 72 16,3 4-56-16,-8 17 92 16,9-1-76-16,-9 15 52 15,4-7-68-15,-3 3 32 16,3 0-44-16,-3-14-20 16,7-3-4-16,-3-7 16 15,3-4-12-15,0-6 12 16,4-4-12-16,-4-7-60 0,1-3 24 15,7-7-420-15,0 0 244 0,11 4-288 16</inkml:trace>
          <inkml:trace contextRef="#ctx0" brushRef="#br0" timeOffset="347489.1719">4011 13567 416 0,'0'-10'152'0,"0"10"-116"0,15-7-12 15,-3 4 48 1,-1 3-44-16,5-4 8 16,3 4-24-16,4-7 36 15,1 4-24-15,7-4 12 16,3 4-20-16,1-1 36 15,0 8-28-15,-8-4 40 0,0 10-36 16,-11-7 40-16,-5 4-40 0,-7 0 92 16,-4 0-68-16,-7-4 28 15,-1 4-44-15,-8-3-32 16,9 3-4-16,-9-4 8 16,4 4-4-16</inkml:trace>
          <inkml:trace contextRef="#ctx0" brushRef="#br0" timeOffset="348495.8517">4123 14135 228 0,'-4'-7'84'0,"4"7"-64"0,0 4-8 0,0-4 92 16,0 0-60-16,0 0 24 15,8 7-36-15,-8-1 76 16,4 5-60-16,-8-1 64 15,4 4-60-15,-4 3 40 16,0 4-52-16,-4-1-12 16,4 4-16-16,-3 0-12 15,7-3 4-15,-8-4 20 16,4 1-12-16,-4-5 12 16,1-2-12-16,7-8-104 15,0 0 48-15</inkml:trace>
        </inkml:traceGroup>
        <inkml:traceGroup>
          <inkml:annotationXML>
            <emma:emma xmlns:emma="http://www.w3.org/2003/04/emma" version="1.0">
              <emma:interpretation id="{06B00715-AE20-430E-8E67-C9C472B22C78}" emma:medium="tactile" emma:mode="ink">
                <msink:context xmlns:msink="http://schemas.microsoft.com/ink/2010/main" type="inkWord" rotatedBoundingBox="7287,16276 8853,16114 8906,16624 7340,16787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49120.7237">4293 14132 476 0,'23'-11'176'0,"-23"11"-136"0,35-10-12 0,-19 7 76 15,-1 6-64-15,5-3 52 16,-1 7-52-16,-4 0-20 16,5 3-12-16,-5 0 68 15,-3 4-40-15,-8-4 48 16,0 4-48-16,-8-3 8 15,4-1-28-15,-8 0 8 16,0 1-12-16,-11-1 12 16,7 4-16-16,-7-4-4 15,3 4 0-15,-7-4-48 16,4 4 24-16,-8-4 16 16,7 4 4-16,1-11-8 15,7 11 4-15,1-14 4 16,7 7 0-16,0-7 16 15,4 0-8-15,0-7-40 16,4 0 20-16,0-7 12 16,7 8 0-16,-3-8 12 15,4 7-8-15,-1 0-4 0,5 0 4 16,-1 0-32-16,1 4 16 0,-1-1 4 16,5 4 8-16,-1 0 24 15,0 7-12-15,-3 0 32 16,7 0-28-16,-7 0 48 15,-1 3-36-15,-3 1 20 16,3-1-28-16,1-3 28 16,-1 0-32-16,1-4-4 15,-1 4-8-15,-3-7 4 16,3 3-4-16,-7-3-328 16,4 4 176-16,-5-1-468 15,5 4 348-15</inkml:trace>
          <inkml:trace contextRef="#ctx0" brushRef="#br0" timeOffset="350293.0618">5280 13801 488 0,'-4'4'180'0,"1"-4"-140"0,3 3-12 0,0-3 172 15,0 0-116-15,7 4 36 16,5-4-72-16,3 0 52 15,5-4-60-15,7-3 44 0,15-3-48 16,9 0 8-16,7-1-28 16,-8 1 52-1,4 7-36-15,-7-4 20 16,-5 0-32-16,-11 0 44 16,-7 7-36-16,-9-4 40 15,-3 4-40-15,-8-3-16 16,-4 6-4-16,-4-3-212 15,0 11 112-15,-8-11-528 16,4 0 348-16</inkml:trace>
        </inkml:traceGroup>
        <inkml:traceGroup>
          <inkml:annotationXML>
            <emma:emma xmlns:emma="http://www.w3.org/2003/04/emma" version="1.0">
              <emma:interpretation id="{6C1F1437-D1D9-4033-9C28-EB85F22AB333}" emma:medium="tactile" emma:mode="ink">
                <msink:context xmlns:msink="http://schemas.microsoft.com/ink/2010/main" type="inkWord" rotatedBoundingBox="2579,15892 9690,15152 9832,16513 2721,17253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50562.1655">5447 13595 320 0,'-8'-7'120'0,"8"7"-96"0,12 3-4 16,-8-3 156 0,3 7-100-16,1 0 40 15,0 7-68-15,-8 3 76 16,4 4-68-16,-8 13 16 16,0 1-40-16,-8 9 32 15,1 1-36-15,-5 3 28 0,8-3-28 0,-7-4-28 16,7-6 0-16,0-4 8 15,5-4-4-15,-1-10-48 16,4 1 28-16,0-8-412 16,4 0 236-16</inkml:trace>
          <inkml:trace contextRef="#ctx0" brushRef="#br0" timeOffset="351194.3865">6291 13529 456 0,'-8'0'168'0,"8"0"-128"0,-12 0-16 16,5 0 300-1,7 7-184-15,-8 0 40 16,8 0-108-16,-4 10 8 15,-4-3-48-15,-3 17 24 16,7 0-28-16,-12 14-8 16,12 10-12-16,-15 0 4 15,11 3-8-15</inkml:trace>
          <inkml:trace contextRef="#ctx0" brushRef="#br0" timeOffset="350999.8699">6430 13454 600 0,'-8'-11'224'0,"8"11"-176"0,4-6-12 16,0 2 104 0,8 4-84-16,3-7-4 15,4 0-32-15,9-3 36 0,-1 7-28 0,4-4 4 16,7 14-20-16,-11-1-8 15,1 1 0-15,-9 11 56 16,0-1-32-16,-19 0 112 16,0 0-80-16,-7 7 20 15,-1-3-48-15,-8-4-20 16,9-3-8-16,-9 3 12 16,4-10-8-16,-7 0-468 15,8 7 248-15</inkml:trace>
          <inkml:trace contextRef="#ctx0" brushRef="#br0" timeOffset="357096.3118">-298 14101 464 0,'-15'3'176'0,"18"7"-140"0,9 8-8 15,-4-5 180-15,3 8-120 16,1 13 52-16,0 25-80 15,-5 20-4-15,-7 11-32 0,-4-8-4 0,-7-10-12 16,-5-6 28-16,-3-11-20 16,7-7-12-16,-7-7-8 15,11-6 48-15,1-8-24 16,3-13-556 0</inkml:trace>
          <inkml:trace contextRef="#ctx0" brushRef="#br0" timeOffset="358233.9623">-329 13643 664 0,'8'-7'244'0,"-4"7"-188"0,3-3-16 0,1-1 120 0,4 1-96 15,-4-1-28-15,11 1-20 16,0-1-44-16,8-2 16 16,0-1 32-16,12-7-12 0,-8 4-28 15,4 3 12-15,-8 3 28 16,4 8-12-16,-8 10 88 16,-3 3-52-16,-1 3 112 15,-4-2-88-15,5-1 100 16,-1 0-96-16,1-3 8 15,3-11-48-15,4-6 40 0,12-8-40 16,7-2-8-16,4-8-12 16,-7-10 16-16,-4-10-16 15,-8-4-452-15,-8-7 236 16,-8 18-604 0,-19 13 456-16,-11 14 112 15</inkml:trace>
        </inkml:traceGroup>
        <inkml:traceGroup>
          <inkml:annotationXML>
            <emma:emma xmlns:emma="http://www.w3.org/2003/04/emma" version="1.0">
              <emma:interpretation id="{1A0A2A55-EBA6-4737-954F-258993DB7455}" emma:medium="tactile" emma:mode="ink">
                <msink:context xmlns:msink="http://schemas.microsoft.com/ink/2010/main" type="inkWord" rotatedBoundingBox="2914,16132 7770,15626 7928,17138 3071,17643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56867.7033">-120 14008 520 0,'-8'-4'192'0,"16"4"-152"0,0 0-8 0,7 4 104 16,9 3-80-16,7-4 4 15,23 1-36-15,12-4 0 16,15 3-12-16,-4-3-8 0,-7 7 0 15,-16-4-4-15,-15 1 0 16,-12 3 0-16,-8 3 0 0,-19 4 156 16,-11-1-84-16,-16 5 24 15,-8-1-56-15,-4 0-8 16,-4-3-20-16,5 0-88 16,-1-1 44-16,8 1-668 15</inkml:trace>
          <inkml:trace contextRef="#ctx0" brushRef="#br0" timeOffset="357320.03">58 14796 684 0,'-23'31'252'0,"15"0"-192"0,8 13-20 16,0-9 128-16,0 10-100 15,0-1-8-15,12 1-40 16,-8-7 12-16,3-4-20 16,-3-6 12-16,-4-11-12 0,4-3-208 15,-4-7 104-15</inkml:trace>
          <inkml:trace contextRef="#ctx0" brushRef="#br0" timeOffset="357767.22">306 14871 892 0,'31'-17'332'0,"-16"14"-260"0,12 3-20 0,-15 3 152 16,4 4-124-16,3 10 20 16,-4 4-60-16,-7 7 0 15,12 6-24-15,-20 7 8 0,0-6-12 16,0 2 20-16,-12-6-20 15,-4-6 12-15,-3 2-12 16,0-6-32-16,3-8 8 0,5 1-20 16,14-7 16-1,9-3 0-15,11-4 8 0,4-4 8 16,12-3 0-16,-8 4-176 16,4-4 96-16,-4 0-664 15,4-7 412 1,-4 0 8-16</inkml:trace>
          <inkml:trace contextRef="#ctx0" brushRef="#br0" timeOffset="550586.8117">3704 13407 288 0,'-12'0'108'0,"12"0"-84"0,-8 0-4 0,5 0 64 0,-1 0-48 16,4 0-12-16,0 0-16 16,0 0-20-16,0 0 8 15,-8 3-4 1,0 7 0-16,-3 1 8 15,-1-4 8-15,-4 3-4 16,1-3 8-16,3 0-8 16,1 0-12-16,-1 0 4 15,1-1 4-15,7-2 0 16,-4 3-12-16,4 0 8 16,0-1 4-16,0-2 0 15,-3 3 16-15,-1 3-8 16,0 0-20-16,0 1 4 15,1-1 4-15,-5 4 4 16,0-4 16-16,1 1-8 0,-1-1-28 16,4-3 8-16,-3 3 12 15,3 0 4-15,-4 4-4 16,9 0 4-16,-5 0-4 16,0 3 0-16,0 0-12 15,1 0 8-15,3 0 4 16,-8 1 0-16,12 2-12 15,-4 1 8-15,0 0 28 16,1-1-12-16,-5 1-20 16,8 0 0-16,-4 3 12 15,0 0 0-15,0-4-4 16,-4 1 4-16,8 0 4 0,-7-4-4 16,7-3-4-16,-4 3 4 15,0-3-24-15,4-1 12 16,0 1 4-16,0-4 4 15,4 1 0-15,0 3 0 16,3-1-20-16,5 1 12 16,-4 0 12-16,-8 0 0 15,11-1-12-15,-7 5 4 16,4-1 64-16,0 0-32 16,-4 4-4-16,-1-4-12 15,1 10 0-15,8-3-8 16,-8-3-4-16,0 0 4 15,3 3 4-15,-3-4-4 16,4 1-4-16,0-4 4 16,0 1-4-16,-1-1 0 0,1 0 0 15,0 0 0 1,0 0 16-16,3-6-8 0,1 2-12 16,-5-2 0-16,5-1-4 15,0 0 0-15,-1 1 8 16,1-4 0-16,0-1 16 15,-5 1-8-15,9 0 16 16,-1 0-16-16,5 0-12 16,-1-4 0-16,4 1 20 15,4-1-8-15,-3 1 4 16,3-4-4-16,-4 0-32 0,4 7 12 16,-4-4 4-16,0 4 8 15,-3 0-12-15,3 0 8 16,0 0 4-16,0 0 0 15,1-4 0-15,-1 0 0 16,0 4 0-16,4-3 0 16,-4 3 24-16,1-4-12 15,-1-3-4-15,0 0-4 16,-4 0-24-16,1-7 12 16,-1 4 32-16,1-1-16 15,-1 1-16-15,0-1 0 16,8-2 12-16,-7-1 0 15,11 3 8-15,-4-3-8 16,0-3-4-16,0 7 4 16,0-1 4-16,0-6-4 0,0 10 8 15,-4-7-8-15,-7 0-12 16,3-3 4-16,1 3-4 16,-1-4 0-16,-3-2 24 15,-5-4-8-15,1-1-4 16,3-2 0-16,-3 2 4 15,-1-2-4-15,5-4-12 16,-12-4 4-16,4 1 4 16,3-8 0-16,-3 1 8 15,-4-1-4-15,7 4-4 16,-7 0 4-16,4 7-4 0,0 0 0 16,-1 4-12-16,-3-4 8 15,4 10 4-15,0-3 0 16,-4-1 32-16,-4-2-16 15,4 6 4-15,-1-3-12 16,-3-7-8-16,0 0 4 16,0-4-4-16,4 11 0 0,-4-7-20 15,0-4 12-15,0 11 12 16,0-4 0-16,-4-3 16 16,4 11-12-16,-3-12-20 15,3 8 4-15,-4-3 12 16,0-4 0-16,4 6 8 15,-4-2-8-15,0-1-4 16,0-3 4-16,0 7 4 16,4 0-4-16,-4 3-20 15,-3 0 8-15,-1 4 12 16,0-4 0-16,1 4-20 0,-5-1 8 16,0 1 4-16,1 0 4 15,-5-1 8-15,1 4-4 16,-5-3 8-16,1-4-8 15,-8 11-4-15,0-4 4 16,-8 0 12-16,-4 0-8 16,-3 0-20-16,-1 1 4 15,4-5 32-15,1-3-16 16,3 4 28 0,0 0-24-16,-4-4-12 0,1 0-4 15,-1-6 12-15,0 2-4 16,0 5 16-16,-3 2-12 15,-1 1 16-15,1 7-16 0,-1 3-12 16,4 6 0-16,5 5 4 16,6-1 0-16,5 7 24 15,4 4-12-15,7 3-592 16</inkml:trace>
        </inkml:traceGroup>
      </inkml:traceGroup>
    </inkml:traceGroup>
    <inkml:traceGroup>
      <inkml:annotationXML>
        <emma:emma xmlns:emma="http://www.w3.org/2003/04/emma" version="1.0">
          <emma:interpretation id="{4681ECCC-19F6-4979-BC59-2427CE197F22}" emma:medium="tactile" emma:mode="ink">
            <msink:context xmlns:msink="http://schemas.microsoft.com/ink/2010/main" type="paragraph" rotatedBoundingBox="2300,17945 14226,16211 14378,17256 2452,18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682FF4-EC4B-445D-BD36-74DF69F1D6C2}" emma:medium="tactile" emma:mode="ink">
              <msink:context xmlns:msink="http://schemas.microsoft.com/ink/2010/main" type="line" rotatedBoundingBox="2300,17945 14226,16211 14378,17256 2452,18991"/>
            </emma:interpretation>
          </emma:emma>
        </inkml:annotationXML>
        <inkml:traceGroup>
          <inkml:annotationXML>
            <emma:emma xmlns:emma="http://www.w3.org/2003/04/emma" version="1.0">
              <emma:interpretation id="{D3418B34-CD62-43FA-8330-1D22654EF784}" emma:medium="tactile" emma:mode="ink">
                <msink:context xmlns:msink="http://schemas.microsoft.com/ink/2010/main" type="inkWord" rotatedBoundingBox="2352,18201 4055,18205 4054,18379 2351,18375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22282.2454">-636 15845 184 0,'0'-3'68'0,"0"3"-52"0,8-7-4 16,-8 7 144-16,0 0-88 16,8 0 16-16,11 0-48 15,-7 0-8-15,3 0-16 16,16-4-8-16,23 1 0 16,24 3-4-16,26-3 0 15,9 3 16-15,34-7-8 16,8 14 16-16,-5-7-16 15,-6 3-20-15,-1 0 4 16,-15 1 32-16,-20 3-16 16,-27-4-36-16,-19-3 16 15,-23 7 64-15,-16-7-28 16,-27 0 28-16,-27 7-32 0,-31-4 16 16,-15 11-20-16,-12-3 28 15,-31-5-28-15,-23 1 12 0,7 4-16 16,-19-11 0-16,-11 7-4 15,7 3 12-15,16-10-12 16,15-4 48-16,16 1-28 16,19 0 12-16,35 3-24 15,31 0-52-15,27 0 20 16,27 3-8-16,39-3 16 16,38-3 8-16,36 9 0 0,-5-6 0 15,32-3 0-15,-12 6 8 16,-20 1-4-16,-19-4 16 15,-31 7-12-15,-23-7 16 16,-19-7-16-16,-28 7 24 16,-22 0-20-16,-32-4 4 15,-39 1-8-15,-22 3 12 16,-32 3-12-16,-15-3 4 16,-16 4-4-16,13 3-16 15,14-7 4-15,16-7 40 16,27 7-24-16,35 7-64 15,43 0 28-15,42 3 0 16,31-7 12-16,69 1 20 16,17 6-4-16,26-6 16 15,16 2-12-15,-16 5 4 0,-7-8-4 16,-35-3 4 0,-36 0-8-16,-26-3 32 0,-39-8-20 15,-27 8-40-15,-15-4 12 16,-20 0 56-16,-8-3-24 15,-3 3-40-15,0 4 8 16</inkml:trace>
        </inkml:traceGroup>
        <inkml:traceGroup>
          <inkml:annotationXML>
            <emma:emma xmlns:emma="http://www.w3.org/2003/04/emma" version="1.0">
              <emma:interpretation id="{63083C95-4D78-48AF-BC2C-409ECC3FC5CA}" emma:medium="tactile" emma:mode="ink">
                <msink:context xmlns:msink="http://schemas.microsoft.com/ink/2010/main" type="inkWord" rotatedBoundingBox="6627,17344 7684,17190 7762,17726 6705,17880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53535.1132">3658 14954 392 0,'4'-7'148'0,"-4"7"-116"0,0-3-8 16,0 3 152-16,0 0-100 15,0 7 60-15,0 10-80 16,-4 10 80-16,4 11-76 16,-4 3 60-16,1 1-68 0,3 2 32 15,-4-6-48-15,0-3 16 16,0-11-32-16,0 7 0 16,-4-11-12-16,8 5 28 15,-7-8-20-15,7-3-156 16,0-4 76-16,0-3-432 15,0-4 272 1,15 7-216-16</inkml:trace>
          <inkml:trace contextRef="#ctx0" brushRef="#br0" timeOffset="353851.9888">4220 15253 540 0,'-4'4'200'0,"4"-4"-156"0,4-7-12 0,7 7 248 0,5-3-160 15,7-1 28-15,8 1-88 16,8-1 44-16,11 1-64 15,0-1 20-15,4-3-40 0,-11 4 0 16,-4 3-12-16,-8-3 12 16,-4 3-12-16,-8 0-84 15,-3-4 44-15,-12 1-368 16,-4-1 220-16,0 1-400 16</inkml:trace>
          <inkml:trace contextRef="#ctx0" brushRef="#br0" timeOffset="354078.5928">4522 14978 612 0,'-16'0'228'0,"4"4"-180"0,5 9-12 0,3 1 124 16,-4 10-96-16,0 14 52 15,-3 3-68-15,3 4 36 16,4-7-48-16,0-4 8 0,0-6-28 15,4-1 8-15,0-3-12 16,0-3 20-16,0-7-20 16,4 0-400-16,0-4 212 15,4 0-400 1</inkml:trace>
        </inkml:traceGroup>
        <inkml:traceGroup>
          <inkml:annotationXML>
            <emma:emma xmlns:emma="http://www.w3.org/2003/04/emma" version="1.0">
              <emma:interpretation id="{6C569973-4618-42B7-BDF6-386E5B3A4A72}" emma:medium="tactile" emma:mode="ink">
                <msink:context xmlns:msink="http://schemas.microsoft.com/ink/2010/main" type="inkWord" rotatedBoundingBox="8255,17079 10150,16803 10302,17849 8407,18125"/>
              </emma:interpretation>
            </emma:emma>
          </inkml:annotationXML>
          <inkml:trace contextRef="#ctx1" brushRef="#br0">6407 14517 0,'0'0'16</inkml:trace>
          <inkml:trace contextRef="#ctx0" brushRef="#br0" timeOffset="354708.7851">5404 14865 520 0,'-11'3'192'0,"3"4"-152"0,0 10-8 16,4 7 132-16,0 14-96 16,0 10 36-16,1 11-64 15,-1-1 56-15,0-3-56 16,-4-3-8-16,0-11-20 0,5-3 8 15,-5-7-12-15,4 0 24 16,-4-14-20-16,0 7-64 16,5-7 24-16,-5-6-464 15,8 3 272-15,15 3-148 16</inkml:trace>
          <inkml:trace contextRef="#ctx0" brushRef="#br0" timeOffset="354498.7271">5485 14868 892 0,'-7'-10'332'0,"14"6"-260"0,17-6-20 0,-1 6 36 16,8 1-60-16,15-11 8 16,9 14-24-1,-1 0 0-15,-4 0-4 0,-3 0 4 0,-9 4-8 16,-3-4 8-16,-12 3-8 15,-7 4 32-15,-8-4-20 16,-8 4 40-16,-8 0-32 16,0 4-40-16,-4-1 8 15,-7 4 36-15,-8-1-16 16,0 1-388-16,-4-3 204 16,-4-1-428-1,-7 4 340-15,7-4 64 0</inkml:trace>
          <inkml:trace contextRef="#ctx0" brushRef="#br0" timeOffset="354949.9273">5636 15322 496 0,'-3'-3'184'0,"10"10"-140"0,-3 0-16 0,0-1 144 15,4 8-100-15,0 3 0 0,-5 4-48 16,-3 3 12-16,0 4-24 15,-3 3 4-15,-1-4-8 0,0-3 12 16,4-7-12-16,0-3-224 16,0-7 120-16,0-7-396 15</inkml:trace>
          <inkml:trace contextRef="#ctx0" brushRef="#br0" timeOffset="355270.286">5904 15384 800 0,'11'0'296'0,"-11"0"-232"0,4 10-16 15,0-6 152-15,4 6-120 16,-1 1 0-16,1 6-48 0,4 0-12 16,-1 4-12-16,-3-1 4 15,-8-3-8-15,0 1-116 0,-4-1 60 16,-3 0-68-16,-5-7 72 15,0-3 12-15,1 4 24 16,3-8 4-16,4-3 0 16,4 0 44-16,4-3-24 15,4-8 36-15,3 8-32 16,9-4 20-16,7 0-20 16,8-3 8-16,3-1-12 15,9-2-184-15,7 2 96 0,-8-6-492 16</inkml:trace>
          <inkml:trace contextRef="#ctx0" brushRef="#br0" timeOffset="355937.6291">6686 14923 528 0,'0'-3'196'0,"0"3"-152"0,-8 7-12 16,8-1 168-16,-8 12-116 16,4 9 44-16,-7 11-76 0,3 7 76 15,-4 10-72-15,1 0 52 0,-1-7-64 16,4 0 48-16,1 0-52 15,3 1-4-15,0-1-20 16,0-7-4 0,0 4-4-16,0-14-348 0,4 0 184 15</inkml:trace>
          <inkml:trace contextRef="#ctx0" brushRef="#br0" timeOffset="355697.9916">6724 14878 548 0,'-7'-10'204'0,"7"7"-156"0,0-4-16 0,0 7 248 15,0-4-160-15,7 1 48 16,5-4-100-16,7 0 36 16,12-7-60-16,8 7 16 0,7 1-40 15,5 2-8-15,3 4-8 16,-4 0 12-16,-11 4-8 16,-4 2-4-16,-12 5 0 15,-8 6 4-15,-7 4-4 16,-8-1 16-16,-8 4-12 0,-11 0 24 15,7 0-20-15,-7 1 12 16,0-8-12-16,-1-7-376 16,5 0 196-16,3 1-584 15</inkml:trace>
        </inkml:traceGroup>
        <inkml:traceGroup>
          <inkml:annotationXML>
            <emma:emma xmlns:emma="http://www.w3.org/2003/04/emma" version="1.0">
              <emma:interpretation id="{87CFC652-D7B2-4614-86D3-F13728CF0714}" emma:medium="tactile" emma:mode="ink">
                <msink:context xmlns:msink="http://schemas.microsoft.com/ink/2010/main" type="inkWord" rotatedBoundingBox="11881,16682 14244,16338 14364,17158 12000,17502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582295.8032">10668 14122 340 0,'-12'11'128'0,"12"-4"-100"0,-7 0-8 15,7-1 24-15,-4 1-28 16,0 4 40-16,0-1-32 16,0 4-12-16,4 3-8 15,-4 4 4-15,0 6-4 16,0 4 60-16,-3 7-36 15,3 3 8-15,-4 7-24 16,4 4 0-16,0-4-4 0,1 0-8 16,-1-6 4-16,0 2 20 0,0-2-12 15,-4-1 4-15,4-7-8 16,0-6-8-16,1-1 4 16,-1-6 20-16,0-4-12 15,0-3 32-15,0-7-28 16,0-7 40-16,0 0-32 15,0-7-32-15,1-7 4 16,-1-3-404 0</inkml:trace>
          <inkml:trace contextRef="#ctx0" brushRef="#br0" timeOffset="581846.6095">10703 14126 444 0,'0'-7'164'0,"4"7"-124"0,3-7-16 16,1 7 0-16,4-3-20 16,7-1-4-16,12-3 4 15,12 0 28-15,11 1-16 16,8 2-12-16,-4 4-8 16,0 4-24-16,-12 6 16 15,-11-10 4-15,-4 14 8 16,-11-4 16-16,-9 4-8 15,-11 3 92-15,-8-3-52 16,-3-1 4-16,-5 1-32 0,1-3 32 16,-8 6-28-1,-1-3 4-15,5-4-16 0,0-3-32 0,-1 3 8 16,5-3-540 0</inkml:trace>
          <inkml:trace contextRef="#ctx0" brushRef="#br0" timeOffset="579805.1777">8864 14652 352 0,'15'0'132'0,"1"0"-104"0,-1-10-8 16,1 10 16-16,7 0-24 15,4 0-4 1,12-3-4-16,7 3-16 0,9 0 8 16,3 0 28-16,0 0-12 15,-12 3-4-15,1 0-4 16,-13 1 12-16,-10-1-8 15,-1 1 16-15,-11-4-16 16,-1 0 32-16,-11 0-24 16,8 0-180-16</inkml:trace>
          <inkml:trace contextRef="#ctx0" brushRef="#br0" timeOffset="579533.3245">8903 14411 424 0,'7'4'156'0,"-14"-11"-120"0,7 0-8 16,0 7 72-16,0-3-60 15,0-1 52-15,0 1-52 16,0-1-56-16,7 1 8 15,5-4-4-15,7 0 12 0,24 4 16 16,7-1-8-16,16 1 4 16,0 3-4-16,-4 0 20 15,-12 7-16-15,-3-4 40 16,-13 1-28-16,-10-4-12 16,-1 0-8-16,-11 0 20 15,-5 0-12-15,-7 0-4 0,-7 3-4 16,-1 4-288-1,-4 0 156-15,-3 0-264 16</inkml:trace>
          <inkml:trace contextRef="#ctx0" brushRef="#br0" timeOffset="580238.3426">9425 14208 196 0,'24'0'72'0,"3"7"-56"0,19 0-4 0,-11 0 20 0,4 7-20 16,15 0-12-16,-4 3-4 16,-7 7 28-16,-1-3-12 15,-11-1 32-15,-7 1-28 16,-13-4 172-16,-11 4-104 16,-8-4-20-16,-3 7-40 15,-9 7 8-15,-3 0-20 16,-4 3-12-16,-4 1-4 15,0-1 4-15,4 1 0 16,-4-1 16-16,4 0-8 0,0 4 16 16,0-7-16-16,7-7 24 15,-7 7-20-15,8-7 40 16,7-6-28-16,-7-5-276 16,11-6 136-1,1 0-248-15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2:23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633B5-BB97-4344-AAEC-B8FC548811C4}" emma:medium="tactile" emma:mode="ink">
          <msink:context xmlns:msink="http://schemas.microsoft.com/ink/2010/main" type="inkDrawing" rotatedBoundingBox="6555,12089 11402,12063 11403,12156 6556,12182" semanticType="underline" shapeName="Other">
            <msink:sourceLink direction="with" ref="{CC5360E1-045C-47A9-A00C-577C92C43B5D}"/>
          </msink:context>
        </emma:interpretation>
      </emma:emma>
    </inkml:annotationXML>
    <inkml:trace contextRef="#ctx0" brushRef="#br0">0 97 364 0,'19'-4'132'0,"-15"8"-100"0,8-1-12 16,-4-3 36-16,-5-3-36 16,9-1 16-16,0 1-20 15,3-1 36-15,1 1-28 16,7-4 4-16,19 0-16 16,-3 0 20-16,11 4-20 15,-3-4 4-15,7 3-8 16,4 4-32-16,-11 0 12 15,7 0 40-15,-12-3-16 0,5 0 0 16,7-1-8-16,0 1-16 16,4-1 8-16,0 1 12 15,0 3-4-15,-3 0 16 0,3 0-12 16,-8 0-4-16,0-4 0 16,-3 1 4-16,-1-4-4 15,5 0-12-15,3 4 4 16,0-1-16-16,4 4 12 15,-4 0 32-15,4 4-16 16,-7 3 0-16,-1 0-4 16,-4-1 4-16,-3-2-4 15,3-1 24-15,1 1-16 16,7-4-20-16,4 0 0 16,4-4 20-16,4 4-4 15,-4 4-20-15,-4 3 4 0,0-11-4 16,0 8 4-16,-11-1 24 15,7 4-8-15,4-7-12 16,4-4 0-16,4 1 4 16,-1 0 0-16,9-1-20 15,-4 1 12-15,-16 3 12 16,4 0 0-16,-4 0-4 16,4 0 4-16,8 0 4 15,7 0-4-15,-7 0-4 16,12 0 4-16,-12 3-16 15,-12 1 8-15,4-1 20 16,-4-3-8-16,0 0-20 16,-4-3 4-16,12-1 12 15,-4 4 0-15,8 0-20 0,-8 0 8 16,8 0 12-16,-12 4 0 16,-7-4-12-16,-1 0 4 15,5 0 12-15,-5-7-4 16,1 7-36-16,7-4 16 15,4 1 4-15,8 3 12 16,-4 0 0-16,-4 7 0 16,0-4 8-16,-12 4-4 15,-7-4-4-15,3 1 4 16,-11-4-4-16,-4 0 0 16,1-4-20-16,-9 1 12 15,-7 0 32-15,3-4-16 0,-11 0 60 16,4 0-36-16,-8 0-16 15,-8 0-8-15,4 4 16 16,-11 6-12-16,-9 8-120 16,-18 2 60-16,-16-13-448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2:22.1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2C9E91-325E-4271-AF67-822664E5DDD5}" emma:medium="tactile" emma:mode="ink">
          <msink:context xmlns:msink="http://schemas.microsoft.com/ink/2010/main" type="inkDrawing" rotatedBoundingBox="6574,12113 11560,11981 11564,12151 6579,12283" semanticType="underline" shapeName="Other">
            <msink:sourceLink direction="with" ref="{CC5360E1-045C-47A9-A00C-577C92C43B5D}"/>
          </msink:context>
        </emma:interpretation>
      </emma:emma>
    </inkml:annotationXML>
    <inkml:trace contextRef="#ctx0" brushRef="#br0">0 101 208 0,'8'-7'76'0,"0"7"-60"0,-4 7-4 0,3 0 28 15,5 7-24-15,-4-4-40 16,0 7 12-16,3-3 12 0,1-7 0 16,-4 7 20-16,3-7-12 15,5-4 92-15,-1-3-52 16,4 0-4-16,1 0-28 15,3 0-12-15,4-3 0 16,4 3 4-16,4 0-4 16,4 0 24-16,-1 0-16 15,-3 3-4-15,4 0-4 16,-4 1-16-16,3-1 8 16,1-3 20-16,-4-3-8 15,8-1-12-15,7 1 0 16,4-4 48-16,4 4-24 15,0-1-8-15,4 8-8 16,-4-1 20-16,-7 4-12 16,-5 0-12-16,-3-7-4 0,-1 3-4 15,-3-3 0-15,3 0 24 16,5 0-8-16,-4-3-4 16,3 3 0-16,0 0 12 15,1-4-8-15,-5 4-12 16,1 7 0-16,-4-3 4 15,-4-4 0-15,-1 3-12 16,-3 4 8-16,-3-7 12 16,2 0-4-16,-2 0-12 15,3-3 4-15,7 3-4 0,5 0 0 16,3-7 32-16,1 0-12 16,-1 7-4-16,5 3-4 15,-5-3-4-15,-3 0 0 16,-5-3 0-16,-3 3 0 15,0 0-12-15,-4-4 8 16,-4 8 4-16,0-4 0 16,0 0-20-16,0-4 12 15,0 1 12-15,8-4 0 16,0 0 16-16,8 0-12 16,-1 1-4-16,1-1 0 15,3 3 4-15,-3 4-4 16,-4 0-20-16,-5 4 8 15,-3-1-4-15,-4 1 4 16,1-1 24-16,3 4-8 16,-4-4-20-16,7-6 4 0,-3 3 20 15,8-4-4-15,8-2-20 16,7 2 4-16,4 4 20 16,-4-7-4-16,4 7-12 15,-11-3 0-15,-1 3 4 16,1-4 0-16,-9 1 8 15,9-1-4-15,-9 1-4 16,9-4 4-16,7 4 4 16,0-1-4-16,-3 4-36 15,11 0 16-15,-4 0 32 16,-4 0-8-16,-4-3-16 0,4 3 0 16,-3-7 4-16,3-3 4 15,12-1 0-15,19-2 0 16,0 6 44-16,-4 3-24 15,-3 1 0-15,-13-1-12 16,-10 1 4-16,-9-1-8 16,4 1-4-16,-15-4 4 0,4-3 12 15,-4-1-8-15,-8 1 24 16,-4 3-20-16,0 4 4 16,-11-1-8-16,0 1 12 15,-5-1-12-15,-7 4 16 16,0 7-16-16,-7 4 4 15,-17 6-4-15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2:56.0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475222-EC3D-402B-AA0F-B661EDF667F2}" emma:medium="tactile" emma:mode="ink">
          <msink:context xmlns:msink="http://schemas.microsoft.com/ink/2010/main" type="writingRegion" rotatedBoundingBox="3524,7938 13034,7459 13246,11672 3736,12151"/>
        </emma:interpretation>
      </emma:emma>
    </inkml:annotationXML>
    <inkml:traceGroup>
      <inkml:annotationXML>
        <emma:emma xmlns:emma="http://www.w3.org/2003/04/emma" version="1.0">
          <emma:interpretation id="{A53816ED-9F26-42FE-9E32-5A606327B9D0}" emma:medium="tactile" emma:mode="ink">
            <msink:context xmlns:msink="http://schemas.microsoft.com/ink/2010/main" type="paragraph" rotatedBoundingBox="3588,7986 13008,7330 13118,8913 3698,9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4670F-8C17-4D97-B6EC-8A25EDE49E4D}" emma:medium="tactile" emma:mode="ink">
              <msink:context xmlns:msink="http://schemas.microsoft.com/ink/2010/main" type="line" rotatedBoundingBox="3588,7986 13008,7330 13118,8913 3698,9569"/>
            </emma:interpretation>
          </emma:emma>
        </inkml:annotationXML>
        <inkml:traceGroup>
          <inkml:annotationXML>
            <emma:emma xmlns:emma="http://www.w3.org/2003/04/emma" version="1.0">
              <emma:interpretation id="{DD482B17-67E5-4D8A-BFA2-72D556857EA6}" emma:medium="tactile" emma:mode="ink">
                <msink:context xmlns:msink="http://schemas.microsoft.com/ink/2010/main" type="inkWord" rotatedBoundingBox="3588,7986 6800,7762 6887,9010 3675,92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596 5859 624 0,'-15'-3'228'0,"15"3"-176"0,8 3-16 15,-8 1 28 1,3 3-44-16,1 13 104 16,0 5-68-16,-4 12-8 15,4 1-28-15,-8 14 28 16,4-1-24-16,-8 18-12 15,5 0-8-15,-5-4 56 16,12 1-32-16,-8-4-4 16,4-21-12-16,4 7 24 15,-4-17-20-15,4-14 20 0,3 4-20 16</inkml:trace>
          <inkml:trace contextRef="#ctx0" brushRef="#br0" timeOffset="-254.286">623 5908 548 0,'-4'-7'204'0,"-3"3"-156"0,-1-3-16 16,0 1 124-1,8 6-92-15,-7-7 132 16,7 3-112-16,-4-3 20 0,4 4-60 0,4-4-44 16,3 7-4-16,16-3 8 15,5 3 0 1,26 3-12-16,4 4 4 0,12 3 4 16,-1 4 0-16,-3 0 0 15,-4 3 0-15,-8-3 24 16,-4-1-12-16,-15-2 32 15,-8-1-28-15,-11-3 64 16,-4 3-44-16,-12 1 20 16,-4-1-36-16,-16-3-184 15,5 3 88-15</inkml:trace>
          <inkml:trace contextRef="#ctx0" brushRef="#br0" timeOffset="287.9739">1792 5522 932 0,'8'-10'348'0,"-8"10"-272"0,-15 10-20 0,-1-3 16 15,5 10-52-15,-20 18 36 16,0 3-32-16,-24 37 12 15,5 4-20-15,-8 28 20 16,8-4-24-16,15 14 32 16,12-7-28-16,19-3 12 15,15-17-16-15,17-15 44 16,14-16-28-16,5-11 84 16,-9-10-64-16,5-14-76 15,-4-7 12-15</inkml:trace>
          <inkml:trace contextRef="#ctx0" brushRef="#br0" timeOffset="493.0156">1823 6186 1040 0,'-7'-7'384'0,"7"7"-300"0,-4 4-20 0,8-8-12 15,7 1-40-15,16-4-4 16,0 0-4-16,35-3 12 16,-11 7-8-16</inkml:trace>
          <inkml:trace contextRef="#ctx0" brushRef="#br0" timeOffset="827.4711">2300 6386 788 0,'11'-3'292'0,"-11"3"-228"0,27-28-16 0,-7 7-8 15,-1 8-32-15,20-22 24 16,-4 4-20-16,11 0 4 16,0 0-8-16,-3 0-8 15,-8 7 4-15,-4-14 128 16,-12 7-72-16,-11-10 52 15,-4 3-64-15,-12-10 64 16,0 10-64-16,-11 0 8 16,3 11-32-16,-7 17-40 15,4 10 8-15,-4 20-16 0,3 11 12 16,5 10 8-16,3 8 4 0,1-1 8 16,7 3-4-16,4 4 40 15,7-10-20-15,-3 10 56 16,4-10-44-16,0-7 28 15,3 0-36-15</inkml:trace>
          <inkml:trace contextRef="#ctx0" brushRef="#br0" timeOffset="1142.7607">2869 6338 984 0,'3'0'368'0,"-3"0"-288"0,16 7-20 0,-12-4 28 16,4 7-60-16,3 4-12 15,5 3-8-15,-5 4 44 16,5 3-28-16,-8 0 24 16,-1 0-28-16,-11 0 44 15,4-3-36-15,-19 0 4 16,4-1-20-16,-5-6-8 15,1 0 0-15,-1-7-24 16,9 0 12-16,3-4-48 16,16 4 28-16,3-7 8 15,1 0 8-15,15-4 72 0,8 4-32 0,-4-6-152 16,4-1 64-16</inkml:trace>
          <inkml:trace contextRef="#ctx0" brushRef="#br0" timeOffset="1502.7543">3542 5787 748 0,'-19'-31'276'0,"19"31"-216"0,19-7-16 0,-3 14 92 15,7 7-84-15,12 17 40 16,11 0-52-16,1 21 28 16,-5 3-36-16,-22 24 24 15,-9 0-28-15,-22 17 16 16,-9-6-24-16,-26-4 72 15,-1-11-56-15,-26-16 4 16,7-4-24-16,-19-14 32 16,19-10-24-16,0-10-76 15,20-7 28-15,22-14-512 16,21 0 296-16</inkml:trace>
        </inkml:traceGroup>
        <inkml:traceGroup>
          <inkml:annotationXML>
            <emma:emma xmlns:emma="http://www.w3.org/2003/04/emma" version="1.0">
              <emma:interpretation id="{9BCE5CA7-B244-48B4-8106-FFF9CADC784D}" emma:medium="tactile" emma:mode="ink">
                <msink:context xmlns:msink="http://schemas.microsoft.com/ink/2010/main" type="inkWord" rotatedBoundingBox="7253,8466 7528,8446 7544,8680 7269,86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3.4046">4185 6087 932 0,'15'-7'348'0,"-15"7"-272"0,31 0-20 0,-11 0 4 16,-1 3-44-16,8 1 20 16,0 6-20-16,8-3 44 15,4 0-32-15,-8 0 12 16,4-1-24-16</inkml:trace>
          <inkml:trace contextRef="#ctx0" brushRef="#br0" timeOffset="1818.0566">4212 6314 676 0,'19'-4'248'0,"-19"4"-192"0,62-10-16 16,-35 3 4-1,4 4-32-15</inkml:trace>
        </inkml:traceGroup>
        <inkml:traceGroup>
          <inkml:annotationXML>
            <emma:emma xmlns:emma="http://www.w3.org/2003/04/emma" version="1.0">
              <emma:interpretation id="{2A3C8467-2535-4C4F-B18D-DC745B260B5F}" emma:medium="tactile" emma:mode="ink">
                <msink:context xmlns:msink="http://schemas.microsoft.com/ink/2010/main" type="inkWord" rotatedBoundingBox="8213,8299 10039,8172 10105,9122 8279,92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46.3375">5242 5997 800 0,'11'21'296'0,"-11"-21"-232"0,4 27-16 0,0-13 36 15,0 3-56-15,-4 14 84 16,0 0-60-16,-8 17 44 15,4 1-56-15,-4 9 32 16,5-3-40-16,-9-3 8 16,4-4-24-16,-3-10 36 15,3-4-28-15,4-10 40 16,0-7-36-16,0-6-224 16,4-1 104-16</inkml:trace>
          <inkml:trace contextRef="#ctx0" brushRef="#br0" timeOffset="2387.6494">5358 5939 840 0,'-8'-7'312'0,"8"7"-244"0,8-11-16 16,-1 1-4 0,5 7-36-16,15-8 12 15,8 8-12-15,11 3 28 16,5 0-24-16,-1 14-12 0,-3 10-8 0,-5-7 20 15,-7 4-8-15,-16-4 68 16,-7 3-44-16,-24-2 60 16,1-1-56-16,-20-7 0 15,4 0-20-15,-12-10-292 16,4 7 148-16</inkml:trace>
          <inkml:trace contextRef="#ctx0" brushRef="#br0" timeOffset="2958.6712">5578 6575 780 0,'-3'4'288'0,"3"-4"-224"0,-16 24-20 0,12-14 84 15,4 0-80-15,-15 4 0 16,15 0-32-16,-8 0 40 15,8-1-28-15,0-2 56 16,0-1-48-16,8-6 36 16,3 2-40-16,5-6 0 15,7 4-20-15,12-4 0 16,4 3-4-16,-1 1-16 16,1-4 4-16,-4 7 28 15,0-1-12-15,-12 5 12 16,0-4-12-16,-7-7 44 15,-5 7-28-15,-7-7-192 16,0 0 92-16</inkml:trace>
          <inkml:trace contextRef="#ctx0" brushRef="#br0" timeOffset="4239.2344">6476 6224 800 0,'-7'-10'296'0,"7"10"-232"0,-4 0-16 16,0 3 52-1,8 4-64-15,-4 4 4 16,11 2-24-16,9 1 32 15,7 0-24-15,12-7-24 0,15 0 0 0,12-11 24 16,-8 4-12-16,0-10 4 16,-12 3-8-16,1-7 28 15,-12 4-20-15,-8-7 100 16,-8 3-64-16,-7-7 12 16,-1 7-40-16,-11-6 4 15,0 3-16-15,-11-1-68 16,3 8 28-16,-11-4 48 15,7 7-12-15,-7-3-24 16,3 7 8-16,-15-4 8 16,8 7 4-16,-12-4-28 15,4 4 12-15,-8-3 12 16,8 6 4-16,-3-3-20 16,10 7 8-16,-3 0-32 15,8 0 24-15,-8 7 4 16,7 0 12-16,-7 13 8 15,16 1-4-15,-13 16 16 16,5 5-12-16,7 9-4 16,1-3 0-16,3 4 12 15,8-8-8-15,0-3-4 16,12-3 0-16,7-7 40 16,4-4-24-16,16-10 36 15,0-3-32-15,11-4 48 16,4-3-40-16,4-7 4 15,-3 3-24-15,-1-13-184 0,-8 6 96 0</inkml:trace>
        </inkml:traceGroup>
        <inkml:traceGroup>
          <inkml:annotationXML>
            <emma:emma xmlns:emma="http://www.w3.org/2003/04/emma" version="1.0">
              <emma:interpretation id="{F20ACF91-0FBB-49D8-8585-9F50B08E0EA5}" emma:medium="tactile" emma:mode="ink">
                <msink:context xmlns:msink="http://schemas.microsoft.com/ink/2010/main" type="inkWord" rotatedBoundingBox="10228,7646 12622,7480 12706,8677 10311,88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25.6601">7301 5508 612 0,'-12'-3'228'0,"12"3"-180"0,-11 0-12 0,7-7 124 16,4 7-96-16,-8 0 72 15,8 0-80-15,4 0-20 16,4 0-24-16,3 0 0 15,9 7-8-15,7-4-12 16,0 8 4-16,0 6-4 16,0 0 0-16,-7 4 44 0,-5-4-24 15,-15 14 16 1,-4 0-16-16,-23 7 28 0,4-7-24 0,-16-4 32 16,8 1-32-16,-4-7 4 15,8-4-12-15,0-7 12 16,12 0-12-16,-1-6-56 15,8 3 24-15,8-7 20 16,8 0 4-16,15 0 0 16,4 7 4-16,12-4 4 15,4 4-4-15,-1 0 24 16,1 0-16-16,-4-4 32 16,-5 4-28-16</inkml:trace>
          <inkml:trace contextRef="#ctx0" brushRef="#br0" timeOffset="5841.5003">7858 5612 624 0,'-15'-11'228'0,"15"11"-176"0,-4-3-16 16,4 6 8-1,8 4-32-15,-4 10 84 16,7 8-52-16,-3 12 4 16,-4 8-28-16,-4 14 16 0,8-4-24 0,-16-4 32 15,0-6-28-15,-11-4 100 16,7-3-64-16,-15-10 64 16,16-4-64-16,-13-7 24 15,5 0-44-15,-8-10 44 16,8-3-44-16,-1-15-8 15,1 4-12-15,-1-10-276 16,13-4 148-16</inkml:trace>
          <inkml:trace contextRef="#ctx0" brushRef="#br0" timeOffset="5992.9059">7777 5436 932 0,'-4'-20'348'0,"4"20"-272"0,24 0-20 0,-13 0 76 16,1 0-84-16,7 0 8 16,4 0-36-16,4 6-260 15,4 1 132-15</inkml:trace>
          <inkml:trace contextRef="#ctx0" brushRef="#br0" timeOffset="6815.5905">8184 6269 528 0,'-20'41'196'0,"20"-41"-152"0,-7 31-12 0,3-17 168 16,4 0-116-16,-4-4 88 15,4 0-100-15,-4-6 44 16,4-1-72-16,-4-10 60 16,4 1-64-16,-4-15-8 15,8 4-20-15,-4-18 16 16,4 8-16-16,0-11 4 16,0 7-8-16,3-14-40 15,1 4 16-15,0-21 4 16,4 7 12-16,3-17-12 15,4 10 8-15,-3-7-32 32,3 17 20-32,1-3-12 0,-1 14 16 0,-4-4 36 15,5 14-16-15,-9 0 36 16,9 7-28-16,-5-14 20 16,1 14-20-16,-5-14 52 15,5 14-36-15,-1-10-40 16,1 3 0-16,-1 0 8 15,5 7 4-15,-5 0-48 16,1 10 28-16,-1 4-24 16,1 3 24-16,-1 17 8 15,1 0 8-15,-1 11 16 0,0 7-8 16,-3-4 16-16,0 7-16 16,-12-7 16-16,11-4-16 15,-15 4 60-15,-3-3-40 0,-13-11 52 16,9 4-48-16,-24-3-128 15,12 2 48 1,-12-6-88-16,8 3 76 0,0-6-4 16,7-1 40-16,13-3-12 15,3 0 20-15,8 0-8 16,15 0 12-16,8 7-8 16,0 0 8-16,12 0-20 15,-4 3 20-15,-4 4 24 16,3 3-8-16,-10-3 0 15,-9 7 0-15,-3-4 28 16,-12 0-16-16,-12-3 92 16,1 7-60-16,-24-11 20 15,4 4-36-15,-16-11 32 16,5 4-36-16,-5-14 12 16,16 4-24-16,-4-8 0 15,16 1-8-15,0-7 4 16,11 10-8-16,4-7-64 15,4 4 32-15</inkml:trace>
          <inkml:trace contextRef="#ctx0" brushRef="#br0" timeOffset="7280.9651">8799 5660 880 0,'-8'0'328'0,"8"0"-256"0,12 0-16 0,-4 0 28 16,0 0-56-16,-5 0 16 16,5 7-28-16,4 0 20 15,-5 3-24-15,9 4-12 16,-4 3-4-16,-12 4 12 15,7-4-4-15,1 3 16 16,-8 5-12-16,-4-5 40 16,0 1-24-16,-3-4 12 15,-5-3-20-15,-4 0 0 16,5 3-8-16,-5-7 4 16,5 4-8-16,-1-7-20 15,4 3 8-15,1-7 12 16,7 1 0-16,7-4 40 15,5 3-20-15,4 1-24 16,3 3 0-16,-8-7 8 16,9 3-4-16,-5 1 24 15,5-1-16-15,-13 0 24 16,5 4-24-16,-12-3-32 16,8-1 12-16,-8-3-124 0,0 4 76 0</inkml:trace>
          <inkml:trace contextRef="#ctx0" brushRef="#br0" timeOffset="8363.402">9306 5722 716 0,'0'-7'264'0,"0"7"-204"0,27-10-16 16,-15-1 20 0,7 4-44-16,1-10 24 15,-1 3-24-15,4-13 28 0,1 10-32 0,-5-18 48 16,0 11-36-16,-11-14 64 15,11 7-52-15,-19-10 20 16,8 3-40-16,-8-20 0 16,0 13-12-16,0-3 36 15,0 10-20-15,0 7-40 16,0 7 8-16,12-4-8 16,-12 18 8-16,7-4-12 15,-7 7 12-15,0 1 4 16,12 6 4-16,-24 6 8 15,12 1-4-15,-7 11 24 16,-5-5-16-16,4 11-4 16,-11 4-4-16,0 3 12 15,11 0-8-15,-11 14-4 16,-1-11 0-16,12 11 4 16,-3-7-4-16,3 6 24 15,8-6-16-15,8 0 32 16,7 3-28-16,-3-6 32 15,7-4-32-15,1 0 64 16,-1-14-44-16,0 4-44 16,1-11 4-16,7-10-248 15,0 3 136-15</inkml:trace>
        </inkml:traceGroup>
        <inkml:traceGroup>
          <inkml:annotationXML>
            <emma:emma xmlns:emma="http://www.w3.org/2003/04/emma" version="1.0">
              <emma:interpretation id="{B82B868B-15AA-4D03-9BD5-8CC47CD23B49}" emma:medium="tactile" emma:mode="ink">
                <msink:context xmlns:msink="http://schemas.microsoft.com/ink/2010/main" type="inkWord" rotatedBoundingBox="8486,8345 13056,8026 13103,8697 8532,90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068.343">9775 5698 548 0,'-4'-7'204'0,"4"7"-156"0,4-7-16 0,-4 7 148 31,4 0-104-31,-4-7 60 0,7 4-80 0,1-11 0 16,8 14-32-16,3-7 24 15,0 7-32-15,4 0 48 16,1 7-36-16,-1 0-24 16,-4 10-4-16,-3 4 24 15,-5-1-12-15,-11 4 40 16,0 4-28-16,-15-4 40 15,-1 0-36-15,-11-3 12 16,4-1-24-16,-4-2-24 16,4-1 0-16,3 0-40 15,9-10 28-15,7 0-4 16,8 6 16-16,15-9 16 16,4 3-4-16,8-7 8 15,0 3-8-15,0-3 52 16,-4 7-32-16,-3-3-88 15,-1 2 32-15</inkml:trace>
          <inkml:trace contextRef="#ctx0" brushRef="#br0" timeOffset="12700.5185">5497 6503 508 0,'-4'-4'188'0,"8"4"-148"0,0 4-8 15,-4-4 80 1,0 0-68-16,0-4 24 15,4 4-36-15,-4-6 40 16,4 2-40-16,-4-3-8 16,4 7-12-16,-4-3 68 15,0 3-44-15,0-4 4 16,0 4-24-16,0-3 8 16,0 3-16-16,0-3-4 0,0 3 0 0,0-4 20 15,0 1-12-15,0-4 12 16,0 7-12-16,0-7 28 15,0 3-24-15,0-2 12 16,3 6-16-16,-3-7 12 16,4 3-16-16,-4-3 16 15,0 4-16-15,0-4 4 16,0 7-4-16,0-7 28 16,0 4-20-16,0-4 12 15,0 7-16-15,0-7 0 16,0 7-4-16,0-3-16 15,0 6 4-15,-4 0-16 16,4 1 12-16,-3-1-12 16,3 4 8-16,-4 7 16 15,0 3 0-15,-4 4-12 16,4 3 4-16,-7 0-4 16,3-3 0-16,0-1 16 15,8-3-4-15,0 1-4 16,0-5 4-16,-4-2 28 15,8-1-16-15,-4-3 12 16,0 0-16-16,0-7 12 16,0 0-16-16,0 0 32 15,0 0-24-15,0 0 4 0,8 3-12 16,-8-3 4-16,0 0-8 0,0 0 8 16,0 0-8-16,0 0-12 15,0 0 4-15,0 0-16 16,0 0 12-16,0 0-304 15,0 0 172-15</inkml:trace>
        </inkml:traceGroup>
      </inkml:traceGroup>
    </inkml:traceGroup>
    <inkml:traceGroup>
      <inkml:annotationXML>
        <emma:emma xmlns:emma="http://www.w3.org/2003/04/emma" version="1.0">
          <emma:interpretation id="{9BECE93E-1ED7-44FD-BB1C-5AF148E03092}" emma:medium="tactile" emma:mode="ink">
            <msink:context xmlns:msink="http://schemas.microsoft.com/ink/2010/main" type="paragraph" rotatedBoundingBox="3623,9905 10730,9548 10843,11793 3736,12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AA4968-25CA-46B0-94A0-6D40ACE16BB2}" emma:medium="tactile" emma:mode="ink">
              <msink:context xmlns:msink="http://schemas.microsoft.com/ink/2010/main" type="inkBullet" rotatedBoundingBox="7890,9993 7928,9991 7933,10097 7896,10098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96597.5683">4827 7714 456 0,'8'-20'168'0,"-8"20"-128"0,19-21-16 16,-15 11 168-1,0 3-112-15,-8-7 12 16,0 4-56-16,-3-4-388 16,7 3 192-16</inkml:trace>
      </inkml:traceGroup>
      <inkml:traceGroup>
        <inkml:annotationXML>
          <emma:emma xmlns:emma="http://www.w3.org/2003/04/emma" version="1.0">
            <emma:interpretation id="{69F6ACF1-6A8B-44C0-8445-E26D41D24704}" emma:medium="tactile" emma:mode="ink">
              <msink:context xmlns:msink="http://schemas.microsoft.com/ink/2010/main" type="line" rotatedBoundingBox="3623,9905 10730,9548 10798,10906 3691,11264"/>
            </emma:interpretation>
          </emma:emma>
        </inkml:annotationXML>
        <inkml:traceGroup>
          <inkml:annotationXML>
            <emma:emma xmlns:emma="http://www.w3.org/2003/04/emma" version="1.0">
              <emma:interpretation id="{FE66B564-5FEC-49C9-A9C8-ED027D82C4B0}" emma:medium="tactile" emma:mode="ink">
                <msink:context xmlns:msink="http://schemas.microsoft.com/ink/2010/main" type="inkWord" rotatedBoundingBox="7785,10327 8385,10297 8404,10667 7803,106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7286.9359">4762 7945 436 0,'-8'-4'160'0,"8"4"-124"0,8 7-8 16,-12 0 132 0,4 7-92-16,-4 10 16 0,8 7-48 0,-12 7-36 15,8 0 0-15,-8-4 60 16,8 0-32-16,-8-6 24 15,8-4-32-15,-3-10 44 16,6 0-36-16,-3-18 4 16,4-3-20-16,0-17 20 15,8-3-20-15,-1-15-20 16,5 8 0-16,-4-4-12 16,-1 7 8-16,-3 7-8 15,0 7 8-15,-1 6 176 16,1 8-92-16,-8 13 132 15,4 8-116-15,-4 9 36 16,0 7-76-16,0 4 0 16,0-3-28-16,0-4 24 15,4 3-28-15,4-13-12 16,3-4-8-16,-3-10-376 16,4-4 208-16,-5-10-308 15,1 1 272-15</inkml:trace>
          <inkml:trace contextRef="#ctx0" brushRef="#br0" timeOffset="97587.7139">5133 7955 496 0,'31'-14'184'0,"-31"14"-140"0,31-7-16 16,-19 7 172-1,3 4-116-15,-3-1 36 0,3 8-72 0,-7 2 0 16,0 5-32-16,-12 13 28 15,0 0-28-15,-11 3 76 16,-5 0-56-16,-3 1 32 16,8-8-40-16,-5-3 36 15,5-3-36-15,3-11-4 16,8 8-16-16,8-12 20 16,8 1-16-16,3-7 12 15,8 4-12-15,1-4-16 16,3 3 0-16,-4-6-16 15,0 10 12-15,0-4-356 16,5 4 196-16</inkml:trace>
        </inkml:traceGroup>
        <inkml:traceGroup>
          <inkml:annotationXML>
            <emma:emma xmlns:emma="http://www.w3.org/2003/04/emma" version="1.0">
              <emma:interpretation id="{3A27206F-EBEB-4E77-A416-C6F87B0C3D4F}" emma:medium="tactile" emma:mode="ink">
                <msink:context xmlns:msink="http://schemas.microsoft.com/ink/2010/main" type="inkWord" rotatedBoundingBox="5447,9892 10734,9626 10780,10551 5493,10817">
                  <msink:destinationLink direction="with" ref="{72519D57-6114-44B8-B073-A41CB59927D4}"/>
                </msink:context>
              </emma:interpretation>
            </emma:emma>
          </inkml:annotationXML>
          <inkml:trace contextRef="#ctx0" brushRef="#br0" timeOffset="97813.314">5811 7804 852 0,'4'-4'316'0,"-4"4"-248"0,23-7-16 0,-8 4 32 31,5 3-56-31,14-4-12 15,5 4-8-15</inkml:trace>
          <inkml:trace contextRef="#ctx0" brushRef="#br0" timeOffset="98622.1705">6922 7308 736 0,'-24'-14'272'0,"24"14"-208"0,-11-7-20 0,11 1 132 15,8 6-104-15,7 0-36 16,8 0-28-16,8-4-16 16,0 8 0-16,8-8 8 15,-4 4 0-15,3 0-12 16,-3 7 8-16,-8 7 20 16,-7 3-8-16,-16 17-28 15,-4 4 8-15,-20 17 24 16,5 0-8-16,-20 7 0 15,8-7 0-15,-27 0 4 16,-1-10-4-16,-14 0-4 16,15-7 4-16,-12 0-16 15,19-1 8-15,-3-2 12 16,19-1-4-16,8-3-28 16,15-3 12-16,16-4 40 15,11 0-16-15,20-3 80 16,7-8-56-16,12-2-12 0,-3-1-16 15,-9-7 0-15,-3 1-4 0,-9-4-56 16,-3 0 28-16,-7-7-252 31,-5 4 152-31,-11-8-336 0,0 1 260 0</inkml:trace>
          <inkml:trace contextRef="#ctx0" brushRef="#br0" timeOffset="98834.7368">6639 7755 592 0,'-19'-10'220'0,"19"10"-172"0,4 0-12 0,-1-3 172 16,9 3-120-16,15-4 52 15,4 1-80-15,23-1-20 16,12 8-24-16,0-4 8 15,4 3-16-15,7-3-188 16,-11 4 96-16</inkml:trace>
          <inkml:trace contextRef="#ctx0" brushRef="#br0" timeOffset="99477.7766">7320 7890 384 0,'0'-4'140'0,"0"4"-108"0,0-3-8 15,-3-1 120 1,3 4-84-16,-4-3 116 16,0-1-100-16,-4-2 32 15,0 6-64-15,-7-4 56 16,7 8-60-16,-11-4-8 16,7 3-20-16,-7 7 76 15,-1 4-44-15,1 3 24 16,4-3-40-16,3 17-8 15,8-3-12-15,0 3-8 0,8-4 4 16,8-6 28-16,7-1-16 0,8-13-12 16,4 0-8-16,4-14-24 15,-4-3 16-15,-4-7-40 16,-4 0 32-16,-15-11 32 16,0 4-4-16,-16-4 16 15,4 8-12-15,-11-1-16 16,3 7 0-16,-3 1-16 15,7 9 12-15,8-3-32 16,4 7 24-16,19 0-416 16,8 4 236-16</inkml:trace>
          <inkml:trace contextRef="#ctx0" brushRef="#br0" timeOffset="99647.7283">7677 7838 880 0,'-20'3'328'0,"20"-3"-256"0,8 21-16 16,-4-4-60-1,4 4-8-15,-1 20 24 16,1 4-8-16,0 10-388 16,0-3 212-16</inkml:trace>
          <inkml:trace contextRef="#ctx0" brushRef="#br0" timeOffset="95184.154">2427 8402 268 0,'-4'0'100'0,"4"0"-76"16,0-3-8-16,0-1 176 16,0 4-108-16,0-3 72 15,4 3-92-15,0-3 88 16,4 3-88-16,-8-4 40 15,4 8-60-15,4-4 4 16,-1 0-32-16,5 0-8 16,-1 0-4-16,9 0-16 0,3 0 8 0,8-4 20 15,4 11-8 1,4-4-4-16,-1 1 0 0,-3-4-16 16,0 3 8-16,-12-3-4 15,4 4 0-15,-19-1-256 16,0 1 144-16</inkml:trace>
        </inkml:traceGroup>
        <inkml:traceGroup>
          <inkml:annotationXML>
            <emma:emma xmlns:emma="http://www.w3.org/2003/04/emma" version="1.0">
              <emma:interpretation id="{44B9E5E0-94BD-494C-963F-39323D324D0D}" emma:medium="tactile" emma:mode="ink">
                <msink:context xmlns:msink="http://schemas.microsoft.com/ink/2010/main" type="inkWord" rotatedBoundingBox="5348,11139 5885,11112 5887,11153 5350,11180">
                  <msink:destinationLink direction="with" ref="{72519D57-6114-44B8-B073-A41CB59927D4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5455.9514">2307 8753 548 0,'-19'14'204'0,"19"-14"-156"0,-8 7-16 0,8-7 72 16,4 7-64-16,4-7 36 16,3 3-44-16,13-3-8 15,-5 4-16-15,8-8 4 16,4 4-8-16,16-3 8 16,-1-1-8-16,12-6 8 15,0 14-8-15,-8-8-12 16,-3 4 4-16,-12 0-112 15,-8 4 64-15,0-8-384 16,-8 4 240-16</inkml:trace>
        </inkml:traceGroup>
        <inkml:traceGroup>
          <inkml:annotationXML>
            <emma:emma xmlns:emma="http://www.w3.org/2003/04/emma" version="1.0">
              <emma:interpretation id="{4FCAE6C8-ADC6-487B-882E-FA25414FDDE1}" emma:medium="tactile" emma:mode="ink">
                <msink:context xmlns:msink="http://schemas.microsoft.com/ink/2010/main" type="inkWord" rotatedBoundingBox="3623,9905 7751,9698 7799,10665 3672,10872">
                  <msink:destinationLink direction="with" ref="{72519D57-6114-44B8-B073-A41CB59927D4}"/>
                </msink:context>
              </emma:interpretation>
            </emma:emma>
          </inkml:annotationXML>
          <inkml:trace contextRef="#ctx0" brushRef="#br0" timeOffset="96280.1733">3976 7456 488 0,'-8'-10'180'0,"8"10"-140"0,-4-14-12 16,4 4 120-1,4 6-88-15,0-6 0 0,7 3-36 0,1-3 20 16,7 3-28-16,9 0 12 16,3 0-16-16,7-7 12 15,5 7-16-15,7-3-4 16,0 7 0-16,5-1 20 15,-5 4-12-15,-4 0 32 16,-7 4-28-16,-4-4 40 16,-12 7-32-16,-11 3-4 15,-4 4-12-15,-12 10 20 16,-4 3-16-16,-15 15-40 16,0 2 16-16,-16 11 44 15,8-3-12-15,-12 3-28 16,1-3 4-16,-9-4 8 15,9-3 0-15,-12 3-4 16,11-7 4-16,-7 4 4 16,7-1-4-16,-3-6 8 15,11-7-8-15,0-7-48 16,16-3 28-16,3-4 28 16,12 0-4-16,8-6 52 15,12-1-32-15,11-3 12 16,8 3-24-16,3-3-16 15,1 7-4-15,0-4 28 16,-1 1-12-16,1-1-4 16,0-3-4-16,-4 0-4 15,-1 3 0-15,-6-10 16 16,-5 7-8-16,-15-14-216 0,3 7 116 16,-11-17-336-16,-4 3 240 0</inkml:trace>
          <inkml:trace contextRef="#ctx0" brushRef="#br0" timeOffset="96476.808">3833 7831 832 0,'-12'-14'308'0,"12"14"-240"0,27-3-20 0,-4 0 160 16,8 6-124-16,20-3 44 15,3 0-76-15,19 0-12 16,-3 0-24-16,19-3-12 15,-8 3 0-15,-3 0-268 16,-5 6 144-16,-15-2-260 16,-7-1 216-16</inkml:trace>
          <inkml:trace contextRef="#ctx0" brushRef="#br0" timeOffset="96851.2213">4707 7807 676 0,'-42'7'248'0,"42"-7"-192"0,-12 7-16 0,4 0-20 16,5 0-20-16,-5 3 0 15,8 7 0-15,-4 7-20 16,8 4 12-16,-8 6-24 16,0 4 20-16,0 3 40 15,0 1-16-15,-7-1 140 16,-1 0-84-16,-3-6-4 15,7-4-40-15,-4-7 12 16,8-4-24-16,1-6-108 16,3 0 48-16</inkml:trace>
          <inkml:trace contextRef="#ctx0" brushRef="#br0" timeOffset="36301.4611">576 7941 436 0,'4'0'160'0,"-8"7"-124"0,8-7-8 16,-4 0 52-1,0 0-48-15,0 0 48 16,8 0-44-16,-5 0 44 16,1 7-48-16,-4-14 56 15,0 7-52-15,0 0-16 0,8-7-12 0,-4 0 0 16,4 4-4-16,-1-11 16 15,5 0-12-15,0 4-12 16,3-4 0-16,1 1 12 16,-9 6-4-16,13-11-4 15,3 12 4-15,-12-5-16 16,9 4 8-16,-1 1 12 16,-3 6-4-16,-5 0-12 15,1 0 4-15,-4 3 4 16,3 11 0-16,9-7 24 15,-13 6-12-15,13 1 12 16,-1-10-12-16,8 2 80 16,-4 8-48-16,5-14 4 15,2 0-28-15,1-14 32 16,-3 8-28-16,3-5 48 16,-1-3-40-16,-6-10 36 15,-5 4-36-15,0 3-272 16,-3-4 128-16</inkml:trace>
        </inkml:traceGroup>
      </inkml:traceGroup>
      <inkml:traceGroup>
        <inkml:annotationXML>
          <emma:emma xmlns:emma="http://www.w3.org/2003/04/emma" version="1.0">
            <emma:interpretation id="{CC5360E1-045C-47A9-A00C-577C92C43B5D}" emma:medium="tactile" emma:mode="ink">
              <msink:context xmlns:msink="http://schemas.microsoft.com/ink/2010/main" type="line" rotatedBoundingBox="7046,11063 10687,11100 10679,11885 7038,11847">
                <msink:destinationLink direction="with" ref="{B89633B5-BB97-4344-AAEC-B8FC548811C4}"/>
                <msink:destinationLink direction="with" ref="{FD2C9E91-325E-4271-AF67-822664E5DDD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F433F4-C89C-459A-848B-2353DB54FEE3}" emma:medium="tactile" emma:mode="ink">
                <msink:context xmlns:msink="http://schemas.microsoft.com/ink/2010/main" type="inkWord" rotatedBoundingBox="7046,11063 9219,11085 9211,11869 7038,11847"/>
              </emma:interpretation>
            </emma:emma>
          </inkml:annotationXML>
          <inkml:trace contextRef="#ctx0" brushRef="#br0" timeOffset="102003.0782">4518 9263 696 0,'-8'20'256'0,"8"-20"-196"0,-12 17-20 15,5-3 144 1,7-7-108-16,0 3-4 15,0 4-44-15,7-3 8 16,-3-1-24-16,4-7 4 16,0 4-8-16,3-7-192 15,9 7 100-15,-5-14-556 16,-3 0 356-16</inkml:trace>
          <inkml:trace contextRef="#ctx0" brushRef="#br0" timeOffset="101750.2789">4723 8925 124 0,'-8'-3'44'0,"8"3"-32"0,8-10-4 0</inkml:trace>
          <inkml:trace contextRef="#ctx0" brushRef="#br0" timeOffset="102361.034">4789 9101 624 0,'-4'-4'228'0,"4"4"-176"0,4 18-16 0,-8-8 132 15,4 0-100-15,-4 11 44 16,0 6-68-16,-4 8-24 16,8-1-12-16,-7-3 16 15,7-3-12-15,-8-4 4 16,0-3-8-16,4-11 20 15,-4 0-16-15,1-10 12 16,7-3-12-16,0-21-16 16,7 3 0-16,1-17-128 15,4 4 72-15,7-4-4 16,4 10 40-16,5 4 8 16,2 7 8-16,-2 10 112 15,-1 11-56-15,-16 9 140 16,9 8-108-16,-20 10 88 15,7 0-100-15,-14 3 4 16,7-3-48-16,-8-7 12 16,0 1-20-16,4-12-16 15,4 1-4-15</inkml:trace>
          <inkml:trace contextRef="#ctx0" brushRef="#br0" timeOffset="102804.9706">5145 9211 592 0,'-8'-14'220'0,"8"14"-172"0,19-10-12 0,-7 6 100 16,4 8-80-16,3 3-4 16,0 7-32-16,-7 6-24 15,11 8 0-15,-19-1 12 16,11 4-4-16,-15-7 52 16,-7 0-32-16,-13-3 88 15,1 0-64-15,-8-8 76 16,0 1-72-16,0-7 44 15,7 0-56-15,9-7 68 16,11 3-60-16,7 1-8 16,13 3-24-16,3 0-12 15,12 0 0-15,4-7-252 16,-1 3 136-16,24-3-684 16,4 0 440-16</inkml:trace>
          <inkml:trace contextRef="#ctx0" brushRef="#br0" timeOffset="101429.3828">4018 8802 540 0,'-15'-25'200'16,"15"25"-156"-16,0-17-12 0,4 7 132 16,7 3-96-16,5-7 0 15,3 7-44-15,4-3-16 16,4 3-4-16,8-3 4 16,4 3-4-16,8 0-12 15,-5 11 4-15,5 6 12 16,-5-3-4-16,-7 10-4 15,-8 4 4-15,-11-4 12 16,-5 7-8-16,-19 0-28 16,1 3 8-16,-20 4 24 0,3-3-8 15,-14 3-16-15,7 3 4 16,-12 1 20-16,8-1-4 0,-11 1 16 16,7-4-16-16,-4 0 4 15,9-4-4-15,-5-6-8 16,12-1 4-16,7-2 28 15,9-1-16-15,11-7 40 16,11 0-32-16,13 1 56 16,7-1-44-16,7-3 12 15,1 3-32-15,11 1 8 16,-3-1-12-16,-5-3 20 16,9 3-20-16,-16-6-32 15,3 2 12-15,-18-6-104 16,-5 0 60-16</inkml:trace>
          <inkml:trace contextRef="#ctx0" brushRef="#br0" timeOffset="101631.9638">4038 9029 728 0,'-8'-14'268'0,"8"14"-208"0,12-4-16 16,-5 1 256-1,9 3-172-15,7-3 20 16,8 6-92-16,15-6-52 16,5 3-8-16,22-4 0 15,1 4 4-15,3-7-424 16,-3 7 232-16</inkml:trace>
          <inkml:trace contextRef="#ctx0" brushRef="#br0" timeOffset="102980.9387">5834 9146 840 0,'-4'-11'312'0,"4"11"-244"0,19-10-16 0,1 3 136 16,-9 4-112-16,24-8-28 15,4 4-32-15,7-3-88 16,5 3 40-16,-1-3-392 16,-4 6 232-16</inkml:trace>
          <inkml:trace contextRef="#ctx0" brushRef="#br0" timeOffset="103190.0149">6031 8877 592 0,'-4'11'220'0,"4"-11"-172"0,-3 31-12 16,-1-14 180-1,0 3-124-15,-4 18 68 16,4 4-92-16,-4 13-4 16,1 0-40-16,7 0 4 15,0-7-16-15,-8-10-88 0,16-7 44 0,-8-14-564 16,11-7 332-16</inkml:trace>
        </inkml:traceGroup>
        <inkml:traceGroup>
          <inkml:annotationXML>
            <emma:emma xmlns:emma="http://www.w3.org/2003/04/emma" version="1.0">
              <emma:interpretation id="{35F5EFCA-B519-4140-84D4-CA48BB1B2259}" emma:medium="tactile" emma:mode="ink">
                <msink:context xmlns:msink="http://schemas.microsoft.com/ink/2010/main" type="inkWord" rotatedBoundingBox="9728,11138 10686,11148 10680,11802 9721,11792"/>
              </emma:interpretation>
            </emma:emma>
          </inkml:annotationXML>
          <inkml:trace contextRef="#ctx0" brushRef="#br0" timeOffset="103644.2563">6682 8822 384 0,'27'-14'140'0,"-27"14"-108"0,66-24-8 0,-32 17 76 16,-3 7-60-16,12-10 116 15,0 7-88-15,-5-4 12 16,-3 7-48-16,-4 0 84 16,-8 7-64-16,-7 0 72 15,-1 3-68-15,-11 4 32 16,0 3-52-16,-8 3-12 15,4 1-12-15,-11 3 8 16,3 4-12-16,-12-1 4 16,1 1-4-16,-16-4 28 15,16 0-20-15,-28 0-12 16,9 0-8-16,-16 0 20 16,15 0-8-16,-12-3-4 15,17 0 0-15,3-1 28 0,7-3-16 16,21-3 76-16,6 3-56 0,25-3 32 15,10 0-40-15,16-7-36 16,1 3 4-16,3-6-52 16,-4 2 28-16,-8-9-432 15,-7 0 248-15,-8-8-340 16,-12 4 316-16</inkml:trace>
          <inkml:trace contextRef="#ctx0" brushRef="#br0" timeOffset="103819.5954">6701 8980 756 0,'-8'0'280'0,"8"0"-216"0,8-3-20 0,4 0 208 16,-5 6-148-16,20-3 116 16,-3 0-128-16,22 0-48 15,1 0-28-15,-1 0-140 16,1 7 68-16,-1 0-708 15,0 7 420-15</inkml:trace>
          <inkml:trace contextRef="#ctx0" brushRef="#br0" timeOffset="104231.7019">7173 9201 704 0,'-11'3'264'0,"11"-3"-208"0,-20 17-12 0,13-6 96 16,7 2-84-16,-12 5 32 16,12 2-52-16,0 4-4 15,-4 0-20-15,4-3 12 16,8 0-16-16,0-11 16 15,11 0-16-15,0-10 4 16,1 4-4-16,3-11-84 16,-4 0 40-16,-7-10 4 15,-1 0 20-15,-11-14 4 16,0 3 0-16,-11-6 52 16,-1 6-24-16,-3 1 88 15,3 9-60-15,-3 5-12 16,11 6-24-16,4 0-28 15,11 7 8-15</inkml:trace>
          <inkml:trace contextRef="#ctx0" brushRef="#br0" timeOffset="104615.3886">7576 9204 508 0,'0'-3'188'0,"0"3"-148"0,0-4-8 0,0 1 160 15,0 6-112-15,0-6 124 16,8 3-116-16,-8-4 88 16,0 4-100-16,0 4 72 15,0 3-84-15,0 6 28 16,0 8-52-16,0 10 4 15,0-7-28-15,0 7-16 16,7-3-4-16,-3-8 40 16,4 1-24-16,-8-7-36 15,8-1 12-15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5:21.4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E7BA7A-F522-42F0-801F-AF26DEE2B79F}" emma:medium="tactile" emma:mode="ink">
          <msink:context xmlns:msink="http://schemas.microsoft.com/ink/2010/main" type="writingRegion" rotatedBoundingBox="12418,10732 12886,10732 12886,11107 12418,11107"/>
        </emma:interpretation>
      </emma:emma>
    </inkml:annotationXML>
    <inkml:traceGroup>
      <inkml:annotationXML>
        <emma:emma xmlns:emma="http://www.w3.org/2003/04/emma" version="1.0">
          <emma:interpretation id="{059FA825-5536-4C28-8347-3C615894B47B}" emma:medium="tactile" emma:mode="ink">
            <msink:context xmlns:msink="http://schemas.microsoft.com/ink/2010/main" type="paragraph" rotatedBoundingBox="12418,10732 12886,10732 12886,11107 12418,11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56DBA7-0B38-4A92-8316-E6519D8D8F45}" emma:medium="tactile" emma:mode="ink">
              <msink:context xmlns:msink="http://schemas.microsoft.com/ink/2010/main" type="line" rotatedBoundingBox="12418,10732 12886,10732 12886,11107 12418,11107"/>
            </emma:interpretation>
          </emma:emma>
        </inkml:annotationXML>
        <inkml:traceGroup>
          <inkml:annotationXML>
            <emma:emma xmlns:emma="http://www.w3.org/2003/04/emma" version="1.0">
              <emma:interpretation id="{A940045C-B6DF-44B0-8DF0-3DFF64A0E682}" emma:medium="tactile" emma:mode="ink">
                <msink:context xmlns:msink="http://schemas.microsoft.com/ink/2010/main" type="inkWord" rotatedBoundingBox="12418,10732 12886,10732 12886,11107 12418,11107"/>
              </emma:interpretation>
            </emma:emma>
          </inkml:annotationXML>
          <inkml:trace contextRef="#ctx0" brushRef="#br0">9349 8678 340 0,'8'7'128'0,"-8"-7"-100"0,19 6-8 16,-4 1 156-1,-3 0-100-15,7-3 32 16,9 2-64-16,-1-2-8 16,4-1-24-16,15-3 20 15,-11 0-20-15,11-3-12 16,-7-1-4-16,7-2 4 15,-7 2 0-15,-12-3-88 16,4 4 48-16</inkml:trace>
          <inkml:trace contextRef="#ctx0" brushRef="#br0" timeOffset="-260.3041">9407 8416 280 0,'0'-3'104'0,"0"3"-84"0,0 0 0 16,0-4 92-1,8 4-64-15,-8-3 140 16,0 3-108-16,0-4 68 16,0 4-84-16,0-3 36 15,7 3-60-15,-7-4 52 16,0 4-56-16,0-6 28 15,4 2-36-15,4 1 0 16,0 6-16-16,-4-3-8 16,3 0 0-16,1 0 20 0,4 0-12 0,3-3 4 15,5 3-8-15,7-7 4 16,8 3-8 0,3-2-4-16,-7 2 4 0,4-3 28 15,4 7-16-15,-12-3-4 16,-8 3-8-16,1-4-192 15,-5 8 104-15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7:04.1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332974-9899-4A62-B6EF-B29F63845AD5}" emma:medium="tactile" emma:mode="ink">
          <msink:context xmlns:msink="http://schemas.microsoft.com/ink/2010/main" type="writingRegion" rotatedBoundingBox="18297,13624 23785,12529 24250,14857 18762,15953">
            <msink:destinationLink direction="with" ref="{B5DF15C7-568A-4A23-A3CC-C3B37BC460F7}"/>
          </msink:context>
        </emma:interpretation>
      </emma:emma>
    </inkml:annotationXML>
    <inkml:traceGroup>
      <inkml:annotationXML>
        <emma:emma xmlns:emma="http://www.w3.org/2003/04/emma" version="1.0">
          <emma:interpretation id="{E22AF132-350A-456F-9EEE-BE9A32FA0A10}" emma:medium="tactile" emma:mode="ink">
            <msink:context xmlns:msink="http://schemas.microsoft.com/ink/2010/main" type="paragraph" rotatedBoundingBox="18297,13624 23785,12529 24067,13942 18579,15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9CD35-E187-4867-8282-DD8AF4D01253}" emma:medium="tactile" emma:mode="ink">
              <msink:context xmlns:msink="http://schemas.microsoft.com/ink/2010/main" type="line" rotatedBoundingBox="18297,13624 23785,12529 24067,13942 18579,15037">
                <msink:destinationLink direction="with" ref="{BEB218F1-514E-4568-B654-3D20D6876DB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A15F8E5-D2BF-4DEC-9EFE-AC263DAB5844}" emma:medium="tactile" emma:mode="ink">
                <msink:context xmlns:msink="http://schemas.microsoft.com/ink/2010/main" type="inkWord" rotatedBoundingBox="18335,13815 19273,13627 19517,14850 18579,15037"/>
              </emma:interpretation>
            </emma:emma>
          </inkml:annotationXML>
          <inkml:trace contextRef="#ctx0" brushRef="#br0">15496 11420 424 0,'0'-14'156'0,"0"18"-120"0,8-1-8 0,0-3 160 16,-1 4-108-16,1 9 64 15,0 5-84-15,-4 20 8 16,-4 6-36-16,-4 11 24 0,-8 4-32 15,1-1 12-15,-5-3-20 16,5 0 64-16,-1 0-48 0,0 4 4 16,9-1-20-16,-5-2 16 15,-4-8-20-15,12-7-56 16,-8-3 20-16,8-11-348 16,-7-6 200-16</inkml:trace>
          <inkml:trace contextRef="#ctx0" brushRef="#br0" timeOffset="-95.2109">15570 11410 488 0,'-8'-28'180'0,"8"28"-140"0,39-17-12 16,-12 10 12-1,4 4-28-15,23-4 40 16,0 7-28-16,16-7-12 15,-4 7-8-15,7-3-16 16,-3 3 8-16,-4 0 108 16,-12 6-56-16,-19 1 112 15,-8 4-88-15,-31 2 24 16,-8 1-56-16,-22 3-4 16,3 4-24-16,-16 0-88 0,8-1 44 15,-7-2-404-15</inkml:trace>
          <inkml:trace contextRef="#ctx0" brushRef="#br0" timeOffset="314.3361">15833 12105 580 0,'-15'7'216'0,"15"24"-168"0,7 13-12 0,-7-19 128 16,0 6-96-16,8-1 60 16,-8 8-72-16,4-10-16 15,-4-4-24-15,0-3-4 0,0-1-4 16,4-9 20-16,-4 2-16 15,0-6-312-15,0 0 164 16,-4-3-416-16</inkml:trace>
          <inkml:trace contextRef="#ctx0" brushRef="#br0" timeOffset="609.1199">15992 12212 508 0,'19'-14'188'0,"-15"7"-148"0,11 3-8 16,-3 8 132-16,4 3-96 16,3 7 8-16,0-1-48 15,1 5 44-15,-9 2-40 0,5 1 20 0,-12 3-32 16,-8 0 36-16,-12-3-32 15,5-4 4-15,-9 0-16 16,1-7 36-16,0 1-24 16,3-1 4-16,4-3-16 15,5-4 12-15,-1 4-16 16,8-7 24-16,15 4-20 16,5-1 40-16,18 1-28 15,17-1-12-15,-1 0-8 16,4 4-4-16,-12 0 0 15,1 0-484-15,-20 0 264 16</inkml:trace>
        </inkml:traceGroup>
        <inkml:traceGroup>
          <inkml:annotationXML>
            <emma:emma xmlns:emma="http://www.w3.org/2003/04/emma" version="1.0">
              <emma:interpretation id="{ACDC981E-D5EC-4712-9432-829F03E9B87C}" emma:medium="tactile" emma:mode="ink">
                <msink:context xmlns:msink="http://schemas.microsoft.com/ink/2010/main" type="inkWord" rotatedBoundingBox="20178,13905 20714,13798 20787,14166 20251,142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079.9615">17169 11799 540 0,'-4'-7'200'0,"4"14"-156"0,4-7-12 16,-4 0 132-16,0 0-96 16,7 7 96-16,1-1-96 15,4-2 4-15,3-4-48 16,4 0 40-16,9-4-36 0,3 4-4 15,7 0-16-15,5-3 4 0,-1 0-8 16,1 3-4-16,-8 0 4 16,0 0-4-16,-4-4 0 15,-8 1-80-15,-4-4 44 16,-11 3-196-16,-8 4 128 16,0 0-492-1,-4 11 332-15,-4-4 120 16</inkml:trace>
          <inkml:trace contextRef="#ctx0" brushRef="#br0" timeOffset="6750.0852">17289 11530 528 0,'-8'-7'196'0,"4"4"-152"0,0-4-12 16,0 4 140-16,4-1-100 15,0 1 112-15,0-1-104 0,4 1 72 16,0-1-88-16,0 1 20 0,7 0-48 16,1-1 4-16,4 1-24 15,7 3 0-15,4 3-8 16,4-3 20-16,8 0-16 16,-1 0-4-16,1-3-4 15,0-1 4-15,-8 4-4 16,-8-7 24-1,0 7-16-15,-7 0-196 16,-9 0 96-16,-7 0-308 16</inkml:trace>
        </inkml:traceGroup>
        <inkml:traceGroup>
          <inkml:annotationXML>
            <emma:emma xmlns:emma="http://www.w3.org/2003/04/emma" version="1.0">
              <emma:interpretation id="{5A7848B0-CA2B-4DF7-B48B-E7B5AD61DF49}" emma:medium="tactile" emma:mode="ink">
                <msink:context xmlns:msink="http://schemas.microsoft.com/ink/2010/main" type="inkWord" rotatedBoundingBox="21308,13023 23785,12529 24018,13693 21541,14188">
                  <msink:destinationLink direction="with" ref="{6DCC9D2B-45FE-4CD9-88DA-66359C420F2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19.7608">18403 10639 444 0,'-3'-28'164'0,"6"28"-124"0,9-6-16 0,0 2 36 16,3 4-40-16,8-7 36 16,12 0-32-16,8 1 4 15,7-1-16-15,4 3-52 16,-3 1 24-16,-5 3 72 15,-11 0-28-15,-4 3 8 16,-8 4-20-16,-7 7 60 16,-13 0-44-16,-6 3 4 0,-13 3-20 0,-11 1 8 15,-12 3-16-15,-3 7-4 16,-9 7 0-16,-3 7 12 16,0 3-8-16,8 4-12 15,3-4 0-15,4-4 28 16,4-9-12-16,8-4 40 15,8-7-28-15,7 0-32 16,8-3-4 0,4-4 4-16,4 0 28 15,8-3-8-15,0-4-4 16,7-3-4-16,0 0 12 16,8-7-8-16,4 0-28 15,4 0 8-15,0 0 4 16,0-7 8-16,-4 0 0 15,-4 0 0-15,-4 4-100 16,-3-4 56-16,-5 0-252 16</inkml:trace>
          <inkml:trace contextRef="#ctx0" brushRef="#br0" timeOffset="8074.0977">18338 10956 548 0,'0'-18'204'0,"0"15"-156"16,3 0-16-16,5 3 204 15,4-7-136-15,7 0 124 0,8 0-128 16,12-3 4-16,11 3-60 15,1 0-28-15,-1 0-4 0,-4 7 0 16,-7 7-4-16,-8-7-4 16,-8 3 4-16,-7 1-156 15,-5-1 84-15,-7 1-220 16,8-4 164-16,-4 3-320 16,3 7 248-1,-3 1-40-15</inkml:trace>
          <inkml:trace contextRef="#ctx0" brushRef="#br0" timeOffset="8535.8238">18872 11100 364 0,'-12'-7'132'0,"12"7"-100"0,-8 11-12 0,1-8 112 15,-5 7-76-15,1-3 48 16,-1 4-60-16,-4-1 56 0,-3 7-60 16,4-3 72-16,-1-4-64 15,4 4 28-15,5 3-44 0,-1 4-20 16,8-4-4-16,0-3 0 15,8 3-4-15,-1 0 24 16,9-3-16-16,3-4-4 16,1-3-4-16,3 0-48 15,0-7 24-15,-4-7-72 16,1 0 52-16,-5-3 0 16,-3-4 24-16,-12-10 28 15,0 0-4-15,0 0 40 16,0-4-24-16,-8 1 40 15,-3 6-36-15,7 1-4 16,0 2-16-16,0 5-16 16,4 9 4-16,4-3-92 0,4 7 48 15,3 7-532 1</inkml:trace>
          <inkml:trace contextRef="#ctx0" brushRef="#br0" timeOffset="9017.1028">19003 11117 288 0,'-3'-13'108'0,"6"16"-84"0,9-10-4 16,-8 7 164-16,4 0-104 15,3 0 28-15,1 0-64 16,3 0 8-16,-3 7-32 16,0 7 80-16,-5-4-56 15,9 4 24-15,-8 3-40 0,-1 0 36 16,-3 4-36-16,-8 0-4 16,-3-4-16-16,-1 0 4 15,-8 0-8-15,1 0 8 16,-4-3-8-16,-1-4-4 15,5 1 4-15,-1-4 12 16,8 3-8-16,1-3 60 16,3-4-40-16,4-3 24 15,11 0-32-15,9-3 8 0,11-1-16 16,4 1 20-16,7 0-20 16,-3 3-12-16,0 0-4 15,-8 3-40-15,-8 0 24 16,-4 1-136-16,-7-1 88 15,3 1-144-15,-3-4 120 16,-1 0-212 0,1 0 172-16,4 3-192 15</inkml:trace>
          <inkml:trace contextRef="#ctx0" brushRef="#br0" timeOffset="9371.0463">19538 10932 904 0,'0'-7'332'0,"0"7"-256"0,0 0-24 15,7 0 140-15,1 0-116 16,4 0-36-16,7 0-32 16,8 0-52-16,8 0 24 15,8 7-608-15,7-1 344 0,-11-6-140 16</inkml:trace>
          <inkml:trace contextRef="#ctx0" brushRef="#br0" timeOffset="9887.4174">20176 10663 436 0,'0'-3'160'0,"8"-1"-124"0,4 4-8 16,-4-7 132-16,15 7-92 15,4-7-28-15,8 1-24 16,7 2 44-16,1 4-32 15,-4 4 8-15,7 2-24 0,-11-6-24 16,0 7 4-16,-12-7 32 16,-8 7-16-16,-3 0 60 15,-4-3-36-15,-4 6 20 16,-4-3-32-16,-4 7-8 0,-12-8-8 16,1 15 12-16,-12 17-8 15,-16 7-28-15,-3 13 8 16,3-3 48-16,-7 0-16 15,11-7-20-15,0-3 0 16,12-7 24-16,0-7-12 16,8-4 40-16,-1-6-28 15,13 0-4-15,3-4-12 16,4-3-16-16,8-4 4 16,3 0 28-16,9-3-12 15,7 0-20-15,7-3 0 0,1-1 4 16,0-3 4-16,4 0-276 15,-12 0 152-15,-4 0-232 16,-7-3 204 0,-9-1-172-16</inkml:trace>
          <inkml:trace contextRef="#ctx0" brushRef="#br0" timeOffset="10115.7387">20126 10914 684 0,'-8'-20'252'0,"16"20"-192"0,4 0-20 16,-5-4 164-16,5 1-120 0,7-1 44 16,16 1-76-16,12-1-20 15,3 4-20-15,0 4-116 0,-7-1 56 16,3 4-544-1,-15 4 328-15,-11-1-68 16</inkml:trace>
          <inkml:trace contextRef="#ctx0" brushRef="#br0" timeOffset="12079.2911">20610 11165 260 0,'0'-6'96'0,"12"6"-76"0,-24 0-4 0,24 0 96 15,-12 0-64-15,0-7 44 16,3 7-56-16,5-4 52 16,-8 4-52-16,4-7 72 15,8 1-60-15,-8 6 36 16,-1-7-48-16,1 7 44 0,-4-7-48 15,4 7 36-15,-4 0-36 16,-4 0-20-16,0 0-4 0,-3 7-8 16,-5-7 0-1,0 0 24-15,5 7-12 0,-5-7-20 16,-7 10 0-16,3-7 20 16,1 4-4-16,-1 0 48 15,5 7-28-15,-13-4-4 16,13 4-16-16,-5 0 12 15,5 3-12-15,3 0 24 16,8 0-20-16,8 0 12 16,3-3-12-16,13 0 0 15,7-4-4-15,0-3 12 16,-1-7-12-16,1-3-92 16,0-8 48-16,-11-2-44 15,3-8 48-15,-8 0 20 16,-7-16 8-16,-8 6 12 0,-4 0-4 15,0 0 60-15,-7 7-36 16,7 10 52-16,-4 7-48 16,4 3-52-16,1 8 12 15,6 10-4-15,1-1 12 16,8 5-160-16,-1-5 88 16,1 5-412-1,0-5 272-15,7 5-156 16</inkml:trace>
          <inkml:trace contextRef="#ctx0" brushRef="#br0" timeOffset="12277.6867">20900 11066 664 0,'0'-4'244'0,"0"11"-188"0,-4 7-16 16,-3-4 144-16,3 11-108 15,-12 6-12-15,5 4-40 16,3 0-28-16,0 0 0 16,0 0-16-16,-3 7 12 0,11-7-552 15</inkml:trace>
        </inkml:traceGroup>
      </inkml:traceGroup>
    </inkml:traceGroup>
    <inkml:traceGroup>
      <inkml:annotationXML>
        <emma:emma xmlns:emma="http://www.w3.org/2003/04/emma" version="1.0">
          <emma:interpretation id="{AFA0F3B2-D60F-4DE3-866C-BCFF64B510C7}" emma:medium="tactile" emma:mode="ink">
            <msink:context xmlns:msink="http://schemas.microsoft.com/ink/2010/main" type="paragraph" rotatedBoundingBox="21280,14337 24115,14288 24129,15141 21294,151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BC9835-E963-4E9E-9C7A-A79DFC2C4540}" emma:medium="tactile" emma:mode="ink">
              <msink:context xmlns:msink="http://schemas.microsoft.com/ink/2010/main" type="line" rotatedBoundingBox="21280,14337 24115,14288 24129,15141 21294,15189"/>
            </emma:interpretation>
          </emma:emma>
        </inkml:annotationXML>
        <inkml:traceGroup>
          <inkml:annotationXML>
            <emma:emma xmlns:emma="http://www.w3.org/2003/04/emma" version="1.0">
              <emma:interpretation id="{DC162F04-8833-40CF-8DEF-E661C52B8F50}" emma:medium="tactile" emma:mode="ink">
                <msink:context xmlns:msink="http://schemas.microsoft.com/ink/2010/main" type="inkWord" rotatedBoundingBox="21280,14337 24115,14288 24129,15141 21294,151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41.148">18272 12043 464 0,'-8'-21'176'0,"16"18"-140"0,0-7-8 15,-8 6 128-15,0-3-92 16,3 0 148-16,5 0-116 15,0 1 20-15,0-5-68 16,3 4 24-16,-11 4-40 0,8-1 0 16,4 1-20-16,-1 3-24 0,5 0 4 15,11 0 20-15,-4 0-4 16,12 3 4-16,4 1-4 16,-1-1 12-16,5 4-12 15,-4 0-28-15,-12 3 8 16,0 1 12-16,-16 3 4 15,-3 3 8-15,-16 7-8 16,-11 3 16-16,0 11-12 16,-16 3-40-16,-4-6 20 15,0 3 12-15,1 6 0 16,3-6 20-16,0-7-12 0,4-7-20 16,-8 4 4-16,12-11 4 15,-4 7 4-15,8-3-12 16,4-4 8-16,7 0-4 15,0 4 0-15,12-4 8 16,12-3 0-16,-4 0 8 16,3-4-4-16,9-3 8 15,-1 0-8-15,8-7 16 16,-7 0-12-16,14-4-40 16,-3 1 20-16,4-1 36 15,-4 1-12-15,4 0-36 16,-12-1 12-16,4 1-140 15,-11-1 84-15,-5 1-252 16,-11-4 180-16</inkml:trace>
          <inkml:trace contextRef="#ctx0" brushRef="#br0" timeOffset="14473.2905">18241 12325 956 0,'-8'-21'352'0,"8"21"-272"0,8-6-24 0,3 2 180 15,17-3-140-15,-9 4-20 16,8-1-48-16,4 11-32 0,8 0 0 16,3 3 12-16,5 4-4 0,-9-3-356 15,1 2 196-15,-4-2-312 16</inkml:trace>
          <inkml:trace contextRef="#ctx0" brushRef="#br0" timeOffset="15172.1342">18732 12511 364 0,'-11'-4'132'0,"11"8"-100"0,-16-4-12 16,16 3 52-16,-11-3-44 15,3 4 32-15,-4-1-32 16,1 4 44-16,-12-3-40 16,3-1 108-16,1 0-80 15,-8 1 100-15,-4 3-96 16,11 0 68-16,1 0-76 0,0 6 4 15,11 5-36-15,-4 2 4 16,8 4-16-16,4 4 28 16,16-1-24-16,-4 1-12 15,15-8-8-15,0-2 28 0,11-8-12 16,-3-7-76-16,-4-6 36 16,4-4-96-16,-12-7 68 15,-7-6 20-15,-5-4 20 16,-11-4 24-16,-11 1-4 15,-5-4 16-15,5 3-12 16,-9 4 40-16,1 3-24 16,11 8-40-16,1 2 8 15,7 4-220-15,15 0 128 16,4 4-516 0</inkml:trace>
          <inkml:trace contextRef="#ctx0" brushRef="#br0" timeOffset="15577.2109">18926 12480 384 0,'4'0'140'0,"-4"-3"-108"0,8-1-8 15,-1 4 136-15,5 0-92 16,-4 0 44 0,3 4-68-16,5 2 36 0,-5 8-44 15,-3-4 24-15,4 15-32 16,-12-8 52-16,-4 10-44 16,-4-3 56-16,0 7-56 0,-3-7 12 0,-5 1-32 15,5-5 20-15,-9-3-24 16,9-3 32-16,7-4-28 15,-8 1 40-15,12-4-32 16,0-7 12-16,8 7-20 16,4-1 64-16,-1 1-48 15,12 0-12-15,1-3-12 16,-1-4 8-16,16 0-8 16,-1 0-480-16,1-7 260 15,0 0-472-15</inkml:trace>
          <inkml:trace contextRef="#ctx0" brushRef="#br0" timeOffset="15823.3661">19433 12418 644 0,'-8'-21'236'0,"8"21"-180"0,20-10-20 16,-5 7 148-16,8-1-108 16,1 1 60-16,7-1-80 15,15 1-44-15,8 3-8 16,4 3 12-16,0 1-8 0,-11-1-116 16,-1 4 56-16,-19-7-368 15</inkml:trace>
          <inkml:trace contextRef="#ctx0" brushRef="#br0" timeOffset="16076.2495">19662 12074 644 0,'-4'7'236'0,"4"10"-180"0,-16 17-20 0,12-3 176 0,4 11-124 15,-7 2 16-15,-1 1-60 16,-4 0-12-16,12 0-20 16,-8-4 0-16,1-3-4 0,7-4 20 15,-4-6-16-15,-4-4-284 16,8-7 144-16,12-10-432 31,3-7 244-31</inkml:trace>
          <inkml:trace contextRef="#ctx0" brushRef="#br0" timeOffset="16676.4311">20157 12256 728 0,'-12'-17'268'0,"12"21"-208"0,12-8-16 0,-4 1 140 16,3 3-108-16,17 0-20 15,18-4-36-15,12 4-20 16,4 7 4-16,-4 3-384 16</inkml:trace>
          <inkml:trace contextRef="#ctx0" brushRef="#br0" timeOffset="16493.4451">20370 11978 392 0,'12'-21'148'0,"3"17"-116"0,-3-2-8 0,-1 2 144 16,5 4-96-16,11 0 60 16,-12 4-76-16,12 2 56 15,1 8-64-15,-9 7 64 0,-4 6-64 16,5 8 28-16,-13 6-44 16,-7 0 8-16,-7 8-24 15,-20-12 20-15,0 1-24 16,-20-7-4-16,1 0-4 15,-5-7-4-15,9-3 0 0,3 3 24 16,8-10-12-16,12 3 12 16,-1-3-12-16,13 0 0 15,-1 3-4-15,16-3-16 16,3-4 4-16,12 0 20 16,8-3-8-16,4-10-128 15,4 3 68-15,0-4-236 16,-1-3 160-16,-7 0-320 15,-7 1 252 1,-5-1-64-16</inkml:trace>
          <inkml:trace contextRef="#ctx0" brushRef="#br0" timeOffset="17349.4771">20757 12411 364 0,'0'0'132'0,"0"0"-100"0,0 0-12 0,0 0 124 16,0 0-84-16,0 0 44 15,-4-3-60-15,-7 6 56 0,7-3-60 16,-4 7 80-16,-4 0-68 16,-3 0 88-16,-1 0-80 0,1 3 52 15,3-3-68-15,5 3 32 16,-1 4-44-16,8 3-20 16,8 0-4-16,-1 1 8 15,9-1-8-15,-1-7 16 16,5-3-16-16,-1-10-48 15,16-4 24-15,-16-4-16 16,1-2 20-16,-5-1-20 16,-3-3 20-16,-12 3 24 15,-8 4-8-15,4-1 0 16,-8 1 0-16,1 3-24 16,11 4 12-16,-4 3-56 15,4 0 32-15,15 0-608 16,9 6 348-16,3 5-60 15</inkml:trace>
          <inkml:trace contextRef="#ctx0" brushRef="#br0" timeOffset="17501.382">21028 12370 684 0,'4'7'252'0,"4"0"-192"0,-4 3-20 0,-1 0 112 15,5 4-92-15,-8 7-16 16,0 3-28-16,-8 0-92 0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3:24.4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9F2049-55EF-4F45-B7B8-8970E6E5100A}" emma:medium="tactile" emma:mode="ink">
          <msink:context xmlns:msink="http://schemas.microsoft.com/ink/2010/main" type="inkDrawing" rotatedBoundingBox="12091,18407 18651,18029 18658,18141 12097,18520" semanticType="underline" shapeName="Other">
            <msink:sourceLink direction="with" ref="{B7001467-10EE-4921-BB7A-04C553C77ECA}"/>
            <msink:sourceLink direction="with" ref="{D2B54CAD-BA21-4574-9D90-74BC9E046256}"/>
            <msink:sourceLink direction="with" ref="{E9040361-D285-49C8-917D-03B439A77F00}"/>
            <msink:sourceLink direction="with" ref="{F862E2B6-397B-4611-AC30-0E5088B8C5BB}"/>
          </msink:context>
        </emma:interpretation>
      </emma:emma>
    </inkml:annotationXML>
    <inkml:trace contextRef="#ctx0" brushRef="#br0">-1 389 488 0,'-7'-10'180'0,"14"6"-140"0,-7 1-12 16,8-4 76-16,0 7-64 15,-4 0-8-15,4 0-20 16,-8 0 24-16,11 0-20 15,-3 0 12-15,0 7-16 0,-4 0 12 16,11-4-16-16,-3 11 4 16,15-11-4-16,0 8-8 15,4-5 4-15,4-6 12 0,11 7-8 16,-7 0-4-16,-1-3 0 16,-3-4 4-16,12 7-4 15,-5-7 16-15,20 0-12 16,0 3-28-16,8-6 8 15,3-4 32-15,1 3-12 16,-4-3-16-16,7-6 0 16,16-8 20-16,12 7-4 15,-5 4-20-15,1 3 4 16,-12-3 20-16,4-1-4 16,7-2-4-16,9 6 0 0,-1 3-4 15,1-3 0-15,-9 0-28 16,24-6 16-16,12-1-4 15,-9 11 8-15,-3-11 24 16,16 7-8-16,3-3-108 16,4 6 52-16,-8-3-76 15,16-7 68-15,8 14-64 16,-8 0 64 0,7-3 32-16,24-11 16 15,-8 14 32-15,12-10-12 16,11 3 24-16,-15 4-24 15,-4-1 4-15,7-6-8 16,-7 6 4-16,-15-2-8 16,-5-8-12-16,1 3 4 15,-16-6 56-15,-19 7-28 16,-27-7 44-16,-9-1-40 0,-6 1 92 16,-21 0-68-16,-3 3 12 15,-15 4-40-15,-12 3-32 0,-12 4 4 16,-8 6 0-16,-11 4 4 15,-8 0-144-15,1-7 80 16,-1 3-432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5.0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DB71F6-56F4-42E0-B5F6-69A76DE73E2A}" emma:medium="tactile" emma:mode="ink">
          <msink:context xmlns:msink="http://schemas.microsoft.com/ink/2010/main" type="inkDrawing" rotatedBoundingBox="4859,1490 6269,1454 6270,1489 4860,1525" semanticType="underline" shapeName="Other">
            <msink:sourceLink direction="with" ref="{C91CBB94-092C-4B03-ADCE-2581A716F7A5}"/>
          </msink:context>
        </emma:interpretation>
      </emma:emma>
    </inkml:annotationXML>
    <inkml:trace contextRef="#ctx0" brushRef="#br0">19 62 748 0,'-12'-3'276'0,"12"-4"-216"0,-4 7-16 15,0 0 100-15,8 0-88 0,12 0 32 16,7 0-52-16,43 0 4 16,15 0-24-16,39 0-8 15,0 0-4-15,31-7 4 16,-12 14-4-16,9-17 8 15,-17 6-8-15,-11-3 8 16,-23 7-8-16,-16-3 40 16,-19 3-20-16,-35-7 32 15,-3 7-32-15,-32-14-320 16,-8 7 160-16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2:00.6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328BAC-B6E3-4858-B70F-A84239D84B52}" emma:medium="tactile" emma:mode="ink">
          <msink:context xmlns:msink="http://schemas.microsoft.com/ink/2010/main" type="writingRegion" rotatedBoundingBox="12414,15702 15619,15666 15627,16366 12422,16402"/>
        </emma:interpretation>
      </emma:emma>
    </inkml:annotationXML>
    <inkml:traceGroup>
      <inkml:annotationXML>
        <emma:emma xmlns:emma="http://www.w3.org/2003/04/emma" version="1.0">
          <emma:interpretation id="{83F68442-9C13-47CE-9383-5203F480DE22}" emma:medium="tactile" emma:mode="ink">
            <msink:context xmlns:msink="http://schemas.microsoft.com/ink/2010/main" type="paragraph" rotatedBoundingBox="12414,15702 15619,15666 15627,16366 12422,16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B4137F-3798-4789-BEBF-A8A3290B8D06}" emma:medium="tactile" emma:mode="ink">
              <msink:context xmlns:msink="http://schemas.microsoft.com/ink/2010/main" type="line" rotatedBoundingBox="12414,15702 15619,15666 15627,16366 12422,16402"/>
            </emma:interpretation>
          </emma:emma>
        </inkml:annotationXML>
        <inkml:traceGroup>
          <inkml:annotationXML>
            <emma:emma xmlns:emma="http://www.w3.org/2003/04/emma" version="1.0">
              <emma:interpretation id="{9E230DFA-E53C-4AB5-9B7F-9FAAADFED36B}" emma:medium="tactile" emma:mode="ink">
                <msink:context xmlns:msink="http://schemas.microsoft.com/ink/2010/main" type="inkWord" rotatedBoundingBox="12414,15702 15619,15666 15627,16366 12422,164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10397 13329 280 0,'8'-10'104'0,"-1"10"-84"0,13-4 0 16,-9 1 48-16,5-1-40 15,-5 1-28-15,13 3-4 16,-5 0 16-16,0 7-4 16,1-4 4-16,-9 8-4 15,5-1-16-15,-12-3 4 16,4 0 4-16,-8 3 0 0,0 4 24 15,-8 3-12-15,4 0-4 16,-12 1-4-16,5-1-4 16,-9 0 0-16,-3 0 16 15,-8 1-8 1,4-1-4-16,0 0 0 0,0 0 4 16,-4 1-4-16,4-1-4 31,8 0 4-31,-1-3-16 0,1 0 8 0,11-4 20 15,-4-3-8-15,5-3-12 16,7-4 0-16,11 0-32 0,5-4 20 16,3 1 16-16,20-1 0 15,0 4-16-15,-5 0 8 16,5 4 48-16,0-1-20 16,-12 4-20-16</inkml:trace>
          <inkml:trace contextRef="#ctx0" brushRef="#br0" timeOffset="-1001.1996">9371 13764 444 0,'-19'59'164'0,"19"-28"-124"0,0 7-16 15,7-14 0-15,-3 0-20 16,4-3 24-16,4 3-16 16,3-7 32-16,5-10-28 15,-1 0 32-15,8-7-32 16,12-7 56-16,7 0-40 16,12-14-324-16</inkml:trace>
          <inkml:trace contextRef="#ctx0" brushRef="#br0" timeOffset="-1262.0026">10045 13515 384 0,'-4'-13'140'0,"4"13"-108"0,0-7-8 16,0 0 40-16,-4 7-40 16,-4-7 16-16,4 3-24 0,-11 4 28 15,-5 0-28-15,-7 11 32 16,-11-4-32-16,-17 13 32 15,5 11-32-15,-4 11 4 16,-12 10-12-16,16-4 4 0,7 11-8 16,5-15 16-1,10-2-12-15,-3-4 40 0,16-14-24 16,-4 4-136-16,7-18 60 16</inkml:trace>
          <inkml:trace contextRef="#ctx0" brushRef="#br0" timeOffset="273.2259">10509 13471 268 0,'16'6'100'0,"-5"-2"-76"0,5 6-8 0,-8-6-28 16,-5-1 4-16,13 4 32 15,-4 0-16-15,-1 0 28 16</inkml:trace>
          <inkml:trace contextRef="#ctx0" brushRef="#br0" timeOffset="1094.8345">10637 13598 196 0,'0'4'72'0,"0"-1"-56"0,-12-3-4 16,8 7 12-16,1 0-16 15,-5 3 4-15,0 4-4 16,-3 0 72-16,3 7-44 16,4-1 24-16,0 4-40 15,0 1 8-15,4-5-16 16,8 1 12-16,-4-4-16 15,11-3 24-15,1-4-20 0,-1-3 24 16,-3-7-24-16,3-3 32 16,1-4-28-16,-5-3-12 15,1-4-8-15,-12 0-4 16,0-3 0-16,0-4 0 16,0 0 0-16,-4 4 8 15,-4 0 0-15,1 3 52 16,7 4-28-16,-8-1-12 15,4 4-4-15,4 4-36 16,0 3 16-16,0 0 48 16,12 0-16-16,-1 0-352 0,-3 0 180 15,11 3-64-15</inkml:trace>
          <inkml:trace contextRef="#ctx0" brushRef="#br0" timeOffset="1479.8299">10842 13588 320 0,'0'0'120'0,"4"7"-96"0,-4 3-4 0,-4 0 60 16,-4 8-48-16,1 6 16 15,-1 7-32-15,-4 0 20 16,8 0-24-16,-3-3 32 16,-1-1-28-16,-4-6 20 15,8-4-20-15,1-3-220 16,3-7 112-16,7-7-204 15</inkml:trace>
          <inkml:trace contextRef="#ctx0" brushRef="#br0" timeOffset="1906.6108">11160 13571 540 0,'0'0'200'0,"3"0"-156"0,25-4-12 0,-9 4-8 0,8 0-20 16,4-3 76-1,4 3-44-15,23-4-136 0,-4 1 52 16,0 10-400-16</inkml:trace>
          <inkml:trace contextRef="#ctx0" brushRef="#br0" timeOffset="1745.5589">11225 13491 508 0,'12'-10'188'0,"-4"13"-148"0,3-6-8 15,1 3 8-15,-4 0-28 0,11-4 32 16,4 4-28-16,0 4-56 16</inkml:trace>
          <inkml:trace contextRef="#ctx0" brushRef="#br0" timeOffset="2579.6072">11771 13546 496 0,'27'-10'184'0,"-15"7"-140"0,23-4-16 0,-16 0 4 16,4 0-24-16,8 7 4 16,0-4-4-16,0 8 48 15,-4-4-32-15,0 7-220 16,4 7 104-16,-15-1-248 15</inkml:trace>
          <inkml:trace contextRef="#ctx0" brushRef="#br0" timeOffset="2570.5602">11860 13315 372 0,'16'-10'140'0,"-1"10"-112"0,1 0-4 15,-1 0-4-15,5 0-16 0,-1 10 16 16,-4 1-12-16,-3 2 4 16,0-2-4-16,-9 6 48 15,-6 0-32-15,-5 7 32 16,-8-3-28-16,1 0 0 15,-4 0-16-15,-1 3 12 16,1 0-16-16,-8-3 16 0,15-4-16 16,-7 0 4-16,3-3-4 15,-3 0-16-15,15-4 4 16,-4-3-4-16,8 3 0 0,-7-3 0 16,14 0 0-16,-3 0 24 15,4 0-8-15,7 0-4 16,-3 0 0-16,7 0 20 15,8-1-12-15,-7-2-172 16,7-4 88-16,-8 3-328 16</inkml:trace>
          <inkml:trace contextRef="#ctx0" brushRef="#br0" timeOffset="2941.1934">12042 13642 300 0,'-15'7'112'0,"3"-4"-88"0,-3 11-8 15,3 0 64-15,4 3-48 16,-3 4-12-16,3 3-12 15,4 3-20-15,4 1 8 16,4-4 28-16,4-3-12 16,7-4 32-16,8-7-28 15,4-6 20-15,4-4-20 0,-7-7 8 16,-1-3-12-16,-4-4-24 16,-11-3 4-16,-8-4-4 15,0-10 4-15,-12 7 0 16,1 6 0-16,-5-2-28 15,8 13 20-15,-3 0 4 16,11 7 12-16,11 0-344 16</inkml:trace>
          <inkml:trace contextRef="#ctx0" brushRef="#br0" timeOffset="3378.2016">12360 13624 268 0,'23'-3'100'0,"-15"6"-76"0,-1 4-8 16,-3 0 52-16,4 0-40 15,-8 3 32-15,0 4-32 16,0 3 16-16,0 1-24 16,0-1 0-16,0 4-12 0,-12-4 36 15,-3 0-20-15,3-3-32 16,4 0 4-16,1 0 8 15,-5-4 0-15,12 0-28 16,8 1 12-16,0-4 56 16,3-4-20-16,9 4 8 15,7-4-20-15,0-3 56 16,0-3-40-16,-4-1-224 16,12 1 108-16,-8-4-268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3:14.4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FA2885-0944-4902-A170-279E844567CD}" emma:medium="tactile" emma:mode="ink">
          <msink:context xmlns:msink="http://schemas.microsoft.com/ink/2010/main" type="writingRegion" rotatedBoundingBox="11072,17880 17594,16506 18069,18758 11546,20132"/>
        </emma:interpretation>
      </emma:emma>
    </inkml:annotationXML>
    <inkml:traceGroup>
      <inkml:annotationXML>
        <emma:emma xmlns:emma="http://www.w3.org/2003/04/emma" version="1.0">
          <emma:interpretation id="{F32A3768-099A-4A54-BB91-F652A91758E7}" emma:medium="tactile" emma:mode="ink">
            <msink:context xmlns:msink="http://schemas.microsoft.com/ink/2010/main" type="paragraph" rotatedBoundingBox="11072,17880 17444,16538 17646,17496 11274,18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C3ED2E-BF97-4CBB-ADE8-50F69D1E29A9}" emma:medium="tactile" emma:mode="ink">
              <msink:context xmlns:msink="http://schemas.microsoft.com/ink/2010/main" type="line" rotatedBoundingBox="11072,17880 17444,16538 17646,17496 11274,18839"/>
            </emma:interpretation>
          </emma:emma>
        </inkml:annotationXML>
        <inkml:traceGroup>
          <inkml:annotationXML>
            <emma:emma xmlns:emma="http://www.w3.org/2003/04/emma" version="1.0">
              <emma:interpretation id="{07C1BD1B-593C-4CED-A16C-8D0D6D748A2E}" emma:medium="tactile" emma:mode="ink">
                <msink:context xmlns:msink="http://schemas.microsoft.com/ink/2010/main" type="inkWord" rotatedBoundingBox="11149,18244 11403,18190 11453,18426 11198,184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8140 15853 416 0,'0'0'152'0,"-4"0"-116"0,0 0-12 16,4 0 56-16,0 0-48 16,0 0 84-16,0 0-64 15,0 0 44-15,0 0-56 16,0 0 24-16,8 0-36 16,-4-7 0-16,0 7-16 0,4 0 0 0,-1 0-4 15,1 0-16-15,8 0 4 16,-1 0 28-16,1 0-12 15,3 0 4-15,0 0-8 16,1 0-8-16,-5 0 4 16,1 0 20-16,-1 4-12 15,-3-4 4-15,-5 0-8 16,-7 0 28-16,0 0-20 16,0 0 20-16,0 0-20 15,0 3-176-15,-3 8 88 16</inkml:trace>
          <inkml:trace contextRef="#ctx0" brushRef="#br0" timeOffset="348.6865">8125 16067 464 0,'0'3'176'0,"0"0"-140"0,3 8-8 16,-3-11 64-16,0 0-56 15,0 0 84-15,8 0-68 16,0 0 36-16,4 0-52 16,3-11 24-16,1 11-32 0,-1-3-28 15,1 0 0-15,-1 3 0 0,0 0 0 16,1 0 8-16,-4-11-4 15,-1 11 32-15,1-10-20 16,-1 3 4-16,-3 4-12 16,0-4 20-16,0 0-16 15,3 7-224-15,5 0 116 16,3 0-484 0</inkml:trace>
        </inkml:traceGroup>
        <inkml:traceGroup>
          <inkml:annotationXML>
            <emma:emma xmlns:emma="http://www.w3.org/2003/04/emma" version="1.0">
              <emma:interpretation id="{B7001467-10EE-4921-BB7A-04C553C77ECA}" emma:medium="tactile" emma:mode="ink">
                <msink:context xmlns:msink="http://schemas.microsoft.com/ink/2010/main" type="inkWord" rotatedBoundingBox="12334,17625 12996,17485 13152,18220 12489,18360">
                  <msink:destinationLink direction="with" ref="{AD9F2049-55EF-4F45-B7B8-8970E6E5100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7.7022">9425 15230 372 0,'16'-13'140'0,"-5"9"-112"0,5-10-4 0,3 14 56 16,4-6-48-16,8-5 4 16,0 8-20-16,0-4 24 0,0 0-24 15,-7 7 20-15,-5 0-20 16,-7 10 88-16,-12-3-56 16,-4 7 48-16,-4-4-56 15,-4 1-12-15,-7-1-16 0,7 0 32 16,1-3-20-16,-1 0-48 15,4 0 12-15,-3-7-572 16</inkml:trace>
          <inkml:trace contextRef="#ctx0" brushRef="#br0" timeOffset="1176.8502">9476 15213 456 0,'-8'-3'168'0,"8"10"-128"0,0 0-16 0,-8-1-8 16,0 5-16-16,1 3 0 15,7 3 0-15,-12 3 68 16,4 15-36-16,-7 10 40 16,11 3-40-16,0 0 0 15,-4 3-20-15,1-6 20 0,-1-4-20 16,8-6-32-16,-4-8 12 15,-4-6 80-15,8-7-40 16,0-7-28-16,0 6-4 16</inkml:trace>
          <inkml:trace contextRef="#ctx0" brushRef="#br0" timeOffset="1541.7896">9619 15495 456 0,'-12'18'168'0,"8"6"-128"0,0 3-16 15,-3 4 140-15,3-3-96 16,0 3 44-16,0 0-68 0,8-7-32 15,-4 3-12 1,0-3 36-16,-4-6-24 0,4-5 36 0,-4-2-32 16,0-4-68-16,4-7 28 15</inkml:trace>
          <inkml:trace contextRef="#ctx0" brushRef="#br0" timeOffset="1801.0625">9778 15636 572 0,'11'-6'208'0,"-3"6"-160"0,11 3-12 16,-3 4 84-16,3 3-72 15,0-3-12-15,1 10-20 16,-1 1-4-16,-11-1-8 15,0 7 16-15,-1-7-12 0,-10-3 48 16,-9 0-28-16,-4-1 4 16,-3-2-20-16,0-1-24 15,3-3 4-15,1 0-32 16,7 0 24-16,8-4 40 16,12-3-12-16,7 10 24 15,8-6-20-15,4-1 8 16,0-3-12-16,0 0 56 15,0-3-40-15,-4-1-232 16,-4-6 112-16,4 10-524 16</inkml:trace>
        </inkml:traceGroup>
        <inkml:traceGroup>
          <inkml:annotationXML>
            <emma:emma xmlns:emma="http://www.w3.org/2003/04/emma" version="1.0">
              <emma:interpretation id="{D2B54CAD-BA21-4574-9D90-74BC9E046256}" emma:medium="tactile" emma:mode="ink">
                <msink:context xmlns:msink="http://schemas.microsoft.com/ink/2010/main" type="inkWord" rotatedBoundingBox="13557,17699 13751,17658 13834,18053 13640,18094">
                  <msink:destinationLink direction="with" ref="{AD9F2049-55EF-4F45-B7B8-8970E6E5100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2.9037">10525 15478 644 0,'-4'-7'236'0,"8"4"-180"0,-4 3-20 16,0 0 116-16,4-7-92 15,3 7 8-15,-3 0-40 16,4 0-8-16,7 0-12 16,5 0-8-16,3-7 4 0,0 7 28 15,0 0-16-15,1 0 4 16,-1 0-12-16,-8 0-112 15,-7 7 56-15,-8-7-120 16,-4 3 92-16,-3-3-304 16</inkml:trace>
          <inkml:trace contextRef="#ctx0" brushRef="#br0" timeOffset="2822.434">10618 15289 520 0,'-8'0'192'0,"16"0"-152"0,-5 3-8 0,5 8 60 0,-4-4-56 16,0 10 32-16,-4 14-40 16,-4 3 44-16,-4 7-40 15,4 4 20-15,-3 0-32 0,3-7 16 16,0-7-20-16,0 0 0 15,-4 0-8-15,5-14 28 16,3-3-20-16,0-1-40 16,0-6 12-16,0-7-280 15,0 0 160-15</inkml:trace>
        </inkml:traceGroup>
        <inkml:traceGroup>
          <inkml:annotationXML>
            <emma:emma xmlns:emma="http://www.w3.org/2003/04/emma" version="1.0">
              <emma:interpretation id="{E9040361-D285-49C8-917D-03B439A77F00}" emma:medium="tactile" emma:mode="ink">
                <msink:context xmlns:msink="http://schemas.microsoft.com/ink/2010/main" type="inkWord" rotatedBoundingBox="14225,17497 14648,17408 14778,18024 14355,18114">
                  <msink:destinationLink direction="with" ref="{AD9F2049-55EF-4F45-B7B8-8970E6E5100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94.6489">11303 15082 384 0,'-4'14'140'0,"4"3"-108"0,-4 11-8 0,4-11 100 16,0 4-72-16,-4-1 60 15,0 11-68-15,0 4 40 16,-3 3-48-16,-1 3 32 15,-4 0-36-15,8-6 36 0,-3-1-40 16,3-10-16-16,4-3-4 16,0-7 8-16,4-1-8 15,3-9-540 1,9-4 288-16,-1 0-60 16</inkml:trace>
          <inkml:trace contextRef="#ctx0" brushRef="#br0" timeOffset="4285.3265">11299 15127 332 0,'12'-10'120'0,"3"3"-92"0,0 0-8 16,1 4 80-16,3-1-60 0,5-3 28 16,7 0-40-16,0-3-16 15,-1 10-8-15,-6-7 48 16,-1 4-28-16,-8-4 52 15,-3 7-44-15,-4 10 48 16,-8-3-48-16,0 0 36 0,0 0-36 16,0 3-20-16,-4 4-4 15,0-4 36-15,0 1-24 16,-7-1 16-16,3 4-20 16,0-7-44-16,0-4 16 15,1 4-148-15,-1 0 88 0,0-4-276 16,4-3 196-1,0 7-144-15</inkml:trace>
          <inkml:trace contextRef="#ctx0" brushRef="#br0" timeOffset="4925.6201">11469 15420 444 0,'-4'10'164'0,"4"7"-124"0,-3 4-16 16,3-4 88-16,0 7-68 15,0-3-8-15,0 3-24 16,3-14 68-16,-6 7-44 16,3-6 40-16,0-4-44 0,0 3 16 15,0-10-28-15,0 0-8 16,3 7-8-16,1-7-16 0,8 7 8 16,7-7 48-16,4 0-24 15,5 0 0-15,3 10-12 16,-4-7 28-16,0 1-20 15,0-4-84-15,0 0 36 16,-8 0-564 0</inkml:trace>
        </inkml:traceGroup>
        <inkml:traceGroup>
          <inkml:annotationXML>
            <emma:emma xmlns:emma="http://www.w3.org/2003/04/emma" version="1.0">
              <emma:interpretation id="{F862E2B6-397B-4611-AC30-0E5088B8C5BB}" emma:medium="tactile" emma:mode="ink">
                <msink:context xmlns:msink="http://schemas.microsoft.com/ink/2010/main" type="inkWord" rotatedBoundingBox="14984,17056 17444,16538 17646,17496 15186,18014">
                  <msink:destinationLink direction="with" ref="{AD9F2049-55EF-4F45-B7B8-8970E6E5100A}"/>
                </msink:context>
              </emma:interpretation>
              <emma:one-of disjunction-type="recognition" id="oneOf4">
                <emma:interpretation id="interp4" emma:lang="" emma:confidence="0">
                  <emma:literal>irk</emma:literal>
                </emma:interpretation>
                <emma:interpretation id="interp5" emma:lang="" emma:confidence="0">
                  <emma:literal>ink</emma:literal>
                </emma:interpretation>
                <emma:interpretation id="interp6" emma:lang="" emma:confidence="0">
                  <emma:literal>ital,</emma:literal>
                </emma:interpretation>
                <emma:interpretation id="interp7" emma:lang="" emma:confidence="0">
                  <emma:literal>ilk</emma:literal>
                </emma:interpretation>
                <emma:interpretation id="interp8" emma:lang="" emma:confidence="0">
                  <emma:literal>isle</emma:literal>
                </emma:interpretation>
              </emma:one-of>
            </emma:emma>
          </inkml:annotationXML>
          <inkml:trace contextRef="#ctx0" brushRef="#br0" timeOffset="5374.2586">12046 15289 612 0,'0'0'228'0,"4"3"-180"0,8-3-12 16,-1 7 72-16,5-3-68 16,11-1 16-16,8-3-32 15,3 0-4-15,1 0-12 16,0 0 20-16,-4-3-16 0,-4-1 24 15,-4-3-24-15,-12 0 12 16,-7-3-12-16,-4 7 20 16,-4-4-20-16,-12 0-20 15,-7 0 0-15,-1 4-12 16,-7-1 8-16,-4 4 16 16,0 0 0-16,0 4 52 0,0 3-32 15,4 3 8-15,8 7-20 16,3 4-16-16,5 3 0 15,3 3 12-15,8 4-4 16,12-3 24-16,7-4-16 16,4 3 32-16,8-3-28 15,0-3 32-15,4 0-32 16,0-7-144-16,0-4 64 16,-4 0-344-16,4-3 228 15,3-14-288 1</inkml:trace>
          <inkml:trace contextRef="#ctx0" brushRef="#br0" timeOffset="6275.1546">12603 14666 436 0,'-7'-10'160'0,"7"10"-124"0,0 0-8 0,0 0 72 16,0 0-60-16,7 0 28 16,1 0-40-16,4 0 16 15,3 0-24-15,9 0 0 0,-1 0-12 16,4 7 4-16,0 0-8 16,-8 3 8-16,-3 0-8 15,-12 4 24-15,-8 3-16 16,-12-3 40-16,-7 0-28 15,-4-1-32-15,0 1 4 16,0-7 0-16,4 7 4 0,3-11 52 16,9 8-28-16,7-4-44 15,8-1 8-15,7 1 12 16,12 0 0-16,5-3 36 16,3-1-20-16,3 0 12 15,1 1-16-15,-4-1-112 16,0 1 52-16,8-4-560 15</inkml:trace>
          <inkml:trace contextRef="#ctx0" brushRef="#br0" timeOffset="6716.3536">13049 14738 496 0,'-4'4'184'0,"4"-1"-140"0,0 8-16 0,0-1 12 16,0 7-28-16,-4 18 48 16,0 20-32-16,0 0 4 15,4 7-20-15,-4-14 0 0,0-4-4 16,-3-9 100-16,-1-11-60 16,-4-3 88-16,5-8-80 15,-9-6 24-15,1-10-44 16,3-4-32-16,4-10-4 15,4-11-308-15,16-13 168 16</inkml:trace>
          <inkml:trace contextRef="#ctx0" brushRef="#br0" timeOffset="7310.8063">13300 15248 644 0,'0'-7'236'0,"0"0"-180"0,0 7-20 0,0-7 96 15,0 0-80-15,0 0 32 16,8-10-48-16,-8 0-12 15,12-14-16-15,-5-4 20 0,5-23-16 16,3-1-20-16,-3-9 0 0,7 13 20 16,-3 0-4-16,3 6-28 15,-3 1 8-15,3-17 4 16,-3 13 8-16,-1 1 0 16,-3-8 0-16,7 11-20 15,4 3 12-15,-3 14-24 16,-1 7 20-16,4 0 4 15,-3 14 8-15,-5 13-20 16,4 14 12-16,1 7 20 16,-12 11-4-16,-8 3 24 15,-8 3-20-15,-4-3 56 16,-7 0-36-16,-4-11 4 16,-5-6-24-16,5-1-44 15,4-9 20 1,3-8-220-16,13 1-56 15,3-4 144-15,11 3 12 16,1 1 88-16,3 2 12 16,-3 5 16-16,-1-1 48 15,-3-3-20-15,-4 10 168 16,0-3-104-16,-4 3 120 16,-12-7-112-16,5 4 44 15,-5-7-72-15,-3-7 28 0,-9 0-48 16,5 0 16-16,3 0-32 15,5-7-72-15,3 0 28 16,4 4-520 0,12 6 300-16,0 1-104 0</inkml:trace>
          <inkml:trace contextRef="#ctx0" brushRef="#br0" timeOffset="6720.8656">13312 14449 860 0,'0'-38'320'0,"0"35"-248"0,0-4-20 16,0 7-4-16,0 10-36 15,0 4-20-15</inkml:trace>
          <inkml:trace contextRef="#ctx0" brushRef="#br0" timeOffset="7925.975">13637 14752 580 0,'12'-14'216'0,"-5"14"-168"0,5-3-12 0,-4-1 40 16,7 1-48-16,-3 3 16 0,-1 0-28 15,5 3-16-15,3 8-4 16,-19 3 20-16,0 3-8 0,0 0 24 15,-15 7-20-15,3-7 12 16,-3-3-12-16,3-7 12 16,4 7-16-16,1-7-4 15,-1-4 0-15,4-3 56 16,4 0-32-16,0 0-36 16,0 7 0-16,4 0-8 15,4 7 8-15,7-8 52 16,4-6-24-16,9 11 24 15,6-11-24-15,-3 0-468 16,8 0 244 0,-4-11-212-16</inkml:trace>
          <inkml:trace contextRef="#ctx0" brushRef="#br0" timeOffset="8316.0305">14086 14718 664 0,'0'-7'244'0,"12"3"-188"0,-5-2-16 0,5 2 68 15,7 1-68-15,9-8 8 0,-1 1-28 16,0-7-12-16,0 0-4 16,4-1 12-16,-8-9-8 0,-7-8 24 15,-9-2-20-15,-7-8 4 16,0-7-8-16,-7 1 12 15,-5 13-12-15,8 7 40 16,-11 10-24 0,7 11-32-16,0 10 4 0,-7 10-8 15,-1 18 4-15,8 10 32 16,-3 13-12-16,3 4 24 16,0-10-24-16,-3 0 12 15,7-1-12-15,-4-6 28 16,0-3-24-16,8-4 64 15,0 3-44-15,0-10-32 16,0 0-8-16,0-3-512 0,12-4 284 16,3 0-312-1</inkml:trace>
          <inkml:trace contextRef="#ctx0" brushRef="#br0" timeOffset="8808.4291">14357 14718 312 0,'4'0'112'0,"4"3"-84"0,7 1-12 0,-3-1 188 0,-1 4-116 15,5 0 28-15,-4 10-72 16,-5-3 52-16,-7 6-56 15,-7-2 64-15,-13 6-64 0,1-4 52 16,-1 1-52-16,1-4 16 16,11-3-36-16,1 0-28 15,3-1 4-15,15-2 28 16,13-1-16-16,14 0 60 16,13 4-36-16,-1 7-140 15,-4-4 60-15</inkml:trace>
        </inkml:traceGroup>
      </inkml:traceGroup>
    </inkml:traceGroup>
    <inkml:traceGroup>
      <inkml:annotationXML>
        <emma:emma xmlns:emma="http://www.w3.org/2003/04/emma" version="1.0">
          <emma:interpretation id="{65256716-1140-4B8B-B40C-25FF3968E493}" emma:medium="tactile" emma:mode="ink">
            <msink:context xmlns:msink="http://schemas.microsoft.com/ink/2010/main" type="paragraph" rotatedBoundingBox="13137,18479 18035,18190 18074,18849 13176,19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1544C5-5704-46B9-9A3D-28B13E8E5781}" emma:medium="tactile" emma:mode="ink">
              <msink:context xmlns:msink="http://schemas.microsoft.com/ink/2010/main" type="inkBullet" rotatedBoundingBox="13152,18732 13194,18729 13205,18920 13164,18923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10887.9532">10114 16359 456 0,'4'-7'168'0,"-4"11"-128"0,4-15-16 16,-4 11 132-16,0 0-92 16,0 0 80-16,0 0-84 15,4 11-12-15,-4-4-32 16,0 6 24-16,0-2-24 0,-4 6-4 16,-4 7-8-16,4-3 12 0,1-1-8 15,-1 1 24-15,0-4-20 16,0 0-40-16,4-3 16 15,0-14-676 1</inkml:trace>
      </inkml:traceGroup>
      <inkml:traceGroup>
        <inkml:annotationXML>
          <emma:emma xmlns:emma="http://www.w3.org/2003/04/emma" version="1.0">
            <emma:interpretation id="{22D8365C-C1BE-497A-BD31-5B918A68DFDC}" emma:medium="tactile" emma:mode="ink">
              <msink:context xmlns:msink="http://schemas.microsoft.com/ink/2010/main" type="line" rotatedBoundingBox="13517,18456 18035,18190 18074,18849 13556,19115"/>
            </emma:interpretation>
          </emma:emma>
        </inkml:annotationXML>
        <inkml:traceGroup>
          <inkml:annotationXML>
            <emma:emma xmlns:emma="http://www.w3.org/2003/04/emma" version="1.0">
              <emma:interpretation id="{719C325F-739A-4286-9E25-9531B64DC104}" emma:medium="tactile" emma:mode="ink">
                <msink:context xmlns:msink="http://schemas.microsoft.com/ink/2010/main" type="inkWord" rotatedBoundingBox="13529,18662 13842,18643 13854,18843 13541,188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165.6916">10467 16387 612 0,'15'-7'228'0,"1"7"-180"0,7 0-12 16,-12 0 96-16,9 0-80 16,3 0-36-16,4 0-16 15,4 0 40-15,0-4-20 16,0 1 36-16,0 3-32 0,-4 0-32 15,-11-10 4-15,-5 10-168 16,-11 0 96-16,-4 0-76 16,-3 0 88-16</inkml:trace>
          <inkml:trace contextRef="#ctx0" brushRef="#br0" timeOffset="11170.707">10649 16266 528 0,'0'21'196'0,"-4"-1"-152"0,0 15-12 0,4-25 44 16,0 11-48-16,-4-7 32 16,8 3-32-16,0 0 8 15,-4-3-20-15,4 0 20 16,-1-8-24-16,5 5-136 0</inkml:trace>
        </inkml:traceGroup>
        <inkml:traceGroup>
          <inkml:annotationXML>
            <emma:emma xmlns:emma="http://www.w3.org/2003/04/emma" version="1.0">
              <emma:interpretation id="{80D1130F-601F-4F57-B351-03AA2CBF6CD4}" emma:medium="tactile" emma:mode="ink">
                <msink:context xmlns:msink="http://schemas.microsoft.com/ink/2010/main" type="inkWord" rotatedBoundingBox="14421,18461 15073,18868 14851,19224 14199,1881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703.1289">11256 16259 572 0,'-11'-10'208'0,"11"13"-160"0,7 4-12 0,-3 7 128 0,-4 0-96 16,0 6-8-16,0 1-40 16,0 7 20-16,-4-4-24 15,1 0 12-15,-1 0-16 0,4 0 36 16,0-3-24-16,0-4-112 15,0-3 48-15</inkml:trace>
          <inkml:trace contextRef="#ctx0" brushRef="#br0" timeOffset="11476.0253">11291 16228 464 0,'8'-10'176'0,"4"7"-140"0,11-1-8 16,0 4 56-16,12 0-52 15,7 0 24-15,5 0-36 0,-1 4 8 16,-3 6-16-16,-16-3 20 15,0 7-20-15,-11-1 84 16,-13-2-52-16,-6-5 32 16,-13 8-44-16,-3-3-8 15,-8-5-16-15,0-2-68 0,-4 3 32 16</inkml:trace>
          <inkml:trace contextRef="#ctx0" brushRef="#br0" timeOffset="11928.2773">11632 16404 424 0,'-12'7'156'0,"8"0"-120"0,-3 3-8 0,3 0 124 16,4 7-88-16,-4 1-8 16,4 9-36-16,-4-3 4 15,4 7-16-15,-4-10 4 16,4 3-4-16,-4-7-208 15,4 0 108-15,-4-10-296 16</inkml:trace>
          <inkml:trace contextRef="#ctx0" brushRef="#br0" timeOffset="12235.1033">11798 16507 560 0,'8'0'208'0,"-8"14"-164"0,8-4-8 16,-4 7 4-16,0-6-28 16,-1 6 4-16,1-3-8 15,0 6 36-15,-4-13-20 0,0 10 40 16,-8-10-36-16,5 4-16 0,-5-11-4 15,4 0-8-15,0 0-20 16,4 0 12 0,4-4 40-16,4 4-20 15,3-7 24-15,5 7-20 16,-1 0 8-16,8 0-12 16,5-7-668-1</inkml:trace>
        </inkml:traceGroup>
        <inkml:traceGroup>
          <inkml:annotationXML>
            <emma:emma xmlns:emma="http://www.w3.org/2003/04/emma" version="1.0">
              <emma:interpretation id="{1A5F9EB4-31E4-4DAD-B62E-2C5FEAA91C5C}" emma:medium="tactile" emma:mode="ink">
                <msink:context xmlns:msink="http://schemas.microsoft.com/ink/2010/main" type="inkWord" rotatedBoundingBox="15297,18351 17717,18209 17755,18855 15335,1899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504.216">13552 15929 476 0,'12'-7'176'0,"-1"7"-136"0,5 0-12 16,-5 7 32-16,5-7-40 15,-1 14-8-15,-3 3-8 16,-4 0 20-16,-8 11-12 16,0 3 24-16,-8 0-24 0,0-7 12 15,-4 0-12-15,-7-7 20 16,0-3-20-16,3-1 32 15,1-6-28-15,-1-7 56 16,5 0-40-16,7 7 20 16,4-7-32-16,11 4 8 0,5-1-16 15,-1 1 12-15,5-4-16 16,7 0 32-16,8 0-24 16,3-4-56-16,5 1 16 15,7-1-560 1</inkml:trace>
          <inkml:trace contextRef="#ctx0" brushRef="#br0" timeOffset="14729.8161">14024 15970 488 0,'-8'-7'180'0,"12"14"-140"0,-8 10-12 0,1-6 84 0,-5 23-68 15,0 7 24-15,0 8-36 16,1-5 12-16,-5 5-24 15,0-5 16-15,1-13-20 0,-5-10 36 16,-3 3-28-16,-4-14 40 16,-4 1-36-16,0-11-24 15,-4-4-4-15,7-6-64 16,5-14 36-16,7-7-620 16</inkml:trace>
          <inkml:trace contextRef="#ctx0" brushRef="#br0" timeOffset="14885.3378">14044 15860 704 0,'3'0'264'0,"-6"7"-208"0,-5-7-12 0,8 3-16 16</inkml:trace>
          <inkml:trace contextRef="#ctx0" brushRef="#br0" timeOffset="15838.363">14133 16466 496 0,'-8'7'184'0,"8"-7"-140"0,0 0-16 15,-4 0 128-15,4-4-92 16,0 4 52-16,8-3-68 16,-4-8 44-16,-4 5-52 15,11-5-12-15,-7-6-16 0,0 0-12 16,4 0 4-16,-4-7 20 15,-4-11-12-15,0 1-20 16,3-1 0-16,-3 4 4 16,4-3 4-16,0 3-28 15,0 0 16-15,4 14-20 0,3 0 16 16,1 3 28-16,0 3-8 16,3 5-8-16,4 6 0 15,-3 6 12-15,-1 8-4 16,-3 0 24-16,-8 3-16 15,-4-3 12-15,-8 13-12 16,-3-9 12-16,-5-5-16 16,1-2 32-16,-1 3-24 15,1-11 4-15,3 4-12 16,0-14-32-16,12 7 12 16,4-3-20-16,8 3 16 0,-1 0-16 15,5 3 16-15,-1 11-8 16,1 3 12-16,-4 0-8 15,-5 0 8-15,1-6 36 16,-8 2-16-16,-8-2 8 16,4-1-8-16,-3-3 36 15,-9-4-20-15,5 4-24 16,-5-7 0-16,4 0 36 16,1 0-24-16,-1-3-36 15,5-1 12-15,7 4-192 16,0 0 112-16,7-3-136 15,1-4 132-15,4 7 48 16,3-3 32-16,4-1 48 16,9 1-16-16,6-8 4 15,1-2-12-15,4 6 36 0,-8-4-20 16,4 1 12-16,-4-4-20 16,-4-3 8-16,-8-3-12 15,1-5 64-15,-1-9-44 16,0-4-12-16,-11-7-12 15,7 8 8-15,-11-1-8 16,8 10 32-16,-8 4-24 16,0 7-4-16,-4 0-8 15,0 10 20-15,-4 3-12 16,-4 4-4-16,-4 7-4 16,-3 7 28-16,-8 10-16 15,0 11 40-15,-1 6-32 0,1 10 32 16,15-2-32-16,-3-8-4 15,18-3-12-15,5-11 72 16,4-3-44-16,7-6 24 16,4-5-40-16,8-9-448 15,-4-15 232-15,4 5-392 16</inkml:trace>
          <inkml:trace contextRef="#ctx0" brushRef="#br0" timeOffset="12598.2916">12356 16235 592 0,'4'-17'220'0,"-1"7"-172"0,5 3-12 15,-4 3 40-15,8-3-48 16,-5 1 60-16,1 6-52 16,4 0-8-16,3 0-16 15,5 6 8-15,-1 1-12 0,0 4 40 16,-3-1-24-16,-1 4-4 0,-7-11-12 15,4 14 28-15,-12-10-20 16,-4 4 64-16,-4-5-44 16,0 1 20-16,-3 0-36 15,-1-3-228-15,-3-4 112 16,3 0-592 0</inkml:trace>
          <inkml:trace contextRef="#ctx0" brushRef="#br0" timeOffset="12809.6873">12251 16208 664 0,'-8'0'244'0,"8"10"-188"0,4 7-16 0,-4 7 76 0,4 0-72 16,0 0 8-16,-4-3-32 15,4 3 24-15,0 0-28 16,4 4 64-16,-8-11-44 0,0 0-60 15,0 0 12-15,0-3-452 16,3-3 256 0,-3-1-204-16</inkml:trace>
          <inkml:trace contextRef="#ctx0" brushRef="#br0" timeOffset="13165.6563">12592 16418 652 0,'-8'3'244'0,"4"-3"-192"0,-3 10-12 0,-1-3 12 16,8 4-36-16,-8 2-4 16,8-2-8-16,0 6 28 15,0 0-16-15,0-3 4 0,0-4-12 16,0 4 4-16,0-11-8 15,0 8 40-15,0-11-20 16,0 0 20-16,0 0-24 16,0 0-8-16,0 0-8 0,0 0-32 15,0 0 16-15,0 0 12 16,8 3 4-16,11-3 40 16,0 0-20-16,9 0 12 15,10 0-20-15,-3 0 64 16,12 0-48-16,-9 4-592 15,-11 2 300 1,4 1-152-16</inkml:trace>
          <inkml:trace contextRef="#ctx0" brushRef="#br0" timeOffset="14248.035">13041 16345 592 0,'-8'0'220'0,"16"11"-172"0,0-8-12 0,-4 1 40 16,3 6-48-16,5-3 16 15,3-7-28-15,5 0 20 16,7 7-24-16,4-7 32 0,-4 0-28 16,8 0 32-16,-16-7-32 15,4 7 32-15,-7-4-32 16,-5-3-12-16,-7 1-8 0,-8-1 4 16,1-7 0-16,-13 0-12 15,1 4 8-15,-1-4-40 16,-11-3 24-16,8 3-12 15,-1 0 20-15,1 14-8 16,-4 0 8-16,3 11 0 16,5 2 4-16,-4 8 24 15,3 3-8-15,1 4 68 16,-5-4-44-16,12 0 24 16,-3-7-36-16,7 11 0 15,8-11-12-15,4 3 36 16,7-9-20-16,8-4 76 15,8-4-56-15,0-3-252 16,8 0 112-16,-8-3-564 16,8 3 368-16,-8 3 84 15</inkml:trace>
        </inkml:traceGroup>
        <inkml:traceGroup>
          <inkml:annotationXML>
            <emma:emma xmlns:emma="http://www.w3.org/2003/04/emma" version="1.0">
              <emma:interpretation id="{A74BFE1D-C44B-4B35-92E9-3414F28F2359}" emma:medium="tactile" emma:mode="ink">
                <msink:context xmlns:msink="http://schemas.microsoft.com/ink/2010/main" type="inkWord" rotatedBoundingBox="17801,18596 18058,18580 18069,18758 17812,18773"/>
              </emma:interpretation>
              <emma:one-of disjunction-type="recognition" id="oneOf9"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2</emma:literal>
                </emma:interpretation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Z</emma:literal>
                </emma:interpretation>
                <emma:interpretation id="interp17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16407.9149">14733 16211 704 0,'0'0'264'0,"0"4"-208"0,0-1-12 0,0-3 44 15,7 7-56-15,1 0 40 16,0-4-40-1,11 14 16-15,-3-3 0 0,3 3-28 16,-3-6 20-16,-5 6-28 16,-3 0 40-16,-8-7-28 15,-4-3 56-15,-4 7-44 16,-7-10-16-16,-1-4-12 16,9 0 0-16,-1 0-4 15,4 0-48-15,4 0 28 16,8 0-52-16,11 0 40 0,12-4 76 15,8 4-24-15,7 0-780 16,-3 4 408 0,-12 6 24-16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2:49.2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5FD9CA-F8BF-417F-AA99-EBCB5AB9F7A1}" emma:medium="tactile" emma:mode="ink">
          <msink:context xmlns:msink="http://schemas.microsoft.com/ink/2010/main" type="inkDrawing" rotatedBoundingBox="4554,1118 8181,1109 8182,1590 4555,1598" shapeName="Other"/>
        </emma:interpretation>
      </emma:emma>
    </inkml:annotationXML>
    <inkml:trace contextRef="#ctx0" brushRef="#br0">30 46 320 0,'-4'-10'120'0,"4"10"-96"0,0-3-4 0,0-1 44 16,4 4-40-16,-4 0 16 15,0 0-24-15,0-10 36 16,3 10-28-16,-3-4 48 15,4 4-40-15,-4-3 36 16,0 3-36-16,0 0 24 16,4 0-28-16,0-7 8 15,0 14-20-15,0-7 20 16,7 0-24-16,1 3 32 16,4 4-28-16,-9-7 20 15,9 7-20-15,3 0 8 16,0 3-12-16,9-3-8 15,3 0 0-15,7-7 4 16,-3 0-4-16,39-3 16 16,-5 3-12-16,32-4-12 15,-16 4 0-15,24-3 4 0,-5 3 0 0,24 0 0 16,-8 3 0-16,19-6 8 16,-11 6-4-16,23-3-12 15,-12 4 4 1,24-4 12-16,-24-4-4 0,20 1 8 15,-12-1-8-15,-12-6 8 16,-15 10-8-16,12-7-12 16,-20 7 4-16,5-7 20 15,-17 7-8-15,1-7-4 16,-16 4 0-16,-4 3-16 16,-11 0 8-16,-4 0 12 15,-12 0-4-15,-11 0 8 16,-9 3-8-16,-10 1-20 15,-5-1 8-15,-7 4 48 16,-1-7-20-16,-11 0-8 16,0 0-8-16,0 0-24 15,0 0 12-15,0 0 20 16,0 0-4-16,0 0-12 16,0 0 0-16,0 0 12 15,4 4-4-15,-4-1-20 16,4 1 8-16,-4 2-4 15,4-6 4-15,-4 7 16 16,4 7-4-16,-4 3-12 16,0 1 4-16,0 9-16 0,4 1 12 0,-1 6 4 31,5-3 4-31,-4 0 8 0,4 0-4 0,-4-7 16 16,3 0-12-1,-3-7-4-15,4-3 0 0,-8-7 28 16,4 3-16-16,-4-6 12 15,-4 6-16-15,4-10-24 16,-8 0 4-16,4-7 4 16,1 7 4-16,-5-3 0 15,4 3 0-15,-8-4-12 16,5 4 8-16,-5-3 4 16,4 6 0-16,-7-3 8 15,3 0-4-15,-11 0-28 16,7 0 12-16,-11 0-4 15,4 4 8-15,-8-1 16 16,4 4-4-16,0-7-12 16,8 3 4-16,-12 1-4 15,3 6 0-15,-6-10-12 16,3 0 12-16,-12 4 4 16,8-4 4-16,-15 0-12 15,7 0 8-15,-15 0 4 16,16 3 0-16,-13-3 24 15,9 4-12-15,0-4-20 16,7 3 0-16,-15-3-4 16,15 3 4-16,-15-3 8 15,7 0 0-15,-11 0 16 16,8 0-8-16,-12 0-12 0,12 7 0 0,-8-3 4 16,15-1 0-1,-7-3 8-15,15 7-4 0,-15-7-4 16,11 0 4-16,-15-3-32 15,11 3 16-15,-15-4 4 16,4 11 8-16,-8-7 8 16,11 0-4-16,-3 7-4 15,12-4 4-15,-12 1-24 16,15-1 12-16,-12-3 20 16,9 4-4-16,-16-4-4 15,11 0 0-15,-18 0-4 16,14 3 0-16,-11-3-12 15,12 4 8-15,-4-4 4 16,11 6 0-16,-7-6 16 16,19 0-8-16,-16-3-12 15,9 3 0-15,-9-3 4 16,12 3 0-16,-15-4 0 16,4 4 0-16,-5-3 16 15,13 6-8-15,-9-3-4 16,8 0 0-16,1 0-24 15,7 0 12-15,0 0 20 16,8 0-4-16,-4 0 4 16,7 0-4-16,-3-3-8 15,4 3 4-15,-5-4 4 16,5 8-4-16,-4-8 16 0,3 4-12 16,-7-7 4-16,8 7-4 15,-8 0 20-15,7 0-16 0,-3-10 24 16,4 10-24-16,0-3-4 15,-1 6-4-15,9-6-4 16,3-1 0-16,-4 1 8 16,4 3-4-16,5-4-12 15,3 8 4-15,0-4 4 16,7 3 0-16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2:52.1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BB69E6-F01E-45D0-A7D5-11F7F65726DF}" emma:medium="tactile" emma:mode="ink">
          <msink:context xmlns:msink="http://schemas.microsoft.com/ink/2010/main" type="inkDrawing" rotatedBoundingBox="4514,2957 8269,2758 8292,3185 4537,3384" semanticType="underline" shapeName="Other">
            <msink:sourceLink direction="with" ref="{1BACD292-88ED-4CE9-BB24-7E786DFD350E}"/>
          </msink:context>
        </emma:interpretation>
      </emma:emma>
    </inkml:annotationXML>
    <inkml:trace contextRef="#ctx0" brushRef="#br0">0 238 548 0,'8'-10'204'0,"-8"10"-156"0,0 0-16 0,0-4 72 16,0 4-64-1,3-3 44-15,5-1-48 0,0 1 8 16,0 3-28-16,7-4 0 16,1 4-8-16,7-3 36 15,0-1-20-15,4 1-12 16,0 3-8-16,4-3 4 16,0 6-4-16,4-3-12 15,0 3 4-15,15-3 4 16,4 0 0-16,24-3 0 15,3 0 0-15,8-4 0 16,-8 0 0-16,16-7-12 16,-4 7 8-16,19-3 20 15,-19 3-8-15,12-7-20 16,-20 7 4-16,27-10 12 16,-19 3 0-16,19-3-4 15,-11 7 4-15,4-7 28 16,-13 10-16-16,9-4 4 15,-12 5-12-15,16-1 4 16,-20 3-8-16,0 4-20 16,-11 4 8-16,3-11 20 15,-15 7-4-15,8-7-12 16,-5 7 0-16,13-4-4 16,-8 8 0-16,-1-4-12 15,-7 3 12-15,-4 1 20 0,-11 3-4 0,-1-4-4 16,-7 1 0-16,-8-1-4 15,0 4 0-15,4 0-12 16,-4 0 8-16,3-4 12 16,5 1-4-16,-4-1-4 15,-4-3 4-15,-4 7 12 16,0-4-8-16,-8-3-4 16,1 0 0-16,-12 0 20 15,-8 0-12-15,0 0-4 16,0 0-4-16,7 4-40 15,-3-1 20-15,-4 1 24 16,16-4-4-16,-9 3 28 16,9 0-20-16,-1 1-40 15,1-1 16-15,-1-3 12 16,1 0 0-16,-8 0 20 16,3 4-12-16,-3-4 32 15,0 0-24-15,-8 0-4 16,0 0-8-16,0 3-4 15,4 1 0-15,-4-1 0 16,7 1 0-16,-3-1 0 16,4 4 0-16,-4-4 16 15,0 1-8-15,-4-1 4 16,0 1-4-16,0-4 28 16,0 0-20-16,0 3-4 15,0 7-8-15,-4 4 4 16,4 0-4-16,-4 3-28 0,8 0 12 0,-4 1 12 15,4-1 4-15,-4 0 16 16,0 0-12-16,0-6-4 16,4 2 0-16,-1-6-24 15,1 3 12-15,-4-6 32 16,0 3-16-16,0-4-8 16,0 1-4-16,0-4 12 15,0 0-4-15,0 0-12 16,0 7 4-16,0-4 12 15,0 0-4-15,-4 1 8 16,4-1-8-16,-3 1-12 16,3-1 4-16,-8-3 4 15,8 0 0-15,-4 0-36 16,0 0 20-16,-8-3-28 16,5 3 24-16,-13-4-60 15,5 11 44-15,-12-7 8 16,4 0 16-16,-12 0 12 15,8 0 0-15,-12 0-12 16,12 7 8-16,-12-7 4 16,12 4 0-16,-8-1-12 15,12 0 8-15,-8-3 4 16,8 4 0-16,-12-4-12 16,8 0 8-16,-8 0-24 15,4 0 16-15,-8 0 4 16,1 0 8-16,-17 0-12 0,9 0 8 0,-12 0 4 15,19 3 0-15,-7-3 0 16,7 4 0-16,-8-4-20 16,13 0 12-16,-13 0-40 15,8 0 28-15,-19 0-4 16,12 0 16-16,-16-7 0 16,8 14 0-16,-12-7-20 15,12 0 16-15,-8 0-12 16,15 0 12-16,-15 0 24 15,12 0-4-15,-16-7-12 16,12 7 0-16,-19 0 4 16,15 0 0-16,-8 0-12 15,12 0 8-15,-5 0 12 16,17 7-4-16,-8-4-4 16,15 1 4-16,-8-4-24 15,8 0 12-15,-11 0 32 16,11 3-16-16,-15-3 0 15,7 3-4-15,-7-3-60 16,11 4 32-16,-7-4 4 16,7 3 8-16,0-3 20 15,4 0-4-15,4 0 8 16,4 4-8-16,-11-4-12 16,10 0 4-16,-10 0 4 15,11 0 0-15,-12 0 0 16,12 0 0-16,-20 0 24 15,13 3-12-15,-5-3-4 0,8 0-4 0,-8 0 4 16,12 0-4-16,-8 7 8 16,8-3-8-16,-8-1-4 15,8 4 4-15,-4-4-4 16,12 4 0-16,-8-3 0 16,11-1 0-16,-7 1 0 15,8 2 0-15,-5-2 32 16,9-1-16-16,-9-3-12 15,9 4-8-15,-5-4-4 16,8 3 0-16,-3-3 0 16,7 0 0-16,-8 0 24 15,1 4-8-15,-1-4-4 16,8 3 0-16,-11 1 12 16,7-1-8-16,-4 0-20 15,1 1 4-15,-5-1 12 16,9 1 0-16,-9-1-4 15,8 4 4-15,-7-4-16 16,7 1 8-16,-4-1 4 16,9 1 0-16,-9-1 16 15,8 1-8-15,-4-1-4 16,4 1 0-16,1-4-24 16,6 0 12-16,1 0-532 15,8 6 292-15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2:55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A8C9D4-1070-46AF-82BC-C39E9E28959A}" emma:medium="tactile" emma:mode="ink">
          <msink:context xmlns:msink="http://schemas.microsoft.com/ink/2010/main" type="inkDrawing" rotatedBoundingBox="8755,1108 11723,1001 11743,1571 8775,1678" semanticType="enclosure" shapeName="Other"/>
        </emma:interpretation>
      </emma:emma>
    </inkml:annotationXML>
    <inkml:trace contextRef="#ctx0" brushRef="#br0">2 221 416 0,'-4'-20'152'0,"4"20"-116"0,0-7-12 16,0-4 144-1,7 11-96-15,-3-7 96 0,4 1-100 16,0-1 36-16,3 7-60 0,1-4 20 16,3 4-36-16,5 0 0 15,-1 4-16-15,8-4-24 16,0 0 4-16,16 0 56 15,3 0-24-15,36-4 0 16,-1 1-16-16,35-8-16 16,-7 1 4-16,38 3-4 15,-12-7 0-15,32-3 32 16,-16 7-12-16,23-4-12 16,-23 4-4-16,11-4 12 15,-22 0-4-15,11 4-12 16,-27 7 4-16,-1-1 12 15,-22 4-4-15,-12-10 8 16,-19 10-8-16,-8-7-4 16,-4 7 4-16,-8 0 4 15,-7 0-4-15,-1-7-4 16,-3 14 4-16,-8-7 4 16,-8-7-4-16,-7 7-12 15,-1 7 4-15,-11-7 4 16,0 0 0-16,-8 0 32 15,0 0-16-15,-4 0-32 16,5 3 8-16,-1 4-36 16,4-7 28-16,0 7 4 15,4-7 12-15,-4 4 8 16,7 2-4-16,1 5-4 0,0 3 4 16,-4-1-24-16,3 5 12 0,-7 9-4 15,4-3 4-15,-4 11 8 16,0 2 0-16,0 12 16 15,8-8-8-15,0 0-4 16,3-3 0-16,-3-4-4 16,0-3 0-16,-4-3 8 15,3-4-4-15,-7-3 16 16,4-4-12-16,-8-7 32 16,4 0-24-16,-3-6-4 15,-1-1-8-15,-4-6 20 16,8 3-12-16,-8-4-20 15,8 1 0-15,-8-4-12 16,5 7 8-16,-9-3 16 16,4 6 0-16,-3-6-4 15,3 3 4-15,-8-4-24 16,9 8 12-16,-13-4 4 16,5 0 4-16,-12 0 0 15,7 0 0-15,-11 0 0 16,8 0 0-16,-12 0-44 15,8 3 24-15,-15-6-20 16,3 3 24-16,-31-4-8 16,12 1 12-16,-23-1 8 15,11 8 4-15,-15-4-12 16,11 3 8-16,-15-10 4 16,16 11 0-16,-24-4 0 0,12 0 0 15,-8 0 24-15,12 3-12 16,-4-3-32-16,19 4 12 15,-27-4-8-15,8 0 8 16,-8 0 8-16,19 3 0 16,-11 4 0-16,19-4 0 0,-7-3 0 15,19 4 0-15,-20-4 0 16,12 0 0-16,-12 0 0 16,13 3 0-16,-9 1 0 15,20 3 0-15,-9-4 0 16,21 4 0-16,-5-4 0 15,8 1 0-15,-3-8 8 16,11 4-4-16,-4-3-12 16,11 0 4-16,-3-4 28 15,8 7-12-15,-5-11 12 16,9 4-12-16,-5 1-8 16,8 6 0-16,-3-7 28 15,7 7-16-15,-4-7-32 16,4 7 8-16,0-4 8 15,8 8 4-15,-4-4-152 16,8 7 80-16,-4 0-368 16,7-1 244-16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2:58.0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0A4AE8-5238-4282-A7D5-A6DD5DC9F0E3}" emma:medium="tactile" emma:mode="ink">
          <msink:context xmlns:msink="http://schemas.microsoft.com/ink/2010/main" type="inkDrawing" rotatedBoundingBox="8807,2951 11920,2672 11968,3207 8855,3486" semanticType="callout" shapeName="Other">
            <msink:sourceLink direction="to" ref="{201B5DA9-9C54-47BF-834A-9D62E3120F07}"/>
            <msink:sourceLink direction="to" ref="{2B4B5466-473F-44D0-A2CF-3993D6F08405}"/>
          </msink:context>
        </emma:interpretation>
      </emma:emma>
    </inkml:annotationXML>
    <inkml:trace contextRef="#ctx0" brushRef="#br0">4 234 592 0,'-8'-3'220'0,"8"3"-172"16,8-7-12-16,-8 4 68 15,0 6-64-15,4-3 16 16,7 0-32-16,9 0-20 16,-5 7-8-16,-3-4 12 15,7 4-4-15,8-3 16 16,-8-1-12-16,16-6 60 15,-4-1-40-15,23-3 32 0,5 4-32 0,26-11-8 32,0 0-12-32,27-3 28 0,-7 3-20 0,26-3-40 15,-11 7 12-15,35-7 44 16,-8 3-12-16,20-7 8 16,-28 8-16-16,28-5 12 15,-20 8-16-15,11 0 4 16,-26 3-4-16,0-7 20 15,-28 14-16-15,1-10-12 16,-16 6-4-16,-4 1 20 16,-16 3-8-16,-10-7-12 15,-9 10 0-15,-11 1 12 16,-5-4-4-16,-10 0 8 16,-9 0-8-16,1 0-4 15,-9 3 4-15,1 1 4 16,0-1-4-16,-8-3-20 15,0 0 8-15,0 0 4 16,8 0 4-16,-1 7 0 16,1-7 0-16,0 7 0 15,3-7 0-15,-3 7 0 16,0-4 0-16,4 1 0 16,-1 3 0-16,-7-7-12 15,4 3 8-15,-4-3 12 16,3 7-4-16,-3 0 16 15,0 0-12-15,-4-4-12 0,4-3 0 16,-8 7-16-16,4 0 12 16,-4 0 4-16,8 0 4 0,-8 0 8 15,4 3-4-15,-4-3 16 16,4 0-12-16,-4 6-12 16,4-2 0-16,-3-4-16 15,3 10 12-15,-4-10 20 16,4 6-4-16,-4 1-12 15,4-3 0-15,-4 6 4 16,4-3 0-16,-4-1 0 16,8 4 0-16,-4 4-20 15,4-4 12-15,0 4-40 16,-4-4 28-16,0 4-20 16,7-11 24-16,-7 4-16 15,0 0 16-15,0-7-8 16,0 3 12-16,0-3-20 15,8 0 20-15,-8-4-56 16,0 1 36-16,0-1-88 16,0 0 64-16,-8 1-8 15,8-4 40-15,-15 0 24 16,11 7 0-16,-15-7 20 16,3 0-12-16,-3 0-12 15,0 0 0-15,-9 0 12 16,-2 0-4-16,-5 0 8 0,4 0-8 15,-16 0-4-15,9 3 4 16,-17 1-4-16,13-1 0 16,-16-3-12-16,7 0 8 0,-18 3 12 15,11-3-4-15,-24 7 8 16,9-3-8-16,-9 3-12 16,17 0 4-16,-17-1 12 15,20 1-4-15,-27-3-4 16,12 3 4-16,-20 0 4 15,12 3-4-15,-8-3-12 16,20 3 4-16,-24-3-4 16,12 0 0-16,-24 0-36 15,24 0 24-15,0-1 24 16,11 8 0-16,5-10-8 16,15 3 0-16,-12-4 12 15,15 0-4-15,-11-3 16 16,16 0-12-16,-8-3 24 15,15 6-20-15,-11-3-20 16,7 0 0-16,-3 0 40 16,15 0-20-16,-4-3 24 15,12 6-20-15,-4-6 8 16,11 3-12-16,-3-7 44 16,7 7-28-16,-3-3-4 15,7 3-16-15,-8-4 20 16,5 4-16-16,-5-3 4 15,1 3-8-15,-5-4-16 16,13 8 4-16,-9-4 28 0,5 0-12 16,-1 0 40-16,12 0-28 15,-8 0 4-15,4 0-16 0,-3-4 12 16,3 4-16-16,-4 0-20 16,8 4 4-16,0-4 12 15,4 3 0-15,0-3-240 16,0 4 128-16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00.3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95089D-897D-407D-A65C-DE80748B6EB0}" emma:medium="tactile" emma:mode="ink">
          <msink:context xmlns:msink="http://schemas.microsoft.com/ink/2010/main" type="inkDrawing" rotatedBoundingBox="12743,1038 16198,976 16203,1269 12748,1331" semanticType="underline" shapeName="Other"/>
        </emma:interpretation>
      </emma:emma>
    </inkml:annotationXML>
    <inkml:trace contextRef="#ctx0" brushRef="#br0">-3 192 476 0,'0'-24'176'0,"0"24"-136"0,8-11-12 0,-8 1 76 15,4 6-64-15,-1 1 52 16,5 3-52-16,-4-7 40 16,4 7-44-16,-1-3 8 15,5 6-28-15,0-3 8 16,3 0-12-16,8 0 20 16,1 0-20-16,14 0 48 15,5 0-32-15,15-3 28 16,0-1-28-16,31 1-8 15,4 3-12-15,31-7-16 16,-8 7 4-16,31-7 4 16,-11 7 0-16,49-14 0 15,-14 7 0-15,34-10 0 16,-27 7 0-16,19-4 8 16,-26 7-4-16,-5 0 16 15,-23 4-12-15,-15-7-12 16,-19 6 0-16,-5 1 4 15,-15-8 0-15,-4 11-20 16,-15 0 12-16,-4-3 84 16,-12 6-44-16,-4-3 0 15,-7 11-20-15,3-8 8 16,-15 4-12-16,-4-7 4 0,1 7-4 0,-9 3 12 16,0-3-12-1,-7-7-12-15,-1 7 0 16,-7-7 20-16,0 3-8 0,-4-3 4 15,0 0-4-15,0 4-8 16,0-1 4-16,0 1 4 16,0 3-4-1,0 3-36-15,0 4 16 0,0 3 32 16,0 0-8-16,0 7-8 16,8-3-4-16,-8 6 40 15,4 1-24-15,-4-1-44 16,-4-2 16-16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01.6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77698D-D73D-4015-92EC-2198C8C98A95}" emma:medium="tactile" emma:mode="ink">
          <msink:context xmlns:msink="http://schemas.microsoft.com/ink/2010/main" type="inkDrawing" rotatedBoundingBox="12665,1471 16168,1366 16170,1458 12668,1564" semanticType="underline" shapeName="Other">
            <msink:sourceLink direction="with" ref="{A0D03D43-5096-4CAC-B92F-65F939AB1F45}"/>
            <msink:sourceLink direction="with" ref="{54954913-BD14-4C8E-A3E1-33FF97E05363}"/>
          </msink:context>
        </emma:interpretation>
      </emma:emma>
    </inkml:annotationXML>
    <inkml:trace contextRef="#ctx0" brushRef="#br0">0 179 464 0,'4'-7'176'0,"-4"7"-140"0,8-3-8 0,-4-1 56 16,0 4-52-16,-4-7 76 16,4 14-60-16,-4-7 8 15,0 0-32-15,4-7 24 16,-1 7-32-16,1 0 4 16,8 0-12-16,3 0 36 15,9 0-20-15,10 0 12 16,9 0-20-16,11 0 8 15,4 0-12-15,12 0 0 16,-4 0-4-16,34-7-8 16,-7 7 4-16,27-3 12 15,-11 6-8-15,15-6 4 16,-12-1-4-16,20 1-16 16,-12 3 4-16,11-7-4 15,-19 4 0-15,28-4 24 16,-24 3-8-16,4-3-4 15,-16 4 0-15,5-7-4 16,-16 3 0-16,15 0 0 16,-23 7 0-16,8-7 8 15,-19 7-4-15,-8-3-12 16,-12 3 4-16,-4-4 4 16,-7 8 0-16,3-4 8 15,1 0-4-15,3 0 16 16,-4 3-12-16,9 0-28 0,-1-3 8 0,-4 7 4 15,4-7 8-15,-15 7 16 16,4-7-8-16,-12 0-4 16,0 0 0-16,-12 0 12 15,0 0-8-15,-7-3 4 16,-1 3-4-16,-7-4 4 16,0 4-8-16,-4-3 8 15,4 3-8-15,-4-4-28 16,8 1 12-16,-4-4 4 15,0 7 8-15,-1-3 0 16,5-1 0-16,-8-6 8 16,8 7-4-16,-8-8 40 15,12 8-20-15,-9-4 20 16,1 0-24-16,-4 0-8 16,4 4-8-16,-4-4 28 15,4 7-16-15,-4-7-24 16,0 7 4-16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04.1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4E24D5-7DA7-4A11-891A-B1A68FEACEA3}" emma:medium="tactile" emma:mode="ink">
          <msink:context xmlns:msink="http://schemas.microsoft.com/ink/2010/main" type="inkDrawing" rotatedBoundingBox="12434,2864 16204,2461 16269,3070 12499,3473" semanticType="callout" shapeName="Other">
            <msink:sourceLink direction="to" ref="{86AB44AB-7C47-40E3-9812-933FAE16C62C}"/>
            <msink:sourceLink direction="to" ref="{201B5DA9-9C54-47BF-834A-9D62E3120F07}"/>
          </msink:context>
        </emma:interpretation>
      </emma:emma>
    </inkml:annotationXML>
    <inkml:trace contextRef="#ctx0" brushRef="#br0">174 214 436 0,'4'-10'160'0,"-4"10"-124"0,15-7-8 0,-15 4 60 16,12 6-52-16,-4-3 56 16,11 4-52-16,0-4 24 15,8 3-36-15,12-3 8 16,-4 3-20-16,15 1 8 15,1-1-12-15,3-6 20 16,0 3-20-16,16-7 4 16,-5 0-8-16,25-7 12 15,-5 11-12-15,11-11-12 16,1 7 0-16,19-7 4 16,-7 8 0-16,22-5 0 15,-14 1 0-15,26-4 24 16,-16 4-12-16,21-7 68 0,-25 10-48 15,5-4-12-15,-19 5-12 16,18-5-20-16,-18 4 8 16,-1-3 28-16,-11 10-12 15,-12-3 4-15,-15 3-8 0,-4-7-24 16,-20 7 8-16,0-4 4 16,-15 4 4-16,4-3 8 15,-8 3-4-15,0-4-12 16,-3 4 4-16,7-3 4 15,0 3 0-15,0-3 0 16,0 6 0-16,-4-3 0 16,0 3 0-16,0 1 0 15,-4-1 0-15,-4 1 0 16,-3-1 0-16,-1 1 0 16,1-1 0-16,-1-3 0 15,9 3 0-15,-5-3 0 16,0 4 0-16,1-4 16 15,-1 0-8-15,-3 0-20 16,-1 0 4-16,1-7 40 16,-1 7-20-16,-3-3-36 15,3 3 12-15,-7-7 36 16,3 7-12-16,-7 0 36 16,0 0-32-16,-4-7 32 15,0 7-32-15,0 0-24 16,0 0 4-16,0 0-8 15,0 0 4-15,0 7 16 16,4-7-4-16,-4 0 16 0,0 3-12 0,0 1-28 16,0 6 8-16,-4-3 12 15,4 3 4-15,-4 4 8 16,8 7-8-16,-4 3-12 16,4-4 4-16,-4 11 4 15,8 0 0 1,-4 4 8-16,3-4-4 15,-7-4 16-15,4 4-12 0,-8-14 16 16,4 4-16-16,-3-4 4 16,3-3-4-16,-4-4-24 15,8 4 8-15,-4-7 20 16,0-7-4-16,0 7-20 16,0-7 4-16,-4 3-40 15,0 1 28-15,-8-4-20 16,4 3 24-16,-7-3-16 15,7 0 16-15,-11 0-28 16,7 4 28-16,-19-4-28 16,8 3 24-16,-23-3-24 15,7 3 24-15,-31 1-16 16,12-1 20-16,-19 4 0 16,19 0 8-16,-8 0 0 15,4 0 0-15,-8-4 16 16,4 4-4-16,-15 0-4 15,15 0 4-15,-11 0-4 16,11 3 0-16,-4-6-12 0,20 2 8 16,-8-2-4-16,12 3 0 0,-16-7-12 15,11 7 12-15,-22-4-24 16,11 1 20-16,-19-1-12 16,15 4 12-16,-8-4 0 15,12 4 4-15,-11-7 16 16,7 4-4-16,-8-1-4 15,5 0 4-15,-5 1-16 16,12 6 8-16,-8-3-4 16,20 3 0-16,-8-3 16 15,12 4-4-15,-16-4 8 16,11-1-8-16,-14 1-20 16,10 0 8-16,-18 0 4 15,7 0 4-15,8 0 16 16,11 0-8-16,-7 0 4 15,19-1-4-15,-11-6-24 16,3 4 8-16,-7-4 12 16,11 3 0-16,-15 1-4 15,8-1 4-15,-8-3 12 16,11 4-8-16,-7-4-4 16,15 0 0-16,-4-4-16 15,8 4 8-15,0-3 20 16,8-1-8-16,-4-3 40 15,7 4-24-15,-3-4 40 16,4 7-36-16,-1-7 20 16,1 7-28-16,8-7 16 0,3 7-20 0,-4 0 0 15,4 0-8-15,8-6-16 16,0 12 4-16,-7-6 4 16,14 0 0-16,-7 0 0 15,8 4 0-15,-8-4 8 16,8 0-4-16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07.9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DF08E5-0059-4E40-97EA-960AEA078DFD}" emma:medium="tactile" emma:mode="ink">
          <msink:context xmlns:msink="http://schemas.microsoft.com/ink/2010/main" type="writingRegion" rotatedBoundingBox="17481,1166 17287,3046 15951,2909 16144,1028"/>
        </emma:interpretation>
      </emma:emma>
    </inkml:annotationXML>
    <inkml:traceGroup>
      <inkml:annotationXML>
        <emma:emma xmlns:emma="http://www.w3.org/2003/04/emma" version="1.0">
          <emma:interpretation id="{9DE9640F-712B-4605-BDA6-B6E24F5752E1}" emma:medium="tactile" emma:mode="ink">
            <msink:context xmlns:msink="http://schemas.microsoft.com/ink/2010/main" type="paragraph" rotatedBoundingBox="17481,1166 17287,3046 15951,2909 16144,1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E23304-764C-4863-8337-D5F45D9C8EB4}" emma:medium="tactile" emma:mode="ink">
              <msink:context xmlns:msink="http://schemas.microsoft.com/ink/2010/main" type="line" rotatedBoundingBox="17481,1166 17287,3046 15951,2909 16144,1028"/>
            </emma:interpretation>
          </emma:emma>
        </inkml:annotationXML>
        <inkml:traceGroup>
          <inkml:annotationXML>
            <emma:emma xmlns:emma="http://www.w3.org/2003/04/emma" version="1.0">
              <emma:interpretation id="{29819D20-DDE2-4855-BAD5-4579009BD8B6}" emma:medium="tactile" emma:mode="ink">
                <msink:context xmlns:msink="http://schemas.microsoft.com/ink/2010/main" type="inkWord" rotatedBoundingBox="17481,1166 17287,3046 15951,2909 16144,10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653 634 352 0,'-8'-7'132'0,"8"7"-104"0,0-3-8 0,0-1 132 15,8 4-88-15,-4-3 44 16,4-1-64-16,3-6-8 16,1 10-20-16,7-7 16 15,0 7-20-15,8-3 32 16,-4 3-28-16,-3 0-24 16,3 7 4-16,-8-1 28 15,1 1-16-15,-9 4 0 16,1 2-4-16,-8 1 12 15,0 7-8-15,-8-7 16 16,1 6-16-16,-13 8-4 16,5-1 0-16,-8-3 20 15,7-6-12-15,-7 6-12 16,4-11-4-16,-4 5-4 16,11-5 0-16,-3-2 24 15,7-1-8-15,1-3-20 16,3 0 4-16,0-4 32 15,4 1-16-15,0-4 36 0,8 3-28 0,-1-3-4 16,9 4-8-16,-1-4-4 16,1 0 0-16,3 0 8 15,0 3-4-15,0-3 8 16,1 3-8-16,-5-3-160 16,4 4 84-16,-7-4-316 15,3 0 220-15</inkml:trace>
          <inkml:trace contextRef="#ctx0" brushRef="#br0" timeOffset="241.749">642 813 508 0,'0'-4'188'0,"0"4"-148"0,7 4-8 16,-3-4 60-1,8 3-56-15,-1-3 32 16,5 4-40-16,-1-4-8 16,4 3-12-16,4-3 4 15,-3 4-8-15</inkml:trace>
          <inkml:trace contextRef="#ctx0" brushRef="#br0" timeOffset="678.3252">977 830 384 0,'0'0'140'0,"0"0"-108"0,0 7-8 0,0-4 76 15,0 4-60-15,-4 0 44 16,4 0-48-16,-4 3 24 15,4 1-32-15,-4-1 8 16,8 4-20-16,-8-7 28 16,4 3-28-16,-7 0 32 15,7-3-32-15,-4 0 20 16,8-3-20-16,-4-4-16 16,0 0-4-16,0 0 28 15,0 0-12-15,3-4-12 16,5 4-4-16,4 0-4 15,3 4 0-15,4-1 8 0,1 0 0 16,-1-3-88-16,4 4 48 0</inkml:trace>
          <inkml:trace contextRef="#ctx0" brushRef="#br0" timeOffset="-630.2558">6 59 416 0,'0'-7'152'0,"0"7"-116"0,-4 0-12 15,-4 0 144 1,16 0-96-16,-8-10 88 15,4 3-96-15,0-3 64 16,0 6-72-16,3-6-4 16,9 7-32-16,3-1-12 15,8 4-4-15,23-3 20 16,0 10-12-16,23 3-4 16,-3-3-4-16,-1 3 12 15,-7 1-8-15,-5-5-4 0,-3 5 0 16,-3-11 20-16,-9 0-12 0,-7-7 12 15,-8 3-12-15,-8-6 12 16,-4 3-16-16,-7-3-12 16,0 6 0-16,-8-6 4 15,3 7 0-15,-3-1-36 16,0 4 20-16,0-3 4 16,0 6 12-16,-3-3 8 15,3 4-4-15,-4-4-12 16,0 3 4-16,-4-3 12 15,4 7-4-15,-3-7 24 16,3 0-16-16,0 0 4 16,4 0-8-16,-4 0 4 15,4 7-8-15,-11 3-12 16,11-6 4-16,-4 9-16 16,8-2 12-16,-8 9 4 15,0 1 4-15,-8 10 0 16,8-3 0-16,-3 3-20 15,7-7 12-15,-4 10 20 16,8-6-4-16,-4-1 4 16,7-10-4-16,1 7 12 15,0-3-12-15,-4-11-4 16,0 4 0-16,-4-7 12 16,3 0-8-16,-6-7 16 15,3 10-16-15,-4-10 4 0,4 0-4 0,-4 0-8 16,4 0 4-16,-4 0-4 15,4 0 0-15,-4 0-12 16,8 0 8-16,-4 0 28 16,0 0-12-16,0 0-12 15,0 0-4-15,-4 0-16 16,4 0 12-16,-8-10 12 16,5 10 0-16,-5 0-4 15,4 0 4-15,-8-7-16 16,9 10 8-16,-9-3 20 15,4 4-8-15,-7-4-12 16,7 0 0-16,-11 0-4 16,7 0 0-16,-11 0 0 15,4 0 0-15,-4 0 16 16,4 0-4-16,-4 0-12 16,3 3 4-16,1-3 4 15,7 7 0-15,1-7-28 16,3 0 16-16,0 0-12 15,8 0 12-15,-3 0 0 16,6 7 4-16,-3 0 16 16,0 3-4-16,0 4-4 15,0 3 4-15,-3 14-32 16,3 0 16-16,-4 14-4 16,8 0 8-16,-4 10 24 15,3-4-8-15,1-2-12 0,4-8 0 16,-4-3 4-16,0-4 0 15,3-3 8-15,1 0-4 0,-4 0 16 16,4 0-12-16,-4 0-12 16,-1-4 0-16,-3 1-4 15,0-4 0-15,0-3 24 16,0-1-8-16,0-6-4 16,4 0 0-16,-4-4-4 15,4 1 0-15,-4-8 8 16,0 0-4-16,0 1 24 15,4-1-16-15,-4-3 24 16,0 0-24-16,0 0-4 16,0 0-4-16,0 0-16 15,0 0 8-15,0 0-4 16,0 0 0-16,0-3 0 16,4 3 0-16,0-4 16 15,0 1-4-15,-1-4-12 16,5 7 4-16,4-7-16 15,-1 7 12-15,5-7 40 16,3 4-20-16,8-7-20 16,4 6 4-16,19-10 0 15,4 7 4-15,15-6 0 16,-3 9 0-16,-5-3 0 16,-3 0 0-16,-8 4 0 15,-11 3 0-15,-5-3 8 0,-7 6-4 16,-4-3-12-16,-3 7 4 0,-5-4 20 15,4 4-8-15,-11-3-20 16,3 3 4-16,-11-7 20 16,8 3-4-16,-8-3 4 15,4 3-4-15,-4-3 28 16,0 0-20-16,0 0 40 16,0 0-32-16,0-3 20 15,0 3-24-15,0-7-16 16,0 4-8-16,0-8 20 15,0 1-8-15,0-7-12 16,4 7 0-16,-4-11 20 16,0 7-8-16,-4-7-4 15,4 4 0-15,0-10 12 16,-4 3-8-16,-4-14-12 16,8 7 0-16,-3-17 12 15,-1 3-4-15,-4-14-20 16,8 11 8-16,0-7 32 15,0 10-16-15,-4-3-28 16,4 14 12-16,-4-1 0 16,-3 15 8-16,7-4 8 15,0 10-4-15,0 0-20 16,0 0 8-16,0 4-40 16,7 7 28-16,-7-1-4 15,0 4 16-15,0-3 8 0,0 6 0 16,0-3 8-16,0 0-4 0,0 0-4 15,0 0 4-15,0 0 4 16,0 0-4-16,0 4 24 16,8-1-16-16,-8-3 4 15,0 0-8-15,-8 0-8 16,8 0 4-16,-7-3-16 16,3 3 8-16,-12-4 4 15,16 4 0-15,-19-3 16 16,11 3-8-16,-11-4-20 15,8 1 4-15,-24-4 4 16,12 4 4-16,-20-1 16 16,5 4-8-16,-20 0-20 15,20 7 4-15,-16-7 4 16,7 7 4-16,-3 0-12 16,20 0 8-16,-1 3-156 15,11-3 88-15</inkml:trace>
          <inkml:trace contextRef="#ctx0" brushRef="#br0" timeOffset="4053.4048">734 1198 332 0,'4'-7'120'0,"4"7"-92"0,-8-3-8 0,0 0 60 16,0 6-48-16,0-3 76 15,0 0-60-15,0 3-16 16,0 1-20-16,0-4 16 16,0 3-16-16,0 1 24 15,0-1-24-15,-4-3 12 16,4 4-12-16,-4-4 28 15,8 0-24-15,-4 0 4 16,0 0-12-16,0 0 12 16,0 0-12-16,0 0 4 15,0 0-4-15,0 0-8 16,0 0 4-16,-4 3 12 16,4 1-8-16,-4-1 16 15,4 0-16-15,-8-3 16 16,8 4-16-16,-3-4 32 15,6 0-24-15,-3 0 32 16,0 0-32-16,0 0 12 16,0 0-16-16,0 0-8 15,0 0 0-15,-3 0-16 0,3 3 8 16,-4-3 12-16,8 0-4 0,-4 0 16 16,0 0-12-16,0 0 4 15,0 0-4-15,0 0-16 16,-4 7 4-16,4 0 40 15,0 0-24-15,0-4 8 16,0 1-12-16,0 3-40 16,0 0 16-16,-4-4 16 15,8 0 0-15,-4 1-8 16,0-1 4-16,0 4 40 16,0 4-24-16,0-1-28 15,0 0 8-15,0 1-8 16,0 2 8-16,0 4 16 15,0 1-4-15,-4-5-4 16,4 5 4-16,-8-1-24 16,8 0 12-16,-4 0 12 15,4-3 0-15,0 0-4 16,4 0 4-16,-4-1 28 16,8 1-16-16,-8-4-32 15,0 4 8-15,0-4 8 16,0 4 4-16,0-3 8 15,0 2-8-15,0-2 8 16,0 2-8-16,0 1-12 16,0 0 4-16,0 0 12 15,0-1-4-15,0-2 8 16,8-1-8-16,3-3 8 16,-11 3-8-16,0-6-12 0,8-1 4 0,-8-3 4 15,0 0 0-15,0 0 32 16,0 0-16-16,0 0-4 15,0 0-8-15,0 0-32 16,0 0 16-16,0 0 32 16,0 0-12-16,0 0-28 15,0 0 12-15,0 0 0 16,0 0 8-16,-8 0 8 16,8 0-4-16,0 0 24 15,0 0-16-15,-11 0-32 16,11 0 12-16,-8 0-8 15,8 0 8-15,0-3 24 16,0 3-8-16,0-4-4 16,-8 8 0-16,0-8 4 15,8 4-4-15,-3-3-4 16,3 3 4-16,-8-4-24 16,8 8 12-16,-8-4 4 15,8 0 4-15,-4 0-12 16,4 0 8-16,-7 0 28 15,7 0-12-15,-8 0-4 16,8 0-4-16,-12 0-32 16,12 7 16-16,-7-4 12 15,-1 1 4-15,-4-1 16 16,9 4-12-16,-1-4-28 16,0 1 8-16,-4-4 24 15,0 7-8-15,-3-7-16 0,11 0 4 0,-16 7 12 16,13-4 0-16,-17 1 8 15,13 2-8-15,-13-2-4 16,9 3 4-16,-5-7-24 16,5 10 12-16,-12-7 4 15,7 1 4-15,-11-1 16 16,4 4-8-16,-8-3-20 16,1 3 4-16,-1-4 20 15,4 0-4-15,-4-3-4 16,8 0 0-16,-4 0-16 15,8 0 8-15,-1 0 4 16,9 0 0-16,-5 0 8 16,5 0-4-16,-5-3 16 15,5 3-12-15,-5 0-12 16,9 0 0-16,-9-3 12 16,9-1-4-16,-5-3-12 15,8 7 4-15,-3-7 4 16,7 7 0-16,-8-7-28 15,8 7 16-15,-4-3-4 16,8 6 8-16,0-3 8 16,0 4 0-16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38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FF459A-5AB9-49AD-BB0E-26AFC5720DA0}" emma:medium="tactile" emma:mode="ink">
          <msink:context xmlns:msink="http://schemas.microsoft.com/ink/2010/main" type="writingRegion" rotatedBoundingBox="6399,2501 3633,3075 3372,1819 6138,1245"/>
        </emma:interpretation>
      </emma:emma>
    </inkml:annotationXML>
    <inkml:traceGroup>
      <inkml:annotationXML>
        <emma:emma xmlns:emma="http://www.w3.org/2003/04/emma" version="1.0">
          <emma:interpretation id="{1DE802E6-E954-44A0-82EE-3A898F196F99}" emma:medium="tactile" emma:mode="ink">
            <msink:context xmlns:msink="http://schemas.microsoft.com/ink/2010/main" type="paragraph" rotatedBoundingBox="6399,2501 3633,3075 3372,1819 6138,1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B3EF7A-B6DC-4F67-8208-B716FAEE46D2}" emma:medium="tactile" emma:mode="ink">
              <msink:context xmlns:msink="http://schemas.microsoft.com/ink/2010/main" type="line" rotatedBoundingBox="6399,2501 3633,3075 3372,1819 6138,1245"/>
            </emma:interpretation>
          </emma:emma>
        </inkml:annotationXML>
        <inkml:traceGroup>
          <inkml:annotationXML>
            <emma:emma xmlns:emma="http://www.w3.org/2003/04/emma" version="1.0">
              <emma:interpretation id="{C91CBB94-092C-4B03-ADCE-2581A716F7A5}" emma:medium="tactile" emma:mode="ink">
                <msink:context xmlns:msink="http://schemas.microsoft.com/ink/2010/main" type="inkWord" rotatedBoundingBox="6399,2501 5882,2609 5621,1352 6138,1245">
                  <msink:destinationLink direction="with" ref="{42DB71F6-56F4-42E0-B5F6-69A76DE73E2A}"/>
                </msink:context>
              </emma:interpretation>
            </emma:emma>
          </inkml:annotationXML>
          <inkml:trace contextRef="#ctx0" brushRef="#br0">2781-166 364 0,'-20'0'132'0,"12"0"-100"0,1 0-12 0,3 0 124 15,4 11-84-15,-4 2-8 16,4 8-32-16,-4 13 36 16,8 4-28-16,-4 7-4 15,4 0-16-15,-4-4-8 16,0-6 4-16,0-11 4 15,4 0-4-15,0-11 40 16,3 5-20-16,-3-18-68 16,4 0 24-16,0-11-308 15,3-2 176-15</inkml:trace>
          <inkml:trace contextRef="#ctx0" brushRef="#br0" timeOffset="6748.2707">2363-1012 548 0,'-20'-14'204'0,"20"14"-156"0,8 10-16 0,-4-6 80 15,4 3-68-15,3 7 104 16,8 6-84-16,9 8 52 16,3-8-72-16,0 8 32 15,7-4-44-15,1 0-8 16,-4 0-16-16,-16 0 56 15,0-7-36-15,-26 7 40 16,-9 4-36-16,-30 3 24 16,-1 3-28-16,-38 4-52 15,0 0 12-15,-12-7-844 0,12-7 468 16</inkml:trace>
        </inkml:traceGroup>
        <inkml:traceGroup>
          <inkml:annotationXML>
            <emma:emma xmlns:emma="http://www.w3.org/2003/04/emma" version="1.0">
              <emma:interpretation id="{4D11CD7D-827E-43C7-983B-9E30EDB68A71}" emma:medium="tactile" emma:mode="ink">
                <msink:context xmlns:msink="http://schemas.microsoft.com/ink/2010/main" type="inkWord" rotatedBoundingBox="4550,2712 3598,2909 3418,2041 4369,1843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l n</emma:literal>
                </emma:interpretation>
                <emma:interpretation id="interp2" emma:lang="" emma:confidence="0">
                  <emma:literal>I n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1 n</emma:literal>
                </emma:interpretation>
              </emma:one-of>
            </emma:emma>
          </inkml:annotationXML>
          <inkml:trace contextRef="#ctx0" brushRef="#br0" timeOffset="7937.7596">586 144 548 0,'-27'45'204'0,"27"-45"-156"0,-35 38-16 15,15-21 124 1,9 3-92-16,-16 1 72 16,0 10-80-16,-1-10-20 0,17-4-24 0,-5-3 8 15,9-4-12-15,7-7 16 16,7 8-16-16</inkml:trace>
          <inkml:trace contextRef="#ctx0" brushRef="#br0" timeOffset="8280.1691">779 175 716 0,'-4'14'264'0,"4"-14"-204"0,0 38-16 0,0-25 44 16,0 5-56-16,0-1-4 16,0 7-16-16,0-10 16 15,0-1-16-15,0-6 12 16,4 4-12-16,0-8 12 16,0 0-16-16,11-9 24 15,-3-1-20-15,7-10-180 16,5-1 92-16,7-6-28 15,-8 10 64-15,0 1 44 16,0 9 0-16,-11 8 184 16,-4 9-100-16,-12 5 112 15,4 6-116-15,-8-4-24 16,0 1-40-16,1-4 12 0,3 0-20 16,8-6-172-16,3-4 88 15</inkml:trace>
          <inkml:trace contextRef="#ctx0" brushRef="#br0" timeOffset="7394.9909">226-317 624 0,'-20'-10'228'0,"20"10"-176"0,4-4-16 15,0 1 52 1,8-1-56-16,11-6 16 16,8-4-32-16,15 4-8 15,1-4-4-15,3 4 4 0,0 3-4 0,-3 3-4 32,-5 4 4-32,-11 11-24 0,4 3 12 0,-27 6 20 15,-4 1-4-15,-16 6 16 16,-7 1-16-16,-28 3 4 15,9 0-4-15,-28 7 12 16,12 0-12-16,-16 6-4 16,16-6 0-16,-8 0 20 15,15-4-12-15,-7-3 12 16,12 0-12-16,-1-7-8 16,16 1 0-16,4-8-24 15,7-4 12-15,12-6-4 16,12 0 4-16,8-3 16 15,3 3-4-15,12-4 8 16,0 4-8-16,12 3 16 16,7 1-12-16,4-1 16 15,-8 4-16-15,5-7 32 16,-9 6-24-16,-11-13-76 16,4 4 32-16</inkml:trace>
          <inkml:trace contextRef="#ctx0" brushRef="#br0" timeOffset="7592.015">-3 55 800 0,'-7'-18'296'0,"7"18"-232"0,19 4-16 0,-4-4 80 15,1 0-80-15,15-4 16 16,0 4-40-16,23-7 32 15,4-3-32-15,23 0-136 16,-3 0 60-16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24.5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ACD292-88ED-4CE9-BB24-7E786DFD350E}" emma:medium="tactile" emma:mode="ink">
          <msink:context xmlns:msink="http://schemas.microsoft.com/ink/2010/main" type="writingRegion" rotatedBoundingBox="6183,1766 6952,2204 6614,2797 5845,2358">
            <msink:destinationLink direction="with" ref="{49BB69E6-F01E-45D0-A7D5-11F7F65726DF}"/>
          </msink:context>
        </emma:interpretation>
      </emma:emma>
    </inkml:annotationXML>
    <inkml:traceGroup>
      <inkml:annotationXML>
        <emma:emma xmlns:emma="http://www.w3.org/2003/04/emma" version="1.0">
          <emma:interpretation id="{FF9F4638-CDAB-4BE1-A353-12894EBCD928}" emma:medium="tactile" emma:mode="ink">
            <msink:context xmlns:msink="http://schemas.microsoft.com/ink/2010/main" type="paragraph" rotatedBoundingBox="6183,1766 6952,2204 6614,2797 5845,2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949100-7BBC-40A0-88C6-32A3DD9A8DE4}" emma:medium="tactile" emma:mode="ink">
              <msink:context xmlns:msink="http://schemas.microsoft.com/ink/2010/main" type="line" rotatedBoundingBox="6183,1766 6952,2204 6614,2797 5845,2358"/>
            </emma:interpretation>
          </emma:emma>
        </inkml:annotationXML>
        <inkml:traceGroup>
          <inkml:annotationXML>
            <emma:emma xmlns:emma="http://www.w3.org/2003/04/emma" version="1.0">
              <emma:interpretation id="{3D4171F8-7140-45FC-89DB-387A4935C2BB}" emma:medium="tactile" emma:mode="ink">
                <msink:context xmlns:msink="http://schemas.microsoft.com/ink/2010/main" type="inkWord" rotatedBoundingBox="6183,1766 6952,2204 6614,2797 5845,2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 1723 508 0,'0'-3'188'0,"0"3"-148"0,4 0-8 0,0 0 160 15,0 0-112-15,0 0 72 16,7 0-88-16,5-3 0 15,7 3-40-15,8-4-12 16,4 1-8-16,3 3 40 16,1 0-24-16,0-4-184 15,-4 8 88-15,0-4-404 16,-4 7 268-16</inkml:trace>
          <inkml:trace contextRef="#ctx0" brushRef="#br0" timeOffset="720.1365">445 1916 332 0,'0'-3'120'0,"0"3"-92"0,-4-4-8 0,0 1 96 15,8 3-68-15,-8-7 52 16,4 7-60-16,-3-7 16 16,-1 14-36-16,-4-7 16 15,0 0-20-15,-3 0-8 16,3 7-4-16,-8 0 20 15,9-4-12-15,-13 11 40 16,9 0-28-16,-9 3 12 16,5 0-20-16,-1 4 36 15,5-4-28-15,3 4-24 16,4 3 0-16,8 0 16 16,0-10-8-16,11 3 4 15,5-3-4-15,7-14 20 16,-8 6-16-16,8-6 12 0,0 0-12 15,-3-6 12-15,-1-1-16 0,-8-11-12 16,1 12 0-16,-9-12 12 16,5 5-4-1,-4-8-12-15,-4 4 4 0,-4-7 20 16,0 10-8-16,-4 4-12 16,4-4 0-16,0 7-16 15,-8 0 12-15,4 0-4 16,0 7 4-16,0-3 16 15,4 6-4-15,-3-3-20 16,6 0 8-16,-3 0-92 16,0 0 52-16</inkml:trace>
          <inkml:trace contextRef="#ctx0" brushRef="#br0" timeOffset="960.777">712 1906 384 0,'-8'-7'140'0,"8"7"-108"0,0 0-8 16,0-7 180 0,0 14-116-16,-3-7 60 15,3 7-84-15,-8 10 4 16,8 4-36-16,-12 3 4 15,8 3-20-15,-3 1-8 16,7-4-4-16,-4-3 20 0,4 3-12 0</inkml:trace>
          <inkml:trace contextRef="#ctx0" brushRef="#br0" timeOffset="-256.6836">15 1531 384 0,'-7'0'140'0,"7"3"-108"0,-8-3-8 0,4-3 100 15,4 3-72-15,-4-4 84 16,0 4-76-16,0-7 56 15,4 7-64-15,-3-3 48 16,3 3-56-16,-4-3-4 16,8-1-24-16,-1-3-12 15,9 7 0-15,7-3 20 16,5-1-12-16,10-3-12 16,5 4-4-16,4-4-4 15,-1 7 0-15,-3 0 16 16,-4 7-4-16,-4-7 8 15,-4 7-8-15,-8 0-12 16,-3-4 4-16,-5 4 20 16,-3-3-8-16,-8 6-4 15,0 4 0-15,-11 3 12 16,-1 0-8-16,-15 4 4 16,4 3-4-16,-16-4-16 15,4 5 4-15,-11-1 12 16,11 0-4-16,-4-4-4 0,8 8 4 15,0-4-24-15,8 0 12 0,0 0-12 16,7-3 8-16,5-1 16 16,3 1 0-16,-4-4 24 15,4 4-16-15,1-4-12 16,-1 4-4-16,0-7 12 16,8-1-4-16,-4-2-4 15,12 2 4-15,-12-6 12 16,4 0-8-16,-4-7 4 15,4 4-4-15,-3-4-16 16,6 0 4-16,-3 0-40 16,0 0 24-16,4 0 24 15,0 3 0-15,0 0-16 16,8-3 4-16,3 7 4 16,1-7 4-16,3 0 16 15,0 0-8-15,1-3 4 16,3 3-4-16,-8-7-8 15,1 7 4-15,-5-3 20 16,1 3-12-16,-4-7-92 16,0 7 44-16,-5-7-120 15,5 0 88-15,0-3-180 16,4 3 140-16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50.9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FAA179-D828-402A-A431-B7366A2FD01D}" emma:medium="tactile" emma:mode="ink">
          <msink:context xmlns:msink="http://schemas.microsoft.com/ink/2010/main" type="writingRegion" rotatedBoundingBox="8923,277 8773,4686 8006,4660 8156,251"/>
        </emma:interpretation>
      </emma:emma>
    </inkml:annotationXML>
    <inkml:traceGroup>
      <inkml:annotationXML>
        <emma:emma xmlns:emma="http://www.w3.org/2003/04/emma" version="1.0">
          <emma:interpretation id="{9862B99C-5BA1-4F01-9CAD-10C6A0BB17BC}" emma:medium="tactile" emma:mode="ink">
            <msink:context xmlns:msink="http://schemas.microsoft.com/ink/2010/main" type="paragraph" rotatedBoundingBox="8923,277 8773,4686 8006,4660 8156,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8D5918-B53B-4605-9C96-C252CD6265BE}" emma:medium="tactile" emma:mode="ink">
              <msink:context xmlns:msink="http://schemas.microsoft.com/ink/2010/main" type="line" rotatedBoundingBox="8923,277 8773,4686 8006,4660 8156,251"/>
            </emma:interpretation>
          </emma:emma>
        </inkml:annotationXML>
        <inkml:traceGroup>
          <inkml:annotationXML>
            <emma:emma xmlns:emma="http://www.w3.org/2003/04/emma" version="1.0">
              <emma:interpretation id="{E1D22605-405E-4DAB-A721-4351DA85E68B}" emma:medium="tactile" emma:mode="ink">
                <msink:context xmlns:msink="http://schemas.microsoft.com/ink/2010/main" type="inkWord" rotatedBoundingBox="8372,258 8372,272 8316,270 8317,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4824-4996 320 0,'0'0'120'0,"12"0"-96"0,-4 3-4 0,-8-3 36 15,0 0-36 1,0 0-28-16,4-3 4 0,-1 3 0 15,5 0 4-15,0 10 8 16,4-6-4-16</inkml:trace>
        </inkml:traceGroup>
        <inkml:traceGroup>
          <inkml:annotationXML>
            <emma:emma xmlns:emma="http://www.w3.org/2003/04/emma" version="1.0">
              <emma:interpretation id="{42A8CBE2-305F-40EF-B18B-AF0C8D8EF896}" emma:medium="tactile" emma:mode="ink">
                <msink:context xmlns:msink="http://schemas.microsoft.com/ink/2010/main" type="inkWord" rotatedBoundingBox="8873,774 8823,2260 8088,2235 8139,749"/>
              </emma:interpretation>
            </emma:emma>
          </inkml:annotationXML>
          <inkml:trace contextRef="#ctx0" brushRef="#br0" timeOffset="482.0695">4940-3375 92 0,'0'27'32'0,"0"-27"-24"0</inkml:trace>
          <inkml:trace contextRef="#ctx0" brushRef="#br0" timeOffset="1336.961">5033-3324 280 0,'0'-3'104'0,"0"3"-84"0,0 0 0 0,-3 7 32 15,3 3-32-15,-4 11 0 16,4-8-12-16</inkml:trace>
          <inkml:trace contextRef="#ctx0" brushRef="#br0" timeOffset="616.9282">4944-3062 312 0,'-15'27'112'0,"15"-27"-84"0,0 28-12 16</inkml:trace>
          <inkml:trace contextRef="#ctx0" brushRef="#br0" timeOffset="-30328.6861">4937-4466 464 0,'3'-4'176'0,"-3"1"-140"0,0 0-8 0,0-4 120 16,8 7-88-16,0 0 44 16,-8-7-60-16,0 3 20 15,8 4-36-15,-8 0-36 16,0 0 4-16,0 0 44 16,0 11-20-16,-8-4 16 15,8-1-20-15,0 1 64 16,-8 4-48-16,4-1 32 15,4 0-36-15,-4 7 16 16,4-3-24-16,-3 7 8 0,6-1-16 0,-3-2 12 16,4-1-16-16,-4-3 24 15,0-4-20-15,0-3 32 16,0 3-28-16</inkml:trace>
          <inkml:trace contextRef="#ctx0" brushRef="#br0" timeOffset="-56962.6695">4635-3909 392 0,'-8'-3'148'0,"8"-4"-116"0,0-3-8 0,0 3 76 16,4 7-60-16,0-11 60 31,3 8-56-31,-3-4 48 0,0 7-52 0,0-3 16 15,0 6-36-15,4-3 8 16,3 7-16-16,1-4 12 16,3 4-16-16,9-3 24 15,-1 3-20-15,8-7 4 16,7 3-8-16,13-3-8 16,11 0 4-16,0 0 20 15,-8-3-12-15,8-1-12 16,-8 4-4-16,-8 0 20 15,1 0-8-15,-20 0 4 16,-8-3-4-16,-7-1 20 16,-4 1-16-16,-8-1-20 15,0 4 0-15,-4-3-84 16,4 3 52-16</inkml:trace>
          <inkml:trace contextRef="#ctx0" brushRef="#br0" timeOffset="-56602.2973">5335-4215 464 0,'0'-3'176'0,"0"3"-140"0,0 3-8 0,0-3 64 16,0 0-56-16,-4 0 24 16,4 7-40-16,0 0 0 15,0 7-12-15,-7 6 20 16,-1 8-16-16,4 16 48 16,4-2-32-16,0 9 4 15,4 4-20-15,0-6 12 16,0-8-16-16,0-7 24 15,3-6-20-15,-3-8 24 32,0 8-24-32,0-21 24 0,0 7-24 0,-4-14-92 15,4 0 44-15</inkml:trace>
        </inkml:traceGroup>
        <inkml:traceGroup>
          <inkml:annotationXML>
            <emma:emma xmlns:emma="http://www.w3.org/2003/04/emma" version="1.0">
              <emma:interpretation id="{2B4B5466-473F-44D0-A2CF-3993D6F08405}" emma:medium="tactile" emma:mode="ink">
                <msink:context xmlns:msink="http://schemas.microsoft.com/ink/2010/main" type="inkWord" rotatedBoundingBox="8839,2772 8822,3250 8224,3230 8241,2752">
                  <msink:destinationLink direction="to" ref="{C10A4AE8-5238-4282-A7D5-A6DD5DC9F0E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3.0759">4968-2494 112 0,'-4'17'44'0,"4"-17"-36"0,7 20 0 0</inkml:trace>
          <inkml:trace contextRef="#ctx0" brushRef="#br0" timeOffset="-54665.565">4774-2137 384 0,'-12'0'140'0,"12"0"-108"0,-7 4-8 16,-1-4 120-16,8 3-84 0,-8 1 36 15,8 3-56-15,-4-4 20 16,8 0-32-16,0-3 44 16,0 4-40-16,0-1 56 15,7 1-52-15,5-1 36 16,7 4-40-16,4 0 0 15,0 0-20-15,4-4-16 16,8 4 0-16,4-7 4 16,-1 4 0-16,5-4 0 15,-5 0 0-15,-7-4 32 16,-4 4-16-16,-16-7-12 16,1 7-8-16,-16-3 12 15,0 6-4-15,-8-6-196 16,0-1 104-16</inkml:trace>
          <inkml:trace contextRef="#ctx0" brushRef="#br0" timeOffset="-54335.6707">5339-2309 268 0,'-23'-3'100'0,"23"3"-76"0,0 3-8 0,0-3 60 15,0 0-44-15,0 0-28 16,8 4-8-16,3-4 0 16,-7 3 4-16,-4-3 44 15,0 0-24-15,0 4 80 16,0 3-56-16,0 10 92 16,-4 3-76-16,-7 8 32 15,15-1-52-15,-16 4-4 16,8 0-24-16,-4-3 0 15,8-1-4-15,-3-6-8 16,6-4 4-16,-6-6 20 16,3-1-12-16,0-14-56 15,3 4 20-15,1-10-228 16,4 3 140-16</inkml:trace>
          <inkml:trace contextRef="#ctx0" brushRef="#br0" timeOffset="997.4388">4921-2157 216 0,'-15'27'80'0,"15"-27"-60"0,-4 28-8 0,4-18 28 16,8 0-24-16</inkml:trace>
          <inkml:trace contextRef="#ctx0" brushRef="#br0" timeOffset="1756.4134">4956-2126 176 0,'0'13'64'0,"0"-13"-48"0,19 18-8 0,-11-11 0 15,4 3-8-15,-1-3 0 16,5 3 0-16,-8-3 8 15,3 3-4-15,-11-3 8 16,4 0-8-16,-8 0-12 16,4 3 4-16</inkml:trace>
        </inkml:traceGroup>
        <inkml:traceGroup>
          <inkml:annotationXML>
            <emma:emma xmlns:emma="http://www.w3.org/2003/04/emma" version="1.0">
              <emma:interpretation id="{7DAD2FE7-64E6-498C-AAC7-1B7BAF49CF97}" emma:medium="tactile" emma:mode="ink">
                <msink:context xmlns:msink="http://schemas.microsoft.com/ink/2010/main" type="inkWord" rotatedBoundingBox="8793,3658 8758,4685 8026,4660 8061,3633"/>
              </emma:interpretation>
            </emma:emma>
          </inkml:annotationXML>
          <inkml:trace contextRef="#ctx0" brushRef="#br0" timeOffset="4817.0494">4565-1517 364 0,'0'-4'132'0,"0"4"-100"0,8 0-12 0,-4 0 52 15,-1 0-44-15,5-3 60 16,0 3-52-16,0-7-16 16,-1 4-12-16,1-4 0 15,4 7-4-15,-4-7-20 16,3 3 8-16,1-3 12 16,-1 7 0-16,1-3 32 15,0 3-20-15,-1 0 40 16,1 7-32-16,3 0-4 15,1 3-12-15,-1 0 28 16,1 1-20-16,-1-8 20 16,5 4-20-16,-1-10 52 15,0-1-36-15,1-6 12 16,-1 3-28-16,0-10 8 16,-3 0-12-16,-1-7 28 15,-7 6-24-15</inkml:trace>
          <inkml:trace contextRef="#ctx0" brushRef="#br0" timeOffset="3136.078">4728-1280 288 0,'-20'-10'108'0,"12"6"-84"0,-7-2-4 15,7 2 152 1,4 4-96-16,1-7 60 0,3 4-80 0,7-4 12 16,5 0-40-16,15 0 16 15,4 7-24-15,4-3-8 16,0 3-8-16,-1-4 20 16,1 8-12-16,-4-4-20 15,-4 7 0-15,-7-1 4 16,-1 5 4-16,-11 3 24 15,0 3-12-15,-16 0 12 16,4 4-12-16,-8-1 36 16,-3 4-24-16</inkml:trace>
          <inkml:trace contextRef="#ctx0" brushRef="#br0" timeOffset="3423.8443">4619-1128 176 0,'0'17'64'0,"0"-17"-48"0,-8 34-8 15,5-13 120 1,3 0-72-16,-8 9 92 15,4 5-84-15,-8-1 56 16,5-3-68-16,-5 4 16 0,4-4-40 16,1 0 16-16,3 0-24 0,0-7 8 15,8-4-16-15,0-9 28 16,3-4-24-16</inkml:trace>
          <inkml:trace contextRef="#ctx0" brushRef="#br0" timeOffset="3703.6335">4929-836 352 0,'-8'-7'132'0,"8"7"-104"0,8 7-8 0,-12-3 104 16,4 2-72-16,-4 5 32 16,4 6-48-16,-8 4-24 15,8 3-4-15,-7 0 16 16,7 0-12-16,-4 0-12 16,4-3-4-16,-8-4 20 15,16-3-8-15</inkml:trace>
          <inkml:trace contextRef="#ctx0" brushRef="#br0" timeOffset="4067.5602">5022-760 312 0,'4'-4'112'0,"-4"4"-84"0,15-10-12 0,-7 10 116 16,3 0-76-16,9 0-4 15,-1 7-32-15,-3 0-16 16,3 3 0-16,-7 4 4 16,-1 3-4-16,-3 4 16 15,-8-1-12-15,-12-2 4 16,5 2-4-16,-13 1-8 15,9-7 4-15,-5-4 84 16,5 0-48-16,3-6-8 16,8-1-20-16,8-3 44 15,3 4-32-15,12-4-20 16,5 0-4-16,2 0 16 16,1-4-8-16,-3 1-224 15,-1 3 120-15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4:03.1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54C054-3305-4578-8573-E2C4BDDE5332}" emma:medium="tactile" emma:mode="ink">
          <msink:context xmlns:msink="http://schemas.microsoft.com/ink/2010/main" type="inkDrawing" rotatedBoundingBox="5641,6280 9644,6099 9647,6172 5644,6353" semanticType="underline" shapeName="Other">
            <msink:sourceLink direction="with" ref="{09363176-DA8E-424C-907D-2F57AD2C5B59}"/>
            <msink:sourceLink direction="with" ref="{6F385FDD-296B-486F-AF7A-953056C661F6}"/>
            <msink:sourceLink direction="with" ref="{7380CBDD-D795-456F-AE56-51F6F7013785}"/>
          </msink:context>
        </emma:interpretation>
      </emma:emma>
    </inkml:annotationXML>
    <inkml:trace contextRef="#ctx0" brushRef="#br0">-1 178 268 0,'0'-10'100'0,"0"10"-76"0,4-4-8 0,-4 1 104 31,0 6-68-31,0-3 32 0,0 0-48 0,0 0 48 15,0 0-48 1,0 0 44-16,8 4-44 0,0-1 24 16,3 0-32-16,1 1-8 15,0 3-12-15,11 0 20 16,0 0-16-16,12-1 12 16,-4 1-12-16,15-3 28 15,-3 3-24-15,15-14-12 16,-4 7-8-16,31-7 48 15,-7 0-24-15,19-3 0 16,-5 6-12-16,28-10-8 16,-19 4 4-16,35 3 4 15,-16 0-4-15,31-10-4 16,-8 10 4-16,19-7 4 16,-18 8-4-16,34-5 52 15,-23 4-32-15,15 1-28 16,-23 6 0-16,19-11 16 15,-15 11-4-15,4-3 4 16,-19 3-4-16,11-4-8 16,-16 1 4-16,1-7 12 15,-16 6-8-15,-11-3 24 16,-28 4-20-16,-7-8-12 16,-16 5-4-16,-11-5 40 15,-9 8-24-15,-10-4-64 16,-9 7 28-16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16.0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7B6B45-16F1-4719-B4B3-A263A32DC15D}" emma:medium="tactile" emma:mode="ink">
          <msink:context xmlns:msink="http://schemas.microsoft.com/ink/2010/main" type="writingRegion" rotatedBoundingBox="9820,448 14763,7 15010,2773 10066,3213"/>
        </emma:interpretation>
      </emma:emma>
    </inkml:annotationXML>
    <inkml:traceGroup>
      <inkml:annotationXML>
        <emma:emma xmlns:emma="http://www.w3.org/2003/04/emma" version="1.0">
          <emma:interpretation id="{6E692029-8204-498F-AA66-FBF6BE8BA0D5}" emma:medium="tactile" emma:mode="ink">
            <msink:context xmlns:msink="http://schemas.microsoft.com/ink/2010/main" type="paragraph" rotatedBoundingBox="10129,385 14249,582 14203,1544 10083,1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77E64-59E4-4EF1-9E33-EA8D4CBE5B36}" emma:medium="tactile" emma:mode="ink">
              <msink:context xmlns:msink="http://schemas.microsoft.com/ink/2010/main" type="line" rotatedBoundingBox="10129,385 14249,582 14203,1544 10083,1347"/>
            </emma:interpretation>
          </emma:emma>
        </inkml:annotationXML>
        <inkml:traceGroup>
          <inkml:annotationXML>
            <emma:emma xmlns:emma="http://www.w3.org/2003/04/emma" version="1.0">
              <emma:interpretation id="{F782CC93-F9C4-4BE6-BF36-246858CA55F0}" emma:medium="tactile" emma:mode="ink">
                <msink:context xmlns:msink="http://schemas.microsoft.com/ink/2010/main" type="inkWord" rotatedBoundingBox="10129,385 10834,419 10809,932 10104,898"/>
              </emma:interpretation>
            </emma:emma>
          </inkml:annotationXML>
          <inkml:trace contextRef="#ctx0" brushRef="#br0">6621-4380 392 0,'-8'0'148'0,"8"0"-116"0,11 0-8 0,-3 0 196 16,0 0-124-16,4-4 52 16,3 4-88-16,4-17-4 15,1 7-32-15,3-14-20 16,4 7-8-16,4-7 28 16,-4-4-12-16,0-6-4 15,0 3-4-15,-3-11 4 16,-13 15-4-16,5-15-4 15,-9 12 4-15,-7-1-4 16,4 6 0-16,-4-2 8 16,0 13-4-16,-4-3 24 15,4 10-16-15,-7-3 4 16,7 3-8-16,0 0 12 16,0 7-12-16,-8 0-4 15,-4 0 0-15,-3 0-4 16,11 7 0-16,-15 0 0 15,7-4 0-15,-4 11 52 16,9-7-28-16,-9 13 24 16,8-2-28-16,-3 13 16 15,7-7-20-15,-4 10 20 0,8 4-24 0,-7 0-4 16,10 0-4-16,1-4 28 16,4-3-16-1,4-3-4-15,7-4-8 0,8-7 28 16,0 0-16-16,4-7 48 15,4 4-36-15,4-14-268 16,-4-7 128-16,-4 4-336 16,-4-4 252-16</inkml:trace>
          <inkml:trace contextRef="#ctx0" brushRef="#br0" timeOffset="349.429">7201-4518 592 0,'-4'0'220'0,"4"0"-172"0,8-7-12 16,-4 4 84 0,4 6-72-16,-1-3 8 15,1 7-36-15,4 0-12 16,7-3-4-16,-11 9 12 15,4 5-8-15,-5-5-4 16,1 4 0-16,-8 1 56 16,0-1-32-16,-15-3 8 15,11 3-24-15,-16-3 0 0,5-4-4 0,-5-3-8 32,1 0 4-32,11-7 4 0,4 7-4 0,8-7 68 15,4 6-40-15,11-6 4 16,9 4-20-16,3-8-12 15,3 8 0-15</inkml:trace>
        </inkml:traceGroup>
        <inkml:traceGroup>
          <inkml:annotationXML>
            <emma:emma xmlns:emma="http://www.w3.org/2003/04/emma" version="1.0">
              <emma:interpretation id="{A0D03D43-5096-4CAC-B92F-65F939AB1F45}" emma:medium="tactile" emma:mode="ink">
                <msink:context xmlns:msink="http://schemas.microsoft.com/ink/2010/main" type="inkWord" rotatedBoundingBox="12074,551 14245,655 14228,1025 12057,921">
                  <msink:destinationLink direction="with" ref="{0F77698D-D73D-4015-92EC-2198C8C98A9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884.5845">8579-4552 464 0,'-4'-7'176'0,"8"0"-140"0,0 0-8 15,-4 4 84 1,8-1-68-16,0-6 44 16,7 3-52-16,1 0 32 15,3-3-36-15,0 3 16 16,1 7-28-16,-1 0 0 15,4 3-12-15,-7 11 20 16,7 0-16-16,-11 7 4 16,3 3-8-16,-11 0 20 0,4-4-16 15,-16 5-12-15,8-8-4 16,-12 3 20-16,1-2-8 0,-12-5 4 16,11 5-4-1,-7-8-16-15,11 7 4 0,-12-10 28 16,13 0-12-16,-5-4-32 15,8 1 12-15,0-4 0 16,4 3 8-16,0-3-12 16,8 4 8-16,-4-1 20 15,11-3-8-15,-3 0 4 16,11-3-4-16,1 3 4 16,-1 0-8-16,0 0 32 15,4 3-20-15,0-3-32 16,0 3 8-16,-7-3 36 15,-1 0-16-15,-7 0 24 16,-5 0-20-16,-7 0-80 16,0 0 36-16,0 7-544 15,-7 0 312-15</inkml:trace>
          <inkml:trace contextRef="#ctx0" brushRef="#br0" timeOffset="1789.6713">10631-4587 436 0,'-12'-6'160'0,"12"6"-124"0,0-7-8 0,0 3 160 31,4 4-108-31,4 0 0 0,0 0-48 0,0 0 4 16,3 7-20-16,1 0 8 16,3 7-12-16,-3-4 0 15,-1 4-4-15,-3-4 12 16,0 4-12-16,-8-11 32 16,4 11-24-16,-16-14 20 15,4 7-20-15,-15-4-36 16,8 4 12-16,-5 0-8 15,1 4 8-15,11-11-20 16,1 6 16-16,10 1 4 16,1 4 8-16,16-1 8 15,-1 0-4-15,0 1-4 16,5-1 4-16,-13-10-4 16,9 10 0-16,-13-10 8 15,-7 4-4-15,0-1-4 16,-7 7 4-16,-1-6 20 15,-4 3-12-15,-7 0 56 16,15 3-36-16,-8-3 4 16,1 0-24-16,7-7 12 15,0 7-16-15,-8-7 48 16,12 6-28-16,-11-6-16 16,-5 0-4-16</inkml:trace>
        </inkml:traceGroup>
        <inkml:traceGroup>
          <inkml:annotationXML>
            <emma:emma xmlns:emma="http://www.w3.org/2003/04/emma" version="1.0">
              <emma:interpretation id="{54954913-BD14-4C8E-A3E1-33FF97E05363}" emma:medium="tactile" emma:mode="ink">
                <msink:context xmlns:msink="http://schemas.microsoft.com/ink/2010/main" type="inkWord" rotatedBoundingBox="11800,953 12795,1001 12772,1476 11778,1428">
                  <msink:destinationLink direction="with" ref="{0F77698D-D73D-4015-92EC-2198C8C98A9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224.2557">9237-4256 416 0,'-3'0'152'0,"3"0"-116"0,-8 3-12 0,0 4 48 16,8 3-44-16,-8 11 96 15,1 3-72-15,-1 14 92 16,4 7-84-16,4 6 24 16,4 4-48-16,4-6-24 15,3-5-4-15,1-6 16 16,3-7-12-16,-3-7 12 15,0-3-12-15,-9-11 28 16,5-3-24-16,-8-7-92 16,4-7 40-16,-4-3-192 15,0-4 128-15,-4-10-412 0,4 3 284 16</inkml:trace>
          <inkml:trace contextRef="#ctx0" brushRef="#br0" timeOffset="-16604.0495">8316-3898 464 0,'-12'0'176'0,"9"-4"-140"0,-1 4-8 0,-4-3 56 16,16 3-52-16,-8-7 48 16,7 3-44-16,-3-2 60 15,4 6-56-15,0-11 20 16,3 11-40-16,9-7 44 16,7 7-36-16,19-3 40 15,1 3-40-15,30 3-16 16,5 4-4-16,7 0 0 15,3 3-4-15,-10-6 16 16,-9 3-12-16,-11-11 4 16,-8 4-4-16,-15 0 4 15,-8 7-8-15,-19-7-48 0,-5 0 28 16</inkml:trace>
        </inkml:traceGroup>
      </inkml:traceGroup>
    </inkml:traceGroup>
    <inkml:traceGroup>
      <inkml:annotationXML>
        <emma:emma xmlns:emma="http://www.w3.org/2003/04/emma" version="1.0">
          <emma:interpretation id="{CAFBDD1F-6CA9-45DE-8445-7B7358080B79}" emma:medium="tactile" emma:mode="ink">
            <msink:context xmlns:msink="http://schemas.microsoft.com/ink/2010/main" type="paragraph" rotatedBoundingBox="9848,763 14791,323 15010,2773 10066,3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BF2620-3C1D-4FD9-878E-4D37616A88A0}" emma:medium="tactile" emma:mode="ink">
              <msink:context xmlns:msink="http://schemas.microsoft.com/ink/2010/main" type="inkBullet" rotatedBoundingBox="9939,1782 10281,1751 10326,2256 9984,2287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10614.726">6570-3368 488 0,'-4'-14'180'0,"-7"7"-140"0,3 0-12 16,4 0 120 0,4 7-88-16,-4-7 72 15,8 4-76-15,-4-8 56 16,8 5-60-16,0-8 4 15,-1 7-32-15,5-7-4 16,0 7-12-16,7-3-16 0,-4 7 4 16,1-1 4-16,-1 4 0 15,1 4 0-15,-1 6 0 0,-3 4-20 16,0-1 12-16,-5 5 32 16,-3-1-16-16,-4 3-16 15,8 5 0-15,-20-1 12 16,12 0 0-16,-15 0 24 15,11 3-16-15,-19-3-4 16,11 0-4-16,-7-3 4 16,-1 0-4-16,-7-4-20 15,8 4 8-15,0-4 12 16,-1 0 0-16,5-7 16 16,3 4-12-16,1-4-12 15,7 1 0-15,-4-4-24 16,4 3 16-16,4-3 4 15,4 0 8-15,0 0 24 16,7-1-12-16,1-2-32 16,4-1 12-16,3 1 8 15,0 3 4-15,8 0-20 16,0-7 8-16,1 0 32 16,2 0-16-16,-2 0-16 15,-1 0 0-15,0 0 20 16,-8 0-4-16,0-4-108 15,1 4 52-15,-12-3-96 16,-5-1 84-16,-6-3-192 16,3 4 144-16</inkml:trace>
        <inkml:trace contextRef="#ctx0" brushRef="#br0" timeOffset="10843.3349">6578-3186 548 0,'0'-10'204'0,"0"10"-156"0,31 3-16 0,-16-3 148 16,-3 3-104-16,7-6 32 15,1 3-64-15,3-7-28 16,8 7-8-16,-4-7 16 15,0 7-12-15</inkml:trace>
      </inkml:traceGroup>
      <inkml:traceGroup>
        <inkml:annotationXML>
          <emma:emma xmlns:emma="http://www.w3.org/2003/04/emma" version="1.0">
            <emma:interpretation id="{21E16527-3367-41B7-A8BB-18D308C9E3A2}" emma:medium="tactile" emma:mode="ink">
              <msink:context xmlns:msink="http://schemas.microsoft.com/ink/2010/main" type="line" rotatedBoundingBox="10133,738 14791,323 15010,2773 10351,3188"/>
            </emma:interpretation>
          </emma:emma>
        </inkml:annotationXML>
        <inkml:traceGroup>
          <inkml:annotationXML>
            <emma:emma xmlns:emma="http://www.w3.org/2003/04/emma" version="1.0">
              <emma:interpretation id="{131F6BBA-0588-40AC-81F6-9FF921A288BA}" emma:medium="tactile" emma:mode="ink">
                <msink:context xmlns:msink="http://schemas.microsoft.com/ink/2010/main" type="inkWord" rotatedBoundingBox="10257,2131 10941,2070 10969,2383 10285,24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621.905">6942-3107 288 0,'-8'-3'108'0,"8"3"-84"0,0 0-4 0,0 0 108 16,0 0-72-16,0-4 76 16,0 4-76-16,0-3 4 15,0 6-36-15,-4-6 40 16,4 3-36-16,-4-4 4 15,4 8-20-15,-7-4 20 16,-1 0-20-16,-4 0 12 16,5 0-12-16,-9 0 12 15,4 7-16-15,-3-1 32 0,-1 5-24 16,5-1 32-16,-1 4-32 0,-3 7 32 16,3-1-32-16,4 4-4 15,12 4-8 1,4-4 12-16,4 0-8 0,7-10 4 15,8-1-4-15,4-9 20 16,4-1-16-16,-4-13 48 16,-4 3-32-16,-4-10-32 15,-3 3 0-15,-13-10 8 16,1 7 0-16,-12-11 24 16,0 8-16-16,-11-8-12 15,3 11-4-15,-3-4-16 16,7 11 12-16,-4-4-24 15,8 7 20-15,4 0-92 16,8 4 56-16,4 0-312 16,3 3 200-16</inkml:trace>
          <inkml:trace contextRef="#ctx0" brushRef="#br0" timeOffset="11950.2797">7213-3128 364 0,'27'0'132'0,"-27"0"-100"0,12-3-12 16,-5 3 96-1,1 3-68-15,0-3 44 16,3 7-56-16,-7 0 32 0,0 7-36 0,0 0 52 16,0-1-48-16,-8 8-16 31,4-4-12-31,-8 7 16 0,4 0-12 0,-7-3-4 15,3 3-4-15,-7-3 20 16,7-4-12-16,-4-3-4 16,8-4-4-16,-3-3-32 15,7 3 16-15,3-6 56 16,9-1-20-16,7-3 68 16,9 0-52-16,10-3-16 15,5-4-16-15,11 0-264 16,4 10 140-16</inkml:trace>
        </inkml:traceGroup>
        <inkml:traceGroup>
          <inkml:annotationXML>
            <emma:emma xmlns:emma="http://www.w3.org/2003/04/emma" version="1.0">
              <emma:interpretation id="{8616E956-A56C-4647-8757-9ABB120B20CC}" emma:medium="tactile" emma:mode="ink">
                <msink:context xmlns:msink="http://schemas.microsoft.com/ink/2010/main" type="inkWord" rotatedBoundingBox="11611,606 13829,408 14048,2859 11829,30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9416.0477">8424-4036 280 0,'-7'7'104'0,"-9"0"-84"0,24 6 0 16,-4-6-12 0,0 0-8-16,3 4 16 15,1-5-8-15,0 1-4 16,4 4 0-16,-5-4-4 16,1-1 0-16</inkml:trace>
          <inkml:trace contextRef="#ctx0" brushRef="#br0" timeOffset="149610.8203">8486-3754 236 0,'4'7'88'0,"-4"-7"-68"0,0 17-4 0,4-17 0 16,4 4-12-16</inkml:trace>
          <inkml:trace contextRef="#ctx0" brushRef="#br0" timeOffset="149806.3289">8455-3424 248 0,'-3'14'92'0,"3"-14"-72"0,11 11-4 16,-7-5 96 0,0 1-64-16,-4 7 8 15,4-7-36-15</inkml:trace>
          <inkml:trace contextRef="#ctx0" brushRef="#br0" timeOffset="151894.1628">8281-3079 280 0,'-19'-4'104'0,"15"4"-84"15,39 0 0-15,-24 0 108 16,-3 0-72-16,-4 0 120 15,0 0-100-15,0 0 48 16,0 0-68-16,-4 0 56 16,0 0-64-16,4 0-8 15,7 4-24-15,5-4-20 16,7 3 0-16,8-3 40 16,0 3-24-16,23-6-20 15,4-4 4-15,12 0 8 0,-4 7 0 16,-1-3 8-16,-7 6-8 15,-15-3 8-15,-12 0-8 0,-12-3 8 16,1 3-8 0,-13-4-4-16,-7 1 4 0,0-4-128 15,0 7 68-15</inkml:trace>
          <inkml:trace contextRef="#ctx0" brushRef="#br0" timeOffset="1230.6844">10139-4439 404 0,'-23'0'148'0,"23"0"-112"15,-11 7-12-15,7 0 240 16,4-3-148-16,-4-4 44 16,4 3-96-16,8-6 12 15,3 3-44-15,9-4 8 16,-1 4-24-16,4-10 0 15,4 3-8-15,-4-10 4 16,5 0-8-16,-5-18-4 16,0 18 4-16,-4-28 20 15,-3 7-12-15,-8-3-12 16,-5 7-4-16,-6-8 12 16,3 15-4-16,-8-1-4 0,4 11 4 0,-8 0-24 15,8 7 12-15,-7 3-24 16,7 3 20-16,-8 1-12 15,9 6 12-15,-9 4 44 16,4 3-20-16,-7 11 36 16,7-4-32-16,-8 18 48 15,5-1-36-15,3 7 12 16,4 1-24-16,8-1 20 16,4 0-24-16,3-3 12 15,1-10-12-15,4-4 0 16,-1-7-4-16,1 0-172 15,-1-7 88-15,0-6-192 16,1 6 156-16</inkml:trace>
          <inkml:trace contextRef="#ctx0" brushRef="#br0" timeOffset="150915.8006">8394-3062 624 0,'-12'27'228'0,"12"-27"-176"0,46 31-16 0,-30-14 16 16,-5 4-36-16,1 7-164 16,4-1 80-16</inkml:trace>
          <inkml:trace contextRef="#ctx0" brushRef="#br0" timeOffset="149926.1698">8390-3165 248 0,'0'10'92'0,"0"-10"-72"0,34 10-4 0</inkml:trace>
          <inkml:trace contextRef="#ctx0" brushRef="#br0" timeOffset="150079.5758">8417-2962 508 0,'-23'17'188'0,"23"-17"-148"0,30 31-8 0,-22-14 52 15,0 0-52-15,0 0-48 16,3 4 8-16</inkml:trace>
          <inkml:trace contextRef="#ctx0" brushRef="#br0" timeOffset="150194.8825">8448-2563 280 0,'-16'13'104'0,"16"-13"-84"0,23 21 0 16</inkml:trace>
          <inkml:trace contextRef="#ctx0" brushRef="#br0" timeOffset="151131.8749">8479-2639 696 0,'-43'28'256'0,"43"-28"-196"0,23 24-20 16,-15-14 244-1,0 0-164-15,-4 4 28 16,3 3-88-16,-3 4 0 0,4 3-40 0,-4 0 8 16,4 0-16-16,-4 0-44 15,3 4 20-15,-3-1-156 16,0-3 92-16,-4 0-20 15,8 1 56-15,-8-5-24 16,8 1 32-16,-8-1-156 16,3-6 104-16</inkml:trace>
          <inkml:trace contextRef="#ctx0" brushRef="#br0" timeOffset="150796.9841">8483-3348 880 0,'-8'7'328'0,"-19"-7"-256"0,46 0-16 0,-11 0 80 15,0 3-84-15,-5 1-4 16,1 6-28-16,4 4-208 16,0-7 100-16</inkml:trace>
        </inkml:traceGroup>
        <inkml:traceGroup>
          <inkml:annotationXML>
            <emma:emma xmlns:emma="http://www.w3.org/2003/04/emma" version="1.0">
              <emma:interpretation id="{56DC72FC-B360-4993-AF3B-865B6DA8B180}" emma:medium="tactile" emma:mode="ink">
                <msink:context xmlns:msink="http://schemas.microsoft.com/ink/2010/main" type="inkWord" rotatedBoundingBox="12324,2054 12649,2024 12674,2303 12348,2333"/>
              </emma:interpretation>
              <emma:one-of disjunction-type="recognition" id="oneOf5">
                <emma:interpretation id="interp5" emma:lang="" emma:confidence="1">
                  <emma:literal>&gt;</emma:literal>
                </emma:interpretation>
                <emma:interpretation id="interp6" emma:lang="" emma:confidence="0">
                  <emma:literal>7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52175.4072">8850-3193 632 0,'-19'-7'236'0,"19"7"-184"0,12 10-16 0,3-6 104 16,-3-1-84-16,23 4-4 16,-5 4-32-16,9-1-16 15,4 0 0-15,-5-3 12 16,1 0-8-16,-8 0-20 15,-4 0 4-15,-19 0 12 16,0-1 0-16,-16 1 112 16,-4 0-64-16,-15 7 60 15,4 0-68-15,-4 3 16 16,8 4-40-16,-5-1-8 0,17 4-8 0,-1 0-368 31,8-3 200-31</inkml:trace>
        </inkml:traceGroup>
        <inkml:traceGroup>
          <inkml:annotationXML>
            <emma:emma xmlns:emma="http://www.w3.org/2003/04/emma" version="1.0">
              <emma:interpretation id="{11E7DE93-11C7-4E15-8321-ADD2481C71B6}" emma:medium="tactile" emma:mode="ink">
                <msink:context xmlns:msink="http://schemas.microsoft.com/ink/2010/main" type="inkWord" rotatedBoundingBox="13939,1727 14909,1641 14960,2221 13991,230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216.3336">10542-3262 592 0,'8'-7'220'0,"-8"7"-172"0,11-3-12 0,-3-1 68 16,4 8-64-16,7-8 28 15,8 4-40-15,4 0-16 16,4-3-8-16,4 0-4 15,-4 3 0-15</inkml:trace>
          <inkml:trace contextRef="#ctx0" brushRef="#br0" timeOffset="13833.9765">11103-3210 288 0,'-7'-4'108'0,"7"4"-84"0,-12 0-4 0,-4 0 84 15,16 7-60-15,-19-3 36 16,8 3-48-16,-13-1 60 16,9 1-52-16,-8 7 52 15,3 0-52-15,1 0 52 16,-1 3-56-16,9 0 12 16,3 4-32-16,0-4-8 15,5 0-4-15,3-7 20 16,3 1-12-16,17-11 24 15,-1 3-24-15,8-13 12 16,0 3-12-16,8-7-16 16,-4 4 0-16,-12-4 4 15,1 4 0-15,-5-4 0 16,-3 4 0-16,-12-4 16 16,4 4-8-16,-12-4-4 15,4 7 0-15,-7-3-16 16,7 6 8-16,-4-3-4 15,8 4 0-15,0-4-132 16,8 7 72-16</inkml:trace>
          <inkml:trace contextRef="#ctx0" brushRef="#br0" timeOffset="14263.6226">11305-3227 456 0,'0'0'168'0,"0"0"-128"0,3 0-16 15,1 0 36 1,4 3-40-16,4-3 44 16,-1 3-36-16,5 1 20 15,3 3-28-15,1 0 16 16,-1 0-20-16,-4-1-24 16,-3 1 0-16,-8 0 40 15,4 4-20-15,-16-5 16 16,0 1-16-16,-11-3-8 0,-1-1 0 15,-7-3-4-15,8 4 0 0,0-1-28 16,3 0 16-16,16 1-4 16,0 3 8-16,8-4 16 15,7 4-4-15,5 0-20 16,3 3 8-16,-4-3 12 16,-3 0 0-16,-9 0-12 15,5 0 4-15,-12-4 12 16,4 4-4-16,-16 0 68 15,5 0-40-15,-13-4 60 16,1 4-56-16,0-3-32 16,11-1-8-16,-4 1 16 15,4-1-4-15</inkml:trace>
          <inkml:trace contextRef="#ctx0" brushRef="#br0" timeOffset="13001.7628">10581-3475 340 0,'-12'-14'128'0,"8"11"-100"0,0-1-8 0,0 1 132 15,8-1-88-15,-4-3 104 16,4 4-92-16,0-7 12 16,8 6-52-16,3-6-4 15,8 6-20-15,5 1 12 16,-1 3-16-16,0 0-4 16,0 7 0-16,0-4-4 15,-4 4 0-15,-4 0 32 16,5 0-16-16,-5 0-4 15,-7 0-8-15,-8 0 40 16,-1 0-24-16,-6 3-20 16,-1 7 0-16,-8 7 8 15,-3 0-4-15,-13 4-12 16,17 3 4-16,-24 0 28 16,12-4-12-16,-16 1-12 15,8-4-4-15,-8 3 12 16,8-9-4-16,0 2-12 15,8-3 4-15,0-3-4 16,8 3 0-16,3-6-12 16,12-1 12-16,4-7 32 15,7 4-16-15,9-3 16 16,3-4-12-16,8 0-24 16,4 3 4-16,4-3 4 15,-5 4 4-15,-3-4 44 0,0 3-24 16,-4-3-20-16,-3 0 0 0,-5-3-20 15,0 3 12-15,-7-7-164 16,-4 7 96-16,-8-7-268 16,0 7 192-16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4:22.3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EFF5CE-81A0-4E23-8B6E-963ABDE0496E}" emma:medium="tactile" emma:mode="ink">
          <msink:context xmlns:msink="http://schemas.microsoft.com/ink/2010/main" type="inkDrawing" rotatedBoundingBox="11350,6294 17633,6028 17636,6092 11352,6358" semanticType="underline" shapeName="Other">
            <msink:sourceLink direction="with" ref="{DF65A8B2-EAB4-4714-9EAC-02897D122028}"/>
            <msink:sourceLink direction="with" ref="{8F37D13F-1718-474C-8FE6-4A7845F26BD9}"/>
            <msink:sourceLink direction="with" ref="{2CC0266A-4FBA-43AB-A17C-BF731ED43458}"/>
            <msink:sourceLink direction="with" ref="{543FDFE5-1C29-4264-A24D-D1BB2E9BC9F7}"/>
          </msink:context>
        </emma:interpretation>
      </emma:emma>
    </inkml:annotationXML>
    <inkml:trace contextRef="#ctx0" brushRef="#br0">-2 275 312 0,'0'-3'112'0,"-4"3"-84"0,4 0-12 16,0 0 72-16,0 0-52 0,0 0 40 15,0 0-44-15,0 0 36 16,0 0-40-16,4 0 40 16,4 3-40-16,0 1 20 15,-1-1-28-15,1 0 16 16,4 1-20-16,3-4 20 15,1 3-24-15,11-6 24 16,4 3-24-16,15-7 4 16,1 4-8-16,11-4-24 15,-4 3 8-15,4-3 12 16,-4 7 0-16,0-6 16 16,-3 2-12-16,15-6-12 15,-4 3 0-15,19-3-4 16,-8 6 0-16,13-10 8 15,-13 11 0-15,12-7 16 16,-11 3-8-16,19 0-4 16,-8 3 0-16,12 1-4 15,-16 3 0-15,0-4 0 16,-7 8 0-16,11-8 8 16,-8-2-4-16,16-1-12 15,-8 3 4-15,1 4 20 16,-9 0-8-16,-3-3-12 15,-12 3 0-15,7-4-4 16,-7 4 0-16,12-3 8 16,-9 3 0-16,9 0 8 0,-12 3-4 0,4-3-4 15,-8 4 4-15,4-14 4 16,-4 10-4-16,12-4-4 16,-9 4 4-16,13-3-16 15,-8 6 8-15,0-3 12 16,-8 0-4-16,-4 0-20 15,-8 0 8-15,9-3 12 16,3-1 0-16,7-6-4 16,1 6 4-16,19-6-4 15,-11 10 0-15,7 0 16 16,-11 0-8-16,11-7-12 16,-15 4 0-16,31-4-16 15,-16 3 12-15,20 1 12 16,-12 3 0-16,11-7-12 15,-7 4 4-15,20-8 4 16,-9 11 0-16,8-7 8 16,-11 7-4-16,19-3-12 15,-8 3 4-15,16-7 20 16,-16 4-8-16,4-8-4 16,-7 8 0-16,-5-4 56 15,-7 4-32-15,-23-4 40 16,-9 7-36-16,-22-4 36 15,-8 4-40-15,-20-3-32 16,-7 3 0-16,-12 0-52 16,0 3 28-16,-7 1-424 0,-1-1 248 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2:47.6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39FB3E-05D2-4051-A9DA-21F6097051F6}" emma:medium="tactile" emma:mode="ink">
          <msink:context xmlns:msink="http://schemas.microsoft.com/ink/2010/main" type="writingRegion" rotatedBoundingBox="4599,1055 4775,3585 3950,3643 3773,1113"/>
        </emma:interpretation>
      </emma:emma>
    </inkml:annotationXML>
    <inkml:traceGroup>
      <inkml:annotationXML>
        <emma:emma xmlns:emma="http://www.w3.org/2003/04/emma" version="1.0">
          <emma:interpretation id="{770981B2-84B3-440C-A7B5-73AE7255B0AC}" emma:medium="tactile" emma:mode="ink">
            <msink:context xmlns:msink="http://schemas.microsoft.com/ink/2010/main" type="paragraph" rotatedBoundingBox="4605,1056 4576,1452 4530,1449 4558,1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BAB733-073B-4997-9058-56EF2F30B802}" emma:medium="tactile" emma:mode="ink">
              <msink:context xmlns:msink="http://schemas.microsoft.com/ink/2010/main" type="line" rotatedBoundingBox="4605,1056 4576,1452 4530,1449 4558,1053"/>
            </emma:interpretation>
          </emma:emma>
        </inkml:annotationXML>
        <inkml:traceGroup>
          <inkml:annotationXML>
            <emma:emma xmlns:emma="http://www.w3.org/2003/04/emma" version="1.0">
              <emma:interpretation id="{BF18A37A-4359-4756-B2FE-B33472FE0F67}" emma:medium="tactile" emma:mode="ink">
                <msink:context xmlns:msink="http://schemas.microsoft.com/ink/2010/main" type="inkWord" rotatedBoundingBox="4605,1056 4576,1452 4530,1449 4558,1053"/>
              </emma:interpretation>
            </emma:emma>
          </inkml:annotationXML>
          <inkml:trace contextRef="#ctx0" brushRef="#br0">65 28 236 0,'-4'-21'88'0,"4"21"-68"0,0-3-4 0,-4-1-8 16,4 8-8-16,-7-4 0 15,3 3 0-15,-4 4 44 16,4 7-24-16,-4 17 96 15,4-4-64-15,-3 18-24 16,3 0-16-16,0 6 12 16,0-6-12-16,4-11 4 0,12 1-8 0,-12-18 12 15,7 4-12-15,-3-11 4 16,4-3-4-16,-8-14 4 16,8 0-8-16</inkml:trace>
        </inkml:traceGroup>
      </inkml:traceGroup>
    </inkml:traceGroup>
    <inkml:traceGroup>
      <inkml:annotationXML>
        <emma:emma xmlns:emma="http://www.w3.org/2003/04/emma" version="1.0">
          <emma:interpretation id="{DECBE36C-7DFE-4B8E-BE2B-F83A72D713C0}" emma:medium="tactile" emma:mode="ink">
            <msink:context xmlns:msink="http://schemas.microsoft.com/ink/2010/main" type="paragraph" rotatedBoundingBox="4484,1172 4653,3594 3950,3643 3781,1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48A92-B7B5-4097-BE33-69A106FEC135}" emma:medium="tactile" emma:mode="ink">
              <msink:context xmlns:msink="http://schemas.microsoft.com/ink/2010/main" type="inkBullet" rotatedBoundingBox="4126,1197 4133,1295 4103,1297 4097,119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768999.0076">-430 157 156 0,'-4'-14'56'15,"4"14"-44"-15,0 4-4 0,0-4 44 16,0 0-32-16,-4 0 24 16,4 6-24-16,0-2 44 15,8 3-36-15,-5 0 20 16,1 3-28-16,0 0-8 16,0 4-8-16,0 3 40 15,4 0-24-15</inkml:trace>
      </inkml:traceGroup>
      <inkml:traceGroup>
        <inkml:annotationXML>
          <emma:emma xmlns:emma="http://www.w3.org/2003/04/emma" version="1.0">
            <emma:interpretation id="{8D5934DF-E931-45C8-AE9C-1F6122CE3C24}" emma:medium="tactile" emma:mode="ink">
              <msink:context xmlns:msink="http://schemas.microsoft.com/ink/2010/main" type="line" rotatedBoundingBox="4520,1682 4653,3594 3950,3643 3816,1731"/>
            </emma:interpretation>
          </emma:emma>
        </inkml:annotationXML>
        <inkml:traceGroup>
          <inkml:annotationXML>
            <emma:emma xmlns:emma="http://www.w3.org/2003/04/emma" version="1.0">
              <emma:interpretation id="{D9DB1768-DAF2-4BC6-8687-C33695FF5D17}" emma:medium="tactile" emma:mode="ink">
                <msink:context xmlns:msink="http://schemas.microsoft.com/ink/2010/main" type="inkWord" rotatedBoundingBox="4156,1707 4160,1759 4084,1765 4081,1712"/>
              </emma:interpretation>
              <emma:one-of disjunction-type="recognition" id="oneOf1">
                <emma:interpretation id="interp1" emma:lang="" emma:confidence="1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70019.7223">-454 670 384 0,'12'-14'140'0,"-12"14"-108"0,8 0-8 0,-1 0-56 16,1 7 12-16,4-4-12 16,-4 7 20-16,3 4 24 15,1 0-4-15</inkml:trace>
        </inkml:traceGroup>
        <inkml:traceGroup>
          <inkml:annotationXML>
            <emma:emma xmlns:emma="http://www.w3.org/2003/04/emma" version="1.0">
              <emma:interpretation id="{4F586B20-FEC0-44BE-A716-30B22818D486}" emma:medium="tactile" emma:mode="ink">
                <msink:context xmlns:msink="http://schemas.microsoft.com/ink/2010/main" type="inkWord" rotatedBoundingBox="4073,2267 4075,2292 4056,2294 4055,22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9285.2687">-465 1217 248 0,'-16'-4'92'0,"16"4"-72"0,8 11-4 0,0-5-20 15,-4 1 0-15</inkml:trace>
        </inkml:traceGroup>
        <inkml:traceGroup>
          <inkml:annotationXML>
            <emma:emma xmlns:emma="http://www.w3.org/2003/04/emma" version="1.0">
              <emma:interpretation id="{E3DBA62A-0A5F-40C1-AB0C-4181A0FB305C}" emma:medium="tactile" emma:mode="ink">
                <msink:context xmlns:msink="http://schemas.microsoft.com/ink/2010/main" type="inkWord" rotatedBoundingBox="4170,2384 4181,2537 4158,2539 4148,2386"/>
              </emma:interpretation>
              <emma:one-of disjunction-type="recognition" id="oneOf3"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~</emma:literal>
                </emma:interpretation>
                <emma:interpretation id="interp11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70155.0824">-380 1344 436 0,'-8'-14'160'0,"8"14"-124"0,16 21-8 15,-12-4 36 1,3 7-40-16,-7 17-196 15,0 8 92-15</inkml:trace>
        </inkml:traceGroup>
        <inkml:traceGroup>
          <inkml:annotationXML>
            <emma:emma xmlns:emma="http://www.w3.org/2003/04/emma" version="1.0">
              <emma:interpretation id="{31597E55-33EB-4263-8D02-7AC00A2EAD02}" emma:medium="tactile" emma:mode="ink">
                <msink:context xmlns:msink="http://schemas.microsoft.com/ink/2010/main" type="inkWord" rotatedBoundingBox="4136,2682 4140,2735 4117,2737 4113,268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69408.0962">-399 1626 340 0,'-12'14'128'0,"12"-14"-100"0,-8 41-8 15</inkml:trace>
        </inkml:traceGroup>
        <inkml:traceGroup>
          <inkml:annotationXML>
            <emma:emma xmlns:emma="http://www.w3.org/2003/04/emma" version="1.0">
              <emma:interpretation id="{392A4D13-4271-4046-AD35-34861DD5DFF6}" emma:medium="tactile" emma:mode="ink">
                <msink:context xmlns:msink="http://schemas.microsoft.com/ink/2010/main" type="inkWord" rotatedBoundingBox="4132,2911 4137,2977 4121,2979 4117,2913"/>
              </emma:interpretation>
              <emma:one-of disjunction-type="recognition" id="oneOf5"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•</emma:literal>
                </emma:interpretation>
                <emma:interpretation id="interp1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770278.4104">-411 1864 416 0,'-8'-7'152'0,"8"7"-116"0,8 7-12 0,-8-1-32 15,4 5 0-15,-4 3 76 16,8 13-40-16</inkml:trace>
        </inkml:traceGroup>
        <inkml:traceGroup>
          <inkml:annotationXML>
            <emma:emma xmlns:emma="http://www.w3.org/2003/04/emma" version="1.0">
              <emma:interpretation id="{BCE1AEB6-F859-4195-8563-899900B1C629}" emma:medium="tactile" emma:mode="ink">
                <msink:context xmlns:msink="http://schemas.microsoft.com/ink/2010/main" type="inkWord" rotatedBoundingBox="3954,3176 4604,2897 4722,3171 4072,3450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69554.9861">-496 2191 332 0,'-12'10'120'0,"12"-10"-92"0,4 45-8 0,0-28 16 15,0 3-24-15,0 11 40 16,3 0-28-16</inkml:trace>
          <inkml:trace contextRef="#ctx0" brushRef="#br0" timeOffset="2550.8163">69 1841 436 0,'0'14'160'0,"0"-14"-124"0,4 48-8 0,-4-24 0 15,0 4-20-15,0 3 40 16,0 3-24-16,0-3 32 16,4-3-32-16,-4-8 4 15,4 1-16-15,-4-7 20 16,0-1-20-16,0-6 24 15,0 0-24-15,-4-10-32 16,4-1 12-16</inkml:trace>
        </inkml:traceGroup>
        <inkml:traceGroup>
          <inkml:annotationXML>
            <emma:emma xmlns:emma="http://www.w3.org/2003/04/emma" version="1.0">
              <emma:interpretation id="{99BB403D-737A-4496-B235-7BFAF739001A}" emma:medium="tactile" emma:mode="ink">
                <msink:context xmlns:msink="http://schemas.microsoft.com/ink/2010/main" type="inkWord" rotatedBoundingBox="4097,3530 4101,3583 4081,3585 4078,3531"/>
              </emma:interpretation>
              <emma:one-of disjunction-type="recognition" id="oneOf7">
                <emma:interpretation id="interp19" emma:lang="" emma:confidence="0">
                  <emma:literal>-</emma:literal>
                </emma:interpretation>
                <emma:interpretation id="interp20" emma:lang="" emma:confidence="0">
                  <emma:literal>_</emma:literal>
                </emma:interpretation>
                <emma:interpretation id="interp21" emma:lang="" emma:confidence="0">
                  <emma:literal>•</emma:literal>
                </emma:interpretation>
                <emma:interpretation id="interp22" emma:lang="" emma:confidence="0">
                  <emma:literal>.</emma:literal>
                </emma:interpretation>
                <emma:interpretation id="interp23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770399.3446">-438 2476 372 0,'-20'0'140'0,"20"0"-112"0,12 17-4 0,-12-3 64 16,8 7-52-16</inkml:trace>
        </inkml:traceGroup>
        <inkml:traceGroup>
          <inkml:annotationXML>
            <emma:emma xmlns:emma="http://www.w3.org/2003/04/emma" version="1.0">
              <emma:interpretation id="{E2D51E2E-0769-4DF2-B26B-248B3355BF12}" emma:medium="tactile" emma:mode="ink">
                <msink:context xmlns:msink="http://schemas.microsoft.com/ink/2010/main" type="inkWord" rotatedBoundingBox="3970,3585 3974,3642 3950,3643 3946,3587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69673.8059">-562 2586 496 0,'-16'-55'184'15,"16"55"-140"-15,-7 0-16 0,3 7-24 16,8 7-8-16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14.3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9EF031-7205-4A33-A52B-B241683F2216}" emma:medium="tactile" emma:mode="ink">
          <msink:context xmlns:msink="http://schemas.microsoft.com/ink/2010/main" type="writingRegion" rotatedBoundingBox="6107,427 6862,427 6862,981 6107,981"/>
        </emma:interpretation>
      </emma:emma>
    </inkml:annotationXML>
    <inkml:traceGroup>
      <inkml:annotationXML>
        <emma:emma xmlns:emma="http://www.w3.org/2003/04/emma" version="1.0">
          <emma:interpretation id="{A198DABA-EA77-47CC-81DB-6A7969080505}" emma:medium="tactile" emma:mode="ink">
            <msink:context xmlns:msink="http://schemas.microsoft.com/ink/2010/main" type="paragraph" rotatedBoundingBox="6107,427 6862,427 6862,981 6107,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70B63E-474C-4265-BEA3-3CD3D34E93A0}" emma:medium="tactile" emma:mode="ink">
              <msink:context xmlns:msink="http://schemas.microsoft.com/ink/2010/main" type="line" rotatedBoundingBox="6107,427 6862,427 6862,981 6107,981"/>
            </emma:interpretation>
          </emma:emma>
        </inkml:annotationXML>
        <inkml:traceGroup>
          <inkml:annotationXML>
            <emma:emma xmlns:emma="http://www.w3.org/2003/04/emma" version="1.0">
              <emma:interpretation id="{748F9E21-4263-4EAA-AC38-C494E4B7FCB5}" emma:medium="tactile" emma:mode="ink">
                <msink:context xmlns:msink="http://schemas.microsoft.com/ink/2010/main" type="inkWord" rotatedBoundingBox="6107,427 6862,427 6862,981 6107,981"/>
              </emma:interpretation>
            </emma:emma>
          </inkml:annotationXML>
          <inkml:trace contextRef="#ctx0" brushRef="#br0">2622-4349 548 0,'-8'0'204'0,"8"0"-156"0,0 3-16 15,0 1 168 1,0-1-116-16,4-3 64 16,0 4-88-16,3-4 44 15,9 0-60-15,11-7-12 16,8 3-20-16,11-10 8 15,1 1-12-15,7-4-4 16,0-4 0-16,-4-17-136 0,-3 14 72 0,-8-21-12 31,-8 14 44-31,-8-10 36 0,-4 10-4 0,-7-14 0 16,-4 14 0-16,-8 0 12 16,0 11-8-16,-4-8-20 15,0 14 4-15,-4-3 20 16,8 10-4-16,-8 0-4 15,8 4 0-15,-7 0-4 16,3 6 0-16,-4 0 8 16,0 8-4-16,-11-1 52 15,3 7-32-15,-11 7 0 16,8 11-16-16,-8 9 56 16,7 1-36-16,-3 10 16 15,8-3-28-15,3 0 36 16,8-18-28-16,8 7 12 15,8-13-20-15,3-4 28 16,5-10-28-16,7-1 4 16,-8-6-12-16,4-3-348 15,1-1 184-15</inkml:trace>
          <inkml:trace contextRef="#ctx0" brushRef="#br0" timeOffset="466.883">3342-4408 300 0,'-12'0'112'0,"12"0"-88"0,-4 0-8 0,0-3 172 15,8 3-108-15,-4-4 44 16,0 8-72-16,0-4-4 16,0 0-28-16,4 0 60 15,0 0-48-15,0 0 48 16,0 0-44-16,-4 3 8 15,4 4-28-15,-4 0 36 16,3 3-28-16,-3 1 4 16,-3-1-16-16,3 4 28 15,3-4-24-15,-3 0 40 16,0 1-32-16,-3-4-4 16,3 3-12-16,-4-3-8 15,8 0 4-15,-4-4 4 16,0 1-4-16,3-4 24 15,1 7-16-15,-4-7-196 16,16 0 96-16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6:26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AA72AA-47F2-4463-9D9E-659D5D3275A2}" emma:medium="tactile" emma:mode="ink">
          <msink:context xmlns:msink="http://schemas.microsoft.com/ink/2010/main" type="inkDrawing" rotatedBoundingBox="5976,9552 13900,9717 13896,9897 5972,9733" semanticType="underline" shapeName="Other"/>
        </emma:interpretation>
      </emma:emma>
    </inkml:annotationXML>
    <inkml:trace contextRef="#ctx0" brushRef="#br0">-5 0 248 0,'8'3'92'0,"-8"-3"-72"0,-8 0-4 16,8 0 60 0,0 0-44-16,0 0 24 0,0 0-36 0,0 0 96 15,0 0-64-15,0 0 28 16,0 0-44-16,0 0 4 16,0 0-24-16,8 0-16 15,0 0-4-15,0 0 28 16,-5 0-12-16,5 0 4 15,4 4-8-15,3-4 4 16,-3 0-8-16,3 0 8 16,5 0-8-16,3 0 8 15,4 0-8-15,12 0-4 16,-4 0 4-16,11 0-4 16,4 3 0-16,5 1 0 15,-1-1 0-15,4-3 8 16,-12 4-4-16,20-4-12 15,-8 0 4-15,16 0 28 16,-1 0-12-16,5-4 4 16,-13 11-8-16,9 3-8 15,-20-6 4-15,12-1-4 16,-8 4 0-16,16-3 0 16,-5-1 0-16,13 0 0 15,-9 4 0-15,8-3 0 16,-11 3 0-16,0-4 16 15,-4 1-8-15,11-4-20 16,-7 6 4-16,7 1 12 16,-3 0 0-16,-1-3 8 0,-7 6-8 0,8-3 8 15,-5 0-8-15,28-4-12 16,-12 4 4 0,12 0 4-16,-12 0 0 0,8-4 8 15,-15 4-4-15,14-3-20 16,-10-1 8-16,7-3 12 15,-12 7 0-15,4-4-4 16,-15 1 4-16,4-4 20 16,-12 3-12-16,8-6-32 15,-8 3 12-15,15-4 0 16,-3 4 8-16,4 0 0 16,-5 4 0-16,1-1 0 15,-12 4 0-15,12-3 0 16,-12-4 0-16,12 0 0 15,-5 3 0-15,9-3 0 16,-8 3 0-16,0 1 0 16,-5-1 0-16,-2-3 8 15,-5 4-4-15,8-4-12 16,-4 0 4-16,11 0 12 16,-3 0-4-16,0 0 8 15,-8 0-8-15,0 0-12 16,-8 0 4-16,1 0-4 15,-9 0 0-15,9-7 8 16,-1 7 0-16,12-4 24 16,-4 4-12-16,16-3-32 15,-16 6 12-15,7-3 0 0,-6 4 8 16,6-4 8-16,-10 3-4 0,10-6 16 16,-7 3-12-16,8-7-20 15,8 7 4-15,-8-3-4 16,-1 6 4-16,1-10 8 15,0 7 0-15,0-3 24 16,0-1-12-16,27-3-32 16,-4 4 12-16,7-1 0 15,-7 4 8-15,16-3 16 16,-12 0-8-16,11-8 40 16,-7 11-24-16,-4-7 4 15,-8 7-16-15,-7-6 36 16,-16 6-24-16,-4-7 32 15,-8 3-32-15,-4-3 32 16,-7 4-32-16,-4-4-12 16,-8 4-8-16,-8-4-4 15,-3 7 0-15,-8-4 24 16,-4 8-12-16,-8-4-32 16,0 3 12-16,-8 1-308 15,4-1 176-15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34.43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8T17:57:16.608"/>
    </inkml:context>
  </inkml:definitions>
  <inkml:traceGroup>
    <inkml:annotationXML>
      <emma:emma xmlns:emma="http://www.w3.org/2003/04/emma" version="1.0">
        <emma:interpretation id="{C323D11D-9668-4F01-80B6-1E7F66017621}" emma:medium="tactile" emma:mode="ink">
          <msink:context xmlns:msink="http://schemas.microsoft.com/ink/2010/main" type="writingRegion" rotatedBoundingBox="473,3154 22424,2638 22806,18891 855,19407"/>
        </emma:interpretation>
      </emma:emma>
    </inkml:annotationXML>
    <inkml:traceGroup>
      <inkml:annotationXML>
        <emma:emma xmlns:emma="http://www.w3.org/2003/04/emma" version="1.0">
          <emma:interpretation id="{5ADD60B8-5ECF-4977-90E2-80A70B036997}" emma:medium="tactile" emma:mode="ink">
            <msink:context xmlns:msink="http://schemas.microsoft.com/ink/2010/main" type="paragraph" rotatedBoundingBox="10394,2889 14812,2850 14826,4435 10408,447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9B09B36-A68A-4D4F-8952-02BE1D0FC8BD}" emma:medium="tactile" emma:mode="ink">
              <msink:context xmlns:msink="http://schemas.microsoft.com/ink/2010/main" type="inkBullet" rotatedBoundingBox="10399,3403 11363,3394 11372,4426 10408,4435"/>
            </emma:interpretation>
          </emma:emma>
        </inkml:annotationXML>
        <inkml:trace contextRef="#ctx0" brushRef="#br0">-10406-5851 216 0,'-8'7'80'0,"16"-7"-60"0,-8 3-8 0,0-3 160 16,0 0-96-16,0 0 60 15,0 4-80-15,-8-4 36 16,8 3-52-16,0-6 96 16,0 3-80-16,0-4 28 15,0 1-48-15,-7-7 32 16,7-4-40-16,-4-10-4 15,8 0-16-15,-4-24 20 16,0 3-16-16,0-21-12 16,7 11-4-16,-3-13 12 15,8 12-4-15,-1-2-12 0,-3 3 4 16,8 7-4 0,-1 3 0-16,5-3 60 0,-1 10-28 0,4-7 24 15,0 7-28-15,4-3 28 16,1 7-32-16,3-4-12 15,-4 7-8-15,0 0 48 16,-4 7-24-16,0 3-28 16,-3 7 4-16,-5 8-8 15,-3 6 4-15,-5 6 24 16,5 8-8-16,-12 10 24 16,0 4-20-16,-4 3-4 15,4 3-4-15,-8-3 12 16,1-3-8-16,-9-4 24 15,8 0-20-15,-7-7-40 16,7-3 16-16,-3-4-120 16,7-3 72-16,0-7-36 15,4 0 56-15,0-3-4 16,8 3 28-16,-1 0-28 16,1 3 28-16,4 0-12 15,-1 8 16-15,-3 3-8 16,11-1 8-16,-7 1 16 15,-4 0 0-15,3 0-4 16,-3-1 4-16,0-2-16 16,-8 2 8-16,-8-2 40 15,8-1-24-15,-12 0 0 16,-3 1-8-16,-4-4 20 16,-1 0-12-16,-7-7 12 0,4 3-12 15,-12-6-16-15,8-1 0 16,-4-6 4-16,12 3 0 0,3-3 8 15,12 3-4-15,4-4-48 16,4 4 28-16,8-3-68 16,3 7 48-16</inkml:trace>
        <inkml:trace contextRef="#ctx0" brushRef="#br0" timeOffset="423.7142">-9709-6488 508 0,'27'-3'188'0,"-27"3"-148"0,35 3-8 16,-24 1 88 0,5-1-72-16,3 4 0 15,1 0-32-15,-1 0-4 16,0 3-4-16,-11 1 4 16,4 2-8-16,-12 1 32 15,7 0-20-15,-14-4 20 0,-5 4-20 0,-7-4 20 16,7 4-24-16,-3-7 4 15,3 0-8-15,4-4 28 16,4 1-20-16,8-4 40 16,4 3-32-16,4 1 12 15,7-1-20-15,4-3-24 16,0 0 0-16,1 0 40 16,3 0-20-16</inkml:trace>
      </inkml:traceGroup>
      <inkml:traceGroup>
        <inkml:annotationXML>
          <emma:emma xmlns:emma="http://www.w3.org/2003/04/emma" version="1.0">
            <emma:interpretation id="{6508A191-C356-4290-A4F2-B121ACE740CE}" emma:medium="tactile" emma:mode="ink">
              <msink:context xmlns:msink="http://schemas.microsoft.com/ink/2010/main" type="line" rotatedBoundingBox="11896,2876 14812,2850 14826,4435 11910,4461"/>
            </emma:interpretation>
          </emma:emma>
        </inkml:annotationXML>
        <inkml:traceGroup>
          <inkml:annotationXML>
            <emma:emma xmlns:emma="http://www.w3.org/2003/04/emma" version="1.0">
              <emma:interpretation id="{201B5DA9-9C54-47BF-834A-9D62E3120F07}" emma:medium="tactile" emma:mode="ink">
                <msink:context xmlns:msink="http://schemas.microsoft.com/ink/2010/main" type="inkWord" rotatedBoundingBox="11896,2876 12607,2869 12611,3283 11900,3290">
                  <msink:destinationLink direction="to" ref="{C10A4AE8-5238-4282-A7D5-A6DD5DC9F0E3}"/>
                  <msink:destinationLink direction="to" ref="{C24E24D5-7DA7-4A11-891A-B1A68FEACEA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1810.7585">-8242-7399 300 0,'0'3'112'0,"0"-3"-88"0,0 21-8 15,-4-8 152 1,4 5-96-16,-4 13 76 15,4 0-84-15,0 6 8 16,0-2-40-16,-7-4-20 0,10 0-8 0,-3-7 4 16,4 0-4-16,0-10 32 15,0 0-20-15,-4-11-32 16,0 0 8-16,0-9-192 16,8-1 108-16,-4-14-260 15,3 0 200-15</inkml:trace>
          <inkml:trace contextRef="#ctx0" brushRef="#br0" timeOffset="-32142.0841">-8916-7189 456 0,'12'0'168'0,"-4"0"-128"0,0 0-16 0,3 0 104 16,9 0-76-16,14 0-20 16,13 0-20-16,19-4 4 15,3 4-8-15,5-7 4 16,-8 0-4-16,-12 0-8 16,4 4 4-16,-31-4 12 15,0 4-8-15,-7-4 16 16,-13 7-16-16,-7-7-4 15,-7 7 0-15,-1-4-192 16,4 4 104-16</inkml:trace>
          <inkml:trace contextRef="#ctx0" brushRef="#br0" timeOffset="132021.4035">-8908-7245 612 0,'-27'38'228'0,"27"-38"-180"0,19 55-12 0,-11-34 160 16,4-4-116-16,-4 4-16 15,3 3-40-15,-3 0-12 16,11-3-4-16,-11-8-208 16,4-2 108-16,-5-4-200 15,5 6 164-15</inkml:trace>
        </inkml:traceGroup>
        <inkml:traceGroup>
          <inkml:annotationXML>
            <emma:emma xmlns:emma="http://www.w3.org/2003/04/emma" version="1.0">
              <emma:interpretation id="{86AB44AB-7C47-40E3-9812-933FAE16C62C}" emma:medium="tactile" emma:mode="ink">
                <msink:context xmlns:msink="http://schemas.microsoft.com/ink/2010/main" type="inkWord" rotatedBoundingBox="13657,3353 14817,3342 14826,4435 13667,4446">
                  <msink:destinationLink direction="to" ref="{C24E24D5-7DA7-4A11-891A-B1A68FEACEA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2.9249">-7162-5823 392 0,'-4'-7'148'0,"4"7"-116"0,0-7-8 0,0 0 92 16,0 0-68-16,0 4 96 15,4-11-84-15,-8-3 24 16,4 3-48-16,0-10 40 16,12 10-44-16,-4-31 20 15,-1 7-32-15,-3-17 0 16,4 0-12-16,0-10-16 16,3 13 4-16,-3-6 56 15,4 13-28-15,3-6 24 16,1 13-28-16,7-7 28 15,0 11-32-15,4-11 4 16,0 10-12-16,8-6-8 16,0 7 4-16,4-11 4 15,-4 11-4-15,3-4-4 16,1 7 4-16,-8 0 4 16,0 10-4-16,-8 0 24 15,0 11-16-15,1 0-20 0,-5 3 0 16,-4 10 4-16,-3 4 4 0,-4 10 0 31,3 4 0-31,-11 7 16 0,4 3-8 0,-12 0 16 16,5 0-16-16,-9-4 16 15,0-3-16-15,-11-3 4 16,4-1-4-16,-16-9 12 16,8-1-12-16,-8-10-12 15,12 4 0-15,-4-8-76 16,11 1 44-16,1-4-4 15,11 7 24-15,8-4-48 16,11 8 32-16,5-1 32 16,7 8 4-16,4 2-16 15,0 1 4-15,0 0 4 16,0 3 4-16,-8 0 8 16,0 4-4-16,-4-7-28 15,-3-1 12-15,-12-2 40 16,3-1-16-16,-22-3 16 15,7 0-16-15,-27-7 20 16,1 3-20-16,-28-3-20 16,7 4 0-16,-14-4 12 15,15 0 0-15,3 0-4 16,13 0 4-16,7-4 4 16,11 4-4-16,12-7-160 15,12 4 84-15,16-7-596 16,7 6 368-16</inkml:trace>
          <inkml:trace contextRef="#ctx0" brushRef="#br0" timeOffset="2131.0786">-6349-6546 416 0,'4'-10'152'0,"-4"10"-116"0,8 0-12 0,-8-7 100 16,0 14-72-16,0-7 16 15,7 0-44-15,1 0 12 16,4 0-20-16,-1 0 64 16,1 0-48-16,3 0 40 15,1 0-40-15,-1 0 8 16,1 0-24-16,-1 0 20 16,5 0-24-16,-1-7 32 15,4 7-28-15,-3 0 20 16,-1 3-20-16,-7 1-16 15,7-1-4-15,0 4 48 16,1 0-24-16,-13 3-20 0,9 1 0 16,-16-1 24-16,4 0-12 15,-12 0 32-15,-4 1-28 16,-7-4-4-16,0 3-8 16,-8-7 4-16,0 4-4 15,-4-3 8-15,4-1-8 0,11-3-12 16,4 0 4-16,9 0-24 15,6 4 16-15,9-1 12 16,4 1 4-16,14-1-12 16,-2 4 4-16,-1 0 12 15,-4 3-4-15,0 0-4 16,-4 4 4-16,-7 0-4 16,-4-4 0-16,-12-3 0 15,0 3 0-15,-15-6 8 16,3-1-4-16,-19-3-4 15,8 0 4-15,-11 0 4 16,3 4-4-16,8-1-20 16,7 4 8-16,9 0 12 15,7-4 0-15</inkml:trace>
        </inkml:traceGroup>
      </inkml:traceGroup>
    </inkml:traceGroup>
    <inkml:traceGroup>
      <inkml:annotationXML>
        <emma:emma xmlns:emma="http://www.w3.org/2003/04/emma" version="1.0">
          <emma:interpretation id="{7957F3D5-838B-4711-A54E-5BB60EB23F7C}" emma:medium="tactile" emma:mode="ink">
            <msink:context xmlns:msink="http://schemas.microsoft.com/ink/2010/main" type="paragraph" rotatedBoundingBox="610,5312 22422,4067 22563,6525 750,7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894677-F981-4DFF-870D-57C022EE3F0D}" emma:medium="tactile" emma:mode="ink">
              <msink:context xmlns:msink="http://schemas.microsoft.com/ink/2010/main" type="line" rotatedBoundingBox="610,5312 22422,4067 22511,5614 698,6859"/>
            </emma:interpretation>
          </emma:emma>
        </inkml:annotationXML>
        <inkml:traceGroup>
          <inkml:annotationXML>
            <emma:emma xmlns:emma="http://www.w3.org/2003/04/emma" version="1.0">
              <emma:interpretation id="{FC6958B6-4A82-48F9-990C-D99D7CE43788}" emma:medium="tactile" emma:mode="ink">
                <msink:context xmlns:msink="http://schemas.microsoft.com/ink/2010/main" type="inkWord" rotatedBoundingBox="626,5608 1835,5539 1880,6330 672,63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575.1268">-19476-4702 612 0,'-8'0'228'0,"8"0"-180"0,0 4-12 0,0 3 148 15,0 3-108-15,-4 18-4 16,1 6-44-16,-5 21-12 16,0 0-8-16,-4 17 20 15,5-3-16-15,-13-7-4 16,17-7-4-16,-9-10-4 16,8-11 0-16,0-6-80 15,8-4 44-15,0-14-304 16,4 1 188-16</inkml:trace>
          <inkml:trace contextRef="#ctx0" brushRef="#br0" timeOffset="88008.8013">-19050-4223 436 0,'4'-21'160'0,"-4"21"-124"0,-4-28-8 15,0 15 168 1,0 6-112-16,-4-7 44 15,1 4-76-15,-9 3 24 16,1 3-44-16,-12 15-20 16,3-1-4-16,-14 14 0 15,3 11-4-15,-8-4 52 16,8 6-32-16,1-6-12 0,10 4-4 0,9-8-8 16,7 1 0-16,16-14 16 15,11-1-8-15,16-13-56 16,4-3 24-16,11-11-156 15,0 0 100-15,-3-20-64 16,-5 0 84-16,-7-32 8 16,-8 4 32-16,-7-13 40 15,-1 13-12-15,-11 3 132 16,-4 14-76-16,-8 11 216 16,4 13-156-16,-8 11 68 15,0 13-116-15,-3 28-24 16,3 7-32-16,0 31 4 15,4 0-16-15,-3 7-4 16,7-8 0-16,0 5-40 16,4-8 20-16,-4 11-524 15,3-14 300-15</inkml:trace>
          <inkml:trace contextRef="#ctx0" brushRef="#br0" timeOffset="87335.464">-19921-4241 208 0,'0'-17'76'0,"12"14"-60"0,-12-8-4 16,0 5 108-16,0 6-68 0,7-7 84 15,1 0-76-15,-8-7 48 16,12 4-64-16,-12-4 60 16,0 4-64-16,0-4 20 15,0 4-40-15,-12-1-8 16,4 4-8-16,-11 4 12 15,0 6-8-15,-9 11-12 16,1 3 0-16,0 4 12 16,-4 10-4-16,-4 0-12 15,16 0 4-15,-4 7 4 16,7-7 0-16,-3 3 8 16,11-6-4-16,8-4 24 15,16-4-16-15,3-13 24 16,4-7-24-16,16-10 4 15,4 3-8-15,-1-10 4 16,-3-4-8-16,-4 1 16 16,-12-1-12-16,-11-7 16 15,3 4-16-15,-15-7 4 16,-8 11-4-16,-3-1 100 16,3 7-60-16,-7 4 24 15,15 7-40-15,0-1-64 16,0 8 16-16,15-4-8 15,4 3 16-15</inkml:trace>
        </inkml:traceGroup>
        <inkml:traceGroup>
          <inkml:annotationXML>
            <emma:emma xmlns:emma="http://www.w3.org/2003/04/emma" version="1.0">
              <emma:interpretation id="{3C6C6500-F4E3-4D99-9245-4A5DD7D9C261}" emma:medium="tactile" emma:mode="ink">
                <msink:context xmlns:msink="http://schemas.microsoft.com/ink/2010/main" type="inkWord" rotatedBoundingBox="3120,5663 3888,5619 3949,6674 3180,67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091.5742">-17184-4041 236 0,'-12'21'88'0,"12"-21"-68"0,0 34-4 0,-4-13 80 16,8 3-56-16,-4 7 44 16,0 3-48-16,-4 1 8 15,4-1-28-15,-7-6 0 16,7-1-8-16,0-10 36 15,0 0-20-15</inkml:trace>
          <inkml:trace contextRef="#ctx0" brushRef="#br0" timeOffset="23394.4724">-17041-3965 560 0,'31'-4'208'0,"-31"4"-164"0,35 11-8 16,-24-4-20 0,9 6-16-16,-1 8 8 15,-3 0-4-15,-13 6 24 16,5 1-16-16,-12 6 4 16,-7-3-8-16,-16 0 20 15,3 0-16-15,-7-7-12 0,4 4-4 16,0-8 4-16,8 1 0 0,3-7 24 15,13-1-12-15,6-9 32 16,9-1-28-16,11-3 40 16,4 0-32-16,8-3 20 15,0-1-24-15</inkml:trace>
          <inkml:trace contextRef="#ctx0" brushRef="#br0" timeOffset="22835.3924">-17595-4585 352 0,'-19'-13'132'0,"19"13"-104"0,12-11-8 0,-12 8 36 16,4 3-36-16,-4 3 8 15,3 4-16-15,-3 14 20 16,0 6-20-16,-3 25 24 16,-1 6-24-16,-4 15 48 15,4-8-32-15,-4 0 48 16,4-6-44-16,-11 3 48 16,11-4-48-16,-4-3 4 15,5-6-24-15,-5-8 36 16,8-3-24-16,-4-11 32 15,4-6-32-15</inkml:trace>
        </inkml:traceGroup>
        <inkml:traceGroup>
          <inkml:annotationXML>
            <emma:emma xmlns:emma="http://www.w3.org/2003/04/emma" version="1.0">
              <emma:interpretation id="{CB7EC7B6-AC38-44A8-9B37-29B1EAF947A2}" emma:medium="tactile" emma:mode="ink">
                <msink:context xmlns:msink="http://schemas.microsoft.com/ink/2010/main" type="inkWord" rotatedBoundingBox="4674,6118 4939,6103 4947,6237 4682,62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268.9039">-16147-4141 748 0,'-11'-3'276'0,"11"3"-216"0,3-4-16 0,1 1 100 16,8 6-88-16,3-3 16 15,9 0-48-15,3 0 40 16,0 0-36-16,4 0-24 15,0 7-4-15,0-7-64 16,-4 7 36-16,-8-7-244 16,-3 7 152-16,-16 0-204 15,0 3 184-15</inkml:trace>
          <inkml:trace contextRef="#ctx0" brushRef="#br0" timeOffset="24412.785">-16108-4048 444 0,'-8'0'164'0,"8"0"-124"0,20 7-16 16,-13-4 176 0,5 1-116-16,3-4 52 15,5 3-76-15,-1-3-12 16,0 0-28-16,1-3-172 16,3 10 84-16</inkml:trace>
        </inkml:traceGroup>
        <inkml:traceGroup>
          <inkml:annotationXML>
            <emma:emma xmlns:emma="http://www.w3.org/2003/04/emma" version="1.0">
              <emma:interpretation id="{7380CBDD-D795-456F-AE56-51F6F7013785}" emma:medium="tactile" emma:mode="ink">
                <msink:context xmlns:msink="http://schemas.microsoft.com/ink/2010/main" type="inkWord" rotatedBoundingBox="5989,5101 6564,5068 6622,6081 6047,6114">
                  <msink:destinationLink direction="with" ref="{DD54C054-3305-4578-8573-E2C4BDDE5332}"/>
                </msink:context>
              </emma:interpretation>
            </emma:emma>
          </inkml:annotationXML>
          <inkml:trace contextRef="#ctx0" brushRef="#br0" timeOffset="25191.8586">-14742-5121 508 0,'-7'-18'188'0,"7"18"-148"0,4-10-8 0,-1 3 44 15,1 7-48-15,8-7 40 16,7 0-36-16,16 1-28 15,4 2-4-15,7 11 0 16,8 3 0-16,1 4-12 16,-13 3 8-16,1 7 4 15,-12-3 0-15,-8 0 44 16,-4 3-24-16,-15-7 36 16,-4 4-32-16,-23-4-12 15,8 3-8-15</inkml:trace>
          <inkml:trace contextRef="#ctx0" brushRef="#br0" timeOffset="25704.8294">-14459-4561 372 0,'-12'18'140'0,"12"-18"-112"0,-19 41-4 16,7-20 100-16,9-1-72 15,-9 11 32-15,4 0-48 0,0-3-12 16,1-1-16-16,7-6 20 16,0-4-16-16,0-7 32 15,4 1-28-15,3-15-260 16,-7 4 132-16</inkml:trace>
          <inkml:trace contextRef="#ctx0" brushRef="#br0" timeOffset="25436.008">-14773-5022 300 0,'-7'-7'112'0,"7"7"-88"0,4 0-8 0,-4 4 108 16,0 3-72-16,0 7 40 15,0 6-52-15,0 8-32 16,0 3-8-16,0 10 36 15,0 4-24-15,-8 3 24 16,8-3-20-16,-4 3 20 16,0-3-24-16,0 3-4 15,4-7-4-15,-7 0 40 16,7-6-24-16,0-4 24 16,3-7-24-16,-3-7-132 15,8-3 60-15</inkml:trace>
          <inkml:trace contextRef="#ctx0" brushRef="#br0" timeOffset="25994.0283">-14366-4430 464 0,'15'-7'176'0,"-15"7"-140"0,24 0-8 0,-17 7 100 16,5 0-76-16,0 3-28 15,3 4-20-15,-7 3 20 16,0 4-12-16,-1-4-4 16,1 7-4-16,-16-10 28 15,8 7-16-15,-11-4-4 16,3 0-8-16,-11-3 20 16,3 0-12-16,5-4-4 15,3 4-4-15,4-7 64 16,8 0-36-16,11-7 60 15,-3 3-56-15,7-6 20 16,8 3-36-16,-7-7-192 16,7 0 88-16</inkml:trace>
        </inkml:traceGroup>
        <inkml:traceGroup>
          <inkml:annotationXML>
            <emma:emma xmlns:emma="http://www.w3.org/2003/04/emma" version="1.0">
              <emma:interpretation id="{09363176-DA8E-424C-907D-2F57AD2C5B59}" emma:medium="tactile" emma:mode="ink">
                <msink:context xmlns:msink="http://schemas.microsoft.com/ink/2010/main" type="inkWord" rotatedBoundingBox="7215,5496 7670,5470 7689,5803 7234,5829">
                  <msink:destinationLink direction="with" ref="{DD54C054-3305-4578-8573-E2C4BDDE5332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334.4445">-13592-4574 456 0,'-8'-7'168'0,"8"7"-128"0,-3 0-16 0,-1-7 176 15,8 14-116-15,-4-7 140 16,0 0-124-16,7-7 8 16,5 7-64-16,15-10 44 15,4 3-52-15,15-4 28 16,1 5-36-16,7-1-8 16,-4 0-12-16,-3 7 12 15,-8 0-12-15,-5-7-56 16,-14 7 24-16,-1-4-324 15,-3 1 192-15</inkml:trace>
          <inkml:trace contextRef="#ctx0" brushRef="#br0" timeOffset="26563.5564">-13329-4767 476 0,'-7'-14'176'0,"7"14"-136"0,-4-7-12 0,0 7 164 15,8 0-112-15,-4 7-24 16,8 7-36-16,-5 3 0 16,5-3-12-16,-8 10 40 15,0 7-24-15,0 7-24 16,0 0 0-16,-8 0 52 16,-3 6-28-16,3-6-124 15,8-7 52-15</inkml:trace>
        </inkml:traceGroup>
        <inkml:traceGroup>
          <inkml:annotationXML>
            <emma:emma xmlns:emma="http://www.w3.org/2003/04/emma" version="1.0">
              <emma:interpretation id="{6F385FDD-296B-486F-AF7A-953056C661F6}" emma:medium="tactile" emma:mode="ink">
                <msink:context xmlns:msink="http://schemas.microsoft.com/ink/2010/main" type="inkWord" rotatedBoundingBox="8243,5171 8663,5147 8694,5698 8274,5722">
                  <msink:destinationLink direction="with" ref="{DD54C054-3305-4578-8573-E2C4BDDE5332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324.5815">-12516-5084 372 0,'-7'-3'140'0,"7"3"-112"0,-20 3-4 16,13 1 84-1,3-1-64-15,-4-3 52 16,8 4-56-16,-8-4 60 16,8 0-60-16,0 0 0 15,8 0-24-15,0-4 16 16,3 4-20-16,9-3 12 16,-9 3-12-16,12-7 12 0,1 4-16 0,11-8-4 15,3 8 0-15,1-4 4 16,4 7-4-16,-5 0-12 15,-7 3 4-15,-4-3 4 16,0 11 0-16,-19-1 76 16,4 0-40-16,-12 4 12 15,0 0-28-15,-12-4 16 16,4 7-24-16,-3-3 32 16,3 7-28-16,-7-11-32 15,11 4 8-15,-4-7-396 16,8 3 224-16</inkml:trace>
          <inkml:trace contextRef="#ctx0" brushRef="#br0" timeOffset="27657.654">-12516-5056 280 0,'4'-10'104'0,"-4"10"-84"0,-4 0 0 16,-3 0 40-1,14 0-36-15,-14 7 8 16,7 6-20-16,-12 15 44 16,4 6-28-16,-3 8 48 0,11-1-44 0,-8 7 80 15,8-3-60-15,-8 3 28 16,12-7-48-16,-4-3 24 31,4-4-28-31,-4-6 36 0,4-1-36 0,-4-9 12 16,4-1-24-16,-4-10 44 15,0-4-32-15,4-6-436 16,3-1 220-16</inkml:trace>
        </inkml:traceGroup>
        <inkml:traceGroup>
          <inkml:annotationXML>
            <emma:emma xmlns:emma="http://www.w3.org/2003/04/emma" version="1.0">
              <emma:interpretation id="{CF837C74-A32F-4D3C-987D-99811FBF6A6E}" emma:medium="tactile" emma:mode="ink">
                <msink:context xmlns:msink="http://schemas.microsoft.com/ink/2010/main" type="inkWord" rotatedBoundingBox="10448,6048 10774,6030 10785,6212 10458,6230"/>
              </emma:interpretation>
            </emma:emma>
          </inkml:annotationXML>
          <inkml:trace contextRef="#ctx0" brushRef="#br0" timeOffset="35732.3671">-10379-4189 352 0,'-4'-3'132'0,"4"-1"-104"0,8 4-8 16,-8-3 68 0,4 3-52-16,-4-4 68 15,4 4-64-15,-4-3 64 16,0 6-64-16,0-6 88 15,0 3-72-15,0-4 52 16,0 8-64-16,0-8 60 0,4 4-64 16,3-6-8-16,9 6-20 0,3-4 32 15,8 4-20-15,4-7-32 16,4 7 4 0,0-3 8-16,-4 3 0 0,-4-4 16 15,0 4-12-15,-7 0-20 16,-1 4 4-16,-11-1-40 15,-4 4 28-15,-12 3-380 16,4 1 220-16</inkml:trace>
          <inkml:trace contextRef="#ctx0" brushRef="#br0" timeOffset="35945.9147">-10352-4089 684 0,'-4'-4'252'0,"4"4"-192"0,16-3-20 16,-8 0 112-1,7 6-92-15,12-3-16 16,4 3-28-16,0 1-32 16,0-1 8-16,0 4 32 15,0 0-16-15,-4 0-168 16,0 3 88-16</inkml:trace>
        </inkml:traceGroup>
        <inkml:traceGroup>
          <inkml:annotationXML>
            <emma:emma xmlns:emma="http://www.w3.org/2003/04/emma" version="1.0">
              <emma:interpretation id="{DF65A8B2-EAB4-4714-9EAC-02897D122028}" emma:medium="tactile" emma:mode="ink">
                <msink:context xmlns:msink="http://schemas.microsoft.com/ink/2010/main" type="inkWord" rotatedBoundingBox="11552,5234 12167,5199 12216,6049 11600,6084">
                  <msink:destinationLink direction="with" ref="{C7EFF5CE-81A0-4E23-8B6E-963ABDE0496E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7023.9274">-9268-4925 424 0,'0'-14'156'0,"0"14"-120"0,8 0-8 0,-8 0 148 15,4 3-100-15,-4 4-12 16,4 4-40-16,0 6 68 16,-1 7-48-16,-3 3 32 15,4 4-44-15,-4 0 44 16,0-3-44-16,-4-1 36 15,4 1-36-15,-3-1-36 16,-1-2 0-16,0-5 36 16,4 1-20-16,0-7 0 15,4-1-8-15,-4-2-84 16,4-1 44-16</inkml:trace>
          <inkml:trace contextRef="#ctx0" brushRef="#br0" timeOffset="37324.6504">-8896-4595 476 0,'-4'14'176'0,"4"-14"-136"0,-4 45-12 0,0-21 144 16,4 0-100-16,-4 14 68 16,0-7-80-16,1 0-8 15,3 3-32-15,0-13 16 16,3-1-24-16,-3-9 4 16,4-1-8-16,0-10-280 15,4 0 148-15</inkml:trace>
          <inkml:trace contextRef="#ctx0" brushRef="#br0" timeOffset="37570.8958">-8768-4471 612 0,'11'-4'228'0,"-11"4"-180"0,23 4-12 16,-19 3 104-1,8 3-84-15,0 7 16 16,7 1-48-16,-7 2-40 15,-1 1 8-15,-3-1 28 16,3 1-12-16,-11-4 28 16,0 4-24-16,-11-11-108 15,-1 4 48-15,-7 0 12 0,3-4 20 0,9-3 16 16,3 7 0-16,12-14 52 16,7 10-28-16,16-10 60 15,12 0-48-15</inkml:trace>
          <inkml:trace contextRef="#ctx0" brushRef="#br0" timeOffset="36744.1521">-8931-4960 184 0,'4'0'68'0,"-4"0"-52"0,0 0-4 0,0 0 100 15,0 0-64-15,0 0 8 16,0 0-36-16,-4 0 24 16,4 0-28-16,-4 0 56 15,4 0-40-15,-4-7 4 16,4 7-24-16,-7-6-24 15,7 12 4-15,-4-12 40 16,4 6-20-16,-4 0 52 16,8-4-36-16,-8-3 40 15,4 7-40-15,-4-7 20 16,0 7-28-16,-4-7 36 16,8 14-32-16,-7-14 64 15,7 7-48-15,-8 0 44 16,4-6-48-16,-4-1 60 15,8 7-56-15,0-4 44 16,4-3-48-16,8-6-64 16,7 13 16-16,4-7-12 15,0 3 16-15,1-3 8 16,-1 7 0-16,-4-6 0 16,5 6 0-16,-5 0 0 15,-4 6 0-15,-3 5 44 16,-4 6-24-16,-8 4 36 15,0-8-32-15,-8 5-4 16,4-1-12-16,-7-3 4 0,7 3-8 16</inkml:trace>
        </inkml:traceGroup>
        <inkml:traceGroup>
          <inkml:annotationXML>
            <emma:emma xmlns:emma="http://www.w3.org/2003/04/emma" version="1.0">
              <emma:interpretation id="{2CC0266A-4FBA-43AB-A17C-BF731ED43458}" emma:medium="tactile" emma:mode="ink">
                <msink:context xmlns:msink="http://schemas.microsoft.com/ink/2010/main" type="inkWord" rotatedBoundingBox="12556,5398 12878,5380 12906,5884 12585,5903">
                  <msink:destinationLink direction="with" ref="{C7EFF5CE-81A0-4E23-8B6E-963ABDE0496E}"/>
                </msink:context>
              </emma:interpretation>
            </emma:emma>
          </inkml:annotationXML>
          <inkml:trace contextRef="#ctx0" brushRef="#br0" timeOffset="38317.7552">-8254-4667 624 0,'-7'-4'228'0,"7"4"-176"0,-4 0-16 16,4 0 204-1,4 0-140-15,3-3 20 16,5 3-72-16,23-7 4 16,0 4-32-16,19-4-8 15,4 7-8-15,4-7-4 0,-8 7 0 0</inkml:trace>
          <inkml:trace contextRef="#ctx0" brushRef="#br0" timeOffset="38556.9373">-7971-4887 444 0,'-12'0'164'0,"12"0"-124"0,-7 27-16 0,-1-6 156 16,8-1-104-16,-8 15 104 16,4 3-104-16,0 17 20 15,4-7-56-15,0 14 4 16,8-4-28-16,-4-10 0 16,12-6-8-16,-9-15-8 15,5-3 4-15</inkml:trace>
        </inkml:traceGroup>
        <inkml:traceGroup>
          <inkml:annotationXML>
            <emma:emma xmlns:emma="http://www.w3.org/2003/04/emma" version="1.0">
              <emma:interpretation id="{8F37D13F-1718-474C-8FE6-4A7845F26BD9}" emma:medium="tactile" emma:mode="ink">
                <msink:context xmlns:msink="http://schemas.microsoft.com/ink/2010/main" type="inkWord" rotatedBoundingBox="13348,5186 13894,5155 13937,5913 13392,5944">
                  <msink:destinationLink direction="with" ref="{C7EFF5CE-81A0-4E23-8B6E-963ABDE0496E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111.5012">-7359-5035 520 0,'-12'-11'192'0,"12"11"-152"0,0 11-8 16,0 2 104-1,0 1-80-15,0 17 60 16,0 4-72-16,0 9 48 0,0 1-52 16,0 3 60-16,-4-3-60 0,4 0 28 15,-4-4-40-15,4 0 0 16,-7 0-16-16,-1-10 20 15,8-10-20-15,-4-11-164 16,4-3 84-16</inkml:trace>
          <inkml:trace contextRef="#ctx0" brushRef="#br0" timeOffset="38885.0798">-7479-4991 416 0,'4'-31'152'0,"-4"31"-116"0,50-24-12 0,-19 14 84 16,4 3-64-16,11-7 112 16,8 7-84-16,-3-3 60 15,3 3-76-15,-8 4-48 16,1 3-8-16,-5 0 40 16,-7 0-20-16,-8 7 104 15,-7 0-68-15,-20 3 168 16,0 4-124-16,-20 6-20 15,13 4-52-15,-13-6-12 16,1 9-8-16,-4-10-172 16,11 1 88-16,-7-5-480 15,7 1 308-15</inkml:trace>
          <inkml:trace contextRef="#ctx0" brushRef="#br0" timeOffset="39530.6534">-7115-4678 580 0,'0'0'216'0,"0"0"-168"0,3 4-12 0,-3-1 76 15,0 8-68-15,0 6 68 16,4 4-60-16,0 9-20 16,0 1-20-16,-4 4 8 15,0-4-12-15,0 0 24 16,0-4-20-16,-4-6 4 15,0-4-8-15,0-3 20 16,-3-11-16-16,-1 1 24 16,4 3-24-16,-4-7 12 15,8 0-12-15,-4 0 44 16,8 0-28-16,4 0 20 16,0 0-28-16,7-4-16 0,1 4-8 15,-1-3 28-15,5 6-12 0,3-6 4 16,0 3-8-16,-4-4 4 15,1 4-8-15,-1-3 8 32,-7 6-8-32,-4-3-4 0,-1 4 4 0,-7-4-24 15,0 7 12-15,0 0-332 16,0 3 188-16</inkml:trace>
        </inkml:traceGroup>
        <inkml:traceGroup>
          <inkml:annotationXML>
            <emma:emma xmlns:emma="http://www.w3.org/2003/04/emma" version="1.0">
              <emma:interpretation id="{543FDFE5-1C29-4264-A24D-D1BB2E9BC9F7}" emma:medium="tactile" emma:mode="ink">
                <msink:context xmlns:msink="http://schemas.microsoft.com/ink/2010/main" type="inkWord" rotatedBoundingBox="14231,4534 16969,4378 17044,5697 14307,5853">
                  <msink:destinationLink direction="with" ref="{C7EFF5CE-81A0-4E23-8B6E-963ABDE0496E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1332.0084">-6395-4812 488 0,'0'0'180'0,"0"4"-140"0,3-1-12 16,-3-3 100 0,0 0-76-16,4 0 60 15,8 7-68-15,7-4-12 16,5 4-20-16,10-7 8 15,1 4-12-15,4-4-4 0,0 0 0 0,-1 0 12 16,-3 0-8-16,-8-4 16 16,0 4-16-16,-11-7 16 15,-1 4-16-15,-7-7 4 16,0 3-4-16,-8-7 4 16,0 7-8-16,-4-7 8 15,4 8-8-15,-8-5-20 16,4 8 8-16,-7-8 4 15,3 8 4-15,-7-7-20 16,7 6 12-16,-8-6 32 16,5 6-16-16,-9-2-8 15,9 2-4-15,-9-3 12 16,9 4-4-16,-12-7 8 16,7 6-8-16,-7-3-12 15,7 4 4-15,-7-1 4 16,4 4 0-16,-1-3-28 15,5 6 16-15,-4-3 4 16,3 4 8-16,1-1 0 16,3 4 0-16,-4 0 8 15,5 0-4-15,-5 3 16 16,9 0-12-16,-9-3-12 16,8 4 0-16,-3 2 20 15,3 1-8-15,-4-3 4 16,9 2-4-16,-9 1 28 15,8 0-20-15,-4 0-4 0,4-1-8 16,-11-2 12-16,11-1-8 16,0 0-4-16,4 1 0 0,-4-1-24 15,4 0 12-15,-4 1 32 16,8 2-16-16,-4-2 28 16,0-1-24-16,0 0-4 15,4 1-4-15,0-1 4 16,4 0-4-16,0 1 16 15,-5-1-12-15,1 0-12 16,4 4 0-16,-4-4 12 16,4 1-4-16,-4-4-4 15,3 3 4-15,-3-3-4 16,4 3 0-16,0-3 16 16,-1 3-8-16,1 1-20 15,4-1 4-15,-1 0 4 16,5 1 4-16,-5-1 16 15,5 0-8-15,-1-3-4 16,1 0 0-16,-1-4-16 16,5 4 8-16,-1-7 12 15,0 4-4-15,5-4 8 16,3 0-8-16,0-4 16 16,0 4-12-16,0-7-12 15,-4 7 0-15,1-3-16 16,-1 6 12-16,-8-6-288 15,1 3 164-15</inkml:trace>
          <inkml:trace contextRef="#ctx0" brushRef="#br0" timeOffset="42263.0061">-5803-5562 352 0,'0'-17'132'0,"0"17"-104"0,0-14-8 16,0 7 104 0,8 7-72-16,-5-13 68 15,13 6-68-15,-4 0 16 16,7 7-40-16,8 7 0 15,-8 3-16-15,12 7 0 16,-7 4-4-16,-13 3 12 16,1 0-12-16,-16 0 24 0,-4 0-20 0,-11 4 12 15,-8-11-12-15,4 0-24 16,-1-3 4-16,1-4-4 16,8 4 4-16,-1-7 60 15,4 0-28-15,9 0 52 16,6 6-44-16,5-9 12 15,12 3-28-15,11 0-8 16,3-1-4-16,13-6 56 16,-1 4-32-16,-7-4-232 15,7 0 112-15</inkml:trace>
          <inkml:trace contextRef="#ctx0" brushRef="#br0" timeOffset="42498.703">-5269-5431 592 0,'0'-4'220'0,"0"4"-172"0,0 4-12 16,0 3 92-1,0 7-76-15,0 6 16 16,0 4-44-16,-4 11 40 16,0-4-36-16,-7 13 12 15,3-6-24-15,-4 0 0 16,5-7-8-16,-9 0 48 15,5-14-32-15,-9-10 0 16,5 0-16-16,-5-21-68 16,1-3 32-16</inkml:trace>
          <inkml:trace contextRef="#ctx0" brushRef="#br0" timeOffset="43374.0297">-5083-4939 456 0,'-8'14'168'0,"8"-14"-128"0,-8 13-16 15,1-9 148 1,7-1-100-16,-8 1 112 15,4 3-104-15,-4-4 36 16,4 1-68-16,-3-4 20 16,7 0-40-16,-8-7 8 15,8 0-20-15,4-17 20 0,4 7-24 0,-1-21-4 16,1 0-4-16,0-10-16 16,3 6 8-16,-3-6 4 15,0 10 0-15,0 0 8 16,-1 4-4-16,-3-4 16 15,4 7-12-15,-4-10-28 16,4 10 8-16,-1-21 4 16,5 18 8-16,0-18 0 15,3 8 0-15,1-8 0 16,-1 14 0-16,1-3-12 16,3 13 8-16,-4 1 4 15,1 6 0-15,-5 4 8 16,5 7-4-16,-4 3 8 15,-5 3-8-15,5 4-12 16,-4 4 4-16,3 3 20 16,-3 3-8-16,0 4-4 15,-8 3 0-15,0 4 28 16,4-1-16-16,-12 1 12 16,0 3-16-16,-15-7-140 15,4 0 72-15,-9-3-132 16,9-4 108-16,-8-6-40 15,8-4 72-15,7-4-20 16,8 1 44-16,12 0-8 16,4 6 20-16,7 4 8 15,4 7 4-15,0 6 0 16,4 1 0-16,-7 3-20 0,3 0 12 16,-15 0 84-16,0 0-44 0,-16-3 132 15,0 0-92-15,-23-4 72 16,4-3-84-16,-12-4 4 15,4 4-40-15,-3-8 24 16,7 5-32-16,7-11-32 16,9 0 8-16</inkml:trace>
          <inkml:trace contextRef="#ctx0" brushRef="#br0" timeOffset="42625.7422">-5296-5713 880 0,'4'-21'328'0,"-4"21"-256"0,0-7-16 0,0 4 108 16,0 6-100-16,0-3-80 16,8 4 4-16</inkml:trace>
          <inkml:trace contextRef="#ctx0" brushRef="#br0" timeOffset="44964.896">-4677-5311 112 0,'0'-7'44'0,"0"7"-36"0,4 0 0 0,-4 0 48 15,0 0-32-15,0 0 8 16,0 0-20-16,0 0 12 16,0 0-16-16,-4 0 48 15,4 0-28-15,-3 0 48 16,3 0-44-16,-4 0 56 16,8 0-52-16,-8 0 12 15,4 0-32-15,-4 0 52 16,8 0-36-16,-8 0 36 15,4 0-36-15,-4 0-20 16,8 0-4-16,-4 0 44 16,0 0-28-16,-4 0 60 15,4 0-48-15,-4 0 44 16,4 0-44-16,-4 0-12 16,8 0-12-16,-4 0 8 15,0 0-12-15,4 0-20 16,0 0 4-16,0 0 32 15,0 4-16-15,3-4-8 16,5 3-4-16,-8-3 4 16,3 7 0-16,-7 0 16 15,4 3-8-15,-8-3 24 16,4 4-20-16,-7 2-4 16,3 1-4-16,-8-4 12 15,1 4-8-15,-5-3 4 16,8 2-4-16,-3-2-16 15,3-1 4-15,0-3-24 0,8 0 16 0,-4-7 12 16,8 0 4-16,0 0 84 16,4 3-44-16,0-3 40 15,3 4-48-15,1-8 0 16,3 4-24-16,-3 0 0 16,3-7-4-16,-7 0 4 15,8 7-8-15,-5 0-12 16,1-3 4-16,11-4-376 15,-3 4 208-15</inkml:trace>
          <inkml:trace contextRef="#ctx0" brushRef="#br0" timeOffset="45386.1023">-4332-5290 612 0,'-4'0'228'0,"4"0"-180"0,23-3-12 0,-15-1 16 16,4 8-36-16,11-8 12 16,-4 1-16-16,1-8 28 15,3 4-24-15,-15-6-4 16,11 2-8-16,0-13-4 16,-3 7 0-16,-12-14 0 15,3 7 0-15,-7-17 44 0,0 3-24 0,-4-14 52 31,4 8-40-31,-3-5 12 0,3 15-28 16,-4 0 72-16,8 13-52 0,-4 4 24 16,3 3-40-1,-3 0-28-15,0 11 4 0,-3 6 36 16,3 4-20-16,-4 14 52 16,0 10-36-16,-8 6 4 15,1 8-20-15,-5 14 28 16,5-8-24-16,-5-2 4 15,8-5-12-15,4-2-8 16,4-8 4-16,0-7 28 16,8-2-16-16,12-8 4 15,-5-3-12-15</inkml:trace>
          <inkml:trace contextRef="#ctx0" brushRef="#br0" timeOffset="45837.4281">-4003-5324 364 0,'0'3'132'0,"0"-3"-100"0,8 0-12 16,-8 0 140-16,7 0-92 0,-3 0 104 15,4 0-96-15,8-3 48 16,-5 3-72-16,1 0 16 16,7 3-40-16,-3 0 0 15,3 4-16-15,-7 4 20 16,-5-4-20-16,1-1-20 15,0 1 0-15,-12 4 56 16,0 2-24-16,-4-6-12 16,1 10-4-16,-13-10 0 15,9 4-4-15,-1-4-20 16,4 6 8-16,1-6 48 16,-1 0-20-16,16 3 8 15,3-3-16-15,5 0 0 16,11 0-4-16,0-4 12 15,0 4-12-15</inkml:trace>
        </inkml:traceGroup>
        <inkml:traceGroup>
          <inkml:annotationXML>
            <emma:emma xmlns:emma="http://www.w3.org/2003/04/emma" version="1.0">
              <emma:interpretation id="{2FB1EF28-2F43-4201-8D99-237B95F7FAD5}" emma:medium="tactile" emma:mode="ink">
                <msink:context xmlns:msink="http://schemas.microsoft.com/ink/2010/main" type="inkWord" rotatedBoundingBox="19274,4808 22454,4627 22500,5424 19320,560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567.7812">-1351-5331 436 0,'7'-11'160'0,"-7"11"-124"0,8-7-8 0,-8 7 44 31,0 7-44-31,-8 4 84 0,8 9-60 16,-15 32 36-16,11 6-52 0,-19 25 16 16,7 3-32-16,-3-3 28 15,7-11-32-15,-7-7-12 16,11-13-8-16,-3-11 64 15,-1-10-32-15,0-17-4 16,5-4-12-16,-1-17-36 16,4-3 12-16,4-18-48 15,8 1 32-15,3-28-92 16,13 3 68-16,-5-27-20 16,12 10 44-16,-4-3 4 15,8 17 16-15,-4 14 88 16,4 13-48-16,-4 8 88 15,-4 13-68-15,-4 14 16 16,-4 6-36-16,-7 15 4 16,0 6-20-16,-12 1 8 15,0-1-12-15,-12 0 20 16,-3-6-20-16,-13-7 24 16,9-4-24-16,-20-10-232 15,12-4 116-15,0-10-292 16,8 0 224-16</inkml:trace>
          <inkml:trace contextRef="#ctx0" brushRef="#br0" timeOffset="59443.6256">-945-5256 508 0,'-15'14'188'0,"15"-14"-148"0,0 38-8 0,0-21 8 15,7 4-28-15,-3-4-20 16,0 4 0-16,8-4 32 16,-5-3-16-16,-3-11 44 15,4 1-28-15,-8-11-4 16,4 0-12-16,-4-7-16 16,4 0 4-16,-4-6-4 15,4-1 0-15,-4-3-20 16,7 7 16-16,1-4 24 15,8 7-8-15,-1-6 96 16,5 9-52-16,10 1 20 16,-6 7-36-16,11-1 4 15,3 4-20-15,1 0 8 16,-4 4-12-16,0-4-8 16,0 3 0-16,-8-6 20 15,-4 3-12-15,-8-4 40 16,-3 4-28-16,-8-7-56 15,-4 7 16-15,-8-3 12 16,0-1 4-16,-7-6 0 16,7 3 4-16,-7-7 4 15,3 7-4-15,-3 1-20 0,3 2 8 0,-4 4 32 32,5 4-16-32,-1 9 28 0,4-2-24 15,-3 9 32-15,7 1-28 16,0 6-4-16,8 4-8 0,8 4 4 15,-1-1-4-15,5-6 32 16,7-4-20-16,-4-7-128 16,4-3 60-16,8-14-148 15,0 0 112-15,4-21 8 16,-4 4 48-16,4-14 12 16,-4 7 12-16,-4-14 8 15,0 11 0-15,-7-1 120 16,-1 7-64-16,-7 4 148 15,3 7-120-15,-7 3 0 16,3 4-56-16,-7 6 52 16,0 4-44-16,0 7 28 15,4 3-36-15,-8 10 8 16,7 4-20-16,1 7 0 16,4 0-8-16,-1-7 36 15,5-3-20-15,-1-11-12 16,1-10-8-16,-1-7 28 15,5-7-16-15,-9-17 4 16,1 10-12-16,-4-17 4 0,3 7-8 16,-7-7 8-16,8 10-8 15,-12-3-12-15,0 7 4 0,0-4-16 16,0 11 12-16,4 0-12 16,3 6 8-16,5-3-592 15,4 0 332-15</inkml:trace>
          <inkml:trace contextRef="#ctx0" brushRef="#br0" timeOffset="59723.3698">263-5331 572 0,'-27'13'208'0,"27"-13"-160"0,-31 21-12 0,19-11 224 16,5 4-148-16,-5 3 16 15,8 4-76-15,-4-4-16 16,8 4-24-16,4-4 12 15,8-3-16-15,3-14-460 16,8 0 244-16</inkml:trace>
          <inkml:trace contextRef="#ctx0" brushRef="#br0" timeOffset="59574.9754">302-5555 644 0,'-27'-10'236'0,"27"10"-180"0,-35 7-20 0,27-4 16 15,4 4-36-15,0 7-24 16,8 3 4-16</inkml:trace>
          <inkml:trace contextRef="#ctx0" brushRef="#br0" timeOffset="61013.829">511-5328 852 0,'4'-10'316'0,"-4"10"-248"0,3 3-16 0,-3 1 60 15,0 3-72-15,0-1 8 16,0 5-28-16,0-1-12 16,0 4-4-16,4 3-4 15,4 0 0-15,0-3 32 16,0 3-16-16,3-6-4 16,1-1-8-16,3-10-200 15,1 3 108-15,-5-6-88 16,1-1 104-16,-4-9-52 15,-1 2 76-15,-7-6 40 16,4 3 8-16,-8-3 24 16,1 3-16-16,-5-3 76 15,4 7-48-15,0 0 68 16,4 3-64-16,0 0-24 16,8 7-16-16,-4 0 8 15,0 3-4-15,-1-3-12 16,9 0 4-16,4 0 20 15,-1 4-8-15,8-8-64 16,4 4 28-16,4-3-128 16,4 3 84-16,0-4 8 15,-4 1 40-15,-4-4 16 0,0 7 8 16,-7-7 44-16,-1 7-24 0,-4 0 96 16,-3 4-64-16,-4 2 84 15,-1 5-80-15,-3 3 8 16,4 3-40-16,-4 0 4 15,0 4-16-15,4-1 12 16,-1 1-16-16,-3-4 24 16,4 0-20-16,0-6 32 15,-4-1-28-15,-4-10-56 16,3 3 16-16,-3-9-52 16,0 2 44-16,4-10 24 15,-4 4 8-15,4 0-16 16,4 3 8-16,0 0-12 15,3 7 8-15,1 0 0 16,3 3 4-16,5 1 32 16,-9-1-12-16,5-3 12 15,-5 0-12-15,1-3-8 16,3 3 0-16,-7-7 4 16,-4 3-4-16,4-2 8 15,0 2-8-15,-8-3-12 16,3 4 4-16,-3-8 4 15,8 5 0-15,-8-5 16 16,0 4-8-16,0-3-4 16,0 3 0-16,0 0 48 15,0 7-28-15,0 0-20 16,8 4-4-16,-16-1 24 0,8 4-12 16,0 0-12-16,8 3-4 0,-8-3 40 15,0 3-24-15,0-3-8 16,0 0-8-16,0-3 28 15,0-1-12-15,8-3 12 16,-4 0-12-16,-4-3 12 16,7 3-16-16,-7-4-12 15,12 1 0-15,-4-4 4 16,11 3 0-16,-11-6 0 16,3 7 0-16,9-8 8 15,-5 8-4-15,-3-7-12 16,7 6 4-16,-11-6 12 15,11 6-4-15,-11-2-4 16,4 2 4-16,-5-3 12 16,5 4-8-16,-12-8-28 15,8 5 8-15,-8-5 12 16,7 8 4-16,-3-4-4 16,4 3 4-16,-8 1 28 15,8 3-16-15,3-3-12 16,-3 6-8-16,-8-3 4 15,8 3 0-15,-8-3 8 16,0 0-4-16,0 4-12 16,0 3 4-16,4 3 4 15,4 0 0-15,-1 4-20 16,5 3 12-16,7 8 4 0,1-1 4 16,-5 3 8-16,4 1-4 0,-7-4 16 15,-4 0-12-15,-20-10 32 16,4-1-24-16,-19-9 56 15,8-4-40-15,-8-7 12 16,0 0-28-16,7-3-8 16,1 3-4-16,0-3-376 15,19 3 204-15</inkml:trace>
        </inkml:traceGroup>
      </inkml:traceGroup>
      <inkml:traceGroup>
        <inkml:annotationXML>
          <emma:emma xmlns:emma="http://www.w3.org/2003/04/emma" version="1.0">
            <emma:interpretation id="{2A6A598A-77CB-4AB2-A3E5-1D2D10894297}" emma:medium="tactile" emma:mode="ink">
              <msink:context xmlns:msink="http://schemas.microsoft.com/ink/2010/main" type="line" rotatedBoundingBox="6117,6627 8925,6639 8922,7368 6113,7356"/>
            </emma:interpretation>
          </emma:emma>
        </inkml:annotationXML>
        <inkml:traceGroup>
          <inkml:annotationXML>
            <emma:emma xmlns:emma="http://www.w3.org/2003/04/emma" version="1.0">
              <emma:interpretation id="{48BB25FA-A038-467A-AAF3-633D2EACE868}" emma:medium="tactile" emma:mode="ink">
                <msink:context xmlns:msink="http://schemas.microsoft.com/ink/2010/main" type="inkWord" rotatedBoundingBox="6117,6627 7872,6635 7870,7133 6114,712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0481.231">-13375-3611 612 0,'54'-14'228'0,"-54"14"-180"0,66-6-12 0,-39 2 52 16,0 8-56-16,8-4-12 15,-4 6-12-15,8 1 0 16,-12 0-4-16,4 3 68 16,-4-3-40-16,-8 0 104 15,-3 0-80-15,-9 3 64 16,1-3-68-16,-12 0 4 15,0 7-32-15,-11-7 24 16,3 3-32-16</inkml:trace>
          <inkml:trace contextRef="#ctx0" brushRef="#br0" timeOffset="29396.8022">-14676-3570 216 0,'4'0'80'0,"-4"0"-60"0,0-6-8 0,0 6 84 16,0 0-56-16,0 0 60 15,0 0-56-15,0 0 4 16,0 0-28-16,-4 0 24 16,4 6-28-16,-4-2 20 15,4 3-20-15,-3 7 36 16,-1-4-28-16,-4 11 4 16,8-8-16-16,-8 18 20 15,8 0-20-15,-4 11 32 16,4-1-28-16,-4 0 20 15,4 0-20-15,-3-3 8 16,3-7-12-16,-4-3 12 16,4-8-16-16,0-13 24 15,0 0-20-15,7-10-172 16,5-1 88-16</inkml:trace>
          <inkml:trace contextRef="#ctx0" brushRef="#br0" timeOffset="29923.7038">-14335-3336 520 0,'0'0'192'0,"0"0"-152"0,0 0-8 15,0 0 104 1,12 0-80-16,3 0 104 15,-3 0-96-15,7 0 32 16,0 0-56-16,8 0-24 0,1 0-8 0,3 0 0 16,-4 4-4-16,11-4 16 15,-11 0-12-15,-7-4 16 16,-5 11-16-16,-7-7-284 16,-8 4 148-16</inkml:trace>
        </inkml:traceGroup>
        <inkml:traceGroup>
          <inkml:annotationXML>
            <emma:emma xmlns:emma="http://www.w3.org/2003/04/emma" version="1.0">
              <emma:interpretation id="{397C0D46-B57B-4C99-A252-77B479974264}" emma:medium="tactile" emma:mode="ink">
                <msink:context xmlns:msink="http://schemas.microsoft.com/ink/2010/main" type="inkWord" rotatedBoundingBox="6624,6662 8925,6672 8922,7368 6621,7358"/>
              </emma:interpretation>
            </emma:emma>
          </inkml:annotationXML>
          <inkml:trace contextRef="#ctx0" brushRef="#br0" timeOffset="30165.8479">-14169-3494 340 0,'-3'4'128'0,"3"-4"-100"0,-4 3-8 0,0 4 68 16,4 0-52-16,-4 17 32 15,4 0-40-15,-4 14 8 16,4 0-20-16,-8 10 44 16,8-3-32-16,-7-1 4 15,7-2-20-15,0-11 36 16,0-4-24-16,-8-6 12 16,16-4-20-16</inkml:trace>
          <inkml:trace contextRef="#ctx0" brushRef="#br0" timeOffset="30718.8902">-13522-3556 352 0,'-4'0'132'0,"4"0"-104"0,0 24-8 0,0-10 124 16,0 7-84-16,-4 10 64 15,-4 3-72-15,5 14 32 16,3 4-48-16,-8-4 0 16,8-3-24-16,-8-4 20 15,8-3-20-15,0-11 32 16,4-2-28-16,0-15-340 15,4 0 176-15</inkml:trace>
          <inkml:trace contextRef="#ctx0" brushRef="#br0" timeOffset="30936.6224">-13100-3250 540 0,'-20'31'200'0,"20"-31"-156"16,4 45-12-16,0-28 44 16,0 11-48-16,0-4 40 15,4 7-36-15,-4-7-8 16,3 4-16-16,-7-11 28 16,0 0-20-16,-4-3-172 15,1-7 84-15</inkml:trace>
          <inkml:trace contextRef="#ctx0" brushRef="#br0" timeOffset="31244.3599">-12984-3050 528 0,'0'-3'196'0,"0"3"-152"0,27-14-12 0,-19 14 140 15,3 0-100-15,5 7 24 16,3 0-56-16,1 3-8 15,-1-3-20-15,-11 10 0 16,11-3-4-16,-19 0 12 16,-8 3-12-16,-3-3 16 15,-5-4-16-15,-11 4-12 16,15-1 0-16,-7-9-4 16,4 3 0-16,11-7 112 15,-4 7-56-15,20-14 104 16,3 7-88-16,12 0-36 15,12-7-24-15,0 3 20 16,-4 4-12-16,3-7-496 16,1 7 260-16</inkml:trace>
          <inkml:trace contextRef="#ctx0" brushRef="#br0" timeOffset="32065.0392">-12415-3501 424 0,'0'-3'156'0,"0"3"-120"0,0 3-8 16,0-3 52-16,0 0-48 0,0 0 32 15,0 0-36-15,0 0 88 16,0 0-64-16,0 0 28 15,0 0-44-15,0 0 48 16,0 0-48-16,0 0 20 16,0 7-36-16,4 0 0 15,4 0-12-15,-8 10 4 16,0-3-8-16,0 17 60 16,0-7-36-16,0 14 32 15,0 7-32-15,-8-1 16 16,8-2-24-16,-4 2-8 15,8-6-8-15,-4-7 28 16,4 0-16-16,-4-3-4 16,4-4-8-16,-4-7 48 15,3-3-28-15,-3-7-176 16,0-4 80-16,4-3-536 16,0 0 336-16</inkml:trace>
          <inkml:trace contextRef="#ctx0" brushRef="#br0" timeOffset="31635.8427">-12237-3570 352 0,'-8'-6'132'0,"8"6"-104"0,0-4-8 0,0 1 200 16,0 6-124-16,8-6 24 16,4 3-72-16,3-4 32 15,16 4-48-15,4-7 28 16,4 7-32-16,7-3-44 16,-3 6 8-16,-8 1 20 15,-1 3-8-15,-14 3-16 16,-9 0 4-16,-3 4 32 15,-8 0-16-15,-15-4 28 16,3 1-24-16,-19-1 4 16,4 0-8-16,-8 0-236 15,4 1 124-15</inkml:trace>
        </inkml:traceGroup>
      </inkml:traceGroup>
    </inkml:traceGroup>
    <inkml:traceGroup>
      <inkml:annotationXML>
        <emma:emma xmlns:emma="http://www.w3.org/2003/04/emma" version="1.0">
          <emma:interpretation id="{1820A725-6D37-4D3A-8918-2F1BA9FBC1ED}" emma:medium="tactile" emma:mode="ink">
            <msink:context xmlns:msink="http://schemas.microsoft.com/ink/2010/main" type="paragraph" rotatedBoundingBox="566,8354 11690,7569 11800,9127 676,9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9024A-42FC-4EE5-91BD-D7CBF26DC86C}" emma:medium="tactile" emma:mode="ink">
              <msink:context xmlns:msink="http://schemas.microsoft.com/ink/2010/main" type="line" rotatedBoundingBox="566,8354 11690,7569 11800,9127 676,9912"/>
            </emma:interpretation>
          </emma:emma>
        </inkml:annotationXML>
        <inkml:traceGroup>
          <inkml:annotationXML>
            <emma:emma xmlns:emma="http://www.w3.org/2003/04/emma" version="1.0">
              <emma:interpretation id="{727A5375-F591-4D89-AACB-DD5AE9636E6C}" emma:medium="tactile" emma:mode="ink">
                <msink:context xmlns:msink="http://schemas.microsoft.com/ink/2010/main" type="inkWord" rotatedBoundingBox="572,8428 1895,8335 1948,9093 625,9186"/>
              </emma:interpretation>
            </emma:emma>
          </inkml:annotationXML>
          <inkml:trace contextRef="#ctx0" brushRef="#br0" timeOffset="88985.4015">-20165-1828 196 0,'0'-4'72'0,"-4"1"-56"0,0-4-4 0,0 3 172 16,8 8-104-16,-8-4 12 16,1 7-56-16,-5 6 80 15,4 5-64-15,-4 13 40 16,8 7-56-16,-11 17 16 15,11 3-32-15,0 4 28 16,0-7-32-16,-4 0 4 16,4-10-12-16,-8-14 4 15,8 0-8-15,0-7 40 16,0-10-20-16,0-14 4 31,0-7-16-31,0-10-8 0,4-4 0 16,4-20-4-16,3 3 0 0,-7-14-36 15,4 11 20-15,3-4-4 16,1 14 12-16,0 0 8 16,-1 11 0-16,1 6-20 15,-1 7 12-15,1 10 56 16,-4 8-24-16,3 16 44 16,-3 4-40-16,-12 10 40 0,8 4-40 15,-8 10-4-15,0-3-16 0,1-7 12 16,-5-4-12-16,-4-7 4 15,8-10-4-15,0 0-340 16,4-3 180-16</inkml:trace>
          <inkml:trace contextRef="#ctx0" brushRef="#br0" timeOffset="89735.3981">-19848-1298 540 0,'-3'17'200'0,"3"-17"-156"0,0 7-12 0,3-7 16 16,9 0-32-16,4-7-12 15,3 7-8-15,4-17 12 16,4 3-4-16,-4-10 8 16,1 10-8-16,-9-17 8 15,-3 14-8-15,-4-11 8 16,-5 4-8-16,-14-3 24 15,-1 6-16-15,-7 7 4 16,-1 7-8-16,-7 7 56 16,4 14-36-16,0 3 40 15,0 7-36-15,-1 4 8 16,17-1-24-16,-5 1 8 16,12 3-12-16,4-4 0 0,4-2-4 15,3-1 4-15,1 0-8 0,3-4 24 16,1-2-16-1,3-5-152-15,4 5 72 0,1-12-156 16,3 1 124-16,4-14 0 16,0 1 56-16,0-19 12 15,-4 1 20 1,0-7 68-16,0 7-28 0,0-7 172 16,-4 11-108-16,-3-4 72 15,-1 17-96-15,-7 0 36 16,-1 14-64-16,-11 10-4 15,0-3-20-15,-4 10 16 16,1-4-20-16,-1 4-12 16,4 1-4-16,7-12 20 15,5 5-8-15,7-12 32 16,8 1-24-16,1-14-100 16,-1 7 40-16,0-10-148 15,-4-4 108-15,-8 1-16 16,1 2 60-16,-12-3-8 15,0 8 28-15,-8 6 36 16,4 6-8-16,-4 8 88 16,4 3-52-16,8 4 120 15,7-4-92-15,5 1 72 16,7-5-84-16,7-6 32 16,1-7-56-16,4-7 16 15,0 0-32-15,-4-17 28 16,-4 7-32-16,-8-21 4 0,-4 0-12 0,-15-13-104 15,0 6 52-15,-8-10-296 16,0 17 184-16</inkml:trace>
        </inkml:traceGroup>
        <inkml:traceGroup>
          <inkml:annotationXML>
            <emma:emma xmlns:emma="http://www.w3.org/2003/04/emma" version="1.0">
              <emma:interpretation id="{543D82FD-7952-4A49-AF44-DD62392BF949}" emma:medium="tactile" emma:mode="ink">
                <msink:context xmlns:msink="http://schemas.microsoft.com/ink/2010/main" type="inkWord" rotatedBoundingBox="2858,8192 3589,8140 3693,9613 2962,9664">
                  <msink:destinationLink direction="with" ref="{98C48F47-A4E5-4FFC-81F9-1AAF53222247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1717.4038">-17815-2028 572 0,'0'-7'208'0,"0"7"-160"0,8 0-12 16,-5 0 56-1,5 7-56-15,0-4 4 16,-4 4-24-16,11-7-4 16,1 4-4-16,-1-8-8 15,12 1 4-15,4-11 92 16,4 0-52-16,0-3 36 15,0 3-48-15,-4 1-8 16,4 2-16-16,-12 4-24 0,-8 7 8 0,1 7 20 16,-5 7-4-1,1 10 40-15,0-3-24 0,-5-4 20 16,5-3-24-16,3-4 44 16,1 4-36-16,3-21 4 15,1 7-20-15,-1-17-16 16,0 6 0-16,5-6-296 15,-1 4 164-15</inkml:trace>
          <inkml:trace contextRef="#ctx0" brushRef="#br0" timeOffset="90620.8663">-17800-1698 476 0,'-11'-7'176'0,"11"7"-136"0,7 7-12 0,-7-3 100 16,0 6-76-16,-3 14 68 15,3 0-68-15,-4 28 32 16,4 0-48-16,-4 9 8 16,0-2-28-16,-4-1 8 15,4-2-12-15,-7-1-8 16,3-7 0-16,-8 3 12 15,5-2-8-15,3-15 16 16,0 4-16-16,4-14-188 16,4-10 96-16</inkml:trace>
          <inkml:trace contextRef="#ctx0" brushRef="#br0" timeOffset="90410.8084">-17765-1663 404 0,'-4'-4'148'0,"4"4"-112"0,-4-3-12 0,0-1 196 16,4 4-124-16,-7-3 104 16,7 0-116-16,4-4-4 15,7 3-44-15,12-6-36 16,8 3 0-16,20 0 16 16,3 7-8-16,12 0-28 15,0 7 8-15,-4 0 12 16,-8-4 4-16,-8 4-12 15,-7 0 4-15,-12 0 28 16,-4 3-12-16,-15-10 84 16,0 0-52-16,-16 0-20 15,0 7-16-15,-15-7-108 16,0 0 56-16,-20 0-264 16,8 0 172-16</inkml:trace>
          <inkml:trace contextRef="#ctx0" brushRef="#br0" timeOffset="90834.1714">-17440-1185 404 0,'-23'17'148'0,"23"-17"-112"0,0 38-12 16,0-14-48 0,0 0 8-16,8 14 40 15,0 0-12-15,-8 7 8 16,3-7-12-16,-6-1 20 15,-1-6-16-15</inkml:trace>
          <inkml:trace contextRef="#ctx0" brushRef="#br0" timeOffset="91149.7749">-17258-961 716 0,'23'0'264'0,"-23"0"-204"0,28 14-16 0,-21-4-24 16,5 4-20-16,0 10 0 16,-1 0 0-16,-11 3 32 15,4 4-16-15,-12-7-4 16,4 0-8-16,-11 4 12 15,-1-11-8-15,1 4 40 16,7-4-24-16,4-10 48 16,4 10-40-16,12-17 28 15,3 7-32-15,13-7 8 16,-1 0-20-16</inkml:trace>
        </inkml:traceGroup>
        <inkml:traceGroup>
          <inkml:annotationXML>
            <emma:emma xmlns:emma="http://www.w3.org/2003/04/emma" version="1.0">
              <emma:interpretation id="{8F1276F4-490E-47A5-ADF1-68194DFAD5B6}" emma:medium="tactile" emma:mode="ink">
                <msink:context xmlns:msink="http://schemas.microsoft.com/ink/2010/main" type="inkWord" rotatedBoundingBox="4868,9382 5166,9362 5182,9594 4885,961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5934.5366">-15922-889 312 0,'0'7'112'0,"4"-7"-84"0,-4 0-12 0,4 0 84 15,-1 0-60-15,1 0 96 16,8 0-76-16,7 0 60 15,1 0-68-15,-5 0 48 16,16 3-56-16,-12 1 24 16,8-4-40-16,-7 7-28 15,-1-7 0-15,-3 7 36 16,3-7-24-16,-7 6 0 16,-5-2-8-16,1-4-192 15,-8 3 104-15</inkml:trace>
          <inkml:trace contextRef="#ctx0" brushRef="#br0" timeOffset="156172.1687">-15934-679 384 0,'-15'10'140'0,"15"-10"-108"0,7 0-8 0,-7 0 164 15,0 0-108-15,0 0 28 16,8 0-64-16,4 4 8 15,-4-4-32-15,11 0 8 16,0 0-16-16,1 0-16 16,-5 0 0-16,8 0 4 15,1-4 0-15,-5 4 24 16,0 0-12-16,-7 0-240 16,3 0 120-16</inkml:trace>
        </inkml:traceGroup>
        <inkml:traceGroup>
          <inkml:annotationXML>
            <emma:emma xmlns:emma="http://www.w3.org/2003/04/emma" version="1.0">
              <emma:interpretation id="{E2D1E3E6-F3AA-4289-86CD-7ADBDA0D3F0E}" emma:medium="tactile" emma:mode="ink">
                <msink:context xmlns:msink="http://schemas.microsoft.com/ink/2010/main" type="inkWord" rotatedBoundingBox="6439,8467 7207,8413 7268,9277 6500,933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6968.7873">-14296-1804 436 0,'0'-4'160'0,"0"4"-124"0,0 0-8 0,0 4 72 16,4 6-60-1,3 7-8-15,-7 4-20 0,0 17 76 16,0 6-44-16,0 18 12 16,-7-3-32-16,-1 6 48 15,4-6-40-15,-4-8 12 16,0-6-28-16,-3-7 8 16,3-4-12-16,4-6 12 15,0-7-16-15,0-8 4 16,8 1-4-16,4-7-516 15,0 0 276-15</inkml:trace>
          <inkml:trace contextRef="#ctx0" brushRef="#br0" timeOffset="156721.1306">-14207-1701 364 0,'4'-17'132'0,"-4"17"-100"0,23-14-12 0,-8 7 176 16,8 0-112-16,20 0 64 15,-4 4-88-15,19-1-24 16,-4 4-24-16,-4 0 24 16,-3 7-20-16,-12 0 20 15,3 0-20-15,-18-3 20 16,7-1-24-16,-23-3 56 16,3 3-36-16,-14-3 4 15,3 0-24-15,-23 0-208 16,7 0 104-16,-18-3-500 15,3 3 328-15</inkml:trace>
          <inkml:trace contextRef="#ctx0" brushRef="#br0" timeOffset="157196.3948">-14064-1305 496 0,'-12'13'184'0,"12"-13"-140"0,0 21-16 16,0-11 84 0,0 4-68-16,0 3 16 15,4 4-36-15,0 0-4 16,4-1-12-16,-8-3 20 16,4 4-16-16,-4-4 12 15,0-3-12-15,0-4-404 0,0-3 216 0</inkml:trace>
          <inkml:trace contextRef="#ctx0" brushRef="#br0" timeOffset="157520.7559">-13824-1247 424 0,'8'-7'156'0,"-8"7"-120"0,23-3-8 0,-12 3 176 16,5 3-116-16,3-3 96 15,1 7-104-15,-1 0-44 16,4 3-24-16,-3 1-12 16,-5 2 0-16,-3 1 24 15,-5 0-12-15,-10 0 32 16,-1 3-28-16,-12 0 12 16,5 0-16-16,-9-3-16 15,9 3 0-15,-5-3-16 16,5 3 12-16,7-3 20 15,8 0-4-15,3-4 84 16,9 0-48-16,3-6-20 16,4 3-16-16,1-7 16 15,-1 3-12-15,4-6-284 16,-8 3 144-16</inkml:trace>
        </inkml:traceGroup>
        <inkml:traceGroup>
          <inkml:annotationXML>
            <emma:emma xmlns:emma="http://www.w3.org/2003/04/emma" version="1.0">
              <emma:interpretation id="{15E8B3C6-DD99-48BC-A9E1-FEAEC90C2CDB}" emma:medium="tactile" emma:mode="ink">
                <msink:context xmlns:msink="http://schemas.microsoft.com/ink/2010/main" type="inkWord" rotatedBoundingBox="7836,8513 8380,8474 8422,9071 7878,9109"/>
              </emma:interpretation>
            </emma:emma>
          </inkml:annotationXML>
          <inkml:trace contextRef="#ctx0" brushRef="#br0" timeOffset="157778.4414">-12949-1450 572 0,'-27'-17'208'0,"27"17"-160"0,4-7-12 0,3 4 112 16,5 3-88-16,19-7 64 15,8 3-72-15,23-6-12 16,-1 7-24-16,9-8-4 16,-4 8-4-16,-8-4 12 15,-8 3-12-15,-7-2-232 16,-4 6 120-16</inkml:trace>
          <inkml:trace contextRef="#ctx0" brushRef="#br0" timeOffset="158034.1383">-12632-1773 496 0,'-19'-7'184'16,"19"7"-140"-16,4 7-16 0,0-4 120 15,-1 4-88-15,1 10 52 16,4 7-64-16,0 21 20 15,3 7-40-15,-3 13 16 0,4 0-24 16,-8-3 16-16,0-10-20 0,-4-4 8 16,0-7-12-16,0-6-24 15,0-4 4-15,-8-11-428 16,8 1 240-16</inkml:trace>
        </inkml:traceGroup>
        <inkml:traceGroup>
          <inkml:annotationXML>
            <emma:emma xmlns:emma="http://www.w3.org/2003/04/emma" version="1.0">
              <emma:interpretation id="{DE887711-CA9B-4949-A0AF-3C8C0C3CF2F6}" emma:medium="tactile" emma:mode="ink">
                <msink:context xmlns:msink="http://schemas.microsoft.com/ink/2010/main" type="inkWord" rotatedBoundingBox="8908,7956 11704,7759 11785,8913 8989,911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2212.7974">-11060-2283 332 0,'0'-24'120'0,"0"24"-92"0,19-10-8 0,-11 3 132 16,4 7-88-16,3-7 80 16,4 7-84-16,-3 0-4 15,11 0-36-15,-4 7 24 16,4 0-28-16,-11 3 12 16,-1 11-16-16,-7 3 0 15,0 0-4-15,-20 11 36 16,4-4-20-16,-19-1 12 15,4-2-20-15,-12-7 20 16,0-1-24-16,4-6 4 16,8-4-8-16,0-3-32 15,11 0 12-15,1 0-48 16,15 0 32-16,3 0 104 16,13 3-40-16,15 4-12 15,7 0-16-15,9-1 0 0,-5 1-4 16,0 0 24-16,-11 0-16 15</inkml:trace>
          <inkml:trace contextRef="#ctx0" brushRef="#br0" timeOffset="162479.8796">-10464-2138 424 0,'-19'-24'156'0,"19"24"-120"0,-4 0-8 0,0 0 184 15,8 7-120-15,-4 3 16 16,0 7-64-16,-4 14-32 16,4 4-4-16,-8 6-8 15,4 0 0-15,-11 0 0 16,15-3 0-16,-20-3 24 16,17-8-12-16,-21-3 84 15,13-3-52-15,-5-4 32 16,-3-3-44-16,7-7 8 15,1 0-24-15,-5-11 20 16,12 4-24-16</inkml:trace>
          <inkml:trace contextRef="#ctx0" brushRef="#br0" timeOffset="162615.165">-10541-2355 768 0,'-16'-14'284'0,"16"14"-220"0,4-10-20 0,0 3 32 15,7 14-52-15,13-7-168 16,3 3 76-16</inkml:trace>
          <inkml:trace contextRef="#ctx0" brushRef="#br0" timeOffset="163394.6656">-10332-1298 340 0,'-12'-4'128'0,"12"4"-100"0,-8-14-8 16,4 4 88-1,8 0-64-15,-4-18 8 16,4 4-32-16,0-24 4 16,8 7-12-16,-1-18-16 15,9 7 0-15,-13-9-16 16,9 9 12-16,-12-13-56 16,11 9 32-16,-3-16 24 15,-1 7 8-15,-3-4 56 16,12 14-32-16,-5-4 148 0,4 18-96 15,-3-4 40-15,3 14-72 16,-3 1 64-16,3 5-60 0,-3 1-24 16,-1 7-16-16,-3-4-8 15,3 11 0-15,-7-4 0 16,3 8 0-16,-11 6 0 16,0 0 0-16,-3 0 0 15,-1 6 0-15,-12 1 16 16,5 4-8-16,-9-1 4 15,9 4-4-15,-5-7-24 16,8-1 8-16,1 5-4 16,3-4 4-16,0 0-12 15,8-1 12-15,0 5-4 16,3 3 4-16,5 3 8 16,0-4 0-16,-1 15-12 15,5 0 8-15,-5 6 20 16,1 0-8-16,0 1-28 15,-5-1 8-15,-7-10 24 16,8 4-8-16,-16-4 0 16,1-3 0-16,-13-11 20 15,9 4-12-15,-16-14 4 16,7 0-8-16,1-14-16 16,-1 7 4-16,1-10-4 15,11 10 0-15</inkml:trace>
          <inkml:trace contextRef="#ctx0" brushRef="#br0" timeOffset="163648.8229">-9957-1966 436 0,'0'3'160'0,"0"-3"-124"0,8-3-8 0,-4 0 116 16,0 6-84-16,0 0-24 16,3 4-24-16,1 4 12 15,-4 2-12-15,-4 1 12 16,0 3-12-16,0-3 12 16,-4 3-16-16,-11-3 24 15,7 0-20-15,-12-4-32 16,9 0 12-16,3-3 28 15,0 0-12-15,-3 0-8 16,11-7-4-16,15 0 4 16,-3 0 0-16,19-3 16 15,4 3-8-15,3-4-392 16,9 4 212-16</inkml:trace>
          <inkml:trace contextRef="#ctx0" brushRef="#br0" timeOffset="164833.0662">-9442-2475 332 0,'0'-4'120'0,"0"4"-92"0,-8 11-8 0,4-5 52 16,8 1-44-16,-8 11 40 15,4-5-36-15,-3 1 44 16,3-4-44-16,-4 4 92 16,-4 3-72-16,8-3 4 15,0 0-36-15,-8-4 4 16,8 4-12-16,0-4 20 15,-4 4-20-15,-3-7-12 16,7 7-4-16,0-11 12 16,0 7-4-16,-8-3 16 15,16 0-12-15,-8 0 40 16,0 0-24-16,0 0-4 16,0 0-12-16,0 3-8 15,0-3 4-15,0 7-4 16,0 3 0-16,0 4 16 15,0-4-8-15,0-3 16 0,0 3-16 16,0 0 4-16,0-3-4 0,-8-4-8 16,8 0 4-16,0 1-16 15,0-1 8 1,-4 0 12-16,8 1-4 16,-4-1-12-16,0 4 4 0,0-4 20 15,4 0-8-15,-4-3 24 16,4 0-20-16,-4-7-32 15,3 7 12-15,-3-7 28 16,0 0-12-16,0 0-8 16,0 0-4-16,0 0 12 15,0 0-4-15,0 3 16 16,4 1-12-16,-8-4-12 16,4 3 0-16,-3-3 20 15,6 0-8-15,-3-3 16 16,0 3-16-16,0-4 4 15,4 1-4-15,-8-4-8 16,4 0 4-16,-3 0 4 16,3 4-4-16,0-7-4 15,0 6 4-15,-8-10 4 16,16 8-4-16,-8-8-20 16,0 3 8-16,7-13 4 15,-3 11 4-15,-4-11 0 16,8 10 0-16,-8-17 0 15,12 0 0-15,-9-7 16 16,1 14-8-16,-4-14-4 0,0 14 0 16,0 0-16-16,8 3 8 0,-8-3 12 15,0 3-4-15,0-3-12 16,0 14 4-16,-4-11-4 16,4 15 0-16,-4-5 16 15,4 4-4-15,-4-6-20 16,4 6 8-16,-3 3 12 15,3 4 0-15,-4-7-28 16,4 14 12-16,-8-3-12 16,4 3 12-16,-4-1 8 15,4 1 4-15,-7 7 0 16,7-4 0-16,-4 4-12 16,4-3 8-16,-7 9-24 15,7-3 16-15,-4 11-4 16,0-4 8-16,5 14 8 15,-5 0 0-15,0 10 8 16,8 0-4-16,-12 7-4 16,12-7 4-16,0-3 28 15,8-7-16-15,4-4-12 16,3-3-8-16,5-10 12 16,-1 0-4-16,4-8 8 15,0-2-8-15,1-5 8 16,-1 1-8-16,-8-7-92 15,-3 0 52-15</inkml:trace>
          <inkml:trace contextRef="#ctx0" brushRef="#br0" timeOffset="165149.9545">-9206-1908 444 0,'16'4'164'0,"-16"-4"-124"0,31 3-16 0,-16 1 88 15,1 3-68-15,-1 3 8 16,4 0-32-16,-11 1-12 16,-4 2-4-16,-12 1 12 15,1 0-8-15,-17 0 16 16,5-1-16-16,-8-2 120 15,4-1-72-15,3-3 92 16,9 3-84-16,11-3 28 16,11 0-52-16,16-3-24 15,4-1-8-15,4 0-256 16,0 1 136-16</inkml:trace>
          <inkml:trace contextRef="#ctx0" brushRef="#br0" timeOffset="161725.0034">-11861-1515 352 0,'-8'-7'132'0,"8"7"-104"0,8 0-8 16,-8 0 132-1,0 0-88-15,0 3 88 16,7 8-88-16,5-1 28 15,0 4-52-15,15-7 12 16,0 3-32-16,19-7 36 16,-7 1-32-16,7-8-24 15,9 4 0-15,-13-7 16 16,1 4-8-16,-12-7 4 16,-12 3-4-16,0-10 12 0,-3 3-12 15,-8-7 4-15,-5 4-4 0,-6-7-8 16,-5 7 4-16,0-4-16 15,0 4 8-15,-11 3 4 16,7 4 0-16,-15-1 0 16,8 5 0-16,-16-1 8 15,8 7-4-15,-12 0-20 16,12 3 8-16,-4-3 4 16,8 7 4-16,-8 0-12 15,16 3 8-15,-13 4-16 16,13 3 12-16,-4 4-24 15,7 3 20-15,-3 14-12 16,11 0 12-16,0 6 60 16,4 1-24-16,0 0 8 15,8-7-20-15,-1-4 20 16,1-3-20-16,11-7-12 16,-7-3-4-16,27-7 40 15,7-1-24-15,8-6 16 16,12-3-16-16,0-4-32 15,-16 0 8-15,1-4-296 16,-9 4 172-16</inkml:trace>
        </inkml:traceGroup>
      </inkml:traceGroup>
    </inkml:traceGroup>
    <inkml:traceGroup>
      <inkml:annotationXML>
        <emma:emma xmlns:emma="http://www.w3.org/2003/04/emma" version="1.0">
          <emma:interpretation id="{062F711F-D80F-4A51-926A-56E3CC515637}" emma:medium="tactile" emma:mode="ink">
            <msink:context xmlns:msink="http://schemas.microsoft.com/ink/2010/main" type="paragraph" rotatedBoundingBox="6427,10046 11711,9769 11770,10885 6485,111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36DA673-EECF-4729-BC27-BB37B80F0ED4}" emma:medium="tactile" emma:mode="ink">
              <msink:context xmlns:msink="http://schemas.microsoft.com/ink/2010/main" type="line" rotatedBoundingBox="6427,10046 11711,9769 11770,10885 6485,11161"/>
            </emma:interpretation>
          </emma:emma>
        </inkml:annotationXML>
        <inkml:traceGroup>
          <inkml:annotationXML>
            <emma:emma xmlns:emma="http://www.w3.org/2003/04/emma" version="1.0">
              <emma:interpretation id="{83F68844-FDC9-49E5-AE63-7CA7190C62AD}" emma:medium="tactile" emma:mode="ink">
                <msink:context xmlns:msink="http://schemas.microsoft.com/ink/2010/main" type="inkWord" rotatedBoundingBox="6434,10190 7248,10147 7272,10599 6458,1064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3359.7306">-14281-46 144 0,'-8'0'52'0,"8"-7"-40"0,4 4 0 15,-4-1 44 1,0 8-32-16,0-4 44 15,0 0-40-15,0 0 40 16,0 0-40-16,0 3 20 16,0 1-28-16,-4-1 88 15,4 4-60-15,-7 7 76 16,3 6-72-16,-8 8 36 16,8 3-52-16,-7 7-12 15,3 0-12-15,-4-1 0 0,8 1-8 16,-7-7 16-16,7-7-12 15,0-3-4-15,-4-4 0 0,8-3 4 16,8-7-4-16</inkml:trace>
          <inkml:trace contextRef="#ctx0" brushRef="#br0" timeOffset="173662.0885">-13991 88 320 0,'8'-7'120'0,"-8"7"-96"0,23-7-4 0,-7 4 192 16,3 3-120-16,12-3 80 15,0 6-104-15,8-6 8 16,3 3-44-16,1-7-20 16,-4 7-8-16,-4-11 20 15,-4 11-12-15,-8-6-48 16,-4 6 20-16,-11-4-376 16,0 4 216-16</inkml:trace>
          <inkml:trace contextRef="#ctx0" brushRef="#br0" timeOffset="173873.6894">-13700-115 404 0,'-12'7'148'0,"12"-7"-112"0,-4 14-12 0,0-4 164 16,4 4-108 0,-3 10 80-16,6 4-92 0,-3 13-8 15,0 4-40-15,0-1 16 16,4 1-24-16,-4-4 24 15,0-3-24-15,-4-3 12 16,8-8-12-16,-8-3-244 16,1-7 124-16</inkml:trace>
        </inkml:traceGroup>
        <inkml:traceGroup>
          <inkml:annotationXML>
            <emma:emma xmlns:emma="http://www.w3.org/2003/04/emma" version="1.0">
              <emma:interpretation id="{4592BB6A-9FA0-455E-9562-7E420EEA1831}" emma:medium="tactile" emma:mode="ink">
                <msink:context xmlns:msink="http://schemas.microsoft.com/ink/2010/main" type="inkWord" rotatedBoundingBox="7702,10216 8519,10173 8565,11052 7748,1109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74158.5937">-12821-67 600 0,'81'-6'224'0,"-81"6"-176"0,77 3-12 15,-46 0 60 1,-4-3-60-16,0 7 48 0,1 0-48 15,-9 0 60-15,0 3-56 0,-11-3 28 16,0 4-40-16,-16-8 44 16,4 4-40-16,-15-4-24 15,3 1-8-15,-19-4-380 16,4 3 208-16</inkml:trace>
          <inkml:trace contextRef="#ctx0" brushRef="#br0" timeOffset="174389.7081">-13085-36 280 0,'12'-3'104'0,"-12"3"-84"0,4 14 0 0,0-7 144 16,0-1-92-16,-4 12 104 16,0 6-100-16,-8 17 12 15,4 4-52-15,0 6 4 16,4 1-24-16,-12 0 20 15,12-1-24-15,-7-13 4 16,7-4-8-16,-4-9 28 16,4-5-20-16,-4-6-408 15,8 0 208-15</inkml:trace>
          <inkml:trace contextRef="#ctx0" brushRef="#br0" timeOffset="174668.9816">-12663 470 476 0,'-15'14'176'0,"15"-14"-136"0,-20 24-12 0,9-10 152 15,3 0-104-15,-7 10 52 16,3 0-80-16,0 0-24 16,8 3-16-16,1-3 16 15,3-3-12-15,3-7 40 16,5-4-28-16,0-13-384 16,4-1 196-16</inkml:trace>
          <inkml:trace contextRef="#ctx0" brushRef="#br0" timeOffset="174969.2365">-12469 556 496 0,'19'0'184'0,"-19"0"-140"0,23 11-16 0,-15-5 92 16,4 5-72-16,-5 9 8 15,1-2-36-15,-8 2-12 0,4 4-4 0,-12-3 12 16,1 3-8 0,-9-7 4-16,5 4-4 0,-5-11 108 15,1 4-64-15,11-7 60 16,4 0-68-16,7-4 68 16,13-3-64-16,-1 0 8 15,4 0-32-15,8-3-12 16,4 3-8-16,-4-4-464 15,0 4 252-15</inkml:trace>
        </inkml:traceGroup>
        <inkml:traceGroup>
          <inkml:annotationXML>
            <emma:emma xmlns:emma="http://www.w3.org/2003/04/emma" version="1.0">
              <emma:interpretation id="{2C6748FF-16CF-4F39-A4B7-BE9B8EDAA29F}" emma:medium="tactile" emma:mode="ink">
                <msink:context xmlns:msink="http://schemas.microsoft.com/ink/2010/main" type="inkWord" rotatedBoundingBox="8974,9913 10860,9814 10914,10852 9028,10951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8674.7699">-11656 329 384 0,'-12'0'140'0,"12"0"-108"0,-4 7-8 0,4-4 76 15,4 1-60-15,4 6 8 16,3-6-28-16,5-1 32 16,3-3-28-16,8 7 12 15,-3-7-20-15,3 7-24 16,0-7 0-16,0 0 12 16,-4 7 0-16,0-14 8 15,-3 7-8-15,-5-4 8 16,5 1-8-16,-5-4 24 15,1 4-16-15,-9-1 4 16,5-6-8-16,-4-4-8 16,-1 7 4-16,-3-7-4 15,0 8 0-15,-4-12-12 16,0 8 8-16,-4-4-4 16,0 4 0-16,-3-4 8 15,7 4 0-15,-12-4 16 16,8 7-8-16,-7-7-4 15,3 4 0-15,-4-4-32 16,12 8 16-16,-15-5 24 16,7 8-8-16,-8-8-16 15,5 8 4-15,-5 0-4 16,-3-4 4-16,-8 7 24 16,8 0-8-16,-12 0-4 0,7 7 0 15,-7-1-32-15,4 1 16 0,0 0 12 16,8 4 4-16,0 2-12 15,3 1 4-15,-3 0 20 16,7 3-8-16,-3 0-40 16,7 0 20-16,-4 4-16 15,4 0 16-15,-3 3 24 16,7-4-4-16,-4 1 40 16,1 3-24-16,-1-3 4 15,4-1-16-15,0-2 12 16,4-1-16-16,0-3-4 15,4 3 0-15,0-10-4 16,4 6 0-16,-1-2 16 16,1-1-8-16,4 0-4 15,-1 1 0-15,1-1 4 16,3 4-4-16,1-4-20 16,3 1 8-16,4-5 40 15,1 1-20-15,3 0 0 16,8 0-8-16,-1-4-16 15,-3 4 8-15,0 0-4 16,-4 0 0-16,1-3 24 16,-1-4-8-16,0 0-12 15,0 6 0-15,-4-12 4 16,-4 6 0-16,-3-4 8 16,-1 4-4-16,-7-7-320 0,4 0 172 15</inkml:trace>
          <inkml:trace contextRef="#ctx0" brushRef="#br0" timeOffset="180100.7447">-11029-197 184 0,'0'-11'68'0,"0"11"-52"0,11 0-4 0,-7 0 84 16,4 0-56-16,4 0 60 16,7 4-56-16,0-1 48 15,1 8-52-15,-5-1 24 16,5 0-36-16,-13 0 16 16,9 4-24-16,-12-3 16 15,3 2-20-15,-14-2 8 16,3 2-12-16,-12-6 28 15,1 4-24-15,-12-4-4 16,7-1-8-16,-7 1 12 16,4 0-8-16,-4 0-4 15,8 0 0-15,-5-4-40 16,13 1 20-16,-1-1 24 16,12 4-4-16,8-7 36 15,4 4-24-15,7-4 20 16,8 3-20-16,4-3 8 15,4 0-12-15,4 0-156 16,-1 0 76-16</inkml:trace>
          <inkml:trace contextRef="#ctx0" brushRef="#br0" timeOffset="180318.3928">-10634-70 280 0,'0'-3'104'0,"0"3"-84"0,0 3 0 0,0 0 92 16,0 4-64-16,-4 4 76 31,4 6-68-31,-8 14-12 16,4 3-28-16,-4 11-4 15,8 7-4-15,-15-4 12 0,7-4-12 0,-11-9 16 16,7-4-16-16,-15-7 24 16,8-10-20-16,-20-14-152 15,12-4 72-15</inkml:trace>
          <inkml:trace contextRef="#ctx0" brushRef="#br0" timeOffset="180463.7885">-10557-400 676 0,'4'-24'248'0,"-4"24"-192"0,-4 0-16 0,4 0 4 16,4 6-32-16,4 5-12 15,3 3-4-15</inkml:trace>
          <inkml:trace contextRef="#ctx0" brushRef="#br0" timeOffset="181137.6001">-10472 470 444 0,'-4'-3'164'0,"4"3"-124"0,4-4-16 0,-4-3 112 15,4 4-80-15,0-14 48 16,4 3-60-16,0-17 4 15,3 0-32-15,-3-21 36 16,4 1-28-16,-1-8-32 16,1 8 4-16,-5-4 16 15,1 10-4-15,-4-7-20 16,4 11 4-16,-4-7 4 16,3 13 4-16,1-6-12 15,4 7 8-15,-1-4 48 16,1 10-24-16,4 1 8 15,-1 6-16-15,0 4 20 16,5 7-20-16,-5 3-12 16,5 7-4-16,-5 7 28 15,1 10-12-15,-5 0-4 16,-3 4-4-16,-8 3 20 16,4 0-12-16,-8-3 4 15,0-1-8-15,-7-3 48 16,-1 1-32-16,-7-8-28 15,3 0 0-15,-7-6-168 16,3 3 96-16,1-7-16 0,8 0 60 16,7 0-16-16,4 6 28 0,0 1-8 15,11 4 16-15,5-1 0 16,-1 4 4-16,1 0 8 16,3 3 0-16,-11-4 44 15,3 1-24-15,-11-7 60 16,0 3-44-16,-15-6 44 15,3 3-44-15,-15-11-12 16,8 1-12-16,-4-4 0 16,-1 4-8-16,9-1-312 15,7-3 172-15</inkml:trace>
          <inkml:trace contextRef="#ctx0" brushRef="#br0" timeOffset="181439.9547">-10092-1 384 0,'-8'-4'140'16,"8"4"-108"-16,8 7-8 0,-4-3 136 15,-1-1-92-15,1 1 44 16,4 6-68-16,0 4-8 16,0-1-20-16,-5 1-12 15,5 3 0-15,-12-3 12 16,4 7-8-16,-7-14 16 15,-1 6-16-15,-8-9 4 16,9 3-4-16,-9-7 28 16,8 3-20-16,1-3 32 0,7 0-32 15,3 0 12-15,9 0-16 0,4 0 12 16,3 0-16 0,8-3 4-16,4 3-4 0,4-4-360 15,0 8 196-15</inkml:trace>
        </inkml:traceGroup>
        <inkml:traceGroup>
          <inkml:annotationXML>
            <emma:emma xmlns:emma="http://www.w3.org/2003/04/emma" version="1.0">
              <emma:interpretation id="{36A24718-D433-4CB7-8F62-4CB87FC3C029}" emma:medium="tactile" emma:mode="ink">
                <msink:context xmlns:msink="http://schemas.microsoft.com/ink/2010/main" type="inkWord" rotatedBoundingBox="11175,10088 11726,10059 11755,10595 11203,10623"/>
              </emma:interpretation>
            </emma:emma>
          </inkml:annotationXML>
          <inkml:trace contextRef="#ctx0" brushRef="#br0" timeOffset="181798.0266">-9643 99 352 0,'11'0'132'15,"-11"0"-104"-15,16-7-8 0,-5 0 148 16,5 7-96-16,7-11 32 15,0 5-60-15,8-8-8 16,-4-3-24-16,-7-4 20 16,7 7-20-16,-15-6 92 15,-5 6-56-15,-7-3 20 16,4 3-36-16,-12-10 24 16,5 3-32-16,-9-6-12 15,4 6-8-15,-3 0 92 16,3 11-52-16,-8 7-36 15,5 9-8-15,-1 8 76 16,0 3-44-16,1 4 60 16,3 3-52-16,0 0 16 0,5 7-36 0,3-7 0 15,7 4-12-15,1 3 20 16,4-7-16-16,-5-10-76 16,5 3 36-16</inkml:trace>
          <inkml:trace contextRef="#ctx0" brushRef="#br0" timeOffset="182067.8364">-9272 85 612 0,'0'-7'228'0,"0"7"-180"0,8 3-12 0,-4-3 184 16,0 4-128-16,-4 3 104 15,0 3-112-15,-4 11-20 16,-4 3-40-16,0 3 0 15,-3 1-12-15,3-4 0 16,0 0-4-16,-3-3 4 16,3-4-8-16,8-10 24 15,4 0-16-15,8-7-12 16,7 3-4-16,8-6-16 16,0 3 12-16,12-4-268 15,-1 14 148-15,1-3-384 16,0 4 288-16</inkml:trace>
        </inkml:traceGroup>
      </inkml:traceGroup>
    </inkml:traceGroup>
    <inkml:traceGroup>
      <inkml:annotationXML>
        <emma:emma xmlns:emma="http://www.w3.org/2003/04/emma" version="1.0">
          <emma:interpretation id="{7EED2C9B-0E87-4B9F-A647-FCFAAAFA8B0B}" emma:medium="tactile" emma:mode="ink">
            <msink:context xmlns:msink="http://schemas.microsoft.com/ink/2010/main" type="paragraph" rotatedBoundingBox="3457,11666 14126,11415 14160,12852 3491,131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DAFB86-9948-4C87-9D82-4EAC8005FF25}" emma:medium="tactile" emma:mode="ink">
              <msink:context xmlns:msink="http://schemas.microsoft.com/ink/2010/main" type="line" rotatedBoundingBox="3457,11666 14126,11415 14160,12852 3491,13103"/>
            </emma:interpretation>
          </emma:emma>
        </inkml:annotationXML>
        <inkml:traceGroup>
          <inkml:annotationXML>
            <emma:emma xmlns:emma="http://www.w3.org/2003/04/emma" version="1.0">
              <emma:interpretation id="{329F4C5F-ACC7-4709-B458-055CB5C4279A}" emma:medium="tactile" emma:mode="ink">
                <msink:context xmlns:msink="http://schemas.microsoft.com/ink/2010/main" type="inkWord" rotatedBoundingBox="3457,11666 4294,11646 4328,13083 3491,13103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8324.8838">-17250 1681 372 0,'-12'-3'140'0,"12"3"-112"0,0 3-4 16,0 1 92-1,0-1-68-15,-4 1 52 0,4 6-60 0,-7 7 104 16,3 4-84-1,-8 13 56-15,5 8-72 0,-9 13 32 16,12-4-44-16,-11 4-20 16,11-3-4-16,-8-4 0 15,8-7-4-15,4-6 8 16,0-8-8-16,-4-3-4 16,4 1 4-16,0-8-84 15,0-3 44-15,0-4-164 16,4 0 116-16</inkml:trace>
          <inkml:trace contextRef="#ctx0" brushRef="#br0" timeOffset="220953.0351">-17207 1561 384 0,'-8'-7'140'0,"8"7"-108"0,-4-3-8 16,4-1 76-1,8 1-60-15,-4-4 36 16,3 3-44-16,1-9 36 16,0 2-40-16,0-6 12 15,3 7-24-15,1-7 36 16,-1 6-28-16,1-2 32 15,0 6-32-15,-1 3 40 16,1 8-36-16,-1 3 48 16,1 6-44-16,0 5 48 0,-1-1-48 15,5-4 72-15,-1 1-56 0,1-10 64 16,3-1-64-16,0-17 36 16,1 4-48-16,-1-14 0 15,0 0-24-15,5-11-24 16,-1 4 4-16</inkml:trace>
          <inkml:trace contextRef="#ctx0" brushRef="#br0" timeOffset="219094.4399">-17281 1719 340 0,'-8'-7'128'16,"8"7"-100"-16,0 0-8 0,0 0 112 15,0 0-76-15,-4 0 76 16,4 4-76-16,-3-1 68 15,-1 1-72-15,-4-1 28 16,8 4-48-16,-4 0 16 16,4-4-28-16,-8-3 16 15,8 4-20-15,-4-4 20 16,8 0-24-16,0 0 4 16,4 3-8-16,7 1 20 15,5-1-16-15,11-3 24 16,0 4-24-16,19-4 24 15,0 0-24-15,16 0-4 0,0 3-4 16,0 0 12-16,-8 1-8 0,-12-4 40 16,-7 0-24-16,-8 0 48 15,-8 0-40-15,-7-4 36 16,-5 4-36-16,-11-3 8 16,4 0-24-16,-4-4 0 15,0 7-8-15,0-7-24 16,8 3 8-16,-4-3-304 15,0 7 172-15</inkml:trace>
          <inkml:trace contextRef="#ctx0" brushRef="#br0" timeOffset="219766.2543">-16987 2394 392 0,'-15'-14'148'0,"15"14"-116"0,4-14-8 0,-1 7 128 15,-3 4-88-15,8-7 16 16,4 3-44-16,-4 0-24 16,3 3-8-16,5 4 20 15,-5 7-12-15,-3 4-4 16,4 6-4-16,-12 3 4 15,0 4-4-15,-12 7 16 16,4 0-12-16,-11 0 4 16,7-3-4-16,-7-4-8 15,3-3 4-15,-3-4 40 16,7 0-24-16,1-7 44 16,3 1-36-16,0-1 12 15,8 0-24-15,0-3 36 16,12 0-28-16,3-3 76 15,13-1-56-15,-5-6-32 16,4 3-8-16,0-4 20 16,0 8-12-16,0-4-12 0,-7 0-4 0,11 0-164 15,-12 3 92-15</inkml:trace>
          <inkml:trace contextRef="#ctx0" brushRef="#br0" timeOffset="220231.5078">-16642 2418 352 0,'-16'0'132'15,"16"0"-104"-15,0-4-8 0,0 1 124 16,0 6-84-16,8-3 28 16,4 0-52-16,3 0 40 15,-3 4-44-15,-1-1-16 16,5 8-8-16,-5-5-8 16,9 5 0-16,-12-1 24 15,-1 0-12-15,-14 4-12 16,7 0-4-16,-12 0-16 15,4-1 12-15,-3 1 12 16,3 0 0-16,0 0-20 0,0 3 8 0,16-3 32 16,0 3-16-1,3 0-44-15,1 4 20 0,4-4 12 16,-9 4 4-16,13-4-8 16,-9 3 4-16,-15-2 28 15,4-1-12-15,-11-3 48 16,-5-1-32-16,1-2 28 15,-1-1-28-15,-3-6-28 16,3-1 0-16</inkml:trace>
        </inkml:traceGroup>
        <inkml:traceGroup>
          <inkml:annotationXML>
            <emma:emma xmlns:emma="http://www.w3.org/2003/04/emma" version="1.0">
              <emma:interpretation id="{95F3F878-0E64-4BC7-AC64-44E2807A57FD}" emma:medium="tactile" emma:mode="ink">
                <msink:context xmlns:msink="http://schemas.microsoft.com/ink/2010/main" type="inkWord" rotatedBoundingBox="5473,12331 5862,12322 5869,12600 5480,12609"/>
              </emma:interpretation>
            </emma:emma>
          </inkml:annotationXML>
          <inkml:trace contextRef="#ctx0" brushRef="#br0" timeOffset="223799.1905">-15345 2334 384 0,'0'0'140'0,"0"0"-108"0,-8 6-8 0,8-6 172 16,8 0-112-16,3-3 52 15,-3 3-76-15,11-3-4 16,1 6-32-16,7-6-12 16,-8-1-8-16,8 1 12 15,-7 3-8-15,-1 0-12 16,-4 3 0-16,-3-3-296 16,-4 0 164-16</inkml:trace>
          <inkml:trace contextRef="#ctx0" brushRef="#br0" timeOffset="223580.5919">-15299 2175 320 0,'-8'-13'120'16,"8"13"-96"-16,0-14-4 0,0 7 148 15,0 7-96-15,0-7 44 16,8 4-72-16,-8-8 56 15,12 4-60-15,3-3 36 16,12 3-44-16,-4-7 44 16,12 11-44-16,-4-11-24 15,12 11-8-15,-12-1 24 16,0 4-12-16,-8-3-20 16,0 6 0-16,-3-3 12 15,-9 7 0-15,-7 0 16 0,-4 7-12 16,-12 0-172-16,-3-1 92 0</inkml:trace>
        </inkml:traceGroup>
        <inkml:traceGroup>
          <inkml:annotationXML>
            <emma:emma xmlns:emma="http://www.w3.org/2003/04/emma" version="1.0">
              <emma:interpretation id="{70BEBE3D-7725-4697-8548-2F0ED68CB065}" emma:medium="tactile" emma:mode="ink">
                <msink:context xmlns:msink="http://schemas.microsoft.com/ink/2010/main" type="inkWord" rotatedBoundingBox="7178,12119 8255,12094 8272,12843 7195,12869">
                  <msink:destinationLink direction="with" ref="{E0C1F7CF-6A0E-48E5-816A-FCE01D600A14}"/>
                </msink:context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51205.1669">-13565 1872 372 0,'0'-3'140'0,"0"3"-112"0,0 3-4 16,0 1 120-1,0 3-84-15,0 10 72 16,0 4-76-16,0 13 40 15,-4 0-56-15,1 11 68 16,-1 0-60-16,-4 3 20 16,4-3-40-16,-8-4 36 15,5-3-36-15,-5-4-32 16,12-6 0-16,-12-4 8 16,5-3 0-16,3-8-12 15,4 1 4-15,0-7 4 0,8 3 0 16,-1-10-344-16,9 0 188 15</inkml:trace>
          <inkml:trace contextRef="#ctx0" brushRef="#br0" timeOffset="250920.066">-13584 1907 248 0,'-12'-10'92'0,"12"10"-72"0,-7-7-4 15,7 3 156 1,0 4-96-16,0-7 32 15,7 7-64-15,-7-3 0 16,4 3-28-16,16-7-16 16,-5 4-4-16,24-8 64 15,7 8-32-15,12-4-4 16,4 7-12-16,8-3 32 16,-8 9-20-16,-12-6 12 0,4 4-20 15,-19-4 88-15,0 3-56 0,-12 1 40 16,-7-1-52-1,-9 4 44-15,-3 3-48 0,-11 1 4 16,3 2-24-16,-12 1 28 16,1 0-24-16,-5 0-32 15,5 3 8-15,-8-7-68 16,7 1 40-16,-11-5-372 16,8 8 228-16</inkml:trace>
          <inkml:trace contextRef="#ctx0" brushRef="#br0" timeOffset="251625.2836">-13294 2313 404 0,'0'-4'148'0,"0"4"-112"15,8 4-12-15,-4-4 92 16,11 7-68-16,-3 0 8 16,7 3-36-16,1 0-12 15,-1 1-4-15,-3-1-4 16,-1 0 0-16,-7 1 8 15,3 2-4-15,-15-2 32 16,4 2-20-16,-11-2-4 16,3-1-8-16,-11-3 28 15,11 3-16-15,-4-3 4 16,5 0-12-16,7 0 48 16,0 0-32-16,15-4 52 15,5 1-44-15,-1-4-16 16,12 3-8-16,-4-3 0 15,0-3-4-15,-8-1-4 0,8 1 4 0,-7-4-208 32,-1 7 112-32,1-10-412 0,-5 6 280 0</inkml:trace>
          <inkml:trace contextRef="#ctx0" brushRef="#br0" timeOffset="252104.7004">-12825 2282 436 0,'7'-10'160'0,"-7"10"-124"0,12 3-8 16,-4-3 124-1,-4 7-88-15,15 0 28 16,-4 0-56-16,13 0 4 16,-5 3-24-16,0 0 8 15,0 1-12-15,-15-5-16 16,4 5 0-16,-20-4-4 16,-4 0 0-16,-11-1-20 15,0 1 16-15,-4-3-4 16,3 3 8-16,5-4 0 0,11 1 0 0,8-1-12 15,8 0 12-15,23 4 4 16,-4 0 4-16,12 3-12 16,-4 4 8-16,-4 0 12 15,-4 3-4-15,-12 0 16 16,-3 1-12-16,-20-1 16 16,4 0-16-16,-23-7 48 15,0 4-28-15,-12-4-4 16,12-6-16-16,0-4-32 15,8 0 12-15,11-7-136 16,16 4 80-16</inkml:trace>
        </inkml:traceGroup>
        <inkml:traceGroup>
          <inkml:annotationXML>
            <emma:emma xmlns:emma="http://www.w3.org/2003/04/emma" version="1.0">
              <emma:interpretation id="{67F4952B-12FC-4C7C-906B-0BD9412D2C56}" emma:medium="tactile" emma:mode="ink">
                <msink:context xmlns:msink="http://schemas.microsoft.com/ink/2010/main" type="inkWord" rotatedBoundingBox="8618,12138 9220,12124 9232,12640 8631,12654">
                  <msink:destinationLink direction="with" ref="{E0C1F7CF-6A0E-48E5-816A-FCE01D600A14}"/>
                </msink:context>
              </emma:interpretation>
            </emma:emma>
          </inkml:annotationXML>
          <inkml:trace contextRef="#ctx0" brushRef="#br0" timeOffset="252468.1676">-12206 2213 600 0,'0'-10'224'0,"0"10"-176"0,12-14-12 0,-1 17 104 16,9-3-84-16,14-6 40 15,9-1-56-15,11-10 4 16,-3 10-28-16,7 3 8 16,0 1-12-16,4-4 12 15,-8 7-16-15,-8-4 4 16,-3 4-4-16,-16-3-40 15,0 0 16-15</inkml:trace>
          <inkml:trace contextRef="#ctx0" brushRef="#br0" timeOffset="252751.4206">-11889 1862 372 0,'-3'4'140'0,"3"-4"-112"0,-4 3-4 15,0 0 64 1,8 8-52-16,-8 9 84 16,4 5-68-16,-4 19 80 15,4 1-76-15,0 10 52 16,8 0-64-16,-12-3-4 15,8-4-24-15,-4-10 16 0,7-4-20 0,-7-6-48 16,4-8 20-16,-8-2-348 16,8-5 200-16</inkml:trace>
        </inkml:traceGroup>
        <inkml:traceGroup>
          <inkml:annotationXML>
            <emma:emma xmlns:emma="http://www.w3.org/2003/04/emma" version="1.0">
              <emma:interpretation id="{A8B3B8BB-A09F-40F9-9D73-9AA6ECF87A4D}" emma:medium="tactile" emma:mode="ink">
                <msink:context xmlns:msink="http://schemas.microsoft.com/ink/2010/main" type="inkWord" rotatedBoundingBox="9820,12032 10492,12016 10512,12870 9840,12886">
                  <msink:destinationLink direction="with" ref="{E0C1F7CF-6A0E-48E5-816A-FCE01D600A14}"/>
                </msink:context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5137.8163">-10816 1783 352 0,'-4'-7'132'0,"4"7"-104"0,0-7-8 0,0 0 124 15,0 14-84-15,0-7 52 16,0 0-64-16,0-7 28 16,4 7-44-16,0-3 16 15,3 3-28-15,1 0 28 16,0 3-32-16,3-3 20 16,5 7-20-16,3-7 0 15,1 0-8-15,3 0-16 16,4 0 4-16,8-7 4 15,0 7 0-15,7-3-12 16,1 6 8-16,-4-3 20 16,-5 0-8-16,-6 0-4 15,-5 0 0-15,-8 0 48 0,-3 7-28 16,-16-3 24 0,0 3-28-16,-8-1 28 0,5 1-32 0,-13 0-4 15,9 4-8-15,-9-5 4 16,5 5-4-16,3-4-4 15,5 0 4-15,-13-1-128 16,12 5 68-16,-3-4-200 16,3 3 148-16,-4-3-208 15,5 0 180-15</inkml:trace>
          <inkml:trace contextRef="#ctx0" brushRef="#br0" timeOffset="255798.7257">-10867 1821 248 0,'0'-4'92'0,"0"4"-72"0,4 0-4 0,-4 0 68 16,0 0-48-16,0 0 48 16,0 0-48-16,0 0 32 15,0 0-36-15,0 0 8 16,0 0-24-16,0 0 8 15,0 0-12-15,0 0 0 16,0 0-4-16,0 0 12 16,0 0-12-16,0 4 4 15,0-1-4-15,-4 4 56 16,-3 4-36-16,-1 13 52 16,8 3-48-16,-16 18 72 15,13 3-56-15,-9 11-16 16,4-4-20-16,1-4 16 15,3-6-16-15,-12-4 24 16,12-6-24-16,-11-8 32 16,15 1-28-16,-12-11-4 15,4 0-8-15,-3-7 4 16,11-3-4-16,0-7-48 0,0 4 28 0,11-8-228 16,-3 1 136-16</inkml:trace>
          <inkml:trace contextRef="#ctx0" brushRef="#br0" timeOffset="256293.4049">-10584 2327 404 0,'-8'3'148'0,"8"-3"-112"0,-4 14-12 0,-3-7 144 16,14 0-96-16,-14 6 24 15,7 5-56-15,0 2 8 16,0 1-28-16,-8 3 44 16,8 0-36-16,-4 0 28 15,4-3-28-15,-8-4 16 16,4 0-24-16,-11-3 0 15,15 0-12-15,0-7-8 16,0 3 4-16,-8-7-16 16,8 1 8-16,0-4 12 15,0 0-4-15,8-4-20 16,-8 4 8-16,19-3 20 16,-7 0-4-16,3-4 16 0,5 7-16 0,-1-7-20 15,12 7 4-15,-4-4 12 16,8 4 0-1,4 0-4-15,-12 4 4 0,0-1 4 16,-8 1-4-16,-7-4 40 16,-4 3-20-16,3-3-48 15,-11 0 12-15,0 0 12 16,-11 0 0-16,3 0-352 16,0 7 196-16</inkml:trace>
        </inkml:traceGroup>
        <inkml:traceGroup>
          <inkml:annotationXML>
            <emma:emma xmlns:emma="http://www.w3.org/2003/04/emma" version="1.0">
              <emma:interpretation id="{C48350CB-C80E-44FC-A577-37D4B631FBBF}" emma:medium="tactile" emma:mode="ink">
                <msink:context xmlns:msink="http://schemas.microsoft.com/ink/2010/main" type="inkWord" rotatedBoundingBox="10888,12260 11379,12249 11392,12819 10901,12831">
                  <msink:destinationLink direction="with" ref="{E0C1F7CF-6A0E-48E5-816A-FCE01D600A14}"/>
                </msink:context>
              </emma:interpretation>
            </emma:emma>
          </inkml:annotationXML>
          <inkml:trace contextRef="#ctx0" brushRef="#br0" timeOffset="260838.2281">-9798 2162 392 0,'-16'3'148'0,"16"-3"-116"0,8 7-8 15,-8-4 128-15,12 1-88 0,11 3 0 16,0-1-40-16,12 1 0 16,-4 0-12-16,4-3-8 15,4 3 0-15,-12-7-4 16,4 0 0-16,-8-7 0 16,0 3 0-16,-4-3 24 15,-3 0-12-15,-8-6 12 16,-4 2-12-16,-4-6-8 15,7 3 0-15,-14-6-16 16,7 6 8-16,0-3-4 16,-4 3 0-16,-4-3 24 15,0 3-8-15,-11-3-28 16,11 7 8-16,-4-1 12 16,5 4 4-16,-13 0-4 15,9 4 4-15,-16 0-16 16,15 6 8-16,-15 0 12 15,0 4-4-15,-8 4-20 16,12 6 8-16,-20 4 20 16,12-1-4-16,-4 8 4 15,12-1-4-15,-4 1 20 16,8-1-16-16,-1 4 32 16,5-3-28-16,3 3 84 15,5-4-56-15,7 4-4 16,7-3-24-16,5 3 8 15,7-4-16-15,8-3 4 0,0 4-4 16,12-4-16 0,0 0 4-16,7-7 20 0,1-3-8 0,-1-7-12 15,1 0 0-15,-9-11-4 16,-3 4 0-16</inkml:trace>
        </inkml:traceGroup>
        <inkml:traceGroup>
          <inkml:annotationXML>
            <emma:emma xmlns:emma="http://www.w3.org/2003/04/emma" version="1.0">
              <emma:interpretation id="{FD9F511E-AA24-404C-9CDF-37207917F5F1}" emma:medium="tactile" emma:mode="ink">
                <msink:context xmlns:msink="http://schemas.microsoft.com/ink/2010/main" type="inkWord" rotatedBoundingBox="11686,11823 13156,11789 13176,12649 11706,12683">
                  <msink:destinationLink direction="with" ref="{E0C1F7CF-6A0E-48E5-816A-FCE01D600A14}"/>
                </msink:context>
              </emma:interpretation>
            </emma:emma>
          </inkml:annotationXML>
          <inkml:trace contextRef="#ctx0" brushRef="#br0" timeOffset="260843.2307">-8954 1573 508 0,'27'-17'188'0,"-27"17"-148"0,23-7-8 15,-15 10 80 1,7 4-68-16,-11 7 16 16,4 7-36-16,-8 3 12 15,0 0-20-15,-8 3 28 16,4 1-28-16,-19-4 20 0,4-3-20 0,-20-1 0 15,12-2-8-15,-20-5 28 16,17-6-20-16,-5 0 40 16,15 0-32-16,9 3 20 15,3 1-24-15,20-4 8 16,3-1-16-16,12 1 0 16,12 0-4-16,0 0 4 15,-1 0-8-15,5-7-292 16,-4 0 156-16</inkml:trace>
          <inkml:trace contextRef="#ctx0" brushRef="#br0" timeOffset="260845.7649">-8559 1745 496 0,'-8'4'184'0,"8"-4"-140"0,-12 20-16 16,12-6 128-1,0 3-92-15,-7 21 44 16,3 3-64-16,-12 18 4 16,16-1-32-16,-11-3 20 15,3 0-24-15,-12-17 84 32,1-7-52-32,-16-7-12 0,16-10-20 0,-12-14-56 15,4-7 28-15,0-17-392 16,7 4 224-16</inkml:trace>
          <inkml:trace contextRef="#ctx0" brushRef="#br0" timeOffset="260847.2426">-8637 1556 736 0,'23'-4'272'0,"-23"4"-208"0,20 14-20 0,-12-7-52 15,-1 0-4-15</inkml:trace>
          <inkml:trace contextRef="#ctx0" brushRef="#br0" timeOffset="260856.2654">-8335 2396 488 0,'-8'0'180'0,"8"0"-140"0,0 0-12 15,0 0 128 1,0 0-92-16,0-4 44 15,8 4-64-15,0-7 4 16,-4 4-32-16,-4-11 20 16,8 11-24-16,-8-18 32 0,7 4-28 0,-7-21-4 15,0 10-8-15,0-20 4 16,0 3-4-16,12-10-28 16,-12 11 12-16,8-11 4 15,-8 17 8-15,7 0 8 16,-3 7-4-16,4-7-4 15,0 11 4-15,-4-4-4 16,3 6 0-16,5-9-20 16,-4 10 12-16,-1-4 4 15,5 8 4-15,-4-4 8 16,0 10-4-16,-5 0 52 16,5 4-32-16,-8-4-20 15,12 7-4-15,-5 0 8 16,9 4-4-16,-4-1 32 15,-1 4-20-15,5 0 4 16,3 4-12-16,0 3 12 16,1 7-12-16,-1-1 16 15,-3 1-16-15,-5 3 16 16,1 0-16-16,-4 1 16 16,-1-1-16-16,-14-3-12 15,7 3 0-15,-20-7 28 16,12 7-12-16,-15-10 12 15,0 0-12-15,0 0-16 16,-4-4 0-16,0-3-32 0,7 0 20 16,5 0-12-1,3 0 16-15,1 0-20 0,3 0 20 16,8 0-12-16,0 4 12 0,11-4-28 16,5 10 24-16,3-3-4 15,12 3 12-15,-4 4 24 16,8 0-8-16,-8 3 24 15,-4 4-20-15,-15-11 12 16,0 11-12-16,-24-14 12 16,5 3-16-16,-16-10 32 15,-4 0-24-15,-12-7 4 16,12 7-12-16,-4-10 4 16,12 3-8-16,-4-7-28 15,12 11 12-15,3-4-20 16,4 7 16-16,8-4-212 15,8 8 128-15</inkml:trace>
          <inkml:trace contextRef="#ctx0" brushRef="#br0" timeOffset="261758.9091">-7855 1938 332 0,'0'-14'120'0,"0"14"-92"0,8-3-8 16,-8-4 104 0,8 7-72-16,-4-7 40 15,11 7-52-15,-7-7 4 16,3 7-28-16,1 0 28 15,3 0-28-15,-3 7 48 16,4 0-36-16,-5 3 28 16,1 4-28-16,-4 0 0 15,-1 3-16-15,-7-3 28 16,12 3-24-16,-24-10 12 16,12 6-16-16,-15-2-44 0,3-4 20 15,-7 0-68-15,11-7 44 0,-11 3-72 16,11 0 64-16,-4 1-16 15,5 3 36-15,14 3 4 16,1 0 12-16,4 1 8 16,3 2 0-16,5-6-12 15,-1 11 8-15,0-8 20 16,1 4-8-16,-9-1 32 16,5 1-24-16,-16-4 64 15,-8 4-44-15,0-3 0 16,-3 2-20-16,-16-9 24 15,15 3-24-15,-15-7 12 16,7 3-16-16,5-6 20 16,-4 3-20-16,7-4-32 15,12 4 12-15</inkml:trace>
        </inkml:traceGroup>
        <inkml:traceGroup>
          <inkml:annotationXML>
            <emma:emma xmlns:emma="http://www.w3.org/2003/04/emma" version="1.0">
              <emma:interpretation id="{434E3997-A885-4CF8-9C58-4CC3902A21A6}" emma:medium="tactile" emma:mode="ink">
                <msink:context xmlns:msink="http://schemas.microsoft.com/ink/2010/main" type="inkWord" rotatedBoundingBox="13507,11651 14131,11636 14149,12392 13525,12407">
                  <msink:destinationLink direction="with" ref="{E0C1F7CF-6A0E-48E5-816A-FCE01D600A14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2240.7115">-7313 1924 476 0,'12'-10'176'0,"-12"10"-136"0,42-11-12 0,-22 1 32 16,-1 7-40-16,12-11-20 15,-4 4 0-15,8-11 8 16,-12 4-4-16,4-14 16 16,-7 14-12-16,-1-21 92 15,-11 7-52-15,-4-24 12 16,-8 17-36-16,0-17 40 16,0 10-36-16,-8 4 12 15,9 6-24-15,-9 4 36 16,4 14-28-16,-7 3 12 15,7 11-20-15,-8 6 28 16,5 4-28-16,-9 14 20 16,9 10-20-16,-8 7 20 15,3 3-24-15,-3 4 56 16,-1 0-36-16,9 3 12 16,-5-10-28-16,16-1-8 15,0 5-4-15,8-8 12 16,4-3-8-16,3-7 16 15,4-3-16-15,12-4-320 16,-4-3 168-16,1-7-476 16,6 0 344-16</inkml:trace>
          <inkml:trace contextRef="#ctx0" brushRef="#br0" timeOffset="262749.0633">-6829 1786 300 0,'-15'-3'112'0,"15"3"-88"0,-12-7-8 0,8 4 152 16,4 6-96-16,-4-6 76 15,-4 3-84-15,8-4-8 16,0 4-36-16,8 0 4 16,4 7-12-16,15-3-16 15,0 2 0-15,-4 1 20 16,4 4-8-16,-7-4-12 16,-1 3 0-16,-15-3 28 15,-4 3-12-15,-19-3 12 16,3 3-12-16,-11-3-24 15,8 0 4-15,-5-4-12 16,9 4 8-16,7 4 0 16,12-4 4-16,12-1 8 15,-1 5 0-15,16 3 8 16,-4-1-4-16,-8 5-12 16,-3-1 4-16,-4-4 28 15,-5 5-12-15,-14-5 12 0,-5 1-12 16,-4-3 108-16,-3-1-68 15,-8-3-4-15,15 3-28 0,-7 0-52 16,11 1 20-16,-3 6-280 16,3 0 160-16</inkml:trace>
        </inkml:traceGroup>
      </inkml:traceGroup>
    </inkml:traceGroup>
    <inkml:traceGroup>
      <inkml:annotationXML>
        <emma:emma xmlns:emma="http://www.w3.org/2003/04/emma" version="1.0">
          <emma:interpretation id="{6CF630DD-0686-4642-9E45-822FA6DB8331}" emma:medium="tactile" emma:mode="ink">
            <msink:context xmlns:msink="http://schemas.microsoft.com/ink/2010/main" type="paragraph" rotatedBoundingBox="7423,13375 14603,13065 14654,14245 7474,1455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1674F2E-21BB-4EA5-BFC5-3B94E8AE5056}" emma:medium="tactile" emma:mode="ink">
              <msink:context xmlns:msink="http://schemas.microsoft.com/ink/2010/main" type="line" rotatedBoundingBox="7423,13375 14603,13065 14654,14245 7474,14555"/>
            </emma:interpretation>
          </emma:emma>
        </inkml:annotationXML>
        <inkml:traceGroup>
          <inkml:annotationXML>
            <emma:emma xmlns:emma="http://www.w3.org/2003/04/emma" version="1.0">
              <emma:interpretation id="{FC012512-AEE3-4410-8E6A-38F472EB9935}" emma:medium="tactile" emma:mode="ink">
                <msink:context xmlns:msink="http://schemas.microsoft.com/ink/2010/main" type="inkWord" rotatedBoundingBox="7423,13375 7542,13370 7562,13816 7442,1382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6128.7057">-13298 3125 352 0,'4'-17'132'0,"-4"17"-104"0,4-4-8 0,-4 1 16 15,0 6-24-15,0 1 56 16,0 3-36-16,-4 6 124 16,0 5-84-16,-7 13 108 15,7 0-104-15,-8 10 4 16,5 0-44-16,-5 0 28 16,4 1-36-16,-3-8 40 15,7-3-40-15,-4-7 4 16,4 4-20-16,-4-14 20 15,8 3-20-15,-4-7 24 16,8 0-24-16,-4-6-4 16,0-1-4-16,4-3-304 15,0 4 164-15</inkml:trace>
        </inkml:traceGroup>
        <inkml:traceGroup>
          <inkml:annotationXML>
            <emma:emma xmlns:emma="http://www.w3.org/2003/04/emma" version="1.0">
              <emma:interpretation id="{091F1CA4-DB71-43F6-B70E-58B93A6BA30E}" emma:medium="tactile" emma:mode="ink">
                <msink:context xmlns:msink="http://schemas.microsoft.com/ink/2010/main" type="inkWord" rotatedBoundingBox="7916,13518 8470,13494 8485,13844 7931,13868"/>
              </emma:interpretation>
            </emma:emma>
          </inkml:annotationXML>
          <inkml:trace contextRef="#ctx0" brushRef="#br0" timeOffset="266756.4807">-12883 3476 320 0,'-4'-3'120'0,"0"6"-96"0,0-3-4 16,4 0 80-16,0 0-60 15,-4 0 80-15,0 3-68 16,0-3 72-1,4 0-72-15,0 0 36 0,0 0-52 16,8 0 60-16,0 0-56 16,7 0 20-16,12 0-40 15,16-6 28-15,11-1-32 0,4 7 48 16,0-4-36-16,-11 1-40 16,-1-1 4-16,-3 1 0 15,3 3 8 1,-11-4 24-16,-4 8-12 0,-12-4 12 15,-3 0-12 1,-16 0-8 0,0 7 0-16,-16-4-312 15,5 4 168-15,-9-7-376 0,5 4 292 0</inkml:trace>
          <inkml:trace contextRef="#ctx0" brushRef="#br0" timeOffset="266897.3559">-12574 3249 384 0,'8'-14'140'0,"-8"14"-108"0,-8 0-8 16,4 0 84 0,8 7-64-16,-8 3 88 15,1 8-76-15,-9 6 104 16,4 7-88-16,-7 3 16 15,3 4-52-15,-3-4 12 16,3-3-28-16,-3 0-16 0,3-3-8 16,4-4 12-16,8-10-4 15,0 3-180-15,0-10 100 16,4 0-536-16</inkml:trace>
        </inkml:traceGroup>
        <inkml:traceGroup>
          <inkml:annotationXML>
            <emma:emma xmlns:emma="http://www.w3.org/2003/04/emma" version="1.0">
              <emma:interpretation id="{97698408-9D08-4AB1-9DBE-D903B4910A9E}" emma:medium="tactile" emma:mode="ink">
                <msink:context xmlns:msink="http://schemas.microsoft.com/ink/2010/main" type="inkWord" rotatedBoundingBox="8958,13523 9812,13486 9852,14409 8998,14446"/>
              </emma:interpretation>
            </emma:emma>
          </inkml:annotationXML>
          <inkml:trace contextRef="#ctx0" brushRef="#br0" timeOffset="270462.8345">-11199 3824 416 0,'-4'-7'152'0,"4"7"-116"0,4-7-12 0,-1 7 76 16,5 3-60-16,8 4 60 15,-1 3-56-15,1 1-4 16,-1 2-24-16,1 1 24 16,-1 0-24-16,-11 0 12 15,0 0-16-15,-16-4 20 16,1 4-20-16,-9-4-4 16,5 4-4-16,-5-7-136 15,9 3 72-15,-1-3-20 16,8 0 48-16,8 0 20 15,8-1 8-15,7 1-16 16,8 0 12-16,4 0 12 16,0 3 0-16,4 1 8 0,-4-1-8 15,-16 0 8-15,-11 4-8 16,-11-4 76-16,-17 4-44 16,-10 0 32-16,-5-4-40 15,4 1 8-15,4-4-20 0,8-4 0 16,7 0-8-16,9-3-84 15,7-3 40-15,7 3-356 16</inkml:trace>
          <inkml:trace contextRef="#ctx0" brushRef="#br0" timeOffset="267779.956">-11830 3331 288 0,'-4'0'108'0,"4"0"-84"0,11 0-4 16,-7 0 180-1,0 7-112-15,0 4 52 16,0 2-80-16,-4 8 8 16,0 0-40-16,-4 6 52 15,0 4-44-15,-4 0 80 0,1 7-64 0,-1-7-28 16,4 0-12-16,0 0-4 15,0 0-4-15,0-7 16 0,4-3-12 16,0-4 24-16,0-10-20 16,4 0-136-16,0-14 68 15,0 3-492 1,0 1 304-16,4-1-36 16</inkml:trace>
          <inkml:trace contextRef="#ctx0" brushRef="#br0" timeOffset="267509.2343">-11734 3263 280 0,'0'-7'104'0,"0"7"-84"0,12-7 0 0,0 7 100 16,7 0-68-16,8-4 52 16,12 4-64-16,11 4 16 15,-7 3-36-15,11 3 36 16,-8 4-32-16,-7 0 12 16,-12 3-20-16,4-3 44 0,-8-4-32 15,-11 0 84-15,-4 1-64 16,-8-5-4-16,-8 1-28 15,-4-3-4-15,-3-4-4 0,-8 0-16 16,-5 0 4-16,-3-4-296 16,-3-3 164-16,-5 1-332 15</inkml:trace>
          <inkml:trace contextRef="#ctx0" brushRef="#br0" timeOffset="269895.346">-11501 3810 372 0,'7'-11'140'0,"-7"11"-112"0,8-6-4 0,-4 2 84 16,4 4-64-16,-1-3 8 16,5-1-32-1,0 1 32-15,3 3-28 0,-3 0 32 16,-1 7-32-16,-3 0-24 16,4 6 0-16,-5 1 16 15,1 0-8-15,-12 3 24 16,0 0-20-16,-7 4-12 15,-1 0-4-15,-11-4 40 16,4 3-24-16,-8-6-20 16,7 0 4-16,-3-4-16 15,7 4 8-15,1-7 8 16,3 10 4-16,1-10 16 16,7 7-8-16,4-7 16 15,4 0-16-15,7-4 40 16,5 0-24-16,3-3 12 15,4 0-20-15,1-3-16 16,3 3-4-16,-4-7 4 16,0 7 0-16,-3-3 8 15,-1 6-4-15,-4-3-160 16,5 0 84-16</inkml:trace>
        </inkml:traceGroup>
        <inkml:traceGroup>
          <inkml:annotationXML>
            <emma:emma xmlns:emma="http://www.w3.org/2003/04/emma" version="1.0">
              <emma:interpretation id="{E91F413C-01A0-4C2A-AB30-33B41A734818}" emma:medium="tactile" emma:mode="ink">
                <msink:context xmlns:msink="http://schemas.microsoft.com/ink/2010/main" type="inkWord" rotatedBoundingBox="10202,13559 11172,13517 11209,14393 10240,14435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1488.0868">-10452 3345 216 0,'-16'-10'80'0,"12"10"-60"0,0-7-8 0,4 4 128 16,4-1-80-16,4-3 80 15,15 0-80-15,1 0 32 0,18 1-56 16,1-1 44-16,11 0-48 15,-8 0 28-15,9 10-32 16,-9-3 16-16,0 7-24 0,-7-3 16 16,-8 9-20-16,-12-6 64 31,1 4-48-31,-9 2 68 0,-14-6-60 16,-9 11-8-16,-4-5-20 15,-3 5-12-15,-4 2 4 16,-4-3-4-16,-8-3 0 0,8 0 0 15,0-4 0-15,4-3-160 16,-5 0 88-16,13-7-244 16,-1 0 176-16</inkml:trace>
          <inkml:trace contextRef="#ctx0" brushRef="#br0" timeOffset="273588.7199">-9996 3965 248 0,'-3'-18'92'0,"3"18"-72"0,-8-13-4 16,8 6 124-1,0 3-80-15,0-3 64 16,0 7-72-16,0-3 48 15,0 3-56-15,0 3 32 16,0 8-44-16,0 6 60 16,0 4-52-16,-4 3 28 15,4 3-40-15,-8-3 0 16,4 0-16-16,-7-3 64 16,11 0-44-16,-12-8 16 15,8 1-32-15,-3-7 44 0,-1-3-32 0,4-4-16 16,4 0-4-16,4-7-28 15,4 3 12-15,-1-3-4 16,1 4 4-16,0-4 0 0,3 4 0 16,1-1-28-1,3 4 20 1,5 0 16-16,-1 0 0 0,4 0 20 16,4 0-12-16,1 0 40 15,3 0-24-15,3 0-32 0,9-3 4 16,-4 3-16-16,-1 0 8 15,-3-4-316-15,0 4 176 16</inkml:trace>
          <inkml:trace contextRef="#ctx0" brushRef="#br0" timeOffset="271817.9331">-10468 3424 208 0,'-4'-7'76'0,"8"7"-60"0,0 4-4 0,-4-4 100 15,0 0-64-15,0 0 52 16,-4 0-60-16,-4 3 52 16,1 4-56-16,3 7 80 15,-12-7-64-15,9 10 80 16,-1 4-76-16,-4 3 36 0,4 7-56 15,1 14 8-15,-1 3-28 0,4 3 28 16,-4 4-28-16,1-17 4 31,7 7-12-31,-8-7 28 16,8-14-20-16,-8-7 20 16,4 4-20-16,-3-18 0 15,7 4-8-15,-4-14-316 16,4 4 172-16</inkml:trace>
        </inkml:traceGroup>
        <inkml:traceGroup>
          <inkml:annotationXML>
            <emma:emma xmlns:emma="http://www.w3.org/2003/04/emma" version="1.0">
              <emma:interpretation id="{076189CC-6DB6-407E-BEFE-7DAA77DB151F}" emma:medium="tactile" emma:mode="ink">
                <msink:context xmlns:msink="http://schemas.microsoft.com/ink/2010/main" type="inkWord" rotatedBoundingBox="11504,13309 14608,13176 14650,14146 11546,1428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74835.1782">-7793 3294 280 0,'0'0'104'0,"0"6"-84"0,-4 8 0 0,-3 3 208 16,7 8-128-16,-8 6 20 16,-8 6-72-16,1-2 12 0,-1-4-32 15,-3-4 52-15,-8 1-44 0,-4-8 100 16,-4-2-80-16,-4-8 36 16,1-7-52-16,3-3-16 15,4-6-12-15,11-8-36 16,5-7 12-16,3-3-560 15</inkml:trace>
          <inkml:trace contextRef="#ctx0" brushRef="#br0" timeOffset="274957.0289">-7890 3025 820 0,'0'-7'304'0,"0"7"-236"0,0-7-20 16,4 7-68-1,4 4 0-15,11 3-540 0</inkml:trace>
          <inkml:trace contextRef="#ctx0" brushRef="#br0" timeOffset="275720.0303">-7615 3920 248 0,'-4'7'92'0,"4"-4"-72"0,0 4-4 0,0-7 236 0,-7 0-140 15,7 0 104-15,0 0-124 16,0 0 20-16,0-7-68 15,3 0 20-15,1-6-36 0,0-5-16 16,4-6-8-16,0-3 20 16,-4-11-12-16,3-3-32 15,1-1 12-15,0-2-8 16,-4-1 8-16,-4 0-12 16,0-3 12-16,7 0-12 15,-10-4 8-15,6 1 8 16,-3-8 4-16,12 1 0 15,-4 2 0-15,11 8 0 16,-3 4 0-16,3 2 44 0,0 11-24 16,1 4 24-16,3 6-24 15,0 4 36-15,8 3-32 16,-4 4 20-16,0 6-24 16,0 1 8-16,0 3-16 15,-7 7 36-15,-9 3-24 16,5 0 12-16,-12 4-20 15,0 0 8-15,0 3-12 16,-12 0 36-16,-12 1-24 16,1-5-12-16,-8 5-8 0,-4-8-4 15,-4-7 0-15,-4-3-36 16,5 0 20-16,14 0-40 16,1 0 36-16,15 4-20 15,4 3 24-15,4 3-16 16,11 7 16-16,5 4 16 15,-1 3 4-15,8 3 8 16,-7 1-8-16,-1-4-12 16,-7-3 4-16,-5-4 40 15,-7-3-24-15,-7-4 0 16,-5-3-8-16,-15-4 20 16,-12-3-12-16,4-3 4 15,8-1-8-15,-4 1-16 16,12 0 4-16,-1 3-200 15,13 10 112-15,7-10-588 16</inkml:trace>
          <inkml:trace contextRef="#ctx0" brushRef="#br0" timeOffset="274155.8836">-9144 3545 664 0,'-8'3'244'0,"8"-3"-188"0,27 7-16 15,-7-3 68 1,-1 2-68-16,28-2 0 15,-13-1-24-15,21-6-4 0,-5-1-4 0,4-2 12 16,-3 2-12-16,3-6 4 16,-16 3-4-16,-10-3 4 15,-1 3-8-15,-27-7 8 16,0 4-8-16,-16-8 8 16,-3 5-8-16,-12-5-4 15,11 5 4-15,-14 2-24 16,7 4 12-16,-4 4-12 15,3 6 8-15,-10 4 8 16,3 7 4-16,-15 3 0 16,3 4 0-16,-15 7 96 0,-4 6-52 15,16 11 52 1,4 10-56-16,11 3 52 0,23 1-56 16,12-4 28-16,19-11-36 0,28-2-16 15,11-8-8-15,16-6 28 16,-1-11-16-16,5-10-32 15,7-4 8-15,8-3-288 16,-8 0 160-16,-12-3-420 16,-7-8 316-1,-19 1-100-15</inkml:trace>
          <inkml:trace contextRef="#ctx0" brushRef="#br0" timeOffset="274649.6844">-8339 3077 340 0,'20'-7'128'0,"-13"4"-100"0,13 3-8 0,-9 3 68 16,-3 4-52-16,11 13 48 0,9 5-48 16,-9 6-20-16,-7 6-8 15,-12-2 24-15,0-1-16 16,-12-3 32-16,-7-7-32 15,-9-3 20-15,9-4-20 16,-8-3 28-16,-4-4-28 0,4-3 64 16,8 0-44-16,-1 0 72 15,12-7-60-15,8 0-68 16,8 7 8-16,12-7 44 16,-1 3-16-16,12 1-4 15,-4-1-8-15,12-3 4 16,7 0-4-16,1 0-268 15,-9 3 148-15,9-3-416 16</inkml:trace>
          <inkml:trace contextRef="#ctx0" brushRef="#br0" timeOffset="276321.2875">-7212 3362 280 0,'0'-3'104'0,"0"0"-84"0,0 3 0 15,0 0 164-15,8 0-104 16,-1-4 20-16,5 8-60 16,0-4 44-16,3 6-48 15,-3 5 20-15,3-1-36 16,-3 0 0-16,-1-3-12 0,-11 4 20 15,0-1-16-15,-4-3 24 16,-3 0-24-16,-5 0-4 16,-7-4-4-16,-1 0-24 0,-3-3 12 15,4 4-4-15,7-1 4 16,4-3-12-16,8 0 12 16,8 14-24-16,4-4 20 15,7 1 12-15,1 3 4 16,-5-4 8-16,4 0-8 15,-7 0 8-15,-12 1-8 16,0-4 16-16,0 0-12 16,-4-1 16-16,-11 1-16 15,3-3 68-15,-3-4-44 16,-5 0 16-16,1 0-32 0,7-4 0 16,4 4-8-1,8 0-24-15,0 0 8 16,0 0-76-16,8 0 48 0</inkml:trace>
          <inkml:trace contextRef="#ctx0" brushRef="#br0" timeOffset="276786.6289">-6864 3469 404 0,'27'-7'148'0,"-3"0"-112"0,6 0-12 0,-6 1 32 16,3-5-36-16,0-6 16 15,8-4-20-15,-8-6 0 16,-8-8-8-16,1-2 4 15,-9-1-8-15,-7-4 16 16,0 5-12-16,-12-1 32 16,4 7-24-16,-3 0 56 15,-1 10-40-15,-4 4 48 0,-3 3-48 16,3 7 48-16,-3-3-48 16,3 10 4-16,4 10-24 0,-11-3 64 15,7 10-44-15,-7 8 16 16,3 12-32-16,5 5 20 15,3 2-24-15,0 1 12 16,12-4-12-16,4-3 0 16,15 0-4-16,-3-7-52 15,-1-3 28-15,4-8-464 16,0 1 264 0,-3 3-228-16</inkml:trace>
          <inkml:trace contextRef="#ctx0" brushRef="#br0" timeOffset="277357.1468">-6419 3390 592 0,'-15'-14'220'0,"11"7"-172"0,4-6-12 0,4 9 172 15,-4-3-120 1,15 0 0-16,5 7-36 0,-1 0-36 15,12 7 12-15,4 4-20 0,-4 2 4 16,4 5-4-16,-8-5 12 16,-16 1-12-16,-3 0 24 15,-12-4-20-15,-11 0 24 16,-8 1-24-16,-8-4 4 16,-4-4-8-16,4 1-8 15,8-4 4-15,-1 0-40 16,13 6 20-16,11 1-20 15,7-3 20-15,13 3 8 16,7 3 8-16,4 0-12 16,0 1 8-16,-8-1 12 15,-4 0-4-15,-7 1 8 0,-12-5-8 16,-12 5 52-16,-7-11-32 16,-8 7 96-16,0-7-68 15,-4 0 20-15,8 0-40 16,3 0-32-16,9 0 0 15,7 0-272-15,0 0 144 16,12 17-656 0</inkml:trace>
        </inkml:traceGroup>
      </inkml:traceGroup>
    </inkml:traceGroup>
    <inkml:traceGroup>
      <inkml:annotationXML>
        <emma:emma xmlns:emma="http://www.w3.org/2003/04/emma" version="1.0">
          <emma:interpretation id="{F768828C-6E29-43EE-BB76-1605B884087C}" emma:medium="tactile" emma:mode="ink">
            <msink:context xmlns:msink="http://schemas.microsoft.com/ink/2010/main" type="paragraph" rotatedBoundingBox="3300,15200 20397,14915 20416,16064 3320,163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B4B976-0F5F-4CF0-B5FB-E42D5FBF83BC}" emma:medium="tactile" emma:mode="ink">
              <msink:context xmlns:msink="http://schemas.microsoft.com/ink/2010/main" type="line" rotatedBoundingBox="3300,15200 20397,14915 20416,16064 3320,16349"/>
            </emma:interpretation>
          </emma:emma>
        </inkml:annotationXML>
        <inkml:traceGroup>
          <inkml:annotationXML>
            <emma:emma xmlns:emma="http://www.w3.org/2003/04/emma" version="1.0">
              <emma:interpretation id="{1981D20A-BFA6-4FDA-BFC7-F88FFAD8316C}" emma:medium="tactile" emma:mode="ink">
                <msink:context xmlns:msink="http://schemas.microsoft.com/ink/2010/main" type="inkWord" rotatedBoundingBox="3301,15253 4331,15236 4347,16195 3317,16213"/>
              </emma:interpretation>
              <emma:one-of disjunction-type="recognition" id="oneOf26">
                <emma:interpretation id="interp26" emma:lang="" emma:confidence="0">
                  <emma:literal>cent</emma:literal>
                </emma:interpretation>
                <emma:interpretation id="interp27" emma:lang="" emma:confidence="0">
                  <emma:literal>cient</emma:literal>
                </emma:interpretation>
                <emma:interpretation id="interp28" emma:lang="" emma:confidence="0">
                  <emma:literal>giant</emma:literal>
                </emma:interpretation>
                <emma:interpretation id="interp29" emma:lang="" emma:confidence="0">
                  <emma:literal>Gent</emma:literal>
                </emma:interpretation>
                <emma:interpretation id="interp30" emma:lang="" emma:confidence="0">
                  <emma:literal>cist</emma:literal>
                </emma:interpretation>
              </emma:one-of>
            </emma:emma>
          </inkml:annotationXML>
          <inkml:trace contextRef="#ctx0" brushRef="#br0" timeOffset="372739.3624">-17447 5083 560 0,'-16'-31'208'0,"16"24"-164"0,0-3-8 0,0 3 68 0,8 3-64 16,0-9 52-16,19 2-52 15,4 1-12-15,11 7-16 16,1-1 8-16,3 1-12 0,1 3 40 16,11 3-24-16,-8 4 4 15,0 0-16-15,-11 3-8 16,-4 4 0-16,-23 0 28 16,-5 3-16-16,-22 4 48 15,-5-1-36-15,-11 1 12 16,4 0-24-16,0 3-8 15,0-7-4-15,-4-3-348 16,12-8 188-16,-8-9-424 16</inkml:trace>
          <inkml:trace contextRef="#ctx0" brushRef="#br0" timeOffset="372965.463">-17455 5079 612 0,'0'4'228'0,"0"-4"-180"0,0 24-12 0,0-14 80 15,8 18-72-15,-8 3 24 16,0 0-36-16,0 0 24 16,0 7-32-16,0-1-4 0,-4 12-12 15,-4-8 28-15,-4-3-20 16,-3 7 40-16,3-15-32 16,1-5-4-16,3-1-12 15,4-4 12-15,4-9-12 0,4 2-72 16,7 1 32-16,5-10-568 15</inkml:trace>
          <inkml:trace contextRef="#ctx0" brushRef="#br0" timeOffset="373323.0742">-17087 5482 488 0,'0'0'180'0,"7"7"-140"0,1 7-12 15,-8-7 120 1,8 6-88-16,3 11-8 0,1 4-32 16,-4 0 28-16,-1 2-24 0,-7-2-12 15,-7 0-8-15,-5-4 20 0,-3 0-12 16,-5-4 24-16,5 4-24 15,-5-10 40-15,5-3-28 16,3-1 32-16,5-3-32 16,7 0-12-16,7-4-8 15,1-3 4-15,4-3-4 16,7 3-4-16,4-4 4 16,4 4 40-16,0-3-24 15,-3-1-160-15,-1 1 76 16,0-1-284-1</inkml:trace>
          <inkml:trace contextRef="#ctx0" brushRef="#br0" timeOffset="373867.8022">-16712 5547 560 0,'-27'-10'208'0,"35"14"-164"0,7-4-8 15,-3 3 40-15,-1 0-48 16,13 4 52-16,-5 7-48 16,4 3-24-16,0 7-8 0,-3-3 16 0,-9 0-8 15,1 3 32-15,-8 0-24 16,-8-3 20-16,-4-4-20 15,-3 0 8-15,-5-3-12 16,5-4-192-16,7 0 96 16,0-6-80-16,4-4 96 15,11 7 12-15,9 0 32 16,3 3 0 0,0 0 12-16,0 1 8 15,-3-1 4-15,-12 4 132 16,-8-1-72-16,-12 1 116 0,-7-4-100 15,-5 4 4-15,-7-3-44 16,-3-5 0-16,3-6-20 0,4 0-192 16,3-3 92-16</inkml:trace>
        </inkml:traceGroup>
        <inkml:traceGroup>
          <inkml:annotationXML>
            <emma:emma xmlns:emma="http://www.w3.org/2003/04/emma" version="1.0">
              <emma:interpretation id="{DEDF608C-197D-43D9-AA27-CA7B1F8A41F0}" emma:medium="tactile" emma:mode="ink">
                <msink:context xmlns:msink="http://schemas.microsoft.com/ink/2010/main" type="inkWord" rotatedBoundingBox="5990,15623 6814,15609 6815,15651 5991,15665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74539.3287">-14842 5396 652 0,'8'-10'244'0,"-1"10"-192"0,5 0-12 0,-4 0 40 15,3 0-52-15,9 0 52 16,11 0-48-16,19 0-24 16,20 0-8-16,7 3 16 0,4-3-8 15,-7 0-12-15,-4-3 0 16,-1-8 28-16,1 5-12 15,-8-1-12-15,-16 0-4 0,-15 3 64 16,-11-3-32-16,-13 4-12 16,-14 3-8-16,-1 0-20 15,-11 3 8-15,11 8-208 16,-4-8 116-16,12 14-492 16</inkml:trace>
        </inkml:traceGroup>
        <inkml:traceGroup>
          <inkml:annotationXML>
            <emma:emma xmlns:emma="http://www.w3.org/2003/04/emma" version="1.0">
              <emma:interpretation id="{77DF582C-6494-4B03-A0E8-4C7153DBA4C0}" emma:medium="tactile" emma:mode="ink">
                <msink:context xmlns:msink="http://schemas.microsoft.com/ink/2010/main" type="inkWord" rotatedBoundingBox="8238,15191 10202,15158 10212,15742 8248,15775"/>
              </emma:interpretation>
            </emma:emma>
          </inkml:annotationXML>
          <inkml:trace contextRef="#ctx0" brushRef="#br0" timeOffset="376436.4416">-10638 4945 676 0,'4'-24'248'0,"-4"28"-192"0,4-1-16 0,-8 11 56 16,-4 13-60-16,-4 11 76 16,1 10-64-16,-5 4 36 15,-3-7-48-15,0-4-20 0,7-7-8 0,4-3 8 16,4-3-8-16,16-4 32 16,7-3-24-1,5-4-224-15,10-7 112 0</inkml:trace>
          <inkml:trace contextRef="#ctx0" brushRef="#br0" timeOffset="375070.4374">-12492 4949 612 0,'-16'-21'228'0,"16"18"-180"0,4-1-12 15,-8 8 72-15,0 9-68 16,4 15 36-16,-11 20-44 16,3 7 8-16,0 0-24 15,-7-3 8-15,15-4-12 0,-8 4 28 16,4-4-24-16,-4-3 20 16,1-4-20-16,7-7 44 15,-4-6-32-15,8-8-40 16,-4-6 4-16</inkml:trace>
          <inkml:trace contextRef="#ctx0" brushRef="#br0" timeOffset="375467.0849">-12237 5190 560 0,'-19'3'208'0,"3"4"-164"0,-3 14-8 16,7-8 56-16,5 5-56 0,-9 9 12 16,4 4-28-16,12 0-4 0,-3 0-8 15,6-3 12-15,17-11-12 16,7-7 40-16,12-10-24 0,-1-7 20 16,-3-10-24-16,-4 3-8 15,-8-6-8-15,-11 2 4 16,-20-6-4-16,-3 0 32 15,-20 4-20-15,-12 6-200 16,4 7 100-16,20 10-496 16</inkml:trace>
          <inkml:trace contextRef="#ctx0" brushRef="#br0" timeOffset="376292.058">-11745 5286 332 0,'-4'-7'120'0,"8"7"-92"0,0-7-8 16,-1 4 148-16,-3-4-96 15,8-3 52-15,-4-1-76 16,0 1 20-16,0 0-40 16,-4 3 8-16,-4-4-20 15,-12 8-8-15,5 3-4 0,-5 7 4 16,-3 3-4-16,-8 0 16 16,-4 4-12-16,4 0 84 15,0 3-48-15,0 4 4 16,7 3-28-16,9 3-4 15,3 4-8-15,16 0 4 0,3 0-8 16,16-7 24-16,0-6-16 16,8-11 24-16,16-7-24 15,14-7-120-15,13-4 60 16,-5 1-28-16,-11-11 48 16,-11 4 16-16,-5-3 8 15,-11-5 36-15,-8 1-16 16,-11 0 48-16,-9-3-36 15,-3 10 12-15,-4-8-24 16,-4 12 20-16,0-5-24 16,-3 12-40-16,-5 6 16 0,0 6 0 15,1-2 12-15,-5 10-12 16,-3-1 8-16,4-2-4 16,3 6 0-16,0-3 16 15,1-1-4-15,11 1-36 16,0-3 16-16,7-5 32 15,9-2-8-15,3-1-192 16,8-3 96-16,-7-7-220 16,7 7 176-1,0-6 44-15,-8 6 56 16,1 0 160-16,-9 13-68 16,5-6 96-16,-5 4-88 15,-7 2 4 1,16 5-48-16,-5 2 4 0,8-6-16 15,4 0 0-15,0-7-4 16,12-4 12-16,4-6-12 0,3-4-100 0,1-7 48 16,-5-3-60-16,1-4 60 15,-4-3-216 1,-5-7 144-16,-3-10-124 16</inkml:trace>
        </inkml:traceGroup>
        <inkml:traceGroup>
          <inkml:annotationXML>
            <emma:emma xmlns:emma="http://www.w3.org/2003/04/emma" version="1.0">
              <emma:interpretation id="{8CF54AA5-9CAE-4243-B2C1-C72ECB480C37}" emma:medium="tactile" emma:mode="ink">
                <msink:context xmlns:msink="http://schemas.microsoft.com/ink/2010/main" type="inkWord" rotatedBoundingBox="10866,15074 14859,15007 14877,16081 10884,16148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77962.537">-9953 5179 404 0,'4'-17'148'0,"0"21"-112"0,-4-1-12 0,0-3 100 16,4 10-72-16,0 7 40 15,-4 4-52-15,-4 3 20 16,0 4-32-16,0-1 0 0,0-3-16 16,0 0 64-16,4-6-44 0,0-5 60 15,0-6-56-15,0-7 12 16,8-7-32-16,0-3 20 15,3-4-24-15,9-3-20 16,-1 0 0-16,4-4-24 16,0 1 20-16,5-1-20 15,2 4 16-15,-2 6-8 16,-1 5 12-16,0 2-28 16,-4 8 24-16,4 2 16 15,0 1 0-15,0 4 12 16,-3-4-8-16,3-1 32 15,0-6-20-15,0 0 4 16,0-3-12-16,0 0 20 16,0-4-16-16,-4 0-4 0,-7 0-4 15,-5-7 20-15,-11 0-12 16,-7 1-4-16,-9-1-4 16,1 4-16-16,-5 6 8 15,1 4-40-15,0 10 24 16,3 8-36-16,1 2 32 15,7 1 44-15,8 3-8 16,4 0 16-16,7-3-16 16,9-4 20-16,7-3-20 15,8-4 40-15,11-7-28 16,5-3-12-16,7-6-8 16,0-1-104-16,0 0 56 0,-8-4-68 15,-4-6 64-15,1-7 40 16,-1-14 8-16,-7-10-4 15,0-17 0-15,-4-4 20 16,-4 7-8-16,-4 14 40 16,-8 13-24-16,-11 15 12 15,0 27-20-15,-16 27 28 16,0 28-28-16,-11 14 20 16,-1 10-20-16,-7 27 36 15,8 15-28-15,3-15 48 16,1-20-40-16,7-10-24 15,-3-21-8-15,11-14 8 16,0-14-4-16,0-10 24 16,19-13-16-16,-7-11 4 15,3-11-8-15,4-16-16 0,1-15 4 16,-12-23-48-16,3-11 24 16,-11 1-28-16,-8 6 32 15,-3 10 12-15,-5 4 8 16,5 11 12-16,-5 6-4 15,-3 7 8-15,7 10-8 16,4 4-64-16,8 10 32 16,8 4 12-16,4 3 12 15,15 3 28-15,12 0-12 16,7 1-32-16,20-1 12 16,0 1-200-16,-4-4 112 15,-12 0-116-15,-4-4 120 0,-3-3-108 16,-12-3 112-1,-4-7-184-15</inkml:trace>
          <inkml:trace contextRef="#ctx0" brushRef="#br0" timeOffset="378305.9509">-8265 4839 652 0,'0'-38'244'0,"0"31"-192"0,-4-3-12 16,4 3 128-16,-8 7-100 15,8 0-8-15,-11 17-40 16,-5 10 12-16,8 32-20 16,-3 10 24-16,-1 3-24 0,-3-7 24 15,7-10-24-15,4-6 32 0,4-8-28 16,0-7 32 0,-8-6-32-16,8-4 84 0,0-7-56 15,0-3-232-15,0-7 100 16,8 0-708-1</inkml:trace>
          <inkml:trace contextRef="#ctx0" brushRef="#br0" timeOffset="378518.0142">-8014 5221 624 0,'28'-14'228'0,"-13"3"-176"0,1 5-16 0,-9 6-8 0,5-7-24 15,-4 7 16-15,-4-7-12 16,-4 0 4-16,-4-3-4 16,0 3-8-16,-4-7 4 0,-7-3-4 15,-9 10 0-15,-3 0 0 16,0 7 0-16,-8 7 88 16,12 10-48-16,-8 11 36 15,16-4-44-15,7 3-8 16,8-3-16-16,11-3 28 15,17 0-20-15,6-8 56 16,5-6-40-16,8 4-104 16,-1-11 40-16,-7 0-168 15,-4-4 112-15,-4-3-136 16,0-3 128-16</inkml:trace>
          <inkml:trace contextRef="#ctx0" brushRef="#br0" timeOffset="379310.3011">-7568 5117 632 0,'34'-13'236'0,"-22"13"-184"0,4 3-16 0,-9 0 96 16,1 1-80-16,0 3 32 16,3 3-48-16,-3 0-4 15,-4 1-20-15,-8-1 20 0,-4 0-20 16,-7 1 48-16,-8-1-32 16,-4 4-16-16,0-4-4 15,3 0-20-15,5 1 8 0,3-1-4 16,1-3 0-16,3 3-36 15,8 4 24-15,4 0-12 16,4 0 20-16,8-1 8 16,15 1 4-16,8 3 32 15,7-10-16-15,5 0 12 16,3-7-16-16,1 0-148 16,-5-3 72-16,-7-1 20 15,-8-10 24-15,0 4 12 16,0-4 0-16,-4 1 24 15,-4-11-8-15,-4-7-28 16,-3-14 8-16,-5-10-56 16,-3-7 36-16,-8 10 16 31,0 7 12-31,-8 8 36 0,1 13-16 16,-5 13 56-16,0 28-40 0,1 14-16 15,-1 14-8-15,5 3-8 16,-1 4 0-16,0-7 44 0,0-4-24 15,4-3 36-15,1-14-32 16,-5 3-112-16,0-9 48 16,-11-12-160-1,-5-6 48-15,1-6 76 16,-4-5 44-16,4-9 28 16,4-4 72-16,7-7-36 15,8 3 84-15,12 4-64 0,11 0-28 16,12 3-12-16,8 11-12 15,3-7 0-15,5 10 44 16,11 0-24-16,4 0 0 16,0 0-12-16,-4-7 80 15,-8-3-44-15,-7 3 68 16,-12-3-64-16,-8 0 96 16,-8 3-80-16,-7-6 8 15,-8 9-48-15,-4-2-20 16,0 13-8-16,-3 0-172 15,-5 13 96-15,4-2-612 16</inkml:trace>
          <inkml:trace contextRef="#ctx0" brushRef="#br0" timeOffset="380094.3677">-7084 5289 600 0,'3'0'224'0,"5"7"-176"0,0 0-12 0,0-3 140 16,-4-1-104-16,-4-3 88 16,0 0-96-16,0 7 20 15,0-7-48-15,0 7-4 0,0-7-20 16,0 0 0-16,11 0-4 0,8-4-156 15,5-3 80-15,7 1-228 16,7-5 168-16,5-6-12 16,0 0 84-16,-5 0 80 15,-7-1-8-15,-8-2 160 16,-11-1-96-16,-4 4 92 16,-8 3-104-16,-8 7 20 15,-7 7-52-15,-5 14 4 16,1 7-24-16,0-1-8 15,7 1-4-15,8 3 4 16,12-3-4-16,11-1 40 16,8 1-20-16,4-7 32 15,0-4-32-15,0-3 12 16,0-7-20-16,-8-3-36 16,-7-4 12-16,-5 0-60 15,-3-7 36-15,0 4-88 0,-16-7-24 16,0-1 76-1,1 5 44-15,-1 2 20 16,4 8-12-16,4-1 8 16,0 1-4-16,0 3 4 15,16-4 0 1,3 4 20-16,-4-3-8 16,5 0 8-16,3 3-4 15,-8-4-16-15,1-3 4 16,-1 7-16-16,-3 4 12 15,-4 3 20-15,0 3-4 0,-5 4 76 16,-3-1-48-16,4 5-4 16,4-1-20-16,0 0 16 15,3 0-16-15,1 0 32 16,3-3-28-16,1-3 48 16,3-5-36-16,-3-6 48 15,-1-3-44-15,1-4-8 16,-5-3-12-16,5-1-64 15,-1-2 28-15,1-1-128 16,3-3 80-16,1 0-36 16,-1 3 64-16,-4 3-12 15,-3 8 36-15,3 3 36 16,1 7-8-16,3 3 104 16,1 4-60-16,3 7 20 15,0 3-40-15,-4 3 76 16,1 1-60-16,-5-4-488 0,9-4 236 15,-13-9-328 1</inkml:trace>
        </inkml:traceGroup>
        <inkml:traceGroup>
          <inkml:annotationXML>
            <emma:emma xmlns:emma="http://www.w3.org/2003/04/emma" version="1.0">
              <emma:interpretation id="{9E433ABA-608E-4807-969C-C37FCBADA501}" emma:medium="tactile" emma:mode="ink">
                <msink:context xmlns:msink="http://schemas.microsoft.com/ink/2010/main" type="inkWord" rotatedBoundingBox="15874,14997 17948,14962 17967,16105 15893,16140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81719.7033">-4742 5114 424 0,'0'-14'156'0,"-8"7"-120"0,4 4-8 0,0-1 72 15,-4 1-60-15,1-4 52 16,-5 0-52-16,-3 0 60 15,-1 7-60-15,-3 7 72 0,-8 3-64 16,3 11-16-16,1 3-20 16,4 4 16-16,3-1-16 0,9-6-12 15,10 6-4 1,9-2 40-16,7-5-24 0,5-3 60 16,7-3-40-1,7-7-32-15,1-7-4 0,4-7-204 16,3 7 116-16,4-10-156 15,-3 0 140-15,-8-1 40 16,-9-6 40-16,-6 3 32 16,-13 0 0-16,-11 1 140 15,-7 2-80-15,-9 8 132 16,-3 6-112-16,3 4 4 16,1 4-52-16,7 2-52 15,8 1 8-15,16 0 36 16,7-4-16-16,12 1 44 15,7-5-32-15,-3-2 12 16,-8-4-20-16,0 0 0 0,-12-4-8 16,-7-2 4-16,-8-5-8 15,-16 1-4-15,-11-4 4 16,-8 0-4-16,0 1 0 16,-4 6-20-16,8 3 12 15,8 4-92-15,30 4-396 31,20-1 268-31,4 1-160 16</inkml:trace>
          <inkml:trace contextRef="#ctx0" brushRef="#br0" timeOffset="382196.4198">-4080 5238 612 0,'-12'3'228'0,"12"1"-180"0,0-8-12 15,0 4 80-15,0 0-72 16,12 0-28-16,7-3-12 15,8-1-24-15,8 1 12 16,0-1 20-16,0-2-4 0,-5-1-28 16,-2 0 8-16,-9 3 12 0,-11-3 4 15,-12 1 8-15,-8-1-8 16,-7 0 16-16,-12 0-12 16,-4 7-20-16,-4 7 4 15,1 0 12-15,10 0 0 16,1 3 76-16,4 0-44 15,12 4-12-15,3 0-16 16,8 0-20-16,8-1 8 16,7-2 48-16,16-1-24 15,8-3 44-15,15-4-36 16,0 1-48-16,0-1 8 0,-7 1-148 16,-1-4 88-16,-7 6-196 15,-8-6 148-15,-4-6-292 16</inkml:trace>
          <inkml:trace contextRef="#ctx0" brushRef="#br0" timeOffset="383007.8614">-3484 4993 456 0,'42'-72'168'0,"1"41"-128"0,15-13-16 16,-27 23 96-16,11 0-72 15,-11 4 44 1,0 0-56-16,-3-4 32 0,-1 7-36 15,-24-3 96 1,-6 3-44-16,-5 8-40 16,-27 9-36-16,4 11-12 0,-15 17 40 15,-1 34-24-15,5 28 8 16,-9 7-12-16,16-11 12 0,8 1-12 16,8 3-12-16,7 3 0 15,8-3 48-15,4-14-24 16,4-10 36-16,0-18-32 15,0-9 20-15,0-11-24 16,0-4-44-16,4-13 12 16,-5-7 20-16,1-14-4 15,4-17-8-15,0-24 0 16,0-18-40-16,-5-6 24 0,1 7-4 16,0 3 16-16,-4 10 8 15,0-3 0-15,0 10 8 16,0-6-4-16,-4 3-4 15,0 3 4-15,4 4-60 16,0-1 32-16,4 8 28 16,4 6 0-16,11 4-36 15,8 7 20-15,12 3 12 16,4 7 0-16,7 4 28 16,0 6-16-16,-3-3-40 15,-8 4 16-15,-5-1 20 16,-6 1-4-16,-9-1-8 15,-8 1 0-15,-11-4 4 16,0 6 0-16,-7 8 8 16,-9 7-4-16,1 10-64 15,-8 10 32-15,-5 11-16 16,-3 3 28-16,-3 21-16 0,14 23 16 16,13 8 16-16,7-14 4 15,7-17-4-15,9-14 4 16,7-11 12-16,-4-6-8 15,5-18 40-15,-5-9-24 16,4-8 76-16,0-13-56 16,-7-8-4-16,-5-13-24 15,-3-24 16-15,-4-28-20 16,-8-6 40-16,-7 6-28 16,-1 7-48-16,-3 11 12 15,-1 13-24 1,1 4 20-16,-5 10-8 0,5 7 12 15,3 10-44-15,4 7 28 16,8 3 40-16,12 4-4 16,0 4-248-16,3 3 132 0,4 0-524 15</inkml:trace>
          <inkml:trace contextRef="#ctx0" brushRef="#br0" timeOffset="383235.4668">-2904 4945 392 0,'-11'-7'148'0,"3"14"-116"0,0 0-8 15,1-3-24-15,-1 2-4 0,0 1 56 16,4-3-28 0,0-4 16-16,0 0-24 0,4 0-16 15,0 0-4-15,0 0-92 16,8 0 48-16,8 0-268 15</inkml:trace>
          <inkml:trace contextRef="#ctx0" brushRef="#br0" timeOffset="384076.2031">-2900 5183 600 0,'-11'13'224'0,"11"5"-176"0,0-1-12 0,0-3 96 16,0-1-80-16,3 5 40 16,-3-1-52-16,0 0-4 15,0-3-24-15,0 0 28 0,0-4-24 16,0-3 40-16,0-7-32 16,0 7-24-16,0-7 0 15,0 0-360-15,16 0 192 0,3 0-332 16</inkml:trace>
        </inkml:traceGroup>
        <inkml:traceGroup>
          <inkml:annotationXML>
            <emma:emma xmlns:emma="http://www.w3.org/2003/04/emma" version="1.0">
              <emma:interpretation id="{A10857FF-0D6D-44C6-8060-AB2A70BA9C26}" emma:medium="tactile" emma:mode="ink">
                <msink:context xmlns:msink="http://schemas.microsoft.com/ink/2010/main" type="inkWord" rotatedBoundingBox="18250,15093 20400,15058 20412,15789 18263,15824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84345.4192">-2377 5159 664 0,'4'-21'244'0,"-8"14"-188"0,-4-7-16 16,4 7 56-16,-4 4-60 15,-7 3-4-15,-8 7-20 16,-4 7 16-16,-4 6-16 16,4 1 40-16,3 3-28 0,5-3 12 15,7 3-20-15,12-7 20 16,12 4-24-16,3 3 40 16,5-14-28-16,3 0 56 0,4-3-44 15,4-3-280-15,8-8 132 16</inkml:trace>
          <inkml:trace contextRef="#ctx0" brushRef="#br0" timeOffset="384631.2085">-2187 5258 860 0,'-31'38'320'0,"27"-14"-248"0,-8 14-20 16,4-14 4-16,1 11-40 15,-1 3 40-15,0-7-32 16,4-4 40-16,0-3-36 16,4-10-172-16,0-14 76 0,12-7-672 15</inkml:trace>
          <inkml:trace contextRef="#ctx0" brushRef="#br0" timeOffset="384483.1186">-1986 4815 716 0,'-20'3'264'0,"1"0"-204"0,0 8-16 0,3 3-44 0,5 3-8 15,-9 7-576-15</inkml:trace>
          <inkml:trace contextRef="#ctx0" brushRef="#br0" timeOffset="385619.0522">-1944 5241 592 0,'-15'-3'220'0,"19"6"-172"0,7 1-12 0,-11-4 68 16,8 0-64-1,15 3-16-15,1-3 16 16,3 0-24-16,4 0-12 0,0-7-8 0,0 4-76 15,-4-4 44-15,-8 0 4 16,-7-7 20-16,-5 4 12 16,-10-4 0-16,-5 0 0 15,-8 4 0-15,1-4 32 16,-5 14-16-16,1 7-4 16,0 7-8-16,-4-4 40 15,3 11-24-15,5-4 16 16,3 7-20-16,4-3 0 15,4 0-8-15,4-1 4 16,4 1-8-16,8-4 60 16,0-3-36-16,3-4 24 15,1-3-32-15,3-4-52 16,-4-3 16-16,5-3-156 16,-5-4 96-16,5-3-144 0,-1-4 128 15,0-3-56 1,1-4 88-16,-1 4 52 15,4 0 8-15,-3 3 200 16,-1 0-112-16,0 4 72 16,1 6-96-16,-5 4-16 15,-3 4-32-15,-5-1 24 0,-3 4-24 16,-4 0-4-16,0 0-8 16,-4 0 20-16,1 0-12 15,-1 0 24-15,0-4-24 16,0 1 40-16,4-4-28 15,0 0-32-15,4-4 4 0,7-3-8 16,5 0 4-16,3 0-28 16,5 4 20-16,-1 0-4 15,0 6 12-15,-4 4-56 16,-3 3 36-16,-5 7 12 16,5 4 12-16,-8-4 12 15,3 7-4-15,1-6 32 16,3-5-20-16,-3-2 48 15,0-8-36-15,15-3 4 16,0-7-20-16,0-7-24 16,12 1 4-16,7-5 4 15,12-2 4-15,4-4-20 16,4-7 12-16,0-11 4 16,-8 1 4-16,-12 3-80 15,-7-3 44-15,-12 13 12 0,-8 4 20 16,-11 0 28-16,0 4-12 15,-12-1 76 1,0-7-52-16,-7 4 68 16,3 4-64-16,-4-4-8 15,4 6-20-15,-7 5-44 16,11 6 16-16,-8 0-40 16,9 14 36-16,-1 13-28 15,-4 5 28-15,0 16 8 16,0 4 12-16,-3 13 24 15,3-3-12-15,-4-7 32 16,12-6-28-16,0-8-24 16,0-3 4-16,4-10-528 0</inkml:trace>
          <inkml:trace contextRef="#ctx0" brushRef="#br0" timeOffset="385833.6016">-968 5028 840 0,'-31'-41'312'0,"31"37"-244"0,15 1-16 16,1 3 48-16,11 0-64 15,12 0 32-15,19 3-40 16,0 4 16-16,-4-4-24 16,0 4 60-16,8-7-44 0,0 0-32 15,-15 0-8-15,-9-7-124 0,-11-10 72 16,-15 3-164-16,-16 4 124 15</inkml:trace>
        </inkml:traceGroup>
      </inkml:traceGroup>
    </inkml:traceGroup>
    <inkml:traceGroup>
      <inkml:annotationXML>
        <emma:emma xmlns:emma="http://www.w3.org/2003/04/emma" version="1.0">
          <emma:interpretation id="{A623C373-8C5B-4A78-BA59-EE4899EABED9}" emma:medium="tactile" emma:mode="ink">
            <msink:context xmlns:msink="http://schemas.microsoft.com/ink/2010/main" type="paragraph" rotatedBoundingBox="4230,16588 21443,16931 21394,19392 4181,19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C9CCBC-E072-4560-8FFF-8835FB95493A}" emma:medium="tactile" emma:mode="ink">
              <msink:context xmlns:msink="http://schemas.microsoft.com/ink/2010/main" type="line" rotatedBoundingBox="4230,16588 21443,16931 21394,19392 4181,19050"/>
            </emma:interpretation>
          </emma:emma>
        </inkml:annotationXML>
        <inkml:traceGroup>
          <inkml:annotationXML>
            <emma:emma xmlns:emma="http://www.w3.org/2003/04/emma" version="1.0">
              <emma:interpretation id="{7D6BA7CE-72EC-43CB-8000-7374F7DA4F3E}" emma:medium="tactile" emma:mode="ink">
                <msink:context xmlns:msink="http://schemas.microsoft.com/ink/2010/main" type="inkWord" rotatedBoundingBox="4222,17009 8283,17090 8270,17719 4209,17638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44530.5574">-16596 7034 156 0,'-11'7'56'0,"14"0"-44"0,1 3-4 15,-8 4 120-15,4 10-72 16,0 3 136-16,0 8-108 16,0 6 40-16,-7-3-76 15,7-4 72-15,-8-3-68 16,8-7 36-16,0-6-52 15,-4-5 32-15,4-23-28 16,4-14-20-16,-4-10-4 0,0-11-12 16,8 4-12-16,-1-1 4 15,1 4 12-15,0 7-4 16,0 4-36-16,-1 10 16 16,1 3-28-16,4 7 24 15,3 7 72-15,1 4-28 16,3-1 20-16,4 11-28 15,8 0 0-15,4 3-8 16,4 0 12-16,3-7-12 16,-3 1 48-16,0-8-28 15,-4-3 12-15,-4-7-24 0,-4 0 8 16,-8-3-12-16,-3-7 28 16,-9 6-24-16,1 1-12 15,-4 0-8-15,4 3-32 16,-1 0 20-16,-3 0-12 15,4-3 16-15,4 6 8 16,-8 1 4-16,-4-4 16 16,3 0-8-16,-3 0 4 15,-7 4-4-15,3-4-8 16,-16 3 4-16,1 1-16 16,-4 3 8-16,0 7-16 15,-12 3 12-15,4 7-4 16,4 4 4-16,0 3 16 15,11 7-4-15,8 10 24 16,8-3-16-16,20 4 24 0,7-8-24 16,12-6 32-16,3-11-28 15,-3-10 20-15,7-7-20 16,-7-4-244-16,7-10 120 16</inkml:trace>
          <inkml:trace contextRef="#ctx0" brushRef="#br0" timeOffset="745733.0157">-15558 7044 312 0,'0'-3'112'0,"4"-4"-84"0,3 7-12 0,-7 0 196 0,0-3-120 16,8-1 68-1,-8 1-92-15,0-4 48 0,0 3-64 16,-8 1 16-16,8-1-40 0,-11 4-28 15,-9 0 0-15,-3 4 0 16,-8 3 0-16,-4 7 24 16,-3 6-12-16,-1 8 56 15,0 10-36-15,12 3 4 16,4 4-24-16,3-1 0 16,17-2-4-16,10-8 20 15,17-10-16-15,7-7 40 16,11-3-28-16,8-14-48 15,-3-7 12-15,7-7-228 16,-4-10 132-16,-11-7-84 0,0-3 112 16,-12 0 16-16,4-4 40 15,-16 3 80-15,1 11-32 16,-1 0 108-16,-7 10-76 16,4-3 72-16,-12 3-72 15,0 14-20-15,0 0-24 16,-8 7-12-16,4 0 4 15,0 17 4-15,0-3-4 16,0 10-4-16,8-10 4 16,-4 13 20-16,0-10-12 15,0 4 24-15,0-11-24 16,0-4 40-16,8-2-28 0,4-11-48 16,-5-11 12-16,1-2-132 15,4-15 84-15,-4 8-76 16,-5-1 80-16,5-3 40 15,-8 10 12-15,8 7 68 16,-8 7-36-16,4 7 76 16,11 7-56-16,5 0-8 15,7 3-24-15,4 0 24 16,11 0-24-16,5-3 20 16,3-11-20-16,-11-3-52 15,7 0 20-15,-11-6-164 16,-8-12 100-16,-4 1-88 15,-3-10 96-15,-9 3 20 16,-7 6 32-16,-4-2 52 16,0 13-20-16,-4 3 124 15,0 8-80-15,-3 6 60 16,3 7-72-16,4 14-4 16,4-7-24-16,3 7 16 15,1 0-20-15,4-7 24 16,-1-10-24-16,-3-7 32 15,0 3-28-15,-4-13 32 0,-4-11-32 16,0-7 20-16,-4-3-20 16,4-7-44-16,0-6 16 15,4 6-60-15,0 3 40 16,7 11 0-16,5-7 16 16,11 3-24-16,15 7 24 0,13 4 16 15,14 0 0 1,1 6 12-16,-8 1-8 0,-8-4 8 15,-7 7-8-15,-13-7-4 16,-10 4 4-16,-5-4 28 16,-11-4-16-16,-8 5-12 15,-8-1-8-15,-4 0-24 16,-7 3 16-16,0 4-12 16,-5 7 12-16,9 4-8 15,7 2 8-15,8 8-8 16,8 7 8-16,15 13 24 15,4 0-4-15,4 11 4 16,-4-4-4-16,0-3-8 16,-3-8 4-16,-9-6 28 15,-11-6-16-15,-8-8 40 16,-11-4-32-16,-12-13 32 16,-20-13-32-16,-11-8-32 0,-8-10 4 15,4-3 16-15,8-1-4 16,19 4-12-16,20 0 0 15,23 0-200-15,19 0 112 16,23 7-588 0</inkml:trace>
          <inkml:trace contextRef="#ctx0" brushRef="#br0" timeOffset="745870.4402">-13925 6807 808 0,'-23'-10'300'0,"11"6"-232"0,-11 11-20 0,12 0-36 0,-1 10-16 16,4-7-84-16,0 8 48 16,24-1-568-16</inkml:trace>
          <inkml:trace contextRef="#ctx0" brushRef="#br0" timeOffset="746588.8567">-13874 7000 728 0,'-28'17'268'0,"13"0"-208"0,-4 7-16 16,7 0 196-16,-3 14-140 15,3 3 64-15,4 7-96 16,8-3-12-16,12-4-36 16,11-6 48-16,8-8-36 0,4-13 36 15,0-10-36-15,0-11-52 0,-5-10 8 16,-6-4-148-16,-5-20 88 16,-7-1-128-16,-5 1 116 15,-3 7 4-15,-4 3 52 16,0 7-8-16,-4 10 20 15,1 3 88-15,-5 5-40 16,8 12 88-16,-8 5-68 16,16 9 16-16,11 8-36 15,1 10 24-15,-1 0-32 16,4-11-4-16,0 8-12 16,4-11 36-16,-3-7-20 0,-1-3 48 15,-4-7-40-15,-3-11-104 16,-12-6 40-16,3-11-160 15,-14-10 108-15,7-7-104 16,-8 0 108-16,-4 8 52 16,8 5 20-16,1 5 44 15,6 6-20-15,1 4 120 16,23 3-80-16,8 3 68 16,23 4-72-16,0 7 16 15,20 4-40-15,-9-1 44 16,-3-3-40-16,-4 0-8 15,-4-4-12-15,-7-3 8 16,-13-3-12-16,-11-4 40 16,-15-4-24-16,-16-2-12 31,0 2-8-31,-19-13-40 16,4 7 20-16,-12 0-4 0,7 3 12 15,-10 4-28-15,10 6 20 0,-3 8-20 16,12 3 20-16,3 17 60 15,20 7-20-15,7 17 44 16,16 4-40-16,27 13 40 16,4-7-40-16,12-9-92 15,3-5 32-15,1-13-396 16,-9-14 236-16,9-10-568 16</inkml:trace>
        </inkml:traceGroup>
        <inkml:traceGroup>
          <inkml:annotationXML>
            <emma:emma xmlns:emma="http://www.w3.org/2003/04/emma" version="1.0">
              <emma:interpretation id="{60C867C4-DF2C-4365-A78D-1EB799AC0721}" emma:medium="tactile" emma:mode="ink">
                <msink:context xmlns:msink="http://schemas.microsoft.com/ink/2010/main" type="inkWord" rotatedBoundingBox="8934,17143 9612,17156 9590,18292 8912,18278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747460.7752">-11776 7017 684 0,'31'-21'252'0,"-8"14"-192"0,20-10-20 0,-20 3 92 16,8 0-80-16,4-3 8 15,-4 0-40-15,-4 0-20 16,-8 10-4-16,-7 3 4 0,-24 15 0 16,-11 20-44-16,-20 31 24 15,-11 55 24-15,-8 20 0 0,16-9 28 16,7 6-20-16,16-4 48 15,7-16-32-15,12-18 56 16,12-27-48-16,11-14 28 16,20-20-36-16,8-22 52 15,11-16-44-15,-4-21-16 16,-8-35-12-16,-15-13-152 16,-15-10 80-16,-20-18-80 15,-23-3 84-15,-16-1 32 16,-15 15 20-16,4 20 40 15,4 14-16-15,-1 10 100 16,5 14-64-16,11 14 28 16,12 10-44-16,15 11-24 15,16 9-4-15,11 5 8 16,8-1-8-16,20 0-4 16,22-3 0-16,9-4 4 0,3 0-4 15,-7-10-124-15,-9 0 64 16,-18-10-32-16,-12-4 52 15,-4-3 24-15,-12 0 8 16,-15 3 12-16,-8 4-4 16,-4 10 8-16,-3 10-8 15,-5 14 52-15,1 14-32 16,3 3-20-16,8 1-4 16,-4-4 0-16,8 3 0 15,12-10 8-15,7-7-4 16,1-3 32-16,-1-11-20 0,0-10 12 15,1-4-16-15,-1-16-60 16,-7-15 24-16,-4-16-96 16,-12-15 68-16,-4 4 24 15,-8 7 20-15,-3 11 32 16,-4 9-12-16,4 8 40 16,3 6-28-16,8 7-12 15,8 11-8-15,20 6 20 16,-1 8-12-16,8-1-196 15,4 4 96-15</inkml:trace>
        </inkml:traceGroup>
        <inkml:traceGroup>
          <inkml:annotationXML>
            <emma:emma xmlns:emma="http://www.w3.org/2003/04/emma" version="1.0">
              <emma:interpretation id="{99348B01-FE7C-4A82-88EB-811D3D77D67D}" emma:medium="tactile" emma:mode="ink">
                <msink:context xmlns:msink="http://schemas.microsoft.com/ink/2010/main" type="inkWord" rotatedBoundingBox="10096,17039 12696,17091 12654,19218 10054,19167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748692.7942">-10673 7082 644 0,'-19'3'236'0,"19"-3"-180"0,-8 31-20 0,4-17 116 16,-4 21-92-16,1 6 20 15,-5-7-48-15,8 1-4 16,0-1-16-16,4-10 20 0,-8-7-20 16,8-6 48-16,0-11-32 15,4-14-4-15,0-14-16 16,-4-6-8-16,-4-11 4 0,4 4-120 15,0-4 64 1,0 4-24-16,4 10 48 0,-4 0-4 16,8 7 20-16,4 17-8 15,3 0 8-15,-3 4 16 16,11 6 0-16,4 4-4 16,8 0 4-16,0 0-4 15,-1 0 0-15,-3 3 16 16,0-3-8-16,-15 3-20 15,-4 4 4-15,-12-4 32 16,-4 4-16-16,-8 0-8 16,0 10-4-16,-3 7-24 15,11 10 16-15,-11 0 4 16,11-6 8-16,0 3 32 16,8-7-16-16,-4-7-24 15,4-7 4-15,-1 7 28 0,9-21-16 16,-4-3 16-16,3 0-12 15,9-10 0-15,-5-7-4 16,9-17-120-16,6-4 60 16,-10-4-76-1,7 8 72-15,-4-4 40 16,0 11 12-16,1 3 60 16,-1 13-32-16,4 1 112 15,0 10-76-15,-4 3 44 16,-7 15-60-16,3 2-8 15,0 1-20-15,-7 3 8 16,4 3-16-16,-5-3 24 16,-7-3-20-16,0-4 4 15,0-3-8-15,4-7-104 0,-8-10 52 16,0-15-184 0,3 1 128-16,5-17-256 15,8 6 204-15,-5-3 88 16,5 7 44-16,7 4 316 15,0 9-164-15,12 11 116 16,-4 7-148-16,8 10 36 16,-8 4-80-16,7 6-44 0,-7 1-8 15,0-7 32-15,-11 3-24 16,-9-11 36-16,5-6-32 16,-12-7-76-16,3-7 32 0,-7-13-96 15,-4-4 68-15,-3-11-120 0,-1 1 96 16,0 6-20-16,4 4 56 15,1 7 64 1,3 10-12-16,7 7 136 16,9 7-80-16,7 10 48 15,0 7-64-15,20 11 64 16,3-8-64-16,5-3 28 16,7 0-44-16,-4-6-8 15,0-5-16-15,-4-13 20 0,-3-3-16 16,-1-14-172-16,-11 0 88 15,-4-21-132-15,4-10 116 0,-12 3-236 16,0-21 180 0,1-9-196-16,10-35 812 47,-18 79-264-47,3 0 112 15,1 7-184-15,-9 41-20 0,-3 10-68 16,-8 8-28-16,-8 3-12 15,0-1 24-15,-3 1-16 16,3 0 12-16,4 0-16 0,4-7 0 16,12-7-4-16,7-7-140 15,16 1 76-15,15-18-368 16,24-7 236-16,11-4-324 16</inkml:trace>
          <inkml:trace contextRef="#ctx0" brushRef="#br0" timeOffset="748944.4644">-8176 7048 808 0,'35'-7'300'0,"-35"7"-232"0,-16 0-20 0,-3 0 152 16,7 7-120-16,-23-1-16 16,-3 1-40-16,-13 7 8 15,9 0-20-15,-5 6-12 16,9-2-4-16,7 2-4 16,7 11 0-16,24-7 8 15,8-6 0-15,12-5-88 16,7-6 48-16,0 4-144 0,4-11 104 15,-4-11-32-15,0 1 64 16,-8-4 12-16,1 4 20 16,-5 3 84-16,-3 3-40 15,-5 8 168-15,-3 6-108 0,-4 1 56 32,16 6-84-32,-8 3 20 15,-5 4-48-15,13-3 44 16,3 3-44-16,16-3-236 0</inkml:trace>
          <inkml:trace contextRef="#ctx1" brushRef="#br0">-10243 8894 0,'0'0'16,"0"0"-1,0 0 1</inkml:trace>
        </inkml:traceGroup>
        <inkml:traceGroup>
          <inkml:annotationXML>
            <emma:emma xmlns:emma="http://www.w3.org/2003/04/emma" version="1.0">
              <emma:interpretation id="{2F86B189-B5D3-49BC-9025-B28CAC71BAE9}" emma:medium="tactile" emma:mode="ink">
                <msink:context xmlns:msink="http://schemas.microsoft.com/ink/2010/main" type="inkWord" rotatedBoundingBox="13207,18172 13270,18173 13267,18363 13203,18362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755388.5446">-7619 7939 488 0,'-7'-17'180'0,"10"6"-140"0,1 8-12 0,4-1 128 16,-8 4-92-16,4 4 0 15,8 6-40-15,-1 7 0 16,1 4-12-16,-4 3 20 0,-8 0-20 16,-12 11-76-16,-4-8 36 0,-3 1-536 15</inkml:trace>
        </inkml:traceGroup>
        <inkml:traceGroup>
          <inkml:annotationXML>
            <emma:emma xmlns:emma="http://www.w3.org/2003/04/emma" version="1.0">
              <emma:interpretation id="{57F2E61A-ABEA-4AE0-8309-B27299C59B90}" emma:medium="tactile" emma:mode="ink">
                <msink:context xmlns:msink="http://schemas.microsoft.com/ink/2010/main" type="inkWord" rotatedBoundingBox="14665,16981 16105,17009 16086,17999 14645,17970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757128.2347">-5842 6869 260 0,'0'-18'96'0,"0"15"-76"0,0-4-4 16,0 4 156-16,4-4-96 15,-8-4 68-15,8 1-84 16,0 0 44-16,0-1-60 16,4 1 4-16,3-4-28 15,12 4-12-15,12 0-4 0,12-1-16 16,3 4 8-16,-4 4 12 0,-3 3-4 16,-4 3-12-16,-16 1 4 15,-8 3 4-15,-3 3 0 16,-4 4 8-16,-12 7-4 15,-8 3-36-15,-7 7 16 16,-8 0 4-16,0 6 12 16,-12-6 0-1,4 7 0-15,-15 7-116 16,0 10 64-16,3-7 4 0,8 4 28 16,-7-7 8-16,-1-8 4 15,-3-2 32-15,0-1-12 16,0-3-20-16,7-7 0 15,8-3-4-15,8 3 4 16,12-14 8-16,15 4 0 16,7 0 88-16,16-4-48 15,5 4 0-15,6-7-24 16,-3 0-4-16,4 0-4 16,0 3-8-16,-4-10 4 0,-4 3 20 15,0-3-12-15,-4-3 4 16,-3 3-8-16,3-7-8 15,0 4 4-15,0-4-4 16,1 0 0-16,-1-3-44 16,0 3 24-16,4 0-504 15</inkml:trace>
          <inkml:trace contextRef="#ctx0" brushRef="#br0" timeOffset="757369.6913">-6074 7092 404 0,'-8'-14'148'0,"16"14"-112"0,4-3-12 0,-1 3 180 0,8-3-116 16,5-1 60-16,3 1-84 15,0-4-12-15,4 3-32 16,4 1 16-16,0 0-24 0,-4-1-216 16,11 4 112-16</inkml:trace>
          <inkml:trace contextRef="#ctx0" brushRef="#br0" timeOffset="757731.2471">-5555 7268 800 0,'-27'38'296'0,"19"-14"-232"0,4 10-16 0,8-13-16 16,0-4-28-16,3 14 24 16,1-7-16-16,4 0 4 0,-12-3-8 15,-4-4-164-15,0-7 84 0,-8 7-140 16,1-3 124-16,-1-3-116 15,1-5 116 1,-1-2-184-16</inkml:trace>
          <inkml:trace contextRef="#ctx0" brushRef="#br0" timeOffset="757521.11">-5319 6931 872 0,'-16'-18'324'0,"9"18"-252"0,-9-13-20 16,12 13 40-16,0 0-60 15,0 6-92-15,1 1 32 16,3 11-716-16</inkml:trace>
          <inkml:trace contextRef="#ctx0" brushRef="#br0" timeOffset="758193.9779">-5323 7319 216 0,'0'4'80'0,"0"6"-60"0,-8 11-8 0,4-7 108 16,-3 3-68-16,-1 7 24 15,0 0-44-15,0-7 56 16,1-3-48-16,7 0-16 16,0-4-16-1,7-13 24-15,5-8 12 16,0-6-24-16,7-4 0 16,4-6-12-16,8-8-84 15,0-2 40-15,0 6-48 0,-4 0 48 16,-8 13 12-1,-11 32 156-15,-8 7-72 16,-8 3 100-16,1 14-92 16,-1-7 80-16,4-7-84 15,4 3-4-15,4-3-40 0,4-6 32 16,-1-11-28-16,5 3 32 16,0-10-32-16,3 0-392 15,-3 0 200-15,7 0-384 16</inkml:trace>
          <inkml:trace contextRef="#ctx0" brushRef="#br0" timeOffset="760093.5718">-4839 7436 288 0,'0'-7'108'0,"8"11"-84"0,3-4-4 16,-3 0 4-16,0-4-16 15,-1 4 4-15,1-3-4 16,0-4 20-16,0 7-16 15,-1 7 12-15,1 0-12 0,-4 0 12 16,0 3-16-16,0 4-12 16,0 3 0-16,-4-3 48 15,-4 10-24-15,-4-3-20 16,0-4 0-16,-7 0-8 16,-5-3 0-16,1 0 32 15,-4-1-12-15,-4-6 4 16,3 7-8-1,1-4-16-15,4-3 4 0,3-3 28 16,9 6-12-16,3-3 68 16,4 0-48-16,8 0 84 0,7 3-64 15,4-3 36-15,1 0-52 16,3 0 0-16,4-4-24 0,-11 0-8 16,-1 1 32-1,1-4-20-15,-5 0-84 16,1 0 36-16,-1-4-344 15</inkml:trace>
        </inkml:traceGroup>
        <inkml:traceGroup>
          <inkml:annotationXML>
            <emma:emma xmlns:emma="http://www.w3.org/2003/04/emma" version="1.0">
              <emma:interpretation id="{2DDA7B81-9BC9-4F95-A9DB-E423E8CDBD05}" emma:medium="tactile" emma:mode="ink">
                <msink:context xmlns:msink="http://schemas.microsoft.com/ink/2010/main" type="inkWord" rotatedBoundingBox="16589,17212 16811,17217 16807,17403 16585,17398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760790.9259">-4247 7123 644 0,'12'7'236'0,"-1"-7"-180"0,13-3-20 0,-9-1 72 16,4 4-68-16,1-3 16 0,7-1-32 16,-8 4-240-16</inkml:trace>
          <inkml:trace contextRef="#ctx0" brushRef="#br0" timeOffset="760613.9556">-4212 6968 384 0,'4'-7'140'0,"0"7"-108"0,0 0-8 16,-4 0 172-16,0 0-112 16,7 0 108-16,1 0-112 15,0 0 56-15,3 0-80 16,1-6-20-16,3 2-24 0,9 1 8 15,3 3-12-15,0 0-4 16,-4 0 0-16,-7 3-500 16</inkml:trace>
        </inkml:traceGroup>
        <inkml:traceGroup>
          <inkml:annotationXML>
            <emma:emma xmlns:emma="http://www.w3.org/2003/04/emma" version="1.0">
              <emma:interpretation id="{BD883E43-D540-43A5-9981-E4402D4F2E4E}" emma:medium="tactile" emma:mode="ink">
                <msink:context xmlns:msink="http://schemas.microsoft.com/ink/2010/main" type="inkWord" rotatedBoundingBox="17307,16848 19717,16896 19690,18249 17280,18201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762517.4004">-3376 6600 260 0,'27'-7'96'0,"-7"0"-76"0,26 7-4 16,-15 0-28-16,4 0 4 0,11 11 20 16,-7-4-4-16,0-1-12 15,-12 1 0-15,0-3 12 16,-8-4-4-16,-7 14 32 15,-8-8-20-15,-4 5 64 16,-4 3-44-16,-16 10 36 16,1 10-40-16,-4 7-20 15,-12 11-4-15,0 0 0 16,-7-8-4-16,3 8-4 0,-4-4 4 16,8 11-32-16,1-11 16 15,7-3 24-15,-8-1-8 16,15-6 8-16,-7-4-4 15,4-6 12-15,4 0-12 16,3-8-12 0,5 1 20-16,-1-7-12 15,4-4 28-15,0-10-20 16,5 7 92-16,3-7-56 16,0 0-24-16,0 0-12 15,3-7-4 1,5 7-4-16,8 0 52 0,7-4-32 15,12 1 0-15,7 0-16 16,5 3 12-16,3 0-12 16,-3 3 24-16,-9-3-20 0,-3 0-20 15,-4 0 0-15,-12-3-296 16</inkml:trace>
          <inkml:trace contextRef="#ctx0" brushRef="#br0" timeOffset="762717.933">-3434 7003 612 0,'0'-4'228'0,"19"1"-180"0,12-1-12 0,-4 1 72 0,20-4-68 15,-1 7 16-15,9 7-32 16,10-7-188-16,-14 3 88 15,3 8-432 1</inkml:trace>
          <inkml:trace contextRef="#ctx0" brushRef="#br0" timeOffset="763313.2354">-2993 7350 176 0,'0'0'64'0,"0"0"-48"0,-4 0-8 0,4 0 68 0,-3 0-44 15,-5 7 32-15,4-7-36 16,-8 7 8-16,1 3-20 16,-1-3 44-16,-7 7-32 15,3 3 56-15,1-3-48 16,-1 10 44-16,9 0-44 16,3-3 0-16,11-4-24 15,5-3-16-15,4 6 0 16,3-9 72-16,0-4-36 0,4-7-4 15,-3 0-16-15,-1 0 8 16,-7-7-12-16,-1-4 4 16,-3-6-4-16,-4 0-8 15,-8-14 4-15,0 0-4 16,-3-7 0-16,-1 7 0 0,0 7 0 16,0 4-28-16,4 9 16 15,8 4-76-15,-4 7 52 16</inkml:trace>
          <inkml:trace contextRef="#ctx0" brushRef="#br0" timeOffset="763991.5405">-2799 7368 300 0,'4'-11'112'0,"3"11"-88"0,5-14-8 0,0 11 40 16,-1 0-36-16,1-1-8 15,0 1-8-15,-1 3 12 16,-3 7-8-16,0 6 4 16,-8 1-4-16,0 3 56 15,-4 4-36-15,0 3-4 16,-4 0-12-16,0 0 8 16,-3-3-12-16,-5 3 16 15,1-7-16-15,-1 0 4 16,1-6-4-16,-1-1 20 0,1-3-16 15,-1-4 4-15,1-3-8 16,3-3-8-16,5-1 4 16,3 1 4-16,0-4-4 0,8 0-28 15,3 4 12-15,5-1 92 16,7 8-40-16,9-1 28 16,6 4-40-16,5 0 28 15,4 3-32-15,-5 1 40 31,-3-1-36-31,-4 4-24 0,-4-4-4 0,-7-3-316 16,-9-4 168-16,5 4-288 16</inkml:trace>
          <inkml:trace contextRef="#ctx0" brushRef="#br0" timeOffset="770751.293">-2342 7567 540 0,'0'-7'200'0,"0"11"-156"0,0-1-12 0,4 4 60 15,-4 3-56-15,0 8 40 16,0 2-44-16,0 11 60 16,0 4-52-16,0 2 28 0,0 1-40 15,0-3 16-15,0-4-24 16,0-4 16-16,0-6-20 15,0-4-44-15,0-3 16 16,11-11-528-16,5 4 300 16,11-14-108-16</inkml:trace>
          <inkml:trace contextRef="#ctx0" brushRef="#br0" timeOffset="771003.9656">-1886 7722 644 0,'-3'-3'236'0,"3"3"-180"0,7-7-20 15,5 7 184-15,0 0-128 16,3 0-36-16,1 0-36 15,-1 0-4-15,0 0-8 0,1 0-64 0,3 0 28 16,1 0-588 0,7 7 340-16,4-1 16 15</inkml:trace>
          <inkml:trace contextRef="#ctx0" brushRef="#br0" timeOffset="772816.3048">-1529 7457 248 0,'0'3'92'0,"7"-3"-72"0,-3 0-4 0,4 0 24 16,0-3-24-16,-1 0-4 15,-3 3-8-15,12-4 12 16,-12 1-8-16,3-4 32 16,1 3-24-16,4-3 20 15,3 4-20-15,-3-4-8 16,3 0-4-16,-3-3-4 0,7 3 0 16,-7 4 52-16,-4-4-28 15,3 7 16-15,-3 7-24 16,0-1 52-16,0 8-36 15,-1 0 48-15,-3-4-48 16,12 4 20-16,-5 3-32 16,9-10 16-16,-1 0-20 0,-4-7 20 15,-3 0-24-15,7-7-12 16,-3 0-4-16,-12 0 28 16,7-3-12-16,-3-4-224 15,0 4 116-15,7 3-372 16</inkml:trace>
          <inkml:trace contextRef="#ctx0" brushRef="#br0" timeOffset="771424.1639">-1483 7657 444 0,'-12'17'164'0,"9"0"-124"0,-9 24-16 0,8-17 104 15,0 14-76-15,4 3-4 16,0 1-28-16,0-8 12 16,0 1-20-16,-4-8-196 15</inkml:trace>
          <inkml:trace contextRef="#ctx0" brushRef="#br0" timeOffset="771273.2481">-1355 7567 436 0,'46'-7'160'0,"-23"4"-124"0,20-8-8 0,-24 11 116 0,1 11-84 15,-1-8-44-15,0 4-12 16,-7 0 0-16,4 0 0 15,-13 0 68-15,-3 0-40 0,-11 0 32 16,3 3-36-16,-4 0 0 16,-7 0-16-16,-8-3-200 15,8 7 100-15,-8-4-388 16</inkml:trace>
        </inkml:traceGroup>
        <inkml:traceGroup>
          <inkml:annotationXML>
            <emma:emma xmlns:emma="http://www.w3.org/2003/04/emma" version="1.0">
              <emma:interpretation id="{AA9BC42E-036B-444B-8659-4274008B39B8}" emma:medium="tactile" emma:mode="ink">
                <msink:context xmlns:msink="http://schemas.microsoft.com/ink/2010/main" type="inkWord" rotatedBoundingBox="21403,18066 21421,18067 21419,18160 21402,18160"/>
              </emma:interpretation>
              <emma:one-of disjunction-type="recognition" id="oneOf38">
                <emma:interpretation id="interp42" emma:lang="" emma:confidence="0">
                  <emma:literal>|</emma:literal>
                </emma:interpretation>
                <emma:interpretation id="interp43" emma:lang="" emma:confidence="0">
                  <emma:literal>I</emma:literal>
                </emma:interpretation>
                <emma:interpretation id="interp44" emma:lang="" emma:confidence="0">
                  <emma:literal>l</emma:literal>
                </emma:interpretation>
                <emma:interpretation id="interp45" emma:lang="" emma:confidence="0">
                  <emma:literal>1</emma:literal>
                </emma:interpretation>
                <emma:interpretation id="interp4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73075.6025">588 7798 768 0,'-8'27'284'0,"8"-6"-220"0,-4 6-20 16,-3-9-400-1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3:58.3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529168-2A59-4266-9B77-DDC12DC3C59E}" emma:medium="tactile" emma:mode="ink">
          <msink:context xmlns:msink="http://schemas.microsoft.com/ink/2010/main" type="writingRegion" rotatedBoundingBox="3139,5465 6615,3337 6964,3908 3488,6037"/>
        </emma:interpretation>
      </emma:emma>
    </inkml:annotationXML>
    <inkml:traceGroup>
      <inkml:annotationXML>
        <emma:emma xmlns:emma="http://www.w3.org/2003/04/emma" version="1.0">
          <emma:interpretation id="{2283D652-5222-4485-B259-3287C1EEBBC2}" emma:medium="tactile" emma:mode="ink">
            <msink:context xmlns:msink="http://schemas.microsoft.com/ink/2010/main" type="paragraph" rotatedBoundingBox="3139,5465 6615,3337 6964,3908 3488,6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64A64-4A7F-4575-922F-76CBBADE4318}" emma:medium="tactile" emma:mode="ink">
              <msink:context xmlns:msink="http://schemas.microsoft.com/ink/2010/main" type="line" rotatedBoundingBox="3139,5465 6615,3337 6964,3908 3488,6037"/>
            </emma:interpretation>
          </emma:emma>
        </inkml:annotationXML>
        <inkml:traceGroup>
          <inkml:annotationXML>
            <emma:emma xmlns:emma="http://www.w3.org/2003/04/emma" version="1.0">
              <emma:interpretation id="{709828B0-6248-42F8-897F-EB98D56F6333}" emma:medium="tactile" emma:mode="ink">
                <msink:context xmlns:msink="http://schemas.microsoft.com/ink/2010/main" type="inkWord" rotatedBoundingBox="3208,5578 4010,5087 4254,5485 3452,5977"/>
              </emma:interpretation>
              <emma:one-of disjunction-type="recognition" id="oneOf0">
                <emma:interpretation id="interp0" emma:lang="" emma:confidence="1">
                  <emma:literal>old</emma:literal>
                </emma:interpretation>
                <emma:interpretation id="interp1" emma:lang="" emma:confidence="0">
                  <emma:literal>• ld</emma:literal>
                </emma:interpretation>
                <emma:interpretation id="interp2" emma:lang="" emma:confidence="0">
                  <emma:literal>s ld</emma:literal>
                </emma:interpretation>
                <emma:interpretation id="interp3" emma:lang="" emma:confidence="0">
                  <emma:literal>o ld</emma:literal>
                </emma:interpretation>
                <emma:interpretation id="interp4" emma:lang="" emma:confidence="0">
                  <emma:literal>S ld</emma:literal>
                </emma:interpretation>
              </emma:one-of>
            </emma:emma>
          </inkml:annotationXML>
          <inkml:trace contextRef="#ctx0" brushRef="#br0">-3 231 320 0,'0'-14'120'0,"0"14"-96"0,12-14-4 16,-8 4 96-1,3 6-68-15,1-9 52 16,4 6-60-16,-1-7 16 15,1 4-36-15,-1-7-28 0,5 6 4 0,-4-6 8 16,3 3 0-16,-3 1 8 16,3 2-8-16,-3 4-12 15,-1 7 4-15,-3 7 56 16,4 7-28-16,-1 7 44 16,1 3-40-16,3 7 4 15,1-7-20-15,3-7 72 16,1 4-48-16,3-11 76 15,4-3-64-15,0-11 64 16,0-3-64-16,0-13-8 16,4 3-24-16,0-21-20 15,0 10 0-15,0-10 20 16,0 7-8-16,-4 0-232 16,0 14 120-16</inkml:trace>
          <inkml:trace contextRef="#ctx0" brushRef="#br0" timeOffset="-1339.1538">-216 413 312 0,'-19'-10'112'0,"15"3"-84"0,0 4-12 0,4-1 144 16,4 4-92-16,4-7 8 16,7 4-48-16,24-1 0 15,0 4-16-15,11 4-16 16,4 3 0-16,4 3 20 15,-4 0-8-15,-3 1 40 16,-5-1-24-16,-3 0 40 16,-8-3-36-16,-8 3 40 15,-4 1-40-15,-12-1 92 16,1 4-68-16,-16-11 28 16,4 4-44-16,-8-3 32 0,1 3-40 15,-5-7-40-15,4 3 4 16,-7-6-308-16,7 3 176 0</inkml:trace>
        </inkml:traceGroup>
        <inkml:traceGroup>
          <inkml:annotationXML>
            <emma:emma xmlns:emma="http://www.w3.org/2003/04/emma" version="1.0">
              <emma:interpretation id="{7E492963-5A6C-45D1-B043-736BF531BA4A}" emma:medium="tactile" emma:mode="ink">
                <msink:context xmlns:msink="http://schemas.microsoft.com/ink/2010/main" type="inkWord" rotatedBoundingBox="5699,3897 6615,3337 6964,3908 6049,446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5737.3381">2556-805 572 0,'-8'0'208'0,"8"0"-160"0,-4 0-12 15,4-3 164 1,4 3-116-16,-4-4 44 16,0 4-76-16,0-7 16 15,4 0-40-15,0-10 36 0,0 0-36 0,0-14-4 16,-1 7-16-16,1-21 20 16,0 7-16-16,-4-20 12 15,8 6-12-15,-8-10-8 16,12 11 0-16,-12-11-24 15,19 10 12-15,0-10-24 16,-3 14 20-16,15-14 12 16,0 10 4-16,11-9 24 15,-3 16-16-15,-4 0 32 16,4 14-28-16,-8-7-24 16,3 24 4-16,-10 1 8 15,3 9 0-15,0 4-12 16,0 7 4-16,-8 10 12 15,-7 11-4-15,-1-4 8 16,-7 7-8-16,-8 0 24 16,-3 0-16-16,-5-7-4 15,-3 4-4-15,-5-11-112 16,1 3 60-16,-8-6-52 16,0 0 60-16,7-7-16 15,13 0 36-15,-13-7-16 16,20 7 20-16,8-7 0 15,4 0 8-15,3 0-20 16,12 6 16-16,-4 1-4 16,1 4 8-16,-1 2 0 15,0 5 0-15,-11-5 24 0,-1 8-8 16,-3-11 4-16,0 4-4 0,-24-4 36 16,5 4-20-16,-16-7-12 15,-4 3-8-15,-16-10 28 16,5 4-16-16,-9-8 40 15,16 1-32-15,-11-4-4 16,23 7-12-16,0-14-16 16,3 7 4-16,20-3-16 15,0 3 12-15,0 0-32 16,8 0 24-16,11 4-216 16,1-4 132-16,-1 0-260 15,0 7 204-15</inkml:trace>
          <inkml:trace contextRef="#ctx0" brushRef="#br0" timeOffset="-25524.1528">3411-1445 676 0,'0'7'248'0,"0"-7"-192"0,-7 24-16 16,3-10 84 0,4 0-76-16,-8 6 8 0,8 1-36 0,-4 6 4 31,4-3-12-31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0.2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360A11-72BA-47BB-BED8-35FF6F1A6715}" emma:medium="tactile" emma:mode="ink">
          <msink:context xmlns:msink="http://schemas.microsoft.com/ink/2010/main" type="inkDrawing" rotatedBoundingBox="8970,4581 11893,4395 11898,4466 8974,4652" semanticType="callout" shapeName="Other"/>
        </emma:interpretation>
      </emma:emma>
    </inkml:annotationXML>
    <inkml:trace contextRef="#ctx0" brushRef="#br0">0 176 624 0,'-7'-3'228'0,"7"3"-176"0,3 0-16 16,-3 0 80-1,0 0-72-15,4 0 8 16,0 0-32-16,0 0 68 15,0 0-52-15,4 0 24 0,7 0-40 0,1 0 28 16,-1 3-32-16,8 1-24 16,4-1 4-16,16 1 28 15,3-1-16-15,24-6 16 16,4 3-12-16,3-11-16 16,8 4 0-16,39-13-4 15,-12 9 0-15,28-9 24 16,-16 6-8-16,27-3-12 15,-16 0 0-15,24 6 48 16,-24-3-24-16,20 1 24 16,-19 6-24-16,15 0-8 15,-27 3-8-15,3-2 12 16,-18 2-8-16,-5 1-4 16,-19 3 0-16,-15-4 4 15,-12 8-4-15,-15-4 60 16,-12 3-36-16,-4-3 32 15,-8 0-32-15,-3 4-16 16,-1-1-8-16,-3 0-4 16,-1 1 0-16,-3-1 32 15,4 1-16-15,-5-4 48 16,1 3-36-16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4:23.7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991D06-932A-4105-9A22-A11AA9295EDF}" emma:medium="tactile" emma:mode="ink">
          <msink:context xmlns:msink="http://schemas.microsoft.com/ink/2010/main" type="writingRegion" rotatedBoundingBox="11616,6607 22619,5391 22961,8483 11958,9700"/>
        </emma:interpretation>
      </emma:emma>
    </inkml:annotationXML>
    <inkml:traceGroup>
      <inkml:annotationXML>
        <emma:emma xmlns:emma="http://www.w3.org/2003/04/emma" version="1.0">
          <emma:interpretation id="{1E32CF5A-AC2C-47F3-9B05-2C014F8B91B9}" emma:medium="tactile" emma:mode="ink">
            <msink:context xmlns:msink="http://schemas.microsoft.com/ink/2010/main" type="paragraph" rotatedBoundingBox="11616,6607 22619,5391 22764,6696 11760,7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0795C-8244-4F05-BF48-AB5EFD7FAF3B}" emma:medium="tactile" emma:mode="ink">
              <msink:context xmlns:msink="http://schemas.microsoft.com/ink/2010/main" type="line" rotatedBoundingBox="11616,6607 22619,5391 22764,6696 11760,7913"/>
            </emma:interpretation>
          </emma:emma>
        </inkml:annotationXML>
        <inkml:traceGroup>
          <inkml:annotationXML>
            <emma:emma xmlns:emma="http://www.w3.org/2003/04/emma" version="1.0">
              <emma:interpretation id="{575CBC3F-0FC6-4E4D-A7B2-93CFF647C46E}" emma:medium="tactile" emma:mode="ink">
                <msink:context xmlns:msink="http://schemas.microsoft.com/ink/2010/main" type="inkWord" rotatedBoundingBox="11627,6703 12328,6625 12370,7003 11668,70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8483 1614 384 0,'-12'-7'140'0,"12"7"-108"0,0-3-8 0,0-1 196 15,0 8-124-15,4-4 60 16,7 0-92-16,9 0 40 15,11 0-60-15,7 0-12 16,1 3-20-16,8 1-12 16,-9-1 4-16,1 1 28 15,4-1-16-15,-20-10 4 16,4 7-12-16,-8 0-200 16,-7-3 104-16,-16-4-456 15,-4 0 300-15</inkml:trace>
          <inkml:trace contextRef="#ctx0" brushRef="#br0" timeOffset="257.685">8668 1497 352 0,'-19'0'132'0,"19"0"-104"0,-15-3-8 0,7-1 212 16,8 8-132-16,-4-4 100 15,4 3-116-15,0 1 24 16,4 2-64-16,-4 8 36 15,0 7-44-15,0 3-12 16,0 0-12-16,-4 7 16 16,4 0-16-16,-8-4 4 15,8 1-8-15,-8-7 12 16,8-4-12-16,-7-7-232 16,11 0 120-16,-4-3-328 15,3 0 244-15</inkml:trace>
          <inkml:trace contextRef="#ctx0" brushRef="#br0" timeOffset="-279.74">8200 1449 404 0,'-16'-4'148'0,"16"4"-112"0,-3 0-12 15,-5 0 144 1,8 0-96-16,-12 4 8 16,8 3-52-16,1 7 52 15,-5 6-44-15,4 11 28 16,8 4-36-16,4 6 8 15,-5 0-20-15,5 0 36 16,0-6-28-16,-4-8-4 16,0-3-12-16,-1-6 20 15,5-5-16-15,0-9-276 16,0-4 140-16</inkml:trace>
        </inkml:traceGroup>
        <inkml:traceGroup>
          <inkml:annotationXML>
            <emma:emma xmlns:emma="http://www.w3.org/2003/04/emma" version="1.0">
              <emma:interpretation id="{8C2F5E9B-4462-4B65-A2E4-839898A08A71}" emma:medium="tactile" emma:mode="ink">
                <msink:context xmlns:msink="http://schemas.microsoft.com/ink/2010/main" type="inkWord" rotatedBoundingBox="12839,6665 14483,6484 14581,7367 12937,7548"/>
              </emma:interpretation>
            </emma:emma>
          </inkml:annotationXML>
          <inkml:trace contextRef="#ctx0" brushRef="#br0" timeOffset="548.9594">9605 1390 808 0,'31'-6'300'0,"-31"6"-232"0,27-7-20 15,-11 7 64 1,-1 3-72-16,5 1 0 0,3 2-24 0,0 8-4 16,0-4-4-16,-11 1 12 15,-1 3-12-15,-14-4 40 16,-5 4-24-16,-11-4 4 15,3 0-16-15</inkml:trace>
          <inkml:trace contextRef="#ctx0" brushRef="#br0" timeOffset="1007.3153">9710 1714 540 0,'-4'0'200'0,"4"0"-156"0,0 27-12 0,0-6 160 16,0 0-112-16,0 10 80 16,0 3-92-16,0 4 0 15,0-4-44-15,0-6 4 16,4-1-16-16,-4-6 28 16,0-4-24-16,0-10-156 15,0 0 76-15</inkml:trace>
          <inkml:trace contextRef="#ctx0" brushRef="#br0" timeOffset="1320.6541">9942 1814 572 0,'8'-14'208'0,"-8"14"-160"0,11 3-12 15,5 4 172 1,-5 4-120-16,1 2 88 15,11 4-104-15,-3 1-28 16,-1 2-28-16,-7 1 4 16,7 0-12-16,-11-4 24 15,3 0-20-15,-22-3 24 16,11 0-24-16,-16-8-4 16,5 5-4-16,-9-4-48 15,12 0 24-15,8-4-28 0,8 4 28 0,12-4 152 16,7 1-72-16,4-4 4 31,0 7-40-31,0-7-60 0,0 0 20 0,-4 3-844 16,0 4 472-16</inkml:trace>
          <inkml:trace contextRef="#ctx0" brushRef="#br0" timeOffset="2717.3406">10581 1466 416 0,'-24'-7'152'0,"24"7"-116"0,-3-7-12 0,-1 4 76 16,4 6-60-16,-8-3 44 15,8 4-48-15,-8 3 32 16,4 3-36-16,-3 11 44 16,-1 6-44-16,4 18 28 15,8 3-32-15,-16 11 36 16,12-1-36-16,-7-3 20 15,7-3-28-15,-8-11-8 16,8-3-8-16,0-11 20 16,8-6-12-16,3-7-40 15,-3 0 16-15,0-11-616 16,7 0 348-16</inkml:trace>
          <inkml:trace contextRef="#ctx0" brushRef="#br0" timeOffset="2465.6478">10643 1507 384 0,'-8'0'140'0,"8"0"-108"0,-8-3-8 16,16 0 56-1,4 3-48-15,7-7 4 16,8 7-20-16,0-4 40 16,8 4-28-16,-4 0 28 15,8 0-28-15,-12 0 36 16,0 11-36-16,-8-8 72 15,0 0-52-15,-7 4 96 16,-8 0-80-16,-12 0 24 0,0 7-52 0,-11-4-24 16,8-3-4-16,-13 3-300 15,5-3 160-15</inkml:trace>
          <inkml:trace contextRef="#ctx0" brushRef="#br0" timeOffset="3061.232">10844 1893 456 0,'-8'10'168'0,"8"-10"-128"0,4 28-16 0,-4-15 96 16,0 1-72-16,-4 3 8 15,4 4-36-15,-4-4 76 16,4 4-52-16,-4-7 92 15,1 3-76-15,3-7 8 16,0 4-44-16,-8-7 4 16,8 0-16-16,-8-4 0 15,16 1-4-15,0-4 48 16,-5 3-32-16,5-3 0 16,8 3-16-16,3-3 12 15,0 0-12-15,1 0-12 16,7 0 0-16,4 0 40 15,-4 0-24-15,0-3-248 16,-4 3 128-16,0-3-480 16,-3 6 332-16</inkml:trace>
          <inkml:trace contextRef="#ctx0" brushRef="#br0" timeOffset="764.5336">9396 1414 528 0,'0'0'196'0,"0"0"-152"0,-4 14-12 0,0-3 124 16,8 2-92-16,-8 8 36 15,4 3-60-15,-3 17-24 16,3 1-8-16,-4 9 8 16,4-3-8-16,0-3 32 15,7-7-24-15,-3-7-4 16,4-3-8-16</inkml:trace>
        </inkml:traceGroup>
        <inkml:traceGroup>
          <inkml:annotationXML>
            <emma:emma xmlns:emma="http://www.w3.org/2003/04/emma" version="1.0">
              <emma:interpretation id="{8F3A38DA-FAE3-49FC-90C7-C416C0F5E40F}" emma:medium="tactile" emma:mode="ink">
                <msink:context xmlns:msink="http://schemas.microsoft.com/ink/2010/main" type="inkWord" rotatedBoundingBox="14865,6291 17275,6024 17383,7002 14973,7268"/>
              </emma:interpretation>
            </emma:emma>
          </inkml:annotationXML>
          <inkml:trace contextRef="#ctx0" brushRef="#br0" timeOffset="5764.0475">12660 1704 508 0,'0'3'188'0,"0"-3"-148"0,0 0-8 0,0-3 96 16,0 3-76-16,0-11 68 16,7 4-68-16,-7-10 32 15,4 7-48-15,-4-7 32 16,0 3-36-16,0-3-28 16,0 3-4-16,0-7 8 15,4 7-4-15,0-6-12 16,-4 3 4-16,8-7 28 15,-5 6-12-15,1-9-20 16,4 3 0-16,-4-4 20 16,8 8-4-16,-9-1 24 15,1-3-20-15,0-4 12 16,0 8-12-16,0-8 28 16,0 7-24-16,0-10 32 15,3 11-32-15,-3-8-4 16,4 1-8-16,0-4-4 15,3 14 0-15,-3-11 24 16,0 14-12-16,3-3 12 16,1 3-12-16,4 4-32 15,-1 3 8-15,1 0 48 0,3 7-16 0,-4 0 8 16,5 7-16 0,-5 0-8-16,5 0 0 15,-9 3 4-15,5 4-4 0,-12 3 8 16,-1 0-8-16,-10 4 16 15,3 0-12-15,-8 3 24 16,1-7-20-16,-9 4-4 16,9-8-4-16,-5-6-148 15,5 4 80-15,-1-5 8 16,8 1 36-16,8-7 0 16,4 4 8-16,3-1 0 15,1 8 4-15,3-5-12 16,1 5 12-16,-1 9-12 15,5-6 8-15,-13 10 36 16,5-10-16-16,-12 3-16 16,0-6 0-16,-15-5 32 15,3 8-16-15,-15-7 16 16,7-3-12-16,-10-1 0 16,6-3-4-16,1-7 12 15,8 0-12-15,3 0-12 16,12-3 0-16</inkml:trace>
          <inkml:trace contextRef="#ctx0" brushRef="#br0" timeOffset="6630.3691">13163 1411 528 0,'-4'-10'196'0,"4"10"-152"0,0-4-12 0,0 1 140 15,8 3-100-15,-5-7 76 16,5 7-84-16,-4-3-16 15,4 6-32-15,0-3-4 16,3 0-4-16,-7 3-8 16,4 4 4-16,-8 7 12 15,4-4-8-15,-12 4 4 16,4 0-4-16,-8 0 12 16,1-4-12-16,-5-7-4 15,9 4 0-15,-5-7 12 16,4 4-8-16,1-4 4 15,7 3-4-15,0 1 64 16,3-1-40-16,1 1 24 16,8-1-36-16,3 0 0 15,5-3-12-15,3-3 4 16,0 0-8-16,0-4-344 16,4 0 184-16,1-7-272 0,-5 11 244 0</inkml:trace>
          <inkml:trace contextRef="#ctx0" brushRef="#br0" timeOffset="6949.7546">13480 1425 624 0,'16'-11'228'0,"-16"11"-176"0,27-3-16 0,-16-4 132 16,5 0-100-16,-1-10 16 15,5 3-48-15,-5-10 8 16,1 7-24-16,-9-21 44 16,5 11-36-16,-12-15 12 15,0 5-24-15,-8-5 0 16,8 8-8-16,-15 3-16 15,7 7 4-15,0 3 64 16,4 7-32-16,-3 4 32 16,7 3-32-16,-8 4 8 15,4 6-20-15,-8 11 20 16,9 3-24-16,-13 14 24 16,5 3-24-16,-13 11 12 15,9-3-12-15,-1-1-16 16,5-7 0-16,3-3 4 15,4 0 0-15,12-7 24 16,7-10-12-16,9 3 4 16,7-10-8-16,-1 0-508 15,-2 0 272-15</inkml:trace>
          <inkml:trace contextRef="#ctx0" brushRef="#br0" timeOffset="7228.1314">13732 1432 312 0,'15'-4'112'0,"-15"4"-84"0,20 4-12 0,-9-1 100 15,1 4-68-15,-4 3 112 16,-1 1-88-16,-7-1 104 16,4 4-100-16,-8 0 84 15,0 6-92-15,-3-6 92 16,-1 3-96-16,-7-3 8 15,7 3-48-15,-4-7-12 16,8 1-8-16,-3-8-4 16,7 4 0-16,0-10-44 15,3 3 24-15,1-4-372 16,0 1 216-16</inkml:trace>
          <inkml:trace contextRef="#ctx0" brushRef="#br0" timeOffset="7671.5223">13763 1645 280 0,'-4'3'104'0,"4"-3"-84"0,8 4 0 0,-8-4 92 15,0 0-64-15,0 0 164 16,0 0-116-16,4 0 60 16,-1 3-92-16,1-3 80 15,4 0-84-15,4-3 16 16,-1 3-44-16,5-7-32 15,-1 4 0-15,5 3-600 16,-1 0 328-16</inkml:trace>
          <inkml:trace contextRef="#ctx0" brushRef="#br0" timeOffset="3513.0361">11448 1655 652 0,'-8'-3'244'0,"8"3"-192"0,4 7-12 0,0-4 68 16,0 8-68-16,7-1 60 15,9 0-56-15,11-6 24 16,7-1-40-16,13-6 0 15,3-1-16-15,4-6 28 16,-8 0-24-16,-11-4-12 16,-4 3-8-16,-12-6 20 15,-7 4-8-15,-13-8 24 16,-3 7-20-16,-23-3-4 16,4 0-4-16,-20 6-24 15,4 1 12-15,-15 0 4 16,11 6 4-16,-11 8 0 15,15 6 0-15,-4 11 44 16,12 3-24-16,0 17 8 16,12 4-16-16,-1 10 28 15,8-4-24-15,8 1 4 16,8-7-12-16,12-7 20 16,7-7-16-16,15-11 12 15,5-3-12-15,7-6-164 16,4-1 80-16</inkml:trace>
          <inkml:trace contextRef="#ctx0" brushRef="#br0" timeOffset="4549.793">12036 1205 476 0,'0'-11'176'0,"0"11"-136"0,0-7-12 0,4 1 144 16,-4 6-100-16,8-7 24 16,0 7-56-16,3 0 0 15,1 7-24-15,-1-1 8 16,5 12-12-16,-4-8-16 15,3 7 0-15,-11 0 20 16,4 1-8-16,-12-1 40 16,-4 10-24-16,-15-10-12 15,11-3-8-15,-7-3 4 16,7 2-4-16,1-2 52 16,3-1-32-16,0 0 52 15,4-3-44-15,8-3 28 16,8 2-32-16,11-9 16 15,4 3-24-15,20-7-176 16,3 0 84-16</inkml:trace>
          <inkml:trace contextRef="#ctx0" brushRef="#br0" timeOffset="4758.372">12501 1297 424 0,'-8'-17'156'0,"8"17"-120"0,-12-7-8 15,9 7 124 1,6 0-88-16,-6 4 80 15,3 6-84-15,-4 14 4 16,4-3-40-16,-4 3 12 16,4 4-20-16,-12-1 8 15,8 4-12-15,-7-7 36 0,-1 0-24 0,-15-7-4 16,8-3-12-16,-16-7-32 16,15 0 12-16,-14-11-436 15,14 1 248-15</inkml:trace>
          <inkml:trace contextRef="#ctx0" brushRef="#br0" timeOffset="4909.7751">12474 929 808 0,'-4'-13'300'0,"4"13"-232"0,0 3-20 0,0-3 0 16,0 0-36-16,0 3-108 15,8 4 48-15</inkml:trace>
        </inkml:traceGroup>
        <inkml:traceGroup>
          <inkml:annotationXML>
            <emma:emma xmlns:emma="http://www.w3.org/2003/04/emma" version="1.0">
              <emma:interpretation id="{193C97D4-D797-423E-B868-76B9400C7FAC}" emma:medium="tactile" emma:mode="ink">
                <msink:context xmlns:msink="http://schemas.microsoft.com/ink/2010/main" type="inkWord" rotatedBoundingBox="17842,7192 17887,7187 17892,7235 17848,7240"/>
              </emma:interpretation>
            </emma:emma>
          </inkml:annotationXML>
          <inkml:trace contextRef="#ctx0" brushRef="#br0" timeOffset="8017.986">14394 1934 696 0,'-4'31'256'16,"-19"-21"-196"-16,11 1-20 0</inkml:trace>
        </inkml:traceGroup>
        <inkml:traceGroup>
          <inkml:annotationXML>
            <emma:emma xmlns:emma="http://www.w3.org/2003/04/emma" version="1.0">
              <emma:interpretation id="{E15E07F6-B360-4AAE-99E2-F395ABF67D43}" emma:medium="tactile" emma:mode="ink">
                <msink:context xmlns:msink="http://schemas.microsoft.com/ink/2010/main" type="inkWord" rotatedBoundingBox="19610,5723 22619,5391 22727,6360 19718,66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10.9654">16287 792 592 0,'-4'-31'220'0,"4"31"-172"0,-4-7-12 0,4 7 136 16,4 7-100-16,-4 3 32 15,0 14-60-15,0 21 16 16,0 6-32-16,-4 29-16 16,4 2-8-16,-4 4 40 15,0-10-24-15,-3-14 8 16,3-7-16-16,-8-17 28 15,8-7-24-15,-4-11-224 16,5-6 112-16,-5-10-468 16,8-4 316-16</inkml:trace>
          <inkml:trace contextRef="#ctx0" brushRef="#br0" timeOffset="12613.3233">16291 847 652 0,'42'-17'244'0,"-42"17"-192"0,54 10-12 16,-30-3 100 0,-5 6-84-16,0 5 24 0,1 6-48 0,-13 7 4 15,-3 3-20-15,-19 4 28 16,-5-4-28-16,-14-3 40 16,7-3-32-16,-8-14-12 15,8-1-8-15,-1-16 20 16,13-4-12-16,7-20-152 15,12-1 72-15</inkml:trace>
          <inkml:trace contextRef="#ctx0" brushRef="#br0" timeOffset="13110.176">16716 768 664 0,'28'-14'244'0,"-28"14"-188"0,-8 17-16 0,4-3 164 15,4-4-120-15,-8 4 108 16,4 7-112-16,-3-4-32 15,3 7-32-15,0-4 12 16,8-2-16-16,-4-5 12 16,4-2-12-16,-1-8 12 15,5-3-16-15,0-14-72 16,4 8 32-16,-1-8-100 16,1 7 72-16,-1-17-96 15,1 10 92-15,3-7 12 16,5 4 32-16,-1 0 0 0,4 3 8 15,-3 0 52-15,3 14-20 0,0 0 88 16,4 4-60-16,-7-4 64 16,-5 7-60-16,5 3 68 15,-9-3-68-15,-11 0 8 16,8 0-36-16,-8 0 24 16,0 3-32-16,-8 4-4 15,4-7-8-15,-11 6-16 16,15-2 8-16,-8 2 12 15,8-2-4-15,8-4-48 16,0 6 28-16,11-13 4 16,8 11 8-16,0-11 20 15,4 0-8-15,-4-4 16 16,0-3-16-16,-7 1 4 16,-1-1-4-16,-7-7 12 15,-5 4-12-15,-7 3-12 16,8 0 0-16,-16-4 12 15,8 5-4-15,0-1-20 16,-7 0 8-16,3 0-188 16,4 4 104-16,-8-1-260 15,8 4 200-15,0 0-360 16,12 4 288-16</inkml:trace>
          <inkml:trace contextRef="#ctx0" brushRef="#br0" timeOffset="13600.9812">17587 341 352 0,'28'-21'132'0,"-28"21"-104"0,11-14-8 0,-11 11 212 15,4 6-132-15,-12 11 80 16,1 0-104-16,-13 27 48 16,-3 11-72-16,-4 17 24 15,8-4-44-15,-5 1 36 16,9-11-40-16,3-11-16 16,8-6-4-16,0-10-8 15,4-8 0-15,0-9 32 16,8-4-16-16,-4-14 4 15,8 3-12-15,3-10-140 16,1 4 76-16,3-11-168 16,0 8 128-16,8-5-16 15,8 8 68-15,-4 7 28 16,0 10 12-16,-4 6 100 16,0 5-52-16,-11 2 60 15,-1 1-60-15,-3 3 4 16,-12-3-28-16,-12-11 68 0,5 4-52 0,-24-4 12 15,4 0-28-15,-20-6 4 16,8 3-12-16,-3-7-24 16,7 0 4-16,8-7-144 15,11 0 80-15,16-10-356 16,8 3 240-16</inkml:trace>
          <inkml:trace contextRef="#ctx0" brushRef="#br0" timeOffset="13849.1421">18265 262 780 0,'-8'-7'288'0,"8"7"-224"0,-11 10-20 0,3-3 144 16,0 0-112-16,-11 14 68 15,-1 3-84-15,5 24-16 16,-5 3-28-16,1 15 8 15,8-4-16-15,-5 0 4 16,4-11-4-16,5-2 20 16,-5-8-16-16,4-10 24 15,-3-4-24-15,3-6-120 16,0-4 60-16</inkml:trace>
          <inkml:trace contextRef="#ctx0" brushRef="#br0" timeOffset="14770.9574">18397 682 904 0,'0'-7'332'0,"0"7"-256"0,11 3-24 0,-3-3 108 16,11 0-100-16,8 0-24 15,-7 0-24-15,-1 0 12 16,8 0-12-16,-8-7-4 15,-7 4-4-15,-4-8 40 16,0 5-24-16,-8-8 8 16,0 4-16-16,-8-4-24 15,0 3 4-15,-11-2 4 16,7 6 4-16,-15 0-20 16,15 7 12-16,-11 7-24 15,4 7 20-15,-12 6-4 16,15 8 8-16,-3 3 24 15,0 0-8-15,11 0 32 16,8-4-24-16,8-3 4 16,7 0-12-16,5-6 28 15,-1-1-20-15,12-10 4 16,4-1-12-16,-4-6-112 16,-4 0 56-16,4-6-156 15,0-1 116-15,0-7-4 16,-8 0 56-16,0-10 12 15,-4 7 16-15,1-14 24 16,-1 7-8-16,1-4 104 16,-1 11-64-16,-8 0 96 0,5 10-84 0,-4 4 32 15,3 6-52-15,-3 4 20 16,-1 10-32-16,-7 4 8 16,0 3-20-16,-12-4 0 15,4 5-8-15,-3-1 28 16,3 0-20-16,-8-7-4 15,8-3-8-15,-3-7 4 16,3 3-4-16,-4-7 40 16,8 1-20-16,8-11-40 15,-1 3 8-15,13-9 8 16,3-4 4-16,4-8-12 16,4 8 4-16,-4-3 4 15,-4 2 0-15,1 1-20 16,-5 10 12-16,-7 0-24 15,-1 7 20-15,-18 7-4 16,7 7 8-16,0 3 132 16,0 4-72-16,-4-4 72 15,0 4-72-15,4-4-4 16,4 4-28-16,0-15 16 16,15 5-24-16,-8-11 12 15,5 3-12-15,-1-13 0 16,1 3-4-16,3-10-24 15,1 0 8-15,-5-7-172 0,1 3 100 16,-9 0 4-16,5 11 48 16,-12 6-40-16,0 11 36 0,-8 7 44 15,4 3-8-15,-3 7 180 16,3 4-100-16,0-4-12 16,8-3-44-16,-4-4-80 15,4 0 24-15,3-7-1104 16,5 4 616-16</inkml:trace>
        </inkml:traceGroup>
      </inkml:traceGroup>
    </inkml:traceGroup>
    <inkml:traceGroup>
      <inkml:annotationXML>
        <emma:emma xmlns:emma="http://www.w3.org/2003/04/emma" version="1.0">
          <emma:interpretation id="{CC5084D3-E0E2-417C-94DE-A40849B9D8E5}" emma:medium="tactile" emma:mode="ink">
            <msink:context xmlns:msink="http://schemas.microsoft.com/ink/2010/main" type="paragraph" rotatedBoundingBox="12831,8165 13060,9569 12355,9684 12125,8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93B1A5-0146-4588-9058-94F2A43E7596}" emma:medium="tactile" emma:mode="ink">
              <msink:context xmlns:msink="http://schemas.microsoft.com/ink/2010/main" type="line" rotatedBoundingBox="12831,8165 13060,9569 12355,9684 12125,8280"/>
            </emma:interpretation>
          </emma:emma>
        </inkml:annotationXML>
        <inkml:traceGroup>
          <inkml:annotationXML>
            <emma:emma xmlns:emma="http://www.w3.org/2003/04/emma" version="1.0">
              <emma:interpretation id="{BEABFD14-B100-4781-A081-ABB966A31BBE}" emma:medium="tactile" emma:mode="ink">
                <msink:context xmlns:msink="http://schemas.microsoft.com/ink/2010/main" type="inkWord" rotatedBoundingBox="12831,8165 13060,9569 12355,9684 12125,82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0406.0555">8908 3111 176 0,'12'0'64'0,"-12"0"-48"16,8 0-8-16,-8-4 76 16,4 4-48-16,-4-6 56 15,0 2-52-15,0-6 8 16,7 6-32-16,-7-6 8 16,8 7-12-16,0-11 0 15,-4 7-4-15,3-3 12 16,5 3-12-16,-4-7 4 15,7 4-4-15,-11-4 12 16,4 4-12-16,0-1 60 0,-4 11-40 0,3-7-28 16,1 1-4-16,-8 6 16 15,0 0-4-15,0 6 40 16,4 1-24-16,-4 10 32 16,0 1-32-16,8 2-4 15,-1 1-12-15,5-4 12 16,-4 0-12-16,11-6 4 15,-3-1-4-15,7-10 12 16,0 3-12-16,4-13 32 16,0 0-24-16,0-7-4 15,-3 3-8-15,-5-17 12 16,0 10-8-16,-7-3-4 16,3-3 0-16,-11 9-4 15,-4 5 0-15,0 6-64 16,0 7 36-16,0 7-472 15,8 6 276-15</inkml:trace>
          <inkml:trace contextRef="#ctx0" brushRef="#br0" timeOffset="116623.4759">8846 3335 384 0,'0'-11'140'0,"0"11"-108"0,16-3-8 0,-16-1 152 16,0 8-100-16,0-1-12 16,0 1-40-16,-8-1 16 15,8 7-24-15,0 4 48 16,-8 7-36-16,5 3 72 16,-5 3-52-16,0 11 36 15,4 0-48-15,-11 7 44 16,15-4-48-16,-8 4 28 15,8-7-32-15,-12 0-8 16,12-7-12-16,-7 0 12 16,7-4-12-16,-4-3 4 15,4-3-4-15,-8-4 20 16,16-3-16-16,-4-7-144 16,-4-4 68-16,7-3-564 15,5 4 348-15</inkml:trace>
          <inkml:trace contextRef="#ctx0" brushRef="#br0" timeOffset="116278.5773">8974 3379 476 0,'-8'-3'176'0,"8"3"-136"0,20 0-12 0,-5 0 100 16,-3 0-76-16,15-4 16 15,0 4-44-15,16-3 40 16,3 0-36-16,1-1 20 15,7 4-28-15,-16-7 8 16,1 14-16-16,-12-7 36 16,0 0-24-16,-15 0 108 15,0 7-72-15,-16 0 0 16,0 10-36-16,-8-3-16 16,1 3-4-16,-9-3 20 15,16 10-12-15,-11-10-4 16,7 3-4-16,-11-10-340 15,7 7 184-15</inkml:trace>
          <inkml:trace contextRef="#ctx0" brushRef="#br0" timeOffset="117328.9503">8982 4095 384 0,'-8'-14'140'0,"8"14"-108"0,16-10-8 16,-16 7 100-1,11 3-72-15,-3-7-4 16,4 7-28-16,-5 0 4 16,5 3-16-16,3 1 24 15,-3 6-20-15,-4 0 4 16,3 0-8-16,-3 4-8 0,0 3 4 16,-16-3 4-16,8 3-4 0,0 1 16 15,-8 2-12 1,-3-3-12-16,11 1 0 0,-12-5 12 15,4 1-4-15,1-3 52 16,-1-1-32-16,-4-3 52 16,12 0-44-16,-7-1-16 15,3 1-8-15,-4-7 44 16,8 4-28-16,-8-4 8 16,16 0-20-16,-8 0 20 15,12 0-20-15,7 0-12 16,-4 0-4-16,5 0 40 15,-1 0-24-15,8-4 8 16,0 4-12-16,-3-3-324 16,-1 3 172-16,-4-4-380 15,1 1 296-15</inkml:trace>
          <inkml:trace contextRef="#ctx0" brushRef="#br0" timeOffset="117941.5483">9381 3999 520 0,'-12'-11'192'0,"12"11"-152"0,-4-7-8 0,0 1 176 15,8 6-120-15,-4-4 52 16,0 4-80-16,4 0 32 16,4 4-52-16,3 2-4 15,9 5-20-15,-1-4 16 16,0 6-20-16,1 1-4 15,-9 3-4-15,1-3 12 16,-4-3-8-16,-12 2 32 16,0-6-24-16,-11 7-4 15,3-4-8-15,-4-3-24 16,9 3 12-16,-5 1 12 16,8-1 0-16,8 4-12 15,8 0 4-15,-5 3-16 16,13 0 12-16,-1-3-24 15,-7 10 20-15,-1-10-32 16,1 3 28-16,-12-3 24 16,0-4-4-16,-12-3 8 15,5 7-4-15,-9-14-8 16,-3 6 4-16,-1-6 4 16,5 4-4-16,3-4-20 0,1 3 8 15,3-3 4-15,8 4 4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7:58.7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C1F7CF-6A0E-48E5-816A-FCE01D600A14}" emma:medium="tactile" emma:mode="ink">
          <msink:context xmlns:msink="http://schemas.microsoft.com/ink/2010/main" type="inkDrawing" rotatedBoundingBox="6699,13112 15653,13201 15652,13278 6698,13190" semanticType="underline" shapeName="Other">
            <msink:sourceLink direction="with" ref="{70BEBE3D-7725-4697-8548-2F0ED68CB065}"/>
            <msink:sourceLink direction="with" ref="{67F4952B-12FC-4C7C-906B-0BD9412D2C56}"/>
            <msink:sourceLink direction="with" ref="{A8B3B8BB-A09F-40F9-9D73-9AA6ECF87A4D}"/>
            <msink:sourceLink direction="with" ref="{C48350CB-C80E-44FC-A577-37D4B631FBBF}"/>
            <msink:sourceLink direction="with" ref="{434E3997-A885-4CF8-9C58-4CC3902A21A6}"/>
            <msink:sourceLink direction="with" ref="{FD9F511E-AA24-404C-9CDF-37207917F5F1}"/>
            <msink:destinationLink direction="with" ref="{304685FE-A6FE-4EB3-B84A-74843C504E4B}"/>
          </msink:context>
        </emma:interpretation>
      </emma:emma>
    </inkml:annotationXML>
    <inkml:trace contextRef="#ctx0" brushRef="#br0">0 37 196 0,'4'3'72'0,"-4"-3"-56"0,12 0-4 0,-8 0 136 15,3 0-84-15,5-3 80 16,0 3-84-16,3-4 32 16,4 1-56-16,1-4 60 15,-1 0-56-15,4 0 8 16,1 7-28-16,-1 0 24 15,4 0-28-15,0-3 48 16,-8 6-36-16,12-3-24 16,0 0-4-16,-4 0 36 15,4 0-24-15,0-3 24 16,8 3-20-16,7-4-8 16,1 4-4-16,11-3-4 15,8 3 0-15,0-3 8 16,-1 3-4-16,17 3 8 0,-16-6-8 15,-1 3 8 1,9 3-8-16,11-3-12 16,-8 7 4-16,20-4 12 0,-8 4-4 15,-11 0-12-15,-1-3 4 16,4-1 12-16,8 4-4 16,0 0-12-16,-7 3 4 0,3-3 4 15,-8-4 0-15,-7 1 8 16,4-4-4-16,7-4 8 15,8 4-8-15,0 4-12 0,0-4 4 16,-12 3 4-16,-7 1 0 16,8-4-20-16,7 0 12 15,8 3 20-15,3 1-4 16,-14-4-20-16,3 3 4 16,-4 1 12-16,16-4 0 15,7 0-12-15,5 3 4 16,-12 0 12-16,7-3-4 15,8 0-12-15,28 0 4 16,-9 7 12-16,-3-10-4 16,-4-1-12-16,19 4 4 15,-3 7 4-15,-1-7 0 0,-7 4-20 16,26-4 12-16,-7 7 20 16,-4-7-4-16,8 0 16 15,31 0-16-15,-16 3-4 16,-11-3 0-16,27 0-32 15,-8-3 16-15,-12 3 24 16,24-7-8-16,0 7 64 16,-12 0-40-16,8-7 40 15,19 7-36-15,-35 0 0 16,4-4-20-16,-3 1 0 16,-20 3-4-16,-12 0-8 15,-27 0 4-15,-15-7 20 16,-12 7-12-16,-11-7 4 15,-16 4-8-15,-16-1 20 0,-14 4-16 16,-17 0-12-16,-19 0-4 16,-3 0-268-16,-16 4 144 15,0-1-404 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9:34.7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BD2964-902D-4295-8178-2F20DBAE6B6D}" emma:medium="tactile" emma:mode="ink">
          <msink:context xmlns:msink="http://schemas.microsoft.com/ink/2010/main" type="writingRegion" rotatedBoundingBox="17186,11657 23671,11621 23684,13983 17199,14018"/>
        </emma:interpretation>
      </emma:emma>
    </inkml:annotationXML>
    <inkml:traceGroup>
      <inkml:annotationXML>
        <emma:emma xmlns:emma="http://www.w3.org/2003/04/emma" version="1.0">
          <emma:interpretation id="{EE6A4547-EACB-4414-878B-BCEF8521C0D3}" emma:medium="tactile" emma:mode="ink">
            <msink:context xmlns:msink="http://schemas.microsoft.com/ink/2010/main" type="paragraph" rotatedBoundingBox="17117,11927 22343,11575 22428,12847 17203,13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AD327-26E4-48B2-B1C0-D7097D17334C}" emma:medium="tactile" emma:mode="ink">
              <msink:context xmlns:msink="http://schemas.microsoft.com/ink/2010/main" type="line" rotatedBoundingBox="17117,11927 22343,11575 22428,12847 17203,13199"/>
            </emma:interpretation>
          </emma:emma>
        </inkml:annotationXML>
        <inkml:traceGroup>
          <inkml:annotationXML>
            <emma:emma xmlns:emma="http://www.w3.org/2003/04/emma" version="1.0">
              <emma:interpretation id="{42823261-785A-4090-B995-9776921E1E74}" emma:medium="tactile" emma:mode="ink">
                <msink:context xmlns:msink="http://schemas.microsoft.com/ink/2010/main" type="inkWord" rotatedBoundingBox="17117,11927 22343,11575 22428,12847 17203,131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14119 7135 548 0,'35'-41'204'0,"-4"17"-156"0,-4-11-16 16,-12 18 72-16,5-3-64 16,-1-1 60-16,-7 4-56 15,3 0 16-15,-3-1-40 16,-8 5 16-16,-8-1-20 0,0 3 8 15,-4 1-12-15,-11 0 12 16,-8 3-16-16,-12 4-20 16,-15 3 4-16,-4 6-4 15,0 12 4-15,3 2 52 0,-3 8-24 16,24-1-8-16,-1 1-8 16,8-1-16-16,15-3 8 15,12-3-4-15,12-11 0 16,7-6 44-16,16-11-24 15,11-3 24-15,5-4-20 16,-1 0-68-16,-4-3 24 16,-15 3-40-16,-4 4 36 15,-11 3-8-15,-16 4 24 16,-8 3 8-16,-7 6 8 16,-5 8 0-16,5 3 0 15,-1 1-416-15</inkml:trace>
          <inkml:trace contextRef="#ctx0" brushRef="#br0" timeOffset="2703.519">13848 6915 560 0,'0'-14'208'0,"4"11"-164"0,4-4-8 15,-1 3-12-15,5 1-20 16,-4 0 8-16,3-1-8 15,1 4-20-15,-1 4 8 16,5 2-84-16,-1 1 52 16,1 0-128-16,-1 0 96 15,1-3 28-15,-1-1 24 0,-3 0 20 16,0-3 0-16,-5 0 148 16,1-3-80-16,-4 0 52 15,-4 3-72-15,0 0-16 16,0 0-20-16,-4 3 8 15,-4 7-12-15,1 14 48 0,-5 21-28 16,8 17 48-16,0 7-44 16,0 3 12-16,4 4-28 15,0 6 0-15,0 11-8 16,-7-3 12-16,-1-8-12 16,-4-6 24-16,-15-14-20 15,0-10 12-15,-4-8-12 0,4-6 36 16,0-14-24-16,0-10 12 15,0-4-20-15,4-10 20 16,-5-13-24-16,9-11 4 16,0-18-8-16,15-13-32 15,8-14 12-15,0 1-12 16,3 2 12-16,13 11-8 16,7-7 8-16,11 11 8 15,1 2 4-15,19 5-28 16,4 6 16-16,0 10-12 15,0 8 12-15,-8 6 8 16,12 7 4-16,-12 0 24 16,-3 0-12-16,-5 0-4 15,8 0-4-15,-3-6 12 0,11-4-8 16,-12-8 4-16,4 5-4 16,-8-8-8-16,-11 1 4 15,-8-1 28-15,-7-3-16 16,-12 4-4-16,-12-1-8 15,-4 4 12-15,-8 0-8 16,-3 0 16-16,-4 3-16 16,-8 1-28-16,-4 6 8 15,0 0-4-15,0 0 8 16,4 7 0-16,0 7 0 16,4 0 16-16,-4 7-4 0,4 7-4 15,4 7 4 1,4 10-4-16,7 13 0 0,12 8 8 15,12 3-4-15,3 0 16 16,5-3-12-16,18-11 4 16,16-7-4-16,20-6 28 15,3-4-20-15,-3-14 12 16,-1-6-16-16,-7-11 56 16,0-7-40-16,-4-13-28 15,0-18-4-15,-16-10-72 16,-11-4 44-16,-11 4 4 15,-9 7 16-15,-7 10 20 16,-4 7-4-16,-4 7-20 16,0 4 8-16,0 6 12 15,-4 4 0-15,0 6-12 16,0 4 4-16,-4 10-40 16,1 8 24-16,-1 9 52 15,-4 8-16-15,4 2 4 16,1 5-12-16,3-4 4 0,0-11-8 15,0-3-12-15,4-7 4 16,4-6 64-16,4-15-32 16,7-9 24-16,5-15-32 15,3-6 8-15,4-4-16 16,4 0-8-16,0 0 0 16,-4 7-32-16,-4 7 16 15,-4 3-12-15,-3 8 12 0,-1 2-28 16,-7 4 24-16,0 4 4 15,-8 3 12-15,4 10-44 16,-4 7 24-16,0 8 16 16,4 5 4-16,0 8 12 15,3 11-8-15,9-5 8 16,-1-2-8-16,8-5 16 16,5-2-12-16,-1-11 16 15,0-3-16-15,4-11 4 16,0-10-4-1,4-10 28-15,-5-18-20 0,1-10-68 16,-3-7 28-16,-5-6-8 16,-4 10 16-16,-3 3 4 15,-5 7 4-15,-3 7 16 16,-8 3-4-16,0 4-12 16,-4 3 4-16,-4 4-16 15,-3 6 12-15,-1 1-24 0,-3 3 20 16,-1 10 4-16,1-3 8 15,-1 3 0-15,1 11 0 16,3-4-36-16,4 11 20 16,1 6-20-16,3 7 20 15,4 8 28-15,7-5-8 16,5-6 0-16,4 0 0 16,7-7 4-16,8-14-4 15,4 7 24-15,3-10-16 16,1-7 48-16,4-14-32 0,-9 0-16 15,1-14-4-15,-8-6-8 16,-3-11 0-16,-1 0-116 16,0-10 64-16,-7 7-16 15,-1 3 44-15,1 7-12 16,3 10 20-16,-4 4-16 16,1 3 16-16,-1 7 60 15,1 4-20-15,-1 3 8 16,1 10-20-16,-5 8 20 15,1 6-20-15,-4 7-12 16,-4 10-4-16,-4 4 40 16,-4 6-24-16,0-9 8 15,0 2-12-15,4-13 12 16,0 0-12-16,8-3-4 16,3-11 0-16,9-3 20 0,11-4-12 15,7-3 32-15,9-7-28 16,-1-7-12-16,1-7-8 15,3-10-16-15,-3-10 12 16,-9-11-4-16,-7-10 4 16,-4 10 16-16,-3 1-4 15,-5-1-4-15,-11 14 4 16,-4 7 4-16,-8 0-4 16,-8 10-12-16,-7 7 4 15,-1 7-24-15,5 7 16 16,-8 3 4-16,-1 4 8 15,1 7 8-15,8-4-4 0,-1-3-4 16,5-4 4-16,7 4-104 16,11-7 56-1,5-7-112-15,4 0 88 0,3 0 4 16,4 0 40-16,-3 6 8 16,-1-2 8-16,-4 10 32 15,-7 10-12-15,4 7 68 16,7 7-48-16,-7-1 4 15,3-6-20-15,5 0 24 16,7-10-24-16,4-7 40 16,3-14-32-16,1-4 32 15,0-9-32-15,-4-8-12 16,0-14-8-16,-8-13 4 16,0-10-4-16,-3-8-72 0,-1-2 36 15,4-1-84-15,-7-17 64 16,-1-4 0-16,1 11 32 15,-5 14 64-15,-3 17-20 16,-4 17 52-16,-4 13-44 16,-4 22 12-16,-7 23-28 15,-5 15 52-15,-3 9-36 16,-4 1 20-16,-1 0-32 16,5 6 16-16,3 4-20 15,5 7-24-15,7-7 0 16,8-7 48-16,4-10-20 15,-1-14 52-15,5-11-40 0,3-13-140 16,5-14 60-16,3-20-496 16,4-11 300-1,0 3-212-15</inkml:trace>
          <inkml:trace contextRef="#ctx0" brushRef="#br0" timeOffset="3006.3233">17386 6805 880 0,'-27'24'328'0,"19"-14"-256"0,-3 18-16 0,7-4 12 16,-4 0-48-16,4 14 0 15,4 0-12-15,4 0 4 16,4-4-8-16,3-6 76 0,-3-8-44 16,4-3-436-16,-1-6 216 15,5-15-388 1</inkml:trace>
          <inkml:trace contextRef="#ctx0" brushRef="#br0" timeOffset="2844.3979">17421 6447 808 0,'-27'-27'300'0,"19"37"-232"0,-3 7-20 16,3-3 0-16,-4 6-36 15,4 5-680-15</inkml:trace>
          <inkml:trace contextRef="#ctx0" brushRef="#br0" timeOffset="3979.0654">17711 6808 560 0,'-19'-10'208'0,"19"10"-164"0,0 0-8 16,0 0 24-16,4 0-40 16,4 0 16-1,7 0-20-15,4 7-8 0,1-7-4 16,-1 10 20-16,4-3-12 0,-7 0-4 16,-5 3-4-16,-3 4-4 15,-8 0 0-15,-8 0 52 16,-3 3-28-16,-9 0 8 0,-7 7-20 15,4-7 20-15,0 4-20 16,4 3-32-16,3-3 12 16,8-1 0-1,4-2 8-15,16-1 24 0,11-3-12 16,8-11-4-16,0-3-4 16,8 0 4-16,4-10-4 15,-1 3 16-15,5-10-12 16,-1 3-12-16,0-3 0 15,-7-4 20-15,-4 0-8 16,-8-3 16-16,-11-3-16 16,-9-1 4-16,-7 4-4 0,-11 0 12 15,-9 7-12-15,1 3-28 16,0 4 8-16,-5 6 12 16,1 4 4-16,0 4 8 15,4 6-8-15,3 4-20 16,8 0 8-16,5 3 12 15,3 3 0-15,11 1-4 16,12 0 4-16,12-1 40 16,16-2-24-16,10-1 24 15,5-4-24-15,-8-2-80 16,0-8 32-16,1-10-8 16,2-13 20-16,-2-11 20 15,2-4 0-15,-2 1-4 16,-13 0 4-16,-11 3 40 15,-16 6-24-15,1 1 60 0,-20 7-44 16,-20 7-52 0,-15 10 8-16,-3 14-12 0,-5 3 12 15,-3 3-12-15,3 5 12 16,8 2-12-16,12 4 8 16,15 0 16-16,16 0 0 15,7-7 32-15,9-7-20 16,10-10 12-16,13-14-16 15,3-6-76-15,-3-8 32 16,-5-10 20-16,-3-7 12 16,-8-3-8-16,-8-18 4 0,-7-23-16 15,-5-11 12-15,-7 17 56 16,-4 14-24-16,0 14 120 16,-4 17-76-16,-3 14-88 15,-5 24 8-15,0 27 0 16,-7 25 8-16,15 13 20 15,4-10-8-15,0-4 32 16,0 4-24-16,0 4 56 16,0 2-40-16,-4 1-120 15,-4 0 44-15,5-14-740 16,3-20 428 0,0-15 36-16</inkml:trace>
        </inkml:traceGroup>
      </inkml:traceGroup>
    </inkml:traceGroup>
    <inkml:traceGroup>
      <inkml:annotationXML>
        <emma:emma xmlns:emma="http://www.w3.org/2003/04/emma" version="1.0">
          <emma:interpretation id="{AE84F420-B556-4646-8820-11A47C82B263}" emma:medium="tactile" emma:mode="ink">
            <msink:context xmlns:msink="http://schemas.microsoft.com/ink/2010/main" type="paragraph" rotatedBoundingBox="17727,12893 23677,12860 23684,13983 17733,14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C638E1-EE64-45B4-B968-EC63F74563CA}" emma:medium="tactile" emma:mode="ink">
              <msink:context xmlns:msink="http://schemas.microsoft.com/ink/2010/main" type="line" rotatedBoundingBox="17727,12893 23677,12860 23684,13983 17733,14015"/>
            </emma:interpretation>
          </emma:emma>
        </inkml:annotationXML>
        <inkml:traceGroup>
          <inkml:annotationXML>
            <emma:emma xmlns:emma="http://www.w3.org/2003/04/emma" version="1.0">
              <emma:interpretation id="{F742F4CB-5AF6-4AC5-8BF3-6A6D52661E59}" emma:medium="tactile" emma:mode="ink">
                <msink:context xmlns:msink="http://schemas.microsoft.com/ink/2010/main" type="inkWord" rotatedBoundingBox="17728,13016 21329,12997 21335,13996 17733,140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97.1102">14301 8102 488 0,'4'-17'180'0,"-4"14"-140"0,4-4-12 16,-1 3 32-16,1 1-40 15,-4-1 96-15,-4 1-64 16,4 3-16-16,0 0-20 15,0 14 12-15,-7 13-16 0,3 11 32 16,-4 7-28-16,0 3 4 16,1 4-12-16,-5-8 20 15,0-9-16-15,5-8 48 0,3-10-32 16,0-3 56-16,8-7-48 16,4-17 0-16,-1-7-20 15,5-8-12-15,3-9 0 16,1-7 12-16,-1-1-8 15,1 1-28-15,3 7 8 16,-3 10-40-16,-1 3 32 16,-3 7-20-16,-1 7 24 15,-3 4 0-15,0-1 8 16,0 4 8-16,-8 0 0 0,7 4 0 16,1-1 0-16,4 1 0 15,-1 3 0-15,1 0 0 16,3-1 0-16,5 1 0 15,7 0 0-15,0-3 24 16,4-4-12-16,0 0 4 16,0-4-8-16,-4 1 20 15,0-4-16-15,-4-3-4 16,-3-1-4-16,-1 1 12 16,-7-4-8-16,-5-6 16 15,-7 6-16-15,-4 0 24 16,-7-3-20-16,-5 3-32 15,-3-3 12-15,0 10-16 16,-5 0 12-16,5 4-28 16,-4 3 24-16,-4 6-28 0,7 1 24 15,1 7-16-15,4 3 20 16,3 4 36-16,0 3-12 16,5 7 28-16,7 0-24 15,3 0-12-15,9 3-4 16,7-3 4-16,5 0 0 15,7-7 44-15,7-3-24 16,5 0 16-16,3-8-20 16,-3-6-36-16,0-10 12 15,-5-7-36-15,1-11 28 16,4-7-4-16,7-20 12 16,4 0 32-16,0-7-12 0,-3 7-4 15,-9-4-4-15,-3 4 12 16,-12 3-8-16,-4 4-12 15,-7 7 0-15,-9 10-4 16,-7 13 0-16,-3 11-44 16,-9 17 24-16,-11 14 32 15,-8 18 0-15,-8 37 8 16,4 27-4-16,4-10 28 16,12-13-20-16,7-8-24 15,12-9 4-15,8-5 28 16,15-2-16-16,8-11 52 15,8-10-32-15,0-18 12 16,-1-13-24-16,-3-24 0 16,-8-8-8-16,-7-16-32 15,-13-14 12-15,-10-14-4 0,-17-17 8 16,-15-11 8-16,-7 4 0 16,-9 14 44-16,5 14-24 15,0 13 44-15,7 10-36 16,8 11-32-16,4 4 0 15,7 6-36-15,5 4 24 16,7 3-4-16,8 3 12 16,8 1 24-16,15-1-8 15,0 1-328-15,12-1 172 16,8 4-504 0</inkml:trace>
          <inkml:trace contextRef="#ctx0" brushRef="#br0" timeOffset="6385.3925">15524 7803 580 0,'-8'-21'216'0,"8"18"-168"0,4 10-12 16,0-1 92-16,-4 8-76 15,-4 14 60-15,0 3-68 16,1 3 24-16,-1 1-40 16,-4-1 16-16,4 0-24 0,0 1 36 15,-4-1-32-15,5 4 12 16,-5-7-20-16,0-3 64 0,-4-4-48 16,5-7-20-16,-1-3-12 15,0-11-468-15,8-10 256 16</inkml:trace>
          <inkml:trace contextRef="#ctx0" brushRef="#br0" timeOffset="6742.0278">15776 7985 228 0,'8'-7'84'0,"-1"11"-64"0,1-8-8 0,0 4 92 0,-1 0-60 15,5-3 16-15,0-1-36 16,-1 1 32-16,-3-4-32 16,0 0 56-16,-8 0-44 15,-4 0 28-15,-8 1-36 16,-3-1-16-16,-5 0-8 16,-7 3-4-16,-4 8 0 15,4-1 16-15,4 4-8 0,0 0 48 31,7 3-28-31,5 4-4 0,3 0-16 16,8 0 20-16,4-1-16 16,11 1-4-16,5-4-4 15,-1 1 48-15,0-4-28 0,1-4-12 0,-1-3-4 16,-3 0-72-16,3 0 36 16,-4-3-192-16,1-4 124 15</inkml:trace>
          <inkml:trace contextRef="#ctx0" brushRef="#br0" timeOffset="7251.8983">16085 7934 600 0,'35'-14'224'0,"-19"17"-176"0,-1 4-12 0,-3 0-8 16,-1-4-24-16,-3 4 24 16,0 0-16-16,-4 0 48 15,-4-7-32-15,0 7 64 0,-4 0-52 0,0-4-16 16,0-3-16-16,-4 0 8 15,1 0-8-15,-5-3 16 16,1-1-32 0,7 1 4-16,-4 3-60 15,4 3 32-15,0 8 0 16,4 2 16-16,-4 5-24 16,8 6 24-16,0 7 68 15,8 7-28-15,-1-4 28 16,5-3-32-16,3 0 36 15,8-14-32-15,4-7-24 16,4-6 0-16,0-11-124 16,4-7 68-16,-1-10-84 15,-3-7 80-15,-4-7 16 16,-4-10 24-16,0 7-44 0,-7-4 32 16,-5-3 32-1,-3 7 4-15,-8 6 140 0,-4 11-76 16,-4 7 92-16,-4 7-92 15,-4 13 20-15,-3 11-52 16,-4 7-12-16,-1 3-16 16,-3 3-8-16,4 4 4 15,3 0 48-15,4 0-28 16,5-3 0-16,3-4-16 16,0-4-252-16,-4-6 132 15,1-4-280 1</inkml:trace>
          <inkml:trace contextRef="#ctx0" brushRef="#br0" timeOffset="7510.3838">16283 7930 696 0,'-8'-24'256'0,"12"14"-196"0,8-1-20 15,-1 11 48-15,9 0-56 16,11-3 4-16,15 3-20 16,12 3-20-16,8 8 0 15,0-4 40-15,0-11-24 0,7 1 0 16,-3-4-8-16,-12-4 4 15,-12 1-4-15,-11-4 112 16,-8-3-64-16,-11 0 40 16,-12-4-52-16,-8 1-16 15,-4 2-12-15,-4 8-56 16,5 7 28-16,-5 6 4 16,4 4 8-16,8 3-120 0,-4 4 68 15,12 0-320-15,4-4 208 16</inkml:trace>
          <inkml:trace contextRef="#ctx0" brushRef="#br0" timeOffset="7860.2699">16821 8013 696 0,'12'13'256'0,"-9"-6"-196"0,1 7-20 0,-4-4 92 0,0-3-80 16,-4 11-4-16,1 2-28 16,-5-3 20-16,0 4-24 15,-4-4 4-15,5-3-12 0,-1 3 20 16,4-10-16-16,0-7-216 16,8-7 112-16</inkml:trace>
          <inkml:trace contextRef="#ctx0" brushRef="#br0" timeOffset="8410.1917">17243 7947 664 0,'-23'-13'244'0,"7"13"-188"0,-11 6-16 16,12-2 100-16,-9-1-84 0,5 8 16 15,4 6-48-15,7 0-12 16,12 7-8-16,11 0 40 0,8 0-24 15,4 0 16-15,8-6-20 16,-4-5 8-16,-4-6-12 16,-3-3-8-16,-5-4 0 15,-4-4-76-15,-3-3 40 16,-12-3-76-16,-4-4 64 16,-4-3-68-16,-7 0 64 15,-1 3 32-15,1 0 12 16,3 4-4-16,5 3 4 0,3 0-40 15,8 4 24-15,3-1 24 16,5-3 0-16,0 7 0 16,3-3 0-16,-3 0 4 15,-1-1-4-15,1 1 16 16,-4-1-12-16,3 1-4 16,1-1 0-16,0-2-4 15,-1 6 0-15,1 0-12 16,-1 0 8-16,5 3 4 15,-1 4 0-15,1 0-28 16,-1 3 16-16,5 4 24 16,-1 0-8-16,0-1 36 15,-3 1-24-15,3-4 32 16,-7 1-32-16,-4-4 20 16,-5-4-20-16,-3-3 28 15,0 0-28-15,4-3 20 16,0-1-20-16,0-3-36 0,-4-3 12 15,4-4 36-15,0 0-16 16,4 4-44-16,-1 3 16 16,5 0-24-16,7 7 24 15,8 4 16-15,4 6 4 16,0 4 52-16,0 3-32 16,-8 4 16-16,-3 3-24 15,-5 0 52-15,-7 0-36 16,-16 0-296-16,-15-7 140 15,-16-6-452-15</inkml:trace>
        </inkml:traceGroup>
        <inkml:traceGroup>
          <inkml:annotationXML>
            <emma:emma xmlns:emma="http://www.w3.org/2003/04/emma" version="1.0">
              <emma:interpretation id="{141D6B2E-1172-426F-98B6-7BF5AABF50B4}" emma:medium="tactile" emma:mode="ink">
                <msink:context xmlns:msink="http://schemas.microsoft.com/ink/2010/main" type="inkWord" rotatedBoundingBox="21964,12870 23677,12860 23683,13922 21969,13931"/>
              </emma:interpretation>
              <emma:one-of disjunction-type="recognition" id="oneOf2">
                <emma:interpretation id="interp2" emma:lang="" emma:confidence="0">
                  <emma:literal>welf</emma:literal>
                </emma:interpretation>
                <emma:interpretation id="interp3" emma:lang="" emma:confidence="0">
                  <emma:literal>waff</emma:literal>
                </emma:interpretation>
                <emma:interpretation id="interp4" emma:lang="" emma:confidence="0">
                  <emma:literal>wolf</emma:literal>
                </emma:interpretation>
                <emma:interpretation id="interp5" emma:lang="" emma:confidence="0">
                  <emma:literal>waif</emma:literal>
                </emma:interpretation>
                <emma:interpretation id="interp6" emma:lang="" emma:confidence="0">
                  <emma:literal>woof</emma:literal>
                </emma:interpretation>
              </emma:one-of>
            </emma:emma>
          </inkml:annotationXML>
          <inkml:trace contextRef="#ctx0" brushRef="#br0" timeOffset="10960.2929">18555 7989 520 0,'-4'-14'192'0,"12"10"-152"0,0 1-8 15,0 0 8-15,-5-1-28 16,1 1-12-16,-4-1-4 15,0 1 28-15,0 3-12 16,-4 3 32-16,-3 1-28 0,-5 6 92 16,0 4-60-16,-3 3 40 15,0 4-52-15,-1 3 24 16,1 3-32-16,3 4-28 16,12-3 0-16,0-4 36 15,15-4-24-15,5-6 52 16,3-7-36-16,8-10-16 15,12-8-4-15,3-2-52 0,4-8 24 16,-3-3-12-16,-1 0 20 16,-11-4-28-16,-8 4 24 15,-15 7 16-15,3 0 0 16,-15 6-16-16,-7 4 8 16,-5 7-12-16,-4 7 8 15,5 7 16-15,3 7 0 16,4 6-4-16,8 11 4 15,8 0 4-15,3-4-4 16,5-6 24-16,-1-1-16 0,4-13 32 16,0-3-28-16,-3-5 48 15,-1-12-36-15,-3-8-32 16,-1-3 0-16,-3-7-52 16,-8-7 28-16,3 0-56 15,-3 0 48-15,-4-4-20 16,0 11 36-16,-4 3 8 15,-3 4 12-15,7 3 16 16,-4 1-8-16,0 6 16 16,4 0-16-16,-4 4-12 15,-4 3-8 1,0 0 8-16,8 0 8 16,-3 0 0-16,-1 3-4 15,4-3 4-15,7 7-16 16,5-4 8-16,4 4 4 15,11 0 0-15,-4 0 0 0,8-4 0 16,4 8 8-16,11-8-4 16,1-6 8-16,3 3-8 15,-11 0-20-15,-8-4 8 16,-8 1 48-16,-8-4-20 16,-3 0-8-16,-16 0-8 15,-8 0 12-15,-7-3-8 16,-4 3 4-16,-8 0-4 15,0 0 4-15,4 4-8 16,0 3-28-16,3 7 12 16,9 0-20-16,7 3 16 0,4 4 8 15,12-1 8 1,8 8 16-16,18 0-8 16,17 6 40-16,7 4-24 0,0-3 32 15,-4 3-32-15,-4-14-12 16,-7-7-8-16,3-10-4 15,-7-13 0-15,-4-1-12 16,-4-14 8-16,-4-3 28 16,0-10-12-16,-7 3-12 15,-1-13-4-15,-8-11-4 16,-7-4 0-16,-4 4 8 16,4 11 0-16,-4 9 0 15,0 15 0-15,0 6-72 16,-8 18 40-16,8 17-24 15,-7 16 36-15,-5 15 52 0,1 10-12 16,-1-3 24-16,-4-4-24 16,9 4-28-16,-5 6 4 15,4-3 28-15,4 14-16 16,-3-10 44-16,7-8-28 16,7-6 32-16,-3-11-32 15,8-3-32-15,0-7 4 16,3-6-116-16,1-8 68 15,-5-3-16-15,5-7 44 16,-5-11 24-16,5-9 0 16,-5-11 0-16,9-14 4 15,-1-7 12-15,4-3-8 0,0 4 4 16,-3-1-4-16,7 7-76 16,0-3 36-16,-4 4 12 15,-7 6 16-15,3-4 12 16,-7 11-4-16,-5 0-12 15,-7 11 4-15,12 3 28 16,-12 3-12-16,16 7-12 16,-16-3-4-16,19-4-16 15,-7 7 32 1,7-10-12-16,-11 3 12 16,-1 0-4-16,5 1 20 15,-12-1-16-15,0 3 24 16,0 1-24-16,-12 7 4 15,5 6-8-15,-13 4 4 16,5 3-8-16,3 11-12 0,-7 3 4 16,-1 14-32-16,1 7 20 15,-4 3 24-15,0-3-4 16,3 16 0-16,1 15 0 16,3 17 40-16,1-3-24 15,-1-8 0-15,5-10-12 16,-1-10 12-16,5-10-12 15,-1-7 40-15,0-4-24 16,8-7 4-16,0-3-16 16,0-3-8-16,8-7 0 15,0-4-84-15,-1-7 44 0,-3-3 40 16,8-11 0-16,-5-6 4 16,1-4-4-16,0-3 4 15,-4-3-4-15,4-5 16 16,-8-2-12-16,0-14 24 15,-8-11-20-15,4-13-12 16,-8-4-4-16,1 3 4 16,-1 11 0-16,-3 11-20 15,-1 9 12-15,1 11 4 16,3 0 4-16,0 7-44 16,5 10 24-16,3 0-28 15,0 7 28-15,4 0 8 16,4 7 12-16,4 3 60 15,-1 4-32-15,1 0-12 16,-4-4-8-16,-4 0-160 16,0 1 84-16,-12-1-176 0,1-3 140 15,-9 0-400 1</inkml:trace>
          <inkml:trace contextRef="#ctx0" brushRef="#br0" timeOffset="11204.1104">19581 8157 572 0,'0'11'208'0,"8"6"-160"0,3 10-12 0,-3-6 100 15,-4 10-80-15,0 3 32 16,0 4-52-16,4 0 12 0,-8-4-28 16,0-6 28-16,0-4-32 0,-8-7 40 15,4-3-32-15,0-4 48 16,0-6-40-16,-4-4-8 15,1-4-12-15,7-3-12 16,7-10 4-16,-3-7-200 16,-4-3 108-16,12-8-608 15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6:44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95D32E-7936-45CD-B015-84FAFF42A62D}" emma:medium="tactile" emma:mode="ink">
          <msink:context xmlns:msink="http://schemas.microsoft.com/ink/2010/main" type="inkDrawing" rotatedBoundingBox="20446,9040 21150,9043 21149,9132 20445,9130" shapeName="Other"/>
        </emma:interpretation>
      </emma:emma>
    </inkml:annotationXML>
    <inkml:trace contextRef="#ctx0" brushRef="#br0">-384-1161 236 0,'-3'-7'88'0,"3"7"-68"0,11-7-4 16,-3 4 80-1,4 3-56-15,7-10 16 16,8 6-32-16,4-3 4 16,4 4-16-16,0-4 64 15,-4 7-44-15,-4-7 32 16,0 7-36-16,-8 0 52 0,1 4-44 0,-9-4 20 15,1 6-36-15,-5 1 88 16,5 4-60-16,-4 2-32 16,0 1-12-16,3-7 76 15,1 3-48-15,7-6 8 16,4-1-24-16,5-10 8 16,2 7-16-16,13-13 16 15,-4 2-16-15,-1-9 4 16,1 9-4-16,-4-6 36 15,-8 7-20-15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4:34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C04293-62F1-4019-9D0F-7E68E888E276}" emma:medium="tactile" emma:mode="ink">
          <msink:context xmlns:msink="http://schemas.microsoft.com/ink/2010/main" type="inkDrawing" rotatedBoundingBox="16722,7789 23100,8031 22971,11420 16593,11178" semanticType="enclosure" shapeName="Other">
            <msink:sourceLink direction="with" ref="{60C3FE0A-F48E-476A-8031-3AA275C4F7EF}"/>
            <msink:sourceLink direction="with" ref="{67C8358E-2165-41C8-A7AC-BF40B81796B8}"/>
          </msink:context>
        </emma:interpretation>
      </emma:emma>
    </inkml:annotationXML>
    <inkml:trace contextRef="#ctx0" brushRef="#br0">724 930 236 0,'-47'-14'88'0,"32"14"-68"0,-9 0-4 0,13 4 36 16,-1-1-32-16,-3 1 52 0,-1 3-40 16,1 3 20-16,-1 4-32 15,-3 6 0-15,-8 8-12 16,0 3-16-16,-8 3 4 15,-8 1 4-15,-3 3 0 16,-1-1-20-16,-3 12 12 16,4 6 32-16,7 10-16 15,0 7 28-15,8 7-24 16,4-10 4-16,4-10-8 16,0-4 20-16,11-7-16 15,4 0-4-15,1 4-4 0,3-1 20 16,4 4-12-16,0 0-12 15,0-3-4-15,4-4 12 16,3-3-4-16,1-4 16 16,-4-6-12-16,11-4-4 15,-11 0 0-15,8-7 4 16,3-4-4-16,5 1 8 0,-5 0-8 16,16-4 24-16,4 0-16 15,4 0-4-15,3 0-4 16,9 4-4-16,3 0 0 15,-4-1 16-15,1 4-8 16,3 1-4-16,8-1 0 0,3-4 4 16,9 1-4-16,3 3-4 15,1 4 4-15,-5 3-32 16,-7-7 16-16,0 7 32 16,0 0-12-16,0-7-8 15,3 3-4-15,5-3 4 16,-1 0 0-16,1-3-36 15,-8 3 20-15,0-3 24 16,-16-1-4-16,4-2 0 16,8-5 0-16,15 1-4 15,1 0 0-15,7-4 8 16,0 4-4-16,-3 3-20 16,-5-13 8-16,16-1 20 15,11 0-4-15,1 4-12 16,-8 4 0-16,-1-1-4 0,-14 0 0 15,-1 4-20-15,24 3 16 16,-1 4-48 0,-7 0 32-16,0 3 8 0,-1 0 8 15,17 0 20-15,3-10-4 16,-8 10-12-16,1-14 4 16,-13 7 20-16,5 0-8 15,7-10-12-15,12 14 0 16,-7-11 4-16,-13 4 0 15,-3-7 0-15,4-7 0 16,3-4 0-16,1-2 0 0,-12-5-12 16,-8 1 8-16,-8-7 20 15,-3-11-8-15,-4-6 16 16,3-4-16-16,4-3 24 16,5-1-20-16,-9 5-32 15,-7-1 12-15,-4 7 20 16,-4 3-8-16,-8-3 0 15,-7-10 0-15,0 0 4 16,-5-18-4-16,5-17-4 16,3-20 4-16,-7 14-16 15,-8 6 8-15,4 4 20 16,-4-11-8-16,0-13-4 16,-8-11 0-16,4 7 4 15,-4 7-4-15,-11 0 16 16,7-10-12-16,-15-7 4 0,0 3-4 15,0 14-16-15,-8 14 4 16,-8 4 4-16,-7-8 0 16,-4-13 0-16,-12-8 0 15,4 5 8-15,-11 13-4 16,-1 10 8-16,4 11-8 16,-11-1 8-16,3-3-8 15,-7 4-4-15,-12-4 4 16,-11 4-16-16,-16 3 8 15,0 7 12-15,0 10-4 16,4 0-4-16,-4 7 4 0,-11 7-32 16,-12 0 16-16,15 18-4 15,8-4 8-15,0-1 8 16,-11 5 0-16,-12 9 0 16,-8 4 0-16,11 4-12 15,-7-4 8-15,-7 0 20 16,-9 6-8-16,8-2-20 15,8-4 4-15,8 0-4 16,-4 3 4-16,4 1 60 16,0-1-28-16,19 8 0 15,7-5-16-15,-6 8 20 16,-1-7-16-16,-12 3 4 16,-7 8-8-16,0 6 4 15,15 0-8-15,-15 0 16 16,-8 7-12-1,0 10-20-15,11-3 4 0,12 7 12 0,4-7 0 16,-11-1-28 0,-4 1 12-16,-1 7 4 0,9-7 8 15,-1-4 8-15,-4-6-4 16,-7-11 24-16,-4-3-16 16,-4 3 32-16,8-7-28 15,7-6 12-15,-3-4-16 16,3 3 12-16,5 1-16 15,14 2 4-15,13-6-4 16,11 0 4-16,8 0-8 16,15 0-28-16,12 0 12 0,8 4-504 31,53-11 140-31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6:40.9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C8358E-2165-41C8-A7AC-BF40B81796B8}" emma:medium="tactile" emma:mode="ink">
          <msink:context xmlns:msink="http://schemas.microsoft.com/ink/2010/main" type="writingRegion" rotatedBoundingBox="17295,9461 21612,9269 21679,10768 17361,10960">
            <msink:destinationLink direction="with" ref="{45C04293-62F1-4019-9D0F-7E68E888E276}"/>
          </msink:context>
        </emma:interpretation>
      </emma:emma>
    </inkml:annotationXML>
    <inkml:traceGroup>
      <inkml:annotationXML>
        <emma:emma xmlns:emma="http://www.w3.org/2003/04/emma" version="1.0">
          <emma:interpretation id="{E09D41B9-6A55-439C-AB29-99D2D36C7CE9}" emma:medium="tactile" emma:mode="ink">
            <msink:context xmlns:msink="http://schemas.microsoft.com/ink/2010/main" type="paragraph" rotatedBoundingBox="17295,9461 21240,9286 21280,10187 17335,10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86E88-8E8F-48DE-9DB7-D29F98AF96B7}" emma:medium="tactile" emma:mode="ink">
              <msink:context xmlns:msink="http://schemas.microsoft.com/ink/2010/main" type="line" rotatedBoundingBox="17295,9461 21240,9286 21280,10187 17335,10362"/>
            </emma:interpretation>
          </emma:emma>
        </inkml:annotationXML>
        <inkml:traceGroup>
          <inkml:annotationXML>
            <emma:emma xmlns:emma="http://www.w3.org/2003/04/emma" version="1.0">
              <emma:interpretation id="{73F23416-9FA8-4C35-8E02-E54C58D10C62}" emma:medium="tactile" emma:mode="ink">
                <msink:context xmlns:msink="http://schemas.microsoft.com/ink/2010/main" type="inkWord" rotatedBoundingBox="17295,9461 19539,9361 19579,10262 17335,103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-3430-762 280 0,'-23'4'104'0,"23"-4"-84"0,-16 31 0 0,8-18 108 15,5 5-72-15,-5 6 92 16,8 3-84-16,-8 18 116 15,8 0-100-15,-4 10 40 16,4 7-72-16,-8 0 28 16,8-11-44-16,-3 1-8 15,3-11-16-15,0-10 28 16,3-10-20-16,-3-4-24 16,0-3 4-16,4-7-368 15,0 0 200-15</inkml:trace>
          <inkml:trace contextRef="#ctx0" brushRef="#br0" timeOffset="-286.1318">-3430-720 320 0,'-4'-14'120'0,"4"14"-96"0,4-17-4 0,4 6 148 16,11 8-96-16,0-11 132 15,8 7-120-15,12-7-32 16,8 4-32-16,15 0 68 16,-12 6-44-16,4 1 12 15,-7 6-32-15,-1 4-12 16,-15 7-8-16,-4 0-4 15,0 3 0-15,-23-3 52 16,4 3-28-16,-16-3 32 16,4-1-28-16,-23-6 0 15,0 4-16-15,-12-8-456 16,4 1 240-16</inkml:trace>
          <inkml:trace contextRef="#ctx0" brushRef="#br0" timeOffset="326.9204">-3070-187 572 0,'-16'14'208'0,"16"-14"-160"0,-11 27-12 0,-1-13 112 16,8 0-88-16,-7 3 52 16,7 4-64-16,-4-1 28 15,8 1-44-15,-4-4 52 16,4 0-48-16,4-6 28 16,4-1-36-16,3-7 8 15,5 1-20-15,3-4 0 16,1 3-8-16,7-3-24 15,4 4 8-15,4-1 4 16,3 4 4-16,5-3 8 16,-1 2-4-16,-3-2-56 15,-4 3 28-15</inkml:trace>
          <inkml:trace contextRef="#ctx0" brushRef="#br0" timeOffset="822.9907">-2358-242 404 0,'-8'-10'148'0,"8"10"-112"0,-7-7-12 0,3 0 208 15,4 7-132-15,-4-7 100 16,4 7-116-16,0-7 52 15,4 7-80-15,0-10-12 16,3 10-28-16,13-4 52 16,3 4-40-16,39 0 32 15,0 4-32-15,27-1 28 16,-4 4-32-16,12 0 20 16,-8 3-24-16,8-3 0 15,-12 0-12-15,-12 0 12 16,-11 3-12-16,-19-6 40 15,-4-1-24-15,-20-6-12 16,-7-1-8-16,-12-3-32 16,-4 0 16-16,-8-3-452 15,1 3 252-15</inkml:trace>
          <inkml:trace contextRef="#ctx0" brushRef="#br0" timeOffset="1138.8395">-1677-507 520 0,'0'-10'192'0,"0"10"-152"0,0-4-8 0,4 4 72 16,8 7-64-16,7 0-16 16,5 3-16-16,14 7 68 15,5 1-40-15,7 9 68 16,4 1-64-16,-15-1 44 15,0-6-48-15,-8 3 96 16,-4-3-76-16,-12-1 56 16,1-3-68-16,-16 4 136 15,-4 3-100-15,-19-3 16 16,3 3-56-16,-14-3-28 16,3-4-4-16,-12 3 0 15,12-6-4-15,-12 3 16 16,12 1-12-16</inkml:trace>
        </inkml:traceGroup>
        <inkml:traceGroup>
          <inkml:annotationXML>
            <emma:emma xmlns:emma="http://www.w3.org/2003/04/emma" version="1.0">
              <emma:interpretation id="{7A847FD8-CDA0-4928-AF78-817ED47BADF9}" emma:medium="tactile" emma:mode="ink">
                <msink:context xmlns:msink="http://schemas.microsoft.com/ink/2010/main" type="inkWord" rotatedBoundingBox="20389,9575 21251,9537 21280,10177 20418,10216"/>
              </emma:interpretation>
            </emma:emma>
          </inkml:annotationXML>
          <inkml:trace contextRef="#ctx0" brushRef="#br0" timeOffset="2028.0177">-291-700 288 0,'-7'0'108'0,"7"0"-84"15,-4 14-4-15,0-7 100 16,4 3-68-16,-8 18 140 16,4 3-112-16,-7 17 60 15,7 4-80-15,-8 16 72 16,8 1-76-16,-7-7 52 16,7-7-64-16,-8-10-12 15,4 0-20-15,-3-14 32 16,7 0-20-16,-8-4-48 15,8-3 12-15</inkml:trace>
          <inkml:trace contextRef="#ctx0" brushRef="#br0" timeOffset="1753.6024">-209-614 312 0,'-27'-17'112'0,"27"17"-84"0,-12-10-12 0,12 3 136 16,4 3-88-16,4-2 96 16,3 2-92-16,16-3 36 15,8 4-60-15,12-1 36 16,3 4-44-16,16-3 8 16,0 6-28-16,11-3 8 15,-7 7-12-15,-1-3-24 16,-15-1 4-16,-15-3 48 15,-8 0-20-15,-19 0 88 16,-8 0-60-16,-24 0 32 16,1 0-48-16,-20 4-28 15,1 2-4-15,-9 5 16 0,8-1-8 16,-3 0-12-16,11 4 0 0,-4-4-288 16,8 1 160-16,0-4-192 15,4 3 184-15</inkml:trace>
        </inkml:traceGroup>
      </inkml:traceGroup>
    </inkml:traceGroup>
    <inkml:traceGroup>
      <inkml:annotationXML>
        <emma:emma xmlns:emma="http://www.w3.org/2003/04/emma" version="1.0">
          <emma:interpretation id="{5A869148-B66F-4DCF-8608-5E507A25AA8D}" emma:medium="tactile" emma:mode="ink">
            <msink:context xmlns:msink="http://schemas.microsoft.com/ink/2010/main" type="paragraph" rotatedBoundingBox="20833,10271 21677,10271 21677,10777 20833,10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BB1688-9857-4272-9E3F-C1462EDF86D0}" emma:medium="tactile" emma:mode="ink">
              <msink:context xmlns:msink="http://schemas.microsoft.com/ink/2010/main" type="inkBullet" rotatedBoundingBox="20839,10227 21731,10360 21665,10803 20773,10670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2444.1409">0 2 508 0,'7'4'188'0,"-7"-4"-148"0,39 3-8 0,-16 1 88 16,-3 2-72-16,3 8 0 15,4 3-32-15,-8 7-4 16,1 4-4-16,-16 3 4 15,-4 0-8-15,-16-4-4 16,5 1 4-16,-13-4 28 16,5-3-16-16,-8 3-12 15,8-7-8-15,-5 0 84 16,13-3-48-16,-1-4 16 16,8 4-28-16,4-4 24 15,4 1-28-15,12-11 40 16,11 3-32-16,19-6-4 15,4-1-12-15,16-3 20 16,0 1-16-16,-4-5-224 16,-8 8 116-16,-11-4-344 15,-5 7 248-15</inkml:trace>
        <inkml:trace contextRef="#ctx0" brushRef="#br0" timeOffset="2999.7297">576 78 508 0,'-7'-17'188'0,"7"17"-148"0,15-7-8 0,-11 3 96 16,-4 4-76-16,12-3 60 16,3 6-68-16,5 1 68 15,-1 6-64-15,12 4 8 16,-4 3-32-16,0 4-4 15,-8-1-12-15,-19 1 36 16,8-4-20-16,-23-6 32 16,-1 6-32-16,-7-10-24 15,4 0 0-15,-1-4-20 16,1 4 12-16,11 0-24 16,4 0 20-16,4 6 12 0,12 11 4 15,11 1-12-15,4 2 4 16,12-3-4-16,0 4 0 0,-8-4 8 15,-4-7 0-15,-23 4 16 16,-4-8-8-16,-24-2 24 16,-3-1-20-16,-11-6-20 15,7 2 0-15,-4-6 4 16,12 4 4-16,3-4-152 16,12 3 84-16,12 1-580 15,8 6 360-15</inkml:trace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4:58.7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AAABD7-84E4-46CE-831E-8860634CA020}" emma:medium="tactile" emma:mode="ink">
          <msink:context xmlns:msink="http://schemas.microsoft.com/ink/2010/main" type="inkDrawing" rotatedBoundingBox="2385,10954 10774,13839 10131,15709 1742,12825" shapeName="Other">
            <msink:destinationLink direction="with" ref="{304685FE-A6FE-4EB3-B84A-74843C504E4B}"/>
          </msink:context>
        </emma:interpretation>
      </emma:emma>
    </inkml:annotationXML>
    <inkml:trace contextRef="#ctx0" brushRef="#br0">466-4 404 0,'-8'-3'148'0,"4"3"-112"0,0 0-12 0,4 0-4 15,-3 3-16-15,-1 0 8 16,0 4-8-16,0 0 16 16,0 3-12-16,-4 8-28 15,-3 6 8-15,-1 10 24 0,-3 11-8 16,-9 7 8-16,-3 3-4 16,0 0-8-16,-4-7 4 15,-4-7-24-15,1-3 12 16,3 0-4-16,3-7 4 15,5 7 0-15,0 6 0 16,0 11 8-16,3 4 0 16,5-1-20-16,7-3 12 15,0 1 32-15,5-8-16 16,-1-4 0-16,0-6-4 16,0 0-4-16,4 0 0 15,-4 0 24-15,0 3-12 16,4 4-12-16,0 3-4 15,4 0 12-15,0-3-4 0,4-4-12 16,-4 1 4-16,7-5 20 16,5-2-8-16,-5-4 16 15,-3 0-16-15,4-4-20 16,7-3 4-16,-7 0 4 16,3 1 4-16,1-5 8 15,7 1-4-15,4-1 8 16,-8 1-8-16,1 3-20 15,7 0 8-15,-8 4 4 16,8 3 4-16,0 3 24 16,-7 1-12-16,7 2-12 0,4 1-4 15,0-3 4-15,7-4 0 16,5 0-12-16,0-7 8 16,7 0 12-16,4-4-4 15,-4-2-20-15,1-1 8 16,-5 0 4-16,1 0 4 15,-5 0 0-15,1-3 0 16,-1-3 24-16,1-1-12 16,3 0 4-16,5-3-8 15,-1 3-24-15,4 1 8 16,8-1 20-16,-8 4-4 16,-3 0-12-16,-5-1 0 15,1 5 12-15,-1-5-4 16,1 1 8-16,-5 0-8 15,5-4 8-15,-1 4-8 16,0-4-12-16,5 1 4 16,-5-1 12-16,1 0-4 0,-1-3-12 15,-3 0 4-15,-5 0 4 16,5-4 0-16,-4-3-28 16,3 4 16-16,5-4 24 15,7 0-8-15,4 3 8 16,4 4-4-16,0 0 4 15,0 0-8-15,-8 0-4 16,-8 0 4-16,-3 3-4 16,-4-3 0-16,0 0-28 15,-1 0 16-15,1-1 24 0,7 1-8 16,5 0-8-16,7-7 0 16,4 7-4-16,0 3 0 15,-4-3 16-15,-4 11-4 16,-4-5-4-16,-3 1 4 15,-5 3 12-15,5 4-8 16,3-11-12-16,4 4 0 16,0 3 4-16,8 0 0 15,-4 1 8-15,1-1-4 16,-1 3-4-16,-8 1 4 16,0-4 20-16,1 7-12 15,3-3-4-15,4-4-4 16,4 7-16-16,4 4 8 15,3-4-16-15,-3 3 12 16,0 1 32-16,-8 0-16 16,0-4-104-16,4-4 48 0,8 1-24 15,-1 0 44-15,1-4 4 16,-4 0 16-16,-4 0 24 16,0 0-8-16,-4-3-28 15,4-4 8-15,0 4 48 16,3-7-16-16,9 3-64 15,3 1 24-15,-3-1 76 16,-4 4-28-16,-8 0-52 16,-8-4 12-16,-4 0 0 15,0-3 8-15,1 0-8 16,3-4 8-16,4 4 12 0,4-3-4 16,0-1 8-16,0 1-8 15,-4 3 16 1,-8-4-12-16,1 0 4 0,-1-3-4 15,4 0-8-15,-4 0 4 16,5 0 12-16,10 0-8 16,5 4-12-16,-4-1 0 15,0 4-4-15,-1-7 0 16,1 0 8-16,0 0 0 16,0 0 8-16,7 0-4 15,5 4-48-15,-5 3 28 16,-7 3-16-16,-8 0 20 15,-4-6 24-15,-3 2-4 16,3 1-20-16,-8-3 4 16,9-1 4-16,3 1 4 0,0 3-12 15,4 3 8-15,-4 0-4 16,-4 4 0-16,-8 3 8 16,5-3 0-16,3-4-28 15,-8 4 16-15,1-4 4 16,11 1 8-16,-4 6-72 15,-4-3 40-15,5-4-156 16,-5 7 108-16,4-3 24 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6:37.2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D113B3-80CF-4442-9B02-BD2E60DB7FC1}" emma:medium="tactile" emma:mode="ink">
          <msink:context xmlns:msink="http://schemas.microsoft.com/ink/2010/main" type="writingRegion" rotatedBoundingBox="12613,10153 13079,11412 12251,11719 11785,10460"/>
        </emma:interpretation>
      </emma:emma>
    </inkml:annotationXML>
    <inkml:traceGroup>
      <inkml:annotationXML>
        <emma:emma xmlns:emma="http://www.w3.org/2003/04/emma" version="1.0">
          <emma:interpretation id="{F4E2416E-AD56-450D-B091-1D270577AE31}" emma:medium="tactile" emma:mode="ink">
            <msink:context xmlns:msink="http://schemas.microsoft.com/ink/2010/main" type="paragraph" rotatedBoundingBox="12613,10153 13079,11412 12251,11719 11785,10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54D27-7EE8-4DEF-B88D-6AD4A540B24B}" emma:medium="tactile" emma:mode="ink">
              <msink:context xmlns:msink="http://schemas.microsoft.com/ink/2010/main" type="line" rotatedBoundingBox="12613,10153 13079,11412 12251,11719 11785,10460"/>
            </emma:interpretation>
          </emma:emma>
        </inkml:annotationXML>
        <inkml:traceGroup>
          <inkml:annotationXML>
            <emma:emma xmlns:emma="http://www.w3.org/2003/04/emma" version="1.0">
              <emma:interpretation id="{DD5152DA-3AC1-4A09-B57F-841530663360}" emma:medium="tactile" emma:mode="ink">
                <msink:context xmlns:msink="http://schemas.microsoft.com/ink/2010/main" type="inkWord" rotatedBoundingBox="12613,10153 13079,11412 12251,11719 11785,10460"/>
              </emma:interpretation>
            </emma:emma>
          </inkml:annotationXML>
          <inkml:trace contextRef="#ctx0" brushRef="#br0">-8424 419 520 0,'-8'0'192'0,"8"0"-152"0,8-25-8 0,4 19 104 15,-5 2-80-15,9-6-20 16,3 3-24-16,8-7 4 16,-3 11-8-16,18-1-20 15,1 4 4-15,3 0 4 16,1 7 4-16,-12 0-20 16,3 3 12-16,-18-3 84 15,-5 4-44-15,-23-8 124 16,8 0-88-16,-27-3 0 15,8 0-40-15,-8-3-8 16,0 3-12-16</inkml:trace>
          <inkml:trace contextRef="#ctx0" brushRef="#br0" timeOffset="2023.3497">-8629 54 312 0,'0'-7'112'0,"0"7"-84"0,0-3-12 0,0-1 100 16,8 4-68-16,-1-7 24 16,-3 4-40-16,16-4-20 15,-5 3-8-15,5-6-4 16,-1 7 0-16,0-4 24 15,1 7-12-15,-1-4 56 16,-4 4-36-16,-3 0 12 16,4 7-28-16,-13 0 116 15,5 3-76-15,-8 8 24 16,12-1-48-16,-5 0 32 16,9 4-36-16,-4-8 56 15,7-2-48-15,0-11 28 16,1 0-36-16,-5-11 8 0,4 5-20 15,-7-12 0-15,7 5-8 0,-11-5 12 16,12 5-12-16,-5-1-268 16,1 4 144-16</inkml:trace>
          <inkml:trace contextRef="#ctx0" brushRef="#br0" timeOffset="194.0156">-8687 370 528 0,'0'21'196'0,"0"-21"-152"0,8 34-12 0,-16-13 140 15,8 0-100-15,-8 17 52 16,8 3-76-16,-11 14 12 16,-9 0-40-16,9 4 8 15,3-8-16-15,-12-6 0 16,20-4-4-16,-11-13 4 16,3-4-8-16</inkml:trace>
          <inkml:trace contextRef="#ctx0" brushRef="#br0" timeOffset="672.3149">-8381 900 312 0,'0'-3'112'0,"0"3"-84"0,7 3-12 0,-7-3 160 16,0 0-100-16,0 0 52 15,12 7-80-15,-4 0 28 16,3 0-44-16,-3 3-20 15,12 1-4-15,-9 2-8 16,-3 5 0-16,0-5 16 16,3 5-8-16,-11-5 4 15,-11 1-4-15,3 0 12 16,-4 0-12-16,-7-4 32 16,3 4-24-16,-3-7 48 15,11 3-36-15,-3-3 48 16,3 3-44-16,-4-3 56 15,12 0-52-15,0-4 12 16,12 4-32-16,-4-3 28 16,3-1-28-16,13-6 12 15,-5 3-16-15,4-4-16 16,4 1 0-16</inkml:trace>
          <inkml:trace contextRef="#ctx0" brushRef="#br0" timeOffset="1061.9114">-8025 979 664 0,'0'-6'244'0,"0"6"-188"0,0 0-16 0,11 0 84 15,-3 0-76-15,12 3 44 16,7 7-56-16,-8 4 24 15,8 0-32-15,0 0 0 16,-7-1-16-16,-9-2 20 16,-3-1-20-16,-16-3 24 15,0 0-24-15,-15-4-12 16,4 1-4-16,-4-4 12 16,3 3-4-16,1 1-48 15,19-1 28-15,0 4 12 16,15 0 4-16,-3 3-8 15,4 0 4-15,-5 4-4 16,8 0 0-16,-7 0 16 16,-12-1-4-16,-12-6 16 15,1 4-12-15,-16-11 24 16,0 0-20-16,-8-7-20 16,4 3 0-16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5:03.0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4685FE-A6FE-4EB3-B84A-74843C504E4B}" emma:medium="tactile" emma:mode="ink">
          <msink:context xmlns:msink="http://schemas.microsoft.com/ink/2010/main" type="inkDrawing" rotatedBoundingBox="2898,9513 16272,11723 15699,15190 2325,12980" semanticType="callout" shapeName="Other">
            <msink:sourceLink direction="with" ref="{E0C1F7CF-6A0E-48E5-816A-FCE01D600A14}"/>
            <msink:sourceLink direction="with" ref="{84AAABD7-84E4-46CE-831E-8860634CA020}"/>
          </msink:context>
        </emma:interpretation>
      </emma:emma>
    </inkml:annotationXML>
    <inkml:trace contextRef="#ctx0" brushRef="#br0">10323 3717 52 0,'62'-7'16'0,"-39"7"-12"0,12-3 0 0,-16-1-20 16,12-3 8-16,-3-3 4 16,14 3 4-16,1-7 8 0,3 7-4 15,1 1 16-15,7-1-12 16,-8 0-20-16,5 0 4 15,-9 0 4-15,5 4 4 16,-9-4 0-16,9 0 0 16,-9-3 200-16,9 3-108 15,3 0-20-15,4-4-44 16,1 5 4-16,3-1-20 16,-4 3-20-16,-4 1 0 15,-3-1 40-15,-9 1-20 16,5 0-8-16,-12-4-8 15,4 0-4-15,-8-4 0 16,0-2 44-16,4-1-24 16,0 0 44-16,11 0-32 15,-3-3-12-15,12 3-8 0,-1 8 12 16,0-5-8-16,-7-3-4 16,-1 4 0-16,-7 3 4 15,-4-7-4 1,0-3-20-16,0 0 8 15,0-4-12-15,0 1 8 0,8 3 0 16,3-11 4-16,5 4 0 16,11 0 0-16,-4-7 0 15,0 7 0-15,-11-7 24 16,-8-7-8-16,0 7-20 16,-8 0 4-16,-4 0 40 15,-4 4-20-15,1-1 8 0,3 4-12 16,0 0 4-16,-4 0-8 15,5 3-12-15,3-6 4 16,0 2-16-16,4-5 12 16,4-5 20-16,-1-6-4 15,5-7-12-15,0-4 0 16,0 0 108-16,-1 1-56 16,-3 6 24-16,-4 7-40 15,-4 4-20-15,0-1-8 16,-7 8 20-16,-1-1-12 0,-4 1 24 15,5-8-24-15,-9-6 4 16,9 0-8-16,-16-7 4 16,7-4-8-16,1 7 16 15,-4 1-12-15,3 6-12 16,-3 3 0-16,7 4 4 0,-3 0 0 16,0 7 0-16,-5 0 0 15,1 4 16-15,-4-5-8 16,-4 5-4-16,8-4 0 15,-8 0 20-15,0-7-12 16,-4 0-4-16,0-7-4 16,0 0 4-16,-4 0-4 15,1 7-12-15,-1-3 4 16,-4 3 4-16,-3 0 0 16,-4 3 0-16,3-3 0 15,-7 7 8-15,0 0-4 16,-5 0-12-16,1 3 4 15,-7 1 4-15,6-4 0 0,-10 6 16 16,7-2-8-16,-8 3-12 16,-4-1 0-16,5-2 20 15,-1 3-8-15,-4-8-12 16,1-5 0-16,-1 2 12 16,1 0-4-16,-5-6-12 15,-7 0 4-15,-8 3-4 16,-4 0 0-16,4 3 24 15,0 4-8-15,12 0-12 16,0 3 0-16,7 1 12 16,4-1-4-16,5 0 8 15,-1 4-8-15,-4-3 16 16,-3 6-12-16,-9-3-40 16,-3-1 20-16,-4 5 0 0,-4 2 12 15,8 4-12-15,3 1 8 16,9-1 12-16,-5 0-4 15,9-4-4-15,-1 5 4 16,4-1 4-16,-4-7-4 16,1 4-12-16,-5-8 4 15,-3 5 4-15,-5-1 0 16,5-3 0-16,-4-1 0 16,3 8 0-16,5 0 0 15,3-1 0-15,-4 1 0 16,12-4-12-16,-4 4 8 0,1-4 12 15,-1 4-4-15,-4 3 8 16,0 0-8-16,5-7-12 16,-5 11 4-16,0-4 28 15,0 4-12-15,1-4-20 16,3 3 0-16,4 1-4 16,0-4 4-16,4 4 16 15,7-1-4-15,1 1-4 16,4-1 4-16,3 1-16 15,4-1 8-15,-3 4 20 16,3-3-8-16,0 3-4 16,8 0 0-16,0 0-4 15,0 0 0-15,-4 0 0 16,4 0 0-16,-7 0-20 16,7 0 12-16,0 0 12 0,0 0 0 15,0 7-20-15,-8 0 8 16,8 0 12-16,0-1 0 15,0 1-4-15,0 0 4 16,0 0-4-16,0 3 0 16,0 1 32-16,0-4-16 15,0 3-40-15,-4 0 12 16,4 1 12-16,0-1 0 16,-8-3 12-16,8 0-8 15,0 0-12-15,8 3 4 16,-8 0 12-16,0-3-4 0,0 3 8 15,4 4-8-15,-4-7-12 16,-4 0 4-16,4 0 4 16,0 3 0-16,0-3 8 15,0 0-4-15,0 0-20 16,0 0 8-16,0 0 12 16,-4-4 0-16,0 4-28 15,0 0 12-15,0 0 12 16,-3-4 4-16,-1 4 16 15,0 0-12-15,0-4 4 16,5 4-4-16,-5 0-8 16,0-3 4-16,0-1-16 15,1 4 8-15,3-4 4 16,-4 1 0-16,0-1 0 16,1 1 0-16,-5-4 24 15,0 0-12-15,-3 3-40 0,-5 1 16 16,1-4 20-16,0 3-4 15,3 0 0-15,-3 1 0 16,0-1-4-16,-1 1 0 16,9-1 0-16,-9 1 0 15,-3-1 0-15,4 0 0 16,-1-3 0-16,1 0 0 16,0 0-12-16,-1 7 8 15,-7-7 12-15,8 0-4 16,7 0-4-16,-11 0 4 15,4 0-4-15,-1 0 0 0,9 0 0 16,-9 0 0-16,1-3 8 16,3-1-4-16,-3 1-20 15,0 0 8-15,7-1 20 16,-3 1-4-16,-5-4 4 16,-7 0-4-16,0 4-24 15,4-4 8-15,-12 3 12 16,4 1 0-16,-4-1 8 15,-4 1-8-15,1-1-28 16,-5 1 12-16,12 0 24 16,-4 3-8-16,12-4 8 15,-12 1-4-15,8 3-8 16,0-4 4-16,8 1 4 16,-8 3-4-16,-4-4-4 15,4 1 4-15,-12-4-4 0,-8 4 0 16,9-4 8-16,-9 7-4 15,1-7 8-15,-1 7-8 16,9-4-4-16,-9 4 4 16,12-3-4-16,-3-1 0 15,-1 1 0-15,0 0 0 16,-3-4 0-16,3 3 0 16,-8 1-36-16,1-1 20 15,-4 1 4-15,-5-4 12 16,9 4-20-16,-4-1 12 15,-4 1 12-15,15-1 0 0,0 1-20 16,4-1 8-16,-3 1 20 16,3 0-4-16,4-4-4 15,-8 0 0-15,-4 0-4 16,-3 0 0-16,-4 0-20 16,-1 4 12-16,-3-4-12 15,4 3 8-15,-1 1 24 16,9-1-4-16,-1-2-20 15,1 2 4-15,3-3 4 16,0-3 4-16,-7 0-12 16,3 3 8-16,-3-4 12 15,-4 1-4-15,-1 0-12 16,1 3 4-16,0 7 12 16,3-7-4-16,8 4-4 15,5 3 4-15,-1-7-16 16,0 0 8-16,4-4 12 0,0 5-4 15,0-1-12-15,-4 0 4 16,4 0 12-16,-4 0-4 16,0 0-20-16,1 0 8 15,-1 0 4-15,-4 4 4 16,-4 0-12-16,5-1 8 16,3 4 28-16,0-3-12 15,4-1-12-15,0 1-4 16,0-1 20-16,0 1-8 15,4-1-28-15,-4 1 8 16,-4 0 4-16,-7-1 8 0,-1 1 16 16,1-1-8-16,-5 4-28 15,-3-3 8-15,7 3 24 16,1 0-8-16,-1 0-16 16,4 0 4-16,1 3 4 15,-1-3 4-15,0-7 16 16,0 7-8-16,1-3-28 15,-1 0 8-15,-4-1 12 16,1 4 4-16,-1 0-20 16,1 0 8-16,-1 0 4 15,4 4 4-15,5-1 0 16,3 4 0-16,4 0 0 16,-4 0 0-16,7-4-12 15,-3 4 8-15,0-4-24 16,-4 4 16-16,4-3 4 0,-4-1 8 15,0 1 16 1,-8-1-8-16,-3 0-12 0,-8 1 0 16,-1 3-4-16,1-7 0 15,3 3 16-15,1-3-4 16,7 0-20-16,1 0 8 16,3 0 4-16,0 0 4 15,4-3 16-15,0-1-8 16,-4-3-12-16,-4 4 0 15,1 0-4 1,7-1 0-16,-12 1 8 16,4 6 0-16,-11-3 0 15,11 4 0-15,-3-1-12 0,-1 0 8 16,8-3 4-16,1 0 0 16,-1 0-20-16,4 4 12 15,-4-4 40-15,4 3-20 0,-8 1-8 16,4-1-8-16,-3 1 12 15,-17-1-4-15,5 4-12 16,-4 0 4-16,4 0 4 16,-1 0 0-16,5-1-12 15,3 1 8-15,1 4 20 16,-5-1-8-16,1-3-12 31,-1 0 0-31,-19 3 12 0,-3 4-4 16,3-4-4-16,4-3 4 15,4 7-4-15,0 0 0 0,4-1-20 16,3-6 12-16,-3-10 12 0,-12 13 0 16,1 0-20-16,-9-6 8 15,4 3 12-15,8 0 0 16,0-4-4-16,8-6 4 16,8-4 12-16,-1 7-8 15,1-7-12-15,-4 0 0 16,-1-3 4-16,-3-4 0 15,0 7 0-15,4-7 0 16,-5 11 8-16,9-4-4 16,3 0-20-16,-3-7 8 15,3 11 20-15,5-18-4 0,-5 11-4 16,-7-11 0-16,3 4 20 16,5 0-12-16,-9 3-4 15,-3 0-4-15,0 4-4 16,7 0 0-16,-3-1 0 15,8 1 0-15,-5 0 16 16,5-1-8-16,3-2 4 16,0-1-4-16,-3 0-16 15,-5 0 4-15,1 1 4 16,-5 2 0-16,1 4 8 16,-4 4-4-16,3 3-4 15,5 0 4-15,0 0 12 16,-1 0-8-16,8 3-4 15,1-3 0-15,-5 0-16 0,0 0 8 16,1 0 12-16,-1 4-4 16,1-1-20-16,3 4 8 15,4 0 20-15,4 0-4 16,8 0-4-16,0 7 0 16,7 3 12-16,5 10-8 15,7 8-48-15,4 9 24 16,8 5-596-1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5:15.7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C48F47-A4E5-4FFC-81F9-1AAF53222247}" emma:medium="tactile" emma:mode="ink">
          <msink:context xmlns:msink="http://schemas.microsoft.com/ink/2010/main" type="inkDrawing" rotatedBoundingBox="2478,10139 3998,10199 3995,10267 2476,10207" semanticType="underline" shapeName="Other">
            <msink:sourceLink direction="with" ref="{543D82FD-7952-4A49-AF44-DD62392BF949}"/>
            <msink:destinationLink direction="with" ref="{EDB79DAC-A809-44E7-8F8F-92D39EADAAAF}"/>
          </msink:context>
        </emma:interpretation>
      </emma:emma>
    </inkml:annotationXML>
    <inkml:trace contextRef="#ctx0" brushRef="#br0">0 59 280 0,'11'-14'104'0,"1"10"-84"0,-4-2 0 16,0 6-12-16,-1 0-8 15,1 0 52-15,0 0-28 16,-8 0 60-16,0 0-48 16,8 0 64-16,-5-4-60 15,5 1 8-15,0-1-28 16,0 1 4-16,3-1-12 15,1 1-8-15,-1-1 0 16,5 1 12-16,3 0-8 0,5-1-4 16,-1 4 0-16,4 0-4 15,4 4 0-15,4-1 0 16,7 4 0-16,9 0 0 0,3 0 0 16,8-4 24-16,23-3-12 15,19 0-4-15,-3 7-4 16,4-7 12-16,-9 0-8 15,-14 0-4-15,3 7 0 16,0-7-4-16,-19 14 0 16,-4-7 16-16,-16-7-8 15,-15 3 24-15,0 4-20 16,-15-7-4-16,-5 7-4 16,-11-7 12-16,0 0-8 0,-11 7-48 15,-9-1 24-15,1-2-236 16,-16-4 140-1,8 7-268-15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1.5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7FBED4-68A4-42E0-849C-A4813680EB36}" emma:medium="tactile" emma:mode="ink">
          <msink:context xmlns:msink="http://schemas.microsoft.com/ink/2010/main" type="inkDrawing" rotatedBoundingBox="8865,4814 12453,4383 12505,4818 8917,5249" semanticType="callout" shapeName="Other">
            <msink:sourceLink direction="to" ref="{8068973C-DBE2-454A-AC55-09A80E79C3A0}"/>
            <msink:sourceLink direction="to" ref="{DF3A48CA-3843-48A6-8BFC-2160D065FCF4}"/>
          </msink:context>
        </emma:interpretation>
      </emma:emma>
    </inkml:annotationXML>
    <inkml:trace contextRef="#ctx0" brushRef="#br0">8 607 632 0,'12'0'236'0,"-12"0"-184"0,-12-3-16 16,12-1 104-1,0 8-84-15,0-4 4 16,0 0-36-16,-8 0 20 16,8 0-28-16,0 0 4 0,8 7-12 0,4-7 12 15,-5 3-12 1,5-3 16-16,3 4-16 0,-3-4 16 16,7 0-16-16,9-4-4 15,3 4 0-15,23-7 28 31,0 4-16-31,16-4-12 0,11 3-8 0,4-2 28 16,-8 2-12-16,24-3-20 16,-8 0 0-1,19 1 32-15,-11 6-16 0,15-11 0 16,-8 4-4-16,12-3-4 16,-11 7 0-16,11-11-12 15,-12 7 8-15,12-7 4 16,-7 0 0-16,3 7 8 15,-12 4-4-15,-3-7 16 16,-16 6-12-16,8-3 4 16,-12 7-4-16,16-3-16 15,-12 3 4-15,8-3 12 16,-12-4-4-16,8 3-12 16,-15 1 4-16,7-4 20 15,-7 3-8-15,-5 1-12 16,-3 3 0-16,-8-3 4 15,-11 6 0-15,-9-3 8 16,-3 0-4-16,-11 0-12 16,-1 0 4-16,-12-3 12 0,1 3-4 0,-4-4 8 15,-1 8-8-15,1-8-12 16,-4 4 4-16,4-3 4 16,0 3 0-16,-5-4 0 15,13 1 0-15,-12-4 0 16,4 7 0-16,-8-7 16 15,7 4-8-15,-7-4-4 16,8 3 0-16,-16-6-4 16,8 7 0-16,0-11-12 31,-7 7 8-31,-1-10 72 0,4 3-36 16,-12-10 16-16,13 3-32 0,-13-6 20 15,12 3-24-15,-11-4 4 16,7 7-8-16,4-3-8 15,-4 7 4-15,1-4 4 16,7 11-4-16,-8-4 16 16,8 7-12-16,-8-6-4 15,-3 6 0-15,3 0 4 16,8 3-4-16,-12-2-12 16,12 2 4-16,-8 1 20 15,1 3-8-15,3-4-4 16,-4 4 0-16,0-7 4 15,-3 7-4-15,3-3-4 16,8 6 4-16,-12-6-24 0,12 3 12 0,-7 0 4 16,7 0 4-16,0-3 0 15,0 3 0-15,0-4 8 16,0 4-4-16,0-3-4 16,0 6 4-16,0-3 4 15,0 0-4-15,0-3 16 16,-8 3-12-16,-4-4-4 15,5 8 0-15,-24-4 28 16,3 0-16-16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5:16.3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B79DAC-A809-44E7-8F8F-92D39EADAAAF}" emma:medium="tactile" emma:mode="ink">
          <msink:context xmlns:msink="http://schemas.microsoft.com/ink/2010/main" type="inkDrawing" rotatedBoundingBox="2432,10406 4016,10378 4017,10398 2433,10426" semanticType="callout" shapeName="Other">
            <msink:sourceLink direction="with" ref="{98C48F47-A4E5-4FFC-81F9-1AAF53222247}"/>
          </msink:context>
        </emma:interpretation>
      </emma:emma>
    </inkml:annotationXML>
    <inkml:trace contextRef="#ctx0" brushRef="#br0">0 40 372 0,'4'-3'140'0,"8"6"-112"0,7-6-4 0,-7 3 76 16,3-4-60-16,16 1 16 15,-4-1-32-15,16 1 12 16,7 3-20-16,16 0-8 16,0 7-4-16,19-7-16 15,8-4 8-15,31-3 20 0,3 14-8 16,-3-7-12-16,-11 0 0 0,-1 0 20 15,-8-7-8-15,-11 7-12 16,-8-7 0-16,-19 7 20 16,-19-6-8-16,-12 2 16 15,-16 4-16-15,-7 0 16 16,-24 0-16-16,-4 0-12 16,-7 4 0-16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5:36.7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4 0 8 0,'-4'0'4'0,"4"0"-4"0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56:39.9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6AAD65-371D-415D-84BD-951CB1BBDE81}" emma:medium="tactile" emma:mode="ink">
          <msink:context xmlns:msink="http://schemas.microsoft.com/ink/2010/main" type="writingRegion" rotatedBoundingBox="15158,10829 15177,10829 15177,10984 15158,10984"/>
        </emma:interpretation>
      </emma:emma>
    </inkml:annotationXML>
    <inkml:traceGroup>
      <inkml:annotationXML>
        <emma:emma xmlns:emma="http://www.w3.org/2003/04/emma" version="1.0">
          <emma:interpretation id="{984783EE-BCAF-4CA6-A036-3F7F16400BC5}" emma:medium="tactile" emma:mode="ink">
            <msink:context xmlns:msink="http://schemas.microsoft.com/ink/2010/main" type="paragraph" rotatedBoundingBox="15158,10829 15177,10829 15177,10984 15158,10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F7123C-7F7A-44D5-A59F-DF7827B8956E}" emma:medium="tactile" emma:mode="ink">
              <msink:context xmlns:msink="http://schemas.microsoft.com/ink/2010/main" type="line" rotatedBoundingBox="15158,10829 15177,10829 15177,10984 15158,10984"/>
            </emma:interpretation>
          </emma:emma>
        </inkml:annotationXML>
        <inkml:traceGroup>
          <inkml:annotationXML>
            <emma:emma xmlns:emma="http://www.w3.org/2003/04/emma" version="1.0">
              <emma:interpretation id="{17128029-6240-492C-9CAF-30299FBEDD41}" emma:medium="tactile" emma:mode="ink">
                <msink:context xmlns:msink="http://schemas.microsoft.com/ink/2010/main" type="inkWord" rotatedBoundingBox="15158,10829 15177,10829 15177,10984 15158,10984"/>
              </emma:interpretation>
            </emma:emma>
          </inkml:annotationXML>
          <inkml:trace contextRef="#ctx0" brushRef="#br0">11665 5575 624 0,'3'3'228'0,"-3"-3"-176"0,12 45-16 0,-12-21-8 15,4-3-24-15,-12 10-144 16,4 0 76-16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6:24.7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3A8C05-B1C0-4380-AABE-5F232D4EAADD}" emma:medium="tactile" emma:mode="ink">
          <msink:context xmlns:msink="http://schemas.microsoft.com/ink/2010/main" type="inkDrawing" rotatedBoundingBox="18386,17372 20830,17421 20829,17485 18385,17435" semanticType="strikethrough" shapeName="Other">
            <msink:sourceLink direction="with" ref="{0D3880CB-7E3A-4177-9857-804EC0D94E67}"/>
          </msink:context>
        </emma:interpretation>
      </emma:emma>
    </inkml:annotationXML>
    <inkml:trace contextRef="#ctx0" brushRef="#br0">1 25 444 0,'-4'-7'164'0,"8"7"-124"16,-8 0-16-16,4 0 88 0,0 0-68 16,0 0 60-16,0 0-60 15,4 0 32-15,0 0-44 16,-4 0 36-16,11 0-40 0,-3-3 72 15,0-1-52-15,4 4 28 16,7-3-44-16,0 3 80 16,12-7-64-16,20 7-12 15,26 0-24-15,16 7 24 16,11-7-20-16,24-7 12 16,54 14-16-16,-8-7 20 15,35 0-20-15,-11 3-4 16,-20-6-4-16,4 3 28 0,-8 7-16 15,-31 3-32-15,-27-3 8 16,-30 3 20-16,-21-3-8 16,-14 0-8-16,-16 0 0 15,-8-4-16-15,-8 1 12 16,-7-1-100-16,-1-3 56 16,-3 7-364-16,-4 0 232 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6:19.9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974745-0AF2-434E-83D5-EF2887029AFF}" emma:medium="tactile" emma:mode="ink">
          <msink:context xmlns:msink="http://schemas.microsoft.com/ink/2010/main" type="writingRegion" rotatedBoundingBox="19951,16220 20297,18683 19044,18860 18698,16397"/>
        </emma:interpretation>
      </emma:emma>
    </inkml:annotationXML>
    <inkml:traceGroup>
      <inkml:annotationXML>
        <emma:emma xmlns:emma="http://www.w3.org/2003/04/emma" version="1.0">
          <emma:interpretation id="{0BF18AD2-16FB-422A-AD30-3503637279DD}" emma:medium="tactile" emma:mode="ink">
            <msink:context xmlns:msink="http://schemas.microsoft.com/ink/2010/main" type="paragraph" rotatedBoundingBox="19951,16220 20297,18683 19044,18860 18698,16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FF5E43-F61A-4CDE-BEB1-6312C68323C3}" emma:medium="tactile" emma:mode="ink">
              <msink:context xmlns:msink="http://schemas.microsoft.com/ink/2010/main" type="line" rotatedBoundingBox="19951,16220 20297,18683 19044,18860 18698,16397"/>
            </emma:interpretation>
          </emma:emma>
        </inkml:annotationXML>
        <inkml:traceGroup>
          <inkml:annotationXML>
            <emma:emma xmlns:emma="http://www.w3.org/2003/04/emma" version="1.0">
              <emma:interpretation id="{0D3880CB-7E3A-4177-9857-804EC0D94E67}" emma:medium="tactile" emma:mode="ink">
                <msink:context xmlns:msink="http://schemas.microsoft.com/ink/2010/main" type="inkWord" rotatedBoundingBox="19951,16220 20105,17318 18852,17494 18698,16397">
                  <msink:destinationLink direction="with" ref="{F03A8C05-B1C0-4380-AABE-5F232D4EAAD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-1994 6363 236 0,'0'-7'88'0,"0"0"-68"0,4 7-4 0,-4 0-20 15,0 7 0-15,-4 0 72 0,-4 0-36 16,4 6 104-16,-3 5-80 16,-5 6 72-16,4 7-72 15,1 3-4-15,3 7-32 16,4 1 4-16,0-5-12 15,0 5 20-15,-4-15-20 0,4 1 24 16,0-14-24-16,0 3-20 16,0-10 0-16,0-7-408 15</inkml:trace>
          <inkml:trace contextRef="#ctx0" brushRef="#br0" timeOffset="331.434">-1804 6524 340 0,'7'-3'128'0,"-3"6"-100"0,4 1-8 0,-8-4 112 16,12 7-76-16,-1 0 24 0,5-4-48 15,7 1-4-15,4-4-16 16,4 3 12-16,-4-3-16 16,-4 0 4-16,-3 0-4 0,-9 3-8 15,-3-3 4-15,-8 0-252 16,-8 0 136-1,1 4-200-15</inkml:trace>
          <inkml:trace contextRef="#ctx0" brushRef="#br0" timeOffset="2117.0343">-1715 6428 72 0,'-4'-7'24'0,"4"11"-16"0,-4-8-4 16,4 4 104-16,0 0-60 15,0 0 0-15,0 0-32 16,-4-3 68-16,4 3-48 16,-4 0 24-16,4 0-40 15,-4 0 36-15,1 3-32 0,-1 4 56 16,0 3-44-16,0 8 36 16,-4 2-40-16,4 11 44 15,0 7-44-15,4 7 28 16,0 3-32-16,0-10-28 0,0 0 0 15,4-7 24-15,-4 0-12 16,0-7 24-16,4-10-24 16,0-8-392-1</inkml:trace>
          <inkml:trace contextRef="#ctx0" brushRef="#br0" timeOffset="2418.9253">-1123 6359 392 0,'35'-10'148'0,"-12"3"-116"0,16 4-8 15,-20 6 40-15,8-3-40 16,-3 7 16-16,-5 3-24 16,-8 1 80-16,-3-1-52 15,-8 4 40-15,-8-4-48 0,-3 0 16 16,-8 4-32-16,3-4 28 0,-7 1-32 16,0-1-180-16,-1 0 88 15</inkml:trace>
          <inkml:trace contextRef="#ctx0" brushRef="#br0" timeOffset="234644.4429">-1193 6848 632 0,'-3'-10'236'0,"6"10"-184"0,-3 0-16 16,0-4 36-16,0 4-48 16,8-3 8-16,0 3-20 15,-4 0-8-15,7 3 0 16,-11 4 20-16,12 0-12 0,-4 3-4 0,-4 1-4 15,-1-5 12-15,-3 12-8 16,-3-1 4-16,-5-3-4 16,-8 3 20-16,12-3-16 15,-11-1-20-15,11-2 0 16,-4-4-12-16,8 3 8 16,-7-3 8-16,7-7 4 15,0 0 24-15,15 0-12 16,-3 0 12-16,-1 0-12 15,13 0 12-15,-1-4-16 16,0 1 4-16,0-1-4 0,-3-2 4 16,3 6-8-16,-4-7-4 15,-7 7 4-15,7-4-340 16,-3 1 184-16</inkml:trace>
          <inkml:trace contextRef="#ctx0" brushRef="#br0" timeOffset="3933.3353">-1367 6153 228 0,'12'-17'84'0,"-1"13"-64"0,5-3-8 0,-8 0 100 0,3-3-64 15,1-4 44-15,-1 4-56 16,5-7 32-16,-1 3-36 16,-3-3 24-16,0 3-28 15,-1 4 8-15,1 3-20 16,-4 0 0-16,3 4-8 15,-3 6 28-15,0 7-20 0,-4 8 20 16,3 2-20-16,1 4 28 16,4 0-28-16,-5-3 4 15,5-4-12-15,0-3 28 16,-1-4-20-16,1-3 40 16,3-14-32-16,5 0 12 0,-1-3-20 15,0-4-256-15,1-3 132 16</inkml:trace>
          <inkml:trace contextRef="#ctx0" brushRef="#br0" timeOffset="234232.325">-1131 6449 508 0,'-4'0'188'0,"4"0"-148"0,-3 0-8 0,3 0 72 0,0 0-64 15,-4 0 28-15,4 0-40 16,-4 0 16-16,0 0-24 15,0 0 44-15,0 0-36 0,-4 0-4 16,1-3-16-16,-1-1 56 16,-4 1-36-16,-3-1 32 15,-1 1-32-15,-3 3 0 16,-4-4-16-16,0 1 0 16,-1-1-4-16,1-2 12 15,4 6-12-15,3 0 4 0,5 0-4 16,3-7-16-16,0 7 4 15,4 0-4-15,0 0 0 16,4 0 0-16,0 0 0 16,0 0 24-16,0 0-8 15,0 0-20-15,0 0 4 16,0 0 20-16,-3 0-4 16,3 0 4-16,-4 0-4 15,0 0 12-15,0 0-12 16,0 0-12-16,0 0 0 15,0 0 12-15,4 0-4 16,0 0-12-16,0 0 4 16,0 0 12-16,0 0-4 15,0 0 8-15,0 7-8 0,0 3-36 16,0-3 16-16,0 0-4 16,0 6 12-16,0 1 16 15,0-3-4-15,4 13 8 16,-4-7-8-16,0 7-28 15,0 3 12-15,0 4 24 16,0 4-8-16,0-4 8 16,0 3-4-16,0-6 4 15,4-4-8-15,0 0 16 16,0-3-12-16,-4-8 4 16,8-2-4-16,-8-1 20 15,0-3-16-15,0 0 4 16,0 0-8-16,0-7 28 15,0 0-20-15,0 0 12 0,-8-4-16 16,8-3-8-16,0 0 0 16,0 4-148-16,8 0 80 15,-1-1-652 1,-7-6 396-16,0-4 20 16</inkml:trace>
          <inkml:trace contextRef="#ctx0" brushRef="#br0" timeOffset="235173.9787">-914 6838 632 0,'-4'-11'236'0,"4"15"-184"0,0-1-16 0,0-3 96 15,0 0-80-15,0 0-20 16,8 0-20-16,-4 4 12 16,11 2-12-16,1 1 24 0,3 0-24 15,-3 4-4-15,-1 2-4 16,-7-2 20-16,0-1-12 15,-12 0 24-15,-8 1-24 16,-7-1-4-16,-4-3-4 16,-1-4 40-16,5 1-24 0,3-1-20 15,9-3 0-15,7 0-44 16,7 4 24-16,9-1 8 16,11 0 8-16,4 4-8 15,4 4 8-15,-8-1 40 16,0 0-24-16,-8 1-28 15,-7-4 8-15,-12-4 8 16,-12 7 4 0,-15-6-4-16,8-1 48 15,0 1-28-15,-1-1 0 16,5 1-12-16,15-4 4 16,15 3-8-16,5 7-556 15</inkml:trace>
        </inkml:traceGroup>
        <inkml:traceGroup>
          <inkml:annotationXML>
            <emma:emma xmlns:emma="http://www.w3.org/2003/04/emma" version="1.0">
              <emma:interpretation id="{73CC4F10-1ED2-40D7-B48D-276CB8432DAC}" emma:medium="tactile" emma:mode="ink">
                <msink:context xmlns:msink="http://schemas.microsoft.com/ink/2010/main" type="inkWord" rotatedBoundingBox="19592,18307 19616,18480 19403,18510 19379,183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085.9192">-1367 8087 496 0,'0'-4'184'0,"-4"1"-140"0,4 3-16 0,0 0 84 16,0-7-68-16,-4 7 60 0,4 0-60 15,-3-4 68-15,3 1-64 16,0 3 28-16,3-3-44 0,5-4 0 15,4 7-20-15,-1 0-8 16,5 7 0-16,-1-1 12 16,1 5-8-16,-5-1 16 15,-3 4-16-15,-4-4 16 16,-4 1-16-16,-8-5 24 16,-7 8-20-16,-4-3 4 15,-5-1-8-15,1-3 4 16,0 0-8-16,0-4-20 15,7 4 8-15,5-4-48 16,11-3 28-16,7 4 52 16,9-1-16-16,7-3 40 0,0 7-32 15,4-7 12-15,0 0-16 16,-3 4 36-16,-5-4-24 16,-4 0 4-16,-3 0-16 15,-4 0-208-15,0 0 104 16,-8 0-280-16,0 0 208 15,11 0-324 1</inkml:trace>
        </inkml:traceGroup>
        <inkml:traceGroup>
          <inkml:annotationXML>
            <emma:emma xmlns:emma="http://www.w3.org/2003/04/emma" version="1.0">
              <emma:interpretation id="{B340DD60-CD2C-4F05-B805-85859769361C}" emma:medium="tactile" emma:mode="ink">
                <msink:context xmlns:msink="http://schemas.microsoft.com/ink/2010/main" type="inkWord" rotatedBoundingBox="19832,18324 19891,18740 19763,18758 19704,18342"/>
              </emma:interpretation>
              <emma:one-of disjunction-type="recognition" id="oneOf2">
                <emma:interpretation id="interp2" emma:lang="" emma:confidence="1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36707.5974">-1073 8069 488 0,'-7'4'180'0,"11"-8"-140"0,-1 1-12 15,-3 3 144-15,0 0-100 16,0 0 24-16,0 0-56 16,0 7 36-16,4 3-44 15,4-3 4-15,4-3-24 0,-1 2-8 16,1-2 0-16,-1-1 20 15,1 1-12-15,-4-1 24 16,-4 4-24-16,-8-3 12 16,-12 2-12-16,1 1-8 0,-1 4 0 15,-3-1-24-15,0-3 12 16,7 3 4-16,0-3 4 16,5 0 0-16,7 0 0 15,7-4-12-15,9-3 8 16,-1 7 4-16,5 0 0 15,3-7-20-15,-4 3 12 16,-7 4 12-16,-4 0 0 16,-8 0 16-16,-8 7-12 15,-4 0-12-15,1 3 0 16,-5 0-24-16,5 0 16 16,3 0-12-16,4 1 12 0,12-1 60 15,3 0-24-15,1 0 32 16,3 0-28-16,-11-3 0 15,0 0-16-15,-8-7-16 16,0 7 0-16,-11-4-260 16,3-3 144-16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7:34.8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97A23A-D65C-4D3D-A6D3-8AD214060126}" emma:medium="tactile" emma:mode="ink">
          <msink:context xmlns:msink="http://schemas.microsoft.com/ink/2010/main" type="writingRegion" rotatedBoundingBox="3995,824 21131,-1840 21640,1432 4505,4098"/>
        </emma:interpretation>
      </emma:emma>
    </inkml:annotationXML>
    <inkml:traceGroup>
      <inkml:annotationXML>
        <emma:emma xmlns:emma="http://www.w3.org/2003/04/emma" version="1.0">
          <emma:interpretation id="{6F1080B1-B33F-4ADB-B719-7A5D15E9AAFE}" emma:medium="tactile" emma:mode="ink">
            <msink:context xmlns:msink="http://schemas.microsoft.com/ink/2010/main" type="paragraph" rotatedBoundingBox="4028,719 12399,-120 12530,1191 4160,2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34EBD1-4458-406C-BC1A-9CC155779906}" emma:medium="tactile" emma:mode="ink">
              <msink:context xmlns:msink="http://schemas.microsoft.com/ink/2010/main" type="inkBullet" rotatedBoundingBox="4033,772 5045,670 5146,1672 4134,1774"/>
            </emma:interpretation>
          </emma:emma>
        </inkml:annotationXML>
        <inkml:trace contextRef="#ctx0" brushRef="#br0">127 221 424 0,'-16'-14'156'0,"16"10"-120"0,4 4-8 15,-4-6 36 1,8 6-40-16,4-18 32 0,7 8-28 16,20-7 28-16,7 3-32 0,20-13 12 15,4 6-20-15,3 0-8 16,-3 8-4-16,-4-5 12 16,-12 8-8-16,-8-4 40 15,-3 7-24-15,-12-3 12 16,-4 7-20-16,-11 9 20 15,-5 8-24-15,-15 14 4 16,4 3-8-16,-19 13 28 16,3 1-20-16,-22 21-12 15,-5-1-8-15,-23 24 4 16,-3-13 0-16,-5 7 0 16,8-11 0-16,-3-7 0 15,7-13 0-15,4-14 0 16,19-7 0-16,-8-7 8 15,13-7-4-15,3 0-12 16,4-3 4-16,-1-7 12 16,17 3-4-16,-1-3-28 15,12 0 12-15,0-4-4 16,0 4 8-16,12-3-12 16,-4 3 12-16,11-4 4 15,0 1 4-15,8-8 0 16,0 4 0-16,12-3 16 15,8 3-8-15,3-4 4 16,4 4-4-16,4 4 12 16,-4-4-12-16,-3 3-4 0,-9-3 0 15,-3 0-4-15,-8 4 0 0,-8-4 44 16,0 3-24-16,-3-6-308 16,-5 3 156-16</inkml:trace>
        <inkml:trace contextRef="#ctx0" brushRef="#br0" timeOffset="264.2635">150 468 592 0,'-15'-17'220'0,"15"17"-172"0,4 0-12 0,-1 0 40 15,9 4-48-15,11-8 60 16,4 4-52-16,20 0 28 16,-1-7-36-16,16 0 8 15,-4 4-20-15,4 3-24 16,-8-7 0-16,4 4 12 16,-11 3 0-16,3-7-468 15,4 7 252-15</inkml:trace>
        <inkml:trace contextRef="#ctx0" brushRef="#br0" timeOffset="541.5498">998 682 684 0,'-54'27'252'0,"54"-27"-192"0,-35 48-20 0,19-23 120 16,1-5-96-16,-1 11-16 16,5-7-32-16,-5 4 4 15,9-1-12-15,-1 1-92 16,8-4 48-16,0-3-184 15,8-4 124-15</inkml:trace>
      </inkml:traceGroup>
      <inkml:traceGroup>
        <inkml:annotationXML>
          <emma:emma xmlns:emma="http://www.w3.org/2003/04/emma" version="1.0">
            <emma:interpretation id="{1A6DBEB9-5CF6-475F-AA03-CD64834CB49F}" emma:medium="tactile" emma:mode="ink">
              <msink:context xmlns:msink="http://schemas.microsoft.com/ink/2010/main" type="line" rotatedBoundingBox="5131,608 12399,-120 12530,1191 5263,1920"/>
            </emma:interpretation>
          </emma:emma>
        </inkml:annotationXML>
        <inkml:traceGroup>
          <inkml:annotationXML>
            <emma:emma xmlns:emma="http://www.w3.org/2003/04/emma" version="1.0">
              <emma:interpretation id="{565EFFE4-7B4E-4881-8A3F-6537965EB0BC}" emma:medium="tactile" emma:mode="ink">
                <msink:context xmlns:msink="http://schemas.microsoft.com/ink/2010/main" type="inkWord" rotatedBoundingBox="5166,953 5366,933 5460,1868 5260,1888"/>
              </emma:interpretation>
            </emma:emma>
          </inkml:annotationXML>
          <inkml:trace contextRef="#ctx0" brushRef="#br0" timeOffset="904.5255">1308 837 364 0,'0'10'132'0,"0"-10"-100"0,-31 21-12 16,11-8 36-1,13 5-36-15,-21 13 8 0,1 0-16 0,4 3 56 16,0-3-40-16,11-7-28 31,5-3-4-31,7-18 44 0,7 1-20 0,5-18-20 16,11 3 0-16,-4-13 16 15,9 4-8-15,-5-4-12 16,-8 10 0-16,-3 4-16 16,3-1 12-16,-11 15-4 15,-4 9 4-15,0 15 96 16,-4 6-48-16,-3 4 88 16,-5-3-72-16,8-8-20 15,8 1-20-15,-4-15 28 16,12 1-20-16</inkml:trace>
          <inkml:trace contextRef="#ctx0" brushRef="#br0" timeOffset="350.5913">1126 269 392 0,'-47'7'148'0,"47"-7"-116"0</inkml:trace>
        </inkml:traceGroup>
        <inkml:traceGroup>
          <inkml:annotationXML>
            <emma:emma xmlns:emma="http://www.w3.org/2003/04/emma" version="1.0">
              <emma:interpretation id="{DCE2741C-5518-4CA4-938E-D762F15C5B22}" emma:medium="tactile" emma:mode="ink">
                <msink:context xmlns:msink="http://schemas.microsoft.com/ink/2010/main" type="inkWord" rotatedBoundingBox="6103,1049 6363,1023 6397,1356 6137,13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47.4368">2051 651 716 0,'-35'7'264'0,"35"-7"-204"0,16 7-16 0,-5-4 36 15,16 4-52-15,12-11 16 16,7 11-28-16,16-14-464 16,0 1 240-16</inkml:trace>
          <inkml:trace contextRef="#ctx0" brushRef="#br0" timeOffset="1100.0448">2062 355 768 0,'35'-4'284'0,"-35"4"-220"0,43-3-20 16,-20-4-4-1,0 14-32-15,8-4-20 16,0 4 4-16</inkml:trace>
        </inkml:traceGroup>
        <inkml:traceGroup>
          <inkml:annotationXML>
            <emma:emma xmlns:emma="http://www.w3.org/2003/04/emma" version="1.0">
              <emma:interpretation id="{04A547D8-DF23-4F12-A0B9-C007641A3C01}" emma:medium="tactile" emma:mode="ink">
                <msink:context xmlns:msink="http://schemas.microsoft.com/ink/2010/main" type="inkWord" rotatedBoundingBox="7589,361 9508,169 9588,975 7670,1167">
                  <msink:destinationLink direction="with" ref="{D67C090E-EE2C-47A0-80A2-69ACD701C43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82.4278">4679-258 560 0,'4'7'208'0,"-4"-7"-164"0,-11 38-8 0,7-7 24 15,4 4-40-15,-12 20 36 16,1 0-32-16,-5 7 20 16,8-7-24-16,1-18-8 15,3 1-8-15,-4-7 12 16,16-3-8-16,-4-11 40 15,3 0-24-15,5-10-464 16,7 0 240-16</inkml:trace>
          <inkml:trace contextRef="#ctx0" brushRef="#br0" timeOffset="3228.1736">4997 87 436 0,'-8'-11'160'0,"0"4"-124"0,4 7-8 16,1-7 88-1,3 7-68-15,-8-3 68 0,4 6-64 0,-4-3-4 16,8 7-28-16,4-7 32 16,8 7-28-16,11-3 32 15,8 3-32-15,27-7 4 16,-4 0-16-16,8 0 0 16,0 0-4-16,-16 0-8 15,5 0 4-15,-16-7 4 16,-8 7-4-16,-16-4 40 15,9 4-20-15,-20 0-4 16,0 4-12-16,-8 3-40 16,-4-7 16-16,5 0-216 15,3 0 132-15,-4 0-384 16,8-7 272-16</inkml:trace>
          <inkml:trace contextRef="#ctx0" brushRef="#br0" timeOffset="3921.0625">5248-168 540 0,'0'3'200'0,"0"-3"-156"0,-11 35-12 0,3-8 104 15,8 4-80-15,-8 14-4 16,1 3-32-16,7 4 28 16,0-8-24-16,-8 1-12 15,8-10-8-15,-4-4 12 16,4-4-8-16,-4-6-348 15,4-4 188-15</inkml:trace>
          <inkml:trace contextRef="#ctx0" brushRef="#br0" timeOffset="1847.8904">3619-278 528 0,'-4'-14'196'0,"4"14"-152"0,4-3-12 0,-4 3 96 16,0 0-76-16,7-11 40 15,9 8-52-15,7-1 40 16,4-3-48-16,12-3 4 16,0 10-24-16,7 0 0 15,1 0-4-15,-1 7-16 16,-3 3 4-16,-9 8 12 16,-3-1-4-16,-19 7 16 15,-4 3-12-15,-24 15 16 16,-3-1-16-16,-20 11-4 15,4-8 0-15,-11 4-4 16,7-6 0-16,-7-4 24 16,7-4-12-16,-11-3-4 15,11-7-4-15,-4-3-24 16,5-4 12-16,11 0 4 16,0-7 4-16,23 1-36 15,4-1 20-15,11 0 32 16,16-3-8-16,12 0 0 15,0 4-4-15,15-11 48 16,-4 0-28-16,8 0-12 16,-7 0-4-16,-5 0-108 15,-7 0 56-15,-12 0-280 16,-4 0 180-16</inkml:trace>
          <inkml:trace contextRef="#ctx0" brushRef="#br0" timeOffset="2031.5578">3599 104 548 0,'-11'-11'204'0,"11"11"-156"0,19 11-16 0,-3-8 80 16,-5 1-68-16,16-1 8 16,0 0-32-16,16-3 16 15,3 4-24-15,12-4-4 16,-3 0-4-16</inkml:trace>
          <inkml:trace contextRef="#ctx0" brushRef="#br0" timeOffset="2406.376">4250 248 476 0,'-16'0'176'0,"16"0"-136"0,-4 21-12 16,0-11 56-16,8 1-52 0,-4 6-4 15,0 0-16-15,4 0-12 16,8-3 4-16,7 0-4 15,-3 3 0-15,-1-10 24 16,4 0-12-16,-3-14 4 16,3 3-8-16,-7-6 36 15,3 0-20-15,-15-11-24 16,0 7 0-16,-7-3 8 16,3 0-4-16,-4 7 52 15,-4-8-32-15,5 8-44 16,7 7 8-16</inkml:trace>
          <inkml:trace contextRef="#ctx0" brushRef="#br0" timeOffset="7807.7316">4455-406 320 0,'8'-10'120'0,"-8"10"-96"0,11 0-4 16,-11-3 88 0,4 3-64-16,-4-4 96 15,4 4-80-15,-4 0 60 0,0 0-68 0,0-7 60 16,0 7-64-16,-4 0-8 15,4 7-24-15,-4-7-28 16,0 7 4-16,-3 3 12 16,-1 4 0-16,-4 3-4 15,4 11 4-15,-7-7 12 16,7 10-8-16,-11 27 32 16,7-3-24-16,-3 21-4 15,7-4-8-15,0 4 28 16,4-7-16-16,8-1 32 15,8-13-32-15,11 4-164 16,8-4 80-16</inkml:trace>
        </inkml:traceGroup>
        <inkml:traceGroup>
          <inkml:annotationXML>
            <emma:emma xmlns:emma="http://www.w3.org/2003/04/emma" version="1.0">
              <emma:interpretation id="{9AABC565-4642-45C9-9907-39E82FA7D049}" emma:medium="tactile" emma:mode="ink">
                <msink:context xmlns:msink="http://schemas.microsoft.com/ink/2010/main" type="inkWord" rotatedBoundingBox="9926,407 12426,156 12530,1191 10030,1442">
                  <msink:destinationLink direction="with" ref="{D67C090E-EE2C-47A0-80A2-69ACD701C43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36.9364">5899-234 520 0,'0'-3'192'0,"0"3"-152"0,8 7-8 0,-8 3 104 16,0-6-80-16,0 20 40 15,3 7-56-15,-3 13-4 16,0 1-24-16,-7 10 28 16,-1 0-24-16,-4-3 12 15,8-7-16-15,-3 3 0 16,7-10-4-16,-4-7-8 15,4 0 4-15,0-7-24 16,8-7 12-16</inkml:trace>
          <inkml:trace contextRef="#ctx0" brushRef="#br0" timeOffset="4176.2413">6042-306 444 0,'23'-3'164'0,"-23"3"-124"0,35-4-16 16,-19 4 24-1,3 0-32-15,8 0 48 16,0 7-36-16,4 4-16 16,4-8-4-16,-16 11 24 15,8-4-16-15,-23 4 64 16,-4 3-44-16,-19 4-24 15,7 3-12-15,-19 0 36 0,12-3-24 16</inkml:trace>
          <inkml:trace contextRef="#ctx0" brushRef="#br0" timeOffset="4793.0875">6584-306 560 0,'-23'4'208'0,"23"-4"-164"0,-23 10-8 0,3 4 76 16,9 3-68-16,-24 24 60 16,8 11-60-16,-8 17 40 15,4 0-48-15,4-1 32 16,7-9-36-16,9-4 36 16,3-10-40-16,16-1-24 15,3-9-4-15,5-4 52 16,11-14-28-16,-8-7-320 15,8 1 164-15</inkml:trace>
          <inkml:trace contextRef="#ctx0" brushRef="#br0" timeOffset="4971.8572">6538 138 748 0,'-4'-17'276'0,"4"17"-216"0,4 0-16 15,-1 0 56 1,5 7-64-16,8-7-4 16,7 3-20-16,-4-3 8 0,12 0-12 0,-4 0-304 15,0 0 164-15</inkml:trace>
          <inkml:trace contextRef="#ctx0" brushRef="#br0" timeOffset="5315.2715">6778 197 560 0,'7'0'208'0,"-7"0"-164"0,31-7-8 0,-11 0 48 15,7 3-52-15,0-9 16 16,11-1-32-16,-3-10 0 16,4 3-8-16,-12-13-8 15,4 6 4-15,-12-10 4 16,-3 11-4-16,-4-11 8 15,-5 7-8-15,-7-7-4 16,0 14 4-16,0-10 4 16,0 16-4-16,-7 1 52 15,7 7-32-15,-12 6 8 16,12 8-20-16,-8 17 20 16,4 3-20-16,-11 20 12 15,7 5-12-15,4 2 20 16,-4-6-20-16,8 3 4 15,12-7-8-15,-12-6 28 16,8-1-20-16,3-13 20 16,-3 3-20-16</inkml:trace>
          <inkml:trace contextRef="#ctx0" brushRef="#br0" timeOffset="5647.6553">7250 173 488 0,'-4'6'180'0,"4"-6"-140"0,12 7-12 0,-5-3 120 15,5 3-88-15,0-4 8 16,3 11-40-16,-3-11-8 15,-1 8-12-15,-7-1 12 16,0 4-12-16,-8-4 4 16,4 0-4-16,-8 1 20 15,4-1-16-15,-3-3-20 16,7 0 0-16,4-7 12 16,3 3 0-16,5-6-4 15,3 3 4-15,5-7-112 16,-1 0 60-16</inkml:trace>
          <inkml:trace contextRef="#ctx0" brushRef="#br0" timeOffset="5899.3415">7726-295 560 0,'15'3'208'0,"-15"-3"-164"0,31 38-8 0,-19-4 76 16,0 4-68-16,-1 34 68 15,5-3-60-15,-12 14 48 16,3-4-56-16,-18 14-4 16,3-17-24-16,-27 3 8 15,4-4-16-15,-27-6-636 16,0-3 340-16</inkml:trace>
          <inkml:trace contextRef="#ctx0" brushRef="#br0" timeOffset="8903.3399">8113-457 592 0,'-4'-10'220'0,"4"10"-172"0,27 13-12 0,-7 1 84 15,7-7-72-15,0 10 68 16,12 14-64-16,-12 14 76 16,4 6-72-16,-8 25-8 15,-4 3-32-15,-19 7 8 16,0-10-16-16,-23 0 48 16,-4-18-28-16,-23 1 20 15,3-1-28-15,-11-6-396 16,4-1 204-16</inkml:trace>
        </inkml:traceGroup>
      </inkml:traceGroup>
    </inkml:traceGroup>
    <inkml:traceGroup>
      <inkml:annotationXML>
        <emma:emma xmlns:emma="http://www.w3.org/2003/04/emma" version="1.0">
          <emma:interpretation id="{32D1708F-1FA6-41FD-A7C0-881A9E2B1A22}" emma:medium="tactile" emma:mode="ink">
            <msink:context xmlns:msink="http://schemas.microsoft.com/ink/2010/main" type="paragraph" rotatedBoundingBox="7826,2025 21404,-86 21640,1432 8063,3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C2FEFC-0EFA-4C06-9837-4989CB08773B}" emma:medium="tactile" emma:mode="ink">
              <msink:context xmlns:msink="http://schemas.microsoft.com/ink/2010/main" type="line" rotatedBoundingBox="7826,2025 21404,-86 21640,1432 8063,3544"/>
            </emma:interpretation>
          </emma:emma>
        </inkml:annotationXML>
        <inkml:traceGroup>
          <inkml:annotationXML>
            <emma:emma xmlns:emma="http://www.w3.org/2003/04/emma" version="1.0">
              <emma:interpretation id="{6DF4DCC8-38F3-41B6-A13C-6AA2EBDBF718}" emma:medium="tactile" emma:mode="ink">
                <msink:context xmlns:msink="http://schemas.microsoft.com/ink/2010/main" type="inkWord" rotatedBoundingBox="7826,2025 7888,2015 7941,2357 7879,23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93.5997">3770 1391 392 0,'0'-21'148'0,"0"21"-116"0,0-7-8 0,0 0 136 15,0 7-92-15,0-10 44 16,0 3-68-16,0-3 36 16,0 6-44-16,0 4 0 15,0 7-24-15,0 7 56 16,0 3-40-16,-8 14-20 16,8 0-8-16,-4 7 8 15,4 0-4-15,0 0 16 16,4 3-12-16,-4-7 4 15,0-10-4-15,0 0 56 16,0-10-36-16,0-14-232 16,4-7 112-1</inkml:trace>
        </inkml:traceGroup>
        <inkml:traceGroup>
          <inkml:annotationXML>
            <emma:emma xmlns:emma="http://www.w3.org/2003/04/emma" version="1.0">
              <emma:interpretation id="{978B51E2-0FC3-4C27-BAA5-D5156AB5B611}" emma:medium="tactile" emma:mode="ink">
                <msink:context xmlns:msink="http://schemas.microsoft.com/ink/2010/main" type="inkWord" rotatedBoundingBox="8683,2457 9087,2394 9095,2440 8691,25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257.011">4567 1773 528 0,'0'-7'196'0,"8"7"-152"0,11 0-12 0,1 0 160 15,-1 0-112-15,16-4 28 16,-4 4-64-16,4-3-8 16,3 3-24-16,-3-4 0 15,-4 4-4-15,4-3-8 16,-4 0 4-16,-12-4 4 16,4 7-4-16,-11 0 16 15,7 7-12-15</inkml:trace>
        </inkml:traceGroup>
        <inkml:traceGroup>
          <inkml:annotationXML>
            <emma:emma xmlns:emma="http://www.w3.org/2003/04/emma" version="1.0">
              <emma:interpretation id="{4BFB9EC0-E288-48C3-AAA4-B3E82761995F}" emma:medium="tactile" emma:mode="ink">
                <msink:context xmlns:msink="http://schemas.microsoft.com/ink/2010/main" type="inkWord" rotatedBoundingBox="9667,2059 12107,1680 12294,2886 9854,32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36.7166">5667 1398 560 0,'-8'13'208'0,"8"-13"-164"0,-8 28-8 15,4-4 84 1,4 3-72-16,-4 28 32 15,4 4-44-15,0 10 4 16,4-7-24-16,-4-7-8 16,4-7-4-16,-8-10 12 0,4 0-8 0,-4-11-128 15,4-6 68-15,0-11-432 16,4-3 268-16</inkml:trace>
          <inkml:trace contextRef="#ctx0" brushRef="#br0" timeOffset="10529.1654">5779 1360 664 0,'8'-28'244'0,"-8"28"-188"0,38-3-16 0,-18-1 120 16,3 1-96-16,8-1 36 15,4 4-60-15,11 7 20 16,-15 4-32-16,8-1-16 16,-4 4-8-16,3-1 12 15,-11 1-8-15,-7 0 4 16,-1 0-4-16,-19-1 36 16,-4 5-20-16,-19-5-164 15,0 5 76-15,-4-8-416 16,0 4 268-16</inkml:trace>
          <inkml:trace contextRef="#ctx0" brushRef="#br0" timeOffset="10975.8535">6584 1246 560 0,'-19'14'208'0,"19"-14"-164"0,-43 31-8 0,20-7 92 15,3 0-76-15,-22 21 24 16,7 10-44-16,-4 24-4 15,8-3-16-15,8 6 0 16,8-9-4-16,7-8 4 16,8-13-8-16,4-1 32 15,7-13-20-15,5-11-232 16,-1-6 112-16</inkml:trace>
          <inkml:trace contextRef="#ctx0" brushRef="#br0" timeOffset="11148.3131">6557 1762 880 0,'8'0'328'0,"-8"0"-256"0,19 4-16 0,-7-1 20 16,3 4-52-16,4 0 0 16,1 0-16-16,7 0-252 15,4 0 132-15</inkml:trace>
          <inkml:trace contextRef="#ctx0" brushRef="#br0" timeOffset="11532.3391">7018 1896 340 0,'30'-17'128'0,"-30"17"-100"0,47-20-8 15,-32 9 44 1,5-2-40-16,3-12-28 16,0 1 0-16,0-20 16 15,1-1-4-15,-9 0 4 16,-3 4-4-16,-8 6 72 15,3 11-44-15,-7 4 84 16,0 9-68-16,-3 11 36 16,-1 7-52-16,-4 17 24 15,0 14-32-15,-7 10 28 0,3 4-32 16,4 0-32-16,4-4 4 0,1-3 8 16,6-8 0-16,1-6 24 15,4 0-16-15,0-13-84 16,3-5 40-16</inkml:trace>
          <inkml:trace contextRef="#ctx0" brushRef="#br0" timeOffset="11771.4695">7385 1890 404 0,'12'6'148'0,"-12"-6"-112"0,23 0-12 0,-11 0 108 16,-1 7-76-16,-3 7 84 15,0-4-80-15,-12 4-12 16,0 3-32-16,-4 4-20 16,1-4 0-16,-1 4 20 15,8-4-8-15,4 0 4 16,7-10-4-16,13 0 20 16,3-7-16-16,15-10 4 15,1 6-8-15,3-13-272 16,5 7 148-16</inkml:trace>
          <inkml:trace contextRef="#ctx0" brushRef="#br0" timeOffset="12010.6056">7885 1408 384 0,'-8'-10'140'0,"8"10"-108"0,19 0-8 0,-3 0 164 16,-1 3-108-16,12 7 152 15,8 7-132-15,-4 28 136 16,4 10-136-16,-12 24 20 16,-3 4-72-16,-24 6 16 15,-4-9-36-15,-31 9 16 16,4-13-24-16,-19-1 0 16,12-9-12-16,-16-18-472 15,19-10 252-15</inkml:trace>
        </inkml:traceGroup>
        <inkml:traceGroup>
          <inkml:annotationXML>
            <emma:emma xmlns:emma="http://www.w3.org/2003/04/emma" version="1.0">
              <emma:interpretation id="{EE599EF3-7C53-4B04-A415-D6560F09F6BF}" emma:medium="tactile" emma:mode="ink">
                <msink:context xmlns:msink="http://schemas.microsoft.com/ink/2010/main" type="inkWord" rotatedBoundingBox="13523,1390 13849,1340 13884,1564 13557,16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898.5025">9414 706 704 0,'-8'0'264'0,"12"0"-208"0,-4-7-12 0,4 7 80 15,3 7-76-15,13-14-12 16,7 7-20-16,12-3-4 16,-1 3-8-16,9-4-92 15,-1 4 52-15,5 0-588 16,-1 7 344-16</inkml:trace>
          <inkml:trace contextRef="#ctx0" brushRef="#br0" timeOffset="13017.8433">9491 878 644 0,'-4'10'236'0,"4"-10"-180"0,39 11-20 0,-20-8 0 15,-3 0-28-15</inkml:trace>
        </inkml:traceGroup>
        <inkml:traceGroup>
          <inkml:annotationXML>
            <emma:emma xmlns:emma="http://www.w3.org/2003/04/emma" version="1.0">
              <emma:interpretation id="{17D3CF16-6B40-4EBB-907F-C4D1CCDDDEF2}" emma:medium="tactile" emma:mode="ink">
                <msink:context xmlns:msink="http://schemas.microsoft.com/ink/2010/main" type="inkWord" rotatedBoundingBox="14432,1100 15154,988 15306,1967 14585,207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622.4282">10393 816 632 0,'-15'0'236'0,"15"0"-184"0,15 0-16 0,-3-7 96 16,3 7-80-16,28 0 32 15,3 10-48-15,12-3-4 16,0 0-20-16,4 0-492 16,-4 3 264-16</inkml:trace>
          <inkml:trace contextRef="#ctx0" brushRef="#br0" timeOffset="13422.9257">10587 386 580 0,'81'-31'216'0,"-81"31"-168"0,50 0-12 0,-23 7-40 16,-7 3-4-16,3 14-12 16,0 4 8-16,-7 16 24 15,-5-6-4-15,-11 21 16 16,0-8-16-16,-19 1 4 15,3-7-4-15,-18 3-8 16,-1-7 4-16,-16 1-16 16,5 6 8-16,-12-7 48 15,12 4-24-15,3-1 36 16,12-6-32-16,15-3-4 16,13-8-12-16,26-3 36 15,12 0-20-15,15-10 12 0,4 0-20 16,0-7 20-16,-7-4-24 15,-5-3-216-15,-7 7 112 16</inkml:trace>
          <inkml:trace contextRef="#ctx0" brushRef="#br0" timeOffset="13857.554">10974 1071 548 0,'-43'44'204'0,"43"-44"-156"0,-15 55-16 15,7-34 8 1,8 0-28-16,4 3 4 16,4 0-8-16,3-7 20 0,9 4-16 15,11-21-4-15,3 3-4 0,13-10 28 16,-16 4-16-16,4-11-4 15,-8 0-8-15,-19-10 20 16,3 7-12-16,-11-14-4 16,-11 7-4-16,3-4-24 15,-4 11 12-15,4 0-164 16,5 10 96-16</inkml:trace>
        </inkml:traceGroup>
        <inkml:traceGroup>
          <inkml:annotationXML>
            <emma:emma xmlns:emma="http://www.w3.org/2003/04/emma" version="1.0">
              <emma:interpretation id="{EDA2DFF5-5FAD-4B66-BFD2-5CC4897528B0}" emma:medium="tactile" emma:mode="ink">
                <msink:context xmlns:msink="http://schemas.microsoft.com/ink/2010/main" type="inkWord" rotatedBoundingBox="16446,879 17276,750 17363,1304 16532,1433">
                  <msink:destinationLink direction="with" ref="{B8912DC2-733A-4FB2-8F3F-1CE11DDC5968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386.7522">12456 179 644 0,'-3'-10'236'0,"3"10"-180"0,-4 4-20 0,-4 2 132 16,4 1-100-16,-11 14 36 16,3 0-64-16,-3 23 4 15,3 1-28-15,4 3 20 16,4 4-24-16,4-7 32 16,8-4-28-16,-4-10-100 15,4 3 40-15</inkml:trace>
          <inkml:trace contextRef="#ctx0" brushRef="#br0" timeOffset="15079.2288">12944 396 464 0,'-19'-3'176'0,"19"3"-140"0,-19-7-8 0,19 3 180 16,0 4-120-16,0-3 80 16,11 6-100-16,16-3 60 15,0 0-72-15,8 0-32 16,4 7-12-16,0-3 12 15,-5 3-12-15,-3 0 4 16,0 3-8-16,-11-10-288 16,-5 3 152-16</inkml:trace>
          <inkml:trace contextRef="#ctx0" brushRef="#br0" timeOffset="15274.2459">13134 245 488 0,'0'-7'180'0,"0"7"-140"0,-8 17-12 16,0-3 128 0,5 7-92-16,-9 6 52 15,0 11-68-15,-3 10 12 16,3 4-40-16,-3-4 36 16,7 0-32-16,-4-14 12 15,12-3-20-15,0-13-404 16,0-5 212-16</inkml:trace>
        </inkml:traceGroup>
        <inkml:traceGroup>
          <inkml:annotationXML>
            <emma:emma xmlns:emma="http://www.w3.org/2003/04/emma" version="1.0">
              <emma:interpretation id="{E290F18A-ACA2-4292-8C80-BB9325F56638}" emma:medium="tactile" emma:mode="ink">
                <msink:context xmlns:msink="http://schemas.microsoft.com/ink/2010/main" type="inkWord" rotatedBoundingBox="17733,749 18384,648 18516,1494 17865,1595">
                  <msink:destinationLink direction="with" ref="{B8912DC2-733A-4FB2-8F3F-1CE11DDC5968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719.9388">13800 73 464 0,'-4'0'176'16,"4"0"-140"-16,-8 7-8 0,4 3 136 16,4 7-96-16,-11 14 104 15,7 0-96-15,-8 21 48 16,4-1-72-16,1 22-4 15,-5-1-28-15,4 4 40 0,8-8-32 16,-7-13-4-16,7-10-16 0,0-14-200 16,3-7 104-16,5-10-608 15,8 3 388-15</inkml:trace>
          <inkml:trace contextRef="#ctx0" brushRef="#br0" timeOffset="15983.1319">14082 579 580 0,'0'6'216'0,"0"-6"-168"0,-19 25-12 0,7-8 100 15,12 0-80-15,-19 7 16 16,11 0-48-16,-7 0 4 16,11-3-16-16,-4-4-24 15,8-3 4-15,8-4 64 16,-4 0-28-16,15-6 8 15,4-1-24-15,4 1-24 16,4-1 4-16,8 1 4 16,-4 6 4-16,0-7-80 15,0 4 44-15</inkml:trace>
          <inkml:trace contextRef="#ctx0" brushRef="#br0" timeOffset="15526.9192">14094 0 964 0,'70'-27'360'0,"-70"27"-280"0,54 3-24 0,-39 4 4 16,1 4-44-16,-8 6 20 16,7 7-20-16,-7 0 28 15,-1 4-28-15,-14-4 20 16,3-4-20-16,-19-3 44 16,3 1-32-16,-22-5-104 15,7-6 44-15,-15-3-444 16,7 3 264-16</inkml:trace>
        </inkml:traceGroup>
        <inkml:traceGroup>
          <inkml:annotationXML>
            <emma:emma xmlns:emma="http://www.w3.org/2003/04/emma" version="1.0">
              <emma:interpretation id="{B73B49F4-D54F-4B14-B194-8E91057E7F07}" emma:medium="tactile" emma:mode="ink">
                <msink:context xmlns:msink="http://schemas.microsoft.com/ink/2010/main" type="inkWord" rotatedBoundingBox="18746,460 21424,43 21576,1016 18897,1433">
                  <msink:destinationLink direction="with" ref="{B8912DC2-733A-4FB2-8F3F-1CE11DDC5968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7522.8745">15399-330 352 0,'0'0'132'0,"0"0"-104"0,-8-10-8 0,4 10 80 16,8 0-60-16,-8 0 96 15,0 0-76-15,-4-7 44 16,8 14-64-16,-7-7 16 15,7 0-36-15,3 0-28 16,5 0 4-16,4 0 8 16,7 10 0-16,0-3 8 15,5 7-8-15,-5 0-4 16,0 3 4-16,-11-3-4 16,0 3 0-16,-16 10 24 15,-3-10-12-15,-24 8 32 16,4 2-28-16,-20-6 4 15,9-1-12-15,-5-2-24 16,13-1 8-16,6-14-24 16,13 11 20-16,11-4 48 15,12-3-16-15,15 0 36 16,8 3-32-16,12-6-24 16,-1 6 0-16,-3-3 24 15,0-7-12-15,-5 7-92 16,-6-7 44-16</inkml:trace>
          <inkml:trace contextRef="#ctx0" brushRef="#br0" timeOffset="17769.4731">15886-147 320 0,'-15'0'120'0,"15"0"-96"0,-12 27-4 0,4 1 132 16,8-8-88-16,-7 22 36 15,-5-1-60-15,4 7 40 16,-3 4-48-16,3-1-8 16,-4-10-12-16,1-3 24 15,-5-7-20-15,-3-7 108 16,0-6-68-16,-9-15-16 16,1 4-24-16,8-24-92 15,0 6 40-15</inkml:trace>
          <inkml:trace contextRef="#ctx0" brushRef="#br0" timeOffset="17882.9567">15844-357 912 0,'4'0'340'0,"-4"0"-264"0,0-4-24 0,0 4-24 15,3 7-28-15</inkml:trace>
          <inkml:trace contextRef="#ctx0" brushRef="#br0" timeOffset="16335.0685">14756 317 808 0,'0'0'300'0,"0"0"-232"0,19 10-20 0,1-6 36 16,-1 6-56-16,12-10 52 15,0 0-48-15,0-7 4 16,0 4-24-16,-4-4 12 15,0-7-16-15,-11 0 32 16,-1 8-24-16,-15-5-12 16,0 4-8-16,-15-3-4 15,3 7 0-15,-19-4-20 16,4 7 16-16,-20 3 76 16,9 7-36-16,-9 15 72 15,9 9-60-15,10 7 28 16,17 11-40-16,26-1 8 15,5-2-20-15,11-1 36 16,3-10-28-16,9-11-172 16,-8-6 80-16,11-18-540 15,1 1 340-15</inkml:trace>
          <inkml:trace contextRef="#ctx0" brushRef="#br0" timeOffset="19159.5344">16088 534 300 0,'-16'7'112'0,"16"-7"-88"0,4-4-8 16,-4 1 152-1,0 3-96-15,0-7 44 16,0 4-72-16,0-18-24 16,4 7-12-16,0-13 36 15,3 2-24-15,-3-9-8 16,4 3-8-16,4-14-4 16,-5 14 0-16,5-27 16 15,4 10-8-15,-9-21-12 16,5 7 0-16,-4-7-4 15,-5 14 0-15,13 0 52 0,-8 14-24 0,-4-1 24 16,11 15-24 0,-3-4 36-16,-1 14-32 0,9-7-12 15,-5 13-8-15,-3-6-4 16,7 7 0-16,0 3 16 16,5 7-8-16,-5-7-40 15,0 7 20-15,-7 0 0 16,-4 7 12-16,-8 0 8 15,0 10-4-15,-20 4 16 16,13 3-12-16,-13-4-20 16,9 8 4-16,-5-1-92 15,5-6 52-15,-5-4-12 16,16 1 36-16,0-8 4 16,0 0 12-16,8-3 8 15,3 3 0-15,5 1-20 16,-8 2 12-16,-4 5 12 15,11 2 0-15,-11 1 16 16,4 3-12-16,-12-3 84 16,4-4-48-16,-8 0 12 15,0-7-32-15,-11-3 4 16,3 4-16-16,-7-4 12 16,8 3-16-16,-5-7 16 0,1 4-16 15,7-7-4-15,-3 4 0 16,11-4-312-16,4 0 168 0</inkml:trace>
          <inkml:trace contextRef="#ctx0" brushRef="#br0" timeOffset="19743.9133">16506 111 664 0,'0'10'244'0,"0"-10"-188"0,19 7-16 0,-11 0 24 15,7 0-44-15,-11 3 16 16,12 0-20-16,-13 1 8 16,13-1-12-16,-20-3 20 15,4 3-20-15,-12-7 12 16,1 8-12-16,-12-8 0 16,-1 1-4-16,-3 3-16 15,8-4 4-15,0 0 4 16,7 1 0-16,8-4-20 15,12 3 12-15,11-3 4 16,8 4 4-16,16-8 8 16,-1 4-4-16,1-3 16 15,0 3-12-15,-5-4-224 16,-3 1 120-16,4-4-44 16,-8 0 84-16,-8-3 44 0,0 3 8 15,-3-10-4-15,3 7 4 16,0-15 28-16,0 1-12 0,4-27 24 15,8 3-24-15,0-25 84 16,4 11-52-16,-12 4 156 16,8 13-112-1,-16 4 116-15,8 10-116 0,-15 3 52 16,7 15-80-16,-15-1-36 16,-4 7-12-16,-15 7 48 15,-1 10-32-15,-15 18-12 16,-4 3-8-16,-3 20 0 15,10 1-4-15,1 6 32 16,12 1-20-16,11-11 48 16,8-3-36-16,15-11 12 15,4-10-24-15,12-6-272 16,0-1 140-16,4-7-476 16,0-3 332-16</inkml:trace>
          <inkml:trace contextRef="#ctx0" brushRef="#br0" timeOffset="19956.48">17369 62 632 0,'-8'-10'236'0,"8"10"-184"0,16 0-16 15,-16 4 132 1,4 2-100-16,-4 12-8 16,0-5-40-16,0 8 28 15,0-7-24-15,0 6-12 0,0-2-8 0,-4-5 28 16,4-2-16-16,-8 2 4 15,16-2-12-15,-4-8 28 16,3 4-20-16,20-10-180 16,0 3 88-16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7:41.4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7C090E-EE2C-47A0-80A2-69ACD701C437}" emma:medium="tactile" emma:mode="ink">
          <msink:context xmlns:msink="http://schemas.microsoft.com/ink/2010/main" type="inkDrawing" rotatedBoundingBox="7325,1493 12877,1459 12878,1518 7326,1553" semanticType="underline" shapeName="Other">
            <msink:sourceLink direction="with" ref="{04A547D8-DF23-4F12-A0B9-C007641A3C01}"/>
            <msink:sourceLink direction="with" ref="{9AABC565-4642-45C9-9907-39E82FA7D049}"/>
          </msink:context>
        </emma:interpretation>
      </emma:emma>
    </inkml:annotationXML>
    <inkml:trace contextRef="#ctx0" brushRef="#br0">-3 52 352 0,'-4'-7'132'0,"4"7"-104"0,16-3-8 0,-8 3 124 15,-1 0-84-15,5-7 108 16,15 7-96-16,0-3 8 16,0 3-48-16,4-4-12 15,8 8-12-15,7-1 36 16,-3 4-20-16,7 0-12 16,1 3-8-16,30-6 48 15,0 3-28-15,47-1 32 16,4 1-28-16,77-10 80 15,-4-1-60-15,97-9 64 16,-12 9-60-16,82-10 48 16,-47 11-56-16,62-11 40 15,-46 7-48-15,42-3 44 16,-58 10-48-16,4 0 20 0,-54 0-32 0,-20 0 16 16,-53 3-20-1,-24-6 8-15,-47 3-12 0,-30 0-8 16,-31 0 0-16,-28 7-128 15,-18-7 68-15,-24 0-268 16,-4 7 180-16,-16 0-544 16,5 3 388-16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7:55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12DC2-733A-4FB2-8F3F-1CE11DDC5968}" emma:medium="tactile" emma:mode="ink">
          <msink:context xmlns:msink="http://schemas.microsoft.com/ink/2010/main" type="inkDrawing" rotatedBoundingBox="16202,1732 22512,1667 22513,1729 16203,1793" semanticType="underline" shapeName="Other">
            <msink:sourceLink direction="with" ref="{EDA2DFF5-5FAD-4B66-BFD2-5CC4897528B0}"/>
            <msink:sourceLink direction="with" ref="{E290F18A-ACA2-4292-8C80-BB9325F56638}"/>
            <msink:sourceLink direction="with" ref="{B73B49F4-D54F-4B14-B194-8E91057E7F07}"/>
          </msink:context>
        </emma:interpretation>
      </emma:emma>
    </inkml:annotationXML>
    <inkml:trace contextRef="#ctx0" brushRef="#br0">0 80 416 0,'8'-11'152'0,"-1"8"-116"0,5-1-12 0,-4 1 64 16,-1 3-52-16,13-3 76 16,3-1-64-16,16 1 52 15,7 3-56-15,12 3 40 16,4 4-48-16,27 0 8 15,-4 3-28-15,47-3-8 16,0 0-4-16,69 0 56 16,-8-4-32-16,94-6 60 15,-12-7-52-15,100 3 0 16,-19 0-20-16,78-7 24 16,-43 4-24-16,73 3 32 15,-61 3-32-15,19 1-12 16,-70 3-8-16,-3-10 28 15,-78 6-12-15,-27-6 4 16,-59 6-8-16,-38-3-8 16,-42 7 4-16,-39-3 28 15,-24 6-16-15,-22 1-304 16,-24 3 156-16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8:21.7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3AE2F7-2CC1-47CF-8B84-03B1A55D32B4}" emma:medium="tactile" emma:mode="ink">
          <msink:context xmlns:msink="http://schemas.microsoft.com/ink/2010/main" type="inkDrawing" rotatedBoundingBox="15943,5164 23011,4911 23016,5027 15947,5280" semanticType="underline" shapeName="Other">
            <msink:sourceLink direction="with" ref="{4623A7A4-FBD3-4BC5-A898-697073AC3838}"/>
            <msink:sourceLink direction="with" ref="{925C6C5B-92B6-4C58-B055-3F12CE9AC188}"/>
            <msink:sourceLink direction="with" ref="{494124CA-684E-42DA-A2B4-AFD22E040AAD}"/>
            <msink:sourceLink direction="with" ref="{A45A7827-73F4-4DC7-A9A8-A8EB6F9A985C}"/>
          </msink:context>
        </emma:interpretation>
      </emma:emma>
    </inkml:annotationXML>
    <inkml:trace contextRef="#ctx0" brushRef="#br0">0 277 416 0,'4'-20'152'0,"-4"20"-116"0,20-14-12 0,-13 11 108 16,1 3-76-16,0-14 24 15,3 7-48-15,5 0 12 16,-1 7-24-16,-3 0 0 16,3 0-12-16,1-3 20 15,3 6-16-15,5-3 4 16,3 0-8-16,23 0 28 16,8 0-20-16,27 4 4 15,-4 6-12-15,36-17 4 16,3 7-8-16,31-7 8 15,0-3-8-15,27 3-12 16,-12 3 4-16,35-6 28 16,-23 7-12-16,28-8-4 15,-32 4-4-15,39-3 12 16,-27 7-8-16,50-15-12 16,-23 1 0-16,46-3-4 0,-23-1 0 0,39 0 8 15,-35 11 0-15,43-11 8 16,-40 11-4-16,40 3-12 15,-35 0 4-15,27 4 84 16,-39 6-48-16,19 1 52 16,-34 3-48-16,-4-7 16 15,-31 6-32-15,-16-2-8 16,-31-1-8-16,-15 1 20 16,-27-1-12-16,-31 1-108 15,-16-1 48-15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07:56.4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2EAD15-BCF8-473B-8665-409B902AC851}" emma:medium="tactile" emma:mode="ink">
          <msink:context xmlns:msink="http://schemas.microsoft.com/ink/2010/main" type="writingRegion" rotatedBoundingBox="10676,2112 24533,1839 24627,6587 10770,6861"/>
        </emma:interpretation>
      </emma:emma>
    </inkml:annotationXML>
    <inkml:traceGroup>
      <inkml:annotationXML>
        <emma:emma xmlns:emma="http://www.w3.org/2003/04/emma" version="1.0">
          <emma:interpretation id="{7E5B0629-FCEA-4EAA-92C2-549B587531DC}" emma:medium="tactile" emma:mode="ink">
            <msink:context xmlns:msink="http://schemas.microsoft.com/ink/2010/main" type="paragraph" rotatedBoundingBox="16575,2178 21673,1796 21749,2804 16650,31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DDD7A6-C2FB-4BC8-AC28-FE9C2045611B}" emma:medium="tactile" emma:mode="ink">
              <msink:context xmlns:msink="http://schemas.microsoft.com/ink/2010/main" type="line" rotatedBoundingBox="16575,2178 21673,1796 21749,2804 16650,3186"/>
            </emma:interpretation>
          </emma:emma>
        </inkml:annotationXML>
        <inkml:traceGroup>
          <inkml:annotationXML>
            <emma:emma xmlns:emma="http://www.w3.org/2003/04/emma" version="1.0">
              <emma:interpretation id="{7CC5A166-D510-4E6B-9011-982F9FB1AA2D}" emma:medium="tactile" emma:mode="ink">
                <msink:context xmlns:msink="http://schemas.microsoft.com/ink/2010/main" type="inkWord" rotatedBoundingBox="16575,2178 16662,2171 16693,2582 16605,25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12522 1532 340 0,'12'-24'128'0,"-12"24"-100"0,4-17-8 0,-4 10 156 32,4 7-100-32,-4-3 32 0,3 3-64 0,-6 10-28 15,-1 4-8-15,-4 20 36 16,4 4-24-16,-4 10 8 16,5 0-16-16,-5 1 12 15,4-8-16-15,-4-7 24 16,8-3-20-16,-4-10 48 15,0 3-32-15,4-10 12 16,4-4-24-16,0-10-316 16,8 0 164-16</inkml:trace>
        </inkml:traceGroup>
        <inkml:traceGroup>
          <inkml:annotationXML>
            <emma:emma xmlns:emma="http://www.w3.org/2003/04/emma" version="1.0">
              <emma:interpretation id="{B8CDF0C3-9F88-4882-8ACD-B609E6E64345}" emma:medium="tactile" emma:mode="ink">
                <msink:context xmlns:msink="http://schemas.microsoft.com/ink/2010/main" type="inkWord" rotatedBoundingBox="17092,2196 18528,2088 18599,3040 17164,3148"/>
              </emma:interpretation>
            </emma:emma>
          </inkml:annotationXML>
          <inkml:trace contextRef="#ctx0" brushRef="#br0" timeOffset="615.1367">13107 1797 488 0,'-12'-3'180'0,"12"3"-140"0,0-4-12 16,-8 1 48 0,16 6-48-16,-8-6 16 15,4 3-28-15,4-4-8 16,-8 8-4-16,8-4 40 0,-8 0-24 0,0 0 8 16,0 0-16-16,-8 0-24 15,8 0 4-15,-8-4 12 16,4 4 0-16,-4-3 40 15,8 6-20-15,0-3-4 16,0 0-12-16,-7-3 28 16,3 3-20-16,-4-3 4 15,8 6-12-15,-8-6 12 16,4 3-12-16,-3-4 40 16,-1 4-24-16,-7-3 20 15,11 6-24-15,-12-3 28 16,12 0-32-16,-3 0 4 15,7 0-12-15,7 0-8 16,1 0 4-16,23 0 12 16,-4 0-8-16,20-3-4 15,-1 3 0-15,12-4 12 16,-4 4-8-16,4 0 4 16,0 7-4-16,-19-3-16 15,-4-1 4-15,-23 0 20 16,-5 4-8-16,-14-3 32 15,3 3-24-15,-12-7-4 16,5 0-8-16,-5 0-332 16,16 0 180-16</inkml:trace>
          <inkml:trace contextRef="#ctx0" brushRef="#br0" timeOffset="1127.011">13982 1477 384 0,'-8'-7'140'0,"8"7"-108"0,-8 7-8 0,0 0 152 15,8 10-100-15,-7 21 156 16,-1 7-132-16,-8 20 12 16,5-3-68-16,-5 7 8 15,9-14-32-15,-5 7 8 16,8-14-16-16,-4-7 28 15,8-3-24-15,0-14-136 16,8-3 64-16,0-14-580 16,4-4 352-16</inkml:trace>
          <inkml:trace contextRef="#ctx0" brushRef="#br0" timeOffset="907.7419">14195 1415 652 0,'38'-4'244'0,"-38"4"-192"0,47 11-12 0,-32-5 76 16,8 5-72-16,-3 9 24 15,7-6-36-15,-8 10 12 16,-3-3-24-16,-5 3-8 16,1-3-8-16,-16-1 64 15,0 1-36-15,-15 3-64 16,0-10 12-16</inkml:trace>
          <inkml:trace contextRef="#ctx0" brushRef="#br0" timeOffset="1472.9348">14280 2020 488 0,'-16'14'180'0,"16"-14"-140"0,4 24-12 16,-8-7 136-1,4 4-96-15,-4 3 44 16,1 7-68-16,-1 0 28 15,4 0-40-15,-4-3-8 16,4-4-16-16,-4 0 20 16,4-10-16-16,0-4 24 15,4-3-24-15,0 0-4 16,3-7-4-16,1 6-16 16,0 1 8-16,3-7 84 0,5 7-48 0,-4-3 8 15,7-1-24-15,0-3 8 16,-3 4-16-16,3-8-392 15,8 1 212-15</inkml:trace>
        </inkml:traceGroup>
        <inkml:traceGroup>
          <inkml:annotationXML>
            <emma:emma xmlns:emma="http://www.w3.org/2003/04/emma" version="1.0">
              <emma:interpretation id="{058E44A8-29EB-47E3-87FC-7667EFB886D9}" emma:medium="tactile" emma:mode="ink">
                <msink:context xmlns:msink="http://schemas.microsoft.com/ink/2010/main" type="inkWord" rotatedBoundingBox="18924,2052 21677,1846 21745,2748 18992,2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1.0445">14857 1979 652 0,'0'0'244'0,"0"0"-192"0,19 7-12 16,0-7 40-1,1 3-52-15,18-6 16 16,-3-4-28-16,12 0 36 16,-1 0-28-16,8-3-4 15,-7-4-12-15,-20-6 4 16,0 9-8-16,-23-13-4 15,-8 10 4-15,-23-17-4 16,4 14 0-16,-24 0-20 16,8 7 12-16,-7 13 108 15,7 4-52-15,-7 10 32 0,7 7-44 0,0 14 40 16,16-3-44-16,12 16-24 16,11 8-8-16,11-1 44 15,9-3-24-15,14-10 44 16,-7-11-36-16,24-16-332 15,-1-8 164-15,16-17-560 16,-4-7 392-16</inkml:trace>
          <inkml:trace contextRef="#ctx0" brushRef="#br0" timeOffset="2299.7798">15449 1370 580 0,'0'-10'216'0,"0"10"-168"0,27-4-12 15,-8 1 112 1,-11 6-88-16,11 1-8 0,1 3-32 16,-1 3-8-16,0 0-4 0,-11 7 4 15,0 4-8-15,-16 3 24 31,8 0-16-31,-11-3 12 0,-1 0-12 0,-11-8-8 16,3-2 0-16,-3-5 20 16,8 1-12-16,3-7 40 15,12 4-28-15,12-4-40 16,3 3 8-16,16-3-288 16,4 4 160-16</inkml:trace>
          <inkml:trace contextRef="#ctx0" brushRef="#br0" timeOffset="2521.871">15995 1480 464 0,'-31'-14'176'0,"31"14"-140"0,-8 0-8 0,0 0 152 16,8 7-104-16,-8 10-4 16,5 4-44-16,-1 13-4 15,4 11-12-15,-4 7 28 16,4 3-24-16,-4-10 40 15,4-4-32-15,-8-14 4 16,4-2-16-16,-15-12 44 16,4 1-28-16,-24-17-68 15,12-1 20-15,-4-23-352 16,4 6 200-16</inkml:trace>
          <inkml:trace contextRef="#ctx0" brushRef="#br0" timeOffset="2613.1531">15909 1294 236 0,'31'-7'88'0,"-31"7"-68"0,31 0-4 0</inkml:trace>
          <inkml:trace contextRef="#ctx0" brushRef="#br0" timeOffset="3301.946">16235 1965 464 0,'-8'0'176'0,"8"0"-140"0,4-10-8 16,-4 3 92-1,0 7-72-15,0-7 88 16,4 0-80-16,0-10 8 16,-1-4-40-16,1-20 24 15,4-4-32-15,0-13-40 0,3 6 12 16,1-10 12-1,3 7 0-15,5 7 20 0,-9 7-12 0,5 0 48 16,3 10-28 0,1 3 12-16,3 7-24 15,0-3 124-15,-4 4-76 0,16-4-12 16,-4 6-32-16,8-2-8 16,-4 3-4-16,-4-1 12 15,-4 11-12-15,-4 4-48 16,-4 6 24-16,-15 8 28 15,-4 6-4-15,-23 0 36 16,0 0-28-16,-20 1-4 16,8-1-8-16,-11-7-16 15,11 0 8-15,4-3-112 16,12 0 64-16,15-3-60 16,8-1 68-16,7 1 4 15,13 2 24-15,-1 1 12 16,0 4 4-16,-4-1-28 15,-7 4 16-15,0-4 12 16,-8 4 4-16,-8-4 40 16,4 0-20-16,-20-3 32 15,1 0-32-15,-8-3 20 16,8 3-24-16,-1-7-16 16,5 0-8-16,3 0-384 15,12 0 212-15</inkml:trace>
          <inkml:trace contextRef="#ctx0" brushRef="#br0" timeOffset="3545.7902">16676 1456 612 0,'-4'3'228'0,"4"-3"-180"0,16 7-12 0,-13 0 116 16,5 4-92-16,-8 6 0 16,4 0-36-16,-4 4-24 15,4 3-4-15,0 0 28 16,0-4-12-16,-8-2 12 15,0-5-12-15,4-6 12 16,8 4-16-16,-8-8 16 16,0 0-16-16,7-3 4 15,1 0-4-15,8-3-140 16,-1 0 76-16,5-8-352 16,-5 4 228-16</inkml:trace>
          <inkml:trace contextRef="#ctx0" brushRef="#br0" timeOffset="4161.3187">17044 1632 332 0,'4'-4'120'0,"-4"4"-92"0,19-7-8 0,-7 0 88 16,-1 7-64-16,5-10 80 16,-1 3-72-16,1-7 44 15,3-3-56-15,0-10 60 16,5 6-60-16,-5-10 28 15,0 7-40-15,-3-11 36 16,3 11-36-16,-7-13 40 16,3 9-40-16,-7-3 48 15,0 10-44-15,-4 1 36 16,-1 9-36-16,-6 5-28 16,-1 9-4-16,-16 7 36 15,5 8-24-15,-8 2 80 16,3 4-56-16,-7 7 12 0,8 0-28 15,7 7 4-15,8 3-12 0,12 1 36 16,4-1-24-16,7-10 40 16,-3-4-36-16,7-9-384 15,4-1 192-15,0-10-604 16,0-4 428-16</inkml:trace>
          <inkml:trace contextRef="#ctx0" brushRef="#br0" timeOffset="4413.4993">17400 1556 456 0,'4'-4'168'0,"-4"4"-128"0,11 0-16 0,-3 0 184 16,0 7-120-16,7 4 116 16,5 6-120-16,-13 7 20 15,5 3-64-15,-8 4 12 16,4 4-32-16,-12-8 16 15,0 1-20-15,-4-8 36 16,8 1-28-16,-4-7 32 16,4 0-32-16,4-14 12 15,8 0-20-15,7-4 8 16,4 1-12-16,12-4-208 16,4 7 104-16</inkml:trace>
        </inkml:traceGroup>
      </inkml:traceGroup>
    </inkml:traceGroup>
    <inkml:traceGroup>
      <inkml:annotationXML>
        <emma:emma xmlns:emma="http://www.w3.org/2003/04/emma" version="1.0">
          <emma:interpretation id="{A58863B9-F740-487B-9684-2ABDB5CAD3D5}" emma:medium="tactile" emma:mode="ink">
            <msink:context xmlns:msink="http://schemas.microsoft.com/ink/2010/main" type="paragraph" rotatedBoundingBox="10712,3956 24570,3683 24627,6587 10770,6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04C0B-2638-4B73-8968-F497A6D0F02E}" emma:medium="tactile" emma:mode="ink">
              <msink:context xmlns:msink="http://schemas.microsoft.com/ink/2010/main" type="inkBullet" rotatedBoundingBox="10712,3956 11367,3944 11386,4944 10732,4957"/>
            </emma:interpretation>
            <emma:one-of disjunction-type="recognition" id="oneOf2">
              <emma:interpretation id="interp2" emma:lang="" emma:confidence="1">
                <emma:literal>Z,</emma:literal>
              </emma:interpretation>
              <emma:interpretation id="interp3" emma:lang="" emma:confidence="0">
                <emma:literal>z,</emma:literal>
              </emma:interpretation>
              <emma:interpretation id="interp4" emma:lang="" emma:confidence="0">
                <emma:literal>Z</emma:literal>
              </emma:interpretation>
              <emma:interpretation id="interp5" emma:lang="" emma:confidence="0">
                <emma:literal>z</emma:literal>
              </emma:interpretation>
              <emma:interpretation id="interp6" emma:lang="" emma:confidence="0">
                <emma:literal>Z.</emma:literal>
              </emma:interpretation>
            </emma:one-of>
          </emma:emma>
        </inkml:annotationXML>
        <inkml:trace contextRef="#ctx0" brushRef="#br0" timeOffset="50461.4053">6638 3700 716 0,'-35'-18'264'0,"35"18"-204"0,16 0-16 16,-5 0 152 0,9 0-116-16,7-3-8 15,12 3-44-15,34 0-4 16,8 3-12-16,20 1-332 15,-12 3 172-15</inkml:trace>
        <inkml:trace contextRef="#ctx0" brushRef="#br0" timeOffset="50279.4217">6677 3380 404 0,'-19'-28'148'0,"11"25"-112"0,23-4-12 0,-7 0 12 16,4 3-24-16,7-6 76 16,-4 0-52-16,9-4-32 15,11 4-4-15,23-4 24 16,-4 7-16-16,4 0 0 15,-4 7-4-15,-4 0 12 16,-3 4-8-16,-5-1 48 16,-7 4-28-16,-8-4 40 15,-3 1-40-15,-13 3 20 16,1 0-28-16,-12 6 36 16,0 8-32-16,-16 13-12 15,1 4-8-15,-16 10 20 16,0 1-12-16,-23 2-40 15,7-3 16-15,-19 0-24 16,12 1 20-16,-4-11 16 0,12-1 4 16,-8-6 8-16,15 0-8 0,4-17 8 15,12 3-8-15,3-6-4 16,9-5 4-16,3 1-24 16,8 0 12-16,8 4 4 15,-4-5 4-15,11 8 16 16,4 7-8-16,16 3 4 15,8 7-4-15,19-7 4 16,-8 0-8-16,4-3 16 16,-8-4-12-16,-7-3 32 15,-4-7-24-15,-8-7-48 16,-8-4 16-16</inkml:trace>
        <inkml:trace contextRef="#ctx0" brushRef="#br0" timeOffset="50734.7006">7261 3913 984 0,'-42'55'368'0,"42"-55"-288"0,-12 65-20 0,12-37 132 15,-4-1-116-15,-3 8-36 16,7-1-32-16,3-3-60 15,5-3 24-15,0-8-344 16,4-2 200-16</inkml:trace>
      </inkml:traceGroup>
      <inkml:traceGroup>
        <inkml:annotationXML>
          <emma:emma xmlns:emma="http://www.w3.org/2003/04/emma" version="1.0">
            <emma:interpretation id="{E2B1CD52-0CD3-4F86-AE9E-55A2B8621047}" emma:medium="tactile" emma:mode="ink">
              <msink:context xmlns:msink="http://schemas.microsoft.com/ink/2010/main" type="line" rotatedBoundingBox="11551,4001 24571,3743 24605,5479 11585,5736"/>
            </emma:interpretation>
          </emma:emma>
        </inkml:annotationXML>
        <inkml:traceGroup>
          <inkml:annotationXML>
            <emma:emma xmlns:emma="http://www.w3.org/2003/04/emma" version="1.0">
              <emma:interpretation id="{6B11964B-0FD7-4CA1-A05F-2F0D04FD6A03}" emma:medium="tactile" emma:mode="ink">
                <msink:context xmlns:msink="http://schemas.microsoft.com/ink/2010/main" type="inkWord" rotatedBoundingBox="11558,4361 11874,4354 11886,4975 11570,4982"/>
              </emma:interpretation>
              <emma:one-of disjunction-type="recognition" id="oneOf3">
                <emma:interpretation id="interp7" emma:lang="" emma:confidence="1">
                  <emma:literal>in</emma:literal>
                </emma:interpretation>
                <emma:interpretation id="interp8" emma:lang="" emma:confidence="0">
                  <emma:literal>ir</emma:literal>
                </emma:interpretation>
                <emma:interpretation id="interp9" emma:lang="" emma:confidence="0">
                  <emma:literal>is</emma:literal>
                </emma:interpretation>
                <emma:interpretation id="interp10" emma:lang="" emma:confidence="0">
                  <emma:literal>if</emma:literal>
                </emma:interpretation>
                <emma:interpretation id="interp11" emma:lang="" emma:confidence="0">
                  <emma:literal>ia</emma:literal>
                </emma:interpretation>
              </emma:one-of>
            </emma:emma>
          </inkml:annotationXML>
          <inkml:trace contextRef="#ctx0" brushRef="#br0" timeOffset="51091.6501">7548 4023 676 0,'-19'21'248'0,"19"-21"-192"0,-28 48-16 0,13-28 40 31,7 5-52-31,-3-8 16 0,3 7-28 0,0-4-24 16,8-2 0-16,12-11 40 15,3-1-20-15,8-9 16 16,1 3-16-16,7-14-16 15,-4 0 0-15,8-16 20 16,-8 12-8-16,0-9-12 16,-4 10 0-16,-8 3 28 15,-3 14-12-15,-12 10 164 16,4 11-100-16,-4 6 84 16,0 1-92-16,-4-1 0 15,8-3-44-15,0-3-12 16,7-4-8-16,1-6-48 15,4-4 24-15</inkml:trace>
          <inkml:trace contextRef="#ctx0" brushRef="#br0" timeOffset="50566.3256">7726 3669 644 0,'-23'-4'236'0,"23"4"-180"0,4 4-20 0,-12-1-272 15,4 0 120-15</inkml:trace>
        </inkml:traceGroup>
        <inkml:traceGroup>
          <inkml:annotationXML>
            <emma:emma xmlns:emma="http://www.w3.org/2003/04/emma" version="1.0">
              <emma:interpretation id="{9500E538-C7C6-4DF4-A115-09F6EE00B578}" emma:medium="tactile" emma:mode="ink">
                <msink:context xmlns:msink="http://schemas.microsoft.com/ink/2010/main" type="inkWord" rotatedBoundingBox="13322,4457 13546,4453 13553,4827 13330,483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744.8848">11926 3294 392 0,'-19'-7'148'0,"19"7"-116"16,0 0-8-16,0 0 84 15,0 0-64-15,0 0 24 16,0 0-36-16,0 0 12 15,0 0-24-15,0 0 44 16,0 0-36-16,0 0-32 16,0 0 0-16,0 0 16 0,0 0-4 0,0 0 40 15,0 0-24-15,0 0 20 16,0 0-24-16,8 0-16 16,-5 3-8-16,-3-3-16 15,0 0 12-15,0 0 4 16,0 0 4-16,0 0 16 15,0 0-8-15,0 0 16 16,0 0-16-16,0 0-4 16,0 0 0-16,0 0 4 15,0 0-4-15,0 0 8 16,0 0-8-16,0 0 8 16,0 0-8-16,0-3 40 15,0 3-20-15,0-4 12 16,0 4-20-16,-3-3 8 31,3-1-12-31,-8-3 36 0,8 7-24 0,-8-6 32 31,8 6-32-31,0-7-4 0,8 7-12 0,0-7-8 16,3 3 4-16,8-3-16 16,9 4 8-16,10-4 4 15,1 4 0-15,0-4 0 16,7 7 0-16,-7 0-12 15,0 0 8-15,-12 3 4 16,-4 1 0-16,-15 3 8 16,-1 3-4-16,-14-3-4 15,-1 7 4-15,-11 10 12 16,3 7-8-16,-11 10-20 16,4 4 4-16,-4 6 4 0,0-3 4 0,-1 1 16 15,1-8-8-15,-4-3 4 16,4-7-4-16,-19-4-8 15,11 1 4-15,-11-8-4 16,15 1 0-16,-4-7 8 16,11 0-4-16,5-4-4 15,11 0 4-15,8-6-32 16,8 3 16-16,8-4-4 16,3 4 8-16,4 0 24 15,4 0-8-15,-3 0-20 16,7 3 4-16,-8-3 20 15,-4 0-4-15,0-4 4 16,-3 0-4-16,-4-6-140 16,-1 3 76-16</inkml:trace>
          <inkml:trace contextRef="#ctx0" brushRef="#br0" timeOffset="17941.8855">11794 3665 436 0,'-3'-10'160'0,"3"10"-124"0,23-7-8 0,-8 7 132 15,5 3-92-15,7 1 44 16,4-1-68-16,7-3 20 16,-7 4-36-16,8-4-36 15,4 0 4-15</inkml:trace>
        </inkml:traceGroup>
        <inkml:traceGroup>
          <inkml:annotationXML>
            <emma:emma xmlns:emma="http://www.w3.org/2003/04/emma" version="1.0">
              <emma:interpretation id="{B98FADE1-2143-4048-B3D0-B2604B65AF89}" emma:medium="tactile" emma:mode="ink">
                <msink:context xmlns:msink="http://schemas.microsoft.com/ink/2010/main" type="inkWord" rotatedBoundingBox="14204,4366 15095,4349 15116,5451 14225,546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285.8012">12387 3768 392 0,'-16'35'148'0,"16"-35"-116"0,-19 51-8 15,7-27 84 1,5-3-64-16,-5 7 96 16,4-1-80-16,-11-3 68 15,11 0-72-15,4-6 4 16,-3-5-36-16,7-2 12 15,7-4-20-15,-3-4 20 16,12 0-24-16,11 1 12 16,-8 3-12-16,8-4-8 15,4 1 0-15,0-1-104 16,4 1 56-16,4-8-464 0,-8 1 280 0</inkml:trace>
          <inkml:trace contextRef="#ctx0" brushRef="#br0" timeOffset="18528.9467">12983 3579 652 0,'12'-10'244'0,"-12"10"-192"0,38 0-12 0,-15 0 144 15,1 0-108-15,11 0-4 16,-1 3-44-16,5 4-4 16,0-7-12-16,-4 0-280 15,-4 7 144-15,-4-14-300 16,0 7 240-16</inkml:trace>
          <inkml:trace contextRef="#ctx0" brushRef="#br0" timeOffset="18737.0001">13238 3283 572 0,'-7'11'208'0,"7"-11"-160"0,-16 48-12 0,5-17 84 16,7 7-72-16,-8 6 16 15,12 11-40-15,-12-10 24 16,5 0-32-16,7-4 32 15,0-7-32-15,-8-6-216 16,16-4 108-16</inkml:trace>
        </inkml:traceGroup>
        <inkml:traceGroup>
          <inkml:annotationXML>
            <emma:emma xmlns:emma="http://www.w3.org/2003/04/emma" version="1.0">
              <emma:interpretation id="{4623A7A4-FBD3-4BC5-A898-697073AC3838}" emma:medium="tactile" emma:mode="ink">
                <msink:context xmlns:msink="http://schemas.microsoft.com/ink/2010/main" type="inkWord" rotatedBoundingBox="15873,3915 16642,3900 16660,4771 15890,4786">
                  <msink:destinationLink direction="with" ref="{EE3AE2F7-2CC1-47CF-8B84-03B1A55D32B4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011.8376">13827 3565 476 0,'0'7'176'0,"0"-7"-136"0,0 45-12 16,0-21 100 0,0 4-76-16,-4 20 68 15,4 3-68-15,-8 11-4 16,0-3-28-16,-7-1 112 15,3-6-76-15,-19-14 48 16,12-4-60-16,-20-17 28 16,12 4-40-16,-11-28-240 15,10 0 116-15</inkml:trace>
          <inkml:trace contextRef="#ctx0" brushRef="#br0" timeOffset="19128.6868">13807 3263 840 0,'28'-18'312'0,"-28"18"-244"0,19-3-16 0,-7 3-92 16,-5 3 12-16</inkml:trace>
          <inkml:trace contextRef="#ctx0" brushRef="#br0" timeOffset="20583.4538">14655 3342 248 0,'-4'-7'92'0,"4"7"-72"0,0 0-4 15,0 0 60 1,0 0-44-16,0 0 48 16,0 0-44-16,0 0 88 15,0 0-72-15,0 0 56 0,0 0-64 0,-3 0 24 16,3 0-40-16,-4 0 44 15,4 0-40 1,-4 0 4-16,8 0-24 0,-4-4-24 16,7 4 4-16,9-7 12 15,3 7 0-15,8-6-12 16,0-1 4-16,4 0-4 16,0 3 0-16,-4 4 16 15,1 4-4-15,-9-1-20 16,0 4 8-16,-7 3-4 15,3 4 4-15,-7 7 24 16,0 0-8-16,-12 13-12 31,0 0 0-31,-15 11 20 0,-1 0-8 0,-22 0 16 16,-5-4-16-16,-11 4-20 16,4-4 4-16,-4 4-4 15,12-8 4-15,-1 1 8 16,12-10 0-16,0-4 0 15,16-3 0-15,-4-11 24 16,15 0-12-16,4-3-20 16,8-7 0-16,19 0-12 15,1-7 8-15,18 0 44 16,1 7-20-16,7-3-20 16,0 3 4-16,-3 0 16 15,-1 0-4-15,-11 0-20 16,-12 3 4-16,-7-6-340 15,-5-1 192-15</inkml:trace>
        </inkml:traceGroup>
        <inkml:traceGroup>
          <inkml:annotationXML>
            <emma:emma xmlns:emma="http://www.w3.org/2003/04/emma" version="1.0">
              <emma:interpretation id="{494124CA-684E-42DA-A2B4-AFD22E040AAD}" emma:medium="tactile" emma:mode="ink">
                <msink:context xmlns:msink="http://schemas.microsoft.com/ink/2010/main" type="inkWord" rotatedBoundingBox="17094,3950 17990,3932 18007,4795 17111,4813">
                  <msink:destinationLink direction="with" ref="{EE3AE2F7-2CC1-47CF-8B84-03B1A55D32B4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789.0022">14419 3703 788 0,'-4'0'292'0,"4"0"-228"0,12-3-16 0,7-1 124 15,1 4-104-15,26-3 36 16,8-4-64-16,12 7-16 16,8 0-12-16,-9 0-248 15,1 7 128-15,-8 0-476 16,0-1 328-16</inkml:trace>
          <inkml:trace contextRef="#ctx0" brushRef="#br0" timeOffset="21062.8357">15155 3872 548 0,'-43'27'204'0,"43"-27"-156"0,-39 55-16 16,28-34 72-1,7-1-64-15,-8 1 16 16,12 3-32-16,8-3 4 15,0-11-16-15,23-6 36 0,-4-4-24 0,19-7-24 16,-7-7 0-16,0-7-44 16,3 4 24-16,-22-14-28 15,-5 7 28-15,-19-7-8 16,0 7 16-16,-11 0 0 16,-1 10 4-16,5 0-460 15,7 11 256-15</inkml:trace>
          <inkml:trace contextRef="#ctx0" brushRef="#br0" timeOffset="22015.6521">15600 3579 528 0,'0'0'196'0,"0"0"-152"0,-4-3-12 0,4 3 36 16,8 7-44-16,-1-7 44 15,5 3-40-15,7-3 20 16,5 0-28-16,10 0 16 16,1 3-20-16,8-3 20 15,-4 0-24-15,-5 0 4 16,-3 0-8-16,-7 0 12 15,-1 0-12-15,-8-3 24 16,-3 0-20-16,3-8-20 16,-3 4 0-16,0-3-244 15,-1 3 140-15</inkml:trace>
          <inkml:trace contextRef="#ctx0" brushRef="#br0" timeOffset="23194.9544">15855 3273 372 0,'-11'7'140'0,"11"-7"-112"0,-16 34-4 0,5-10 76 15,-1-3-60-15,-7 24 60 16,3-1-56-16,-7 8 32 16,4-4-44-16,-1 0 52 15,5-6-48-15,3-5 28 16,8-2-36-16,4-8 8 15,4 1-20-15,15-7 20 16,5-4-24-16,18-10 12 16,-3-7-12-16,15-4-8 15,-4 1 0-15,5-8-92 16,-9 5 48-16,-3-12-4 16,-5 8 28-16,-3-7 28 15,-8 3-4-15,-3-3 16 16,-1 3-16-16,-12-10 40 15,9 14-24-15,-9-18-12 0,5 14-8 16,-4-10 12-16,-1 4-8 0,-3-1-12 31,0 0 0-31,-8 8 12 16,3-1-4-16,-10 4-12 0,3 3 4 16,-8 3-16-16,1 8 12 0,-9 3 4 15,9 6 4-15,-9 5-28 16,9 6 16-16,-13 0 40 15,9-4-16-15,-8 8 0 16,15-8-8-16,-11 1-4 16,15-4 0-16,0-3 16 15,4 0-8-15,4-7 16 16,4 3-16-16,7-10 4 16,-7 0-4-16,3-7-68 15,1 0 32-15,0-6-76 16,-1 2 60-16,-7-6 8 15,4 7 24-15,-4-1 20 16,3 8-4-16,-7-1-12 16,4 4 4-16,0 4 64 15,0 3-32-15,4 3 8 16,0-3-24-16,3 7 12 16,5-4-16-16,7-3 32 15,0 0-24-15,8 0-12 16,4 0-8-16,-8-7-24 15,4 3 16-15,-4-6-32 16,0 3 28-16,-15-7-4 16,3 7 12-16,-3-7 0 0,3 7 0 15,-3-14 0-15,3 14 0 16,-3 0 24-16,0 0-8 0,-8 10 24 16,3 1-20-16,-11-4 40 15,4 6-28-15,-7-2-4 16,-1 9-12-1,-4-2 20-15,8-1-16 0,-3-3 12 16,3-4-12-16,0-7 36 16,4 1-24-16,0-11 4 15,4 3-16-15,0-9 0 16,3-1-4-16,5-7 20 16,7 7-16-16,1-10-20 15,-1 11 0-15,-3-5-4 16,3 5 4-16,-7-1-12 15,3 0 12-15,-7 11 20 16,0-4-4-16,-8 7 48 16,3 7-28-16,-3-4 92 15,0 18-68-15,0-11 40 16,4 11-56-16,-4-11 8 16,4 4-28-16,0 3 28 15,0-3-28-15,4-7-472 16,-1 6 248-16</inkml:trace>
        </inkml:traceGroup>
        <inkml:traceGroup>
          <inkml:annotationXML>
            <emma:emma xmlns:emma="http://www.w3.org/2003/04/emma" version="1.0">
              <emma:interpretation id="{925C6C5B-92B6-4C58-B055-3F12CE9AC188}" emma:medium="tactile" emma:mode="ink">
                <msink:context xmlns:msink="http://schemas.microsoft.com/ink/2010/main" type="inkWord" rotatedBoundingBox="18520,3992 20860,3946 20875,4733 18536,4779">
                  <msink:destinationLink direction="with" ref="{EE3AE2F7-2CC1-47CF-8B84-03B1A55D32B4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492.4025">17113 4388 520 0,'-27'7'192'0,"27"-7"-152"0,4-4-8 0,-4 1 148 16,4-1-104-16,0-6 24 15,4 3-60-15,3-10 8 16,1 7-28-16,0-11 16 15,3 7-20-15,-7-17 20 16,11 4-24-16,-3-32 24 16,-1 1-24-16,-3-25 4 15,3 7-8-15,1-6 12 16,-1 13-12-16,1-10 76 16,-5 20-48-16,1-9 56 15,3 16-52-15,-3-3 76 16,3 10-64-16,-3 0-8 15,7 14-28-15,8 0-20 16,-3 14 0-16,3 0 4 16,0 10 0-16,0 7-12 15,-4 7 8-15,-11 3 28 0,-1 8-12 0,-14-1 12 16,-5 3-12 0,-12-2-68-16,1 2 28 0,-4-6-104 15,7-4 76-15,1-3-56 16,3 0 68-16,5 0-4 15,7 0 28-15,3 3 12 16,9 1 8-16,4 6-28 16,-1 0 16-16,-3 7 12 15,3 0 4-15,-11 0-36 16,-4-3 16-16,-4-1 24 16,-4-2-4-16,-3-5 80 15,-5 1-48-15,-3-3 24 16,7-1-40-16,-3-7 16 15,3 1-20-15,4-8-16 16,5 4-4-16,6-7-332 16,5 1 184-16,4-5-256 15,15 8 232-15,0-8-60 16,0 8 140-16,4-4 216 16,-4 7-64-16,4-3 236 15,-4 3-168-15,-3-4 172 16,-5 8-168-16,-8-4 64 15,5 10-108-15,-12-3 20 16,0 3-60-16,-8 4-8 16,0-4-20-16,0 1 8 15,8-1-16-15,4-3-4 0,3 3 0 16,5-10-192-16,7 4 104 0,4-8-28 16,0 1 68-16,8-4 36 15,-8 0 8-15,4-10-24 16,0 0 12-16,0-14-32 15,0 6 28-15,0-23 24 16,0 4-4-16,-4-18 8 16,0 10-4-16,-7-3 36 15,-1 14-20-15,-4-1 144 16,-3 11-92-16,-12 4 84 16,12 6-96-16,-24-3 20 15,12 14-48-15,-8 3-40 16,0 10 0-16,-11 11 44 15,4 10-20-15,-5 18-52 16,9 2 16-16,-9 11 56 16,13 0-20-16,3-6 12 15,8-5-20-15,7-9 28 16,9-4-24-16,7-11-188 16,0 1 88-16,4-11-368 15,4 1 248-15,-4-11-176 16,3 0 216-16,-10-7-4 15,3 3 96-15,-8-6 84 16,0 7-8-16,-3-4 280 16,-4 3-156-16,-12 4 176 31,0 4-176-31,-4 6 12 0,-4 4-84 0,-8-1-8 0,13 5-28 16,3-5 4-16,11 5-12 15,5-5 44-15,7 1-28 16,4-7-480-16,0 3 244 0</inkml:trace>
          <inkml:trace contextRef="#ctx0" brushRef="#br0" timeOffset="7102.3771">9220 4140 612 0,'-8'0'228'0,"8"0"-180"0,35 0-12 16,-4-3 96-1,-8 3-80-15,20-4 8 16,7 8-40-16</inkml:trace>
          <inkml:trace contextRef="#ctx0" brushRef="#br0" timeOffset="6949.4683">9298 3768 436 0,'-8'-3'160'0,"8"3"-124"0,0 0-8 0,0 0 44 15,0 0-44-15,0 0 68 16,0 0-56-16,0 0 44 16,0 0-48-16,0 0 44 15,0 0-48-15,8 0 4 16,3 3-24-16,9 1 36 16,14-1-24-16,-3 1 20 15,4 3-24-15</inkml:trace>
          <inkml:trace contextRef="#ctx0" brushRef="#br0" timeOffset="16004.1945">10308 3779 384 0,'-12'-14'140'0,"8"10"-108"0,-7-2-8 0,7-1 180 16,4 7-116-16,-4-7 96 16,4 3-104-16,4-6 8 15,4 7-52-15,11-11-40 16,4 7 0-16,20 0 28 15,0-3-16-15,7 3 0 16,0 7-4-16,0-7-4 16,-7 7 0-16,-8-7-28 15,-4 14 16-15,-12-7 4 16,1 10 8-16,-13 1 0 16,1 6 0-16,-23 14 0 15,7 0 0-15,-35 17 16 16,12 4-8-16,-23 10 16 15,8 6-16-15,-20-9-4 16,19-11 0-16,-11 0-4 16,12-7 0-16,-8-6 0 15,15-8 0-15,-15-6 0 16,23 0 0-16,11-4-56 16,5-3 32-16,23-4 48 15,3 4-16-15,24-4 56 16,0 4-36-16,27-4 40 15,0 4-40-15,4-4-16 0,3 4-4 16,-7 0-20-16,-11 0 8 0,-13-1-208 16,-7 1 116-16</inkml:trace>
          <inkml:trace contextRef="#ctx0" brushRef="#br0" timeOffset="16216.2578">10126 4254 652 0,'-27'-14'244'0,"27"14"-192"0,8-4-12 0,3 1 120 16,5 3-96-16,15-7 36 15,7 4-60-15,24-8 20 16,-7 4-32-16,22 0-8 15,-3 4-12-15</inkml:trace>
        </inkml:traceGroup>
        <inkml:traceGroup>
          <inkml:annotationXML>
            <emma:emma xmlns:emma="http://www.w3.org/2003/04/emma" version="1.0">
              <emma:interpretation id="{A45A7827-73F4-4DC7-A9A8-A8EB6F9A985C}" emma:medium="tactile" emma:mode="ink">
                <msink:context xmlns:msink="http://schemas.microsoft.com/ink/2010/main" type="inkWord" rotatedBoundingBox="21180,3892 22582,3865 22606,5058 21204,5086">
                  <msink:destinationLink direction="with" ref="{EE3AE2F7-2CC1-47CF-8B84-03B1A55D32B4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590.3014">10885 4432 560 0,'-27'38'208'0,"27"-38"-164"0,-24 86-8 0,17-55 92 15,3 0-76-15,-4 7 24 16,8 0-44-16,0-10-4 15,4-8-16-15,8-10 56 16,7 1-40-16,4-18-4 16,4 0-12-16,0-10 16 15,4 0-16-15,-11-14 12 16,-1 10-12-16,-27-17-16 16,4 0 0-16,-15 7 12 15,0 0-4-15,-5 4-12 16,5 10 4-16,4 3-180 15,11 10 96-15</inkml:trace>
        </inkml:traceGroup>
        <inkml:traceGroup>
          <inkml:annotationXML>
            <emma:emma xmlns:emma="http://www.w3.org/2003/04/emma" version="1.0">
              <emma:interpretation id="{A6A4B28C-C9B7-4463-885F-5B28008CD999}" emma:medium="tactile" emma:mode="ink">
                <msink:context xmlns:msink="http://schemas.microsoft.com/ink/2010/main" type="inkWord" rotatedBoundingBox="24423,4394 24584,4391 24605,5479 24445,548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7128.677">12062 4897 156 0,'0'-3'56'0,"0"3"-44"0,3 0-4 0,-3 0 96 15,0 0-60-15,0 0 60 16,0 0-60-16,0 0 24 16,0 0-40-16,0 0 16 15,0 0-24-15,-3 0 72 16,3 3-56-16,-8-3 40 15,8 0-44-15,0 0 68 16,0 3-52-16,-8-6 64 16,8 3-64-16,0-3 0 15,0 6-28-15,-4-3 24 16,-3 0-28-16,7-3-24 16,0 3 4-16,-8-4 16 15,16 8-4-15,-8-8-12 16,11 4 0-16,-3-3 4 15,11-1 0-15,8-3 8 16,4 7-4-16,4-7 8 16,4 7-8-16,0-3-28 15,3 6 12-15,-11 1 24 16,8 3-8-16,-12-4-16 16,-8 4 4-16,1 0 4 15,-5 0 4-15,-3-7 24 16,-1 7-12-16,-3-4-12 15,4 1-4-15,-8-1 4 16,-1-3 0-16,-3 7 8 0,0-7-4 0,-3 7 8 16,3-7-8-16,-4 10 32 15,0-3-20-15,-8 3-24 16,4 1 4-16,-11 2 0 16,7 5 4-16,-15 6 0 46,8 3 0-46,-16 8 8 0,8 3-4 0,-12-1-12 0,8-2 4 16,-7-1 12-16,7-3-4 0,-4-3-4 47,8-1 4-31,-4 1 4-16,11-8-4 0,-7-2-4 0,8-5 4 0,-4-2 4 0,7 2-4 15,1-6-28-15,3 4 12 0,1-8 4 16,7 4 8-16,0-7 0 15,4 3 0-15,4-3-20 16,7 4 12-16,5-8 4 16,-1 11 4-16,5-7-20 15,-1 0 12-15,8 0 12 16,0 0 0-16,4 0-12 16,0 0 4-16,0-7 28 15,-4 7-12-15,-4-6 4 16,1 6-8-16,-9-4 20 15,1 4-16-15,-12-3 4 0,-1 6-8 16,-3-6-128-16,0 3 64 0,-3-7-304 16,3 3 200-16</inkml:trace>
          <inkml:trace contextRef="#ctx0" brushRef="#br0" timeOffset="27325.2789">11992 5293 464 0,'0'-21'176'0,"0"21"-140"0,0-10-8 0,4 3 232 15,7 0-148-15,5-7 176 16,3 4-164-16,12-4 56 16,8 0-104-16,0 4-40 15,3 7-24-15,5 3-12 16,-1 7 0-16</inkml:trace>
        </inkml:traceGroup>
      </inkml:traceGroup>
      <inkml:traceGroup>
        <inkml:annotationXML>
          <emma:emma xmlns:emma="http://www.w3.org/2003/04/emma" version="1.0">
            <emma:interpretation id="{C9DE936F-688D-432A-AA34-E9FA6A3C4F8D}" emma:medium="tactile" emma:mode="ink">
              <msink:context xmlns:msink="http://schemas.microsoft.com/ink/2010/main" type="line" rotatedBoundingBox="16046,5463 22881,5406 22892,6640 16056,6698"/>
            </emma:interpretation>
          </emma:emma>
        </inkml:annotationXML>
        <inkml:traceGroup>
          <inkml:annotationXML>
            <emma:emma xmlns:emma="http://www.w3.org/2003/04/emma" version="1.0">
              <emma:interpretation id="{36856C28-3C39-4C63-9DC0-0CDC24FE96D1}" emma:medium="tactile" emma:mode="ink">
                <msink:context xmlns:msink="http://schemas.microsoft.com/ink/2010/main" type="inkWord" rotatedBoundingBox="16047,5559 16901,5552 16907,6254 16052,6261"/>
              </emma:interpretation>
            </emma:emma>
          </inkml:annotationXML>
          <inkml:trace contextRef="#ctx0" brushRef="#br0" timeOffset="27644.6284">12677 5386 508 0,'-27'13'188'0,"27"-13"-148"0,-23 31-8 0,15-17 104 16,4 3-80-16,-4 4 24 15,5 3-48-15,3-3-12 16,7-1-12-16,5-9 28 16,7-4-20-16,4-11 32 15,5 1-32-15,-1-11 12 16,8 0-16-16,-16-3 0 15,-4 7-4-15,-15-8 12 16,-3 5-12-16,-13-1-12 16,1 4 0-16,-1-1-76 15,1 4 44-15</inkml:trace>
          <inkml:trace contextRef="#ctx0" brushRef="#br0" timeOffset="27851.1786">13196 5141 788 0,'-4'-7'292'0,"4"7"-228"0,19-6-16 16,1 2 8-1,3 4-40-15,23-3 12 16,5 3-16-16,11 0 20 15,-4 3-20-15,-8 1-224 16,-4-4 116-16</inkml:trace>
          <inkml:trace contextRef="#ctx0" brushRef="#br0" timeOffset="28047.7231">13455 4883 508 0,'-4'-7'188'0,"4"7"-148"0,-4 21-8 0,1 3 160 16,-1 7-112-16,-4 21 80 16,0 3-92-16,-3 10 8 15,3-3-44-15,-4-3 12 16,8-8-24-16,-7-10-204 16,11-6 100-16</inkml:trace>
        </inkml:traceGroup>
        <inkml:traceGroup>
          <inkml:annotationXML>
            <emma:emma xmlns:emma="http://www.w3.org/2003/04/emma" version="1.0">
              <emma:interpretation id="{A0AB371B-1EE5-4758-B665-ADD2017E30E1}" emma:medium="tactile" emma:mode="ink">
                <msink:context xmlns:msink="http://schemas.microsoft.com/ink/2010/main" type="inkWord" rotatedBoundingBox="17307,5519 19298,5502 19306,6529 17316,654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9374.9384">13885 5262 548 0,'0'20'204'0,"0"-20"-156"0,8 62-16 0,-4-31 88 15,-1-3-72-15,-6 27 44 16,3 0-56-16,-4 14 52 16,0-4-52-16,-8-6 108 15,1-11-84-15,-5-10 28 16,1-7-52-16,-1-14 12 15,1-7-28-15,-1-17-72 16,5-3 28-16,-1-28-608 16,8 4 348-16</inkml:trace>
          <inkml:trace contextRef="#ctx0" brushRef="#br0" timeOffset="29463.6728">13900 4928 820 0,'16'-28'304'0,"-16"28"-236"0,31-6-20 0</inkml:trace>
          <inkml:trace contextRef="#ctx0" brushRef="#br0" timeOffset="28479.5547">14214 4859 644 0,'39'-24'236'0,"-39"24"-180"0,54-10-20 15,-31 6 72 1,0 4-68-16,12-3-8 15,0 6-20-15,11 1 0 16,-7 3-8-16,0 3-20 16,-4 0 8-16,-12 4 20 0,-4 3-4 0,-19 4 120 15,0 3-72-15,-23 10 4 16,4 1-36-16,-16 6-8 16,4-3-8-16,-12 0-8 15,16 3 4-15,-11-10 20 16,10 0-12-16,-3-7-4 15,8 0-4-15,-4-7-16 16,8-3 8-16,-1 0 20 16,9 3-8-16,3-7 24 15,8 1-20-15,8-4-4 16,7 3-4-16,8-3 4 16,1 0-4-16,7-4 32 15,4 1-20-15,3-4-76 16,5 0 32-16,-12-7-368 15,4 7 216-15,-12-4-320 16,-4 1 288-16</inkml:trace>
          <inkml:trace contextRef="#ctx0" brushRef="#br0" timeOffset="28679.7542">14342 5186 612 0,'-20'-14'228'0,"20"14"-180"15,8 7-12-15,-4-7 96 16,0 7-80-16,4-7 128 16,7 4-100-16,12-8 12 0,4 4-52 0,16 0-8 15,-1 7-20-15,4-4-192 16,-3 4 96-16,-5 0-572 16,-7 0 364-16</inkml:trace>
          <inkml:trace contextRef="#ctx0" brushRef="#br0" timeOffset="28945.7953">14841 5293 404 0,'-8'10'148'0,"8"-10"-112"0,-11 28-12 0,-1-18 208 15,8 7-132-15,-7 0 72 16,11 1-100-16,-8-1 64 15,4 3-76-15,0-2 64 16,8-1-68-16,-4-3 48 16,8-4-60-16,-4-7 16 15,7 4-40-15,5-3 8 16,-1-1-16-16,5 1-8 16,-1 2 0-16,-4-2-4 15,5 3 0-15,-1-4-176 16,4 4 96-16</inkml:trace>
          <inkml:trace contextRef="#ctx0" brushRef="#br0" timeOffset="31287.6153">14891 5293 332 0,'4'-4'120'0,"-4"4"-92"0,4 0-8 0,-4 0 88 15,0 0-64-15,-4 0 60 16,4 4-60-16,-4-1 32 16,8 4-44-16,-8 10 36 15,1-3-40-15,-5 7 12 16,0-1-24-16,-4-2 0 15,9-1-8-15,-9 0 28 16,4 0-20-16,0-7 40 16,5-3-32-16,-1 0 20 15,4 0-24-15,-8-7 0 16,16 0-12-16,-8 0-8 16,0 0 4-16,0 0 4 15,0 0-4-15,0 0-28 0,0 0 12 0,0 0 12 16,0 0 4-16,0 0-12 15,0 0 4-15,0 0 4 16,0 0 0-16,-8 0 0 16,8 7 0-16,-4-4 0 15,4 4 0-15,-4-3 0 16,8 3 0-16,-4-4-28 16,4 1 16-16,-4-1 40 15,0 0-16-15,0-3 8 16,0 0-12-16,0 0 20 15,0 0-16-15,0 0 4 16,0 0-8-16,0 0-8 16,0 0 4-16,12 0 20 15,-5 4-12-15,13-4 24 16,-1 0-24-16,8 0 32 16,0 0-28-16,8 0-4 15,4 0-8-15,-4 0 4 16,-1 0-4-16,1-4 8 15,-4 4-8-15,-11-3 8 16,-5 3-8-16,-3-7 52 16,-8 14-32-16,-8-7-28 15,0 0 0-15,-4 0 0 16,0 0 4-16,1 0-256 16,3 0 140-16</inkml:trace>
          <inkml:trace contextRef="#ctx0" brushRef="#br0" timeOffset="31996.0025">15658 4907 548 0,'-12'-7'204'0,"12"7"-156"0,-7 0-16 0,3-3 148 16,4 3-104-16,-4-3 68 15,8 6-84-15,3-6 28 16,9 3-52-16,15-7 8 16,4 3-28-16,15 1 36 15,4 3-28-15,-7 0-32 16,-1 7 4-16,-7-4 8 15,0 4 0-15,-16 0 16 16,0-4-12-16,-8 1-108 16,-3 3 52-16</inkml:trace>
          <inkml:trace contextRef="#ctx0" brushRef="#br0" timeOffset="32999.3042">15940 4749 364 0,'0'-10'132'0,"0"10"-100"0,-7 0-12 0,3 3 60 16,-4 4-48-16,0 3 68 16,-3 8-60-16,-16 2 28 15,15 1-40-15,-15 10 36 16,0 3-36-16,0 8 20 15,7 2-28-15,13 4 8 16,3 1-16-16,8-1 12 16,11-7-16-16,16-6 24 15,8-5-20-15,3-5 12 16,9-5-12-16,-5-13 0 16,8 0-4-16,-7-10-52 15,-1-1 28-15,1-13-8 16,-9 3 16-16,1-17 32 15,0 7-12-15,-12-10-4 16,0 3-4-16,-8-4 4 16,5 8-4-16,-13-4-4 15,-3 7 4-15,-4 0-4 16,0 6 0-16,-8-2 0 16,0 6 0-16,-8 0 0 15,5 4 0-15,-13 3-20 16,9 4 12-16,-13 3-4 15,9 3 4-15,-8 4 0 0,3 3 0 0,1 7-12 16,4 4 12-16,-1 10 4 16,4 0 4-16,5 7 0 15,-1-4 0-15,4-3 24 16,8 0-12-16,4-3-4 16,-1-8-4-16,5-6 4 15,7-4-4-15,-3-13-100 16,11 6 52-16,4-13-132 15,-4 0 100-15,12-14-8 16,-12 3 52-16,12-10 8 16,-12 7 16-16,4 0 32 15,-8 7-12-15,-4-4 128 16,-3 11-76-16,-5-1 40 16,1 5-60-16,-8 6 12 15,4 3-36-15,-8 4 36 16,3 3-32-16,-3 11 20 15,0 3-24-15,-7 0-16 16,-1 4-8-16,-4-1 40 16,8-3-24-16,-3-3 0 15,7-1-8-15,0-6 12 16,4-3-8-16,-1-8-4 16,9 4 0-16,0-11 12 15,3 1-8-15,1-14-12 16,-1 3 0-16,4-10 12 15,1 3-4-15,-5-10-4 16,5 7 4-16,-5-7-4 0,1 11 0 16,-5-4 0-16,1 10 0 15,-4 3-20-15,-1 8 12 0,-3 13 136 16,0 8-68-16,-4 13 72 16,0-1-76-16,0 5-20 15,4-4-24-15,-4-4 32 16,8 1-20-16,-1-7 4 15,1-1-16-15,0-9-52 16,4-1 24-16,-5-3-456 16,1 0 260-16</inkml:trace>
        </inkml:traceGroup>
        <inkml:traceGroup>
          <inkml:annotationXML>
            <emma:emma xmlns:emma="http://www.w3.org/2003/04/emma" version="1.0">
              <emma:interpretation id="{83553EF0-8017-42B2-B4DC-696779D56F3D}" emma:medium="tactile" emma:mode="ink">
                <msink:context xmlns:msink="http://schemas.microsoft.com/ink/2010/main" type="inkWord" rotatedBoundingBox="19747,5432 20967,5422 20972,5991 19752,600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4215.5853">17086 5964 340 0,'0'-4'128'0,"0"4"-100"0,0 0-8 16,0 0 168-1,0 0-108-15,0-3 56 16,4-1-80-16,4-9 28 15,11-1-48-15,-7-14 52 16,3 4-52-16,-3-27 72 0,7 6-60 0,-3-17-8 16,-5 7-24-16,9-14-12 15,-5 11 0-15,-3-25 12 16,7 11-8-16,-3-25-20 16,3 25 4-16,-7-7 32 15,7 21-16-15,0 2 28 16,-3 19-24-16,3-1 24 15,1 14-24-15,-1 0 40 16,0 10-28-16,8-3-24 16,8 10 0-16,-4 0-8 15,-4 7 0-15,-7 0 16 16,-1 7-4-16,-11 0 24 16,3-1-16-16,-11 1 4 15,0 4-8-15,-3-4-8 16,6 3 4-16,-3-3-4 15,8 3 0-15,4 0-12 16,7 4 8-16,8 3-24 16,0 1 16-16,0 6 4 15,1 3 8-15,-9 4 0 16,-8-3 0-16,-3-1 8 16,4-3-4-16,-24-3 8 15,4-4-8-15,-3-3-4 16,-5 0 4-16,-3-4-4 15,0 0 0-15,-8-6 0 16,7-1 0-16,-11-6-56 16,4-1 32-16,0-9 4 15,0 2 8-15,0-2 4 0,7 2 0 0,-3 1-12 16,8 6 12-16,7 8-32 16,8 3 24-16,8 3-4 15,0 7 12-15,11 4 8 16,8 0 0-16,-8-1 8 15,12 1-4-15,-15-4-20 16,3 0 8-16,-11-3 48 16,-8 0-20-16,-16-4-8 15,5 0-8-15,-16-3 4 16,7 4-4-16,-15-4-12 16,16 3 4-16,-12-3 20 15,4 0-8-15,8-4 4 16,-1 4-4-16,5-11-104 15,3 4 52-15</inkml:trace>
          <inkml:trace contextRef="#ctx0" brushRef="#br0" timeOffset="34635.7024">18132 5306 456 0,'23'7'168'0,"-23"-7"-128"0,42-7-16 0,-26-3 80 16,11 7-64-16,0-11-8 16,0-3-20-16,-4-14 0 15,-3 10-8-15,-1-24 68 16,-7 11-40-16,-5-11 24 15,9 7-36-15,-8-6 8 16,-4 9-16-16,3-3 20 16,-3 4-20-16,-4 10 24 15,4 3-24-15,-8 11 32 16,4 0-28-16,-15 10 32 16,3 10-32-16,-15 11 84 15,4 10-56-15,-12 13 68 16,8 4-64-16,4 11 28 15,7-4-44-15,8 0 0 16,12-7-20-16,8-6 36 16,3-8-24-16,8-7-452 15,5-2 232-15</inkml:trace>
        </inkml:traceGroup>
        <inkml:traceGroup>
          <inkml:annotationXML>
            <emma:emma xmlns:emma="http://www.w3.org/2003/04/emma" version="1.0">
              <emma:interpretation id="{4A73F8D3-EDF0-4D54-AF9C-42CA4D588E1B}" emma:medium="tactile" emma:mode="ink">
                <msink:context xmlns:msink="http://schemas.microsoft.com/ink/2010/main" type="inkWord" rotatedBoundingBox="21194,5534 22882,5519 22892,6640 21204,6655"/>
              </emma:interpretation>
              <emma:one-of disjunction-type="recognition" id="oneOf13">
                <emma:interpretation id="interp21" emma:lang="" emma:confidence="0">
                  <emma:literal>Be.</emma:literal>
                </emma:interpretation>
                <emma:interpretation id="interp22" emma:lang="" emma:confidence="0">
                  <emma:literal>per</emma:literal>
                </emma:interpretation>
                <emma:interpretation id="interp23" emma:lang="" emma:confidence="0">
                  <emma:literal>Be</emma:literal>
                </emma:interpretation>
                <emma:interpretation id="interp24" emma:lang="" emma:confidence="0">
                  <emma:literal>se.</emma:literal>
                </emma:interpretation>
                <emma:interpretation id="interp25" emma:lang="" emma:confidence="0">
                  <emma:literal>Pl.</emma:literal>
                </emma:interpretation>
              </emma:one-of>
            </emma:emma>
          </inkml:annotationXML>
          <inkml:trace contextRef="#ctx0" brushRef="#br0" timeOffset="34950.5727">18573 5324 404 0,'0'-4'148'0,"0"4"-112"0,27 0-12 0,-12 0 136 15,1 7-92-15,3 0 24 16,4 3-52-16,-7-3-16 15,-1 4-16-15,-15-1 4 16,-3 0-8-16,-17 1 32 16,5 2-20-16,-12-2 32 15,11 2-32-15,1-2 92 16,7-1-60-16,8-3 56 16,8 3-60-16,19-10 60 15,11 4-64-15,9-8-112 16,3 4 32-16</inkml:trace>
          <inkml:trace contextRef="#ctx0" brushRef="#br0" timeOffset="35574.2029">20326 4722 1132 0,'20'55'420'0,"-20"-55"-328"0,58 13-24 0</inkml:trace>
          <inkml:trace contextRef="#ctx0" brushRef="#br0" timeOffset="35446.1971">20373 3724 644 0,'-8'-18'236'0,"-19"15"-180"0,54 3-20 0,-19 0 72 15,4 0-68-15,-5 3 96 16,5 4-76-16,3 7 120 15,-3 7-100-15,0 10 24 16,3 0-64-16,-15 10-4 16,12 0-24-16,-24 1 12 15,8-1-16-15,-19-3 24 16,7-7-20-16,-7 0 32 16,16-4-28-16,-5-3-4 15,4-3-8-15,0 0-32 16,8-1 16-16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4.4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6A9E9C-C978-4212-B5BA-BBB8924F3662}" emma:medium="tactile" emma:mode="ink">
          <msink:context xmlns:msink="http://schemas.microsoft.com/ink/2010/main" type="inkDrawing" rotatedBoundingBox="8883,6140 12514,5882 12541,6263 8911,6522" semanticType="underline" shapeName="Other">
            <msink:sourceLink direction="with" ref="{55DB9178-F43A-4CB2-B968-11BE144771FB}"/>
          </msink:context>
        </emma:interpretation>
      </emma:emma>
    </inkml:annotationXML>
    <inkml:trace contextRef="#ctx0" brushRef="#br0">109 255 548 0,'-4'-24'204'0,"4"24"-156"0,0-7-16 16,-3 3 104-16,3 4-80 0,0-3 48 15,0 3-60-15,0-3 36 16,7 3-44-16,5-4 44 31,-8 8-48-31,0-4 28 0,7 0-32 0,-3 0 16 16,7 0-24-16,-3-4 0 15,4 4-12-15,3-3 4 16,4-1-8-16,4-3 16 16,0 7-12-16,20-3-20 15,-1 3 4-15,8 0 4 16,-3 7 4-16,11-7 8 15,-4 3-4-15,23-6 24 16,0 3-16-16,24-7-20 16,-4 3 0-16,19-9 12 15,-4 6 0-15,15-10-36 16,-11 6 16-16,4 1 16 16,-15 3 0-16,7-3 0 15,-8 6 4-15,4-3 12 16,-15 7-8-16,-4-10-12 15,-16 10 0-15,13-7 12 16,-13 7-4-16,16-7-4 16,-8 7 4-16,0-3 12 15,-7 3-8-15,-13-4-20 16,-3 4 4-16,-11-3-4 0,-1 0 4 16,-11-4 16-16,-1 3-4 0,9-6-4 15,-5 10 4-15,5-7-24 16,-5 7 12-16,5-7-24 15,-4 4 20-15,-5-1 32 16,-7 4-12-16,-4-3 8 16,-7 6-8-16,-1-3 28 15,-7 0-20-15,-5-3-24 16,1 3 4-16,0-4-8 16,-4 4 4-16,3-3 0 15,5 3 0-15,-8-3 0 16,11 6 0-16,-7-3 8 15,-4 0 0-15,4 0 16 16,-8 0-8-16,0-3 24 16,0 3-20-16,0-4-4 15,8 4-4-15,-8-3-16 16,0 3 8-16,-8-4 56 16,8 4-28-16,0-3 16 15,0 6-24-15,-8-3 20 16,8 7-24-16,0 0-40 15,0 7 16-15,-4 3-8 16,4 0 12-16,0 4 24 16,0-1-8-16,0 1-4 15,0 0 0-15,0-4 20 16,0 0-12-16,0-7 4 16,0 4-8-16,0-3 12 0,12-1-12 15,-12-3 4 1,8 3-4-16,-8-6 4 15,0-1-8-15,0-3 32 0,0 3-20 0,0-3-4 16,0 0-8-16,0 0 4 16,-8 0-4-16,0-3-12 15,8 3 4-15,-4-3 20 16,-4 6-8-16,-7-6 4 16,15 3-4-16,-12-4-16 15,1 4 4-15,-13-3-4 16,5 6 0-16,-12-3 16 15,4 0-4-15,-12 0 16 16,5 4-12-16,-13 2-48 16,8 1 24-16,-7-3-68 15,7 3 48-15,-11 0-52 16,11-1 48-16,-27-2-32 16,16-1 40-16,-20 1 36 15,8 3 0 1,-7-1 0-16,15 5 0 0,-5-4-4 15,13 0 0-15,-8-1 24 16,15 1-12-16,-15-3-20 16,11 3 0-16,-22-4 4 15,10 4 4-15,-22 3 8 16,11-3-4-16,-19 4-56 16,15-1 28-16,-23 0 20 0,16 0 4 15,-20 1-16-15,16 3 8 0,-16-4 32 16,24 0-16-16,-5-3-16 15,16 7 0-15,-23-7 12 16,15-4 0-16,-23 8-12 16,16-5 4-16,-8 1 12 15,15 0-4-15,-7 0-12 16,15 0 4-16,-8-7 12 16,16 3-4-16,-12-6-4 15,16 3 4-15,-8-7 12 16,15 0-8-16,-7-3 24 15,11 3-20-15,0-7 4 16,12 7-8-16,-8-6 36 16,12 2-20-16,-12-3-4 15,12 8-12-15,-12-5 12 16,8 4-12-16,-4 4 16 16,12 3-16-16,3-7-12 15,5 7 0-15,3-7-24 16,8 7 16-16,0-7 4 15,16 4 8-15,-5-4 24 16,-3 4-12-16,3 3-4 16,-3 0-4-16,4 0-368 15,-4 6 200-15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0:40.75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8T18:12:14.787"/>
    </inkml:context>
  </inkml:definitions>
  <inkml:traceGroup>
    <inkml:annotationXML>
      <emma:emma xmlns:emma="http://www.w3.org/2003/04/emma" version="1.0">
        <emma:interpretation id="{59372592-1FF7-42D2-B0AD-F78EF08252B0}" emma:medium="tactile" emma:mode="ink">
          <msink:context xmlns:msink="http://schemas.microsoft.com/ink/2010/main" type="writingRegion" rotatedBoundingBox="1781,192 24128,123 24186,18948 1839,19017"/>
        </emma:interpretation>
      </emma:emma>
    </inkml:annotationXML>
    <inkml:traceGroup>
      <inkml:annotationXML>
        <emma:emma xmlns:emma="http://www.w3.org/2003/04/emma" version="1.0">
          <emma:interpretation id="{4EBB2D03-AF5C-4DF4-802D-3444A2DCD927}" emma:medium="tactile" emma:mode="ink">
            <msink:context xmlns:msink="http://schemas.microsoft.com/ink/2010/main" type="paragraph" rotatedBoundingBox="1784,156 18143,209 18140,1266 1781,1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61BDA-7AF7-45ED-A291-F75540259D0D}" emma:medium="tactile" emma:mode="ink">
              <msink:context xmlns:msink="http://schemas.microsoft.com/ink/2010/main" type="line" rotatedBoundingBox="1784,156 18143,209 18140,1266 1781,1213"/>
            </emma:interpretation>
          </emma:emma>
        </inkml:annotationXML>
        <inkml:traceGroup>
          <inkml:annotationXML>
            <emma:emma xmlns:emma="http://www.w3.org/2003/04/emma" version="1.0">
              <emma:interpretation id="{948D3A5F-B5B8-4320-9A54-E947C840A124}" emma:medium="tactile" emma:mode="ink">
                <msink:context xmlns:msink="http://schemas.microsoft.com/ink/2010/main" type="inkWord" rotatedBoundingBox="1784,233 5388,245 5385,1224 1781,1213">
                  <msink:destinationLink direction="with" ref="{D2FFAB9F-F734-48AD-B5A9-24C4B203F35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1363 305 540 0,'-12'-7'200'0,"12"7"-156"0,-4 7-12 0,4-7 28 16,4 4-40-16,4-1 52 15,3 0-40-15,24 1 28 16,4-1-32-16,27-6-8 16,-1 3-12-16,1-4 36 15,-4-2-20-15,-11 2 4 16,3 4-16-16</inkml:trace>
          <inkml:trace contextRef="#ctx0" brushRef="#br0" timeOffset="330.9524">1877 109 600 0,'-19'-10'224'0,"19"10"-176"0,-27-7-12 0,15 7 80 16,5 0-72-16,-13 0 0 16,12 7-28-16,-11 6-48 15,8 5 20-15,-9 30 20 16,9 3-4-16,-9 29-16 16,9 9 4-16,-13-3 20 15,9-7-4-15,-12-3 48 16,4-4-28-16,-5-3 48 15,9-7-44-15,-12-14 28 16,16-7-32-16,-1-13 52 16,5-7-44-16,3-18 0 15,4-3-20-15,4-17-248 16,8 0 124-16</inkml:trace>
          <inkml:trace contextRef="#ctx0" brushRef="#br0" timeOffset="689.4518">2203 281 632 0,'-12'0'236'0,"12"0"-184"0,-31 14-16 0,12 0 60 15,3-1-60-15,-19 15 24 16,12 3-40-16,-12 14 28 15,12-1-32-15,-4 1 12 16,11-4-16-16,9-10-16 16,7 0 0-16,15-14 40 15,8-6-24-15,12-11 16 16,4-4-16-16,-4-9 0 16,3 2-4-16,-10-9 48 15,-9 2-32-15,-15-16 0 16,-4 6-16-16,-20-13-16 15,5 10 4-15,-4 0 12 16,-1 7-4-16,9 7-72 16,11 7 36-16,15-1-200 15,8 8 132-15</inkml:trace>
          <inkml:trace contextRef="#ctx0" brushRef="#br0" timeOffset="-586.5778">66 92 424 0,'-12'-11'156'0,"20"5"-120"0,-8-5-8 0,0 4 80 16,8 4-64-16,-8-7 52 16,3-1-56-16,5-3 40 15,-8 11-44-15,0-11-12 16,8 11-12-16,-8 3 16 15,0 3-16-15,-8 18-4 16,8 6-4-16,-11 8 4 16,3 6-4-16,-8 11-4 15,9-8 4-15,-5 15 4 16,4-4-4-16,1 7 8 16,3-14-8-16,-4-3 8 15,12-11-8-15,4-3 24 16,-1-7-16-16,13-10 24 15,-9-4-24-15,12-16-4 16,1-1-4-16,3-21-40 16,0 8 20-16,19-32-56 15,1 11 40-15,-1-11-20 16,1 4 32-16,-1 3 8 16,-7 11 12-16,-8-8 16 15,-4 15-8-15,-8-4-12 16,1 10 0-16,-13 1 28 15,1 6-12-15,-8 7-12 16,0 7-4-16,-8 3 28 16,1 11-12-16,-13 21 12 15,5-4-12-15,-8 24 0 16,3 3-4-16,1 7-16 0,3-3 4 0,5-3 28 16,7-18-12-16,0-6-4 15,8-4-4-15,4-11 28 16,3-3-16-16,12-23 12 15,1 6-16-15,3-28-52 16,4 0 24-16,-4-20-120 16,4 0 76-16,-4-7-20 15,-8 14 52-15,1-4 4 16,-1 14 16-16,0 7 16 16,-3 14-4-16,-12 13 112 15,0 11-64-15,-4 20 40 16,7 8-52-16,-11 9 4 15,4 4-28-15,-3 0-8 16,3-20-4-16,-4 6 4 16,8-13-4-16,-4-11 32 15,0 7-20-15,-4-21 32 16,4 1-32-16,-4-11-12 16,4-10-8-16,-4-14-32 15,8 0 20-15,-4-17-84 16,8 3 60-16,-1 0-48 15,9 7 52-15,-5 4 4 16,5 6 16-16,-1 4 12 16,1 17 4-16,-1 7 60 15,1 7-32-15,-5 10 32 16,1 7-32-16,-8 4 0 0,4 10-16 0,-8-7 12 16,0 0-16-16,-4 0 16 15,0-7-16-15,-4 7 4 16,0-11-4-16,-3 5-40 15,3-8 16-15,0-10-128 16,4-1 84-16</inkml:trace>
          <inkml:trace contextRef="#ctx0" brushRef="#br0" timeOffset="-283.1283">1184 525 696 0,'-34'52'256'0,"34"-52"-196"0,-16 45-20 16,1-25 100-1,7 1-84-15,-4 0 4 16,5-1-36-16,-1-6 12 0,8 0-24 0</inkml:trace>
          <inkml:trace contextRef="#ctx0" brushRef="#br0" timeOffset="-434.6742">1304 40 664 0,'-11'10'244'0,"11"-10"-188"0,-27 28-16 0,15-14-4 15,4 3-28-15</inkml:trace>
          <inkml:trace contextRef="#ctx0" brushRef="#br0" timeOffset="1470.6649">2535 253 560 0,'-3'4'208'0,"3"-4"-164"0,-12 24-8 16,12-7 68-1,0 7-64-15,0 18-8 16,8-1-20-16,-4 4 16 16,-1-4-16-16,1-7 12 0,4-6-12 0,-8-8-8 15,4 1 0-15,-8-11 56 16,4 4-32-16,-4-14-12 15,4 0-8-15,0-14-28 16,4 4 12-16,4-21 48 16,3 4-20-16,9-15-36 15,7 4 8-15,12-3-36 16,3 10 28-16,5 4 4 16,-5 3 12-16,1 10-12 15,-4 7 8-15,-9 0 4 16,-2 7 0-16,-9 0-12 15,0 7 8-15,-7 0 4 16,0 3 0-16,-5-3 8 16,5 3-4-16,-4 1-4 15,-1 2 4-15,-3 5-4 16,4-1 0-16,-8 4 0 16,4-1 0-16,-4 1-12 15,0 3 8-15,-4-7 4 16,4 0 0-16,-4-6-12 15,8-1 8-15,-4-7 20 16,0 1-8-16,4-4 32 16,0 3-24-16,0-6-24 15,-1 3 4-15,5-10 28 16,4-1-16-16,-4-9 0 16,3 2-4-16,-3-13-4 15,4 7 0-15,-1-7-20 0,1 11 12 16,-1 2 20-16,5 12-4 0,-1 6 24 15,1 3-20-15,3 14 40 16,-3 4-28-16,3 10-24 16,-3-7 0-16,3 7 44 15,0-10-24-15,-7-1 16 16,11 1-20-16,-7-11 20 16,3 0-24-16,-4-13-136 15,5 3 68-15,-1-17-44 16,0 7 60-16,1-25-36 15,3 1 40-15,-4-4 20 16,1 7 12-16,-9 14 36 16,1 3-16-16,0 7 32 15,-1 14-32-15,-3 7 4 16,4 3-12-16,-5 4 56 16,5 3-36-16</inkml:trace>
        </inkml:traceGroup>
        <inkml:traceGroup>
          <inkml:annotationXML>
            <emma:emma xmlns:emma="http://www.w3.org/2003/04/emma" version="1.0">
              <emma:interpretation id="{26B3D66B-5F0B-4351-BD78-0B14939004C3}" emma:medium="tactile" emma:mode="ink">
                <msink:context xmlns:msink="http://schemas.microsoft.com/ink/2010/main" type="inkWord" rotatedBoundingBox="6731,172 8663,178 8661,840 6729,834">
                  <msink:destinationLink direction="with" ref="{D2FFAB9F-F734-48AD-B5A9-24C4B203F35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42.8333">5067 19 572 0,'-15'-3'208'0,"15"3"-160"0,-4-10-12 16,4 6 68-1,-4 8-64-15,0-1 44 16,0 4-48-16,-7 10 24 16,3 0-32-16,-8 18 8 15,9 6-20-15,-9 11-8 16,8 6-4-16,1 11 48 15,7-10-28-15,-8-8-12 0,8-6-4 16,-8-7-20-16,8-7 8 0</inkml:trace>
          <inkml:trace contextRef="#ctx0" brushRef="#br0" timeOffset="2280.9647">5056 99 652 0,'50'-7'244'0,"-50"7"-192"0,62 0-12 0,-35 3 12 16,0 11-36-16,0 3 20 15,-4 4-20-15,-3 10 8 16,-1-7-12-16,-7 10 20 16,-5-10-20-16,-14 4 48 15,-5-1-32-15,-23 4 20 16,0-10-28-16,-19-4-8 15,4-3-8-15,-4-14-112 16,15 0 60-16</inkml:trace>
          <inkml:trace contextRef="#ctx0" brushRef="#br0" timeOffset="2521.117">5675-42 592 0,'-8'-18'220'0,"8"18"-172"0,-15 4-12 0,3 3 84 16,1 6-72-16,-13 5 8 16,9 9-36-16,-5 8 4 15,5 2-12-15,-4 12 0 16,7-1-4-16,0 10 20 16,5-6-16-16,-5 6 12 15,8-6-12-15,-7-4 12 16,-1-3-16-16,4-11 32 15,-3-6-24-15</inkml:trace>
          <inkml:trace contextRef="#ctx0" brushRef="#br0" timeOffset="3377.7073">5981 291 612 0,'0'-17'228'0,"0"17"-180"0,-8-14-12 16,-4 7 72-1,12 7-68-15,-7 0-28 16,7 0-8-16,-8 0-32 16,-4 4 16-16,5-1 24 15,-5 8-8-15,-4-4-16 16,1 10 4-16,-12 0 40 15,8 4-20-15,-16-1 0 16,15 8-8-16,-7-11-24 16,8 0 12-16,11-10 12 0,8 0 0 0,8-10 8 15,11-1-8-15,8-3 8 16,4-3-8-16,4-4-4 16,-15 7 4-16,10 4-16 15,-2-4 8-15,-9 3-32 16,-4 8 20-16,-3 3 24 15,-4-4-4-15,3 11 0 16,-3-4 0-16,-4 4 4 16,0 0-4-16,4-7-4 15,-1 3 4-15,-3-7-4 16,4 1 0-16,4-4 8 16,3 0-4-16,-3-4-4 15,3 4 4-15,-3-3-16 16,7 0 8-16,0-4-4 15,1 7 0-15,-5-7 16 16,5 3-4-16,-13-2 8 16,5 6-8-16,-8-4-4 15,0 8 4-15,-8-1 4 16,0 4-4-16,-8 3-12 16,5 0 4-16,-9 4-4 15,5 7 0-15,3-11 8 16,4 4 0-16,-4-4 32 15,4 1-16-15,0-4 4 16,4-4-12-16,4-6 20 16,8 3-16-16,3-14 12 0,1 10-12 15,-1-13-32-15,1 3 8 0,-1-3-12 16,5 3 12-16,-5-6 0 16,1 3 4-16,-1-11-20 15,1 11 16-15,-1-11-12 16,1 14 12-16,-5 1 0 15,5 9 4-15,-5 4 68 16,1 7-32-16,-4 10 40 16,-1 7-36-16,-3 4-8 15,4 3-16-15,0-4 20 16,0 1-16-16,-1 0 24 16,1-4-24-16,-4-4-12 15,0-3-4-15,-4-3-268 16,0 3 144-16</inkml:trace>
          <inkml:trace contextRef="#ctx0" brushRef="#br0" timeOffset="3737.1322">6654 415 572 0,'-4'4'208'0,"4"-4"-160"0,4 10-12 0,0-10 40 16,4 7-48-16,7-7 68 15,5 0-56-15,7-7-8 16,4-3-20-16,0-4 0 16,4 7-8-16,-16-10 24 15,8 0-16-15,-23-1 4 16,0 8-8-16,-20 0 12 15,5 6-12-15,-16 4-12 16,0 4 0-16,-1 6 56 16,9 0-28-16,0 8 8 15,7-1-20-15,12 0-16 16,0 7 0-16,20 4 48 16,3-11-24-16,19 7 8 15,-3-7-16-15</inkml:trace>
        </inkml:traceGroup>
        <inkml:traceGroup>
          <inkml:annotationXML>
            <emma:emma xmlns:emma="http://www.w3.org/2003/04/emma" version="1.0">
              <emma:interpretation id="{EF766AD6-1A14-44A7-A074-1F2DCE36B658}" emma:medium="tactile" emma:mode="ink">
                <msink:context xmlns:msink="http://schemas.microsoft.com/ink/2010/main" type="inkWord" rotatedBoundingBox="9765,353 12152,361 12149,1157 9762,1149">
                  <msink:destinationLink direction="with" ref="{D2FFAB9F-F734-48AD-B5A9-24C4B203F35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55.3814">7990 171 560 0,'0'-7'208'0,"0"7"-164"0,-4-17-8 0,0 13 156 16,8 4-112-16,-4-13 12 16,4 9-56-16,-4-3 8 15,0 7-24-15,0 7-52 16,8-3 16-16,-16 13 4 16,8 14 8-16,0 17 4 15,0-3 0-15,0 13 24 16,12-6-12-16,-5-4 12 15,1-3-12-15,4-11-8 16,-1-6 0-16,5-11 28 16,-1 0-16-16,5-14 20 15,3 1-20-15,-4-14 0 16,4 3-8-16,-3-21-16 16,3 4 4-16,-4-21-32 0,1 8 20 0,-5-8 4 15,1 3 12-15,-5 12-36 16,5 12 20-16,-9 5-40 15,9 23 36-15,-8 11-4 16,3 9 16-16,1 15 44 16,0 7-24-16,-1-11 0 31,5 7-8-31,-1-20-4 0,1 3 0 0,3-11 68 16,0-6-36-16,1-14 16 15,-1 0-32-15,0-14 36 16,8 1-28-16,-15-29 48 15,7 1-40-15,1-21-8 16,-1 4-12-16,-3-4-12 16,3 14 4-16,0 6-24 15,-7 8 12-15,3 10-76 16,5 10 48-16</inkml:trace>
          <inkml:trace contextRef="#ctx0" brushRef="#br0" timeOffset="6288.9823">9004 446 592 0,'12'-10'220'0,"-12"10"-172"0,4-7-12 0,-1 0 84 16,1 4-72-16,-4-8 24 15,4 1-40-15,-8-7-4 16,4 6-16-16,-11-6-8 16,3 10 0-16,-11-3-24 15,3 13 12-15,-7 8-24 16,7 6 20-16,-7 14-20 16,4-7 16-16,3 4 28 15,5-1-8-15,15-3 28 16,0 0-20-16,3-6 12 15,9-5-12-15,-5-6 28 16,5 0-24-16,-5-7-4 16,-3 0-8-16,4-14-4 15,-4 4 0-15,3-11 0 16,-3-3 0-16,0-10-20 16,-1 3 12-16,1 0-12 15,4 7 8-15,-5 7-8 16,5-1 8-16,-4 11 16 15,3 7 0-15,1 7 24 16,4 4-16-16,-5 2 4 16,5 5-8-16,-5-5 28 15,1 5-20 1,-8-5 12-16,3 1-16 0,-3-4 0 0,0 1-4 0,-4-8 4 16,0 1-8-16,0-4-20 15,0 0 8-15,8 0-32 16,0 3 24-16,-4 1-20 15,11 6 20-15,-3-3 8 16,-5 3 8-16,5-3 16 16,4 3-8-16,-5-6 16 15,5 3-16-15,-5-7-4 16,1 7 0-16,-4-7 4 16,-1 0-4-16,-7 0-72 15,8 0 36-15,-16 0-32 16,8 0 40-16,0-7 12 15,0 3 8-15,-7-3-8 32,14-6 8-32,-7-5 12 0,12 8-4 0,-4-7 8 15,3 3-8-15,9-7 16 16,-5 8-12-16,-3-8-4 16,7 7 0-16,-11-3 12 15,11 3-8-15,-11 0-4 16,0 8 0-16,-4-5-4 15,-4 8 0-15,0-4 8 16,7 4-4-16,-7-1-12 16,0 4 4-16,0 0-16 15,0 0 12-15,0 0-24 16,0 0 20-16,0 4-20 16,0 2 16-16,8 1 36 0,-4 4-12 15,4-5 16-15,-1 5-12 16,5-4-8-16,-4 3 0 15,0-3 4-15,-5 0-4 16,5-4 24-16,11 4-16 0,-11-7-12 16,4 7-4-16,-4-17 20 15,11 6-8-15,-7-10-4 16,-5 1 0-16,1-11 12 16,4 3-8-16,-5-3-4 15,1 7 0-15,-8-7-40 16,4 13 20-16,-8 1-4 15,4 6 12-15,-8 8 16 16,1 10-4-16,-13 6-4 16,13 8 4-16,3 3 12 15,8 3-8-15,-4-3-12 16,0 0 0-16,15-7 40 16,-3 0-24-16,11-13 24 15,12-1-20-15,0-10-24 16,3 7 0-16,-3-21-68 15,-4 0 44-15,-4-3 4 16,0 0 16-16,-4-14 12 16,1 3 0-16,-1-9 0 15,0 13 0-15,-3 3 8 16,3 4-4-16,-4 10 76 16,0 7-44-16,1 14 32 15,3 6-40-15,-4 4 44 0,1 11-40 16,-1-4 56-16,0-4-52 0,-3-3 64 15,-4 4-60-15,-12-11-236 16,0 7 104-16</inkml:trace>
          <inkml:trace contextRef="#ctx0" brushRef="#br0" timeOffset="8231.8754">10324 907 2736 0,'43'0'632'0</inkml:trace>
        </inkml:traceGroup>
        <inkml:traceGroup>
          <inkml:annotationXML>
            <emma:emma xmlns:emma="http://www.w3.org/2003/04/emma" version="1.0">
              <emma:interpretation id="{3A033865-707A-4482-9E88-871102B00B58}" emma:medium="tactile" emma:mode="ink">
                <msink:context xmlns:msink="http://schemas.microsoft.com/ink/2010/main" type="inkWord" rotatedBoundingBox="12939,1004 12986,1005 12985,1215 12939,12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241.3741">11168 773 436 0,'4'-3'160'0,"0"3"-124"0,7 10-8 0,-7-3 72 15,0 7-60-15,0 10 16 16,0 3-32-16,-8 4-4 16,0 4-12-16,-15-4 4 15,-1 0-8-15</inkml:trace>
        </inkml:traceGroup>
        <inkml:traceGroup>
          <inkml:annotationXML>
            <emma:emma xmlns:emma="http://www.w3.org/2003/04/emma" version="1.0">
              <emma:interpretation id="{BAE61C22-6BF4-4C05-B4EF-4510B3E2A20B}" emma:medium="tactile" emma:mode="ink">
                <msink:context xmlns:msink="http://schemas.microsoft.com/ink/2010/main" type="inkWord" rotatedBoundingBox="13831,492 16052,500 16051,911 13829,9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811.8913">12457 381 488 0,'0'-11'180'0,"0"11"-140"0,0-6-12 16,-4-5 84-1,4 8-68-15,-7-8 24 16,3 1-36-16,-12-4-32 0,8 4 0 16,-15-4 0-16,8 11 0 0,-16-7-12 15,8 6 8-15,-12 1-4 16,0 3 0-16,4 3-12 16,8 4 12-16,3 3-12 15,9 4 8-15,3 7-8 16,8-1 8-16,12 8 16 15,-1-1 0-15,9 4 8 16,3 0-8-16,4 0-4 16,-8 0 4-16,1-3 4 15,-5-4-4-15,-15-3-4 16,-4-1 4-16,-15-3 12 16,3-6-8-16,-15-4-4 15,4 3 0-15,-11-10 12 16,7 7-8-16,0-14 16 15,7 7-16-15,5-7-12 16,7 4 0-16,5-11-16 16,3 10 12-16,12-13-48 15,7 3 28-15</inkml:trace>
          <inkml:trace contextRef="#ctx0" brushRef="#br0" timeOffset="42248.5154">12643 398 332 0,'-12'0'120'0,"12"0"-92"0,-11 0-8 0,3 0 96 16,8 0-68-16,-12 0 68 16,5 3-64-16,-5 4-28 15,4 4-16-15,-7 6 36 16,-5 0-24-16,5 11 24 15,-1-1-24-15,1 8-8 16,7-11-8-16,4 0-16 16,8 3 8-16,4-10 48 15,7 1-24-15,5-15 8 16,7 0-16-16,8-6 20 16,0 0-20-16,-1-8-20 15,1 4 0-15,-15-17 40 16,7 7-20-16,-27-10 0 15,4 3-8-15,-16-7-4 16,0 10 0-16,-7-7-28 16,7 15 16-16,-3-1-12 15,3 7 12-15,5 4 0 16,3 3 4-16,8 0 8 16,7 6 0-16,9-2-196 15,3 3 108-15,4-7-288 16,4 0 208-16</inkml:trace>
          <inkml:trace contextRef="#ctx0" brushRef="#br0" timeOffset="43508.8421">12937 370 520 0,'0'-3'192'0,"0"3"-152"0,-8 7-8 0,8 0 16 16,-7 3-32-16,3 14 32 16,4-3-32-16,-8 3 12 15,8 0-16-15,0 0-24 16,8 0 4-16,-4-3 20 15,11-4-4-15,-7-7-4 16,4 1 0-16,-1-4 12 16,5-1-8-16,3-9-12 15,-7 3 0-15,3-10-16 16,4-1 12-16,1-9 12 16,-1 6 0-16,1-7-12 15,-1 4 4-15,-11 0-16 16,11 3 12-16,-11 4 4 15,11 6 4-15,-11 4 0 16,-4 4 0-16,-4-1 16 16,0 8-8-16,0 2 40 15,-4 5-24-15,-4-5-12 16,8 5-8-16,-8-5-4 16,8 4 0-16,-4-6 16 15,8-1-8-15,-4 0-20 16,0 4 4-16,8-14 32 15,-8 4-16-15,8-4 16 16,-8 0-12-16,4-4 20 0,3 4-20 16,-7 0-4-16,0 0-4 0,0-7-4 15,8 4 0-15,-4-7 0 16,-4 3 0-16,8-7 24 16,0 0-12-16,-1-13-20 15,5 3 0 1,-1-14-4-16,5 7 4 0,3-7 0 15,8 14 0-15,-7-7-28 16,7 10 20-16,-8 4 32 16,12 10-8-16,-19 0-8 15,3 7-4-15,-7 7 20 16,0-3-8-16,-8 2 40 16,4 1-24-16,-4 0-24 15,0 0 0-15,0-7 36 16,0 0-24-16,0 0 16 15,0 0-16-15,0 0 0 16,7 0-4-16,-3-3 20 16,4 3-16-16,-8-4-40 15,4 4 16-15,-4-3 12 16,0 6 0-16,0-3 20 16,0 0-12-16,0 0-12 15,0 0 0-15,0 0-40 16,0 0 24-16,0 0 24 15,8 4 0-15,-1-4 20 16,5 0-16-16,0-4 4 16,-1 4-4-16,1-3-16 15,-1-1 4-15,-3-3 12 0,4 7-4 0,-8-6 16 16,3 2-12-16,-7 4-48 16,0 0 24-16,0 0 12 15,0 0 4-15,0 4 12 16,0 2-8-16,-3 5 8 15,3-4-8-15,-8-4-12 16,4 7 4-16,-8-6 4 16,5 3 0-16,-9 3-20 15,8 4 12-15,-7 3-24 16,7 0 20-16,-3 0-12 16,7 7 12-16,0-3 0 15,4 0 4-15,4-4 32 16,3 0-12-16,13-3 24 15,3-4-24-15,12-6 24 16,0-1-24-16,11-10 4 16,1 0-8-16,3-13 20 15,0-1-16-15,-3-10 32 16,-5 0-28-16,-11-7-4 16,-8 14-8-16,-15-14-24 15,0 14 12-15,-16 0 4 16,0 7 4-16,-11 7-20 15,4 3 12-15,-9 7 32 16,9 7-16-16,-4 10-8 16,3 0-4-16,4 7-4 15,9 11 0-15,6-15 60 0,9 11-28 16,19-14 24-16,4-3-28 0,23 0 52 16,0-7-40-16,8-7-200 15,-4 0 88-15,0-11-472 16,-8 5 308-16</inkml:trace>
        </inkml:traceGroup>
        <inkml:traceGroup>
          <inkml:annotationXML>
            <emma:emma xmlns:emma="http://www.w3.org/2003/04/emma" version="1.0">
              <emma:interpretation id="{FD582839-70E8-4A36-A3A8-C890C2B74352}" emma:medium="tactile" emma:mode="ink">
                <msink:context xmlns:msink="http://schemas.microsoft.com/ink/2010/main" type="inkWord" rotatedBoundingBox="16564,367 18143,372 18140,1060 16562,1055"/>
              </emma:interpretation>
              <emma:one-of disjunction-type="recognition" id="oneOf5">
                <emma:interpretation id="interp5" emma:lang="" emma:confidence="1">
                  <emma:literal>free</emma:literal>
                </emma:interpretation>
                <emma:interpretation id="interp6" emma:lang="" emma:confidence="0">
                  <emma:literal>once</emma:literal>
                </emma:interpretation>
                <emma:interpretation id="interp7" emma:lang="" emma:confidence="0">
                  <emma:literal>tree</emma:literal>
                </emma:interpretation>
                <emma:interpretation id="interp8" emma:lang="" emma:confidence="0">
                  <emma:literal>one</emma:literal>
                </emma:interpretation>
                <emma:interpretation id="interp9" emma:lang="" emma:confidence="0">
                  <emma:literal>ome</emma:literal>
                </emma:interpretation>
              </emma:one-of>
            </emma:emma>
          </inkml:annotationXML>
          <inkml:trace contextRef="#ctx0" brushRef="#br0" timeOffset="44858.0291">14873 288 364 0,'4'-24'132'0,"-4"24"-100"0,19-24-12 0,-7 10 52 16,3 7-44-16,-15-10 60 15,19 7-52-15,-19-4 44 16,12-3-44-16,-4 3 52 15,-4 3-52-15,-8 8-24 16,4 3-12-16,-8 17 52 16,-4 11-28-16,-22 34 0 15,3 7-16-15,0 20 28 16,4-13-20-16,7-4 4 16,9-10-12-16,3 0 4 15,16-11-8-15,7-9 16 16,4-15-12-16,1-6 4 15,3-11-4-15,-4-20-32 16,1 3 12-16,-5-14-64 16,1 4 40-16,-12-14 0 15,-1 4 20-15,-6-18 28 16,-1 4-4-16,-8-18-4 16,4 11 0-16,1 0-4 15,7 10 0-15,0 7 0 16,7 3 0-16,1 8-36 15,4 6 20-15,-5 4-4 16,17 3 12-16,-1 0 32 16,12 4-12-16,3-1-20 15,1 4 0-15,0 7-4 0,0 3 4 16,-12 14 8-16,-8-3 0 16,-15 10 16-16,0 0-8 15,-16 3 4-15,4-3-4 16,-7-7 12-16,3 1-12 0,-7-8 24 15,15-4-20-15,-11-6 48 16,15 0-32-16,-12-10 4 16,12-1-20-16,-8-6 12 15,8 0-16-15,0-7 4 16,8-1-4-16,4-16 12 16,-5 6-12-16,13-9-40 15,-1 9 20-15,12 0-32 16,0 11 24-16,0 10-36 15,4 0 36-15,4 14 8 16,-5 0 8-16,1 7-16 16,-4 7 12-16,-4-8 12 15,-4 8 0-15,1-7 16 16,-1-4-12-16,0-6 16 16,4-4-16-16,-4-11 16 15,-3 4-16-15,-5-10 16 16,1 0-16-16,-8-17 4 15,3 3-4-15,-7-4 4 16,4 11-8-16,-8-3 24 16,8 9-16-16,-16 8-20 15,8 0 0-15,-12 13-12 16,1 7 8-16,-13 15 8 16,9 2 4-16,-5 8 24 0,9 2-12 0,3 1 32 15,4 0-28-15,12-10 48 16,11-1-36-16,24-10 48 15,7-3-44-15,12-14 12 16,-4 0-28-16,0-7 0 16,0 0-8-16,-15-10 20 15,-4 0-16-15,-16-14-4 16,0 7-4-16,-11-11 4 16,-4 11-4-16,-12-7-28 15,0 11 12-15,-8-1-48 16,1 11 32-16,-9 6-20 15,5 15 28-15,-5 6-24 16,9 4 24-16,7 16 0 16,4-2 12-16,11-1 68 15,9-3-32-15,19-3 40 16,-1-4-36-16,20-10-124 16,0-1 48-16,8-13-512 15,-8-7 308-15</inkml:trace>
        </inkml:traceGroup>
      </inkml:traceGroup>
    </inkml:traceGroup>
    <inkml:traceGroup>
      <inkml:annotationXML>
        <emma:emma xmlns:emma="http://www.w3.org/2003/04/emma" version="1.0">
          <emma:interpretation id="{F2B36A2B-E47B-499E-905D-84DBDD4F322C}" emma:medium="tactile" emma:mode="ink">
            <msink:context xmlns:msink="http://schemas.microsoft.com/ink/2010/main" type="paragraph" rotatedBoundingBox="3605,1348 21168,1314 21171,2768 3607,28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A62603-2764-4603-B085-5139EBE9BA77}" emma:medium="tactile" emma:mode="ink">
              <msink:context xmlns:msink="http://schemas.microsoft.com/ink/2010/main" type="line" rotatedBoundingBox="3605,1348 21168,1314 21171,2768 3607,2802"/>
            </emma:interpretation>
          </emma:emma>
        </inkml:annotationXML>
        <inkml:traceGroup>
          <inkml:annotationXML>
            <emma:emma xmlns:emma="http://www.w3.org/2003/04/emma" version="1.0">
              <emma:interpretation id="{9DA3C927-5308-4EAA-A6B2-AE405EB6DA87}" emma:medium="tactile" emma:mode="ink">
                <msink:context xmlns:msink="http://schemas.microsoft.com/ink/2010/main" type="inkWord" rotatedBoundingBox="3605,1348 6654,1342 6656,2581 3607,258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516.2645">3707 1448 312 0,'-3'-10'112'0,"3"3"-84"0,-8 0-12 0,8 4 160 31,0-1-100-31,0-3 68 0,0 4-84 0,0-4 44 16,0 7-60-16,0-7 84 16,0 7-72-16,0-3-8 15,0 3-32-15,0-4-4 16,0 8-4-16,0-4 12 15,0 0-12-15,8 0-4 16,-5 3 0-16,13-3-4 16,11 0 0-16,12 0 8 15,7-7-4-15,8 4 16 16,12-4-12-16,0 0-4 16,0 7 0-16,-12-7-4 15,-4 7 0-15,-3-3 16 16,-9 3-8-16,-3 0-4 15,0 3 0-15,-8 1-4 16,-4-1 0-16,-3 0 0 16,-5 4 0-16,-11-7 44 15,0 0-24-15,-8 0 0 16,4 7-12-16,-4-3-24 16,-3 3 8-16,-5 6 12 15,-4-2 0-15,-3 6-12 16,11 4 4-16,-11 13 4 15,0 4 0-15,-5 14-28 16,9-4 16-16,-8 8 4 0,7-4 8 16,-7-4 0-16,11-3 0 0,-15-4 0 15,12-6 0 1,-8-8 24-16,-1 1-12 0,1-14 4 16,-4-4-8-16,-8-10 12 15,12-3-12-15,-8-15 24 16,4 5-20-16,-8-15-12 15,4 7-4-15,-8-13 4 16,12 6 0-16,-8-13-12 16,8 6 8-16,-4-13 4 15,12 6 0-15,-8-6 0 16,11 7 0-16,-3 3-20 16,7 10 12-16,9 4-40 15,3 6 28-15,0 5 8 16,7 9 8-16,5 4-120 15,3 4 68-15</inkml:trace>
          <inkml:trace contextRef="#ctx0" brushRef="#br0" timeOffset="15167.0877">4853 1483 644 0,'-11'-7'236'0,"11"7"-180"0,-12 0-20 16,4 3 88 0,8 8-76-16,-11 10 32 15,-1 3-44-15,-11 14 4 0,0 0-24 0,-16 7 0 16,4-4-8-16,-15 4 12 16,11-7-12-16,-7-7-12 15,7 0 0-15,0-3 28 16,12-11-12-16,4 4-12 15,7-7-4-15,5-8-128 16,7 1 72-16</inkml:trace>
          <inkml:trace contextRef="#ctx0" brushRef="#br0" timeOffset="14893.9175">4455 1580 528 0,'7'7'196'0,"-7"-7"-152"0,24 24-12 0,-13-10 96 16,5 3-76-16,7 7 52 15,4 7-64-15,8 0 16 16,0-3-36-16,3-4 0 16,-3-3-12-16,-4-1 28 15,0 1-20-15,-8-7 4 16,1 0-12-16,-5-11 36 16,-4 11-20-16,-3-14 20 15,-4 7-24-15,-8-7-52 16,0 0 16-16,0-7-228 15,4 7 136-15</inkml:trace>
          <inkml:trace contextRef="#ctx0" brushRef="#br0" timeOffset="57260.394">1897 1544 196 0,'-12'-10'72'0,"12"10"-56"0,-8 0-4 16,-3 0 160 0,11 0-96-16,-8 0 60 15,8 0-80-15,-12 10 28 16,9-10-48-16,-1 0 16 16,-4 3-32-16,8-3 8 15,0 4-16-15,-8-4 0 16,16 0-4-16,-8-4 28 15,8 4-20-15,3-3 20 0,9-7-20 0,7-4-24 16,8 7 0-16,11-10-4 16,0 6 4-16,16 1 16 15,0 3-4-15,-4 0-12 16,-3 7 4-16,-9-7 4 16,-7 7 0-16,0-3 0 15,-12 6 0-15,0-6 8 16,-8 3-4-16,0 0 24 15,-11 0-16-15,-4 0 12 16,4 0-12-16,-8 0-8 16,0 7 0-16,-8 7-4 15,4 6 0-15,-11 15-20 16,3 2 12-16,-7 12 20 16,3-1-4-16,-15 3-4 15,0-6 0-15,-4-7 20 16,12-7-12-16,-19-7 12 15,7-3-12-15,-4-8 0 16,8 1-4-16,-4-10 48 16,8-4-32-16,-4-4 60 15,12-3-48-15,-8-20 20 16,11 10-36-16,-3-28-8 16,7 14-8-16,-3-14-16 15,11 11 8-15,-4-1 4 0,0 11 0 16,5 11-28-16,6 2 16 0</inkml:trace>
          <inkml:trace contextRef="#ctx0" brushRef="#br0" timeOffset="57743.1786">3023 1454 384 0,'-15'4'140'0,"15"-4"-108"0,-16 17-8 15,5 0 120-15,7-3-84 0,-12 14 28 16,5 9-52-16,-20 8 12 16,4 3-28-16,-20 0 36 15,5-3-32-15,-13 0 4 16,13-7-16-16,-5 0 12 16,16-7-16-16,4-4 4 15,12-13-4-15</inkml:trace>
          <inkml:trace contextRef="#ctx0" brushRef="#br0" timeOffset="57501.6056">2702 1561 560 0,'27'34'208'0,"-27"-34"-164"0,39 59-8 0,-16-32 4 16,0-2-28-16,8 6 40 15,0-1-28-15,0 1-12 16,-4-6-8-16,-4-5 40 16,-3-3-24-16,-9-3 52 15,1-4-40-15,-4-6-324 16,0-4 160-16</inkml:trace>
          <inkml:trace contextRef="#ctx0" brushRef="#br0" timeOffset="58072.053">3821 1124 236 0,'-20'-14'88'0,"20"14"-68"0,-19 0-4 16,0 0 184-1,11 7-112-15,-15 0 60 16,-1 3-84-16,-7 4-20 16,4 7-28-16,-19 6 52 15,7 1-40-15,-15 23 40 16,8 8-36-16,-9 34 36 15,13 3-40-15,3 25 4 0,12-11-20 16,15 17 44-16,24-13-28 16,23-4 72-16,11-17-52 0,28-11-492 15,-1-13 240-15</inkml:trace>
        </inkml:traceGroup>
        <inkml:traceGroup>
          <inkml:annotationXML>
            <emma:emma xmlns:emma="http://www.w3.org/2003/04/emma" version="1.0">
              <emma:interpretation id="{36641820-141E-4C81-8F73-EE63CA08B5F3}" emma:medium="tactile" emma:mode="ink">
                <msink:context xmlns:msink="http://schemas.microsoft.com/ink/2010/main" type="inkWord" rotatedBoundingBox="7018,1439 8612,1436 8614,2578 7020,2581"/>
              </emma:interpretation>
            </emma:emma>
          </inkml:annotationXML>
          <inkml:trace contextRef="#ctx0" brushRef="#br0" timeOffset="18555.4747">5271 1953 612 0,'-27'-21'228'0,"27"21"-180"0,-7-7-12 15,7 7 132 1,7-3-100-16,1-1 24 16,11 8-52-16,8-8 28 15,12 4-40-15,8-7 20 16,11 4-28-16,4-4 16 0,3 7-20 0,-6-4 36 15,-5 4-28-15,-8-3-32 16,-15 6 4-16,0-6-308 16,-4-1 172-16</inkml:trace>
          <inkml:trace contextRef="#ctx0" brushRef="#br0" timeOffset="18314.8351">5949 1497 520 0,'8'-7'192'0,"-8"7"-152"0,3-7-8 0,-3 7 116 16,0 0-88-16,0 0 44 16,4 0-60-16,-8-4-8 15,1 8-20-15,-9-4-12 16,0 0 0-16,-15 0-4 15,4 0 0-15,-20 0 16 16,12 0-8-16,-23-4-12 16,12 4 0-16,-5-3-4 15,5 0 0-15,3-8 68 16,8 4-32-16,-4-3 24 16,16 6-32-16,-1-2 28 15,9 2-32-15,-5 1-48 16,9 3 16-16,-9 3-24 15,12 7 24-15,-7 8 16 16,3 6 4-16,-8 14-20 16,9 3 8-16,-1 18-24 15,0-4 20-15,-7 11 12 16,15-7 4-16,-16 10 24 16,16-4-16-16,-11 4 24 15,3-6-24-15,-4-8-12 16,-3-10-4-16,3-7 20 0,-3-7-8 15,3-4 24-15,4-13-20 0,8-3 12 16,0-11-12-16,8 0-24 16,4-7 4-16,7 0-24 15,-4 7 20-15,13 0-12 16,-5 3 12-16,0 8 16 16,0 2 0-16,0-6 8 15,1 11-8-15,3-15 8 16,0 4-8-16,0-4-4 15,0 4 4-15,0-7 28 16,-4 0-16-16,-3-7-156 16,-1 4 76-16,-3-7-592 15,-1-1 364-15</inkml:trace>
          <inkml:trace contextRef="#ctx0" brushRef="#br0" timeOffset="18887.8441">5600 1245 696 0,'-27'-7'256'0,"27"7"-196"0,-15 7-20 16,15-7 180 0,0 0-128-16,0-4-36 15,15 1-36-15,12-4 24 16,4 0-24-16,16-3 0 16,7 10-12-16,4-7 36 15,-4 7-20-15,-3-4-4 16,-5 4-12-16,-7 4-316 0,-8 3 172 0</inkml:trace>
          <inkml:trace contextRef="#ctx0" brushRef="#br0" timeOffset="20071.1275">6406 2101 464 0,'0'0'176'0,"0"0"-140"0,0 0-8 0,0 0 108 15,0 0-80-15,0 0 48 16,7 0-60-16,1 0 20 16,4 0-36-16,3 0-8 15,5 0-12-15,3 0 20 16,4 0-16-16,0-3 4 16,4 3-8-16,0-4-8 15,4 4 4-15,-12-3-16 16,4-1 8-16,4-3 12 15,-8 7-4-15,-3-6 24 16,-1 6-16-16,-7-4 12 16,-5 4-12-16,5 0-24 15,-4 4 4-15,-8-1-692 0,7 4 384 0</inkml:trace>
          <inkml:trace contextRef="#ctx0" brushRef="#br0" timeOffset="19517.1904">6506 1794 572 0,'-11'3'208'0,"11"-3"-160"0,-8 0-12 0,4 0 100 15,8 0-80-15,-4-3 32 16,8 3-52-16,-1-7 12 15,9 7-28-15,3-4 44 16,1 4-36-16,3-3 12 16,0 3-24-16,8-3 0 15,0 3-8-15,-4-4 4 16,0 4-8-16,-4 0 24 16,1 4-16-16,-5-4 12 15,-4 0-12-15,-7 0 36 16,4 0-24-16,-8 0-120 15,0 0 52-15</inkml:trace>
        </inkml:traceGroup>
        <inkml:traceGroup>
          <inkml:annotationXML>
            <emma:emma xmlns:emma="http://www.w3.org/2003/04/emma" version="1.0">
              <emma:interpretation id="{CBA800F4-A51E-44CC-9B76-B1DAB3875A73}" emma:medium="tactile" emma:mode="ink">
                <msink:context xmlns:msink="http://schemas.microsoft.com/ink/2010/main" type="inkWord" rotatedBoundingBox="9061,1428 13247,1420 13250,2783 9064,279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530.1233">8008 1911 476 0,'-11'31'176'0,"11"-31"-136"0,-4 100-12 0,0-44 64 15,4-4-56-15,-4 13-4 16,0-3-20-16,-7-3 96 16,3-4-60-16,-12-10 88 15,5-7-80-15,-8-7 60 16,3-7-64-16,-7-10 16 15,4-3-40-15,-4-25-8 16,8 3-12-16</inkml:trace>
          <inkml:trace contextRef="#ctx0" brushRef="#br0" timeOffset="22353.4853">8562 1828 392 0,'0'-3'148'0,"0"3"-116"0,-4-4-8 15,4 1 108 1,0 6-76-16,-16-3-4 0,13 4-32 16,-17 3 20-16,5 3-24 15,-5 7 20-15,1 1-20 0,-8 9 36 16,8 1-28-16,-9 6 12 15,9 4-20-15,8 0 8 16,3-3-12-16,8-7 12 16,8-8-16-16,3-9 40 15,8-4-24-15,-3-11 4 16,7-3-16-16,8-10-16 16,-4 0 0-16,0-11-16 15,-3 7 12-15,-5-10-32 16,0 7 24-16,-7 0 4 15,-4 10 12-15,-8 4-36 16,0 6 20-16,0 11-12 16,0 7 16-16,7 10 0 15,5 7 4-15,11 4 32 16,8-4-12-16,8-7-4 16,4 0-4-16,-1-13 40 15,-3-1-24-15,-4-13 8 16,-1-1-16-16,-6-17 20 15,-5 4-20-15,-8-14 12 16,-3 7-12-16,-8-11 0 31,4 4-4-31,-12-10 12 0,4 10-12 0,-4-7-20 16,4 17 4-16,-4-3-24 0,8 7 20 16,0 10-304-16,7 0 176 15</inkml:trace>
          <inkml:trace contextRef="#ctx0" brushRef="#br0" timeOffset="23029.8126">8910 2547 476 0,'-11'7'176'0,"11"-7"-136"0,3 0-12 0,1-4 144 16,8 4-100-16,3-10 16 15,9-1-52-15,7-13-8 16,3 4-16-16,17-18 0 16,3 6-4-16,12-30-8 15,-4 7 4-15,-8-24 12 16,-4 10-8-16,-7-7-4 15,-12 13 0-15,-8-6-16 16,-4 14 8-16,-3 3 48 16,-4 14-24-16,-9 4 24 15,1 10-24-15,-8 6-52 16,4 15 16-16,4 10 20 16,0 10 0-16,-4 7-8 0,0 4 0 15,0 3 40-15,0 3-24 16,-8 1 24-16,5-1-20 0,-1 1-8 15,4-4-4-15,-4-7 28 16,8 0-16-16,-4-10 4 16,7 0-12-16,1-17 4 15,4-8-8-15,3-6-80 16,5-4 40-16,3-10-76 16,0 7 68-16,0-11-8 15,4 8 32-15,-3-4 12 16,-1 7 8-16,-8-4 32 15,1 11-16-15,-8-4 76 16,-1 7-56-16,-7 4 12 16,0 10-28-16,-7 7-4 15,-1 3-8-15,-8 7 20 16,9 8-16-16,-5-1 12 16,8 0-12-16,-4 0-8 15,4 0 0-15,1 0 48 16,6 1-28-16,-3-1 32 15,0-4-28-15,0-2-36 16,0-1 4-16</inkml:trace>
          <inkml:trace contextRef="#ctx0" brushRef="#br0" timeOffset="21229.8529">7284 1946 600 0,'-4'-4'224'0,"8"4"-176"0,-4 4-12 15,8-8 28 1,4 4-44-16,7-3 60 15,8-1-44-15,12 1 20 16,7 3-36-16,1 0-8 16,-1 0-8-16,-7 0 4 15,-4 3-4-15,-8 1 16 0,-8 3-12 16,-3-4 32-16,-9 4-24 0,-7-7 20 16,0 0-20-16</inkml:trace>
          <inkml:trace contextRef="#ctx0" brushRef="#br0" timeOffset="21664.9981">7919 1441 840 0,'12'-34'312'0,"-12"34"-244"0,8 3-16 0,-8 4-20 16,11 0-28-16</inkml:trace>
          <inkml:trace contextRef="#ctx0" brushRef="#br0" timeOffset="24155.5804">10162 1699 572 0,'-8'-7'208'0,"8"7"-160"0,0 3-12 0,0-3 40 16,0 0-48-16,-4 7 8 15,4 3-24-15,-8 8 28 16,4 6-24-16,-7 3 40 16,7 8-32-16,-4-1 4 15,8 4-16-15,-8 3 36 16,8 1-24-16,-7-1-12 16,7 0-8-16,-8-6 48 15,4-5-28-15,0-9 24 16,4 0-28-16,0-14-8 15,4-4-8-15,8-17-444 16,3 1 240-16</inkml:trace>
          <inkml:trace contextRef="#ctx0" brushRef="#br0" timeOffset="24671.9544">10119 1964 748 0,'-4'-7'276'0,"4"7"-216"0,19-11-16 15,-3 5 40 1,-1 6-56-16,16-11 16 16,0 4-28-16,8 0 8 15,4 1-12-15,-8 2 0 16,-4 4-4-16,-4-3 12 15,-8 6-12-15,-4-6-136 0,-11-1 72 16,4-3-300-16,0 4 200 0</inkml:trace>
          <inkml:trace contextRef="#ctx0" brushRef="#br0" timeOffset="25043.0614">10274 1365 592 0,'-4'-17'220'0,"4"17"-172"0,-8-7-12 0,4 3 156 15,4 4-112-15,-7-3 100 16,7 3-104-16,4 0-52 15,3 0-16-15,16-10 16 16,8 6-12-16,24 1 12 16,3 3-12-16,0-4-8 15,8 8 0-15,-20-4 28 16,0 0-16-16,-7 0-4 16,-12 0-8-16,-11-7 28 15,-1 7-16-15,-11-7 12 16,0 7-16-16,-8-3 0 15,0 3-4-15,-3-4-112 16,7 4 56-16,-8 4-568 0,8 6 336 0</inkml:trace>
          <inkml:trace contextRef="#ctx0" brushRef="#br0" timeOffset="24426.3026">10634 1637 476 0,'0'-17'176'0,"0"17"-136"0,0 3-12 0,0 0 100 16,4 1-76-16,-4 6 40 16,0 4-52-16,0 10 20 15,0 4-32-15,0 3 0 16,0 3-16-16,-4 4 36 16,-4 0-24-16,0 10 4 15,-3 0-16-15,-5 7 12 16,5-7-16-16,-1-6 32 15,-3-5-24-15,3-9-12 16,-4-4-8-16,5-10-356 16,3-4 192-16</inkml:trace>
          <inkml:trace contextRef="#ctx0" brushRef="#br0" timeOffset="27446.3945">11110 2359 808 0,'8'-3'300'0,"-8"3"-232"0,4 14-20 0,-8-7 52 16,4-1-64-16,-20 8 68 16,5 3-64-16,-24 4 0 15,0 3-24-15</inkml:trace>
          <inkml:trace contextRef="#ctx0" brushRef="#br0" timeOffset="58836.5866">11296 1241 444 0,'8'-28'164'0,"-8"22"-124"0,0-8-16 15,0 7 112 1,3 7-80-16,1 0 24 15,8 7-48-15,3 13 24 16,1 8-32-16,3 34 12 0,4 7-20 0,1 24 20 16,-1-4-24-16,-11-6 76 15,-1-4-52-15,-30-3 68 16,3-4-64-16</inkml:trace>
        </inkml:traceGroup>
        <inkml:traceGroup>
          <inkml:annotationXML>
            <emma:emma xmlns:emma="http://www.w3.org/2003/04/emma" version="1.0">
              <emma:interpretation id="{85D0FA58-4AAA-45EB-ABE6-AAFF37E962C2}" emma:medium="tactile" emma:mode="ink">
                <msink:context xmlns:msink="http://schemas.microsoft.com/ink/2010/main" type="inkWord" rotatedBoundingBox="15393,1402 17885,1397 17887,2410 15394,241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329.3027">13731 1630 520 0,'-27'-10'192'0,"27"10"-152"0,-20-7-8 0,9 3 116 16,7 4-88-16,-8-3 80 15,8-1-80-15,4-3-4 16,4 7-36-16,8-6-40 16,7 6 12-16,16-4 0 15,4 4 8-15,15-3 16 16,4 6-8-16,4 1-12 15,-12 2 0-15,-3 1 4 16,-5-3 0-16,-11 3-12 16,-8 0 8-16,-15-1 12 15,-4 8-4-15,-12-10-20 16,1 9 8-16,-13-6 4 0,1 7 4 16,-8 10-20-16,7-3 12 0,-7 6 12 15,4 4 0 1,-8 7 8-16,8 3-8 0,-8 8-20 15,12-1 8-15,-5-4 4 16,9-6 4-16,-1-10 32 16,9-7-16-16,-5-15 48 15,4-2-36-15,-3-18 20 16,7-3-28-16,-8-18 8 16,4 4-16-16,-7-3 12 15,3 3-16-15,-7-14-4 16,4 11 0-16,-5-7-24 15,1 6 12-15,-1 1 4 16,13 10 4-16,-9 0-28 16,12 10 16-16,-7 4-12 15,11 6 12-15,8 1-52 16,-1 6 32-16</inkml:trace>
          <inkml:trace contextRef="#ctx0" brushRef="#br0" timeOffset="28571.4957">14203 1633 624 0,'16'31'228'0,"-16"-31"-176"0,38 48-16 0,-22-27 44 15,3-4-52-15,4 4 32 16,4 3-32-16,1-3 8 15,2-4-20-15,1 0 28 16,-3-3-28-16,-9-4 48 16,0 0-36-16,-7-6-224 15,-12 3 104-15</inkml:trace>
          <inkml:trace contextRef="#ctx0" brushRef="#br0" timeOffset="28770.528">14474 1692 528 0,'-8'-17'196'0,"8"17"-152"0,-15 0-12 0,3 3 104 16,4 7-80-16,-11 8 16 15,0 2-48-15,-12 11 24 16,4-7-32-16,-4 4 4 16,7-4-12-16,1 0 20 15,8-3-16-15,-1 3 24 16,12-11-24-16,4-6-100 15,8-3 44-15</inkml:trace>
          <inkml:trace contextRef="#ctx0" brushRef="#br0" timeOffset="29020.6909">14869 1444 612 0,'11'-10'228'0,"-11"10"-180"0,-3 13-12 0,-1 5 60 16,8 6-60-16,-12 14-4 16,4 6-20-16,-8 11 0 15,1 0-8-15,-5 4 24 16,5-7-16-16,-5 3 12 16,5-4-12-16,-1 1 12 15,4-7-16-15,0-11 48 16,5-3-28-16,6-17-84 15,5-7 28-15</inkml:trace>
          <inkml:trace contextRef="#ctx0" brushRef="#br0" timeOffset="29473.1034">14850 1836 664 0,'15'-7'244'0,"-15"7"-188"0,39-3-16 0,-20 0 56 15,0-1-60-15,12-6-20 16,4 6-16-16,4 1 60 16,0 3-32-16</inkml:trace>
          <inkml:trace contextRef="#ctx0" brushRef="#br0" timeOffset="29788.7339">15035 1186 644 0,'-4'-21'236'0,"4"21"-180"0,4 0-20 0,0 0 124 16,0 0-96-16,4 0 36 16,7 7-60-16,20-7 20 15,4 0-32-15,11 0 44 16,1 0-40-16,7-7-52 15,-4 11 12-15,4-8-540 16,-12 4 300-16</inkml:trace>
          <inkml:trace contextRef="#ctx0" brushRef="#br0" timeOffset="29275.8693">15353 1403 572 0,'19'-24'208'0,"-19"24"-160"15,0 10-12-15,0 4 4 16,0 0-28-16,-4 23 48 16,4 5-32-16,-4 16 4 15,1-3-20-15,-5 11 20 16,4-11-20-16,-8 3 32 16,5-3-28-16,-9 11 20 15,8-4-20-15,-11-4 28 16,3-10-28-16,1-10-12 0,3-7-8 0,1-14-436 15,7-3 240-15</inkml:trace>
          <inkml:trace contextRef="#ctx0" brushRef="#br0" timeOffset="30312.6279">15910 1867 528 0,'8'0'196'0,"-8"0"-152"0,23 0-12 0,-3 0 88 16,3 4-72-16,8-1 8 16,0 1-36-16,0-4-28 15,-4 6 0-15</inkml:trace>
          <inkml:trace contextRef="#ctx0" brushRef="#br0" timeOffset="30148.1901">15918 1764 548 0,'-8'-3'204'0,"8"3"-156"0,8 0-16 0,4 0 104 15,-1 3-80-15,5-3 24 16,3 3-48-16,8-3 24 15,-8 4-32-15</inkml:trace>
        </inkml:traceGroup>
        <inkml:traceGroup>
          <inkml:annotationXML>
            <emma:emma xmlns:emma="http://www.w3.org/2003/04/emma" version="1.0">
              <emma:interpretation id="{6840F39A-E87F-4F07-B48B-C0F3CDBFD64B}" emma:medium="tactile" emma:mode="ink">
                <msink:context xmlns:msink="http://schemas.microsoft.com/ink/2010/main" type="inkWord" rotatedBoundingBox="18356,1333 21168,1327 21170,2571 18359,25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1425.6027">16770 1778 124 0,'-8'-11'44'0,"12"11"-32"0,-4 4-4 0,-4-4 160 16,4 0-92-16,-4 3 52 15,4 8-80-15,-4 6 72 16,4 4-68-16,0 16 0 16,0 5-32-16,0 13 16 15,0 3-24-15,0 4 32 16,0-3-28-16,-4-4 40 16,0-17-32-16,-11-1 64 15,3-9-48-15,-7-11 20 16,0 4-40-16,-9-14 16 15,9-4-20-15,-4-13 20 16,7 3-24-16,1-31-32 16,11 4 12-16</inkml:trace>
          <inkml:trace contextRef="#ctx0" brushRef="#br0" timeOffset="31558.9578">16855 1389 716 0,'0'-21'264'0,"0"21"-204"0,11 0-16 16,-7 0 52 0,0 4-60-16,4-4 24 0,7 7-40 0</inkml:trace>
          <inkml:trace contextRef="#ctx0" brushRef="#br0" timeOffset="32173.5927">17312 1795 444 0,'-8'-3'164'0,"8"3"-124"0,0-11-16 0,-4 8 112 16,0 6-80-16,-4-3 68 16,1 4-72-16,-9-4-28 15,8 7-16-15,-11 3 8 16,4 4-8-16,-1-1-20 16,4 5 4-16,5 2 4 15,7 4 4-15,0 0 32 16,7 1-16-16,1-5 4 15,12-3-12-15,-13-6 48 16,13-1-32-16,-13-10 32 16,13-3-28-16,-9-11-8 15,-3 4-12-15,0-4 12 0,3 3-12 16,-3-2-12-16,0 6 0 0,-8 0-92 16,4 7 48-16,-4 3-4 15,8 8 32-15,3 2 12 16,5 8 8-16,11-4 8 15,0 4-4-15,4-7 52 16,8-4-32-16,-1-10 24 16,-3 0-28-16,-16-14 60 15,1 0-44-15,-1-10 28 16,-11 4-36-16,-8-11-8 16,8 7-12-16,-16-14 12 15,8 7-12-15,0-10-4 16,11 10 0-16,-3 0-32 15,0 7 16-15,11 6-56 16,1 8 36-16,7-4-284 16,-8 14 176-16</inkml:trace>
          <inkml:trace contextRef="#ctx0" brushRef="#br0" timeOffset="32519.012">18330 1589 624 0,'7'-14'228'0,"-7"14"-176"0,8-7-16 0,-8-3 104 31,0 3-84-31,-8-7 48 0,8 7-60 16,-19-3-52-16,4 3 4 0,-13 7 4 15,5 7 4-15,-15 3-48 16,3 11 28-16,-8 3-8 16,8 7 16-16,0 7 32 15,8 3-12-15,4-3 12 16,8 0-12-16,3-4 12 16,12 0-16-16,8-6 60 15,7-1-40-15,16-6 40 16,4 0-36-16,8-7-28 15,-1-1-4-15</inkml:trace>
          <inkml:trace contextRef="#ctx0" brushRef="#br0" timeOffset="32686.9583">18008 1826 612 0,'-11'-14'228'0,"11"14"-180"0,11-3-12 16,1-4 96-1,7 7-80-15,20-7-4 16,4 7-28-16,11-7 12 16,-4 7-20-16,0-7 48 15,-3 14-32-15</inkml:trace>
          <inkml:trace contextRef="#ctx0" brushRef="#br0" timeOffset="34549.1121">18663 1912 508 0,'-16'0'188'0,"16"0"-148"0,4 3-8 0,0-3 132 15,7 4-96-15,17-4 44 16,3 0-68-16,19-4 28 16,8 4-40-16,-4 0 16 15,4 4-28-15,-4-4 28 16,-11 0-32-16,0 0 40 15,-9 0-32-15,-3-4 12 16,-7 1-20-16,-9-4-44 16,-3 4 16-16</inkml:trace>
          <inkml:trace contextRef="#ctx0" brushRef="#br0" timeOffset="33497.1133">18810 1396 540 0,'0'-10'200'0,"0"10"-156"0,11-4-12 0,-11 1 80 16,4 3-68-16,-4-4 36 15,0 4-48-15,0-3-8 16,0 6-16-16,0 1-16 16,0 6 4-16,-4 18 28 15,0-1-12-15,-3 21 12 16,3 4-12-16,-8 6 28 16,4-6-24-16,-7-4 20 15,11-3-20-15,-4-4-8 16,8-6-4-16,-4-4 28 15,1-7-16-15,-1-7 76 16,4 0-56-16,0-10 76 16,0-4-64-16,0-6 8 15,4 3-32-15,-4-4-128 16,7 1 56-16,-7-4-160 0,0 7 120 0,0-7-112 16,8 7 116-1,-8-7-228-15,0 7 172 0</inkml:trace>
          <inkml:trace contextRef="#ctx0" brushRef="#br0" timeOffset="34306.4666">18794 1678 652 0,'0'0'244'0,"0"0"-192"0,20 0-12 15,-1 0 128 1,8 0-100-16,12 0 0 16,-1 3-44-16,5-3 44 15,-4 4-36-15,-4-4 28 0,-4 3-32 0,-4 1 28 16,0-1-32-16,-12-3 12 15,1 4-20-15,-12-4-36 16,3 7 12-16,-7-1-228 16,0 1 128-16</inkml:trace>
          <inkml:trace contextRef="#ctx0" brushRef="#br0" timeOffset="34049.2702">18845 1444 548 0,'-4'-14'204'0,"4"14"-156"0,19-7-16 0,-15 4 124 16,4 3-92-16,-5-3 88 16,5 3-88-16,8-11 28 15,3 8-52-15,16-8 20 16,0 5-32-16,11-8 0 16,1 3-16-16,7-2 20 15,-4 6-20-15,1 0 12 16,-9 3-12-16,-7-2 20 15,0 2-20-15,-12 1 12 16,-8 3-12-16,-18 3-60 16,-5 4 24-16</inkml:trace>
          <inkml:trace contextRef="#ctx0" brushRef="#br0" timeOffset="35115.1242">18922 1117 548 0,'-4'-7'204'0,"4"7"-156"0,16 7-16 16,-13-7 104 0,1 0-80-16,-4-7 120 15,0 7-100-15,4 0 16 16,0 0-56-16,4 0-12 0,7 0-16 0,8-7-8 15,8 14 4-15,8-17 28 16,4 10-16-16,3-3 32 16,-3 3-32-16,-1-4 4 15,-3 8-12-15,-8-4 20 16,-4 0-16-16,-19 0 32 16,0 0-28-16,-8-4-68 15,0 4 28-15</inkml:trace>
        </inkml:traceGroup>
      </inkml:traceGroup>
    </inkml:traceGroup>
    <inkml:traceGroup>
      <inkml:annotationXML>
        <emma:emma xmlns:emma="http://www.w3.org/2003/04/emma" version="1.0">
          <emma:interpretation id="{33DC65EA-E2A5-4C28-AEA7-656C7CF5F14C}" emma:medium="tactile" emma:mode="ink">
            <msink:context xmlns:msink="http://schemas.microsoft.com/ink/2010/main" type="paragraph" rotatedBoundingBox="3708,2971 17189,2813 17210,4649 3729,4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132C35-EE1A-4DAD-94FE-277D6EB40D1F}" emma:medium="tactile" emma:mode="ink">
              <msink:context xmlns:msink="http://schemas.microsoft.com/ink/2010/main" type="line" rotatedBoundingBox="3708,2971 17189,2813 17210,4649 3729,4807"/>
            </emma:interpretation>
          </emma:emma>
        </inkml:annotationXML>
        <inkml:traceGroup>
          <inkml:annotationXML>
            <emma:emma xmlns:emma="http://www.w3.org/2003/04/emma" version="1.0">
              <emma:interpretation id="{53BD9B31-EC95-43DF-A15D-AABFF7037357}" emma:medium="tactile" emma:mode="ink">
                <msink:context xmlns:msink="http://schemas.microsoft.com/ink/2010/main" type="inkWord" rotatedBoundingBox="3714,3541 4728,3529 4736,4190 3722,4202"/>
              </emma:interpretation>
            </emma:emma>
          </inkml:annotationXML>
          <inkml:trace contextRef="#ctx0" brushRef="#br0" timeOffset="97977.6706">1959 3374 496 0,'-8'-27'184'0,"8"17"-140"0,0-1-16 16,0 4 76 0,0 4-64-16,-4-4 44 15,4 7-48-15,-8-3 32 16,8 6-36-16,0-3 24 16,0 0-28-16,-7 0 28 15,7 0-32-15,0 4-4 16,7-1-12-16,-7 0 4 15,12 1-8-15,15 3 16 16,12 0-12-16,23-1 32 16,-4 5-24-16,15-4 4 0,1 3-12 15,-4-7 12-15,-9-3-12 0,-2 0-4 16,-9 0 0-16,-4-6-4 16,-3-1 0-16,-12 0 16 15,-8 3-8-15,-7 1 16 16,3 3-16-16,-15-4-40 15,0 8 20-15,-4-1 12 16,0 1 0-16,0-1 0 16,0 1 4-16,-4 3-4 15,4 3 0-15,-4-3 16 16,-8 3-8-16,-3 0-12 16,7 1 0-16,-15 6 12 15,7 4-4-15,-11 13-28 16,8-3 12-16,-8 10 4 15,4 4 8-15,-4 10 0 16,-1 4 0-16,1-4 8 16,8 0-4-16,-8-11 8 15,4-2-8-15,-12-15 24 16,12-6-16-16,-8-21 24 16,7-7-24-16,-7-24 24 15,4 0-24-15,-4-21-4 16,4 4-4-16,-4-3 4 15,-4-4-4-15,4 0-12 16,8 10 4-16,-4 0-24 16,8 14 16-16,3 4-20 0,5 9 16 15,3 5-16-15,8 6 16 0,0 7 36 32,8 7-12-32,11-1-212 0,0 8 112 0</inkml:trace>
          <inkml:trace contextRef="#ctx0" brushRef="#br0" timeOffset="98323.5538">2845 3650 496 0,'-8'3'184'0,"8"-3"-140"0,0 7-16 16,-7-4 84 0,14 4-68-16,-7 4 24 15,0-1-36-15,0 0-12 16,4 8-12-16,4-8 28 16,4 0-20-16,-1-10 20 15,5 4-20-15,-1-11-16 16,1 3-4-16,-5-6 12 15,1 0-4-15,-12-8 16 16,8 8-12-16,-20-4 32 16,4 7-24-16,-7 1 4 0,7 2-12 15,4 1 4-15,-4 6-8 0</inkml:trace>
        </inkml:traceGroup>
        <inkml:traceGroup>
          <inkml:annotationXML>
            <emma:emma xmlns:emma="http://www.w3.org/2003/04/emma" version="1.0">
              <emma:interpretation id="{0398C51C-8DE1-49AF-AA4C-C04682886017}" emma:medium="tactile" emma:mode="ink">
                <msink:context xmlns:msink="http://schemas.microsoft.com/ink/2010/main" type="inkWord" rotatedBoundingBox="5192,2953 8473,2915 8495,4751 5214,4790">
                  <msink:destinationLink direction="with" ref="{FCA1310E-1DEE-4D97-870D-C0ADA18AEE1D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691.1158">5683 3374 840 0,'-8'-6'312'0,"8"6"-244"0,0-4-16 0,8 1 24 16,-1 6-52-16,21-6 16 16,3-1-24-16,19-3 0 15,-8 0-8-15,1 1 4 16,0 2-8-16,-9-3 8 16,1 4-8-16,-12-4-4 15,1 7 4-15,-9-3 20 16,-3 6-12-16,-8-3 48 15,-4 0-32-15,-8 3-4 16,4 8-16-16,-8 2-24 16,9 8 8-16,-13 10-4 15,8 0 4-15,-11 10 8 16,7 1 0-16,-11 6 52 16,4-3-28-16,-8 10-20 15,7 0-4-15,-7-4 0 31,8-3 0-31,-4-6 8 0,3-11-4 0,1-11 52 16,7-2-32-16,-3-18 52 0,-1 0-44 16,1-25 12-16,7-2-28 0,-11-14 0 15,7 3-8-15,-11-14 20 16,4 14-16-16,-8-10-32 16,7 3 12-16,-7-3 0 15,15 14 8-15,-3-1-28 16,11 8 16-16,-8 3-12 15,12 7 12-15,4-4 0 16,4 11 4-16,4 3 0 16,3 0 0-16,5 0-396 15,-1 7 216-15</inkml:trace>
          <inkml:trace contextRef="#ctx0" brushRef="#br0" timeOffset="63535.7504">4099 3378 508 0,'-3'-4'188'0,"3"4"-148"0,3-10-8 16,-3 3 104 0,4 7-80-16,-4-7 60 15,0 4-72-15,0-4 32 16,0 4-44-16,0-1 8 0,0 4-24 0,0-3-8 15,0 6-4-15,0-3-24 16,0 7 12-16,4-4 48 16,8 4-20-16,3-7 0 15,8 0-12-15,8-7 4 16,4 1-8-16,19-8 8 16,5 7-8-16,14-3-4 15,-7 3 4-15,7 0-24 16,-18 7 12-16,-9-4 40 15,4 4-20-15,-15-3-20 16,-8 10 4-16,-7-4 0 16,-9 4 4-16,5-7 0 15,-12 7 0-15,3 0 16 16,-7 0-8-16,0 3 16 16,0-3-16-16,0 7-12 15,-7-4 0-15,-5 4 20 16,4 0-8-16,-11 10 4 15,0 0-4-15,-8 7-16 16,-1 0 4-16,-10 10-24 16,7 0 16-16,-8 11-4 15,4 3 8-15,8 0 24 16,8-3-8-16,-1-14 4 16,9 3-4-16,-5-14 36 15,5-9-20-15,-9-5-4 16,9-2-12-16,-9-11 28 15,5-4-20-15,-8-20 4 0,3 3-12 0,1-20-24 16,0 3 8-16,-9-10 20 16,9 10-4-16,-12-13 4 15,16 13-4-15,-16-7-24 16,15 7 8-16,-7 0-12 16,8 11 8-16,3-1 8 15,4 8 4-15,0-4-20 16,5 10 12-16,-1 4-40 15,4 10 28-15,0 3 40 16,7 4-8-16</inkml:trace>
          <inkml:trace contextRef="#ctx0" brushRef="#br0" timeOffset="64152.9897">5381 3481 684 0,'-16'-17'252'0,"16"17"-192"0,-23 3-20 0,8-3 100 16,3 7-84-16,-19 7 24 16,4 7-48-16,-16 3-4 15,8-4-16-15,-11 8-16 16,7-1 0-16,-3 4 28 16,7 0-12-16,0 7 48 15,8-3-32-15,4-11 4 16,7 0-20-16,1-7-24 15,11-3 4-15,12-21-348 0,11 0 196 0</inkml:trace>
          <inkml:trace contextRef="#ctx0" brushRef="#br0" timeOffset="63918.9912">5056 3516 580 0,'-8'-14'216'0,"8"14"-168"0,0-4-12 0,-4 8 92 32,4 3-76-32,-4 3 24 0,8 7-44 0,4 4-12 15,3 3-12-15,9 3 36 16,3 4-20-16,8 7 4 16,0-7-16-16,0 4 36 15,-4-4-24-15,-4-7-24 16,-4-7 0-16,-7-3 88 15,-4-1-48-15,-4-13 0 16,0 0-24-16</inkml:trace>
          <inkml:trace contextRef="#ctx0" brushRef="#br0" timeOffset="66719.8334">6689 3602 496 0,'0'-28'184'0,"0"28"-140"0,4-14-16 0,0 7 136 16,0 4-96-16,-4-7 80 16,0 6-88-16,-8 1-12 15,4 6-32-15,-7 4-4 16,3 3-4-16,-15 8 12 16,-1-1-12-16,-18 10 24 15,7 1-20-15,-19 10 32 16,7 3-28-16,-11 4 4 15,8-4-12-15,0-3 36 16,7-4-20-16,8-10 12 16,16-3-20-16,11-14 28 15,8 0-28-15,16-14 20 16,11 0-20-16,11-7-440 16,1 4 232-16</inkml:trace>
          <inkml:trace contextRef="#ctx0" brushRef="#br0" timeOffset="66405.0263">6287 3491 464 0,'-4'-3'176'0,"8"3"-140"0,-1 3-8 0,-3-3 56 16,8 4-52-16,0-1 48 15,4 8-44-15,3 6 24 16,1 3-32-16,3 11 28 16,4 0-32-16,0 18 32 15,4 2-32-15,-3 8 12 16,3-4-20-16,-8-4 36 16,4-2-28-16,-3-12 12 15,-1-2-20-15,-3-15 72 16,-5-2-52-16,-7-11 92 15,8-1-72-15,-12-12-160 16,0 2 56-16</inkml:trace>
          <inkml:trace contextRef="#ctx0" brushRef="#br0" timeOffset="95213.1345">4146 2745 248 0,'8'-11'92'0,"-8"11"-72"0,3-10-4 0,-3 10 104 16,8 0-68-16,-8 0 24 15,0 0-44-15,0-7-12 16,8 7-12-16,-16-3 12 15,8 3-12-15,-15-4 24 16,3 8-20-16,-11-4-12 16,7 0-4-16,-30 0 12 15,15 0-4-15,-12 0-12 16,12 7 4-16,-15 0-16 16,11 6 12-16,4 1 20 15,4 0-4-15,-4 3-28 16,16 0 8-16,-5 4 32 15,9 0-12-15,3 3 8 16,0 3-8-16,4 1-8 16,4 3 4-16,0 0 20 15,12-4-12-15,-12 1 4 16,8-1-8-16,-8 8 4 16,0-1-8-16,-4 7 24 0,0-3-16 0,-4 7-12 15,0-4-4 1,-7 0 20-16,3-3-8 0,-3-14-4 15,3 1 0-15,-7-5 4 16,7-6-4-16,-7-11 8 16,7 4-8-16,-11-7-12 15,4 0 4-15,-8-7 12 16,7 4-4-16,-3-11-4 16,4 4 4-16,-1 0-24 15,9 3 12-15,3 0-32 16,4 7 24-16,12 3-28 15,7 8 24-15,5 6 52 16,3 7-12-16,4 0 0 16,0 7-12-16,-4 7 12 15,-3-7-12-15,-9 17-4 16,1 3 0-16,-12 11 12 16,4-3-8-16,-12 10 4 15,0-7-4-15,-11 3 36 16,11-10-20-16,-11 0 4 15,11-3-16-15,4 10 0 16,0-4-4-16,12 1 12 16,8-4-12-16,11-7-4 15,0-10 0-15,11-11 28 16,1-6-16-16,19-18-68 16,4 4 28-16</inkml:trace>
        </inkml:traceGroup>
        <inkml:traceGroup>
          <inkml:annotationXML>
            <emma:emma xmlns:emma="http://www.w3.org/2003/04/emma" version="1.0">
              <emma:interpretation id="{D9E77C58-F933-4AEC-988C-4A25519AA8B6}" emma:medium="tactile" emma:mode="ink">
                <msink:context xmlns:msink="http://schemas.microsoft.com/ink/2010/main" type="inkWord" rotatedBoundingBox="8955,3293 9594,3286 9605,4220 8966,422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9000.5806">7665 3436 392 0,'7'-3'148'0,"-7"3"-116"0,12-3-8 0,-8-1 164 16,4 4-108-16,-1-3 12 15,5 6-56-15,-4-3 20 16,0 0-32-16,-16 0 64 16,8 0-48-16,-8 0-8 15,4 0-20-15,-19 0 8 16,0 4-12-16,-24-4 16 15,1 6-16-15,-12-2-4 16,7-4 0-16,-3-7-4 16,19 4 0-16,1-11-12 15,10 3 8-15,1-6 4 16,8 7 0-16,-1-4-20 16,12 7 12-16,-3 0-32 15,7 4 24-15,-8 6 4 16,8 8 12-16,-4 6-12 0,4 7 8 0,-12 10-4 15,1 1 0 1,-1 13 16-16,4-3-4 0,1 6-4 16,7 1 4-16,-8 3 4 15,8-7-4 1,0-3-4-16,4-7 4 0,-4-11 4 16,0-3-4-16,0-6 40 15,0-5-20-15,0-6 20 16,0-3-24-16,0-4-28 15,0 0 4-15,4 0 16 16,7 7-4-16,5-4-48 16,-1 0 24-16,8 1 12 15,1 3 4-15,3-4 0 16,0 4 4-16,0-3 40 16,-4-1-24-16,0-3-28 15,-3 3 4-15,-5-6-236 16,1 3 128-16</inkml:trace>
          <inkml:trace contextRef="#ctx0" brushRef="#br0" timeOffset="69242.7472">7196 3715 684 0,'-7'-7'252'0,"7"7"-192"0,11-3-20 0,1-1 76 15,-8 8-72-15,15-8 52 16,8 1-56 0,12-7 8-16,0 10-32 0,7-7 28 15,-3 7-28-15,3-4 40 16,-11 8-32-16,-8-8-172 16,0 4 80-16,-8-7-592 15,-7 7 368-15</inkml:trace>
          <inkml:trace contextRef="#ctx0" brushRef="#br0" timeOffset="69529.9937">7390 3085 736 0,'8'-13'272'0,"-8"13"-208"0,19-4-20 16,-4 1 124 0,1 3-100-16,11-7 0 15,0 7-44-15,8 0 20 16,4-4-28-16,-4 4 20 16,-1 7-20-16,-3-10 52 15,0 6-36-15,-4-3-52 16,-3 4 12-16,3-1-600 15,0 4 332-15</inkml:trace>
        </inkml:traceGroup>
        <inkml:traceGroup>
          <inkml:annotationXML>
            <emma:emma xmlns:emma="http://www.w3.org/2003/04/emma" version="1.0">
              <emma:interpretation id="{F19D532A-F3F8-419E-BC92-422360B4464D}" emma:medium="tactile" emma:mode="ink">
                <msink:context xmlns:msink="http://schemas.microsoft.com/ink/2010/main" type="inkWord" rotatedBoundingBox="10075,3283 13107,3247 13120,4347 10088,438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0997.9348">9434 3443 436 0,'0'-13'160'0,"0"13"-124"0,-12-14-8 15,4 7 80 1,8 3-64-16,-11-2 36 16,3 2-48-16,-19 1-20 15,15 6-4-15,-22 4 24 16,10 7-16-16,-22 10 20 15,11 3-20-15,-4 8 8 16,1-1-12-16,11 1 20 16,7-1-20-16,1-3-12 15,3-4-4-15,12 1 28 0,4-4-12 0,4-10 56 16,4 0-36-16,11-11 4 16,1 1-24-16,7-11 20 15,4 0-20-15,-8-7 4 16,-4 0-8-16,1-3 4 15,-9 0-8-15,-3 3-28 16,0 7 12-16,-16 4-40 16,8 6 32-16,0 14-48 15,8 11 40-15,11 10 32 16,1 3 0-16,7 0-8 16,8-3 0-16,15-10 40 15,-4-4-24-15,1-14 24 16,-5-3-20-16,-3-14-8 15,-8 0-4-15,-8-17 40 16,-3 4-24-16,-13-18 16 16,-3 7-20-16,-8-17 28 15,0 10-28-15,-3-7 12 16,-1 7-16-16,0-3-44 16,4 10 20-16,4-4-16 15,4 18 16-15,12-7-248 16,3 10 144-16</inkml:trace>
          <inkml:trace contextRef="#ctx0" brushRef="#br0" timeOffset="71373.018">10096 3051 520 0,'11'-17'192'0,"-11"17"-152"0,20-7-8 0,-13 7 88 16,1 10-72-16,-8 1-12 16,4 6-20-16,-8 14 20 15,-4 3-20-15,-7 14 32 16,3 4-32-16,-11-4 20 16,4-7-20-16,-16-6 20 15,8-8-24-15,-12-6 24 16,4-4-24-16,-3-10 4 15,11-3-8-15,-1-11 4 16,9 0-8-16,19-10-20 16,0-1 8-16,19-2-32 15,9 6 24-15,6 4-4 16,5 6 12-16,-4 11 24 16,7 3-8-16,-11 8 24 15,0-1-20-15,-7 3 48 16,-1 1-32-16</inkml:trace>
          <inkml:trace contextRef="#ctx0" brushRef="#br0" timeOffset="72064.8567">10034 4125 600 0,'-4'3'224'0,"4"-3"-176"0,0-3-12 0,0-1 132 15,8 8-100-15,-1-11-20 16,9 3-28-16,-1-13 0 16,1 0-12-16,7-14-4 15,0 3 0-15,8-27 4 16,0 7-4-16,12-17-4 15,-1 6 4-15,13-6 20 16,-13 6-12-16,9 1-12 16,-13 10-4-16,-7 0-16 15,-4 10 12-15,-11 7 76 16,-5 14-40-16,-3 3 20 16,-8 14-32-16,-8 10-8 15,1 11-4-15,-13 10 4 16,1 0-4-16,0 13 24 15,11 1-16-15,-4 3-12 16,5 4-4-16,-1-7 48 16,8-4-24-16,0-10 16 15,8-7-20-15,-8-10 44 16,3-4-32-16,5-17 28 16,8 0-28-16,-5-20 16 0,9 3-24 15,7-14-36-15,0 3 8 0,-8-9-60 16,8 2 36-16,-4-6-20 15,1 10 32-15,-5-3-8 16,-7 10 16-16,-5 4-20 16,9 6 20-16,-16 21 12 15,4 7 4-15,-8 13 16 16,-4 8-12-16,0 3 16 16,1 3-16-16,3 4 32 15,0 0-24-15,0 3 20 16,4 4-20-16,-4-7 52 15,4-4-36-15,-4-6 36 16,4-1-36-16,0-13-284 16,-4 0 140-16,16-17-532 15,-4-1 360-15</inkml:trace>
          <inkml:trace contextRef="#ctx0" brushRef="#br0" timeOffset="69988.711">8300 3667 892 0,'7'-7'332'0,"-7"7"-260"0,16 0-20 15,-8 0 72 1,7 0-80-16,12-3 8 15,4 3-32-15,12-4 40 16,-1 1-32-16,5-1 4 0,-1 4-20 0,-7-3 28 16,-4 6-24-16,-12-6-172 15,-4 3 84-15</inkml:trace>
          <inkml:trace contextRef="#ctx0" brushRef="#br0" timeOffset="72578.7227">10909 3598 728 0,'-16'-3'268'16,"16"3"-208"-16,-4 3-16 0,8-3 64 15,4 0-68-15,15-3 36 16,4 3-44-16,24-4 36 15,-1 4-40-15,8-7 4 16,-4 14-20-16,-7-7 36 16,-9 4-24-16,-11-4 12 15,1-4-20-15,-13 1-24 16,-3 3 0-16</inkml:trace>
          <inkml:trace contextRef="#ctx0" brushRef="#br0" timeOffset="72348.6102">11265 3357 800 0,'-4'-41'296'0,"4"41"-232"0,-4-24-16 15,-4 14 72 1,5 6-76-16,-17 1 16 16,5 6-36-16,-20 7 32 0,8 4-32 15,-16 14-12-15,8 3-8 0,-7 7-4 16,11 3 0-16,4-3 32 15,7 0-16-15,9 6 4 16,7-6-12-16,12 3 36 16,11 4-20-16,4-7 56 15,12-7-44-15,-4 0 56 16,8-7-56-16,-12-10-208 16,8-4 88-16</inkml:trace>
        </inkml:traceGroup>
        <inkml:traceGroup>
          <inkml:annotationXML>
            <emma:emma xmlns:emma="http://www.w3.org/2003/04/emma" version="1.0">
              <emma:interpretation id="{5683C871-14E8-4874-BA1D-BA1A51C190A8}" emma:medium="tactile" emma:mode="ink">
                <msink:context xmlns:msink="http://schemas.microsoft.com/ink/2010/main" type="inkWord" rotatedBoundingBox="13573,3073 14146,3066 14158,4074 13585,408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4616.8147">11822 3550 780 0,'-23'-10'288'0,"23"10"-224"0,12-7-20 0,-12 3 68 15,15 8-72-15,5-8-16 16,7 4-16-16,7-3 52 16,5-1-32-16,4-2-212 15,-1-1 96-15</inkml:trace>
          <inkml:trace contextRef="#ctx0" brushRef="#br0" timeOffset="74437.839">12283 3134 572 0,'12'-7'208'0,"-9"7"-160"0,5-4-12 0,-8 1 100 15,0 6-80-15,-4-3 4 16,4 0-36-16,-11 0-8 16,3 0-8-16,-15 0 4 15,7 4-8-15,-22-4 24 16,14 3-16-16,-18-3-20 16,19 4 0-16,-8-8 32 15,11 1-16-15,-3-4 0 16,7 0-4-16,-3-3 4 15,15 6-4-15,-11-3-48 0,11 4 28 16,-8-1-24 0,8 8 24-16,-7 6-28 0,3 4 28 15,-7 20 24-15,3 4-4 0,0 24-8 16,-3 4 0-16,-4 6 48 16,11-3-24-16,-12 3-20 15,9-10 0-15,-5 0-8 16,16-7 0-16,-7-10 16 15,7-4-4-15,0-17 84 16,3-3-44-16,-3-15 12 16,-3-2-32-16,3-4 12 15,11-4-20-15,-7-9-44 16,4 13 16-16,3-7-24 16,1 7 20-16,7-4 8 15,1 8 8-15,3-4 8 16,4 0-4-16,0-4 24 15,4 4-16-15,-4-3 32 16,0-1-28-16,-3-2-164 16,-5-1 80-16,-4-4-548 15,1 8 344-15</inkml:trace>
          <inkml:trace contextRef="#ctx0" brushRef="#br0" timeOffset="74859.4601">12113 2858 904 0,'7'-13'332'0,"-7"13"-256"0,20-7-24 16,-5 3 52-1,-3 8-68-15,15-4-4 16,0 0-20-16,4 0 24 16,8 3-20-16,-1-3 4 15,-3 7-12-15</inkml:trace>
        </inkml:traceGroup>
        <inkml:traceGroup>
          <inkml:annotationXML>
            <emma:emma xmlns:emma="http://www.w3.org/2003/04/emma" version="1.0">
              <emma:interpretation id="{CFF76886-2393-4B67-B9E4-24AC44AED51F}" emma:medium="tactile" emma:mode="ink">
                <msink:context xmlns:msink="http://schemas.microsoft.com/ink/2010/main" type="inkWord" rotatedBoundingBox="14740,3482 15029,3478 15032,3727 14743,373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5370.3194">12980 3471 684 0,'-20'0'252'0,"20"0"-192"0,8 10-20 0,-4-6 56 16,15-1-60-16,8 0 32 16,12 1-40-16,15-8 36 15,8 4-36-15</inkml:trace>
          <inkml:trace contextRef="#ctx0" brushRef="#br0" timeOffset="75187.8336">12972 3254 872 0,'0'-7'324'0,"0"7"-252"0,0 0-20 0,8 0 40 16,7 0-60-16,8 0 24 15,5 4-36-15,3-1 28 16,0 7-32-16,3 1 64 16,1-1-44-16,0 0-332 15,0 4 156-15</inkml:trace>
        </inkml:traceGroup>
        <inkml:traceGroup>
          <inkml:annotationXML>
            <emma:emma xmlns:emma="http://www.w3.org/2003/04/emma" version="1.0">
              <emma:interpretation id="{27C007B5-85DB-4326-A4E8-EBA39B8BA9F0}" emma:medium="tactile" emma:mode="ink">
                <msink:context xmlns:msink="http://schemas.microsoft.com/ink/2010/main" type="inkWord" rotatedBoundingBox="15795,2892 17190,2875 17207,4368 15812,438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6354.7707">14877 2814 384 0,'23'-35'140'0,"-8"18"-108"15,5-7-8-15,-13 7 56 16,5 6-48-16,7-9 24 15,8 2-36-15,1-2 16 16,-5 13-20-16,12 7-8 16,-16 7-4-16,0 13 28 15,-3 5-16-15,-8 12 4 16,3 1-12-16,-19 0 12 16,5 0-12-16,-13 0 4 15,5 0-4-15,-9 0 20 16,5-1-16-16,-12 5-12 15,11-1-4-15,-3 4 12 0,7-1-4 16,0 1 8-16,5-7-8 16,3 0-4-16,8-4 4 0,7-10 4 15,5-3-4-15,19-11-12 16,11-3 4-16,12-10 12 16,0 3-4-16,-4-11-56 15,-7 1 28-15,-12-4 20 16,-4 4 4-16,-16-4-8 15,1 7 4-15,-20 4 12 16,0 3-4-16,-19 10-12 16,3 4 4-16,-11 10-16 15,4 0 12-15,-8 7-12 16,16 4 8-16,0 2 0 16,11 1 4-16,4 10 0 15,4 1 0-15,4 13 16 16,8-7-4-16,-5 7 16 15,1-14-12-15,-8 3 4 16,4-9-4-16,-12-1-8 16,1-7 4-16,-9-6 40 15,4-4-24-15,-11-7 60 16,8 0-44-16,-16-3 20 16,4-4-36-16,-8-6-168 15,0-1 80-15</inkml:trace>
          <inkml:trace contextRef="#ctx0" brushRef="#br0" timeOffset="75742.3097">14354 3154 664 0,'-19'-17'244'0,"19"17"-188"0,0 0-16 16,-16 0 128 0,5 3-100-16,-24 8 104 15,8 3-96-15,-35 17-8 16,15 3-40-16,-7 11-24 16,23-4-8-16,12 4 12 15,7-4-4-15,24-3 76 31,3-4-44-31,28-6 40 0,3-4-44 0,5-14 16 16,3 4-28-16,-8-14 44 16,-11-4-36-16,-4-13 28 0,-15 0-28 15,-5-17-16-15,-7-1-8 16,-8-16 4 0,-7 2-4-16,-5 1-20 0,8 10 8 15,-3 7-48-15,11 14 28 16</inkml:trace>
        </inkml:traceGroup>
      </inkml:traceGroup>
    </inkml:traceGroup>
    <inkml:traceGroup>
      <inkml:annotationXML>
        <emma:emma xmlns:emma="http://www.w3.org/2003/04/emma" version="1.0">
          <emma:interpretation id="{C9B8EBF0-3BE6-4FD1-BFD4-00ACB8E95D03}" emma:medium="tactile" emma:mode="ink">
            <msink:context xmlns:msink="http://schemas.microsoft.com/ink/2010/main" type="paragraph" rotatedBoundingBox="7697,4896 22335,4616 22359,5870 7721,61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CB1504C-DF0F-494C-B68A-CDF059D0910F}" emma:medium="tactile" emma:mode="ink">
              <msink:context xmlns:msink="http://schemas.microsoft.com/ink/2010/main" type="line" rotatedBoundingBox="7697,4896 22335,4616 22359,5870 7721,6150"/>
            </emma:interpretation>
          </emma:emma>
        </inkml:annotationXML>
        <inkml:traceGroup>
          <inkml:annotationXML>
            <emma:emma xmlns:emma="http://www.w3.org/2003/04/emma" version="1.0">
              <emma:interpretation id="{D02052D2-2A9B-4726-BA36-D01A20F85D0A}" emma:medium="tactile" emma:mode="ink">
                <msink:context xmlns:msink="http://schemas.microsoft.com/ink/2010/main" type="inkWord" rotatedBoundingBox="7701,5130 8310,5118 8322,5738 7713,574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1233.5874">6333 5033 496 0,'0'-3'184'0,"0"3"-140"0,8-4-16 16,-8-3 128-1,4 4-92-15,-4-8 52 16,4 5-68-16,-4-5 36 15,3 4-48-15,-3-3-12 16,0 7-12-16,-7-4 8 16,3 7-12-16,-12-4 16 15,1 4-16-15,-16 4 16 16,8 3-16-16,-12 3 24 16,4 4-20-16,-8 3 48 0,12 7-32 15,-12 4-4-15,12-4-16 0,-12 0 36 16,12 7-20-16,-4 7 4 15,16-4-16 1,-1 4 12-16,13 0-16 0,3 3 24 16,19 0-20-16,8-3-4 15,19 3-4-15,9-13 12 16,3-7-8-16,19-15 16 16,-7-2-16-16,-4-18-12 15,-8 4 0-15,-8-14 4 16,-11 0 0-16,-16-21 32 15,-4 7-16-15,-19-24-4 16,0 7-8-16,-27-14 4 16,8 14-4-16,-16-3 16 15,4 13-12-15,-8 7-28 16,16 11 8-16,-4 2-20 16,8 12 16-16,15-1-52 15,4 10 36-15</inkml:trace>
        </inkml:traceGroup>
        <inkml:traceGroup>
          <inkml:annotationXML>
            <emma:emma xmlns:emma="http://www.w3.org/2003/04/emma" version="1.0">
              <emma:interpretation id="{8828FCD4-CC23-497A-A8D9-405922EB0E3F}" emma:medium="tactile" emma:mode="ink">
                <msink:context xmlns:msink="http://schemas.microsoft.com/ink/2010/main" type="inkWord" rotatedBoundingBox="9087,5538 9834,5524 9835,5563 9088,557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1567.4965">7324 5336 924 0,'-19'7'340'0,"19"-7"-260"0,11 0-28 0,5-4 28 16,3 4-56-16,39-7 60 15,8 0-48-15,15-3 0 16,-3 7-20-16,7-4 8 15,-8 3-16-15,-3-2-12 16,-12 6 0-16,-16-4-192 16,-7 8 108-16,-20-4-272 15,-3 3 204-15</inkml:trace>
        </inkml:traceGroup>
        <inkml:traceGroup>
          <inkml:annotationXML>
            <emma:emma xmlns:emma="http://www.w3.org/2003/04/emma" version="1.0">
              <emma:interpretation id="{EC39242B-7475-4EA4-B65C-7FD425FD7294}" emma:medium="tactile" emma:mode="ink">
                <msink:context xmlns:msink="http://schemas.microsoft.com/ink/2010/main" type="inkWord" rotatedBoundingBox="10288,4989 12742,4942 12764,6054 10309,610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3351.2958">9658 5800 528 0,'-31'31'196'0,"31"-31"-152"0,-3 7-12 0,-1-3 176 15,4-1-120-15,0-3 96 16,7 0-104-16,5-10-12 16,3-1-40-16,9-20 8 15,7 4-20-15,11-32-16 16,5 4-4-16,7-17-104 15,0 14 60-15,-4-11-32 16,1 17 44-16,-13-3-4 16,-7 10 24-16,-7 8 96 15,-1 6-40-15,-12 13 60 16,1 1-56-16,-12 17 24 16,0 14-40-16,-12 13 16 15,1 4-24-15,-8 14 0 16,7 7-12-16,0 3 12 15,8 0-12-15,4-3 4 16,8-8-4-16,4-20 12 16,7 0-12-16,-3-24-144 15,-1-6 72-15,1-25-96 16,7 0 92-16,-8-14-88 16,9 4 88-16,-5-25-20 15,8 11 52-15,-15-3 32 16,3 9 4-16,-7 8 212 0,3 17-116 15,-11 7 96-15,0 17-112 0,-7 17 52 16,3 7-76 0,0 7-4-16,4 0-32 0,8 4 4 15,-1-5-12-15,1 8 20 16,8-7-20-16,-1-7-224 16,5 0 116-16</inkml:trace>
          <inkml:trace contextRef="#ctx0" brushRef="#br0" timeOffset="113593.4399">10824 4868 820 0,'-4'0'304'0,"4"0"-236"0,-24 14-20 0,13-1 116 15,3 8-100-15,-19 17-16 16,8 7-32-16,-8 13-4 15,11-3-8-15,4 0-4 16,9-7 4-16,6 1-4 16,9-8 0-16,4-3 32 15,3-7-16-15,8-14-136 16,0 4 64-16,-4-18-288 16,1 0 192-16</inkml:trace>
          <inkml:trace contextRef="#ctx0" brushRef="#br0" timeOffset="113728.2982">10750 5288 664 0,'-50'-7'244'0,"50"7"-188"0,7 0-16 0,-3 0 120 16,4 3-96-16,8 1 8 15,3-1-44-15,20-6 44 16,3 3-40-16,28-4-500 16,-4 4 256-16</inkml:trace>
          <inkml:trace contextRef="#ctx0" brushRef="#br0" timeOffset="112464.4195">8826 5085 456 0,'-43'-21'168'0,"43"21"-128"0,-38 0-16 15,18 3 148-15,5 4-100 0,-16 11 44 16,4 2-72-16,-4 11 36 15,-4 4-44-15,8-1 8 16,8 0-28-16,3-6-16 16,8-1-4-16,8-6 4 15,12 0 0-15,7-8 16 16,5-2-8-16,7-11 16 16,0 3-16-16,7-10-92 15,-3 4 48-15,-4-11-60 16,-4 4 56-16,0-4 12 15,-7 4 16-15,-9 3 20 16,-3 3-4-16,0 11 140 16,-4 4-80-16,-4 6 28 15,7 3-56-15,9 1 4 16,3 3-24-16,16-3 0 16,-4-4-8-16,12-10 28 15,-1-4-20-15,1-10 20 16,-1 1-20-16,-7-12 8 15,-12 1-12-15,-11-7-8 16,-4 3 0-16,-12-13 12 16,0 7-8-16,-4-8-20 15,0 11 4-15,5-7-120 16,3 10 72-16,15-10-444 16,4 11 276-16</inkml:trace>
          <inkml:trace contextRef="#ctx0" brushRef="#br0" timeOffset="112795.3013">9573 4761 416 0,'-4'-24'152'0,"4"24"-116"0,0-3-12 0,4 3 84 16,0 3-64-16,0 1 0 16,4 6-28-16,-4 14 16 15,3 3-20-15,-3 15 4 16,-4 2-8-16,0 1 4 15,0 0-8-15,-8-7 84 16,5-7-44-16,-13-11 56 16,4-2-56-16,-11-22 4 15,8 1-28-15,3-21 24 16,1 0-28-16,3-14-4 16,8 7-8-16,11 3-24 15,-3 8 12-15,15 6 20 16,1 10-4-16,3 11-12 15,4 10 0-15,0 14 12 16,-4 7-4-16,4 17-28 16,-4-10 12-16</inkml:trace>
        </inkml:traceGroup>
        <inkml:traceGroup>
          <inkml:annotationXML>
            <emma:emma xmlns:emma="http://www.w3.org/2003/04/emma" version="1.0">
              <emma:interpretation id="{3F90B05E-4152-45A6-A5A6-D5300F058CAB}" emma:medium="tactile" emma:mode="ink">
                <msink:context xmlns:msink="http://schemas.microsoft.com/ink/2010/main" type="inkWord" rotatedBoundingBox="13238,4869 14777,4839 14794,5738 13256,576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4255.8077">11470 4964 704 0,'-8'-7'264'0,"8"7"-208"0,12-3-12 0,-4-1 72 15,3 4-72-15,20-3-8 16,8 0-24-16,11-1 0 15,4 4-8-15,5-3 16 16,-13 6-12-16,-3-6-4 16,-1 3 0-16,-19-7 12 15,1 3-8-15,-13-6 24 16,1 7-20-16,-12-1 68 16,4 4-48-16,-12 0-4 15,0 7-16-15,-3 3-20 16,7 8 4-16,0 9 12 15,-4 11-4-15,-3 7-28 16,3 3 12-16,-8 3 4 0,5 1 8 16,-9 0 8-16,5-4-4 0,-12 3 8 15,7-6-8 1,1-4 24-16,7-3-16 0,-3-14 68 16,-1-3-48-16,1-17 32 15,7-4-36-15,-11-18 0 31,11-9-16-31,-11-11 0 0,7 4-4 0,-7-11-8 16,-1 7 4-16,-7-7-16 16,8 7 8-16,-4-3 72 15,7 14-36-15,1-1-28 16,11 7-8-16,-4 4-28 16,8 10 20-16,8 7-136 15,7 7 80-15</inkml:trace>
          <inkml:trace contextRef="#ctx0" brushRef="#br0" timeOffset="114406.2078">12004 5253 788 0,'4'11'292'0,"-4"-11"-228"0,23 10-16 15,-15-3 116 1,4 3-100-16,-5-3-8 15,5 0-36-15,4-7-236 16,3 7 120-16</inkml:trace>
          <inkml:trace contextRef="#ctx0" brushRef="#br0" timeOffset="114836.9657">12802 4937 748 0,'19'-21'276'0,"-19"21"-216"0,-4-17-16 0,0 6 68 16,0 8-72-16,-15-11-28 15,7 7-8-15,-22-6 4 16,10 6-4-16,-3-4-12 16,0 8 4-16,0 0-24 15,15 3 16-15,-7 3-20 16,11 4 16-16,-3 10-16 15,3 7 16-15,0 14 36 16,1 7-12-16,-13 20 16 16,9-6-12-16,-13-1-8 15,13-3 0-15,-1-10-4 16,-3-4 0-16,3-3 32 16,8-7-16-16,-4-7 40 15,8 0-32-15,0-7-12 16,4 1-8-16,0-8 40 15,8 4-24-15,3-4 8 16,8 0-16-16,8-6 20 0,-3 3-20 16,6-4-12-16,5 1-4 15,-4-4-84-15,0 0 48 0,-16-4-392 16,1 1 240-16</inkml:trace>
          <inkml:trace contextRef="#ctx0" brushRef="#br0" timeOffset="114983.8667">12500 5305 716 0,'-16'-14'264'0,"16"14"-204"0,8-10-16 0,0 3 248 15,-1 7-168-15,5-4 28 16,4 4-92-16,3-6-20 16,4 2-24-16</inkml:trace>
          <inkml:trace contextRef="#ctx0" brushRef="#br0" timeOffset="115247.2777">12639 4699 788 0,'-12'-20'292'0,"12"20"-228"0,4-21-16 15,4 11 140 1,0 3-112-16,11-7-20 0,1 7-36 0,18-3-28 16,5 10 4-16,15 0 20 15,-12 0-8-15,20 0-664 16,-8 14 360-16</inkml:trace>
        </inkml:traceGroup>
        <inkml:traceGroup>
          <inkml:annotationXML>
            <emma:emma xmlns:emma="http://www.w3.org/2003/04/emma" version="1.0">
              <emma:interpretation id="{7003521F-1380-474D-BCF9-768034B20ADC}" emma:medium="tactile" emma:mode="ink">
                <msink:context xmlns:msink="http://schemas.microsoft.com/ink/2010/main" type="inkWord" rotatedBoundingBox="15314,5011 16475,4989 16483,5440 15323,546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5763.3698">13568 5033 580 0,'-31'21'216'0,"31"-21"-168"0,12 17-12 0,-4-10 92 15,-1 0-76-15,13-7 84 16,3 10-76-16,12-10-12 16,3 3-32-16,17-3-12 15,-1 0 0-15,16 0-244 16,-1 0 132-16</inkml:trace>
          <inkml:trace contextRef="#ctx0" brushRef="#br0" timeOffset="115501.1465">13657 4785 880 0,'16'-7'328'0,"-16"7"-256"0,31 0-16 16,-16 0 132 0,1 0-112-16,7 0 8 15,4 0-56-15,4-7 28 16,4 14-32-16</inkml:trace>
          <inkml:trace contextRef="#ctx0" brushRef="#br0" timeOffset="115992.496">14443 4909 664 0,'-19'-7'244'0,"19"7"-188"0,-27 7-16 0,11 0 136 16,8 10-104-16,-11 7-12 15,4 4-36-15,3 13 0 16,8-3-16-16,16 0 24 15,3-4-20-15,16-6 4 16,16-4-8-16,11-14 12 16,4 0-12-16,-8-13 40 15,-4 0-24-15,-23-25 4 0,-7 1-16 16,-20-15 0-16,-12 4-4 0,-23-6-32 16,8 2 12-16,0 15-12 15,8 10 12 1</inkml:trace>
        </inkml:traceGroup>
        <inkml:traceGroup>
          <inkml:annotationXML>
            <emma:emma xmlns:emma="http://www.w3.org/2003/04/emma" version="1.0">
              <emma:interpretation id="{39D57710-A57D-4A21-8775-9EF54AAFFDBE}" emma:medium="tactile" emma:mode="ink">
                <msink:context xmlns:msink="http://schemas.microsoft.com/ink/2010/main" type="inkWord" rotatedBoundingBox="17288,5084 18392,5063 18405,5721 17301,574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8410.6443">15531 5346 580 0,'-16'0'216'0,"16"0"-168"0,12 7-12 0,0-7 100 15,3 7-80-15,35-14 120 16,12 7-100-16,31-7-20 16,-4 7-36-16,16-3 4 15,-12-1-16-15,0 4 4 16,-12-7-4-16,-11 7-236 15,-12 0 124-15,-24 0-248 16,-6-7 200-16</inkml:trace>
          <inkml:trace contextRef="#ctx0" brushRef="#br0" timeOffset="118187.4299">15601 5074 592 0,'-12'-13'220'0,"16"9"-172"0,-4 1-12 0,4-1 84 15,3 4-72-15,17-3 24 16,7 6-40-16,27 1 4 15,4 3-20-15,11 3 20 16,1 0-24-16,-5-3-4 16,-11 7-4-16,-3-4 4 15,-9 0-4-15</inkml:trace>
          <inkml:trace contextRef="#ctx0" brushRef="#br0" timeOffset="118741.9606">16057 4858 644 0,'-35'-14'236'0,"35"14"-180"0,-7-4-20 16,11 4 88 0,3 4-76-16,13-1 16 15,3 1-40-15,23 9-12 16,9-2-8-16,22 2-4 16,-3 5 0-16,7 6 8 15,-11 0-4-15,-16 10-20 16,-8-3 8-16,-19 7 20 15,-11 0-4-15,-24 3 40 0,-4-3-24 16,-26 3 48-16,7 1-40 0,-12-1 20 16,4-3-32-16,5 3 0 15,10-3-12-15,5-14 12 16,11 4-12-16,4-11-216 16,12-10 116-1,19-14-468-15,4-4 312 0</inkml:trace>
        </inkml:traceGroup>
        <inkml:traceGroup>
          <inkml:annotationXML>
            <emma:emma xmlns:emma="http://www.w3.org/2003/04/emma" version="1.0">
              <emma:interpretation id="{3A28A906-FE8A-4830-9D22-2D9247809045}" emma:medium="tactile" emma:mode="ink">
                <msink:context xmlns:msink="http://schemas.microsoft.com/ink/2010/main" type="inkWord" rotatedBoundingBox="18961,4681 20504,4651 20523,5693 18981,572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9235.8077">17234 4809 528 0,'4'-20'196'0,"-4"20"-152"0,23-7-12 0,-11 3 52 16,3 4-52-16,12-3 24 15,8-4-36-15,16 7-36 16,3 0 8-16,4 0 0 16,-4 7 8-16,4-7 8 15,-15 10-4-15,-12-3 40 16,-4 0-20-16,-16-4 92 16,-3 4-64-16,-8 0 28 15,-8 7-44-15,-7 14-12 16,3 6-16-16,-15 18-24 15,12 3 8-15,-16 3-4 0,11-3 4 0,-11-7 44 16,8-3-24-16,-8-7-8 16,12-4-8-16,-16-3 40 15,8-14-24-15,-4-3 24 16,12 0-20-16,-9-21 20 16,13 7-24-16,-8-24 12 15,7 3-12-15,-3-20-8 16,7 7 0-16,-11-14 4 15,8 3-4-15,-5-10-28 16,5 17 12-16,3 0 48 16,4 7-16-16,1 0-8 15,7 17-8-15,7-3-32 16,5 3 16-16,11 7-708 16,4 7 392-16</inkml:trace>
          <inkml:trace contextRef="#ctx0" brushRef="#br0" timeOffset="119375.1793">17714 5061 716 0,'-4'24'264'0,"4"-24"-204"0,12 24-16 16,-8-14 132 0,4 0-104-16,3 1 32 15,5-1-60-15,3-7-300 16,0 4 136-16</inkml:trace>
          <inkml:trace contextRef="#ctx0" brushRef="#br0" timeOffset="119837.2098">18628 4785 560 0,'15'-17'208'0,"-15"17"-164"0,4-14-8 0,-8 7 84 15,0 4-72-15,-11-7 44 16,3 6-56-16,-11-6-12 16,8 6-12-16,-9-2 0 15,9 2-8-15,-5-3-4 16,5 7 4-16,-4-3-4 16,7 3 0-16,-7 0-12 15,11 7 8-15,-4 0 28 16,5 6-12-16,-9 5 24 15,12 9-24-15,-19 28 24 16,8 0-24-16,-9 28 4 16,5-8-8-16,0-6 4 15,3-10-8-15,8-8 68 16,1-6-40-16,-1-4 4 16,0-6-20-16,8-8 8 15,0-3-16-15,8-10 48 16,-4 0-28-16,11-7-16 15,12 0-4-15,-3-4-28 0,-1 4 12 16,0-7-4 0,4 7 4-16,0 0 32 0,0 0-12 0,0-7 32 15,-7 3-28-15,-1-6-208 16,0-1 104-16</inkml:trace>
          <inkml:trace contextRef="#ctx0" brushRef="#br0" timeOffset="120004.1851">18388 5208 852 0,'4'-3'316'0,"-4"3"-248"0,15-3-16 0,-3-1 112 15,3 1-100-15,16-4-36 16,0 0-20-16</inkml:trace>
          <inkml:trace contextRef="#ctx0" brushRef="#br0" timeOffset="120246.7033">18546 4493 580 0,'-19'-28'216'0,"19"28"-168"0,8-3-12 0,-4-4 128 15,7 3-96-15,16-6 44 16,4 0-68-16,27 0-24 16,-3 6-12-16</inkml:trace>
        </inkml:traceGroup>
        <inkml:traceGroup>
          <inkml:annotationXML>
            <emma:emma xmlns:emma="http://www.w3.org/2003/04/emma" version="1.0">
              <emma:interpretation id="{57CF6A5E-346F-46AF-BEDD-5994871E949C}" emma:medium="tactile" emma:mode="ink">
                <msink:context xmlns:msink="http://schemas.microsoft.com/ink/2010/main" type="inkWord" rotatedBoundingBox="21077,4984 21490,4976 21497,5334 21084,5342"/>
              </emma:interpretation>
              <emma:one-of disjunction-type="recognition" id="oneOf23">
                <emma:interpretation id="interp27" emma:lang="" emma:confidence="0">
                  <emma:literal>2=0</emma:literal>
                </emma:interpretation>
                <emma:interpretation id="interp28" emma:lang="" emma:confidence="0">
                  <emma:literal>Fo</emma:literal>
                </emma:interpretation>
                <emma:interpretation id="interp29" emma:lang="" emma:confidence="0">
                  <emma:literal>7=0</emma:literal>
                </emma:interpretation>
                <emma:interpretation id="interp30" emma:lang="" emma:confidence="0">
                  <emma:literal>€0</emma:literal>
                </emma:interpretation>
                <emma:interpretation id="interp31" emma:lang="" emma:confidence="0">
                  <emma:literal>-50</emma:literal>
                </emma:interpretation>
              </emma:one-of>
            </emma:emma>
          </inkml:annotationXML>
          <inkml:trace contextRef="#ctx0" brushRef="#br0" timeOffset="120710.1706">19332 5092 684 0,'-31'10'252'0,"31"-10"-192"0,24 3-20 0,3-3 144 16,4 0-108-16,27 0 16 15,7-7-56-15,25 1-112 16,-1 6 40-16</inkml:trace>
          <inkml:trace contextRef="#ctx0" brushRef="#br0" timeOffset="120533.1703">19441 4747 860 0,'11'0'320'0,"-11"0"-248"0,58 0-20 15,-31 0 32 1,-3 4-56-16,11-1 24 15,-1 1-32-15,5-1-500 16,0 4 256-16</inkml:trace>
        </inkml:traceGroup>
        <inkml:traceGroup>
          <inkml:annotationXML>
            <emma:emma xmlns:emma="http://www.w3.org/2003/04/emma" version="1.0">
              <emma:interpretation id="{3A7801C2-5A11-4C15-8B89-C24B6CFCCE48}" emma:medium="tactile" emma:mode="ink">
                <msink:context xmlns:msink="http://schemas.microsoft.com/ink/2010/main" type="inkWord" rotatedBoundingBox="22008,5178 22346,5171 22352,5481 22014,5488"/>
              </emma:interpretation>
            </emma:emma>
          </inkml:annotationXML>
          <inkml:trace contextRef="#ctx0" brushRef="#br0" timeOffset="120993.4835">20343 4975 540 0,'-39'-4'200'0,"39"4"-156"0,-8 28-12 15,-3-8 184 1,3 1-124-16,-12 10 24 16,5 3-68-16,3 1-12 15,12-1-24-15,12-3 28 16,3-7-24-16,32-14-4 15,-1 1-8-15,12-11-60 16,8-4 32-16,-19-13 28 0,-9 3 0 16,-30-27 8-16,-8 3-4 0,-27-13 4 15,0 6-8 1,-12 4 140-16,1 13-80 16,10 4-44-16,17 17-16 0,15 11-440 15,15 9 240-15</inkml:trace>
        </inkml:traceGroup>
      </inkml:traceGroup>
    </inkml:traceGroup>
    <inkml:traceGroup>
      <inkml:annotationXML>
        <emma:emma xmlns:emma="http://www.w3.org/2003/04/emma" version="1.0">
          <emma:interpretation id="{655ADD02-5567-4992-8F5F-EFB486A06D4A}" emma:medium="tactile" emma:mode="ink">
            <msink:context xmlns:msink="http://schemas.microsoft.com/ink/2010/main" type="paragraph" rotatedBoundingBox="3332,6076 17461,6128 17456,7390 3327,7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EA0B1C-C547-4FFC-AA66-D406137E268F}" emma:medium="tactile" emma:mode="ink">
              <msink:context xmlns:msink="http://schemas.microsoft.com/ink/2010/main" type="line" rotatedBoundingBox="3332,6076 17461,6128 17456,7390 3327,7338"/>
            </emma:interpretation>
          </emma:emma>
        </inkml:annotationXML>
        <inkml:traceGroup>
          <inkml:annotationXML>
            <emma:emma xmlns:emma="http://www.w3.org/2003/04/emma" version="1.0">
              <emma:interpretation id="{5E823B99-BEFB-43BB-B5F5-91130829623E}" emma:medium="tactile" emma:mode="ink">
                <msink:context xmlns:msink="http://schemas.microsoft.com/ink/2010/main" type="inkWord" rotatedBoundingBox="3332,6076 6173,6087 6168,7209 3328,719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0442.1512">2830 6282 572 0,'-4'-21'208'0,"4"21"-160"0,11 4-12 16,-7-4 144 0,4 0-104-16,11 0 32 15,1 0-64-15,11 0-20 16,4 0-12-16,3 0-20 16,1 0 4-16,0 0 20 0,3-4-8 0,-7 4 4 15,-4 0-4-15,-12 0 20 16,-3 0-16-16,-20 7 84 15,4 0-52-15,-12 4 48 16,-3 2-52-16,-8 15-4 16,7 3-20-16,-11 17-12 15,16-3 0-15,-9 10-16 16,5 0 8-16,-5 7 12 16,5-4-4-16,-1-6-4 15,9-11 4-15,-5-10 40 16,4-3-24-16,-7-21 8 15,7-4-16-15,-4-24 0 16,1-3-4-16,-5-24 4 16,5 3-8-16,-1-13-4 15,4 10 4-15,-11-7 4 16,11 10-4-16,-3 0-12 16,3 11 4-16,-4 3-24 15,8 10 16-15,-11-3-56 16,7 14 36-16,-3-1-124 15,7 11 84-15</inkml:trace>
          <inkml:trace contextRef="#ctx0" brushRef="#br0" timeOffset="140812.8746">3670 6351 904 0,'-4'21'332'0,"4"-21"-256"0,-39 31-24 15,12-14 88 1,8 3-88-16,-28 11 32 15,5 0-48-15,-20 14-24 16,11 3-4-16,1 0-28 16,11-10 12-16,5-3-268 15,14-8 148-15</inkml:trace>
          <inkml:trace contextRef="#ctx0" brushRef="#br0" timeOffset="140621.5909">3248 6423 644 0,'27'31'236'0,"-27"-31"-180"0,50 31-20 0,-23-21-16 15,8 8-20-15,4 2 8 16,3 4-4-16,-3 0-4 16,0-3 4-16,-8-4-76 15,-8-3 40-15</inkml:trace>
          <inkml:trace contextRef="#ctx0" brushRef="#br0" timeOffset="141275.491">4336 6251 676 0,'19'-31'248'0,"-19"31"-192"0,12-31-16 0,-12 21 100 16,3 3-84-16,-10 0 32 16,-1 4-52-16,-11 3-68 15,7 3 20-15,-19 1-44 16,4 2 32-16,-12 1 0 15,12 4 16-15,-8-4 16 16,4 6-4-16,4 1 32 16,8 3-20-16,-8 4 20 15,19 3-20-15,-4 7 0 16,5 3-8-16,-5 8 20 16,8-5-16-16,-11 5-12 15,7-1-4-15,-11 0 20 16,3 1-8-16,-11-4-4 15,8-4 0-15,-5-3-16 16,9 0 8-16,-1-4 100 16,9-3-52-16,7 1 44 15,7-1-52-15,17 0 32 16,3-4-36-16,15 1 36 16,5 0-40-16,-1-8-4 15,5 1-16-15,-13-7-52 16,5 3 28-16,-12-6-348 0,-4 3 200 15,-15-11-232-15,7 4 228 16</inkml:trace>
          <inkml:trace contextRef="#ctx0" brushRef="#br0" timeOffset="141445.965">3948 6616 932 0,'4'-7'348'0,"-4"7"-272"0,43-3-20 0,-20-1 48 16,4 4-68-16,12-7-20 16,0 7-16-16,3-3-624 15,-3 3 336-15</inkml:trace>
          <inkml:trace contextRef="#ctx0" brushRef="#br0" timeOffset="141639.4797">4212 5917 872 0,'-12'-10'324'0,"12"10"-252"0,12-17-20 16,3 10 84-1,-3 7-84-15,7-14 16 16,8 14-44-16,27-14-4 0,-3 11-12 15</inkml:trace>
          <inkml:trace contextRef="#ctx0" brushRef="#br0" timeOffset="139383.0759">1645 6275 384 0,'-19'-3'140'0,"11"3"-108"0,8 0-8 15,-8 0 108 1,8 0-76-16,0 0 92 16,-4 0-84-16,-3-4 56 15,7 4-68-15,0-3 4 16,0 3-32-16,7-4 4 0,-3 1-16 0,16-4 0 16,3 4-4-16,8-8 4 15,8 8-8-15,7-7-12 16,0 3 4-16,16-4 12 15,-4 8-4-15,8 0-4 16,-8 3 4-16,-3-4 20 16,-9 8-12-16,-11-8-20 15,-8 4 0-15,-8 0 40 16,-3 0-20-16,-12 0-20 16,-4 0 4-16,-8 0 8 15,0 7 0-15,-11 3-12 16,3 7 4-16,-15 11-24 15,8 6 16-15,-8 4 4 16,4 7 8-16,-8 3 0 16,8-3 0-16,-4 3 0 15,8-3 0-15,-4-4 8 16,11-3-4-16,-7-7 24 16,11-7-16-16,-3-14 12 15,11-6-12-15,-15-18 0 16,3 0-4-16,-3-17-16 15,3 4 4-15,-7-15 20 16,4 8-8-16,-12-14 16 16,12 10-16-16,-12-3 40 15,3 10-24-15,1-4 40 16,8 11-36-16,-8 0-40 0,15 10 4 16,-3-3-8-16,7 10 8 0,0 0-80 15,8 4 48-15,8 3-424 16,8 3 256-16</inkml:trace>
          <inkml:trace contextRef="#ctx0" brushRef="#br0" timeOffset="139715.7119">2272 6272 372 0,'-7'-4'140'0,"7"4"-112"0,-4 11-4 16,0-1 152-1,8-7-100-15,0 15 104 16,7 6-104-16,5 10 48 15,3-3-72-15,4 0 16 16,4 0-40-16,4 3-16 16,-11-6-8-16,-1-1-4 15,0-2 0-15,-3-5 24 16,3-3-12-16,-11-3-64 0,-4-7 24 16</inkml:trace>
          <inkml:trace contextRef="#ctx0" brushRef="#br0" timeOffset="139912.7385">2551 6399 560 0,'-12'-10'208'0,"12"10"-164"0,-7-4-8 0,-1 8 136 15,4 6-100-15,-15 4 52 16,3 6-76-16,-15 5-8 16,0 2-24-16,-7 8 8 15,7 2-16-15,-4 1-4 16,4 0 0-16,11-10-136 15,13-4 72-15,-1-14-296 16,16-3 200-16</inkml:trace>
        </inkml:traceGroup>
        <inkml:traceGroup>
          <inkml:annotationXML>
            <emma:emma xmlns:emma="http://www.w3.org/2003/04/emma" version="1.0">
              <emma:interpretation id="{F0A94280-A1B3-430A-B1FA-95D19EF1492C}" emma:medium="tactile" emma:mode="ink">
                <msink:context xmlns:msink="http://schemas.microsoft.com/ink/2010/main" type="inkWord" rotatedBoundingBox="6643,6207 8958,6216 8954,7359 6639,735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2985.4921">5617 6303 548 0,'-47'-11'204'0,"47"11"-156"0,-23-6-16 0,8-1 228 16,15 7-148-16,-12-7 124 15,8 0-140-15,4-3-32 16,8 3-40-16,19 0-64 16,8 7 24-16,19 0 12 15,4 7 4-15,12 6 0 16,-16-2 4-16,4-4-4 16,-11 10 0-16,-13-10 0 15,1 6 0-15,-12-6 0 16,-3 0 0-16,-12-3 16 15,-8 3-8-15,-4-1 24 16,0 8-20-16,-12-3-20 16,1 9 0-16,-12 4-24 15,7 0 20-15,-7 14 4 16,4-7 8-16,-8 14 16 16,0 3-8-16,4-3-20 15,0 0 4-15,0-14 32 16,4 0-16-16,-1-14 36 15,5-10-28-15,-4-11 20 16,7-10-20-16,-7-17-8 0,8 0-4 16,-5-6-16-16,9-1 8 0,-9-7 4 15,5 14 0-15,-5-7 0 16,9 7 0-16,-5 0-20 16,5 14 12-16,3-4-340 15,4 8 192-15</inkml:trace>
          <inkml:trace contextRef="#ctx0" brushRef="#br0" timeOffset="143168.5117">6612 6021 560 0,'4'-31'208'0,"-4"31"-164"0,0-7-8 0,-8 3 112 16,0 8-88-16,-11 6 28 16,-1 4-52-16,-22 31-40 15,3 6 0-15,-19 32 44 16,12-4-20-16,-12 34 36 16,19-6-32-16,12 10 32 15,15-14-32-15,16-10 4 16,12-14-16-16,7-10 20 15,12-17-20-15,3-4-196 16,-3-14 96-16,4-10-580 16,0-6 372-16</inkml:trace>
          <inkml:trace contextRef="#ctx0" brushRef="#br0" timeOffset="143617.7304">6747 6389 840 0,'-19'-14'312'0,"19"14"-244"0,4-14-16 0,11 7 32 15,-3 4-56-15,23-7 8 16,3 6-24-16,20-3 0 16,-3 0-4-16,3 0 4 15,-12 4-8-15,-11 0 8 16,4 6-8-16,-20-3-12 15,0 7 4-15,-11 0 28 16,-4 3-12-16,-16 11 48 16,1-1-32-16,-12 11-4 15,-1-7-16-15,-10 21-8 16,6 0 4-16,-6 13-4 16,10 1 0-16,-7-1 8 15,8-2-4-15,0-12 24 16,0-6-16-16,-4-21 32 15,3 4-28-15,-7-28 12 16,8 0-16-16,-4-24 72 16,12 0-48-16,-9-20 4 15,13 2-24-15,-5-2-12 0,12 10 0 0,-3-11-32 16,-1 21 16-16,4-7-216 16,0 21 128-16,-4-4-332 15,12 14 244-15</inkml:trace>
          <inkml:trace contextRef="#ctx0" brushRef="#br0" timeOffset="143785.6775">7131 6540 800 0,'-4'14'296'0,"4"-14"-232"0,4 24-16 0,-1-17 108 16,5 7-96-16,-4-4-8 15,4 4-32-15,-1-7-376 16,5 3 192-16</inkml:trace>
          <inkml:trace contextRef="#ctx0" brushRef="#br0" timeOffset="142040.6331">4866 6637 892 0,'-8'0'332'0,"8"0"-260"0,47 0-20 15,-1-4 72-15,1 1-80 16,18-4-344-16,1 3 160 16</inkml:trace>
          <inkml:trace contextRef="#ctx0" brushRef="#br0" timeOffset="141896.7512">4874 6461 984 0,'15'3'368'0,"-15"-3"-288"0,54-3-20 0,-23 0-24 15,4 6-32-15</inkml:trace>
        </inkml:traceGroup>
        <inkml:traceGroup>
          <inkml:annotationXML>
            <emma:emma xmlns:emma="http://www.w3.org/2003/04/emma" version="1.0">
              <emma:interpretation id="{3097FAEB-4B08-482F-9C8B-08FC8054D4A6}" emma:medium="tactile" emma:mode="ink">
                <msink:context xmlns:msink="http://schemas.microsoft.com/ink/2010/main" type="inkWord" rotatedBoundingBox="9400,6253 10882,6258 10878,7342 9396,7337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4974.6675">8416 6034 684 0,'0'-13'252'0,"0"13"-192"0,31 6-20 0,-16 8 216 16,8 3-148-16,8 28 152 15,4 7-152-15,-15 27-20 16,-5 0-56-16,-19 35-4 16,-11-8-16-16,-16 8 28 15,-8-11-24-15,-11-17 40 16,-5-10-32-16,-10-21-12 15,7-7-8-15,3-10-356 16,5-17 192-16,15-4-544 16,20-4 396-16</inkml:trace>
          <inkml:trace contextRef="#ctx0" brushRef="#br0" timeOffset="145078.4432">8919 6581 1328 0,'35'-3'492'0,"-35"3"-380"0,73-3-32 15,-34-1-12 1,-8 4-52-16</inkml:trace>
          <inkml:trace contextRef="#ctx0" brushRef="#br0" timeOffset="144263.9694">8040 6310 892 0,'31'-21'332'0,"-31"21"-260"0,8-10-20 15,-8 6 140-15,0 4-116 16,-12 4-28-16,1 3-32 0,-20 3-16 16,4 4 0-16,-12-4 0 15,8 0 0-15,-8 1-20 16,8 2 12-16,0-6 4 15,8 4 4-15,0-8-12 16,7 4 8-16,5-4-4 16,7 4 0-16,0 4-20 15,4-1 16-15,-4 7 4 16,8 4 8-16,-12 13 16 16,1 4-8-16,-9 17 4 15,4 4-4-15,-7 2-16 16,7-2 4-16,-3-7 4 15,3-8 0-15,-3-13 32 16,7 0-16-16,0-14 32 16,8 1-32-16,4-11 12 15,8-4-16-15,3-3-16 16,9 0 0-16,3 0-16 16,0 7 12-16,0-7 32 15,0 7-16-15,0-4-380 16,0 1 204-16,-4-8-428 15,1 8 336-15</inkml:trace>
          <inkml:trace contextRef="#ctx0" brushRef="#br0" timeOffset="144418.008">7719 6733 800 0,'-19'-35'296'0,"19"35"-232"0,0-3-16 0,3 0 184 15,5 3-136-15,8-4 16 16,3 8-68-16,12-4-4 15,4 0-24-15,7 0-676 16,1 0 356-16</inkml:trace>
          <inkml:trace contextRef="#ctx0" brushRef="#br0" timeOffset="144614.0114">7754 6120 852 0,'0'-17'316'0,"0"17"-248"0,19-10-16 0,-3 6 92 15,3 4-88-15,24-3 16 16,3 3-48-16,16 3-20 16,0 4-8-16,4 4-620 15,-4 6 336-15</inkml:trace>
        </inkml:traceGroup>
        <inkml:traceGroup>
          <inkml:annotationXML>
            <emma:emma xmlns:emma="http://www.w3.org/2003/04/emma" version="1.0">
              <emma:interpretation id="{BFA5403B-6659-45B9-8A8E-71C28DAC459F}" emma:medium="tactile" emma:mode="ink">
                <msink:context xmlns:msink="http://schemas.microsoft.com/ink/2010/main" type="inkWord" rotatedBoundingBox="11521,6181 13320,6188 13316,7206 11517,7199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5975.0195">9802 6427 652 0,'-12'-11'244'0,"20"11"-192"0,-8 0-12 0,7-3 92 15,5 3-80-15,19-7 24 16,4 0-44-16,11-3-12 15,5 6-12-15,3-3 20 16,0 7-16-16,-8-3-20 16,-7 3 0-16,0 0 12 15,-12 7 0-15,-8-7-12 16,1 3 4-16,-20-3 28 16,0 4-12-16,-20 6-12 15,13 4-4-15,-20 3-16 16,11 0 12-16,-11 14-24 15,8 0 20-15,-9 21 12 16,5-1 4-16,-4 11-4 16,4-3 4-16,0-4 4 15,3-7-4-15,1-14 128 16,0-6-68-16,7-14 164 16,4-4-128-16,-3-13 32 0,7-4-80 15,-8-24 8-15,4 0-40 0,-7-17 0 16,7 3-12-16,-15-7 4 15,8 14-8-15,-13-3-20 16,9 14 8-16,0-1 12 16,-1 11 0-16,-3-4-12 15,12 8 4-15,3-5-376 16,12 8 208-16,11 0-476 16,8 3 364-16</inkml:trace>
          <inkml:trace contextRef="#ctx0" brushRef="#br0" timeOffset="146259.905">10382 6120 684 0,'27'-24'252'0,"-27"24"-192"15,27-7-20-15,-15 14 32 16,-4 7-48-16,3 10 44 15,-3 0-40-15,-12 14-16 16,0-7-4-16,-15 7 16 16,0-7-12-16,-8-4 112 15,7-3-72-15,-3-6 52 16,8-5-64-16,15-2 24 16,0-4-36-16,34-7 0 15,5 7-16-15,19-14-120 16,8 7 56-16,8 0-808 0,3 3 476 0</inkml:trace>
          <inkml:trace contextRef="#ctx0" brushRef="#br0" timeOffset="146864.0976">10820 6633 880 0,'-16'-10'328'0,"16"10"-256"0,16-4-16 0,3 1 64 16,4 3-76-16,16-4-8 16,4 1-24-16,15-4-124 15,-4 4 60-15</inkml:trace>
          <inkml:trace contextRef="#ctx0" brushRef="#br0" timeOffset="146695.4965">11536 6316 696 0,'-8'-13'256'0,"8"13"-196"0,-27-7-20 0,12 0 76 15,3 7-72-15,-11-3-20 16,3-4-12-16,-11-4 4 16,8 4-8-16,-8-3 4 15,4 7-4-15,-8-4 20 16,12 3-16-16,-12 1-20 16,12 3 0-16,-8 3 56 15,12 4-24-15,-5 4 0 16,13 6-16-16,-5 10-24 15,9 1 8-15,-9 13 20 16,4 0-4-16,-7 11-12 16,7 0 0-16,-7 6 12 15,4 1-4-15,-5-1 24 16,5-6-16-16,-1-11 84 16,5-7-52-16,-1-6 4 15,0-4-28-15,12-7 4 0,0-3-12 16,8-7 44-16,12 3-28 15,7-3 4-15,7 3-20 0,5-3 12 16,4 4-16-16,-4-4-20 16,-1-1 4-16,-7-2-392 15,-4-1 220-15</inkml:trace>
          <inkml:trace contextRef="#ctx0" brushRef="#br0" timeOffset="147089.196">11118 5979 696 0,'-8'-13'256'0,"8"13"-196"0,12-11-20 0,3 8 200 16,-3 6-140-16,15-3 48 16,-4 0-88-16,12 0-20 15,0 0-24-15,3 0-80 16,-3 4 32-16</inkml:trace>
        </inkml:traceGroup>
        <inkml:traceGroup>
          <inkml:annotationXML>
            <emma:emma xmlns:emma="http://www.w3.org/2003/04/emma" version="1.0">
              <emma:interpretation id="{B0DE31AF-6F25-46EF-8A22-E9A4658B572E}" emma:medium="tactile" emma:mode="ink">
                <msink:context xmlns:msink="http://schemas.microsoft.com/ink/2010/main" type="inkWord" rotatedBoundingBox="14124,6929 14414,6930 14413,7137 14123,7135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7952.7369">12341 6898 832 0,'8'3'308'0,"-8"-3"-240"0,35 0-20 0,-16 0 132 16,0 0-108-16,8 0-12 16,4 0-36-16,4 0 8 15,-8 0-20-15</inkml:trace>
          <inkml:trace contextRef="#ctx0" brushRef="#br0" timeOffset="147778.7745">12449 6712 652 0,'-3'-3'244'0,"3"3"-192"0,-4-4-12 16,0 1 232-1,8 6-156-15,-4-6 88 16,4 3-120-16,-1-4-4 16,9 4-48-16,-4-3-12 15,11 6-12-15,0-3 12 16,9 4-12-16,-1-4-160 15,0 7 80-15,-8 7-508 16,4-4 320-16</inkml:trace>
        </inkml:traceGroup>
        <inkml:traceGroup>
          <inkml:annotationXML>
            <emma:emma xmlns:emma="http://www.w3.org/2003/04/emma" version="1.0">
              <emma:interpretation id="{19A9FC8C-FC46-4272-807A-611C8BB44E0B}" emma:medium="tactile" emma:mode="ink">
                <msink:context xmlns:msink="http://schemas.microsoft.com/ink/2010/main" type="inkWord" rotatedBoundingBox="14975,6165 17461,6174 17457,7193 14971,718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2295.8102">13831 6492 748 0,'-19'-3'276'0,"19"3"-216"0,-8 0-16 0,4-4 128 16,4 4-104-16,0-3 24 15,4-1-52-15,4-3 16 16,4 7-28-16,7-7 16 15,8 4-24-15,16 3 0 16,3 3-12-16,16-3 4 16,-4 0-8-16,4 0-4 15,-12-3 4-15,-3 3 4 16,-1 0-4-16,-7 0-12 16,-12 0 4-16,4-7 12 15,-8 7-4-15,-11-3 76 16,3 6-44-16,-11-6 24 0,8-1-40 15,-16 1-8-15,4 6-8 0,-8 1-16 16,8 3 8-16,-11-1-4 16,-1 1 0-16,-11 4-20 15,15 6 16-15,-11 10 12 16,7 4 4-16,-15 14-12 16,15 3 4-16,-15 7 4 15,16-3 0-15,-9-4-12 16,1-3 8-16,-4-11 28 15,11-3-12-15,-3-10 24 16,7-7-24-16,-8-11 32 16,5-3-28-16,-12-14 20 15,7 1-20-15,-15-22 0 16,4 1-8-16,-12-21-8 16,8 7 4-16,-7-8 48 15,7 15-28-15,0 0 32 16,0 13-28-16,8 1-16 15,11 6-8-15,0 1-32 16,8 9 16-16,8-3-128 16,4 8 80-16</inkml:trace>
          <inkml:trace contextRef="#ctx0" brushRef="#br0" timeOffset="152643.2331">14571 6230 716 0,'23'-13'264'0,"-23"13"-204"0,31 0-16 0,-16 0 108 15,1 7-92-15,3 3-8 16,1 4-32-16,-5 3-24 15,-3 4 0-15,-8-1 48 16,-4 4-24-16,-12-7 8 16,4-3-16-16,-11-3 88 15,7-1-52-15,-3-7 100 16,3 4-84-16,8-7 24 16,8 0-52-16,12 0-4 15,3 0-20-15,16 0 28 16,0 7-24-16,3-7-112 15,1 0 52-15</inkml:trace>
          <inkml:trace contextRef="#ctx0" brushRef="#br0" timeOffset="153409.0004">14985 6540 624 0,'-27'-10'228'0,"27"10"-176"0,-4-4-16 0,0 1 308 15,8 6-196-15,0-6 56 16,8 3-124-16,7-7-4 16,8 0-44-16,12 0 12 15,3 7-24-15,5-3-8 16,-1 3-8-16,-3 0-40 15,-8 0 20-15,-4 0-356 16,-4 0 204-16</inkml:trace>
          <inkml:trace contextRef="#ctx0" brushRef="#br0" timeOffset="153183.6822">15570 6320 644 0,'3'-7'236'0,"-3"7"-180"0,8-7-20 0,-8 0 220 16,8 7-148-16,-16-7 80 31,8 4-112-31,-8-4-68 0,5 7-8 0,-17-7 12 16,5 0-8-16,-16 4 0 16,4-1 0-16,-12-2 12 15,8 2-8-15,-12-6-20 16,9 3 4-16,-9 0-4 15,12 4 4-15,0-1 0 16,8 8 0-16,0-1 16 16,11 4-4-16,0 3-56 15,5 7 28-15,-5 8 12 16,4 2 8-16,-7 11-16 16,7 3 12-16,-7 4 20 15,3 7-4-15,-7 9-4 16,7-2 0-16,-4 3 12 15,9-10-8-15,-5-11 48 16,8-7-28-16,-4-10-4 16,5-3-16-16,3-7 48 15,3-4-32-15,1-13-28 16,8 3 0-16,7-4-8 16,5 8 4-16,10-4 8 15,-3 3 0-15,4 0 16 16,4 4-8-16,0-3-12 15,-5 3 0-15,-3-7-192 0,-7 3 108 16,-1-6-148-16,4 3 132 0,-19-7-332 16,3 0 244-1</inkml:trace>
          <inkml:trace contextRef="#ctx0" brushRef="#br0" timeOffset="151668.9882">13197 6822 488 0,'-8'0'180'0,"8"0"-140"0,0 4-12 16,0-4 188 0,0 0-124-16,4 0 80 15,0 0-104-15,3-4 52 16,5 1-68-16,11-4 32 16,4 7-48-16,4-3-36 15,4 3-4-15,-4 0 8 0,4 6 0 0,-12 1 8 31,-4 0-8-31,-3-3 16 0,-4 3-12 0,-5-11-20 16,1 1 4-16</inkml:trace>
          <inkml:trace contextRef="#ctx0" brushRef="#br0" timeOffset="153889.3805">15271 5952 560 0,'-19'-7'208'0,"19"7"-164"0,-11-4-8 0,7 1 260 16,8 6-168-16,7-3 72 15,-3 0-120-15,15 0 44 16,12 0-72-16,4 0 48 16,-5 7-56-16,13-3-12 15,-4-1-20-15,-1-3 8 16,-3 7-12-16,-4-7-4 16,-1 7 0-16,-14-7 40 15,-1 0-24-15,-15 0-20 16,0 0 0-16,-12 0-256 15,4 0 140-15</inkml:trace>
        </inkml:traceGroup>
      </inkml:traceGroup>
    </inkml:traceGroup>
    <inkml:traceGroup>
      <inkml:annotationXML>
        <emma:emma xmlns:emma="http://www.w3.org/2003/04/emma" version="1.0">
          <emma:interpretation id="{9D4E6874-210D-4FFC-AA94-3E073000BEE9}" emma:medium="tactile" emma:mode="ink">
            <msink:context xmlns:msink="http://schemas.microsoft.com/ink/2010/main" type="paragraph" rotatedBoundingBox="1986,7448 14499,7817 14461,9096 1948,8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A1D1D-5146-451C-ADBF-9ABDA65C1320}" emma:medium="tactile" emma:mode="ink">
              <msink:context xmlns:msink="http://schemas.microsoft.com/ink/2010/main" type="inkBullet" rotatedBoundingBox="1980,7648 2415,7660 2400,8177 1965,8165"/>
            </emma:interpretation>
            <emma:one-of disjunction-type="recognition" id="oneOf30">
              <emma:interpretation id="interp38" emma:lang="" emma:confidence="0">
                <emma:literal>•</emma:literal>
              </emma:interpretation>
            </emma:one-of>
          </emma:emma>
        </inkml:annotationXML>
        <inkml:trace contextRef="#ctx0" brushRef="#br0" timeOffset="176916.2293">275 7425 696 0,'-47'-11'256'0,"47"11"-196"0,-19 11-20 0,7-1-20 16,12 0-20-16,12 7-20 15,-4 1 12-15,27 9 20 16,3 1-4-16,20 3 16 15,0 0-16-15,0 0-20 16,-7-4 4-16,-13 1 12 16,-3 3 0-16,-15-4 32 15,-5-3-20-15,-19 4 108 16,0-4-68-16,-27 0 36 16,0 0-52-16,-19 0 48 15,4-3-52-15,-5-8 64 16,5-2-60-16,-1-11 72 15,20-4-64-15,8-16-24 16,4-1-16-16,18-10-8 16,9 4 0-16</inkml:trace>
      </inkml:traceGroup>
      <inkml:traceGroup>
        <inkml:annotationXML>
          <emma:emma xmlns:emma="http://www.w3.org/2003/04/emma" version="1.0">
            <emma:interpretation id="{98BECD5E-7247-42BD-941B-7DE10D78914C}" emma:medium="tactile" emma:mode="ink">
              <msink:context xmlns:msink="http://schemas.microsoft.com/ink/2010/main" type="line" rotatedBoundingBox="4972,7536 14499,7817 14461,9096 4934,8815"/>
            </emma:interpretation>
          </emma:emma>
        </inkml:annotationXML>
        <inkml:traceGroup>
          <inkml:annotationXML>
            <emma:emma xmlns:emma="http://www.w3.org/2003/04/emma" version="1.0">
              <emma:interpretation id="{233489FC-CEC0-4369-9DCA-DC5D93019388}" emma:medium="tactile" emma:mode="ink">
                <msink:context xmlns:msink="http://schemas.microsoft.com/ink/2010/main" type="inkWord" rotatedBoundingBox="4950,8276 5360,8289 5358,8345 4948,8333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67579.4403">3197 8099 664 0,'-19'0'244'0,"19"-4"-188"0,-4 1-16 16,-4 0 156 0,16 3-116-16,-8-4 64 0,0 1-84 0,0-4 36 15,0 7-56-15,0-4 60 16,0 4-60-16,0-3 44 15,0 3-48-15,0-3-56 16,0 6 12-16,8-3-28 16,7 0 20-16,16 0 8 15,0 3 8-15,8-3 8 16,8 4-4-16,-5-4 16 16,1 0-12-16,-8 0 16 15,-1 0-16-15,-10-4 4 16,-1 4-4-16,-12-3 80 15,-3 3-44-15,-12-3-20 16,4 6-16-16,-4-6 16 16,4 3-12-16,-3-4-260 15,6 4 136-15,5-3-388 16,4-1 280-16</inkml:trace>
        </inkml:traceGroup>
        <inkml:traceGroup>
          <inkml:annotationXML>
            <emma:emma xmlns:emma="http://www.w3.org/2003/04/emma" version="1.0">
              <emma:interpretation id="{BC2728DF-5309-4514-8BC4-4ED8061AC6C5}" emma:medium="tactile" emma:mode="ink">
                <msink:context xmlns:msink="http://schemas.microsoft.com/ink/2010/main" type="inkWord" rotatedBoundingBox="5761,7715 7818,7775 7788,8806 5731,8745"/>
              </emma:interpretation>
            </emma:emma>
          </inkml:annotationXML>
          <inkml:trace contextRef="#ctx0" brushRef="#br0" timeOffset="168315.0636">4076 7762 624 0,'-27'-7'228'0,"27"7"-176"0,-19 0-16 0,7 0 176 16,4 0-124-16,1 0 80 16,-5 0-100-16,4 0 24 15,4 0-52-15,4 0-40 16,4 0-4-16,12 0 8 16,3 7 0-16,16-4 16 15,4 1-12-15,11-8 24 16,4 4-20-16,20-3-12 15,-5-1-4-15,13 1 20 16,-9 3-8-16,-7 0-20 16,-8 3 4-16,-15-3 32 15,-8 0-16-15,-12 0 60 16,-8 0-36-16,-11 0 12 16,0 0-28-16,-12 0 20 15,1 0-24-15,-5-7 4 16,8 7-8-16,-8 0-40 15,5 7 16-15,-5 0 4 16,4 3 12-16,-11 8 8 16,7 2-4-16,-15 18-20 15,8-3 8-15,-16 16 4 16,8 1 4-16,-8 3 0 16,12-7 0-16,-8-3 8 15,12-4-4-15,-5-7-28 0,13-3 12 16,-9-6 48-16,13-5-16 0,-5-6 44 15,4-4-36-15,-3-6 4 16,7-4-20-16,-8-11 12 16,4 5-16-16,-7-12-4 15,7 5 0-15,-19-18 12 16,8 3-8-16,-16-17-20 16,4 7 4-16,-12-10 4 15,12 7 4-15,-7-4 16 16,11 11-8-16,0-4-12 15,11 14 0-15,-3 0-32 16,15 10 20-16,4 0 16 16,4 4 0-16,7 0-176 15,5 3 100-15</inkml:trace>
          <inkml:trace contextRef="#ctx0" brushRef="#br0" timeOffset="168691.108">4835 7576 808 0,'8'-21'300'0,"-8"21"-232"0,19-10-20 0,-11 6 124 16,0 4-104-16,-1-3 16 15,5 6-48-15,-4 4 0 16,7 7-20-16,-7 0 8 16,0 0-12-16,-8 3 28 15,0 0-24-15,-12-3 56 16,4 3-40-16,-11-7-16 16,11 4-8-16,-3 0 0 15,3-4-4-15,0-3-48 16,8 0 28-16,4-4 12 15,4 4 4-15,11-10 20 16,8 3-12-16,12-4 40 16,0 8-24-16,-1-4 20 15,1 3-24-15</inkml:trace>
          <inkml:trace contextRef="#ctx0" brushRef="#br0" timeOffset="170164.0358">5369 8292 748 0,'-23'-14'276'0,"23"14"-216"0,-8-10-16 0,8 3 200 16,0 7-144-16,8-7 28 16,4 3-76-16,7-6 4 15,0 7-36-15,16-4 16 16,0 3-20-16,4-3 36 15,-1 4-28-15,9-4-100 16,-1 7 40-16</inkml:trace>
          <inkml:trace contextRef="#ctx0" brushRef="#br0" timeOffset="169967.0089">6012 7703 392 0,'0'-3'148'0,"0"3"-116"0,0 0-8 0,7 0 196 15,-3 0-124-15,-4 0 104 16,8 0-116-16,-8 0 24 16,0 0-64-16,0 0 4 15,0 0-32-15,0 0 44 16,0 0-32-16,0 0 4 15,0 3-20-15,-8 1 28 16,4-1-24-16,-11 1 12 16,3-1-16-16,-19-6 20 15,0 3-20-15,-19-4 4 16,11-3-8-16,-19 4-8 16,12 3 4-16,-12-7-24 15,19 7 12-15,-7 0-12 16,19 3 8-16,-1 1 0 15,9-4 4-15,0 0-28 0,7 7 20 0,1-4-12 16,7 4 16-16,-8 3-28 16,12 1 24-16,-12 13 4 15,12 3 12-15,-7 21 24 16,3 4-12-16,-4 10 12 16,8 0-12-16,-8-4-8 15,4-6 0-15,-11-7 20 16,15-4-12-16,-12-3-4 15,5-7-4-15,-1-4 20 16,4-3-12-16,-4-3-12 16,4 0-4-16,1-4-16 15,3 0 12-15,0-3 12 16,0 3 0-16,7-7 16 16,5 4-12-16,3-3 24 15,-3 2-20-15,3-2-32 16,1-1 12-16,3 0 20 15,5 1-8-15,-1-4 8 16,4-1-4-16,0 1 28 16,0 0-20-16,-4-3 20 15,-3-1-20-15,-9-6-24 16,-3 3 0-16,-12-11-332 16,4 1 188-16</inkml:trace>
          <inkml:trace contextRef="#ctx0" brushRef="#br0" timeOffset="170419.7126">5574 7548 728 0,'4'-20'268'0,"-4"20"-208"0,12 7-16 16,-8-7 168-1,3 0-124-15,5 0 72 16,7 0-96-16,8 0-8 15,4 3-36-15,4-6 40 16,8 3-32-16,-4 0 40 16,-1 0-40-16</inkml:trace>
        </inkml:traceGroup>
        <inkml:traceGroup>
          <inkml:annotationXML>
            <emma:emma xmlns:emma="http://www.w3.org/2003/04/emma" version="1.0">
              <emma:interpretation id="{825858B8-2916-4D99-B1FD-EC1EE1F1A473}" emma:medium="tactile" emma:mode="ink">
                <msink:context xmlns:msink="http://schemas.microsoft.com/ink/2010/main" type="inkWord" rotatedBoundingBox="8362,7769 11010,7847 10977,8993 8328,8915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71782.9111">7371 8089 728 0,'-24'-14'268'0,"24"14"-208"0,-19-14-16 0,7 11 88 16,5 3-80-16,-13 0-12 15,9 7-24-15,-9 6 4 16,9 8-12-16,-13 6 24 16,5 1-20-16,0 3 24 15,3-4-24-15,5 4-4 16,7 0-4-16,4-3-24 15,4-1 12-15,7-6 56 16,5-4-24-16,3-10 44 16,0 0-40-16,5-14-48 15,-1 4 8-15,-4-11-76 16,1 4 48-16,-9-4 0 0,1 7 24 0,-8 4-4 16,0 6 8-16,-4 7-28 15,0 8 24-15,11 6 16 16,9 3 0-16,18-3 20 15,13 0-12-15,-1-10 40 16,12-4-24-16,-12-13 12 16,-11-4-20-16,-4-14 52 15,-4 4-36-15,-16-10-8 16,-7 3-12-16,-12-11 44 16,-8 8-32-16,-7-11-20 15,4 10-4-15,-9-3-20 16,13 11 12-16,-1-4-24 15,12 10 20-15,12-3-364 16,7 6 204-16</inkml:trace>
          <inkml:trace contextRef="#ctx0" brushRef="#br0" timeOffset="172177.3655">8060 7603 780 0,'11'-13'288'0,"-11"13"-224"0,20-11-20 16,-13 18 48-16,5 0-60 0,-4 3 16 16,-1 8-32-16,-7 13 8 15,4 3-12-15,-15 14 56 16,3 0-40-16,-11 1 32 15,3-8-32-15,-15-7 36 16,8-3-36-16,-12-14-4 16,12-6-16-16,0-15 12 15,7-3-12-15,8-17 4 16,4 4-4-16,8-11-40 16,4 3 16-16,15 4-56 15,8 10 40-15,12 7-44 16,-1 11 40-16,9 10 72 15,-5 6-16-15,1 11-148 16,-12 4 68-16,-1-1-620 16,5 1 376-16</inkml:trace>
          <inkml:trace contextRef="#ctx0" brushRef="#br0" timeOffset="172728.8545">8083 8711 748 0,'-27'14'276'0,"27"-14"-216"0,4-7-16 16,-1 0 120-1,5 7-100-15,8-13 8 16,7-5-44-16,4-13 8 0,8 4-20 0,-4-28-16 16,8 7-4-16,-1-18 20 15,-3 11-8-15,4-17-12 31,-12 10 0-31,0-14 4 0,0 14 0 0,-11-3-28 32,-1 17 16-32,-7 10 92 0,0 14-40 0,-8 17-28 15,0 14-8-15,-8 21-4 16,4 6 0-16,-8 11 32 16,8-1-16-16,-11 1-4 15,15-7-8-15,-12-4-4 16,12-6 0-16,0-7 52 15,8-1-28-15,-4-13 44 16,4 0-40-16,7-14 4 16,-3 0-20-16,7-13 0 15,8 2-4-15,-7-20-16 16,7 8 4-16,-8-26-24 16,8 8 16-16,-7-7-12 15,-1 11 12-15,-4 6 16 16,-3 14 0-16,-12 17-20 15,4 14 8-15,-12 24 12 16,0 6 0-16,-7 8 40 16,3 0-20-16,-3 0 32 15,7-8-32-15,4 1 48 16,4-7-40-16,4-3-40 16,4-1 0-16,3-9-388 0,5-5 220 15</inkml:trace>
          <inkml:trace contextRef="#ctx0" brushRef="#br0" timeOffset="171197.8549">6577 8281 508 0,'-8'-3'188'0,"8"3"-148"0,-8-4-8 15,5 1 148 1,6 6-104-16,-6-6 140 16,3 3-128-16,0-7 4 15,3 7-56-15,5 0 8 16,4 4-24-16,11-4 28 16,0 0-32-16,12 0 12 15,4 0-16-15,3 0 20 16,-3-4-20-16,-4 4-4 15,0 7-4-15,-12-7 12 16,0 3-8-16,-15-3 76 16,0 0-48-16,-12 0 40 0,0 0-44 15,-4-3 0-15,0 3-20 0</inkml:trace>
          <inkml:trace contextRef="#ctx0" brushRef="#br0" timeOffset="173095.9948">8927 8274 964 0,'-24'-17'360'0,"24"17"-280"0,0-14-24 16,4 14-4-1,4 0-40-15,8 0-48 16,3 7 20-16,12-7 72 0,-4 7-28 16</inkml:trace>
          <inkml:trace contextRef="#ctx0" brushRef="#br0" timeOffset="172984.6281">9217 7985 912 0,'0'-37'340'0,"0"37"-264"0,-19-31-24 0,7 20 124 16,4 4-108-16,-19 4 0 15,8 6-44-15,-20 15 0 16,12 6-12-16,-4 14-24 15,4 3 4-15,-8 4 4 16,16-4 4-16,7 4-12 16,4-8 8-16,8 8 40 15,4-10-24-15,8-1 80 16,3-3-56-16,-3-7-208 16,4 0 92-16,-9-10-340 15,5-7 232-15</inkml:trace>
        </inkml:traceGroup>
        <inkml:traceGroup>
          <inkml:annotationXML>
            <emma:emma xmlns:emma="http://www.w3.org/2003/04/emma" version="1.0">
              <emma:interpretation id="{7D3DED6A-0A10-4C50-B2AD-F920600C9FD1}" emma:medium="tactile" emma:mode="ink">
                <msink:context xmlns:msink="http://schemas.microsoft.com/ink/2010/main" type="inkWord" rotatedBoundingBox="11539,7730 13347,7783 13317,8815 11509,8762"/>
              </emma:interpretation>
              <emma:one-of disjunction-type="recognition" id="oneOf33">
                <emma:interpretation id="interp41" emma:lang="" emma:confidence="0">
                  <emma:literal>E=o</emma:literal>
                </emma:interpretation>
                <emma:interpretation id="interp42" emma:lang="" emma:confidence="0">
                  <emma:literal>Eco</emma:literal>
                </emma:interpretation>
                <emma:interpretation id="interp43" emma:lang="" emma:confidence="0">
                  <emma:literal>[0=0</emma:literal>
                </emma:interpretation>
                <emma:interpretation id="interp44" emma:lang="" emma:confidence="0">
                  <emma:literal>I=o</emma:literal>
                </emma:interpretation>
                <emma:interpretation id="interp45" emma:lang="" emma:confidence="0">
                  <emma:literal>[8=0</emma:literal>
                </emma:interpretation>
              </emma:one-of>
            </emma:emma>
          </inkml:annotationXML>
          <inkml:trace contextRef="#ctx0" brushRef="#br0" timeOffset="173669.2151">10545 7803 808 0,'19'-17'300'0,"-19"17"-232"0,8-14-20 0,-16 7 140 16,8 7-112-16,-27-10 16 16,8 10-56-16,-28-7-16 15,9 7-12-15,-17-3 12 16,9 6-12-16,-12-10-28 16,11 7 8-16,1 0 12 15,-1-7 4-15,9 0-4 16,3 7 4-16,4-3 20 15,12 3-12-15,3-7-4 16,-3 14-4-16,15-7-32 16,-4 3 16-16,0 11 4 15,8 7 8-15,-11 20 0 16,-5 11 0-16,-3 20 60 16,0 0-32-16,-8-3-20 0,7-7-8 15,-3 3 0-15,7-6 0 16,-3-4 8-16,4-7-4 0,-1-10 40 15,5-4-20-15,-1-10 4 16,8-6-16-16,12-8 0 16,3-3-4-16,20-7-8 15,4 3 4-15,8-3-16 16,3 7 8-16,-3 0 40 16,3 3-24-16,-7-3 44 15,-4 0-32-15,-12-3-304 16,4 2 152-16</inkml:trace>
          <inkml:trace contextRef="#ctx0" brushRef="#br0" timeOffset="173815.6053">9778 8243 860 0,'-34'-13'320'0,"34"13"-248"0,11 0-20 16,1 0 60-1,7 0-72-15,24 0 0 16,3 3-24-16,12-3 32 16,4 4-24-16,4-8-656 15,-8 4 344-15</inkml:trace>
          <inkml:trace contextRef="#ctx0" brushRef="#br0" timeOffset="174144.2098">10076 7528 1028 0,'-15'-11'380'0,"15"11"-296"0,0-6-20 0,0-1 32 15,8 14-64-15,7-7-12 16,8 6-12-16,12-6 16 15,4 4-12-15,15-1 68 16,4 1-48-16</inkml:trace>
          <inkml:trace contextRef="#ctx0" brushRef="#br0" timeOffset="174547.6356">10932 8226 880 0,'0'0'328'0,"0"0"-256"0,58 7-16 15,-19-3 44 1,3-4-64-16,16 6-4 15,0-2-20-15,8-1 44 16,-4 1-32-16,8-4-12 16,-4 0-4-16</inkml:trace>
          <inkml:trace contextRef="#ctx0" brushRef="#br0" timeOffset="174347.3085">11203 7999 932 0,'-8'-10'348'0,"8"10"-272"0,31-4-20 0,-11 1 120 16,-1 3-108-16,12-3 16 16,0 3-48-16,19 0 8 15,0 6-24-15,12 5-36 16,0 2 8-16</inkml:trace>
        </inkml:traceGroup>
        <inkml:traceGroup>
          <inkml:annotationXML>
            <emma:emma xmlns:emma="http://www.w3.org/2003/04/emma" version="1.0">
              <emma:interpretation id="{1E0724F1-0DA5-43E0-B354-A1BB06F0BA23}" emma:medium="tactile" emma:mode="ink">
                <msink:context xmlns:msink="http://schemas.microsoft.com/ink/2010/main" type="inkWord" rotatedBoundingBox="14163,8243 14486,8253 14476,8576 14154,8566"/>
              </emma:interpretation>
            </emma:emma>
          </inkml:annotationXML>
          <inkml:trace contextRef="#ctx0" brushRef="#br0" timeOffset="174908.1924">12515 8044 984 0,'-11'-14'368'0,"11"14"-288"0,-24 7-20 0,13 3 20 15,-1 4-56-15,-11 7 0 16,0 3-16-16,-1 7-40 15,13 0 16-15,11 3 60 16,11-3-24-16,13 4 48 16,3-4-40-16,12-11 48 15,3-3-44-15,8-20 28 16,-3-1-32-16,-12-16 28 16,-4 3-32-16,-20-18 12 15,-7 8-20-15,-15-21-24 16,-5 6 0-16,-7-3-24 15,7 11 20-15,12 7-672 16,4 9 372-16</inkml:trace>
        </inkml:traceGroup>
      </inkml:traceGroup>
    </inkml:traceGroup>
    <inkml:traceGroup>
      <inkml:annotationXML>
        <emma:emma xmlns:emma="http://www.w3.org/2003/04/emma" version="1.0">
          <emma:interpretation id="{4095F30B-B7E2-40FA-B8F9-E6D6E0BDF748}" emma:medium="tactile" emma:mode="ink">
            <msink:context xmlns:msink="http://schemas.microsoft.com/ink/2010/main" type="paragraph" rotatedBoundingBox="5356,9491 17269,8685 17372,10196 5458,110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39060C-DB20-4D7A-937D-34E032EC25E0}" emma:medium="tactile" emma:mode="ink">
              <msink:context xmlns:msink="http://schemas.microsoft.com/ink/2010/main" type="line" rotatedBoundingBox="5356,9491 17269,8685 17372,10196 5458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3795A5FE-700C-4558-811C-E5F1D65BE3A9}" emma:medium="tactile" emma:mode="ink">
                <msink:context xmlns:msink="http://schemas.microsoft.com/ink/2010/main" type="inkWord" rotatedBoundingBox="5373,9736 6097,9687 6157,10575 5433,10624"/>
              </emma:interpretation>
            </emma:emma>
          </inkml:annotationXML>
          <inkml:trace contextRef="#ctx0" brushRef="#br0" timeOffset="180204.675">4192 9802 624 0,'35'-10'228'0,"-19"6"-176"0,3 4-16 0,-7-6 148 15,-1 6-108-15,1-7 76 16,3 7-88-16,-7-4 36 16,4 4-60-16,-12-3 104 15,4 3-84-15,-16-4-24 16,4 4-24-16,-19 0 12 15,4 4-12-15,-27-4-4 16,7 0-4-16,-23 0-4 16,4-4 0-16,-7-3 8 15,14 1-4-15,1-5-20 16,12 8 8-16,3-4-40 16,16 4 28-16,3-4-48 15,9 7 40-15,-1 3-12 16,8 4 24-16,-4 7 16 0,8 6 4 15,-3 15-4-15,3-1 4 0,-8 11 4 16,4-4-4-16,-8 7 16 16,5 1-12-16,-5 2-4 15,4-3 0-15,0-10 12 16,5-7-8-16,-1-10 16 16,4-4-16-16,4-10 16 15,3 0-16-15,5-4-20 16,3 1 4-16,13 3 12 15,-1 3 0-15,15 4 8 16,1-1-8-16,11 1-12 16,-4 0 4-16,1-4 28 15,-5 4-12-15,-7-4-40 16,-4 1 16-16</inkml:trace>
          <inkml:trace contextRef="#ctx0" brushRef="#br0" timeOffset="180417.2265">3674 10005 892 0,'-20'-7'332'0,"20"7"-260"0,-4-3-20 16,4-1 72-1,8 8-80-15,0-4 44 16,3 0-52-16,17 0 0 0,3 3-24 0,11-3 12 15,5 0-16-15,3 4 40 16,-4-1-24-16</inkml:trace>
          <inkml:trace contextRef="#ctx0" brushRef="#br0" timeOffset="180764.1517">3976 9503 904 0,'7'-7'332'15,"-7"7"-256"-15,12-7-24 0,-4 4 80 16,3 3-84-16,9-4 32 15,3-3-44-15,8 0-4 16,4 7-20-16,-4-3 64 16,7 3-44-16</inkml:trace>
        </inkml:traceGroup>
        <inkml:traceGroup>
          <inkml:annotationXML>
            <emma:emma xmlns:emma="http://www.w3.org/2003/04/emma" version="1.0">
              <emma:interpretation id="{511AF71C-2B0A-4AB5-B2E2-6F125171151E}" emma:medium="tactile" emma:mode="ink">
                <msink:context xmlns:msink="http://schemas.microsoft.com/ink/2010/main" type="inkWord" rotatedBoundingBox="6559,10009 6823,9991 6838,10225 6575,10243"/>
              </emma:interpretation>
            </emma:emma>
          </inkml:annotationXML>
          <inkml:trace contextRef="#ctx0" brushRef="#br0" timeOffset="181075.9865">4816 10002 860 0,'-24'0'320'0,"24"0"-248"0,16 3-20 0,-5-6 60 16,9 3-72-16,19-4 8 15,11 1-28-15,12-1-328 16,4 4 164-16</inkml:trace>
          <inkml:trace contextRef="#ctx0" brushRef="#br0" timeOffset="180916.0575">4823 9771 984 0,'0'4'368'0,"0"-4"-288"0,24 0-20 0,-5 0 36 15,0 0-64-15,20 0 24 16,0 7-36-16</inkml:trace>
        </inkml:traceGroup>
        <inkml:traceGroup>
          <inkml:annotationXML>
            <emma:emma xmlns:emma="http://www.w3.org/2003/04/emma" version="1.0">
              <emma:interpretation id="{9CB004CE-32E2-4959-9A2E-1DC7782E3151}" emma:medium="tactile" emma:mode="ink">
                <msink:context xmlns:msink="http://schemas.microsoft.com/ink/2010/main" type="inkWord" rotatedBoundingBox="7846,9659 8813,9593 8893,10770 7926,10835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2954.3717">6879 9658 644 0,'31'-24'236'0,"-31"24"-180"16,19-18-20-16,-11 12 192 0,-4-1-132 16,-8 0 52-1,4 0-88-15,-12-3-36 16,1 6-16-16,-20 1-20 15,4 3 8-15,-16 0 40 16,4 3-24-16,-11 1 0 16,11-1-8-16,-11-6-24 15,7 3 12-15,1-4 12 0,7 1 0 16,0-4-36-16,8 7 16 0,0 3-4 16,8 8 12-16,-5 9 0 15,9 8 0-15,-4 16-12 16,-1 8 12-16,-11 13 32 15,8-9-16-15,-4 12-8 16,0-6-4-16,4 7 28 16,3 0-12-16,1-11 12 15,7-6-12-15,1-14-8 16,-1-7 0-16,12-7 28 16,4-7-16-16,7-3 4 15,9-7-12-15,11-4-8 16,8 1 4-16,7-1 12 15,0 1-8-15,1-1-4 16,-1 4 0-16,-11-4-84 16,0 4 44-16,-8-7-136 15,0 0 96-15,-11-7-324 16,-1 4 220-16</inkml:trace>
          <inkml:trace contextRef="#ctx0" brushRef="#br0" timeOffset="183182.4744">6205 10002 872 0,'-19'-11'324'0,"19"11"-252"0,15-3-20 0,1-4 128 16,7 14-108-16,12-7 16 16,8 0-52-16,11 0-16 15,0 3-12-15,0-3 64 16,-4 4-40-16,5-4-180 15,-1 3 80-15,0 4-612 16,-7 7 376-16</inkml:trace>
          <inkml:trace contextRef="#ctx0" brushRef="#br0" timeOffset="183940.9781">6430 9403 944 0,'-8'-3'352'0,"8"3"-276"0,4 0-20 15,4 0 68 1,7 0-80-16,16 0 8 0,0 0-32 16,12-4 4-1,-5 1-12-15,24-4 20 0,-7 7-20 0,3-4 24 16,-4 4-24-16,-12-3 40 15,-7 6-28-15,-12-3 12 16,-7 0-20-16,-12 0-272 16,-4 0 140-16</inkml:trace>
          <inkml:trace contextRef="#ctx0" brushRef="#br0" timeOffset="183477.7442">6860 10305 756 0,'-43'48'280'0,"43"-48"-216"0,-27 48-20 15,15-27 40 1,8-1-56-16,4 1-12 16,8 3-8-16,11-7 8 15,9 0-8-15,14-6 68 16,1-4-44-16,3-7-20 15,1 3-12-15,-9-10 8 16,-7 0-4-16,-11-13 52 16,-9 2-32-16,-18-16 0 15,-1 6-16-15,-19-9-24 16,3 6 8-16,-10-11 4 0,3 15 4 0,4-1-556 16,11 11 304-1</inkml:trace>
        </inkml:traceGroup>
        <inkml:traceGroup>
          <inkml:annotationXML>
            <emma:emma xmlns:emma="http://www.w3.org/2003/04/emma" version="1.0">
              <emma:interpretation id="{D15D415A-3308-4543-A3F8-5C2BD2FDF3C1}" emma:medium="tactile" emma:mode="ink">
                <msink:context xmlns:msink="http://schemas.microsoft.com/ink/2010/main" type="inkWord" rotatedBoundingBox="9654,9200 12063,9037 12160,10472 9751,10635">
                  <msink:destinationLink direction="with" ref="{323D9A67-CAE8-4D70-B6B4-6EC61EF61959}"/>
                </msink:context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86212.5187">9453 9290 644 0,'0'-14'236'0,"0"14"-180"0,0 7-20 16,-4 0 44 0,4 6-52-16,-4 11 16 15,8 7-28-15,-8 21 8 16,-3 6-12-16,-1 11 12 16,0 0-16-16,-7-10 136 15,3-4-76-15,-23-11 56 16,12-6-68-16,-16-14 88 0,4 0-80 15,-7-20-12-15,7-4-32 16,0-24-24-16,8-4 0 0,16-23-656 16,11-1 360-16</inkml:trace>
          <inkml:trace contextRef="#ctx0" brushRef="#br0" timeOffset="186305.7671">9507 8908 820 0,'0'-11'304'0,"0"11"-236"0,16 7-20 0,-8 0 8 16,-1 0-40-16</inkml:trace>
          <inkml:trace contextRef="#ctx0" brushRef="#br0" timeOffset="186856.247">9922 8846 684 0,'-16'-18'252'0,"16"18"-192"0,-4 0-20 16,0 4 40-1,4 3-52-15,-7 17-12 16,3 3-8-16,-4 32 16 16,0 6-12-16,-7 8 12 15,3-5-12-15,-3-6 28 16,3-10-24-16,-7-4 64 15,3-7-44-15,-7-6 88 16,4-8-68-16,-1-10 36 16,5-3-56-16,3-10 16 0,4-4-32 0,16-18 8 15,0 5-16-15,19-22-76 16,0 4 32-16,20-13-92 16,3 9 68-16,4-6 0 15,-4 10 36-15,-3 3-12 16,-8 15 16-16,-12 2-16 31,-8 8 16-31,-11 3 60 0,0 7-20 0,-24 3 16 16,4 4-24-16,-7-4 20 15,-8 0-24-15,0-3-4 16,0 4-4-16,7-4-32 16,5-1 16-16,3 1-40 15,5 4 32-15,3 2-36 16,8 1 32-16,-1 0 20 15,5 3 4-15,-4-3 36 16,8 0-20-16,-8-4-4 16,7 4-8-16,-3-4-4 15,7 4 0-15,-7-4 0 16,-4 4 0-16,4-4 24 16,3 4-12-16,1-4 76 15,0 1-52-15</inkml:trace>
          <inkml:trace contextRef="#ctx0" brushRef="#br0" timeOffset="187233.7532">10305 9462 756 0,'-20'-4'280'0,"20"4"-216"0,-15 14-20 0,7-4 128 16,-3 7-104-16,-9 11 24 15,5 6-52-15,-8 8 28 16,3-1-40-16,-11 0 28 16,8-3-28-16,8-10-168 15,3-4 76-15</inkml:trace>
          <inkml:trace contextRef="#ctx0" brushRef="#br0" timeOffset="187054.7755">10150 9424 728 0,'-4'0'268'0,"4"0"-208"0,12 10-16 0,-12-3 88 15,7 3-80-15,5 4 40 16,7 7-52-16,5 3 28 15,-1 3-36-15,4-3 44 16,0 0-44-16,-8-3-112 16,1 0 40-16</inkml:trace>
          <inkml:trace contextRef="#ctx0" brushRef="#br0" timeOffset="185640.6219">8040 9971 696 0,'-15'3'256'0,"15"4"-196"0,11 3-20 15,-7-6 76 1,12-1-72-16,11 4 24 16,8 0-36-16,11 0-4 15,4 0-16-15,-7-7 12 16,7 0-16-16,-7-7 4 15,-8 4-4-15,-4-8 36 0,-4 11-20 0,-12-10 48 16,1 3-40-16,-16-7-8 16,0 11-12-16,-16-11-12 15,1 4 4-15,-12-7-16 16,3 3 8-16,-14 3-16 16,11 5 12-16,-35 6-32 15,15 6 24-15,-15 8-20 16,12 3 20-16,-4 11 44 15,11 3-16-15,8 14 0 16,16-1-8-16,15 8 4 16,12 0-4-16,27-8 16 15,7-2-12-15,20-15 40 16,4-3-24-16,4-10 40 16,-1-4-36-16,-3-10-32 15,-4 7 0-15,-4-7-220 16,-7 4 124-16,-1-11-288 15,-7 10 220-15</inkml:trace>
          <inkml:trace contextRef="#ctx1" brushRef="#br0">8203 10222 0,'0'0'15,"0"0"1,0 0-16,0 0 16,0 0-16</inkml:trace>
          <inkml:trace contextRef="#ctx0" brushRef="#br0" timeOffset="185915.2296">8768 9382 904 0,'-19'-6'332'0,"19"6"-256"0,0-7-24 0,4 7 64 16,7 3-76-16,8-3-8 15,5 7-20-15,11 0 52 16,-1 0-36-16</inkml:trace>
        </inkml:traceGroup>
        <inkml:traceGroup>
          <inkml:annotationXML>
            <emma:emma xmlns:emma="http://www.w3.org/2003/04/emma" version="1.0">
              <emma:interpretation id="{271735CC-2540-4293-A750-221B8D489304}" emma:medium="tactile" emma:mode="ink">
                <msink:context xmlns:msink="http://schemas.microsoft.com/ink/2010/main" type="inkWord" rotatedBoundingBox="12471,9277 12644,9265 12667,9603 12494,9614">
                  <msink:destinationLink direction="with" ref="{323D9A67-CAE8-4D70-B6B4-6EC61EF61959}"/>
                </msink:context>
              </emma:interpretation>
            </emma:emma>
          </inkml:annotationXML>
          <inkml:trace contextRef="#ctx0" brushRef="#br0" timeOffset="187701.6483">10862 9038 932 0,'-7'7'348'0,"7"-7"-272"0,-24 52-20 15,9-25 40 1,15 4-64-16,-20 11 48 16,9 2-44-16,-9-2 76 15,5-8-60-15,-4-3-248 0,-1 0 108 0</inkml:trace>
          <inkml:trace contextRef="#ctx0" brushRef="#br0" timeOffset="187509.0731">10731 9069 664 0,'19'-27'244'0,"-19"27"-188"0,4-4-16 0,4 8 128 16,-8 6-100-16,3 11 24 15,5 6-52-15,-4 11 36 16,4 0-44-16,3 3 20 16,5 1-32-16,-4-8 44 15,7-3-36-15,-11-7 56 16,11-3-48-16</inkml:trace>
        </inkml:traceGroup>
        <inkml:traceGroup>
          <inkml:annotationXML>
            <emma:emma xmlns:emma="http://www.w3.org/2003/04/emma" version="1.0">
              <emma:interpretation id="{05E500E8-F907-4032-BFD0-FFA41473BF70}" emma:medium="tactile" emma:mode="ink">
                <msink:context xmlns:msink="http://schemas.microsoft.com/ink/2010/main" type="inkWord" rotatedBoundingBox="13131,9124 14995,8998 15073,10158 13209,10284">
                  <msink:destinationLink direction="with" ref="{323D9A67-CAE8-4D70-B6B4-6EC61EF61959}"/>
                </msink:context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90564.708">12256 8846 520 0,'8'-18'192'0,"-8"18"-152"0,11 4-8 0,-11-1 80 16,8 8-68-16,-8 9 44 16,0 11-52-16,-8 24 16 15,4 11-32-15,-11 9-8 16,-1-9-8-16,-7-4 4 15,4-7-4-15,-4 0 32 16,3-17-20-16,-3 0 48 16,8-11-36-16,-1-10 92 15,8-6-68-15,4-15-16 16,8 1-20-16,12-18 12 16,3 7-16-16,16-24-64 15,0 11 24-15,7-11-68 16,1 11 56-16,0 2-36 15,-5 8 44-15,-7 3 0 16,-4 11 20-16,-11 6 16 16,-5 8 0-16,-11-1 16 15,-3 4-12-15,-9-4 24 16,4 4-20-16,-11-7 4 16,3 0-8-16,-7-4 20 15,8-3-16-15,-5 0-56 0,9 7 20 16,-1-4-16-16,8 8 24 15,0-1-8-15,4 4 12 0,0 0 24 16,8-1-4-16,0-2 4 16,0 3-4-16,3-4 12 15,1 0-12-15,-1-3 60 16,5 3-40-16,-1-13-12 16,5 6-8-16,-1-10-88 15,0 7 44-15,-3-3-32 16,3 6 44-16,-7-3 20 15,-4 0 4-15,-5 4 28 16,1-1-16-16,-8 1 48 16,4 6-32-16,-3 0 28 15,3 1-28-15,-4 6-16 16,8-3-8-16,-1 6 40 16,5-9-24-16,4-4 36 15,-1 6-32-15,1-13 32 16,4 0-32-16,-5-7-4 15,1 7-12-15,-4-6 4 16,3 2-8-16,-3-3-20 16,0 4 8-16,-5-7 4 15,1 3 4-15,-4-4-12 16,4 8 8-16,-8-1-32 16,4 4 20-16,-4 0-48 15,4 0 36-15,-3 7-4 0,-1 4 20 0,-4 2-8 16,8 5 8-16,-4 6 0 15,8 3 4-15,-8 4 32 16,4 7-12-16,-8 0 4 16,5 0-8-16,-9 3 12 15,4 0-12-15,-11-6 16 16,7-4-16-16,-7-7 24 16,-1-4-20-16,1-2 68 15,4-5-48-15,-5-6 48 16,5 0-44-16,-5-7 24 15,5 0-32-15,-4-7 8 16,3 0-20-16,1-6 8 16,3-1-12-16,4-14-200 15,4 8 100-15</inkml:trace>
          <inkml:trace contextRef="#ctx0" brushRef="#br0" timeOffset="191075.0663">13104 9117 652 0,'-8'-17'244'0,"8"17"-192"0,-4 4-12 16,4 6 56-16,0 4-60 0,-8 10 4 15,8 0-24-15,-11 3 16 16,7 4-20-16,4-3 4 16,8-4-8-16,-1-7 72 15,9 0-44-15,-1-6 4 16,1-4-24-16,3-11-144 16,8 4 72-16,-7-10-104 15,-5 3 92-15,1-14 8 16,-1 4 36-16,-15-7 16 15,0 3 8-15,0 1 24 16,-8 9-12-16,1 15 84 16,3 6-52-16,-12 18 40 15,12 6-48-15,-3 14-28 16,7 1-8-16,-16 12 24 16,12-2-12-16,-4 3 84 15,5-4-52-15,-13-13 76 16,4-7-68-16,-11-10 52 15,8-8-60-15,-16-13 16 16,4 0-40-16,-8-14 16 16,12-3-20-16,3-14-44 15,13 3 16-15,10-7-528 16,9 4 300-16</inkml:trace>
          <inkml:trace contextRef="#ctx0" brushRef="#br0" timeOffset="189196.8145">11396 9324 664 0,'-19'-10'244'0,"19"10"-188"0,4 0-16 15,-4 0 120 1,0 0-96-16,8 0-28 15,7 0-20-15,20 0 8 16,-4 0-12-16</inkml:trace>
          <inkml:trace contextRef="#ctx0" brushRef="#br0" timeOffset="189423.4172">11935 9210 416 0,'-4'-3'152'0,"4"3"-116"0,-4 24-12 0,0-3 64 15,8-1-52-15,-8 18 48 16,4 3-48-16,-4 25-12 16,0-1-12-16,-4 18 68 15,5-11-44-15,-13-10 112 16,5-10-88-16,-17-11 44 15,1-7-60-15,-15-13 48 16,7-4-56-16,-8-17 56 16,8-3-56-16</inkml:trace>
          <inkml:trace contextRef="#ctx0" brushRef="#br0" timeOffset="189633.5601">11938 8959 820 0,'-3'-3'304'0,"3"3"-236"0,0 3-20 15,0-3-16 1,7 7-28-16,5 0-232 16,7 0 124-16</inkml:trace>
        </inkml:traceGroup>
        <inkml:traceGroup>
          <inkml:annotationXML>
            <emma:emma xmlns:emma="http://www.w3.org/2003/04/emma" version="1.0">
              <emma:interpretation id="{0C410DD9-55D7-4CFC-8928-961AE097C38B}" emma:medium="tactile" emma:mode="ink">
                <msink:context xmlns:msink="http://schemas.microsoft.com/ink/2010/main" type="inkWord" rotatedBoundingBox="15395,9041 17285,8913 17354,9941 15465,10069">
                  <msink:destinationLink direction="with" ref="{323D9A67-CAE8-4D70-B6B4-6EC61EF61959}"/>
                </msink:context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92952.165">14602 8756 600 0,'4'-17'224'0,"-4"17"-176"0,4 3-12 16,-8 1 60-1,0 6-60-15,-4 11 12 16,0 3-28-16,-7 28 24 16,3 3-28-16,-7 17 40 15,3 4-32-15,-7-11-24 16,8-10 0-16,-5-10 68 15,5-4-36-15,-1-17 68 16,9-3-60-16,-1-18 36 0,8 4-44 0,8-28-8 16,3 1-16-16,12-28-16 15,8 3 4-15,8-10-48 16,4 10 24-16,3 0-28 16,-3 14 32-16,-5 4-24 15,-7 13 28-15,-15 4 28 16,-8 10-4-16,-16 7 8 15,-4 6-4-15,-15 11-32 16,0 1 12-16,-12 6-4 16,8 0 8-16,0 3 32 15,12-3-12-15,7 0 4 16,9 0-8-16,6-11 12 16,9 1-12-16,4 0 32 15,3-4-24-15,0-3 48 16,1-1-36-16,-5-2-236 15,4-1 116-15,-11-3-232 16,4 0 184-16,-4-4-12 16,3 1 92-16,-3-4 80 15,4 3-4-15,3 1 180 16,-3-1-108-16,3 1 92 16,-3 2-100-16,7 1-12 15,0 4-40-15,1-1 44 16,-5 0-40-16,-3 4 12 15,7 0-28-15,-19 0 44 16,0 3-32-16,-11 0 28 0,-5 0-28 0,-3 0 0 16,-1 1-16-16,-11-1-24 15,4 0 4-15,0 0 4 16,8 7 4-16,0-6-28 16,11 2 16-16,16-3 48 15,3 4-16-15,9-14 16 16,-1 7-20-16,8-4 36 15,0 0-28-15,-8-6 12 16,9 3-20-16,-17-7-192 16,5 3 92-16,-16-6-236 15,0-1 176-15,-8-10-432 16,-4 4 324-16,-15-14 64 31,8 3 116-31,-8 1 656 16,7 3-316-16,-7-11 80 15,0 7-208-15,16 4-72 16,11 10-44-16,11 0 24 16,9 7-24-16,7-7 12 15,7 11-20-15,5-4-720 16,8 0 380-16</inkml:trace>
          <inkml:trace contextRef="#ctx0" brushRef="#br0" timeOffset="193511.0234">15233 9214 820 0,'0'-11'304'0,"0"11"-236"0,38 4-20 0,-10-11 96 16,-9 14-88-16,20-4-12 16,-5 11-28-16,5-4 4 15,0 1-12-15,-4-4-584 16,3 6 312-16</inkml:trace>
          <inkml:trace contextRef="#ctx0" brushRef="#br0" timeOffset="193312.4954">15349 8956 696 0,'4'-38'256'0,"-4"38"-196"0,31-10-20 0,-20 3 128 16,1 7-100-16,3-7 60 15,1 14-72-15,-1 0-44 16,1 3-8-16,-8 11-24 16,3 6 12-16,-11 18 64 15,0-4-28-15,-11 11 52 16,-5-4-48-16,-3-10 4 16,-4-4-24-16,-12-6-8 15,15-8 0-15,-7 4-24 16,8-6 12-16,0-5-24 15,11 1 20-15,16-4 32 16,11 1-12-16,8-8 36 16,4 4-28-16,-4 0-40 15,8-4 12-15</inkml:trace>
          <inkml:trace contextRef="#ctx0" brushRef="#br0" timeOffset="191368.3678">13657 9348 1016 0,'-8'-3'376'0,"8"3"-292"0,4-4-20 0,0 1 120 16,4 3-112-16,4-4-64 15,3 8-8-15,4-4 60 16,5 0-32-16</inkml:trace>
          <inkml:trace contextRef="#ctx0" brushRef="#br0" timeOffset="191916.416">14160 9152 508 0,'-7'0'188'0,"7"0"-148"0,-8 10-8 15,0-3 80 1,8 7-68-16,-8 10 16 16,1 7-36-16,-1 14-12 15,8-1-8-15,-12 18 12 16,5-3-8-16,-9 10 68 16,5-4-44-16,-17-6 92 15,-6-8-68-15,-5-10 52 16,4-6-64-16,-11-15 68 15,15-2-64-15,-4-22 0 0,8 1-28 16,7-32-260-16,16-2 132 0</inkml:trace>
          <inkml:trace contextRef="#ctx0" brushRef="#br0" timeOffset="192057.2932">14191 8804 912 0,'-3'-10'340'0,"3"10"-264"0,-8 3-24 0,4-3 0 16,8 7-40-16,0 0-240 16,7 4 120-16</inkml:trace>
        </inkml:traceGroup>
      </inkml:traceGroup>
    </inkml:traceGroup>
    <inkml:traceGroup>
      <inkml:annotationXML>
        <emma:emma xmlns:emma="http://www.w3.org/2003/04/emma" version="1.0">
          <emma:interpretation id="{61FE061B-E9AC-478A-9DC3-AE4E0919BBEF}" emma:medium="tactile" emma:mode="ink">
            <msink:context xmlns:msink="http://schemas.microsoft.com/ink/2010/main" type="paragraph" rotatedBoundingBox="5456,11057 21465,11008 21470,12650 5461,127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DD693F1-2EFF-4CA0-8AE8-D818D8F9CBCA}" emma:medium="tactile" emma:mode="ink">
              <msink:context xmlns:msink="http://schemas.microsoft.com/ink/2010/main" type="line" rotatedBoundingBox="5456,11057 21465,11008 21470,12650 5461,12700"/>
            </emma:interpretation>
          </emma:emma>
        </inkml:annotationXML>
        <inkml:traceGroup>
          <inkml:annotationXML>
            <emma:emma xmlns:emma="http://www.w3.org/2003/04/emma" version="1.0">
              <emma:interpretation id="{90E56606-D177-465D-A967-92F523564D6C}" emma:medium="tactile" emma:mode="ink">
                <msink:context xmlns:msink="http://schemas.microsoft.com/ink/2010/main" type="inkWord" rotatedBoundingBox="5457,11212 5921,11211 5924,12249 5460,12250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06643.4112">3778 11148 364 0,'0'-18'132'0,"0"18"-100"0,8-17-12 0,-8 10 132 15,4 7-88-15,-4-7 96 16,4 4-92-16,-4-4 48 16,0 7-72-16,-4 0-20 15,4 7-16-15,-4 14 8 16,0 3-8-16,-8 34 32 16,5 8-24-16,-5 20 20 15,4 0-20-15,-3 0-8 16,3-14-4-16,-4 4 4 15,5-14-4-15,-1-4 52 16,4-6-32-16,-4-18 60 16,8-10-48-16,-8-20 44 15,16-4-44-15,-8-24 0 16,12-4-24-16,7-13-16 16,8 6 0-16,8-9-24 15,4 2 16-15,11 1-20 16,-3 10 16-16,-5 4-16 15,-7 13 16-15,-8 7-8 16,-4 10 12-16,-19 4 24 16,0 7-4-16,-19 3 40 15,-5 0-24-15,-15-3-24 16,4 3 0-16,-15 1 0 0,7-1 0 16,1-7-12-16,3 0 8 0,4-3-16 15,15 0 12-15,-3 4-48 16,7-5 28-16,5 5-28 15,7 2 32-15,0 5-8 16,11 2 20-16,5 11 36 16,11-7-16-16,-8 11 0 15,12-4-4-15,-12-11 28 16,9 5-16-16,-1-8 48 16,-8-4-36-16,0-2 20 15,-11-11-28-15,0 0-228 16,-4-7 112-16,-4-3-352 15,7-1 252-15</inkml:trace>
          <inkml:trace contextRef="#ctx0" brushRef="#br0" timeOffset="206918.142">3712 11096 932 0,'-19'0'348'0,"19"0"-272"0,0-17-20 16,0 10 156 0,0 7-128-16,4-7-60 15,7 4-20-15,13-11 24 0,3 4-16 0,23-4 52 16,-3 0-36-16,18 4-24 15,1 3-4-15,15-4-476 16,-11 5 260-16</inkml:trace>
        </inkml:traceGroup>
        <inkml:traceGroup>
          <inkml:annotationXML>
            <emma:emma xmlns:emma="http://www.w3.org/2003/04/emma" version="1.0">
              <emma:interpretation id="{313B9999-CDD6-4450-A2CB-D4D7D4CC1E18}" emma:medium="tactile" emma:mode="ink">
                <msink:context xmlns:msink="http://schemas.microsoft.com/ink/2010/main" type="inkWord" rotatedBoundingBox="6509,11871 6807,11870 6808,12080 6510,12081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07246.0149">4773 11650 912 0,'-8'0'340'0,"8"0"-264"0,0 0-24 15,8 0-16 1,4 0-32-16,15-7 32 16,0 4-20-16,8-1 20 15,3 8-20-15</inkml:trace>
          <inkml:trace contextRef="#ctx0" brushRef="#br0" timeOffset="207379.8702">4734 11839 808 0,'-7'7'300'0,"7"-7"-232"0,34 0-20 0,-14-3 52 16,7-4-64-16,15 0 48 15,5 4-48-15,19-4-424 16,-4 3 208-16</inkml:trace>
        </inkml:traceGroup>
        <inkml:traceGroup>
          <inkml:annotationXML>
            <emma:emma xmlns:emma="http://www.w3.org/2003/04/emma" version="1.0">
              <emma:interpretation id="{E9544D0D-E7E7-447F-8142-38BF25256F85}" emma:medium="tactile" emma:mode="ink">
                <msink:context xmlns:msink="http://schemas.microsoft.com/ink/2010/main" type="inkWord" rotatedBoundingBox="7359,11347 8535,11343 8539,12462 7363,12465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09031.2641">6376 11120 520 0,'-4'-10'192'0,"4"10"-152"16,-8 0-8-16,0 0 124 15,8 3-92-15,-7 4 28 16,-1 7-56-16,-8 20 32 16,1 4-40-16,-12 34 20 15,15 4-28-15,-15 3-8 16,15-6-8-16,-3-8 20 16,3-7-12-16,1-6-4 15,7-14-4-15,0-11 64 16,4-3-36-16,-4-17 60 15,8-3-56-15,-4-18-8 0,8 4-16 0,-1-14 0 16,5 3-8 0,7-17-56-16,5 4 28 0,10-11-60 15,5 11 48 1,0-1 0-16,-4 15 20 0,-4 6-16 16,-4 10 20-16,-8 11 4 15,-3 7 8-15,-16 7 24 16,0-1-12-16,-16 1 24 15,-3 3-24-15,-20-3 32 16,4-4-28-16,-3-3-4 16,-1-4-8-16,4 4-32 15,8-1 16-15,4-2 32 16,11 3-12-16,12-1 36 16,12 5-28-16,7-1 12 15,8 0-16-15,4 0 64 16,0 0-44-16,-8-3 68 15,1 3-60-15,-9-3-176 16,0 0 72-16</inkml:trace>
          <inkml:trace contextRef="#ctx0" brushRef="#br0" timeOffset="209962.7602">6755 11829 676 0,'-8'-17'248'0,"8"17"-192"0,-7 7-16 15,-1 0 84 1,0 6-76-16,-7 18 24 15,-1 4-40-15,-7 16-4 16,7-3-16-16,-15 1 28 16,8-5-24-16,-4-6 32 15,15-7-32-15,-3-3-68 0,3-11 28 0,12-7-484 16,0-3 276-16</inkml:trace>
          <inkml:trace contextRef="#ctx0" brushRef="#br0" timeOffset="209769.7468">6596 11908 540 0,'0'-10'200'0,"0"10"-156"0,-7-4-12 0,3 1 96 16,8 6-76-16,-4 1 40 15,0 6-52-15,0 11 28 16,11 6-36-16,-3 8 44 16,4 3-44-16,-1-1 36 15,5 1-36-15,-5-7-8 16,9-7-16-16,-13-10 56 16,9 0-36-16,-12-7 60 15,11 3-52-15,-11-10-228 16,-4 3 104-16,8-13-676 15,3 7 428-15</inkml:trace>
          <inkml:trace contextRef="#ctx0" brushRef="#br0" timeOffset="207982.9748">5598 11488 612 0,'-20'-20'228'0,"20"20"-180"0,8-11-12 0,-8 8 104 15,0 6-84-15,4 4-4 16,4 7-32-16,3 14 12 15,9 2-20-15,7 8 48 16,-8-3-32-16,16-1 40 16,-8 1-40-16,12-4 4 15,-8 0-20-15,-4-7 36 16,-8-7-24-16,-3-3 100 16,-5-1-68-16,-11-13 28 15,8 0-48-15</inkml:trace>
          <inkml:trace contextRef="#ctx0" brushRef="#br0" timeOffset="208193.0336">5927 11495 728 0,'-28'-24'268'0,"28"24"-208"0,0 7-16 0,-3-4 72 16,-5 11-72-16,-11 0 52 15,3 10-56-15,-15 7 16 16,4 7-36-16,-12 0 8 15,4 0-16-15,-3-1 36 16,11-2-24-16,-4-8 4 16,15 1-16-16,-3-11-8 15,15-3 0-15</inkml:trace>
          <inkml:trace contextRef="#ctx0" brushRef="#br0" timeOffset="208475.3422">5659 11368 632 0,'-3'-35'236'0,"3"35"-184"0,7-37-16 16,1 16 148 0,0 11-108-16,3-14 52 15,5 10-80-15,3-3-44 16,1 3-4-16,3 7 40 15,-4-3-20-15,-7 6-8 0,-1 8-8 0,-3 6 20 16,4 4-12-16,-12 10 40 16,4 0-28-16,-4 7 20 15,7 0-24-15,1 0 44 16,0-4-36-16,4-3-224 16,-1-3 104-16</inkml:trace>
        </inkml:traceGroup>
        <inkml:traceGroup>
          <inkml:annotationXML>
            <emma:emma xmlns:emma="http://www.w3.org/2003/04/emma" version="1.0">
              <emma:interpretation id="{F4468F82-2423-4F07-B3C8-975766480637}" emma:medium="tactile" emma:mode="ink">
                <msink:context xmlns:msink="http://schemas.microsoft.com/ink/2010/main" type="inkWord" rotatedBoundingBox="9039,11304 10838,11298 10842,12683 9043,1268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10729.8215">7301 11705 456 0,'-12'-7'168'0,"12"7"-128"0,-8 4-16 16,5-4 104-1,3 0-76-15,-8-4 140 16,4 4-112-16,-4-3 68 16,8 3-84-16,0-4-16 15,4 8-32-15,12-8 40 16,7 4-28-16,16-3 12 15,3 3-24-15,16-4 0 16,-7 8-8-16,-1-1 28 16,-4 4-20-16,-11-7 64 15,-8 4-44-15,-7-4-60 0,-9 0 12 16,-3-4-344-16,-8 4 196 0</inkml:trace>
          <inkml:trace contextRef="#ctx0" brushRef="#br0" timeOffset="210970.6843">7475 11426 548 0,'-23'-17'204'0,"23"17"-156"0,-20 7-16 0,5 3 148 16,15 4-104-16,-19 17 60 15,11 4-80-15,-4 9 28 16,1-2-48-16,-5 2 44 15,1 4-48-15,3 1 12 16,8-5-28-16,0 1 20 16,4-4-24-16,0-6 56 15,4-4-36-15,0-11 12 16,8-6-28-16,7-17-352 16,4-1 184-16</inkml:trace>
          <inkml:trace contextRef="#ctx0" brushRef="#br0" timeOffset="211538.1939">8025 11499 728 0,'-16'-14'268'0,"16"14"-208"0,-15 7-16 0,3 0 80 15,8 3-76-15,-11 11 8 16,11 3-36-16,-12 7-12 15,9 3-4-15,-1 0 20 16,4 1-12-16,4-1 4 16,0-3-8-16,8-3 36 15,3-4-20-15,9-10 56 16,3 3-44-16,8-17 12 16,4-7-32-16,4-7 0 15,-1 4-8-15,-3-7-52 16,-4 3 28-16,-12-7-16 15,9 8 20-15,-21-1-8 16,-3 3 8-16,-8 8-36 16,-3 3 28-16,-5 10-36 15,-4 4 32-15,-3 27-8 16,7 11 20-16,-3 24 0 16,3 3 4-16,5 0 68 15,-5-10-32-15,-3 3-4 16,11-17-12-16,-23 4 16 15,15-15-16-15,-23-2 76 16,8-15-52-16,-12-13 4 16,1-7-24-16,3-18-4 15,4-2-4-15,-4-11 12 16,4 0-12-16,15-7-28 0,13 6 8 16,3-5-32-16,11 5 28 0,9-6-40 15,14 11 36-15,5-1 40 16,8 4-8-16,-1 3-168 15,-7 4 84-15,-1-4-308 16,1 0 212-16</inkml:trace>
          <inkml:trace contextRef="#ctx0" brushRef="#br0" timeOffset="211883.1114">8044 11292 624 0,'-19'-24'228'0,"19"24"-176"0,11-24-16 16,-3 14 88-1,0 3-76-15,3-10 8 16,9 6-36-16,-1-6 16 15,8 3-24-15,-7-3 24 16,-1 3-24-16,-4 1 4 16,5 2-8-16,-12 4-24 15,3 4 8-15,-11 6 12 16,8 4 0-16,-8 4 52 16,4 6-32-16,4 0 24 15,-1 0-28-15,-3 0 60 0,12 1-44 0,-5-5-728 16,9 5 372-1</inkml:trace>
          <inkml:trace contextRef="#ctx0" brushRef="#br0" timeOffset="212754.9563">8691 11117 520 0,'0'-14'192'0,"0"14"-152"0,-8-14-8 0,8 7 104 15,0 4-80-15,-4-4 48 16,-4 0-60-16,0 7-40 16,8 10-8-16,-7 1 28 15,3 6-16-15,-12 21 44 16,5 7-28-16,-9 27-12 15,13 3-8-15,-13 1 12 16,5-4-8-16,3-13 40 16,1-11-24-16,-5-10 64 15,8-11-48-15,-3-6 52 16,7-7-52-16,0-14 24 16,8 0-36-16,4-21-28 15,7-6 0-15,12-21-8 16,0 3 0-16,8-14-100 15,4 8 60-15,0 3 4 16,-1 13 24-16,-3 11-28 16,-16 10 28-16,-7 14 16 15,-4 7 4-15,-16 10-16 16,-4 4 8-16,-15 3 48 16,0 0-20-16,-4 0-8 15,4-3-8-15,-11 0 4 16,10-1-4-16,-3-3-36 0,12-3 16 0,4 7 32 15,-1 3-8-15,12-3 28 16,4 3-24-16,8-4 40 16,7-3-28-16,5 1 32 15,-1-5-32-15,4-6 32 16,-3 4-32-16,-1-8 48 16,0 4-40-16,-11-4-120 15,12 1 44-15,-9-1-300 16,9 4 188-16</inkml:trace>
          <inkml:trace contextRef="#ctx0" brushRef="#br0" timeOffset="213505.5014">8946 11784 592 0,'8'-7'220'0,"-8"7"-172"0,-8-7-12 0,8 4 144 15,0 3-104-15,0-7 60 16,0 7-80-16,-12-3 0 15,12 6-32-15,-11 4-4 16,3 7-12-16,0 6-16 16,1 8 4-16,3 3-4 15,4 3 0-15,4-6 32 16,11-1-12-16,-3-13 48 16,7 0-32-16,4-14 20 15,-3-3-28-15,-1-11 28 16,0 3-32-16,-7-6-12 15,-4 3-8-15,-1-3 12 16,-3 7-4-16,-8 0-36 16,-3 6 16-16,-1 11-40 15,4 10 36-15,-11 18-36 16,15 3 32-16,-12 17-16 16,4 3 24-16,1 4 16 15,7-7 4-15,-4-3 16 16,4-4-12-16,-8-7 4 15,0-3-4-15,-11-14 72 0,7-3-44 0,-3-18 24 16,-5 1-40-16,1-22-16 16,0 5-8-16,-1-11 12 15,1 3-4-15,19-7-12 16,-8 8 4-16,16-11-16 16,11 7 12-16,12-7 4 15,4 7 4-15,15-11-468 16,5 8 256-16</inkml:trace>
        </inkml:traceGroup>
        <inkml:traceGroup>
          <inkml:annotationXML>
            <emma:emma xmlns:emma="http://www.w3.org/2003/04/emma" version="1.0">
              <emma:interpretation id="{B92C9ED6-0D9D-40E1-8820-6DC5AF6DA513}" emma:medium="tactile" emma:mode="ink">
                <msink:context xmlns:msink="http://schemas.microsoft.com/ink/2010/main" type="inkWord" rotatedBoundingBox="11361,11039 13508,11032 13512,12214 11365,12221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13771.0875">9600 11626 892 0,'-19'-17'332'0,"19"17"-260"0,0-17-20 16,0 10 124 0,12 3-108-16,3-6-28 15,4 0-24-15,12-1-16 16,4 4 0-16,4 0 68 16,7 4-36-16,1 0-240 15,-1 3 108-15</inkml:trace>
          <inkml:trace contextRef="#ctx0" brushRef="#br0" timeOffset="213914.9957">9732 11364 612 0,'-27'-37'228'0,"27"37"-180"0,-12 0-12 0,4 13 96 16,8 5-80-16,-11 19 60 15,3 8-68-15,0 10 24 16,8-3-40-16,0 3 16 15,0-7-24-15,-4 11 80 16,4-8-56-16</inkml:trace>
          <inkml:trace contextRef="#ctx0" brushRef="#br0" timeOffset="214758.8693">10227 11674 664 0,'-15'-14'244'0,"15"14"-188"0,8 4-16 0,-8-4 68 16,7 0-68-16,1 0 52 16,4 0-52-16,19 0-4 15,-4 0-20-15,15 0-4 16,1 0-4-16</inkml:trace>
          <inkml:trace contextRef="#ctx0" brushRef="#br0" timeOffset="214600.9492">10285 11485 612 0,'8'-14'228'0,"-8"14"-180"0,0-14-12 0,0 7 104 16,8 4-84-16,4-7 32 15,-1-1-52-15,12-2-12 16,-3 6-16-16,3 3-24 15,4 8 8-15,-8 9 4 16,9 8 4-16,-21 7 44 16,1 3-24-16,-23 0 16 15,7 0-20-15,-23-4 28 16,4 1-28-16,-12-8-4 16,4 4-8-16,4-10 4 15,16 0-4-15,-5-4-12 16,9 1 4-16,3-5-16 15,8 1 12-15,19 0 40 16,8 0-20-16,8-3 24 0,-4-1-20 0,16 4 64 16,-9-4-48-16,-3 1-48 15,-8-1 8-15,-15 1-240 16,7-1 136-16,-19-3-348 16,0 3 260-16</inkml:trace>
          <inkml:trace contextRef="#ctx0" brushRef="#br0" timeOffset="215055.1673">10258 11210 600 0,'-11'-21'224'0,"11"21"-176"0,8-24-12 0,-5 14 80 16,5 6-72-16,11-10-8 15,1 4-24-15,-1 0 8 16,8 3-12-16,-7 3-4 16,-1 8 0-16,4 3 20 15,-11 3-12-15,-1 7 32 16,-3 0-28-16,0 4 48 15,-4 0-36-15,4-4 28 16,-1 0-28-16,5-7-412 16,7 1 208-16</inkml:trace>
          <inkml:trace contextRef="#ctx0" brushRef="#br0" timeOffset="215547.9777">10951 10824 644 0,'0'-24'236'0,"0"24"-180"0,0 21-20 16,0 3 104-1,0 3-84-15,-11 18 4 16,3 3-36-16,-11 21 28 16,11 0-28-16,-15 17 40 15,7-3-36-15,-3-1-16 16,-1-10-4-16,5-10 0 15,3-10-4-15,5-14 32 16,-5-11-20-16,12-9 56 0,0-8-40 16,12-17 4-16,7 0-24 15,16-27-176-15,3 3 92 16,17-17-124-16,-5-1 112 0,4-2 28 16,-7 13 32-16,-9 0 28 15,-11 14 0-15,-15 3 24 16,-4 8-16-16,-16 2 24 15,-11 11-24-15,-12 4 48 16,4 6-32-16,-8 4 28 16,4 6-28-16,-4 11 16 15,4 4-24-15,12 3 0 16,3-4-12-16,5 4 28 16,3 0-20-16,8-14 20 15,8 3-20-15,-8-3 36 16,11-10-28-16,5 3 48 15,-5-10-40-15,9 0 36 16,-1 7-36-16,-4-7-80 16,13 0 24-16</inkml:trace>
          <inkml:trace contextRef="#ctx0" brushRef="#br0" timeOffset="216021.2472">11168 11860 736 0,'0'-17'272'0,"0"17"-208"0,16-7-20 16,-9 7 44-1,5 0-56-15,0 0 16 16,11 7-32-16,0-7 64 15,4 7-48-15</inkml:trace>
          <inkml:trace contextRef="#ctx0" brushRef="#br0" timeOffset="215892.6663">11261 11674 572 0,'0'0'208'0,"0"0"-160"0,8 0-12 15,-8 0 76 1,7 0-68-16,-3 0 16 16,4 7-36-16,0 3 24 0,3-3-32 15,-3 7-4 1,4-4-8-16,-12 4 40 0,8 0-24 0,-8 3 44 16,-8-3-36-16,4-4 72 15,-4 11-52-15,-11-11-8 16,3 4-24-16,-3 0 16 15,7-4-20-15,-7 4 12 16,11-4-12-16,-3 0-24 16,11 4 4-16,0-4 4 15,0 4 4-15,19-7 52 16,0 3-28-16,8-10 60 16,-7 7-48-16,7-14-24 15,-8 7-12-15,-7 0-220 16,-4 0 120-16,-8 0-216 15,0 0 180-15</inkml:trace>
          <inkml:trace contextRef="#ctx0" brushRef="#br0" timeOffset="216167.1476">11726 11874 560 0,'3'7'208'0,"-3"-7"-164"0,-11 44-8 0,3-16 4 15,8-1-28-15</inkml:trace>
        </inkml:traceGroup>
        <inkml:traceGroup>
          <inkml:annotationXML>
            <emma:emma xmlns:emma="http://www.w3.org/2003/04/emma" version="1.0">
              <emma:interpretation id="{DAFF3BD1-B133-42F1-BD3F-D2779919DFAE}" emma:medium="tactile" emma:mode="ink">
                <msink:context xmlns:msink="http://schemas.microsoft.com/ink/2010/main" type="inkWord" rotatedBoundingBox="14765,11391 15779,11387 15781,12018 14767,12021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16928.3479">12999 11526 624 0,'12'-7'228'0,"-12"7"-176"0,11-10-16 0,-7 7 160 15,4 3-116-15,-4 0-32 16,4 6-32-16,-5 12 16 16,5 2-16-16,-8 11 20 15,4 0-20-15,-4 0 20 16,-4 4-24-16,0-8 12 16,0-3-12-16,-7-3 72 15,3-4-48-15,-4-7 56 16,5-3-52-16,-9-14 32 15,9 4-40-15,3-11-20 16,4 0-4-16,4-13-8 16,7 6 0-16,1-13-20 15,7 3 12-15,0-4-48 16,9 8 28-16,-9-4 16 16,0 14 8-16,-3 3-24 0,-1 0 16 15,-3 7-12-15,-1 7 12 0,-3 4 52 16,4 3-20-16,-4 3 36 15,3-7-32-15,-3 1-288 16,4 3 144-16,3-7-420 16,0 0 304-16</inkml:trace>
          <inkml:trace contextRef="#ctx0" brushRef="#br0" timeOffset="217399.9444">13119 11182 800 0,'0'-7'296'0,"0"7"-232"0,0-7-16 0,0 4 152 16,0 6-120-16,0-3 36 15,0 0-68-15,4 0 8 16,8 0-36-16,7-3 28 16,4 3-32-16,16-7 100 15,3 7-64-15,17-3-456 16,6 9 220-16</inkml:trace>
          <inkml:trace contextRef="#ctx0" brushRef="#br0" timeOffset="217739.3579">13781 11781 860 0,'0'3'320'0,"0"-3"-248"0,47-7-20 0,-20 4 16 16,11 3-48-16,13-4 36 15,3 1-32-15</inkml:trace>
          <inkml:trace contextRef="#ctx0" brushRef="#br0" timeOffset="217598.9972">13812 11626 1028 0,'-12'0'380'0,"12"0"-296"0,4-3-20 16,4-1 16-1,4 8-56-15,15-8 16 16,4 4-24-16,11-3 72 16,1 3-52-16</inkml:trace>
        </inkml:traceGroup>
        <inkml:traceGroup>
          <inkml:annotationXML>
            <emma:emma xmlns:emma="http://www.w3.org/2003/04/emma" version="1.0">
              <emma:interpretation id="{B5349C3F-06B4-4166-B522-8B2F837E388B}" emma:medium="tactile" emma:mode="ink">
                <msink:context xmlns:msink="http://schemas.microsoft.com/ink/2010/main" type="inkWord" rotatedBoundingBox="16184,11407 17172,11404 17175,12224 16187,12227"/>
              </emma:interpretation>
            </emma:emma>
          </inkml:annotationXML>
          <inkml:trace contextRef="#ctx0" brushRef="#br0" timeOffset="218552.58">14780 11543 632 0,'-16'-10'236'0,"16"10"-184"0,-19 3-16 0,7 4 96 16,1 4-80-16,-20 6 24 16,4 4-44-16,-24 6-20 15,17 4-8-15,-13 0 4 16,12 3-4-16,4 1 8 15,8-4-8-15,0-4 8 16,15-3-8-16,0-10-144 16,8-3 76-16</inkml:trace>
          <inkml:trace contextRef="#ctx0" brushRef="#br0" timeOffset="219030.3607">14431 11344 704 0,'-11'-11'264'0,"11"11"-208"0,4-13-12 0,3 2 116 16,5 5-96-16,4-12 8 15,7 5-44-15,4-12 44 16,4 8-40-16,0-3 4 16,-4 9-24-16,-4-2 20 15,-4 6-20-15,-3 0-20 16,-4 7 0-16,-9 3 20 16,5 8-4-16,-4 2 40 15,0 8-24-15,0 0 48 16,0 3-40-16,3 0 92 15,9-4-72-15,3-2-304 16,1-1 132-16</inkml:trace>
          <inkml:trace contextRef="#ctx0" brushRef="#br0" timeOffset="218345.5309">14431 11595 652 0,'-7'-21'244'0,"7"21"-192"0,4-10-12 0,-4 7 128 16,3 3-100-16,1 0-8 15,8 3-40-15,3 11 12 16,1 3-20-16,7 7 12 15,0 0-12-15,8 7 28 16,0-7-24-16,-4 0 32 16,4 0-32-16,-7-3 64 15,-5-4-44-15,-7-6 20 16,-1-1-36-16,-11-10-500 16,0 7 256-16</inkml:trace>
          <inkml:trace contextRef="#ctx0" brushRef="#br0" timeOffset="220317.1091">15391 11588 560 0,'-7'0'208'0,"7"0"-164"0,-4-3-8 0,0-1 100 16,8 8-80-16,-4-4 60 16,0 0-72-16,0 0 24 15,0 0-40-15,-4 3 28 16,0 4-32-16,-11 7 12 15,-1 0-20-15,-15 10 36 16,0-4-28-16,-15 11-12 16,7 0-8-16,-11 7 12 15,7-4-8-15,1 8 4 16,3-1-4-16,12-7 4 16,7-6-8-16,5-7 32 15,7-4-20-15,0-10 48 16,8-7-36-16,0-7-76 15,8 0 24-15,0-10-380 16,7 0 224-16</inkml:trace>
          <inkml:trace contextRef="#ctx0" brushRef="#br0" timeOffset="220609.8333">15047 11664 704 0,'0'-4'264'0,"0"4"-208"0,0 0-12 0,8 0 124 16,-4 0-100-16,-1 0 16 15,5 7-48-15,4 0 0 16,3 3-20-16,5 4 28 15,3 3-28-15,4 11 32 16,0-4-32-16,4 4 32 16,-4-4-32-16,-4 0 40 15,1-4-32-15,-13-2 100 16,5-8-68-16,-5-7 48 16,1-3-64-16,-4-7-364 15,-1 7 176-15</inkml:trace>
          <inkml:trace contextRef="#ctx0" brushRef="#br0" timeOffset="219786.1702">15128 11378 788 0,'-15'31'292'0,"15"-31"-228"0,-23 55-16 0,11-27 20 16,4-1-48-16,-3 11 16 15,7-3-20-15,4-8 28 16,4 4-28-16,7-10 20 15,9-4-20-15,7-7 80 16,0 4-52-16,-4-11-12 16,8-3-20-16,-8 0 16 15,0-3-16-15,-7-11-56 16,-1 7 20-16,-11-3-24 16,4 3 28-16,-8-7-16 15,4 11 20-15,-4-4-8 16,0 4 12-16,0-4-28 15,0 7 24-15,0-7 32 16,0 14-8-16,0-7-28 16,0 0 12-16,0 0 8 15,0 0 4-15,0 0-12 16,0 0 4-16,0 0-4 16,0 0 0-16,0 0 52 15,0 0-24-15,0 0-20 16,0 0 0-16,0 0 24 15,0 0-12-15,0 0 24 16,0 0-24-16,0 0-20 0,0 0 0 0,0 0-4 16,0 0 4-16,-4 0-36 15,4 7 24 1,-8-7 32-16,16 0-4 0,-8 3-8 16,0 0-4-16,0-3 20 15,0 0-8-15,0 0 40 31,0 0-24-31,0 0 20 0,0 0-24 0,0 0-96 16,0 0 40-16,0-3-528 16,0 3 312-16</inkml:trace>
        </inkml:traceGroup>
        <inkml:traceGroup>
          <inkml:annotationXML>
            <emma:emma xmlns:emma="http://www.w3.org/2003/04/emma" version="1.0">
              <emma:interpretation id="{E9A706B9-BFBB-4DC0-8F5C-267EE81851FB}" emma:medium="tactile" emma:mode="ink">
                <msink:context xmlns:msink="http://schemas.microsoft.com/ink/2010/main" type="inkWord" rotatedBoundingBox="17548,11454 19197,11449 19201,12574 17551,12579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22847.0215">17261 11581 788 0,'-15'0'292'0,"15"0"-228"0,-8 21-16 0,4-7 0 16,4-1-36-16,4 8-4 15,4-7-4-15,-1 3 28 16,5 0-16-16,4-3 20 16,-1-4-20-16,1-6 52 15,3-1-36-15,-4-6-40 16,5 3 0-16,-5-7-124 15,1 0 76-15,-9-7-48 16,1 7 60-16,-8-10-20 16,4 7 40-16,-8-1 12 15,0 8 8-15,-3-11 36 16,-1 14-16-16,-4 7 40 0,4 3-32 0,1 11 40 16,3-4-36-16,-4 21 20 15,8 7-28-15,-4 20-8 16,8 1-8-16,-4 3 40 15,0-8-24-15,-8-6 24 16,5-10-24 0,-9-10 72-1,0-1-56-15,-7-13 32 0,0-11-40 0,-16-3-36 16,8 0 4-16,-4-14 60 16,4 7-28-16,-4-24 8 15,7 7-24-15</inkml:trace>
          <inkml:trace contextRef="#ctx0" brushRef="#br0" timeOffset="221237.9206">15779 11712 780 0,'-12'-3'288'0,"12"3"-224"0,15-4-20 0,-3 1 56 15,11 6-64-15,12-3 40 16,8 7-44-16,3-7 0 16,1 3-20-16,3-3-8 15,-4 0 0-15,-3 0 56 16,-4 0-32-16</inkml:trace>
          <inkml:trace contextRef="#ctx0" brushRef="#br0" timeOffset="221378.8663">16084 11450 548 0,'-19'-6'204'0,"19"6"-156"0,-8 24-16 0,8 0 124 16,-4 0-92-16,-7 14 36 16,3 0-60-16,-4 6 20 15,5 4-32-15,-1 4 16 16,8-4-24-16,-4-3 36 16,8-4-32-16,0-10 56 15,7-3-44-15,1-21-376 16,7-4 180-16</inkml:trace>
          <inkml:trace contextRef="#ctx0" brushRef="#br0" timeOffset="221868.1998">16592 11585 716 0,'-28'-4'264'0,"28"4"-204"0,-15 21-16 0,7-11 64 16,4 4-68-16,0 7-16 15,4-1-16-15,0 1 16 16,12 0-12-16,4-4 32 16,3-3-28-16,0-4 64 15,4-3-44-15,1-11 12 16,-1 4-32-16,-4-10-16 16,-3 3-4-16,-5-3 12 15,-3 3-4-15,-8-7-12 16,4 7 4-16,-8 0-60 15,0 7 36-15,-3 11-40 16,-1 6 36-16,-4 31-16 16,8 7 28-16,-11 28 36 15,7-4-8-15,-4 0-16 16,9-7 0-16,-9-10 48 16,8-10-20-16,-15-18 52 15,3-3-40-15,-15-14 36 16,4-6-36-16,-8-18 16 15,-3 0-28-15,-1-10-16 16,4 0-8-16,-4-11 4 16,20 4 0-16,7 0 44 15,9 3-24-15,18-10-8 0,8 7-8 16,12 0 4-16,8 3-4 16,3 1 32-16,-3 3-20 0,-1-4-400 31,1 4 208-31</inkml:trace>
          <inkml:trace contextRef="#ctx0" brushRef="#br0" timeOffset="222182.4444">16677 11299 840 0,'-8'-24'312'16,"8"24"-244"-16,12-14-16 0,-5 4 24 15,1 6-52-15,0-6-12 16,11 7-4-16,-3-8-28 16,7 8 12-16,-15-1-12 15,3 8 8-15,-11-1 60 16,0 8-24-16,-4 2 44 15,-3 5-40-15,-1 2 12 16,4 1-24-16,0 6 28 16,4-2-28-16,8-5-156 15,0 1 76-15</inkml:trace>
        </inkml:traceGroup>
        <inkml:traceGroup>
          <inkml:annotationXML>
            <emma:emma xmlns:emma="http://www.w3.org/2003/04/emma" version="1.0">
              <emma:interpretation id="{8BC260A2-18D5-47A4-BD4F-C5535F187A82}" emma:medium="tactile" emma:mode="ink">
                <msink:context xmlns:msink="http://schemas.microsoft.com/ink/2010/main" type="inkWord" rotatedBoundingBox="19858,11192 21465,11188 21468,12008 19861,12013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23296.3546">18078 11643 780 0,'12'-10'288'0,"-12"10"-224"0,38-4-20 0,-11-2 68 32,1 12-72-32,10-12 0 0,5 6-24 0,-4 0 52 15,-1-4-40-15,-3 1-28 16,-4-1-4-16,0-6-564 16,-8 3 312-16</inkml:trace>
          <inkml:trace contextRef="#ctx0" brushRef="#br0" timeOffset="223436.728">18337 11285 696 0,'-11'-13'256'0,"11"13"-196"0,-12 24-20 16,4-4 68 0,1 11-68-16,-9 17 52 0,5 1-52 0,-5 2 16 15,8-3-36-15,1-6 36 16,3 2-32-16,8-2 56 15,3-8-44-15,5-10-88 16,3-3 28-16,5-11-692 16,-1 0 396-16</inkml:trace>
          <inkml:trace contextRef="#ctx0" brushRef="#br0" timeOffset="223904.5895">18690 11605 860 0,'0'-7'320'0,"0"7"-248"0,31-3-20 0,-8 0 16 16,0 6-48-16,12-3 0 15,4 0-12-15</inkml:trace>
          <inkml:trace contextRef="#ctx0" brushRef="#br0" timeOffset="223730.8159">18914 11186 768 0,'27'-7'284'0,"-27"7"-220"0,31 13-20 0,-19-2 24 15,3-1-48-15,-7 14 8 16,4 4-16-16,-5 10 28 16,5 3-24-16,-20 7 40 15,4-3-32-15,-11-1 32 16,3-6-32-16,-22-3 4 15,6-8-16-15,-6-3-8 16,6 0 0-16,1-6-24 16,8-1 12-16,11-3 12 15,12-1 0-15,8-2 52 16,3 2-32-16,8 1 32 16,5-7-28-16,-1 0 52 15,4-7-44-15</inkml:trace>
          <inkml:trace contextRef="#ctx0" brushRef="#br0" timeOffset="224460.5668">18856 11093 520 0,'-23'-11'192'0,"23"11"-152"0,12-10-8 0,-1 7 104 31,1 3-80-31,7-11 40 15,0 1-56-15,5-4 4 0,-1 4-28 0,-4-7 28 16,-3 6-28-16,-5-3 48 16,5 8-36-16,-8-5 40 15,3 8-40-15,-11-1-16 16,4 1-4-16,-4 13-20 16,0 4 8-16,0 7 28 15,4 3-12-15,0 0 92 16,7-3-56-16</inkml:trace>
          <inkml:trace contextRef="#ctx0" brushRef="#br0" timeOffset="224903.2874">19460 11660 912 0,'-12'-10'340'0,"12"10"-264"0,8 0-24 16,0 0 72-1,4 3-80-15,11-3 16 16,8 7-36-16,4-7 40 0,3 7-36 0,5 0-32 15,-4-7 0-15</inkml:trace>
          <inkml:trace contextRef="#ctx0" brushRef="#br0" timeOffset="224720.2576">19553 11419 652 0,'0'-20'244'0,"0"20"-192"0,12-24-12 15,-5 13 68 1,5 8-68-16,3-4 36 0,-7 4-44 0,8 3 16 15,-1 3-28-15,-3 4 0 16,3 7-12-16,-15 6-8 16,8 1 4-16,-8 10 48 15,0 0-28-15,-8 3 8 16,-7 1-20-16,-9-1-8 16,9-10 0-16,-8 0 28 31,3 7-16-31,1-17-4 0,7 3-8 0,5-3 12 15,7 0-8-15,4-4 40 16,3 4-24-16,9-7 4 16,3 0-16-16,1 0 28 15,-1-4-24-15,0 0-12 16,1 1-8-16,-5-8-288 16,1 4 160-16</inkml:trace>
        </inkml:traceGroup>
      </inkml:traceGroup>
    </inkml:traceGroup>
    <inkml:traceGroup>
      <inkml:annotationXML>
        <emma:emma xmlns:emma="http://www.w3.org/2003/04/emma" version="1.0">
          <emma:interpretation id="{9A3D56BF-B812-468D-ACE3-D01844797A09}" emma:medium="tactile" emma:mode="ink">
            <msink:context xmlns:msink="http://schemas.microsoft.com/ink/2010/main" type="paragraph" rotatedBoundingBox="4507,13438 6540,12020 7130,12865 5097,142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01B7BD4-2DF6-4F03-A9D2-1ED4321AEF8F}" emma:medium="tactile" emma:mode="ink">
              <msink:context xmlns:msink="http://schemas.microsoft.com/ink/2010/main" type="line" rotatedBoundingBox="4507,13438 6540,12020 7130,12865 5097,14284"/>
            </emma:interpretation>
          </emma:emma>
        </inkml:annotationXML>
        <inkml:traceGroup>
          <inkml:annotationXML>
            <emma:emma xmlns:emma="http://www.w3.org/2003/04/emma" version="1.0">
              <emma:interpretation id="{CBBF77E7-4FC1-4B1C-A8CC-DB4E677DDDFE}" emma:medium="tactile" emma:mode="ink">
                <msink:context xmlns:msink="http://schemas.microsoft.com/ink/2010/main" type="inkWord" rotatedBoundingBox="4507,13438 6540,12020 7130,12865 5097,14284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70016.5797">3155 13436 476 0,'-19'-7'176'0,"19"7"-136"0,-8 14-12 16,4-14 100 0,8 0-76-16,-4 7 24 15,4-7-44-15,0 7 32 16,3-7-36-16,5 3 28 16,-1 4-28-16,9 0-16 15,-1 0-8-15,12-11 20 16,-4 1-12-16,4 3-4 15,0 0-4-15,4 0-16 16,0 0 8-16,-4 0 4 16,0 0 0-16,-4-7 24 0,0 7-12 0,-4-7-4 15,0 4-4-15,-7-11 20 16,-4 14-12-16,-5-14 4 16,5 4-8-16,-4-11 12 15,-1 11-12-15,-3-11-12 16,0 7 0-16,-8-3 4 15,4 3 0-15,-4-3 0 16,1 3 0-16,-5-3 0 16,0 10 0-16,-7-6 0 15,7 6 0-15,-8-11-12 16,9 12 8-16,-9-1 4 16,4-4 0-16,-3 4 8 15,3 1-4-15,-7-1-28 16,4 7 12-16,-13-4 32 15,9 8-12-15,-8 3-28 16,4-1 12-16,-8 8 0 16,8 0 8-16,-8 3-12 15,11 0 8-15,-7 1 4 16,8 2 0-16,-8 1-12 16,11-4 8-16,-3 0 20 15,3 4-8-15,1-4-40 16,3 4 20-16,-3-11 0 15,7 11 12-15,-4-4-12 0,5 4 8 16,-1-4 12-16,4 7-4 0,-4 0-4 16,8 4 4-16,-4-4 12 15,8 0-8-15,0 0-4 16,4 0 0-16,4 0 40 16,-5-3-24-16,9-1-28 15,-1 1 4-15,5-11 0 16,7 11 4-16,-8-11 8 15,8 4-4-15,8-4 8 16,-4 4-8-16,4-14-4 16,-4 7 4-16,8 0 12 15,-5 0-8-15,5-7 4 16,-12 0-4-16,0 0 20 16,4 0-16-16,-4-7-12 15,-7 7-4-15,-1-7 20 16,-3 0-8-16,-1 0-20 15,0-3 4-15</inkml:trace>
          <inkml:trace contextRef="#ctx0" brushRef="#br0" timeOffset="270730.9985">3817 12603 528 0,'0'-17'196'0,"0"17"-152"15,8-7-12-15,-5 0 88 16,5 7-72-16,0-3 0 15,0 3-32-15,-4 0-20 16,11 7 0-16,-11 3 28 16,11 7-12-16,-7 11 40 15,0-1-28-15,-12 11 12 16,12 0-20-16,-12 7-16 16,4-1-4-16,-8 5 28 15,0-1-12-15,-11 3 48 16,7 1-32-16,-11-14 40 15,8 0-40-15,-12-14 40 16,7-10-40-16,-3-14 28 16,4 0-28-16,-1-21 0 0,5 4-16 0,-1-14 28 15,9 0-24-15,-5-7-200 16,4 7 100-16,8-7-480 16,8 11 316-16</inkml:trace>
          <inkml:trace contextRef="#ctx0" brushRef="#br0" timeOffset="271742.3183">4231 12655 340 0,'4'-17'128'0,"-4"17"-100"16,4-14-8-16,-4 7 104 16,0 4-72-16,0-8 84 15,0 8-76-15,-8-8 32 16,8 8-56-16,0-4 32 16,0 4-36-16,-4-8 24 15,-4 8-28-15,1-4 8 16,7 7-20-16,-12 0-24 15,4 3 0-15,1 11 20 16,3 3-4-16,-12 8 24 16,8-1-20-16,-7 7-4 0,7 0-4 15,1-4 4-15,-5 1-4 0,20-8 40 16,-1 1-20-16,5-11 12 16,3 4-20-16,5-7 28 15,-1 0-28-15,1-14 12 16,3 7-16-16,-4-14-24 15,4 4 4-15,-3-7 32 16,3 3-16-16,-8-7-8 16,-3 7-4-16,-4-3 12 15,3 3-4-15,-11 1-28 16,0 6 12-16,-3 0-4 16,3 3 8-16,-8 4-36 15,16 7 24-15,-16 4-4 16,8 6 16-16,11 0 0 15,-3 4 0-15,4-4 8 16,7 4 0-16,4-8 8 16,1 5-4-16,3-8 16 15,4 0-12-15,0-3 24 16,-4 0-20-16,4-7-4 16,-4 0-4-16,-8-7 20 15,8 0-12-15,-11-10 12 16,-5 0-12-16,-7-18 12 15,-4 4-16-15,0-13 16 16,-4 2-16 0,-3-6-40-16,-1 10 20 15,-8-3-8-15,5 14 12 0,3-1-12 0,-4 11 12 16,5 0 4-16,7 10 4 16,7 0 0-16,1 3 0 0,4 4-176 15,7 4 96-15</inkml:trace>
          <inkml:trace contextRef="#ctx0" brushRef="#br0" timeOffset="270805.7559">3987 12331 496 0,'16'-17'184'0,"-16"17"-140"0,7-3-16 0,-7-1 172 16,4 4-116-16,-4-3-8 15,8 3-48-15,-4-4-12 16,0 4-8-16</inkml:trace>
          <inkml:trace contextRef="#ctx0" brushRef="#br0" timeOffset="272341.8246">5032 12304 444 0,'-7'3'164'0,"7"-3"-124"0,0 11-16 0,-8-8 88 16,8 4-68-16,-12 3 52 16,-3 7-56-16,3 4 24 15,-3 3-36-15,3 7 28 16,0 0-32-16,-3 7 4 15,3 0-16-15,5 0 20 16,-1 0-20-16,12-8 24 16,7 1-24-16,1-10 40 15,15-4-28-15,12-6 32 16,-4-1-32-16,11-7-100 16,4-3 40-16</inkml:trace>
          <inkml:trace contextRef="#ctx0" brushRef="#br0" timeOffset="272168.3632">4827 12493 560 0,'-15'-3'208'0,"15"3"-164"0,7-7-8 0,-7 0 136 15,0 7-100-15,8-7 24 16,-4 7-56-16,15-7-8 16,-3 0-20-16,15-3 12 15,11 3-16-15,5-3 16 16,-1-1-16-16,-3 5 4 16,3 2-4-16,-11-3-24 15,-4 7 8-15</inkml:trace>
        </inkml:traceGroup>
      </inkml:traceGroup>
    </inkml:traceGroup>
    <inkml:traceGroup>
      <inkml:annotationXML>
        <emma:emma xmlns:emma="http://www.w3.org/2003/04/emma" version="1.0">
          <emma:interpretation id="{99639AB4-A3A4-4048-A258-D001286A6399}" emma:medium="tactile" emma:mode="ink">
            <msink:context xmlns:msink="http://schemas.microsoft.com/ink/2010/main" type="paragraph" rotatedBoundingBox="7141,13164 15338,12784 15402,14166 7205,145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F234F8A-F026-4D3B-829B-282E90888E47}" emma:medium="tactile" emma:mode="ink">
              <msink:context xmlns:msink="http://schemas.microsoft.com/ink/2010/main" type="inkBullet" rotatedBoundingBox="7186,14139 7285,14134 7293,14313 7195,14318"/>
            </emma:interpretation>
            <emma:one-of disjunction-type="recognition" id="oneOf47">
              <emma:interpretation id="interp59" emma:lang="" emma:confidence="0">
                <emma:literal>•</emma:literal>
              </emma:interpretation>
            </emma:one-of>
          </emma:emma>
        </inkml:annotationXML>
        <inkml:trace contextRef="#ctx0" brushRef="#br0" timeOffset="273126.4202">5493 13900 664 0,'0'11'244'0,"4"3"-188"0,4 10-16 16,-8-7 24-16,-8 3-44 15,-8 8 36-15,-11 3-32 16,-15 7-276-16</inkml:trace>
      </inkml:traceGroup>
      <inkml:traceGroup>
        <inkml:annotationXML>
          <emma:emma xmlns:emma="http://www.w3.org/2003/04/emma" version="1.0">
            <emma:interpretation id="{9B6E21E7-5692-4C51-A040-4794B67D1345}" emma:medium="tactile" emma:mode="ink">
              <msink:context xmlns:msink="http://schemas.microsoft.com/ink/2010/main" type="line" rotatedBoundingBox="8241,13113 15338,12784 15402,14166 8305,14494"/>
            </emma:interpretation>
          </emma:emma>
        </inkml:annotationXML>
        <inkml:traceGroup>
          <inkml:annotationXML>
            <emma:emma xmlns:emma="http://www.w3.org/2003/04/emma" version="1.0">
              <emma:interpretation id="{4A27FCF6-FF67-49AF-B395-BEDA95A525F5}" emma:medium="tactile" emma:mode="ink">
                <msink:context xmlns:msink="http://schemas.microsoft.com/ink/2010/main" type="inkWord" rotatedBoundingBox="8241,13113 10349,13015 10406,14260 8298,14357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74534.2952">6530 13494 592 0,'-3'-3'220'0,"6"3"-172"0,9-3-12 15,-12 3 12-15,12 0-32 16,3 3 76-16,12-3-56 0,8 0 24 15,23-3-40-15,20-1 0 16,3 8-12-16,35-8 36 16,-4 1-20-16,28-4 4 15,-13 3-16-15,9-3 36 16,-24 7-24-16,-7-6 4 16,-20 2-16-16,-12-3-8 15,-11 7 0-15,-23-3 4 16,-12 3-4-16,-19 0-80 15,-16 0 40-15,-11 3-240 16,-1 4 152-16</inkml:trace>
          <inkml:trace contextRef="#ctx0" brushRef="#br0" timeOffset="274129.2182">6918 12899 392 0,'-8'-21'148'0,"8"21"-116"0,4-3-8 15,0 0 64 1,3-1-52-16,5-3 76 15,11 4-64-15,0-1 28 16,1 4-44-16,3 4 16 16,0 3-28-16,4 0-36 15,0 13 8-15,-4 4 0 16,0 0 8-16,-8 14 16 16,-3 7-8-16,-8 3 4 15,-5-3-4-15,-10-7 36 0,3 3-20 16,-19-7 20-16,3-9-24 0,-18-5-28 15,3-9 4-15,-12-11 52 16,9-4-24-16,-5-13 16 16,12-11-24-16,12 1-36 15,11-1 12-15,16 4-8 16,7 4 8-16,16 2-20 16,8 8 16-16,3 7 24 15,1 6-8-15,0 4-112 16,-1 7 56-16</inkml:trace>
          <inkml:trace contextRef="#ctx0" brushRef="#br0" timeOffset="275178.5601">6503 13618 508 0,'-11'-13'188'0,"22"9"-148"0,9 1-8 15,-5 3 36-15,8 0-44 16,5 7 8-16,10 10-20 0,5 10 36 15,7 4-24-15,8 14-24 16,-4 3 0-16,1 4-8 16,-9-8 0-16,-15-2 32 15,-4-4-12-15,-27-4 32 16,-4-6-28-16,-27-4 20 16,0 0-20-16,-27-7 64 15,8-10-48-15,3-7 48 16,9-10-44-16,7-4 60 15,11 0-56-15,13-7-36 0,11 1-4 16,19-4 24-16,23-4-16 16,16 7 0-16,8 4-4 15,-12 3 20 1,4 8-12-16,-8-1-32 16,-4 7 12-16,-3 0-308 15,-8 7 176-15</inkml:trace>
          <inkml:trace contextRef="#ctx0" brushRef="#br0" timeOffset="275573.6134">7343 13598 248 0,'-7'-7'92'0,"7"7"-72"0,-8 7-4 15,4 0 104 1,4 3-68-16,-4 4 96 15,0 6-88-15,-3 8 24 16,3-1-48-16,-8 4 32 16,4 4-40-16,-3-1 28 15,3 4-28-15,-4 3 28 0,5-10-32 16,-1 0 20-16,-4-3-24 16,8-4 8-16,4-4-16 15,0-2 28-15,4-5-24 0,4-2 32 16,4-1-32-16,11-3 32 15,12-7-32-15,0-3-4 16,7 3-8-16,20-7 40 16,-15 14-24-16,11-7-380 15,-12 0 196-15</inkml:trace>
          <inkml:trace contextRef="#ctx0" brushRef="#br0" timeOffset="275271.8008">7220 13852 476 0,'-8'-10'176'0,"8"10"-136"0,-4-7-12 15,8 0 108 1,4 7-80-16,7-3 4 0,4 3-36 0,16-4-8 15,4 4-8 1,19-3-16-16,8-1 4 0,-12 1-16 16,-8-4 12-16,-7 7 32 15,-12 0-16-15,-11 0-8 32,3 4-4-32,-19-4-280 0,-4-4-108 15</inkml:trace>
          <inkml:trace contextRef="#ctx0" brushRef="#br0" timeOffset="276662.5189">8420 13450 540 0,'-12'-7'200'0,"4"0"-156"0,-3 7-12 0,7 0 132 0,4-7-96 15,0 7 96-15,7-7-96 16,1 4-8-16,8 3-36 15,-1-7 0-15,12 0-12 0,4 0-16 16,4 7 0-16,-4 0-76 31,0 0 44-31</inkml:trace>
          <inkml:trace contextRef="#ctx0" brushRef="#br0" timeOffset="276744.7384">8392 13680 572 0,'-3'0'208'0,"3"0"-160"0,15 0-12 0,-3-7 68 15,7 0-64-15,12-3 0 16,12-4-24-16,3 1 8 16,4 6-16-16</inkml:trace>
        </inkml:traceGroup>
        <inkml:traceGroup>
          <inkml:annotationXML>
            <emma:emma xmlns:emma="http://www.w3.org/2003/04/emma" version="1.0">
              <emma:interpretation id="{B187938A-7A1C-4BD1-BA74-0493BA944E9C}" emma:medium="tactile" emma:mode="ink">
                <msink:context xmlns:msink="http://schemas.microsoft.com/ink/2010/main" type="inkWord" rotatedBoundingBox="11032,13120 11684,13090 11737,14237 11086,14267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77402.9893">9345 12923 580 0,'-12'-7'216'0,"12"7"-168"0,0-10-12 0,-8 3 76 15,16 7-68-15,-8-7-8 16,12 4-24-1,7-1 0-15,-3 4-8 0,11-7 24 16,-4 7-16-16,4 7-4 16,0 7-4-16,0 10-40 15,-7 14 20-15,-1 24-4 16,4 0 12-16,-11 7 32 16,-1 0-12-16,-11-7-4 15,8-1-4-15,-16-5 28 16,1-12-16-16,-13 1 48 15,1-4-36-15,-20-6-4 16,12-11-16-16,-12-14 56 16,5-6-36-16,-13-15-28 15,16-3-4-15,4-10 28 16,8 7-16-16,11-10-28 16,8 6 12-16,19 4 0 15,5 0 8-15,7 3 0 16,7 3 0-16,1 1 0 15,-4 3 0-15,-4 0 0 16,-4 4 0-16</inkml:trace>
          <inkml:trace contextRef="#ctx0" brushRef="#br0" timeOffset="277859.7723">9612 13890 548 0,'-4'-7'204'0,"4"7"-156"0,8-10-16 15,-4 3 72 1,0 7-64-16,3-7 116 16,1 4-88-16,4-4-16 15,3 3-32-15,8-2 12 16,1 2-20-16,3-6-4 15,0 6-4-15,8-3 20 16,-4 7-12-16,3-3-4 16,-7 3-4-16,-7-3 20 15,-1-1-12-15,-11-3 4 16,-4 7-8-16,-4-3-148 0,0-1 76 0,-4-3-388 16,-4 1 252-16</inkml:trace>
          <inkml:trace contextRef="#ctx0" brushRef="#br0" timeOffset="278183.1328">9720 13653 540 0,'-11'27'200'0,"11"-27"-156"0,-8 38-12 16,0-17 28 0,4-1-40-16,-3 4 80 15,7 4-56-15,-4 3 4 16,0-4-28-16,-4 1 4 16,8-4-12-16,-4-3 20 15,4-4-20-15,-8-3-4 16,16 3-4-16,-8-10 56 15,12 3-32-15,-4-6 8 16,11-1-24-16,8-6-32 16,12-1 8-16,7-3-240 15,8 0 136-15</inkml:trace>
        </inkml:traceGroup>
        <inkml:traceGroup>
          <inkml:annotationXML>
            <emma:emma xmlns:emma="http://www.w3.org/2003/04/emma" version="1.0">
              <emma:interpretation id="{3B8D0859-8C98-45C7-AA3C-5F6D92D0EA6A}" emma:medium="tactile" emma:mode="ink">
                <msink:context xmlns:msink="http://schemas.microsoft.com/ink/2010/main" type="inkWord" rotatedBoundingBox="12467,13128 15347,12995 15402,14166 12521,14299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80614.205">10731 13450 416 0,'-8'0'152'0,"16"3"-116"0,-8 1-12 0,0-4 64 16,0 0-52-16,0 0 40 15,0 0-44-15,0 0 36 16,-8 3-40-16,8-3 56 16,0 0-48-16,0 0 20 0,0 3-36 0,0-3 44 15,0 0-36-15,-4 0 28 16,-4 0-28-16,8 0-16 16,0 0-8-16,0 0 12 15,0 0-8-15,0 0-4 16,0 0 0-16,0 0-4 15,0 0 0-15,0 0 0 16,8 0 0-16,4 4 32 16,-1-4-16-16,16 0 4 15,20-4-12-15,19 1-24 16,15 3 8-16,4 0 12 16,-7 0 0-16,3-3 16 15,-4-4-12-15,-3 0 16 16,-1 3-16-16,-15 1-12 0,-19-1 0 15,-4-2 40-15,-16 6-24 16,-11 0 24-16,-12 0-20 16,-15-4-8-16,-1 8-4 15,1-8-32-15,0 1 16 16,-1-1-232-16,1 1 132 16,11-1-348-1,1-2 260-15,3 2-120 16</inkml:trace>
          <inkml:trace contextRef="#ctx0" brushRef="#br0" timeOffset="281291.5218">11276 13288 520 0,'0'-17'192'0,"0"13"-152"0,0-6-8 16,0 7 116-16,0-1-88 15,0 1 20-15,8 3-48 16,0 7-4-16,4-1-16 16,7 1 12-16,0 0-16 0,16 0 16 15,4 0-16-15,15 0 4 16,-4 3-4-16,-3-6 20 15,-1 2-16 1,8 8-12-16,-11-3-4 0,-8-1 12 16,-4-7-4-16,-8 8 16 15,-4-4-12-15,-11-1-4 0,0 1 0 16,-16 0 4-16,0 0-4 16,-3-3-12-16,-9-1 4 15,-3 4 20-15,-8 0-8 16,4-4 4-16,-12 11-4 15,1-4-16-15,-1 4 4 16,-4 14-4-16,5-8 0 16,-1 4 24-16,0 0-8 0,4-3-4 15,5 0 0-15,2-11-4 16,1 0 0-16,8-3 52 16,3-7-28-16,16-3 0 15,0-4-16-15,8-3 28 16,0-4-20-16,4 3-40 15,-5 1 12-15,5 3-632 16,3 11 352 0,-3 3-48-16</inkml:trace>
          <inkml:trace contextRef="#ctx0" brushRef="#br0" timeOffset="282253.123">12368 13312 312 0,'-8'-3'112'0,"1"-1"-84"0,7 1-12 0,0 3 108 0,0 0-72 16,11 0 32 0,5-4-48-16,-5-3 32 15,9 7-40-15,7-3 40 16,8 3-40-16,3-7-4 15,1 7-16-15,0-7 4 16,-4 7-8-16,-4-10 16 16,-4 10-12-16,-20-7 16 15,5 4-16-15,-24-4-12 16,5 7 0-16,-13-4 12 16,1 4-4-16,-8 0-4 15,8 0 4-15,-1 0-32 16,9 11 16-16,-5-5-4 15,8 1 8-15,-3 14-20 16,11-4 16-16,-8 0 12 16,8 11 4-16,-4-4-20 0,4 7 8 0,-4 7-4 31,4 10 4-31,-4 17 0 0,-3 8 0 0,7-1 60 16,-12-3-28-16,0-14-20 15,1-11-4-15,-1-6 68 16,-7-10-36-16,-4-7 60 0,-5-4-56 15,-2-7 44-15,-5-3-44 16,0-4-12-16,4-6-12 16,4-1 60-16,4-2-40 15,3-5 4-15,9-2-20 16,7-8 16-16,8 0-20 0,3-6-20 16,9-4 0-16,3-7-216 15,1-10 124-15,3 0-588 16</inkml:trace>
          <inkml:trace contextRef="#ctx0" brushRef="#br0" timeOffset="282435.096">12616 12823 872 0,'8'-13'324'0,"-8"13"-252"0,0 0-20 16,0-4-20 0,11 4-28-16,-3-3-336 0,11 6 180 15</inkml:trace>
          <inkml:trace contextRef="#ctx0" brushRef="#br0" timeOffset="283186.1794">13127 13095 384 0,'-4'-3'140'0,"4"3"-108"0,0-7-8 16,-4 0 92-1,4 7-68-15,-8-7 60 16,8 7-64-16,-11-3-12 16,3 3-20-16,-11 0 44 15,3 3-32-15,-3 8-28 16,-4 2 0-16,-12 8 80 15,4 3-44-15,-16 7 8 16,5 3-24-16,-5 4-4 0,9-3-4 16,11-8 12-16,11-3-12 15,12-3 60-15,16-7-40 0,11-4 8 16,12-3-24-16,7-4 12 16,5-3-16-16,-8 0 4 15,3 0-4-15,-7-7 12 16,-4 1-12-16,-4-12-20 15,0 8 4-15,-11-7-24 16,-1 6 20-16,-3 1 32 16,-12 3-12-16,0 4-60 15,0 6 24-15,0 8-4 16,0 2 16-16,7 5 20 16,9-1 0-16,3-3 8 0,8-4-8 15,8-3 16-15,8-4-12 16,3-3 4-16,5-3-4 0,-13-1-8 31,1 1 4-31,-8-7 40 16,-4 3-24-16,-8-11 8 15,1 1-16-15,-9-21-8 16,1 7 0-16,-8-10 84 16,4-4-48-16,-12 1 72 15,4 6-64-15,-12-3-36 16,4 10-8-16,-11 3 4 15,0 1-4-15,-8 6-12 16,3 7 4-16</inkml:trace>
        </inkml:traceGroup>
      </inkml:traceGroup>
    </inkml:traceGroup>
    <inkml:traceGroup>
      <inkml:annotationXML>
        <emma:emma xmlns:emma="http://www.w3.org/2003/04/emma" version="1.0">
          <emma:interpretation id="{3AB6D4D0-5176-45E6-B6FE-3A73ACF2EB9E}" emma:medium="tactile" emma:mode="ink">
            <msink:context xmlns:msink="http://schemas.microsoft.com/ink/2010/main" type="paragraph" rotatedBoundingBox="4963,14524 24186,14671 24170,16655 4948,165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F2F65A-102B-4864-90EB-D53AEC04FCCE}" emma:medium="tactile" emma:mode="ink">
              <msink:context xmlns:msink="http://schemas.microsoft.com/ink/2010/main" type="line" rotatedBoundingBox="4963,14524 24186,14671 24170,16655 4948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DC70550E-A253-40B3-A025-5E94EEE5F6C9}" emma:medium="tactile" emma:mode="ink">
                <msink:context xmlns:msink="http://schemas.microsoft.com/ink/2010/main" type="inkWord" rotatedBoundingBox="4962,14636 7571,14656 7557,16528 4948,16508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87522.5898">3217 15311 288 0,'-16'11'108'0,"16"-11"-84"0,-4 6-4 0,4-2 76 15,12 3-56-15,-4 7 36 16,3-1-44-16,13 1 68 16,3 0-52-16,8 0-24 15,3 6-16-15,5-13 16 16,-8 7-12-16,11 0 40 15,-7-7-28-15,-4-4 4 16,-8 4-16-16,-4-7-16 16,-4 0 0-16,-7-7 40 15,3 7-24-15,-15-10-8 16,8-4-8-16,-16-3 28 16,8 3-12-16,-3-7-32 15,-5 4 12-15,-8 0 0 16,9-4 8-16,-9 4-12 15,5-4 8-15,-5 8-24 16,4 6 16-16,-7-4-20 16,7 5 16-16,-7 6 8 15,4 0 8-15,-5 0 0 16,9 6 0-16,-9 1-20 16,5 7 12-16,-8-4 4 15,7 4 4-15,-11 10 0 16,8-7 0-16,-5 14 24 15,-3 0-12-15,0 7-32 0,4 4 12 16,-4 2-36-16,8-2 28 0,3-1 16 16,8-3 0-16,8-4 0 15,12 1 4-15,19-1 56 16,4-3-32-16,15 3-4 16,0 1-12-16,5-4 8 15,-1-7-12-15,-4 0 40 16,-3-10-24-16,-1-1 4 15,-3-9-16-15</inkml:trace>
          <inkml:trace contextRef="#ctx0" brushRef="#br0" timeOffset="288613.3513">3778 15005 456 0,'-19'-14'168'0,"11"14"-128"0,0-10-16 16,-3 3 184-1,11 7-120-15,-4-7 88 16,4 0-104-16,0 7 8 16,4 0-48-16,3-7-20 15,5 14-8-15,15-7 4 16,12 0-4-16,0 0 76 0,3 0-44 0,-3 0-4 16,0 0-20-16</inkml:trace>
          <inkml:trace contextRef="#ctx0" brushRef="#br0" timeOffset="288932.2437">4370 14778 364 0,'-7'-14'132'0,"7"14"-100"0,4-7-12 0,-4 4 52 16,0 6-44-16,0 1-12 16,0 6-8-16,0 11 36 15,3 6-24-15,-3 21 52 16,0 1-40-16,-3 6-52 16,3 0 12-16,-8-4 24 15,0-6-8-15,-11 0 96 16,7-7-56-16,-7-4 64 15,-1-3-60-15,-3-10 40 16,4-1-52-16,-4-13 16 16,3 0-36-16,-3-14 28 15,7 0-32-15</inkml:trace>
          <inkml:trace contextRef="#ctx0" brushRef="#br0" timeOffset="289083.6001">4382 14561 612 0,'0'-14'228'0,"0"14"-180"0,-4-7-12 0,0 4-36 16,8 6-8-16</inkml:trace>
          <inkml:trace contextRef="#ctx0" brushRef="#br0" timeOffset="289637.5736">4719 14420 288 0,'4'-7'108'0,"-4"7"-84"0,0 31-4 15,4-10 100 1,-4-1-68-16,-4 15 8 15,4-1-40-15,-8 14 16 16,0-3-24-16,-7 17 24 16,7 0-24-16,-8-7 68 15,5 0-48-15,-5-7 48 16,5-6-44-16,-1-15 16 0,4-3-32 16,8-17 96-16,4-7-64 0,8-14-4 15,3-6-32-15,5-18-12 16,3 0 0-16,4-3-40 15,0 3 20-15,0 3-12 16,0 15 16 0,-3-1 8-16,-5 7 4 0,-7 4-12 15,-1 10 8-15,-15 4-4 16,-3 6 0-16,-9 0 16 16,4 4-4-16,-3-4-4 15,3 1 4-15,-3-8 12 16,7 4-8-16,-3-7-4 15,7 3 0-15,-4 1-48 16,8 3 24-16,0 10-20 16,8-3 24-16,-4 10-16 15,-1 0 16-15,1 3 8 16,0 4 8-16,0-3 44 16,0-1-24-16,0-6 36 15,3 0-32-15,1-4 32 16,-4-3-32-16,8-4 20 15,-5-3-24-15</inkml:trace>
          <inkml:trace contextRef="#ctx0" brushRef="#br0" timeOffset="290043.1525">5094 15019 612 0,'-4'-7'228'0,"4"7"-180"0,-19 7-12 0,7 0 80 16,5 6-72-16,-13 5 36 16,5 2-48-16,-12 4 8 15,4 0-24-15,-5 4 20 16,9-7-24-16,-8-1 32 15,19 1-28-15,1-7 20 16,-5-4-20-16,12-7-280 16,8 1 140-16</inkml:trace>
          <inkml:trace contextRef="#ctx0" brushRef="#br0" timeOffset="289851.6435">4874 15039 652 0,'0'4'244'0,"0"-4"-192"0,11 17-12 0,9-7 32 15,-13 1-48-15,13 2 24 16,-1 1-28-16,0 0 28 16,5 0-32-16,-1-4 20 15,0 0-20-15,-7-3-24 16,-1 4 0-16,-7-8-208 16,-4 1 120-16</inkml:trace>
          <inkml:trace contextRef="#ctx0" brushRef="#br0" timeOffset="290556.2029">5470 14723 644 0,'-20'0'236'0,"20"0"-180"0,-15 21-20 0,11-4 44 15,0 0-52-15,-4 14 8 16,1 0-24-16,-9 7 36 15,5 0-24-15,-5-1 20 16,5-2-24-16,-9-1-424 16,5-3 220-16</inkml:trace>
          <inkml:trace contextRef="#ctx0" brushRef="#br0" timeOffset="290376.0375">5265 14702 572 0,'3'-7'208'0,"-3"7"-160"0,4 11-12 0,0-4 68 15,8 6-64-15,-1 11 0 16,5 7-24-16,-1 7 24 16,1 0-24-16,-4 3 32 15,3-3-32-15,-3-3 12 16,3-8-16-16,-7-3 44 16,3 0-28-16,-11-10-32 15,8 0 0-15,-8-11-500 16,12-3 272-16</inkml:trace>
          <inkml:trace contextRef="#ctx0" brushRef="#br0" timeOffset="291184.7152">5760 16068 424 0,'12'24'156'0,"-8"-6"-120"0,-12 6-8 0,4-4 8 15,-4 4-24-15,-11 0 40 16,-4 1-28-16,-12-1 12 16,-4-4-20-16,0 1-456 15</inkml:trace>
        </inkml:traceGroup>
        <inkml:traceGroup>
          <inkml:annotationXML>
            <emma:emma xmlns:emma="http://www.w3.org/2003/04/emma" version="1.0">
              <emma:interpretation id="{72120010-1F01-493F-84AE-9514B97F20E8}" emma:medium="tactile" emma:mode="ink">
                <msink:context xmlns:msink="http://schemas.microsoft.com/ink/2010/main" type="inkWord" rotatedBoundingBox="8598,14929 9774,14938 9763,16414 8586,16404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92702.5632">6809 15507 560 0,'8'0'208'0,"-8"0"-164"0,8 0-8 0,-1 0 68 16,5 4-64-16,11-4 36 16,4 0-44-16,24-4-8 15,-1 1-16-15,31-7 4 16,1-1-8-16,26-2 24 15,-3 6-16-15,7 0 12 16,-19 7-12-16,-8 0 20 16,-15 0-20-16,-9 0-12 15,-10 0-4-15,-9 0 20 16,-7 0-8-16,-15-7-20 16,-1-3 4-16,0 3-392 15,-11 0 220-15</inkml:trace>
          <inkml:trace contextRef="#ctx0" brushRef="#br0" timeOffset="293132.2065">6848 15624 436 0,'-27'4'160'0,"27"-4"-124"0,15 0-8 0,5 0 52 15,7 3-48-15,15 1 84 16,1 6-64-16,3 7 0 16,9 0-32-16,-9 4 32 15,-7 3-28-15,-1 7-12 16,-7-7-8-16,-7 18 20 15,-13 2-12-15,-18 15 40 16,3-8-28-16,-20-2-4 16,5-5-12-16,-16-6 4 15,4-7-8-15,-11-10 24 16,11-7-16-16,-4-21 24 16,8 0-24-16,4-17-4 15,11 0-4-15,8-11-4 16,8 4 0-16,11-7-36 15,5 11 20-15,3-4 32 16,-4 14-8-16,5-7-28 16,3 17 12-16,-8-7 0 15,4 14 8-15,0-7-124 16,1 7 68-16</inkml:trace>
          <inkml:trace contextRef="#ctx0" brushRef="#br0" timeOffset="293275.5883">7378 15769 488 0,'8'0'180'0,"-8"0"-140"0,23 17-12 0,-7-3 76 16,3 3-64-16,8 14 36 16,-4 7-44-16,8 14-8 15,4-4-16-15,-4-4 12 16,0 5-12-16,-4-12 48 15,-4-6-28-15</inkml:trace>
          <inkml:trace contextRef="#ctx0" brushRef="#br0" timeOffset="293469.1026">7761 15855 572 0,'-19'0'208'0,"19"0"-160"0,-23 24-12 16,7-7 12 0,9 0-32-16,-20 18 12 15,-1-1-16-15,-10 4 56 16,-1-3-40-16,0-1-4 16,12-7-12-16</inkml:trace>
          <inkml:trace contextRef="#ctx0" brushRef="#br0" timeOffset="292205.7425">7343 14726 404 0,'16'-17'148'0,"-16"17"-112"0,31-7-12 15,-12 4 76 1,1 6-60-16,11 8 8 15,0 2-28-15,-1 22-28 0,1 6 0 0,-7 14 40 16,-1 4-20-16,-11-1 36 16,-5-10-32-16,-18-3 40 15,-1-11-32-15,-27-3-4 16,8-7-12-16,-23-6 4 16,8 2-8-1,-1-16-4-15,9-1 4 0,3-13-4 16,11 3 0-16,9-10 8 15,11 3-4-15,16-7-28 16,7 4 12-16,20 0 4 16,7 7 8-16,1 6 8 15,-1 8-4-15,-7 2-532 32,-12 5 292-32</inkml:trace>
        </inkml:traceGroup>
        <inkml:traceGroup>
          <inkml:annotationXML>
            <emma:emma xmlns:emma="http://www.w3.org/2003/04/emma" version="1.0">
              <emma:interpretation id="{0942304B-4755-44EC-8A79-518208AB8E20}" emma:medium="tactile" emma:mode="ink">
                <msink:context xmlns:msink="http://schemas.microsoft.com/ink/2010/main" type="inkWord" rotatedBoundingBox="10332,15592 10626,15594 10624,15872 10330,15870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94157.4167">8547 15635 580 0,'39'-11'216'0,"-39"11"-168"0,77-13-12 0,-38 6-4 15,-4 7-24-15,19-7 16 16,-3 3-16-16</inkml:trace>
          <inkml:trace contextRef="#ctx0" brushRef="#br0" timeOffset="293996.9916">8710 15377 508 0,'-12'-11'188'0,"12"11"-148"0,-7-3-8 0,14-1 104 16,1 4-80-16,4 0-12 16,7 4-28-16,8-1 20 15,0 8-20-15</inkml:trace>
        </inkml:traceGroup>
        <inkml:traceGroup>
          <inkml:annotationXML>
            <emma:emma xmlns:emma="http://www.w3.org/2003/04/emma" version="1.0">
              <emma:interpretation id="{A9524457-90D5-42EB-88C0-8CECE3F7BAB8}" emma:medium="tactile" emma:mode="ink">
                <msink:context xmlns:msink="http://schemas.microsoft.com/ink/2010/main" type="inkWord" rotatedBoundingBox="11143,15162 11608,15166 11599,16252 11135,16248"/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94713.403">9368 15081 612 0,'-4'-17'228'0,"4"17"-180"0,-4-18-12 0,8 8 116 15,4 3-92-15,3-10 36 16,5 0-56-16,3-4 12 16,1 4-32-16,-1 0-8 15,4 6-8-15,1 11-32 16,3 11 16-16,0 16-4 16,-4 8 8-16,-4 6 0 15,1 4 0-15,-9 17 16 16,-3-1-4-16,-20 15 32 15,12 0-20-15,-19 0-4 16,11-14-8-16,-19-7 28 16,4-7-16-16,-12-10 12 15,12-11-16-15,-8-13 12 16,8-7-16-16,-1-14 32 16,9-3-24-16,11-28-4 15,8 14-8-15,8-18-24 16,-1 8 12-16,12-7-12 15,1 6 8-15,-5 4 36 16,8 7-16-16,-8 4-88 16,1 6 44-16,-5 7-340 15,-3 7 208-15</inkml:trace>
          <inkml:trace contextRef="#ctx0" brushRef="#br0" timeOffset="295140.5326">9600 15772 540 0,'-4'-3'200'0,"4"3"-156"0,4 3-12 16,4-3 8-1,0 7-28-15,3 0 40 16,5 7-28-16,3 0-12 15,1 3-8-15,-1 4 28 16,0 3-16-16,1-4 4 16,3 4-12-16,-4-3 20 0,-7-4-16 15,-1-3 40 1,1 0-28-16,-12-7 20 0,0 3-24 0,-4-7-44 16,4 4 12-16,-8-7-296 15,5 4 168-15</inkml:trace>
          <inkml:trace contextRef="#ctx0" brushRef="#br0" timeOffset="295318.5335">9802 15779 664 0,'-16'0'244'0,"16"0"-188"0,-15 14-16 0,-1-4 12 16,8 4-36-16,-19 14 20 16,4 3-20-16,-8 10 72 15,8 0-52-15</inkml:trace>
        </inkml:traceGroup>
        <inkml:traceGroup>
          <inkml:annotationXML>
            <emma:emma xmlns:emma="http://www.w3.org/2003/04/emma" version="1.0">
              <emma:interpretation id="{F9D81EAB-DBC9-4B0A-AD6C-9AA46710CB8E}" emma:medium="tactile" emma:mode="ink">
                <msink:context xmlns:msink="http://schemas.microsoft.com/ink/2010/main" type="inkWord" rotatedBoundingBox="12546,15523 13405,15530 13401,15936 12543,15929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96423.96">10762 15528 424 0,'0'-3'156'0,"0"3"-120"0,0 3-8 16,0-3 52-1,0 0-48-15,0 0 40 0,0 0-40 0,0 0 52 16,11 3-48-16,-11-6 44 15,8 3-44-15,19-3-20 16,12-1-8-16,7-3 60 16,20 7-36-16,8-3-56 15,3 10 12-15,-3-14 32 16,3 14-8-16,-7-7 16 16,-12 0-16-16,-4-7 12 15,-11 7-16-15,-16-7 16 16,-4 4-16-16,-19-11 16 15,7 7-16-15,-15-10-12 16,4 3 0-16,-3 0-324 16,3 4 180-16</inkml:trace>
          <inkml:trace contextRef="#ctx0" brushRef="#br0" timeOffset="296768.8771">11377 15294 436 0,'-4'0'160'0,"4"0"-124"0,8 0-8 16,-8 0 88 0,0 0-68-16,8 0 52 15,3 0-60-15,9 0-4 16,-1 4-20-16,4-1-4 0,4 7-4 0,0 4-24 31,1-7 8-31,-5 10 20 0,0-3-4 0,-7-4-4 16,-1 11 0-16,-15-4 56 15,0 4-32-15,-12 3 8 16,5 0-24-16,-17 7-16 16,5-4 0-16,-8 8 40 15,4-4-24-15,-4-4 60 16,7 4-40-16,1-10 12 15,3-4-28-15</inkml:trace>
        </inkml:traceGroup>
        <inkml:traceGroup>
          <inkml:annotationXML>
            <emma:emma xmlns:emma="http://www.w3.org/2003/04/emma" version="1.0">
              <emma:interpretation id="{DCC23A7F-4FCD-4806-BFAD-85F11030EBB4}" emma:medium="tactile" emma:mode="ink">
                <msink:context xmlns:msink="http://schemas.microsoft.com/ink/2010/main" type="inkWord" rotatedBoundingBox="13792,14898 15533,14911 15523,16221 13782,16208"/>
              </emma:interpretation>
              <emma:one-of disjunction-type="recognition" id="oneOf5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11602.4413">12008 15439 540 0,'-4'-14'200'0,"4"14"-156"0,0-11-12 16,0 5 116 0,4 6-88-16,0-7 44 15,4 7-60-15,-1-7 48 16,1 7-56-16,8-7 20 15,3 7-36-15,8-3-16 16,0 3-8-16,8-4 20 16,4 11-8-16,0-4-4 15,-5 4 0-15,-3-7 56 16,-4 4-32-16,-11-8-4 16,-1 4-12-16,-7-7-176 0,-4 4 88 0</inkml:trace>
          <inkml:trace contextRef="#ctx0" brushRef="#br0" timeOffset="311977.4388">12604 15205 488 0,'-7'-7'180'0,"7"7"-140"0,0-4-12 0,0 1 76 16,0 6-64-16,0 1-28 15,7 3-8-15,-3 10 32 16,0 7-24-16,0 28 24 16,0 6-20-16,0 14-16 15,3 1-4-15,-11-1 56 16,1-10-28-16,-5 0 24 15,0-14-28-15,-11-3 8 16,-1-4-16-16,-7-7 44 16,0-3-28-16,-11-14 28 15,10-3-28-15,-10-14 16 16,11-3-24-16,-4-11 28 16,7-3-32-16,1-14-68 0,8 3 28 15</inkml:trace>
          <inkml:trace contextRef="#ctx0" brushRef="#br0" timeOffset="312373.4944">12562 14809 800 0,'0'-10'296'0,"0"10"-232"0,4-4-16 0,-4 4 0 16,7 7-36-16,1 0 24 15,0 0-24-15,3 3-436 16,5 0 232-16</inkml:trace>
          <inkml:trace contextRef="#ctx0" brushRef="#br0" timeOffset="313313.5522">13030 14726 456 0,'0'-17'168'0,"0"17"-128"0,0-7-16 0,0 0 44 16,0 7-44-16,0-7 68 16,8 7-52-16,-4-10 20 15,0 10-40-15,-4-7 36 16,0 7-32-16,0 0-40 16,0 0 8-16,-8 7-36 15,4 3 28-15,-8 11 16 16,5 10 0-16,-9 31 20 15,8 0-12-15,-7 7 24 16,7 0-20-16,-3-4-4 16,3-10-4-16,-4-3 12 15,4-4-8-15,-3-7 40 16,7-3-24-16,-4-14 32 16,8-3-32-16,-4-14 12 15,4-1-20-15,0-12 28 16,4-5-28-16,0-9-12 15,8-1-8-15,3-10-68 16,5 7 40-16,3-11-120 16,0 5 88-16,4-12-16 15,4 8 48-15,0-7-8 16,4 10 24-16,0 6 28 16,-4 15-8-16,-8 3-16 0,-4 7 4 15,-15 11 4-15,0 2 4 16,-16 5 44-16,1 2-24 0,-12 4 0 15,-1 0-12-15,-7-10 4 16,4 3-8-16,-4-10-12 16,12 0 4-16,-4-3 4 15,7-1 0-15,1 0-20 16,3 4 12-16,1 4-48 16,7-1 28-16,4 4 112 15,4 3-44-15,3 4 72 16,5-1-60-16,-1 1 24 15,5 3-44-15,-4-3 16 16,-1-1-28-16,-3 1 44 16,4-7-36-16,-9-1-268 15,5 5 128-15</inkml:trace>
          <inkml:trace contextRef="#ctx0" brushRef="#br0" timeOffset="313870.6187">13135 15459 508 0,'0'-7'188'0,"0"7"-148"0,15 7-8 15,-3 0 140 1,-1 3-100-16,9 4 32 0,3 3-60 0,4 4-36 15,0 3-8-15,-4-3 24 16,1-4-12-16,-9 0 24 16,4 0-24-16,-7 1 24 15,-8-8-24-15</inkml:trace>
          <inkml:trace contextRef="#ctx0" brushRef="#br0" timeOffset="313873.6275">13444 15483 624 0,'-23'-17'228'0,"23"17"-176"0,-15-3-16 0,3 3 148 16,8 3-108-16,-11 4 8 16,-1 3-56-16,-15 8-16 15,12 9-8-15,-8 4 28 16,7 3-16-16,-3-3 4 15,4 0-12-15,-1-7-516 16,9 1 276-16</inkml:trace>
          <inkml:trace contextRef="#ctx0" brushRef="#br0" timeOffset="317055.2452">13653 15796 696 0,'27'-10'256'0,"-15"14"-196"0,4-4-20 0,-9 6 120 15,5 1-96-15,0 4-16 16,-9 6-32-16,-6 10 56 16,-13 11-40-16,-3 4-128 0,-16 6 52 15</inkml:trace>
        </inkml:traceGroup>
        <inkml:traceGroup>
          <inkml:annotationXML>
            <emma:emma xmlns:emma="http://www.w3.org/2003/04/emma" version="1.0">
              <emma:interpretation id="{04CD88BF-C665-47A6-BC8E-E62A2287FD9F}" emma:medium="tactile" emma:mode="ink">
                <msink:context xmlns:msink="http://schemas.microsoft.com/ink/2010/main" type="inkWord" rotatedBoundingBox="16476,14784 18500,14799 18486,16548 16462,16533"/>
              </emma:interpretation>
              <emma:one-of disjunction-type="recognition" id="oneOf5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18342.6697">14687 15349 572 0,'0'-3'208'0,"0"3"-160"0,8-4-12 0,-4 1 68 15,-1 6-64-15,9-3 16 16,4 0-32-16,7 0-12 16,0 4-8-16,35-8 20 15,4 4-12-15,39-7 32 16,7 4-28-16,12-4 20 15,-4 0-20-15,16 0-36 16,-20 4 12-16,-19-1 0 0,-23 1 8 16,-28-4 8-1,1 7-4-15,-28-7-12 16,-3 7 4-16,-16-7-48 16,-4 7 24-16</inkml:trace>
          <inkml:trace contextRef="#ctx0" brushRef="#br0" timeOffset="319183.9074">14737 15511 436 0,'-7'-24'160'0,"7"24"-124"0,11-11-8 0,1 5 72 16,3 2-60-16,8-3 28 16,5 4-40-16,-1 3-16 15,4 7-8-15,0 10-32 16,0 4 16-16,3 13 24 16,-7 4-8-16,-7 0 20 15,-9 6-16-15,-3-13 4 16,-19 7-4-16,-1 0 4 0,-4-7-8 15,-7 0 16-15,0 0-12 0,0-10 4 16,-4-8-4-16,3-6 4 16,9-10-8-16,3-11 16 15,9 4-12-15,10-11 4 16,9-3-4-16,7 0-8 16,8-4 4-16,12 1-32 15,7 6 16-15,8-3 12 16,-8 3 4-16,-7 4-4 15,-12 10 4-15,-4-3-32 16,-12-4 16-16,-7 14-12 16,-8 14 12-16,-8-4 24 15,1 11-4-15,-1-4 16 16,4 0-16-16,0 1 32 16,4-1-24-16,8 0-12 15,4 0-8-15,7 0 48 16,0-10-24-16,1 7 24 0,-1-10-24 15,4 2 44-15,0-12-36 16,-3 6-4-16,-1-11-16 16,-3-3-8-16,-5 4 4 15,-3-4-32-15,-4 1 16 16,-4 6-12-16,-8 3 12 16,0 8-72-16,1 3 48 15,-1 13 4-15,0 11 20 16,0 17 48-16,1 21-24 15,-1 0 16-15,4-4-16 16,-8-6 0-16,5-7-4 0,-13-11 56 16,1-10-36-16,-8-7 24 15,-4-7-32-15,-4-7 36 16,-4-3-32-16,12-10-24 16,0-11 0-16,8-13 8 15,7-22-4-15,4-9 8 16,16-4-8-16,19 3-20 15,12 8 8-15,7 10 4 16,-3 10 4-16,7 6-248 16,1 5 136-16,7 13-492 15</inkml:trace>
          <inkml:trace contextRef="#ctx0" brushRef="#br0" timeOffset="317923.5561">15167 14606 476 0,'12'-17'176'0,"-12"17"-136"0,34-21-12 16,-14 14 40 0,-1 4-44-16,4-1 16 15,1 4-24-15,-1 7 8 0,0 7-12 0,-4 13-16 16,1 4 0-16,-13 24 56 15,5 1-28-15,-20 12 24 16,1-2-28-16,-20-4 8 16,7-11-16-16,-26-9 12 15,7-8-16-15,-11-7 16 16,7-9-16-16,-3-5 4 16,7-6-4-16,4-14 12 15,12 1-12-15,11-15-28 16,12 0 8-16,16-6 4 15,19 6 8-15,7-3-36 16,8 14 20-16,-3 3-4 16,3 10 12-16</inkml:trace>
          <inkml:trace contextRef="#ctx0" brushRef="#br0" timeOffset="319904.6905">16181 15253 404 0,'-4'-4'148'0,"4"4"-112"0,-4 4-12 0,1-4 92 15,6 0-68-15,-3 0 52 16,0 0-60-16,4 0 32 16,4 3-40-16,4-3 0 15,3 4-20-15,8-8 12 16,4 4-16-16,20-3 16 15,-1 6-16-15,12-6 24 16,1 3-20-16,-1 0 4 16,-8 0-8-16,-8-4 4 15,-11 1-8-15,-11-4-20 16,-1 7 8-16,-11-3 12 16,0 3 0-16,-12-4-4 15,4 8 4-15,-4-4 4 16,8 0-4-16,-4 0 24 15,0 0-16-15,0 0-240 16,0 0 120-16</inkml:trace>
          <inkml:trace contextRef="#ctx0" brushRef="#br0" timeOffset="320760.2703">16580 15163 444 0,'-8'-3'164'0,"8"3"-124"0,-4 0-16 0,0 0 36 15,8 0-40-15,-4 0 36 16,4 7-32-16,-4-7-4 16,8 3-12-16,0 4 20 15,7 3-16-15,1-3-4 16,-1 0-4-16,1-3-4 15,3 2 0-15,-7 1 52 16,3 0-28-16,-7 0-44 16,0 0 8-16,-8 3-16 15,0 4 16-15,-8 3 44 16,4 1-20-16,-8 6-8 16,1 3-8-16,-5 4 40 15,8-3-24-15,-7-1 24 16,7-3-20-16,-7 0 20 15,7-3-24-15,-4 0-612 0</inkml:trace>
        </inkml:traceGroup>
        <inkml:traceGroup>
          <inkml:annotationXML>
            <emma:emma xmlns:emma="http://www.w3.org/2003/04/emma" version="1.0">
              <emma:interpretation id="{FCB854C2-555A-4813-AB8C-4EC29BE07142}" emma:medium="tactile" emma:mode="ink">
                <msink:context xmlns:msink="http://schemas.microsoft.com/ink/2010/main" type="inkWord" rotatedBoundingBox="18862,14879 20396,14891 20385,16308 18851,16296"/>
              </emma:interpretation>
              <emma:one-of disjunction-type="recognition" id="oneOf58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21300.7157">17091 15215 664 0,'-16'-4'244'0,"16"4"-188"0,4 0-16 16,0 0 84-1,8 0-76-15,7 0 24 16,8 7-40-16,8-3 24 0,-4-1-32 15,0 1-112-15,0-4 48 16,0 0-636-16</inkml:trace>
          <inkml:trace contextRef="#ctx0" brushRef="#br0" timeOffset="321451.6339">17513 15160 340 0,'0'14'128'0,"4"-4"-100"0,-4 14-8 0,0 0 52 16,-4 14-44-16,0 14 40 0,-4 6-36 16,-3-3 52-16,-1-10-48 15,0 0 44-15,-7-14-44 16,4 0 52-16,-5-11-52 15,-7-3 12-15,8-10-32 0,-8 4 36 16,7-11-28-16,1-7 32 16,0-10-32-16,-1-4-392 15,20-14 200 1,0-9-268-16</inkml:trace>
          <inkml:trace contextRef="#ctx0" brushRef="#br0" timeOffset="321588.4975">17610 14795 664 0,'0'-34'244'0,"0"34"-188"0,7 10-16 0,1-3-40 15,-8 7-8-15,8 6 56 16,-4 4-24-16</inkml:trace>
          <inkml:trace contextRef="#ctx0" brushRef="#br0" timeOffset="321888.3208">17935 14651 424 0,'0'3'156'0,"0"-3"-120"0,0 24-8 0,0-3 36 15,-8 3-40-15,4 24 0 16,-4 4-16-16,1 16-16 0,-5-2 4 16,4-11 40-16,1-10-24 15,-1-8 24-15,0-2-20 16,4-14 28-16,0-4-28 16,1-7 32-16,3-10-32 0,0 0 4 15,11-3-12-15,5-11-16 16,7-10 4-16,8 0-472 15</inkml:trace>
          <inkml:trace contextRef="#ctx0" brushRef="#br0" timeOffset="322817.2664">18132 15036 352 0,'-31'14'132'0,"8"3"-104"0,-12 0-8 0,16-10 68 16,-1 0-52-16,-3 7-12 15,4-4-16-15,3-3 36 16,5 0-24-16,3 0 8 15,4 0-16-15,4-1 44 16,8 5-28-16,4-4 12 16,-1 6-24-16,5-2 20 15,-1-4-24-15,1-1 24 0,-5 1-24 16,1-3 24-16,-1-1-24 16,-3 1 4-16,0-4-8 15,-8 0-24-15,8 0 8 0,-8 0-4 16,7 7 4-16,-7-1-12 15,4 1 12-15,4 0-40 16,-8-3 28-16,0 3 32 31,8-1-4-31,-8 1 28 0,8 0-24 16,-8 0-4-16,11-3-4 16,-11 2 56-16,8 1-32 15,-4 0-20-15,3 0-8 0,-7 0 0 16,0 0 0-16,-7 0-20 15,3 3 12-15,4 0-24 16,0 1 20-16,0-1-12 16,4 0 12-16,11-3 36 0,5 0-16 15,-1-4 36-15,0-3-28 16,-3 0 4-16,3 0-12 16,-7 0-8-16,-5-3 4 15,-3 0-60-15,4-4 32 16,-8 0-172-16,-8-3 104 15,4-1-52 1,4 1 80-16,-7 3 32 16,7 0 16-16,0 0 32 15,7 0-8-15,-3 0 40 16,12 1-24-16,-8 2-24 16,3 1 0-16,-3-1 24 0,-4 1-12 15,4 3 12-15,-8 0-12 16,0 0 0-16,0 0-4 15,-12 0-16-15,4 0 4 16,0 3 12-16,5 1-4 16,-5-1 32-16,0 4-20 15,8 0 20-15,0 3-20 16,0 7 8-16,0 4-12 16,0 7 12-16,-8 3-16 15,4 3 16-15,-3 4-16 0,-5 0 4 16,-3-4-4-16,3 1 4 15,-7-5-8-15,3-2-20 16,-3-7 8-16,-1-1 20 16,1-2-4-16,0-5 32 15,3 1-24-15,-3-4 56 0,3-3-40 16,1 0 36-16,3-3-36 16,1-4 52-16,-1 0-48 15,1 0 28-15,-1-4-36 16,0 4 0-16,5-3-16 15,-1-1 28-15,-4 1-24 16,4-4 48-16,1-3-36 16,3 3-288-16,12-4 140 15,11 1-568 1</inkml:trace>
          <inkml:trace contextRef="#ctx0" brushRef="#br0" timeOffset="324769.1934">18546 15745 548 0,'0'0'204'0,"4"0"-156"0,0-14-16 0,0 14 96 16,4-3-76-16,0 3 52 16,-1 0-64-16,1 0 16 15,0 3-36-15,0 11-16 0,-8 3-8 16,-4 4 40-16,-8 17-24 16,-7 10 68-16,-5-4-44 15,1 11-24-15,-4-10-12 16,4-10-388-16,11-11 212 15,5-24-308 1</inkml:trace>
          <inkml:trace contextRef="#ctx0" brushRef="#br0" timeOffset="322976.8768">18597 15693 528 0,'4'21'196'0,"-4"-14"-152"0,-12 3-12 16,4 4 52-16</inkml:trace>
        </inkml:traceGroup>
        <inkml:traceGroup>
          <inkml:annotationXML>
            <emma:emma xmlns:emma="http://www.w3.org/2003/04/emma" version="1.0">
              <emma:interpretation id="{9D858D66-8955-4970-A6A1-7EAF52227DE4}" emma:medium="tactile" emma:mode="ink">
                <msink:context xmlns:msink="http://schemas.microsoft.com/ink/2010/main" type="inkWord" rotatedBoundingBox="21060,14647 24186,14671 24174,16248 21048,16224"/>
              </emma:interpretation>
              <emma:one-of disjunction-type="recognition" id="oneOf59">
                <emma:interpretation id="interp71" emma:lang="" emma:confidence="0">
                  <emma:literal>-7-5k,</emma:literal>
                </emma:interpretation>
                <emma:interpretation id="interp72" emma:lang="" emma:confidence="0">
                  <emma:literal>-7-3k,</emma:literal>
                </emma:interpretation>
                <emma:interpretation id="interp73" emma:lang="" emma:confidence="0">
                  <emma:literal>-7-3k</emma:literal>
                </emma:interpretation>
                <emma:interpretation id="interp74" emma:lang="" emma:confidence="0">
                  <emma:literal>-7-32k,</emma:literal>
                </emma:interpretation>
                <emma:interpretation id="interp75" emma:lang="" emma:confidence="0">
                  <emma:literal>-7-52k,</emma:literal>
                </emma:interpretation>
              </emma:one-of>
            </emma:emma>
          </inkml:annotationXML>
          <inkml:trace contextRef="#ctx0" brushRef="#br0" timeOffset="327487.1198">20660 15328 592 0,'-8'-6'220'0,"8"6"-172"0,0-4-12 0,0 4 56 16,0 0-56-16,0 0 56 15,0 0-52-15,8 0 16 16,4 0-36-16,7 0-8 0,16 0-8 15,-8 0-16-15,16-3 8 16,11-1 20-16,12 1-8 16,7-1 4-16,-7 1-4 15,-8 3 28-15,-19-3-20 16,-12-1 56-16,-8 1-40 16,-11-4-24-16,-8 0-8 0,-12 3-96 15,-3 1 48-15</inkml:trace>
          <inkml:trace contextRef="#ctx0" brushRef="#br0" timeOffset="327801.8154">20927 15150 748 0,'-19'-7'276'0,"27"7"-216"0,-8 0-16 16,7 0-40-16,13 0-12 15,7 3-4-15,0 1 4 16,12 2 0-16,7 5 0 16,-7-1 16-16,-1 4-4 0,-7 0 16 15,-7-1-12-15,-13 5 40 0,1-1-24 16,-24 7 100-16,1 3-68 16,-13 8 4-16,-7 6-40 15,0 4 60-15,4-4-48 16,0-3-196-16,8-7 84 15,3-7-656 1</inkml:trace>
          <inkml:trace contextRef="#ctx0" brushRef="#br0" timeOffset="328090.6971">21330 15260 904 0,'-12'-7'332'0,"12"7"-256"0,12 0-24 16,3 3-36-16,5-3-20 15,7 0 40-15,11 0-24 0,1 0-212 16,8 11 108-16,-1 2-540 16</inkml:trace>
          <inkml:trace contextRef="#ctx0" brushRef="#br0" timeOffset="328401.7943">21825 15184 300 0,'-7'-10'112'0,"14"13"-88"0,-3 4-8 0,-4 0 144 16,0 7-92-16,0 13 8 0,-4 21-48 16,4 14 20-16,-19 7-32 15,0 7-4-15,7-18-8 16,0-10 108-16,-3-10-60 16,-8-3 60-16,3-11-68 0,-11-7 68 15,-4-7-64-15,1-3 8 16,3-7-32-16,0 0 12 15,7-3-20-15,5-14-324 16,15-18 164-16</inkml:trace>
          <inkml:trace contextRef="#ctx0" brushRef="#br0" timeOffset="328583.277">21945 14857 840 0,'-7'-10'312'0,"7"20"-244"0,0 7-16 0,0-6-28 16,0 6-24-16,0-3-704 15</inkml:trace>
          <inkml:trace contextRef="#ctx0" brushRef="#br0" timeOffset="329122.7312">22081 14874 436 0,'-20'62'160'0,"13"-17"-124"0,-5 24-8 0,-3-35 72 0,11 7-60 16,-8 1-16-16,4 2-16 16,-7 5 8-16,11-5-8 15,4-2 40-15,-12-15-24 0,1-10 20 16,11-6-24-16,0-11 8 16,0-11-16-16,11-6 12 15,1-7-16-15,-8 0-12 0,19-7 0 16,-7-3-32-16,26 3 20 15,-3 7-40-15,7 10 36 16,-3-3 16-16,-12 10 4 16,0 7 28-16,-16 7-16 15,-3 6 24-15,-24-2-24 16,1 2 40-16,-13 8-28 16,-6-4 32-16,2 1-32 15,5-5-12-15,0-2-8 0,4-4 28 16,7-1-16-16,0 1-4 15,1 0-8-15,11-7-84 16,-4 17 112 0,8 4-20-16,-4 3 8 15,0 0-8-15,11 4 24 16,1-1-20-16,0-3 84 16,3-3-56-16,1 0-372 15,11-4 176-15,-4-10-396 16</inkml:trace>
          <inkml:trace contextRef="#ctx0" brushRef="#br0" timeOffset="329650.0524">22170 15676 748 0,'11'3'276'0,"1"-3"-216"0,23 4-16 0,-16-1-32 16,12 1-16-16,8 3-260 15,-12 3 144-15,-11 0-304 16</inkml:trace>
          <inkml:trace contextRef="#ctx0" brushRef="#br0" timeOffset="329501.2647">22301 15552 808 0,'0'0'300'0,"4"4"-232"0,8-4-20 15,0 6-36-15,-1 1-16 0,1 0 64 16,3 4-32-16,-11-1-4 15,8 0-12 1,-1 1 16-16,-11-5-16 0,-11 8 40 0,11-4-28 16,-12-3-24-16,1-3 0 15,-9 3-8-15,-3 0 0 16,0 3-36-16,3-3 24 16,5 0-12-16,3 3 20 15,4 0 36-15,5-3-16 16,3 0 16-16,0-7-12 0,3 7-8 15,5-4 0-15,-4 1 40 16,8-4-24-16,-1 3 8 16,9 1-16-16,-9-4 12 15,1 3-16-15,3 1-64 16,-3-1 28-16,-4-3-172 16,-8 0 108-16,0 0-336 15,0 0 240 1,0 7-144-16</inkml:trace>
          <inkml:trace contextRef="#ctx0" brushRef="#br0" timeOffset="327160.0522">19921 15852 644 0,'-27'-14'236'0,"34"14"-180"0,17 0-20 0,-9 0 28 16,16 0-44-16,4 3 8 15,11 1-16-15,9-4-368 16</inkml:trace>
          <inkml:trace contextRef="#ctx0" brushRef="#br0" timeOffset="327157.0442">19305 15463 624 0,'-35'-21'228'0,"39"18"-176"0,4-11-16 0,4 7 60 15,7-7-60-15,8 0 4 0,8 1-24 16,4 2-36-16,-1 8 8 16,-3 6 12-16,0 11 4 0,-8 24-36 15,-8 10 16-15,-3 7 4 16,-4 4 12-16,-9-4 32 15,1 0-16-15,-8-7 12 16,-3-3-16-16,-5-4 0 16,-3-7-4-16,-5-10 36 15,1-10-20-15,-8-7 56 16,7-7-44-16,1-10 44 16,4-7-44-16,3-4 16 15,12-3-32-15,19 3-44 16,5 1 12-16,-1 2-24 15,15 1 20-15,-3 7 8 16,-4 0 8-16,12 3 32 0,-4 0-16 16,-1 0-252-16,-3 0 128 15,-12 7-152-15,4-3 148 16,-7-1 24 0,-9-3 56-16,-3 0 48 15,8-3-8-15,-5 3 116 16,1-3-72-16,7-1 60 15,8 5-68-15,0 6 24 16,1 6-40-16,-1 5-8 0,-4-1-12 16,-8 4 36-16,5 0-20 15,-9 3-4-15,-11 0-12 0,-11 0 20 16,3-3-16-16,-11 3 24 16,-12-3-24-16,-4 3 4 15,-4 0-8-15,8 1-16 16,0-1 4-16,0 0-24 15,12 0 16-15,11 0 12 16,8 1 4-16,8-1 32 16,11-3-20-16,12-4 4 15,4-3-12-15,11 0 72 16,1-4-44-16,-12 1-276 16,-4-1 128-16,0-3-516 15</inkml:trace>
          <inkml:trace contextRef="#ctx0" brushRef="#br0" timeOffset="326134.8247">19398 15242 592 0,'8'-3'220'0,"3"3"-172"0,5-7-12 15,3 7 92-15,-7 4-76 16,7-1 24-16,8-3-44 15,0 3 4-15,8 1-20 16,12-1 8-16,22 4-12 0,24-7 28 16,4 7-24-16,-4 0-12 15,-12-7-8-15,12 0 64 16,-19 0-32-16,-8-3-20 16,-16-1-8-16,-15 1 24 15,-16 3-12-15,-19 0-172 16,-15 3 88-16,-5 4-608 15</inkml:trace>
          <inkml:trace contextRef="#ctx0" brushRef="#br0" timeOffset="325825.5015">19677 14516 424 0,'0'-17'156'0,"0"17"-120"0,11-14-8 0,-3 1 104 16,0 6-76-16,11-10-12 15,1 10-28-15,7-11 20 16,4 12-20-16,7 6 20 16,1 13-20-16,4 11-24 15,-5 4 0-15,-10 17 32 16,-9-1-16-16,-19 25 44 16,0 0-28-16,-8 10 40 0,-11-10-36 15,-8-10-16-15,-4-8-4 16,-12-13 24-16,1-7-16 15,7-10 20-15,4-11-20 0,4-13 0 16,7-15-8-16,5-6 4 16,7-14-8-16,8-6-12 15,8 2 4-15,11 4-24 16,8 8 16-16,12 9-48 16,4 11 32-16,-5 10 32 15,-7 13 0-15,-4 5-412 16,0 6 220-1,-7-4-172-15</inkml:trace>
        </inkml:traceGroup>
      </inkml:traceGroup>
    </inkml:traceGroup>
    <inkml:traceGroup>
      <inkml:annotationXML>
        <emma:emma xmlns:emma="http://www.w3.org/2003/04/emma" version="1.0">
          <emma:interpretation id="{221E532F-12EB-4159-B774-141F79BB20E8}" emma:medium="tactile" emma:mode="ink">
            <msink:context xmlns:msink="http://schemas.microsoft.com/ink/2010/main" type="paragraph" rotatedBoundingBox="4199,16975 22089,16812 22108,18917 4218,190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FDAD35-72E4-4C19-9E4C-1D8BF83C098A}" emma:medium="tactile" emma:mode="ink">
              <msink:context xmlns:msink="http://schemas.microsoft.com/ink/2010/main" type="line" rotatedBoundingBox="4199,16975 22089,16812 22106,18713 4216,18875"/>
            </emma:interpretation>
          </emma:emma>
        </inkml:annotationXML>
        <inkml:traceGroup>
          <inkml:annotationXML>
            <emma:emma xmlns:emma="http://www.w3.org/2003/04/emma" version="1.0">
              <emma:interpretation id="{E4B572AD-C7A4-4F87-AE28-0FF4FDAA132D}" emma:medium="tactile" emma:mode="ink">
                <msink:context xmlns:msink="http://schemas.microsoft.com/ink/2010/main" type="inkWord" rotatedBoundingBox="4201,17186 4887,17180 4894,17891 4207,17897"/>
              </emma:interpretation>
              <emma:one-of disjunction-type="recognition" id="oneOf60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332275.5628">2493 16990 436 0,'0'-6'160'0,"0"12"-124"0,4-12-8 16,-4 6 96-16,0 0-72 16,0 0 68-16,0 0-68 15,4-4 84-15,-4 4-76 16,0 0 32-16,0-3-52 0,0 3 20 16,0-4-32-16,0 1-16 15,0 3-8-15,0 0 40 16,0 0-24-16,0-4-8 15,0 4-8-15,0 0-24 0,0 0 12 16,7 0-24-16,5 0 20 16,0 0 24-16,7-3-8 15,8 0 44-15,8-1-24 16,11 1-32-16,12-1 4 16,0 4 0-16,1 4 4 15,-5-1 44-15,-4-3-24 16,-11 4 24-16,-4-4-24 15,-8 0 0-15,-8 3-12 16,-3-3 4-16,-1 0-8 16,-7-3-12-16,0 6 4 0,-8-3 12 15,0 0-4-15,0 0 16 16,0 0-12-16,0 0 16 16,0 0-16-16,0 7-4 15,0-7 0-15,0 7 12 16,0-7-8-16,-12 10-4 15,8 0 0-15,-4-6-4 16,8-1 0-16,-11 4 8 16,3 0-4-16,8-4 16 15,-12 4-12-15,8 0-4 16,1 0 0-16,-13 3-24 16,8 4 12-16,-11 3-4 15,0 11 4-15,3 3 8 16,-3 7 0-16,-8 6 0 15,7 1 0-15,-3-4 0 16,0-3 0-16,0-3 0 0,-4-4 0 16,7-4 16-16,-3 4-8 15,4-3-20-15,-1-4 4 16,1 0 32-16,0-3-16 16,-1 3 0-16,1-7-4 15,3 0-4-15,5-3 0 16,-1-4 0-16,4-3 0 15,1-4 0-15,3-3 0 16,0 0 0-16,0 0 0 16,0 0 16-16,0-6-8 0,4-1-20 15,-4-7 4-15,1 0 12 16,-1-3 0-16,0-4-12 16,0-3 4-16,0-3 12 15,-4-15-4-15,1-6-4 16,-1-3 4-16,-4-8 4 15,5 8-4-15,-1 2-20 16,-4 5 8-16,-7 6 4 16,7 7 4-16,-3 3-44 15,7 4 24-15,4 0-20 16,-4 10 24-16,8 1-8 16,0 2 12-16,4 4 0 15,4 4 4-15,0 3 16 16,-1 0-4-16,5 7-136 15,0 0 76-15,-1 3-684 16</inkml:trace>
        </inkml:traceGroup>
        <inkml:traceGroup>
          <inkml:annotationXML>
            <emma:emma xmlns:emma="http://www.w3.org/2003/04/emma" version="1.0">
              <emma:interpretation id="{B6298CAE-4447-44EC-B36F-AF32B6D87682}" emma:medium="tactile" emma:mode="ink">
                <msink:context xmlns:msink="http://schemas.microsoft.com/ink/2010/main" type="inkWord" rotatedBoundingBox="5468,16963 7734,16943 7746,18242 5480,18262"/>
              </emma:interpretation>
              <emma:one-of disjunction-type="recognition" id="oneOf61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333232.1466">3693 17551 684 0,'0'0'252'0,"4"0"-192"0,4-3-20 0,-1 3 56 16,20 0-60-16,4-7 24 15,8-3-40-15,15 6 44 16,0-3-36-16,-3 7-164 0,-5 0 72 16,-11 0-564-1</inkml:trace>
          <inkml:trace contextRef="#ctx0" brushRef="#br0" timeOffset="333092.7755">3743 17386 612 0,'0'-7'228'0,"0"7"-180"0,8 0-12 15,0 0 44-15,3-3-52 16,9-1-4-16,7 1-12 16,0 0-12-16,4 3 4 15,11-4 12-15,-3 1-8 0,-8 6 24 16,4 1-20-16,-16-1 40 16,-7 4-28-16,-16 0-508 15,-11 13 264 1,-5-2-88-16</inkml:trace>
          <inkml:trace contextRef="#ctx0" brushRef="#br0" timeOffset="333508.8848">4390 17314 404 0,'-4'0'148'0,"8"7"-112"0,11 3-12 15,-3-3 144-15,3 3-96 16,5 4 24 0,7 7-56-16,0-1-8 0,12 1-20 15,-1-4 28-15,1 7-24 16,-8-6 32-16,4-1-32 0,-16-3 32 0,1-4-32 16,-13 0-48-1,5-3 16-15,-12-7-324 16,0 0 188-16,15 3-236 15</inkml:trace>
          <inkml:trace contextRef="#ctx0" brushRef="#br0" timeOffset="333721.0592">4777 17297 632 0,'-4'10'236'16,"-8"-3"-184"-16,-3 10-16 0,7 4 0 0,-3 3-28 15,-9 0 4-15,-3 0-4 16,-4 0 20-16,-8 0-16 16,8 0 32-16,-12-3-28 0,12-4 12 15,0 0-16-15,0-3-176 16,8-10 92-16,7 2-440 16</inkml:trace>
          <inkml:trace contextRef="#ctx0" brushRef="#br0" timeOffset="334077.3859">4471 17083 696 0,'12'-24'256'0,"-1"14"-196"0,12-7-20 0,-7 10-4 15,3-7-28-15,5 0 4 16,3-3-4-16,-4 3-16 16,0 1 4-16,-7 2 28 0,-5 1-12 15,1 3 24-15,-1 7-24 0,-3 4 12 16,-4-1-12-16,4 14 0 15,0 0-4-15,-1 4 48 16,1 0-32-16,4-4 68 16,-1 0-52-16,5-3-828 15,3 0 428 1,0-7 140-16</inkml:trace>
          <inkml:trace contextRef="#ctx0" brushRef="#br0" timeOffset="334838.4628">4905 17534 748 0,'-31'0'276'0,"31"10"-216"0,-8-20-16 0,8 10 32 16,12 0-52-16,3 0 8 15,4-3-20-15,20-1 0 16,8-3-4-16,18 1-8 0,9 2 4 16,3 1 12-16,8-8-8 15,4 4 32-15,1-3-24 16,2 3 40-16,-6 0-32 15,-13 0 4-15,-7 7-16 0,-20-3 20 16,-7 0-20-16,-8-1 4 16,-8-3-8-16,-3 7-236 15,-16 0 124-15,-4 0-580 16</inkml:trace>
          <inkml:trace contextRef="#ctx0" brushRef="#br0" timeOffset="334497.4866">5067 16822 404 0,'8'-28'148'0,"11"15"-112"0,8-12-12 0,-7 15 164 15,-1-7-108-15,12 3-24 16,-4 14-36-16,-4 0-20 15,1 14 4-15,-1 10 20 0,-4 10-12 16,1 11 32-16,-9 0-28 16,9 10 32-16,-9 10-32 15,1-6 4-15,-8-4-12 16,-4-3 64-16,-12-11-40 16,-3 4-4-16,-13-14-16 15,-10-4-28-15,-9-6 8 16,-7-4-12-16,0-10 8 0,4-11 8 15,11-13 4-15,12-7 0 16,11-10 0-16,16-1-44 16,16 1 24-16,15 10-20 15,15-4 24-15,12 14 0 16,0 8 8-16,-4 2 16 16,-7 14-4-16,-12 4-136 15,-8 3 76-15,0 7-448 16</inkml:trace>
          <inkml:trace contextRef="#ctx0" brushRef="#br0" timeOffset="335443.272">5025 17569 548 0,'-16'-7'204'0,"32"7"-156"0,3-11-16 0,-7 11 72 16,15-3-64-16,0-1 16 15,11 4-32-15,1 0-20 16,-4 0-8-16,4 7 20 0,-12 11-8 16,0 9-28-16,-8 4 8 15,-7 10 24-15,-4 4-8 16,-8 3 20-16,-8-3-16 16,-4-11 24-16,-7 8-20 15,0-11 24-15,-5-11-24 16,1 4 12-16,-4-3-12 0,0-14 0 15,0 0-4-15,-4-7 20 16,8-7-16-16,3-10 56 16,5 0-36-16,7-8-52 15,8-2 12-15,8-1-28 16,11-6 20-16,4 3 16 16,12-3 4-16,4 13-20 15,-12 0 8-15,12 4 12 16,-12 7 0-16,0 3 8 15,-8 3-8-15,1 8-56 16,-13-4 28-16,5 0-16 16,-12 7 24-16,8 0-16 15,3 3 16-15,-3 7 0 16,-8 0 8-16,12 1-20 16,3 6 16-16,-3 0 12 15,7-4 4-15,1-6 16 0,-1 7-12 16,4-7 16-16,-7-4-16 15,-5 4-152-15,1-4 76 16,-4 0-24-16,-1 1 52 16,-3-4-156-1,-4-7 104-15,8 0-184 16</inkml:trace>
          <inkml:trace contextRef="#ctx0" brushRef="#br0" timeOffset="335642.4516">5617 17747 808 0,'-12'-3'300'16,"12"13"-232"-16,-15 8-20 0,3-1 36 0,-7 14-56 16,3 0 32-16,-3 0-32 15,4 0 28-15,-1 0-32 16,-3-7-156-16,-1 0 72 0,5-4-664 15</inkml:trace>
        </inkml:traceGroup>
        <inkml:traceGroup>
          <inkml:annotationXML>
            <emma:emma xmlns:emma="http://www.w3.org/2003/04/emma" version="1.0">
              <emma:interpretation id="{8D2F5667-5B5C-41CE-86BF-99BEEB79D5D2}" emma:medium="tactile" emma:mode="ink">
                <msink:context xmlns:msink="http://schemas.microsoft.com/ink/2010/main" type="inkWord" rotatedBoundingBox="8217,17013 10532,16992 10548,18810 8234,18831"/>
              </emma:interpretation>
              <emma:one-of disjunction-type="recognition" id="oneOf62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36649.3144">6441 17441 436 0,'0'0'160'0,"4"-3"-124"0,0-1-8 15,-4 4 60-15,0 0-52 16,0 0 76-16,0 0-64 15,8 0 0-15,-8 0-28 16,0 0 76-16,0 0-52 0,8 0 12 16,-1 0-32-16,5 0 12 15,4 0-20-15,3 0-16 16,8-3-4-16,0-4 12 16,8 7-4-16,-4 0 32 15,0-7-20-15,0 7 48 16,-8 0-36-16,-7-10 40 15,-9 10-40-15,-11 10-224 16,-7-3 104-16,3-7-600 16</inkml:trace>
          <inkml:trace contextRef="#ctx0" brushRef="#br0" timeOffset="336773.1364">6616 17242 436 0,'-12'-11'160'0,"8"11"-124"0,0 18-8 0,0-8 132 0,1 11-92 16,-5 6-28-1,4 4-24-15,4 3 28 0,0 1-24 16,0-4 8-16,0-4-16 0,0 1 20 16,0-7-20-16,0-1 68 15,4-3-48-15,4-3-64 16,-1-4 12-16</inkml:trace>
          <inkml:trace contextRef="#ctx0" brushRef="#br0" timeOffset="337735.6381">7011 17341 652 0,'-24'-3'244'0,"24"3"-192"0,0 0-12 16,-11 24 56-1,-1 0-32-15,4-3-32 16,4 10-32-16,8-11-8 0,4 8 40 16,8-7-20-16,3 3 24 0,0-7-20 15,1-3 36-15,3-7-28 16,0-1 4-16,-4-6-16 16,5-6-60-16,-5 2 24 15,-4-3-52-15,-3-3 44 16,0-4-36-16,-8 0 36 15,-1-3-8-15,-3 0 24 16,-3 7 8-16,-1 3 8 16,0 7-20-16,4 7 12 0,-4 10 20 15,4 10-4-15,0 18 4 16,4 17-4-16,0 14 56 16,0-1-36-16,-1-13 16 15,-3-3-28-15,-3-7 28 16,-5-11-28-16,-12-7 12 15,-7-6-16-15,-7-8 20 16,-5-6-20-16,0-7-4 16,-7 0-4-16,7-14 4 15,0 4-4-15,4-11 32 16,16 4-20-16,11-15 48 16,8-6-36-16,20-6-48 15,14-8 8-15,21-3-52 16,-5-4 36-16,4 7-732 15</inkml:trace>
          <inkml:trace contextRef="#ctx0" brushRef="#br0" timeOffset="337742.1558">7053 17087 580 0,'0'-10'216'0,"8"6"-168"0,3-10-12 0,1 14 48 0,-4-3-52 16,3-4 16-16,5-3-32 16,-1 3-8-16,1-4-4 15,-5 1 4-15,1 0-4 0,-8-1 60 16,4 1-36-16,-1 3 32 15,-7 7-32-15,0 0-16 16,0 14-8-16,0 7-4 16,0 3 0-16,0 3 44 15,0 4-24-15,4-3 52 16,0-4-40-16,0-7-16 16,0-7-8-16,0 1-360 15,4-15 192-15,3-6-388 16</inkml:trace>
          <inkml:trace contextRef="#ctx0" brushRef="#br0" timeOffset="338265.672">7285 17486 756 0,'-23'3'280'0,"27"-3"-216"0,-4 4-20 16,15-4-4-16,13 0-24 15,18 0-8-15,20-7 16 0,19 7-16 16,0-3-4-16,8-4 0 0,8 0 40 16,3 3-24-16,-11-3 8 15,-15 7-16 1,-20 0-164-16,-20 0 80 0,-11 0-76 15,-19 0 84-15</inkml:trace>
          <inkml:trace contextRef="#ctx0" brushRef="#br0" timeOffset="339091.2702">7293 17617 488 0,'-15'-4'180'0,"22"1"-140"0,9-7-12 16,-5 6 100-16,9-6-76 0,7 6-12 16,4-3-24-16,4 1 4 15,7 6-12-15,-3 10-28 0,-4 4 8 16,0 6 32-16,-4 15-12 15,-4 9 8-15,-8 5-8 16,-3-1 48-16,-9 3-32 16,-7-6 8-16,-7-4-20 15,-9-6 20-15,-11-11-20 16,-4 7 32-16,-8-10-28 0,1-8 4 16,-1-2-12-16,4-4-8 15,4-7 4-15,8-7-4 16,11 3 0-16,12-13-20 15,12-4 12-15,15-3 4 16,19-3 4-16,1 3-20 16,11-4 12-16,-4-3-12 15,-4 4 8-15,-3 9 16 16,-5 1 0-16,-7 0-12 16,-8 10 4-16,-7-3 12 15,-9 10-4-15,-3 7-20 16,-8 3 8-16,-4 7 40 15,0 11-20-15,1-1 16 16,-1 1-16-16,4-1-16 16,0 1 0-16,4-8 20 0,3-2-8 15,1-5 32-15,4-2-24 16,3-8 40-16,1 4-32 16,-1-7-32-16,1-7 4 15,-1 7-148-15,1-7 80 16,-1 0-48-16,-3-3 72 15,-5 3 16-15,-3 4 20 16,-4 3-8-16,-4 10 12 16,-3 7 64-16,-5 7-28 15,-3 21 32-15,3 21-32 16,4 9-36-16,4 1 4 16,-3 0 16-16,7-18-4 0,-12-10 48 15,0-10-28-15,-3-10 40 16,-4-11-40-16,-1-3 28 15,-3-14-28-15,4-7-28 16,-5-17 0-16,9-4 16 16,3-20-8-16,4-7 16 15,8-17-16-15,12 13-40 16,7-3 20-16,16 11-272 16,12 2 156-16</inkml:trace>
          <inkml:trace contextRef="#ctx0" brushRef="#br0" timeOffset="338010.4243">7665 16784 644 0,'11'-17'236'0,"-11"17"-180"0,4 7-20 0,4 0 16 15,4 6-36-15,-1 11-4 16,1 4-8-16,-4 3 28 16,-1 7-16-16,1 13 64 0,-8 4-44 15,0 1 44-15,-15-1-44 0,-5-7 24 16,-7-4-32-16,-12-6-36 16,-11-3 4-16,-8-4-52 15,0-14 28-15,4-3 16 16,7-7 8-16,12-11-16 15,12-6 12-15,12-11-24 16,18 4 20-16,17-4-20 16,18 1 16-16,16-1 0 15,0 7 8-15,4 4-12 16,-4 6 12-16,-7 8 40 16,-9 6-20-16,-3-3 24 15,-8 3-20-15,-4 1-176 16,-8-1 88-16,1 0-484 15</inkml:trace>
          <inkml:trace contextRef="#ctx0" brushRef="#br0" timeOffset="342163.4898">8497 17541 704 0,'-8'-7'264'0,"1"7"-208"0,14-10-12 0,-3 10 96 16,12-7-84-16,7 0-12 16,12 0-28-16,11 4 12 15,8-1-16-15,-7 4 12 0,-5-3-12 16</inkml:trace>
          <inkml:trace contextRef="#ctx0" brushRef="#br0" timeOffset="342166.0432">8629 17369 696 0,'-4'28'256'0,"0"-8"-196"0,-4 11-20 16,4-10 32-16,-3 6-48 15,-1 11 68-15,-8 14-52 16,5-1 36-16</inkml:trace>
        </inkml:traceGroup>
        <inkml:traceGroup>
          <inkml:annotationXML>
            <emma:emma xmlns:emma="http://www.w3.org/2003/04/emma" version="1.0">
              <emma:interpretation id="{3BB821BC-1D5B-464C-8F53-B2BD2549C140}" emma:medium="tactile" emma:mode="ink">
                <msink:context xmlns:msink="http://schemas.microsoft.com/ink/2010/main" type="inkWord" rotatedBoundingBox="10851,17130 12395,17116 12410,18801 10866,18815"/>
              </emma:interpretation>
              <emma:one-of disjunction-type="recognition" id="oneOf63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42173.0147">9101 17493 652 0,'-27'-10'244'0,"31"6"-192"0,0 1-12 16,3 3 4-16,9 0-32 15,11 0 4-15,8 0-8 16,3 3 56-16,5 1-36 15,0 2-108-15,-5-2 40 0</inkml:trace>
          <inkml:trace contextRef="#ctx0" brushRef="#br0" timeOffset="342170.1183">9383 17269 612 0,'12'-14'228'0,"-8"8"-180"0,11-1-12 15,-11 3 16-15,8 1-36 16,0 3-4 0,-1 17-8-16,1 4-4 15,-8 10 8-15,-4 6-4 0,-8-2 60 16,-11-4-36-16,-9-4 8 16,1-3-24-16,-11 4 12 0,-1-7-16 15,0-4-28-15,4-7 8 16,8 7 56-16,12-6-20 15,7-4-28-15,16-1 0 16,11 1 0-16,16 4 4 16,8-1 44-16,-1 0-24 15,1 1 44-15,-5-4-36 16,-3-1-172-16,-11 1 76 16,-9-3-328-1,-15-4 224-15,4 7-172 0</inkml:trace>
          <inkml:trace contextRef="#ctx0" brushRef="#br0" timeOffset="342176.5248">9283 17090 696 0,'11'-38'256'0,"1"21"-196"0,11-7-20 0,-7 14-4 16,7-4-28-16,0-3 32 16,0 10-24-16,-3 0-56 15,-5 7 16-15,-3 0-24 0,-4 7 28 16,-4 10 44-16,-4 4-12 15,0 10 44-15,-4 3-32 0,0 1 20 16,4-1-24-16,0-3 72 16,0-4-56-16,4-2-312 15,7-12 148-15,-11-13-396 16</inkml:trace>
          <inkml:trace contextRef="#ctx0" brushRef="#br0" timeOffset="346874.1887">9573 17544 528 0,'-4'-10'196'0,"8"10"-152"0,0 0-12 15,-4 0 124 1,16 0-4-16,11 0-76 16,11-3 32-16,32 3-68 15,19 0-20-15,4 0-12 0,4 0 0 16,3 3-4-16,5-3 24 15,-1 0-16-15,-18 0-4 16,-13 7-4-16,-15-7 28 16,-15 0-16-16,-20-7-76 15,-7 7 32-15,-13-3-140 16,-14-1 92-16,-1 4-388 16</inkml:trace>
          <inkml:trace contextRef="#ctx0" brushRef="#br0" timeOffset="348213.0771">9596 17803 456 0,'-7'-14'168'0,"3"3"-128"0,4 1-16 0,4 3 124 0,3 0-88 15,5 4 8-15,0-4-40 16,7 0 8-16,4 7-20 16,8 7 36-16,8 3-28 0,7 8-4 15,5 16-12-15,-5 0 4 16,-3 4-8-16,-8 0 40 15,-4-3-20-15,-8-1-4 16,-12-3-12-16,-7-4 4 16,-15 8-8-16,-9-4 16 15,-15 7-12-15,-3-14-56 16,-9 7 24-16,5-11 20 16,3-13 4-16,8-7 0 15,8-14 4-15,7-6-24 0,12-8 12 16,16 1 20-16,15-8-4 15,16 1-48-15,15 0 24 16,0-1 12-16,4 1 4 16,-8 10-68-16,-8 3 36 15,-7 4-128-15,-8 3 88 16,-4 0 0-16,-7 4 44 16,-9 0 36-16,5 3-4 15,-12-4 88-15,11 11-48 16,-3-3 128-16,3 3-96 15,4 0 72-15,1 3-88 16,-1 11 32-16,1 3-56 0,-9 1 16 16,5 2-32-16,-12 1-8 15,-8 0-8-15,-12 3 40 16,-7-4-24-16,0-3-8 16,-4-3-8-16,3 3-4 15,-3-6 0-15,8-4-44 16,3 0 24-16,13-4-36 15,-5-3 32-15,8 0-8 16,11 3 20-16,13 1 8 16,-1 3 4-16,4 3-36 15,0 18 20-15,0 9 24 16,-7 8-4-16,-1 7 0 16,-11 3 0-16,-16-4 28 15,-4-6-16-15,-7-10 4 16,-4-1-12-16,-8 0 12 15,11-10-12-15,-7-6-4 0,8-5 0 16,0-9 12-16,3-8-8 16,4-20-12-16,5-7 0 15,7-6-4-15,4-12 0 16,3 8 8-16,5-4 0 16,7-3 0-16,8 7 0 15,12 3-372-15,4 11 204 16,3 6-388-1</inkml:trace>
          <inkml:trace contextRef="#ctx0" brushRef="#br0" timeOffset="346463.3065">9972 16922 372 0,'0'-14'140'0,"0"10"-112"0,4-6-4 0,4 10 84 16,3-3-64-16,8-1 8 15,1 4-32-15,3 0 24 16,-4 7-28-16,9 10 56 15,-9 4-40-15,0 10 28 0,-3 17-32 16,-9 7-8-16,-7 11-12 16,-3-11 12-16,-9 3-12 0,-7-10 32 15,-1-10-24-15,-7-14 12 16,-4-3-16-16,0-4 20 16,4-17-20-16,-12-7-12 15,16-10-4-15,12-11 4 16,7-6 0-16,15-4-36 15,13 7 20-15,7-3-4 16,-4 17 12-16,11 10-20 16,-3 7 16-16,-4 7-32 15,-4 6 28-15,0 5-268 16,-7-1 156 0,-1 3-236-16</inkml:trace>
        </inkml:traceGroup>
        <inkml:traceGroup>
          <inkml:annotationXML>
            <emma:emma xmlns:emma="http://www.w3.org/2003/04/emma" version="1.0">
              <emma:interpretation id="{AF97C8EE-4933-431F-8428-F56C46BDE780}" emma:medium="tactile" emma:mode="ink">
                <msink:context xmlns:msink="http://schemas.microsoft.com/ink/2010/main" type="inkWord" rotatedBoundingBox="12960,17507 13757,17500 13762,18103 12966,18111"/>
              </emma:interpretation>
              <emma:one-of disjunction-type="recognition" id="oneOf6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48809.2685">11207 17510 332 0,'-12'0'120'0,"12"0"-92"0,-11 0-8 0,11 0 88 16,-4 0-64-16,4 0 60 0,0-3-60 16,0 3 76-16,0 0-68 15,0-4 80-15,0 1-76 16,7 3 36-16,9 0-56 0,11 0 16 15,8 0-32-15,7 0 28 16,17 3-32-16,14-3 20 16,-3 4-20-16,3-1 0 15,1 1-8-15,-28 2 4 16,-11-2-8-16,-12 3-4 16,-11-7 4-16,-16 3-164 15,-11-3 88-15,-9 10-304 16</inkml:trace>
          <inkml:trace contextRef="#ctx0" brushRef="#br0" timeOffset="349570.9632">11590 17310 340 0,'-19'-6'128'0,"15"-1"-100"0,0 3-8 0,4 1 148 16,0-1-96-16,0-2 44 15,0 6-72-15,4-4 108 16,-4 1-84-16,0-1 100 0,0 4-96 16,0 0 52-16,0 4-72 15,-4 3 32-15,4 3-48 16,4-3 16-16,7 10-32 0,13-3 16 16,7 6-20-16,15 1-24 15,-3 3 0 1,-1-10 20-16,1 17-4 0,-8-14 16 15,-4 4-16-15,-4-4-4 16,-4-3 0-16,-4-1 4 16,-7 1-4-16,0-4 24 15,-5-3-16-15,-3 0 4 16,-4 0-8-16,0-3-8 16,0 6 4-16,-4-3-4 15,-3 10 0-15,-1 7 32 16,0 4-16-16,-7-4 20 15,-5 10-20-15,-3-3 8 16,-4 7-12-16,4-14-8 16,-8-7 0-16,7 0-128 0,5 1 68 15,4-5-640 1</inkml:trace>
        </inkml:traceGroup>
        <inkml:traceGroup>
          <inkml:annotationXML>
            <emma:emma xmlns:emma="http://www.w3.org/2003/04/emma" version="1.0">
              <emma:interpretation id="{6E26F1A6-5EEE-472A-9B5A-044C6D1640F9}" emma:medium="tactile" emma:mode="ink">
                <msink:context xmlns:msink="http://schemas.microsoft.com/ink/2010/main" type="inkWord" rotatedBoundingBox="14368,17170 17378,17142 17389,18311 14379,18338"/>
              </emma:interpretation>
              <emma:one-of disjunction-type="recognition" id="oneOf65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62999.9553">13924 17018 488 0,'8'-10'180'0,"-8"10"-140"0,0 3-12 0,-4 7 20 16,-7 11-32-16,-5 27 100 15,1 14-64-15,-5 7 56 16,-3 7-64-16,0-7 32 0,0-1-44 16,3 5 8-16,5-5-24 15,-1-9 0-15,1-7-8 16,3-11 4-16,4-14-8 16,1-9 24-16,3-12-16 15,4-12 4-15,0-12-8 16,4-9-16-16,0-8 4 0,7-2-68 15,5-1 40-15,7 0-136 16,4 7 92-16,4 0 36 16,4 10 28-16,0 14 64 15,-4-3-28-15,-8 10 44 16,-8 7-40-16,-11 0 48 16,-12 3-44-16,-7-3 4 15,-8 7-24-15,-4-4 28 16,0 4-24-16,3-4-4 15,5-3-8-15,3-7 12 16,1 0-8-16,11 4-40 16,4-4 20-16,0 0-8 15,0 0 12-15,8 10-20 16,3-3 16-16,1 10-4 16,4-3 8-16,-1-4 16 0,4 4-4 15,1 0-144-15,-1-8 76 16</inkml:trace>
          <inkml:trace contextRef="#ctx0" brushRef="#br0" timeOffset="363189.4611">13986 17586 808 0,'4'0'300'0,"4"10"-232"0,7 11-20 0,-3-4 44 16,7 7-60-1,5 4 40-15,3-1-40 0,-4 4 24 0,4-7-28 16,-4-7-176-16,0-3 80 0,-7 0-528 16</inkml:trace>
          <inkml:trace contextRef="#ctx0" brushRef="#br0" timeOffset="363461.2134">14211 17617 716 0,'-8'10'264'0,"-4"4"-204"0,-7 17-16 0,7-7 88 0,-3 10-80 0,-1 4-20 15,5 0-20-15,-1-7 12 16,5-10-12-16,-1 6-252 0,0-13 132 0,0-4-452 16</inkml:trace>
          <inkml:trace contextRef="#ctx0" brushRef="#br0" timeOffset="363691.3173">14366 16925 748 0,'38'4'276'0,"-3"9"-216"0,12 25-16 0,-20 0 68 0,8 27-72 16,-4 21 88-16,-4 0-72 15,-16-3 24-15,-15 3-44 16,-3 7 40-16,-24 7-44 0,-4-4 56 16,-12-13-52-16,-3-11-68 15,4-14 12-15,3-9-564 16,-7-8 320-16</inkml:trace>
          <inkml:trace contextRef="#ctx0" brushRef="#br0" timeOffset="359421.6064">13015 17407 444 0,'-4'-7'164'0,"0"7"-124"0,0 7-16 0,0-7 68 16,4 0-56-16,-8 10 12 0,-3 4-28 15,-5-7 48-15,-3 7-36 16,-8 10 4-16,-12 0-24 0,-3 7-8 16,-1 7 0-16,0-4 12 15,-3 7-8-15,11-6 4 16,8-1-4-16,8-10-8 15,3-7 4-15,8-6-24 16,1-11 12-16,7-7-312 16</inkml:trace>
          <inkml:trace contextRef="#ctx0" brushRef="#br0" timeOffset="359953.3211">12732 17059 540 0,'-8'-10'200'0,"8"3"-156"0,4 4-12 0,0-1 44 16,4-3-48-16,3 0 32 16,5-3-32-16,7 0-16 15,0-1-8-15,4-2 20 0,4-4-12 0,-4 6-32 16,-3 4 12-16,-5-3 0 16,-11 10 8-16,0 0 52 15,-8 0-28-15,0 10 32 16,0 4-28-16,-8 7 0 15,8-1-16-15,4 4 36 16,3-3-24-16,5 7-128 16,-8-8 56-16</inkml:trace>
          <inkml:trace contextRef="#ctx0" brushRef="#br0" timeOffset="359149.683">12755 17414 332 0,'-4'-7'120'0,"4"7"-92"0,-3 0-8 0,3 0 68 16,0-4-52-16,3 1 40 16,-6 0-44-16,3 3 8 0,-4 0-24 15,4-4 44-15,0 4-32 16,0-3 56-16,-4 3-48 16,4 0 44-16,0-4-44 15,0 4 8-15,0 0-28 0,4 7 36 16,3 0-28-16,-3 7 48 15,8 3-40-15,-1 0 12 16,9 4-28-16,-1 3 44 16,8-3-32-16,-3-1-16 15,3 8-4-15,-8-4 8 16,0 0-8-16,-3-7 24 16,-1-3-20-16,-11-4 32 15,4-3-28-15,-8-7-112 16,0 0 52-16,0 0-372 15,-4-3 232-15,-4-1-336 16</inkml:trace>
          <inkml:trace contextRef="#ctx0" brushRef="#br0" timeOffset="362499.6236">13251 16994 340 0,'-23'7'128'0,"11"0"-100"0,-4 10-8 0,5-7 52 16,-5 11-44-16,1 17 112 16,-5 6-80-16,-7 18 44 15,4 0-60-15,-4 7 92 16,0 0-80-16,0 10 4 0,4 21-40 16,7-7-12-16,12-11-4 15,12-13 28-15,4-7-16 16,15-14 32-16,0-13-32 15,4-1-320-15,-4-10 160 0,12 0-372 16</inkml:trace>
          <inkml:trace contextRef="#ctx0" brushRef="#br0" timeOffset="361558.0926">13185 17551 444 0,'0'0'164'0,"0"0"-124"0,0-3-16 15,0 3 96-15,8 0-72 0,3 0 60 16,5 0-64-16,3 0-4 16,4 0-24-1,4 0 32-15,1 0-24 0,3 0-32 0,-4 0 4 16,-4 0-316-1,-8 0 172 1</inkml:trace>
          <inkml:trace contextRef="#ctx0" brushRef="#br0" timeOffset="361851.5327">13680 17448 208 0,'-7'4'76'0,"3"-4"-60"0,4 0-4 0,0 3 20 0,0 0-20 15,4 11 32-15,0 0-28 16,-4 3 128-16,0 11-80 16,0 16 84-16,0 18-84 15,-4 7 4-15,-4-3-44 16,0-4 40-16,-7-11-36 15,-5-10 48-15,-3-6-44 0,-4-11 48 16,-4 0-48-16,0-7 12 16,0-6-28-16,0-5 20 15,4-6-24-15,4-3-56 16,3-11 20-16,1 0-668 16,11-30 380-16,5-15 120 15</inkml:trace>
          <inkml:trace contextRef="#ctx0" brushRef="#br0" timeOffset="361959.1914">13665 17035 696 0,'8'-7'256'0,"-4"7"-196"0,3 0-20 0,-3 7-56 16</inkml:trace>
          <inkml:trace contextRef="#ctx0" brushRef="#br0" timeOffset="365126.3012">14838 17500 572 0,'-16'-14'208'0,"24"21"-160"0,-8-14-12 0,0 7 100 16,8 0-80-16,4 0 40 16,3 0-56-16,4 0 4 15,12-3-28-15,4-1 20 0,4-3-24 16,0 4 24-16,-5-1-24 0,-3 4 12 16,-3 0-12-1,-17 0-52-15,-3-7-312 16,-16 7 188-16</inkml:trace>
          <inkml:trace contextRef="#ctx0" brushRef="#br0" timeOffset="365351.9403">14997 17280 676 0,'-8'24'248'0,"8"-4"-192"0,-8 15-16 15,8-11 92-15,0 0-80 16,0 7 8-16,8-4-40 16,-8-3-4-16,8 1-8 0,-8-5 36 0,0 4-20 15,3-7 56-15,-3-6-44 16,8-1-164-16,0-10 64 16,11-10-556-1</inkml:trace>
          <inkml:trace contextRef="#ctx0" brushRef="#br0" timeOffset="365891.3924">15457 17338 716 0,'-15'-17'264'0,"11"20"-204"0,-4 4-16 0,-3 7 96 0,3 3-84 16,-4 4-12-16,8 3-28 15,0 0-32-15,8 0 8 16,8-3 40-16,0-4-20 0,7-3 44 15,4-4-32-15,0-3 4 16,4-7-16-16,1-4-32 16,-5-2 8-16,-4-1-92 15,-7 3 56-15,-4 1-28 16,-8-1 40-16,-8 8-40 16,-4 6 44-16,-3 14 44 15,-1 17-8-15,-3 28-4 16,-1 17-4-16,9-3 40 15,3-14-24-15,0-18-8 16,1-3-8-16,-1-10 28 0,0-14-12 16,0-6 76-16,1-5-52 15,-5-9-4-15,-3-8-20 16,-1-9 0-16,4 2-8 16,-3-16 32-16,3-15-20 15,9-16-4-15,6-1-8 16,9 8-32-16,3-1 16 15,5 4-340-15,11 14 196 16,4 10-344 0</inkml:trace>
          <inkml:trace contextRef="#ctx0" brushRef="#br0" timeOffset="366109.9742">15477 17035 768 0,'-8'-7'284'0,"4"7"-220"0,8-7-20 16,4 4 40-16,-1 0-56 15,5-4-20-15,-4 0-8 16,3 3-8-16,5 1 0 16,-5-1-20-16,-3 4 16 0,-4 11-4 0,4 6 8 15,-8 7 32-15,0 7-12 16,8 0 32-16,-8 0-28 16,7-3-4-16,1-8-8 15</inkml:trace>
        </inkml:traceGroup>
        <inkml:traceGroup>
          <inkml:annotationXML>
            <emma:emma xmlns:emma="http://www.w3.org/2003/04/emma" version="1.0">
              <emma:interpretation id="{903EF6D3-07FC-4101-A09F-6E97B4C0C745}" emma:medium="tactile" emma:mode="ink">
                <msink:context xmlns:msink="http://schemas.microsoft.com/ink/2010/main" type="inkWord" rotatedBoundingBox="17661,16873 19757,16854 19769,18192 17673,18211"/>
              </emma:interpretation>
              <emma:one-of disjunction-type="recognition" id="oneOf66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368334.5196">16743 16880 852 0,'-8'-24'316'0,"4"24"-248"0,-8 7-16 16,8 0-28-16,1 10-24 15,-5 0 8-15,8 11-4 16,-8 34 24-16,4 10-16 0,0 4 24 16,0-7-24-16,-3-7-4 0,3-11-4 15,-4-9 48 1,4-11-28-16,0-7 44 0,0-7-40 15,1-7 56-15,3-10-48 16,0 0-68-16,3-7 12 16,5-10-196-16,0-10 120 15,0-1-100-15,3 0 112 16,-3 8 28 0,8 3 36-16,3 6 52 0,-7 8-20 15,-9 6 36 1,-3 1-32-16,-3 9 56 0,-9 1-40 15,-4 3 28-15,5-3-32 0,-1 0 8 16,1 0-20-16,3 0-36 16,8-4 12-1,0 7-8-15,8-3 8 0,7-4 44 16,12 0-24-16,0-3 0 16,16 4-8-16,-4-4-4 15,-8-4 0-15,3 0-20 16,-10 1 12-16,-9-1 20 15,-7-3-4-15,-8 0 24 16,-8 4-20-16,0-1 4 16,-3-3-8-16,3 4-24 15,0-1 8-15,-3 1-4 16,11-4 4-16,0 6-36 16,7 1 24-16,5 0 24 0,3-7 0 15,9 10-8-15,3-6 0 16,0-1 28-16,0-3-12 15,4 0 24-15,-4 0-24 16,-8 0-76-16,1-3 36 16,-13-1 8-16,1 1 16 15,-8-4-8-15,-8 4 8 16,1-4 4-16,-13 0 0 16,9 4 0-16,-1-4 0 15,-3 7-36-15,7 0 20 0,4 0-12 16,4 0 16-16,0 7 24 15,8-1-4-15,-4 1-12 16,3 0 0-16,1 0 40 16,-4 0-24-16,4 3 24 15,-8 1-20-15,0 2 44 16,-8 8-32-16,-11 7 20 16,-1 2-28-16,-3 15-52 15,-8 0 16-15,-4 0 56 16,0-1-20-16,1-9 20 15,3-4-24-15,7-7 20 16,5-7-24-16,4-3 56 16,3-7-36-16,4-7-172 15,0-4 72-15</inkml:trace>
          <inkml:trace contextRef="#ctx0" brushRef="#br0" timeOffset="368339.5325">17257 16626 780 0,'8'0'288'0,"4"24"-224"0,3 27-20 15,-3-13 100-15,7 10-88 16,16 8 24-16,-4 26-48 16,-4 28 12-16,4-3-24 15,-15-14 72-15,-5-14-56 0,-11 0 56 16,-19-3-52-16,-8 3 84 15,-4-10-68-15,-4-7-8 16,-4-4-32-16,0-10-364 16,1-10 192-16</inkml:trace>
          <inkml:trace contextRef="#ctx0" brushRef="#br0" timeOffset="369021.1553">17614 17362 624 0,'-12'-17'228'0,"12"10"-176"0,4 0-16 0,-4 7 204 0,8 0-140 16,11 0 20-16,8 0-72 15,8 0-56-15,-4 0 0 16,7 7 64-16,1-14-32 0,4 7 28 16,-5 0-32-16,-3-7-388 15,-4-3 200-15,0 3-428 16</inkml:trace>
          <inkml:trace contextRef="#ctx0" brushRef="#br0" timeOffset="369230.0752">17877 17021 600 0,'-20'0'224'0,"20"14"-176"0,-3 17-12 0,-1-7 60 15,0 21-60-15,-4 7 40 16,8 10-44-16,-8-7 24 16,8-4-28-16,-4-13 8 0,1 0-20 15,-1-11 44-15,-4 1-32 16,4-7 28-16,4-11-28 16,0-3-316-16,4 0 156 15</inkml:trace>
          <inkml:trace contextRef="#ctx0" brushRef="#br0" timeOffset="366445.8673">16235 16856 664 0,'-15'-3'244'0,"3"3"-188"0,-7 3-16 15,7 4 48-15,-7 7-56 16,0 7-4-16,-8 10-16 16,-8 27 52-16,0 28-36 15,-12 10 24-15,13-3-32 0,3 0 28 16,7 0-32-16,9 3 32 15,11-9-32-15,12-12 64 16,7-13-44-16,5-24-24 16,3-4-12-16,4-10-528 15,8-24 288-15,-4-17-240 16</inkml:trace>
          <inkml:trace contextRef="#ctx0" brushRef="#br0" timeOffset="366615.3185">16026 17458 1028 0,'-15'-3'380'0,"19"3"-296"0,3-3-20 0,5 3-48 16,7-11-20-16,1 11 28 0,7-3-12 15,8-1-92-15</inkml:trace>
          <inkml:trace contextRef="#ctx0" brushRef="#br0" timeOffset="366917.623">16514 17355 456 0,'4'-10'168'0,"-8"17"-128"0,0 3-16 16,4-3 44-16,-4 3-44 16,-3 8 44-16,-5 2-40 0,0 4 72 15,-7 21-52-15,0 10 0 16,-5 7-28-16,5 7 76 0,0-11-52 16,-1-6 56-16,1-14-56 15,0-11 84-15,-1-10-72 16,1-10 36-16,0-10-56 15,3-14-36-15,5-18-4 16,7-9-536-16,15-5 292 16</inkml:trace>
          <inkml:trace contextRef="#ctx0" brushRef="#br0" timeOffset="367139.2116">16468 17011 944 0,'4'-27'352'0,"-4"23"-276"0,0 4-20 15,0 0 4 1,15 14-88-16</inkml:trace>
        </inkml:traceGroup>
        <inkml:traceGroup>
          <inkml:annotationXML>
            <emma:emma xmlns:emma="http://www.w3.org/2003/04/emma" version="1.0">
              <emma:interpretation id="{0D00BAB4-2354-49DF-BA50-B68049D9FDD1}" emma:medium="tactile" emma:mode="ink">
                <msink:context xmlns:msink="http://schemas.microsoft.com/ink/2010/main" type="inkWord" rotatedBoundingBox="20052,16968 22090,16950 22099,17939 20061,17957"/>
              </emma:interpretation>
              <emma:one-of disjunction-type="recognition" id="oneOf67">
                <emma:interpretation id="interp83" emma:lang="" emma:confidence="0">
                  <emma:literal>fifth)</emma:literal>
                </emma:interpretation>
                <emma:interpretation id="interp84" emma:lang="" emma:confidence="0">
                  <emma:literal>Fifth)</emma:literal>
                </emma:interpretation>
                <emma:interpretation id="interp85" emma:lang="" emma:confidence="0">
                  <emma:literal>itie.)</emma:literal>
                </emma:interpretation>
                <emma:interpretation id="interp86" emma:lang="" emma:confidence="0">
                  <emma:literal>ilia.)</emma:literal>
                </emma:interpretation>
                <emma:interpretation id="interp87" emma:lang="" emma:confidence="0">
                  <emma:literal>kik.)</emma:literal>
                </emma:interpretation>
              </emma:one-of>
            </emma:emma>
          </inkml:annotationXML>
          <inkml:trace contextRef="#ctx0" brushRef="#br0" timeOffset="371570.2313">18275 17328 696 0,'4'-7'256'0,"12"0"-196"0,7 3-20 0,-7 4 24 16,3 0-44-16,0 4 24 15,8 3-24-15,0-4-44 16</inkml:trace>
          <inkml:trace contextRef="#ctx0" brushRef="#br0" timeOffset="371400.7805">18287 17180 580 0,'-8'-11'216'0,"8"8"-168"0,8 0-12 0,-8 3 76 16,0-11-68-16,4 11 36 16,-4-3-48-16,4 3-28 15,0-7-4-15,11 7-8 0,-3-7 0 16,3 7 16-16,1 0-4 15,-1 0-4-15,1 0 4 16,-5 3-16-16,1 4 8 16,0 0-4-16,-9 4 0 15,-3 2 8-15,0-2 0 0,-3 6 16 16,3 7-8-16,-12-3-4 16,4-1 0-16,-3 1 20 15,7-4-12-15,-12 4 4 16,-3-1-16-1,3-6-4-15,-3 3-16 16,15-3 12-16,-4 0 12 16,1-4 0-16,7-3-12 15,7 3 4-15,1-3 40 16,4 0-24-16,3 0 24 16,5-4-20-16,-1 4 20 15,0-3-24-15,5-1 12 16,-9-3-12-16,-3 0-200 15,-5 0 100-15,-7 0-332 16</inkml:trace>
          <inkml:trace contextRef="#ctx0" brushRef="#br0" timeOffset="371884.0661">18353 16908 540 0,'4'-28'200'0,"7"21"-156"0,5-17-12 16,-5 4 8-16,9-4-28 16,-5 3-12-16,-3-3-4 15,3 7 48-15,-3 10-24 0,-4 3-20 0,0 15 0 16,-8 2 36 0,3 8-24-16,1 7 52 15,4-1-36-15,-4 1 40 16,4-8-40-16,-1-2-192 15</inkml:trace>
          <inkml:trace contextRef="#ctx0" brushRef="#br0" timeOffset="372254.5515">19154 16753 436 0,'-23'-14'160'0,"15"14"-124"0,-11 4-8 15,11-4 116-15,-3 7-84 16,-5 10 36-16,-3 10-56 15,-5 1 64-15,-10 3-56 16,-1 3-8-16,-8 18-24 0,-3 30 40 16,3 8-28-16,12-8-4 15,12-9-16-15,11-11 64 0,16-11-40 16,3-6 60-16,17-11-56 16,-1-3-236-16,0-6 108 15,0-5-612 1</inkml:trace>
          <inkml:trace contextRef="#ctx0" brushRef="#br0" timeOffset="372537.8046">18910 17280 892 0,'0'-14'332'0,"8"7"-260"0,19-3-20 15,-11 6-24-15,7 4-28 16,0 0 32-16</inkml:trace>
          <inkml:trace contextRef="#ctx0" brushRef="#br0" timeOffset="372714.7971">19336 17070 612 0,'0'-11'228'0,"4"11"-180"0,-4 7-12 16,-4 4-8-16,0 13-24 15,-3 17 32-15,-1 17-20 16,-4 11 20-16,-3-10-20 16,-1 3 20-16,1-11-24 0,-8 8 68 15,3-15-48-15,5-2 84 0,-5-11-64 16,1-11 60-16,0-9-60 15,-1-11 32-15,1-7-48 16,11-14-300-16,4-3 140 16,8 3-596-1</inkml:trace>
          <inkml:trace contextRef="#ctx0" brushRef="#br0" timeOffset="372919.1409">19282 16922 860 0,'0'-24'320'15,"12"17"-248"-15,-1 3-20 0,-3 4-4 0,7 4-36 16,9 3 12-16,10 3-12 16,-6 14-772-16</inkml:trace>
          <inkml:trace contextRef="#ctx0" brushRef="#br0" timeOffset="373697.9088">19634 16805 612 0,'0'-18'228'0,"0"5"-180"0,0-1-12 0,0 10 104 16,0 1-84-1,-4 24-56-15,4 6 4 16,-4 8-8-16,1 6 20 0,-9 11-8 16,0 16 40-16,1-6-24 15,3 4 12-15,-4-8-20 16,5-13 8-16,-1-14-12 16,4-10 80-16,4-4-48 15,0-7 4-15,0-20-28 16,8 3 4-16,3-14-12 15,5-3-140-15,-1-10 72 0,1-1-156 16,3 8 120-16,-3 3-12 16,-1 6 64-16,-3 5 36 15,-4 6 4-15,-8-3 44 32,0 10-20-32,-8 6 48 0,-4 1-40 15,1 4 12-15,-1-5-28 16,0 1 8-16,-3 4-12 15,3 2-52-15,1 1 24 0,3 14 12 16,8-4 4-16,4 10 36 16,7 4-20-16,5-7 4 15,-5 0-12-15,9-7 56 16,3-3-36-16,0-4 24 16,-3-10-32-16,-1 3-16 0,-7-6-8 15,-5-4 56-15,-3-4-28 16,0 1-56-16,-4-4 20 15,0-3-12-15,0 3 16 16,0 3-28-16,0 1 20 16,0 3-48-16,0 10 36 15,0 4-12-15,0 0 24 16,0 3 80-16,0 0-36 16,0-3 8-16,4 0-20 15,-4-1 24-15,0 1-24 16,-4-4 56-16,0 1-40 0,0-8 48 15,0 4-48-15,-3-4-16 16,3 1-8-16,0-4-20 16,0-4 8-16,4 1-16 15,0-4 12-15,0 7-40 16,0-3 28-16,0 3-48 16,0 0 40-16,4 3 8 15,4-3 8-15,7 0 4 16,1 7 0-16,3-4 60 15,4 1-28-15,1-4 44 16,-5 0-40-16,-8 0-172 16,-3 0 76-16,-8 3-460 31,-4 8 100-31</inkml:trace>
          <inkml:trace contextRef="#ctx0" brushRef="#br0" timeOffset="373917.0056">19685 17496 476 0,'7'-7'176'0,"5"7"-136"0,7 0-12 0,-7 0 4 0,-1-3-24 16,5 3-4-16</inkml:trace>
          <inkml:trace contextRef="#ctx0" brushRef="#br0" timeOffset="374226.3476">20134 16774 644 0,'19'3'236'0,"4"7"-180"0,8 25-20 0,-15-14 88 16,7 13-76-16,0 21 76 16,-4 31-68-16,1 14 56 15,-16-4-60-15,-4-13 76 0,-12-1-72 16,-7-3 112 0,-12 14-92-16,-12-10-504 0,-15-11 228 15</inkml:trace>
        </inkml:traceGroup>
      </inkml:traceGroup>
      <inkml:traceGroup>
        <inkml:annotationXML>
          <emma:emma xmlns:emma="http://www.w3.org/2003/04/emma" version="1.0">
            <emma:interpretation id="{9AD4DFB1-3E85-4479-B938-5B97C6CD9420}" emma:medium="tactile" emma:mode="ink">
              <msink:context xmlns:msink="http://schemas.microsoft.com/ink/2010/main" type="line" rotatedBoundingBox="14862,18384 16732,18329 16750,18949 14880,19004"/>
            </emma:interpretation>
          </emma:emma>
        </inkml:annotationXML>
        <inkml:traceGroup>
          <inkml:annotationXML>
            <emma:emma xmlns:emma="http://www.w3.org/2003/04/emma" version="1.0">
              <emma:interpretation id="{7E4865D3-1B42-4628-9095-DF046093C4B8}" emma:medium="tactile" emma:mode="ink">
                <msink:context xmlns:msink="http://schemas.microsoft.com/ink/2010/main" type="inkWord" rotatedBoundingBox="14864,18449 16667,18396 16684,18951 14880,19004"/>
              </emma:interpretation>
              <emma:one-of disjunction-type="recognition" id="oneOf68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378771.3911">14718 18219 364 0,'0'-14'132'0,"0"14"-100"0,0 0-12 15,0-3 68-15,0-1-52 0,0 1 56 0,0 3-52 16,0 0-4-16,0 0-20 16,-8 0 16-16,4 3-20 15,4 4-12-15,-7 10-4 0,7 7 28 16,-8 11-12-16,4 13 40 16,-4-3-28-16,4 6 12 15,0-2-20-15,-3-12 28 16,-1 1-28-16,0-7 32 15,-3-7-32-15,3-6 20 16,4-1-20-16,0 0 36 16,4-10-28-16,-4 0 48 15,4-7-40-15,0 0 4 16,0-7-24-16,0 7-24 0,0-7 4 16,0-3 4-1,0 3 4-15,4 3-28 0,4-9 16 16,0 6 24-16,3-4-8 15,1-6-16-15,-1-4 4 16,1 1 20-16,4-1-4 16,3 1-40-16,0-1 20 15,1 4-24-15,3 6 20 16,-4 4-28-16,-3 7 28 16,3 7-12-16,-7 7 16 15,-1 3 8-15,-3-10 4 16,0 10 8-16,-4 1-4 0,-8-5 24 15,-4-2-16-15,-4-1 48 16,1 4-32-16,-5-4-24 16,-3-3-4-16,0 0-20 15,-1-7 12-15,1 0-4 16,0-7 4-16,-1 7 0 16,5-7 0-16,-1 4 0 15,5-1 0-15,3 4 0 16,8 0 0-16,0 0-28 15,8 0 20-15,3 7-20 16,5 0 20-16,3 3 52 16,0 4-16-16,1 0 16 15,3 0-20-15,0-4 20 16,-3 4-24-16,-1-11 24 16,-7 4-24-16,-1 0 76 0,-3-4-52 15,0-3 68-15,3 0-64 16,-11-3-280-16,0-4 128 15,12 0-604 1</inkml:trace>
          <inkml:trace contextRef="#ctx0" brushRef="#br0" timeOffset="375452.3777">13108 18580 768 0,'-16'-10'284'0,"32"17"-220"0,-5-14-20 0,5 7 48 16,3 0-60-16,0-4-12 0,12 1-12 16,4 3 44-16,0 0-28 15,0 3-276-15,7 1 140 0</inkml:trace>
          <inkml:trace contextRef="#ctx0" brushRef="#br0" timeOffset="375281.2757">13212 18350 572 0,'-4'-7'208'0,"8"7"-160"15,-4 0-12-15,-4-4 40 16,8 8-48-16,4-1 32 16,7 1 12-16,5-4-40 15,3 7 8-15,8-4-24 16,11-3 20-16,-11 3-24 0,4 1 56 16,-8-4-36-16,-7 7 20 15,-13-4-32-15,-3 4-28 16,-8 0 4-16,-3 3-432 15,-13-3 240 1,1-7-248-16</inkml:trace>
          <inkml:trace contextRef="#ctx0" brushRef="#br0" timeOffset="375921.6456">13677 18474 820 0,'-4'0'304'0,"4"-7"-236"0,0 0-20 0,0 7 72 16,0 0-76-16,15 0-44 15,-3 0-4-15,3 0 40 16,5 7-16-16,7-7-72 0,4 7 28 16,7-7-724-1</inkml:trace>
          <inkml:trace contextRef="#ctx0" brushRef="#br0" timeOffset="376116.1913">14203 18384 464 0,'0'7'176'0,"8"10"-140"0,0 14-8 16,-8 0 32-16,-4 0-40 16,-4 3 52-16,8 15-40 15,-8-15 48-15,8-6-48 16,-11 3 64-16,-1-11-56 16,-4-3 108-16,5 1-88 0,-5-11 64 15,-3-7-72-15,0 0-12 16,-8-7-24-16,3 0 32 15,-3-4-24-15,0 1-120 16,0-4 52-16,15-3-784 16</inkml:trace>
          <inkml:trace contextRef="#ctx0" brushRef="#br0" timeOffset="376327.7536">14211 18181 736 0,'8'0'272'0,"-8"7"-208"0,11 0-20 0,-3 0 44 15,4 3-56-15,-5 0 92 0</inkml:trace>
        </inkml:traceGroup>
        <inkml:traceGroup>
          <inkml:annotationXML>
            <emma:emma xmlns:emma="http://www.w3.org/2003/04/emma" version="1.0">
              <emma:interpretation id="{939A6F15-7059-416D-BDC2-849BAADA15B7}" emma:medium="tactile" emma:mode="ink">
                <msink:context xmlns:msink="http://schemas.microsoft.com/ink/2010/main" type="inkWord" rotatedBoundingBox="16384,18340 16732,18329 16733,18362 16385,18373"/>
              </emma:interpretation>
              <emma:one-of disjunction-type="recognition" id="oneOf69">
                <emma:interpretation id="interp89" emma:lang="" emma:confidence="0">
                  <emma:literal>_</emma:literal>
                </emma:interpretation>
                <emma:interpretation id="interp90" emma:lang="" emma:confidence="0">
                  <emma:literal>-</emma:literal>
                </emma:interpretation>
                <emma:interpretation id="interp91" emma:lang="" emma:confidence="0">
                  <emma:literal>~</emma:literal>
                </emma:interpretation>
                <emma:interpretation id="interp92" emma:lang="" emma:confidence="0">
                  <emma:literal>=</emma:literal>
                </emma:interpretation>
                <emma:interpretation id="interp93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79666.0914">14602 18109 340 0,'0'-4'128'0,"4"4"-100"0,-4 0-8 0,0 0 80 0,0 0-60 15,0 0 52-15,0 0-52 16,0 0 40-16,0 0-44 16,0 0 44-16,0 0-48 15,0 0 56-15,0 0-52 0,0 0 36 16,0 0-40-16,0 0 0 16,0 0-20-16,0 0-16 15,7 0 0-15,1 0 12 16,0 0-4-16,3 0 8 15,5 0-8-15,11 4 16 16,4-4-12-16,4 0 4 16,4 3-4-16,-5-3 28 15,1-3-20-15,-4 3 20 16,-8 0-20-16,-3 0 0 16,-9-4-8-16,-3 4 64 15,-8 0-40-15,-8 4 4 0,1-1-20 16,-5 4-64-16,4 0 24 15,4-4-624 1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0:48.9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FFAB9F-F734-48AD-B5A9-24C4B203F356}" emma:medium="tactile" emma:mode="ink">
          <msink:context xmlns:msink="http://schemas.microsoft.com/ink/2010/main" type="inkDrawing" rotatedBoundingBox="1552,1056 11913,903 11917,1142 1556,1294" semanticType="underline" shapeName="Other">
            <msink:sourceLink direction="with" ref="{948D3A5F-B5B8-4320-9A54-E947C840A124}"/>
            <msink:sourceLink direction="with" ref="{26B3D66B-5F0B-4351-BD78-0B14939004C3}"/>
            <msink:sourceLink direction="with" ref="{EF766AD6-1A14-44A7-A074-1F2DCE36B658}"/>
          </msink:context>
        </emma:interpretation>
      </emma:emma>
    </inkml:annotationXML>
    <inkml:trace contextRef="#ctx0" brushRef="#br0">0 218 424 0,'11'-18'156'0,"-7"18"-120"0,4 0-8 0,-8 0 28 16,0 0-36-16,0 0 80 15,7 0-56-15,1 7 4 16,0-7-28-16,0 7 24 15,7-3-28-15,-3-1 32 16,3 0-32-16,5-3 12 16,3 0-16-16,4 0-8 15,0 0 0-15,4-6 4 16,4 6-4-16,7-4-4 16,1 4 4-16,15-7 12 15,0 4-8-15,8-4-4 16,0 3 0-16,0-6-4 15,-4 10 0-15,-1-3 0 16,-6-4 0-16,10 0 8 16,5-3-4-16,8-1 8 15,-9 11-8-15,16-17-4 16,-7 17 4-16,3-17-16 16,-15 10 8-16,27-7 12 15,-16 4-4-15,20 0-20 16,-8 6 8-16,-8-3 20 15,-3 0-4-15,7 0-4 0,-11 7 0 0,18-10 12 16,-14 10-8-16,7 0 4 16,-4 0-4-16,-3-7 4 15,-12 7-8-15,11-3-28 16,-7 3 12-16,11-4 40 16,-8 4-16-16,1-3 0 15,-8 3-8-15,0 0 4 16,-8 0-4-16,8 0 8 15,-8 0-8-15,19-7 8 16,-11 7-8-16,11-3-12 16,-3 6 4-16,3-3 4 15,-11 7 0-15,0-7 16 16,0 0-8-16,11 0-28 16,-3-7 8-16,11 7 24 15,-4 7-8-15,-3-4 0 16,-5 4 0-16,-3 0-4 15,-8-7 0-15,11 0-12 16,-3 4 8-16,7-8-4 16,-3 14 0-16,3-6 0 15,-7-1 0-15,11-3 16 16,-3 0-4-16,15 0-4 16,0 7 4-16,-1-10-24 15,-10 6 12-15,3-6 4 16,-8 3 4-16,16-4 0 15,-4 4 0-15,8-3 16 16,-12 3-8-16,8-4-12 0,-19 8 0 0,3-11 20 16,0 4-8-16,5-1-20 15,-5-3 4-15,5 0 4 16,-9 7 4-16,1-3 0 16,-12 3 0-16,7 0 0 15,-7-7 0-15,12 0-20 16,-8 7 12-16,7-3 32 15,-3 3-16-15,-4 0 0 16,-8 0-4-16,-4 0 4 16,-8 3-4-16,8-6-12 15,-3 3 4-15,-5 0 4 16,5 0 0-16,11 0 0 16,-12 0 0-16,12 0 0 15,-8 3 0-15,0 1 0 16,-7-1 0-16,3-3 24 15,-7 0-12-15,3 0-32 16,-3 0 12-16,15-3-8 16,-4 3 8-16,16 0 8 15,-1 3 0-15,9 4 24 16,-5-4-12-16,28-3-20 16,-12 7 0-16,35-7 12 15,-12 11 0-15,31-11-12 16,-11 13 4-16,19-6 12 15,-12 7-4-15,8-4-28 0,-15 4 12 16,11 0 4-16,-23-4 8 0,-8-3 32 16,-15 0-16-16,-4-4 20 15,-16 4-20-15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3:37.3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A1310E-1DEE-4D97-870D-C0ADA18AEE1D}" emma:medium="tactile" emma:mode="ink">
          <msink:context xmlns:msink="http://schemas.microsoft.com/ink/2010/main" type="inkDrawing" rotatedBoundingBox="778,6407 5694,3899 6593,5661 1677,8169" semanticType="callout" shapeName="Other">
            <msink:sourceLink direction="with" ref="{0398C51C-8DE1-49AF-AA4C-C04682886017}"/>
          </msink:context>
        </emma:interpretation>
      </emma:emma>
    </inkml:annotationXML>
    <inkml:trace contextRef="#ctx0" brushRef="#br0">4873 109 664 0,'0'-58'244'0,"0"58"-188"0,8-24-16 0,-5 13-40 15,5 5-8-15,0-5-12 16,4 8 8-16,-1 3 80 15,1 3-40-15,3 8 36 16,5 2-36-16,-5 11-8 16,4 1-12-16,-3-1 12 15,-1 7-12-15,-11-7 4 16,0-4-4-16,-15 4 28 16,-1 0-20-16,-15 1 12 15,0-5-16-15,-20 4 20 16,9-3-20-16,-40 0 32 15,12-4-28-15,-34 3 12 16,18-6-16-16,-30 3 12 0,15-6-16 16,-34-4 16-16,19 3-16 15,-28-7 4-15,20 4-4 0,-35-3-16 16,20 3 4-16,-24-1 4 16,27-2 0-16,-30 3 8 15,19 3-4-15,-35 7-4 16,27-3 4-16,-31 10-24 15,23 0 12-15,-27 7 4 16,27 4 4-16,-11 2-28 16,27 5 16-16,-16-4 4 15,28 3 8-15,-20 7-44 16,31 0 24-16,-12 28-4 16,24-4 16-16,-16 14-12 15,19 0 12-15,-11 14 12 16,19-4 0-16,0 25-28 15,24-11 12-15,-1 7 4 16,24-14 8-16,4 18-20 16,15-11 12-16,15 7-4 15,16-14 4-15,16-3-12 16,11-11 12-16,19 4 32 16,4-17-16-16,28 3 8 15,-12-10-8-15,19-7-8 16,-4-11 4-16,-7-6 28 15,-8-7-16-15,-5-7 40 16,-6-7-32-16,-5-7-12 0,-4-3-8 16,-7-4 20-1,-4 4-12-15,-4-4-64 0,-4 1 24 0,0-4-260 16,-4-1 156-16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3:57.1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90A3E4-74B4-40AD-A971-1247211EE359}" emma:medium="tactile" emma:mode="ink">
          <msink:context xmlns:msink="http://schemas.microsoft.com/ink/2010/main" type="writingRegion" rotatedBoundingBox="17569,10020 23240,7923 23851,9575 18180,11672"/>
        </emma:interpretation>
      </emma:emma>
    </inkml:annotationXML>
    <inkml:traceGroup>
      <inkml:annotationXML>
        <emma:emma xmlns:emma="http://www.w3.org/2003/04/emma" version="1.0">
          <emma:interpretation id="{1AE15734-5187-48D9-A566-F701C367D656}" emma:medium="tactile" emma:mode="ink">
            <msink:context xmlns:msink="http://schemas.microsoft.com/ink/2010/main" type="paragraph" rotatedBoundingBox="17569,10020 23240,7923 23851,9575 18180,11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002AF-C184-4C0B-B437-7D7E52C3F396}" emma:medium="tactile" emma:mode="ink">
              <msink:context xmlns:msink="http://schemas.microsoft.com/ink/2010/main" type="line" rotatedBoundingBox="17569,10020 23240,7923 23851,9575 18180,11672"/>
            </emma:interpretation>
          </emma:emma>
        </inkml:annotationXML>
        <inkml:traceGroup>
          <inkml:annotationXML>
            <emma:emma xmlns:emma="http://www.w3.org/2003/04/emma" version="1.0">
              <emma:interpretation id="{8ED034F7-907C-459D-B29A-48322645BD05}" emma:medium="tactile" emma:mode="ink">
                <msink:context xmlns:msink="http://schemas.microsoft.com/ink/2010/main" type="inkWord" rotatedBoundingBox="17692,10353 18207,10163 18345,10538 17831,107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16015 10360 736 0,'-16'0'272'0,"16"0"-208"0,8 0-20 0,0 0 124 16,3 7-100-16,9-7 44 16,11 0-68-16,11-4 12 15,9 1-36-15,18-8-8 16,5 11-8-16,11-10-428 15,-8 7 232-15</inkml:trace>
          <inkml:trace contextRef="#ctx0" brushRef="#br0" timeOffset="1460.8757">16077 10102 756 0,'-16'-24'280'0,"16"24"-216"0,4-11-20 0,0 4 216 15,4 7-152-15,3-7 0 16,9 1-64-16,7 2-44 16,0-3 0-16,12 4 68 15,3 3-36-15,12-4-4 16,1 8-16-16,3-1-688 16,-4-3 368-16</inkml:trace>
        </inkml:traceGroup>
        <inkml:traceGroup>
          <inkml:annotationXML>
            <emma:emma xmlns:emma="http://www.w3.org/2003/04/emma" version="1.0">
              <emma:interpretation id="{D79B77EF-0B8D-4384-9F23-1F7C5F8DFB5E}" emma:medium="tactile" emma:mode="ink">
                <msink:context xmlns:msink="http://schemas.microsoft.com/ink/2010/main" type="inkWord" rotatedBoundingBox="18632,9699 19532,9366 20037,10732 19138,110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4.3192">17826 10456 892 0,'-34'24'332'0,"34"-24"-260"0,-20 31-20 0,16-17 20 15,8 3-52-15,-4 4 0 16,16-1-12-16,-1-2 20 16,8-5-16-16,8-9 56 15,4-1-36-15,0-10 20 16,-4 0-32-16,-8-6 28 15,-3 2-32-15,-20-9 12 16,0 9-16-16,-16-9 0 16,1 3-4-16,-12-4-68 15,7 4 32-15,-3-4-480 16,11 4 276-16</inkml:trace>
          <inkml:trace contextRef="#ctx0" brushRef="#br0" timeOffset="722.9468">17161 9974 984 0,'-28'-7'368'0,"28"7"-288"0,8 0-20 0,0 0 12 15,7 0-52-15,13 0 0 16,6 0-12-16,24-6 28 16,4 6-20-16,16 0 12 15,-1 6-16-15</inkml:trace>
          <inkml:trace contextRef="#ctx0" brushRef="#br0" timeOffset="559.9785">17950 9782 832 0,'4'-35'308'0,"-4"35"-240"0,0-34-20 0,-4 17 108 15,0 3-96-15,-11-10 28 16,3 7-52-16,-11-8-32 16,-4 5-4-16,-23-8-8 15,7 8 0-15,-19-4-28 16,4 10 20-16,-12-3 24 15,20 10-4-15,0 0 20 16,15 3-16-16,0 8-40 16,12 6 20-16,0 18 0 15,7 3 12-15,-3 27 8 16,7 7-4-16,-3 11 8 16,7-4-8-16,-8 11 40 15,9 0-20-15,-9-1-32 16,5-6 4-16,-5-7 36 15,5-14-20-15,-1-7 24 16,4-10-20-16,4-14 44 16,4-3-32-16,0-11 20 15,8 0-28-15,0-6-28 16,3 2 4-16,5-2-28 16,-1 3 20-16,5-4 4 15,3 4 8-15,4-7 32 16,0 0-16-16,8 0 12 0,0 0-16 0,4-3-16 15,-5 3 0-15,1-4-280 16,-4 1 156-16,-8-8-644 16,5 1 432-16</inkml:trace>
          <inkml:trace contextRef="#ctx0" brushRef="#br0" timeOffset="2098.7832">17435 9303 196 0,'-7'0'72'0,"7"0"-56"0,-8 0-4 16,4 0 204-1,4 0-120-15,-8-7 112 16,8 7-120-16,-7 0 104 16,7-3-112-16,-12-4 56 15,12 4-76-15,-8-4 116 16,8 7-100-16,0-4 16 15,0 4-52-15,8-7-28 16,11 14-4-16,12-7 60 16,4 0-36-16,12 0-20 15,7 0-12-15,0-3 16 0,-11 6-8 0,-9-3 48 16,-3 4-28-16,-7-4 40 16,-5 3-40-16,-7-6 12 15,-1 3-24-15</inkml:trace>
        </inkml:traceGroup>
        <inkml:traceGroup>
          <inkml:annotationXML>
            <emma:emma xmlns:emma="http://www.w3.org/2003/04/emma" version="1.0">
              <emma:interpretation id="{AE195EA8-C884-45F9-93A2-18CA6CD4D228}" emma:medium="tactile" emma:mode="ink">
                <msink:context xmlns:msink="http://schemas.microsoft.com/ink/2010/main" type="inkWord" rotatedBoundingBox="19868,9170 23240,7923 23851,9575 20479,10822"/>
              </emma:interpretation>
              <emma:one-of disjunction-type="recognition" id="oneOf2"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'r</emma:literal>
                </emma:interpretation>
                <emma:interpretation id="interp4" emma:lang="" emma:confidence="0">
                  <emma:literal>or</emma:literal>
                </emma:interpretation>
                <emma:interpretation id="interp5" emma:lang="" emma:confidence="0">
                  <emma:literal>'t</emma:literal>
                </emma:interpretation>
                <emma:interpretation id="interp6" emma:lang="" emma:confidence="0">
                  <emma:literal>'a</emma:literal>
                </emma:interpretation>
              </emma:one-of>
            </emma:emma>
          </inkml:annotationXML>
          <inkml:trace contextRef="#ctx0" brushRef="#br0" timeOffset="7613.8481">20923 8849 808 0,'-15'7'300'0,"15"-7"-232"0,8 14-20 0,-8-11 80 15,3 4-80-15,1 0 24 16,0 3-40-16,0-3 40 16,-4 0-40-16,4 0-16 15,4 0-8-15,-4-4-616 16,-1 1 332-16</inkml:trace>
          <inkml:trace contextRef="#ctx0" brushRef="#br0" timeOffset="8044.9945">21330 8718 664 0,'0'4'244'0,"0"-4"-188"0,-4 17-16 16,0-3 4 0,4-1-32-16,-4 18 32 0,4 0-28 15,-8 7 20-15,12 4-20 0,-4-5 52 16,0 5-36-16,0-11 64 16,0-7-56-16,-4-10 116 15,4-1-88-15,-7-13 0 16,14-3-40-16,-7-18 28 15,0 4-32-15,0-14-12 16,4 4-8-16,0-15 4 16,4 15-4-16,4-4-48 15,3 3 28-15,0 4-24 16,9 14 24-16,-5-4-36 16,0 7 32-16,1 0 8 15,-1 7 8-15,-3-7 4 16,-1 14 0-16,4-7 24 15,1 4-12-15,-9-4 68 16,5 3-48-16,-4-3 24 16,-1 0-36-16,-7 0-476 15,8 0 248-15</inkml:trace>
          <inkml:trace contextRef="#ctx0" brushRef="#br0" timeOffset="8361.2523">21392 8433 800 0,'-24'-11'296'0,"24"11"-232"0,0-3-16 0,12 0 108 15,-4 3-96-15,0-7 36 16,15 3-56-16,8 1 20 16,-4 3-32-16,12-4 0 15,-5 4-16-15,9 0 28 16,-4 4-24-16,-12-1 40 16,8 1-32-16,-20-4 40 15,1 3-36-15,-16-3-24 16,0 4-4-16</inkml:trace>
          <inkml:trace contextRef="#ctx0" brushRef="#br0" timeOffset="3181.8766">18748 9885 676 0,'-20'0'248'0,"20"7"-192"0,-3-7-16 15,3 7 68-15,3-7-68 0,5 6 36 16,4-2-44-16,23 3 16 16,3 0-28-16,9 0 0 15,-9 3-12-15,9-10 12 16,-5 0-12-16,1-4 16 15,-4-2-16-15,-12-1 40 16,0 3-24-16,-15-6 20 16,-5 0-24-16,-7-4 52 15,-7 3-40-15,-5-9-16 16,0 3-8-16,-15-4-8 16,8 0 0-16,-16 8-36 15,4 9 20-15,-15 4-20 16,3 0 20-16,-15 14 16 15,4 3 4-15,0 11-12 16,3-4 4-16,1 7 20 16,11 0-8-16,4 7-4 15,8-8 0-15,12 15 4 16,7 3-4-16,12 1 40 16,11-1-20-16,24-7 40 15,8-3-36-15,15-4 56 16,-8-3-48-16,12-10 28 15,-12-4-36-15,-8-3-116 16,-3 0 48-16,-5-4-204 16,-7 4 136-16,4-11-164 15,0 1 156-15,8-11-488 0,-1 0 336 16</inkml:trace>
          <inkml:trace contextRef="#ctx0" brushRef="#br0" timeOffset="3579.4337">19116 9049 1120 0,'-8'-18'416'0,"8"18"-324"0,4-3-24 15,0 0-36 1,3 6-32-16,13-3 16 16,7 3-8-16,15 1 60 15,5 3-40-15,15-4 84 16,-4 4-60-16,-4 0-388 15,4 0 180-15</inkml:trace>
          <inkml:trace contextRef="#ctx0" brushRef="#br0" timeOffset="3797.5142">19983 8925 684 0,'-8'-11'252'0,"8"11"-192"0,0-3-20 0,0 3 32 16,0 7-48-16,-4 3-28 16,4 7 0-16,-12 25 8 15,12-1 0-15,-19 18 24 16,7-1-16-16,-15 4 32 16,8-7-28-16,-16 3 92 15,4-6-60-15,0 0 64 16,4-8-60-16,-4-6 68 15,8-10-68-15,-4-18 44 16,11-3-56-16,-7-21 16 16,19-3-36-16,0-14-432 15,12 0 224-15</inkml:trace>
          <inkml:trace contextRef="#ctx0" brushRef="#br0" timeOffset="6891.5253">20393 8402 592 0,'-12'-28'220'0,"12"28"-172"0,0-17-12 0,0 10 120 15,0 0-92-15,-4 7 60 16,4 0-68-16,-7 7-76 16,3 14 8-16,-8 20 32 15,1 4-8-15,-5 17 36 16,5-7-32-16,-5 17 32 15,1-10-32-15,-1 10 12 16,4-6-16-16,-7 9 12 16,11-9-16-16,-3-11 4 15,3-7-4-15,0-10 28 16,8-7-20-16,-7-11 64 16,14-6-44-16,-7-14 12 15,0 0-32-15,8-17 36 16,-4 3-28-16,0-20 4 15,7-1-16-15,-3-9-8 16,4 6 0-16,-1-7-16 16,1 14 8-16,0 0-40 15,3 10 24-15,1 1-12 16,7 3 20-16,4 3 0 16,0 10 4-16,-4-2-12 15,8 6 12-15,0-4-4 16,-4 11 4-16,-7 0 8 15,-5 0 0-15,-7 10 8 0,-4 0-4 0,-16 0 24 16,0 4-16 0,-7-4 12-16,-4 4-12 0,-8-11 12 15,8 7-16-15,-12-10-12 16,19 0 0-16,-3-7 12 16,0 0-4-16,-1-3-4 15,5-1 4-15,7 1-40 16,0 3 20-16,1 0-48 15,3 3 36-15,0 1-12 16,8 6 24-16,0 4-28 16,7 6 28-16,1 5-4 15,7-1 12-15,4 0 24 16,8 3-8-16,-4 1-20 16,-7-4 4-16,-1-4 32 15,-3-2-16-15,3-8 72 16,-7 0-48-16,-5-6 68 15,5 3-60-15,-12-11 0 16,8 4-24-16</inkml:trace>
          <inkml:trace contextRef="#ctx0" brushRef="#br0" timeOffset="4004.5654">19836 8639 880 0,'3'-20'328'0,"-3"20"-256"0,24 3-16 16,-17-3 56-1,5 3-72-15,-4 1 44 16,3 6-48-16,-3-3-176 0,0 3 72 0</inkml:trace>
          <inkml:trace contextRef="#ctx0" brushRef="#br0" timeOffset="7505.0587">20281 8137 548 0,'-8'-4'204'0,"8"4"-156"0,0 0-16 0,0-7 160 16,4 7-112-16,-4 0 20 15,4 0-60-15,0 0 8 16,3 0-28-16,9 0 36 16,7 7-32-16,12-7 20 15,4 4-24-15,11-4 8 16,0 3-16-16,1 1 20 15,-5 3-20-15,-3-4 24 16,-9 4-24-16,-6-7 48 16,-1 3-32-16,-12-3 84 15,1 0-64-15,-9-3-40 16,-3-1-8-16,8 1-472 16,-1 3 260-16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5:47.5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3D9A67-CAE8-4D70-B6B4-6EC61EF61959}" emma:medium="tactile" emma:mode="ink">
          <msink:context xmlns:msink="http://schemas.microsoft.com/ink/2010/main" type="inkDrawing" rotatedBoundingBox="9520,10792 17076,10652 17078,10718 9521,10858" semanticType="underline" shapeName="Other">
            <msink:sourceLink direction="with" ref="{D15D415A-3308-4543-A3F8-5C2BD2FDF3C1}"/>
            <msink:sourceLink direction="with" ref="{271735CC-2540-4293-A750-221B8D489304}"/>
            <msink:sourceLink direction="with" ref="{05E500E8-F907-4032-BFD0-FFA41473BF70}"/>
            <msink:sourceLink direction="with" ref="{0C410DD9-55D7-4CFC-8928-961AE097C38B}"/>
          </msink:context>
        </emma:interpretation>
      </emma:emma>
    </inkml:annotationXML>
    <inkml:trace contextRef="#ctx0" brushRef="#br0">1 143 300 0,'4'-4'112'0,"-8"1"-88"0,4 6-8 16,0-3-32-16,0 0 4 15,0 0 40-15,8 0-16 16,-8 0 36-16,8 0-32 0,-1 0 4 16,1 0-12-16,0 0 4 15,0 0-8-15,-1 0 8 16,1 0-8-16,0 0-4 15,0 0 4-15,3 0-40 16,1 0 20-16,0 0 16 16,3 4 0-16,1-1 0 15,3 1 4-15,4-4 4 16,0 0-4-16,4 0 8 16,4-4-8-16,0 4-12 0,4 0 4 15,0 0 40-15,0 0-24 16,0 4 0-16,0-1-8 15,-1 1-4-15,-3-1 0 16,4-3-12-16,0 0 8 16,0 0-4-16,7-3 0 15,5-4 24-15,3 7-8 16,4-7-20-16,5 10 4 16,-5-3 20-16,-4-3-4 15,-4 3-28-15,1 0 8 16,-4 0 32-16,-1-4-12 15,1-2-8-15,7-1-4 16,0 0-4-16,5 0 0 16,3 7 52-16,-4-4-24 15,-4 4-52-15,-7 4 16 16,-5-1 20-16,-3-3 0 0,-4 4-16 16,0-4 4-16,-4 3 20 15,4-3-4-15,0-3 4 16,4 3-4-16,4 0-32 15,7-7 12-15,5 7 24 16,3 0-8-16,4 0-16 16,-4 3 4-16,-4 1 20 15,-3-1-4-15,3 1-4 16,-3-1 0-16,-9 1-4 16,1-4 0-16,4 0 0 15,3-4 0-15,0 1 24 0,5-1-12 16,7 4-32-1,-4 0 12-15,0 4 0 0,-3-1 8 16,-5-3 0-16,8 0 0 16,-7 0-20-16,3-7 12 15,8 4 48-15,8-1-20 16,-8 4-44-16,8-3 12 16,0 3 28-16,-12 0-8 15,-4 0-8-15,4 0-4 16,0-4 4-16,-3 1 0 15,11 0 0-15,4-1 0 16,-1 1 8-16,1-1-4 16,0 4-12-16,-8 0 4 15,8-7-4-15,-12 7 0 16,-7-3 8-16,-1-4 0 0,4 4 44 16,4-1-24-16,5 1 0 15,-5-1-12-15,4 4-24 16,-4 0 8-16,-8 0 12 15,5 4 0-15,-5-4 16 16,1-4-12-16,-9 4 4 16,17 0-4-16,-1-3-24 15,4-1 8-15,-4 1 4 16,12-4 4-16,-8 7-12 16,-4 0 8-16,-4 0 40 15,1 0-24-15,-5-3-36 0,-3 3 12 16,-1 0 20-16,9-4-4 15,3 1-16-15,4-1 4 16,8 1 40-16,-8 3-20 16,-4 0-28-16,4 0 8 15,-11 0 8-15,-1-4 4 16,0 4-12-16,1 0 4 16,3 0 40-16,4 0-24 15,1-3-20-15,-1 0 4 16,-4 3 8-16,0-4 0 15,-3 4-20-15,-1-3 8 16,-7 6 4-16,-4-3 4 16,11 0 16-16,-7-3-8 15,-8-1-12-15,8 1 0 16,0-1 4-16,-1 4 0 16,5 0 0-16,3-3 0 0,1 3-44 15,-1 7 24-15,1 3 24 16,-1 0 0-16,1-3-16 15,-9 0 4-15,1 0 20 16,-4 0-4-16,-8-4 16 16,4-3-16-16,0 0 48 15,0-3-28-15,0 3 12 16,0 0-24-16,11-7 8 16,-3 7-12-16,-4 0-8 0,4 0 0 15,-1 0 4-15,-11 0-4 16,-7 0-4-16,-1 0 4 0,-7 0 28 15,-12 0-16-15,-12-7-48 16,-7 7 16-16,-20 0-492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7:11.2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9506C4-24A3-4CAC-AF79-F428BEE7A7E4}" emma:medium="tactile" emma:mode="ink">
          <msink:context xmlns:msink="http://schemas.microsoft.com/ink/2010/main" type="writingRegion" rotatedBoundingBox="4212,12 24740,318 24510,15696 3983,15390"/>
        </emma:interpretation>
      </emma:emma>
    </inkml:annotationXML>
    <inkml:traceGroup>
      <inkml:annotationXML>
        <emma:emma xmlns:emma="http://www.w3.org/2003/04/emma" version="1.0">
          <emma:interpretation id="{8B3937B9-E4E1-4208-B930-1338AF764319}" emma:medium="tactile" emma:mode="ink">
            <msink:context xmlns:msink="http://schemas.microsoft.com/ink/2010/main" type="paragraph" rotatedBoundingBox="4212,12 20193,250 20167,1971 4187,1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D7F2AA-F53E-4944-B263-CC4C493460AE}" emma:medium="tactile" emma:mode="ink">
              <msink:context xmlns:msink="http://schemas.microsoft.com/ink/2010/main" type="line" rotatedBoundingBox="4212,12 20193,250 20167,1971 4187,1732"/>
            </emma:interpretation>
          </emma:emma>
        </inkml:annotationXML>
        <inkml:traceGroup>
          <inkml:annotationXML>
            <emma:emma xmlns:emma="http://www.w3.org/2003/04/emma" version="1.0">
              <emma:interpretation id="{9A8B572A-EED4-41BE-BD60-3E65B7F9AB3A}" emma:medium="tactile" emma:mode="ink">
                <msink:context xmlns:msink="http://schemas.microsoft.com/ink/2010/main" type="inkWord" rotatedBoundingBox="4206,412 6828,451 6816,1258 4194,12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1564 520 508 0,'-8'-7'188'0,"5"3"-148"0,-13 1-8 16,16-1 72-1,0 8-64-15,-8-8 104 16,4 4-80-16,-3-3 52 0,7 0-72 0,-8-4 48 16,8 7-52-16,-12-7 16 15,12 7-36-15,-11 0 28 16,7 3-32-16,0-3-12 15,4 0-8-15,4 0 4 16,11 4 0-16,12-1 32 16,12 1-16-16,19-4 4 15,8 0-12-15,23-7 4 16,-4 3-8-16,24-6 24 16,-9 6-16-16,-3-9 4 15,-16 13-8-15,-11-7-8 16,-16 3 4-16,-11 4 12 15,-12 0-8-15,-12 4 32 16,-11 3-24-16,-12 0-32 16,0 3 8-16,-7-3-264 15,-1-7 152-15,4 0-508 16,0 7 352-16</inkml:trace>
          <inkml:trace contextRef="#ctx0" brushRef="#br0" timeOffset="438.1655">2153 204 404 0,'-4'-25'148'0,"4"25"-112"0,0-13-12 16,0 13 164-16,-4-7-108 0,-4 7 88 16,4 0-96-16,-7 0 24 15,3 7-56-15,0 3 4 16,4-7-28-16,8 11 0 15,4-10-8 1,15 13 20-16,8-10-16 0,12 6 12 16,3 5-12-16,1-5 0 15,-1-2-4-15,0 2-8 16,1 5 4-16,-1-1 20 16,-3 0-12-16,-8-3-20 15,-8 3 0-15,-16 3 40 16,1 1-20-16,-16 0 0 15,-4 3-8-15,-15 0 20 16,8 3-12-16,-16 4 12 16,4 7-12-16,-12-4 0 15,12 1-4-15,-20 2 4 16,20-2-8-16,-11-8 16 16,14 1-12-16,1-8-20 15,4 1 4-15,11-14 40 16,8 0-20-16,8-21-292 15,11 7 152-15</inkml:trace>
          <inkml:trace contextRef="#ctx0" brushRef="#br0" timeOffset="-810.6543">23 66 528 0,'-7'-7'196'0,"7"7"-152"0,0-3-12 16,-8-1 124-1,16 4-92-15,-8-3 88 16,0 6-88-16,-8-3 40 16,8 0-64-16,0 0-20 15,0 0-12-15,-8 0 16 16,16 0-12-16,-8 0 40 0,0 0-28 0,0 0 20 16,8 0-24-16,-1-3 16 15,17 3-20-15,11-7-36 16,3 0 12-16,28 4 0 15,4-8 8-15,19 1 44 16,-8 10-24-16,8-3-8 16,-8 3-8-16,8-7-4 15,-11 7 0-15,3 0 0 16,-15 3 0-16,-12-3 0 16,-7 4 0-16,-16-1 24 15,0-3-12-15,-12 0 12 16,-4 7-12-16,1-7 20 15,-8 3-20-15,-8-3-4 16,0 0-4-16,-4 0 12 16,0 4-8-16,-4-4-4 15,0 7 0-15,-7-7-4 16,-1 3 0-16,-7 4 0 16,4 0 0-16,-8 10-12 15,3-7 8-15,-6 18-32 16,6 3 20-16,-11 17-12 15,12 3 16-15,-15 11 8 16,14 0 4-16,-11 3 8 16,8-6-4-16,4 3 8 15,0-7-8-15,-4-4-4 16,7 1 4-16,1-18 20 0,0-3-12 0,3-10 40 16,5-11-28-1,-9-14 4-15,5 1-16 0,-16-21-8 16,11 0 0-16,-18-14 12 15,7 7-8-15,-20-17-20 16,5 7 4-16,-8-21 12 16,11 10 0-16,-3-27-12 15,15 18 4-15,0-12-32 16,11 19 20-16,-7-1 4 16,20 17 12-16,-5 3-20 15,8 15 12-15,-4 3-24 16,8 10 20-16,8 0-76 15,-4 14 52-15</inkml:trace>
        </inkml:traceGroup>
        <inkml:traceGroup>
          <inkml:annotationXML>
            <emma:emma xmlns:emma="http://www.w3.org/2003/04/emma" version="1.0">
              <emma:interpretation id="{00107343-A23C-4631-A863-B3C6F8541174}" emma:medium="tactile" emma:mode="ink">
                <msink:context xmlns:msink="http://schemas.microsoft.com/ink/2010/main" type="inkWord" rotatedBoundingBox="7210,387 8213,401 8197,1473 7194,14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8.2142">3937-3 840 0,'-11'-20'312'0,"11"20"-244"0,11 0-16 0,-7 0-20 15,4 3-28-15</inkml:trace>
          <inkml:trace contextRef="#ctx0" brushRef="#br0" timeOffset="677.8345">3008 533 664 0,'-12'0'244'0,"12"0"-188"0,4-7-16 0,-4 4 112 16,0 6-92-16,8-3 64 15,4 0-72-15,15-3 24 16,4 3-44-16,15-7 8 16,5 7-24-16,3-3 72 15,0 3-52-15,-4 0-56 16,-3 7 8-16</inkml:trace>
          <inkml:trace contextRef="#ctx0" brushRef="#br0" timeOffset="1065.8663">3941 344 456 0,'4'-3'168'0,"-4"3"-128"0,8-3-16 15,-4-4 112 1,3 14-80-16,1-7-4 16,0 6-32-16,-4 8 20 15,3 3-24-15,-3 11 32 16,0 3-32-16,-4 17 40 0,0 0-32 0,-4 21 48 15,0-1-40-15,-15 8 36 16,4-11-36-16,-16-6 96 16,3-11-72-1,-14-7 72-15,3-10-72 0,-7-7 32 16,7-4-52-16,-4-13 8 16,12 0-28-16,-11-17 20 15,11 3-24-15,0-20 24 16,12 2-24-16,3-26-568 15,20 3 304-15</inkml:trace>
        </inkml:traceGroup>
        <inkml:traceGroup>
          <inkml:annotationXML>
            <emma:emma xmlns:emma="http://www.w3.org/2003/04/emma" version="1.0">
              <emma:interpretation id="{BEBDEABA-3CBE-458E-AAA2-B3A55DE4E571}" emma:medium="tactile" emma:mode="ink">
                <msink:context xmlns:msink="http://schemas.microsoft.com/ink/2010/main" type="inkWord" rotatedBoundingBox="8677,295 9285,305 9271,1224 8664,12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21.6294">4475-78 456 0,'-4'0'168'0,"4"0"-128"0,0 0-16 0,0 0 132 15,0 0-92-15,0 0 96 16,0 0-92-16,0 0 36 15,0 0-60-15,0 0 64 16,0 0-60-16,0 0 0 16,0 0-28-16,4 0-28 15,0 0 0-15,-4 0 32 16,0 0-16-16,8 0 8 16,-8 3-8-16,8-3 56 15,-1 4-36-15,9-4-4 16,7 0-12-16,4 0 8 15,12 0-12-15,3-4 4 16,5 1-4-16,11-7 4 16,0 3-8-16,8-4 40 15,-8 8-20-15,-8-4-4 16,-7 7-12-16,-12-3 20 16,-12 3-16-16,-19 0-4 15,0 3-4-15,-15-3 48 16,3 3-28-16,-7-3-64 15,7 4 20-15,8-4-452 16,8 3 260-16</inkml:trace>
          <inkml:trace contextRef="#ctx0" brushRef="#br0" timeOffset="2131.2927">4560 39 560 0,'0'-14'208'0,"0"14"-164"0,4-10-8 0,-4 3 92 16,4 7-76-16,0-7 40 15,4 7-52-15,0-4-16 16,3 4-12-16,-3-3 8 15,0 6-12-15,-1 1-12 16,1 3 0-16,-4 10 20 16,0 7-8-16,-8 27 4 15,0 1-4-15,-8 17 28 16,5-1-20-16,-9 5 12 16,9-5-16-16,-5-6 0 15,4 3-4-15,-3-13 48 16,3-7-32-16,-8-15 52 0,12 5-44 15,-7-25 64-15,7-3-56 0,-4-14 8 16,8-10-28-16,0-11-4 16,8 4-8-16,7-7-16 15,5 11 4-15,7-11-16 16,0 10 12-16,8-3-12 16,0 11 8-16,0-5-8 15,-5 5 8-15,1 6-28 16,0-4 24-16,-11 8 4 15,-1 3 12-15,-7 0-36 16,-5 7 20-16,-14 0 4 16,7 3 12-16,-8 0 24 15,4 1-12-15,-7-1 24 16,-1 0-24-16,-7-3 12 16,-1 0-12-16,-3-4 12 15,7 4-16-15,-7-7-12 16,4 0 0-16,0 0 12 15,3 0-4-15,4 0-56 16,5 4 28-16,3-1-40 16,8 1 32-16,-4 3 12 15,7-4 8-15,1 11-16 16,4-4 16-16,3 7-4 16,5 4 8-16,-9-1 24 15,9 4-8-15,-5-6 16 16,4 2-16-16,1-3 32 15,-5 1-24-15,1-8 12 16,-1 0-16-16,-3-3 20 0,3 0-20 0,-15-4 48 16,4 1-32-16,-4-8-16 15,4 4-4-15,0-6-592 16,4 2 320-16</inkml:trace>
        </inkml:traceGroup>
        <inkml:traceGroup>
          <inkml:annotationXML>
            <emma:emma xmlns:emma="http://www.w3.org/2003/04/emma" version="1.0">
              <emma:interpretation id="{87EF2B34-D6AF-41BC-9897-2E790F1543CD}" emma:medium="tactile" emma:mode="ink">
                <msink:context xmlns:msink="http://schemas.microsoft.com/ink/2010/main" type="inkWord" rotatedBoundingBox="10089,1271 10192,1273 10189,1477 10086,14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75.0224">5939 873 852 0,'15'-24'316'0,"-7"24"-248"0,11 18-16 16,-23-5-20-16,12 1-28 0,-8 10 16 15,0 0-12-15,-16 7 84 16,5-3-48-16,-28-1-100 16,0-3 28-16</inkml:trace>
        </inkml:traceGroup>
        <inkml:traceGroup>
          <inkml:annotationXML>
            <emma:emma xmlns:emma="http://www.w3.org/2003/04/emma" version="1.0">
              <emma:interpretation id="{DD35EDDB-515C-4171-8875-60985F741697}" emma:medium="tactile" emma:mode="ink">
                <msink:context xmlns:msink="http://schemas.microsoft.com/ink/2010/main" type="inkWord" rotatedBoundingBox="11715,309 12106,315 12092,1271 11701,12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43.8257">7646-23 372 0,'0'-17'140'0,"0"17"-112"0,0-14-4 0,0 10 84 16,0 4-64-16,0-3 44 15,0 3-52-15,0 3 16 16,4 4-32-16,-4 17 60 16,0 11-44-16,-4 33-8 15,-12 18-16-15,-3-17 32 16,3 3-20-16,-11-10 4 16,12-10-16-16,-5-4-24 15,9-4 4-15,-1-9 64 16,8-4-28-16,-3-14 52 15,7 0-48-15,0-17 64 16,7 0-56-16,1-14-8 16,8 4-20-16,3-11-20 15,4 7 4-15,12-16-24 16,-4 6 16-16,8-7-64 16,-5 13 40-16,1-6-8 15,0 18 24-15,-8-1 4 16,-3 14 8-16,-13-1 16 15,-3 12-4-15,-16-5 16 16,0 4-12-16,-11-3 16 16,4 0-16-16,-13-4 4 15,5 1-4-15,-4-8-8 0,4 0 4 0,0-6 12 32,7 0-8-32,1-1-40 0,7 4 20 0,0 4-68 15,8 2 44-15,4 8 0 16,4 7 20-16,3 10 28 15,9 3-4-15,-1 7 60 16,0-3-40-16,-3-4 8 16,3-3-24-16,-7-7 0 15,3-3-4-15,-7-4 80 16,0-3-44-16,-8-14 24 16,4 0-40-16</inkml:trace>
          <inkml:trace contextRef="#ctx0" brushRef="#br0" timeOffset="4521.8312">7615-44 756 0,'-4'-7'280'0,"4"7"-216"0,0-7-20 0,0 7 144 16,4 0-112-16,0-3 76 15,-1 3-88-15,5-10-28 16,8 3-20-16,3 0-4 16,0 7-8-16,8-7 52 15,1 7-32-15,6-3 32 16,1 3-28-16,12-11-8 16,-1 8-12-16</inkml:trace>
        </inkml:traceGroup>
        <inkml:traceGroup>
          <inkml:annotationXML>
            <emma:emma xmlns:emma="http://www.w3.org/2003/04/emma" version="1.0">
              <emma:interpretation id="{0A80A5CE-4765-47B3-A56C-093B6A39251A}" emma:medium="tactile" emma:mode="ink">
                <msink:context xmlns:msink="http://schemas.microsoft.com/ink/2010/main" type="inkWord" rotatedBoundingBox="12736,765 13067,769 13064,962 12733,9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81.0153">8675 355 904 0,'4'0'332'0,"-4"0"-256"0,31-11-24 0,-11 11 28 16,3 4-56-16,4 3 32 15,0-4-28-15,0 4-44 16,0 0 8-16</inkml:trace>
          <inkml:trace contextRef="#ctx0" brushRef="#br0" timeOffset="5015.1446">8571 520 684 0,'-43'3'252'0,"43"-3"-192"0,0 7-20 0,8-7 76 15,8 0-72-15,14 0 52 16,9 3-56-16,15-3-48 16,4 4 4-16</inkml:trace>
        </inkml:traceGroup>
        <inkml:traceGroup>
          <inkml:annotationXML>
            <emma:emma xmlns:emma="http://www.w3.org/2003/04/emma" version="1.0">
              <emma:interpretation id="{F9434A99-3752-4B85-8C25-67A5B84D3030}" emma:medium="tactile" emma:mode="ink">
                <msink:context xmlns:msink="http://schemas.microsoft.com/ink/2010/main" type="inkWord" rotatedBoundingBox="13566,275 14866,294 14851,1287 13551,126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96.9311">9593 310 704 0,'-12'-21'264'0,"12"21"-208"0,-4 14-12 16,-3-7 64-1,3 3-68-15,-12 14 16 16,1 4-32-16,-12 3 12 15,3 3-20-15,-6 0 36 16,2-3-28-16,1 4 20 16,12 3-24-16,-5-18-8 15,13 4-8-15,-1-17-244 16,8 0 132-16</inkml:trace>
          <inkml:trace contextRef="#ctx0" brushRef="#br0" timeOffset="5303.9903">9392 375 684 0,'-12'-7'252'0,"12"7"-192"0,4 7-20 0,0 0 48 16,3 3-56-16,5 4 24 16,7 10-36-16,1 0 8 15,-1 4-16-15,0 3 36 16,5-4-24-16,-5 1 56 16,-3-4-44-16,-9-7-8 15,5-7-16-15,-8-6-284 16,0 2 148-16</inkml:trace>
          <inkml:trace contextRef="#ctx0" brushRef="#br0" timeOffset="5902.5394">9481 66 728 0,'-16'-14'268'0,"16"14"-208"0,8-13-16 0,-4 6 108 16,0 0-92-16,3-3-24 16,9 3-24-16,3-7-4 15,1 4-4-15,-1-1 16 16,4-2-12-16,-7 2 4 15,-1 4-4-15,-7 4-40 16,-4 3 16-16,-8 3-20 16,4 4 20-16,-8 4 16 15,8 2 4-15,0-2 40 16,4 2-20-16,0-2 48 0,7 2-40 16,9-2-524-16,3-1 264 0</inkml:trace>
          <inkml:trace contextRef="#ctx0" brushRef="#br0" timeOffset="6471.0517">10150-137 612 0,'-4'0'228'0,"4"0"-180"0,4 14-12 0,-4-4 72 15,0 8-68-15,-7 9 0 16,-1 4-24-16,-12 38-4 16,9-1-4-16,-9 15 36 15,5-8-20-15,-4-9-24 16,7-11 0-16,-7-4 36 16,3-16-24-16,-3-11 52 15,11-4-36-15,-11-13 48 16,15-3-44-16,0-4-8 15,8-4-12-15,7-16-12 16,9 9 4-16,7-23-40 16,4 6 20-16,4-9-48 15,3 9 36-15,5 8-36 16,-8 2 32-16,-8 8 0 16,-4 10 20-16,-19 10 36 15,-4-3-16-15,-15 7 0 0,-1 0-4 0,-11-1 12 16,8 1-8-16,-8-4 24 15,3 4-20-15,5-3-40 16,7 2 16-16,1-9-8 16,3 9 12-16,8-6 44 15,8 4-24-15,-4-1 16 16,-1 4-16-16,-3-1 36 16,8 1-24-16,4 3 12 15,-4 0-20-15,11-3 28 16,-11 3-28-16,3-3 56 15,5 0-40-15,-5-7 72 16,1 3-56-16,3-7-256 16,-3 1 112-16</inkml:trace>
          <inkml:trace contextRef="#ctx0" brushRef="#br0" timeOffset="6654.0376">10410 566 780 0,'11'24'288'0,"-11"-24"-224"0,20 37-20 16,-5-16 40-1,4 3-56-15,9 4 68 16,-1 6-56-16,4-3 52 16,3 0-52-16,-6 0 8 15,-5-14-32-15</inkml:trace>
          <inkml:trace contextRef="#ctx0" brushRef="#br0" timeOffset="6802.9345">10626 624 800 0,'-7'-10'296'0,"7"10"-232"0,11 10-16 0,-15-3 80 16,4 3-80-16,-15 14 44 16,3 11-56-16,-19-1 24 15,4 7-32-15,-11 11 52 16,3-18-44-16</inkml:trace>
        </inkml:traceGroup>
        <inkml:traceGroup>
          <inkml:annotationXML>
            <emma:emma xmlns:emma="http://www.w3.org/2003/04/emma" version="1.0">
              <emma:interpretation id="{A8C7C43F-C4CE-4ADE-81BA-13C1E1C5C8BF}" emma:medium="tactile" emma:mode="ink">
                <msink:context xmlns:msink="http://schemas.microsoft.com/ink/2010/main" type="inkWord" rotatedBoundingBox="15453,278 17340,306 17316,1928 15429,190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317.5246">11919 422 768 0,'0'-20'284'0,"0"20"-220"0,-7 0-20 0,3 0 76 16,4 7-76-16,-8 6-20 16,0 5-12-16,-3 6-12 15,3-4 0-15,8 11 8 16,0-7-4-16,0 11 32 16,15-8-20-16,-3-6 48 15,7 3-36-15,1-17 40 16,3 0-40-16,0-7 20 15,4-4-28-15,4-13-36 16,-4 3 8-16,-3-3-60 16,-5 0 36-16,-7-7 8 15,-1 14 12-15,-7-4-68 16,0 10 44-16,-8 22-32 16,4 2 44-16,-8 28-8 15,1 18 20-15,-5 20 0 16,4 3 4-16,-11 21 68 15,7-10-32-15,-15 3 16 16,16-13-28-16,-20-14 20 0,7-15-24 16,-7-19 56-16,8-11-36 0,-8-24 12 15,4-7-28-15,-4-28 0 16,8 1-8-16,-8-29 20 16,15 1-16-16,9-3-56 15,7 6 20-15,11 4 4 16,5 17 8-16,3-7 20 15,4 14-4-15</inkml:trace>
          <inkml:trace contextRef="#ctx0" brushRef="#br0" timeOffset="8621.7729">12028 247 664 0,'-23'-38'244'0,"23"38"-188"0,-8-48-16 15,12 20 100 1,3 4-84-16,5-10 24 16,7 6-48-16,9-6-12 15,-1 13-12-15,0 1-8 16,0 6 4-16,-4 3-32 15,-4 11 16-15,-11 7-4 16,0 0 8-16,-12 7 68 0,4 7-32 0,-4-1 16 16,0 1-28-16,4-7 44 15,8 3-32-15</inkml:trace>
          <inkml:trace contextRef="#ctx0" brushRef="#br0" timeOffset="9444.4609">12651-125 600 0,'-23'17'224'0,"23"-17"-176"0,-16 45-12 0,9-7 28 16,7 0-44-16,-12 34 24 15,4 0-24-15,-3 4 60 16,3-7-44-16,4-11-44 15,4-13 4-15,-12-10 24 16,12-5-12-16,-3-9 96 16,3-7-56-16,0-14-24 15,3 0-12-15,5-17 32 16,8 3-24-16,11-14-196 16,4-6 96-16,15-4-64 15,-7 7 80-15,7 7 20 16,-3 7 28-16,-12 3 20 15,-4 7 0-15,-23 4 96 16,-4 6-56-16,-23 1 44 0,-4 3-52 16,-20 3 32-1,8-3-36-15,-7 3 0 0,7 0-20 0,4 1-44 16,16 3 20-16,11 3-24 16,4 0 20-16,16 0-8 15,7 7 12-15,16-13 16 16,12 6 0-16,-1-4 24 15,1 5-16-15,-9-8 32 16,1 4-28-16,-4-7 48 16,-12 0-36-16,-7-4 12 15,-1 4-24-15,-7-11 0 16,-4 1-8-16,-8-4-32 16,4 7 12-16,-4-3-48 15,0 3 32-15,-4 3-4 16,4 4 20-16,1 7 68 15,6 3-28-15,1 7-20 16,8 0-8-16,-1 0 36 16,9 0-24-16,3-6 88 15,0-1-56-15,1-7 32 16,-5-10-44-16,-4-7-28 16,1 4-4-16,-8-11 16 15,-1 0-8-15,-7-6-4 16,0 2 0-16,-4 1-40 15,4 0 20-15,-3 10-100 16,3 7 64-16,-4 24 52 0,0 0 0 16,0 35 36-16,4 3-24 0,-4 20 12 15,4-9-12-15,-8 6 56 16,4-11-40-16,-15 5 60 16,4-18-52-16,-24-4 108 15,4-16-84-15,-15-15 20 16,3-2-48-16,-3-25-188 15,7 0 84-15</inkml:trace>
          <inkml:trace contextRef="#ctx0" brushRef="#br0" timeOffset="7599.0829">11254 518 664 0,'-8'-11'244'0,"12"15"-188"0,-12-8-16 0,4 1 128 15,8 3-100-15,-4-4 36 16,0 4-64-16,8 0-4 16,3 4-24-16,9-4 12 15,7 0-16-15,8-4 40 16,3 1-24-16,5 0 20 15,-1 3-24-15,-7-7 28 16,0 7-32-16,-12 0-216 16,-7 0 108-16</inkml:trace>
          <inkml:trace contextRef="#ctx0" brushRef="#br0" timeOffset="7824.8442">11447 250 652 0,'-8'-7'244'0,"8"7"-192"0,-15 20-12 16,3-2 40-1,8 2-52-15,-7 15-4 16,3-5-12-16,-4 15 16 16,9-7-16-16,-9 7-12 15,8-1-4-15,-4 1 40 16,8-4-24-16,-4-3 24 15,4-7-20-15,0-7 44 0,8-7-32 0</inkml:trace>
        </inkml:traceGroup>
        <inkml:traceGroup>
          <inkml:annotationXML>
            <emma:emma xmlns:emma="http://www.w3.org/2003/04/emma" version="1.0">
              <emma:interpretation id="{3E56F15F-6A8D-48A3-A48A-F7BC8FE167EB}" emma:medium="tactile" emma:mode="ink">
                <msink:context xmlns:msink="http://schemas.microsoft.com/ink/2010/main" type="inkWord" rotatedBoundingBox="17863,633 18350,640 18342,1192 17855,118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701.1629">13661 481 716 0,'-7'-11'264'15,"7"11"-204"-15,23-3-16 0,-11 0 88 16,3 6-80-16,16-3 68 16,4-3-68-16,19 3 24 15,0 0-44-15,8 0 36 16,0 3-40-16,-12 0 56 15,-7 8-48-15,-16-11-316 16,-8 0 152-16</inkml:trace>
          <inkml:trace contextRef="#ctx0" brushRef="#br0" timeOffset="9865.5815">13863 219 624 0,'-12'-7'228'0,"12"7"-176"0,4 45-16 0,-8-14 140 16,0 0-104-16,-4 14 60 15,1 3-76-15,-9 10 72 16,5 1-72-16,-5 13 88 16,5-10-84-16,-1-7-432 15,12-10 196-15</inkml:trace>
        </inkml:traceGroup>
        <inkml:traceGroup>
          <inkml:annotationXML>
            <emma:emma xmlns:emma="http://www.w3.org/2003/04/emma" version="1.0">
              <emma:interpretation id="{73F30676-EEFD-44AC-8006-5F01D1B5DA01}" emma:medium="tactile" emma:mode="ink">
                <msink:context xmlns:msink="http://schemas.microsoft.com/ink/2010/main" type="inkWord" rotatedBoundingBox="18850,230 20193,250 20175,1490 18831,146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799.6339">14641 581 840 0,'-8'-7'312'15,"8"7"-244"-15,8-7-16 0,7 3-20 16,-3 4-28-16,19-3 40 16,4 6-20-16,3-6 40 15,-3 3-36-15,4-3-120 16,-4-4 48-16</inkml:trace>
          <inkml:trace contextRef="#ctx0" brushRef="#br0" timeOffset="10656.253">14784 436 592 0,'-23'-14'220'0,"23"14"-172"0,-16-3-12 0,12-1 120 15,4 4-92-15,-7-3 52 16,7 3-68-16,0-7 0 16,0 4-28-16,19-4-40 15,4 7 12-15,4-4 0 16,4 8 8-16,0-4-12 15,-4 7 8-15,1 0-24 16,-5 3 16-16,-12 4 32 16,1 3-12-16,-16 3 52 15,-4 1-32-15,-15 3 12 16,4 0-24-16,-16-3 0 0,4 0-8 16,-12-8 20-16,12 1-16 0,-7-4-4 15,18 1-4 1,1-4 20-16,4 3-12 15,15 0-48-15,15 4 20 16,4 0 48-16,8 3-16 0,4-7 40 16,4 4-32-16,-4-4 48 15,8 1-40-15,-8-4-236 16,0 0 112-16,-12-4-260 16,-7 4 200-16</inkml:trace>
          <inkml:trace contextRef="#ctx0" brushRef="#br0" timeOffset="11081.8995">14861 267 456 0,'-3'-24'168'0,"3"24"-128"0,7-34-16 0,-3 10 104 16,4 7-76-16,4-18 8 16,-1 4-40-16,5 0-12 15,-1 7-4-15,4-3-4 16,1 10 0-16,-5 3-20 16,-3 3 12-16,-8 5 48 15,0 6-20-15,-8 6 16 16,0 5-20-16,-4 9 0 15,4 4-8-15,0 1 64 16,8-1-40-16</inkml:trace>
          <inkml:trace contextRef="#ctx0" brushRef="#br0" timeOffset="11950.7425">15570-173 592 0,'-12'-7'220'0,"12"7"-172"0,0 14-12 15,0-4 32 1,0 7-44-16,-4 14 16 16,1 7-24-16,-5 35 20 0,0 6-24 0,-4 3 32 15,1 4-28-15,-1-10-4 16,4-14-8-16,-7-4 4 15,-1 1-4-15,1-21 52 16,7-7-32-16,-11-11 68 16,11-6-52-16,0-14 8 15,8-7-28-15,8-13-20 16,0-1-4-16,11-17-4 31,4 7 0-31,12-14-44 0,4 8 24 0,7-1-36 16,-3 7 32-16,-4 10-8 15,-8 7 24-15,-20 11-8 16,1 6 12-16,-24 11 60 16,1-4-24-16,-20 15 32 15,4-8-28-15,-8 0 0 16,8 4-16-16,4-1 0 16,-1-3-4-16,5 1-24 15,7 2 8-15,5-3 4 16,14-3 4-16,-7 3 60 15,12 8-32-15,3-5 68 16,5 1-56-16,-5-1-168 16,5 5 68-16,3-8-260 15,0 7 176-15,0-14-284 16,1 0 244-16,-1-10 32 16,0 7 96-16,-4-14 360 0,1 4-164 15,-5-4 120-15,5 4-148 0,-5-4 40 16,-3 7-88-16,-1 0-28 15,-3 0-20-15,4 0 20 16,7 7-20-16,-11 10 4 16,11 0-12-16,-11 4 20 15,3-1-16-15,-11 8 4 16,8-4-8-16,-16 4 28 16,8-8-20-16,-7 4 12 15,-5-3-16-15,-11-4 36 16,0 0-24-16,-8-3-4 15,4 0-12-15,-1-7-8 16,17 3 4-16,-5-6 28 16,5 6-16-16,-1-10-32 15,4 0 8-15,8 0-24 16,0 7 16-16,12 0 8 16,7-1 8-16,8 1 24 15,1 0-12-15,6 0 68 16,5 0-48-16,-8-4-116 15,0 4 40-15,-8-7-320 16,-3 4 204-16</inkml:trace>
          <inkml:trace contextRef="#ctx0" brushRef="#br0" timeOffset="12120.1625">15798 894 800 0,'-15'-14'296'0,"15"14"-232"0,-4-7-16 0,-4 4 88 31,16 6-84-31,4-3-28 0,3 4-20 0,8-1 40 16,4 7-24-16,12 1-140 15,0 2 64-15</inkml:trace>
        </inkml:traceGroup>
      </inkml:traceGroup>
    </inkml:traceGroup>
    <inkml:traceGroup>
      <inkml:annotationXML>
        <emma:emma xmlns:emma="http://www.w3.org/2003/04/emma" version="1.0">
          <emma:interpretation id="{8BF0BFA8-3C88-4755-AA09-121F3C3E9ECA}" emma:medium="tactile" emma:mode="ink">
            <msink:context xmlns:msink="http://schemas.microsoft.com/ink/2010/main" type="paragraph" rotatedBoundingBox="4378,1746 23700,1699 23706,3802 4383,3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C8EE20-E04B-470F-80E0-A5F0420DCDFA}" emma:medium="tactile" emma:mode="ink">
              <msink:context xmlns:msink="http://schemas.microsoft.com/ink/2010/main" type="line" rotatedBoundingBox="4378,1746 23700,1699 23706,3802 4383,3850"/>
            </emma:interpretation>
          </emma:emma>
        </inkml:annotationXML>
        <inkml:traceGroup>
          <inkml:annotationXML>
            <emma:emma xmlns:emma="http://www.w3.org/2003/04/emma" version="1.0">
              <emma:interpretation id="{071C5B24-8334-4B24-9422-7B12193F0E14}" emma:medium="tactile" emma:mode="ink">
                <msink:context xmlns:msink="http://schemas.microsoft.com/ink/2010/main" type="inkWord" rotatedBoundingBox="4379,2085 5901,2081 5904,3128 4381,313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415.2994">1553 1706 748 0,'-16'-17'276'0,"16"17"-216"0,12-11-16 0,-5 4 92 16,1 7-84-16,8-10-4 15,-1 7-28-15,4 6-52 16,5 4 20-16,3 10 12 16,-8 7 0-16,-11 7 56 15,-4 4-32-15,-16 6 32 16,-7 4-28-16,-24-1-16 15,8-6-8-15,-15-7 12 16,11-3-8-16,1-11 40 16,11-3-24-16,7-7 32 15,9-1-32-15,18-2-12 16,9-1-8-16,19 1 12 16,3 6-8-16,9 4 68 0,-1 3-44 0,-3 0-424 15,7 1 208-15</inkml:trace>
          <inkml:trace contextRef="#ctx0" brushRef="#br0" timeOffset="21529.2055">391 1964 248 0,'-4'-4'92'0,"4"4"-72"0,0-6-4 16,0 2 96-1,0 4-64-15,-7-7 96 16,7 4-84-16,-8-4 68 15,0 3-72-15,-4-2 40 16,5 2-56-16,-9-3 24 16,9 7-36-16,-9-3 52 15,4 3-44-15,-3-4 20 16,3 4-36-16,5-3 52 0,3 3-40 0,-4-3 12 16,0-1-28-16,4-3 8 15,4 7-12-15,-4-7 28 16,4 7-24-16,4-7 4 15,8 4-12-15,15-7-24 16,4 6 8-16,27 1 4 16,-4 3 4-16,31-4 16 15,-11 8-8-15,31-8 40 16,-13 15-24-16,13-11-12 16,-24 7-8-16,-3-4-4 15,-16 0 0-15,-16 1 0 16,-7-1 0-16,-12-3 44 15,-8 4-24-15,-11-8 16 16,0 4-20-16,-12-3-8 16,4 3-4-16,-8-4-4 15,4 1 0-15,-4 0-12 16,5 3 8-16,-5 0-16 16,4 3 12-16,-4 0 4 15,4 4 4-15,-7 0-20 16,-1 4 12-16,-7-1 20 15,3 0-4-15,-11 4-4 16,8 0 0-16,-12 6 4 16,4 1-4-16,-8 7-36 0,4 2 16 15,-8 8-12-15,12 4 16 16,-12 13 16-16,12-4 0 16,-4 8 8-16,4-1-8 15,0 4-12-15,8-3 4 0,-4-4 28 16,3-10-12-16,-3-8 4 15,8-6-8-15,-5-7 20 16,9-3-16-16,-5-7-4 16,5-4-4-16,-5-10 20 15,8 0-12-15,-3-14-12 16,3 1-4-16,-4-25 20 16,5 0-8-16,-13-21 4 15,5 4-4-15,-16-13 12 16,11 12-12-16,-18-9-28 15,3 10 8-15,-15-10 32 16,15 17-12-16,-4 3-28 16,12 14 12-16,8 3-16 15,3 15 12-15,4 2-8 16,12 11 8-16,12 7 36 16,4 3-16-16,14 4-192 15,5 3 96-15</inkml:trace>
        </inkml:traceGroup>
        <inkml:traceGroup>
          <inkml:annotationXML>
            <emma:emma xmlns:emma="http://www.w3.org/2003/04/emma" version="1.0">
              <emma:interpretation id="{1982132F-FA66-42CC-8F66-D25F294D1CDD}" emma:medium="tactile" emma:mode="ink">
                <msink:context xmlns:msink="http://schemas.microsoft.com/ink/2010/main" type="inkWord" rotatedBoundingBox="6365,2712 6977,2710 6978,3091 6366,309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047.4806">2203 2614 820 0,'-43'14'304'16,"43"-14"-236"-16,16 17-20 0,3-10 52 15,4 3-64-15,20-6 68 16,3-1-64-16</inkml:trace>
          <inkml:trace contextRef="#ctx0" brushRef="#br0" timeOffset="22912.6219">2427 2301 840 0,'-7'0'312'0,"7"0"-244"0,4 0-16 0,-1-7 104 16,5 7-96-16,12 0 36 15,7 0-56-15,19-3 12 16,4-1-32-16,8 8 28 16,-3 3-32-16,-17 0-348 15,5 3 180-15</inkml:trace>
        </inkml:traceGroup>
        <inkml:traceGroup>
          <inkml:annotationXML>
            <emma:emma xmlns:emma="http://www.w3.org/2003/04/emma" version="1.0">
              <emma:interpretation id="{E6C68155-7A1D-4218-AFBB-B2E8F9EE79D8}" emma:medium="tactile" emma:mode="ink">
                <msink:context xmlns:msink="http://schemas.microsoft.com/ink/2010/main" type="inkWord" rotatedBoundingBox="7561,2626 8382,2624 8383,3260 7563,326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3660.6123">3407 2243 704 0,'-47'-11'264'0,"47"11"-208"0,-4 0-12 0,4 0 132 15,8 0-104-15,12 0-28 16,3 7-28-16,19-7 8 16,5 4-12-16,30-8 24 15,-3 4-24-15,11-3 12 16,-8 3-12-16,1-4 0 15,-12 1-4-15,-20-4-16 16,-7 7 4-16,-20-3 28 16,4 3-12-16,-19-7 48 15,-4 3-32-15,-4 1 20 16,-3 3-28-16,-1-4 8 16,0 8-16-16,-3-1-32 15,11 4 8-15,-12 3-4 16,4 8 8-16,-7 13 8 15,-5 3 0-15,-11 28 8 16,4 0-4-16,-8 17-28 16,4-10 12-16,1-7 12 15,-1-11 4-15,0-6 24 16,7-10-16-16,-3-8 48 16,12-6-32-16,-5-11 56 15,13-3-48-15,-5-11 28 0,4-2-36 16,-3-22-16-16,3 4-8 15,-11-31 20-15,11 0-12 0,-23-21 4 16,4 11-8-16,4-1 20 16,-5 18-16-16,-6 3 12 15,14 15-12-15,13 2-24 16,7 11 4-16,11 3 32 16,8 11-16-16,12 3-476 15,4 6 256-15</inkml:trace>
          <inkml:trace contextRef="#ctx0" brushRef="#br0" timeOffset="23842.7343">4158 2463 956 0,'0'10'352'15,"0"-10"-272"-15,-8 35-24 0,8-22 68 16,4 1-80-16,0 0 24 15,4 0-36-15,-5-1-32 16,5 1 0-16</inkml:trace>
        </inkml:traceGroup>
        <inkml:traceGroup>
          <inkml:annotationXML>
            <emma:emma xmlns:emma="http://www.w3.org/2003/04/emma" version="1.0">
              <emma:interpretation id="{D3693C84-232B-4157-8D8B-19F42512E103}" emma:medium="tactile" emma:mode="ink">
                <msink:context xmlns:msink="http://schemas.microsoft.com/ink/2010/main" type="inkWord" rotatedBoundingBox="8924,2639 9462,2638 9464,3350 8926,335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396.5692">4731 2253 964 0,'-4'-17'360'0,"4"17"-280"0,8 0-24 16,-1-4 48-16,9 4-68 0,11-7 4 16,12 7-24-16,15-10 8 15,0 10-16-15,12 0 24 16,0 7-20-16,-8-4-4 16,-8 1-4-16,-15-1 4 15,-8 1-4-15,-15-4-20 16,-1 3 8-16,-11-3-12 15,-4 0 8-15,-7 0 36 16,-1 7-16-16,-7 0-16 16,7 7 0-16,-7 17 12 15,7 3 0-15,-15 28 16 16,4 3-12-16,-12 4-4 16,4 0 0-16,-8-4 4 15,12-13-4-15,-4 0-28 16,8-15 12-16,0-2 32 15,7-4-12-15,1-10 44 16,7-4-28-16,-4-7 40 16,9 0-36-16,-1-13 20 15,4 3-28-15,-4-10 8 16,8 3-16-16,-8-10-8 16,0 6 0-16,-4-16 12 15,-3 3-8-15,3-25 48 16,-4 5-28-16,1-29-32 0,3 11 0 15,-8-6 36-15,5 13-20 16,-5 6 24-16,9 15-20 0,-1 3 8 16,4 14-12-16,0 0-32 15,8 10 8-15,0 0-100 16,4 7 60-16,-5 0-468 16,13 7 284-16</inkml:trace>
        </inkml:traceGroup>
        <inkml:traceGroup>
          <inkml:annotationXML>
            <emma:emma xmlns:emma="http://www.w3.org/2003/04/emma" version="1.0">
              <emma:interpretation id="{4F23339D-AF86-49D4-AA99-FA2E339EA716}" emma:medium="tactile" emma:mode="ink">
                <msink:context xmlns:msink="http://schemas.microsoft.com/ink/2010/main" type="inkWord" rotatedBoundingBox="9894,2272 10713,2270 10716,3416 9897,3418"/>
              </emma:interpretation>
            </emma:emma>
          </inkml:annotationXML>
          <inkml:trace contextRef="#ctx0" brushRef="#br0" timeOffset="25992.1489">5749 2783 716 0,'-39'-24'264'0,"39"24"-204"0,-19-11-16 0,19 5 152 16,0 6-116-16,0-7 64 16,11 0-84-16,16 0-8 15,1 7-32-15,10-4 24 16,1 4-28-16,0 0 20 15,11 4-20-15,-11-4 36 16,-1 0-28-16,-3-4 32 16,0 1-32-16,-4-7-304 15,-8-1 152-15</inkml:trace>
          <inkml:trace contextRef="#ctx0" brushRef="#br0" timeOffset="25732.9053">6403 2249 664 0,'16'-3'244'0,"-13"0"-188"0,13-1-16 0,-12 1 92 15,0 6-80-15,0-6 60 16,3 3-68-16,-7-4-4 15,0 1-24-15,-19-1 24 16,3 4-24-16,-18 0 4 16,-5 4-12-16,-19-1 12 15,7 4-12-15,-7-3-12 16,16-1 0-16,-1 0 4 16,8 1 0-16,4-4-12 15,4 0 8-15,0 0-16 16,12 0 12-16,-5 0-32 15,17 3 24-15,-17 1 4 16,12 3 12-16,-7 6-56 0,3 5 32 16,-7 20 28-16,7 3 0 15,-11 17-8-15,8 1 0 0,7 3 12 16,0-4-4-16,-7-10-20 16,7-6 8-16,0-8 40 15,0-3-20-15,-3-10 24 16,11-1-20-16,-12-6 28 15,12-4-28-15,-8-3 12 16,8 0-16-16,0 0-44 16,0 0 20-16,0 0 0 15,8 3 12-15,4 1 8 16,7-1-4-16,1 0 8 16,3 4-8-16,4-4 52 15,4 4-32-15,4-4 24 16,-8 1-28-16,4-4 28 15,-4-1-32-15,4-2 12 16,0-1-16-16,0 1-44 16,-4-4 20-16,-4 0-220 15,0 0 132-15</inkml:trace>
          <inkml:trace contextRef="#ctx0" brushRef="#br0" timeOffset="26453.8886">6031 1954 696 0,'-7'-18'256'0,"7"18"-196"0,-8-17-20 0,8 7 180 16,0 6-128-16,0-6 104 15,8 3-112-15,-1-7 16 16,5 8-60-16,15-5 28 16,4 8-36-16,19-4 44 15,1 7-44-15,7 0-8 16,0 7-12-16,-8 0-12 16,-3 3 4-16,-12-3 40 15,-8 3-24-15,-12-3 44 16,1 3-36-16,-16-6-268 15,0 3 128-15,-8-7-840 16,0 0 532-16</inkml:trace>
        </inkml:traceGroup>
        <inkml:traceGroup>
          <inkml:annotationXML>
            <emma:emma xmlns:emma="http://www.w3.org/2003/04/emma" version="1.0">
              <emma:interpretation id="{E20C582D-26C4-4C12-A82A-E28645409FCB}" emma:medium="tactile" emma:mode="ink">
                <msink:context xmlns:msink="http://schemas.microsoft.com/ink/2010/main" type="inkWord" rotatedBoundingBox="11878,3080 12265,3079 12266,3423 11879,342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2461.4">7684 2938 728 0,'-11'3'268'0,"11"-3"-208"0,11 7-16 0,-3-4 108 31,4 1-92-31,3-1 8 0,5 4-40 0,-1 0 8 16,0-3-20-16,8 2 52 15,4 1-36-15,4 0-172 16,-4-3 72-16</inkml:trace>
          <inkml:trace contextRef="#ctx0" brushRef="#br0" timeOffset="32249.333">7758 2683 548 0,'0'-7'204'0,"0"7"-156"0,8 0-16 0,-8-7 104 16,0 7-80-16,0-7 76 16,0 7-76-16,0-6 40 15,0 6-56-15,4 0 16 16,-4 3-36-16,7-3 16 16,1 0-20-16,4 0 8 15,-1 7-12-15,16-4 44 16,0 4-28-16,8 0-24 15,-4 3-4-15,8-3 52 16,-12 0-28-16,0-3 24 16,-7 6-28-16,-9-3-44 15,-3 0 12-15,-8 0-492 16,0-1 276-16</inkml:trace>
        </inkml:traceGroup>
        <inkml:traceGroup>
          <inkml:annotationXML>
            <emma:emma xmlns:emma="http://www.w3.org/2003/04/emma" version="1.0">
              <emma:interpretation id="{784809C7-70EC-4A1B-A7EB-B17B2CEA6867}" emma:medium="tactile" emma:mode="ink">
                <msink:context xmlns:msink="http://schemas.microsoft.com/ink/2010/main" type="inkWord" rotatedBoundingBox="13116,2130 15654,2124 15659,3822 13120,382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4845.7505">9341 1902 644 0,'-27'0'236'0,"27"0"-180"0,-58 14-20 0,27-4 80 16,0 4-72-16,-15 20-8 15,7 1-24-15,-7 13 16 16,3 3-16-16,0 32 32 16,12 0-28-16,8 30 56 15,12 1-40-15,14 13 20 16,9-10-32-16,23 7 80 15,4-17-56 1,30-8 56-16,1-13-56 0,15-17-248 16,-4-17 104-16</inkml:trace>
          <inkml:trace contextRef="#ctx0" brushRef="#br0" timeOffset="33151.2316">9244 2717 704 0,'-7'0'264'0,"7"0"-208"0,-4-3-12 15,4 0 212 1,0 6-148-16,4-3 0 16,3 0-64-16,9 0 12 15,11 0-32-15,0 0 40 16,4 3-36-16,4-3-48 0,0 0 8 0,4-6-544 16,-5 2 304-16</inkml:trace>
          <inkml:trace contextRef="#ctx0" brushRef="#br0" timeOffset="33404.9056">9736 2594 488 0,'-12'-11'180'0,"12"11"-140"0,-7-3-12 0,7 3 108 16,0 3-80-16,-4 8-28 31,0 6-24-31,-8 10 20 0,12 8-12 0,-3 13 12 16,-1 4-12-16,-8 16 12 15,4-2-16-15,-11 6 16 16,11-10-16-16,-19-7 120 16,12-7-72-16,-12-10 76 15,-1-7-76-15,-18-10 24 16,11-8-48-16,-11-13 8 16,3-3-24-16,8-21 0 15,12-11-8-15</inkml:trace>
          <inkml:trace contextRef="#ctx0" brushRef="#br0" timeOffset="33575.3594">9806 2201 852 0,'-4'-10'316'0,"4"10"-248"0,4 0-16 0,-4 0 40 15,0 0-60-15,0 3-20 16,4 4-12-16,0 7 16 15,-1 0-8-15</inkml:trace>
          <inkml:trace contextRef="#ctx0" brushRef="#br0" timeOffset="34140.8784">10146 2053 444 0,'-7'4'164'0,"7"-4"-124"0,0 34-16 0,0-17 60 16,0 1-52-16,0 13 60 15,0-4-56-15,0 21 12 16,11 4-32-16,-22 24 52 15,11-8-36-15,-8 15 48 16,-4-11-48-16,-11-10 64 16,8-14-56-16,-5-6 52 15,5-8-52-15,-5-6 40 16,9-11-44-16,-1-10 32 16,4 0-36-16,12-14 0 0,4-4-20 0,11-13-32 15,5 0 8 1,-1-7-100-16,8 7 60 0,8 0 16 31,-1 3 20-31,-7 8-4 0,0 9 12 0,-15 1-4 16,-1 6 4-16,-19 4 16 15,0 7-4-15,-19-4-4 16,8 4 4-16,-12 3 12 16,7-7-8-16,1 1-28 15,7 6 8-15,1-7-40 16,7 4 32-16,4 3 16 15,8 4 4-15,-1 0 44 16,5 3-20-16,0-11 12 16,-1 12-20-16,-3-12 28 15,3 4-28-15,-7-13 48 16,4 6-36-16,-8-10-4 16,0 4-16-16</inkml:trace>
          <inkml:trace contextRef="#ctx0" brushRef="#br0" timeOffset="34411.5956">10131 2029 892 0,'-8'-17'332'0,"8"17"-260"0,-4-14-20 0,4 7 140 16,12 4-116-16,-4-7 32 16,3 6-64-16,13-3 16 15,3 4-32-15,7-1 8 16,9 8-20-16,0-4 52 16,-9 7-36-16,5-4-24 15,-12 4-8-15</inkml:trace>
          <inkml:trace contextRef="#ctx0" brushRef="#br0" timeOffset="35198.6893">10727 1709 664 0,'23'-7'244'0,"-23"7"-188"0,35 18-16 0,-8 2 56 15,0 11-60-15,12 38 56 16,8 7-52-16,-9 41 24 16,1 0-36-16,-27 31 60 15,-5-18-48-15,-34 18 52 16,-15-10-52-16,-32 20 60 16,-15-23-60-16,-15-36 8 15,-5-6-28-15,-11-21-4 16,16-13-8-16,7-18-156 15,27-10 80-15</inkml:trace>
          <inkml:trace contextRef="#ctx0" brushRef="#br0" timeOffset="35498.9885">11374 2501 852 0,'-20'20'316'0,"20"-20"-248"0,0 28-16 16,0-18 48 0,8 1-64-16,0-1 4 15,-1 4-24-15,9-11 68 16,-8 4-48-16,3-14 32 15,9 4-40-15,-13-11 8 0,5 0-20 0,-12-3-8 16,0 7-4-16,-8-4-60 16,4 7 32-16,-11 3-184 15,11 8 116-15</inkml:trace>
        </inkml:traceGroup>
        <inkml:traceGroup>
          <inkml:annotationXML>
            <emma:emma xmlns:emma="http://www.w3.org/2003/04/emma" version="1.0">
              <emma:interpretation id="{9635E6F6-3A51-4A89-85DD-8EA32F32E5B9}" emma:medium="tactile" emma:mode="ink">
                <msink:context xmlns:msink="http://schemas.microsoft.com/ink/2010/main" type="inkWord" rotatedBoundingBox="16200,2261 17139,2259 17142,3745 16204,374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077.5266">12461 1895 580 0,'-23'-38'216'0,"23"38"-168"0,-19-17-12 0,7 14 156 16,4 3-112-16,-15 13 0 15,0 5-48-15,-23 26 24 16,3 4-32-16,-15 28 76 16,8 7-56-16,-5 41 24 15,17-7-40-15,3 27 44 16,12-13-40-16,15 3 64 15,8-17-56-15,8-14 64 16,11-20-64-16</inkml:trace>
          <inkml:trace contextRef="#ctx0" brushRef="#br0" timeOffset="36311.6506">12229 2539 1112 0,'-50'-11'412'0,"50"11"-320"0,0-7-28 0,11 4 20 16,5 3-60-16,19-4 16 16,3 8-24-16,17-8 64 15,-9 4-48-15,12-6-540 16,4 12 276-16</inkml:trace>
          <inkml:trace contextRef="#ctx0" brushRef="#br0" timeOffset="36557.3028">12887 2404 540 0,'8'0'200'0,"-8"0"-156"0,0 28-12 0,0-7 96 15,-4 6-76-15,0 21 40 16,-4 7-52-16,-11 21 28 16,4 0-36-16,-16 23 0 15,7-2-20-15,-14-4 100 16,11-11-64-16,-12-13 76 16,12-14-68-16,-16-14 48 15,16-10-60-15,-8-17 48 16,8-7-52-16,-4-24 16 15,8 0-36-15</inkml:trace>
          <inkml:trace contextRef="#ctx0" brushRef="#br0" timeOffset="36709.2072">12841 2153 1112 0,'0'0'412'0,"0"0"-320"0,7 7-28 0,-3-4-24 15,12 1-36-15,11-4-212 16,12 7 112-16</inkml:trace>
        </inkml:traceGroup>
        <inkml:traceGroup>
          <inkml:annotationXML>
            <emma:emma xmlns:emma="http://www.w3.org/2003/04/emma" version="1.0">
              <emma:interpretation id="{1F66B37E-0019-4FD0-BA7C-1C4007EB2324}" emma:medium="tactile" emma:mode="ink">
                <msink:context xmlns:msink="http://schemas.microsoft.com/ink/2010/main" type="inkWord" rotatedBoundingBox="17659,2086 19752,2080 19756,3688 17663,369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242.4058">13569 1881 956 0,'-12'7'352'0,"12"-7"-272"0,-4 52-24 0,4-21-28 16,0 3-28-16,0 21 32 15,0 0-16-15,-8 31 40 16,1-7-32-16,-1 11 4 16,12-7-16-16,-20-11-16 15,8-10 0-15,-11-18 40 16,11-9-24-16,-7-11 96 15,7-3-60-15,4-18 20 16,4 0-36-16,12-20-20 16,3 0-8-16,16-17-120 0,0 6 64 15,0-3-32-15,-4 7 48 0,0 7 4 16,-7 7 20-16,-12 3-28 16,-1 3 24-16,-14 8 24 15,-1 3-4-15,-12 3-16 16,-3 4 4-16,-8-4 12 15,8 0 0-15,-4 4 8 16,11 0-8-16,13 3 68 16,6 4-40-16,9 3-12 15,7 0-12-15,5 3 8 16,3 4-8-16,-8 0 4 16,8-10-4-16,-7 3 56 15,-5-10-36-15,-7 0 32 16,3-4-32-16,-11-10-176 15,4 0 80-15</inkml:trace>
          <inkml:trace contextRef="#ctx0" brushRef="#br0" timeOffset="37414.5835">13580 2071 852 0,'-35'-35'316'0,"35"35"-248"0,0-38-16 16,-7 18 200 0,7 6-148-16,7-7 64 15,9 4-100-15,3 0-32 0,8 7-20 0,16-1 48 16,-1 4-36-16,13 4-92 16,-5-1 36-16,0 11-656 15,-7 0 380-15</inkml:trace>
          <inkml:trace contextRef="#ctx0" brushRef="#br0" timeOffset="37744.9632">14343 1726 664 0,'38'-17'244'0,"-38"17"-188"0,66 14-16 16,-39 7 120 0,0 3-96-16,4 38 80 15,0 10-84-15,-15 42 92 16,-12 6-88-16,-24 28 24 15,1-10-52-15,-31 16 32 16,3-16-40-16,-22 3 48 16,-1-27-44-16,-31-8 64 15,16-23-56-15,-8-21-68 0,20-14 8 16</inkml:trace>
          <inkml:trace contextRef="#ctx0" brushRef="#br0" timeOffset="39050.3938">14838 2470 560 0,'-31'-21'208'0,"31"21"-164"0,-11-7-8 0,3 0 164 15,16 7-116-15,-4-7 20 16,3 7-64-16,13-6 16 16,-1 6-28-16,8-7 72 15,12 7-56-15,7-7 12 16,1 14-32-16,3-7 40 16,0 3-36-16,-3 1-4 15,-1-4-16-15,-7 0-360 16,-8-7 196-16</inkml:trace>
          <inkml:trace contextRef="#ctx0" brushRef="#br0" timeOffset="38795.2011">15411 2105 768 0,'23'-17'284'0,"-11"17"-220"0,3-11-20 16,-3 5 92-1,-4 6-84-15,0-4 60 0,-1-3-68 16,-7 0 60-1,4 4-64-15,-15-4-24 16,3 4-16-16,-19-4 44 16,7 3-24-16,-22-3 8 15,7 4-16-15,-19-7-16 16,11 3 0-16,-7-4-24 16,11 8 16-16,0 0-12 0,5 6 12 0,7 0-20 15,3 8 20-15,-3 6-40 16,12 7 32-16,-5 7-28 15,9 3 28-15,-5 8-16 16,5-1 20-16,-5 14-8 16,5 7 12-16,-9 0 24 15,12 3-4-15,-7-3 24 16,3-10-20-16,-3-7 40 16,11-8-28-16,4-12 64 15,0-5-48-15,0-6 44 16,4 0-48-16,4-7 0 15,7-4-24-15,-3 0-24 16,11 1 4-16,19 3 32 16,1 3-16-16,15-3-8 15,0 3-4-15,0 1 28 16,0-4-12-16,-11-1 12 16,-8 5-12-16,-12-8-88 15,-4 1 44-15,-12-8-324 16,-3 1 196-16</inkml:trace>
          <inkml:trace contextRef="#ctx0" brushRef="#br0" timeOffset="39469.496">15067 1675 444 0,'4'-4'164'0,"-4"4"-124"0,0-3-16 0,0 0 200 16,0 6-128 0,0-6 96-16,7 3-112 15,9-4 0-15,-1 4-48 0,12-3 56 16,0 6-48-16,20-3 44 16,-8 4-48-16,7-1 16 15,0 4-32-15,1-7 36 16,-8 3-32-16,-5-3 48 15,-6 0-40-15,-9 0 56 16,0 0-52-16,-7 4-588 16,-4 3 300-16</inkml:trace>
        </inkml:traceGroup>
        <inkml:traceGroup>
          <inkml:annotationXML>
            <emma:emma xmlns:emma="http://www.w3.org/2003/04/emma" version="1.0">
              <emma:interpretation id="{F11E3E2F-DCFA-4292-97FB-21089BB702AB}" emma:medium="tactile" emma:mode="ink">
                <msink:context xmlns:msink="http://schemas.microsoft.com/ink/2010/main" type="inkWord" rotatedBoundingBox="20198,1707 23700,1699 23705,3617 20203,362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7412.9852">17246 1947 444 0,'0'-42'164'0,"0"42"-124"0,0-20-16 0,-8 13 112 16,8 7-80-16,-4 3-4 15,1 4-32-15,-5 14-16 16,4 6 0-16,-8 15 28 16,8 2-16-16,-7 15 12 15,7 3-16-15,-4 14 36 16,-3-8-24-16,-1 11 56 15,4-17-44-15,-3-7 44 16,7-10-44-16,-12-10 60 16,12-11-56-16,-7-11 72 15,11-6-64-15,-4-17 0 16,8-4-28-16,0-24 16 16,11 1-24-16,-3-15-4 15,7 11-4-15,1-1-48 16,3 11 24-16,-8 4-12 15,5 13 20-15,-5 0-44 16,1 7 28-16,-9 7-4 16,-3 4 20-16,-8 3 24 15,4 3-4-15,-11 0 24 16,-1 4-20-16,-7-7-12 16,7 3-4-16,-3-3 4 15,3 0 0-15,4 3-28 16,-3-6 16-16,3 13-48 15,8 7 32-15,0 11-20 16,4 2 28-16,0 5 0 16,0-4 12-16,7-4 76 0,1-3-36 15,-5-10 24-15,5 3-36 0,-4-14 80 16,0 0-56-16,-5-10-20 16,9 0-16-16,-20-13-404 15,8 2 216-15</inkml:trace>
          <inkml:trace contextRef="#ctx0" brushRef="#br0" timeOffset="48385.2145">17142 1634 600 0,'-8'-7'224'0,"8"7"-176"0,4-4-12 0,-4 1 160 16,4 3-116-16,-4-4 88 15,0 8-96-15,3-4 52 16,9 3-72-16,4-6 48 16,-1 3-56-16,4-4 24 15,5 4-40-15,-1-3-8 16,4-1-12-16,-8 1 20 15,4 3-16-15,-3-3 12 16,-5 3-12-16,-7-4 28 16,-4 4-24-16,-4 0-128 15,0 7 60-15,0 0-484 16,0 3 296-16</inkml:trace>
          <inkml:trace contextRef="#ctx0" brushRef="#br0" timeOffset="48599.8382">17521 2239 748 0,'-16'0'276'0,"16"0"-216"0,8 17-16 0,-4-10 136 16,4 4-108-16,0-8 44 15,-1 4-72-15,9-4 64 16,-1 1-60-16,1-8-192 16,-1 4 76-16</inkml:trace>
          <inkml:trace contextRef="#ctx0" brushRef="#br0" timeOffset="49171.5311">17993 1730 820 0,'-8'-17'304'0,"8"17"-236"0,0 3-20 16,0 4-68 0,0 7 0-16,-3 24 24 15,3 3 0-15,-8 24 20 16,0-3-16-16,-7 14 16 15,7-14-16-15,-8 14-4 16,5-14 0-16,-5-1 40 16,5-5-24-16,-5-12 80 0,8-2-56 0,1-22 76 15,3-6-68-15,0-21 0 16,4 0-32-16,4-20 4 16,4-1-12-16,7-6 0 15,8 3-4-15,8-4-68 16,-4 8 32-16,12 3-16 15,-12 13 28-15,4-2-36 16,-8 6 32-16,-19 7 8 16,4 0 8-16,-16 0 12 15,4 7-4-15,-15 0 8 16,0-1-8-16,-5-2 16 16,9 10-12-16,-1-8-40 15,1 5 20-15,3 3-16 16,12 6 16-16,-4 4-28 15,8 7 24-15,8 11 4 16,3-1 12-16,-3-3 8 16,4 3-4-16,-5-10 24 15,5-7-16-15,-9-7 40 16,5 0-28-16,-8-10 84 16,0-3-60-16,-4-8-40 15,0-3-8-15,0-3-260 16,0 0 144-16</inkml:trace>
          <inkml:trace contextRef="#ctx0" brushRef="#br0" timeOffset="49441.2494">18032 1572 932 0,'-8'-14'348'0,"8"14"-272"0,12-7-20 0,-8 7 148 16,7 0-124-16,9-10-8 15,-1 10-44-15,20-4 16 16,-1 4-28-16,9-3 76 15,-12 3-56-15</inkml:trace>
          <inkml:trace contextRef="#ctx0" brushRef="#br0" timeOffset="46783.8112">16003 2514 768 0,'-7'0'284'0,"7"0"-220"0,0 0-20 0,7-6 76 16,1 6-76-16,8 0 16 16,7-4-36-16,0-3-4 15,0 7-12-15,8-7 12 16,4 7-12-16,4-3-108 16,0 6 52-16,3-6-472 15,1 3 284-15</inkml:trace>
          <inkml:trace contextRef="#ctx0" brushRef="#br0" timeOffset="46575.7897">16073 2301 624 0,'-11'0'228'0,"3"-3"-176"15,4-4-16-15,0 7 124 16,8 0-96-16,-4 0 72 16,8 0-80-16,-1-7 40 15,9 0-56-15,7-7 40 16,0 11-44-16,12-11 0 16,0 11-24-16,4-4-16 15,-1 3 0-15,-7 1 28 16,-4 3-12-16,-7 0 4 15,-5 3-8-15,-15 1-52 0,0 6 28 0</inkml:trace>
          <inkml:trace contextRef="#ctx0" brushRef="#br0" timeOffset="47927.8929">16623 2332 748 0,'0'-3'276'0,"0"3"-216"0,0 0-16 0,0 0 92 16,0 0-84-16,4-4 40 16,3 4-52-16,1-7 20 15,8 7-32-15,-1-3 8 16,5 3-20-16,-9-4 28 16,5 4-28-16,3-3 4 15,-7 6-12-15,3-3-412 16,-3 0 220-16</inkml:trace>
          <inkml:trace contextRef="#ctx0" brushRef="#br0" timeOffset="63686.4893">17107 3168 684 0,'-54'11'252'0,"54"-11"-192"0,23 10-20 0,12-7 128 15,-1 4-100-15,63-10 0 16,8 3-44-16,57-7 28 16,1 7-28-16,15-4 40 15,-19 8-36-15,-12-4 40 16,-27 3-40-16,-23-6-40 15,-24 10 4-15</inkml:trace>
          <inkml:trace contextRef="#ctx0" brushRef="#br0" timeOffset="63522.0991">17103 3106 520 0,'-12'-17'192'0,"4"10"-152"0,1 0-8 15,7 4 160 1,0 3-112-16,19-14 64 16,0 7-84-16,28-10 28 15,3 10-52-15,47-13 16 16,8 9-32-16,26 4 0 15,-3 4-12-15,7 3 28 16,-22 3-20-16,-9 1 4 0,-15 3-12 0,-23-4-16 16,-16 4 4-16,-23-4 48 15,-11-3-24-15,-39 0-184 16,3 7 88-16,-34-7-368 16,0 11 248-16</inkml:trace>
          <inkml:trace contextRef="#ctx0" brushRef="#br0" timeOffset="50282.878">18733 2415 748 0,'-43'-24'276'0,"43"24"-216"0,-12-14-16 0,12 7 180 16,4 3-132-16,19-2 24 15,1 6-68-15,18-4-4 16,-3 4-28-16,7 0 20 16,1 4-24-16,-5-8-100 15,-7 4 44-15</inkml:trace>
          <inkml:trace contextRef="#ctx0" brushRef="#br0" timeOffset="50100.0509">19302 1985 808 0,'7'-42'300'0,"-7"42"-232"0,16-24-20 0,-16 10 8 15,0 4-40-15,-16-7 20 16,5 3-20-16,-24-3-8 16,8 7-4-16,-12-4-4 15,8 7 0-15,-8-3-12 16,12 6 8-16,-11-3-16 15,11 7 12-15,-1-3 4 16,17 6 4-16,-12 1-44 16,19 6 24-16,-4 4 24 15,4 13 0-15,-8 11 20 16,12 7-16-16,-3 7 40 16,-9 3-24-16,-11 13-12 15,11-2-8-15,-15 13 4 16,8-7-4-16,-16 4 24 15,23-11-16-15,-15-10 76 16,16-10-52-16,-9-14 56 16,12-3-52-16,-3-11 52 15,11 0-56-15,11-7 12 16,1-3-32-16,23 0 0 16,-8 0-8-16,12 0-24 0,-8-4 8 15,11 4 40-15,-19 3-20 0,5-3 24 16,-5 0-20-16,-8-7-104 15,9 4 44-15,-21-8-252 16,13 4 160-16,-16-7-472 16,8 4 336-16</inkml:trace>
          <inkml:trace contextRef="#ctx0" brushRef="#br0" timeOffset="50656.5393">19019 1331 800 0,'-8'-21'296'0,"8"21"-232"0,16-10-16 0,-12 3 196 15,3 7-144-15,5-7 72 16,4 4-100-16,14-4-24 15,5 7-28-15,20 0 20 16,3 3-24-16,0 1 4 16,-8 6-12-16,-7 0 20 15,-5 4-16-15,-11-7 12 16,-3 0-12-16,-13-7 36 16,-11 3-24-16,0-6-356 15,0-1 180-15</inkml:trace>
        </inkml:traceGroup>
      </inkml:traceGroup>
    </inkml:traceGroup>
    <inkml:traceGroup>
      <inkml:annotationXML>
        <emma:emma xmlns:emma="http://www.w3.org/2003/04/emma" version="1.0">
          <emma:interpretation id="{517B2DC6-F551-40BF-906C-07DE68135733}" emma:medium="tactile" emma:mode="ink">
            <msink:context xmlns:msink="http://schemas.microsoft.com/ink/2010/main" type="paragraph" rotatedBoundingBox="4462,3957 24683,4387 24647,6089 4426,5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25CEB-529B-440D-B2DE-DA9F640EA69B}" emma:medium="tactile" emma:mode="ink">
              <msink:context xmlns:msink="http://schemas.microsoft.com/ink/2010/main" type="line" rotatedBoundingBox="4462,3957 24683,4387 24647,6089 4426,5659"/>
            </emma:interpretation>
          </emma:emma>
        </inkml:annotationXML>
        <inkml:traceGroup>
          <inkml:annotationXML>
            <emma:emma xmlns:emma="http://www.w3.org/2003/04/emma" version="1.0">
              <emma:interpretation id="{40E1D5A3-601A-4C9C-BC98-2D9BFDE71794}" emma:medium="tactile" emma:mode="ink">
                <msink:context xmlns:msink="http://schemas.microsoft.com/ink/2010/main" type="inkWord" rotatedBoundingBox="4459,4110 5528,4133 5508,5073 4439,5050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4409.6161">260 3922 404 0,'-4'0'148'0,"4"0"-112"0,-4 0-12 0,0 0 136 16,8 0-92-16,-4 0 80 16,0 0-88-16,0 0 76 15,0 0-80-15,4 0-28 16,3 0-16-16,9-4 20 15,11 8-16-15,12-4 4 16,3 0-12-16,9 3-8 16,3 1 4-16,4-1 20 15,-4 4-12-15,-4-4-20 16,-3 1 0-16,-1-4 12 16,1 3 0-16,-8-3 32 15,-12 4-20-15,-12-4 4 16,-3 3-12-16,-1-6 20 15,-3 3-16-15,-16-4-4 16,8 8-4-16,0-4-4 16,0 0 0-16,-11 0-28 15,11 0 16-15,0 0 12 16,0 3 4-16,-8-3-12 16,8 0 4-16,-12 4 20 15,5 3-8-15,-13 3-20 16,13 4 4-16,-17 13-24 15,1 8 20-15,-4 30 4 16,4 4 8-16,-4 17 8 0,11-7-4 16,-7-7 16-16,7-13-12 15,-3-11-40-15,7-10 20 0,-3-11 44 16,7-3-12-16,-3-17 112 16,3 0-72-16,-4-14 20 15,5-3-48-15,-9-18 24 16,4 4-32-16,-15-24 12 15,8 3-20-15,-12-17-8 16,8 11-4-16,-4-4-4 16,11 17 0-16,-3 0 8 15,11 14-4-15,-4 0 8 16,12 10-8-16,8 0-136 16,4 4 76-16,7 3-420 15,16-3 264-15</inkml:trace>
          <inkml:trace contextRef="#ctx0" brushRef="#br0" timeOffset="54709.5744">1092 3722 860 0,'19'-17'320'0,"-19"17"-248"0,31 7-20 16,-15 0-20-1,-5 3-28-15,9 11 8 16,-5 3-8-16,-7 7 32 16,-4 7-20-16,-4-7 48 15,-8 0-36-15,-7-7-16 16,-1 0-4-16,-7-7 24 0,3 0-16 0,1-6-24 16,7-1 4-1,12-7 16-15,8 4-4 0,12-7-4 16,3 4 0-16,12-4 40 15,-1 0-24-15,13-4-116 16,-1 4 52-16</inkml:trace>
        </inkml:traceGroup>
        <inkml:traceGroup>
          <inkml:annotationXML>
            <emma:emma xmlns:emma="http://www.w3.org/2003/04/emma" version="1.0">
              <emma:interpretation id="{4391E4C1-5048-4FAE-9110-C8639DF2C5EE}" emma:medium="tactile" emma:mode="ink">
                <msink:context xmlns:msink="http://schemas.microsoft.com/ink/2010/main" type="inkWord" rotatedBoundingBox="5911,4112 9745,4194 9711,5771 5878,568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7006.2396">2931 4156 664 0,'-24'-11'244'0,"24"11"-188"0,-3-3-16 15,3 0 112 1,0 6-92-16,-8-3-24 16,8 0-24-16,-4 7 4 15,12 7-8-15,-12 13 40 16,4 8-24-16,-8 9 20 0,0 5-24 0,-3 2 8 15,-1-3-16-15,-3 0 20 16,3-10-20-16,-3-3 12 16,7-8-12-16,-8 4 88 15,9-7-52-15,-1-10 12 16,4-4-36-16</inkml:trace>
          <inkml:trace contextRef="#ctx0" brushRef="#br0" timeOffset="58011.4453">3596 4324 488 0,'0'-13'180'0,"0"13"-140"0,-11-24-12 16,3 10 120 0,8 3-88-16,-8-6 28 15,1 7-52-15,-9-4 20 16,8 7-28-16,-11 7-16 15,7 0-8-15,-15 24-24 0,8 0 12 0,-12 21 20 16,4-7-4-16,-4 7 24 16,8 3-20-16,0-10 12 15,11-4-12-15,8-6 36 16,8-4-24-16,11-10 40 16,12-1-36-16,8-9 48 15,0-1-44-15,0-10-8 16,0 0-12-16,-8-6-28 15,0 2 8-15,-8-16 12 16,-3 10 0-16,-12-1-48 16,0 12 28-16,-8 6-68 15,4 10 48-15,-4 11 44 16,4 3-4-16,4-4 40 16,3 4-28-16,9 0 64 15,11-3-44-15,12-14 36 16,-4 0-40-16,19-11 36 15,-8 4-40-15,1-10 12 16,-9 3-24-16,-10-10 44 16,-5 7-32-16,-19-14 20 15,0 3-28-15,-12-10 16 16,4 3-20-16,-4-9-24 16,8 9 0-16</inkml:trace>
          <inkml:trace contextRef="#ctx0" brushRef="#br0" timeOffset="58357.3655">4212 3908 664 0,'8'-27'244'0,"-8"27"-188"0,11-4-16 0,-3 8 40 16,0 2-52-16,11 15 40 15,8 3-36-15,-7 14 16 16,-1 0-28-16,-11 17 0 15,-1-7-12-15,-14 11 20 16,3-8-16-16,-12-10 40 16,1 4-28-16,-12-17 40 15,7-8-36-15,-7-16 20 16,8-4-28-16,0-21 28 16,7-3-32-16,8-14 4 15,8 7-12-15,15-3-76 16,8 6 36-16,12 1-24 15,15 16 36-15,4 5-8 16,4 12 16-16,-7 15 16 16,-9 7 0-16,-11 16-64 15,-8 1 32-15</inkml:trace>
          <inkml:trace contextRef="#ctx0" brushRef="#br0" timeOffset="56140.3471">1704 4541 904 0,'-16'-17'332'0,"16"17"-256"0,4-7-24 15,0 4 88 1,7 3-88-16,9-7 16 16,3 7-44-16,4-4 4 15,4 4-16-15,4-3 44 16,0 3-28-16,3-4-16 16,-3 4-4-16</inkml:trace>
          <inkml:trace contextRef="#ctx0" brushRef="#br0" timeOffset="55941.1901">2315 4053 728 0,'-8'-7'268'0,"8"7"-208"0,-7-7-16 0,-1 0 140 15,8 7-108-15,-12-4-4 16,1 1-44-16,-20-4 8 16,0 4-24-16,-23 3-4 15,7 0-4-15,-7 7 12 16,7-1-8-16,-3-2-20 16,15-1 4-16,0-3 4 15,8 4 4-15,0-4-28 16,12 3 16-16,-1 1-40 15,9-1 32-15,-1 4 8 16,4 3 8-16,-4 8-16 16,8 6 12-16,-4 24-12 15,4 7 8-15,-7 14 16 16,3 0 0-16,-4-4 16 16,8-10-12-16,-8-7-4 15,8-7 0-15,-8-6 48 0,5-4-28 0,-5-7 44 16,8-3-40-16,-8-8 20 15,8-2-28-15,4-5 16 16,4 5-20-16,7-4 0 16,1 0-8-16,7-1 12 15,4 1-12-15,0-3 16 16,0-1-16-16,4 1 24 16,-4-1-20-16,0-3 40 15,-3 4-28-15,-5-8-172 16,0 4 80-16,-15 0-240 15,4 0 176-15</inkml:trace>
          <inkml:trace contextRef="#ctx0" brushRef="#br0" timeOffset="56376.8477">1812 3884 748 0,'-19'-45'276'0,"19"45"-216"0,-8-20-16 0,8 6 172 16,8 7-128-16,-5-14 44 15,17 4-80-15,-1-4-12 16,8 4-24-16,16 0 40 16,-4 10-28-16,11 4-24 15,-4 10-4-15,1-1-704 16,-1 8 384-16</inkml:trace>
          <inkml:trace contextRef="#ctx0" brushRef="#br0" timeOffset="56738.8105">2578 4552 984 0,'-15'-11'368'0,"15"11"-288"0,-8-7-20 0,12 0 124 16,4 7-112-16,15-6 8 16,4-1-52-16,23-4 20 15,5 4-32-15,7-6 48 16,-1 6-36-16,-2-4 20 15,-9 8-28-15,-8 0-52 16,-3-4 16-16,-8 0-316 16,-8 7 184-16,-11-10-296 15,-4 3 248-15</inkml:trace>
          <inkml:trace contextRef="#ctx0" brushRef="#br0" timeOffset="58938.9187">4166 5295 748 0,'3'24'276'0,"-3"-24"-216"0,4-4-16 0,8-6 156 31,0 0-120-31,11-14-24 0,8 3-36 0,11-17 8 16,5 4-16-16,15-21 12 15,-4 3-12-15,4-27 12 16,-4 7-16-16,-8-11-20 15,-7 14 4-15,-5-3 4 16,-11 17 4-16,-7 0 44 16,-1 17-24-16,-11 11 16 15,-4 9-20-15,-4 15-44 16,0 10 16-16,-12 13 0 16,12 8 12-16,-15 10 44 15,11 0-24-15,-4 6 36 16,8-2-32-16,8-11 40 15,-4-4-36-15,7-20 64 16,5-7-52-16,-1-17-60 16,5-4 8-16,-1-10-188 15,4 4 112-15,0-11-4 16,-3 3 56-16,-12-13 32 16,11 10 4-16,-15-6-8 15,4 13 4-15,-8 10 48 16,0 11-24-16,-12 20 80 15,4 7-56-15,-3 14 40 16,3 7-48-16,-8 3 8 0,12-3-28 16,4 7 28-1,4-4-28-15,4-3 64 0,0-3-44 0,11-15-120 16,8-6 40-16,4-17-660 16,4-1 384-16</inkml:trace>
          <inkml:trace contextRef="#ctx0" brushRef="#br0" timeOffset="59246.741">5304 4627 860 0,'-55'-31'320'0,"55"31"-248"0,-31-10-20 15,31 6 172 1,0 8-132-16,12-4-28 0,7 0-40 0,16 0 12 16,12 3-20-16,19-3-100 15,-1 0 40-15</inkml:trace>
          <inkml:trace contextRef="#ctx0" brushRef="#br0" timeOffset="59122.4099">5528 4300 932 0,'0'-41'348'0,"0"41"-272"0,-19 0-20 0,7 10 68 16,-3 4-80-16,-5 10 8 16,-7 11-32-16,-4 6-4 15,-4 4-8-15,1 6-16 16,3-3 4-16,11 7 40 15,13 1-24-15,14-1 60 16,13-7-40-16,7-10 28 16,0-7-32-16,8-14-360 15,0-3 180-15,-8-21-364 16,0 7 292-16</inkml:trace>
        </inkml:traceGroup>
        <inkml:traceGroup>
          <inkml:annotationXML>
            <emma:emma xmlns:emma="http://www.w3.org/2003/04/emma" version="1.0">
              <emma:interpretation id="{44F493D0-DBFE-46A3-804A-7782CEC7E289}" emma:medium="tactile" emma:mode="ink">
                <msink:context xmlns:msink="http://schemas.microsoft.com/ink/2010/main" type="inkWord" rotatedBoundingBox="10153,4298 12397,4346 12375,5371 10131,532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0458.9651">6972 4631 932 0,'-46'-21'348'0,"46"21"-272"0,11 3-20 0,1 1 68 16,7-1-80-16,20 8 36 15,7-4-48-15,36-7 36 16,-1 3-40-16,20-3-1000 15,3 7 528-15</inkml:trace>
          <inkml:trace contextRef="#ctx0" brushRef="#br0" timeOffset="60265.4503">7065 4214 1092 0,'12'-10'404'0,"-12"10"-316"0,38-3-24 0,-14-1 72 15,3 8-88-15,19-1 0 16,1 7-32-16,11 8-72 16,-4 2 28-16</inkml:trace>
          <inkml:trace contextRef="#ctx0" brushRef="#br0" timeOffset="60730.1902">7905 4490 892 0,'-27'0'332'0,"27"0"-260"0,-31 31-20 0,16-14 96 16,7 0-92-16,-4 7 24 16,8 4-48-16,8 3 24 15,4 3-32-15,31-10 48 16,-1-3-40-16,24-18 56 16,-4-3-52-16,0-14-24 15,-11 4-12-15,-12-14-8 16,-16 0 0-16,-19-11 8 15,-8 4 0-15,-23-6-44 16,-4 6 24-16,-3 3 16 16,3 11 4-16,16 7-448 15,7 6 244-15</inkml:trace>
          <inkml:trace contextRef="#ctx0" brushRef="#br0" timeOffset="59677.8874">6477 4249 852 0,'31'-76'316'0,"-31"76"-248"0,23-28-16 0,-19 18 104 15,0 7-96-15,-12-1 20 16,4-3-48-16,-19 4-32 16,-1 6 0-16,-26 4 24 15,4 0-12-15,-24 0-4 16,8 3-4-16,0-10 12 15,12 4-8-15,3-8 16 16,16 1-16-16,0-4 24 16,16 7-20-16,3 0-56 15,8 3 20-15,1 22 4 16,6 2 8-16,-3 28-8 16,0 4 12-16,-3 13 32 15,3-7-16-15,-8 4 0 16,0-7-4-16,-7 3-4 15,7-10 0-15,-4-6 24 16,5-8-12-16,-1-14 76 16,4-2-52-16,4-15 40 15,8 0-44-15,7-6-28 0,4 3-4 16,12-4 0-16,0 0 0 0,8 4 44 16,8 4-24-16,7-8-300 15,-8 4 152-15,-3-10-340 16,-8 3 268-16</inkml:trace>
          <inkml:trace contextRef="#ctx0" brushRef="#br0" timeOffset="59815.7546">5969 4589 892 0,'-7'-24'332'0,"7"24"-260"0,15-7-20 0,-7 4 72 16,4 6-80-16,15-6-20 15,4 3-12-15</inkml:trace>
          <inkml:trace contextRef="#ctx0" brushRef="#br0" timeOffset="60026.3147">6024 3894 964 0,'-8'-3'360'0,"8"3"-280"0,12-10-24 0,3 6 40 15,4 8-64-15,28-4-4 16,-1 0-16-16,20 3 32 16,0 4-20-16</inkml:trace>
        </inkml:traceGroup>
        <inkml:traceGroup>
          <inkml:annotationXML>
            <emma:emma xmlns:emma="http://www.w3.org/2003/04/emma" version="1.0">
              <emma:interpretation id="{D24B3708-5B26-47A6-8C03-8E999BDE8DD2}" emma:medium="tactile" emma:mode="ink">
                <msink:context xmlns:msink="http://schemas.microsoft.com/ink/2010/main" type="inkWord" rotatedBoundingBox="13292,5461 13435,5464 13430,5684 13288,568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5040.3483">9190 5064 704 0,'12'-24'264'0,"-4"28"-208"0,3 2-12 0,-3 1 72 15,-8 4-72-15,-8 6 16 16,0 7-36-16,-19 7 84 16,4 0-60-16,-19 14 12 15,3-4-36-15</inkml:trace>
        </inkml:traceGroup>
        <inkml:traceGroup>
          <inkml:annotationXML>
            <emma:emma xmlns:emma="http://www.w3.org/2003/04/emma" version="1.0">
              <emma:interpretation id="{D0A2FD0B-1B6D-448F-87C7-0CD1FFD51FCB}" emma:medium="tactile" emma:mode="ink">
                <msink:context xmlns:msink="http://schemas.microsoft.com/ink/2010/main" type="inkWord" rotatedBoundingBox="14499,4289 17353,4350 17321,5865 14467,5804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7537.7561">11528 4004 580 0,'-23'-17'216'0,"23"17"-168"0,-4-7-12 0,4 0 200 16,8 7-136-16,8-6 64 15,7 6-96-15,15-7 68 16,5 7-80-16,7 0 36 15,-3 7-56-15,-1-4 8 16,1 0-28-16,-16 1 52 16,4 3-36-16,-16-4 56 15,4 1-52-15,0 3-640 16,-3 3 324-16</inkml:trace>
          <inkml:trace contextRef="#ctx0" brushRef="#br0" timeOffset="67200.3028">11737 4180 496 0,'-3'-28'184'0,"3"28"-140"0,3-10-16 0,-3 7 120 16,0 6-88-16,-7 4 8 16,3 3-40-16,-8 18-16 15,4 6-8-15,-7 18 40 16,3-1-24-16,-11 11 24 15,8-3-24-15,-9 10 16 16,9-7-20-16,-4 6 0 16,3-2-8-16,1-11 80 15,7-7-44-15,-8-10 32 16,9-14-44-16,-1-17 96 0,4 0-72 16,4-24 12-16,4-4-44 0,8-20 4 15,3-1-16-15,16-6-8 16,4 10 0-16,7 0-32 15,-3 14 16-15,0 0-40 16,0 10 32-16,-8 1-12 16,0 9 20-16,-16 4-8 15,-3 4 8-15,-16 3 36 16,-4 3-16-16,-11-3 0 16,3 0-4-16,-15 0 4 15,8-7-4-15,-8 3 16 16,8 0-12-16,0 4-40 15,7-7 20-15,4 7-60 16,9 7 40-16,3 17-28 16,7 0 36-16,5 10 12 15,3 4 8-15,5 7 64 16,-1-15-32-16,-3 1 8 16,3-7-24-16,-11-14 88 15,11 4-52-15,-11-17 56 16,3 2-60-16,-3-12-284 15,-8 2 128-15,0-30-560 16,0 10 376-16</inkml:trace>
          <inkml:trace contextRef="#ctx0" brushRef="#br0" timeOffset="67698.7043">12175 4500 832 0,'0'17'308'0,"0"-17"-240"0,12 14-20 0,-5-11 44 15,5 4-60-15,-4-3 48 16,-1 3-44-16,1-4 0 15,4 4-24-15</inkml:trace>
          <inkml:trace contextRef="#ctx0" brushRef="#br0" timeOffset="68326.9556">12802 4059 716 0,'-4'0'264'0,"4"0"-204"0,-15 25-16 15,7 2 8 1,-4 4-36-16,-7 28-4 15,0 2-8-15,-8 15 12 16,7-7-8-16,-11 0 32 16,8 0-24-16,0-4 48 15,7-10-36-15,-3-10 56 16,7-7-48-16,-3-18 88 16,15-2-68-16,-8-25 8 15,8 0-40-15,4-17-4 16,8 0-12-16,7-11 4 0,8 8-8 0,4-4-56 15,15 3 28-15,-3 7-16 16,-4 8 24-16,-8 2-36 16,-4 11 32-16,-8-6-12 15,-11 6 20-15,-20 6 8 16,-3-2 4-16,-12 10 8 16,7-8-4-16,-11 5 32 15,8-1-20-15,-8 0 20 16,20-3-20-16,-9 0-60 15,12 4 20-15,8 2-16 16,4 5 24-16,16 12-36 16,-5 15 32-16,16 7 76 15,-4 3-28-15,0-10 20 16,0 3-32-16,-7-10 8 16,-1-11-12-16,-7-10 88 15,-1 1-52-15,-11-12 76 16,4-6-72-16,-8-6-272 15,4-12 116 1,-7-19-756-16,3-1 480 0</inkml:trace>
          <inkml:trace contextRef="#ctx0" brushRef="#br0" timeOffset="68604.6968">12740 3967 808 0,'-15'-18'300'0,"15"18"-232"0,-12-7-20 0,8 4 168 15,8 6-128-15,4-3 28 16,7 0-72-16,20 0 68 16,4 4-60-16,11-1 8 15,4 1-36-15,-7-1 40 16,-1 1-36-16,-7-4 64 15,-4 3-52-15,-8-3-112 16,-4 0 32-16,-15-3-408 16,0-1 248-16</inkml:trace>
          <inkml:trace contextRef="#ctx0" brushRef="#br0" timeOffset="66539.8369">10766 4648 652 0,'-12'0'244'0,"12"0"-192"0,-11-4-12 0,7 1 120 16,8 6-96-16,-4-3 80 16,0 0-84-16,0 0 48 15,0 0-64-15,3-3 40 16,5 0-48-16,12-4 16 16,3 7-32-16,12-14 28 15,-4 10-32-15,7-2-24 16,1 2 4-16,-4 1 0 15,-8 3 4-15,-8-4 8 16,1 8-4-16,-20-4 16 16,7 3-12-16,-22 1 24 15,11-1-20-15,-11-3 32 16,7 3-28-16,-4-3 56 16,12 0-40-16,8 0-216 0,4 0 96 0,3-3-400 15,8 3 276 1</inkml:trace>
          <inkml:trace contextRef="#ctx0" brushRef="#br0" timeOffset="73238.1203">10843 3887 384 0,'-8'-10'140'0,"5"14"-108"0,-13-1-8 0,12-3 48 15,0 3-44-15,-7 1 32 16,-1-1-32-16,-3-3-8 16,3 4-12-16,-7-4 36 15,3 0-20-15,5 0 20 16,-1 0-24-16,-3 0 44 0,7 10-36 0,-8-10 12 31,9 3-24-31,-9 1 0 0,4 3-8 0,-11 3 20 16,8 4-16-16,-12-7 4 15,3 10-8-15,-10-3-24 16,6 3 8-16,-10 21 20 16,3 3-4-16,-4 28 4 15,12 7-4-15,0 13 56 16,12-6-36-16,3 23-4 16,8-6-12-16,4 10 44 15,12-10-32-15,-8-10 32 16,11-15-28-16,-3-3 16 15,3-13-24-15,-3 3 72 16,3-7-56-16,-3-7 92 16,3-7-72-16,5-3-432 15,-1-7 200-15</inkml:trace>
        </inkml:traceGroup>
        <inkml:traceGroup>
          <inkml:annotationXML>
            <emma:emma xmlns:emma="http://www.w3.org/2003/04/emma" version="1.0">
              <emma:interpretation id="{143AF247-6C72-4F64-A8D6-D439296A8A02}" emma:medium="tactile" emma:mode="ink">
                <msink:context xmlns:msink="http://schemas.microsoft.com/ink/2010/main" type="inkWord" rotatedBoundingBox="17980,4245 21458,4319 21425,5851 17947,5777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0025.0182">14095 4531 560 0,'-19'-14'208'0,"19"14"-164"0,-16 7-8 16,5 0 92-1,7 0-76-15,-12 7 52 16,5 6-64-16,-13 18 32 15,5 3-40-15,-12 18 8 16,8-4-24-16,-4 7 52 0,7-7-36 0,-7-7 12 31,16-10-28-31,-1-4 64 0,8-10-48 0,8-6 84 16,4-1-64-16,15-10-308 16,4-4 136-16</inkml:trace>
          <inkml:trace contextRef="#ctx0" brushRef="#br0" timeOffset="70578.0138">14838 4531 444 0,'-4'-17'164'0,"4"17"-124"0,4-7-16 0,-8 0 140 15,4 7-96-15,-7 0 36 16,-1-7-64-16,-4 4 40 16,1 6-48-16,-13 4 12 15,1 0-28-15,-16 10 20 16,9 4-24-16,-17 16 12 16,12-2-12-16,0 13 28 15,12 0-24-15,8 0 32 16,11-3-32-16,12-10 48 15,7-8-36-15,12-10 40 16,4-3-40-16,4-7 12 16,-4 0-24-16,-4-14-36 0,-4 4 12 15,-3-11 28-15,-5 0-12 16,-7-10-16-16,0 0 0 16,-8 10-32-16,3 0 24 15,-6 21-92-15,-1 0 60 0,4 17 16 16,4 7 16-16,7 7 60 15,9 0-24-15,7-7 36 16,0-4-32-16,15-10 48 16,1-3-40-16,3-14 12 15,-3 0-28-15,-8-14 20 16,-4 4-24-16,-16-14 12 16,1 0-12-1,-16-21-8-15,-4 7 0 0,-8-10-4 16,1 4 0-16,-1 2 24 15,4 15-12-15,16-1-20 16,4 8 0-16</inkml:trace>
          <inkml:trace contextRef="#ctx0" brushRef="#br0" timeOffset="70923.9093">15411 4221 592 0,'8'-38'220'0,"-8"38"-172"0,19-10-12 16,-7 10 84 0,-1 3-72-16,5 8 44 0,-1 6-56 0,5 11 16 15,-5 6-32-15,1 7 8 16,-5-3-16-16,-11-4 28 16,0 1-24-16,-15-8 40 15,-1 4-32-15,-11-17 48 16,8 3-40-16,-12-10 4 15,4-3-24-15,0-11 28 16,7 3-24-16,13-9 4 16,7 2-12-16,15-3-40 15,12 8 16-15,12-5-20 16,0 11 20-16,7 4 16 16,4 9 4-16,1-2 40 15,-5 3-20-15,-7 6-400 16,-8-3 204-16</inkml:trace>
          <inkml:trace contextRef="#ctx0" brushRef="#br0" timeOffset="69771.3455">13766 4799 416 0,'-4'-10'152'0,"4"7"-116"0,-4-1-12 15,0 1 92 1,8 6-68-16,-4-6 76 0,0 3-68 0,0-4 68 16,0-3-72-16,0 0 52 15,0 7-60-15,0 0 40 16,0 0-48-16,12-3 32 16,3 3-36-16,20 0 16 15,8 0-28-15,11 0 8 16,8 3-16-16,-4-3-8 15,-4 0 0-15,-7 0 20 16,-5 0-12-16,-11 0 4 16,-4 0-8-16,-11 0 28 15,-1 0-20-15,-11-3 48 16,0 3-36-16,-12-7-356 16,4 4 176-16</inkml:trace>
          <inkml:trace contextRef="#ctx0" brushRef="#br0" timeOffset="71547.0638">15419 5315 664 0,'-8'38'244'0,"8"-38"-188"0,4 14-16 16,0-14 164-1,4 0-120-15,3-7 20 16,5 0-64-16,3-13 16 16,4 2-28-16,8-16-8 15,4 6-12-15,8-13 4 0,-1 7-8 0,12-28 16 16,-7 7-12-16,-1-21-4 16,-11 7 0-1,-4 0-4-15,0 18 0 0,-15-4 60 16,-1 17-32-16,-3 7 32 15,-8 7-32-15,0 3-36 16,-1 11 4-16,-6 6-44 16,3 8 28-16,-8 20 8 15,0 0 8-15,-7 24-16 16,3 11 12-16,-11-1 12 16,7-3 0-16,-3-7 24 15,3-3-16-15,5-10 32 16,3-8-28-16,8-6 56 15,0-4-40-15,8-10 64 16,3-4-56-16,5-13-36 16,3 0-4-16,1-28 24 15,-1 0-16-15,0-24 8 16,1 0-8-16,-5 0-52 16,4 11 28-16,-7 6-16 15,0 14 20-15,-5 0-36 16,1 17 28-16,-8 7-64 15,4 14 48-15,-12 14 52 16,4 13-8-16,-7 18 28 16,3 3-20-16,-7 3 44 15,3-6-32-15,0-7 64 0,9-7-52 0,-1-8-132 16,8-12 48-16</inkml:trace>
          <inkml:trace contextRef="#ctx0" brushRef="#br0" timeOffset="71764.1439">16693 4558 780 0,'0'-31'288'0,"0"31"-224"0,7-31-20 0,-11 21 112 16,4 3-96-16,-15 0 28 15,3 0-52-15,-11 7-48 16,4 7 4-16,-20 14 20 15,8 0-8-15,-15 17 8 16,7 3-4-16,-4 24 20 16,12 4-16-16,8 7 40 15,15-7-28-15,12-14 84 16,12-7-60-16,3-10-48 16,8-7-4-16</inkml:trace>
          <inkml:trace contextRef="#ctx0" brushRef="#br0" timeOffset="71885.6479">16394 4834 780 0,'-3'-24'288'0,"3"24"-224"0,54 0-20 0,-23 3 48 15,0 11-60 1,11 0 4-16,1 6-20 0</inkml:trace>
          <inkml:trace contextRef="#ctx0" brushRef="#br0" timeOffset="73866.5136">16983 3932 560 0,'19'-21'208'0,"-15"15"-164"0,0-5-8 0,4 8 92 16,-1 3-76-16,5 0 24 16,0 7-44-16,11 10 4 15,0 7-20-15,4 38-8 16,4 14-4-16,-4 34 28 16,0-4-16-16,-11 39 40 15,-1-11-32-15,-22 7 40 16,-5-13-36-16,-42-15 48 0,0-13-44 0,-32-4-16 15,5-13-8-15,-12-11 60 16,24-17-36-16,-1-20 48 16,16-15-44-16,11-20-28 15,20-7-8-15</inkml:trace>
        </inkml:traceGroup>
        <inkml:traceGroup>
          <inkml:annotationXML>
            <emma:emma xmlns:emma="http://www.w3.org/2003/04/emma" version="1.0">
              <emma:interpretation id="{FBF57A1E-367E-4C12-B0CB-E7E3F3A023F0}" emma:medium="tactile" emma:mode="ink">
                <msink:context xmlns:msink="http://schemas.microsoft.com/ink/2010/main" type="inkWord" rotatedBoundingBox="21983,4329 23699,4366 23676,5423 21960,5387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4603.3902">17788 4724 832 0,'-27'-35'308'0,"27"35"-240"0,0-10-20 15,8 6 108 1,-1 4-96-16,5-3 52 0,15 3-64 15,12-7 12-15,7 4-40 0,12-1 52 16,8 4-40-16,-12 0-604 16,4 4 308-16</inkml:trace>
          <inkml:trace contextRef="#ctx0" brushRef="#br0" timeOffset="74440.4572">18349 4500 852 0,'31'-10'316'0,"-31"10"-248"0,20-14-16 0,-13 3 128 16,-7 8-108-16,0-14 16 15,-7 7-52-15,-5-11-52 16,0 4 8-16,-15-11 28 16,0 11-12-16,-19-11-16 15,7 4 0-15,-23 0 20 16,20 10-4-16,-13-3-12 16,17 10 0-16,3 4-4 15,15 3 0-15,-7 3-44 16,16 4 24-16,-1 4 24 0,-3 2 4 0,7 15-24 15,-4-1 12-15,5 11 4 16,-5 0 8-16,-4 7-20 16,5 0 12-1,-9 13 20-15,5 4-4 0,-4 3 24 16,7-6-20-16,4-1 4 16,4-13-8-16,-3-7 56 15,7-7-36-15,-8-10 68 16,8-8-56-16,0-6 28 15,0-3-40-15,0-4 0 16,8 0-16-16,3-4-32 16,5 4 8-16,3-3-4 15,8 6 8-15,-4-3 24 16,12 4-8-16,-4-4 16 16,12 7-16-16,-4-4 32 15,-1 4-24-15,-11-7-304 16,4 3 156-16,-15-6-312 15,3 3 252-15</inkml:trace>
          <inkml:trace contextRef="#ctx0" brushRef="#br0" timeOffset="74828.4885">17989 3939 860 0,'-4'-10'320'0,"4"10"-248"0,24-4-20 0,-1 1 76 15,4 3-80-15,23-7 8 16,5 7-36-16,-1 0 48 15,-4 7-36-15,4-4-216 16,0 4 96-16</inkml:trace>
          <inkml:trace contextRef="#ctx0" brushRef="#br0" timeOffset="75209.0011">18860 4603 860 0,'-31'-17'320'0,"31"17"-248"0,27 3-20 0,-7-3 120 16,3 7-104-16,23 0 44 15,16-3-68-15,27-1 56 16,1 4-60-16</inkml:trace>
          <inkml:trace contextRef="#ctx0" brushRef="#br0" timeOffset="75054.0886">19066 4321 984 0,'-12'-7'368'0,"12"7"-288"0,46-3-20 0,-15-1 80 16,4 8-88-16,23-4 32 16,-7 7-48-16,10-1 20 15,-6 5-28-15,-5 6-600 16,-7 0 312-16</inkml:trace>
        </inkml:traceGroup>
        <inkml:traceGroup>
          <inkml:annotationXML>
            <emma:emma xmlns:emma="http://www.w3.org/2003/04/emma" version="1.0">
              <emma:interpretation id="{E1CDB823-DE6F-4DA3-A4AC-47DBB0ED8D83}" emma:medium="tactile" emma:mode="ink">
                <msink:context xmlns:msink="http://schemas.microsoft.com/ink/2010/main" type="inkWord" rotatedBoundingBox="24258,4877 24673,4886 24666,5203 24251,5194"/>
              </emma:interpretation>
              <emma:one-of disjunction-type="recognition" id="oneOf26">
                <emma:interpretation id="interp26" emma:lang="" emma:confidence="0">
                  <emma:literal>=0</emma:literal>
                </emma:interpretation>
                <emma:interpretation id="interp27" emma:lang="" emma:confidence="0">
                  <emma:literal>= o</emma:literal>
                </emma:interpretation>
                <emma:interpretation id="interp28" emma:lang="" emma:confidence="0">
                  <emma:literal>= O</emma:literal>
                </emma:interpretation>
                <emma:interpretation id="interp29" emma:lang="" emma:confidence="0">
                  <emma:literal>-0</emma:literal>
                </emma:interpretation>
                <emma:interpretation id="interp30" emma:lang="" emma:confidence="0">
                  <emma:literal>= 0</emma:literal>
                </emma:interpretation>
              </emma:one-of>
            </emma:emma>
          </inkml:annotationXML>
          <inkml:trace contextRef="#ctx0" brushRef="#br0" timeOffset="75535.3692">20297 4521 860 0,'0'-11'320'0,"0"11"-248"0,-20-7-20 0,1 7 92 16,11 7-88-16,-23-3 68 15,-4 3-72-15,-7 3 16 16,3 7-40-16,0 7 8 16,24 0-20-16,19 11 116 15,7 6-76-15,24-7 24 16,4 1-48-16,19-18 12 15,-4 0-24-15,20-27 36 16,-16-4-32-16,-20-10-12 16,1-4-8-16,-35-9-32 15,-8-1 16-15,-27-4-12 16,-4 12 12-16,-3-5-28 16,10 8 24-16,5 6-100 15,19 11 64-15</inkml:trace>
        </inkml:traceGroup>
      </inkml:traceGroup>
    </inkml:traceGroup>
    <inkml:traceGroup>
      <inkml:annotationXML>
        <emma:emma xmlns:emma="http://www.w3.org/2003/04/emma" version="1.0">
          <emma:interpretation id="{69DF8B6B-9832-4BE1-B173-A7E3ED23E420}" emma:medium="tactile" emma:mode="ink">
            <msink:context xmlns:msink="http://schemas.microsoft.com/ink/2010/main" type="paragraph" rotatedBoundingBox="6268,5792 18539,6082 18505,7537 6233,72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677DBF-0CD9-4157-B962-F593B25520A8}" emma:medium="tactile" emma:mode="ink">
              <msink:context xmlns:msink="http://schemas.microsoft.com/ink/2010/main" type="line" rotatedBoundingBox="6268,5792 18539,6082 18505,7537 6233,7246"/>
            </emma:interpretation>
          </emma:emma>
        </inkml:annotationXML>
        <inkml:traceGroup>
          <inkml:annotationXML>
            <emma:emma xmlns:emma="http://www.w3.org/2003/04/emma" version="1.0">
              <emma:interpretation id="{262F3DDD-D7CE-49C6-85DF-BED419C0CB2F}" emma:medium="tactile" emma:mode="ink">
                <msink:context xmlns:msink="http://schemas.microsoft.com/ink/2010/main" type="inkWord" rotatedBoundingBox="6264,5949 7849,5987 7825,6983 6241,6946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9665.0398">2818 6158 904 0,'-3'38'332'0,"3"-38"-256"0,3 31-24 0,5-20 52 16,0-1-68-16,-4 4 12 16,3-4-28-16,5-3-56 15,-4-4 20-15</inkml:trace>
          <inkml:trace contextRef="#ctx0" brushRef="#br0" timeOffset="80225.6099">3353 5732 464 0,'-27'-11'176'0,"27"11"-140"0,-20 25-8 15,12-12 92 1,5 11-72-16,-13 28 52 16,8 3-60-16,-11 24 24 15,7-3-36-15,-3 0-16 16,3-8-8-16,-7-6 12 16,7-10-8-16,-7-4 60 15,7-17-40-15,-3-3 52 16,3-11-48-16,4-17 20 0,5 0-32 0,6-21-8 15,9 4-8-15,11-21-40 16,8 7 20-16,16-10-64 16,-1 6 44-16,8-2 0 15,-3 6 20-15,-9 13-48 16,-7 12 32-16,-16 6 32 16,-7 6 4-16,-16 12 20 15,-4-5-16-15,-22 5 4 16,6-5-4-16,-11 1 12 15,4 3-12-15,-3-10-20 16,10 7 4-16,5-4 12 16,7 4 0-16,20 3 16 15,4 4-12-15,7-4 84 16,8 4-48-16,8 3 12 16,-4 7-32-16,-4-7-4 15,-7 3-12-15,-5-9 20 16,0 2-16-16,-7-9 12 15,0-4-12-15,-8-7-308 16,0 0 164-16</inkml:trace>
          <inkml:trace contextRef="#ctx0" brushRef="#br0" timeOffset="80442.6135">3326 5646 872 0,'-8'-24'324'0,"8"24"-252"0,8-21-20 0,7 14 216 16,-3 4-156-16,7-11 124 16,8 7-140-16,8 0-12 15,0 7-56-15,3 0-96 16,-3 0 36-16,16 0-924 15,-1 0 524-15</inkml:trace>
          <inkml:trace contextRef="#ctx0" brushRef="#br0" timeOffset="79135.5106">2172 5756 384 0,'0'-17'140'0,"0"13"-108"0,8-3-8 0,-16 4 120 15,8 3-84-15,0-7 64 16,-8 7-72-16,4-3 32 15,4 6-48-15,-7-3-12 16,7 7-12-16,-8 7 8 16,8 6-12-16,-12 22 4 15,12 6-4-15,-11 21 12 16,3-4-12-16,-8 7-4 16,5-10 0-16,-5-3 28 15,5-11-16-15,-1-10 56 0,8-7-40 16,0-11 12-16,8-2-28 0,0-12 44 15,8 1-32-15,-1-10-16 16,5 3-4-16,7-10 16 16,0 3-12-16,8-17-40 15,4 3 16-15,4-14-68 16,-4 5 44-16,-1-8 8 16,1 7 16-16,-8 7-16 15,0 10 16-15,-11 14-12 16,-1 0 12-16,-11 14 24 15,0-1-4-15,-12 5 16 16,5 6-16-16,-17-4 4 16,5-2-4-16,-9-5-16 15,9 1 4-15,-4-11-4 16,3 4 0-16,1-14 24 16,3 7-8-16,4-3-28 15,4 3 8-15,1 0-32 16,3 3 28-16,-4 4-12 15,8 7 16-15,-4 3-8 16,7 11 8-16,-3 3 16 16,4 0 0-16,0 7 16 15,3-7-12-15,5-4 24 16,-1 1-20-16,-7-11 32 16,7 0-28-16</inkml:trace>
          <inkml:trace contextRef="#ctx0" brushRef="#br0" timeOffset="79437.434">2191 5660 932 0,'12'-11'348'0,"-12"11"-272"0,42-27-20 0,-22 16 120 16,7 1-108-16,-4 7 24 16,12-1-52-16,-8 1-8 15,0 3-20-15,4 3 20 16,-4 4-20-16,12 0-120 15,-4 0 60-15</inkml:trace>
        </inkml:traceGroup>
        <inkml:traceGroup>
          <inkml:annotationXML>
            <emma:emma xmlns:emma="http://www.w3.org/2003/04/emma" version="1.0">
              <emma:interpretation id="{578B459B-72E6-4F74-A2DF-5D83EAE08027}" emma:medium="tactile" emma:mode="ink">
                <msink:context xmlns:msink="http://schemas.microsoft.com/ink/2010/main" type="inkWord" rotatedBoundingBox="8538,6391 8866,6399 8858,6730 8530,6722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80715.8403">4336 5976 1112 0,'-4'0'412'0,"4"0"-320"0,35-3-28 15,-8-1 80 1,4 8-92-16,23-1-4 0,-7 4-28 0</inkml:trace>
          <inkml:trace contextRef="#ctx0" brushRef="#br0" timeOffset="80882.9571">4382 6296 820 0,'0'4'304'0,"0"-4"-236"0,78-4-20 0,-36 4 8 15,-3 0-40-15,19-3-92 16,-4 3 40-16</inkml:trace>
        </inkml:traceGroup>
        <inkml:traceGroup>
          <inkml:annotationXML>
            <emma:emma xmlns:emma="http://www.w3.org/2003/04/emma" version="1.0">
              <emma:interpretation id="{3DFA8C59-910F-4442-A2B3-734DA0EEF5DE}" emma:medium="tactile" emma:mode="ink">
                <msink:context xmlns:msink="http://schemas.microsoft.com/ink/2010/main" type="inkWord" rotatedBoundingBox="9541,5889 11793,5942 11759,7377 9507,7324">
                  <msink:destinationLink direction="with" ref="{A7D8D85D-0F4B-4553-922E-A85BC8C8D87C}"/>
                  <msink:destinationLink direction="with" ref="{EC951A32-F80A-4453-B46D-58343901B453}"/>
                </msink:context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81778.685">5459 5783 464 0,'-8'-17'176'0,"8"17"-140"0,-4-7-8 16,0 0 76-1,0 7-64-15,-4-3 72 16,1 6-64-16,-9 4-36 16,1 7-8-16,-9 17 20 15,9 7-12-15,-1 14 24 0,5 3-24 0,7 3 32 16,8-6-28-16,4-8 4 16,7-9-12-16,4-11 36 15,5-7-20-15,3-17 12 16,0-3-20-16,-4-11-24 15,0-3 0-15,-7-4-12 16,-5 4 8-16,-7 0-28 16,-4 10 24-16,-7 10-20 15,-1 11 20-15,0 13 8 16,4 11 8-16,8-7 44 16,8 0-24-16,23-7 16 15,3 0-20-15,16-10 36 16,5 0-28-16,-1-11 32 15,-8-3-32-15,-8-10 40 16,1 0-36-16,-20-18-4 16,-7 4-16-16,-16-21 20 15,0 1-16-15,-12-11-12 16,4 3-4-16,-7-3-4 16,7 10 0-16,12 7-380 15,8 7 212-15</inkml:trace>
          <inkml:trace contextRef="#ctx0" brushRef="#br0" timeOffset="82649.1674">5939 6915 800 0,'-16'0'296'0,"16"0"-232"0,8-6-16 0,-4-1 108 16,11 7-96-16,4-24 0 16,16 6-36-16,23-30-16 15,-3 0-4-15,22-21-4 16,-3 0 0-16,-1-20-44 15,-3 13 24-15,-12-20 16 16,-12 10 4-16,-7-10 20 16,-4 13-12-16,-12 7 68 15,-7 21-44-15,-9 10 128 16,1 15-88-16,-12 12-36 16,4 11-20-16,-11 28 36 15,3 10-28-15,-8 24 0 16,9 7-16-16,-5 3 20 15,8-3-16-15,0-10 12 16,4-11-12-16,0-6 20 16,8-8-20-16,0-10 24 15,7-6-24-15,1-11-64 16,-5 0 24-16,9-14-68 16,-1 0 56-16,0-17-8 15,12 4 28-15,-11-28 4 16,3 6 8-16,-8-19 16 15,1 13-4-15,-8 6 76 16,3 18-44-16,-11 14 68 16,4 17-64-16,-12 28 28 15,5 10-40-15,-9 10 28 0,8 3-32 16,-4 1-24-16,8-11 0 16,0-3-36-16,8-7 20 0</inkml:trace>
          <inkml:trace contextRef="#ctx0" brushRef="#br0" timeOffset="82063.9372">6221 5522 612 0,'8'-28'228'0,"-8"28"-180"0,23-7-12 0,-11 14 72 16,3 4-68-16,5 16 28 15,-5 4-40-15,-7 7 8 16,-4 3-20-16,-4-3 36 15,-8-3-28-15,-8-8 12 16,1 1-20-16,-16-11 20 16,8 0-24-16,-8-10 12 15,-4-4-12-15,4-10-16 16,8 4 0-16,3-7 20 16,13-1-8-16,14-2-56 15,13 6 24-15,22-4-8 16,9 8 20-16,11 10 16 15,0 3 0-15</inkml:trace>
          <inkml:trace contextRef="#ctx0" brushRef="#br0" timeOffset="83161.0827">7197 6186 800 0,'0'-17'296'0,"0"17"-232"0,11-11-16 0,-3 8 160 16,11 3-124-16,8-3 8 15,4-4-52-15,16 7-20 16,7 7-12-16,-7-1-24 16,3 5 8-16,-8-1-708 15,-3 4 388-15</inkml:trace>
          <inkml:trace contextRef="#ctx0" brushRef="#br0" timeOffset="82965.0059">7553 5866 768 0,'-16'-21'284'0,"16"21"-220"0,-15-20-20 0,3 9 208 15,8 8-148-15,-15-7 36 16,7 6-84-16,-7-3-24 16,4 4-20-16,-13 6 0 15,9 8-8-15,-16 13 8 16,8 3-8-16,-8 25 40 16,12-1-20-16,-4 11-12 15,8 0-8-15,7-3 4 16,4-8-4-16,16-13 40 15,4-3-20-15,22-11 20 16,1-4-24-16,16-9-448 16,-5-1 232-16</inkml:trace>
        </inkml:traceGroup>
        <inkml:traceGroup>
          <inkml:annotationXML>
            <emma:emma xmlns:emma="http://www.w3.org/2003/04/emma" version="1.0">
              <emma:interpretation id="{08A1F356-ACF7-4940-B6A7-8D14073D33E7}" emma:medium="tactile" emma:mode="ink">
                <msink:context xmlns:msink="http://schemas.microsoft.com/ink/2010/main" type="inkWord" rotatedBoundingBox="12777,6598 13172,6608 13167,6811 12772,6801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2077.008">8571 6358 652 0,'-4'10'244'0,"4"-10"-192"0,27 7-12 0,-4-7 12 16,8 4-36-16,16-4 56 15,-1 3-40-15,12-3-128 16,-4 0 48-16</inkml:trace>
          <inkml:trace contextRef="#ctx0" brushRef="#br0" timeOffset="101913.5696">8772 6244 696 0,'-15'-13'256'0,"15"13"-196"0,4-14-20 0,-1 7 84 32,9 4-76-32,4-4-44 0,-1 3-8 0,4-3 32 15,5 7-16-15,-1-3 44 16,0 3-32-16,0-3-12 16,1 6-8-16,-13-3-192 15,1 7 104-15</inkml:trace>
        </inkml:traceGroup>
        <inkml:traceGroup>
          <inkml:annotationXML>
            <emma:emma xmlns:emma="http://www.w3.org/2003/04/emma" version="1.0">
              <emma:interpretation id="{7E12F087-22AD-4E50-B7CC-F8108C7FCE93}" emma:medium="tactile" emma:mode="ink">
                <msink:context xmlns:msink="http://schemas.microsoft.com/ink/2010/main" type="inkWord" rotatedBoundingBox="13735,6117 15056,6149 15031,7200 13710,7168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2632.1274">9581 5880 580 0,'-7'-17'216'0,"7"17"-168"0,-4 17-12 0,0 7-4 16,0 7-24-16,4 24 4 15,0 3-4-15,-8 11 20 16,8-3-16-16,-8-5 12 15,8-9-12-15,-3-4 28 16,6-6-24-16,-3-11 48 16,0-4-36-16,0-20 92 15,4-4-68-15,0-16 12 16,8-5-40-16,-1-16 12 16,5 3-20-16,11-17-36 15,0 7 12-15,8-8-60 16,4 12 36-16,-1 9-12 15,-7 7 28-15,-7 18-28 16,-1 17 28-16,-31 3 16 16,4 4 0-16,-23-1 0 15,0 4 4-15,-16 0 12 16,9-3-8-16,-9-7 32 16,12 0-24-16,-4-8 32 15,8-2-32-15,8-4-12 16,3 0-8-16,8 3-32 0,8 1 20 15,4 3-100-15,4 6 64 16,4 8 76-16,-1 7-8 16,5 6 24-16,3 4-24 0,8-4 44 15,0-3-32-15,0-7 84 16,4-3-64-16</inkml:trace>
          <inkml:trace contextRef="#ctx0" brushRef="#br0" timeOffset="102831.1564">9895 6351 624 0,'-8'-7'228'0,"8"7"-176"0,19 17-16 0,-11-3 132 15,0 3-100-15,4 11 60 16,3 6-72-16,-3 8 20 16,7-1-44-16,0 0 52 15,8-3-48-15,-7-10 80 16,-1-8-64-16,0-3-264 15,1-3 112-15,-9-10-432 16,-3-1 300-16</inkml:trace>
          <inkml:trace contextRef="#ctx0" brushRef="#br0" timeOffset="102979.552">10065 6375 652 0,'0'-7'244'0,"0"7"-192"0,0 7-12 15,-4 0 100 1,4 14-84-16,-15 13 4 15,7 4-36-15,-15 21 28 16,7-8-28-16,-15 1 76 0,0-4-56 0,0-10 32 16,12-7-44-16</inkml:trace>
          <inkml:trace contextRef="#ctx0" brushRef="#br0" timeOffset="103306.9215">10119 5732 456 0,'-4'-21'168'0,"4"21"-128"0,12-3-16 0,-8 3 68 15,0 3-56-15,0 1-12 16,3 2-16-16,1 5 44 15,0 3-28-15,-4 6 32 16,0-6-28-16,-8 7 28 16,4-1-32-16,-8 1 40 15,0 3-36-15,-7-10 12 16,7 3-24-16,0-7 36 16,4 1-28-16,8-15 4 15,8 4-16-15,23-10 12 16,3 6-16-16,21-6 40 15,3 0-24-15</inkml:trace>
          <inkml:trace contextRef="#ctx0" brushRef="#br0" timeOffset="103550.0679">10545 6313 768 0,'4'4'284'0,"-4"-4"-220"0,23 0-20 0,-3 0 68 16,3 0-72-16,16 0 8 15,-1 0-28-15,16-4 40 16,1 4-32-16</inkml:trace>
          <inkml:trace contextRef="#ctx0" brushRef="#br0" timeOffset="103759.6278">10843 6035 664 0,'-11'17'244'0,"11"-17"-188"0,-12 69-16 15,4-32 56 1,8-6-60-16,-11 18 32 16,-5-1-40-16,5 14 36 0,3-4-36 15,-4 4 48-15,8-7-44 0,0-10 72 16,8-11-56-16</inkml:trace>
        </inkml:traceGroup>
        <inkml:traceGroup>
          <inkml:annotationXML>
            <emma:emma xmlns:emma="http://www.w3.org/2003/04/emma" version="1.0">
              <emma:interpretation id="{CF6B2D61-3F27-4CFA-B53F-2E0E2F27DAFD}" emma:medium="tactile" emma:mode="ink">
                <msink:context xmlns:msink="http://schemas.microsoft.com/ink/2010/main" type="inkWord" rotatedBoundingBox="15627,6097 17060,6131 17028,7481 15595,7447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5267.683">12512 6279 832 0,'-12'-7'308'0,"12"7"-240"0,16 7-20 16,3-14 28-1,8 7-52-15,23-10 76 16,8 6-52-16,8 1-24 0,0 3-16 0</inkml:trace>
          <inkml:trace contextRef="#ctx0" brushRef="#br0" timeOffset="105442.1643">12848 5973 632 0,'-19'-11'236'0,"19"11"-184"0,0 35-16 0,-4-8 36 16,4 1-48-16,-4 17 16 15,4 3-24-15,-7 3 52 16,-1-3-36-16,0 8 80 15,4-5-60-15</inkml:trace>
          <inkml:trace contextRef="#ctx0" brushRef="#br0" timeOffset="104688.6604">11552 5718 580 0,'7'-10'216'0,"-7"10"-168"0,4 24-12 0,-8-4 24 16,4 5-40-16,-7 30 36 15,-1 10-32-15,0 11 20 16,-7-1-24-16,-1-2 8 16,8-8-16-16,-11-7-16 15,7-13 0-15,-3-10 48 16,3-1-24-16,-3-13 88 16,7-8-60-16,0-16 4 15,5 0-32-15,10-18 24 16,5 4-28-16,15-21-12 15,4 7-8-15,15-14-68 16,5 7 40-16,3 4-12 16,-4 13 24-16,-11 1-12 0,0 9 16 15,-16 8-8-15,-4 10 12 16,-19 3 8-16,-7 7 4 0,-21-3 24 16,1 3-12-16,-15-10 12 15,-1 7-12-15,4-4-8 16,8 7 0-16,1-6-16 15,10 2 8-15,9-2 12 16,7 3-4-16,11-4 24 16,13 4-16-16,7-1 40 15,4 1-28-15,0-3 32 16,4 2-32-16,-4-2 64 16,-4 2-48-16,0-6 36 15,0 0-44-15,4-7 8 16,-12 0-24-16,1-7-52 15,-1 4 20-15,-11-4-24 16,7 3 24-16,-11 1-60 16,-4 3 40-16,0 3-28 15,-4 8 40-15,-4 3-16 16,1-1 24-16,-1 5 16 16,4-1 4-16,-4-3 68 15,16 3-40-15,0-10 68 16,3-1-60-16,1-9 64 15,7 0-64-15,5-8-24 16,-1 4-16-16,-8-3 0 16,1 3 0-16,-12 7-80 0,-4 7 44 0,-8 14-76 15,4 3 68 1,-8 24-44-16,1 4 52 0,3 13 48 16,0-3-8-16,5 3 40 15,3-10-28 1,-8 0 32-16,8-10-32 0,-4-7 64 15,4-7-44-15,-8-14 100 16,0-3-80-16,-11-21 12 16,4 0-44-16,-20-13 24 15,4 2-32-15,-16-9 4 16,12 3-12-16,1-7 4 16,10 7-8-16,13-7-12 15,11 10 4-15,15-7-260 16,12 4 144-16,12-13-420 15,0 6 304-15</inkml:trace>
          <inkml:trace contextRef="#ctx0" brushRef="#br0" timeOffset="105036.0636">11950 5718 728 0,'8'-21'268'0,"-8"21"-208"0,23-7-16 0,-11 4 44 16,0 6-56-16,3-3-20 15,1 7-12-15,-9 7 0 16,5-4 0-16,-12 8 24 16,0-5-12-16,-4 1 56 15,0 0-36-15,0-4 36 16,8-3-36-16,12 0 96 16,7-4-72-16,27-6 92 15,8 3-88-15</inkml:trace>
        </inkml:traceGroup>
        <inkml:traceGroup>
          <inkml:annotationXML>
            <emma:emma xmlns:emma="http://www.w3.org/2003/04/emma" version="1.0">
              <emma:interpretation id="{B174DFEA-A0D4-4A7D-87C0-9D88C3E83210}" emma:medium="tactile" emma:mode="ink">
                <msink:context xmlns:msink="http://schemas.microsoft.com/ink/2010/main" type="inkWord" rotatedBoundingBox="17714,6063 18539,6082 18510,7318 17684,7298"/>
              </emma:interpretation>
              <emma:one-of disjunction-type="recognition" id="oneOf33">
                <emma:interpretation id="interp37" emma:lang="" emma:confidence="0">
                  <emma:literal>k,'</emma:literal>
                </emma:interpretation>
                <emma:interpretation id="interp38" emma:lang="" emma:confidence="0">
                  <emma:literal>his'</emma:literal>
                </emma:interpretation>
                <emma:interpretation id="interp39" emma:lang="" emma:confidence="0">
                  <emma:literal>be'</emma:literal>
                </emma:interpretation>
                <emma:interpretation id="interp40" emma:lang="" emma:confidence="0">
                  <emma:literal>k,"</emma:literal>
                </emma:interpretation>
                <emma:interpretation id="interp41" emma:lang="" emma:confidence="0">
                  <emma:literal>kiss</emma:literal>
                </emma:interpretation>
              </emma:one-of>
            </emma:emma>
          </inkml:annotationXML>
          <inkml:trace contextRef="#ctx0" brushRef="#br0" timeOffset="105982.2638">13630 5735 664 0,'8'-3'244'0,"-8"3"-188"0,16 14-16 0,-16 3 4 16,0 3-32-16,-8 35 12 15,0 4-12-15,-11 17 36 16,-1-1-24-16,5-6-32 15,0-3 4-15,-5-15 8 16,1-6 0-16,7-11 96 16,4 1-56-16,-3-25 112 15,3-3-84-15,8-14 8 16,8 0-48-16,3-10 12 16,9 0-24-16,7-14-16 15,4 3-8-15,-4-10-76 16,8 7 44-16,-4 4-64 15,-4 10 56-15,-16 13-24 16,5 4 44-16,-20 4 12 16,-4 6 8-16,-7 7-24 15,-1-6 16-15,-11 2 40 16,8 1-16-16,-8-4 16 16,15 4-16-16,-7 0 12 15,19 0-16-15,-4 3 76 16,8-3-48-16,11 3-4 15,5-3-20-15,-1 3 32 16,8-3-20-16,-7-1 64 16,-1 5-48-16,-11-1-68 15,11 0 8-15</inkml:trace>
          <inkml:trace contextRef="#ctx0" brushRef="#br0" timeOffset="106326.9142">13847 6468 748 0,'8'-17'276'0,"-8"17"-216"0,12-10-16 0,-5 3 112 16,5 7-96-16,-4 0 20 16,11 3-48-16,-11 8-32 15,11 2 0-15,-11 11-8 16,11 11 0-16,-19 3 16 16,12 3-4-16,-16 0 52 15,-4-3-32-15,-15-4 24 16,4-3-28-16,-12-6 0 15,4-1-12-15,-12-4 20 16,12-3-16-16,-4-6-4 16,15-1-4-16,-3-3-4 15,7 3 0-15,8-6-20 16,8 3 12-16,8-7 12 16,7 3 0-16,5-3 24 15,3 0-16-15,4 0 40 16,0 0-28-16,3-3 12 15,-10 3-20-15,-5-4-308 16,-4 4 160-16</inkml:trace>
          <inkml:trace contextRef="#ctx0" brushRef="#br0" timeOffset="106463.8266">13781 6802 748 0,'-11'-17'276'0,"11"17"-216"0,27-21-16 0,-15 14 92 15,7 7-84-15,8-7 8 16,-4 7-40-16,12-3 48 15,0 6-36-15,4-3-164 16,-1 4 68-16</inkml:trace>
          <inkml:trace contextRef="#ctx0" brushRef="#br0" timeOffset="106982.7015">14091 5701 748 0,'8'-14'276'0,"-8"14"-216"0,35-17-16 15,-20 10 56 1,5 4-64-16,-1-1 24 16,4 4-40-16,-7 7-52 15,-5 3 16-15,-3 7 4 0,4 1 8 16,-12-1 48-16,0 0-24 0,-8-7-20 15,4 4 0-15,-4-7 68 16,8 0-36-16,4-10 32 16,8 3-36-16,23-7 44 15,7 0-40-15</inkml:trace>
        </inkml:traceGroup>
      </inkml:traceGroup>
    </inkml:traceGroup>
    <inkml:traceGroup>
      <inkml:annotationXML>
        <emma:emma xmlns:emma="http://www.w3.org/2003/04/emma" version="1.0">
          <emma:interpretation id="{87B0221A-5CEB-465C-B96A-95CF3373EADF}" emma:medium="tactile" emma:mode="ink">
            <msink:context xmlns:msink="http://schemas.microsoft.com/ink/2010/main" type="paragraph" rotatedBoundingBox="8196,7297 24509,7540 24489,8924 8175,86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E9FAE63-8F37-4EF3-A022-0966151CD86D}" emma:medium="tactile" emma:mode="ink">
              <msink:context xmlns:msink="http://schemas.microsoft.com/ink/2010/main" type="line" rotatedBoundingBox="8196,7297 24509,7540 24489,8924 8175,8681"/>
            </emma:interpretation>
          </emma:emma>
        </inkml:annotationXML>
        <inkml:traceGroup>
          <inkml:annotationXML>
            <emma:emma xmlns:emma="http://www.w3.org/2003/04/emma" version="1.0">
              <emma:interpretation id="{1C0D49A4-6817-491A-A105-2E111BB07469}" emma:medium="tactile" emma:mode="ink">
                <msink:context xmlns:msink="http://schemas.microsoft.com/ink/2010/main" type="inkWord" rotatedBoundingBox="8195,7337 12547,7402 12527,8693 8176,8628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15348.1019">5157 7352 832 0,'7'-13'308'0,"-7"13"-240"0,-19 0-20 15,7 0 168 1,-7 7-128-16,-16 6 16 15,4 1-60-15,-11 3-12 16,14 1-20-16,5 2-16 0,0-3 0 0,19 4-4 16,0-4 0-16,20-3 24 15,11 7-8-15,8-8-12 16,7 5 0-16,-7-1 4 16,-4 0 0-16,-15 4 0 15,-5 3 0-15,-22 0 8 16,-5 0-4-16,-23 0 16 15,5-3-12-15,-13-8 4 16,12-2-4-16,12-22-316 16,11 5 172-16</inkml:trace>
          <inkml:trace contextRef="#ctx0" brushRef="#br0" timeOffset="115605.7885">5509 7139 728 0,'-20'-17'268'0,"20"17"-208"0,-19 24-16 0,11 0 108 16,-3 4-92-16,-5 20 36 15,5 3-56-15,-9 42-16 16,9 0-12-16,-9 24 32 16,9-14-20-16,-9 4-4 15,5-21-12-15,-8-3 20 16,7-14-16-16,-11-7 24 15,4-11-24-15,-8-16-216 16,15-8 112-16</inkml:trace>
          <inkml:trace contextRef="#ctx0" brushRef="#br0" timeOffset="116594.4704">5397 7445 696 0,'3'-31'256'0,"-3"31"-196"0,20-6-20 0,-12 6 164 15,3 0-120-15,5 6 20 16,-1 8-64-16,4 3-16 16,1 7-16-16,-5 11 20 15,9-1-16-15,-24 8 40 16,3-5-28-16,-18-2 32 16,3-4-32-16,-19-11-12 15,4 1-8-15,-11-17 4 16,7 2-4-16,0-19-108 15,7-5 56-15,9-2-148 16,11 3 112-16,16-7-140 16,7 6 132-16,24-2 8 15,3-1 52-15,24 4 20 16,3 3 12-16,12 0 140 16,-7 4-76-16,-8-4 44 15,-5 4-64-15,-14-4 36 16,-13 4-44-16,-11-1 8 15,-3 8-28-15,-20-11 36 16,-1 7-28-16,-10 1 32 16,-1-5-32-16,-15-3 20 15,3 11-24-15,-11-4-8 0,4 4-8 16,-8 10 20-16,4-1-12 0,4 15-40 16,8 3 16-16,11 7 20 15,8 7-4-15,16 0 20 16,7 3-16-16,8-6 16 15,8-8-16-15,11-10-144 16,0-6 72-16,12-11-228 16,-4-7 164-1,4-10-76-15,-4-1 124 0,-7-16 68 16,-9 10 12-16,-11-14 44 16,-4 17-28-16,-7-3 216 15,-1 7-128-15,-11 3 52 16,-4 7-92-16,-8 21 16 15,0-7-48-15,-4 17 0 16,8 7-20-16,-4 7 36 16,4 0-24-16,0-7-12 15,8-7-8-15,-8-17 40 16,4 0-24-16,0-14 16 16,0 0-20-16,0-17-8 15,3 13-4-15,-3-20-148 16,4 7 80-16,3-7-24 15,9 4 48-15,7-4 0 16,0 7 24-16,16-4-8 16,3 11 12-16,12-4-8 15,0 15 8-15,-4-5 24 0,-3 4-4 16,-13 0 4-16,-7 1-4 0,-11 6 168 16,-9 0-92-16,-15-7 52 15,1 14-80-15,-9-7-24 16,0 0-20-16,1 0-20 15,7 13 4-15,8 1-24 16,7 3 16-16,13 1 4 16,3 2 8-16,4 11 24 15,0 0-12-15,-4-7 4 16,0 4-8-16,-16-8-8 16,5-2 4-16,-24-5 28 15,0-2-16-15,-30-8 12 16,7 1-16-16,-31-11-8 15,12 0 0-15,-12-7-4 16,15 7 0-16,12-14 8 16,20 8-4-16</inkml:trace>
          <inkml:trace contextRef="#ctx0" brushRef="#br0" timeOffset="114777.6052">4293 7507 456 0,'-4'0'168'0,"4"0"-128"16,12-3-16-16,-12-4 80 15,0 7-64-15,0 0 60 16,0-7-56-16,0 0 24 16,0 0-40-16,-8-3 44 15,4 3-40-15,-15-7-8 16,4 8-12-16,-13-5 16 15,9 4-16-15,-12-6 24 16,4 13-24-16,-8 0-40 0,8 6 16 0,-12 15 20 31,16 0-4-31,-4 10 36 0,12 3-24 0,11 1-24 16,15-1 4-16,9-10 28 16,7-7-16-16,4-17 8 15,7-3-8-15,5-18 12 16,4 0-12-16,-1-9 16 15,0 2-16-15,-3-17-48 16,0 7 24-16,-5-17 4 16,-11 4 8-16,-7-15 20 15,-5 8-8-15,-7-1-12 16,-4 15 0-16,-8 2 72 16,4 18-36-16,-8 17-4 15,0 7-16-15,-7 31-36 16,7 7 12-16,-11 24 48 15,7 0-16-15,-15 7-36 16,8-11 8-16,-1 11 28 16,1 0-12-16,-8-7 16 15,8-4-12-15,-1-13 20 16,13-7-20-16,-1-17 40 16,4-4-28-16,4-24-180 15,4-3 84-15</inkml:trace>
          <inkml:trace contextRef="#ctx0" brushRef="#br0" timeOffset="115066.8542">4758 7404 1048 0,'-23'31'388'0,"23"-31"-300"0,-31 31-28 0,15-21 260 16,5 11-188-16,-9-4-8 15,9-3-76-15,3 3-12 16,8-3-20-16,8-7-192 15,3 0 92-15</inkml:trace>
          <inkml:trace contextRef="#ctx0" brushRef="#br0" timeOffset="114916.4533">4831 6933 840 0,'-23'-7'312'0,"23"7"-244"0,-19 7-16 0,3 0 120 16,9 6-104-16,-13-2-8 15,5 9-40-15</inkml:trace>
          <inkml:trace contextRef="#ctx0" brushRef="#br0" timeOffset="117509.4024">7340 7466 800 0,'-31'10'296'0,"31"-10"-232"0,-23 28-16 0,7-18 212 16,8 4-152-16,-3 3 88 16,3 4-112-16,4-4-48 15,4 7-24-15,12-10 32 16,7 7-24-16,20-18-168 16,7 0 80-16,12-16-352 15,-3 6 232-15,3-14-56 16,-4 11 144-16,-15-11 72 15,3 11 20-15,-19-11 132 16,4 11-68-16,-19-11 148 16,0 14-120-16,-16-3 156 15,0 3-136-15,-3 7 72 16,-5 7-104-16,-3 3-20 16,7 4-32-16,5 3 12 15,3 11-20-15,8-4-4 16,11-7-4-16,5-3 48 15,-1 0-28-15,0-21-232 16,12 0 116-16,-8-7-84 16,1-3 104-16,-9-7-12 15,-3 10 48-15,-12-10 16 16,0 10 8-16,-8-10 12 0,8 10 0 16,-12-3-12-16,12 10 8 15,0 0-32-15,0 7 20 0,20 0 60 16,-1 0-24-16,8 0 36 15,12 7-28-15,0 0 16 16,-5 0-24-16,5-4-16 16,0 4-8-16,-12 0 12 15,0-7-4-15,-11 7-4 16,-5-7 4-16,-3 7-4 16,-8 3 0-16,-8 4 60 15,0 0-32-15,-11 3 52 16,15 7-48-16,-4-3 56 15,8 3-52-15,0 0 20 16,12-10-36-16,-4 0 16 16,3-4-20-16,5-17 20 15,-4 7-24-15,3-3 4 16,-3-4-8-16,-1-7-8 16,5 4 4-16,-5-8-68 15,-3 5 36-15,4-5-84 16,-5 5 60-16,5-1 8 15,-4 0 28-15,-8 7-24 16,8 0 24-16,-1 14 128 16,-3 0-60-16,-4 7 88 15,8-4-80-15,0 18 4 16,-4-11-40-16,3 4-76 16,5-11 28-16</inkml:trace>
          <inkml:trace contextRef="#ctx0" brushRef="#br0" timeOffset="116808.5402">7491 7170 1404 0,'-8'-27'516'0,"8"27"-400"0,-19-18-32 16,3 15 88 0,9 3-112-16,-17 10-24 15,9-3-24-15,-5 17-24 16,9 4 8-16</inkml:trace>
        </inkml:traceGroup>
        <inkml:traceGroup>
          <inkml:annotationXML>
            <emma:emma xmlns:emma="http://www.w3.org/2003/04/emma" version="1.0">
              <emma:interpretation id="{FB3BB7F0-D75A-4D05-9EB7-397D97CA88C3}" emma:medium="tactile" emma:mode="ink">
                <msink:context xmlns:msink="http://schemas.microsoft.com/ink/2010/main" type="inkWord" rotatedBoundingBox="13655,7644 16808,7691 16798,8327 13645,8280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19230.1453">9457 7521 384 0,'-7'-14'140'0,"7"4"-108"0,4 3-8 0,-4 0 100 15,3 7-72-15,-3 0 104 16,4 0-92-16,-4 0 16 15,0 14-48-15,-4 3 12 16,4 7-24-16,-3 14 0 16,-1 0-12-16,0 0 20 15,4 0-16-15,-4-14 48 16,8 3-32-16,-4-16 48 16,8-4-44-16,-1-21 28 15,5 3-32-15,-1-13-8 16,1-3-12-16,4-4-24 15,3 0 8-15,0-7 4 16,1 14 4-16,-1 0-36 16,0 10 20-16,-3 0-48 15,3 11 36-15,1 6 32 16,-1 4 0-16,4 7 8 16,0-4-4-16,8 4 20 15,0-7-16-15,0 0 40 16,0 3-28-16,-4-13 4 0,0 3-16 0,-7-7 0 15,-1 0-4-15,-11-7 28 16,0 4-20-16,-16-11 4 16,-4 4-12-16,-11-4-8 15,4-3 4-15,-12 11 4 16,4-5-4-16,-8 18 16 16,4 0-12-16,-4 18 16 15,8 2-16-15,4 18 16 16,7-7-16-16,12 17-4 15,12-3 0-15,23 7 40 16,4-11-24-16,19-10 8 16,4 0-16-16,4-17-8 15,-4-4 0-15,8-20-192 16,4-4 104-16,-5-21-60 16,1 4 80-16,-12-20 84 15,4 6-8-15,-19-10 0 16,0 3-8-16,-16-10 20 15,-4 14-12-15,-3-3 136 16,-8 13-80-16,-1 3 24 16,1 15-56-16,-8 6-40 15,4 11 0-15,-16 13 0 16,5 10 4-16,-20 11 24 16,-4 4-12-16,-4 10 4 15,0 3-8-15,4 14-8 16,8-4 4-16,15 11-4 0,8-10 0 15,27-11 44-15,4-10-24 16,23-7 24-16,-7-11-24 0,7-20-16 16,4 7-8-1,-12-28-104-15,1 4 60 0,-8-17-32 16,-8-1 44-16,-12-9 24 16,-4 6 8-16,-11 0-8 15,-4 14 8-15,-7 3-32 16,-1 14 20-16,-8 14-28 15,9 0 24-15,-5 17 8 16,8 4 12-16,-4 6 32 16,8 4-16-1,0-4 4-15,4-3-12 0,12-10 28 16,-5-4-20-16,16-13-100 16,1-4 40-16,-1-11-192 15,0 4 132-15,-4-13-140 16,-4 9 140-16,-11-9-68 15,0 3 100-15,-8-4 36 16,4 18 28-16,-4 3 112 16,0 10-56-16,0 14 104 15,7 3-88-15,9 4 60 16,7 4-72-16,12-8 24 16,0 1-44-16,11-14 0 15,-3-1-20-15,7-13 36 16,0-3-24-16,1-14-4 0,-9 0-12 15,-3-18 20-15,0 4-16 16,-20-14 4-16,1 1-8 0,-9-4 12 16,-7-1-12-16,-8-2-4 15,0 6 0-15,-7-3 108 16,3 17-60-16,-8 10 32 16,9 18-48-16,-9 17-24 15,5 6-4-15,-1 25 16 16,8-4-12-16,0 21 40 15,4-10-28-15,-4 10-76 16,12-11 28-16</inkml:trace>
          <inkml:trace contextRef="#ctx0" brushRef="#br0" timeOffset="120347.1144">11114 7483 652 0,'-19'-38'244'15,"19"38"-192"-15,27-6-12 0,-12 6 48 16,5 0-56-16,11 3 60 16,4 4-56-16,19-4 0 15,4 4-20-15,23 0 24 16,0-4-24-16,5-6 4 16,-13 6-12-16,-11-3-8 15,-8-10 4-15,-11 0 100 16,-16 3-56-16,-8-10 24 15,1 0-40-15,-13-8 12 16,-3 5-24-16,-4-1-44 0,4 11 12 0,-4 3-220 16,0 10 132-16,0 4-252 15,0 7 200-15,-4 0-172 16,4 3 184-16,-7 0 36 16,3 0 68-16,-8 1 36 15,0-1 0-15,-15 7 220 16,8 0-116-16,-12 7 68 15,8 7-100-15,0 3-4 16,7-3-44-16,8 10-4 16,12-10-12-16,8-7 36 15,3-10-20-15,9-8-12 16,-1 5-8-16,8-22 12 16,-4-3-8-16,0-13 24 15,4 2-20-15,0-19 12 16,-4 9-12-16,-8-13 0 15,-3 17-4-15,-12-4 100 16,0 11-60-16,-12 3 104 16,-4 14-88-16,-3 7 32 15,3 14-56-15,1 10-24 16,3 0-8-16,8 10 8 16,4-7-8-16,11-3 40 15,4-7-24-15,16-13 20 16,0-4-24-16,8-18-44 15,-1 4 12-15,-11-24-120 16,-4 11 72-16,-15-18-44 0,-4 7 60 0,-16-10 8 16,-4 10 20-16,-3-7 4 15,-4 14 4-15,3 3-36 16,8 7 24-16,12 4-28 16,8 10 28-16,15 0 20 15,4 10 0-15,8-3 0 16,-5 7 4-16,1-7-4 15,-4 7 0-15,-8-4 24 16,1 0-12-16,-9-3 4 16,1 7-8-16,-9-7 4 15,1 0-8-15,-8 10 32 16,0-3-20-16,-4 10 40 16,0 0-32-16,-3 7 40 15,7 7-36-15,-4-7-16 16,8-4-4-16,-4-3 16 15,7 0-12-15,1-10 32 16,0 0-28-16,0-11 20 16,-1 1-20-16,1-11 20 15,0 3-24-15,0-6-4 16,3 0-4-16,-3-11-4 16,0 0 0-16,-1-13-44 15,1 7 24-15,-4-11 24 16,0 14 0-16,-4 3-60 15,0 11 28-15,0 17 72 16,4 3-20-16,0 17 108 16,-4 4-76-16,4 0 36 0,3 7-52 0,1-10-4 15,0-4-24-15,3-10-1056 16,1-8 572-16</inkml:trace>
        </inkml:traceGroup>
        <inkml:traceGroup>
          <inkml:annotationXML>
            <emma:emma xmlns:emma="http://www.w3.org/2003/04/emma" version="1.0">
              <emma:interpretation id="{38805D42-8EBF-463E-9165-63155FCFE204}" emma:medium="tactile" emma:mode="ink">
                <msink:context xmlns:msink="http://schemas.microsoft.com/ink/2010/main" type="inkWord" rotatedBoundingBox="17501,7777 18660,7795 18645,8837 17486,8820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21473.6104">13514 7504 664 0,'-15'-24'244'0,"15"24"-188"0,19-14-16 0,-7 0-32 16,3 7-12-16,5-10 12 15,-1 3-4-15,-4-6-12 16,5 3 4-16,-9 3 4 16,-3 10 0-16,-19 11-28 15,-5 10 16-15,-26 39-12 16,3 16 12-16,-27 31 8 16,8 4 4-16,8 23 16 15,15-13-8-15,15 0-12 16,17-20 0-16,22-18 84 15,4-17-48-15,24-21 36 16,-5-13-40-16,1-21 16 16,3-7-24-16,-7-28 28 15,-12 1-32-15,-8-29-4 16,1 8-8-16,-20-24-32 16,0 10 16-16,-20-17-12 15,1 10 12-15,-8 0 16 16,0 14 0-16,-12 4 24 15,0 20-16-15,1 7 32 16,11 10-28-16,-8 10 48 16,11 4-36-16,1 4 20 15,12 3-28-15,7 0 8 0,12-1-16 0,15-6 20 16,19 0-20-16,9-6-4 16,3-1-4-16,4-7-4 15,-8 4 0-15,-3-4 16 16,-9 7-8-16,-3-10-20 15,-8 10 4-15,-7 0 12 16,-1 4 0-16,-7-4 60 16,-5 7-36-16,-3-7-4 15,0 7-12-15,-4 7-28 16,0 3 8-16,-4 11 12 16,4 3 0-16,-7 14-12 15,7-1 4-15,0 8 4 16,3-7 0-16,5-4 16 15,4-6-8-15,3-7 16 16,-3-8-16-16,7-2 32 16,-3-4-24-16,-9-7 12 15,5 0-16-15,-16-11-44 16,4 4 20-16,-11-20-140 31,3 3 84-31,-4-18-56 0,4 5 72 0,8-5 8 16,4 4 28-16,12 7-32 15,7 11 28-15,12 3-20 16,0 17 24-16,7 7 52 16,-3 3-16-16,-4 17 60 15,-4-3-44-15,-8 7 64 0,-4-6-60 0,-7-1 52 16,-4 3-52-16,0-10 8 16,-1-3-32-16,-7-7 64 15,4-4-48-15,4-13-12 16,3-4-12-16,9-13-8 15,3-4 0-15,20-17 0 16,-1 6 0-16,24-9 16 16,-8 13-8-16</inkml:trace>
        </inkml:traceGroup>
        <inkml:traceGroup>
          <inkml:annotationXML>
            <emma:emma xmlns:emma="http://www.w3.org/2003/04/emma" version="1.0">
              <emma:interpretation id="{A7B8D856-3288-4619-83BE-37D82EAF1469}" emma:medium="tactile" emma:mode="ink">
                <msink:context xmlns:msink="http://schemas.microsoft.com/ink/2010/main" type="inkWord" rotatedBoundingBox="19637,7467 21657,7498 21640,8600 19621,8570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22031.1627">15620 7414 644 0,'4'-6'236'0,"-4"6"-180"0,0 13-20 16,-12-2 36-1,12 9-48-15,-19 42 0 0,4 4-16 16,-5 27 20-16,1-7-16 0,0 0 48 16,7-11-32-16,-4-6-24 15,5-14-4-15,-5-10 36 16,16-11-24-16,-11-20 44 15,3-4-32-15,4-20-120 16,-4 0 52-16,1-18-44 16,7 4 48-16,-8-28 16 15,8 1 12-15,0-28 20 16,15 6-4-16,-3-2-28 16,15 13 12-16,8 17-40 15,4 11 32-15,7 16 68 16,4 12-24-16,-3 23 116 15,-1 7-80-15,-19 14 28 16,-7 6-52-16,-28-2 64 16,8-4-52-16,-19-1 36 15,-1-9-48-15,-11-7 32 16,4-8-36-16,8-16-132 16,3 0 52-16,24-25-512 15,12 0 312-15</inkml:trace>
          <inkml:trace contextRef="#ctx0" brushRef="#br0" timeOffset="122254.7242">16317 7060 956 0,'-8'-3'352'0,"8"3"-272"0,-19 34-24 0,7-3 40 16,5 3-64-16,-13 18 24 15,9 0-36-15,-9 6 8 16,5-6-16-16,-5 13 20 15,9-3-20-15,-12 0 12 16,11-4-12-16,0-6 28 16,-3-7-24-16,-1-7-340 15,9-7 176-15</inkml:trace>
          <inkml:trace contextRef="#ctx0" brushRef="#br0" timeOffset="123109.6287">16495 7607 696 0,'23'-21'256'0,"-23"21"-196"0,12-20-20 0,-8 10 128 15,4 6-100-15,-8-6 24 16,0 3-52-16,-20-3-60 16,5 6 8-16,-20 11-16 15,8 3 16-15,-12 14-20 16,8 4 20-16,4 6 12 15,8 1 4-15,7-4-12 16,8 0 4-16,16-7 56 16,7-10-28-16,12-8 8 15,4 5-20-15,-4-22-112 16,0 11 52-16,-8-13-228 16,-4-5 156-16,-3-2-52 0,-4 3 100 15,-5 3 36-15,5 4 20 0,-4 3 164 16,3 7-80-16,1 0 104 15,3 10-96-15,1 0 72 16,3 4-84-16,-3 0 48 16,3-7-68-16,0 0 40 15,5-7-48-15,-9 0-12 16,1 0-12-16,-5 0-20 16,-3 6 4-16,-12-6 4 15,0 11 0-15,-4 3 0 16,1-1 0-16,-5 5-12 15,8 6 8-15,-4-7 56 16,5 3-28-16,3-2 52 16,3-1-44-16,5-7 36 15,4 0-36-15,7-10 0 16,1 0-20-16,7-10 20 16,4 3-20-16,7-13 4 15,-7 9-8-15,0-13-8 16,-4 10 4-16,-3-10-4 15,-5 7 0-15,-4-17 0 16,5 10 0-16,-9-7 0 16,5 7 0-16,-5 3-36 15,1 11 20-15,-4 6-84 16,0 15 60-16,-1 6 16 0,5 0 16 16,-4 17 52-16,3-3-24 15,-3 4 24-15,4-8-24 0,-1 4 8 16,5 0-16-16,-5-10 28 15,1-4-24-15,0-3 20 16,3-4-20-16,-3-6 28 16,3 2-28-16,1-12-4 15,-1-1-8-15,4-21-16 16,5 1 8-16,-1-28 20 16,4 13-8-16,-8-9-4 15,5 6 0-15,-21 7-32 16,-3 14 16-16,-15 10-76 15,0 11 52-15,-13 17 76 16,9 10-20-16,0 14 24 16,7-4-28-16,16 4 52 15,11-4-36-15</inkml:trace>
        </inkml:traceGroup>
        <inkml:traceGroup>
          <inkml:annotationXML>
            <emma:emma xmlns:emma="http://www.w3.org/2003/04/emma" version="1.0">
              <emma:interpretation id="{9A418247-A393-4C04-88DD-159F44822A06}" emma:medium="tactile" emma:mode="ink">
                <msink:context xmlns:msink="http://schemas.microsoft.com/ink/2010/main" type="inkWord" rotatedBoundingBox="22339,7877 24504,7909 24497,8389 22332,8357"/>
              </emma:interpretation>
              <emma:one-of disjunction-type="recognition" id="oneOf38">
                <emma:interpretation id="interp46" emma:lang="" emma:confidence="0">
                  <emma:literal>wave</emma:literal>
                </emma:interpretation>
                <emma:interpretation id="interp47" emma:lang="" emma:confidence="0">
                  <emma:literal>wane</emma:literal>
                </emma:interpretation>
                <emma:interpretation id="interp48" emma:lang="" emma:confidence="0">
                  <emma:literal>ware</emma:literal>
                </emma:interpretation>
                <emma:interpretation id="interp49" emma:lang="" emma:confidence="0">
                  <emma:literal>wove</emma:literal>
                </emma:interpretation>
                <emma:interpretation id="interp50" emma:lang="" emma:confidence="0">
                  <emma:literal>wome</emma:literal>
                </emma:interpretation>
              </emma:one-of>
            </emma:emma>
          </inkml:annotationXML>
          <inkml:trace contextRef="#ctx0" brushRef="#br0" timeOffset="124717.9687">18140 7593 464 0,'4'-31'176'0,"-4"31"-140"0,4-27-8 0,-8 13 164 15,4 4-112-15,-4-4 116 16,4 7-112-16,-4 0 0 16,4 7-48-16,-3 11-24 15,6 2-8-15,-3 22 20 16,8 3-12-16,0 13 12 15,7-3-12-15,9 1 20 16,-1-12-20-16,0-6 56 16,8 0-36-16,-4-17 12 15,-7-4-28-15,7-10 0 16,-8-3-8-16,-4-11 4 16,1 0-8-16,-4-10-108 15,-1 7 56-15,-7-3-32 16,8 13 44-16,-5 7-12 15,1 13 28-15,0 5-16 16,0 13 20-16,3-4-8 16,-3 1 12-16,15-4 36 15,-3-4-16-15,3-6 72 16,15-4-48-16,-7-6 4 16,12-4-20-16,-8-7 24 15,-4 0-24-15,-8-10 4 16,-4 0-12-16,-15-18-8 0,-4-3 4 0,0 1 4 15,0-5-4-15,-7-2-12 16,7 2 4-16,3 11-16 16,1 7 12-16,16 10-48 15,3 8 28-15,4 6 8 16,8 3 8-16,-4 4 20 16,7 0-4-16,13-7-12 15,-9 3 4-15,13-6 20 16,-5 3-8-16,-7-7 32 15,-9 3-24-15,-7-6 4 16,-11 3-12-16,-4-6-16 16,-5 2 4-16,-14-6 12 15,3 7-4-15,-12-4-12 16,-3 4 4-16,-8 3-32 16,11 3 20-16,-19 11-40 15,8 7 36-15,0 7 8 16,12 6 8-16,-12 7 4 15,19 4 0-15,0 0-12 16,8-3 8-16,8-4 48 16,0-7-24-16,7-11 36 15,8 5-32-15,-7-18-156 16,-1 0 72-16,-3-11-56 16,7-2 68-16,-11-18 16 15,11-4 20-15,-11-6 20 0,11 6-4 16,-7 4-12-16,-4 11 4 0,11 3 40 15,-3 6-24-15,-5 15 60 16,1 6-40-16,-4 7 56 16,11 7-52-16,-4 7 28 15,1 0-36-15,-1 0 16 16,5 4-24-16,-5-11 16 16,9-4-20-16,-17-6 36 15,9-3-28-15,-9-5 12 16,-3-2-20-16,16-21-16 15,-13 10-4-15,13-24 20 16,-5 7-8-16,-11-11-20 16,19 8 4-16,-11-1-12 15,3 8 8-15,-3 2-20 16,-8 8 20-16,8 7 40 16,-1 3-16-16,-7 3 52 15,4 7-36-15,-4 4 12 16,7 3-24-16,-11 1 8 15,0-1-12-15,8-3 20 16,0 3-20-16,-8-7 24 16,11 4-24-16,1-7 12 15,0-7-12-15,7-11 0 16,4 4-4-16,-7-13 12 16,15 3-12-16,-12-11-4 15,-4 11 0-15,5-4-16 16,-9 4 8-16,-3-4-4 15,12 4 0-15,-13 0 0 0,-7 7 0 0,12-4 8 16,0 7 0-16,-5-3 0 16,1 6 0-16,4 1-44 15,-1 3 24-15,5 3-20 16,3 8 24-16,0 2 0 16,-3 8 8-16,7 0 16 15,4 3-4-15,8-4 16 16,-4-2-12-16,4-8 24 15,-4 0-20-15,-4-10 32 16,0 0-28-16,-8-10-4 16,-3 3-8-16,-12-10 4 15,4 6-4-15,-16-6 8 16,8 4-8-16,-20-5-20 16,1 8 8-16,0 0-48 15,-1 6 28-15,13 11-28 16,-1 3 32-16,-4 21-8 15,1 4 20-15,11 16 68 16,11 4-28-16,36 1-212 16,7-5 96-16</inkml:trace>
        </inkml:traceGroup>
      </inkml:traceGroup>
    </inkml:traceGroup>
    <inkml:traceGroup>
      <inkml:annotationXML>
        <emma:emma xmlns:emma="http://www.w3.org/2003/04/emma" version="1.0">
          <emma:interpretation id="{71E9F4A9-D22F-4986-89AE-753E2C061E88}" emma:medium="tactile" emma:mode="ink">
            <msink:context xmlns:msink="http://schemas.microsoft.com/ink/2010/main" type="paragraph" rotatedBoundingBox="5394,8555 18765,8264 18813,10448 5442,10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77B342-01D3-423E-B1B8-41903DCE9F86}" emma:medium="tactile" emma:mode="ink">
              <msink:context xmlns:msink="http://schemas.microsoft.com/ink/2010/main" type="line" rotatedBoundingBox="5394,8555 18765,8264 18813,10448 5442,10739"/>
            </emma:interpretation>
          </emma:emma>
        </inkml:annotationXML>
        <inkml:traceGroup>
          <inkml:annotationXML>
            <emma:emma xmlns:emma="http://www.w3.org/2003/04/emma" version="1.0">
              <emma:interpretation id="{3AF814D3-9666-4F18-BF28-CAC9A396E1CB}" emma:medium="tactile" emma:mode="ink">
                <msink:context xmlns:msink="http://schemas.microsoft.com/ink/2010/main" type="inkWord" rotatedBoundingBox="5394,8555 8777,8482 8822,10563 5440,10637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06667.3373">3678 8708 488 0,'4'-7'180'0,"-4"7"-140"0,23 18-12 0,-12-5 144 15,1 5-100-15,7 9 32 16,5 4-60-16,-1 10 0 16,8 1-28-16,0-5 52 15,0 1-36-15,-8-7-40 16,0-3 0-16</inkml:trace>
          <inkml:trace contextRef="#ctx0" brushRef="#br0" timeOffset="206828.2604">4018 8667 756 0,'-7'-3'280'0,"7"3"-216"0,-16 17-20 16,1 0 48-1,7 4-60-15,-11 13 16 16,11 7-32-16,-15 11 44 15,-1-4-32-15,-3 0-384 16,8-3 192-16</inkml:trace>
          <inkml:trace contextRef="#ctx0" brushRef="#br0" timeOffset="206187.8023">3244 9197 488 0,'-4'-4'180'0,"4"4"-140"0,0 0-12 15,0 0 92 1,0 0-72-16,0 4 96 16,4 3-84-16,0 3 44 15,4 4-64-15,3 3 8 16,1 4-32-16,4-1 8 16,-1 1-12-16,1-4 36 0,3 4-24 0,-8-4-12 15,5-3-8-15,-4-11-356 16,-1 1 192-16</inkml:trace>
          <inkml:trace contextRef="#ctx0" brushRef="#br0" timeOffset="204126.2905">2524 8512 872 0,'20'-14'324'0,"-20"14"-252"0,15-3-20 15,-3-1-4 1,3 4-36-16</inkml:trace>
          <inkml:trace contextRef="#ctx0" brushRef="#br0" timeOffset="206391.3638">3465 9149 684 0,'-4'-4'252'0,"4"4"-192"0,0 0-20 0,-8 4 56 16,4 3-60-16,-11 3 4 15,-1 7-24-15,-15 4 24 16,8-1-24-16,-15 8 4 16,7-1-12-16,-8 1 20 15,8 0-16-15,0-8-12 16,12 1-4-16,-5-11-216 16,13-3 120-16</inkml:trace>
          <inkml:trace contextRef="#ctx0" brushRef="#br0" timeOffset="204680.9365">3105 8295 248 0,'0'0'92'0,"0"0"-72"0,0 28-4 0,0-4 148 15,0 3-92-15,-4 18 68 16,0 3-80-16,-4 18-16 15,1-1-28-15,-13 18-4 16,16-4-4-16,-11 3 64 16,7-13-40-16,-3-10 60 15,3-15-56-15,4-9 80 16,-4-11-64-16,4-14 36 16,4-3-52-16,0-24-12 15,12 0-12-15,-8-28 0 16,11 4-8-16,5-14-28 15,7 10 12-15,4-3-4 16,7 17 8-16,-10 7-28 16,6 13 20-16,-14 8-4 15,-9 6 12-15,-11 8 8 16,0 6 0-16,-19 4 24 16,0 3-12-16,-8-4 24 15,7 1-24-15,-7 0-40 16,8-4 16-16,7 0-8 15,4 4 12-15,1-1-20 16,14 4 16-16,-7 0-4 16,12 4 8-16,-4-4 8 15,3 0 0-15,-3-7 8 0,4 1-4 0,-5-5 32 16,1-2-20-16,-8-8-144 16,4 1 64-16</inkml:trace>
          <inkml:trace contextRef="#ctx0" brushRef="#br0" timeOffset="200428.4055">1262 9799 696 0,'-11'0'256'0,"11"0"-196"0,-4 0-20 0,0 0 40 16,8 0-52-16,3 0 52 15,5 7-48-15,7-4 20 16,5 1-32-16,14-4-8 15,5 0-8-15,11 0 40 16,0 0-24-16,4-4-8 16,-7 4-8-16,3-7 4 15,-11 1-4-15,-13-8 32 16,-2 0-20-16,-13-7 40 16,1 4-32-16,-13-7-12 15,-3 3-8-15,-7-3-16 16,-1 11 8-16,-15-11-4 15,3 17 0-15,-18-4 24 16,3 4-8-16,-23 4-28 16,7 6 8-16,-7 4-4 15,8 4 8-15,0 6-12 16,11 0 12-16,-4 7-12 16,16 0 8-16,0 7-36 15,12 0 28-15,-1 7 32 16,12 3-4-16,4 11-16 15,8-4 0-15,11 4 20 16,9-8-4-16,14-2 16 16,8-8-16-16,16-6-4 15,0-1 0-15,4-13 4 16,-4 0-4-16,-8-11 60 0,-4 1-36 0,0-11-12 16,-8 0-8-16,5-14-204 15,-9 1 108-15,-3-8-288 16,-4 1 208-16</inkml:trace>
          <inkml:trace contextRef="#ctx0" brushRef="#br0" timeOffset="203644.8273">1959 9014 612 0,'-12'-3'228'0,"12"6"-180"0,0 1-12 0,0-4 80 16,0 0-72-16,4 3 60 15,4 4-60-15,7 0 4 16,5 0-28-16,7-4 4 16,0 1-12-16,4-1 12 15,0 1-16-15,0-4 24 16,-4 3-20-16,-4-3 24 16,-3 0-24-16</inkml:trace>
          <inkml:trace contextRef="#ctx0" brushRef="#br0" timeOffset="203988.9124">2768 8698 488 0,'-23'-10'180'0,"23"10"-140"0,-12 0-12 16,4-7 144-1,8 14-100-15,-11-7-12 16,7 0-36-16,-4 6-20 16,4 12 0-16,-7 6 12 15,7 10-8-15,-8 25 40 0,8-1-24 0,-3 11-4 16,3-7-12-16,-12 7 20 16,5-18-16-16,-9 11 56 15,5-10-36-15,-16 3 56 16,8-7-52-16,-4-7 28 15,3-3-36-15,-7-14 36 16,12-3-36-16,-8-18 20 16,8-3-28-16,-5-20-36 15,13-4 8-15</inkml:trace>
          <inkml:trace contextRef="#ctx0" brushRef="#br0" timeOffset="208659.6318">4301 9028 644 0,'-19'-10'236'0,"19"10"-180"0,4 0-20 0,-1-4 88 15,9 4-76-15,15-6 52 16,8-1-60-16,19-7 8 16,4 7-32-16,4-3-8 15,-8 6-4-15</inkml:trace>
          <inkml:trace contextRef="#ctx0" brushRef="#br0" timeOffset="209454.76">4467 8760 572 0,'-3'-7'208'0,"3"7"-160"0,0 3-12 0,-4 4 12 16,4 4-32-16,-8 16 40 15,4 11-32-15,-7 10 4 16,7 4-16-16,-4-1 28 16,8-6-24-16,-8-7 20 15,8-4-20-15,-8-6 36 16,5-1-28-16,-9-9-4 15,8-1-12-15,0-7-296 16,4-3 156-16</inkml:trace>
          <inkml:trace contextRef="#ctx0" brushRef="#br0" timeOffset="208270.0969">3151 8089 392 0,'-7'3'148'0,"7"-3"-116"0,-4 4-8 0,4-4 40 15,0 3-40-15,-8 1 44 16,0-1-40-16,4 1 4 15,-3 2-20-15,-5 1-16 16,12 0 0-16,-15 0 20 16,7 3-8-16,-8 4-4 15,9 0 0-15,-9 3-16 16,4 0 8-16,-7 4 12 16,11 0-4-16,-11 6-12 15,11 1 4-15,-11 3 12 16,7 0-4-16,-11 3-4 15,4-3 4-15,3 0-4 16,5-4 0-16,-5 1-28 16,4-4 16-16,-3 0 12 15,7-3 4-15,-3-1-20 16,7 1 8-16,-8 0 12 16,4 3 0-16,-3 3-4 15,3 4 4 1,-4 4 12-16,5 3-8 0,-5 6-20 0,8 1 4 15,-4-7 32-15,5 0-16 0,-5 0 0 16,8-4-4-16,-8-3-16 16,16 0 8-16,-8-4 4 15,0-2 0-15,8-1 8 16,-5 0-4-16,-3 3-28 16,8-6 12-16,-8 6 12 15,8 4 4-15,0 4-12 16,-1-1 4-16,5 4-4 15,0 0 0-15,3-4 24 16,5-6-8-16,-1-1 16 16,4-3-16-16,-4 1-4 15,5-5 0-15,-5-3 20 16,4-3-12-16,-7-3-12 16,-1 2-4-16</inkml:trace>
        </inkml:traceGroup>
        <inkml:traceGroup>
          <inkml:annotationXML>
            <emma:emma xmlns:emma="http://www.w3.org/2003/04/emma" version="1.0">
              <emma:interpretation id="{9BE1761C-EFFB-47A3-B5C7-FD8C4B458792}" emma:medium="tactile" emma:mode="ink">
                <msink:context xmlns:msink="http://schemas.microsoft.com/ink/2010/main" type="inkWord" rotatedBoundingBox="9095,9020 10153,8997 10176,10051 9118,10074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11044.1354">5745 8753 580 0,'12'-28'216'0,"-12"28"-168"0,7-3-12 16,-7 0 164 0,0 6-116-16,-4 4-52 15,1 7-24-15,-5 10-20 0,8 7 4 0,4 7 52 16,3-7-24-16,5 0 44 31,4-7-36-31,3-11-16 0,0-2-4 0,1-8 0 16,7-6-4-16,-12-4 24 15,5 0-16-15,-5-7-32 16,1 7 12-16,-9-6-8 16,1 6 8-16,-8 7-28 15,0 3 20-15,-12 18-20 16,5 3 20-16,-9 17-8 16,5 4 12-16,-1 13-28 15,4-3 24-15,4 14 60 16,4 3-24-16,0-3-16 15,4-7-4-15,-8-10 68 16,0-7-36-16,-15-11 48 16,7-7-44-16,-11-9 24 15,4-8-32-15,-16-17 28 16,8-3-32-16,-8-14-12 16,12 0-8-16,4-11 4 15,11 4-4-15,12-3-64 16,11 10 32-16</inkml:trace>
          <inkml:trace contextRef="#ctx0" brushRef="#br0" timeOffset="210489.1288">4948 8595 392 0,'-4'10'148'0,"4"-10"-116"0,-8 38-8 16,8-11 100-16,-4 4-72 0,4 21 24 16,-4 3-44-16,-4 10-12 15,12-6-12-15,-8-4 56 16,1-17-36-16,-5-7 68 15,8-7-56-15,-8-3 72 16,8-11-64-16,0-14 8 16,4-2-32-16,8-25-12 15,7 3-8-15,12-24-24 16,4 8 12-16,11-4-40 16,1 10 28-16,-9 7-12 15,-7 7 20-15,-11 13 0 16,-5 8 4-16,-19 10 32 15,-3 3-12-15,-24 11-12 16,3-4-4-16,-14 4 4 16,7-1 0-16,-4-3 16 15,12 4-8-15,0 3-48 16,12-7 24-16,3 4-24 16,8 3 24-16,4-10 16 15,4 10 4-15,0-10 8 16,8 3-8-16,-5-3 24 15,5-1-16-15,-4-2 4 16,3-1-8-16,-3-3 28 0,4 0-20 16,-1-4-12-16,9 1-8 15,-5-1-16-15,1 4 12 0,-1 0-24 32,4 0 20-32,-3-4 4 0,-1 4 8 15,-3-3-12-15,0 2 8 16,-9-2 40-16,5 3-24 0,-4-7 0 15,0 3-8-15,4 1 12 16,-1-1-8-16,-3-3 24 16,0 0-20-16,4 0-32 15,3 4 12-15,-3-4 28 16,0 3-12-16,4-6 16 31,-1 3-12-31,1-4 0 16,3 8-4-16,-3-8 12 0,0 4-12 0,-1-3 16 15,1-1-16-15,-8-3 16 16,3 7-16-16,-11-3-4 16,4 3 0-16,-3-4 4 15,3 4-4-15,-4-3-56 16,4 6 28-16,-4-3-24 16,0 7 28-16,0 0 8 15,4 7 12-15,-4 0 16 16,4-1-8-16,-4 8-4 15,4 0 0-15,-3 10 12 16,6 0-8-16,-6 7 32 16,-1-4-24-16,-4 4-12 15,8-4-8-15,-8-3 40 0,0 0-24 0,-3-7 8 16,7-3-12-16,-8-7 48 16,5-1-32-16,-5-6 60 15,4 0-48-15,-3-10 28 16,7 3-36-16,-8-4 0 15,4 1-16-15,-3-7 0 16,7 6-4-16,-8-3-288 16,8 4 152-16,-7-4-336 15,7 3 264-15</inkml:trace>
        </inkml:traceGroup>
        <inkml:traceGroup>
          <inkml:annotationXML>
            <emma:emma xmlns:emma="http://www.w3.org/2003/04/emma" version="1.0">
              <emma:interpretation id="{414D6D1E-2AB4-4E35-BC85-DB8390005AB3}" emma:medium="tactile" emma:mode="ink">
                <msink:context xmlns:msink="http://schemas.microsoft.com/ink/2010/main" type="inkWord" rotatedBoundingBox="10606,8623 12848,8574 12877,9922 10635,9971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11243.7433">6426 8894 624 0,'-11'-14'228'0,"11"14"-176"0,7 11-16 0,1-8 96 15,8 4-80-15,7-4 8 16,8 4-40-16,8-7 32 16,3 4-28-16,5-4-40 15,-5 0 8-15</inkml:trace>
          <inkml:trace contextRef="#ctx0" brushRef="#br0" timeOffset="211453.224">6581 8643 696 0,'0'14'256'0,"0"-14"-196"0,4 48-20 0,-8-10 84 16,4 3-76-16,-4 24 32 16,4 1-44-16,-4-1 56 15,4-10-52-15,-3-7 28 16,6-6-40-16,-3-15-28 15,8-3 0-15,4-10-608 16,7-4 332-16</inkml:trace>
          <inkml:trace contextRef="#ctx0" brushRef="#br0" timeOffset="212440.2127">7166 8340 696 0,'4'21'256'0,"-4"-21"-196"0,-8 75-20 0,4-40 12 16,8-1-36-16,-12 14 32 15,4 1-32-15,-7 13 4 16,7-1-12-16,-8 5-8 16,8-1 4-16,-7-10 28 15,7-10-16-15,-8-11 40 16,4-3-32-16,-3-17 48 15,7-4-40-15,-4-20 20 16,8 0-32-16,4-28 0 16,8 0-12-16,3-13-16 15,4 6 4-15,5-3-60 16,-1 17 36-16,0 0-4 16,4 13 16-16,-7 1-24 15,-5 10 24-15,-11 4 4 16,-4 6 12-16,-12 4-12 15,1 4 8-15,-9 2 40 16,5 1-24-16,-1 7 16 16,5-1-16-16,-1 11-8 15,8-3 0-15,4 3 12 16,4-4-8-16,4 1 24 0,7-4-20 16,1-3 24-16,-1-1-24 15,-3 1 12-15,3-4-12 0,-3-3 28 16,0 0-24-16,-5-4-76 15,1 0 32-15,0-10-72 16,0 4 60-16,-1-11 16 16,5 0 20-16,-4-3-8 15,3 6 8-15,1-6 12 16,3 6-4-16,-3-2-20 16,4 2 8-16,-5 1-4 15,1 3 4-15,-8-4 0 16,0 8 0-16,-1-1 8 15,1 1 0-15,-4-4 24 16,0 0-12-16,0 0 48 16,8 6-32-16,0-2 12 15,0 3-24-15,-1-4-16 16,1 1-4-16,-4-1 12 16,0 1-4-16,0-1-12 15,3 4 4-15,-7-4 12 16,0 1-4-16,-4 3-4 15,4 0 4-15,-3-4-4 16,3 4 0-16,-4 0 16 16,0 0-8-16,-4-1-20 15,4 5 4-15,-3-4 12 16,3 3 0-16,-8 0 8 16,4 1-8-16,-3 2-12 0,7 5 4 15,-8-1 28-15,4 0-12 16,1 0-12-16,-1 0-4 0,0-3 28 15,8 0-12-15,-4-7 48 16,4 3-32-16,0-10 12 16,8 4-24-16,0-8-16 15,3 4-4-15,9-3 28 16,7 6-12-16,4-3 12 16,-8 0-12-16,0 0-32 15,-3 4 8-15,-13-4-240 16,1 0 136-16,-19 0-252 15,-1 0 212-15</inkml:trace>
          <inkml:trace contextRef="#ctx0" brushRef="#br0" timeOffset="212549.5038">7266 9255 696 0,'-4'-10'256'0,"4"10"-196"0,16-7-20 0,-4 4 120 16,-5 6-96-16,20-3 36 15,4 4-60-15,4-4 28 16,12 0-36-16</inkml:trace>
          <inkml:trace contextRef="#ctx0" brushRef="#br0" timeOffset="213231.8905">7785 8653 652 0,'0'-10'244'0,"0"10"-192"0,12-10-12 15,3 3 112 1,-3 3-92-16,15-3 0 16,0 4-36-16,4-1-8 15,-4 4-8-15,0 4-32 16,0 6 12-16,-15 7 4 16,-4 4 8-16,-16 13 16 15,-4-6-8-15,-15 10 4 16,8 0-4-16,-12 0 12 15,11-4-12-15,-3-6 4 0,12-4-4 16,-5-4-8-16,16-3 4 0,8-6 28 16,7-1-16-16,9-3 20 15,3 7-20-15,11-11 0 16,-3 7-8-16,-4 1-200 16,-4-1 104-16</inkml:trace>
          <inkml:trace contextRef="#ctx0" brushRef="#br0" timeOffset="213298.3591">7824 8805 652 0,'19'-11'244'0,"-19"11"-192"0,47-3-12 0,-20 3 12 15,0 3-36-15,11-3 4 16,9 4-12-16</inkml:trace>
          <inkml:trace contextRef="#ctx0" brushRef="#br0" timeOffset="213580.6341">8296 8165 600 0,'16'-7'224'0,"-16"7"-176"0,27 24-12 0,-8-4 168 16,8 8-120-16,16 24 72 15,-1 6-92 1,5 21 44-16,7-7-64 0,-15 45 24 16,-1-3-40-16,-30 13 72 15,-4-20-56-15,-39 7-4 16,-4-18-24-16,-26 7 96 15,6-10-64-15,-41-14-320 16,22-13 148-16</inkml:trace>
        </inkml:traceGroup>
        <inkml:traceGroup>
          <inkml:annotationXML>
            <emma:emma xmlns:emma="http://www.w3.org/2003/04/emma" version="1.0">
              <emma:interpretation id="{8E18EE7B-D408-42D5-8340-0E0A0C12F126}" emma:medium="tactile" emma:mode="ink">
                <msink:context xmlns:msink="http://schemas.microsoft.com/ink/2010/main" type="inkWord" rotatedBoundingBox="13391,10194 13732,10186 13737,10419 13396,10427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14364.1318">9411 9778 924 0,'0'-6'340'0,"4"6"-260"0,0-4-28 0,0 1 88 16,7 6-88-16,5-3 8 16,3 0-40-16,8-3-4 15,0 3-8-15</inkml:trace>
          <inkml:trace contextRef="#ctx0" brushRef="#br0" timeOffset="214527.0656">9213 9985 808 0,'-23'0'300'0,"23"0"-232"0,31 10-20 0,0-10 80 16,4 4-80-16,15-4 0 16,1 0-32-16,22-4-300 15,-3 1 152-15</inkml:trace>
        </inkml:traceGroup>
        <inkml:traceGroup>
          <inkml:annotationXML>
            <emma:emma xmlns:emma="http://www.w3.org/2003/04/emma" version="1.0">
              <emma:interpretation id="{4B75CCF4-57CA-44A9-86CD-323B2CB9999D}" emma:medium="tactile" emma:mode="ink">
                <msink:context xmlns:msink="http://schemas.microsoft.com/ink/2010/main" type="inkWord" rotatedBoundingBox="14390,8676 18772,8581 18813,10448 14431,10543">
                  <msink:destinationLink direction="with" ref="{19479430-F343-4BC9-A7DC-302EEB92652A}"/>
                </msink:context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15553.505">11803 8570 996 0,'27'-21'368'0,"-27"21"-284"0,24-10-24 0,-21 6 64 15,1 8-80-15,0-8-20 16,0 8-12-16</inkml:trace>
          <inkml:trace contextRef="#ctx0" brushRef="#br0" timeOffset="216059.0818">12307 8457 768 0,'-8'-21'284'0,"8"21"-220"0,4 7-20 15,-8 4-48 1,4 2-8-16,-4 15-32 16,4 3 28-16,-8 14 40 15,0 3-12-15,-7 14 8 16,7 0-12-16,-11 6-24 0,3-9 8 0,-7-4 76 16,4-17-40-16,-4-7 64 15,3-7-56-15,1-17 64 16,7 0-60-16,4-28 28 15,8 4-40-15,16-31-8 16,11 6-12-16,16-2-68 16,-1 9 32-16,5 8-16 15,-1 6 28-15,-7 11 0 16,-8 10 8-16,-12 3-12 16,-3 8 12-16,-20 6 12 15,0 0 0-15,-23-3-4 16,4 3 4-16,-12-3 28 15,4-1-16-15,4-2-56 16,7 3 16-16,13 3-24 16,10 7 28-16,13 3 8 15,7 1 12-15,8-1 16 16,0 4-8-16,0-3 40 16,-4-7-24-16,-7-4 12 15,-1-4-20-15,-11-6 8 16,3 4-12-16,-15-11-340 15,-3 0 176-15</inkml:trace>
          <inkml:trace contextRef="#ctx0" brushRef="#br0" timeOffset="216289.5316">12245 8550 840 0,'-24'-17'312'0,"24"17"-244"0,-4-28-16 0,8 14 112 16,8 4-100-16,7-11 36 16,8 4-60-16,8-3-24 15,0 6-8-15,4 4 0 16,0 6-4-16,-5 4 8 16,1 4-8-16,0 6-444 15,0 4 244-15</inkml:trace>
          <inkml:trace contextRef="#ctx0" brushRef="#br0" timeOffset="216481.9735">12763 8743 904 0,'4'17'332'0,"-4"-17"-256"0,16 21-24 16,-9-15 52 0,5 8-68-16,4-4-64 15,3 1 8-15</inkml:trace>
          <inkml:trace contextRef="#ctx0" brushRef="#br0" timeOffset="216974.0328">13298 8753 612 0,'0'3'228'0,"0"-3"-180"0,-8 42-12 0,-4-15 72 15,12 1-68-15,-15 17 52 16,11 6-52-16,-12-6-28 16,12-4-12-16,-3-6 44 15,7-8-24-15,-8-6 24 16,16-4-24-16,-8-10 96 15,7-4-64-15,-3-13 28 16,4 0-44-16,0-25 12 16,11 1-28-16,12-28 8 15,4 7-16-15,4-7-24 16,7 14 4-16,1 3-48 0,-1 21 28 16,1 7 8-16,-9 13 8 15,-11 8-24-15,0 6 20 0,-15 7 48 16,7 11-12-16,-11-4 24 15,4-4-24-15,-12-6-124 16,7-3 56-16,5-11-608 16,4-4 360-16</inkml:trace>
          <inkml:trace contextRef="#ctx0" brushRef="#br0" timeOffset="217427.0955">13309 8602 768 0,'-4'-4'284'0,"4"4"-220"0,12-3-20 0,-4-1 164 15,3 4-124-15,12-3 64 16,8 6-88-16,20-3-8 16,3 0-32-16,20-3 60 15,-5 3-48-15,24-4-284 16,-8 4 132-16</inkml:trace>
          <inkml:trace contextRef="#ctx0" brushRef="#br0" timeOffset="214947.3161">10251 9754 860 0,'-19'4'320'0,"19"-4"-248"0,-4 3-20 0,8-3-4 15,7 7-36-15,20-3 76 16,4 2-52-16,19 1 40 16,4-7-44-16,4-3 16 15,-4 3-28-15,-11-7 8 16,-1 4-16-16,-15-8 36 16,-4 4-24-16,-19-6 12 15,-8 2-20-15,-15-6-8 16,-13 3-4-16,-22-3-4 15,-4 7 0-15,-16 6-56 16,8 11 32-16,0 7-24 16,12 7 28-16,7 10-16 15,16 0 20-15,12 17 0 16,11 3 8-16,19 8 44 16,20-8-24-16,23-6 60 15,4-7-40-15,4-10 28 16,-8-11-32-16,0-14-88 15,-4-6 32-15,5-21-300 16,-13 0 184-16</inkml:trace>
          <inkml:trace contextRef="#ctx0" brushRef="#br0" timeOffset="215169.9081">10886 8973 976 0,'-43'-27'360'0,"43"27"-280"0,4-14-20 0,0 7 36 16,11 7-64-16,5-7-4 16,11 0-16-16,19-6 24 15,0 13-20-15</inkml:trace>
          <inkml:trace contextRef="#ctx0" brushRef="#br0" timeOffset="215428.6713">11768 8736 704 0,'-11'-21'264'0,"11"21"-208"0,8-7-12 15,-8 7 64 1,3 7-68-16,-6 10-28 15,-1 7-8-15,-4 35-32 16,4 3 16-16,-11 17 40 16,-1-3-16-16,-11-1 8 15,4-9-12-15,-12-4 92 0,0-11-56 0,-11-13 96 16,-1-7-80-16,-3-24 60 16,15-4-68-16,-8-23-12 15,12-4-24-15,8-24-520 16,12 3 272-16</inkml:trace>
          <inkml:trace contextRef="#ctx0" brushRef="#br0" timeOffset="362198.2044">12264 8261 60 0,'-8'-4'24'0,"8"1"-20"0,-8 3 0 0,5 0 52 15,-1 0-32-15,0 0-20 16,-4 0-4-16,-4 0 0 16,1 3 0-16,-1 1 0 0,1-1 0 15,-5 1-44-15,5-1 24 16,-5 4 32-16,4 0-4 15,1 0 8-15,-1 0-8 16,-3 3-16-16,-1 4 4 16,1-4 20-16,-1 4-8 15,1 0-20-15,-1 6 4 16,-3-2 12-16,3 2 0 16,5-3 8-16,-5 1-8 15,5-1-20-15,-1 0 8 16,4 0 12-16,1 0 0 15,-1 1-12-15,0-1 4 16,-3-3 4-16,3 3 0 16,0-7 16-16,-4 7-8 15,5-3-20-15,-5 0 4 16,4 0 12-16,1 3 0 0,3-3 8 16,0 3-8-16,0-3-12 15,0 3 4-15,0 0 4 16,4 0 0-16,-4 4 8 15,1 3-4-15,3-3-4 16,0-4 4-16,-8 7-48 16,4 3 24-16,-4-9 52 15,4 6-16-15,0 0-4 16,4-4-8-16,4 1 40 16,-4 0-24-16,4-4-8 0,4 0-8 15,-4 4 28-15,7-4-16 16,-3 0-12-16,0 4-8 15,-4-4 4-15,7-3 0 16,-7 3 0-16,4-3 0 16,-4 0 0-16,4-1 0 15,-1-2 0-15,1 2 0 16,-4-2 8-16,4 2-4 16,-4 1-12-16,3 0 4 15,5 0 4-15,3 0 0 16,-3-1 8-16,4 1-4 15,3 0-4-15,0 0 4 16,1-1 4-16,-1 1-4 16,8 0-20-16,0 0 8 15,4-4 20-15,-4 0-4 0,12 4-4 16,-4-7 0-16,-4 3-16 16,4 4 8-16,3-4 4 15,-3 1 0-15,-4-1-12 16,-4 0 8-16,0 1 4 15,4-1 0-15,4-3 24 16,4 0-12-16,7 3-20 16,12 0 0-16,-3 1-4 15,3-1 4-15,-4-3 24 16,4 0-8-16,-8 0-20 16,0-4 4-16,1-3 64 0,7-7-28 15,4 4 24-15,7-1-32 16,5 1-16-16,-4-4-8 15,-4 7 20-15,-1 0-8 16,-10-3-4-16,-1-4 0 16,0 0-4-16,4-7 0 15,8 0 16-15,3-3-8 16,1-4-12-16,-8-3 0 16,0-3 20-16,-4-4-8 15,-8 0 4-15,-3-4-4 16,-1 4-24-16,5-6 8 15,-1 6 32-15,-4 0-16 16,-3 0 0-16,-4 0-4 16,-4 0 4-16,-4-7-4 15,-8 0-4-15,-8-7 4 16,-3 1 12-16,-8-1-8 0,-4 0-4 16,-4 4 0-16,-4 3 4 15,0 0-4-15,1-3 16 16,-5 13-12-16,4 1-12 15,-11-1 0-15,0 8 12 16,-1 2-4-16,1-2-20 16,-8 3 8-16,-8 3 20 15,4 0-4-15,-15-7-20 16,11 1 4-16,-4-1 12 16,-8 0 0-16,-11 1 16 0,4 3-12 15,-12 3-12-15,-11 4 0 16,15 3-16-16,4-4 12 15,-12 4-4 1,1-3 4-16,-17-4 32 0,-6-3-12 16,-17 3-4-16,5 1-4 15,-5-5-16-15,-22 1 8 16,-9 0 12-16,5 7-4 16,-1-11 52-16,-15 4-32 15,4 3 8-15,19 7-20 16,16 4 0-16,15 3-4 15,16 3-32-15,15 4 12 16,24 0-408-16</inkml:trace>
        </inkml:traceGroup>
      </inkml:traceGroup>
    </inkml:traceGroup>
    <inkml:traceGroup>
      <inkml:annotationXML>
        <emma:emma xmlns:emma="http://www.w3.org/2003/04/emma" version="1.0">
          <emma:interpretation id="{FE0643CB-7201-4EA8-B5CF-CB98E4AE33E0}" emma:medium="tactile" emma:mode="ink">
            <msink:context xmlns:msink="http://schemas.microsoft.com/ink/2010/main" type="paragraph" rotatedBoundingBox="13636,11152 23275,10815 23434,15381 13795,1571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A18084C-D0C6-4A9F-BECB-60F961F9C9EB}" emma:medium="tactile" emma:mode="ink">
              <msink:context xmlns:msink="http://schemas.microsoft.com/ink/2010/main" type="line" rotatedBoundingBox="17384,11155 23250,10805 23344,12383 17478,12733"/>
            </emma:interpretation>
          </emma:emma>
        </inkml:annotationXML>
        <inkml:traceGroup>
          <inkml:annotationXML>
            <emma:emma xmlns:emma="http://www.w3.org/2003/04/emma" version="1.0">
              <emma:interpretation id="{12BD74A6-CB30-4ADF-8AF5-F1D71E24B2C9}" emma:medium="tactile" emma:mode="ink">
                <msink:context xmlns:msink="http://schemas.microsoft.com/ink/2010/main" type="inkWord" rotatedBoundingBox="17433,11981 17950,11950 17975,12373 17459,12403">
                  <msink:destinationLink direction="with" ref="{0544FA66-646A-4E0B-963C-153FB9357D87}"/>
                </msink:context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58470.9704">13259 11571 600 0,'-8'-7'224'0,"8"7"-176"0,-8 0-12 0,4-3 96 31,4 6-80-31,-7-3 68 0,7 0-68 0,-4-3-4 16,8 3-28-16,0-4 68 16,3 8-52-16,9-4-12 15,15 0-16-15,4 0 16 16,7 3-12-16,12-3-12 16,1 4-4-16,-1-4 4 15,-8 3 0-15,1-3 0 16,-9 0 0-16,-7 0 0 15,-4 0 0-15,-11 0 16 16,-4 0-8-16,-12 0 4 16,0 7-4-16,-12 3-8 15,4 1 4-15,-11 2-24 16,7 1 12-16,-3 7 4 16,3 0 4-16,-3 9-12 15,7 1 8-15,-8 7 4 16,9 0 0-16,-1-7-20 15,4 0 12-15,-4-7 20 0,8 0-4 0,-7-7 24 16,7 1-20-16,-8-11 12 16,8-4-12-16,-8-10 12 15,8 4-16-15,-11-18 4 16,11 0-4-16,-20-10 4 16,9 4-8-16,-9-11 52 15,1 11-32-15,-4-8 44 16,-1 8-40-16,5-1 4 15,4 7-20-15,7-3-32 16,12 11 8-16,7-5-12 16,9 8 12-16</inkml:trace>
        </inkml:traceGroup>
        <inkml:traceGroup>
          <inkml:annotationXML>
            <emma:emma xmlns:emma="http://www.w3.org/2003/04/emma" version="1.0">
              <emma:interpretation id="{2F7697C0-4EA5-482A-89BB-5B6814D3C31B}" emma:medium="tactile" emma:mode="ink">
                <msink:context xmlns:msink="http://schemas.microsoft.com/ink/2010/main" type="inkWord" rotatedBoundingBox="18598,11105 19669,11041 19720,11902 18649,11966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59101.1668">14459 10955 528 0,'-19'17'196'0,"19"-17"-152"0,-12 49-12 0,8-15 132 16,4 4-96-16,-4 17 60 16,8 0-72-16,0 0 20 15,0-7-44-15,0-7 52 16,3-3-48-16,-3-10 44 16,0-7-44-16,-8-11 60 15,4 4-56-15,-4-14 0 16,4-7-24-16,-3-14 8 15,6 0-16-15,5-16-56 16,8 2 24-16,3-10-76 16,12 8 56-16,4 2 0 15,3 18 28-15,-3 10-16 16,0 11 20-16,-4 9 4 16,-4 1 8-16,-7 14 8 15,-9-4-4-15,-7 0 32 16,-4 0-20-16,-15-4 4 15,3 1-12-15,-15-4-76 16,0-6 36-16,-4-8 4 16,4 4 16-16,3-7 20 15,9 3-4-15,3 1-36 16,12-1 16-16,8 1 92 16,4 6-36-16,7 0 44 15,8 8-48-15,4-8 0 16,4 4-24-16,-4-4 20 15,-4 0-20-15,-8-6 4 16,1 3-8-16,-9-4-8 16,1 1 4-16,-12-8-304 0,4 1 164 0</inkml:trace>
          <inkml:trace contextRef="#ctx0" brushRef="#br0" timeOffset="259434.0523">14412 10735 860 0,'-3'-14'320'0,"3"14"-248"0,3-10-20 16,-3 3 120-1,12 7-104-15,-4-7 60 16,11 4-72-16,8-4-44 16,4 7-8-16,4-7-12 15,4 7 0-15,3-10 44 16,1 10-24-16,-8-7-64 15,0 7 28-15</inkml:trace>
          <inkml:trace contextRef="#ctx0" brushRef="#br0" timeOffset="260092.3176">15256 11420 756 0,'12'7'280'0,"-12"-7"-216"0,43-4-20 0,-20 4 24 16,0 4-48-16,12-8-8 16,4 4-8-16</inkml:trace>
          <inkml:trace contextRef="#ctx0" brushRef="#br0" timeOffset="259962.4726">15341 11248 852 0,'8'-11'316'0,"-8"11"-248"0,8-20-16 0,0 9-20 15,3 8-28-15,5-7 16 16,3 3-12-16,1-4-20 15,3 8 4-15,-4 0-216 16,4 3 124-16</inkml:trace>
        </inkml:traceGroup>
        <inkml:traceGroup>
          <inkml:annotationXML>
            <emma:emma xmlns:emma="http://www.w3.org/2003/04/emma" version="1.0">
              <emma:interpretation id="{1634BC4B-A7AE-4242-A3A3-5E38AE08B5D0}" emma:medium="tactile" emma:mode="ink">
                <msink:context xmlns:msink="http://schemas.microsoft.com/ink/2010/main" type="inkWord" rotatedBoundingBox="20094,10994 23250,10805 23344,12383 20188,12572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60396.1257">15965 11079 612 0,'11'24'228'0,"-11"-24"-180"0,8 52-12 0,4-25 72 16,3 4-68-16,1 7 28 16,3-3-40-16,0-1 0 15,5-3-16-15,-5-4 20 16,4-2-20-16,-7-8-120 16,-1-3 60-16</inkml:trace>
          <inkml:trace contextRef="#ctx0" brushRef="#br0" timeOffset="260638.2706">16193 11086 704 0,'-8'3'264'0,"8"-3"-208"0,-11 31-12 16,-5-7 108-1,5 1-92-15,-13 12 0 16,5 1-36-16,-8 4 12 15,12-1-24-15,-16-7-32 16,11-3 12-16,-7-10-124 16,15 0 76-16,1-11-244 15,7 4 172-15</inkml:trace>
          <inkml:trace contextRef="#ctx0" brushRef="#br0" timeOffset="261044.5292">15907 10883 652 0,'7'-3'244'0,"-7"3"-192"0,4 0-12 16,-4-4 172-1,8 1-124-15,0-4 28 16,7 3-72-16,-3-6-8 15,7 3-24-15,-3-7-8 16,3 4 0-16,-3-7 12 16,-1 6-8-16,1-6-4 15,-5 10 0-15,-3-3-40 0,3 7 20 0,-7 3 32 16,0 3-8-16,4 7 0 16,-8 8-4-16</inkml:trace>
          <inkml:trace contextRef="#ctx0" brushRef="#br0" timeOffset="262080.2812">16588 10742 436 0,'-4'-10'160'0,"4"10"-124"0,-15 10-8 0,7-7 80 16,4 8-64-16,-4 2 104 15,8 8-84-15,-7 10 76 16,7 3-80-16,-4 21-12 16,0 1-32-16,0 12 52 15,8 1-40-15,-4-3 16 16,0-8-28-16,0-6 20 16,4-11-24-16,0-14 40 15,3-2-28-15,-7-19 64 16,0-2-48-16,4-21-24 15,0-1-16-15,0-23-80 16,4 0 44-16,3-11-100 16,5 11 76-16,-5-4 20 15,9 14 24-15,-1 0-12 0,4 11 16 16,-3-1-4 0,-1 11 8-16,-19 3 44 15,4 10-24-15,-8 4 24 0,-8 3-20 0,-3 8-24 16,-4-1 0-1,-1-3 32-15,-3 3-16 16,0-3 0-16,3-1-4 16,-3 1 20-16,8 0-12 15,-1 7 32-15,12-1-28 0,8 4 56 16,4 0-40-16,4 0 36 16,-1-3-36-1,5 0 44-15,-1-4-44 0,1-3-24 16,-1-4-8-16,1-3-124 15,-1 0 68-15,1 0-320 16,3 3 208-16</inkml:trace>
          <inkml:trace contextRef="#ctx0" brushRef="#br0" timeOffset="262139.9426">16847 11385 664 0,'8'7'244'16,"-8"-7"-188"-16,23 4-16 0,-11 3 56 15,0 6-60-15,3-6-12 16,4 10-16-16,1-3-8 16,3 3 0-16,-4-3 8 15,5 0-4-15</inkml:trace>
          <inkml:trace contextRef="#ctx0" brushRef="#br0" timeOffset="262283.9053">17118 11403 808 0,'-23'13'300'0,"23"-13"-232"0,-23 18-20 0,4 2 72 16,-1-10-76-16,-15 11 16 16,4-4-36-16,-7 11-48 15,11-4 12-15</inkml:trace>
          <inkml:trace contextRef="#ctx0" brushRef="#br0" timeOffset="262575.7106">17273 11131 840 0,'-8'-21'312'0,"8"21"-244"0,28-14-16 16,-9 4 68 0,4 7-76-16,20-8 8 15,3 8-32-15,16-4 4 0,-8 7-12 16,-3 0-140-16,-13 3 72 0,1 1-388 15,-12 3 248 1</inkml:trace>
          <inkml:trace contextRef="#ctx0" brushRef="#br0" timeOffset="262725.0805">17478 10962 852 0,'-4'14'316'0,"4"-14"-248"0,-7 58-16 0,-1-23 48 16,8-1-64-16,0 14-4 16,0-3-20-16</inkml:trace>
          <inkml:trace contextRef="#ctx0" brushRef="#br0" timeOffset="263621.6129">17881 11065 424 0,'-12'-13'156'0,"12"9"-120"0,-7-3-8 16,7 4 104-16,0-1-76 15,-4 1 104-15,0-1-96 16,0-2 40-16,-4 6-60 16,4 0 28-16,4 13-16 15,0 5-28-15,0 6-24 16,4 7-8-16,4 0 12 16,-4 3-4-16,7-6 8 15,5-11-8-15,11 7 8 0,-4-17-8 16,4-7-20-16,16-7 8 15,-4-7-56-15,-5-3 32 16,-3-4-36-16,-3-3 36 16,-9 0 0-1,0 7 20-15,-15-4 16 16,0 11 0-16,-16 6-4 16,-3 18 4-16,-4 14 20 15,-1 20-12-15,5 14 12 16,3 7-12-16,-3 10 12 0,11 17-16 15,4 4 4-15,0 3-4 16,-4-17-8-16,0-17 4 0,-8-11-4 16,-3-13 0-16,-4-10 24 15,-9-8-12-15,1-10-4 16,-4-10-4-16,-3-10 12 16,14-14-8-16,-7-14-4 15,4-11 0-15,4-9-4 16,11-8 0-16,4 4-20 15,8 7 12-15,4 7 12 16,3 6 0-16,1 8-20 16,7-1 8-16,-3 4-136 15,3 4 76-15,4-1-540 16</inkml:trace>
          <inkml:trace contextRef="#ctx0" brushRef="#br0" timeOffset="264027.3834">17908 10752 736 0,'-4'-20'272'0,"4"20"-208"0,-4-11-20 15,4 4 132-15,8 0-104 0,0-13 24 16,7-1-56-16,8-10-16 16,5 7-16-16,3-10 28 15,3 10-20-15,-7-4-48 16,1 11 16-16,-5 3-16 15,-4 11 20-15,-11 10 24 16,-4 10-4-16,-8 7 16 16,4 10-16-16,-4 4 24 15,4-3-20-15,4-5-260 16,0-2 136-16</inkml:trace>
          <inkml:trace contextRef="#ctx0" brushRef="#br0" timeOffset="264732.8315">18644 10439 476 0,'-20'-17'176'0,"20"17"-136"0,-11-7-12 0,3 0 48 15,8 14-48-15,-4-7 76 16,4 7-56-16,-4 17 108 16,8 3-88-16,-4 22 28 15,4 13-56-15,-8 6 28 16,4-2-36-16,-4 6 16 15,4-7-28-15,-8 8 36 16,-3-8-32-16,3-3 40 16,0-7-36-16,-3-10 28 15,-5-11-28-15,8-13 16 16,1-4-24-16,-1-17 0 16,4-3-12-16,-4-18-128 15,8 4 64-15,4-14-56 16,0 10 64-16,0-10-80 0,8 0 72 15,3 0-68-15,8 4 68 0,4-1 48 16,0 11 8 0,1-4-20-16,6 8 8 0,-3-1 4 15,0 3 8-15,-4 5 24 16,-3-1-12-16,-5 7 12 16,-4 0-12-16,-3-7 28 15,4 14-24-15,-13-7 4 16,1 0-12-16,-4 0-8 15,0 7 4-15,-11-1 12 16,3 1-8-16,-19-3-12 16,8 3 0-16,-12 0 4 15,3 3 0-15,-3-3 52 16,8 3-28-16,0 0 76 16,8 1-52-16,15 6 52 15,0 0-56-15,15 7 60 16,1 4-64-16,7 6-8 15,0-3-20-15,-8 0 16 16,5 4-16-16,-5-8-268 16,1 1 140-16,-5-4-592 0,-3-7 396 15,-8-10 8-15</inkml:trace>
          <inkml:trace contextRef="#ctx0" brushRef="#br0" timeOffset="265152.981">18973 11220 600 0,'-28'0'224'0,"28"10"-176"0,-3 1-12 0,-5 6 80 15,-4 4-72-15,8 3 8 16,4 3-32-16,4 1 4 16,8-4-12-16,-1-3 0 0,13-4-4 15,-1-10 4-15,-4 3-8 16,8-10-72-16,-3-10 36 15,-9 10-76-15,4-7 64 16,-11-7-16-16,-8 4 36 16,0-4-4-16,-4 7 16 15,-3 0 44-15,3 7-20 0,-8 0 112 16,1 7-68-16,7 7 48 16,-4 3-64-16,4-3 52 15,4 10-56-15,4 0 44 16,4 3-44-16,-4 11-36 15,3 10-4-15,-7 8 16 16,-7 9-4-16,3-3 40 16,-8-7-24-16,-3-10 20 15,-9-8-24-15,5-6 36 16,-8-10-32-16,-4-14-4 16,4-7-12-16,-4-3-304 15,4-15 160-15</inkml:trace>
        </inkml:traceGroup>
      </inkml:traceGroup>
      <inkml:traceGroup>
        <inkml:annotationXML>
          <emma:emma xmlns:emma="http://www.w3.org/2003/04/emma" version="1.0">
            <emma:interpretation id="{AE3E4F81-EEA8-4836-8F31-FF3045DEEDA3}" emma:medium="tactile" emma:mode="ink">
              <msink:context xmlns:msink="http://schemas.microsoft.com/ink/2010/main" type="line" rotatedBoundingBox="18461,12844 23189,12931 23174,13754 18446,13667"/>
            </emma:interpretation>
          </emma:emma>
        </inkml:annotationXML>
        <inkml:traceGroup>
          <inkml:annotationXML>
            <emma:emma xmlns:emma="http://www.w3.org/2003/04/emma" version="1.0">
              <emma:interpretation id="{4AC9E3DA-4BCF-4640-9C87-F32068063645}" emma:medium="tactile" emma:mode="ink">
                <msink:context xmlns:msink="http://schemas.microsoft.com/ink/2010/main" type="inkWord" rotatedBoundingBox="18461,12844 19715,12867 19700,13690 18446,13667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08788.82">14854 12937 716 0,'-12'7'264'0,"16"7"-204"0,-4 3-16 0,0-7-24 0,0 4-20 15,0-4 24-15,4 1-12 16,0-1 32 0,0-3-28-16,-1 0-428 15,5 0 224-15,8-14-164 0</inkml:trace>
          <inkml:trace contextRef="#ctx0" brushRef="#br0" timeOffset="309171.3387">15171 12972 372 0,'-19'51'140'0,"7"-16"-112"0,4 9-4 0,8-20 48 16,0-3-44-16,4-4 24 15,-4 4-32-15,0-7 52 16,0-4-40-16,0-3 72 16,-4-10-40-1,4-8-32-15,0-3-20 0,4-10-8 16,4 0-16-16,8-14 8 15,-1 4-4-15,8 0 0 16,8 3-12-16,0 3 12 16,0 7 4-16,0 4 4 15,-4 7 88-15,0 10-48 0,-3 0-8 16,-1 7-20-16,-4-4-20 16,0 8 4-16,-3-8 20 15,-4 0-8-15,-5-3-292 16,-3-3 152-16</inkml:trace>
          <inkml:trace contextRef="#ctx0" brushRef="#br0" timeOffset="309397.0418">15291 12669 716 0,'-4'-4'264'0,"12"4"-204"0,8-3-16 15,-9 3 80-15,9-3-76 0,3 3-12 16,8 3-20-16,4-3-68 16,4 0 28-16,8 0-544 15</inkml:trace>
          <inkml:trace contextRef="#ctx0" brushRef="#br0" timeOffset="308059.8814">14385 12672 144 0,'-7'-10'52'0,"7"3"-40"0,-8 4 0 0,4 3 52 0,-4 0-36 16,4 3 8-16,-3 1-24 15,-1 6 64-15,0 4-44 16,4 6 128-16,-3 11-88 16,3 21 8-16,-4 13-44 15,4-3 0-15,-4 0-20 16,1 0 0-16,-1-17-8 15,0-4 56-15,0-13-36 0,1-8 24 16,-1-9-32-16,4-1 36 16,0-10-32-16,4-17-4 15,0-7-12-15,4-4-16 16,4-13 4-16,7 3-32 16,5 7 20-16,11 3-12 15,3 11 16-15,9 7 0 0,0 13 4 16,-1 8 8-16,-7 2 0 15,-8 5-12-15,-8 2 8 16,-11-3 12-16,-12 1-4 16,-7-5 16-16,-13 1-12 15,-7-3-20-15,0-8 4 16,-3 4-92-16,3-11 52 16,4 1 4-16,7 0 28 15,5-1 12-15,7 4 4 16,8 0 16-16,4 7-8 15,4 0 16-15,7 13-16 16,1-2 32-16,-1 2-24 0,-3-2 48 16,-1-1-36-16,1-3-4 15,-4-8-16-15,-1 8 36 16,-3-7-20-16,0 0 4 16,-4-7-16-16,0 0-76 15,0-7 32-15,-4 0-356 16,0-3 212-1,8 3-128-15</inkml:trace>
          <inkml:trace contextRef="#ctx0" brushRef="#br0" timeOffset="308496.065">14292 12566 404 0,'-7'0'148'0,"11"0"-112"0,-1-7-12 0,-3 7 120 0,4-7-84 15,0 3 96-15,4-2-88 16,4-1 64-16,-1 0-76 16,8-4 56-16,5 1-60 0,7-4 16 15,7 1-40-15,5 2-16 16,3 1-8-16,-11 0-4 15,-4 3 0-15,-4 0 8 16,-7 3-4-16,-1 1-4 16,-11 3 4-16,3 3-236 15,-11 4 128-15,8 0-556 16</inkml:trace>
        </inkml:traceGroup>
        <inkml:traceGroup>
          <inkml:annotationXML>
            <emma:emma xmlns:emma="http://www.w3.org/2003/04/emma" version="1.0">
              <emma:interpretation id="{365315BA-591C-406E-AE39-25DC7790E632}" emma:medium="tactile" emma:mode="ink">
                <msink:context xmlns:msink="http://schemas.microsoft.com/ink/2010/main" type="inkWord" rotatedBoundingBox="20239,12969 23187,13024 23175,13668 20227,13613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11032.1715">17215 12948 364 0,'4'-21'132'0,"-4"11"-100"0,4-8-12 0,0 12 88 0,-4-5-64 16,0 1 36-16,-4-4-48 15,-4 0 8-15,-7 4-24 16,-5 0 64-1,-3 3-48-15,-8 3 60 0,-4 8-56 0,-7 6 72 16,-5 11-60-16,5 10 8 16,-1 10-32-16,8 0 48 15,12 1-40-15,15-8-16 16,12 0-8-16,15-9 16 16,16-5-12-16,12-3 12 15,7-3-12-15,8-7-192 16,-4-7 96-16,8-7-160 15,3-3 140-15,-3-11 44 16,-8-3 36-16,-15-3-12 16,-16-1 20-16,-12 0 48 0,-15 11-12 15,-11 10 148 1,-12 1-92-16,-4 12 28 0,-1 15-60 16,5 3 0-1,8 0-28-15,7 7-8 16,8-7-4-16,12-3 12 15,11-4-8-15,8-3 48 16,4-7-28-16,-1 0-68 0,1-7 20 16,-8 0-44-16,-3-7 32 15,-9-7-52-15,-7-10 48 16,-8 0-8-16,-4-4 24 0,-4-10 20 16,1 4 4-16,-1 0-12 15,0 10 4-15,4-1 4 16,8 1 0-16,4 7 0 15,3 0 0-15,5 7 0 16,3 3 0-16,4 3 0 16,5 4 0-16,-5 7 0 15,4 4 0-15,-4 9 24 16,-4 8-12-16,-3 3 24 16,-1 7-24-16,-3-1-4 15,-4 1-4-15,0-7 4 16,-1-7-4-16,-3-3 32 15,-4-4-20-15,-4-10 12 16,-3 0-16-16,3-7 0 16,0 0-4-16,0-7-40 15,0-14 16-15,8 4-136 0,4-14 84 16,-1-7-76-16,5 0 84 16,7 4 40-16,5 7 16 15,3 2 24-15,4 5-12 16,-4 10 84-16,0 10-48 15,-8 3 32-15,-3 11-44 16,-9 6 44-16,-7 8-44 16,-7-1 12-16,-5 4-28 15,-3-10 20-15,3 3-24 16,0-3-4-16,8-7-4 0,1-1-112 16,10-2 60-1,9-8-252-15</inkml:trace>
          <inkml:trace contextRef="#ctx0" brushRef="#br0" timeOffset="311333.0877">18411 12985 404 0,'4'-24'148'0,"-8"11"-112"0,-3-12-12 16,3 19 84 0,-4-8-64-16,-11 7 132 0,-1 4-100 15,-3 6-8-15,4 4-44 16,-5 13 20-16,17 5-28 15,-1 6-24-15,12 6 4 0,4 5-8 16,11-4 4-16,4-4 24 16,0-3-8-16,-3-7-4 15,-9-7 0-15,1-6 40 0,-16 2-24 16,-8-6-20 0,-11-7 0-16,0-3 0 0,-20-8 0 15,1 1-80-15,-5 0 44 16,1-1-56-16,7 1 52 15,8 0-268 1,16-4 168-16,19 4-168 16</inkml:trace>
          <inkml:trace contextRef="#ctx0" brushRef="#br0" timeOffset="309892.8926">16034 13140 696 0,'-11'-10'256'0,"26"17"-196"0,12-11-20 0,-3 4 32 15,22-7-48-15,24 1-44 0,11 2 8 16,0-3-288-16,1 0 164 16,7 1-252-16</inkml:trace>
          <inkml:trace contextRef="#ctx0" brushRef="#br0" timeOffset="309728.9566">16073 12858 872 0,'-4'-10'324'0,"12"6"-252"0,11-3-20 15,-7 4 40-15,11-4-60 16,12 7 16-16,8 0-32 0,-1 7-280 16,1 7 140-16,-1 6-504 15</inkml:trace>
          <inkml:trace contextRef="#ctx0" brushRef="#br0" timeOffset="311746.2206">18504 12665 704 0,'23'-24'264'0,"16"24"-208"0,39 0-12 0,-17 7 28 15,5 4-48-15,4 2-12 16,-4-6-4-16,7 3-132 15</inkml:trace>
          <inkml:trace contextRef="#ctx0" brushRef="#br0" timeOffset="311742.7117">18814 12597 340 0,'-16'37'128'0,"16"-12"-100"0,4 19-8 16,0-16 16-16,4 20-24 16,7-3 92-16,-3 13-56 15,7-10-4-15,-11-6-28 16,4-11-56-16</inkml:trace>
        </inkml:traceGroup>
      </inkml:traceGroup>
      <inkml:traceGroup>
        <inkml:annotationXML>
          <emma:emma xmlns:emma="http://www.w3.org/2003/04/emma" version="1.0">
            <emma:interpretation id="{1FF26584-093B-4D2D-8532-4307F0222A4C}" emma:medium="tactile" emma:mode="ink">
              <msink:context xmlns:msink="http://schemas.microsoft.com/ink/2010/main" type="line" rotatedBoundingBox="13756,14591 18229,14435 18268,15561 13795,15717">
                <msink:destinationLink direction="with" ref="{0544FA66-646A-4E0B-963C-153FB9357D8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BDE607C-7D82-4B1C-9F7D-4BA567E4BB93}" emma:medium="tactile" emma:mode="ink">
                <msink:context xmlns:msink="http://schemas.microsoft.com/ink/2010/main" type="inkWord" rotatedBoundingBox="13780,15287 13909,15283 13913,15374 13783,15378"/>
              </emma:interpretation>
            </emma:emma>
          </inkml:annotationXML>
          <inkml:trace contextRef="#ctx0" brushRef="#br0" timeOffset="284929.481">9628 14899 164 0,'-8'-7'60'0,"8"7"-44"0,12-7-8 0,-5 0 76 16,1 7-48-16,0 0 56 15,3 0-52-15,-3-7 16 16,0 7-36-16,-8-3 44 16,4 6-36-16,-4-3-4 15,0 7-16-15,-4 0 4 16,0 0-8-16,-8 3 40 16,1 4-20-16,-5 0-24 15,5-8 0-15,-5 5 36 16,8-4-24-16,-7-14 16 15,7 7-16-15,4-7 0 0,8-3-4 16,8-4-24-16,7 0 8 16,4 4-4-16,1-4 4 15,-9 14-12 1,5 3 12-16,-13 1-12 16,-3 3 8-16,-12 6 16 0,1-2 0 15,-9-4 68-15,1 6-40 0,-5-13-4 16,5 4-16-16,3-8 32 15,4 4-20-15,8-6-24 16,4-1 0-16,4-7 0 16,4 4 0-16,-1-11 0 15,5 11 0-15,-12 3-36 16,3 7 20-16,-7 0-452 16,4 10 256-16</inkml:trace>
        </inkml:traceGroup>
        <inkml:traceGroup>
          <inkml:annotationXML>
            <emma:emma xmlns:emma="http://www.w3.org/2003/04/emma" version="1.0">
              <emma:interpretation id="{71BD62A5-9B06-40C9-A81D-941D9836E5D4}" emma:medium="tactile" emma:mode="ink">
                <msink:context xmlns:msink="http://schemas.microsoft.com/ink/2010/main" type="inkWord" rotatedBoundingBox="14443,14757 15538,14719 15559,15333 14465,15371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85598.7629">10313 14589 260 0,'-4'-4'96'0,"4"4"-76"0,0 0-4 0,-4 4 96 16,4 3-64-16,-8 7 52 15,5 6-60-15,-5 11 84 16,4 0-68-16,0 10 44 15,4-3-60-15,-4 0 24 16,8-3-36-16,-4-4 8 0,0-7-20 16,0-4 20-16,-4-6-24 15,0-4 56-15,0-6-36 16,-3-8 4 0,7 4-24-16,0-17 0 15,4 0-4-15,3-14-16 16,5 3 4-16,3-9 12 15,5 2-4-15,3-3-36 16,0 7 16-16,8 0-12 16,0 7 16-16,0-3 24 15,-4 13-4-15,4 4-4 16,-4-4 0-16,4 7 28 16,-4 7-16-16,0 0 20 15,-3 7-20-15,-1-4 8 16,-4 11-12-16,-7-4 0 0,-1 1-4 0,-7-4-8 15,4 0 4 1,-12-4-24-16,4 0 12 0,-4-3-532 16,0 4 292-16</inkml:trace>
          <inkml:trace contextRef="#ctx0" brushRef="#br0" timeOffset="286140.7024">10414 14341 416 0,'3'-14'152'0,"-3"14"-116"0,4 0-12 15,-4 0 84 1,0 0-64-16,0 0 96 15,0 0-80-15,0 0 60 0,0 0-68 0,4 0 60 16,4 7-64-16,0 4 8 16,3-11-32-16,1 6 24 15,3 1-32-15,1-7 40 16,3 11-32-16,1-11 12 16,-1 0-20-16,4 0 0 15,4 0-8-15,0 0 4 16,0 0-8-16,-3-4 8 15,-1 4-8-15,-8-3 16 16,-3 3-12-16,-8-4 16 16,4 1-16-16,-12-4-4 15,4 7 0-15,-4-7-180 16,4 7 96-16,-4-3-700 16,8 3 432-16</inkml:trace>
          <inkml:trace contextRef="#ctx0" brushRef="#br0" timeOffset="289984.3224">11091 14837 488 0,'0'0'180'0,"0"0"-140"0,15 3-12 0,-7-3 172 15,4 4-116-15,7-1-8 16,8 0-48-16,0 1 8 16,0-1-24-16,1 1-152 15,-5-1 72-15</inkml:trace>
          <inkml:trace contextRef="#ctx0" brushRef="#br0" timeOffset="289790.8069">11223 14616 456 0,'0'-10'168'0,"0"10"-128"0,-4-7-16 15,0 4 132 1,8 3-92-16,-4-4 60 16,0 8-68-16,4-4 44 15,3 0-56-15,5 0 16 16,0 3-40-16,3-3-16 16,1 0-8-16,-1 0 28 0,4 0-12 0,-7 0-92 15,0 4 44-15</inkml:trace>
        </inkml:traceGroup>
        <inkml:traceGroup>
          <inkml:annotationXML>
            <emma:emma xmlns:emma="http://www.w3.org/2003/04/emma" version="1.0">
              <emma:interpretation id="{5A39D725-B9E8-4B70-A52B-E7F3970D0318}" emma:medium="tactile" emma:mode="ink">
                <msink:context xmlns:msink="http://schemas.microsoft.com/ink/2010/main" type="inkWord" rotatedBoundingBox="16028,14512 18229,14435 18268,15561 16067,15638">
                  <msink:destinationLink direction="with" ref="{89E1BBF3-4D45-4CBE-930F-7DFCB95748B3}"/>
                </msink:context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90446.0498">11838 14434 416 0,'-4'-7'152'0,"4"7"-116"0,12 7-12 0,-12-3 152 16,8 6-100-16,-5 10 24 15,13 8-60-15,-1 6 0 16,5 1-24-16,-1 6 28 16,1 0-28-16,-1-6 12 15,4-1-16-15,-7-10 0 16,-1 0-4-16</inkml:trace>
          <inkml:trace contextRef="#ctx0" brushRef="#br0" timeOffset="290517.2396">12125 14393 592 0,'-8'0'220'0,"8"0"-172"0,-27 17-12 16,7-3 164 0,13 3-116-16,-13 17-8 15,-7 4-48-15,0 14-4 16,8 3-12-16,-1-4 12 15,5-6-16-15,-4-10-128 16,7-4 68-16,-4-11-280 16,9-6 184-16</inkml:trace>
          <inkml:trace contextRef="#ctx0" brushRef="#br0" timeOffset="290819.7127">11923 14296 540 0,'16'-51'200'0,"-16"51"-156"0,19-41-12 0,-7 20 176 15,3 7-120-15,5-10 36 16,-1 3-76-16,-7-3 8 15,3 14-36-15,-3 0-16 16,3 10-8-16,-3 10 4 16,-1 4 0-16,-3 13 8 15,4 4-4-15,-5 4 32 16,5-4-20-16,4 0-540 16,-9 0 280-16</inkml:trace>
          <inkml:trace contextRef="#ctx0" brushRef="#br0" timeOffset="291143.5746">12512 14427 756 0,'-27'17'280'0,"27"-17"-216"0,-39 38-20 0,23-14 136 15,5 4-108-15,-12 17 8 16,-1 3-52-16,5-4 8 16,3 5-20-16</inkml:trace>
          <inkml:trace contextRef="#ctx0" brushRef="#br0" timeOffset="290961.0888">12334 14386 436 0,'7'10'160'0,"-7"-10"-124"0,12 38-8 0,-4-14 52 15,-4 0-48 1,11 18 4-16,1-1-20 0,-1 7 16 15,1 0-20-15,-1-10-120 16,8-4 60-16</inkml:trace>
          <inkml:trace contextRef="#ctx0" brushRef="#br0" timeOffset="291352.275">12756 14455 488 0,'27'0'180'0,"-27"0"-140"0,58 0-12 0,-23 3 100 16,-12 1-76-16,12-1-12 16,-1 0-24-16</inkml:trace>
          <inkml:trace contextRef="#ctx0" brushRef="#br0" timeOffset="291591.9132">12961 14351 644 0,'-20'7'236'0,"20"-7"-180"0,-19 18-20 0,11-5 168 15,1 1-120-15,-5 14 72 16,12 6-92-16,-12 14 0 15,8 4-40-15,-3 6 12 16,7-6-20-16,-4-7-316 16,8-4 164-16</inkml:trace>
          <inkml:trace contextRef="#ctx0" brushRef="#br0" timeOffset="292100.7889">13317 14441 748 0,'-19'-3'276'0,"19"3"-216"0,-20 10-16 0,16-3 40 16,0 6-56-16,-7 8 8 15,11 7-24-15,4 3 28 16,7 3-24-16,1 0 12 16,3-3-16-16,9-7 28 15,-1-3-24-15,0-11 12 16,4 1-16-16,-7-18-220 16,-5 0 116-16,-3-14-56 15,3 4 92-15,-15-10-56 16,4 6 64-16,-16 4 32 15,9 6 12-15,-9 18 84 16,4 7-44-16,-7 31 128 16,3 6-92-16,-11 15-8 15,7-1-40-15,-3 1 0 16,3-4-12-16,-3-7-8 16,8-4 0-16,-9-9 48 15,9-12-28-15,-13-16 24 16,9 0-28-16,-8-28-8 15,7 0-8-15,1-13 12 0,3-1-8 0,4-16-4 16,8 6 0-16,8-17-112 16,4 10 60-16</inkml:trace>
          <inkml:trace contextRef="#ctx0" brushRef="#br0" timeOffset="292444.2377">13410 14351 560 0,'0'-24'208'0,"0"24"-164"0,11-13-8 0,-3 2 208 15,4 1-140-15,-1-11 20 16,13 1-76-16,-21-8-12 15,13 8-24-15,3-8 0 16,-11 14-4-16,-4-3-24 16,4 14 8-16,-1 9 64 15,-7 12-28-15,0 9 16 16,0 11-28-16,0-4 28 16,4-3-28-16,4-6-232 15,-8-1 112-15</inkml:trace>
          <inkml:trace contextRef="#ctx0" brushRef="#br0" timeOffset="293040.6392">13743 14424 488 0,'-4'3'180'0,"4"-3"-140"0,-8 14-12 0,8-4 128 15,0 4-92-15,0 7 72 16,4 3-80-16,0 7 4 15,7-4-36-15,1 4 24 16,4 0-32-16,3-14 12 16,0 4-16-16,1-21 12 15,3 7-16-15,0-21-108 16,0 7 52-16,1-17-76 16,-1 4 68-16,-4-5-48 15,-3 5 60-15,-9 3 12 16,-3-1 20-16,-8 5 56 15,4 6-24-15,-7 7 36 16,-1 14-32-16,-4 17 40 0,8-1-36 0,-7 32 64 16,3 0-52-16,-4-3 8 15,9 3-28-15,-5 0-4 16,8-11-8-16,-8-6 28 16,0-7-20-16,-11-11 20 15,-8-9-20-15,-4-11 20 16,-4-11-24-16,0-6-12 15,8-1-4-15,-4-16-4 16,12-1 0-16,7-3-12 16,12 7 12-16,20 4-24 15,10 6 20-15,32 4-56 16,8 13 36-16,4 4-320 16,-9 10 196-16,1 11-280 0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9:22.2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D8D85D-0F4B-4553-922E-A85BC8C8D87C}" emma:medium="tactile" emma:mode="ink">
          <msink:context xmlns:msink="http://schemas.microsoft.com/ink/2010/main" type="inkDrawing" rotatedBoundingBox="9249,6979 11963,6967 11964,7051 9250,7064" semanticType="underline" shapeName="Other">
            <msink:sourceLink direction="with" ref="{3DFA8C59-910F-4442-A2B3-734DA0EEF5DE}"/>
          </msink:context>
        </emma:interpretation>
      </emma:emma>
    </inkml:annotationXML>
    <inkml:trace contextRef="#ctx0" brushRef="#br0">0 90 312 0,'8'-14'112'0,"-8"14"-84"0,8-10-12 15,-4 10 72 1,0 0-52-16,3-7 12 15,1 7-28-15,-4 0-4 0,0 0-8 0,0 0-8 16,-1 7 4-16,5-7 84 16,4 4-48-16,-1-8 16 15,1 1-32-15,4 3 24 16,3 0-32-16,0-4 20 16,1-3-20-16,-1 0 28 15,0 7-28-15,1-6-12 16,3 6-8-16,0 0-4 15,0 0 0-15,1 0 68 16,3 0-32-16,4-4-36 16,4 4 0-16,11-3 0 15,0-1 8-15,12-3 24 16,1 7-12-16,2-6 12 16,-2 6-12-16,6-7-16 15,-3 7 0-15,12 0 12 16,-1-4-4-16,9 1-28 15,-5 10 12-15,-3 0 4 16,-9-4 8-16,13-3 16 16,-12 3-8-16,19-3-4 15,-8 0 0-15,16 0 20 16,-12 0-12-16,-7 0-32 16,-4 0 12-16,3 0 36 15,1 0-16-15,-1-3-20 16,1 6 4-16,-1 1 8 15,-7 6 0-15,-8-3-4 0,-7 0 4 16,-5 0-4-16,-7 0 0 0,-8-7 0 16,4 3 0-16,-16-6 24 15,0 3-12-15,1-7 4 16,-13 3-8-16,1-3 12 16,0 7-12-16,-16-3-28 15,0 6 8-15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19:22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951A32-F80A-4453-B46D-58343901B453}" emma:medium="tactile" emma:mode="ink">
          <msink:context xmlns:msink="http://schemas.microsoft.com/ink/2010/main" type="inkDrawing" rotatedBoundingBox="9346,7269 12106,7207 12107,7250 9347,7312" semanticType="underline" shapeName="Other">
            <msink:sourceLink direction="with" ref="{3DFA8C59-910F-4442-A2B3-734DA0EEF5DE}"/>
          </msink:context>
        </emma:interpretation>
      </emma:emma>
    </inkml:annotationXML>
    <inkml:trace contextRef="#ctx0" brushRef="#br0">0 73 476 0,'12'-3'176'0,"-12"3"-136"0,7-4-12 0,-7 1 64 31,4 3-56-31,4-4 56 0,0 4-52 16,7-3 24-16,-3 3-36 0,7-7-8 16,1 7-12-16,3-7-8 15,4 14 4-15,4-14-4 16,0 7 0-16,19 0 24 15,1-3-12-15,22-4-4 16,1 7-4-16,19-7 12 16,-1 0-8-16,32 3-4 15,4 4 0-15,15-3 4 16,-3-4-4-16,11 4-20 16,-12 6 8-16,8-3-4 15,-23 0 4-15,4-3 44 16,-20 3-24-16,4-4 16 15,-19 8-16-15,-4-4-16 16,-15 0 0-16,-8 0 20 16,-8 3-8-16,0-3 4 15,-8 0-4-15,8-3 12 16,-11-1-12-16,-5 4-40 16,-11 4 20-16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16.9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E6E233-5A31-4AF9-B796-C72A9E47A2CA}" emma:medium="tactile" emma:mode="ink">
          <msink:context xmlns:msink="http://schemas.microsoft.com/ink/2010/main" type="inkDrawing" rotatedBoundingBox="7641,11643 7812,17060 7706,17064 7535,11647" semanticType="verticalRange" shapeName="Other"/>
        </emma:interpretation>
      </emma:emma>
    </inkml:annotationXML>
    <inkml:trace contextRef="#ctx0" brushRef="#br0">25 72 352 0,'0'-17'132'0,"0"17"-104"0,4-14-8 0,-4 8 156 16,3 2-100-16,-3-3 40 15,4 0-68-15,0-3 16 16,0 7-36-16,-4-1-28 15,4 4 0-15,-4 0 0 16,0 7 0-16,-4 3 24 16,4 4-12-16,-4 3 4 15,4 4-8-15,0 3 12 16,0 0-12-16,-8 4 16 16,8-1-16-16,-7 1-12 15,7 3 0-15,0 0 4 16,7 7 0-16,-7 3 16 15,0 4-8-15,0 13-20 16,0 1 4-16,0 3 20 16,12-4-4-16,-16-3 4 15,8-7-4-15,-4 0-8 16,8-3 4-16,-12 3 28 0,8 0-16 16,-12 11-24-16,8-4 4 0,-4 7 16 15,4-4-4-15,0 1-20 16,0-4 4-16,-8-3 4 15,8-4 4-15,-3 7 24 16,-9 3-12-16,0-6-4 16,8 3-4-16,1 4-4 15,3-8 0 1,0-3 8-16,3-3-4 0,1-7-12 16,4-4 4-1,-4-3 20-15,0 0-8 0,-4-3-20 16,0-1 4-16,0 4 12 15,0-3 0-15,0 6-4 16,0 1 4-16,0 9-4 16,4-2 0-16,-4 6-12 15,0 0 8-15,0-7 20 16,4-3-8-16,-4 0-12 16,3-4 0-16,-3-3-4 15,0 0 0-15,0 0 16 16,4-3-4-16,0 6-4 15,0-6 4-15,-4 13-4 16,8 0 0-16,0 8 8 16,-5-1-4-16,5 3-4 15,-4-3 4-15,4 4-4 16,-4-7 0-16,3 0 0 16,1-8 0-16,-4 1 32 0,4-3-16 15,-8 6 12 1,4-3-16-16,-8 13-8 0,4-2 0 0,0 9 12 15,-4-3-8-15,0 0-4 16,8-3 0-16,-8-4 12 16,4-7-8-16,0-3 76 15,8-3-48-15,-4-1-4 16,3-3-20-16,-7 10 0 16,8 1-8-16,-4 13-4 15,4-7 4-15,-8 10 4 16,7-6-4-16,-3 3 16 15,0-7-12-15,0 0-12 16,0-3 0-16,0-4 20 16,4-3-8-16,-5 3 32 15,1-3-24-15,-4 4 4 16,4-5-12-16,-4 15 12 16,4-7-12-16,-8 0 4 15,4 3-4-15,-4-4-24 16,4 1 8-16,-4 3-4 15,8-10 4-15,-4 0 16 16,8-4-4-16,-4 1 24 16,0 3-16-16,-4 0 4 15,0-1-8-15,0-2-8 16,0 10 4-16,-8-11 4 16,8-3-4-16,-8 0 16 0,4 0-12 15,-3 0-20-15,-1-4 4 0,-8-3-12 16,1-6 8-16,3-5-212 15,8-2 124-15,1-11-480 16,10-24 324-16,13-18-160 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18.4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7F7F20-7FA6-4F25-92B7-9E8236CE4129}" emma:medium="tactile" emma:mode="ink">
          <msink:context xmlns:msink="http://schemas.microsoft.com/ink/2010/main" type="inkDrawing" rotatedBoundingBox="5956,16460 18425,16627 18424,16720 5955,16553" semanticType="callout" shapeName="Other"/>
        </emma:interpretation>
      </emma:emma>
    </inkml:annotationXML>
    <inkml:trace contextRef="#ctx0" brushRef="#br0">0 27 372 0,'8'-4'140'0,"-4"8"-112"0,3-4-4 15,-7 0 32-15,4 0-36 16,4 0 104-16,0 0-68 0,3 0 20 15,1-4-44-15,0 4 24 16,-1 0-32 0,8 0 32-16,-3 4-32 0,7-4-12 0,4 0-8 15,4 0 64-15,4 3-36 16,4-3-12-16,7 4-12 16,8-1 8-16,-3-3-8 15,-1 0 16-15,-3 0-16 16,7 0 4-16,4-3-4 15,8-1-24-15,11 1 8 16,4-1 12-16,1 4 0 0,-5-3 8 16,-3 3-8-16,3-3-4 15,8 3 4-15,16-7 20 16,0 3-12-16,-5 1-12 16,5 3-4-16,0-4-4 15,11 4 0-15,4 0 24 16,-4 4-8-16,-7 3-20 15,3 0 4-15,20-4 12 16,0 4 0-16,-4 0-12 16,-1-4 4-16,13 1-4 15,15-11 0-15,-8 7-12 16,4-4 12-16,12-3-4 16,11 4 4-16,-27 0-80 15,28-1 48-15,3 1-48 16,-11 10 52-16,-20-4-24 0,4-3 36 15,4 7 12-15,-4 7 8 16,-15-4 4-16,-5-7 0 16,13 1 0-16,7 3 0 15,-12 3 8-15,1-3-4 16,15-4-12-16,8 1 4 16,-20 10 20-16,4-14-8 15,4 0 24-15,20 10-20 16,-24 4-4-16,0-11-4 15,20 1-24-15,-1-1 12 16,-15 4 20-16,12-11-4 16,8 8-12-16,-5-1 0 0,-15 1 20 15,12-4-8-15,15 7 24 16,-11-4-20 0,-12-6 24-16,23 3-24 0,-11 3 24 15,3-3-24-15,12 0 12 16,12-3-12-16,-16 3 20 15,8 3-20-15,23-6 12 16,-27 9-12-16,0-6 0 16,20-3-4-16,-20 3 4 15,-8-3-8-15,-4-4 8 16,1 7-8-16,-24-4-20 16,-11-3 8-16,-1 7 4 15,-7-3 4-15,-8 3 16 16,-19 3-8-16,-12 4-12 0,-11 0 0 15,-20 0-4 1,-7 0 0-16,-16 0 0 0,-1-4 0 16,-18 1-196-16,-4-8 112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6.1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021D69-73BE-4662-BD05-FD0C4252D8D3}" emma:medium="tactile" emma:mode="ink">
          <msink:context xmlns:msink="http://schemas.microsoft.com/ink/2010/main" type="inkDrawing" rotatedBoundingBox="12914,4405 15609,4313 15611,4358 12916,4450" shapeName="Other"/>
        </emma:interpretation>
      </emma:emma>
    </inkml:annotationXML>
    <inkml:trace contextRef="#ctx0" brushRef="#br0">-7 110 768 0,'0'-7'284'0,"0"7"-220"0,4 0-20 0,0 0 84 16,0 0-80-16,0 0 8 15,0 0-36-15,7 0 16 16,5 4-24-16,3-4 32 15,4 0-28-15,4-4 12 16,0 4-16-16,16-7 20 16,0 4-20-16,30-7-4 15,1 3-4-15,34-7-4 16,1 14 0-16,42-10-20 16,-1 10 12-16,56-7-4 15,-17 0 4-15,24-3 52 16,-35 6-24-16,4-10 8 0,-31 11-16 15,-11-1-8-15,-20 4 0 16,-35-3 48-16,-19 6-28 0,-20-3 0 16,-7 4-16-16,-12-1 36 15,-8 1-20-15,-7-1-12 16,3 1-8-16,5-1 40 16,-9 1-24-16,9-4-28 15,-1 0 4-15,-4-4 60 16,5 4-28-16,-12-7-188 15,-8 14 88-15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24.1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5084F72-8B35-4747-AA94-F114948EFE73}" emma:medium="tactile" emma:mode="ink">
          <msink:context xmlns:msink="http://schemas.microsoft.com/ink/2010/main" type="writingRegion" rotatedBoundingBox="6351,11400 7462,11057 7746,11972 6634,12316"/>
        </emma:interpretation>
      </emma:emma>
    </inkml:annotationXML>
    <inkml:traceGroup>
      <inkml:annotationXML>
        <emma:emma xmlns:emma="http://www.w3.org/2003/04/emma" version="1.0">
          <emma:interpretation id="{41F8631C-A883-496A-8DAC-C5EA4E0DF2D9}" emma:medium="tactile" emma:mode="ink">
            <msink:context xmlns:msink="http://schemas.microsoft.com/ink/2010/main" type="paragraph" rotatedBoundingBox="6351,11400 7462,11057 7746,11972 6634,12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0C0C8-FD57-4E13-BE50-FD87A7A5E6B3}" emma:medium="tactile" emma:mode="ink">
              <msink:context xmlns:msink="http://schemas.microsoft.com/ink/2010/main" type="line" rotatedBoundingBox="6351,11400 7462,11057 7746,11972 6634,12316"/>
            </emma:interpretation>
          </emma:emma>
        </inkml:annotationXML>
        <inkml:traceGroup>
          <inkml:annotationXML>
            <emma:emma xmlns:emma="http://www.w3.org/2003/04/emma" version="1.0">
              <emma:interpretation id="{3A118299-3BC4-475C-88BD-7BD6F9CB1D45}" emma:medium="tactile" emma:mode="ink">
                <msink:context xmlns:msink="http://schemas.microsoft.com/ink/2010/main" type="inkWord" rotatedBoundingBox="6351,11400 7462,11057 7746,11972 6634,12316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2416 10897 464 0,'-12'0'176'0,"12"0"-140"0,4 0-8 16,-4 0 56-1,0 0-52-15,0 3 24 16,4 7-36-16,-4 4 8 16,0 3-16-16,0 1 20 15,0-1-20-15,0-3 24 16,0 3-24-16,4-7 32 16,4 0-28-16,3-10 20 15,5 4-20-15,7-11 0 16,4 0-8-16,4-7-16 0,0 4 4 15,0-7-4-15,0 7 0 0,-8-8-28 16,-4 8 20-16,-7 0 16 16,0 3 0-16,-12 3-24 15,0 4 12-15,-8 4 4 16,0 3 8-16,-3 0-12 16,3 3 8-16,-4 4-16 15,8 3 12-15,-7 10 20 16,7 8-4-16,-8 20 4 15,8 0-4-15,-7 14-24 16,7 0 8-16,-8 3-12 16,5-7 8-16,-13 14 52 15,12-6-20-15,-11 2-8 16,7-6-8-16,-7-14 4 16,11-3-4-16,-15-18 24 15,15-13-16-15,-7-14 24 16,7-7-24-16,-7-24 24 15,11-4-24-15,-12-17 4 16,12 4-8-16,1-7-16 16,6 17 4-16,9-7 20 15,4 11-8-15,22-11 84 16,9 10-48-16,19-3-12 16,-8 7-20-16,15-3-160 15,-15 13 80-15</inkml:trace>
          <inkml:trace contextRef="#ctx0" brushRef="#br0" timeOffset="-765.0354">3252 10945 560 0,'0'-7'208'0,"0"7"-164"0,4-7-8 15,0 7 48 1,0 0-52-16,-1 0 24 16,1 0-36-16,4-7 0 15,0 14-12-15,-4-7 4 16,0 7-8-16,-8-7-12 0,4 10 4 15,-12 4-24-15,4 7 16 0,-11 6 12 16,7 4 4-16,-11 7 32 16,4 0-20-16,-4 3-24 15,7-3 4-15,-3-4 8 16,7-3 0-16,0-10 24 16,5 0-16-16,7-7 12 15,7-1-12-15,5-6-16 16,0 0 0-16,15-7 4 15,0 3 0-15,12-3 16 16,-5 0-8-16,5-3-4 16,0 3 0-16,-12 0-16 15,0 0 8-15,-8-7 20 16,1 14-8-16,-5-14 16 16,-3 0-16-16,-12-6 16 15,0 2-16-15,-8-13 48 16,0 10-28-16,-11-17 12 15,4 7-24-15,-9-3 44 16,9 3-32-16,-5-7 12 16,5 14-24-16,0-14-8 15,7 17-4-15,0-10-24 16,8 10 12-16,4-3 12 16,4 10 0-16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2:39.4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CC87F1-6D00-40CB-B7B0-33E6F024939F}" emma:medium="tactile" emma:mode="ink">
          <msink:context xmlns:msink="http://schemas.microsoft.com/ink/2010/main" type="writingRegion" rotatedBoundingBox="10148,15254 11225,15254 11225,16045 10148,16045">
            <msink:destinationLink direction="with" ref="{0544FA66-646A-4E0B-963C-153FB9357D87}"/>
          </msink:context>
        </emma:interpretation>
      </emma:emma>
    </inkml:annotationXML>
    <inkml:traceGroup>
      <inkml:annotationXML>
        <emma:emma xmlns:emma="http://www.w3.org/2003/04/emma" version="1.0">
          <emma:interpretation id="{B4F8715D-D192-421A-97FD-AF136DC3FE20}" emma:medium="tactile" emma:mode="ink">
            <msink:context xmlns:msink="http://schemas.microsoft.com/ink/2010/main" type="paragraph" rotatedBoundingBox="10148,15254 11225,15254 11225,16045 10148,16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DD179-6A49-4083-82EA-2614534A9C91}" emma:medium="tactile" emma:mode="ink">
              <msink:context xmlns:msink="http://schemas.microsoft.com/ink/2010/main" type="line" rotatedBoundingBox="10148,15254 11225,15254 11225,16045 10148,16045"/>
            </emma:interpretation>
          </emma:emma>
        </inkml:annotationXML>
        <inkml:traceGroup>
          <inkml:annotationXML>
            <emma:emma xmlns:emma="http://www.w3.org/2003/04/emma" version="1.0">
              <emma:interpretation id="{4FBB42C6-149B-4674-8131-418945486E17}" emma:medium="tactile" emma:mode="ink">
                <msink:context xmlns:msink="http://schemas.microsoft.com/ink/2010/main" type="inkWord" rotatedBoundingBox="10148,15254 11225,15254 11225,16045 10148,160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309-623 312 0,'0'-3'112'0,"4"6"-84"0,4 1-12 15,-8-4 40-15,4 7-36 16,4-1 24-16,3 1-24 16,-3 4 36-16,7-1-32 15,1 0-4-15,7 1-12 16,4 2 20-16,4 5-16 15,0 2-4-15,-4 4-4 16,0 4-16-16,4 6 8 16,-7 8 28-16,-5 2-12 15,4 4 32-15,0-3-28 16,-3 0-12-16,-9-4-8 0,5-10 12 16,-12 0-4-16,0-10-4 15,-4-4 4-15,-8-3-4 0,-4 0 0 16,1-1 16-16,-5-2-8 15,5-5-12-15,-1 1 0 16,4 0 20-16,8 0-8 16,4 0-180-1,4-4 96-15,0 11-292 16</inkml:trace>
          <inkml:trace contextRef="#ctx0" brushRef="#br0" timeOffset="826.2338">1134-740 364 0,'8'-3'132'0,"-8"3"-100"0,4 0-12 0,-4 0 8 16,0 0-20-16,0 0 16 15,-4 0-16-15,-8 3-4 16,0 4 0-16,-7 0 48 16,-4 3-28-16,-4 4 68 15,-4 3-52-15,8 4 44 0,-5 3-48 16,-2 0 8-16,10 7-28 15,1 0 0-15,7 0-8 0,4 7 28 16,16 7-20-16,4-8 4 16,15 1-12-16,0-7-32 15,23 0 12-15,1-17-136 16,11-4 80-16,-8-10-4 16,-8-13 44-16,-7-12 16 15,4-9 12-15,-16 0 0 16,-4-1 0-16,-8 1 32 15,-3 3-16-15,-4 3 40 16,-4 1-32-16,-4 3-32 16,-8 3 4-16,0 0 0 15,0 1 4-15,-3 3-12 16,-5-1 8-16,-3 5-4 16,-8 2 0-16,-4 1 24 0,-4 3-8 15,0 0-12-15,-4 4 0 16,1 3 12-16,-1 3-4 15,4 1 40-15,4-1-20 16,8 4 12-16,4 3-20 16,-1 4 8-16,9-4-12 15,11 4 36-15,11-7-24 16,9 3 12-16,14 1-20 16,13-1 0-16,15 4-8 15,-8 0 12-15,-4 3-12 16,-3 0-292-16,-8 0 152 0,-12 7-308 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47.7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A2905F-83A1-4F55-8D93-1D2657EEA093}" emma:medium="tactile" emma:mode="ink">
          <msink:context xmlns:msink="http://schemas.microsoft.com/ink/2010/main" type="inkDrawing" rotatedBoundingBox="12147,11473 14363,15831 14252,15887 12036,11529" semanticType="callout" shapeName="Other"/>
        </emma:interpretation>
      </emma:emma>
    </inkml:annotationXML>
    <inkml:trace contextRef="#ctx0" brushRef="#br0">2 0 164 0,'4'4'60'0,"-4"-4"-44"0,8 10-8 16,-8-6 0-1,0-1-8-15,0 1 96 16,0 2-52-16,0 1 36 16,0 4-48-16,0-1 36 15,0 0-40-15,0-3 56 16,0 3-48-16,0 1 0 0,8-1-20 0,-4 0 8 15,-4 4-16-15,7-3 4 16,1 2-4-16,-4-2-8 31,4 2 4-31,-1-2 20 0,1 2-12 0,-4-2-12 16,-4 3-4-16,8-1 40 16,-8 1-24-16,8 3 36 15,-5-3-32-15,5 0-4 0,-8-4-8 16,8 4 12-16,-4-4-8 15,4 1 24-15,-8-1-20 16,7-3 12-16,-7 3-12 16,12 0 0-16,-12-3-4 15,8 0-8-15,3 0 4 0,-11 3 12 16,8-3-8-16,0 0 24 16,-1 0-20-16,-3 0 4 15,4 0-8-15,0 3-16 16,-4-3 4-16,3 3 28 15,5 1-12-15,-4-1-4 16,-8-3-4-16,8 3-4 16,3 0 0-16,-3 1 16 15,4-1-8-15,-5 4-4 16,9 3 0-16,-12-3 4 16,3 0-4-16,5-4-12 15,-4 11 4-15,-1-4 12 16,-3-3-4-16,-4 10-12 15,0-4 4-15,8-2 4 0,-8 6 0 16,8-4 16-16,0-3-8 16,-5 4-4-16,5-4 0 15,4 7-4-15,-4-10 0 16,-1 10 24-16,-7-3-12 16,12 3-20-16,-4-7 0 15,-8 4 32-15,7-4-16 16,-3-3 8-16,-4 3-8 15,8-3 4-15,0-4-8 16,3 0 16-16,-3 1-12 16,4-1 4-16,-5 0-4 15,5 1 4-15,-4-1-8 0,-8 4-20 16,8 3 8-16,-8 4 20 16,11-1-4-16,-11 1 4 15,8 3-4-15,0 0-8 16,-1 0 4-16,5 0 12 15,-4 0-8-15,3-3 4 16,5 3-4-16,-5 0-8 16,-3-3 4-16,4-1-4 15,3 5 0-15,-3-8 8 32,-4 3-4-32,3-2-4 15,9 2 4-15,-13-3 4 16,13 1-4-16,-5-1 8 15,-3 0-8-15,7 4 16 0,-3-4-12 0,-1 0-4 16,1 0 0-16,3 4 4 16,-11 0-4-16,11-1 8 15,-7 8-8-15,-5-8-4 16,9 5 4-16,-12-1-16 16,11 0 8-16,-11 0 4 15,12 0 0-15,-13 0 0 16,13 3 0-16,-8 1-20 15,3-4 12-15,-3 0 20 16,4 0-4-16,-8-3 32 16,3 0-24-16,-3-4 32 15,8 3-32-15,-4-2 4 16,-5-1-12-16,5 0 4 0,4 0-8 16,-5 0-4-16,1 4 4 15,0-4 4-15,-4 1-4 16,4-1 8-16,3 3-8 0,-3-2-12 31,0-1 4-31,-4 10-4 16,3-3 0-16,1 0 24 15,4 4-8-15,3 0 24 16,-7-1-20-16,3 1-4 16,5-1-4-16,-1-3-16 15,1 7 8-15,-4-7 4 16,7 0 0-16,0-3 8 0,1 0-4 15,-5-4-4-15,12 0 4 16,-7 4 12-16,3-1-8 0,-8-2-4 16,5 2 0-1,-9 1 4-15,9-4-4 0,-9 7-4 16,9 0 4-16,-13 4 12 16,13-4-8-16,-13 7-4 15,13-7 0-15,-12 3-16 16,3-3 8-16,-3 11-4 15,3-8 0-15,-3 1 16 16,4-1-4-16,-4-2-4 16,3-1 4-16,-7 0 4 15,4-4-4-15,-4 1-4 16,3-4 4-16,1 0-4 0,0 1 0 16,0-1 8-16,-1 0-4 15,5 0-4-15,-4 0 4 16,3 1-16-16,-3-1 8 0,0 0 20 15,-4 4-8-15,0 3 4 16,-1 0-4-16,1 3 4 16,4 4-8-16,0-10-12 15,3 3 4-15,1 0 4 16,0 0 0-16,-1 0 0 16,1-10 0-16,-1 10 32 15,1-7-16-15,0 1 12 16,-1 2-16-16,5-2-16 15,-5-5 0-15,5 4 4 16,-1-3 0-16,1 0 32 0,-1-4-16 16,1 1-24-16,-1-1 4 15,1 0 28-15,-1 1-16 16,1 2 28-16,-5 1-24 16,5 0 4-16,-5 0-8 15,1 3 4-15,0 0-8 16,-5 0-4-1,1 1 4-15,0 2 4 16,4 1-4-16,-1 10-4 16,1 0 4-16,-4 0-16 15,3 0 8-15,-3-7 12 16,3 0-4-16,-7-4 24 16,4-2-16-16,-4-1 12 15,4 4-12-15,-4-8-44 16,-1-2 20-16,-3-8-280 15,0 1 160-15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55.5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6761FA-085D-4D3A-A8B6-A2D3B16CC966}" emma:medium="tactile" emma:mode="ink">
          <msink:context xmlns:msink="http://schemas.microsoft.com/ink/2010/main" type="inkDrawing" rotatedBoundingBox="7717,16522 13825,15309 13843,15399 7735,16612" semanticType="callout" shapeName="Other"/>
        </emma:interpretation>
      </emma:emma>
    </inkml:annotationXML>
    <inkml:trace contextRef="#ctx0" brushRef="#br0">0 1195 208 0,'12'3'76'0,"-12"-3"-60"0,11 0-4 0,-7 0 64 16,4 0-44-16,0 0 16 16,0 0-32-16,-8 0 0 15,0 0-8-15,3 0-8 16,5 4 4-16,0-4 4 15,0 0-4-15,-5 0 40 16,1 0-20-16,4 0 32 16,8 0-32-16,-5-4 20 15,5 4-24-15,-1-10-8 16,5 10-8-16,7-7 20 16,0 0-12-16,4 4-4 15,-4-1-4-15,4 4 4 16,0-3-4-16,0-1 32 0,0-3-20 15,0 4-4-15,3 3-8 16,-3-3 20-16,4-1-12 0,0-6-4 16,0-1-4-16,4 1 4 15,7 0-4-15,4-4-12 16,9 0 4-16,2 4 4 16,1 0 0-16,-4-1 8 15,1 1-4-15,-9 0 8 16,-8-1-8-16,5 4-12 15,-1-10 4-15,5 3 12 16,7 4-4-16,4-10-4 16,3 2 4-16,9-2-16 15,-8 2 8-15,0-2 4 0,-4-1 0 16,3 1 0-16,9-1 0 16,11 4 8-16,0-1-4 15,0 12-12-15,-7-1 4 16,-5 0 20-16,5-3-8 15,-1-4-12-15,8 3 0 16,4 1-4-16,-3 0 0 16,-5 3 8-16,-4-3 0 15,5-4 0-15,7-3 0 16,7-4 0-16,5 11 0 16,-8-4 8-16,-4 0-4 15,-8 0 8-15,5-3-8 0,6-4-4 16,1 4 4-16,-8 0-16 15,-7 3 8-15,3 1 40 16,-11-8-24-16,3 4 24 16,13-4-20-16,-1 0-16 15,0 4-4-15,0 0 4 16,-19 0 0-16,0 0 0 16,-8-4 0-16,-4 4 8 15,4-4-4-15,-4 0-4 31,4 8 4-31,0-8 40 16,0 7-24-16,4-3 36 16,-4 3-32-16,1 1 4 15,-5 6-16-15,0-7 0 0,-8 4-4 16,12-4 12-16,4 10-12 0,0-9-20 16,-4 6 4-16,4 0 20 15,-8 3-4-15,-3-2-4 16,-9 6 0-16,-3 0-24 15,-8 0 12-15,-8-7 4 16,4 7 4-16,-7 0 0 16,-5 0 0-16,-3-11 8 15,-1 11-4-15,-3-3-12 16,4 6 4-16,-4-6 20 16,-1 3-8-16,1-4 16 15,0 4-16-15,0-6 48 16,3-1-28-16,1 0 20 15,3 0-28-15,-3 3-8 16,3 4-8-16,-7-6-16 16,0 6 8-16,-8 0 20 15,4 0-8-15,-8-7 4 16,4 7-4-16,-8 0 4 16,8 0-8-16,-4 0 16 15,4 0-12-15,-8-7-20 16,1 14 4-16,-9-7-288 15,9 7 164-15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49.3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F15F7F-3FC9-44AA-A6BE-B74E2CC10C5F}" emma:medium="tactile" emma:mode="ink">
          <msink:context xmlns:msink="http://schemas.microsoft.com/ink/2010/main" type="writingRegion" rotatedBoundingBox="14060,13389 14004,15761 13005,15737 13061,13365">
            <msink:destinationLink direction="with" ref="{0544FA66-646A-4E0B-963C-153FB9357D87}"/>
          </msink:context>
        </emma:interpretation>
      </emma:emma>
    </inkml:annotationXML>
    <inkml:traceGroup>
      <inkml:annotationXML>
        <emma:emma xmlns:emma="http://www.w3.org/2003/04/emma" version="1.0">
          <emma:interpretation id="{B19731D3-93FD-41E6-B67C-5E17921AED9E}" emma:medium="tactile" emma:mode="ink">
            <msink:context xmlns:msink="http://schemas.microsoft.com/ink/2010/main" type="paragraph" rotatedBoundingBox="14060,13389 14004,15761 13005,15737 13061,13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9551D6-1A93-455B-944E-B9CC2C6887DC}" emma:medium="tactile" emma:mode="ink">
              <msink:context xmlns:msink="http://schemas.microsoft.com/ink/2010/main" type="line" rotatedBoundingBox="14060,13389 14004,15761 13005,15737 13061,13365"/>
            </emma:interpretation>
          </emma:emma>
        </inkml:annotationXML>
        <inkml:traceGroup>
          <inkml:annotationXML>
            <emma:emma xmlns:emma="http://www.w3.org/2003/04/emma" version="1.0">
              <emma:interpretation id="{E831DD94-1278-42DB-B33C-F0DE0C0C65EE}" emma:medium="tactile" emma:mode="ink">
                <msink:context xmlns:msink="http://schemas.microsoft.com/ink/2010/main" type="inkWord" rotatedBoundingBox="14060,13389 14036,14398 13037,14374 13061,133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8861 13137 112 0,'4'-4'44'0,"-4"4"-36"0,-4 7 0 15,0-3 40 1,4-1-28-16,-4 1 52 16,4-1-40-16,-3-3 92 15,6 0-72-15,-3 0 72 16,0 0-68-16,0 0 32 0,0 0-52 15,0 0 32-15,8 0-36 16,-8 0-28-16,0 0-4 16,0 0 8-16,0 0-4 0,8 0 16 15,0 0-12-15,-1-7 24 0,1 4-20 16,8-4 4-16,-1-4-8 16,8-2-16-16,4-4 4 15,1-4 28-15,10 0-12 16,-3 1-4-16,-4 2-4 15,4 5-16-15,-8 6 8 16,-8-4-4-16,-7 5 0 16,0-1 16-16,3 3-4 15,-7 1 8-15,3-1-8 16,-11 1 16-16,0 3-12 16,8-4-4-16,-4 1 0 15,-4 3 20-15,0 0-12 16,0 0-32-16,0 0 12 0,0 0 28 15,0 0-12-15,0 0-8 16,0 0-4-16,0 0 12 16,0 0-4-16,0 0 8 15,0 0-8-15,0 0 8 16,0 0-8-16,0 0-4 16,0 0 4-16,0 0 4 15,0 7-4-15,0-7-4 16,0 0 4-16,0 7 12 15,0 0-8-15,0 0 4 16,0-1-4-16,0 1-8 16,0 4 4-16,8-5 4 15,-8 1-4-15,0 0-4 16,8 0 4-16,-8 0-4 0,0 0 0 16,0 0 44-16,0 0-24 15,0 0-8-15,0 3-8 16,0 0-4-16,3 1 0 15,-3 2 16-15,4 1-8 16,0 3-12-16,0-3 0 16,0-4 12-16,4 1-4 15,3-1 24-15,-11 0-16 16,12 1 24-16,-4-1-24 16,-1 0 4-16,5-3-8 15,-4 7-16-15,3-4 4 0,-3-3 4 16,0 0 0-1,-4 0 16-15,3 0-8 16,1 0 4-16,0 0-4 0,-4-4 4 16,4 4-8-16,3-4 8 15,-11 4-8-15,8 0 8 16,4-3-8-16,-12-1 40 16,0 7-20-16,0-10-488 15,7 7 252-15,-11 3-340 16</inkml:trace>
          <inkml:trace contextRef="#ctx0" brushRef="#br0" timeOffset="35495.9764">9531 13780 320 0,'0'4'120'0,"0"-11"-96"0,0 0-4 0,0 7 8 15,0 0-20-15,0 0 92 16,0 7-52-16,-4 0 20 16,0 3-36-16,-4 0 48 15,1 4-44-15,-1 0 0 16,0 3-20-16,-3-3 16 15,-5 3-20-15,1-3 12 0,11 0-12 16,-4-4 12-16,-4 0-16 0,12-3-12 16,-7 0 0-16,7 0 20 15,0-7-8-15,0 0-12 16,7 7 0-16,5-4 4 16,0 1 0-16,11-1 8 15,-4-3-4-15,4 0 16 16,12-7-12-16,12 0-4 15,7 0 0-15,-8-3 20 16,1 0-12-16,-8 3-4 16,-16-3-4-16,0-1 4 15,-19 1-4-15,-4 0 52 16,-16-1-32-16,-7 1 32 16,-4 0-28-16,-4-1-16 15,0 1-8-15,4 0 4 0,8-1-4 16,3 4-4-16,8-3 4 15,8 0-60-15,12 0 32 16,7-1-420 0,9 11 244-16,-1-3-172 15</inkml:trace>
        </inkml:traceGroup>
        <inkml:traceGroup>
          <inkml:annotationXML>
            <emma:emma xmlns:emma="http://www.w3.org/2003/04/emma" version="1.0">
              <emma:interpretation id="{7B387CF3-B71F-4CAB-ADCD-BD5AD3444C2C}" emma:medium="tactile" emma:mode="ink">
                <msink:context xmlns:msink="http://schemas.microsoft.com/ink/2010/main" type="inkWord" rotatedBoundingBox="13661,15084 13646,15752 13074,15739 13090,150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314.2159">8919 14988 216 0,'-7'-7'80'0,"10"7"-60"0,1 4-8 0,-4-4 100 16,0 0-64-16,0 0-12 16,0 0-20-16,0 0 20 15,0 0-20-15,8 0 40 16,-8 0-32-16,8 0 56 15,0 3-44-15,-1-3 12 16,-7 0-32-16,8 0 36 16,-8 0-28-16,8 0 12 0,-1 0-20 15,1 0 0-15,0 0-8 16,0 0 4-16,3 0-8 0,1 0 16 16,3 0-12-16,5 0-12 15,-1 0 0-15,4 0-16 16,1 0 12-16,-1 0 4 15,-4 0 4-15,-3 4 0 16,3 2 0-16,-4-6 0 16,9 7 0-16,-9-3 0 15,1 3 0-15,-1-1 0 16,1-6 0-16,-5 7 16 16,1 0-8-16,-1-7-4 15,1 4 0-15,-4-4-24 16,0 0 12-16,-1 0 12 15,-7 0 0-15,8 3-20 16,-8-3 8-16,8 4 12 16,-8-4 0-16,0 0 8 0,8 0-8 15,-8 0 8-15,0 0-8 16,0 0 16-16,11 6-12 16,-11-6 4-16,0 0-4 15,0 0 4-15,0 0-8 16,0 0 8-16,8 0-8 15,-8 0 16-15,0 0-12 16,0 0 4-16,0 0-4 16,4 7-16-16,-4-7 4 15,0 0-16-15,0 0 12 0,0 7-4 16,0-7 4-16,0 0 32 16,0 0-12-16,0 4 12 15,0-4-12-15,0 0-8 16,0 0 0-16,0 0 20 15,0 0-12-15,0 0-4 16,0 0-4-16,0 0 28 16,0 0-16-16,0 0-172 15,-4-4 84-15</inkml:trace>
          <inkml:trace contextRef="#ctx0" brushRef="#br0" timeOffset="44862.1727">8884 14647 268 0,'4'4'100'0,"4"-1"-76"0,0 4-8 16,-8-7 44-16,8 7-36 0,-8-7 24 16,3 3-28-16,-3-3 16 15,0 0-20-15,4 7 20 16,0 0-24-16,4 0 68 15,-4 0-48-15,4 0 4 16,3 3-20-16,1 1 8 16,7 2-16-16,4 1 24 15,4 3-20-15,4 4-20 0,0 0 0 16,0 3 4-16,0 0 4 16,0 0 16-16,4-4-8 15,0 5-4-15,-8-8 0 0,0-3 20 16,-4-1-12-16,-3 5-4 15,-1-12-4-15,-3 1-16 16,-5 4 8-16,-3-5 4 16,0 1 0-16,-8-7 8 15,-4 7-4-15,4-7-12 16,0 0 4-16,-4 0 20 16,4 7-8-16,0-3 4 31,0 2-4-31,0-6 4 0,0 7-8 15,4 0 8-15,-4-7-8 16,0 0-4-16,0 0 4 16,0 0-16-16,0 0 8 0,0 0 20 15,0 0-8-15,0 4-4 0,0-4 0 16,0 0-16-16,0 0 8 16,0 7 12-16,0-7-4 15,0 0 8-15,0 0-8 16,4 6 16-16,-4-6-12 15,0 0-20-15,0 0 4 16,0 0 4-16,0 0 4 16,4 7 0-16,-4-7 0 15,0 0 0-15,0 0 0 16,0 0 8-16,7 7-4 16,-7-7 16-16,0 0-12 15,8 0-4-15,-4-3 0 0,-4-1-4 16,0 1 0-16,4-1-20 15,-8 1 12 1,4 0 48-16,0 3-20 0,0-4 16 16,0 1-20-16,0 3-16 15,0-4-4-15,0 4 4 16,0-3 0-16,0 3 16 16,0-4-8-16,0 4 4 15,-4-3-4-15,4 3-8 16,0 0 4-16,0 0-4 15,-4-4 0-15,0 4-12 16,0 0 8-16,1 0-16 16,-5 7 12-16,0 0-4 15,0 0 4-15,-3 3 16 0,-5 4-4 16,-3 3-4-16,-1 7 4 16,1 4 12-16,0 3-8 15,-1-4 16-15,1-2-16 16,0-5 4-16,-1 1-4 15,5-7 12-15,3-7-12 16,1-4 32-16,3 4-24 16,0-7 4-16,0 0-12 15,5-7 4-15,3 4-8 16,0-4-12-16,0 0 4 16,0 0 28-16,3-3-12 15,-3 3-12-15,0-7-4 16,0-3-16-16,-3-4 12 0,-5-3 12 15,-4 0 0-15,-3 3 8 16,-5-3-8-16,1 0 8 16,4 3-8-16,3 8 8 15,4 2-8-15,8-2-100 16,12 6 52-16,7 7-448 16,8 13 272-1,-4 5-128-15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1:20.4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AD29D5-01DE-4C13-832E-0C41ABB63EFB}" emma:medium="tactile" emma:mode="ink">
          <msink:context xmlns:msink="http://schemas.microsoft.com/ink/2010/main" type="writingRegion" rotatedBoundingBox="18398,16385 19149,16959 18843,17360 18092,16786"/>
        </emma:interpretation>
      </emma:emma>
    </inkml:annotationXML>
    <inkml:traceGroup>
      <inkml:annotationXML>
        <emma:emma xmlns:emma="http://www.w3.org/2003/04/emma" version="1.0">
          <emma:interpretation id="{262022BC-3A80-465B-B295-C0BF0643A3D5}" emma:medium="tactile" emma:mode="ink">
            <msink:context xmlns:msink="http://schemas.microsoft.com/ink/2010/main" type="paragraph" rotatedBoundingBox="18398,16385 19149,16959 18843,17360 18092,16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420AB-B6E3-4E23-93C3-85167A9DABB4}" emma:medium="tactile" emma:mode="ink">
              <msink:context xmlns:msink="http://schemas.microsoft.com/ink/2010/main" type="line" rotatedBoundingBox="18398,16385 19149,16959 18843,17360 18092,16786"/>
            </emma:interpretation>
          </emma:emma>
        </inkml:annotationXML>
        <inkml:traceGroup>
          <inkml:annotationXML>
            <emma:emma xmlns:emma="http://www.w3.org/2003/04/emma" version="1.0">
              <emma:interpretation id="{EFCFB038-5F8C-428A-A3BF-35172DF2492A}" emma:medium="tactile" emma:mode="ink">
                <msink:context xmlns:msink="http://schemas.microsoft.com/ink/2010/main" type="inkWord" rotatedBoundingBox="18398,16385 19149,16959 18843,17360 18092,167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14087 16110 444 0,'0'-7'164'0,"0"4"-124"0,0 3-16 16,0 0 112-16,0 0-80 15,0 0 40-15,0 0-56 16,0 0 64-16,0 0-56 16,0 0 36-16,0 0-48 0,0 0-12 15,0 0-12-15,0 3 16 16,4 0-16-16,0-3 12 16,-4 4-12-16,8-1 0 15,-8 1-4-15,15-1-8 16,1 4 4-16,3-4 28 15,-3 1-16-15,11-1-4 16,0-3-8-16,0 7 20 16,4-7-12-16,4 0-12 15,-8 0-4-15,-4 0 4 16,0 4 0-16,-7-4-12 16,-1 3 8-16,-3-3 12 15,-4 0-4-15,-8 0-4 16,0 0 4-16,0 0-16 15,0 0 8-15,-4 0-24 16,4 7 16-16,-8-4 4 16,0 4 8-16,-7 0-28 15,7 0 16-15,-8-7-12 16,5 7 12-16,-9 3 16 16,9 4 0-16,-8-4-4 15,3 4 4-15,-7 3-16 16,7 4 8-16,-7 0 4 15,8 3 0-15,-5 0 0 16,1 0 0-16,7-7 24 16,5 0-12-16,-5-6-4 0,4-1-4 15,0-10 20-15,5 0-12 0,-1-10-4 16,4-1-4 0,-4-9-4-16,4 2 0 0,-8-6 8 15,8 7-4-15,-8-7 32 16,-3 3-20-16,-5 1-4 15,1 3-8-15,-1 3 48 16,9 0-28-16,-5 4 0 0,4 3-16 16,4 0-32-16,8 4 12 15,4-1-4-15,4 4 8 16,-5 4-300-16,5 2 168 16</inkml:trace>
          <inkml:trace contextRef="#ctx0" brushRef="#br0" timeOffset="1218.531">14486 16471 424 0,'4'-10'156'0,"-4"10"-120"0,19-17-8 0,-11 10 168 15,0 7-112-15,3-7 64 16,-3 7-88-16,8 0 8 15,-5 14-36-15,8-1 40 16,-3 8-40-16,-1 7 20 16,1 3-32-16,3-7 52 15,8 3-40-15,-7 1-16 16,-1-1-8-16,0-6 24 16,1-4-16-16,-12-7 20 15,11 1-20-15,-11-4 0 0,-4-1-8 16,3-6 20-1,-7 0-16-15,0 0-4 0,-4-3-4 16,1 3-156-16,-9 0 84 0,8-3-264 16,4-1 188-16</inkml:trace>
          <inkml:trace contextRef="#ctx0" brushRef="#br0" timeOffset="1506.1971">14776 16447 372 0,'-15'0'140'0,"15"3"-112"0,0 1-4 16,-4 3 108-16,-12 3-76 16,9 4 76-16,-9 7-76 0,-7-1-48 15,0-3-8-15,-12 7 84 16,4 1-44-16,-4-1 72 0,0-4-64 15,-3 1 20-15,10-4-40 16,1 4-8-16,4-11-12 16,4 0-8-16,3 1 4 15,9-1-412 1,14-3-108 0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2:24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44FA66-646A-4E0B-963C-153FB9357D87}" emma:medium="tactile" emma:mode="ink">
          <msink:context xmlns:msink="http://schemas.microsoft.com/ink/2010/main" type="inkDrawing" rotatedBoundingBox="7088,14559 17210,10675 18615,14336 8492,18220" hotPoints="7777,16423 17308,11995 17767,12126 17039,14941" semanticType="enclosure" shapeName="Quadrilateral">
            <msink:sourceLink direction="with" ref="{12BD74A6-CB30-4ADF-8AF5-F1D71E24B2C9}"/>
            <msink:sourceLink direction="with" ref="{1FF26584-093B-4D2D-8532-4307F0222A4C}"/>
            <msink:sourceLink direction="with" ref="{7ACC87F1-6D00-40CB-B7B0-33E6F024939F}"/>
            <msink:sourceLink direction="with" ref="{4FF15F7F-3FC9-44AA-A6BE-B74E2CC10C5F}"/>
            <msink:destinationLink direction="with" ref="{89E1BBF3-4D45-4CBE-930F-7DFCB95748B3}"/>
          </msink:context>
        </emma:interpretation>
      </emma:emma>
    </inkml:annotationXML>
    <inkml:trace contextRef="#ctx0" brushRef="#br0">4252 11 340 0,'15'-13'128'0,"-11"16"-100"0,0-3-8 16,-4 0 68-16,8 0-52 15,-8 0 12-15,0 7-28 0,-4 0 16 16,-8-4-24-16,-3 1 32 15,-5-1-28-15,-3-3 12 16,-15 4-16-16,-9-4 0 16,-19 0-4-16,-3 3-16 0,-1-3 4 15,0 0 28-15,-7-3-12 16,-8-1 4-16,-12 1-8 16,-8-1-32-16,9 4 12 15,3-7 24-15,0 7-8 16,0-3 0-16,-4-1 0 15,-4 11 4-15,9 0-4 0,6 4-28 16,5 2 12-16,4 1 4 16,-5-4 8-16,-7 4 24 15,0 3-12 1,4-3-20-16,4-4 0 0,11 4 4 16,0 0 4-16,5 0 16 15,-5-11-8-15,-4 4-40 16,-3 7 20-16,3-4-8 15,9 4 12-15,-5-4 24 16,12 1-8-16,8 2-4 16,-1 1 0-16,-3-4 12 15,-4 4-8-15,0 3-28 16,-4 4 8-16,-4 3 12 16,4 4 4-16,4 3 8 0,4-4-8 15,4 4-20-15,3-3 8 16,1-1 4-16,-5 1 4 15,9-4 44-15,-1 0-24 16,5-7 16 0,-1 7-20-16,-4 4 0 15,5-4-8-15,-1-4-16 16,0-2 4-16,4 2 4 16,4 1 0-16,4-4 0 15,4 0 0-15,-4 4 0 16,8 0 0-16,-5-4 0 15,13 0 0-15,-9 0 0 16,13 0 0-16,-9 1 16 0,-3-1-8 16,7-3-4-16,-7-1 0 15,11 5-4-15,-11-8 0 16,7 4 0-16,-7-4 0 0,3-3-20 31,8 3 12-31,5-6-40 0,3-4 28 16,3-7-144-16,5-4 92 15,4-2-312-15</inkml:trace>
    <inkml:trace contextRef="#ctx0" brushRef="#br0" timeOffset="-56089.8204">-5767 2967 340 0,'-4'-7'128'0,"4"7"-100"0,4-7-8 0,-4 4 44 16,0 3-40-16,0-3 60 16,4 3-48-16,0-4 28 15,0 8-36-15,0-4 16 16,0 0-24-16,0 0-8 15,-1 3-8-15,5-3 56 16,0 0-32-16,-4 0 32 16,4 0-32-16,3-3 44 15,1 3-40-15,3-11-8 16,1 4-12-16,7-3 8 16,0-4-12-16,8-10-4 15,0 7 0-15,12-7 12 16,-1 3-8-16,9-6-20 15,-1 3 4-15,0-7-4 16,1 7 4-16,7-11 32 16,4 11-12-16,15-7-32 15,-3 7 12-15,11-7 8 16,-8 7 4-16,4-14 16 16,-7 7-12-16,23-24-4 0,-8 10 0 15,11-13-4-15,-3 10 0 0,4-11 0 16,-16 18 0-16,20-11 8 15,-12 8-4-15,11-5-12 16,-7 11 4-16,7-10 4 16,-7 7 0-16,19-21-12 15,-11 10 8-15,11-16 4 16,-12 13 0-16,9-14-12 16,-13 17 8-16,16-3 20 15,-3 14-8-15,3-11-20 16,-16 11 4-16,24-21 4 15,-11 10 4-15,11-16 0 16,-4 6 0-16,30-18 16 0,9 12-8 16,0 9-20-16,-16 1 4 15,16-4-4-15,15-11 4 16,-7 8 32-16,-24-7-12 0,15-4-20 16,1 14 0-16,-8 4-4 15,-11 6 4-15,11-3 8 16,7 7 0-16,-3-4-20 15,-16-6 12-15,16-8-12 16,12 1 8-16,-24 3 8 16,-11 0 4-16,7 4 8 15,12 3-4-15,0 10-4 16,-19 3 4-16,7-9 20 16,12-1-12-16,-4 1 4 0,-15-8-8 15,11-3 48-15,4 0-32 16,-4 7 8-16,-11 0-20 15,-12 10 64-15,11 4-44 16,9 3 16-16,-16 0-32 16,-12 1-8-16,-8-1-4 15,5 0 12-15,-5 0-8 16,-22 4 16 0,-5 6-16-16,-11-3 4 15,-16 4-4-15,-15 6-8 16,4 4 4-16,-20-4 12 15,0 7-8-15,-7 1-4 16,-4 6 0-16,-8-4-60 16,0 8 32-16</inkml:trace>
    <inkml:trace contextRef="#ctx0" brushRef="#br0" timeOffset="67139.8794">2777-2064 288 0,'8'4'108'0,"-4"3"-84"0,-4 0-4 15,0-7-24-15,0 7 0 16,0-1-4-16,3 5 0 16,1-1 52-16,4 4-24 15,0 3 60-15,3 7-44 16,5 4-8-16,3 6-16 16,-3 7-12-16,-1 7 4 15,5 1-4-15,-1 2 0 0,0-3-12 16,1 1 8-16,-5-1 28 15,1-3-12-15,3 6-20 16,4 8 0-16,4 6 12 16,4 11 0-16,0-7 24 15,0-8-16-15,12-5 32 16,-5 2-28-16,9 4-4 16,-8 10-8-16,7 11-4 15,-7 6 0-15,0-3 16 16,-9-7-8-16,5-3-20 15,12 7 4-15,-5 6 20 0,5 14-4 16,3-13 4-16,-3-11-4 16,-5-10 12-1,-3-7-12-15,-4-7 32 16,-8-7-24-16,-4 0-4 0,-4-3-8 0,-3-7 12 16,-5 0-8-16,-7-14 32 31,4 0-24-31,-4-4 4 0,-4-6-12 15,-8-14-404 1,4-7 60-16</inkml:trace>
    <inkml:trace contextRef="#ctx0" brushRef="#br0" timeOffset="66209.2809">1705-2043 364 0,'4'0'132'0,"-1"0"-100"0,-3 0-12 15,0 0 24-15,0 0-28 16,0 0 48-16,0 0-36 15,8 7-24-15,-4 0-4 16,0 0 0-16,0 3 0 16,3 4 24-16,1 3-12 15,0 7 12-15,0 7-12 16,3 7 12-16,1 3-16 16,3 4 4-16,1 0-4 0,3-4-32 15,-3 0 12-15,-1-6 68 16,5-1-32-16,3 0-16 15,-4-3-8-15,1 0 36 16,3 7-24-16,4 4 0 0,4 9-8 16,0 1 12-16,0 6-8 15,0 1-12-15,-8 3 0 16,8-7 28-16,4 0-12 16,-8-7 4-16,0 0-8 0,-4 0 20 15,0 7-16-15,-3 0-32 16,-1 7 12-16,0 0 0 15,1-3 8-15,-5-4 0 16,12-3 0-16,-3-8 16 16,3 1-8-16,-8 0-4 15,8 6 0-15,0 15 4 16,4 3-4-16,0-4 8 31,0 0-8-31,4-3 8 0,0-7-8 0,0 4-12 16,0-4 4-16,-1 14 4 15,-3 10 0-15,0 0 8 16,-7 4-4-16,3-8-4 16,0-6 4-16,0-4-24 15,4 8 12-15,0 6 12 16,7 14 0-16,5-4 8 0,0-6-8 16,-1-18-4-16,-3-10 4 15,0-7-4-15,-12-13 0 16,0-11-20-16,-8 0 12 15,1-3 12-15,-1-11 0 16,-11 4 32-16,3-1-20 16,-3-2 12-16,4-1-16 15,-5 0-8-15,-3 1 0 16,4-4 28-16,-8-7-16 16,0 0-408-1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3:27.5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9D6FDE-4FFC-4D98-9552-E8979C26EEBC}" emma:medium="tactile" emma:mode="ink">
          <msink:context xmlns:msink="http://schemas.microsoft.com/ink/2010/main" type="inkDrawing" rotatedBoundingBox="11271,12381 13560,16940 13472,16984 11183,12426" shapeName="Other"/>
        </emma:interpretation>
      </emma:emma>
    </inkml:annotationXML>
    <inkml:trace contextRef="#ctx0" brushRef="#br0">3 0 196 0,'0'3'72'0,"0"1"-56"0,-8-1-4 0,8-3-4 16,0 0-8-16,0 7 32 16,8 0-16-16,-8 3 20 15,0 0-20-15,7 1 20 16,-7-1-24-16,12 0 48 15,-4 1-32-15,-1-1-16 16,-7 4-4-16,12-4 8 16,-4 4-8-16,-8-4-4 0,11 4 0 15,-3 0 12-15,0 3-8 16,3 4-4-16,-3 3 0 16,12 3 12-16,-9 4-8 15,9 0 16-15,-5 4-16 16,4-1 16-16,1 4-16 15,-1 0-40-15,-3-4 20 16,11 0-8-16,-8-3 12 16,8-7 24-16,-8 1-8 15,1-1-4-15,-1 3 0 16,-3-10-4-16,-5 7 0 16,9-3-12-16,-5 3 8 15,-3 4-4-15,7 3 0 16,0 3 32-16,-3 1-12 15,-1 2-4-15,1 1-4 16,-1 0-16-16,-3 0 8 0,0 0 28 16,-5 0-12-16,5-4-12 15,3 0-4-15,-3 1 28 16,7-1-12-16,1 1-4 16,-5-1-4-16,5 1-4 15,-1 2 0-15,0 5 0 16,-3 2 0-16,3 1 0 15,1-4 0-15,-1 1 0 16,0-1 0-16,1 0 0 16,7-6 0-16,-8-4-28 0,0 0 16 15,9-4-4-15,-9 1 8 16,8 3 44-16,-12 0-24 16,5 3 8-16,-1 4-12 15,-3 0 12-15,-5 3-12 16,9 7-40-16,-13 0 20 15,5 4 12-15,3 0 0 16,-3-8-8-16,-4 1 4 16,11-7 12-16,1 0-4 15,-1 0 24-15,0 3-16 16,1 0 12-16,7 7-12 16,-8 4 0-16,8 3-4 15,-8-3 12-15,9-4-12 16,-1 0 4-16,4-3-4 0,3-4-32 15,-3 0 12-15,-3 1 12 0,6 2 4 16,-7 11 8-16,4 4-8 16,4 10-12-16,-8 0 4 15,1-1-4-15,-5-6 0 16,0-7 24-16,-4-10-8 16,1-7-4-16,-1 3 0 15,12 4-24-15,-4 7 12 16,0 3 20-16,0 10-4 15,4-3-4-15,4-4 0 16,0-2-16-16,0-8 8 16,0 3 4-16,-1-6 0 0,1 3 8 15,-8 11-4-15,0-4 16 16,1 0-12-16,-9-7 16 16,-4-7-16-16,-3-6-12 15,-4-8 0-15,0-6 40 16,-1-7-24-16,-3-7 36 15,-4-7-32-15,4-4 20 16,-4-6-20-16,-4-11-148 16,-4-10 68-16,-3 7-432 15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18T18:20:25.9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9EDC07-EBD8-43DC-BD17-6079DDD6CF71}" emma:medium="tactile" emma:mode="ink">
          <msink:context xmlns:msink="http://schemas.microsoft.com/ink/2010/main" type="writingRegion" rotatedBoundingBox="9839,15997 9854,15997 9854,16012 9839,16012"/>
        </emma:interpretation>
      </emma:emma>
    </inkml:annotationXML>
    <inkml:traceGroup>
      <inkml:annotationXML>
        <emma:emma xmlns:emma="http://www.w3.org/2003/04/emma" version="1.0">
          <emma:interpretation id="{CBCEBC18-5FB7-479F-9546-25F0F35CA2A1}" emma:medium="tactile" emma:mode="ink">
            <msink:context xmlns:msink="http://schemas.microsoft.com/ink/2010/main" type="paragraph" rotatedBoundingBox="9839,15997 9854,15997 9854,16012 9839,16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041F52-63A4-4701-9511-5E2A6291D7DF}" emma:medium="tactile" emma:mode="ink">
              <msink:context xmlns:msink="http://schemas.microsoft.com/ink/2010/main" type="line" rotatedBoundingBox="9839,15997 9854,15997 9854,16012 9839,16012"/>
            </emma:interpretation>
          </emma:emma>
        </inkml:annotationXML>
        <inkml:traceGroup>
          <inkml:annotationXML>
            <emma:emma xmlns:emma="http://www.w3.org/2003/04/emma" version="1.0">
              <emma:interpretation id="{05766D62-91CB-4B53-8DAA-DB27045AE192}" emma:medium="tactile" emma:mode="ink">
                <msink:context xmlns:msink="http://schemas.microsoft.com/ink/2010/main" type="inkWord" rotatedBoundingBox="9839,15997 9854,15997 9854,16012 9839,16012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3:29.1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E1BBF3-4D45-4CBE-930F-7DFCB95748B3}" emma:medium="tactile" emma:mode="ink">
          <msink:context xmlns:msink="http://schemas.microsoft.com/ink/2010/main" type="inkDrawing" rotatedBoundingBox="13888,11521 15863,15705 15721,15772 13747,11588" semanticType="callout" shapeName="Other">
            <msink:sourceLink direction="with" ref="{5A39D725-B9E8-4B70-A52B-E7F3970D0318}"/>
            <msink:sourceLink direction="with" ref="{0544FA66-646A-4E0B-963C-153FB9357D87}"/>
          </msink:context>
        </emma:interpretation>
      </emma:emma>
    </inkml:annotationXML>
    <inkml:trace contextRef="#ctx0" brushRef="#br0">0 0 332 0,'4'7'120'0,"7"-7"-92"0,-3 14-8 0,0-7 36 15,-5 3-36-15,9-3 52 16,-4 7-40-16,3 3-24 16,5 11-8-16,-4-11 24 15,3 14-12-15,-3-7-4 16,7 10-4-16,0-10 28 16,1 4-16-16,-1-1-12 0,4 4-8 15,-3 0 12-15,-1 4-4 16,4 3 16-16,-7 6-12 15,3 11-4-15,0 7 0 16,5 0-24-16,-1 0 12 16,-4-7 20-16,-3-3-4 15,15-4-4-15,4-3 0 16,-8 0 4-16,11 3-4 16,-3 7 8-16,0 7-8 0,-4 3-12 15,4-3 4-15,-4-4 12 16,-4-2-4-16,4-5-12 15,-4 1 4-15,0-1 20 16,0 1-8-16,0 3 4 16,-4 10-4-16,-7-3-8 15,3-3 4-15,1-1-32 0,-1 1 16 16,-11-11 24-16,7-3-8 16,-3 0 8-16,7-1-4 15,-3 4 20-15,3 7-16 16,-3 4-12-16,3-1-4 15,4 4-4-15,4 0 0 16,-7-10 8-16,-1 0 0 16,4-11 8-16,0 4-4 15,1 6-12-15,-5-3 4 16,8 11 12-16,4 6-4 0,-4 8-4 16,4-5 4-16,-4-6-4 15,0-3 0-15,0-4-56 16,4 3 32-16,-4 4 48 15,1 14-16-15,3 0 56 16,7 6-36-16,5-9-32 16,-4-8 0-16,-1-13 28 31,9 3-16-31,3 10 8 0,-4 0-8 16,-3-10 20-16,-8 0-16 15,-8-13 12-15,-4-8-12 16,-3-10 20-16,-9-10-20 0,1-7 68 15,-8-14-48-15,0-10 32 16,-12-11-36-16,-8 1-116 16,-3-4 48-16,0-4-628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5.7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98CAFB-2FAD-4527-8AEA-86282401D580}" emma:medium="tactile" emma:mode="ink">
          <msink:context xmlns:msink="http://schemas.microsoft.com/ink/2010/main" type="inkDrawing" rotatedBoundingBox="12799,4786 12863,4397 12917,4406 12853,4795" semanticType="verticalRange" shapeName="Other">
            <msink:sourceLink direction="with" ref="{1D1E8207-B2B4-4902-B0B0-0D6DFD4CAF81}"/>
          </msink:context>
        </emma:interpretation>
      </emma:emma>
    </inkml:annotationXML>
    <inkml:trace contextRef="#ctx0" brushRef="#br0">88 6 780 0,'-3'-3'288'0,"3"3"-224"0,-4 0-20 15,0-4 40 1,4 4-56-16,-4 0 8 16,4 7-24-16,-8-3-24 15,0 6 4-15,-3 7 48 16,3 7-20-16,-7 14 0 15,7 3-12-15,0 8 12 0,4-1-12 0,0-10 16 16,8-1-16-16,-4-6 32 16,4-10-24-16,0-7 40 15,0-4-32-15,4-10 32 16,-1 0-32-16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3:55.5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479430-F343-4BC9-A7DC-302EEB92652A}" emma:medium="tactile" emma:mode="ink">
          <msink:context xmlns:msink="http://schemas.microsoft.com/ink/2010/main" type="inkDrawing" rotatedBoundingBox="13780,8684 19721,8159 19944,10683 14003,11209" hotPoints="20409,9564 17197,11012 13828,9978 17040,8531" semanticType="enclosure" shapeName="Ellipse">
            <msink:sourceLink direction="with" ref="{4B75CCF4-57CA-44A9-86CD-323B2CB9999D}"/>
          </msink:context>
        </emma:interpretation>
      </emma:emma>
    </inkml:annotationXML>
    <inkml:trace contextRef="#ctx0" brushRef="#br0">667 468 332 0,'-3'-7'120'0,"6"4"-92"0,-3 3-8 0,0 0-36 16,0 0 4-16,0 7-12 16,-3 3 12-16,-1 0 24 15,0 1-4-15,-8-1-4 16,1 4 0-16,-1 0-16 0,0 3 8 15,-3 0 12-15,-4 4-4 16,3 3 8-16,-3 7-8 16,-1 3-12-16,1 7 4 15,0 1-4-15,-1-1 0 16,1 4 24-16,-4-4-8 16,3 0-28-16,-7 1 8 15,8-11 32-15,0 0-12 16,-1 0-16-16,1-4 0 15,-1 4 4-15,1 0 4 16,0 7-12-16,-1 0 8 16,1 10 40-16,0 0-24 15,-1 0-20-15,-3 0 4 16,0-3 36-16,0-4-20 16,3-3-36-16,1-7 12 15,3-3 0-15,1-4 12 0,3 0 0 16,5-3 0-16,3-1 0 15,0 1 0-15,4 0 0 16,4 3 0-16,3 3 24 16,1 4-12-16,0 4-4 15,-4-1-4-15,4 0-32 16,-5 1 16-16,-3-4 12 16,8 0 4-16,4 0 8 15,-4-7-8-15,3 0-12 16,5 0 4-16,3-3 28 15,8-1-12-15,-8-3-12 0,9 1-4 16,-9-5 20-16,4 1-8 16,4 0-20-16,-11-4 4 15,15 1 20-15,-12-1-4 16,8 0-20-16,-8-3 4 16,9 3 12-16,-1 1 0 15,0-4-12-15,4 0 4 16,4 3 20-16,3-3-8 15,9 3-4-15,7 0 0 16,-4 1 12-16,-3-4-8 16,3 6-40-16,-7-2 20 15,-1-1 20-15,1 0-4 16,-1-3 0-16,5 4 0 16,11-11 12-16,8 0-8 15,3 3-4-15,5 0 0 0,-4-3 4 16,-1 0-4-16,-3 0-12 15,12-6 4-15,7-1 4 16,8 7 0-16,-4-7 0 16,0 7 0-16,-4-7 0 15,12 3 0-15,3-2 0 16,20-1 0-16,-11 7 0 16,-1 3 0-16,-15-6 24 15,11 6-12-15,9-10-12 16,3 4-4-16,-8 6 12 15,-11-3-4-15,11-7-4 0,5 0 4 16,7 1 4-16,-12-1-4 16,-7 3 16-16,-1-6-12 15,1 0-28-15,0-1 8 16,-1 4 12-16,-11 4 4 16,0 0 16-16,-11-4-12 15,-1-4-28-15,12-2 8 16,4-5 84-16,12 5-40 15,-16-5 0-15,-8-6-20 16,-7 4 16-16,-1-18-16 16,1-3-4-16,-1-8-4 15,1-6 12-15,-4 0-8 16,-5 4-12-16,-3 2 0 0,-11 8 4 16,-9 3 0-16,-3-6 8 15,-4 2-4-15,0-9-4 16,-4-18 4-16,-4 0 4 0,-4-3-4 15,0 3-20-15,4 7 8 16,-11 7 12-16,-1 3 0 16,-3 8-20-16,-1-8 8 15,-3 0 20-15,0-6-4 16,-4-1-20-16,3 4 4 16,-3 7 12-16,-4 3 0 15,-4 8 8-15,-3 2-8 16,-9 1-12-16,-3 6 4 15,0 8-48-15,-9 2 24 0,1 5 40 16,0 2-4-16,-4 1 8 16,-4-4-8-16,1 4 12 15,-5 0-12-15,-4-1-4 16,1 1 0-16,-1 3-16 16,-3 0 8-16,3-3 20 15,-3-1-8-15,3 5-4 16,0-5 0-16,1-6-16 15,-1-4 8-15,1 4 4 16,-5-3 0-16,1-5 0 16,-12 8 0-16,4-3-12 15,-12 2 8-15,8 1-16 16,3 7 12-16,17-4 4 16,-1 4 4-16,4 0-12 15,4-4 8-15,4 0 20 16,8 4-8-16,3-1-12 0,5 1 0 15,-9 0 12 1,5 3-4-16,3-4-12 0,-7 1 4 16,11 0 4-16,-11 3 0 15,-4 0 8-15,-5 0-4 16,-3 0-12-16,4 0 4 16,4 1 4-16,-8-1 0 15,0 0 16-15,-4 0-8 16,1 0-40-16,-9 0 20 15,12 4 12-15,-4-1 0 16,0 1 0-16,-3 6 4 0,-1-6 4 16,4-1-4-16,-4 1-4 15,-3 3 4-15,-1 0-16 16,-3 0 8-16,3 0 4 16,-3 3 0-16,3 1 24 15,4-4-12-15,1 3-32 16,3 1 12-16,4-4 20 15,4 0-8-15,-8 3 0 16,4 1 0-16,0-4-16 16,0 0 8-16,-4 0 20 15,-4 3-8-15,1-3-12 16,-5 0 0-16,1 3 4 16,-5-3 0-16,5-3 16 15,-5-4-8-15,5 7-28 16,-5 0 8-16,12-3 4 0,4-1 8 15,0 1-12-15,0-1 8 16,4 1 20 0,-4-1-8-16,0-2-20 0,-4-1 4 15,-3 3-4-15,-5 1 4 16,1 3 16-16,-1 0-4 16,0 0-4-16,1 0 4 15,3 0 4-15,4 0-4 16,4 0-20-16,4 0 8 15,0 0 20-15,0-4-4 16,0 4-12-16,4 0 0 16,-4-3 40-16,0 3-24 0,-4-7-20 15,-4 7 4-15,0-7-16 16,0 4 8-16,4-1 16 16,0 4 0-16,0 4-12 15,-4-8 4-15,4 4-4 16,8 0 0-16,-8 4 8 15,4-4 0-15,0 3 0 16,4 1 0-16,-1-1 8 16,5 1-4-16,-4-1 8 15,0 0-8-15,-1-3-4 16,1 4 4-16,0-4-4 16,0 0 0-16,-4 0-12 15,0 0 8-15,-4 3 12 16,3 1-4-16,-10-1-12 0,3 1 4 15,0 2 4-15,0 5 0 16,0-4 8 0,-3 3-4-16,11 7-12 0,-4-3 4 15,4-4 20-15,3-3-8 16,1 7 4-16,4 0-4 16,-1-4-16-16,9-3 4 15,-9 0-16-15,1 7 12 16,4-4 4-16,3 0 4 15,-4 1-20-15,9-1 12 16,-13 4 20-16,5-1-4 16,3 1-20-16,-3 0 4 0,3 0-4 15,4-1 4-15,1 1 0 16,-9 0 0-16,8 3 8 16,-7 0 0-16,-8 1 32 15,0-1-16-15,-1 3-24 16,1-2 4-16,-8-1 16 15,4-3-4-15,4 3 4 16,3-3-4-16,5 3 28 16,7 0-20-16,8 4-12 15,20 10-8-15,11-7-456 16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4:37.6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12C00C-BEA6-4F67-A570-2CC5A4305608}" emma:medium="tactile" emma:mode="ink">
          <msink:context xmlns:msink="http://schemas.microsoft.com/ink/2010/main" type="writingRegion" rotatedBoundingBox="3940,389 23911,-9 24079,8417 4108,8816"/>
        </emma:interpretation>
      </emma:emma>
    </inkml:annotationXML>
    <inkml:traceGroup>
      <inkml:annotationXML>
        <emma:emma xmlns:emma="http://www.w3.org/2003/04/emma" version="1.0">
          <emma:interpretation id="{DEA3CB93-ADDC-4BE2-ADC2-AE752887ED1B}" emma:medium="tactile" emma:mode="ink">
            <msink:context xmlns:msink="http://schemas.microsoft.com/ink/2010/main" type="paragraph" rotatedBoundingBox="3950,213 23842,359 23831,1805 3939,1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FB2FB8-8008-48E8-97E7-A3D983FA4205}" emma:medium="tactile" emma:mode="ink">
              <msink:context xmlns:msink="http://schemas.microsoft.com/ink/2010/main" type="inkBullet" rotatedBoundingBox="3948,535 4995,543 4989,1345 3942,1338"/>
            </emma:interpretation>
          </emma:emma>
        </inkml:annotationXML>
        <inkml:trace contextRef="#ctx0" brushRef="#br0">151 41 436 0,'-8'4'160'0,"4"-4"-124"0,4 0-8 16,0-4 140 0,0 4-96-16,-8 0 52 0,8-7-76 0,-11 4 20 15,7-1-40-15,0 1 44 16,4 0-40-16,-8-4 12 31,16 7-28-31,-8-4-44 0,0 8 16 0,4-4 0 16,11 0 12-16,5 0 8 15,7 3-4-15,19-6-4 16,-7 3 4-16,27-4 12 16,4 4-8-16,15-7 16 15,-8 4-16-15,-3 3-4 16,-8 3 0-16,-12 1 4 15,-12 3-4-15,-7 0-20 16,-8-1 8-16,-7-2 12 16,-5-1 0-16,-3-3 52 15,-5 0-32-15,-10 0-20 16,3 0-4-16,-4 0-20 16,8 0 12-16,-8 0-4 15,4 7 4-15,-8-7 24 16,4 7-8-16,-4 3-4 15,4 8 0-15,-7-1-16 16,-1 0 8-16,-7 14-4 16,3 0 0-16,-18 10 0 15,6 0 0-15,-14 11 8 16,7-1 0-16,-8 15 24 16,9-4-12-16,-5 3-32 0,8 4 12 15,-4-21 28-15,12-3-12 16,-4-11 44-16,7-7-28 0,-7-9-12 15,12-8-8 1,-5-20 12-16,9-1-8 16,-5-23 4-16,5 0-4 0,-12-15-8 15,7 5 4-15,-11-8-4 16,4 11 0-16,-16-7 0 16,8 10 0-16,-8-14-20 15,8 15 12-15,0-1 56 16,4 0-24-16,8 0-20 15,3 11-4-15,5-4 0 16,11 7 0-16,4 3-28 16,0 7 16-16,11 7 32 15,-3 7-12-15</inkml:trace>
        <inkml:trace contextRef="#ctx0" brushRef="#br0" timeOffset="183.1628">1033 419 748 0,'-7'4'276'0,"7"-4"-216"0,7 17-16 0,-3-10-4 16,0 3-32-16,0-3 32 15,-4 3-24-15</inkml:trace>
      </inkml:traceGroup>
      <inkml:traceGroup>
        <inkml:annotationXML>
          <emma:emma xmlns:emma="http://www.w3.org/2003/04/emma" version="1.0">
            <emma:interpretation id="{9A9AFCC2-36F5-436C-ACFC-279F39186DC2}" emma:medium="tactile" emma:mode="ink">
              <msink:context xmlns:msink="http://schemas.microsoft.com/ink/2010/main" type="line" rotatedBoundingBox="5519,224 23842,359 23831,1805 5508,1670"/>
            </emma:interpretation>
          </emma:emma>
        </inkml:annotationXML>
        <inkml:traceGroup>
          <inkml:annotationXML>
            <emma:emma xmlns:emma="http://www.w3.org/2003/04/emma" version="1.0">
              <emma:interpretation id="{BF1D9B8A-C5F6-4BF8-A72F-7D804F698742}" emma:medium="tactile" emma:mode="ink">
                <msink:context xmlns:msink="http://schemas.microsoft.com/ink/2010/main" type="inkWord" rotatedBoundingBox="5518,342 7257,355 7249,1438 5510,14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51.7029">2578 34 612 0,'-12'-17'228'0,"12"17"-180"0,-23 0-12 0,0 0 8 15,4 0-32-15,-32 7-20 16,5 3 0-16,-20-3 20 16,12 0-4-16,-12 7 4 15,16 0-4-15,-16-14 28 16,12 3-20-16,-4-6 64 15,11 3-44-15,-11-11 28 16,23 4-36-16,-3-3 8 16,10 7-20-16,1-1 0 15,8 4-8-15,0 7-68 16,7 7 32-16,-3 20 4 16,3 7 12-16,-7 14 12 0,11 0 0 15,0 14 16-15,0-10-8 0,1 9 16 16,3-6-16-16,-4 0 16 15,4-3-16-15,-8-11 16 16,9-10-16 0,-5-1 40-16,-4-13-24 0,5-3 12 15,3-11-20-15,0-3-24 16,4-7 0-16,8 0-24 16,11 0 20-16,8 0-12 15,8 0 12-15,23 0 16 16,0 7 0-16,4 3 40 15,0 1-20-15,-4-1 20 16,-12 0-24-16,-7 1-88 16,-4-1 36-16,-8-7-264 15,-4 4 164-15</inkml:trace>
          <inkml:trace contextRef="#ctx0" brushRef="#br0" timeOffset="934.7438">1645 495 704 0,'-35'-14'264'0,"35"14"-208"0,12 0-12 15,-1 0 28 1,5 0-48-16,19 0 60 16,4 0-48-16,15-3-8 15,0 3-16-15,12-4-56 16,-8 4 28-16</inkml:trace>
          <inkml:trace contextRef="#ctx0" brushRef="#br0" timeOffset="1188.8071">1866-155 788 0,'-20'-7'292'0,"20"7"-228"0,4-7-16 0,0 4 72 15,4 3-76-15,7-7 8 16,5 7-32-16,15 0-20 16,-4 0-4-16,7-10 48 15,1 10-24-15,23-4-20 16,-4 4 0-16</inkml:trace>
          <inkml:trace contextRef="#ctx0" brushRef="#br0" timeOffset="1399.3672">3000 141 716 0,'-8'-7'264'0,"8"7"-204"0,54 3-16 0,-26-3 88 15,-1 4-80-15,11-4-12 16,5 3-24-16</inkml:trace>
          <inkml:trace contextRef="#ctx0" brushRef="#br0" timeOffset="1577.86">3039 409 676 0,'-47'10'248'0,"47"-10"-192"0,20 7-16 0,7-3 48 15,0 6-56-15,19-10 32 16,5 3-36-16,18-6-132 15,5 3 56-15</inkml:trace>
        </inkml:traceGroup>
        <inkml:traceGroup>
          <inkml:annotationXML>
            <emma:emma xmlns:emma="http://www.w3.org/2003/04/emma" version="1.0">
              <emma:interpretation id="{E447E15B-BDA2-45B5-9657-48177C7C3B7B}" emma:medium="tactile" emma:mode="ink">
                <msink:context xmlns:msink="http://schemas.microsoft.com/ink/2010/main" type="inkWord" rotatedBoundingBox="7896,804 8171,806 8169,1036 7894,10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8.1592">4072 289 652 0,'-15'-4'244'0,"15"4"-192"0,-16 11-12 16,5-5 56-1,3 8-60-15,-11 7 48 0,-1-1-48 16,5 5-36-16,3-1-4 0,4 0 52 16,8-4-24-16,16-3 8 15,3 1-20-15,16-11-8 16,4-4 0-16,3-6-4 16,-3 3 0-16,-4-18 24 15,-4 8-12-15,-19-14 24 16,-5 7-24-16,-26-14 24 15,0 3-24-15,-20-3 84 16,4 11-52-16,0-4-20 16,12 10-16-16,15 4-36 15,12 10 16-15</inkml:trace>
        </inkml:traceGroup>
        <inkml:traceGroup>
          <inkml:annotationXML>
            <emma:emma xmlns:emma="http://www.w3.org/2003/04/emma" version="1.0">
              <emma:interpretation id="{0B964828-2D90-4147-B7FD-5BDC90E074F4}" emma:medium="tactile" emma:mode="ink">
                <msink:context xmlns:msink="http://schemas.microsoft.com/ink/2010/main" type="inkWord" rotatedBoundingBox="8818,1525 8960,1527 8958,1696 8817,16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60.7404">5013 987 676 0,'-8'24'248'0,"8"-24"-192"0,-27 31-16 0,8-11-12 32,3 4-24-32,-22 14 24 0,3-7-16 0</inkml:trace>
        </inkml:traceGroup>
        <inkml:traceGroup>
          <inkml:annotationXML>
            <emma:emma xmlns:emma="http://www.w3.org/2003/04/emma" version="1.0">
              <emma:interpretation id="{E1143BE5-D5AF-4062-BAA8-86E610B8D6BB}" emma:medium="tactile" emma:mode="ink">
                <msink:context xmlns:msink="http://schemas.microsoft.com/ink/2010/main" type="inkWord" rotatedBoundingBox="10098,938 11062,945 11060,1225 10096,12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74.2444">6225 516 404 0,'-24'-11'148'0,"24"11"-112"0,-7-7-12 0,-1 4 164 15,4 3-108-15,-8-3 108 16,5-4-108-16,-1 0 36 15,4 7-68-15,8 0-16 16,4 0-20-16,15 0-12 16,8 0 4-16,31 0-4 15,11 0 0-15,20 0 44 16,0 7-24-16,-4 0 8 16,-11-7-16-16,-5 3 20 15,-7-3-20-15,-8 0-20 16,-11 3 0-16,-20-3-164 15,-8 4 96-15</inkml:trace>
          <inkml:trace contextRef="#ctx0" brushRef="#br0" timeOffset="3830.4463">6674 419 560 0,'-35'-10'208'0,"35"10"-164"0,-8 0-8 0,16-7 68 16,0 14-64-16,11-7 60 15,8 7-56-15,12-4-12 16,7-3-20-16,12 4 24 16,4-1-20-16,4 1-4 15,0-1-8-15,-24 4-16 16,-7 0 8-16,-27 7 64 16,-12-1-32-16,-27 11 32 15,0 7-32-15,-19 7 16 16,3 3-24-16,5-3-16 15,11 0-8-15</inkml:trace>
        </inkml:traceGroup>
        <inkml:traceGroup>
          <inkml:annotationXML>
            <emma:emma xmlns:emma="http://www.w3.org/2003/04/emma" version="1.0">
              <emma:interpretation id="{CD471ECE-2CE0-4924-A037-C5E3BE05DBE2}" emma:medium="tactile" emma:mode="ink">
                <msink:context xmlns:msink="http://schemas.microsoft.com/ink/2010/main" type="inkWord" rotatedBoundingBox="11808,592 12690,598 12683,1529 11801,15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98.842">7874 485 912 0,'-16'-11'340'0,"16"11"-264"0,4 4-24 0,4-4-36 15,3 7-20-15,9-7 48 16,3 7-24-16,8-7 16 16,4 0-20-16,15-7-324 15,1 3 164-15</inkml:trace>
          <inkml:trace contextRef="#ctx0" brushRef="#br0" timeOffset="4565.0509">8741 347 600 0,'-23'0'224'0,"23"0"-176"0,-20 7-12 0,13 7 0 16,-1 3-28-16,-4 14 32 15,8 10-24-15,-7 24-4 16,-1 15-8-16,4-8 12 16,4 3-8-16,-7-20 84 15,3 0-48-15,-11-10 100 16,-1-14-80-16,-14-10 52 16,-5-4-72-16,-8-7 4 15,1-6-28-15,-4-15 32 16,11 4-28-16</inkml:trace>
          <inkml:trace contextRef="#ctx0" brushRef="#br0" timeOffset="4702.4869">8613 58 748 0,'8'0'276'0,"-8"0"-216"0,0 28-16 16,0-11 40-1,8-3-56-15</inkml:trace>
        </inkml:traceGroup>
        <inkml:traceGroup>
          <inkml:annotationXML>
            <emma:emma xmlns:emma="http://www.w3.org/2003/04/emma" version="1.0">
              <emma:interpretation id="{E78794CC-B7B6-4596-A49A-FADD4D619B5F}" emma:medium="tactile" emma:mode="ink">
                <msink:context xmlns:msink="http://schemas.microsoft.com/ink/2010/main" type="inkWord" rotatedBoundingBox="13143,379 13807,384 13800,1430 13136,14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271.4541">9279 93 496 0,'0'17'184'0,"0"-17"-140"0,0 51-16 0,0-23 76 15,-4 3-64-15,-8 17 16 16,5 0-32-16,-5 21 4 16,4-4-16-16,-3 11-8 15,3 0 0-15,0-18 20 16,8 0-12-16,-4-16 48 15,4-8-32-15,-7-17 56 16,3-6-48-16,0-25 28 16,4 0-36-16,0-27-36 15,4 0 4-15,7-18-8 16,1 14 4-16,11-6 8 16,4 13 0-16,4 0-28 15,12 14 16-15,-1 7-40 16,1 0 32-16,-4 6-4 15,-4 11 16-15,-16 0 0 16,0 4 0-16,-19-1 60 16,-4 4-28-16,-19-3 0 15,4 6-16-15,-12-10 4 0,4 7-8 16,-8 3-12-16,12-3 4 0,-4 10-60 16,7 4 36-1,-7 13 40-15,16 4-8 0,-1 10 48 16,16-3-28-16,0 3 4 15,7-7-16-15,1-3 64 16,11-7-44-16,0-7 32 16,1-7-36-16,-9-6 52 15,-3-1-44-15,-12-10-32 16,0 0-8-16</inkml:trace>
          <inkml:trace contextRef="#ctx0" brushRef="#br0" timeOffset="5558.2165">9248-86 872 0,'-12'-17'324'0,"12"17"-252"0,0-7-20 16,0 0 84 0,0 7-84-16,16-7-48 15,-1 4-4-15,16-8 12 16,4 8-8-16,15 0 28 0,5-8-20 0,7 8 32 16,0 6-28-16,-8-3-288 15,-4 4 148-15</inkml:trace>
          <inkml:trace contextRef="#ctx0" brushRef="#br0" timeOffset="5754.7392">9821 426 780 0,'-4'24'288'0,"4"-24"-224"0,4 17-20 0,0-3 24 16,7-3-48-16,-3-5-8 15,4 8-8-15</inkml:trace>
        </inkml:traceGroup>
        <inkml:traceGroup>
          <inkml:annotationXML>
            <emma:emma xmlns:emma="http://www.w3.org/2003/04/emma" version="1.0">
              <emma:interpretation id="{52FBF6EE-F73F-43F5-944D-9FE446439B25}" emma:medium="tactile" emma:mode="ink">
                <msink:context xmlns:msink="http://schemas.microsoft.com/ink/2010/main" type="inkWord" rotatedBoundingBox="14261,362 14743,366 14735,1380 14253,137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383.4303">10324 553 800 0,'-15'-17'296'0,"15"17"-232"0,19 0-16 0,-4-3 0 15,-7 3-36-15,12-4 40 16,11 1-28-16,3-4 64 16,13 4-48-16,7-4-640 15,-4 7 320-15</inkml:trace>
          <inkml:trace contextRef="#ctx0" brushRef="#br0" timeOffset="6200.9892">10793 237 748 0,'-8'-24'276'0,"8"24"-216"0,-12-27-16 16,4 6-4-16,-3 11-32 15,-16-8 4-15,7 1-4 16,-14 0-8-16,6 7 4 0,-3-1-32 15,8 5 16-15,0 6 12 16,8 0 4-16,-1 0 16 31,4 6-12-31,-3 12-12 0,7 2 0 16,-7 15 20-16,7 2-8 0,-8 12 32 16,5-1-24-16,-5 10-12 15,5 1-8-15,-5 9 20 16,5-2-8-16,3 2-4 15,0-13 0-15,-3-6 56 16,11-15-32-16,-20-7 60 16,20-6-52-16,-8-7 28 15,16-7-36-15,-8 0-44 32,12-7 8-32,7 0-8 0,8 6 8 0,0-6 16 15,0 0-4-15,12 0 32 16,-4 11-20-16,0-11-172 15,-4 0 84-15</inkml:trace>
          <inkml:trace contextRef="#ctx0" brushRef="#br0" timeOffset="6594.4905">10518-124 832 0,'-35'-20'308'0,"35"20"-240"0,4-11-20 0,0 4 28 15,7 7-52-15,12-10-44 16,5 10 8-16,18-3 36 15,0 6-12-15,9 0-20 16,-5 8 4-16</inkml:trace>
        </inkml:traceGroup>
        <inkml:traceGroup>
          <inkml:annotationXML>
            <emma:emma xmlns:emma="http://www.w3.org/2003/04/emma" version="1.0">
              <emma:interpretation id="{9B54C2E1-1FF0-494C-89AB-B50F8CA23AFE}" emma:medium="tactile" emma:mode="ink">
                <msink:context xmlns:msink="http://schemas.microsoft.com/ink/2010/main" type="inkWord" rotatedBoundingBox="15360,850 16645,860 16643,1184 15357,117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74.8021">11431 450 652 0,'-19'7'244'0,"19"-7"-192"0,31 4-12 15,-16-1 76 1,1 7-72-16,11-10 44 16,8 7-52-16,23-7 8 15,4-3-28-15,19 3-16 16,-3 3-4-16,3-3-340 0,-4 4 188 0</inkml:trace>
          <inkml:trace contextRef="#ctx0" brushRef="#br0" timeOffset="6882.7618">11451 316 832 0,'19'0'308'0,"-19"0"-240"0,62-3-20 0,-35 3-8 16,-4 0-32-16,16 0 32 16,0 0-24-16,3 0-260 15,1 3 132-15</inkml:trace>
          <inkml:trace contextRef="#ctx0" brushRef="#br0" timeOffset="7366.8248">12461 368 572 0,'-19'-4'208'0,"19"4"-160"0,-20 0-12 0,1 4 112 15,7 3-88-15,-23 6 52 16,12 5-64-16,-8 6-8 15,12 7-24-15,3 0-36 16,13 6 8-16,10 1 48 16,13-3-16-16,34-15 44 15,0-3-36-15,16-13 28 16,-1-4-28-16,-11-17 0 16,-11-1-16-16,-16-16 20 15,-8 7-20 1,-27-15 4-16,-3 11-8 15,-28-3-52-15,4 3 28 0,-8 14 4 16,8 3 8-16</inkml:trace>
        </inkml:traceGroup>
        <inkml:traceGroup>
          <inkml:annotationXML>
            <emma:emma xmlns:emma="http://www.w3.org/2003/04/emma" version="1.0">
              <emma:interpretation id="{B677F677-427F-482A-A69F-B4C411F9ABC1}" emma:medium="tactile" emma:mode="ink">
                <msink:context xmlns:msink="http://schemas.microsoft.com/ink/2010/main" type="inkWord" rotatedBoundingBox="17855,809 18839,816 18836,1279 17851,127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168.4842">13971 705 624 0,'-43'7'228'0,"43"-7"-176"0,-15 0-16 15,7 0 88 1,8 3-76-16,8-3 32 16,3 7-44-16,24-7 4 15,-4 7-24-15,35-7-8 16,7 0-4-16,13 0 48 16,-9 0-28-16,-3 3-20 15,-9 1-4-15</inkml:trace>
          <inkml:trace contextRef="#ctx0" brushRef="#br0" timeOffset="22989.5085">13994 529 684 0,'-23'-10'252'0,"23"10"-192"0,7-7-20 0,-7 0 112 16,4 7-92-16,16-7 28 16,-1 1-52-16,28-8-24 15,7 10-4-15,19-9-8 16,-7 9 0-16,8-3 60 15,-9 14-32-15,-7-7 24 16,-11 4-32-16,-12 2-140 16,-4 1 64-16</inkml:trace>
          <inkml:trace contextRef="#ctx0" brushRef="#br0" timeOffset="23455.0142">14288 292 592 0,'-27'-20'220'0,"27"20"-172"0,4 0-12 0,8 0-12 16,3 3-20-16,20 0 60 15,4 1-36-15,19-1 8 16,4 4-24-16,11-3 44 16,5-1-28-16,-1 0-32 15,-11 8 0-15,-12 6 16 16,-15-7-4-16,-24 14 76 16,-11 0-48-16,-27 21 12 15,-4 3-28-15,-20 18 68 16,9 6-52-16,-9-10 40 15,12-7-44-15</inkml:trace>
        </inkml:traceGroup>
        <inkml:traceGroup>
          <inkml:annotationXML>
            <emma:emma xmlns:emma="http://www.w3.org/2003/04/emma" version="1.0">
              <emma:interpretation id="{291F47CC-A013-46E1-A90E-3261C39DE241}" emma:medium="tactile" emma:mode="ink">
                <msink:context xmlns:msink="http://schemas.microsoft.com/ink/2010/main" type="inkWord" rotatedBoundingBox="19487,327 22951,352 22942,1550 19478,1524">
                  <msink:destinationLink direction="with" ref="{9BCA9551-7B46-4AAA-ABC3-4C0D600D3CD5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5089.4934">16170 364 404 0,'3'0'148'0,"-3"0"-112"0,8-7-12 0,-8 4 56 15,0 6-48-15,0 4 24 16,0 0-36-16,0 21 8 16,-8-4-16-16,-3 38 20 15,3 0-20-15,-11 17 24 16,7-4-24-16,-23-13 48 16,16-7-32-16,-20-7 84 15,4-10-64-15,-7-3 32 16,7-8-48-16,0-17 44 15,4 1-44-15,4-15 48 16,8-3-48-16</inkml:trace>
          <inkml:trace contextRef="#ctx0" brushRef="#br0" timeOffset="25240.1093">16050 134 748 0,'0'0'276'0,"0"0"-216"0,0 21-16 0,11-11 32 16,-3 0-52-16,11 1-396 16,8-1 200-16</inkml:trace>
          <inkml:trace contextRef="#ctx0" brushRef="#br0" timeOffset="25733.7238">16580-14 528 0,'0'4'196'0,"0"-4"-152"0,-16 44-12 0,9-9 8 15,7-1-28-15,-12 18 12 16,12 3-12-16,0 7 56 16,-4-4-40-16,0 0-36 15,4-3 0-15,-4 0-8 16,4-6 8-16,-7-12 76 15,-1-2-36-15,-8-25 68 16,9-3-60-16,-5-14 8 0,4-3-28 0,4-25 16 16,4 4-24-16,12-6-20 15,7 6 0-15,12 3-24 16,4 4 20-16,8 7-32 16,-4 10 28-16,-5 0-20 15,1 7 20-15,-19 7 16 16,-9 3 4-16,-18 1 16 15,-5 2-12-15,-15 1 16 16,0-4-16-16,-7-3 4 16,11 0-4-16,3-7-24 15,9 4 8-15,7 3-56 16,8 6 32-16,12 4 32 16,7 14 4-16,8 4 28 15,4 6-20-15,0 4 24 16,0-4-24-16,-8-13 12 15,-3 2-12-15,-9-12 36 16,1 2-24-16,-8-20-172 16,0 0 80-16</inkml:trace>
          <inkml:trace contextRef="#ctx0" brushRef="#br0" timeOffset="25975.1377">16557 120 580 0,'-27'-44'216'0,"27"44"-168"0,-12-42-12 15,12 25 156-15,0 3-112 0,8-6-8 16,3 3-44-16,9-8 32 16,14 15-32-16,5-7-4 15,-4 3-16-15,8 4 28 16,-1 10-20-16,-7-4 56 15,-4 4-40-15,-4 4-208 16,0-1 92-16</inkml:trace>
          <inkml:trace contextRef="#ctx0" brushRef="#br0" timeOffset="26156.172">17068 351 684 0,'7'17'252'0,"-7"-17"-192"0,12 17-20 15,-4-10 24 1,-1 3-44-16,5-3 60 16,0 3-44-16</inkml:trace>
          <inkml:trace contextRef="#ctx0" brushRef="#br0" timeOffset="24774.571">15535 512 508 0,'0'-7'188'0,"4"0"-148"0,15 1-8 0,-11 6 16 16,3 0-32-16,1-7-4 15,3 3-8-15,-3-3 20 16,3 7-12-16,-11-10 12 16,12 10-12-16,-16 0 12 15,4 0-16-15,-8-7 24 16,4 7-20-16,0-7 4 15,0 7-8-15,0 0-16 16,0 0 4-16,0 0-16 16,0 0 12-16,0 0 4 15,0 0 4-15,0 0-12 16,0 0 8-16,4 0 12 16,0 0-4-16,-4 0-4 15,0 0 4-15,3 0 20 16,13 7-12-16,-4-7-4 15,-1 7-4-15,5-7-24 16,3 0 12-16,0 0 32 0,-3 0-16 0,-1-3 28 31,1 3-24-31,-5 0 4 0,1 0-8 16,-4 0-52-16,-4 0 28 0</inkml:trace>
          <inkml:trace contextRef="#ctx0" brushRef="#br0" timeOffset="27044.1777">17493 464 820 0,'-31'-24'304'0,"31"24"-236"0,20-7-20 16,-12 4 124-1,3 3-104-15,9-4-28 0,-1 4-24 16,12-3 16-16,11 3-16 0,24 0 56 16,-8 7-40-16</inkml:trace>
          <inkml:trace contextRef="#ctx0" brushRef="#br0" timeOffset="26877.1233">17950 213 508 0,'23'-10'188'0,"-23"10"-148"0,47-17-8 15,-35 10 160 1,-5 3-112-16,-11-3 20 15,4 4-60-15,-23-4-8 16,-4 7-20-16,-19-3 0 16,7 3-4-16,-15-4-24 15,7 8 8-15,-3-1 4 0,15-3 4 0,4-7 8 16,12 7-4-16,-1 0 16 16,13 0-12-16,-5 0-48 15,8 10 24-15,-4-3-8 16,8 11 16-16,-7 2 16 15,3 11-4-15,-4 10 24 16,8-3-16-16,-8 17-12 16,1-7-4-16,-1 7-16 15,4-3 12-15,-8-4 76 16,9-3-40-16,-5-7 52 16,4-4-44-16,0-13 16 15,8-1-32-15,0-6 36 16,7-4-32-16,13-3 20 15,3 0-24-15,11-4 16 16,5 1-20-16,3-4 52 16,1 0-36-16,-8 0-260 15,-5 7 120-15</inkml:trace>
          <inkml:trace contextRef="#ctx0" brushRef="#br0" timeOffset="27672.7322">17644-175 488 0,'-27'-4'180'0,"27"4"-140"0,4 0-12 0,-4 0 216 16,0 0-140-16,4 0 72 16,8 0-104-16,7-7-4 15,4 0-44-15,20 7 32 16,-1-3-32-16,17 3 92 16,-1 7-64-16,15 3-516 15,-7 0 248-15</inkml:trace>
          <inkml:trace contextRef="#ctx0" brushRef="#br0" timeOffset="27327.8147">18055 722 624 0,'-35'41'228'0,"35"-41"-176"0,23 48-16 0,-15-31 28 15,4 1-44-15,-5-1 24 16,5 0-24-16,11-3 36 16,-4 0-32-16,9-8 40 15,10-2-36-15,-11-8 20 16,12 1-28-16,-20-4 36 16,1 0-32-16,-32-13-4 15,12 2-12-15,-27-9-16 16,4 3 4-16,-8 0 20 15,4 7-8-15</inkml:trace>
          <inkml:trace contextRef="#ctx0" brushRef="#br0" timeOffset="28121.4257">18620 492 704 0,'15'6'264'0,"-15"-6"-208"0,78 4-12 0,-24-1 0 16,4 1-32-16,31-4 40 15,-4 3-28-15</inkml:trace>
          <inkml:trace contextRef="#ctx0" brushRef="#br0" timeOffset="27972.0283">18717 337 956 0,'4'-4'352'0,"-4"4"-272"0,38-3-24 0,-7 3-20 15,0 0-32-15,23-7 76 16,5 14-44-16</inkml:trace>
        </inkml:traceGroup>
        <inkml:traceGroup>
          <inkml:annotationXML>
            <emma:emma xmlns:emma="http://www.w3.org/2003/04/emma" version="1.0">
              <emma:interpretation id="{836EDA3A-F12A-4901-A038-DEDD624C6F52}" emma:medium="tactile" emma:mode="ink">
                <msink:context xmlns:msink="http://schemas.microsoft.com/ink/2010/main" type="inkWord" rotatedBoundingBox="23547,892 23838,894 23836,1173 23545,1171"/>
              </emma:interpretation>
              <emma:one-of disjunction-type="recognition" id="oneOf10">
                <emma:interpretation id="interp10" emma:lang="" emma:confidence="0">
                  <emma:literal>0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s</emma:literal>
                </emma:interpretation>
                <emma:interpretation id="interp1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8422.7276">19839 378 716 0,'12'-7'264'0,"-12"7"-204"0,-12 0-16 0,-3 0 44 15,3 7-56-15,-19 7 68 16,-7-4-60-16,-17 18 52 16,17-1-52-16,7 1-12 15,11 6-16-15,20 0 76 16,24-3-44-16,14-7 68 15,9-3-64-15,-1-17 8 16,-3-4-32-16,-1-21 32 16,-7 0-32-16,-23-20-12 15,-8 7-8-15,-8-4-24 16,-4 7 12-16,-19 0-32 16,11 7 24-16,-11 3 16 15,16 4 0-15,11 17-720 16,23 10 392-16</inkml:trace>
        </inkml:traceGroup>
      </inkml:traceGroup>
    </inkml:traceGroup>
    <inkml:traceGroup>
      <inkml:annotationXML>
        <emma:emma xmlns:emma="http://www.w3.org/2003/04/emma" version="1.0">
          <emma:interpretation id="{81A8C196-C796-4453-9FAF-0EA8ED6C8082}" emma:medium="tactile" emma:mode="ink">
            <msink:context xmlns:msink="http://schemas.microsoft.com/ink/2010/main" type="paragraph" rotatedBoundingBox="6748,2132 13021,1549 13131,2734 6858,3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D453C6-6D81-47B0-BF08-AD7090FF116C}" emma:medium="tactile" emma:mode="ink">
              <msink:context xmlns:msink="http://schemas.microsoft.com/ink/2010/main" type="inkBullet" rotatedBoundingBox="6748,2132 8092,2007 8175,2903 6832,3028"/>
            </emma:interpretation>
          </emma:emma>
        </inkml:annotationXML>
        <inkml:trace contextRef="#ctx0" brushRef="#br0" timeOffset="15016.2839">2884 2190 808 0,'-27'-3'300'0,"27"3"-232"0,7 0-20 0,5 0-8 16,4 0-32-16,22 0 4 15,1 3-4-15,23-3 48 16,-4 0-32-16</inkml:trace>
        <inkml:trace contextRef="#ctx0" brushRef="#br0" timeOffset="14849.7879">3515 1994 560 0,'-8'-14'208'0,"8"14"-164"0,-8-7-8 0,4 0-4 15,1 4-24-15,-13-7 24 16,5-1-20-16,-17-2 4 16,5 2-8-16,-12-6-8 15,8 7 4-15,-11-11 28 16,10 7-16-16,-6-6 40 15,10 3-32-15,-10-1-4 16,6 5-12-16,5 2-32 16,8 5 12-16,-5 2-20 15,9 4 16-15,-5 10 16 16,5 1 4-16,-9 16 16 16,5 11-12-16,-5 7 4 15,13-1-4-15,-13 8-24 16,1-4 8-16,0 7 4 15,11-7 4-15,-11 0 16 16,7-3-8-16,4-7-4 16,0-4 0-16,-3-10 4 0,11-3-4 15,0-11-20-15,0 1 8 0,15-8 20 16,1 4-4-16,11-4-20 16,8 4 4-16,7 4 4 15,1-1 4-15,3 0 16 16,-3 1-8-16,0-5-4 15,-9 1 0-15,-3-7-268 16,-4 0 144-16</inkml:trace>
        <inkml:trace contextRef="#ctx0" brushRef="#br0" timeOffset="15256.4563">3248 1588 820 0,'-20'-13'304'0,"20"13"-236"0,-7-7-20 0,14 0 72 16,1 7-76-16,8-7-44 15,-5 7-4-15,16-7 24 16,8 7-12-16,8-3 44 16,7 3-28-16,8 0-364 15,4 6 184-15</inkml:trace>
        <inkml:trace contextRef="#ctx0" brushRef="#br0" timeOffset="15466.9836">3883 1698 704 0,'3'11'264'0,"-3"-11"-208"0,16 17-12 15,-1-7 20 1,5 0-44-16,18 1 36 15,9 6-32-15,15-3-268 16,-12 3 132-16</inkml:trace>
        <inkml:trace contextRef="#ctx0" brushRef="#br0" timeOffset="15620.8926">3937 2183 748 0,'11'4'276'0,"-11"-4"-216"0,55 0-16 0,-17 0-12 16,1 0-28-16,27 0-28 16,0 0 12-16</inkml:trace>
      </inkml:traceGroup>
      <inkml:traceGroup>
        <inkml:annotationXML>
          <emma:emma xmlns:emma="http://www.w3.org/2003/04/emma" version="1.0">
            <emma:interpretation id="{104A0F3D-7656-490F-81D2-903BFB19CB47}" emma:medium="tactile" emma:mode="ink">
              <msink:context xmlns:msink="http://schemas.microsoft.com/ink/2010/main" type="line" rotatedBoundingBox="8798,2085 13034,1691 13131,2734 8895,3128"/>
            </emma:interpretation>
          </emma:emma>
        </inkml:annotationXML>
        <inkml:traceGroup>
          <inkml:annotationXML>
            <emma:emma xmlns:emma="http://www.w3.org/2003/04/emma" version="1.0">
              <emma:interpretation id="{9ADFF253-02A2-4529-83CD-8A4EE6142DF5}" emma:medium="tactile" emma:mode="ink">
                <msink:context xmlns:msink="http://schemas.microsoft.com/ink/2010/main" type="inkWord" rotatedBoundingBox="8798,2085 9540,2016 9632,3008 8891,307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217.98">4908 2111 820 0,'-3'7'304'0,"3"-7"-236"0,46 0-20 16,-23 3 28-1,4-3-52-15,28-7 8 16,-1 7-20-16</inkml:trace>
          <inkml:trace contextRef="#ctx0" brushRef="#br0" timeOffset="16035.495">5458 1774 612 0,'16'-41'228'0,"-16"41"-180"0,-12-24-12 0,0 13 28 16,1 4-44-16,-9-3 8 16,5 7-16-16,-16-1-8 15,4 4 0-15,-12 0-4 16,4 4 0-16,-3 3-20 15,7 3 12-15,-4 4 48 16,15 3-20-16,-7 10-8 16,16 1-8-16,-16 13-4 15,19 4 0-15,-4 6 0 0,1 1 0 16,3-7 0-16,4-1 0 16,-4-6 44-16,4-3-24 0,-7-8 52 15,7 1-40-15,-12-8 20 16,13 1-32-16,-13-7 8 15,8-1-16-15,1-2 0 16,-1-1-4-16,12-3-24 16,4 3 8-16,11-3 64 15,4 3-28-15,12-6 32 16,4 3-32-16,15-4 0 16,0 4-16-16</inkml:trace>
          <inkml:trace contextRef="#ctx0" brushRef="#br0" timeOffset="16486.1943">5485 2235 624 0,'-23'27'228'0,"23"-27"-176"0,-4 55-16 0,0-27 8 16,8-1-32-16,4 1 24 16,3-1-24-16,9-6 12 15,7-4-12-15,0-10 36 16,0 0-24-16,0-24 4 16,-4 6-16-16,-3-13 12 15,-5 7-16-15,-7-14 24 16,-4 7-20-16,-12-4-12 15,0 11-4-15,-11-7 12 16,7 10-4-16,-3-3-28 16,7 7 12-16</inkml:trace>
          <inkml:trace contextRef="#ctx0" brushRef="#br0" timeOffset="16820.0816">5114 1537 624 0,'-16'3'228'0,"16"-3"-176"0,-8-3-16 0,5-1 184 16,6 4-128-16,-3-3 36 16,0 3-80-16,8-4 24 15,4 4-40-15,7-6-28 16,0 6-4-16,20-4 60 16,0 4-32-16,-4-3 24 15,11 3-32-15,1-4-388 16,3 8 200-16</inkml:trace>
        </inkml:traceGroup>
        <inkml:traceGroup>
          <inkml:annotationXML>
            <emma:emma xmlns:emma="http://www.w3.org/2003/04/emma" version="1.0">
              <emma:interpretation id="{A06C3924-C7D0-4E08-AB69-63A29EFF79B9}" emma:medium="tactile" emma:mode="ink">
                <msink:context xmlns:msink="http://schemas.microsoft.com/ink/2010/main" type="inkWord" rotatedBoundingBox="10169,1964 13035,1697 13131,2734 10266,300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627.0899">6314 2125 600 0,'-12'10'224'0,"4"-3"-176"0,16 3-12 16,-8-6 8-1,12-1-32-15,15 0 40 16,0 1-28-16,23-8 12 16,1 4-20-16,7-3-8 15,0 0-4-15,-12-4 20 16,-7 0-12-16,-8-7 32 16,-4 7-28-16,-12-10 12 15,-3 7-16-15,-16-11-16 16,0 4 0-16,-11-11 20 0,-1 8-8 15,-15-4 4-15,8 10-4 0,-16 4 4 16,5 10-8-16,-13 3-4 16,8 7 4-1,-3 8-32-15,7 6 16 0,-4 3 4 16,12 8 8-16,0 2 0 16,4-2 0-16,15 9 24 15,4-2-12-15,16 6 32 16,7-4-28-16,35-6 40 15,8-7-32-15,20-14 56 16,-5-3-44-16,4-17-184 16,-7-1 80-16,3-13-664 15,-7 0 404-15</inkml:trace>
          <inkml:trace contextRef="#ctx0" brushRef="#br0" timeOffset="17943.0289">7460 1516 572 0,'7'0'208'0,"-7"0"-160"0,0 7-12 0,0 3 48 15,0 7-52-15,-4 28-4 16,4 7-16-16,-3 23-12 16,3-2 4-16,-8-1 56 15,4-7-32-15,-8-10 84 16,1-7-60-16,-16-13 72 16,3-8-72-16,-14-17 28 15,3 4-48-15,-16-14 8 16,17-7-24-16</inkml:trace>
          <inkml:trace contextRef="#ctx0" brushRef="#br0" timeOffset="18095.3207">7409 1324 832 0,'8'-11'308'0,"-8"11"-240"0,12 4-20 16,-5-1 20-1,1 4-48-15,11 0-592 16,8 0 312-16</inkml:trace>
          <inkml:trace contextRef="#ctx0" brushRef="#br0" timeOffset="18784.699">7963 1385 404 0,'-12'-6'148'0,"12"6"-112"0,12-18-12 0,-12 12 92 15,4 2-68-15,-4-6 60 16,3 3-64-16,-3-3 40 16,0 6-48-16,-3 4-20 15,-1 4-8-15,-8 13 8 16,4 3-8-16,-7 11-4 16,3 4 0-16,-7 9 4 15,3-2-4-15,-3 2 8 16,7-2-8-16,1-1-4 15,-1-7 4-15,8-6 20 16,4-8-12-16,0-16 92 16,4-1-56-16,0-16 4 15,8 2-32-15,-1-13-20 16,5 4-4-16,3-8 28 16,1 7-12-16,3-3-40 15,0 0 16-15,0 4-16 16,0 6 16-16,-3 4-28 0,-1 6 24 15,-11 4 4-15,0 7 12 0,-12-4 16 16,0 11-8-16,-8-10 16 16,1 6-16-16,-9-7 24 15,5 4-20-15,-5-7 4 16,5 4-8-16,0-4-32 16,7 0 12-16,0 3-64 15,8 7 40-15,4 1-28 16,8 6 40-16,3 0 56 15,4 4-16-15,1-4 20 16,3 4-20-16,-4-8 28 16,5-2-28-16,-9-4 56 15,-3-1-40-15,-5-9-68 16,1 3 16-16,-8-3-432 16,4 3 248-16</inkml:trace>
          <inkml:trace contextRef="#ctx0" brushRef="#br0" timeOffset="19264.9527">8396 1561 944 0,'-11'-4'352'0,"11"4"-276"0,-8 0-20 16,0 4-48-1,16-1-16-15,-8 1 48 16,8-1-20-16</inkml:trace>
          <inkml:trace contextRef="#ctx0" brushRef="#br0" timeOffset="20526.669">6925 1633 580 0,'-7'-3'216'0,"7"3"-168"0,0 0-12 15,0-7 180 1,0 14-124-16,0-14 68 16,3 7-92-16,1-7-48 15,8 7-16-15,7 0 4 0,4 0-4 0,24 0 96 16,-4 0-56-16</inkml:trace>
          <inkml:trace contextRef="#ctx0" brushRef="#br0" timeOffset="19864.3823">8807 1495 404 0,'7'-6'148'0,"-7"6"-112"0,4 0-12 0,-4 0 76 16,4 6-60-16,-8-6 36 15,4 14-44-15,-7-3 16 16,3 9-28-16,-8 8 16 16,8-1-20-16,-4 8 8 15,5-1-12-15,-5-3 56 16,8-4-40-16,-4-6 60 16,4 0-52-16,-4-14 108 15,4-1-84-15,-4-16 0 16,8 0-36-16,-4-14 20 15,8 3-28-15,0-10 12 16,-1 7-16-16,5-7-8 16,0 7 0-16,7 0-48 15,0 3 24-15,12 4-12 0,0 3 20 16,4 8 8-16,0-1 4 0,-4 3 24 16,-4 4-12-16,-4-7 4 15,0 11-8-15,-11-4 20 16,0 3-16-16,-12-3 56 15,0 0-36-15,0-3-40 16,3 3 0-16,1-4-520 16,0 1 292-16</inkml:trace>
          <inkml:trace contextRef="#ctx0" brushRef="#br0" timeOffset="20078.9519">8900 1238 768 0,'-4'-11'284'0,"4"11"-220"0,15 0-20 16,1 0 48-1,3 4-60-15,8 3 16 16,0-4-32-16,4 4 64 15,0 3-48-15</inkml:trace>
        </inkml:traceGroup>
      </inkml:traceGroup>
    </inkml:traceGroup>
    <inkml:traceGroup>
      <inkml:annotationXML>
        <emma:emma xmlns:emma="http://www.w3.org/2003/04/emma" version="1.0">
          <emma:interpretation id="{B5651298-7C82-444E-BD73-653BD9CC3EA0}" emma:medium="tactile" emma:mode="ink">
            <msink:context xmlns:msink="http://schemas.microsoft.com/ink/2010/main" type="paragraph" rotatedBoundingBox="9968,2875 20239,1988 20333,3081 10063,39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2C3B39-E812-4E93-B2A3-74257B80E107}" emma:medium="tactile" emma:mode="ink">
              <msink:context xmlns:msink="http://schemas.microsoft.com/ink/2010/main" type="inkBullet" rotatedBoundingBox="9994,3172 13024,2910 13051,3224 10021,3486"/>
            </emma:interpretation>
            <emma:one-of disjunction-type="recognition" id="oneOf13">
              <emma:interpretation id="interp17" emma:lang="" emma:confidence="0">
                <emma:literal>-</emma:literal>
              </emma:interpretation>
            </emma:one-of>
          </emma:emma>
        </inkml:annotationXML>
        <inkml:trace contextRef="#ctx0" brushRef="#br0" timeOffset="54981.1844">6050 2663 340 0,'4'-17'128'0,"-8"21"-100"0,8-8-8 0,-4 1 96 16,0 3-68-16,0-4 76 15,0 4-68-15,0-7 4 16,0 7-36-16,0 0-4 15,8 7-12-15,-8 4 12 16,4 2-12-16,-4 5-28 16,-4 2 8-16,4-3 24 15,12 4-8-15,-12-4 0 16,7-3 0-16,5-4 12 16,-4-3-8-16,-1-7 48 15,5 0-28-15,-4-7 12 16,11 4-24-16,-15-7-24 15,4 3 0-15,0-4 20 16,7 8-4-16,-11-7-20 16,4 6 4-16,3 1-4 15,-3 3 4-15,-8-4 24 16,8 8-8-16,-4-4 16 0,3 3-16 16,5-3 32-16,0 0-24 0,11-3 4 15,0 3-12-15,20-4 28 16,7-3-20-16,24 4-4 15,-1 3-8-15,24-3-4 16,-4 6 0-16,31-6-12 16,-4 3 8-16,27-4 4 15,-12 4 0-15,20-7 16 16,-12 11-8-16,12-11-4 16,-16 7 0-16,9 0 28 15,-25 0-16-15,9 0-32 16,-27-4 8-16,7 8 8 15,-19-8 4-15,7 4-12 16,-11 0 4-16,-7 0 20 16,-16 0-8-16,-12 0-12 15,-8 0 0-15,-15-3 64 16,-4-1-32-16,-19-2 76 16,0-1-56-16,-16-7 8 15,4 4-32-15,-7-11 56 16,-1 7-44-16,0-17 0 15,8 4-20-15,8-21-64 16,4 3 24-16,11-7-844 16,5 14 476-16</inkml:trace>
      </inkml:traceGroup>
      <inkml:traceGroup>
        <inkml:annotationXML>
          <emma:emma xmlns:emma="http://www.w3.org/2003/04/emma" version="1.0">
            <emma:interpretation id="{5DA71E91-F5E3-4495-9326-647588901DD7}" emma:medium="tactile" emma:mode="ink">
              <msink:context xmlns:msink="http://schemas.microsoft.com/ink/2010/main" type="line" rotatedBoundingBox="13307,2587 20239,1988 20333,3081 13402,3679"/>
            </emma:interpretation>
          </emma:emma>
        </inkml:annotationXML>
        <inkml:traceGroup>
          <inkml:annotationXML>
            <emma:emma xmlns:emma="http://www.w3.org/2003/04/emma" version="1.0">
              <emma:interpretation id="{EA6A94FE-4F48-40CE-92BD-77D6F218CB81}" emma:medium="tactile" emma:mode="ink">
                <msink:context xmlns:msink="http://schemas.microsoft.com/ink/2010/main" type="inkWord" rotatedBoundingBox="13378,3405 13415,3402 13425,3524 13389,3528"/>
              </emma:interpretation>
            </emma:emma>
          </inkml:annotationXML>
          <inkml:trace contextRef="#ctx0" brushRef="#br0" timeOffset="21172.4337">9453 2864 652 0,'16'7'244'0,"-16"-7"-192"0,0 48-12 16,-4-17 4-16,-19 7-32 15</inkml:trace>
        </inkml:traceGroup>
        <inkml:traceGroup>
          <inkml:annotationXML>
            <emma:emma xmlns:emma="http://www.w3.org/2003/04/emma" version="1.0">
              <emma:interpretation id="{E5FF1C60-C5FF-4192-AF63-4F5CE71E1369}" emma:medium="tactile" emma:mode="ink">
                <msink:context xmlns:msink="http://schemas.microsoft.com/ink/2010/main" type="inkWord" rotatedBoundingBox="14353,3007 14410,3002 14432,3261 14376,326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6753.8116">10436 2465 736 0,'8'38'272'0,"4"-14"-208"0,-1 14-20 0,-7-25 0 16,0 8-32-16,-4 7-4 16,-4 3-4-16,-19-1-268 15,4 8 144-15</inkml:trace>
        </inkml:traceGroup>
        <inkml:traceGroup>
          <inkml:annotationXML>
            <emma:emma xmlns:emma="http://www.w3.org/2003/04/emma" version="1.0">
              <emma:interpretation id="{CCFFDDDC-B55F-448E-BA91-92A4C01C8448}" emma:medium="tactile" emma:mode="ink">
                <msink:context xmlns:msink="http://schemas.microsoft.com/ink/2010/main" type="inkWord" rotatedBoundingBox="16003,2488 17815,2332 17861,2866 16049,302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7487.2618">12136 1970 788 0,'-39'0'292'0,"39"0"-228"0,-23-4-16 0,11 4 96 15,8 0-88-15,4-10-4 16,8 10-32-16,19-3-16 16,4-4 0-16,27 0-16 15,4 4 8-15,23-8 4 16,1 8 0-16,-5 3-12 15,-8 0 8-15,-7-4 12 16,-12 8-4-16,-15-4 8 16,-4 0-8-16,-16 0 84 15,-7 3-44-15,-4 1 4 16,-8 6-28-16,-12 4-28 16,0 3 0-16,-11 7-4 15,4 4 4-15,-16 6 0 0,12 0 0 16,-8 14 8-16,8 4 0 0,-12 3-12 15,15-3 8 1,-7-8 40-16,12-6-24 0,-8-10 16 16,7-8-16-16,-7-13 20 15,4 0-20-15,-12-24 24 16,3-7-24-16,-6-14-4 16,3 0-4-16,-4-7-4 15,12 4 0-15,-8-7 52 16,7 7-28-16,1 3-20 15,8 4-4-15,3-4-8 16,8 14 0-16,4 0-28 16,8 3 20-16</inkml:trace>
          <inkml:trace contextRef="#ctx0" brushRef="#br0" timeOffset="57848.7245">13080 2173 464 0,'-34'-7'176'0,"34"7"-140"0,-12-4-8 0,12 1 164 16,0 6-112-16,12-6 36 16,3 3-68-16,24-3 24 15,-1 3-40-15,21-7 36 16,2 7-40-16,32-14 12 16,-7 11-24-16,6-1 8 15,-6 4-12-15,-9-3-8 16,-11 3 0-16,-12-4-92 15,-15 1 48-15,-20-4-268 16,0 0 172-16</inkml:trace>
          <inkml:trace contextRef="#ctx0" brushRef="#br0" timeOffset="58090.8981">13491 1860 612 0,'-43'-7'228'0,"43"7"-180"16,0 3-12-16,8 1 72 15,0 3-68-15,15 3 52 16,12 4-52-16,11 6-20 16,12 1-12-16,-4 3 16 15,4 4-12-15,1 3-12 16,-17-4-4-16,-11 1 28 16,-12-4-12-16,-11 3 32 15,-8 1-28-15,-19 3 4 16,-1 0-12-16,-14 3 12 15,3 0-12-15,4-3-136 16,7 0 72-16</inkml:trace>
        </inkml:traceGroup>
        <inkml:traceGroup>
          <inkml:annotationXML>
            <emma:emma xmlns:emma="http://www.w3.org/2003/04/emma" version="1.0">
              <emma:interpretation id="{98A81743-6B6A-48D9-8685-1FE310E5F544}" emma:medium="tactile" emma:mode="ink">
                <msink:context xmlns:msink="http://schemas.microsoft.com/ink/2010/main" type="inkWord" rotatedBoundingBox="18370,2149 20239,1988 20333,3081 18464,324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8273.3954">14478 2101 808 0,'-12'0'300'0,"12"0"-232"0,27 3-20 0,-11-6 132 15,-1 3-108-15,16-4-36 16,0 1-28-16</inkml:trace>
          <inkml:trace contextRef="#ctx0" brushRef="#br0" timeOffset="58568.6788">15240 1960 496 0,'4'-4'184'0,"-4"4"-140"0,0 4-16 16,0-1 64-1,8 4-56-15,-8 7 48 16,0 13-48-16,0 8-12 15,8 9-12-15,-8 25 8 0,4 0-12 0,-4 17-4 16,4-14 0-16,-16-7 136 16,12-10-76-16,-19-10 96 15,-1-7-92 1,-7-11 36-16,4-6-60 0,-27-11 12 16,11-3-36-16,-15-14 16 15,7 0-20-15,5-20-272 16,15-1 140-16</inkml:trace>
          <inkml:trace contextRef="#ctx0" brushRef="#br0" timeOffset="58753.6705">15515 1661 488 0,'-19'-4'180'0,"19"4"-140"0,8 0-12 16,-4 0-56 0,3 4 8-16,5-1-212 15,3 0 128-15</inkml:trace>
          <inkml:trace contextRef="#ctx0" brushRef="#br0" timeOffset="59472.6759">15953 1564 404 0,'7'-3'148'0,"-7"3"-112"0,4 14-12 0,-4 6 76 16,4 4-60-16,-12 28-8 15,5 3-20-15,-17 14 52 16,13-4-36-16,-9 0-12 16,1-6-8-16,-1-4 80 15,4-11-48-15,1-6 36 16,3-3-44-16,4-15 60 16,0-3-52-16,0-13 20 15,4-4-40-15,8-14-16 16,4 0-8-16,7-10 4 15,12 4 0-15,4-8-44 16,0 4 24-16,4 0-28 16,-1 7 28-16,-3 0 20 0,-4 10 0 15,-8-4-16-15,1 8 8 0,-13 3 20 16,-3 10-4 0,-16-10-4-16,8 4 0 0,-11-4 4 15,-1 3-4-15,-11 1-80 16,3-1 40-16,1 1-12 15,7 2 28-15,-3 1-4 16,3 4 12-16,5 2 8 16,3 5 4-16,4 2 0 15,4 4 0-15,11 7 44 16,-3 0-24-16,7 0 44 16,-4 0-36-16,-3-4-4 15,0-2-16-15,-5-8 28 16,9-4-20-16,-12-6-32 15,-4-3 8-15,8-4-228 16,-5 0 128-16</inkml:trace>
          <inkml:trace contextRef="#ctx0" brushRef="#br0" timeOffset="60084.8177">15899 1492 404 0,'0'-3'148'0,"0"3"-112"0,7-4-12 16,-7 1 164-1,0 6-108-15,0-3 80 16,0 0-92-16,0 0 44 15,0 0-68-15,0 0-12 16,8 0-20-16,8-3 44 16,3 3-32-16,12-4 8 15,4 1-20-15,7 3-8 0,5 0 0 0,-1-7-4 16,-3 7 0 0,-8 0 8-1,-4 0-4-15,-16-3 24 0,1 3-16 0,-13-7-108 16,-3 7 48-16,-11-7-324 15,3 7 208-15</inkml:trace>
        </inkml:traceGroup>
      </inkml:traceGroup>
    </inkml:traceGroup>
    <inkml:traceGroup>
      <inkml:annotationXML>
        <emma:emma xmlns:emma="http://www.w3.org/2003/04/emma" version="1.0">
          <emma:interpretation id="{278F22DB-7C9C-4515-93A3-C0F9B3020F16}" emma:medium="tactile" emma:mode="ink">
            <msink:context xmlns:msink="http://schemas.microsoft.com/ink/2010/main" type="paragraph" rotatedBoundingBox="4861,3702 22257,3733 22254,5100 4858,5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1647C8-8AE2-4193-AC7A-56129E27A1AC}" emma:medium="tactile" emma:mode="ink">
              <msink:context xmlns:msink="http://schemas.microsoft.com/ink/2010/main" type="inkBullet" rotatedBoundingBox="4860,4321 5774,4322 5773,4914 4859,4913"/>
            </emma:interpretation>
            <emma:one-of disjunction-type="recognition" id="oneOf17">
              <emma:interpretation id="interp21" emma:lang="" emma:confidence="0">
                <emma:literal>→</emma:literal>
              </emma:interpretation>
            </emma:one-of>
          </emma:emma>
        </inkml:annotationXML>
        <inkml:trace contextRef="#ctx0" brushRef="#br0" timeOffset="141533.407">913 3923 268 0,'16'0'100'0,"-16"0"-76"0,19 0-8 16,-7 0 80-1,7 3-56-15,24-3 36 16,3 4-44-16,12-4 0 0,0 7-20 0,8-1 20 15,-12 5-20 1,1-8 12-16,-13 4-12 0,-3-3 44 16,-8-1-28-16,0-3 4 15,-12 0-20-15,1 0 28 16,-1 0-24-16,-11 0 12 16,3 0-16-16,-11 0 0 15,0 0-4-15,-4 0-16 16,4 0 4-16,-7 0 12 15,7 0-4-15,-8-7-12 16,8 7 4-16,-12 0 28 16,12 0-12-16,0-7-20 15,0 7 0-15,-7-3 20 16,14 6-4-16,-14 4-172 16,7 0 92-16</inkml:trace>
        <inkml:trace contextRef="#ctx0" brushRef="#br0" timeOffset="142644.8848">1343 3795 340 0,'-8'-10'128'0,"8"10"-100"0,0-3-8 0,0 3 24 15,0 3-28-15,0-3 76 16,0 0-56-16,8 4 24 15,0 6-40-15,3 0 36 16,5 4-32-16,7-4-4 16,0 4-12-16,5-4-16 15,2 1 4-15,5-1 20 16,0-3-8-16,8 3-4 16,-5-3 0-16,1 3 12 15,4 4-8-15,-12-7 16 16,-4 0-16-16,-8 0 4 15,1 0-4-15,-13-4 36 16,1 1-20-16,-16-1 40 16,1 1-36-16,-5-1-40 15,-4 4 4-15,-11 3-8 0,4 4 8 0,-12 0-12 16,8 3 12-16,-12 14 4 16,12 0 4-16,-4 7-28 15,4 0 16-15,-11 3 32 16,10-7-12-16,-2-6 52 15,6-1-32-15,1-6-24 16,8-4-4-16,-5-3 44 16,20-4-24-16,-8-6 60 15,8 3-44-15,0-7-624 16,0 0 320-16</inkml:trace>
      </inkml:traceGroup>
      <inkml:traceGroup>
        <inkml:annotationXML>
          <emma:emma xmlns:emma="http://www.w3.org/2003/04/emma" version="1.0">
            <emma:interpretation id="{413186E5-A2BE-4635-9405-FF114BFF3859}" emma:medium="tactile" emma:mode="ink">
              <msink:context xmlns:msink="http://schemas.microsoft.com/ink/2010/main" type="line" rotatedBoundingBox="6429,3705 22257,3733 22254,5100 6426,5072"/>
            </emma:interpretation>
          </emma:emma>
        </inkml:annotationXML>
        <inkml:traceGroup>
          <inkml:annotationXML>
            <emma:emma xmlns:emma="http://www.w3.org/2003/04/emma" version="1.0">
              <emma:interpretation id="{988BA3EE-8889-4D6B-9058-57A7CA43A429}" emma:medium="tactile" emma:mode="ink">
                <msink:context xmlns:msink="http://schemas.microsoft.com/ink/2010/main" type="inkWord" rotatedBoundingBox="6428,3866 8995,3871 8993,4830 6427,482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7952.6724">4107 3827 600 0,'-8'-7'224'0,"8"7"-176"0,-3-7-12 0,-1 7 44 16,4 3-52-16,-16 1 16 15,5 3-28-15,-13 3-16 16,1 4-4-16,-12 3 20 16,8 3-8-16,-15 4 40 15,-5 1-24-15,-15 5 64 16,8 5-48-16,-12 3 28 16,12-4-40-16,0-3 28 15,23 0-32-15,11-14-40 16,13 0 8-16,11-13-80 15,7-1 52-15</inkml:trace>
          <inkml:trace contextRef="#ctx0" brushRef="#br0" timeOffset="67667.4145">3615 3864 364 0,'-11'0'132'0,"11"0"-100"0,-12-7-12 0,8 7 88 16,4 0-64-16,-7 0 52 16,7 0-56-16,0-6 40 15,0 12-44-15,4-6 44 16,11 0-48-16,0 0 56 16,5 7-52-16,-1 11 36 15,4-5-40-15,5 18 8 16,2-7-24-16,-6 11-8 15,3 2-4-15,0 1 4 16,-4-3-4-16,0-4-4 16,-3 0 4-16,-5-7 40 0,-3-7-24 15,-4-7 60 1,-1 0-44-16,-11-13-24 16,4 0-12-16,-3-8-360 15,6 1 192-15</inkml:trace>
          <inkml:trace contextRef="#ctx0" brushRef="#br0" timeOffset="68959.9114">4955 3648 384 0,'19'-7'140'0,"-19"7"-108"0,20-7-8 0,-13 0 144 16,5 4-96-16,-4-8 68 16,3 8-80-16,-7-7 52 15,4 6-60-15,-8-6-4 16,0 6-28-16,-12 1-20 16,1 3-4-16,-16-3 12 15,3 3-4-15,-18-4-12 16,3 8 4-16,-11-4 4 15,7 0 0-15,-7 0 16 16,7 0-8-16,5 0-20 16,7 0 4-16,0 3 12 15,7-3 0-15,-3 0 8 16,8 0-8-16,0 0-36 16,11 7 16-16,-4 0-28 15,8 3 24-15,-7 7-8 16,11 4 16-16,0 10 8 15,0 3 4-15,0 4 24 16,0 0-12-16,0 0-20 16,0-1 0-16,0 5 20 15,0-4-4-15,-4-8 4 16,0 8-4-16,-8-10-8 16,12-1 4-16,-3-6 20 15,-1-4-12-15,-8-7-4 16,8 1-4-16,-4-8-24 15,8 4 12-15,-3 0-24 0,6 0 20 16,-3 3 68-16,8 0-32 16,4 4 0-16,-1 0-12 0,5-4 8 31,-1 1-12-31,1-5-4 0,11 5 0 0,0-8-4 16,4 4 0-16,0-7 16 15,-4 4-8-15,-4-4-48 16,1 0 24-16,-9-4-236 15,-3 4 140-15</inkml:trace>
          <inkml:trace contextRef="#ctx0" brushRef="#br0" timeOffset="69170.9732">4452 3950 600 0,'7'0'224'0,"-7"0"-176"0,12-3-12 16,-4-1 104-1,3 8-84-15,5-8 24 16,15-2-48-16,4 2-4 16,7 1-16-16,5-4 28 15,-5 7-24-15</inkml:trace>
          <inkml:trace contextRef="#ctx0" brushRef="#br0" timeOffset="67021.0109">2601 3589 248 0,'-27'-7'92'0,"27"7"-72"0,-8 7-4 0,5-7 104 16,-1 7-68-16,-4-7 104 15,4 7-92-15,0-7 32 16,4 0-56-16,-4 0 48 15,4 3-52-15,-4-3 12 16,8 0-32-16,-4 0 36 16,0 0-28-16,0 0 4 15,0 0-16-15,4 0 28 16,4 7-24-16,4 0 40 16,7 0-32-16,12-14 12 0,4 14-20 0,23-14 0 15,8 7-8-15,11 0-8 16,0-7 4-16,1 7-32 15,-12 0 16-15,-8-7 32 16,-4 11-12-16,-15-8 8 16,-1 4-8-16,-3-3 4 15,-12 3-8-15,-3-3 8 16,-5 6-8-16,-7-3 24 16,4 0-16-16,-9 0 24 31,1 0-24-31,-8 0-12 31,4 7-4-15,-7 0-4-16,-1 0 0 0,-4 3 24 15,5 0-8-15,-5 4-20 0,4 0 4 0,-3 3 4 16,3 0 4-16,-8 11-12 0,5-1 8 0,-16 11-32 16,15 0 20-16,-11 13 32 15,4 4-8-15,-12 7-8 16,7-3-4-16,-7-4 4 15,4-4 0-15,0-13 44 16,4-7-24-16,-4-7 0 16,4-3-12-16,-1-18 20 15,5-3-16-15,-12-17-4 16,12 3-4-16,-16-27-4 0,12-4 0 16,-8-6 8-16,4 3-4 0,-16-4-12 15,16 14 4-15,-20-3 4 16,13 10 0-1,-5-7 24-15,8 7-12 0,0 0-48 16,12 14 20-16,3-7-24 16,12 10 24-16,8 1-8 15,4 6 12-15,3 7-220 16,5 7 124-16</inkml:trace>
          <inkml:trace contextRef="#ctx0" brushRef="#br0" timeOffset="69560.0478">4537 3355 600 0,'-12'0'224'0,"12"0"-176"0,-4 0-12 0,0 0 220 16,8 0-148-16,0-3 64 15,4 3-104-15,19-7 56 16,4 4-68-16,19-4 40 16,8 7-56-16,0-4-20 15,1 4-12-15,-5 0 8 16,-8 4-8-16,-11-4-152 16,-4 3 76-16,-12-3-272 15,1 0 192-15,-9 0-400 16,5 4 308-16</inkml:trace>
        </inkml:traceGroup>
        <inkml:traceGroup>
          <inkml:annotationXML>
            <emma:emma xmlns:emma="http://www.w3.org/2003/04/emma" version="1.0">
              <emma:interpretation id="{172A9D89-068B-4E60-8369-B3249E77439F}" emma:medium="tactile" emma:mode="ink">
                <msink:context xmlns:msink="http://schemas.microsoft.com/ink/2010/main" type="inkWord" rotatedBoundingBox="9556,4359 9846,4360 9845,4521 9555,452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0219.8016">5609 3974 572 0,'0'0'208'0,"0"0"-160"0,8 0-12 0,-4 0 144 16,3 7-104-16,13-7 52 15,7 0-80-15,12-3 12 16,3 3-40-16,-3 0 16 15,0 0-20-15,-1 0-368 16,-11 0 188-16</inkml:trace>
          <inkml:trace contextRef="#ctx0" brushRef="#br0" timeOffset="70036.8526">5659 3844 456 0,'-15'0'168'0,"15"0"-128"0,-4-11-16 16,4 5 324-1,0 6-196-15,-8 0 80 16,16 0-136-16,-8-7 4 15,12 14-60-15,7-7 4 16,8 0-28-16,4-4 28 16,4 8-28-16,0-1-200 0,0 0 100 0</inkml:trace>
        </inkml:traceGroup>
        <inkml:traceGroup>
          <inkml:annotationXML>
            <emma:emma xmlns:emma="http://www.w3.org/2003/04/emma" version="1.0">
              <emma:interpretation id="{66B84F7B-E59E-4ECD-980A-DE3E08F46FC9}" emma:medium="tactile" emma:mode="ink">
                <msink:context xmlns:msink="http://schemas.microsoft.com/ink/2010/main" type="inkWord" rotatedBoundingBox="10257,3844 13319,3850 13316,5084 10255,507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6002.7028">9008 3341 520 0,'-8'-13'192'0,"8"13"-152"0,0-4-8 0,0-3 132 16,0 14-96-16,0-7 52 15,12 0-72-15,-4 0 64 16,15 0-64-16,0 0 64 16,4 4-64-16,8-4-24 15,4-4-16-15,3 1 0 16,1 6-4-16,-4-10 16 15,-8 14-12-15,-12-14 32 16,-4 7-24-16,-3 0-12 16,-8 0-8-16,-8-7 20 15,0 14-8-15</inkml:trace>
          <inkml:trace contextRef="#ctx0" brushRef="#br0" timeOffset="71498.6648">6348 3878 592 0,'-38'0'220'0,"38"0"-172"0,4-3-12 16,3 3 84-1,-7 3-72-15,12-3 76 16,3 0-68-16,16 0-32 16,12 0-12-16,0 0-4 15,11 7-4-15</inkml:trace>
          <inkml:trace contextRef="#ctx0" brushRef="#br0" timeOffset="71783.9236">7134 3840 196 0,'-27'21'72'0,"27"-21"-56"0,-15 55-4 0,3-7 116 15,8 7-72-15,-7 24 16 16,3 0-48-16,-8-10 48 15,9-4-40-15,-17-10 100 16,5-7-76-16,-12-10 116 16,12-7-96-16,-12-7 40 15,4-10-68-15,-4-14 36 16,4-3-48-16,-4-18-36 16,11 4-4-16</inkml:trace>
          <inkml:trace contextRef="#ctx0" brushRef="#br0" timeOffset="71921.7899">6999 3558 612 0,'0'18'228'0,"0"-18"-180"0,11 27-12 0,5-17-280 16,3 1 124-16</inkml:trace>
          <inkml:trace contextRef="#ctx0" brushRef="#br0" timeOffset="72515.8964">7564 3710 372 0,'-12'-7'140'0,"12"7"-112"0,-11 0-4 0,3 0 56 16,4 7-48-16,-7-1 4 16,3 5-20-16,-4 9 16 15,4-2-20-15,-7 9 68 16,7-3-48-16,-3 7 16 15,3-3-32-15,0-1 8 16,8-3-12-16,0 0 0 16,8-3-4-16,0-4 12 15,-1-3-12-15,5-7 16 16,3-4-16-16,5-10 24 0,-1 0-20 16,1-10-76-16,3 3 36 0,-8-3 8 15,1 4 16 1,-9-1 4-16,1 7 0 0,-4 7 76 15,0 7-40-15,0 3 32 16,4 11-40-16,7 3 8 16,8 7-20-16,16 0 20 15,0 0-24-15,3-18 12 16,5 5-12-16,-12-18 56 16,-1-4-40-16,-6-13-4 15,-5 0-12-15,-12-14-12 16,1 3 4-16,-8-10 20 15,0 4-12-15,-8-7-4 16,0 6-4-16,-4 1-4 16,4 10 0-16,0 7-44 15,4 6 24-15,4 5-168 16,4 6 104-16</inkml:trace>
          <inkml:trace contextRef="#ctx0" brushRef="#br0" timeOffset="73162.0674">7800 4521 384 0,'-15'14'140'0,"15"-14"-108"0,4 7-8 0,3-14 92 16,5 7-68-16,11-14 52 15,4 7-60-15,4-17 8 16,4 3-32-16,4-23-16 16,-1 6-4-16,5-31 4 15,4 7 0-15,-9-13-12 16,1 9 8-16,-12-2 4 16,0 16 0-16,-8-3 8 15,1 14-4-15,-12-4 128 16,3 14-68-16,-3-3 68 15,-8 10-76-15,12 0 12 16,-5 6-36-16,5 8-76 16,-4 10 24-16,-8 10 0 15,7 8 8-15,-7 6 4 16,0 3 0-16,0 4 24 16,-7 0-8-16,-1 3-4 15,-4 1 0-15,5-1 12 16,3 1-8-16,-4-11 32 15,20 0-24-15,-5-17 48 16,5-1-36-16,3-16-68 16,5-4 20-16,7-13-12 15,-8 3 20-15,1-11-8 16,7 8 8-16,-16-7 0 16,-3 9 4-16,4-2 8 0,3 10 0 15,-11-4 8-15,-4 7-4 16,0 4 60-16,0 10-36 0,0 7 40 31,-4 7-36-31,-4 6-8 0,1 1-16 0,7 10 12 16,3 0-12-1,-3 7 16-15,0 3-16 0,4 0 48 16,4-3-28-16,8-11-244 16,-5-2 116-16</inkml:trace>
          <inkml:trace contextRef="#ctx0" brushRef="#br0" timeOffset="75685.86">8760 3961 508 0,'-31'-18'188'0,"31"18"-148"0,16-6-8 0,-1 2 140 16,8-3-100-16,16-3 96 16,8 6-100-16,7-2-52 15,0 6-12-15,-4 0 28 16,-3 3-20-16,-12 0-52 16,-8 1 16-16,-8-4-260 15,0 0 152-15,-7-4-276 16,-4 1 232-16</inkml:trace>
          <inkml:trace contextRef="#ctx0" brushRef="#br0" timeOffset="75159.5964">8896 3665 340 0,'-8'-14'128'0,"8"11"-100"0,-4-4-8 16,0 3 60-1,8 4-48-15,-4-3 76 0,4 3-60 16,-4-4 28-16,8 4-44 16,-4-7 16-16,3 7-28 0,-7-6 8 15,0 12-16-15,0-6 0 16,0 11-4-16,-4 3 4 16,4 6-8-16,-7 8-4 15,-1 3 4-15,-8 7 12 16,9-4-8-16,-9 7 4 15,5-3-4-15,-5 10 4 16,8-3-8-16,-3 3 8 16,7-7-8-16,-4-6 52 15,4-4-32-15,-3-7 0 16,7-3-16-16,-4-18 36 16,4 0-20-16</inkml:trace>
          <inkml:trace contextRef="#ctx0" brushRef="#br0" timeOffset="75444.1015">9271 3675 416 0,'4'-3'152'0,"-4"3"-116"0,-4 0-12 15,0 7 40 1,8-1-40-16,-4 15 24 0,0 3-28 16,-4 4 16-1,4 3-20-15,-4 6 0 0,4 1-8 0,-11 10 20 16,7 1-16-16,-8 6 12 16,8-4-12-16,-3-2 28 15,3-8-24-15,-8-10-40 16,8-7 12-16</inkml:trace>
        </inkml:traceGroup>
        <inkml:traceGroup>
          <inkml:annotationXML>
            <emma:emma xmlns:emma="http://www.w3.org/2003/04/emma" version="1.0">
              <emma:interpretation id="{1B0157DC-61FD-4BA6-8063-E2F68D760E08}" emma:medium="tactile" emma:mode="ink">
                <msink:context xmlns:msink="http://schemas.microsoft.com/ink/2010/main" type="inkWord" rotatedBoundingBox="14066,4426 14956,4428 14955,4876 14065,487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6886.0525">10223 4095 288 0,'-23'-14'108'0,"16"7"-84"0,-9 0-4 0,4 0 152 15,9 7-96-15,-13 0 104 16,8-6-104-16,-3 2 28 16,3 4-60-16,8-3 28 15,4 3-40-15,19 0 36 16,8 7-40-16,27-7 4 16,8 6-20-16,35-6 0 15,-5 7-4-15,9 0 12 16,-16 4-12-16,-8-5-20 15,-15 1 4-15,-12-7 12 16,-3 7 0-16,-32-7 52 16,8 4-32-16,-19-8 8 15,3 1-20-15,-18-8-176 16,3 1 92-16</inkml:trace>
          <inkml:trace contextRef="#ctx0" brushRef="#br0" timeOffset="77169.8065">10727 3899 320 0,'-31'-11'120'0,"31"11"-96"0,-16 0-4 0,16 0 168 15,4 0-108-15,12 0 0 16,3 0-48-16,16 4 4 16,4 3-20-16,3 0 20 15,5 10-24-15,-13-3-32 16,-6 10 12-16,-1-4-8 15,-8 8 8-15,-7 6 104 16,-5 4-52-16,-18 0 60 16,3 3-60-16,-11-10 40 15,-1 0-48-15,-3-3 0 16,4-4-24-16,-5-7 28 16,9-3-24-16,-4 3-452 15,7-3 232-15</inkml:trace>
        </inkml:traceGroup>
        <inkml:traceGroup>
          <inkml:annotationXML>
            <emma:emma xmlns:emma="http://www.w3.org/2003/04/emma" version="1.0">
              <emma:interpretation id="{D0F1135B-0799-4F6B-80E5-C332A2221D4B}" emma:medium="tactile" emma:mode="ink">
                <msink:context xmlns:msink="http://schemas.microsoft.com/ink/2010/main" type="inkWord" rotatedBoundingBox="15661,4227 16586,4229 16585,5048 15660,504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7757.6479">11725 4164 404 0,'-11'-11'148'0,"11"11"-112"0,8 0-12 0,3 0 128 15,5 0-88-15,15 0 16 16,7 0-44-16,9 0 8 15,-1-3-24-15,1 3-8 16,-5 0-8-16,-7 0 20 16,0 0-12-16,-12-4 12 15,-3 4-12-15</inkml:trace>
          <inkml:trace contextRef="#ctx0" brushRef="#br0" timeOffset="78071.0392">12639 3974 364 0,'0'18'132'0,"0"-18"-100"0,0 55-12 16,0-21 68-1,0 1-52-15,-8 16 76 16,1 4-64-16,-9-7 0 16,8-3-28-16,-19-4 92 15,4-6-60-15,-20-4 108 16,9-4-88-16,-21-6-4 16,17 0-40-16,-9-11 20 15,9-3-32-15,3-11 4 0,11-3-12 0,5-17-552 31,11 4 296-31</inkml:trace>
          <inkml:trace contextRef="#ctx0" brushRef="#br0" timeOffset="78224.9474">12519 3699 748 0,'0'-10'276'0,"0"10"-216"0,0 10-16 0,0-3 12 16,4 0-40-16,0 7 32 15,7-1-32-15,5 1-524 16,3 3 276-16</inkml:trace>
        </inkml:traceGroup>
        <inkml:traceGroup>
          <inkml:annotationXML>
            <emma:emma xmlns:emma="http://www.w3.org/2003/04/emma" version="1.0">
              <emma:interpretation id="{9CD7BF2E-57DA-4062-A40B-EC2B94A47C97}" emma:medium="tactile" emma:mode="ink">
                <msink:context xmlns:msink="http://schemas.microsoft.com/ink/2010/main" type="inkWord" rotatedBoundingBox="16970,3939 19367,3943 19365,4918 16968,491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3789.2922">15159 4033 676 0,'-19'0'248'0,"19"0"-192"0,8 7-16 0,-5-4 156 16,5 4-116-16,12-3 12 15,-1 2-56-15,27-6-8 16,9 0-16-16,6-3-396 16,-2 3 212-16</inkml:trace>
          <inkml:trace contextRef="#ctx0" brushRef="#br0" timeOffset="113623.8534">15233 3861 768 0,'-24'-4'284'0,"24"4"-220"0,0 0-20 16,0 0 208-1,4 0-148-15,4 0-24 16,8 0-52-16,7-3-24 16,4 3 0-16,8 3-552 15,0 4 300-15</inkml:trace>
          <inkml:trace contextRef="#ctx0" brushRef="#br0" timeOffset="113263.3942">14520 3431 508 0,'0'-14'188'0,"0"14"-148"0,8-3-8 15,-8-4 176 1,0 14-120-16,4-7 104 15,4 3-108-15,3 4-4 16,-3 7-44-16,12-7 28 16,-5-1-36-16,8-2-16 15,4-1-4-15,12-10-8 16,-4 7 0-16</inkml:trace>
          <inkml:trace contextRef="#ctx0" brushRef="#br0" timeOffset="79697.3279">14087 3943 416 0,'-19'-13'152'0,"19"13"-116"0,-16 7-12 0,4-1 164 16,5 5-108-16,-9 16 88 15,1-3-96-15,-9 25 32 16,5-1-60-16,-8 7 4 16,8-7-32-16,-16-3 36 15,12-7-28-15,-4-7-68 16,7-4 24-16</inkml:trace>
          <inkml:trace contextRef="#ctx0" brushRef="#br0" timeOffset="79499.8033">13816 3895 456 0,'4'-3'168'0,"-4"3"-128"0,0 7-16 0,8 0 80 15,-1-7-64-15,5 6 72 16,-1 8-64-16,1 10-8 16,7 7-24-16,1 7 40 15,-1 3-28-15,1 4 20 16,-1 0-28-16,-4-7 28 15,5-7-32-15,-9-11 12 16,1 4-16-16,-8-10 72 16,0-3-48-16</inkml:trace>
          <inkml:trace contextRef="#ctx0" brushRef="#br0" timeOffset="112752.4098">14811 3768 496 0,'19'-10'184'0,"-7"10"-140"0,7-7-16 0,-3 7 84 16,-5 0-68-16,-3-4 68 15,11 4-60-15,-11-3 16 16,4-1-40-16,-12-2 28 15,7 6-32-15,-22-4-12 16,11 4-8-16,-31 0 4 16,8 7-4-16,-19 0-20 15,7 0 8-15,-11 0-4 16,11-4 4-16,-8 1 8 16,13-1 0-16,-5-3 0 15,12 0 0-15,4-3 0 16,7 3 0-16,1-4-36 15,11 4 20-15,-4 0 16 16,8 4 0-16,-4-4 0 16,4 3 4-16,-4 0-24 15,4 8 12-15,-8 2 12 16,5 5 0-16,-9 6-4 16,0 3 4-16,-3 15-16 15,3 2 8-15,-3 11 4 16,7-6 0-16,-4 2 0 15,5-6 0-15,-5-11 8 0,8 4-4 16,-4-10 16 0,8-8-12-16,-3-6-4 0,3 0 0 0,0-7-4 15,7 3 0-15,1-6-12 16,8-1 8-16,-1 0 56 16,4 4-28-16,5 0 8 15,-1 0-20-15,0 0-8 16,4 0 0-16,-4-4-4 15,5 4 0-15,-1-7 24 16,-4 4-12-16,4-4-56 16,-8 3 20-16,-3-3-208 15,3 0 128-15</inkml:trace>
          <inkml:trace contextRef="#ctx0" brushRef="#br0" timeOffset="112993.5483">14420 4119 520 0,'-16'-24'192'0,"16"24"-152"0,0-7-8 16,4 4 148-1,4 3-104-15,4-4 104 0,3 4-104 0,0 0-24 16,5 0-32-16,3-7 20 15,4 7-24-15,0 0-4 16,0 0-8-16,4-7-244 16,-7 4 132-16</inkml:trace>
          <inkml:trace contextRef="#ctx0" brushRef="#br0" timeOffset="78777.8662">13200 3637 184 0,'-3'-7'68'0,"3"7"-52"0,3 11-4 16,-6 2 56 0,3 8-40-16,-8 13 84 0,0 1-60 0,-11 20 44 15,11 0-56-15,-11 24-20 16,-1-7-12-16,5 1-8 15,3-8 0-15,-7-10 76 16,11-14-40-16,-11-13 120 16,15-4-88-16,-4-17-24 15,0-7-28-15,16-28-4 16,0 1-8-16,3-25-4 16,17 4 4-16,2-7-16 15,-2 14 8-15,10 3-16 16,-3 14 12-16,-4 3-24 15,-4 11 20-15,-7 3-20 16,-1 7 16-16,-11 3 36 16,-1 8-12-16,-22-1 0 15,11 4-4-15,-19-4 4 16,3 0-4-16,-11-3 24 16,12 4-16-16,-8-5-20 15,15 1 0-15,-3 7-48 16,11 7 28-16,8 13-12 15,4 1 24-15,3 6 44 16,5 0-16-16,-5-3 24 16,9-7-20-16,-5-7 36 15,-3 0-28-15,-1-10 56 16,-3-4-44-16,-4-10-8 16,0 0-16-16</inkml:trace>
          <inkml:trace contextRef="#ctx0" brushRef="#br0" timeOffset="79173.9115">13123 3500 392 0,'-19'-21'148'0,"19"21"-116"0,-8-7-8 0,4 4 172 16,4 3-112-16,-4 0 152 15,8-7-136-15,8 0 56 16,3 7-92-16,12-7 36 16,0 7-60-16,8-7-4 15,0 4-20-15,-4-4 24 16,4 3-24-16,-8-3-4 15,-4 4-8-15,0-4 20 16,-3 4-12-16,-5-4-208 16,-3 7 108-16,11 3-680 15,0 4 424-15</inkml:trace>
        </inkml:traceGroup>
        <inkml:traceGroup>
          <inkml:annotationXML>
            <emma:emma xmlns:emma="http://www.w3.org/2003/04/emma" version="1.0">
              <emma:interpretation id="{3858E230-605B-4C9C-99A6-2EC8B5E05FDA}" emma:medium="tactile" emma:mode="ink">
                <msink:context xmlns:msink="http://schemas.microsoft.com/ink/2010/main" type="inkWord" rotatedBoundingBox="19688,3728 22257,3733 22254,5010 19686,5005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4899.232">16514 3775 280 0,'0'10'104'0,"0"-10"-84"0,-4 7 0 0,0-4 100 16,8 1-68-16,-8-1 76 15,0 8-72-15,-11 2 48 16,3 5-60-16,-11 6 32 15,8 0-44-15,-9 7 52 16,5 3-48-16,0 1 72 16,15-4-60-16,-4-4-16 15,8-3-20-15,8-10 44 16,7-4-32-16,12-17 0 16,4 1-16-16,16-15-52 15,-5 4 28-15,-3-4-32 16,-4 4 28-16,-12-4 8 15,-3 7 12-15,-9 1-12 16,-11 6 8-16,0 3-24 16,-8 8 16-16,1-1 76 15,3 8-36-15,0 2 88 16,8 5-64-16,7-5 8 16,5 4-36-16,11-6 12 15,0-1-20-15,4-10 8 16,4-3-12-16,-4-11 20 15,-4 0-20-15,-4-6-12 16,-3 2-4-16,-9-2 12 16,1 2-4-16,-8-2-28 15,0 3 12-15,-8-4-100 0,4 4 60 0,-8-4-124 16,4 14 96-16</inkml:trace>
          <inkml:trace contextRef="#ctx0" brushRef="#br0" timeOffset="115439.4837">16804 4401 520 0,'-7'21'192'0,"7"-21"-152"0,11 7-8 0,-3-7 176 16,4 0-120-16,3-4 8 15,4 1-56-15,1-11-4 16,-5 0-20-16,1-6 0 16,7 2-8-16,-4-19-8 15,1 6 4-15,-1-24-48 16,4 3 24-16,-3-17-36 16,3 14 32-16,-4 0 12 15,-3 17 8-15,-5 7 92 16,1 10-48-16,-4 1 16 15,-1 13-32-15,-7 7 76 16,4 7-56-16,-4 13-20 16,0 5-16-16,8 2 36 0,0 1-24 0,3-4-36 15,9 3 8-15,-1-10-80 16,0 1 52-16,5-15-180 16,-1-3 120-16,-4-17-148 15,5 3 136-15,-5-20-32 16,0 3 84-16,-3-7 32 15,-5 7 16-15,-3-7 148 16,4 14-76-16,-8 10 228 16,3 4-164-16,-7 3 92 15,8 14-128-15,-8 3 20 16,4 4-68-16,0 10 4 16,4 0-32-16,-1 7 20 15,1 0-24-15,0-3-392 16,3 3 208-16</inkml:trace>
          <inkml:trace contextRef="#ctx0" brushRef="#br0" timeOffset="114014.8919">15755 3940 748 0,'-15'-3'276'0,"15"3"-216"0,4 3-16 0,0-3 68 16,3 0-72-16,9-3 16 16,7-1-32-16,12-6-128 15,7 6 56-15,9-6-336 16,3 7 216-16</inkml:trace>
          <inkml:trace contextRef="#ctx0" brushRef="#br0" timeOffset="114237.9858">16208 3937 508 0,'-11'24'188'0,"11"-24"-148"0,0 89-8 0,0-44 88 16,0 0-72-16,-16 10 32 16,8-4-44-16,-11-3 108 15,0-6-76-15,-12-4 56 16,7-1-72-16,-22-16 40 15,11 3-52-15,-11-17-4 16,11-4-20-16,0-20-320 16,12 0 168-16</inkml:trace>
          <inkml:trace contextRef="#ctx0" brushRef="#br0" timeOffset="114361.0714">16185 3572 880 0,'-4'-24'328'0,"4"24"-256"0,4 7-16 16,0-4-32 0,0 4-24-16</inkml:trace>
          <inkml:trace contextRef="#ctx0" brushRef="#br0" timeOffset="116505.3278">17776 3689 332 0,'-8'-4'120'0,"8"-2"-92"0,0 2-8 16,0 1 140-1,0 6-92-15,4 1-8 0,0 2-40 16,-4 1 36-16,4 7-28 0,-8 14 92 16,4-4-68-16,-4 7 56 15,4 3-64-15,-4 7 4 16,-3 1-28-16,3-1 4 15,4 4-12-15,-4-14-8 16,8 0 0-16,-4-7-4 16,4-11 0-16,15-13-344 15,0 0 188-15</inkml:trace>
          <inkml:trace contextRef="#ctx0" brushRef="#br0" timeOffset="117347.9981">17912 3248 548 0,'-24'-7'204'0,"24"7"-156"0,16-10-16 0,-16 7 176 16,8 3-120-16,-5-4 96 16,13 8-104-16,3-4-28 15,8 0-32-15,12-4 4 16,-8 4-16-16,8 0 4 16,11 0-4-16,-3-7-8 15,-1 11 4-15,-11-8 40 16,-8-2-24-16,-15-1 8 15,-5 3-16-15,-14-3-8 16,-1 7 0-16</inkml:trace>
          <inkml:trace contextRef="#ctx0" brushRef="#br0" timeOffset="116988.6413">17900 3854 716 0,'-12'-10'264'0,"12"10"-204"0,24 0-16 0,-9 0 80 15,1 0-76-15,7 0-28 16,4 0-16-16,0 0 4 15,0 0-4-15,0-4-48 16,-4 4 28-16,-3-3-376 16,-5 6 216-16</inkml:trace>
          <inkml:trace contextRef="#ctx0" brushRef="#br0" timeOffset="116770.5333">18241 3510 520 0,'-12'-24'192'0,"12"24"-152"15,0 0-8-15,0 3 96 16,0 4-76-16,0 10 32 16,4 7-48-16,-4 11 4 15,4 3-24-15,0 6 44 16,-1-2-32-16,-6-1 12 15,3 0-24-15,-8 4-8 16,0-4-4-16,-4 4 20 16,5-7-12-16,-5-4-4 15,8-6-4-15</inkml:trace>
        </inkml:traceGroup>
      </inkml:traceGroup>
    </inkml:traceGroup>
    <inkml:traceGroup>
      <inkml:annotationXML>
        <emma:emma xmlns:emma="http://www.w3.org/2003/04/emma" version="1.0">
          <emma:interpretation id="{6287A506-1A06-499C-A9B3-BA2D85284963}" emma:medium="tactile" emma:mode="ink">
            <msink:context xmlns:msink="http://schemas.microsoft.com/ink/2010/main" type="paragraph" rotatedBoundingBox="7304,5436 12438,5334 12456,6283 7323,63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CF3983-3B28-4D57-8E22-33E1E592745E}" emma:medium="tactile" emma:mode="ink">
              <msink:context xmlns:msink="http://schemas.microsoft.com/ink/2010/main" type="inkBullet" rotatedBoundingBox="7304,5447 8163,5430 8182,6368 7323,6385"/>
            </emma:interpretation>
          </emma:emma>
        </inkml:annotationXML>
        <inkml:trace contextRef="#ctx0" brushRef="#br0" timeOffset="124014.0501">3368 5375 572 0,'0'-21'208'0,"0"21"-160"0,7-24-12 0,-7 17 56 16,4 0-56-16,4-10 56 16,-8 3-52-16,8-3 32 15,-4 3-40-15,3-3 8 16,1 7-24-16,-8 0-8 15,4 3-4-15,-4 0 4 16,8 7-4-16,-16 10-12 16,4 4 4-16,-4 17-24 15,8 3 16-15,-7 11 4 16,7 3 8-16,0 4 16 16,4-7-8-16,-8-4 24 15,4-3-20-15,0 6-12 16,0-6-4-16,-12-7 20 15,12 7-8-15,-8-14 4 16,8 0-4-16,-4-3 4 16,8-11-8-16,0-3-12 15,0-7 4-15,12-7-252 16,-1-3 140-16</inkml:trace>
        <inkml:trace contextRef="#ctx0" brushRef="#br0" timeOffset="124664.2826">3445 5636 716 0,'-11'-6'264'0,"11"6"-204"0,19 0-16 0,4-7 64 16,0 14-68-16,24-7 16 15,7 0-32-15,4 0-4 16,0 6-12-16,-4-6 20 16,-7 7-16-16,-1 0-4 15,-7-3-4-15,-4 3 12 16,-4-7-8-16,-8-4-216 16,0 4 116-16</inkml:trace>
        <inkml:trace contextRef="#ctx0" brushRef="#br0" timeOffset="125093.4195">3585 4934 456 0,'-8'-10'168'0,"8"10"-128"0,4-14-16 0,-4 14 184 16,0 0-120-16,0-7 44 15,0 7-80-15,0 0 24 16,0 0-44-16,4 0 0 16,3 7-20-16,13 0 20 15,3 0-20-15,8-7 32 16,0 4-28-16,7-4 12 16,1 0-16-16,8-4 12 15,-5-3-16-15,9 0 24 16,3 7-20-16,-8-7-180 15,1 7 92-15,3-6-440 16,-7 6 288-16</inkml:trace>
        <inkml:trace contextRef="#ctx0" brushRef="#br0" timeOffset="124373.507">4169 5131 404 0,'4'-21'148'0,"-4"21"-112"0,12-10-12 0,-9 3 128 16,5 7-88-16,-4-7 28 15,0 7-56-15,-4-4 4 16,0 8-24-16,0-1-16 16,0 1-4-16,0 3 28 15,0 3-12-15,0 17 32 16,0 4-28-16,0 21 20 16,4 0-20-16,0 10 0 15,3-4-8-15,-3 4-8 16,0-10 4-16,-4 3 28 15,4-4-16-15,-8-2 4 16,4-12-12-16,-4 8 20 16,0-14-16-16,1 0 24 15,-5-7-24-15</inkml:trace>
      </inkml:traceGroup>
      <inkml:traceGroup>
        <inkml:annotationXML>
          <emma:emma xmlns:emma="http://www.w3.org/2003/04/emma" version="1.0">
            <emma:interpretation id="{FC3F31F4-54EE-423F-A8A3-38126ED81DB6}" emma:medium="tactile" emma:mode="ink">
              <msink:context xmlns:msink="http://schemas.microsoft.com/ink/2010/main" type="line" rotatedBoundingBox="8807,5406 12438,5334 12456,6256 8825,6328">
                <msink:destinationLink direction="with" ref="{2E9F1F98-5F2A-4BF7-8A50-6D2F0640A7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A46C94-F6A9-4C83-8ADC-4F16A2148F3F}" emma:medium="tactile" emma:mode="ink">
                <msink:context xmlns:msink="http://schemas.microsoft.com/ink/2010/main" type="inkWord" rotatedBoundingBox="8814,5781 9103,5776 9111,6132 8821,613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5725.5302">4885 5571 612 0,'-11'-7'228'0,"11"7"-180"0,11 10-12 0,9-6 104 16,-1-4-84-16,8 7-4 15,4 0-32-15,-4-7 36 16,0 3-28-16,0-6-112 15,12 3 44-15,-12 0-312 16,8 0 196-16</inkml:trace>
          <inkml:trace contextRef="#ctx0" brushRef="#br0" timeOffset="125501.4168">4924 5244 696 0,'-16'-3'256'0,"16"3"-196"0,8 0-20 0,0 0 92 15,-8 0-80-15,12 0 40 16,-5 3-52-16,13-3-4 15,7 4-24-15,-8-1 0 16,0 0-4-16,9-3 4 16,-9 7-8-16,8-3 32 15,-8 3-20-15</inkml:trace>
        </inkml:traceGroup>
        <inkml:traceGroup>
          <inkml:annotationXML>
            <emma:emma xmlns:emma="http://www.w3.org/2003/04/emma" version="1.0">
              <emma:interpretation id="{E52555F0-3EBA-4EE3-8FF2-26F1F1DD3B3C}" emma:medium="tactile" emma:mode="ink">
                <msink:context xmlns:msink="http://schemas.microsoft.com/ink/2010/main" type="inkWord" rotatedBoundingBox="9890,5385 12438,5334 12456,6256 9909,630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9253.075">7142 5113 756 0,'-15'4'280'0,"15"-4"-216"0,-31 27-20 0,11-3 24 15,5 7-48-15,-16 11-8 16,8 6-8-16,-12 4 4 15,8-4-4-15,-8-4-4 16,12-6 4-16,-8-7 20 16,7-3-12-16,-3-11 40 15,20 0-28-15</inkml:trace>
          <inkml:trace contextRef="#ctx0" brushRef="#br0" timeOffset="129027.4827">6821 5093 644 0,'0'3'236'0,"0"-3"-180"0,23 28-20 15,-11-4 36 1,3 0-48-16,12 21 32 16,4-1-28-16,8 11 8 15,7-3-20-15,-3-4 8 16,-4-7-12-16,-8-6 36 16,0-11-24-16</inkml:trace>
          <inkml:trace contextRef="#ctx0" brushRef="#br0" timeOffset="129960.455">7394 5351 780 0,'-4'-10'288'0,"4"10"-224"0,19 0-20 0,-3 0 32 16,3 0-52-16,16 0 16 15,7 3-24-15,9 0 44 16,-1 8-32-16,-3-8-216 15,-5 4 100-15</inkml:trace>
          <inkml:trace contextRef="#ctx0" brushRef="#br0" timeOffset="129762.9304">7963 5041 756 0,'7'-7'280'0,"-7"7"-216"0,8-14-20 16,-12 11 48-1,4 3-60-15,-11 0 4 16,-1 0-20-16,-19-7-20 0,4 7 0 0,-23 0 12 15,3 4-4-15,-7-8 8 16,8 1-8-16,-5 3-4 16,13 0 4-16,3-4-24 15,12 4 12-15,-1-7 4 16,13 7 4-16,-5 0-20 16,8 7 12-16,-3 4-12 15,7 2 8-15,-4 8 16 16,4 7 0-16,-3 16 32 15,3 8-20-15,0 6 12 16,4 1-16-16,-4-4 20 16,4-7-20-16,-4-7-32 15,4-6 12-15,-4-11 36 16,8-3-16-16,-4-8 24 16,4-2-20-16,0-8-8 15,4 4-4-15,3-7-32 16,5 3 16-16,7 1 4 15,4 3 8-15,4-4 8 16,4 1-4-16,0-1 24 16,-4 4-16-16,0-4 24 15,-4 1-24-15,-8-8-304 16,0 4 160-16</inkml:trace>
          <inkml:trace contextRef="#ctx0" brushRef="#br0" timeOffset="130214.6323">7448 4845 696 0,'8'-14'256'0,"-8"14"-196"0,27-10-20 16,-8 3 40 0,4 7-52-16,20 0 8 15,-1 3-24-15,13 4 28 16,-5 4-24-16,0 2 20 0,-3 1-20 0,-1 0-132 15,-7 3 64-15</inkml:trace>
          <inkml:trace contextRef="#ctx0" brushRef="#br0" timeOffset="131051.399">5977 5712 488 0,'0'-7'180'0,"0"7"-140"0,0-3-12 0,0-1 128 15,0 4-92-15,0-3 36 16,0 3-60-16,-4-4 4 15,4 8-28-15,-4-4 8 16,0 3-12-16,0 1 28 16,4 3-24-16,0-4-4 15,8 4-8-15,0 0 40 16,7 3-24-16,9-3 16 16,7 3-20-16,11-6 20 15,8-1-24-15,43-3 32 16,8 0-28-16,69-10 20 15,1 3-20-15,53-7-8 16,-11 7-4-16,19-6 40 16,-30 9-24-16,7 1 24 15,-31 3-24-15,-16 0 0 16,-38 3-12-16,-23-6 4 16,-24 3-8-16,-30 0 76 15,-12 0-44-15,-16-4 12 16,-7 4-28-16,-12-3-348 15,-4 3 180-15</inkml:trace>
          <inkml:trace contextRef="#ctx0" brushRef="#br0" timeOffset="128516.1738">6325 5010 488 0,'-4'-20'180'0,"4"13"-140"0,-3-7-12 0,-5 4 76 15,16 3-64-15,-8-7 8 16,0 7-28-16,0-3 16 15,0 6-24-15,0 1-4 16,0 3-4-16,0 7-24 16,0 3 12-16,0 11 20 15,0 3-4-15,-8 10 24 16,8 1-20-16,0 16-12 16,-4 1-4-16,-8 6 4 15,12 1 0-15,-7-4 16 16,3-10-8-16,-4-8-4 15,8-6 0-15,-4-7 20 16,4-3-12-16,-4-14 40 16,4-4-28-16,-4-13-12 15,8 0-8-15,0-18-4 16,8 1 0-16,-1-15-12 16,5 8 8-16,7-7-32 0,4 10 20 15,4 0-4-15,0 10 12 16,0 4-12-16,-4 7 12 0,-8 6 12 15,1 8 0-15,-12 3-4 16,-5 3 4-16,-10 4 4 16,-1 3-4-16,-11-3 24 15,-1 3-16-15,-3-7-4 16,4 4-4-16,-5-7-24 16,9 0 12-16,-1 0-24 15,9-1 20-15,-1 12 40 16,8 2-16-16,4 8 44 15,7 3-32-15,5 0 12 16,3 0-20-16,5-4 0 16,-1-3-8-16,-4-3 28 15,0-4-20-15,-7-7 12 16,0-3-16-16</inkml:trace>
          <inkml:trace contextRef="#ctx0" brushRef="#br0" timeOffset="128787.4133">6256 4931 860 0,'7'-7'320'0,"-7"7"-248"0,20-21-20 0,-9 11 40 16,5 3-60-16,3-6 32 16,12 2-36-16,4-3 0 15,4 8-16-15,3-1 20 16,1 7-20-16,-8 0-276 16,7 7 140-16</inkml:trace>
        </inkml:traceGroup>
      </inkml:traceGroup>
    </inkml:traceGroup>
    <inkml:traceGroup>
      <inkml:annotationXML>
        <emma:emma xmlns:emma="http://www.w3.org/2003/04/emma" version="1.0">
          <emma:interpretation id="{A0ED2C3A-4265-4CDD-9668-6288C74D7802}" emma:medium="tactile" emma:mode="ink">
            <msink:context xmlns:msink="http://schemas.microsoft.com/ink/2010/main" type="paragraph" rotatedBoundingBox="10437,6683 11809,6628 11835,7282 10463,73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380300-48A7-4209-8456-CB9AFACCEE1E}" emma:medium="tactile" emma:mode="ink">
              <msink:context xmlns:msink="http://schemas.microsoft.com/ink/2010/main" type="line" rotatedBoundingBox="10437,6683 11809,6628 11835,7282 10463,7336">
                <msink:destinationLink direction="with" ref="{2E9F1F98-5F2A-4BF7-8A50-6D2F0640A7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EB81BA-A5D9-46AD-8D5E-5A706219D25C}" emma:medium="tactile" emma:mode="ink">
                <msink:context xmlns:msink="http://schemas.microsoft.com/ink/2010/main" type="inkWord" rotatedBoundingBox="10437,6683 11809,6628 11835,7282 10463,7336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2389.7393">7045 6762 612 0,'4'13'228'0,"-4"-13"-180"0,12 0-12 0,-4-3 96 15,-1 3-80-15,9-7 24 16,7 0-44-16,8-10-4 15,0 0-16-15,8-21 20 16,-1 4-20-16,1-32 12 16,0 8-12-16,-1-15 0 15,-7 11-4-15,-3-3-32 16,-1 20 12-16,-8 1 24 16,-7 13-8-16,3 3 80 15,-11 11-48-15,-4 3-20 16,4 7-16-16,-8 7-28 15,4 7 16-15,-4 7-4 16,4 7 8-16,-8 6 16 16,1 1-4-16,3 9 16 0,4 1-12 15,-8 4 16-15,12-5-16 16,-4-6 16-16,8-3-16 0,-1-11 68 16,9-3-44-16,-1-18 16 15,5-2-32-15,3-22-8 16,4 4-4-16,4-14 4 15,4 4-4-15,-8-8-4 16,4 11 4-16,-4 0-4 16,-8 7 0-16,1 0-44 15,-9 7 24-15,-3 0-12 16,4 10 20-16,-12 0-28 16,4 7 24-16,-4 7 24 15,0 3-4-15,0 4-8 16,0 3 0-16,0 4 28 15,0 0-12-15,0 3 32 16,11 3-28-16,-11-3 20 16,12 0-20-16,-5-6 72 15,-3-5-52-15,4-6-328 16,4-3 152-16</inkml:trace>
          <inkml:trace contextRef="#ctx0" brushRef="#br0" timeOffset="131759.2885">6747 6159 560 0,'-8'-13'208'0,"8"13"-164"0,-11-4-8 0,3 1 48 16,4 3-52-16,-11-4 4 16,-1 8-20-16,-11-1 40 15,8 8-28-15,-20 2 40 16,12 8-40-16,-4 3 28 15,8 0-28-15,7 4-36 16,9-1 4-16,10-3 16 16,13 0-4-16,7-6 48 15,4-5-28-15,8-9 20 16,0-4-28-16,-4-11-80 16,4 5 32-16,-12-12-60 15,-4 5 48-15,-3-1 12 16,-5 4 16-16,-11 3-8 15,0 3 12-15,-3 11 76 16,-1 10-40-16,4 11 8 16,7 6-20-16,1 1 16 15,12-4-20-15,11-11 32 16,-4 1-28-16,11-18 32 16,-7 1-32-16,0-18 32 15,4 0-32-15,-12-13 48 16,-11-1-36-16,-12-6 4 15,0 3-20-15,-12-4 0 16,5 8-4-16,-13-1-32 16,12 11 12-16,1 0-152 0,14 10 88 0,5 0-268 15,11 7 196-15</inkml:trace>
        </inkml:traceGroup>
      </inkml:traceGroup>
    </inkml:traceGroup>
    <inkml:traceGroup>
      <inkml:annotationXML>
        <emma:emma xmlns:emma="http://www.w3.org/2003/04/emma" version="1.0">
          <emma:interpretation id="{4DB3DD79-5533-4F4F-9D61-948591CFBE77}" emma:medium="tactile" emma:mode="ink">
            <msink:context xmlns:msink="http://schemas.microsoft.com/ink/2010/main" type="paragraph" rotatedBoundingBox="4644,7181 24039,6527 24097,8239 4701,8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D963CE-E260-4CA4-80FD-C9079F1A262B}" emma:medium="tactile" emma:mode="ink">
              <msink:context xmlns:msink="http://schemas.microsoft.com/ink/2010/main" type="inkBullet" rotatedBoundingBox="4654,7502 6105,7453 6125,8049 4675,8098"/>
            </emma:interpretation>
            <emma:one-of disjunction-type="recognition" id="oneOf28">
              <emma:interpretation id="interp32" emma:lang="" emma:confidence="0">
                <emma:literal>→</emma:literal>
              </emma:interpretation>
            </emma:one-of>
          </emma:emma>
        </inkml:annotationXML>
        <inkml:trace contextRef="#ctx0" brushRef="#br0" timeOffset="145121.4023">724 7319 456 0,'-4'0'168'0,"4"0"-128"0,4 0-16 0,-4 0 0 15,0 0-20-15,0-3 104 16,7 3-60-16,-3-4 0 15,8 4-32-15,3-3 24 16,1 3-24-16,7-4 20 16,0 8-20-16,20-8 28 15,0 1-28-15,38-4 40 16,8 7-32-16,27-7 40 16,-8 0-36-16,24 0-16 15,-12 0-4-15,0 4 0 16,-15 6-4-16,-16 1 24 15,-20 3-16-15,-7-4 24 16,-19 1-24-16,-8-4 24 16,-8 3-24-16,-12-3 68 15,1 0-48-15</inkml:trace>
        <inkml:trace contextRef="#ctx0" brushRef="#br0" timeOffset="145510.7928">1707 6941 592 0,'-27'-11'220'0,"27"11"-172"0,-8 0-12 0,4 0 56 16,8 0-56-16,0 0-4 15,8 7-20-15,7 0 8 16,20 7-12-16,3 0 16 15,5-1-16-15,7 5 16 16,-4-1-16-16,-3 0 24 16,-1 4-20-16,-7-1 32 15,-4 4-28-15,-12 0 64 16,0 0-44-16,-15 1 56 16,0 2-56-16,-16 4 36 15,0-3-40-15,-11 3 8 16,3-4-24-16,-15 1 8 15,0-4-12-15,-19 3-8 16,11-3 0-16,-7-3 12 16,7-4-8-16,4 0 4 15,16 1-4-15,0-5-332 16,15 1 176-16</inkml:trace>
      </inkml:traceGroup>
      <inkml:traceGroup>
        <inkml:annotationXML>
          <emma:emma xmlns:emma="http://www.w3.org/2003/04/emma" version="1.0">
            <emma:interpretation id="{5220B04B-5A01-4962-8D9C-AB761DA9D593}" emma:medium="tactile" emma:mode="ink">
              <msink:context xmlns:msink="http://schemas.microsoft.com/ink/2010/main" type="line" rotatedBoundingBox="7497,7085 24039,6527 24097,8239 7555,8797"/>
            </emma:interpretation>
          </emma:emma>
        </inkml:annotationXML>
        <inkml:traceGroup>
          <inkml:annotationXML>
            <emma:emma xmlns:emma="http://www.w3.org/2003/04/emma" version="1.0">
              <emma:interpretation id="{78B28E5B-C868-4018-B320-27900DAA83A8}" emma:medium="tactile" emma:mode="ink">
                <msink:context xmlns:msink="http://schemas.microsoft.com/ink/2010/main" type="inkWord" rotatedBoundingBox="7508,7421 9572,7351 9606,8384 7543,845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6996.3368">3693 7116 456 0,'-27'0'168'0,"27"0"-128"0,-20 0-16 0,5 0 80 16,11 0-64-16,-11-3 44 16,11 3-48-16,-12-7 32 15,9 7-36-15,3-4 68 16,4 4-52-16,-4-7-8 15,12 7-24-15,15-6-12 16,0 6 0-16,16-7 4 16,3 3-4-16,16-3-4 15,4 4 4-15,16-4 4 16,-1 7-4-16,4 0 16 16,-7 0-12-16,-16 7-28 15,-4-7 8-15,-11 7 24 16,-8-7-8-16,-16 7 20 15,-11-4-16-15,-8-3 16 0,0 7-16 0,-12 7-20 16,-3-4 4-16,-20 11-4 16,4 3 4-16,-19 14 0 15,7-4 0-15,-7 18-12 16,11-1 12-16,-8 22 20 16,16-8-4-16,-7 4-4 15,15-7 0-15,-1-7 48 16,9-11-28-16,3-9 24 15,-3-8-28-15,-1-16 72 16,8-4-56-16,-7-25 4 16,3 1-24-16,-7-28 16 15,4 1-20-15,-5-15-4 16,1 8-4-16,-1-4-24 16,1 10 12-16,0-7 12 15,-1 14 0-15,-3-3-20 16,0 10 8-16,0 0-4 15,3 10 4-15,5 1-20 16,15 10 16-16,0-1 12 16,8 11 4-16,19 4-336 15,-4 3 180-15</inkml:trace>
          <inkml:trace contextRef="#ctx0" brushRef="#br0" timeOffset="147435.0029">4684 7329 696 0,'-23'0'256'0,"23"0"-196"0,-27 14-20 16,-1 3 92 0,13 4-80-16,-16 17 32 15,4 3-48-15,-4 21-4 16,-4-3-20-16,-4 3 12 16,16-7-16-16,0-7 4 15,7-10-4-15,1-11 48 16,11-3-32-16</inkml:trace>
          <inkml:trace contextRef="#ctx0" brushRef="#br0" timeOffset="147242.492">4413 7374 696 0,'0'24'256'0,"0"-24"-196"0,23 76-20 0,-11-35-48 16,3-3-4-16,12 10 4 15,4 0 8-15,8 1 68 16,4-8-36-16,-5-3 4 15,1-7-20-15,-8-11 32 16,0-2-24-16,-12-18-224 16,1 6 108-16</inkml:trace>
          <inkml:trace contextRef="#ctx0" brushRef="#br0" timeOffset="147687.6758">5141 7092 780 0,'0'-7'288'0,"0"7"-224"0,-8 45-20 0,4-14 24 16,0 0-48-16,-7 13 24 16,3 12-24-16,-8 19 8 15,5 4-16-15,-5 7-8 16,5-6 0-16,-5-8-16 16,8-14 8-16,1-13 64 15,3-7-32-15,0-14 40 16,8-7-36-16</inkml:trace>
          <inkml:trace contextRef="#ctx0" brushRef="#br0" timeOffset="148109.2989">5021 7519 748 0,'-8'-24'276'0,"8"24"-216"0,19-14-16 0,-3 7 48 15,7 7-60-15,23-7-4 16,9 7-16-16,18-3 32 16,1 6-20-16</inkml:trace>
          <inkml:trace contextRef="#ctx0" brushRef="#br0" timeOffset="148350.4387">5148 6879 808 0,'-3'-11'300'0,"3"11"-232"0,38-13-20 0,-7 2 36 16,8 8-56-16,31-8 8 15,-5 5-24-15,9-1 36 16,-4 7-24-16</inkml:trace>
          <inkml:trace contextRef="#ctx0" brushRef="#br0" timeOffset="147916.8262">5609 7113 716 0,'8'-45'264'0,"-8"45"-204"0,4 14-16 16,3-4-44-1,-7 4-8-15,8 17 84 0,-8 0-44 0,0 24 28 32,0-4-40-32,-4 25 0 0,4-7-12 0,-7 20 12 15,3-10-12-15,-8 4 32 16,8-14-24-16,-7-14 40 16,7-3-32-16</inkml:trace>
        </inkml:traceGroup>
        <inkml:traceGroup>
          <inkml:annotationXML>
            <emma:emma xmlns:emma="http://www.w3.org/2003/04/emma" version="1.0">
              <emma:interpretation id="{A1957E37-9D49-4253-A17D-D7BBDAD060D8}" emma:medium="tactile" emma:mode="ink">
                <msink:context xmlns:msink="http://schemas.microsoft.com/ink/2010/main" type="inkWord" rotatedBoundingBox="10159,7758 13247,7654 13279,8604 10191,8708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2598.79">7235 8135 600 0,'-16'0'224'0,"16"0"-176"0,-15 0-12 0,3 0 44 16,5 0-52-16,-13-4 104 16,5 1-76-16,-8-8 28 15,7 1-48-15,-7-11 20 16,7 1-28-16,-3-4 8 15,7 3-20-15,1 0 8 16,3 8-12-16</inkml:trace>
          <inkml:trace contextRef="#ctx0" brushRef="#br0" timeOffset="149744.7064">7549 7532 580 0,'-8'-27'216'0,"8"27"-168"0,0-24-12 16,0 17 100-1,4 7-80-15,-8-7 84 16,4 7-80-16,-4 14-24 16,-4 10-20-16,0 28 4 15,8 3-12-15,-3 10 24 16,-5-3-20-16,-4 0 32 15,4-11-28-15,-7-2 4 16,3-8-12-16,-7-7 56 16,7-6-36-16,-7-14 24 15,4-4-32-15</inkml:trace>
          <inkml:trace contextRef="#ctx0" brushRef="#br0" timeOffset="149883.5754">7688 7178 976 0,'19'0'360'0,"-19"0"-280"0,20 7-20 0</inkml:trace>
          <inkml:trace contextRef="#ctx0" brushRef="#br0" timeOffset="150485.1756">8195 7298 528 0,'-27'7'196'0,"27"-7"-152"0,-27-7-12 15,15 7 52 1,4 7-52-16,-11 0 32 16,0 10-36-16,-1-3 36 15,13 10-36-15,-13 7 4 16,9 0-20-16,-1 7 12 16,8-7-16-16,4 7 16 0,4-7-16 0,8-4 32 15,7-9-24-15,0-12 40 16,9 1-32-16,10-20-4 15,1 6-12-15,-4-24-8 16,3 10 4-16,-18-10 12 16,7 7-8-16,-15 7-40 15,-5 3 20-15,-7 7-24 16,0 14 20-16,0 7-36 16,12 10 32-16,3 0 16 15,5 7 4-15,15-4 28 16,-4-2-16-16,7-12-4 15,-3 1-4-15,-8-14 20 16,-7-3-12-16,-5-21 24 16,-3 10-24-16,-12-10 120 15,4 0-76-15,-16-7 24 16,4 3-48-16,-11 1-40 16,11-1 4-16,0 4-8 15,4 10 4-15,4-3 0 16,0 3 0-16,12 4-196 15,15 3 112-15</inkml:trace>
          <inkml:trace contextRef="#ctx0" brushRef="#br0" timeOffset="150948.4086">9020 7367 860 0,'-51'-24'320'0,"51"24"-248"0,-15 0-20 16,19 0 48 0,3 0-64-16,20 0-4 15,4 10-20-15,20-6 44 0,3 6-32 0,23-10-300 16,-3 0 148-16</inkml:trace>
          <inkml:trace contextRef="#ctx0" brushRef="#br0" timeOffset="150796.0024">9302 7150 488 0,'-11'-13'180'0,"11"13"-140"0,-12-11-12 0,4 5 100 16,4 6-76-16,-7-4 32 15,3 4-48-15,-8 7 40 16,1 3-44-16,-24 14 64 15,12 4-56-15,-15 6 44 16,3 1-48-16,0 3 0 16,8-7-24-16,12 20-8 15,15-13 0-15,16 10 28 16,11-10-16-16,12 0 56 16,0-7-40-16,3-17-228 15,1 3 108-15</inkml:trace>
          <inkml:trace contextRef="#ctx0" brushRef="#br0" timeOffset="148875.3341">6232 7591 860 0,'-7'3'320'0,"7"-3"-248"0,31 0-20 0,-4 0 16 16,4 0-48-16,27 0 16 16,4 7-20-16,7 0-316 15,-3 3 164-15</inkml:trace>
          <inkml:trace contextRef="#ctx0" brushRef="#br0" timeOffset="148696.8742">6283 7391 768 0,'4'-3'284'0,"-4"3"-220"0,38-7-20 0,-15 0 40 16,1 7-56-16,14 0-4 15,5 0-12-15,7 0 24 16,-3 7-20-16</inkml:trace>
        </inkml:traceGroup>
        <inkml:traceGroup>
          <inkml:annotationXML>
            <emma:emma xmlns:emma="http://www.w3.org/2003/04/emma" version="1.0">
              <emma:interpretation id="{5230A9F7-BBF4-4252-B302-96D7F54A4B8C}" emma:medium="tactile" emma:mode="ink">
                <msink:context xmlns:msink="http://schemas.microsoft.com/ink/2010/main" type="inkWord" rotatedBoundingBox="13690,6876 15973,6799 16019,8175 13736,8252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1592.6698">9790 7388 780 0,'-12'-14'288'0,"12"14"-224"0,31-7-20 15,-4 0 24 1,0 7-48-16,28-7 16 15,7 7-20-15,11-3-104 16,1 6 44-16</inkml:trace>
          <inkml:trace contextRef="#ctx0" brushRef="#br0" timeOffset="151426.264">10452 6923 768 0,'19'-48'284'0,"-19"48"-220"0,12-20-20 0,-12 6 76 16,4 14-76-16,-8-11 24 15,-4 8-36-15,-4 0-12 16,-7 3-12-16,-8-4-16 16,0 8 4-16,-12-4-4 15,1 3 0-15,-9-3 0 16,8 3 0-16,-11 1 0 15,11 3 0-15,-3 7-20 16,7 6 16-16,-4 11-20 16,12 7 16-16,-4 14-28 15,12-1 28-15,3 8 24 16,1-8-4-16,3 1 20 16,4-7-16-16,-3-1 16 15,7 1-16-15,-8 0-4 0,8-11 0 16,-3-6 40-1,3 3-24-15,-8-7-28 0,8 0 4 0,1-3 36 16,3-4-20-16,7-3-8 16,5 3-8-16,11-10 12 15,8 6-4-15,12-2 32 16,3 3-20-16,4-1-100 16,-3-2 40-16,-8-4-368 15,-5-1 228-15</inkml:trace>
          <inkml:trace contextRef="#ctx0" brushRef="#br0" timeOffset="151835.0629">10088 6390 880 0,'0'-31'328'0,"0"31"-256"0,31-21-16 0,-4 15 36 16,-4 2-60-16,16-3 16 16,0 7-32-16,7 0 8 15,1 4-12-15,3-1 72 16,-7 4-48-16,-1 0-152 15,1 3 56-15</inkml:trace>
          <inkml:trace contextRef="#ctx0" brushRef="#br0" timeOffset="153799.1109">11044 7305 384 0,'-4'-7'140'0,"4"7"-108"0,-7 0-8 0,3 0 196 16,8 0-124-16,-4 0 68 15,7-6-96-15,13 2-48 16,3 1-16-16,35-8 48 15,4 8-28-15,27-4-12 16,-8 4-4-16,12-4 24 16,-8 3-16-16,8-3 12 15,-8 7-16-15,-11-7 12 16,-16 14-16-16,-15-14 76 16,-12 4-48-16,-16-4-128 15,-3 0 48-15</inkml:trace>
          <inkml:trace contextRef="#ctx0" brushRef="#br0" timeOffset="154128.6713">11528 7064 520 0,'-15'-6'192'0,"15"6"-152"0,3 6-8 15,1-2 80 1,4-1-68-16,4 4 36 15,3 7-48-15,12 0-8 16,4 0-16-16,16-4 28 16,3 7-20-16,12 4-4 0,0 3-8 0,-4 0-16 31,-8-4 8-31,-11 5 28 0,-4-12-12 0,-12 5 68 16,0 2-48-16,-23-3 24 15,0 7-36-15,-31-3 44 16,12 3-36-16,-28 7 12 15,1 7-24-15,-12 0 8 16,15-7-12-16,-7 7 20 16,7-7-20-16,9-7 24 15,14-4-24-15</inkml:trace>
        </inkml:traceGroup>
        <inkml:traceGroup>
          <inkml:annotationXML>
            <emma:emma xmlns:emma="http://www.w3.org/2003/04/emma" version="1.0">
              <emma:interpretation id="{F37526A2-13A1-46E6-8FEF-4CDACD22CD14}" emma:medium="tactile" emma:mode="ink">
                <msink:context xmlns:msink="http://schemas.microsoft.com/ink/2010/main" type="inkWord" rotatedBoundingBox="16535,6877 20546,6741 20592,8121 16582,8256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7927.7838">13320 7230 456 0,'-3'-4'168'0,"3"4"-128"0,-8 10-16 15,4-3 80 1,8 7-64-16,-4 7 28 0,0 6-40 0,0 15 28 15,0-1-32-15,0 14-12 16,0 0-8-16,-8-3 56 16,4-8-32-16,-15-9 112 15,-1-1-80-15,-18-13-16 16,7-7-28-16,-20-14 56 16,20-4-40-16,-7-30-188 15,18-1 84-15</inkml:trace>
          <inkml:trace contextRef="#ctx0" brushRef="#br0" timeOffset="158049.5685">13475 6827 912 0,'-8'-38'340'0,"8"38"-264"0,-3 7-24 0,-1-4-8 15,8 1-36-15</inkml:trace>
          <inkml:trace contextRef="#ctx0" brushRef="#br0" timeOffset="158587.4973">13820 6676 312 0,'-8'-4'112'0,"8"4"-84"0,0 10-12 0,-8-3 160 31,8 7-100-31,-7 10 60 0,3 7-80 0,-8 28-8 16,0 3-28-16,-7 20 4 15,0-10-12-15,-1-6 44 16,5-8-28-16,-4-9 56 16,7-8-48-16,-4-10 0 15,9-7-20-15,-1-10 84 16,4-4-52-16,4-10 12 15,8-3-36-15,11-18-32 16,4 0 4-16,12-13-192 16,8 3 104-16,-1-10-20 15,1 10 64-15,0 3 4 16,-5 18 28-16,-14 3 0 16,-5 14 8-16,-15 0 32 15,-4 10-12-15,-12-3-40 16,1 3 16-16,-13-10 44 15,5 3-12-15,-4-3-20 16,7 0 0-16,-3 7 8 16,7-1-4-16,1 4 24 15,7 8-16-15,4-5 12 16,8 4-12-16,-1 7 44 16,5 0-28-16,3 0 4 15,1-10-20-15,-1-4 36 16,1 0-24-16,-5-10 48 15,5 0-40-15,-4-14-112 0,-1-3 40 16</inkml:trace>
          <inkml:trace contextRef="#ctx0" brushRef="#br0" timeOffset="158822.1275">13828 6655 652 0,'7'-24'244'0,"-7"24"-192"0,23-31-12 0,-11 14 76 16,4 3-72-16,3-14 44 16,4 4-52-16,4-3 0 15,0 10-24-15,4 3 12 16,4 7-16-16</inkml:trace>
          <inkml:trace contextRef="#ctx0" brushRef="#br0" timeOffset="157253.7002">12624 7378 476 0,'0'0'176'0,"0"0"-136"0,3-7-12 0,1 3 108 16,8 4-80-16,0-3 40 16,-1 6-56-16,5-6 40 15,3-1-48-15,4 4 56 16,4 0-52-16,-3-3 0 16,10-4-20-16,-3 0-20 15,-4 0 0-15,-7 4 20 16,7-1-8-16,-8 1 16 15,-7 3-16-15,-8-3 32 16,-4 3-24-16,-8-4-24 16,0 8 4-16,1-4 8 15,-5 0 0-15</inkml:trace>
          <inkml:trace contextRef="#ctx0" brushRef="#br0" timeOffset="159326.4691">14679 6916 696 0,'-19'-6'256'0,"19"6"-196"0,-20 20-20 0,5 1 92 15,3 0-80-15,-15 20 24 16,16 0-44-16,-24 7 4 16,12-3-20-16,-12-4 28 15,8-6-28-15,-8-4 32 16,8-7-32-16,-4-4 32 15,7-2-32-15</inkml:trace>
          <inkml:trace contextRef="#ctx0" brushRef="#br0" timeOffset="159119.4183">14443 6865 612 0,'0'45'228'0,"0"-45"-180"0,27 89-12 0,-15-48 72 16,-1-3-68-16,13 7 28 15,-5-4-40-15,4 1 28 16,4-8-32-16,0-7 12 15,0-2-20-15,1-8 64 16,-9-3-48-16,-7-8-72 16,3-2 16-16</inkml:trace>
          <inkml:trace contextRef="#ctx0" brushRef="#br0" timeOffset="160285.0204">15171 6738 488 0,'-8'-14'180'0,"8"14"-140"0,0 0-12 0,0 3 92 16,0 1-72-16,-4 6 32 15,4 4-44-15,-8 17 20 16,5 3-28-16,-5 25 36 15,8-1-36-15,-8 8 28 16,4-5-28-16,-4-2 0 16,8-7-16-16,-11-11 12 15,11-10-16-15,-8-7 40 16,8-3-24-16,0-11 84 16,8 0-60-16</inkml:trace>
          <inkml:trace contextRef="#ctx0" brushRef="#br0" timeOffset="160763.6459">15148 7061 756 0,'0'-10'280'0,"0"10"-216"0,27-11-20 0,-8 8 40 15,8 3-56-15,23-4 16 16,5 4-28-16,3-3-36 15,4 6 12-15</inkml:trace>
          <inkml:trace contextRef="#ctx0" brushRef="#br0" timeOffset="160965.0174">15318 6280 780 0,'-8'-17'288'0,"8"17"-224"0,16-4-20 0,3 1 68 16,4-1-72-16,20-3 28 16,11 7-40-16,4-6 36 15,0 6-36-15,8 0 40 16,-4-7-40-16,8 7-472 15,-5 7 240-15</inkml:trace>
          <inkml:trace contextRef="#ctx0" brushRef="#br0" timeOffset="160526.1598">15736 6624 664 0,'-4'0'244'0,"4"0"-188"0,-12 38-16 15,9-14-12 1,3 0-24-16,-8 14 40 15,0 0-20-15,-7 31 4 16,7-4-16-16,-4 11 12 16,5-8-16-16,-9-2 24 15,1-11-20-15,-1-7 32 0,12-10-28 0,-11-7 48 16,3-4-36-16</inkml:trace>
          <inkml:trace contextRef="#ctx0" brushRef="#br0" timeOffset="161951.9869">16259 7123 852 0,'15'-10'316'0,"-15"10"-248"0,39-7-16 16,-20 3 40 0,0 4-60-16,9-3 40 15,-1 3-40-15,4 0-140 16,3 7 56-16,5-4-440 15,-12 1 272-15</inkml:trace>
          <inkml:trace contextRef="#ctx0" brushRef="#br0" timeOffset="161758.9886">16344 6879 592 0,'-4'-7'220'0,"4"7"-172"0,0-4-12 0,0 1 156 16,0 3-112-16,0-4 20 15,4 1-60-15,3-4 8 16,13 7-28-16,-5-3-8 15,16 3-8-15,4 0 48 16,4 3-28-16,0 1 32 16,-5-1-28-16,-3 4-132 15,-4 3 56-15</inkml:trace>
        </inkml:traceGroup>
        <inkml:traceGroup>
          <inkml:annotationXML>
            <emma:emma xmlns:emma="http://www.w3.org/2003/04/emma" version="1.0">
              <emma:interpretation id="{3ED13ABB-FA0C-4326-ADD6-5ABA215C7323}" emma:medium="tactile" emma:mode="ink">
                <msink:context xmlns:msink="http://schemas.microsoft.com/ink/2010/main" type="inkWord" rotatedBoundingBox="20956,6798 24045,6694 24086,7904 20997,8008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64218.3981">18113 6827 560 0,'-8'-3'208'0,"8"3"-164"0,0-4-8 16,0 1 4 0,0 6-28-16,-8 1 24 15,4 2-24-15,-11 8 40 16,3 7-28-16,-15 13 32 16,4 4-32-16,-8 10-4 15,0-3-12-15,12 0 20 16,3-11-16-16,9 4-4 15,10-10-4-15,9-11 40 0,7 7-24 0,12-17 24 16,-4 0-24-16,4-14 28 16,0 0-32-16,-4-14-12 15,-3 4-8-15,-9-7-48 16,1 7 24-16,-12 3-20 16,-4 11 28-16,0 6-24 15,-4 11 24-15,-4 6-24 16,8 4 24-16,8 1 28 15,3-5-4-15,16-3 20 16,4-3-16-16,8-4 16 16,4-3-16-16,-5-7 32 15,1 0-24-15,-12-13 20 16,-4-1-20-16,-11-17 64 16,-4 0-48-16,-12-24 32 15,4 7-36-15,-12-14-16 16,-3 14-8-16,11 3-24 15,-4 17 12-15,20 4-172 16,-4 10 100-16</inkml:trace>
          <inkml:trace contextRef="#ctx0" brushRef="#br0" timeOffset="164474.0794">18976 6758 684 0,'-12'-14'252'0,"12"14"-192"0,-27-3-20 0,12 0 84 16,3 6-76-16,-15 0-12 16,0 4-20-1,-19 11-16-15,15 2 4 0,-16 4 20 16,16 0-12-16,-4 21 24 16,8-4-24-16,0 8-20 15,23-1 0-15,4 0 32 16,12-7-16-16,7-3 72 15,8-4-48-15,8-9-92 16,0-8 32-16</inkml:trace>
          <inkml:trace contextRef="#ctx0" brushRef="#br0" timeOffset="164610.0446">18717 7051 788 0,'-23'-52'292'0,"23"52"-228"0,7-21-16 0,-3 15 0 15,12 2-36-15,15-3-12 16,7 4-4-16,28-1 28 16,-4 11-12-16</inkml:trace>
          <inkml:trace contextRef="#ctx0" brushRef="#br0" timeOffset="165103.9734">20002 6676 800 0,'0'-14'296'0,"0"14"-232"0,0-21-16 0,-8 11 88 16,8 6-84-16,-4-9-4 16,-3 2-28-16,-13-6 20 15,9 3-24-15,-24-3-12 16,15 7-8-16,-14-11-4 15,10 11 0-15,-18-4 24 16,3 7-8-16,0 4-40 16,12-1 20-16,-4 1-32 15,4 6 24-15,4 4-16 16,11 7 20-16,-3 7-36 16,7 6 32-16,-7 11 8 15,-1 0 8-15,1 17 20 16,-1 0-8-16,-3 17 32 15,3 1-24-15,-7-1 4 16,12-7-12-16,-5-10-24 16,12-10 8-16,-7-11 32 15,-1-6-16-15,8-7 8 16,-8-4-8-16,12-7-32 16,0 0 12-16,12-3-4 15,4 0 8-15,15-3 16 16,3 2-4-16,9 1 24 15,-4 4-16-15,11-4 48 16,0-1-32-16,-19-2-260 16,-4 3 124-16</inkml:trace>
          <inkml:trace contextRef="#ctx0" brushRef="#br0" timeOffset="165276.433">19464 6972 860 0,'-8'-21'320'0,"8"21"-248"0,39-10-20 0,-4 3-4 16,-4 3-36-16,19 1 40 15,0 3-28-15,8-4-112 16,-3 4 48-16</inkml:trace>
          <inkml:trace contextRef="#ctx0" brushRef="#br0" timeOffset="163438.177">17447 6982 424 0,'-4'-28'156'0,"4"28"-120"0,0-13-8 0,0 6 148 16,0 7-100-16,0 0 52 15,0 7-80-15,0 17 20 16,0 7-40-16,0 20-8 15,8 4-12-15,-8 7 36 16,0-7-20-16,-12-3 4 16,1-4-16-16,-9 0 36 15,-7-10-24-15,-19-10 40 16,7-8-36-16,-15-13 48 16,7-3-44-16,-3-18 4 15,7 0-24-15,9-13-192 16,14 6 96-16</inkml:trace>
          <inkml:trace contextRef="#ctx0" brushRef="#br0" timeOffset="163560.6673">17490 6658 704 0,'15'4'264'0,"-15"-4"-208"0,4 7-12 15,0-7-36 1,0 7-12-16</inkml:trace>
          <inkml:trace contextRef="#ctx0" brushRef="#br0" timeOffset="166000.8747">19665 6180 548 0,'-15'-3'204'0,"15"3"-156"0,-16-7-16 16,8 7 148-1,8 0-104-15,0 0 60 16,0 0-80-16,16 0-24 16,-4 0-20-16,26 0 16 15,-11 7-16-15,28-11 4 0,-9 4-8 0,8 0 36 16,0 0-20-16,-3 4 12 16,-9-8-20-16,-7 4 64 15,-16 0-48-15,-7 0 4 16,0 0-20-16,-24-7-520 15,12 7 272-15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8:34.0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CA9551-7B46-4AAA-ABC3-4C0D600D3CD5}" emma:medium="tactile" emma:mode="ink">
          <msink:context xmlns:msink="http://schemas.microsoft.com/ink/2010/main" type="inkDrawing" rotatedBoundingBox="20309,1658 23530,1523 23535,1647 20315,1782" semanticType="underline" shapeName="Other">
            <msink:sourceLink direction="with" ref="{291F47CC-A013-46E1-A90E-3261C39DE241}"/>
          </msink:context>
        </emma:interpretation>
      </emma:emma>
    </inkml:annotationXML>
    <inkml:trace contextRef="#ctx0" brushRef="#br0">1 228 236 0,'-4'-11'88'0,"8"4"-68"0,-8 0-4 15,8 4 36-15,-4-4-32 16,8 0 36-16,-8 0-32 16,3 0 12-16,5 4-20 15,0 3 36-15,0 0-28 16,3 3 56-16,-3 1-44 15,4-1 12-15,7 1-32 0,4-1 8 16,8-3-12-16,8-7 28 16,7-3-24-16,12 0 40 0,4-1-32 15,0-2 4-15,0-1-16 16,12-3 12-16,19 6-16 16,11 4 16-16,12 4-16 15,-11 3-12-15,11 3 0 16,19 8-4-16,1 3 0 15,-20-4 24-15,16-3-8 16,11 3 32-16,0 0-24 0,-15-3 4 16,-4-10-12-16,7-4 20 15,1 0-16-15,-8 0-12 16,-16-3-4-16,-19-7 56 16,-11-1-28-16,3 1 52 15,-11 3-44-15,-8 1-40 16,-4-1 0-16,-12 0 36 15,-11 7-16-15,-8 0 8 16,-4 4-12-16,-7 6-104 16,-24 11 52-16,-7 14-676 15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8:51.4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9F1F98-5F2A-4BF7-8A50-6D2F0640A771}" emma:medium="tactile" emma:mode="ink">
          <msink:context xmlns:msink="http://schemas.microsoft.com/ink/2010/main" type="inkDrawing" rotatedBoundingBox="5269,5398 14133,4746 14314,7212 5451,7864" semanticType="enclosure" shapeName="Other">
            <msink:sourceLink direction="with" ref="{FC3F31F4-54EE-423F-A8A3-38126ED81DB6}"/>
            <msink:sourceLink direction="with" ref="{82380300-48A7-4209-8456-CB9AFACCEE1E}"/>
            <msink:destinationLink direction="with" ref="{EE057514-BEC1-49FF-8AB9-9BB98F7D18D7}"/>
          </msink:context>
        </emma:interpretation>
      </emma:emma>
    </inkml:annotationXML>
    <inkml:trace contextRef="#ctx0" brushRef="#br0">490 798 312 0,'-12'-21'112'0,"8"14"-84"0,0-3-12 0,4 10 20 16,-7 0-24-16,-1 3-32 15,-4 8 12-15,-15 6 8 0,0 7 4 16,0 0 8-16,-4 4-8 15,4-1 16-15,0 4-12 16,0-3 4-16,4 3-4 16,-1-4-8-16,5 1 4 15,0-1-4-15,-1-3 0 16,9 0 16-16,-9 0-8 16,1 1-4-16,3-1 0 15,5 3 28-15,-5 4-16 16,5 0 12-16,-5 7-16 15,9 3 0-15,-5 1-4 16,12 2 12-16,0 1-12 16,0-4-12-16,0-3 0 15,8 0 12-15,3-7-4 16,-3-4-12-16,-4-6 4 16,8 0 28-16,-1-4-12 0,5-3 4 15,-5 0-8-15,5-1 20 16,3-2-16-16,8-5 12 15,8 1-12-15,0 0-16 16,7 0 0-16,5-3 20 0,-5-1-8 16,5 4-12-16,-1-4 0 15,1 1 12-15,3 3-4 16,-7-4-20-16,3 1 8 16,8-4 12-16,12 0 0 15,8-4-4-15,3 8 4 16,4 2 4-16,-7 1-4 0,-4 0-20 15,-4 0 8-15,3-3 4 16,5-1 4-16,7 4 16 16,0 0-8-16,-3 0-12 15,-5-1 0-15,-3-2 28 16,0-4-12-16,3 10 4 16,12-10-8-16,1 4-16 15,-1 3 4-15,-4-1 20 16,-7 5-8-16,-13 3 16 15,5-1-16-15,8-2-4 16,3 9 0-16,5-3 12 16,-1 8-8-16,-15-5-4 31,-1-3 0-31,1-3 4 0,0 3-4 0,0-10-12 16,7 7 4-1,13-7 20-15,-1 0-8 0,0 3 24 16,-8-3-20-16,-3 0-4 15,7 3-4-15,8-3-16 0,8 3 8 16,0 1 12-16,-8 6-4 16,-12-10-12-16,8 0 4 15,4 3 12-15,8 4-4 16,4-7-4-16,3 10 4 16,-15-10-4-16,16-7 0 15,7 7 0-15,12-7 0 16,-19 13 8-16,-1-9-4 0,-7-1-12 15,11 1 4-15,8-1 12 16,4 7-4-16,-11-6-4 16,-9 3 4-16,5-7-4 15,15 0 0-15,0 7 8 16,-4 0-4-16,-7-4 24 16,14-3-16-16,5-3-12 15,4 3-4-15,-12 0 4 16,-8-7 0-16,0-7 0 15,8 4 0-15,12-1 16 16,-20 1-8-16,-11-4-20 16,3-3 4-16,9-4 32 15,-1-3-16-15,0-7 0 16,-7-3-4-16,-20-14 12 16,0-7-8-16,-4 0 16 15,4 0-16-15,-11 3 4 0,-8 0-4 16,0 4-8-16,-16-7 4 15,-4-7-4-15,-3-7 0 16,-16-13 0-16,0 13 0 16,-7 7 8-16,-13 0-4 15,1 10 8-15,-8 11-8 16,-4 0-4-16,-7 3 4 16,-5-7-4-16,-3 1 0 15,-5-5 0-15,-6-2 0 16,-5-4-28-16,0 0 16 15,0 3 24-15,0 7-8 0,4 7 8 16,0 1-4-16,0 12-24 16,0-2 8-16,4-1 4 15,0 4 4-15,8-3 0 16,-1-4 0-16,-7 0 16 16,-4-4-8-16,8 4-20 15,0 1 4-15,0-5 20 16,-8-3-4-16,-4-3-12 15,0 0 0-15,0 3-4 16,0 3 0-16,-3 8 8 16,7 6 0-16,-8 4-12 15,4 7 8-15,0-1 12 16,4 5-4-16,-4-1-4 16,4 3 4-16,-3 1-32 15,-1-4 16-15,4 0 4 0,0 4 8 16,-4-4 0-16,-8 0 0 15,1 3 8-15,-1 1-4 16,-3-1-12-16,3 4 4 16,1 0 4-16,-1 4 0 15,8-1-12-15,0 1 8 16,4-1 20-16,-3 1-8 16,3-1-12-16,3 1 0 15,1-4-4-15,0 0 0 16,0 0 16-16,0 0-4 15,0 0-4-15,4 0 4 0,-4 0-16 16,0-4 8-16,-1 1 12 16,9-1-4-16,-8 1 8 15,8-1-8-15,-8 1-4 16,-1-1 4-16,-2 4-4 16,2 0 0-16,1 0 0 15,8 4 0-15,0-1 8 16,-1-3-4-16,1 0-4 15,3 0 4-15,5 0-16 16,-1 0 8-16,4 0-16 16,-3 0 12-16,3 0 12 15,-4-3 0-15,1 3 16 16,-1 0-12-16,-3-4-20 16,-1 1 4-16,1 3 4 15,-1 0 4-15,-3-7-12 16,-4 7 8-16,3 0 4 0,-3 0 0 15,0 0 8-15,0 0-4 16,7 0-4-16,-7 0 4 16,4 0-4-16,-5-7 0 15,1 7 24-15,-4 0-12 16,4-3-12-16,0-1-4 16,-1 1-16-16,5 3 12 15,0 0 12-15,3 0 0 16,-3 0-12-16,7-4 4 15,-3 4-4-15,-5 0 0 16,9 0 16-16,-5-3-4 0,-3 3-12 16,0 0 4-16,-1-3 12 15,9-1-4-15,-9 4-20 16,1 0 8-16,0 0 20 16,-5 0-4-16,5 0-4 15,0 0 0-15,-9 0-16 16,5 0 8-16,-4 0 4 15,0 0 0-15,0 7 0 16,-4 0 0-16,0-4 0 16,-4 4 0-16,4 0 8 15,-7 0-4-15,3 0-12 16,8 0 4-16,-1 0 4 16,1-4 0-16,0 1 0 15,0 2 0-15,4-2 0 16,0-4 0-16,-4 3 8 0,-4 1-4 15,0-1 8-15,-8 1-8 16,-4-1-12-16,1 1 4 16,-1-1 20-16,5 0-8 15,-1 4-20-15,4 0 4 16,4 0 4-16,8-4 4 16,-8 1-12-1,0-1 28-15,4-3-12 16,0 0-16-16,0 0 4 15,-8 0 12-15,4 0 0 16,-8-3 8-16,0 3-8 16,-3 0 8-16,-1 0-8 0,-3 3-20 15,3-3 8-15,1 0 20 16,3 7-4-16,4-7-12 16,4 0 0-16,-4 4-4 15,0-4 0-15,4-4 16 16,-7 1-4-16,-1-1-12 15,-4 4 4-15,-3 0 12 16,-4 0-4-16,3 4 8 16,-11-1-8-16,12 1-12 15,11-1 4-15,-4 1 4 16,-4-4 0-16,9 0 0 16,-1 0 0-16,4 0-12 15,-4-4 8-15,-4 1 12 16,-7 3-4-16,-1 0-36 15,1 3 16-15,-4 1 40 0,-5-1-12 16,9 0 24-16,-1 1-20 16,9-1-24-16,-9 1 0 15,1-1-4-15,7 1 4 16,-7-1 8-16,-1 1 0 16,-11-1 8-16,4 0-4 15,-8 1-12-15,8 3 4 16,-4 3-24-16,11 0 16 15,5 1 40-15,-5-1-16 16,5 4 0-16,-12-4-8 16,3-3-4-16,-3 3 0 0,0-6-28 15,0 3 16-15,-4-7 40 16,7 0-16-16,5 3-36 16,-1 4 12-16,1 0 20 15,-1-7-4-15,-3 7 0 16,-8-7 0-16,-8 0 4 15,-7 0-4-15,-5 7 8 16,5 0-8-16,7-1-28 16,8-6 12-16,-4 0 4 15,4 7 8-15,0-7 8 16,-8 0-4-16,-4 0-20 16,-3 4 8-16,-1-4 12 15,8 0 0-15,1 0 8 16,6 7-8-16,9-1-36 15,8 5 16-15,-1 3 24 16,12 6-4-16,8 8 0 0,11-4 0 16,8 14-156-16,16 0 84 15,3 17-484 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9:48.9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057514-BEC1-49FF-8AB9-9BB98F7D18D7}" emma:medium="tactile" emma:mode="ink">
          <msink:context xmlns:msink="http://schemas.microsoft.com/ink/2010/main" type="inkDrawing" rotatedBoundingBox="-346,10717 3894,5520 4892,6335 651,11532" semanticType="callout" shapeName="Other">
            <msink:sourceLink direction="with" ref="{2E9F1F98-5F2A-4BF7-8A50-6D2F0640A771}"/>
            <msink:sourceLink direction="with" ref="{DA299CF0-AB31-48D1-9FD7-437AAAFE7706}"/>
          </msink:context>
        </emma:interpretation>
      </emma:emma>
    </inkml:annotationXML>
    <inkml:trace contextRef="#ctx0" brushRef="#br0">4092 152 372 0,'0'-35'140'0,"7"22"-112"15,-3-5-4-15,4 8 20 0,0-4-28 16,7 0 20-16,1-3-20 15,-1 4 44-15,-3 2-32 16,-1 4-40-16,-3-3 4 16,-8 10 20-16,-4 7-8 15,-7 3 20-15,-9 1-16 16,-11-1 16-16,-15 7-16 16,-20 4-28-16,-15 6 8 15,3 1 12-15,-3-1 4 16,0 1-20-16,-4-4 8 15,-16 0 12-15,-3 14 0 16,7-4 16-16,0 8-12 16,4-12-20-16,-15 1 4 15,-12 0 4-15,4 11 4 16,3 6 8-16,5 10-4 0,-4 11-12 16,-5 0 4-16,9 7-4 15,0-4 0-15,19-3 16 16,-12 3-4-16,-7 14-4 15,-9 21 4-15,5 6-4 16,0 1 0-16,0 6 8 16,-12 32-4-16,4-8 16 15,11-3-12-15,17 21 40 16,18 10-24-16,8-20-4 16,8 6-12-16,0 17 4 0,0-13-8 0,4-17-4 15,-4 2 4-15,-4 12 12 16,4-8-8-1,0-13-20-15,7 13 4 0,9 8 4 16,7-15 4-16,4-24 0 16,8-9 0-16,7-25 32 31,5 0-16-31,-1-4-4 0,8-10-8 16,0-10-4-16,0-7 0 15,4-6 0-15,0-1 0 16,0-10 8-16,-4 0-4 0,1-1 8 15,-1 1-8-15,-4 0-28 16,4-4 12-16,-4-6-120 16,-7-4 76-16,7-10-364 15,0-7 232-15,-7-7 56 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9:49.3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990716-6F4F-4F52-A473-18887102268E}" emma:medium="tactile" emma:mode="ink">
          <msink:context xmlns:msink="http://schemas.microsoft.com/ink/2010/main" type="writingRegion" rotatedBoundingBox="405,10925 1078,10925 1078,12071 405,12071"/>
        </emma:interpretation>
      </emma:emma>
    </inkml:annotationXML>
    <inkml:traceGroup>
      <inkml:annotationXML>
        <emma:emma xmlns:emma="http://www.w3.org/2003/04/emma" version="1.0">
          <emma:interpretation id="{4EF1DE76-E797-4645-B564-01118506BD6B}" emma:medium="tactile" emma:mode="ink">
            <msink:context xmlns:msink="http://schemas.microsoft.com/ink/2010/main" type="paragraph" rotatedBoundingBox="405,10925 1078,10925 1078,12071 405,12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C89E7-81B3-4736-9420-62E3D7881E49}" emma:medium="tactile" emma:mode="ink">
              <msink:context xmlns:msink="http://schemas.microsoft.com/ink/2010/main" type="line" rotatedBoundingBox="405,10925 1078,10925 1078,12071 405,12071"/>
            </emma:interpretation>
          </emma:emma>
        </inkml:annotationXML>
        <inkml:traceGroup>
          <inkml:annotationXML>
            <emma:emma xmlns:emma="http://www.w3.org/2003/04/emma" version="1.0">
              <emma:interpretation id="{DA299CF0-AB31-48D1-9FD7-437AAAFE7706}" emma:medium="tactile" emma:mode="ink">
                <msink:context xmlns:msink="http://schemas.microsoft.com/ink/2010/main" type="inkWord" rotatedBoundingBox="405,10925 1078,10925 1078,12071 405,12071">
                  <msink:destinationLink direction="with" ref="{EE057514-BEC1-49FF-8AB9-9BB98F7D18D7}"/>
                </msink:context>
              </emma:interpretation>
              <emma:one-of disjunction-type="recognition" id="oneOf0">
                <emma:interpretation id="interp0" emma:lang="" emma:confidence="1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8 60 228 0,'-11'-45'84'0,"15"38"-64"0,7 0-8 0,-3 7 12 15,4 0-16-15,-1 10 68 16,5 14-44-16,3 14 84 16,0 17-64-16,1 11 8 0,-1-1-36 15,0 0 12-15,1 4-20 16,-1 10 52-16,-7 18-36 15,7-4 28-15,-7 0-32 16,3-14 0-16,5-7-16 16,-5-10 12-16,-3-7-16 0,-1-14 4 15,1-6-4-15,0-11 56 16,-1-7-36-16,-3-10 52 16,-4-14-48-16,7-3 12 15,-7-18-28-15,0-6 0 16,0-18-8-16,4-27-8 15,3-21 4-15,13 7-4 16,7 0 0-16,11 0 16 16,5-3-8-16,3 3-320 15,-4 21 168-15,-15 13-380 16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9:52.5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A7C5FA-A05F-49BB-8E11-1DCBFF51D83C}" emma:medium="tactile" emma:mode="ink">
          <msink:context xmlns:msink="http://schemas.microsoft.com/ink/2010/main" type="writingRegion" rotatedBoundingBox="15070,11278 15152,12178 14668,12222 14587,11321"/>
        </emma:interpretation>
      </emma:emma>
    </inkml:annotationXML>
    <inkml:traceGroup>
      <inkml:annotationXML>
        <emma:emma xmlns:emma="http://www.w3.org/2003/04/emma" version="1.0">
          <emma:interpretation id="{DC6144E1-F2B8-468B-9F1C-CF02D4F8AF12}" emma:medium="tactile" emma:mode="ink">
            <msink:context xmlns:msink="http://schemas.microsoft.com/ink/2010/main" type="paragraph" rotatedBoundingBox="15070,11278 15152,12178 14668,12222 14587,11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46185-8467-47B4-AF71-8F52C31E3CC5}" emma:medium="tactile" emma:mode="ink">
              <msink:context xmlns:msink="http://schemas.microsoft.com/ink/2010/main" type="line" rotatedBoundingBox="15070,11278 15152,12178 14668,12222 14587,11321"/>
            </emma:interpretation>
          </emma:emma>
        </inkml:annotationXML>
        <inkml:traceGroup>
          <inkml:annotationXML>
            <emma:emma xmlns:emma="http://www.w3.org/2003/04/emma" version="1.0">
              <emma:interpretation id="{630E432F-3D85-41E2-B658-FB1F10FB05E3}" emma:medium="tactile" emma:mode="ink">
                <msink:context xmlns:msink="http://schemas.microsoft.com/ink/2010/main" type="inkWord" rotatedBoundingBox="15070,11278 15152,12178 14668,12222 14587,113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68-65 476 0,'-23'-7'176'0,"15"14"-136"0,1-14-12 0,7 7 152 15,7 0-104-15,13 0-4 16,7 0-44-16,12-7 40 16,-1 7-36-16,5 7-16 0,3-7-8 15,12 7-212-15,8 0 112 0,-8-1-412 16</inkml:trace>
          <inkml:trace contextRef="#ctx0" brushRef="#br0" timeOffset="-333.4947">103 103 184 0,'-4'-41'68'0,"4"34"-52"0,0-3-4 0,0 3 128 0,0 0-80 16,0 0 96-16,4 4-88 16,4-8-16-16,0 5-32 15,0 2 12-15,-8 4-20 16,7 4-4-16,-3 2-4 15,-4 19 12-15,-4 23-8 16,-3 17 24-16,-5 11-20 0,-4-1 12 16,5-13-12-16,-1-10 36 15,-7-11-24-15,7-6 32 16,-3-4-32-16,3-14 48 16,1-7-40-16,3-6 48 15,8-11-48-15,4-7 4 16,3-10-24-16,13-14 0 15,-5-7-4-15,5-3-52 0,-1 7 28 16,8 6-24-16,-4 11 24 16,0 11-44-16,1 13 32 15,-1 10-20-15,-11 11 28 16,-5 6 20-16,-7 4 0 16,0 0-16-16,-7 0 8 15,-1-7 40-15,-4-3-20 16,-3-4 24-16,3-7-20 15,-3-3-8-15,11 0-4 16,-4 3-76-16,8 1 40 16,4 2 4-16,7 8 16 0,9 3 20 15,-1 7-4-15,12 4 24 16,-4-1-16-16,0 0 48 16,0-3-32-16,-7-3 48 15,7-7-44-15,-15-8-236 16,-5-13 112-16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0:13.7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176101-09C5-4EA5-B2B7-09367F4DDAB0}" emma:medium="tactile" emma:mode="ink">
          <msink:context xmlns:msink="http://schemas.microsoft.com/ink/2010/main" type="inkDrawing" rotatedBoundingBox="8358,15239 11564,15098 11569,15214 8363,15355" semanticType="underline" shapeName="Other">
            <msink:sourceLink direction="with" ref="{CD09604F-EAB0-4D9A-B0EB-C204E1C3CEC6}"/>
            <msink:sourceLink direction="with" ref="{963703E9-3159-4E43-9E0C-59E83DF61001}"/>
          </msink:context>
        </emma:interpretation>
      </emma:emma>
    </inkml:annotationXML>
    <inkml:trace contextRef="#ctx0" brushRef="#br0">0 182 392 0,'8'-4'148'0,"-8"1"-116"0,7 0-8 15,-3-1 76-15,4 1-60 16,-4-1 36-16,0 1-44 16,7-4 24-16,-11 3-28 15,4 1-8-15,0 0-12 16,-4 3-16-16,0 0 4 0,0 0 4 15,4 6 0-15,4 1-12 16,-1 0 8-16,-7 0 20 16,4-3-8-16,0-4 24 31,8 3-20-31,-4-3-12 0,11 7-4 16,-7-7 4-16,7 0 0 15,4 0 32-15,8 0-16 16,4 7-24-16,8-7 4 0,7 7 0 0,-4 0 4 15,16-1 16-15,4 1-8 16,11-7 16-16,24-7-16 16,15 4-12-16,8 3 0 15,8-7-4-15,26 7 0 16,-7-3-12-16,4-4 12 16,16 3 20-16,7-6-4 15,-20-4 4-15,13-3-4 16,-9 3-24-16,-15-3 8 15,-19 3 12-15,-23 1 0 16,-12-5 32-16,-12 1-20 16,-8 3 12-16,-11 4-16 0,-11 0-16 15,-13 3 0-15,-3 3 12 16,-15 4-4-16,-9 0 16 16,-11 7-12-16,0 0-4 15,-4 0 0-15,-11 3-104 16,-4 1 56-16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7:50.4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592DB8-FB05-4E52-8C77-6B58008A8A70}" emma:medium="tactile" emma:mode="ink">
          <msink:context xmlns:msink="http://schemas.microsoft.com/ink/2010/main" type="inkDrawing" rotatedBoundingBox="9271,13263 16618,9807 16693,9966 9347,13423" semanticType="callout" shapeName="Other">
            <msink:sourceLink direction="with" ref="{9D665419-3CDA-4D6E-B0CC-97B7C65F4F82}"/>
            <msink:sourceLink direction="with" ref="{19A8E41D-D679-43D5-B3C2-B61C67B7DB5A}"/>
          </msink:context>
        </emma:interpretation>
      </emma:emma>
    </inkml:annotationXML>
    <inkml:trace contextRef="#ctx0" brushRef="#br0">975 1770 392 0,'0'-10'148'0,"0"10"-116"0,16-10-8 0,-13-1 108 16,5 8-76-16,8-11 60 15,-5 7-72-15,1-10 32 16,7 7-44-16,4-8 44 16,1 1-44-16,-1 0 4 15,0-4-24-15,4 1 20 16,0-4-20-16,8 3 12 0,-4-3-12 15,16 3 20-15,-1 1-20 16,12-1-12-16,4 0-4 16,-4-3-4-16,0 4 0 15,-4-5 16-15,4 1-4 0,1-13 16 16,14-5-12-16,16-9-20 16,4-4 4-16,-8 0 32 15,4 3-16-15,-4 4 36 16,12 0-28-16,-4 3-4 31,0 4-8-31,4-8 12 16,-4 11-8-16,7-17 4 15,-3 11-4-15,15-18-16 16,-11 7 4-16,11-7-4 16,-7 14 0-16,19-11 0 15,-12 11 0-15,16-14 16 16,-12 10-4-16,23-23-4 15,-19 9 4-15,31-9-16 16,-27 13 8-16,15-4 28 0,-19 15-12 16,12-1-12-16,-12 11-4 0,-4-7 28 15,-11 10-12-15,3-17-20 16,-11 3 0-16,19-10 4 16,-8 7 4-16,12-10 0 15,-11 13 0-15,18-3 0 16,1 10 0-16,-4 1-12 15,-19 9 8-15,3-6 12 16,-11 6-4-16,15-13-12 16,-11 10 4-16,3-13 12 15,-19 3-4-15,1-7-4 16,-1 10 4-16,8-7-24 16,0 11 12-16,7 3-4 15,-22 11 4-15,-1-1 68 16,-11 11-32-16,-12-7 16 15,4 10-28-15,-11-7 44 16,-1 4-32-16,8-7-16 16,-7 3-4-16,18-3 8 15,-14 4-8-15,3-4 16 16,-8 3-16-16,1 0-4 16,-16 11 0-16,-4-11 12 15,0 11-8-15,-8-4-4 16,1 7 0-16,-12-3 20 15,-1 7-12-15,-3-4-4 16,4 3-4-16,0-3-24 0,-8 7 12 0,0-3 12 16,0 3 0-16,0-4 16 15,0 4-12-15,0-6 4 16,0 6-4 0,0-4 4-16,0 4-8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27:51.3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F8404A-7DD6-467D-B859-CA2594505F27}" emma:medium="tactile" emma:mode="ink">
          <msink:context xmlns:msink="http://schemas.microsoft.com/ink/2010/main" type="writingRegion" rotatedBoundingBox="1575,9370 24664,8944 24847,18849 1758,19276"/>
        </emma:interpretation>
      </emma:emma>
    </inkml:annotationXML>
    <inkml:traceGroup>
      <inkml:annotationXML>
        <emma:emma xmlns:emma="http://www.w3.org/2003/04/emma" version="1.0">
          <emma:interpretation id="{49336B9F-6A12-4508-A3AE-E4908CC7C769}" emma:medium="tactile" emma:mode="ink">
            <msink:context xmlns:msink="http://schemas.microsoft.com/ink/2010/main" type="paragraph" rotatedBoundingBox="16114,9167 24135,8949 24173,10341 16152,1055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7D0801C-E260-4804-A0BF-7F4C3B296CA8}" emma:medium="tactile" emma:mode="ink">
              <msink:context xmlns:msink="http://schemas.microsoft.com/ink/2010/main" type="line" rotatedBoundingBox="16114,9167 24135,8949 24173,10341 16152,10559"/>
            </emma:interpretation>
          </emma:emma>
        </inkml:annotationXML>
        <inkml:traceGroup>
          <inkml:annotationXML>
            <emma:emma xmlns:emma="http://www.w3.org/2003/04/emma" version="1.0">
              <emma:interpretation id="{9D665419-3CDA-4D6E-B0CC-97B7C65F4F82}" emma:medium="tactile" emma:mode="ink">
                <msink:context xmlns:msink="http://schemas.microsoft.com/ink/2010/main" type="inkWord" rotatedBoundingBox="16132,9823 16724,9807 16734,10193 16142,10209">
                  <msink:destinationLink direction="with" ref="{A0592DB8-FB05-4E52-8C77-6B58008A8A7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1493-1526 664 0,'-4'-10'244'0,"4"10"-188"0,4-10-16 15,-4 6 92 1,0 4-80-16,0-3 68 15,0 0-68-15,0-1-56 16,0 4 0-16,8-3 48 16,0 6-20-16,-5-3 24 0,13 0-28 0,-5 0 0 15,5 4-12-15,7-4 28 16,12 0-20-16,11 0-4 16,1 3-8-16,3-3 4 15,4 3-4-15,-7 1 16 16,-1-1-12-16,-7-3 16 15,-4 4-16-15,-12-8-12 16,4 4 0-16,-7-7 20 16,-5 7-8-16,-11-3 32 15,4 3-24-15,-8-3-24 16,7 3 4-16,-14-4 0 16,7 8 4-16,-8-4-12 15,4 3 8-15,-4 0 12 16,8 1-4-16,-11-1-12 15,3 4 4-15,0 0-4 16,8 3 0-16,-19 8-20 16,19-1 16-16,-12 7 4 15,5 0 8-15,-5 7 0 16,-4 0 0-16,-3-4 24 16,7 4-12-16,-7-10-20 15,-4 3 0-15,4 0 20 16,7-10-4-16,-7 3-4 15,11-10 0-15,0 0-4 16,4 0 0-16,-4-4 32 16,8 4-16-16,-7-14 20 0,3 7-20 15,-12-10 20-15,16 3-24 0,-19-7 12 16,11 0-12-16,-11-13 12 16,0 6-16-16,-1-17 4 15,9 1-4-15,-9-5-16 16,5 15 4-16,-5-11-16 15,9 10 12-15,-5 1 12 16,5 10 0-16,-5 3-12 16,12 7 4-16,-11 4-4 15,15 3 0-15,-12 7 8 16,12 3 0-16</inkml:trace>
        </inkml:traceGroup>
        <inkml:traceGroup>
          <inkml:annotationXML>
            <emma:emma xmlns:emma="http://www.w3.org/2003/04/emma" version="1.0">
              <emma:interpretation id="{1D17ACC5-D963-4119-855C-6B3192A178CC}" emma:medium="tactile" emma:mode="ink">
                <msink:context xmlns:msink="http://schemas.microsoft.com/ink/2010/main" type="inkWord" rotatedBoundingBox="17235,9231 18104,9207 18127,10060 17258,100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6.9607">2674-1873 652 0,'0'-7'244'0,"0"7"-192"0,-8-10-12 15,4 10-12 1,8 7-24-16,-4 3 40 16,0 7-20-16,0 11 56 0,0 3-44 0,0 17 12 15,0 7-32-15,0 7 28 16,0-4-28-16,0-3 48 15,0 4-36-15,-4-14 20 16,4-11-28-16,-4-10 52 16,8-3-40-16,-4-14 28 15,0-4-32-15,0-20 16 32,0 6-24-32,0-23 0 15,8 3-12-15,-4-14-16 0,3 4 4 0,5-4-24 16,7 14 16-16,9 0-32 15,-9 7 28-15,8 4-4 16,8 3 12-16,-4 6-12 16,-4 8 12-16,-8 3 4 15,1 3 4-15,-13 4 0 16,1 3 0-16,-16 1 16 16,1 3-8-16,-13-4 4 15,1 4-4-15,-16-8-52 16,12 8 28-16,-12-10 28 15,8 3-4-15,4-4-44 16,7 0 20-16,-3-3-24 16,11 0 24-16,4 7 8 15,4 4 8-15,0 2-64 0,4 8 36 0,4-4 48 16,11 7-12 0,-7 0-40-16,3 4 16 0,1-4-8 15,3-3 16 1,-3-4 24-16,-1 0-8 0,-3-3 40 15,3 0-24-15,-3-8 4 16,-1 1-16-16,1-3 20 16,0-1-20-16,-9-3-48 15,1 0 20-15</inkml:trace>
          <inkml:trace contextRef="#ctx0" brushRef="#br0" timeOffset="1165.747">2596-2128 704 0,'-4'0'264'0,"4"0"-208"0,0-6-12 0,0 2 96 16,8 4-84-16,4-3 16 16,3-4-48-16,8 0 40 15,1 7-36-15,11-3-4 16,-4 3-16-16,15 0 4 16,-7 3-8-16,7-3 32 15,-3 3-20-15</inkml:trace>
          <inkml:trace contextRef="#ctx0" brushRef="#br0" timeOffset="2119.0036">3212-1436 696 0,'-12'-4'256'0,"12"4"-196"0,27 0-20 15,-11-3 56 1,-1 0-60-16,12-8 12 16,0 4-28-16,12-6-4 15,0 2-8-15,7-2-192 16,-3 6 100-16</inkml:trace>
          <inkml:trace contextRef="#ctx0" brushRef="#br0" timeOffset="1938.9867">3328-1715 540 0,'-16'-7'200'0,"16"7"-156"0,8 0-12 0,-8 0 116 16,0 0-88-16,0 0 36 16,8 0-56-16,-8-3 28 15,12 3-36-15,3-7-8 16,8 7-16-16,4-3 20 15,0 6-16-15</inkml:trace>
        </inkml:traceGroup>
        <inkml:traceGroup>
          <inkml:annotationXML>
            <emma:emma xmlns:emma="http://www.w3.org/2003/04/emma" version="1.0">
              <emma:interpretation id="{B30AA780-9257-4F92-846D-59D3235EE36A}" emma:medium="tactile" emma:mode="ink">
                <msink:context xmlns:msink="http://schemas.microsoft.com/ink/2010/main" type="inkWord" rotatedBoundingBox="18495,9215 21539,9133 21573,10412 18530,104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69.6983">4183-1777 664 0,'-38'-3'244'0,"38"3"-188"0,-47 27-16 15,20-9 48 1,8 2-56-16,-16 15-40 16,4-1 4-16,0 7 16 15,8-3-8-15,0-7 52 16,7-7-28-16,1-10-60 0,11 0 20 0,0-14-284 15,4 0 164-15</inkml:trace>
          <inkml:trace contextRef="#ctx0" brushRef="#br0" timeOffset="2349.7249">3901-1718 632 0,'8'27'236'0,"-8"-27"-184"0,31 55-16 0,-16-31 8 15,4 1-32-15,12 9 24 16,0 0-24-16,4 1 12 16,-4-4-12-16</inkml:trace>
          <inkml:trace contextRef="#ctx0" brushRef="#br0" timeOffset="2825.376">3947-1911 696 0,'8'-34'256'0,"-8"34"-196"0,31-35-20 0,-15 15 32 16,3 6-48-16,8-14 68 15,0 4-52-15,-4-3-16 16,4 10-16-16,-7 6 0 16,-1 4-4-16,-11 14-20 15,3 11 8-15,-11 6 40 16,0 7-20-16,-3 0 36 15,-5 3-32-15,8-7-268 16,0 1 136-16</inkml:trace>
          <inkml:trace contextRef="#ctx0" brushRef="#br0" timeOffset="3306.3156">4478-2169 652 0,'-24'28'244'0,"24"-28"-192"0,0 79-12 0,-3-38 40 16,3-3-52-16,-8 14 8 15,0-4-24-15,8 3-8 16,0-6 0-16,-4 0 4 16,0-4-4-16,0-7 84 15,1-6-44-15,-5-11 40 16,8-3-48-16,-8-18 60 15,4 1-56-15,0-18-44 16,8 1 0-16,0-8-48 16,8 8 32-16,3-4-36 15,8 6 32-15,1 1-8 16,-1 10 20-16,-4 0 16 16,8 4 0-16,-19-4-20 15,0 14 8-15,-16-4 20 16,0 4-4-16,-11 0 4 15,7 0-4-15,-7-4 4 16,4 4-8-16,-5-3-20 16,12 3 8-16,-3-4-24 15,3 4 20-15,8 0-20 16,4 3 16-16,0 7 16 16,4 1 4-16,-1 2 16 15,5 1-12-15,-4 3 24 16,-1 3-20-16,1 1-32 15,0-4 12-15</inkml:trace>
          <inkml:trace contextRef="#ctx0" brushRef="#br0" timeOffset="3515.6647">4826-1511 664 0,'-23'0'244'0,"23"0"-188"0,-8 11-16 0,8-5 68 15,8 5-68-15,3 6 60 16,5 4-56-16,7 3-4 16,0 3-24-16,4 4 40 15,1-3-28-15,-1-8 20 16,0 1-28-16,-8-11-168 16,-3 1 80-16</inkml:trace>
          <inkml:trace contextRef="#ctx0" brushRef="#br0" timeOffset="3664.6296">4958-1487 768 0,'-12'31'284'0,"12"-31"-220"0,-23 28-20 16,7-14-12-1,9 3-28-15,-17 7 16 16,1-4-12-16</inkml:trace>
          <inkml:trace contextRef="#ctx0" brushRef="#br0" timeOffset="4089.2112">5248-1727 832 0,'-12'-7'308'0,"12"7"-240"0,-3-4-20 16,6 1 96-1,5 3-88-15,11-4-12 16,9 1-28-16,10-1-4 15,1 4-8-15,7-3 32 0,-3 6-20 16,0-3-276-16,-5 4 136 0</inkml:trace>
          <inkml:trace contextRef="#ctx0" brushRef="#br0" timeOffset="4295.8578">5554-1858 664 0,'-8'-7'244'0,"8"7"-188"0,-12 17-16 0,9-7 92 16,3 4-80-16,-8 7 24 15,4-1-44-15,-4 8-4 16,1 3-16-16,7 3 36 16,0 1-24-16,0-4-40 15,7 0 8-15,1-11-376 16,4-2 208-16</inkml:trace>
          <inkml:trace contextRef="#ctx0" brushRef="#br0" timeOffset="4745.0539">5848-1796 748 0,'-15'-7'276'0,"15"7"-216"0,-4 7-16 15,0-7 32 1,0 10-52-16,-4 4 8 15,8 3-20-15,0 4 0 16,16 3-4-16,-5-4 28 0,16 4-20 0,0-6 48 16,1 2-36-16,-1-16 12 15,0 3-24-15,-4-14-88 16,-4 3 40-16,-7-6-68 16,0 0 56-16,-12-4-40 15,0 4 48-15,-8 6-8 16,0 4 28-16,-7 24-8 15,-1 7 12-15,-7 28 36 16,4 6-16-16,7 11 44 16,4-1-28-16,0 4-68 15,8-10 24-15,-3 7 76 16,-5-11-28-16,-19-13 140 16,7-14-92-16,-11-21 104 15,4-10-100-15,-11-24-8 16,11-1-44-16,-1-16 0 15,13 0-16-15,-1-18 0 16,9 14-4-16,7-3-24 16,4 3 8-16,11 7-68 15,4 0 44-15,12 4-340 16,-4 3 208-16</inkml:trace>
          <inkml:trace contextRef="#ctx0" brushRef="#br0" timeOffset="5002.2376">5910-1955 768 0,'-35'-41'284'0,"35"41"-220"0,-4-31-20 0,4 11-20 15,8 2-24-15,7-19 32 16,5 9-16-16,7-3-24 15,4 7 4-15,4 3 16 16,-4 14-4-16,-8 1-12 16,0 9 0-16,-7 4 20 15,-5 7-8-15,-7 6 16 16,-4 1-16-16</inkml:trace>
          <inkml:trace contextRef="#ctx0" brushRef="#br0" timeOffset="6275.7228">6572-2202 496 0,'0'-24'184'0,"0"24"-140"0,0-7-16 16,0 3 32 0,-8 4-40-16,0-6 60 15,1 6-44-15,-5 0 28 16,4 6-36-16,-3 8 36 15,-1 3-36-15,-7 32 40 16,11-5-40-16,-7 11 12 16,7 0-24-16,-4 0 8 15,4-6-12-15,-11-5 0 16,7-6-4-16,-3-4 12 0,7-3-12 0,-3-10 48 16,7-4-28-16,-4-13 48 15,8-4-44-15,4-11 12 16,8 1-28-16,7-7-36 15,8 0 12-15,16-7-112 16,-5 6 64-16,5 1 16 16,-8 7 24-16,3 3 8 15,-11 4 0-15,-3 3 8 16,-5 3 0-16,-19 0 0 16,0 4 0-16,-19 0 0 15,3 0 0-15,-19 0 8 16,8 0-4-16,-8 3-36 15,12 0 16-15,4 4-4 16,7 3 12-16,12 1 24 16,8 2-8-16,11 1-4 15,8 0 0-15,4-4 40 16,4 3-24-16,-4-2 8 16,0-5-16-16,-4-6-76 15,-3 4 32-15,-9-8 12 16,-7 4 16-16,3-4-32 15,-3 1 20-15,-12-1 40 16,4 8-12-16,-8 2 8 16,8 8-12-16,-7 0-8 15,14-1 4-15,-7 1 28 0,4 3-16 16,0-10 40-16,8-4-32 0,-1-3 12 16,1 0-20-16,-4-7 20 15,0 0-24-15,7-14-108 16,-3 11 48-16,-5-18-76 15,1 4 68-15,-4-14-20 16,4 10 40-16,-8 0 32 16,4 8 4-16,-4 9 0 15,3 8 4-15,1 13 64 16,4 4-36-16,0 13 24 16,0 4-36-16,-5 13 72 15,1-9-56-15,-8-4 4 16,4 3-24-16,-15 0 16 15,3 0-20-15,1 1 48 16,-5-1-32-16,-3-7 20 16,7-6-28-16,-7-11 36 15,3-3-32-15,-3-11 4 16,15-3-16-16,-11-10 20 16,15 0-20-16,-4-11-188 15,4 0 92-15</inkml:trace>
        </inkml:traceGroup>
        <inkml:traceGroup>
          <inkml:annotationXML>
            <emma:emma xmlns:emma="http://www.w3.org/2003/04/emma" version="1.0">
              <emma:interpretation id="{987FA260-8B84-4341-87E5-171568B1F089}" emma:medium="tactile" emma:mode="ink">
                <msink:context xmlns:msink="http://schemas.microsoft.com/ink/2010/main" type="inkWord" rotatedBoundingBox="22023,9274 22978,9248 22995,9871 22040,98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17.8743">7389-1765 768 0,'0'-11'284'0,"0"11"-220"0,19-17-20 0,-3 10 12 16,15 4-40-16,15-4 4 15,0 7-12-15,20 0 20 16,-12 3-16-16,-7 1-296 16,3-4 156-16</inkml:trace>
          <inkml:trace contextRef="#ctx0" brushRef="#br0" timeOffset="6767.0202">7652-2027 548 0,'-12'-20'204'16,"12"20"-156"-16,-7 27-16 0,-5-3 104 16,12 4-80-16,-8 10 24 15,8 3-48-15,-11 10 24 16,7 1-32-16,0 7-4 15,4-1-12-15,0-3 64 16,8-7-40-16,-1-10 40 16,1-7-40-16</inkml:trace>
          <inkml:trace contextRef="#ctx0" brushRef="#br0" timeOffset="7345.6133">7997-1741 664 0,'-8'-17'244'0,"8"17"-188"0,31-4-16 0,-12 1 48 16,0 3-56-16,12-4 4 15,8 4-20-15,4-3 40 16,-8 6-28-16,-1-3-244 16,-3 4 116-16</inkml:trace>
          <inkml:trace contextRef="#ctx0" brushRef="#br0" timeOffset="7176.6299">8000-1779 676 0,'-3'-17'248'0,"3"17"-192"0,11-14-16 0,-3 4 100 16,0 6-84-16,15-10 4 15,0 4-36-15,4 0-8 16,12 3-8-16,-4 7-40 16,-4 3 16-16,-12 4 16 15,0 4 0-15,-15 2 20 16,8 5-12-16,-24-5 68 15,5 4-44-15,-24 1 48 16,15-1-44-16,-19 0-12 16,8 0-12-16,-4-3-12 15,8 7 4-15,7-8-24 16,5 5 12-16,7 2 12 0,8-3 0 16,11-3 16-16,5 10-12 15,7-10-64-15,4 3 28 0,7-3-280 16,-10 3 172-16</inkml:trace>
          <inkml:trace contextRef="#ctx0" brushRef="#br0" timeOffset="7615.3468">8105-1886 676 0,'-4'-17'248'0,"4"17"-192"0,8-10-16 15,-4-1 112 1,11 5-92-16,-7-19-16 16,19 5-28-16,0-11 12 0,4 3-16 0,-8-3-12 15,0 11-4-15,1-4-24 16,-5 10 16-16,-19 4 4 15,16 6 8-15,-16 8-12 16,0 2 8-16,0 8 40 16,0 3-24-16,0 4-96 15,11 3 40-15</inkml:trace>
        </inkml:traceGroup>
        <inkml:traceGroup>
          <inkml:annotationXML>
            <emma:emma xmlns:emma="http://www.w3.org/2003/04/emma" version="1.0">
              <emma:interpretation id="{80961888-B85C-467D-BD82-25323DCF9F27}" emma:medium="tactile" emma:mode="ink">
                <msink:context xmlns:msink="http://schemas.microsoft.com/ink/2010/main" type="inkWord" rotatedBoundingBox="23399,8969 24135,8949 24167,10139 23431,10159"/>
              </emma:interpretation>
              <emma:one-of disjunction-type="recognition" id="oneOf4">
                <emma:interpretation id="interp4" emma:lang="" emma:confidence="1">
                  <emma:literal>-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7944.2228">8964-2419 592 0,'-19'-3'220'0,"19"3"-172"0,-16 17-12 15,5-10 32 1,-5 10-44-16,-3 24 68 16,0 4-52-16,-8 20-8 15,11 8-20-15,-7-1 32 16,19-7-20-16,-4-10 20 16,4-10-24-16,0-11 28 15,4-6-32-15,-7-11 100 0,14 0-64 0,-3-13-4 16,4-1-32-16,11-20-160 15,5 3 76-15</inkml:trace>
          <inkml:trace contextRef="#ctx0" brushRef="#br0" timeOffset="8167.8163">9088-2099 592 0,'20'-3'220'0,"-20"3"-172"0,-8 10-12 0,-4-7 112 16,12 4-88-16,-15 4 44 15,-1-1-60-15,-11 0 4 16,4 4-32-16,-8 3-24 15,0 0 0-15,0 4 40 16,8 3-20-16,7 0-8 16,5 0-8-16,11 0 4 15,0-3 0-15,0 0 8 16,15-1-4-16,-3-3 40 16,11 4-20-16,-8-4 12 15,13 4-20-15,-5 3-412 16,-8-7 212-16</inkml:trace>
          <inkml:trace contextRef="#ctx0" brushRef="#br0" timeOffset="8527.9088">9127-1693 748 0,'0'0'276'0,"0"0"-216"0,11 3-16 15,-11 1 4 1,0 6-36-16,0 7-4 0,8 1-4 0,0 6 12 15,4 3-8-15,-5-3 4 16,1 7-4-16,-8 0 28 16,0-3-20-16,-8-8 12 15,1 1-16-15,-13-7 12 16,1-4-16-16,-8-3 48 16,7 0-28-16,-11-4-4 15,16 4-16-15,-4 0-32 16,11 0 12-16,8 3 24 15,0 4-8-15,8 0 20 16,11 3-16-16,-7-7 24 16,3 7-20-16,4-6 24 15,1 2-24-15,-9-2 24 16,5 3-24-16,-16-14-152 16,8 3 72-16,-8-3-148 15,3 3 124-15</inkml:trace>
          <inkml:trace contextRef="#ctx0" brushRef="#br0" timeOffset="8792.2215">9080-1439 664 0,'-19'-27'244'0,"19"27"-188"0,0-3-16 15,0 3 112 1,12 6-92-16,-5-2 52 16,13 6-64-16,18 4 28 15,5 10-44-15,34-3 68 16,9 3-52-16,7 0-552 0,-8 0 272 15</inkml:trace>
        </inkml:traceGroup>
      </inkml:traceGroup>
    </inkml:traceGroup>
    <inkml:traceGroup>
      <inkml:annotationXML>
        <emma:emma xmlns:emma="http://www.w3.org/2003/04/emma" version="1.0">
          <emma:interpretation id="{B9C84A9E-21C7-42A4-9A74-101D4BCAA1C6}" emma:medium="tactile" emma:mode="ink">
            <msink:context xmlns:msink="http://schemas.microsoft.com/ink/2010/main" type="paragraph" rotatedBoundingBox="8557,9880 11063,13642 9646,14586 7140,10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01D9BCC-F805-4FD7-84CC-837C5DA34B19}" emma:medium="tactile" emma:mode="ink">
              <msink:context xmlns:msink="http://schemas.microsoft.com/ink/2010/main" type="line" rotatedBoundingBox="8557,9880 11063,13642 9646,14586 7140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54C9C081-DC57-4F52-AC2B-DAD52EEC166E}" emma:medium="tactile" emma:mode="ink">
                <msink:context xmlns:msink="http://schemas.microsoft.com/ink/2010/main" type="inkWord" rotatedBoundingBox="8713,10115 11063,13642 9646,14586 7297,11059"/>
              </emma:interpretation>
            </emma:emma>
          </inkml:annotationXML>
          <inkml:trace contextRef="#ctx0" brushRef="#br0" timeOffset="47577.9789">-5342 1957 404 0,'0'-17'148'0,"7"3"-112"0,1-3-12 0,4 10 64 0,-4-4-52 16,3-2 24-16,5-1-40 16,-5 4 28-16,-3-1-32 15,-8 1 20-15,0 6-20 16,0 4 20-16,-8 0-24 0,0 7 24 16,-3 4-24-16,3-4 32 15,8-4-28-15,-4-3 32 16,4 0-32-16,0 0 4 15,0 0-12-15,4-3 4 16,4-1-8-16,3 1 8 16,-3-1-8-16,-8 4 52 15,0-7-32-15,0 4-20 16,-8 3-4-16,8 0 16 16,-3 0-8-16,-5 0-4 0,8 0 0 15,-8 0 28-15,8 0-16 16,0-4 20-16,0 1-20 15,0-4-8-15,8-3-4 16,-8 3 20-16,-8-3-12 16,8-1 40-16,-11 1-28 15,3 0-12-15,-4-1-8 16,-3 1 12-16,3 0-8 16,4-1-4-16,-3 1 0 15,-5-4 4-15,-3 1-4 16,3-8-4-16,-3-3 4 15,0-4 12-15,-1-6-8 0,1-7-12 16,7-8 0-16,-3 1 20 16,-5 4-8-16,1 2-28 15,0 4 8-15,3 4 24 16,4 7-8-16,-3 2-8 16,-8 5 0-16,3-1 12 15,-3-3-4-15,4-3-4 16,3-1 4-16,1-6-16 15,-5-11 8-15,1 0 4 16,0-3 0-16,-5-4 16 16,1 1-8-16,-4 3 4 15,-4 6-4-15,0 5 28 16,0 2-20-16,4 11-12 16,0-3-8-16,0 6-16 15,3 0 12-15,5 1 12 0,0-8 0 16,3 4-4-16,5 0 4 15,-5 3-16-15,5-3 8 16,3 7 4-16,-4-4 0 16,4 4-12-16,1 0 8 15,-5 0-24-15,4 3 16 16,1 0 40-16,3 4-16 16,-4 0 0-16,0 3-8 15,4-4-4-15,-3 5 0 16,-1-1 8-16,4 3-4 15,4 4-20-15,4 7 8 16,4 7-508-16,-1-7 284 0</inkml:trace>
          <inkml:trace contextRef="#ctx0" brushRef="#br0" timeOffset="49063.6489">-6412 250 216 0,'0'-17'80'0,"4"14"-60"0,4-1-8 15,-8 4 20-15,8-3-20 16,0 0 100-16,-5-1-60 16,5 1 12-16,-8 3-40 15,8-4 40-15,-8 4-36 16,-8 0 4-16,8 4-20 16,-8-1 12-16,5 1-16 15,-5 2 16-15,8 1-16 16,-8 4 16-16,8 6-16 15,0 3 4-15,0 8-4 16,0 3 28-16,8 0-20 0,-8 3 20 0,0-3-20 16,0-3 8-16,0-4-12 15,-8-4 20-15,0-2-20 16,4-5-4-16,1-2-4 16,-1-4 12-16,0-4-8 15,4-3 16-15,0 0-16 16,8 0-12-16,-1 0 0 15,1 0 28-15,0-3-12 16,0-1 4-16,3 1-8 16,1-1-8-16,-1-3 4 15,5 1 20-15,3-1-12 0,1-7 4 16,7 0-8-16,0 0-16 16,12 1 4-16,-4-1 12 15,-4 4-4-15,-4-1-20 16,0 4 8-16,0 7 12 15,-16-7 0-15,5 7-4 16,-12 0 4-16,4 0 4 16,-8 0-4-16,0 0 8 15,0-3-8-15,0 3-12 16,-8 0 4-16,8-3 20 16,-4-4-8-16,-4-4 40 15,0 5-24-15,-3-5-4 16,3 1-12-16,-11-7-8 15,-1-1 4-15,1-2 28 16,0-4-16-16,-8 7 32 0,-1-4-32 16,1 7 20-16,0-3-20 15,-4 0-16-15,12-4-4 16,-8 7-4-16,7-3 0 16,1 3 8-16,19 4 0 15,0 0-20-15,12 3 12 16,7 0-436-16,0 7 244 15,8 3-292 1</inkml:trace>
          <inkml:trace contextRef="#ctx0" brushRef="#br0" timeOffset="77815.2016">-5354 1661 424 0,'-4'-4'156'0,"4"8"-120"0,0-4-8 0,0 0-16 16,8-4-12-16,-8 1 60 15,8 0-32-15,3-1 24 16,-3 1-32-16,0-1 72 15,-4-3-56-15,3 0 4 16,1 7-24-16,-8 0-4 16,0 0-4-16,-8 4-8 15,1-1 4-15,3 1 12 0,-12-1-8 16,5 1 4-16,3-4-4 0,-8 0 12 16,1-4-12-16,-1 4 60 15,1-3-40-15,-4 3 16 16,3 0-28-16,-3 3-24 15,3 4 0-15,-3 0 4 16,-1 3 4-16,5 1-12 16,-1-1 8-16,1-3-16 15,7 3 12-15,-3-3 20 16,-5 3-4-16,12-3 16 16,0 0-16-16,-3 0 4 15,-1 0-4-15,0 3 4 16,8-3-8-16,-8 3-4 15,1 1 4-15,-1 2-4 16,0 5 0-16,0 6 8 0,1 0-4 16,-1 3-20-16,4-3 8 15,-4 4 4-15,4-7 4 16,0 3 0-16,1 0 0 16,3-7-12-16,0 4 8 15,3-8 20-15,1 11-8 16,4-10 16-16,0 7-16 15,0-4-4-15,-5 0 0 16,5-3 20-16,0 3-12 16,-4-3-4-16,0 0-4 15,3-1-24-15,1-2 12 0,4-1 20 16,-1 0-4-16,1-3-4 16,4-3 0-16,3 3 4 15,0-7-4-15,5 0 8 16,-1 7-8-16,4-11 8 15,0 4-8-15,4 0-4 16,0 4 4-16,-4-4 28 16,0 3-16-16,4 0-32 15,-4 1 8-15,0-1 8 16,-3-3 4-16,-1 4-12 16,0-1 4-16,-3-3 28 15,-1-3-12-15,0-1-20 16,1 4 0-16,-1-3 12 15,0-1 0-15,5-2 24 16,-1-1-16-16,-4-4-32 0,1-2 12 16,-5-1 44-16,1 0-16 15,-5-3 0-15,1-4-12 16,3 1-16-16,-3-5 4 16,-4 1-4-16,0 0 0 15,3 0 24-15,1 0-8 16,-5 0-28-16,1 3 8 15,4-3 12-15,-4 4 4 16,-5-1 24-16,1-3-16 16,-4 3-32-16,0 1 12 15,0 3 28-15,-7-4-12 16,7 7-16-16,0 0 0 0,-8 1-4 16,8-1 4-16,0 4 16 15,-4-1-4-15,-4 1-4 16,0 0 4-16,5 3 28 15,-5 0-16-15,-8 3-12 16,5 1-8-16,3-1 4 16,-4 1 0-16,-3 0 8 15,-4-1-4-15,7 1-12 16,-7-1 4-16,3 1 12 16,-3-1-4-16,-1 1 32 15,1-4-20-15,0 4 12 16,-1-1-16-16,-7-3-8 15,8 0 0-15,-8 4 4 16,-1 0-4-16,9-1 8 16,-8 1-8-16,-4 3 8 0,8 0-8 15,3 0-4-15,-7 0 4 16,8 3 20-16,-4 1-12 16,3-1-12-16,1 0-4 15,-4 1 4-15,3 3 0 16,9-4-344-16,-1 8 188 15,4-5-556 1</inkml:trace>
          <inkml:trace contextRef="#ctx0" brushRef="#br0" timeOffset="81943.8605">-5327 1991 340 0,'0'-7'128'0,"0"7"-100"0,8 0-8 0,-8 0-8 16,4 0-12-16,-4 0 0 15,8 4 0-15,3-1 44 16,-3 4-24-16,0 0 16 16,-5 0-20-16,5 3 0 15,-8 0-8-15,0 1 4 16,0-1-8-16,0-3 8 15,0 0-8-15,0 0-4 16,-8 0 4-16,-3-1 20 16,-5 1-12-16,1-7-4 0,-1 0-4 15,1-3 4-15,3-1-4 16,1-2 32-16,3-5-20 16,4-3 32-16,4 1-32 15,8-1-12-15,0 4-8 16,3-1-24-16,5 1 16 0,-1 3-4 15,-3 4 8-15,3 3 52 16,-3 0-24-16,-1 3-20 16,-3 4 0-16,0 0 36 15,4 0-24-15,-5 3 8 16,-7-3-12-16,0-4 20 31,0 1-16-31,-7-1 4 0,3-3-8 16,-4 0 4-16,-8-7-8 15,5 1 16-15,-1-5-12 0,-3-3-4 0,3 4 0 16,4-4-24-16,8 1 12 16,0 2-4-16,12 1 4 15,0 0 0 1,3 6 0-16,1-3 8 16,-1 7 0-16,4 4-12 15,-3 3 8-15,-8 0 12 16,3 3-4-16,-3 7 8 15,-8 0-8-15,0 0 24 16,-4-3-16-16,-4-3-4 0,-7-1-4 16,3-7 12-16,1-3-8 0,-5-7-4 15,-3-3 0-15,7-4-4 16,-3-6 0-16,11-1 8 16,-4 0-4-16,8 1-4 15,8 3 4-15,-4 3-32 16,11 3 16-16,-3 8 12 15,-1 3 4-15,5 0-20 16,-4 3 8-16,3 4 12 16,-11 0 0-16,4 0 24 15,-1 0-16-15,-7-7 56 16,-3 7-36-16,-5-4 12 16,-4-3-28-16,1 0 8 15,-1-3-12-15,-4-4-8 16,13 0 0-16,6-3-68 15,5-1 36-15,12 11-640 16</inkml:trace>
          <inkml:trace contextRef="#ctx0" brushRef="#br0" timeOffset="99794.0919">-3963 1823 404 0,'-20'3'148'0,"28"11"-112"0,-16 10-12 0,4-10 108 15,-3 17-76-15,7 6 60 16,-8 18-72-16,4 0 76 16,0 1-68-16,0-5-8 0,4 1-28 15,0-8-4-15,0 11-4 16,0-3 28-16,0-4-20 16,-3 4-12-16,-5-14-8 0,0 0-200 15,-4-14 112-15,-3-18-448 16</inkml:trace>
          <inkml:trace contextRef="#ctx0" brushRef="#br0" timeOffset="99494.7957">-4475 2070 416 0,'0'-24'152'0,"4"10"-116"0,4-3-12 0,-8 10 76 16,8 0-60-16,-4 1 44 15,-4 2-48 1,0-3 60-16,-4 7-20 16,-4 0-36-16,0 7 12 0,8 3-36 15,-11 18-24-15,11 3 4 0,-8 7 8 16,4 3 0-16,-4 4 8 16,1-7-8-16,3-1 32 15,-4-6-20-15,0 0-4 16,0 4-8-16,1-4-4 15,3-4 0-15,0-3 24 16,4-3-12-16,-4-4 32 16,0 0-28-16,0-3-24 15,4-4 4-15,0-3-168 16,8-10 96-16</inkml:trace>
          <inkml:trace contextRef="#ctx0" brushRef="#br0" timeOffset="100044.7586">-4513 2290 592 0,'4'-6'220'0,"11"6"-172"0,8-14-12 0,-7 10 84 16,11 4-72-16,8-7-12 16,11 1-20-16,5 6-128 15</inkml:trace>
          <inkml:trace contextRef="#ctx0" brushRef="#br0" timeOffset="100654.5119">-4304 1692 476 0,'0'-7'176'0,"0"10"-136"0,0 1-12 0,0-4 92 0,11 0-72 15,-3 0 44-15,0 0-56 16,4 0 76-16,7 0-60 15,8 0-44-15,0 0-8 0,12 0-12 16,0 0 4-16,-4 0 8 16,-4-4 0-16,-4 4 44 15,0 0-44 1,-8-3 4-16,-11 3-4 16,-4 0 0-16,-4 0-212 15,0-3 116-15</inkml:trace>
          <inkml:trace contextRef="#ctx0" brushRef="#br0" timeOffset="49769.5577">-6218-747 320 0,'4'-4'120'0,"0"-2"-96"0,-8-5-4 0,4 8 44 16,0 3-40-16,-8 0 60 15,-3 7-48-15,-5-4-24 16,-3 1-12-16,-12-1 24 16,0 4-12-16,-8-11 4 15,-4 1-8-15,-3-7 64 16,3 3-40-16,5 0 32 15,7 0-36-15,7 0 0 16,5 4-16-16,7-1-8 16,1 4 0-16,3 4 12 15,4 3-8-15,4 0-4 16,0 6 0-16,0 4 12 0,-4 8-8 16,-3-1-28-16,-5 3 8 15,0 1 4-15,1 3 8 0,-1 0 0 16,-3 6 0-16,3 1 44 15,0 4-24-15,1-1 16 16,-1 0-20-16,4-10 0 16,1-3-8-16,3-8-16 15,0-3 4-15,4-6 48 16,0-4-24-16,0-7-28 16,11-4 4-16,1-3 0 15,7 0 4-15,5 4 16 16,7 0-8-16,7-1-4 15,5 4 0-15,0 0 12 16,-1 0-8-16,-3 0-4 0,-4 0 0 16,-4-3 4-16,-4 3-4 15,-4 0 16-15,-7 0-12 16,-5 0-40-16,1 0 20 16,-4 0-332-1</inkml:trace>
          <inkml:trace contextRef="#ctx0" brushRef="#br0" timeOffset="50145.1012">-6783-493 424 0,'-8'-10'156'0,"16"7"-120"0,-5-1-8 15,-3 4 52-15,0 0-48 16,8-3 24-16,4 3-36 16,-1 0-8-16,5 0-8 15,3 0 56-15,5 0-32 16,7 0-12-16,3 0-8 0,5 0 0 15,4 0-4-15,-1 3-4 16,1 1 4-16,-4-4 20 16,-8 0-12-16,0 0 4 15,-4 0-8-15,-8 0-16 0,-3-4 4 16,-9 1 28-16,-7-1-12 16,0-3-208-16,0 4 108 15</inkml:trace>
        </inkml:traceGroup>
        <inkml:traceGroup>
          <inkml:annotationXML>
            <emma:emma xmlns:emma="http://www.w3.org/2003/04/emma" version="1.0">
              <emma:interpretation id="{19A8E41D-D679-43D5-B3C2-B61C67B7DB5A}" emma:medium="tactile" emma:mode="ink">
                <msink:context xmlns:msink="http://schemas.microsoft.com/ink/2010/main" type="inkWord" rotatedBoundingBox="8317,10040 10190,12851 9462,13336 7589,10525">
                  <msink:destinationLink direction="with" ref="{A0592DB8-FB05-4E52-8C77-6B58008A8A70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0685.5437">-6698-1077 340 0,'-12'-7'128'0,"16"3"-100"0,0-3-8 16,0 4 148-16,4 0-96 0,-1-1 16 15,5 1-52-15,0-1 0 16,3 1-20-16,4 3 36 0,9 3-28 15,3 1-12-15,11-4-8 16,5 7 20-16,3-1-12 16,-4 1-12-16,-3-3-4 15,-4-4 28-15,-4 0-12 16,3 0-4-16,-14 0-4 16,-5-4 48-16,0 1-28 15,-15-1 8-15,-8 1-20 0,-3 0-76 16,-5-1 32-16,-3 1-348 15</inkml:trace>
          <inkml:trace contextRef="#ctx0" brushRef="#br0" timeOffset="101850.7265">-5680 1203 392 0,'0'0'148'0,"11"0"-116"0,-11-7-8 0,8 7 92 16,4 0-68-1,-4 0 0-15,3-3-32 16,-3 0 52-16,0-1-40 0,-1 1 60 16,5-1-52-16,0-3 0 0,3 1-20 15,-3-1 16-15,11-4-20 16,8 1 12-16,4 0-12 16,11-4 0-16,1-3-4 15,3 0-24-15,-4-4 8 0,-7 0 12 16,-4 1 0-16,-4-1-12 15,4 0 4-15,-12 4-4 16,4 3 0-16,-8 1 8 16,-11 2 0-16,4 4 8 15,3 1-4-15,-7-1-12 16,-4 3 4-16,-4 1 12 16,8-1-4-16,-1 1-12 15,-3-1 4-15,4-2-4 16,0 2 0-16,-4 1 16 15,3 3-4-15,-7 0-20 16,0 0 8-16,0 0 4 16,0 0 4-16,0 0 32 15,0 0-16-15,0 0 4 0,0 0-12 16,0 0 28-16,0 7-20 16,0-7-12-16,0 0-8 15,0 0 20-15,0 0-8 16,0 0-12-16,8 6 0 15,-8 1 4-15,8 7 0 16,-4-7 0-16,3 3 0 16,5 7-12-16,-12 4 8 15,8-4-4-15,3 4 0 16,5 3 32-16,-4-7-12 16,3 7 12-16,-3-6-12 15,7-1-16-15,-4 0 0 16,-3-3 12-16,7-1-4 15,-11-6 24-15,4 4-16 0,3 2 4 16,-3-6-8-16,-4 4 12 16,3 2-12-16,9-6 16 15,-13-3-16-15,1 3 40 16,4-1-24-16,-5-6-24 16,5 0 0-16,-12 0-20 15,8 7 12-15,-8-7 40 16,0 0-20-16,0 0 16 15,8 7-16-15,-5-3-148 16,5 9 72-16,0-6-412 16,-8 7 264-1,0-4-184-15</inkml:trace>
          <inkml:trace contextRef="#ctx0" brushRef="#br0" timeOffset="102843.8765">-4631 1410 392 0,'0'0'148'0,"-8"0"-116"0,8 3-8 0,0 4 32 15,-8 0-36-15,8 7 36 16,0-7-32-16,8 10 12 16,-8-10-20-16,8 3 8 15,4 4-12-15,-5-7 20 16,5-7-20-16,-4 7 4 0,-5-1-8 15,1-2-8-15,12 3 4 0,-12 0-128 16,-4-1 68-16</inkml:trace>
        </inkml:traceGroup>
      </inkml:traceGroup>
    </inkml:traceGroup>
    <inkml:traceGroup>
      <inkml:annotationXML>
        <emma:emma xmlns:emma="http://www.w3.org/2003/04/emma" version="1.0">
          <emma:interpretation id="{07C68DA7-ED90-4067-A251-781B3F96C3FB}" emma:medium="tactile" emma:mode="ink">
            <msink:context xmlns:msink="http://schemas.microsoft.com/ink/2010/main" type="paragraph" rotatedBoundingBox="5399,14347 23839,12092 24056,13862 5616,161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857A04-6D6E-4529-8F20-BF1F8B0C00C6}" emma:medium="tactile" emma:mode="ink">
              <msink:context xmlns:msink="http://schemas.microsoft.com/ink/2010/main" type="line" rotatedBoundingBox="5399,14347 23839,12092 24056,13862 5616,16117"/>
            </emma:interpretation>
          </emma:emma>
        </inkml:annotationXML>
        <inkml:traceGroup>
          <inkml:annotationXML>
            <emma:emma xmlns:emma="http://www.w3.org/2003/04/emma" version="1.0">
              <emma:interpretation id="{CD09604F-EAB0-4D9A-B0EB-C204E1C3CEC6}" emma:medium="tactile" emma:mode="ink">
                <msink:context xmlns:msink="http://schemas.microsoft.com/ink/2010/main" type="inkWord" rotatedBoundingBox="8411,14261 10864,13962 10990,14995 8538,15295">
                  <msink:destinationLink direction="with" ref="{10176101-09C5-4EA5-B2B7-09367F4DDAB0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8503.0279">-5649 2872 600 0,'-4'-4'224'0,"12"-3"-176"0,-1 1-12 0,1 6 72 16,4 0-68-16,3 0-8 15,8-4-20-15,1 4 8 16,7 0-12-16,4 0 60 0,-1 0-40 16,5 0-28-16,-8 0-4 15,0 0-600 1,-8 7 332-16,-11-7 48 16</inkml:trace>
          <inkml:trace contextRef="#ctx0" brushRef="#br0" timeOffset="128920.7184">-5974 2851 248 0,'3'-7'92'0,"1"11"-72"0,0-4-4 15,-4 0 168-15,0 0-104 0,0 0 12 16,0 0-56-16,-4 7 8 16,0 3-24-16,-3 4 28 15,-1 6-32-15,-4 8 4 16,1 13-12-16,3 14 4 0,-7 14-8 15,3 0 16-15,0 3-12 16,1-20 16 0,3 3-16-16,-4-4 32 15,1-6-24-15,3-4 20 16,0-3-20-16,1-7 44 16,3-4-32-16,-4-6-40 0,4-7 4 15,0 0-344-15,4-14 196 16,8 0-228-16</inkml:trace>
          <inkml:trace contextRef="#ctx0" brushRef="#br0" timeOffset="129401.8226">-5072 2872 312 0,'3'0'112'0,"-3"3"-84"0,0-3-12 0,0 0 116 15,-3 7-76-15,-1 3 24 16,-4 4-48-16,4 7 32 16,-4 6-36-16,1 15 4 15,3 16-20-15,-4 11 20 16,8 7-20-16,-8-8-12 0,4-6-4 0,-3-3 56 15,-9-8-28-15,1 1 16 16,-5-4-24-16,1-3 8 16,0 0-12-16,3-15 20 15,-3 1-20-15,7-13 40 16,4 2-28-16,1-9-288 16,7-5 144-16,-8-6-356 15</inkml:trace>
          <inkml:trace contextRef="#ctx0" brushRef="#br0" timeOffset="130752.1644">-4035 3154 476 0,'8'-31'176'0,"-8"27"-136"0,15-6-12 0,-15 7 92 16,0-1-72-16,-7 1 24 15,14 3-40-15,-14 0-20 16,-1 3-8-16,-12 4 20 16,-7 3-12-16,-11 1-20 15,-1 2 0-15,-19-2 12 16,11 3 0-16,1-4-4 0,-1-10 4 15,9 0 12-15,11 0-8 16,0-14-20-16,7 7 4 0,5-3-4 16,11 0 4-16,-4-1 0 31,0 8 0-31,8-1-28 0,0 4 20 16,0 0 16-16,-7 7 0 15,3 7-8-15,-4 3 4 16,-4 11-4-16,5 3 0 0,-1 10 24 15,-4 4-8-15,1-1 16 16,3-6-16-16,-8 0 4 16,5-7-4-16,3 7 4 15,0-7-8-15,1 0 32 16,3-7-20-16,0-3-4 16,4-4-8-16,0-7 4 15,8-3-4-15,-1-4 32 0,9 1-20 16,-5-1-4-16,5 1-20 15,-1-1 4 1,1 1 12-16,3-1-4 16,1 0-12-16,3 1 4 15,0-4 12-15,8 0-4 16,0 0-188-16,0 0 100 16</inkml:trace>
          <inkml:trace contextRef="#ctx0" brushRef="#br0" timeOffset="131414.5672">-4507 2947 572 0,'0'0'208'0,"0"0"-160"0,0 0-12 16,4 0 40-1,3 0-48-15,9 4 16 0,-5-4-28 16,9 7-8-16,7-7-4 16,8 0 28-16,7-7-16 15,1 7 48-15,0-4-36 0,-1 8-172 16,-3-4 76-16</inkml:trace>
          <inkml:trace contextRef="#ctx0" brushRef="#br0" timeOffset="131069.5147">-4534 3415 580 0,'27'-3'216'0,"-12"-1"-168"0,12 1-12 16,-7 6 4-16,7-3-28 15,8 0 4-15,3 0-8 16,1 4 28-16,-4-1-20 15,-4 1 40-15,-8-1-32 0,-7 1-92 0,-9-4 36 16</inkml:trace>
          <inkml:trace contextRef="#ctx0" brushRef="#br0" timeOffset="130336.0039">-4790 2947 384 0,'12'-6'140'0,"-12"6"-108"0,8-4-8 0,-8 4 128 16,0 0-88-16,0-3 60 15,0 6-68-15,0 4-88 16,-8 0 16-16,8 10 12 16,-12 11 4-16,4 13-8 15,1 14 4-15,-5 10 20 0,-3 4-8 16,3-4 4-16,-7-10-4 15,3 0 4-15,5 4-8 0,-1-4-4 16,0 0 4-16,5-10 28 16,-1-1-16-16,0-13 20 15,4 0-20-15,0-13 28 16,0-5-28-16,4-6 40 16,0-7-32-16,4-7-164 15,4-10 76-15,0-3-496 16</inkml:trace>
          <inkml:trace contextRef="#ctx0" brushRef="#br0" timeOffset="131775.6205">-3741 2892 332 0,'-4'7'120'0,"-3"4"-92"0,-5 6-8 15,8-3 104-15,-4 10-72 16,1 13 24-16,-1 18-44 15,4 14 24-15,-4 7-32 16,8-11 4-16,-11-3-16 16,3-7 28-16,0-3-24 15,-7-4 32-15,3 0-32 0,1-7-136 16,-5-3 64-16,8-10-412 16</inkml:trace>
        </inkml:traceGroup>
        <inkml:traceGroup>
          <inkml:annotationXML>
            <emma:emma xmlns:emma="http://www.w3.org/2003/04/emma" version="1.0">
              <emma:interpretation id="{963703E9-3159-4E43-9E0C-59E83DF61001}" emma:medium="tactile" emma:mode="ink">
                <msink:context xmlns:msink="http://schemas.microsoft.com/ink/2010/main" type="inkWord" rotatedBoundingBox="5399,14347 9161,13887 9341,15356 5579,15816">
                  <msink:destinationLink direction="with" ref="{10176101-09C5-4EA5-B2B7-09367F4DDAB0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4732.7454">-8096 3082 268 0,'-7'-4'100'0,"14"11"-76"0,5-4-8 0,-12-3 80 16,0 7-56-16,0 4 60 15,4 2-56-15,-4 8 16 16,4 10-40-16,-4 10 72 16,-8 7-56-16,8 1-20 15,-4-1-16-15,0-4 52 16,0 5-28-16,0 16 0 0,1 7-16 15,-9-10 20-15,0 0-16 16,1-10 12-16,3-11-12 16,-4-10 36-16,1-4-24 0,3-6-144 15,0-11 64-15</inkml:trace>
          <inkml:trace contextRef="#ctx0" brushRef="#br0" timeOffset="124401.8689">-8618 3188 488 0,'0'-31'180'0,"0"21"-140"0,0-7-12 16,4 10 40-16,-1 0-44 0,5 4 16 15,4-1-24-15,-8 1-24 16,-4 3 0-16,7 0 12 0,1 3 0 15,-8 4-4-15,0 3 4 16,0 4 28-16,0 7-16 16,-4 6-4-16,0 1-8 15,-3 3 28 1,3 3-16-16,0 7 4 16,-4 1-12-16,0-1 20 15,1 0-16-15,-1 0-4 16,0 8-4-16,0-1 12 0,1 0-8 0,-1-3 16 15,0-7-16-15,4-11 4 16,0-3-4-16,1-7-8 16,-1-3 4-16,4-4 12 15,4-3-8-15,-4-7 40 16,7 0-24-16,1 0-92 16,0-7 36-16,3-3-492 15</inkml:trace>
          <inkml:trace contextRef="#ctx0" brushRef="#br0" timeOffset="125738.0992">-8847 2913 8 0,'-11'7'4'0,"7"-4"-4"0,-8 4 0 16,12 4 56-16,-8 2-32 16,8 11 200-16,-3 14-124 15,-13 17 56-15,16 14-92 16,-8 7 24-16,1-4-52 16,-5 4 16-16,-4 20-32 15,1 11 36-15,-4-4-32 16,-5-14 4-16,1-20-16 15,4-7-16-15,-1-7 0 0,1-17 48 0,0-7-24 16,11-4-20-16,8-16 0 16,0-4-344-1,19-14 188-15,8 7-140 16</inkml:trace>
          <inkml:trace contextRef="#ctx0" brushRef="#br0" timeOffset="124988.5383">-8618 3646 488 0,'-12'-24'180'0,"16"20"-140"0,4 1-12 0,-4-1 56 16,3 1-52-16,5-1 24 15,7 1-36-15,12 0 0 16,8-4-12-16,7 0 36 0,5 0-20 16,-1 0-112-16,-4-3 48 15,-7 6-452 1</inkml:trace>
          <inkml:trace contextRef="#ctx0" brushRef="#br0" timeOffset="125308.5072">-8502 2975 540 0,'-16'-17'200'0,"24"13"-156"0,-4-3-12 15,-4 4 88-15,8-4-72 16,11 0-12-16,16 0-20 16,4 0-4-16,7 1-8 15,0 2 16-15,9 1-12 0,-9 3 68 0,-11 0-44 16</inkml:trace>
          <inkml:trace contextRef="#ctx0" brushRef="#br0" timeOffset="126142.837">-7643 2830 456 0,'4'-6'168'0,"0"12"-128"0,4-9-16 15,-1 6 68-15,1 4-56 16,0 4-4-16,-4 2-20 16,-4 5 16-16,0 6-16 15,0 17 12-15,0 24-12 0,-8 18 0 16,0 13-4-16,1-10 28 15,-13 14-20-15,5 20 40 0,-12 4-32 16,-1-14 4-16,-2-13-16 16,-1-11 56-16,0-4-40 15,0-6 8-15,0-4-24 16,7-10 20-16,1-10-20 16,8-15-188-16</inkml:trace>
          <inkml:trace contextRef="#ctx0" brushRef="#br0" timeOffset="126687.1897">-7271 3887 644 0,'15'-4'236'0,"1"4"-180"0,15-7-20 16,-8 7 28-16,12-7-44 15,7 4 8-15,-3-1-16 16,-4 1-120-1,0 6 56-15,-4 1-464 0</inkml:trace>
          <inkml:trace contextRef="#ctx0" brushRef="#br0" timeOffset="126490.4372">-7186 3515 644 0,'-8'0'236'0,"8"-3"-180"0,8 3-20 0,4 0 36 15,7 0-48-15,12-4-20 16,11 8-4-16,-7 2 44 16,0 5-24-16,0-4 8 0,-4 0-16 15,-8 3-156-15,-3 0 76 16</inkml:trace>
          <inkml:trace contextRef="#ctx0" brushRef="#br0" timeOffset="128184.6807">-5576 2920 436 0,'0'-4'160'0,"0"1"-124"0,0 3-8 0,0 0 44 16,0 0-44-16,0 0-28 0,-7 3-4 16,3 8 36-16,-4 3-20 15,0 10 24-15,1 13-20 16,3 18 28-16,-8 14-28 15,4 4 20-15,-3-8-20 0,-1-10-8 16,0-10-4-16,5-8 20 16,-1-6-12-16,0-10 24 15,4-4-24-15,4-10 12 16,-4-7-12-16,8-3 20 16,-4-8-20-16,4-6 24 15,4-10-24-15,0-4-32 16,3-4 12-16,1 1-8 15,3-4 8-15,5 4-36 16,3 3 24-16,8 7-4 16,4 0 16-16,-4 10 0 15,0 7 0 1,-4 7 0-16,0 3 0 0,-15 15 24 16,-12 2-8-16,-12 4 32 15,-15-3-24-15,-4 0 4 16,-4-1-12-16,4-3 20 0,0-3-16 15,4-4-56-15,4 1 20 16,7 3-16-16,5 6 24 16,3-3 0-1,8 4 8-15,8 3 16 16,7-3-4-16,5-1 32 16,7 1-20-16,0-4 48 0,-4-3-36 15,-4-4 48-15,-7-3-44 0,-20-7 36 16,-3-3-424-1,-1-8 196-15</inkml:trace>
        </inkml:traceGroup>
        <inkml:traceGroup>
          <inkml:annotationXML>
            <emma:emma xmlns:emma="http://www.w3.org/2003/04/emma" version="1.0">
              <emma:interpretation id="{C6E85E8A-45EC-4601-BAD3-55555F140670}" emma:medium="tactile" emma:mode="ink">
                <msink:context xmlns:msink="http://schemas.microsoft.com/ink/2010/main" type="inkWord" rotatedBoundingBox="14972,13574 17036,13322 17145,14217 15082,1446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3467.0209">1478 2404 508 0,'-12'69'188'0,"4"-14"-148"0,0 27-8 16,5-44 16-16,-1 3-32 15,0 1 48-15,0-11-36 16,-4-4 40-16,4-10-40 15,0-3 20-15,-3-14-28 0,-1-10 16 16,8-11-20-16,0-13-24 16,8-18 0-16,7-10-224 15,5 4 124-15,7 10-24 16,8 6 80 0,3 11 104-16,1 14-28 15,-4 14 76-15,-8 13-60 16,-12 14-8-16,-11 11-20 0,-12 2 24 15,-11 1-20-15,-8-3 4 16,0-4-12-16,4-11 20 16,-1 1-16-16,-3-7 4 15,8-8-8-15,4-2-32 16,11 13-32 0,4 7 28-16,4-3 76 15,7 3-24-15,12 0-8 16,1 4-8-16,3-4 0 15,-4-4-4-15,0-3 8 16,-7-6-8-16,-9-4-468 0,1-4 252 16</inkml:trace>
          <inkml:trace contextRef="#ctx0" brushRef="#br0" timeOffset="152940.8636">978 2610 728 0,'-19'-7'268'0,"23"18"-208"0,0-4-16 15,-4-7-104-15</inkml:trace>
          <inkml:trace contextRef="#ctx0" brushRef="#br0" timeOffset="151966.1768">552 2641 372 0,'4'-38'140'0,"0"18"-112"0,4-11-4 0,0 10 12 15,-1 1-24-15,5-5-4 16,0 1-4-16,-1 0 72 16,5 4-40-16,-1 2 24 15,-3 5-40-15,-1-1 0 16,-3 0-12-16,-4 4 28 16,-4 3-20-16,0 4 32 0,0-1-32 15,-8 4 20-15,0 0-20 0,1 7 36 16,-5 7-28-16,-3 10 56 15,-1 21-44-15,-3 13 0 16,-1 11-20-16,-3 0 8 16,0-7-16-16,4-4 24 15,-1-10-20-15,-3-10 12 16,4-7-12-16,7-4 28 16,0-9-24-16,5-5 40 15,3-19-32-15,4-1-12 16,8-14-8-16,3-3-84 15,9-21 44-15,7 1-76 16,11 2 68-16,1-2 8 16,4 9 24-16,-1 15-40 15,-3 2 24-15,-4 15-4 16,-4 6 20-16,-4 15 8 0,-4-5 4 16,-7 11 16-16,-1-10-8 15,-7 10 32-15,-12-7-24 16,0 7 12-16,-11-6-16 15,-5-11-156-15,-3-1 76 16,-4-2-52-16,-4-4 72 16,8 0 8-16,3 0 24 15,9 0 56-15,7 0-20 16,4 3 60-16,8 11-44 16,3 3 28-16,5 4-36 15,3 10 0-15,0-7-16 16,1 7 12-16,-1-4-16 0,0-6 32 15,1-4-24-15,-9-3 40 16,5-7-32-16,-12-7-312 16,4-7 156-16</inkml:trace>
          <inkml:trace contextRef="#ctx0" brushRef="#br0" timeOffset="152778.9181">537 2235 540 0,'-4'-7'200'0,"8"4"-156"0,0 0-12 0,3 3 80 16,5 0-68-16,4-4 132 15,7 1-100-15,4-1-28 0,4 1-28 16,8-1-8-16,-1-2-8 0,1 2 24 16,-4 1-16-16,-4-4-4 15,-8 3-4-15,0 1-200 16,-7 3 108-16,-9 0-448 16,5 10 300-1,0-3 40-15</inkml:trace>
          <inkml:trace contextRef="#ctx0" brushRef="#br0" timeOffset="154457.8607">1509 2294 216 0,'-4'0'80'0,"0"3"-60"0,-4-3-8 16,8 0 48-16,0 0-36 16,0 0 76-16,0 0-52 15,0 0 80-15,0 0-72 16,0 0-20-16,0 0-20 15,-4 11-4-15,0 2-8 16,0 8-20-16</inkml:trace>
          <inkml:trace contextRef="#ctx0" brushRef="#br0" timeOffset="153679.2943">1524 2136 676 0,'-19'-45'248'0,"19"31"-192"0,7 0-16 16,9 11 24-16,7-11-44 15,12 4 36-15,15 3-32 16,12 4 4-16,-4 6-16 15,0 0-676-15</inkml:trace>
          <inkml:trace contextRef="#ctx0" brushRef="#br0" timeOffset="154850.9042">2151 2834 684 0,'12'0'252'0,"30"3"-192"0,20 1-20 0,-19-1-348 15</inkml:trace>
          <inkml:trace contextRef="#ctx0" brushRef="#br0" timeOffset="154715.5441">2263 2528 684 0,'35'-11'252'0,"4"5"-192"0,11 2-20 16,-27 8-128-16,5 2 40 16,-1 8-448-16</inkml:trace>
        </inkml:traceGroup>
        <inkml:traceGroup>
          <inkml:annotationXML>
            <emma:emma xmlns:emma="http://www.w3.org/2003/04/emma" version="1.0">
              <emma:interpretation id="{25C38E46-699C-4538-B0D8-C546C3ECA6B4}" emma:medium="tactile" emma:mode="ink">
                <msink:context xmlns:msink="http://schemas.microsoft.com/ink/2010/main" type="inkWord" rotatedBoundingBox="17554,13576 19926,13286 20056,14351 17684,1464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5358.7551">3034 2476 476 0,'-12'-7'176'0,"8"7"-136"0,-3 7-12 16,3 0 84-16,-8 17-68 15,0 7 88-15,5 7-76 16,-1 3 36-16,8 0-56 16,4-3-36-16,0-7-4 0,7 0 44 15,9-7-20-15,3 0 16 16,0-10-20-16,0-4-124 16,1-3 60-16,-5-3-168 15,-4-8 120-15,1 1-148 16,-5-4 140-1,1 0 60-15,-4 0 32 16,-8 7 144-16,0 0-68 16,11 7 120-16,5 7-104 0,3 0 4 15,8-7-48-15,12 3 0 16,11-7-20-16,8-3 28 0,1-3-28 16,-9-7 20-16,-11-11-20 15,-16-7 20-15,-15-9-24 16,-16-12 12-16,-12-9-12 15,-7-1 0-15,0 4-4 16,4 11-32-16,4 13 12 16,7 14-208-16,12 17 124 15,8 10-420-15</inkml:trace>
          <inkml:trace contextRef="#ctx0" brushRef="#br0" timeOffset="156068.1437">3789 3164 560 0,'0'-14'208'0,"0"7"-164"0,11-10-8 0,-3 7-20 15,19-7-16-15,0-7 8 16,31-11-4-16,8-3-204 15,0 1 108-15,0-1-228 16</inkml:trace>
          <inkml:trace contextRef="#ctx0" brushRef="#br0" timeOffset="157521.5695">3777 2105 384 0,'4'-21'140'0,"-4"21"-108"0,4 3-8 0,-4-3 20 0,0 0-28 15,0 0 92-15,0 0-60 16,7 0 20-16,1 0-36 16,0 4 4-16,0-4-20 15,-1 0 20-15,5 0-24 0,0 3-32 16,3 1 12-16,1 3 0 16,-5-7 8-16,1 7 8 15,-1 6-4-15,-3-2 8 16,0 2-8-16,-4 1-4 15,0 3 4-15,0 1 20 16,-1-5-12-16,1 8 4 16,0-11-8-16,0 4 12 15,-4 3-12-15,0-3 4 16,-4 0-4-16,-4-4-172 16,1 4 88-16,11 3-400 15</inkml:trace>
          <inkml:trace contextRef="#ctx0" brushRef="#br0" timeOffset="155840.667">3909 2232 364 0,'0'-14'132'0,"7"14"-100"0,5 0-12 16,-4 0 60-16,3 0-48 0,1 10 40 15,3 4-40-15,-3 0-20 16,-4 3-4-16,-4 4 36 15,-8-4-24-15,-8 7 8 16,-3-3-16-16,-5-7 20 16,1-8-20-16,0-6-4 0,-1-3-4 15,1-7-4-15,7-1 0 16,5-9 16-16,7-1-8 0,3 11 16 31,9-4-16-31,15 7-20 0,8 7 4 16,8 7 108-16,3 7-52 15,4 3-28-15,-3 10-16 16,-5 4-56-16,-7 14 24 0,-12-4-556 16</inkml:trace>
          <inkml:trace contextRef="#ctx0" brushRef="#br0" timeOffset="156442.3612">4462 2345 548 0,'4'-20'204'0,"0"16"-156"0,-8 8-16 0,0 3 80 0,-4 6-68 15,-3 18 52-15,-1 24-56 16,4 14 16-16,1 3-36 15,7-6-8-15,4-11-8 0,-1-7 28 16,1-10-16-16,0-11 20 16,8-6-20-16,-4-7 20 15,-5-7-24-15,5-11 4 16,0-10-8-16,-4-13-228 16,7-11 124-16,1-20-300 15,0-11 224 1,-1 7-120-16,1 10 504 31,-1 25-116-15,-3 16 136-16,-4 25-132 0,-4 21 40 15,-4 6-80-15,0 7-8 16,0 0-32-16,4-7 4 0,0-10-12 16,0-3 36-16,0-7-24 15,0-8-76-15,8-2 28 16,8-8-580-1,3 4 328-15,0-14 88 16</inkml:trace>
          <inkml:trace contextRef="#ctx0" brushRef="#br0" timeOffset="156681.8362">5329 2280 488 0,'-27'-17'180'0,"23"17"-140"0,-11 7-12 16,-1 0-12-16,-7 6-16 16,-8 8 52-16,0 3-28 15,0 14 8-15,4 10-20 16,8 4 20-16,-1 3-20 16,9-4 12-16,3 1-12 0,0-4 36 15,12-10-24-15,4-7-4 16,7-4-12-16,9-6-580 15</inkml:trace>
          <inkml:trace contextRef="#ctx0" brushRef="#br0" timeOffset="156817.6968">5093 2535 488 0,'8'-31'180'0,"11"38"-140"0,32-7-12 0,-17 6-4 15,13 1-20-15,3 4-100 16</inkml:trace>
        </inkml:traceGroup>
        <inkml:traceGroup>
          <inkml:annotationXML>
            <emma:emma xmlns:emma="http://www.w3.org/2003/04/emma" version="1.0">
              <emma:interpretation id="{17A65830-6BD4-4C16-AB6B-AD076E6ABD4C}" emma:medium="tactile" emma:mode="ink">
                <msink:context xmlns:msink="http://schemas.microsoft.com/ink/2010/main" type="inkWord" rotatedBoundingBox="21542,12410 22417,12303 22504,13016 21629,1312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6282.1774">7311 983 384 0,'-19'-7'140'0,"3"18"-108"0,-11-11-8 15,12 7 92-15,-4-1-68 0,-9 1 24 16,1 0-40-16,-4 7 40 15,0 0-40-15,0-1 12 16,0 5-28-16,4 2-8 0,0 4-4 16,8 4 28-16,0 10-16 15,11 3 12-15,4 11-16 16,8 3 20-16,15 3-20 16,-3-6 12-16,15-4-12 15,0-7 12-15,7-6-16 16,5-4 24-16,-1-4-20 15,-7-6 4-15,4-8-8 0,0 1 4 16,-4-3-8-16,-4-5 8 16,3-6-8-16,1-3 16 15,4 0-12-15,4-4 16 16,-1-7-16-16,1 0 24 16,-1-3-20-16,-3-7-4 15,4-7-4-15,-9-7 4 16,-3-3-4-16,-7-7 8 15,-5-1-8-15,-11 5-4 16,3 2 4-16,-22 5-4 16,7 2 0-16,-8 8-20 15,-3-4 12-15,-9 7 20 16,1 3-4-16,-8 0 16 16,4 4-16-16,0-3-40 0,-4-1 20 15,0 0 0-15,4 4 12 16,0 0-20-16,-4 3 12 15,4 0-4-15,4 7 4 16,-1 4-12-16,1 0 12 16,4 6-12-16,0 7 8 15,3 1 8-15,8-1 4 16,1 4-12-16,3-1 8 16,4 1-436-1,4 7 240-15,-16 0-196 16</inkml:trace>
          <inkml:trace contextRef="#ctx0" brushRef="#br0" timeOffset="86642.95">7075 1155 520 0,'0'-10'192'0,"8"10"-152"0,4-4-8 16,-5 4 132-16,1 0-96 16,-4 0 24-16,4 0-52 15,3 4 16-15,-3-1-28 16,0 4 28-16,11 4-32 0,0 2 4 16,9 11-16-16,-1 11 20 15,4 9-20-15,3 8 12 16,-3-4-12-16,12-10 20 15,0 3-20-15,3-6 32 0,-7-8-28 16,-4-10 20-16,-4-3-20 16,-8-7 80-16,-8 0-52 15,-7-14-20 1,-8 0-80-16,0-3 28 16,-4-4-236-16,0 0 148 15</inkml:trace>
          <inkml:trace contextRef="#ctx0" brushRef="#br0" timeOffset="86973.3403">7571 1145 496 0,'-8'-7'184'0,"4"7"-140"0,-4 3-16 16,1-3 64-16,-1 0-56 16,-8 4 76-16,9 3-64 15,-17 3 44-15,5 4-52 16,-4 6-4-16,-4 8-20 0,-8 6 16 16,-4-3-20-16,-7 7 40 15,3-7-28-15,-7 0 12 16,11-7-20-16,12-3-24 0,0-4 0 15,15 0 40-15,5-3-20 16,14-4-336-16,5-10 176 16,3-10-392-1</inkml:trace>
        </inkml:traceGroup>
        <inkml:traceGroup>
          <inkml:annotationXML>
            <emma:emma xmlns:emma="http://www.w3.org/2003/04/emma" version="1.0">
              <emma:interpretation id="{6431B7C6-6CA6-43B2-AFEF-9AB9EE7D9C8A}" emma:medium="tactile" emma:mode="ink">
                <msink:context xmlns:msink="http://schemas.microsoft.com/ink/2010/main" type="inkWord" rotatedBoundingBox="23134,12516 23880,12425 23958,13064 23212,13155"/>
              </emma:interpretation>
              <emma:one-of disjunction-type="recognition" id="oneOf11">
                <emma:interpretation id="interp15" emma:lang="" emma:confidence="1">
                  <emma:literal>•</emma:literal>
                </emma:interpretation>
                <emma:interpretation id="interp16" emma:lang="" emma:confidence="0">
                  <emma:literal>b</emma:literal>
                </emma:interpretation>
                <emma:interpretation id="interp17" emma:lang="" emma:confidence="0">
                  <emma:literal>I</emma:literal>
                </emma:interpretation>
                <emma:interpretation id="interp18" emma:lang="" emma:confidence="0">
                  <emma:literal>G</emma:literal>
                </emma:interpretation>
                <emma:interpretation id="interp19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88656.1878">8798 1461 528 0,'19'-13'196'0,"-11"6"-152"0,4 7-12 0,-5-7 60 16,5 7-56-16,-4-7 4 16,3 4-24-16,5 3-28 15,-5 0 4-15,-3 3 48 0,-4 4-20 16,4 0 8-16,-8 6-16 15,0-6 12-15,-8-3-16 16,4-4 24-16,-4 0-20 16,-3 0 12-16,3 0-12 15,0 0-16-15,-3-4 0 0,11-3 4 16,0 1 0-16,0-1 0 16,11 7 0-16,5 0-12 15,7 0 8-15</inkml:trace>
          <inkml:trace contextRef="#ctx0" brushRef="#br0" timeOffset="88084.1679">9061 1124 456 0,'8'-7'168'0,"-16"11"-128"0,8-11-16 0,-12 7 60 16,12 0-52-16,0-4-28 15,0 1-8-15,-3 0 8 16,-9-1 0-16,0 1 40 16,5-1-20-16,-13 1 40 15,5 3-36-15,-8 0 20 0,-12 0-28 16,4 0 28-16,4 0-32 15,-12 0 12-15,4 7-16 16,4 0 28-16,4-1-24 16,0 1 4-16,0 0-12 15,7 4 12-15,1-1-12 0,4 4 4 16,3-1-4-16,0 5-16 16,5 2 4-16,-5 4 12 15,-7 4-4-15,15 3 8 16,0 0-8-16,-4 3 8 15,-3 1-8-15,11-1 16 16,0 0-12-16,0 1-20 16,7-1 4-16,1-6 40 15,4-1-20-15,-1-6 24 16,5-4-20-16,3 0 0 16,1-3-8-16,3-4-8 15,4-3 4-15,0 0 4 16,0 3-4-16,12-3 32 15,-1-3-20-15,1-1 12 16,0 4-16-16,0-7-16 0,-1 0 0 16,-7 0 4-16,8 3 0 15,-12-9 8-15,0 6-4 16,0-4 8-16,4-6-8 16,-11 10-12-16,3-7 4 15,-4 0 20-15,-7 0-8 16,-1 0 4-16,5 0-4 15,-5 4 20-15,-3-4-16 16,0-3-12-16,-4-4-4 16,0 4 4-16,0-4 0 0,-4 0-12 15,7 0 8-15,-3-3 20 16,-4-3-8-16,-4 2-4 16,-3-2 0-16,7 3-16 15,-8-8 8-15,0 5 4 16,-4-8 0-16,1 4 0 15,11 0 0-15,-8 0 8 16,0 3-4-16,-3 1-12 16,3-1 4-16,-4 1 4 15,-7-1 0-15,11 4 0 16,-11-1 0-16,3 5 0 16,-7-1 0-16,8 4-12 15,3-1 8-15,-7 1-16 16,-4 3 12-16,-1 4 4 15,17-1 4-15,-5 4-20 16,-3 0 12-16,7 4-216 0,8 3 124 16</inkml:trace>
        </inkml:traceGroup>
      </inkml:traceGroup>
    </inkml:traceGroup>
    <inkml:traceGroup>
      <inkml:annotationXML>
        <emma:emma xmlns:emma="http://www.w3.org/2003/04/emma" version="1.0">
          <emma:interpretation id="{92ABF61A-DBC1-4110-81CD-A9B99A5277A9}" emma:medium="tactile" emma:mode="ink">
            <msink:context xmlns:msink="http://schemas.microsoft.com/ink/2010/main" type="paragraph" rotatedBoundingBox="9037,14784 22718,14898 22705,16445 9024,1633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1EF72A8-170F-4649-991B-623CAFBEFA91}" emma:medium="tactile" emma:mode="ink">
              <msink:context xmlns:msink="http://schemas.microsoft.com/ink/2010/main" type="line" rotatedBoundingBox="15509,14838 22718,14898 22710,15904 15501,15843"/>
            </emma:interpretation>
          </emma:emma>
        </inkml:annotationXML>
        <inkml:traceGroup>
          <inkml:annotationXML>
            <emma:emma xmlns:emma="http://www.w3.org/2003/04/emma" version="1.0">
              <emma:interpretation id="{14A11C23-D361-4DB0-9DD1-8689485D9519}" emma:medium="tactile" emma:mode="ink">
                <msink:context xmlns:msink="http://schemas.microsoft.com/ink/2010/main" type="inkWord" rotatedBoundingBox="15508,14958 16117,14963 16109,15823 15501,1581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2292.3407">943 3601 372 0,'-11'3'140'0,"7"4"-112"0,0 7-4 15,8-4 20-15,-4 4-28 0,4 3 76 16,0 11-56-16,-1 6 76 16,1 8-64-16,-4 2 8 15,0 4-32-15,0-3 40 16,-4 3-36-16,-7 4-32 0,-1 6 0 15,1-9 16-15,-1 6-4 16,0-11-4-16,5 4 0 16,-1-10-4-16,4-3 0 15,0-4 24-15,4-7-12 16,4-7-32-16,0 0 12 16,0-7-280-1,7-10 156-15,5-3-260 16</inkml:trace>
          <inkml:trace contextRef="#ctx0" brushRef="#br0" timeOffset="161859.6894">1195 3580 320 0,'0'-3'120'0,"0"3"-96"0,0 3-4 15,0-3 132-15,0 0-88 16,0 0 16-16,4 7-44 16,4-3 36-16,-1 6-40 15,1-10 4-15,0 3-24 0,0 1 20 0,7-4-20 16,-3 0-4-16,3-4-4 16,4 1 20-16,5 3-12 15,3-7 4-15,-4 4-8 16,-4-1 4-16,-3 1-8 15,-1-1 8-15,-3 1-8 16,-4 3 8-16,-8 0-8 16,0 10-276-1,-4 1 148-15,0-1-292 16</inkml:trace>
          <inkml:trace contextRef="#ctx0" brushRef="#br0" timeOffset="161244.0046">1315 3663 300 0,'4'-7'112'0,"-8"14"-88"0,8 7-8 16,-4-1 92-16,4 12-64 15,-4 12 44-15,-4 12-52 16,4-5 52-16,-4 11-52 16,0-10 20-16,-4 10-36 15,-3 0 0-15,-1 0-12 16,0-3-8-16,-3-8 4 0,-4-9 40 15,3-8-24-15,1-9 24 16,3-15-24-16,4-10-8 16,4-10-8-16,4-11-48 0,8-3 24 15,4-3-188-15,3 3 116 16,5 4 24 0,3 6 40-16,0 0-4 15,4 4 20-15,4 3 24 16,-4 7-8-16,0 1 72 15,-3-1-44-15,-5 10 16 16,-7 4-32-16,-5 3 20 16,-7 1-24-16,-7 2 4 15,-5 1-8-15,-11 0 4 16,0 0-8-16,-5-4 32 0,5-3-20 16,-8-4-32-16,8 1 8 0,4 3-24 15,7 3 16-15,8 7 72 16,16 11-32-16,7 6 72 15,8 4-56-15,8 0-8 16,-4-4-20-16,0-10 8 16,-4 0-12-16,-8-3-28 15,-7-11 8-15,-8-3-216 16,-12 0 128-16</inkml:trace>
        </inkml:traceGroup>
        <inkml:traceGroup>
          <inkml:annotationXML>
            <emma:emma xmlns:emma="http://www.w3.org/2003/04/emma" version="1.0">
              <emma:interpretation id="{FDBB5ABF-098D-4D3B-B0BF-11F3FBD7790F}" emma:medium="tactile" emma:mode="ink">
                <msink:context xmlns:msink="http://schemas.microsoft.com/ink/2010/main" type="inkWord" rotatedBoundingBox="16532,14847 19625,14873 19616,15878 16523,15852"/>
              </emma:interpretation>
            </emma:emma>
          </inkml:annotationXML>
          <inkml:trace contextRef="#ctx0" brushRef="#br0" timeOffset="165672.7581">3440 3883 112 0,'-4'-3'44'0,"8"3"-36"0,0 3 0 0,0 4 108 15,0 0-64-15,-4 7 84 16,0 10-76-16,0-4 32 16,-4 8-56-16,-4-1 76 15,0 4-60-15,1 7 8 16,-1 3-36-16,4-3 4 15,0-3-16-15,0-4 20 0,0-7-20 16,1-7-4-16,3-10-4 16,0-7 28-16,0-11-16 15,0-9-4-15,7-8-8 0,1-3-32 16,4 0 16-16,3 4-92 16,8-1 56-16,1 4 24 15,3 4 16-15,8 6-4 16,-1 4 8-16,1 3 12 15,-4 7-4-15,-4 0-4 16,-7 0 4-16,-5 7-24 16,-11-1 12-16,-12 5 20 15,-7-4-4-15,-8 0-4 16,-12 3 0-16,-8 4-104 16,1-8 56-16,3-2 44 15,4 10 4-15,8-7-32 16,11-1 16-16,9 8 56 15,11 3-24-15,11 4 64 0,12 3-48 16,4 4 20-16,8-1-36 16,-4-3 0-16,-4 0-12 15,-4-3 28-15,-4-7-20 16,-11-4 4-16,-12-10-12 16,-8 0-140-16,-8-3 76 15,-3-4-192 1,0-7 140-16,3-3-172 15</inkml:trace>
          <inkml:trace contextRef="#ctx0" brushRef="#br0" timeOffset="165974.9321">3491 3842 444 0,'15'-11'164'0,"-3"8"-124"0,-1-4-16 15,1 4 112-15,7-1-80 16,4-3 40-16,5 1-56 15,-1-5-24-15,0 11-8 16,0-7 16-16,0 7-12 0,-4 0-408 16,-4 7 212-16,9-7-100 15</inkml:trace>
          <inkml:trace contextRef="#ctx0" brushRef="#br0" timeOffset="166155.5238">3955 3997 600 0,'-19'-11'224'16,"23"15"-176"-16,-1 3-12 0,-3-7-44 0,0 0-4 15</inkml:trace>
          <inkml:trace contextRef="#ctx0" brushRef="#br0" timeOffset="167086.5186">4307 3763 476 0,'-7'-14'176'0,"7"14"-136"0,0 0-12 16,7 0 120-16,5 0-88 15,0 7 28-15,7-7-52 16,0 0-4-16,4 0-20 15,5 0 12-15,6-7-16 0,1 7-172 16,8-4 92-16,-4-2-424 16</inkml:trace>
          <inkml:trace contextRef="#ctx0" brushRef="#br0" timeOffset="166771.6812">4377 3818 436 0,'-8'13'160'0,"8"5"-124"0,-4 13-8 0,1-11 80 16,3 4-64-16,-4 7 8 15,-4-3-32-15,4-1-4 16,4 1-8-16,-4-4 12 0,0-3-12 16,-3-4 40-16,3-7-24 15,-4-3 32-15,4-7-32 16,4-3-40-16,4-8 8 0,0-3-68 16,7-3 40-16,1 0-248 15,4-4 160 1,-1 8-48-16,4-1 104 15,1 0 60-15,7 7 8 16,4 7 76-16,0-3-44 16,-4 3 24-16,-4 3-36 15,-11-3 36-15,-8 7-32 16,-12 0-12-16,-8 3-8 16,-3 1-4-16,0-8 0 15,-1 4 8-15,1 3-4 16,7-3-28-16,5 0 12 15,-1 0 4-15,8 7 8 16,4 3 76-16,3 7-40 16,5 7 4-16,0 3-24 0,3 1 32 15,1-1-24-15,-5-6 4 16,-3-11-16-16,-4 0 20 16,-4-3-20-16,0-14-64 15</inkml:trace>
          <inkml:trace contextRef="#ctx0" brushRef="#br0" timeOffset="163290.0086">1965 3563 352 0,'4'0'132'0,"-8"7"-104"0,4 10-8 0,0-6 60 0,4 6-48 16,-4 14 60-16,-4 13-56 16,4 8 72-16,0 7-60 15,-4-1 0-15,-3 0-28 16,3 8 24-16,0 10-28 16,4 3-24-16,0-7 4 0,-8-7 44 15,4-10-20-15,0-10 8 16,1-14-16-16,-5-7-52 15,0-10 24-15,-4-4-228 16,1-6 136-16,3-11-304 16</inkml:trace>
          <inkml:trace contextRef="#ctx0" brushRef="#br0" timeOffset="163601.5002">2232 4048 560 0,'8'-3'208'0,"12"6"-164"0,22-3-8 16,-15 0 24-16,12 4-40 16,3 3 0-16,1-1-12 15,0 1-492-15</inkml:trace>
          <inkml:trace contextRef="#ctx0" brushRef="#br0" timeOffset="163452.6058">2294 3921 540 0,'12'-10'200'0,"15"10"-156"0,20-4-12 0,-24 4 16 0,8 4-32 15,0 6 20-15,-4 7-20 16,0-3-376-16</inkml:trace>
          <inkml:trace contextRef="#ctx0" brushRef="#br0" timeOffset="164636.7556">2693 4103 444 0,'-8'24'164'0,"12"7"-124"0,8 24-16 0,-1-20 96 16,5 6-72-16,7 4-12 15,4-4-20-15,4-7 4 16,-4-10-12-16,-3-3 32 0,-1-7-24 16,-4-7 20-16,-7-11-20 15,-1-9 8-15,1-18-12 16,-4-11-8-16,-1-13 0 15,1-10-4-15,0 3 0 16,4 0-152-16,3 4 84 0,1 3 0 16,3 0 44-16,0-4 8 15,1 11 8-15,-1-4 0 16,0 8 0-16,1 6 32 16,-5 3-12-16,4 8 32 15,-3 6-28-15,-1 4 56 16,-3 3-40-16,0 4 20 15,-1 0-32-15,1 3 36 16,-4 0-32-16,3 3 4 16,1 1-16-16,-1 3 12 15,-3-4-16-15,4 1 68 16,-4 0-44-16,-1-4-4 16,5 3-16-16,-4 1 0 15,3 3-8-15,5 0 24 0,-1 0-16 16,5 0-12-16,3 0-4 15,12 0 20-15,11 7-8 16,8-7-20-16,8 0 4 16,4 0 20-16,23-7-4 15,31 0-4-15,0 7 0 16,0 0 4-16,4-3-4 16,8-1 24-16,-9-3-16 15,-18 4 24-15,-16 3-24 16,-19-4 12-16,-16 1-12 15,-15-1 36-15,-5 1-24 16,-14-4-12-16,-9 0-8 16,5 4-4-16,-4-4 0 0,-5 3-28 15,-7 4 16-15,0 0-392 16,4 4 224-16,4 13-380 16</inkml:trace>
        </inkml:traceGroup>
        <inkml:traceGroup>
          <inkml:annotationXML>
            <emma:emma xmlns:emma="http://www.w3.org/2003/04/emma" version="1.0">
              <emma:interpretation id="{2D8607C3-AF48-4B65-BFBE-BF0EF1E0697A}" emma:medium="tactile" emma:mode="ink">
                <msink:context xmlns:msink="http://schemas.microsoft.com/ink/2010/main" type="inkWord" rotatedBoundingBox="20056,15361 20329,15363 20328,15488 20054,1548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68138.0391">5411 4096 652 0,'3'4'244'0,"-3"-4"-192"0,35-4-12 15,-8 1 48-15,4 3-56 16,8-7 4-16,19 0-20 16,4 0-168-16</inkml:trace>
          <inkml:trace contextRef="#ctx0" brushRef="#br0" timeOffset="167992.1526">5476 4003 580 0,'-7'-20'216'0,"14"20"-168"0,13-7-12 0,-9 10 76 16,9-3-68-16,7 0-20 16,0 0-12-16,12 7 32 15,-5-3-24-15,-3-1-212 16</inkml:trace>
        </inkml:traceGroup>
        <inkml:traceGroup>
          <inkml:annotationXML>
            <emma:emma xmlns:emma="http://www.w3.org/2003/04/emma" version="1.0">
              <emma:interpretation id="{D101CC14-9A38-433E-93DD-857F05295BA8}" emma:medium="tactile" emma:mode="ink">
                <msink:context xmlns:msink="http://schemas.microsoft.com/ink/2010/main" type="inkWord" rotatedBoundingBox="20735,14956 22718,14972 22710,15902 20728,15886"/>
              </emma:interpretation>
              <emma:one-of disjunction-type="recognition" id="oneOf14">
                <emma:interpretation id="interp22" emma:lang="" emma:confidence="0.5">
                  <emma:literal>Me</emma:literal>
                </emma:interpretation>
                <emma:interpretation id="interp23" emma:lang="" emma:confidence="0">
                  <emma:literal>M t</emma:literal>
                </emma:interpretation>
                <emma:interpretation id="interp24" emma:lang="" emma:confidence="0">
                  <emma:literal>M f</emma:literal>
                </emma:interpretation>
                <emma:interpretation id="interp25" emma:lang="" emma:confidence="0">
                  <emma:literal>M F</emma:literal>
                </emma:interpretation>
                <emma:interpretation id="interp26" emma:lang="" emma:confidence="0">
                  <emma:literal>M £</emma:literal>
                </emma:interpretation>
              </emma:one-of>
            </emma:emma>
          </inkml:annotationXML>
          <inkml:trace contextRef="#ctx0" brushRef="#br0" timeOffset="170041.5237">6986 4313 372 0,'-50'21'140'0,"42"-8"-112"0,0 1-4 0,8-7 84 16,0-7-64-16,8 4 60 15,8-4-60-15,3-7 16 0,4-4-40 16,8-6-8-16,4-3-8 16,0-8 12-16,-4-3-8 0,-4-3 16 15,-4-4-16-15,-4 0-4 16,5 4 0-16,-17 3-16 16,5-4 8-16,4 11-16 15,-5 7 12-15,1 0 76 16,3 0-40-16,-3 6-16 15,-4 4-12-15,-1 0 8 16,-3 14-4-16,-4 4 40 16,0 6-20-16,-4 0 40 15,0 7-36-15,1 4-16 16,3 3-4-16,3 0 8 16,1 0-8-16,0-1 24 15,4-5-20-15,0-8 32 16,-1-10-28-16,1-11 32 15,0-10-32-15,0-3-12 0,3-7-8 16,-3-3-4-16,7-8 0 16,-3 1-44-16,-4 3 24 15,0 0-20-15,3 3 28 16,-11 4 0-16,0 7 12 16,0 7-28-16,0 10 20 15,0 7 48-15,0 3-12 16,0 11 24-16,-8-1-24 15,5 1 0-15,3 3-12 0,0 0 36 16,-4 4-20-16,4-4 20 16,-4 0-24-16,0-7 16 15,0 0-20-15,-4-3-88 16,-3-4 40-16,7 1-256 16,0-5 164-16,4 1-380 15,8 0 284 1,11 0 24-16</inkml:trace>
          <inkml:trace contextRef="#ctx0" brushRef="#br0" timeOffset="170569.3549">7733 4089 548 0,'12'-6'204'0,"-12"6"-156"0,11 0-16 15,5 0 60-15,3 0-56 16,1 6 4-16,7-2-24 15,4 3 16-15,4 3-20 0,-8 0-4 0,0 4-4 16</inkml:trace>
          <inkml:trace contextRef="#ctx0" brushRef="#br0" timeOffset="170373.3335">7981 3997 208 0,'8'-4'76'0,"-8"4"-60"0,-8 0-4 0,4 0 56 15,4 0-40 1,-23 4 16-16,0 2 68 16,-4 1-60-16,0 0 136 15,-1 4-108-15,1 2 24 16,4 8-60-16,0 6-20 15,11 4-12-15,12 0 8 0,8 7-12 16,0 0 32-16,11-7-24 0,0-7 40 16,1-7-32-16,-1-3-68 15,-7 0 24-15,3-14-300 16</inkml:trace>
          <inkml:trace contextRef="#ctx0" brushRef="#br0" timeOffset="168871.2751">6173 3852 260 0,'-11'-10'96'0,"22"6"-76"0,-15 1-4 16,4 3 68-16,0 7-48 15,-7 0 32-15,-1 6-40 16,-4 12 96-16,-7 2-68 15,3 1 56-15,5 3-68 16,11-1-4-16,-8 1-24 16,8 0-4-16,4-3-4 0,4-7 20 15,3-8-16-15,1-2 40 16,-1-11-28-16,1-4-32 16,0-6 4-16,-5-4-116 0,1-3 68 15,0-4-92-15,-8 1 80 16,0 2 24-16,0 8 24 15,-8 3 24-15,8 7-4 16,0 7 120-16,0 3-68 16,8 8 32-16,4 2-52 15,7 4-4-15,16 0-20 16,7-3 20-16,5-7-20 16,-1-7 40-16,-3-11-28 15,-12-6 12-15,-8-11-20 16,-11 4 8-16,-8-4-12 15,-8-9 12-15,-4-1-16 0,4-7-28 16,-4 0 8-16,1 0 4 16,3 14 8-16,4 7-248 15,19 10 136-15,0 14-388 16</inkml:trace>
          <inkml:trace contextRef="#ctx0" brushRef="#br0" timeOffset="169381.5969">6731 4358 496 0,'4'58'184'0,"-1"-37"-140"0,9 6-16 15,-4-16 12-15,-1 9-28 0,5-9 48 16,0-11-32-16,-5-7 40 15,1 0-40-15,0-17-4 16,0-7-16-16,-4-10-8 16,3-18 4-16,1-3 4 15,8-3-4-15,-1 0-20 0,0-1 8 16,9-3-40-16,-5 7 28 16,0 4-4-16,1 3 16 15,11 7 0-15,-4 3 0 16,-8 7 16-16,8 7-4 15,-7 7-4-15,-1 4 4 0,8 6 4 16,-8 0-4-16,-3 4 60 16,-4 6-36-16,7 1 8 15,-4-1-24-15,5 4 100 16,11 7-64-16,7 0-12 16,17-3-20-16,26-4-4 15,27 6-8-15,-7-2 16 16,-8-1-12-16,-16 1 4 15,-3-4-4-15,-8-4 28 16,-12 1-20-16,-23-4 12 16,-12 4-16-16,-11-4-16 15,-20 7 0-15,-7 0-192 16,-4 13 108-16,-8 12-544 16</inkml:trace>
        </inkml:traceGroup>
      </inkml:traceGroup>
      <inkml:traceGroup>
        <inkml:annotationXML>
          <emma:emma xmlns:emma="http://www.w3.org/2003/04/emma" version="1.0">
            <emma:interpretation id="{C8A00FD3-4703-488E-B8DB-5ED928B29537}" emma:medium="tactile" emma:mode="ink">
              <msink:context xmlns:msink="http://schemas.microsoft.com/ink/2010/main" type="line" rotatedBoundingBox="9041,15438 10259,15490 10223,16363 9004,16312"/>
            </emma:interpretation>
          </emma:emma>
        </inkml:annotationXML>
        <inkml:traceGroup>
          <inkml:annotationXML>
            <emma:emma xmlns:emma="http://www.w3.org/2003/04/emma" version="1.0">
              <emma:interpretation id="{AF4CF30C-CF57-45E6-BFA2-5A3AD411BE7C}" emma:medium="tactile" emma:mode="ink">
                <msink:context xmlns:msink="http://schemas.microsoft.com/ink/2010/main" type="inkWord" rotatedBoundingBox="9041,15438 10259,15490 10223,16363 9004,16312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3258.2008">-5463 4096 404 0,'0'-20'148'0,"7"16"-112"0,-7-3-12 16,0 7 144-16,0-6-96 15,0 6 16-15,0 0-52 16,-7 0-36-16,-5 6 0 16,-3 5 36-16,-5 6-24 0,1 7 0 15,-1 7-8-15,1 10 20 16,0 4-12-16,3 3 12 15,5 0-12-15,11-6 20 16,0-11-20-16,4-7 40 0,11-4-28 16,12-9-12-16,0-11-8 15,0-7-128 1,4 3 68-16,0-10-68 16,4-3 76-16,-16-3-4 15,-11 6 32-15,-8 10 32 16,0 15-8-16,-15 3 52 0,7 3-28 15,4 10 64-15,8 4-52 16,11 0-16-16,13-7-16 16,10 0 36-16,9-3-24 15,-1-4 60-15,-7-10-44 0,0-7-24 16,-5-7-12-16,-7-3 16 16,-7-14-8-16,-9-14 4 15,-3-14-4-15,-8-6-32 16,-4-4 12-16,-3 7 12 15,-1 3 4-15,8 18-28 16,0 6 12-16,0 4-20 16,11 7 16-16,-3 10 8 15,12 0 8-15,-1 7-364 16,8 0 200 0,0 14-224-16</inkml:trace>
          <inkml:trace contextRef="#ctx0" brushRef="#br0" timeOffset="143949.5889">-5092 4912 476 0,'-11'24'176'0,"7"-17"-136"0,4-1-12 0,0-6 84 15,0 0-68 1,7-6 44-16,13-8 8 16,-9-7-48-16,17-10-20 0,6-10-16 0,9 3 16 15,3 0-16 1,9 0-4-16,-9 1-4 0,-7-8 12 16,3-7-8-16,-7-6-12 15,-4-11 0-15,-11 4 4 16,-1 6 0-16,-7 11-12 15,-5 10 8-15,-7 7 12 16,0 7-4-16,0 7-12 16,0 7 4-16,0 6-16 15,-7 4 12-15,7 7-4 16,-4 7 4-16,-4 6-12 16,0 11 12-16,0 11 12 15,-3 6 0-15,7 0 16 16,-4-3-12-16,0-7-4 15,1-7 0-15,7-1 12 0,4-5-8 16,3-8 32-16,13-7-24 16,-1-3 40-16,4-10-32 15,8-4 4-15,0-14-16 16,-8-7-8-16,5-13 0 16,-9-4-4-16,-4 1 0 15,-3-1 0-15,0 7 0 16,-12 7-12-16,0 7 8 15,0 4-16-15,0 2 12 16,0 8-4-16,0 7 4 16,-4 9-12-16,-4 15 12 15,8 13 12-15,0 8 0 0,-8 2 8 16,8-2-8-16,0-1-4 16,0-7 4-16,8-6 64 15,-8-4-36-15,4-7 32 16,0-3-36-16,3-4-104 15,5-10 40-15,11-3-728 16</inkml:trace>
        </inkml:traceGroup>
      </inkml:traceGroup>
    </inkml:traceGroup>
    <inkml:traceGroup>
      <inkml:annotationXML>
        <emma:emma xmlns:emma="http://www.w3.org/2003/04/emma" version="1.0">
          <emma:interpretation id="{D0DADDF1-8A47-418A-B29D-231A0A1C886C}" emma:medium="tactile" emma:mode="ink">
            <msink:context xmlns:msink="http://schemas.microsoft.com/ink/2010/main" type="paragraph" rotatedBoundingBox="7414,16244 23167,15953 23201,17779 7448,180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DEFD18-B4B0-4C48-9A6D-935AB24BD340}" emma:medium="tactile" emma:mode="ink">
              <msink:context xmlns:msink="http://schemas.microsoft.com/ink/2010/main" type="line" rotatedBoundingBox="7414,16244 23167,15953 23201,17779 7448,18070"/>
            </emma:interpretation>
          </emma:emma>
        </inkml:annotationXML>
        <inkml:traceGroup>
          <inkml:annotationXML>
            <emma:emma xmlns:emma="http://www.w3.org/2003/04/emma" version="1.0">
              <emma:interpretation id="{B570D3DE-B240-47B2-B2F8-CD942FDEA1AD}" emma:medium="tactile" emma:mode="ink">
                <msink:context xmlns:msink="http://schemas.microsoft.com/ink/2010/main" type="inkWord" rotatedBoundingBox="7417,16360 11255,16289 11286,17999 7448,1807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81557.6388">-3745 5311 716 0,'27'-52'264'0,"-27"52"-204"0,31-21-16 15,-23 11 0 1,-4 7-32-16,-8-4 76 0,-7 3-52 16,-9 1-20-16,-15-1-16 15,1 4-28-15,-5 0 16 16,-4 0 12-16,-3 0 4 0,-1 0-4 0,-3 0 4 15,0-3-16-15,7 6 8 16,8 4-16-16,8 4 12 16,8 6 40-16,3 14-20 15,5 14 8-15,7 10-12 16,8 0 20-16,0 3-16 16,-1-10 24-16,-3-6-24 15,-3-5-20-15,-1-9 0 16,-4-4 20-16,-4-7-4 15,1-3 24-15,3-4-20 0,-4-3 4 16,9-3-8-16,3-4-40 16,7 6 16-16,5 1-12 15,7-3 16-15,12 3 60 16,8-4-24-16,4 7-28 16,-5-3 0-16,-7-7-176 15,4 0 100-15,-12 0-420 16,0 7 280-1,-11-7-40-15</inkml:trace>
          <inkml:trace contextRef="#ctx0" brushRef="#br0" timeOffset="181724.5825">-4194 5524 820 0,'24'-7'304'0,"-24"7"-236"0,62-3-20 0,-35 3 36 15,4 3-56-15,0 1 8 16,3-1-24-16,1-3-316 16,-8-3 168-16,0-1-408 15</inkml:trace>
          <inkml:trace contextRef="#ctx0" brushRef="#br0" timeOffset="181935.143">-4035 5115 748 0,'-4'-18'276'0,"12"12"-216"0,11-12-16 16,-7 18 156-16,7-3-120 16,1-4 0-16,3 7-48 15,4-3-12-15,4-1-12 16,0 4-252-16,0 4 132 0,4-4-552 15</inkml:trace>
          <inkml:trace contextRef="#ctx0" brushRef="#br0" timeOffset="182248.332">-3388 4956 508 0,'-8'-3'188'0,"8"3"-148"0,-4 21-8 0,0-4 160 16,8 3-112-16,-8 15 28 15,0 6-64-15,0 31 44 16,0 21-52-16,-3 7 0 15,-1-4-20-15,4-10-4 16,0-17-4-16,0-7 36 0,0-10-20 16,-3-11 20-1,-1-3-24-15,-4-7-336 0,5-11 172 16,-5-6-456-16</inkml:trace>
          <inkml:trace contextRef="#ctx0" brushRef="#br0" timeOffset="180027.4991">-6381 5758 540 0,'-11'-4'200'0,"22"8"-156"0,-3-1-12 0,0-3 124 16,-1 0-92-16,5 0-36 16,0 0-20-16,7 0 36 15,-4 7-24-15,1-3 68 0,11-4-48 16,8 0 36-16,19-4-44 16,23-3 8-16,20 7-24 15,4 0 20-15,3-3-24 16,24-1 24-16,0 1-24 0,-12-4 32 15,-11 0-28-15,-24 4-24 16,-4-4 4-16,-19 0 8 16,-7-3 0-16,-9-1-20 15,-18 1 8-15,-13 3-180 32,-7 7 100-32,-16 0-252 0,-7 4 192 15,0 9-300-15</inkml:trace>
          <inkml:trace contextRef="#ctx0" brushRef="#br0" timeOffset="180701.3267">-6334 6669 560 0,'-20'-6'208'0,"9"12"-164"0,11-12-8 0,4-5 68 0,3-6-64 15,13 0 16-15,-1-7-32 16,-4-11-4-16,24-2-12 16,0-8-8-16,3 0 4 0,1 7 12 15,0-3-8-15,-5-7 4 16,-3-4-4-16,-4 7-16 16,-8-6 4-16,-7 3 4 15,-8 10 0-15,-1 7 16 16,-7 7-8-16,-4 17 16 15,1 7-16-15,-5 17 16 16,0 14-16-16,4 0 24 16,4 0-20-16,0 7 4 15,4-7-8-15,4-4 12 16,0-3-12-16,3-10 16 16,5 3-16-16,3-10 40 15,0 0-24-15,5-14 4 0,-1-6-16 16,-4-5-52-16,1-13 24 15,-1-6-16-15,-7-5 20 16,-1-2 8-16,-3 2 4 16,-4 8-12-16,-4 10 8 15,0 10-16-15,0 14 12 16,-4 14 64-16,0 17-28 16,4 7 16-16,8-1-28 15,0 5 36-15,3-4-28 16,5-8 12-16,-1-9-20 0,8-4-256 15,8-10 132-15,16-7-584 16</inkml:trace>
          <inkml:trace contextRef="#ctx0" brushRef="#br0" timeOffset="181077.8622">-4503 5104 476 0,'-4'-3'176'0,"8"-1"-136"0,0 8-12 0,-4 3 84 15,0 6-68-15,-4 8 68 16,0 7-60-16,0 13 24 16,4 28-44-16,-8 13 8 0,4 11-24 15,0-10 36-15,-7-11-28 16,3-7-24-16,4-10 0 16,-7-6 52-16,3 2-28 15,0-16 0-15,4-11-16 16,-11-7-128-16,15-7 64 15,-4-3-436-15,4-7 272 16,0 7-80-16</inkml:trace>
          <inkml:trace contextRef="#ctx0" brushRef="#br0" timeOffset="176317.8028">-7202 5737 728 0,'-11'-7'268'0,"22"11"-208"0,5-1-16 15,-1-3 52-15,9 0-60 16,11 0 84-16,3 4-68 15,1-4 8-15,0 0-36 0,-1 0-208 0,-3 0 100 16</inkml:trace>
          <inkml:trace contextRef="#ctx0" brushRef="#br0" timeOffset="176154.8698">-7035 5517 508 0,'-4'4'188'0,"4"-8"-148"0,0 4-8 0,0 0 116 15,12 7-88-15,-5-7 0 16,13 10-36-16,-9-6 20 16,5-4-28-16,3 0 64 0,1 0-44 15,3 0-16-15,-4-4-12 0,4 4 0 16,-11 0-4-16,0 4-72 16,-5 3 36-16,-7 6-532 15</inkml:trace>
          <inkml:trace contextRef="#ctx0" brushRef="#br0" timeOffset="179603.371">-5893 5328 644 0,'-4'-21'236'0,"12"18"-180"0,11-8-20 0,-3 8 148 16,7 0-108-16,4 3 52 0,8 3-80 15,0 4-32-15,3-7-16 16,5 10-64-16,3-3 36 0,5 7-356 15,-5-4 208 1,-7 4-260-16</inkml:trace>
          <inkml:trace contextRef="#ctx0" brushRef="#br0" timeOffset="179534.7373">-5576 5238 424 0,'4'-10'156'0,"0"3"-120"16,-4 0-8-16,0 0 124 0,0 7-88 16,-4 0 0-16,-4 0-40 15,-3 0 12-15,-5 0-24 16,-3 0 24-16,0 0-24 0,-5 7 48 16,-3 0-32-16,0 0 12 15,-4 3-24-15,4 8 36 16,0 6-28-16,0 7-4 15,8 10-12-15,7-3 12 16,4 7-12-16,12-8 48 16,12-6-28-16,-1 0 4 15,8-14-20-15,4-3 0 16,-3-3-4-16,-1-8-376 0,-4-3 200 16,1-3-364-1</inkml:trace>
          <inkml:trace contextRef="#ctx0" brushRef="#br0" timeOffset="178945.0047">-6466 5858 488 0,'0'24'180'0,"4"14"-140"0,4 30-12 15,-1-23 76-15,5 7-64 16,0 3 28-16,3 0-40 16,4-7 0-16,-11-7-16 15,8-6 0-15,-5-11-4 0,5-11 72 16,-1-9-24-16,-7-11-28 16,4-10 4-16,-1-14-24 15,-3-14-4-15,4-20 0 16,-5-14-136-16,1-4 72 15,0 7-224 1,0-10 160-16,-1 4 48 16,5-8 48-16,-1 1 52 15,1 0-12-15,7 9 100 16,-3 12-60-16,3 9 72 16,5 4-68-16,-1 7-4 15,4 3-32-15,12-3-4 0,-1 3-8 16,1 11 4-16,-8 6-8 15,0 8-4-15,-4 9 4 16,0 1 48-16,-4 7-28 0,4-1 52 16,1 4-44-16,-1-3 20 15,0-4-32-15,4 0 36 16,4 7-32-16,-1 7-12 16,5 0-8-16,-8-4 4 15,4 8-4-15,4-5 16 16,-8 1-12-16,3-7-12 15,-10 4 0-15,-9-1-304 16,1 4 168-16</inkml:trace>
        </inkml:traceGroup>
        <inkml:traceGroup>
          <inkml:annotationXML>
            <emma:emma xmlns:emma="http://www.w3.org/2003/04/emma" version="1.0">
              <emma:interpretation id="{8BF69614-088E-43B1-9FFF-002D09BAEAD8}" emma:medium="tactile" emma:mode="ink">
                <msink:context xmlns:msink="http://schemas.microsoft.com/ink/2010/main" type="inkWord" rotatedBoundingBox="11905,17282 12007,17281 12011,17551 11910,1755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2456.6825">-2637 5895 696 0,'-8'62'256'0,"8"-10"-196"0,-16 10-20 16,5-31-40-16,-13 3-8 15,-14-3-560-15</inkml:trace>
        </inkml:traceGroup>
        <inkml:traceGroup>
          <inkml:annotationXML>
            <emma:emma xmlns:emma="http://www.w3.org/2003/04/emma" version="1.0">
              <emma:interpretation id="{37966B0C-4068-4631-9525-E6245611EE0E}" emma:medium="tactile" emma:mode="ink">
                <msink:context xmlns:msink="http://schemas.microsoft.com/ink/2010/main" type="inkWord" rotatedBoundingBox="12945,16142 14968,16105 14995,17551 12972,17589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3315.9858">-1666 5703 684 0,'-15'-14'252'0,"19"14"-192"0,7-3-20 15,1 3 128-15,7 0-100 16,8-4 8-16,12 4-48 16,11-3-36-16,20-1 4 15,4 4 44-15,3 0-20 0,-7 7-52 0,-8-3 16 16,-20-1-52-16,-11 1 40 16,-12-4 8-16,-11-4 8 15,-8 1-96-15,-4-4 60 16,-3-4-420-1,-5-6 260-15,-4-10-44 16</inkml:trace>
          <inkml:trace contextRef="#ctx0" brushRef="#br0" timeOffset="183046.9227">-1612 5534 560 0,'-23'-27'208'0,"23"27"-164"0,0-4-8 0,0 1 144 16,12-4 48-1,7-3-116-15,8 3-36 0,12 0-56 16,15 3-16-16,16 8 0 0,3 6 4 16,1 4-4-16,-8 0-100 15,-12 0 52-15,-15-4-192 16</inkml:trace>
          <inkml:trace contextRef="#ctx0" brushRef="#br0" timeOffset="183614.5537">-1225 5214 736 0,'-7'0'272'0,"14"7"-208"0,17 0-20 16,-5 0 64-16,12 7-68 16,4 6-8-16,4 4-20 15,-1 7-20-15,1 4 4 16,-4 3 12-16,-8 0-4 0,-4-1-12 16,-11-2 4-16,-12 9 20 15,-12-2-8-15,-7-1 32 16,-12-3-24-16,-12-11 12 15,-11-3-16-15,0 1 0 16,7-5-4-16,5-3-112 16,11-3 56-16,15 0-604 15,20-4 356-15,12-3 76 16</inkml:trace>
          <inkml:trace contextRef="#ctx0" brushRef="#br0" timeOffset="184109.9742">247 5197 612 0,'15'-14'228'0,"-11"11"-180"0,7-11-12 16,-7 11 148-16,-4-1-108 15,-4 1 32-15,-3-1-64 16,-9 1-28-16,-3 0-8 16,-12 3-20-16,-12 3 8 0,-3-3 4 15,-8 3 0-15,0 1 0 16,7-1 0-16,4 4 8 16,5 4-4-16,3-1 8 15,8 4-8-15,4 3-4 16,-1 3 4-16,5 8-4 15,7 3 0-15,1 7-12 16,-1-4 8-16,1 4 40 16,3 0-24-16,0-7 8 0,0-4-12 15,1-6 12-15,-5 3-12 16,4-10 4-16,4 0-4 16,0-1-16-16,4 5 4 15,4-1 40-15,8-7-24 16,0 7 8-16,7-3-12 15,4-4 20-15,4-3-16 16,4 0 12-16,4 0-12 16,-4-4-272-16,-4-3 144 15,-4 0-264 1</inkml:trace>
          <inkml:trace contextRef="#ctx0" brushRef="#br0" timeOffset="184533.6011">-129 5018 832 0,'-23'-41'308'0,"23"27"-240"0,4-6-20 0,-4 2 152 16,7 15-120-16,13-18 56 15,7 11-80-15,12 0-24 16,3 6-20-16,1 8 8 16,11 6-12-16,-4 7-680 15,1-3 364-15,-1-11-184 0</inkml:trace>
          <inkml:trace contextRef="#ctx0" brushRef="#br0" timeOffset="184322.0383">-311 5507 736 0,'-15'-38'272'0,"11"34"-208"0,4-2-20 16,7 2 96-16,5 1-84 16,7-4 76-16,12 7-76 15,8 7-32-15,8 3-12 16,3 0-48-16,0-3 20 0,-7-3-364 15,-4-8 208-15,-12 1-360 16</inkml:trace>
          <inkml:trace contextRef="#ctx0" brushRef="#br0" timeOffset="193387.505">-570 4750 496 0,'-12'-14'184'0,"12"14"-140"0,0 0-16 16,0 0 108-16,0 0-80 0,0 4-20 15,0-1-24-15,0 4-24 16,0 3 8-16,-8 11 28 16,8 3-12-16,0 10 24 15,-4 8-24-15,-7 16-20 16,3 1 0-16,-3 6 40 15,-5 21-20-15,1 24 16 16,-5 4-16-16,5-15 0 0,-1-13-4 16,1-10 4-16,-1 3-8 15,5-7 24-15,3-6-16 0,4-15-12 16,0-9-4-16,4-15-136 16,4-17 72-16</inkml:trace>
          <inkml:trace contextRef="#ctx0" brushRef="#br0" timeOffset="194004.1449">320 4894 444 0,'0'-3'164'0,"8"3"-124"0,-8 0-16 0,0 0 112 0,0 0-80 16,0 0 32-16,0 0-52 15,0 0-24-15,0 0-4 16,0 0 0-16,0 0-4 0,0 0-4 15,-8 3 4-15,8 4-4 16,0 0 0-16,-4 4 24 16,0 2-12-16,0 4 4 15,-3 8-8-15,3 6 28 16,0 10-20-16,0 4 12 16,-4 16-16-16,4 32 20 15,-3 14-20-15,-1-4 24 16,0-10-24-16,-7-7 32 15,-1 10-28-15,1-3 20 16,-5-10-20-16,-7-11 20 0,0-17-24 16,4-3-12-16,8-18-4 15,-1-10-268-15,8-7 144 16,12-6-448 0</inkml:trace>
        </inkml:traceGroup>
        <inkml:traceGroup>
          <inkml:annotationXML>
            <emma:emma xmlns:emma="http://www.w3.org/2003/04/emma" version="1.0">
              <emma:interpretation id="{EC904461-E30D-4348-9C9A-0029BD775D09}" emma:medium="tactile" emma:mode="ink">
                <msink:context xmlns:msink="http://schemas.microsoft.com/ink/2010/main" type="inkWord" rotatedBoundingBox="15295,16195 19058,16125 19086,17657 15323,1772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91061.6612">3932 4894 456 0,'8'-6'168'0,"-8"2"-128"0,0 4-16 16,0 0 60-16,0 0-52 0,0 7 48 15,-8 3-44-15,8 4 88 16,-8 14-72-16,4-4 64 0,4 14-64 15,-8-8 16-15,8 15-40 16,-7-7 44-16,3 10-40 16,0 14 4-16,0 14-24 15,0-11 28 1,4 4-24-16,-7-7 12 16,3-11-16-16,-12-2 36 15,8-8-24-15,-11-17-24 16,15 0 0-16,-11-10-328 15,11 0 180-15</inkml:trace>
          <inkml:trace contextRef="#ctx0" brushRef="#br0" timeOffset="190071.4438">3696 4946 508 0,'11'-7'188'0,"-11"7"-148"0,8 7-8 0,-8-7 124 0,4 10-92 16,4 4 28-16,-8 10-56 15,0 4 56-15,-8 3-52 16,4 3 36-16,-4 0-44 0,-3 4 24 16,-1 4-28-16,4 2 0 31,-3 4-16-31,-1 8 28 16,4-5-24-16,-7-3 20 15,3-6-20-15,-7-8 36 16,7-7-28-16,-3-6-84 15,7 0 32-15,-11-7-212 16,7-1 136-16</inkml:trace>
          <inkml:trace contextRef="#ctx0" brushRef="#br0" timeOffset="189244.074">3703 5132 364 0,'0'-4'132'0,"0"8"-100"0,0-4-12 0,0 0 140 16,0 0-92-16,0 0-8 15,12 0-40-15,-12 0 20 0,8 0-24 16,-8 0 48-16,-4 0-36 0,0 0 56 16,-8 0-48-16,5 0 12 15,-24 0-32-15,0 0-16 16,-12 0-4-16,-7 0 40 15,-4 0-24-15,-1 0 0 16,9 0-8-16,7 0-4 16,1-4 0-16,10 1 24 15,5-1-12-15,4 1 4 16,7 3-8-16,5 0 20 16,-1 0-16-16,8 0-4 15,0 14-4-15,-4 0-24 16,-8 3 12-16,1 3-4 15,-5 4 4-15,8 14 32 16,-11 10-12-16,-4 4 24 16,7 3-24-16,-3-3 24 0,11-8-24 15,-11-6 32-15,19-7-28 16,-4 0 12-16,4-10-16 16,0-11 20-16,4 4-20 15,-4-7 32-15,8-4-28 16,-8-3 4-16,0 0-12 15,0 0 4-15,0 0-8 16,0-3 8-16,0-1-8 16,-8 1-20-16,8 3 8 15,-4 0 4-15,4-7 4 0,0 7 0 16,-4 0 0-16,4-7-12 16,0 7 8-16,0-3 12 15,0 3-4-15,0 0-12 16,0 0 4-16,-4 0 12 15,-3 0-4-15,7 0-48 16,0-4 28-16,0 1-40 16,-4 3 32-16,0-7-148 15,4 7 96-15,-12-7-364 16</inkml:trace>
          <inkml:trace contextRef="#ctx0" brushRef="#br0" timeOffset="189708.9977">3169 4833 340 0,'-4'-4'128'0,"4"4"-100"0,4-7-8 0,0 4 184 15,4 3-116-15,0-4 16 16,3 4-60-16,-3 0 48 15,0 4-52-15,-8-1 28 16,0 4-40-16,-4 7 0 16,4 3-16-16,-8 11 36 15,4 3-24-15,-11 10 4 16,11 4-16-16,-12 3 12 16,12 0-16-16,-7 7 16 15,3-4-16-15,-3 18 32 0,11-7-24 16,-8 0 40-16,0-14-32 15,-4-10-120-15,9-10 52 16,-1-8-204-16,-8-6 140 0,4-7-472 16</inkml:trace>
          <inkml:trace contextRef="#ctx0" brushRef="#br0" timeOffset="190610.8975">2747 4798 488 0,'0'-3'180'0,"4"3"-140"0,-4 7-12 16,0-4 76-16,0 18-64 0,0 10 88 16,-4 13-72-1,0 4 52-15,1 8-64 0,3-5 24 0,-4 4-40 16,-4 7 0-16,8 7-16 15,-4 7 0-15,0-4-4 16,-7-7 36-16,11-13-20 16,-8 3-84-16,4-17 32 15,-12-11-336-15,16-10 204 16</inkml:trace>
          <inkml:trace contextRef="#ctx0" brushRef="#br0" timeOffset="186949.433">1044 5452 456 0,'-4'-4'168'0,"8"8"-128"0,0 16-16 16,4-2 184-16,-1 13-120 15,5 10 16-15,7 4-60 16,1-1 12-16,3 1-28 16,4 0 28-16,4-1-32 0,-4 1 20 15,0-14-24-15,-8-7 80 16,1-14-56-16,-1-10 32 16,4-10-44-16,-7-7 8 15,-1-7-24-15,1-7-8 16,-1-7-4-16,1-17-92 15,-1-24 48-15,1-11-180 0,-1 4 124 16,5 11 8-16,-1 6 56 16,-3 7 32-16,3 7 0 15,0 0 36-15,1 7-20 16,3 0 40-16,-4 3-32 16,1 7 12-16,-1 4-20 15,0 6 28-15,1 11-28 16,7-4-4-16,0 8-8 15,-4 2 12-15,12 1-8 16,0 3 32-16,0 0-24 0,7 0 40 16,5-6-32-16,11 6 56 15,15-4-44-15,16 8 0 16,-4 3-20-16,-7 0-4 16,-12 3-4-16,-8 1 28 15,-12-4-20-15,-11 0 4 16,-8 0-12-16,-8-7-16 15,-19 14-292 1,-11 7 160-16</inkml:trace>
          <inkml:trace contextRef="#ctx0" brushRef="#br0" timeOffset="187954.4402">1543 5438 820 0,'-7'-7'304'0,"10"7"-236"0,9 0-20 15,0 4 96-15,15-1-88 16,19-3-4-16,24 0-32 0,11-3-8 15,1-4-4 1,10-7 28-16,9 0-20 0,4 7 4 16,-12 0-12-16,-20 0-104 0,-15 7 52 15,-19 0-200-15,-12 7 136 16,-27-7-516 15</inkml:trace>
          <inkml:trace contextRef="#ctx0" brushRef="#br0" timeOffset="188420.3161">1652 5754 872 0,'-20'0'324'0,"32"0"-252"0,15 0-20 0,-4 0 164 0,20 4-128 16,7-1-28-16,8 4-36 16,-4-7-40-16,8 4 8 15,0-4-568-15,8 3 316 16,-4 1-240-16</inkml:trace>
          <inkml:trace contextRef="#ctx0" brushRef="#br0" timeOffset="188238.8379">2101 5658 404 0,'-16'-7'148'0,"12"14"-112"0,-7-7-12 15,3 7 100-15,-4 0-72 16,-7 0 40-16,-4 3-52 16,-4-3 20-16,-4 3-32 15,-8 4 80-15,0 0-60 0,1 3 76 16,7 4-72-16,7-1 28 15,13 4-48-15,7 4 16 16,12-4-28-16,7-3 8 0,5 3-16 16,7-14-44-16,0 4 20 15,-4-14-412-15,0-4 232 16</inkml:trace>
          <inkml:trace contextRef="#ctx0" brushRef="#br0" timeOffset="187592.6665">1509 5355 612 0,'-4'4'228'0,"8"-8"-180"0,3-2-12 0,1 2 132 16,4-3-100-16,7-3-8 15,8 0-40-15,0-1-24 16,4-3 0-16,4-3 48 0,4 0-24 0,-1-4-20 16,1 4 0-16,0 0 16 15,-12 0-8-15,0-4-28 16,-8-3 8-16,1 0 32 16,-5 7-12-16,-11 3-28 15,-4 7 12-15,0 4-16 16,0 3 12-16,-12 7 24 15,5 6-4-15,-1 5 40 16,-4 2-24-16,5 1-12 16,-5 0-8-16,12-1 28 15,-8 1-16-15,8-4-4 16,0-3-8-16,0-4 72 16,16-6-40-1,-5-4-12-15,5-4-124 16,3-3 52-16,1-3-76 0,-9-4 68 15,9-3-4-15,-1-4 36 16,-4-3 12-16,-3-3 12 16,0-1 24-16,-5 11-12 15,1 3 84-15,-8 7-52 16,0 7 76-16,0 18-68 16,0-1-8-1,0 0-28-15,-8 4 24 16,16-1-24-16,-16 4 32 15,16 0-32-15,-8 0 40 16,8 1-32-16,-4-8-304 16,-4-4 152-16,-4 1-620 0</inkml:trace>
          <inkml:trace contextRef="#ctx0" brushRef="#br0" timeOffset="184846.9875">796 5283 964 0,'12'0'360'0,"-12"0"-280"0,19 0-24 0,-11 0 32 15,11 0-60-15,1 7 8 16,3-4-24-16,0 8-324 16,4-1 168-16</inkml:trace>
          <inkml:trace contextRef="#ctx0" brushRef="#br0" timeOffset="185097.2723">672 5538 820 0,'-7'3'304'0,"18"-6"-236"0,5-1-20 16,-1 4 108-16,12 0-96 15,4-10 0-15,4 10-36 16,4-3-484-16,7-1 252 16,1-10-296-16</inkml:trace>
          <inkml:trace contextRef="#ctx0" brushRef="#br0" timeOffset="194771.2307">4005 5975 652 0,'8'-24'244'0,"0"30"-192"0,11 8-12 16,-3-7 32-16,-5 10-48 16,-3 4 120-16,-12 6-76 0,0 4 20 15,-11 11-52-15,-16-5-48 16,-8 1 4-16,12-3-508 16,4-8 280-16,0 1-148 15</inkml:trace>
          <inkml:trace contextRef="#ctx0" brushRef="#br0" timeOffset="191287.6982">4435 5851 860 0,'-8'38'320'0,"8"-14"-248"0,-11 20-20 15,-1-16-12-15,-15 3-32 0,-27 3-744 16</inkml:trace>
        </inkml:traceGroup>
        <inkml:traceGroup>
          <inkml:annotationXML>
            <emma:emma xmlns:emma="http://www.w3.org/2003/04/emma" version="1.0">
              <emma:interpretation id="{2B2650F2-0FA4-441E-848B-6B32343438A5}" emma:medium="tactile" emma:mode="ink">
                <msink:context xmlns:msink="http://schemas.microsoft.com/ink/2010/main" type="inkWord" rotatedBoundingBox="19693,16409 23174,16345 23200,17746 19719,17811"/>
              </emma:interpretation>
              <emma:one-of disjunction-type="recognition" id="oneOf20">
                <emma:interpretation id="interp32" emma:lang="" emma:confidence="0">
                  <emma:literal>k</emma:literal>
                </emma:interpretation>
                <emma:interpretation id="interp33" emma:lang="" emma:confidence="0">
                  <emma:literal>1 =</emma:literal>
                </emma:interpretation>
                <emma:interpretation id="interp34" emma:lang="" emma:confidence="0">
                  <emma:literal>y =</emma:literal>
                </emma:interpretation>
                <emma:interpretation id="interp35" emma:lang="" emma:confidence="0">
                  <emma:literal>K</emma:literal>
                </emma:interpretation>
                <emma:interpretation id="interp36" emma:lang="" emma:confidence="0">
                  <emma:literal>l =</emma:literal>
                </emma:interpretation>
              </emma:one-of>
            </emma:emma>
          </inkml:annotationXML>
          <inkml:trace contextRef="#ctx0" brushRef="#br0" timeOffset="195925.8014">5275 5304 340 0,'0'-11'128'0,"0"8"-100"0,4-4-8 15,-4 7 132-15,0 0-88 16,0 0 36-16,0 0-60 16,0 7 64-16,-4 10-56 15,-4 18 8-15,1 16-32 0,-5 4 12 0,-3 4-20 16,3-4 20-16,-4-10-24 16,9-4-4-16,-5-14-4 15,0-3 48-15,5-6-28 16,-1-8 60-16,4-10-48 15,4-7-44-15,8-7 4 16,3-10-4-16,9-10 8 16,3-11-36-16,4-7 20 15,4 1-20-15,4 3 20 16,-4 6 8-16,-8 5 8 16,-4 6-20-16,-3 7 12 0,-4 6 12 15,-5 5 0-15,1 6-20 16,-8 7 8-16,0 0 40 15,0 13-20-15,0 12 36 16,0 12-32-16,0 8-4 16,4 10-8-16,-4-3 28 15,0-1-16-15,-4-2-4 16,0-5-8-16,-7 8 28 16,-13 3-16-16,-14 14 20 15,-9 6-20-15,5-6 0 16,-5 0-8-16,8-7-52 15,5-7 28-15,3-4 28 16,11-6-4-16,9 0 16 16,7-11-12-16,8-3 28 15,7-3-24-15,20-11 56 0,4-10-40 16,15 0-16-16,1-7-8 16,-1-7-212-16,-3 0 112 15,-1-10-472 1,0-7 312-16,-7-14-116 15</inkml:trace>
          <inkml:trace contextRef="#ctx0" brushRef="#br0" timeOffset="196288.3021">5674 5775 832 0,'-16'0'308'0,"28"4"-240"0,19-4-20 16,-4-4 28-16,16 1-52 16,19 3 68-16,11 7-52 0,-3-7-432 15,3 13 212-15,-3-2-344 16</inkml:trace>
          <inkml:trace contextRef="#ctx0" brushRef="#br0" timeOffset="196138.3673">5790 5565 756 0,'-4'-24'280'0,"16"21"-216"0,7-11-20 16,-3 14 180-16,7-3-132 16,8-1-8-16,7 1-56 15,1 10 8-15,0 3-24 16,-4 4-120-16,-8 6 60 0,-8 4-756 16</inkml:trace>
          <inkml:trace contextRef="#ctx0" brushRef="#br0" timeOffset="197036.8956">6320 5878 696 0,'-15'90'256'0,"23"-28"-196"15,7 13-20-15,-3-37 68 0,3 3-68 16,5-3 44-16,3-7-48 16,4-3 8-16,-4-4-28 15,0-7 36-15,1 0-28 0,-5-10 56 16,0-7-44-16,-3 0-8 16,-1 0-16-16,-7-7-20 15,7 0 4-15,-7-6 4 16,4-5 0-16,3-13 0 15,-3-6 0-15,3-22-28 16,-3-20 16-16,7 0-152 16,-3 10 88-16,-1-20-100 15,-3-11 104-15,0 4 0 16,-5 6 44-16,5 11 36 0,-1 10-4 16,1 14 0-16,0 7 0 15,3 10-4-15,-3 7 0 16,-1 7 24-16,5 3-12 15,-1 4 4-15,1 4-8 16,-1 2 4-16,5 4-8 16,-5 0-28-16,1 1 12 15,-1 6 24-15,1-7-8 16,-5 7 36-16,-3 0-24 16,0-7 40-16,-1 3-32 15,-3 4 40-15,0 0-36 16,0-7 4-16,0 7-20 0,4-3 12 15,-1 0-16-15,5-1-4 16,0 1 0-16,3-1-24 16,8 1 12-16,5-4 32 15,2 7-16-15,5 0 36 16,8-3-28-16,3 3-48 16,9 0 16-16,18-4 36 15,24 1-8-15,11-4 8 16,-3-4-12-16,11 1 4 15,8 0-8-15,-8-7 24 16,-4 6-16-16,-27-2-4 16,-7-5-4-16,-24 8 20 15,-4 3-12-15,-19 0 12 16,-8 4-12-16,-7 10 12 16,-8 3-16-16,-8 4-84 0,-8 0 44 15,-8 3-484 1</inkml:trace>
        </inkml:traceGroup>
      </inkml:traceGroup>
    </inkml:traceGroup>
    <inkml:traceGroup>
      <inkml:annotationXML>
        <emma:emma xmlns:emma="http://www.w3.org/2003/04/emma" version="1.0">
          <emma:interpretation id="{3A59B7E1-570A-4A17-8663-10D431480193}" emma:medium="tactile" emma:mode="ink">
            <msink:context xmlns:msink="http://schemas.microsoft.com/ink/2010/main" type="paragraph" rotatedBoundingBox="1746,17820 24840,17904 24836,19052 1742,18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42933-3AEA-49CD-8483-96D6848E2E46}" emma:medium="tactile" emma:mode="ink">
              <msink:context xmlns:msink="http://schemas.microsoft.com/ink/2010/main" type="line" rotatedBoundingBox="1746,17820 24840,17904 24836,19052 1742,18969"/>
            </emma:interpretation>
          </emma:emma>
        </inkml:annotationXML>
        <inkml:traceGroup>
          <inkml:annotationXML>
            <emma:emma xmlns:emma="http://www.w3.org/2003/04/emma" version="1.0">
              <emma:interpretation id="{B3DCE674-9CE0-476F-8FBB-E1D6DAFDB226}" emma:medium="tactile" emma:mode="ink">
                <msink:context xmlns:msink="http://schemas.microsoft.com/ink/2010/main" type="inkWord" rotatedBoundingBox="1746,17820 4146,17829 4143,18524 1743,18515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26614.7293">-12842 6480 800 0,'12'-45'296'0,"-4"45"-232"0,-8 0-16 0,0 0-52 16,0 0-8-1,7 10 24-15,-3 4-8 0,-4 7-192 16</inkml:trace>
          <inkml:trace contextRef="#ctx0" brushRef="#br0" timeOffset="226870.8697">-12873 6875 464 0,'-4'11'176'0,"4"-5"-140"0,-3 12-8 16,3-5 64-16,-4 5-56 15,0 2-12-15,0 11-16 16,0-3 36-16,4-1-24 16,-4-3 0-16,4 4-12 0,0-7 48 15,4-11-32-15,-4-10-116 16,12 0 48-16</inkml:trace>
          <inkml:trace contextRef="#ctx0" brushRef="#br0" timeOffset="227228.3435">-12710 6892 488 0,'-4'11'180'0,"0"-4"-140"0,0 6-12 0,0-9 76 16,1 10-64-16,3-11-16 16,0 11-16-16,0 0 8 15,0-8-8-15,0 1 24 16,0 0-20-16,0-7 40 15,0 0-28-15,7 0 4 16,-3 0-16-16,4-7-8 16,-4-6 0-16,3 2-24 0,1-6 12 0,0 14-24 15,0-4 20-15,-1-4-20 16,1 11 16-16,4 11-44 16,-1-1 32-16,1 7 32 15,0 0 0-15,-1 8 52 16,5 6-28-16,-5-4 4 15,1-10-20-15,-4 7 56 16,-1-10-40-16,1-7-232 16,8-14 112-16,-1-3-376 15</inkml:trace>
          <inkml:trace contextRef="#ctx0" brushRef="#br0" timeOffset="227784.8201">-12455 6861 312 0,'16'-10'112'0,"-1"7"-84"0,9-4-12 16,-9 7 48-16,4 7-40 15,5 0-12-15,-1-1-4 16,0 5 0-16,-4 9-4 16,-3-2-12-16,7-1 4 15,-11 0 12-15,-1 7-4 16,-3-3 84-16,-4-7-44 16,-4 3 4-16,-4-3-28 15,0-11 40-15,0 4-32 16,4-7 12-16,0-7-24 15,-3-3-8-15,-1-8-4 16,8-2 12-16,7-8-8 0,-3 1-12 16,3-1 0-16,9 4-40 0,-9 7 24 15,9 7-28-15,-1 10 28 16,1 3 28-16,-5 4-4 16,12 3 8-16,-4-10-4 15,12 11-472 1</inkml:trace>
          <inkml:trace contextRef="#ctx0" brushRef="#br0" timeOffset="227425.3438">-12226 6510 520 0,'-20'7'192'0,"17"4"-152"0,-13 23-8 0,12-6 60 15,0 13-56-15,-3 11-4 16,-1 9-20-16,0-5 60 16,-4 5-40-16,9-2 16 0,-5-1-32 15,4-2-140-15,-4-8 68 16,4-14-464-1</inkml:trace>
          <inkml:trace contextRef="#ctx0" brushRef="#br0" timeOffset="228054.0382">-11870 6910 704 0,'-16'7'264'0,"13"-1"-208"0,-9 12-12 15,4-15 52-15,0 7-60 16,1 8 24-16,3-5-40 16,-4 1 28-16,8-4-32 15,0 1-100-15,0 6 40 0,12-17-472 16,7 0 280-1,4 0-48-15</inkml:trace>
          <inkml:trace contextRef="#ctx0" brushRef="#br0" timeOffset="227906.1444">-11750 6634 496 0,'-16'-58'184'0,"9"44"-140"0,-9-3-16 0,8 17 76 0,1 0-64 16,-5 7-28-16,-3 3-8 16,3 24-56-16,4 1 24 15,8-1-424-15</inkml:trace>
          <inkml:trace contextRef="#ctx0" brushRef="#br0" timeOffset="228252.5679">-11711 6941 456 0,'-20'0'168'0,"24"10"-128"0,-4 0-16 0,0 4 88 16,-4-4-68-16,4 4 8 15,0 0-32-15,0 0 32 16,0-4-28-16,4-3 40 0,-4-7-36 16,0 0 4-16,8-7-20 15,0 0-264-15,-1-3 140 16,5-1-320-16</inkml:trace>
          <inkml:trace contextRef="#ctx0" brushRef="#br0" timeOffset="228384.417">-11615 6889 476 0,'-3'3'176'0,"10"8"-136"0,-7 3-12 16,0-4 84-16,0 7-68 16,4 7 8-16,-4-7-32 15,0 1 4 1,8 6-12-16,0 0 64 0,-8-4-44 16,3 4-12-16</inkml:trace>
          <inkml:trace contextRef="#ctx0" brushRef="#br0" timeOffset="228744.8968">-11197 6855 384 0,'16'-11'140'0,"-8"1"-108"0,-4 6-8 0,-4 4 180 15,-16 4-144 1,-3 10-16-16,-8-1-28 15,-8 1-12-15,-4 10-4 0,12-6 4 16,4 2-16-16,11-3 8 16,16 1-40-16,12-1 24 15,14-3 8-15,9 3 8 16,4 0 28-16,-5-3-12 16,-3-1 4-16,-15-6-8 0,-9 4 20 15,-11-4-16-15,-15 3 12 16,-8-3-12-16,-12 0-8 15,-8-4 0-15,1-6 12 32,7 3-8-32,-8-11 4 0,16-6-4 15,15-4-148-15,24-6 76 16,15 10-376-16</inkml:trace>
          <inkml:trace contextRef="#ctx0" brushRef="#br0" timeOffset="229071.9672">-10922 6937 508 0,'-23'17'188'0,"15"-10"-148"0,-7 10-8 0,7-6 104 15,4-1-80-15,-3 0 24 16,3 1-48-16,0-1-20 16,8-3-8-16,-4 0 92 0,7 0-52 0,1-4 36 15,4-3-48-15,3 0-476 16</inkml:trace>
          <inkml:trace contextRef="#ctx0" brushRef="#br0" timeOffset="228897.8572">-10883 6593 508 0,'-12'-31'188'0,"1"41"-148"0,-9 4-8 0,13 0 36 15,-9 3-44-15,8 11 0 16,-3 6-16-16,7 7-52 16,4 1 28-16,12-8-436 15</inkml:trace>
          <inkml:trace contextRef="#ctx0" brushRef="#br0" timeOffset="229261.7031">-10527 6910 800 0,'-15'0'296'0,"7"0"-232"0,-8 10-16 15,9-3-24-15,-1 3-24 16,-4-3 24-16,1 7-12 16,3 3-4-16,8-3-4 15,8 0 40-15,3 3-24 0,5 0 24 0,3-3-24 16,4 3-360-16,12 0 184 16</inkml:trace>
        </inkml:traceGroup>
        <inkml:traceGroup>
          <inkml:annotationXML>
            <emma:emma xmlns:emma="http://www.w3.org/2003/04/emma" version="1.0">
              <emma:interpretation id="{08499DB2-7947-4CA1-AAB2-2A20BAB23A19}" emma:medium="tactile" emma:mode="ink">
                <msink:context xmlns:msink="http://schemas.microsoft.com/ink/2010/main" type="inkWord" rotatedBoundingBox="5144,17930 6597,17935 6593,18986 5140,18981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29815.5122">-9466 6906 572 0,'-23'17'208'0,"15"-3"-160"0,4 10-12 0,4-7 12 16,4 8-32-16,4 2 20 15,-1-3-20-15,5 7 52 16,0-10-36-16,-1 3 36 0,1-7-36 0,-8-3-160 15,-4-14 68-15</inkml:trace>
          <inkml:trace contextRef="#ctx0" brushRef="#br0" timeOffset="229683.1302">-9431 6579 832 0,'-4'-20'308'0,"8"16"-240"0,-4-6-20 15,0 10 20-15,0 0-48 16,7 0-8-16,5 14-8 16,0-1-472-16,-8 1 256 0,-4-4-188 15</inkml:trace>
          <inkml:trace contextRef="#ctx0" brushRef="#br0" timeOffset="230546.4388">-9257 6917 372 0,'-16'10'140'0,"16"4"-112"0,4-1-4 16,-4 5 48-16,4-5-44 16,0 11 32-16,-4-3-32 0,4-4 28 15,0 4-32-15,-4 0-4 16,-4-4-12-16,0-7 36 15,4-3-20-15,0-7 32 0,0 0-32 16,4-7-4-16,0-10-12 16,-4 3 12-16,0-10-12 15,8 0-12-15,-1 3 0 16,5 4-16-16,-4 3 12 16,3 4-24-16,1-4 20 15,-1 7-32-15,-3 7 28 16,0 0-12-16,-4 7 16 0,-4 4 36 15,-4-5-16-15,0 8 0 16,0 3-4-16,0-6 20 16,0-1-12-16,8-3 40 15,-4-7-28-15,8 0 20 16,0 0-24-16,7 0 36 16,1-7-32-16,3-3-32 15,0 10 4-15,1-4-8 16,-1-3 4-16,1 7-12 15,-9 0 12-15,1 0 4 16,-1 0 4-16,1 0 16 16,-4-6-8-16,0 6 24 15,-1-7-20-15,-3-4-12 16,0 1-4-16,4-4 12 16,-1 7-4-16,1-3-56 0,4 3 28 15,-1 4-32-15,1 3 32 16,-4 0-24-16,0 7 28 15,-1-4 0-15,1 11 12 16,-4-4 8-16,0 0 0 16,0 1 32-16,0 3-16 15,-1-1 32-15,1-2-32 16,8-1 40-16,-1-3-32 16,1-4 4-16,7-3-16 15,-3 0-308 1,-1 0 164-16,1-3-292 0</inkml:trace>
          <inkml:trace contextRef="#ctx0" brushRef="#br0" timeOffset="230850.7306">-8653 6875 384 0,'4'0'140'0,"-8"0"-108"0,0 7-8 15,4 3 56-15,-4 4-48 16,-4 7 48-16,1 10-44 16,-5 14 0-16,4 34-24 0,-3 17 12 15,-1-10-16-15,4-10 60 0,4-14-40 16,1-4 16-16,-5-13-28 15,8-11 8-15,-4-10-12 16,0-6-220-16,0-8 116 16,4-3-344-1</inkml:trace>
          <inkml:trace contextRef="#ctx0" brushRef="#br0" timeOffset="231342.1975">-8642 6961 548 0,'20'0'204'0,"-16"0"-156"0,11 14-16 15,-7-4 16-15,3 8-32 16,-3 13-12-16,0 6-8 16,-8 5 48-16,0 2-24 15,-4-2 24-15,-8-1-24 0,1-7 28 16,-8-6-32-16,-1-4 56 15,1-10-40-15,-1-11 12 16,5-3-28-16,7-3-16 16,8-14-4-16,12-4-76 15,7 4 44-15,8-4-56 16,16-3 52-16,15 10 40 16,8-3 0-16,0 3-20 15,-5 0 8-15,-6 4-4 16,-9-4 8-16,-19 4 32 15,0 3-12-15,-19-7 40 16,0 1-28-16,-8-1-12 16,-8 0-8-16,-7-3 20 15,-9 0-12-15,-7 3-12 0,-3 4-4 16,-1 3-40-16,0 14 24 16,4 3-20-16,8 4 24 15,11 17-8-15,12 0 12 16,16 3 68-16,18 14-28 15,17-17 52-15,7 0-48 0,4-14 12 16,7-10-28-16,13-14-668 16</inkml:trace>
        </inkml:traceGroup>
        <inkml:traceGroup>
          <inkml:annotationXML>
            <emma:emma xmlns:emma="http://www.w3.org/2003/04/emma" version="1.0">
              <emma:interpretation id="{98067B28-040B-4EEF-BB2C-1023916D016D}" emma:medium="tactile" emma:mode="ink">
                <msink:context xmlns:msink="http://schemas.microsoft.com/ink/2010/main" type="inkWord" rotatedBoundingBox="6708,18177 9038,18186 9036,18649 6706,18640"/>
              </emma:interpretation>
              <emma:one-of disjunction-type="recognition" id="oneOf23">
                <emma:interpretation id="interp39" emma:lang="" emma:confidence="0">
                  <emma:literal>dance</emma:literal>
                </emma:interpretation>
                <emma:interpretation id="interp40" emma:lang="" emma:confidence="0">
                  <emma:literal>dawn</emma:literal>
                </emma:interpretation>
                <emma:interpretation id="interp41" emma:lang="" emma:confidence="0">
                  <emma:literal>dame</emma:literal>
                </emma:interpretation>
                <emma:interpretation id="interp42" emma:lang="" emma:confidence="0">
                  <emma:literal>dare</emma:literal>
                </emma:interpretation>
                <emma:interpretation id="interp43" emma:lang="" emma:confidence="0">
                  <emma:literal>dames</emma:literal>
                </emma:interpretation>
              </emma:one-of>
            </emma:emma>
          </inkml:annotationXML>
          <inkml:trace contextRef="#ctx0" brushRef="#br0" timeOffset="231807.3694">-7635 7037 464 0,'19'-24'176'0,"-15"20"-140"0,-4-6-8 16,-4 7 84-16,0-1-68 16,-15 4-20-16,-8-3-12 15,-12 6-24-15,-7 4 8 0,-8-3-24 16,15 13 16-16,0 7 40 0,12 0-16 15,8 3 16-15,11 1-16 16,16-4 44-16,11-7-28 16,8-6 28-16,20-11-28 15,11-11 80-15,0-6-60 16,-4-4-32-16,-8-3-12 16,-7 4-128-16,-16-8 68 15,-3 8 4-15,-9-11 32 16,-3 6 24-16,-12-2 0 15,-7-14-20 1,3 6 8-16,-8 1-4 0,1 6 4 16,3 11-64-16,1 14 40 15,3 20 48-15,8 7-8 16,4 3-4-16,3 4-8 0,5 11 64 16,0 2-32-16,-1 8 68 15,-3 0-56-15,-4 3-156 16,4-4 56-16,-4-23-460 15</inkml:trace>
          <inkml:trace contextRef="#ctx0" brushRef="#br0" timeOffset="232528.7994">-7062 7147 300 0,'-4'-7'112'0,"4"4"-88"0,-4-4-8 0,0 3 48 16,0-2-40 0,0-8 0-16,-3 7-16 0,-1-7 4 15,0 0-8-15,-3 4 24 16,-13 0-16-16,5 3 4 16,-4 0-8-16,-4 7 12 15,0 7-12-15,0 3 40 16,3 7-24-16,5 1 32 15,0 13-32-15,7-4-24 16,4 4 0-16,8-3 8 16,4-4-4-16,8-14 40 0,3 4-20 0,5-11 56 15,3-6-44-15,0-4-8 16,0-7-16-16,0-7-248 16,1 1 128-1,-5-8-300-15</inkml:trace>
          <inkml:trace contextRef="#ctx0" brushRef="#br0" timeOffset="232675.6967">-7089 7064 436 0,'4'7'160'0,"-1"4"-124"0,1 9-8 16,0-6 52-16,4 7-48 15,0-1 16-15,3 1-32 16,5-4 28-16,-1-3-28 16,5-7 84-16,-1-7-56 15,0-4-4-15,1-9-24 0,-1 2-232 16,-3-13 120-16</inkml:trace>
          <inkml:trace contextRef="#ctx0" brushRef="#br0" timeOffset="233398.7202">-6853 6989 520 0,'0'7'192'0,"8"0"-152"0,3 17-8 0,-3-14 0 16,0 7-24-16,3 7 48 15,1 0-28-15,7-3 28 16,5-7-28-16,-1-4 60 0,0-3-48 15,-4-7 28-15,-7 0-40 16,-12 0-212-16,-4-7 100 16,-4 4-128-16,-7-4 124 15,3-4 36-15,-3 1 32 16,7 0 0-16,4 6 12 16,0 1 100-16,4 3-48 15,16 3 68-15,7 1-60 16,0 10-20-16,20-4-20 15,-1 0 24-15,5-3-20 16,-1 7 56-16,1-14-40 0,-1-7 48 16,-11 0-48-16,-8-3-76 15,-8-4 20-15,-3 7-72 16,-8-3 56-16,-8-11-104 16,0 7 80-16,-4 4-16 15,4-4 52 1,-4 4-20-16,4-7 28 15,0 13 108-15,0 4-48 16,0 0 28-16,0 0-36 0,0 4 12 16,0 13-24-16,0-17 16 15,4 17-20-15,-4-3 8 0,4-11-12 16,-4 4 36-16,0 0-24 16,0 7 48-16,7-7-40 15,5-7 28-15,4 0-32 16,-5 0 0-16,16 0-16 15,0-17-32-15,8 6 8 16,8-6-48-16,3 3 32 16,1-3-4-16,-1 3 20 15,-7 1-20-15,-4-1 20 0,-12 0-4 16,0 0 8-16,-11 4 44 16,-1 0-24-16,-22 3-52 15,3 0 16-15,-19 3-32 16,4 1 32-16,-12 3 72 15,8 3-24-15,-4 1 0 16,15 6-12-16,16 7 0 16,16 1-8-16,22 2 60 15,9 1-36-15,11 0 96 16,4-1-72-16,-4-10-4 16,8-3-32-16,7 0-768 15</inkml:trace>
        </inkml:traceGroup>
        <inkml:traceGroup>
          <inkml:annotationXML>
            <emma:emma xmlns:emma="http://www.w3.org/2003/04/emma" version="1.0">
              <emma:interpretation id="{466E3233-BE11-4730-AA6F-4E350E064970}" emma:medium="tactile" emma:mode="ink">
                <msink:context xmlns:msink="http://schemas.microsoft.com/ink/2010/main" type="inkWord" rotatedBoundingBox="13060,18154 15465,18163 15462,18899 13058,18890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5142.4711">-1499 6831 508 0,'-4'-34'188'0,"4"27"-148"0,4-3-8 16,0 10 36-16,3-4-44 16,1 1 52-16,4-1-44 15,3 4-40-15,4 4 0 16,5-1 8-16,-1 1 4 0,0 6 16 15,-4-3-12-15,-3 3 32 16,-16 4-24-16,-16-4 40 16,-3 4-32-16,-4 0-84 15,-4-1 32-15,0 1-80 16,0 0 64-16,7 3 8 16,9 0 24-16,3 4-16 15,8 0 16-15,8 10-12 16,7-4 12-16,8 1 8 0,8-4 4 15,-4 7 0 1,-7-4 0-16,-9 1 16 0,-11-8-8 16,-11 1 32-16,-12-4-24 15,-5 4 4-15,-3-7-12 16,-7-1 20-16,3-2-16 16,8-4-32-16,7-1 12 15</inkml:trace>
          <inkml:trace contextRef="#ctx0" brushRef="#br0" timeOffset="215533.5568">-1077 6879 456 0,'-4'-20'168'0,"19"20"-128"0,1-7-16 16,-1 7-28-16,8 0-4 16,5 0 20-16,2 0-4 15,17 0 16-15,-4-7-16 16,7 3 24-16,-4 4-20 16,-3-10-20-16,-12 10 0 15,-8 0 4-15,-7 0 4 16,-16 0 68-16,-8 10-36 15,-8 1 48-15,-7 6-44 0,-4 10-44 16,-12 11 0-16,12 17 0 16,-8 21 8-16,8 0 32 0,-4 10-16 15,0-24 20-15,0-4-20 16,4-13 0-16,8-4-8 16,0-17 20-16,3-3-16 15,12-7-56-15,8-4 20 16</inkml:trace>
          <inkml:trace contextRef="#ctx0" brushRef="#br0" timeOffset="215893.2505">-466 6841 548 0,'16'-10'204'0,"7"17"-156"0,4-14-16 16,-8 7-28-16,12 0-8 16,0 0 20-16,8-3-8 15,4 6 16-15,-1-3-16 16,-11 0-20-16,-4 7 4 0,-7 0 4 16,-13-4 4-16,-7 8 76 15,-19 2-40-15,-4 18 40 16,-8 7-44-16,4 28-20 15,0 9-4-15,3 4 24 16,-10-3-16-16,10-11 32 0,-11-10-32 16,5-13 48-16,6-1-36 15,5-13-4-15,3-4-16 16,20-14-420 0,4-3-92-1</inkml:trace>
          <inkml:trace contextRef="#ctx0" brushRef="#br0" timeOffset="216344.5081">196 7196 540 0,'-23'51'200'0,"31"-9"-156"0,-4 20-12 15,-1-42 8-15,9 1-28 16,4-4 48-16,3-3-32 15,8-4 56-15,4-10-48 16,0-3 36-16,4-11-40 0,-8-7-64 16,4-10 20-16,-8-13-56 15,-4-15 40-15,5-6-12 16,-9-4 24-16,-3 10-8 16,-1 8 12-16,5 10 16 15,3 6 0-15,4 8-4 16,1 3 4-16,3 6 48 15,0 15-28-15,0 0 8 0,0 3-20 16,-4 6 20-16,1 5-20 16,-9 2 12-16,-7 8-12 15,-8 3 36-15,-8 4-24 16,0 10-4-16,-11 13-12 16,-8-6 4-16,4 13-8 15,-5-6-4-15,9-11 4 16,8 7-4-16,7-17 0 15,11-7 16-15,13 1-8 16,15-1 84-16,-4-14-48 16,11 7-276-16,8-17 124 15</inkml:trace>
        </inkml:traceGroup>
        <inkml:traceGroup>
          <inkml:annotationXML>
            <emma:emma xmlns:emma="http://www.w3.org/2003/04/emma" version="1.0">
              <emma:interpretation id="{3C7321F2-0674-4483-8E72-77671F8D4CFE}" emma:medium="tactile" emma:mode="ink">
                <msink:context xmlns:msink="http://schemas.microsoft.com/ink/2010/main" type="inkWord" rotatedBoundingBox="16598,18157 17565,18161 17563,18873 16596,18870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7559.7393">1989 7330 572 0,'-12'-24'208'0,"20"20"-160"0,3-16-12 0,-3 9 32 0,7-16-44 16,1-4 0 0,7-3-16-16,12-11 12 0,0-3-12 15,0 6 24-15,0-2-20 16,-12 2 4-16,-4 1-8 15,-7-4 28-15,-8 1-20 0,-8 6-32 16,-8 21 8-16,-7 17-16 16,-8 24 12-16,-8 20 24 15,0 15-4-15,4 34 4 16,8 10-4-16,7-3 28 16,12-18-20-16,4-20 20 15,4-10-20-15,8-11 44 16,0-13-32-16,3-11 20 15,1-10-28-15,-1-7 28 16,-3-4-32-16,-5-9 32 16,-7-12-32-16,-4-9-76 0,-7-18 32 15,-5-16-8-15,-7 9 20 16,0 8-16-16,-4 6 20 16,0 14-20-16,4 3 16 15,7 11-52-15,1 7 36 16,11 6-12-16,11 11 28 15,5 4 8-15,7 2 8 16,8-2 44-16,8-1-24 16,12-3 60-16,7-7-44 15,8 0-16-15,-8 0-12 0,-7-7-80 16,-13-10 40-16,-10 6 12 16,-5-6 16-16,-7 7 4 15,-12 3 0-15,-4-3-12 16,-8 10 8-16,-3 3-48 15,-5 11 24-15,1 13 8 16,3 8 8-16,9-1-8 16,3 4 12-16,4-3 32 15,8-8-16-15,3-3 44 16,5-14-28-16,-1 4 32 16,1-10-32-16,-1-8-40 15,-3-10 8-15,-1-3-44 16,1-7 32-16,-12-10-56 31,4 6 44-31,-8-13 24 0,-4 0 8 16,0 13-8-16,8 4 4 15,4 14-40-15,4-4 24 16,8 4-20-16,3 10 24 0,0 7 28 0,1 3-8 16,3 0 0-16,-4 4 0 15,1 3-16-15,-5-7 8 16,1 15 12-16,-5-5-4 15,1 4 8-15,-4 7-8 16,-1-3 32-16,-3-4-20 16,0-7 12-16,0 0-16 15,0-6 12-15,-4-11-16 16,4-11 84-16,-1 1-48 0,1-7 32 16,8-7-44-16,7-7-8 15,12-14-16-15,12 14 4 16,11 0-8-16,0 7-20 15,0 10 8-15</inkml:trace>
        </inkml:traceGroup>
        <inkml:traceGroup>
          <inkml:annotationXML>
            <emma:emma xmlns:emma="http://www.w3.org/2003/04/emma" version="1.0">
              <emma:interpretation id="{1C8FCA38-2620-47C4-88AF-D80B22EB0D2D}" emma:medium="tactile" emma:mode="ink">
                <msink:context xmlns:msink="http://schemas.microsoft.com/ink/2010/main" type="inkWord" rotatedBoundingBox="18441,18146 19823,18151 19820,18960 18438,18955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19167.2756">3866 6934 352 0,'-4'0'132'0,"4"7"-104"0,-4-4-8 16,-3 14 132-16,-1 0-88 0,0 8 8 16,-4 2-44-16,5 4-24 15,-1-3-8-15,0-1 40 16,4 1-24-16,4-8 16 0,12-6-16 15,0-14 36-15,7-14-24 16,16-6 20-16,3-18-24 16,5 10-16-16,4-3-8 15,-1-3-16-15,-3-1 12 16,-9-2 32-16,-10-5-16 16,-13-2-16-16,-7 6 0 0,-4 3 40 15,-8 18-20 1,-3 14-8-16,-9 13-8 0,-7 18-4 15,-11 20 0-15,-9 21 16 16,-3 51-4-16,11 7 68 16,12-27-40-16,8-21-20 15,7-7-12-15,8-16 24 16,0-15-12-16,8-10 24 16,4-14-24-16,0-7-20 15,3-17 0-15,1 4-84 16,-1-14 52-16,1-4-40 15,-4-13 48 1,-8-18 12-16,-4-17 8 16,-4-6 4-16,0-1 0 0,-3 14 24 15,-1 14-8-15,5 10 84 16,-1 7-48-16,8 10-64 0,8 8 8 16,3-5-28-16,5 11 24 15,7 4 28-15,8-4-8 16,4 0 28-16,-1 7-20 15,1 7 4-15,-4 0-8 16,-4 7-24-16,-3 6 8 16,-9 8-24-16,-7 13 20 15,-8 1 48-15,-4-1-16 16,-8-10 0-16,1-7-12 16,-1 0 12-16,1-14-12 15,-1-3 16-15,4-7-16 0,0-7 16 16,5-10-16-16,3 0-4 15,3-11 0-15,5-13-4 16,4 7 0-16,7 3-12 16,0 3 8-16,9 11-60 15,6 10 36-15,-3 4-24 16,4 6 32-16,0 4 20 16,0 7 0-16,-4-1 12 15,4 1-8-15,-4-3 24 16,0-5-16-16,-8-6 40 15,-4 0-28-15,-7-6 40 16,-4-5-36-16,-5-3-16 16,-3-3-4-16,0 4 8 15,-3-12-8-15,3 5-4 0,-4-1 0 16,0 11-32-16,4-7 16 16,-4 10-84-16,-4 10 56 15,0 4 4-15,1 10 24 16,-1 11-8-16,8 3 12 15,4 3 32-15,11 1-16 16,5-4 36-16,11 6-28 16,7-16 56-16,9-4-40 15,3-6-24-15,-3-5-8 16,-5-19-44-16,-3 6 24 16,-8-10 8-16,0-14 8 15,-12-7 12-15,8 10-4 0,-11 1 16 16,-8 3-12-16,-5 0-28 15,-3 13 8-15,-7 4 12 16,-1 7 4-16,-8 7-12 16,5 10 4-16,3 8-16 15,12 9 12-15,8 4 76 16,7 0-40-16,0-4 72 16,16-6-60-16,12-11-324 15,15-7 152-15,3-10-448 16</inkml:trace>
        </inkml:traceGroup>
        <inkml:traceGroup>
          <inkml:annotationXML>
            <emma:emma xmlns:emma="http://www.w3.org/2003/04/emma" version="1.0">
              <emma:interpretation id="{27D651EF-F526-48C1-AD30-610630FEC351}" emma:medium="tactile" emma:mode="ink">
                <msink:context xmlns:msink="http://schemas.microsoft.com/ink/2010/main" type="inkWord" rotatedBoundingBox="20389,18304 22199,18311 22197,18935 20387,18928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19556.1521">6018 6972 488 0,'0'-28'180'0,"0"28"-140"0,8-7-12 0,-16 4 76 15,4-4-64-15,-11 7-16 16,-4 0-16-16,-8 10-8 16,-1-3 0-16,5 10-28 0,4-3 16 15,11 7 4-15,12 3 8 16,15 0 44-16,5 3-24 0,3-3-8 15,-4 1-8-15,0-1 40 16,-7-4-24-16,-9 4-8 16,-14-6-8-16,-17-1 12 15,-18-7-8-15,-5 7-20 16,1-10 4-16,-1 7 32 16,13-11-16-16,7 8-16 15,34-22-256 1,24-6 144-1,8-7-260-15</inkml:trace>
          <inkml:trace contextRef="#ctx0" brushRef="#br0" timeOffset="219784.2769">6123 6920 496 0,'-12'17'184'0,"5"-10"-140"0,3 17-16 0,0-3 40 15,0 17-44-15,-4 20 44 16,8 14-40-16,-8 1-4 16,1-11-16-16,-1 0 28 0,-8-18-20 15,-3-6 40-15,-4-7-32 16,0-3-24-16,-4-1 0 16,-1-13-220-16,-3-7 120 15,16-7-340 1</inkml:trace>
          <inkml:trace contextRef="#ctx0" brushRef="#br0" timeOffset="220877.856">6096 6958 520 0,'15'-24'192'0,"-15"17"-152"0,8 3-8 16,4 4 36-16,3 0-44 15,1 4-28-15,-1 6 0 16,4 4 16-16,9 3-4 15,-1 7 32-15,-4 4-24 0,-8 13 48 16,-7-7-36-16,-16 1 48 16,-3-4-44-16,-12-11-16 15,-8-2-8-15,-12-8-20 16,-4-13 8-16,-3-8 28 16,4-3-12-16,3-6-20 15,16-4 0-15,23 3-32 16,12 7 24-16,19 1-4 0,12 9 12 15,7-3 8-15,20-3 0 16,8-4 8-16,11 7-4 16,0-3-28-16,-12 7 12 15,-15-1 32-15,-15-6-12 16,-12 6 8-16,-12-3-8 16,-7-10 12-16,-12 10-12 15,-4-6 4-15,-4 2-4 16,-3 4-16-16,-5-3 4 15,12 3-48-15,-3 4 24 0,-1 3-28 16,0 7 32-16,-3-4-8 16,7 14 20-16,-4 0 24 15,0-3-4-15,0-3 16 16,8 2-16-16,-3 1 32 16,3 3-24-16,3-10 12 15,-3 7-16-15,8-11-148 16,8 4 72-16,-5-7-228 15,1-7 164 1,3 4-48-16,-3-4 104 16,4-7 96-16,-5 4-8 15,-3 10 296-15,-4-7-172 16,-4 7-4-16,0 7-84 16,7 10-4-1,1-3-28-15,4 7 8 0,-1 6-16 0,9-6 64 16,-5 3-44-16,5-21 32 15,-1 8-36-15,8-11 16 0,-8-4-24 16,1-10-44-16,-1-3 12 16,1 3-88-16,-1-10 60 15,4 0-64-15,4 0 60 16,-4 4-4-16,5 2 28 16,-1 5 20-16,-8-1 4 15,0 3 52 1,8 8-32-16,-15 0-12 15,-4 3-4-15,3 3 8 0,-11-3-8 16,0 0 16-16,0 0-16 16,0 3 60-16,-11 4-40 15,3-3-4-15,-4 3-12 0,-3 0 24 16,-4-1-20-16,7 1 4 16,4-3-12-16,-3 6-40 15,11-3 16-15,0 10-40 16,11-3 36-16,9 0 24 15,7-1 0-15,0-2 20 16,12-1-16-16,-1-6 16 16,5-4-16-16,-4-4 4 15,-1-6-4-15,9-1 4 16,-20-2-8-16,11-5 16 16,-18 1-12-16,-1 0 4 15,-11 0-4-15,-8 3-16 16,-8 0 4-16,-3 4-40 0,-5 3 24 15,-3 0-64-15,7 14 48 16,4 0 8-16,8 7 16 16,8 0 56-16,11 3-24 15,28 0 52-15,-1 0-40 16,20 0-536 0</inkml:trace>
        </inkml:traceGroup>
        <inkml:traceGroup>
          <inkml:annotationXML>
            <emma:emma xmlns:emma="http://www.w3.org/2003/04/emma" version="1.0">
              <emma:interpretation id="{BC9B2C0A-9CF1-4628-A83E-A01B81D432A3}" emma:medium="tactile" emma:mode="ink">
                <msink:context xmlns:msink="http://schemas.microsoft.com/ink/2010/main" type="inkWord" rotatedBoundingBox="22688,18139 24839,18147 24837,18771 22686,18763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22198.7985">8469 6755 496 0,'0'7'184'0,"0"3"-140"0,0 7-16 0,0 0 40 16,0 7-44-16,-8 1 24 16,4-5-28-16,0 11 0 15,4-10-12-15,4 6 28 0,0-6-20 16,0 0 32-16,0-4-32 15,7-10 40-15,-7 7-32 16,-4-14 32-16,8 0-32 16,-4-4-4-16,7-6-12 15,-3-7-16-15,0-1 4 0,0 1-4 16,-4-10 0-16,7 3 0 16,1-7 0-16,-1 6 0 15,-7-2 0-15,12 10-20 16,-8 0 16-16,3-1 32 15,-3 15-12-15,0 6-324 16</inkml:trace>
          <inkml:trace contextRef="#ctx0" brushRef="#br0" timeOffset="222649.9827">8817 6848 456 0,'8'-14'168'0,"0"10"-128"0,-4-9-16 16,-4 13 16-16,0-7-28 16,-4 3 12-16,-4 4-12 0,-8 0-32 15,-3 7 8-15,-4 7 12 16,0 0 4-16,-4 6 40 16,3-6-20-16,5 10-4 15,7-6-12-15,8-8 20 16,4 7-16-16,8-7 32 0,15-3-28 15,1 0 20-15,3-7-20 16,0-7-132-16,-8 7 64 16,-7-3-160-1,3-4 124-15,-11-3-48 16,0-4 80-16,-4 7-48 0,0-3 60 16,-4 10 56-16,4 0-4 15,0 0 204-15,0 0-116 16,8 10 20-16,4-3-68 15,3 7-4-15,4-4-28 16,1-3 44-16,15-4-32 16,-4 4 28-16,3-7-28 15,-3 0 0-15,-4 0-16 16,-3-7-24-16,-1 7 4 0,-4-7-156 16,-7-3 92-1,3 7-272-15</inkml:trace>
          <inkml:trace contextRef="#ctx0" brushRef="#br0" timeOffset="223309.6654">9212 6882 540 0,'4'-7'200'0,"0"14"-156"0,-4-7-12 16,0 0 8-16,0 0-28 0,0 7 32 15,0-4-28-15,0 11 12 16,0-10-16-16,0 9 28 0,-8-2-24 16,0-1 40-16,4 0-32 15,-7-3 4-15,3 7-16 16,0-4 0-16,1 1-4 15,7-4-24-15,7 3 8 16,1-7-112-16,4-3 68 16,15-3-40-16,-4-7 52 15,8 6-12-15,-8-3 32 16,12 0 28-16,-16 0-4 0,1 4 0 16,-5 0 0-16,1-1-4 15,-5 4 0-15,-7 0 16 16,8 0-8-16,-12 0 4 15,8 0-4-15,-1 4-8 16,1-4 4-16,4 0-24 16,-5-4 12-16,5 4-4 15,0 0 4-15,3 0-12 16,-7 7 12-16,-4-7-12 16,7 10 8-16,-3-3 44 15,0 0-20-15,0-3 24 16,3 9-20-16,-3-9 52 15,11 6-36-15,1-3-8 16,-5-7-12-16,-3 0-12 16,7 0 4-16,-3 0-48 0,-5-7 24 15,1-3-136 1,3-1 88-16,1 1 4 16,-1 3 40-16,5 0 44 15,-5 0-12-15,4 7 116 16,5 0-72-16,-1 11 40 15,4-4-52-15,4 0 12 16,8 6-32-16,-1-2 44 0,9-1-36 16,-12-3 48-16,0 0-44 15,-8-4 36-15,-12-3-36 16,8 0-36-16,-11 0 0 0,-8-7-36 16,7-3 24-16,-7 7-56 31,-4-4 40-31,0 0-212 0,-4 7 132 0,-7 10-320 15</inkml:trace>
          <inkml:trace contextRef="#ctx0" brushRef="#br0" timeOffset="221722.6928">8043 7264 664 0,'4'-7'244'0,"7"7"-188"0,1 14-16 0,-8 0 24 16,-4 3-44-16,-4 7 88 16,-4 4-60-16,-7-4-224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37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29F3BA-646D-4B5E-8B18-CA55C81E173F}" emma:medium="tactile" emma:mode="ink">
          <msink:context xmlns:msink="http://schemas.microsoft.com/ink/2010/main" type="inkDrawing" rotatedBoundingBox="6055,939 11633,870 11635,1046 6057,1115" shapeName="Other"/>
        </emma:interpretation>
      </emma:emma>
    </inkml:annotationXML>
    <inkml:trace contextRef="#ctx0" brushRef="#br0">79 7 280 0,'-8'-4'104'0,"8"4"-84"0,-4-3 0 0,0-1 100 16,4 8-68-16,-3-4 32 15,3 3-48-15,-4 4 40 0,0 0-44 0,0-4-16 16,8 4-8-16,-8 4 0 16,4-5-4-16,-4 5 24 15,4-4-16-15,-4 3-4 16,4 0-4-16,-8 1 4 16,5-1-4-16,-5-3 8 15,4 0-8-15,-4 0-4 16,8-1 4-16,-8-2-16 15,8 3 8-15,-3-7-4 16,3 3 0-16,3 1 60 16,9-1-28-16,4 1 8 15,3-1-20-15,16-3 12 16,0 7-16-16,19-14 16 16,0 14-16-16,20-7 32 15,-9 3-24-15,36-6 4 16,-4-4-12-16,38 7-16 15,-19-7 4-15,62 0 48 16,-19 4-24-16,66-8 24 16,-12 1-24-16,54-7 44 15,-27 10-36-15,54-7-4 16,-31 4-16-16,28 0 20 16,-40 3-16-16,20-4 12 15,-46 5-12-15,11-1-16 16,-35 7 0-16,4-7 20 15,-38 0-8-15,-9-3-12 0,-26 10 0 0,0-4 4 16,-39 8 0-16,-4-4-20 16,-20 6 12-16,-3-2-4 15,-8 3 4-15,0-4 24 16,-11 8-8-16,-5-8 32 16,-7 4-24-16,-8 0 4 15,-7-7-12-15,-9 0-16 16,-3 3 4-16,7-6-260 15,1 3 144-15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5.3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3A48CA-3843-48A6-8BFC-2160D065FCF4}" emma:medium="tactile" emma:mode="ink">
          <msink:context xmlns:msink="http://schemas.microsoft.com/ink/2010/main" type="inkDrawing" rotatedBoundingBox="12339,4589 12693,4600 12691,4636 12337,4626" semanticType="callout" shapeName="Other">
            <msink:destinationLink direction="to" ref="{557FBED4-68A4-42E0-849C-A4813680EB36}"/>
          </msink:context>
        </emma:interpretation>
      </emma:emma>
    </inkml:annotationXML>
    <inkml:trace contextRef="#ctx0" brushRef="#br0">-4 13 736 0,'0'-7'272'0,"0"7"-208"0,0-3-20 15,0-1 52 1,0 8-60-16,0-4 68 15,0 0-64-15,0 0 8 16,8 6-28-16,4 1 32 16,3 0-28-16,5 0-12 31,7 0-8-15,11-7-4-16,-3 3 0 0,0-6 8 0,0 3-4 0,-4-3 16 15,0-1-12-15,-8-3 16 16,-4 7-16-16,-7-7 128 15,-4 4-72-15,-12-1-20 16,4 4-28-16,-4 0-24 0,0 4 4 16,-4-1 4-16,8 4 0 0,0-3 32 15,8 3-16-15,0-4-224 16,0 4 112-16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1:10.1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64B405-28D3-415E-9B3D-909A21F1F828}" emma:medium="tactile" emma:mode="ink">
          <msink:context xmlns:msink="http://schemas.microsoft.com/ink/2010/main" type="writingRegion" rotatedBoundingBox="21558,17696 21714,16561 22725,16700 22568,17835"/>
        </emma:interpretation>
      </emma:emma>
    </inkml:annotationXML>
    <inkml:traceGroup>
      <inkml:annotationXML>
        <emma:emma xmlns:emma="http://www.w3.org/2003/04/emma" version="1.0">
          <emma:interpretation id="{8A4D74DB-6542-475B-B451-653D8B294374}" emma:medium="tactile" emma:mode="ink">
            <msink:context xmlns:msink="http://schemas.microsoft.com/ink/2010/main" type="paragraph" rotatedBoundingBox="21558,17696 21714,16561 22725,16700 22568,17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1C9E4A-5F1E-430C-95CA-3CBF093540D0}" emma:medium="tactile" emma:mode="ink">
              <msink:context xmlns:msink="http://schemas.microsoft.com/ink/2010/main" type="line" rotatedBoundingBox="21558,17696 21714,16561 22725,16700 22568,17835"/>
            </emma:interpretation>
          </emma:emma>
        </inkml:annotationXML>
        <inkml:traceGroup>
          <inkml:annotationXML>
            <emma:emma xmlns:emma="http://www.w3.org/2003/04/emma" version="1.0">
              <emma:interpretation id="{034BD119-A38C-4EBE-BCEE-EAA3C7A080E6}" emma:medium="tactile" emma:mode="ink">
                <msink:context xmlns:msink="http://schemas.microsoft.com/ink/2010/main" type="inkWord" rotatedBoundingBox="21558,17696 21714,16561 22725,16700 22568,17835"/>
              </emma:interpretation>
            </emma:emma>
          </inkml:annotationXML>
          <inkml:trace contextRef="#ctx0" brushRef="#br0">7617 6102 592 0,'-4'-14'220'0,"8"11"-172"0,-4-11-12 16,0 10 136-16,-4-2-100 15,-3-5 24-15,-5 1-56 0,-7 0 0 16,-5 3-24-16,-7 0 44 0,8 3-32 16,-8 4-4-16,4 4-16 15,-4 10 64-15,-4-1-40 16,4 5 40-16,0 2-40 16,8 11-28-16,4 0-4 15,3-3 8-15,5-1-4 16,11 1-4-16,0-4 4 15,11 7 12-15,5-7-8 16,7-4 40-16,0-2-24 0,4-5 56 16,4 1-44-16,-4-7-236 15,0-4 108-15,-7-3-232 16,-5-3 184-16,-11-4-268 16,-8 0 232-1,-3 0-144-15</inkml:trace>
          <inkml:trace contextRef="#ctx0" brushRef="#br0" timeOffset="165.8794">7242 6236 780 0,'0'-3'288'0,"7"3"-224"0,1-4-20 16,8 4 120-16,7 0-100 16,4 0 28-16,19 4-56 15,5-8-12-15,7 8-16 16,4 2 4-16,-4 1-8 0,-8 0-820 15,-19 0 444-15,-12-7 104 16</inkml:trace>
          <inkml:trace contextRef="#ctx0" brushRef="#br0" timeOffset="-465.3664">7064 5768 716 0,'-39'-7'264'0,"39"7"-204"0,4 0-16 16,-4 0 124-16,27 0-56 15,8 7-52-15,7-3 12 16,9 3-48-16,11-7-4 0,15 0-12 16,20-4 20-16,11 4-16 15,-3 0 24-15,-9 0-24 16,-18 0 40-16,-8-3-28 16,-12-1 12-16,-12-3-20 15,-23 7-112-15,-7-3 48 16,-16 3-392-16,-12 3 240 15,8 8-360 1</inkml:trace>
          <inkml:trace contextRef="#ctx0" brushRef="#br0" timeOffset="-795.755">7009 5730 528 0,'-15'0'196'0,"15"0"-152"0,8-7-12 0,-1 7 124 15,1-3-92-15,4 0 44 16,7-4-64-16,4-4 4 15,4-2-32-15,8-5 0 0,8-2-8 0,-4-11 4 16,-1-4-8-16,-3-6 32 16,-4-7-20-16,-8 0 4 15,1 3-12-15,-5 7-24 16,-8 4 8-16,-3 10 20 16,0 7-4-16,-4 6-48 15,-8 4 24-15,4 7 28 16,-4 11-4-16,0 6 16 15,0 14-12-15,0 3 28 16,4 4-24-16,0 0 4 16,8 0-12-16,-4-7 12 15,0-4-12-15,4-6 48 16,-1-4-28-16,1-3 12 16,4-7-24-16,-4-7-104 15,7-7 44-15,1-3-104 0,3-11 84 16,-4-10-32-16,9-3 56 15,-5-8 24-15,-4-2 12 16,1 2 20-16,-4 8-8 16,-5 6 24-16,1 8-20 15,-4 3 48-15,0 6-32 16,-4 11 28-16,0 11-28 16,0 9 36-16,0 15-36 15,0 9-4-15,0 4-16 16,4 1 48-16,3-5-32 15,5-2 24-15,-4-11-28 0,-4-7 16 16,3 0-20-16,-14-7-352 16,7-10 184-16,-12-4-516 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2:14.2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7792E0-4B0D-46F3-825A-EAD03C84F155}" emma:medium="tactile" emma:mode="ink">
          <msink:context xmlns:msink="http://schemas.microsoft.com/ink/2010/main" type="inkDrawing" rotatedBoundingBox="1829,981 14388,1269 14383,1500 1824,1211" semanticType="underline" shapeName="Other">
            <msink:sourceLink direction="with" ref="{0CF90672-B94D-437D-826F-0A026DA1D967}"/>
          </msink:context>
        </emma:interpretation>
      </emma:emma>
    </inkml:annotationXML>
    <inkml:trace contextRef="#ctx0" brushRef="#br0">-2 103 260 0,'0'-11'96'0,"0"11"-76"0,8-3-4 15,-8-1 132 1,4 4-84-16,-4-3 80 15,8 6-84-15,0-3 12 16,-1 0-40-16,1 0 32 16,4 0-36-16,7 0-16 15,8 0-4-15,27-3 44 0,1 3-28 16,22-4 60 0,0 4-48-16,32 0 20 0,-9-10-36 15,40 3 0-15,-12 7-12 16,50-10-8-16,-8 3 4 0,51-3 12 15,-16 3-8-15,50-7 4 16,-30 11-4-16,65-4 48 16,-34 7-32-16,69-11 16 15,-39 15-24-15,66-1-36 16,-50 1 12-16,82 3 36 16,-55-4-16-16,89 1 8 15,-58 6-12-15,70-3-16 16,-63 3 4-16,71 11 12 15,-59-8-4-15,62 15 68 16,-57 0-40-16,34 9 24 16,-51-6-36-16,40-7 16 15,-47 7-20-15,50-3 28 16,-57-4-28-16,26 0-68 16,-46-7 28-16,27-3-344 15,-62-4 204-15,16-3-152 16,-59 0 184-16,0 7-176 15,-42 3 176-15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2:06.5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83A2DD8-6933-444E-9EFF-E5AA1E821122}" emma:medium="tactile" emma:mode="ink">
          <msink:context xmlns:msink="http://schemas.microsoft.com/ink/2010/main" type="writingRegion" rotatedBoundingBox="1727,111 22797,328 22608,18739 1537,18522"/>
        </emma:interpretation>
      </emma:emma>
    </inkml:annotationXML>
    <inkml:traceGroup>
      <inkml:annotationXML>
        <emma:emma xmlns:emma="http://www.w3.org/2003/04/emma" version="1.0">
          <emma:interpretation id="{74800DD3-34EC-4E63-9CDB-B693E4EA55B3}" emma:medium="tactile" emma:mode="ink">
            <msink:context xmlns:msink="http://schemas.microsoft.com/ink/2010/main" type="paragraph" rotatedBoundingBox="1724,112 13660,185 13651,1631 1715,1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F90672-B94D-437D-826F-0A026DA1D967}" emma:medium="tactile" emma:mode="ink">
              <msink:context xmlns:msink="http://schemas.microsoft.com/ink/2010/main" type="line" rotatedBoundingBox="1724,112 13660,185 13651,1631 1715,1557">
                <msink:destinationLink direction="with" ref="{127792E0-4B0D-46F3-825A-EAD03C84F15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0301D5-4297-4343-A9D3-A577EC4CE5D7}" emma:medium="tactile" emma:mode="ink">
                <msink:context xmlns:msink="http://schemas.microsoft.com/ink/2010/main" type="inkWord" rotatedBoundingBox="1724,112 4285,127 4276,1573 1715,15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-2686-1129 228 0,'-4'-28'84'0,"4"11"-64"0,0-17-8 16,-4 13 108 0,4 7-68-16,0-17 84 15,8 7-76-15,-8-7 92 16,0 7-88-16,0 0 112 0,0 7-100 0,0 0 16 15,0 6-56-15,-8 22-40 16,8 9 0-16,-8 25 16 16,0 3-4-16,-3 11 4 15,3-1-4-15,-11 8 4 16,3-8-8-16,-3 4 8 16,3-14-8-16,1-3 16 15,3-14-12-15,1-10 16 16,3-4-16-16,8-17 24 15,4 0-20-15,4-14-40 16,7 4 16-16,4-7-16 16,5 6 16-16,-1 4-8 15,4 4 8-15,8 6 8 16,0 4 4-16,7 0 0 16,12 3 0-16,-3-3 8 15,3 0-4-15,0-7 16 16,-7 4-12-16,-5-8 16 15,-7 4-16-15,-4-10-160 16,-4 3 80-16,0-7-96 16,-7-3 100-16,-13-11-56 15,13 11 76-15,-13-3 40 16,5-1 8-16,-12 4 4 16,8 10 0-16,-16-3 72 15,8 6-40-15,-19 18 48 0,7 3-48 16,-11 11 52-16,3 9-52 0,9 8-16 15,11-4-12-15,-4-6-8 16,19-1 0-16,5-16 16 16,7-5-8-16,4-20-20 15,4 4 4-15,0-18-68 16,-1 4 44-16,-7-24 12 16,-3 13 16-16,-17-13 20 15,1 13-8-15,-16-9 4 16,1 13-4-16,-13 3-16 15,5 4 4-15,3 6 40 16,1 4-24-16,3 7-20 16,0 7 4-16,28-7-8 15,7 0 4-15,35 0-80 16,3 4 48-16,5-8-92 16,0 4 76-16,-4-7-68 15,-8 1 68-15,-12-1 32 16,-11 3 16-16,-16-6 16 15,-3 10-4-15,-20-4 60 16,0 4-36-16,-15 0 76 16,-1 0-56-16,-11 7 72 15,8 0-68-15,4 4-36 16,7 2-12-16,8 15-4 16,12-1 0-16,7 4 0 15,5-3 0-15,11 3 0 0,0 0 0 16,-12-7-12-16,4 0 8 15,-11 0 12-15,0 0-4 16,-12 0 8-16,0-3-8 0,-12-4-4 16,-4-3 4-16,-3-4 12 15,0-3-8-15,-16-7-4 16,4 4 0-16,-4-8-24 16,12 1 12-16,-8-1-112 15,12-3 68-15,3-3-48 16,8 0 56-16,12-8-36 15,8 5 44-15,11-4 20 16,4-1 12-16,12-13-60 16,0 7 36-16,22-14 4 15,9 4 12-15,0-7 12 16,0 10 0-16,3-4 88 16,-19 8-48-16,-11 10 176 15,-12 6-120-15,-12-6 64 16,-7 7-96-16,-12 3 0 15,-8 7-40-15,-4 7-20 16,-3 6-8-16,-4 5 4 16,-1 2 0-16,9 8 0 15,-5-1 0-15,12 4-12 16,4 4 8-16,8-8-4 16,8-3 0-16,3 4 8 15,4-11 0-15,-4 4 0 16,5-4 0-16,-5 0-12 15,-3-3 8-15,-16 3 28 0,0 0-12 0,-20-3 4 16,5-4-8-16,-20-6 20 16,4 10-16-16,-8-11-12 15,8 1-4-15,8-4 4 16,7 0 0-16,24-11-212 16,8 1 116-16,26-21-304 15,5 0 224-15,19-24-52 31,-8 10 140-31,15 14 456 16,-3 7-196-16,15-3 112 16,-4-1-164-16,-34 25 48 15,-12 16-96-15,-12 5-12 16,-4 2-36-16,1 11 12 16,-1-7-24-16,-11 0-108 15,7 4 48-15,4-18-260 16,1 4 168-16</inkml:trace>
          <inkml:trace contextRef="#ctx0" brushRef="#br0" timeOffset="254.3218">-294-1047 508 0,'8'-6'188'0,"-8"6"-148"0,0 24-8 16,-12-4 168 0,20 11-116-16,-8 28-36 15,0-1-28-15,0 21-4 16,4 1-8-16,-4 33 16 15,0-6-16-15,-8 10-12 0,0-11 0 16,-15-13-48-16,0-20 24 0,-24-15-28 16,-7-17 32-16,-12-20 36 15,12-11-4-15,-12-20 36 16,16 0-28-16,7-25 40 16,20 4-32-16,27-17 120 15,15 7-80-15,36-11-28 16,10 18-24-16</inkml:trace>
        </inkml:traceGroup>
        <inkml:traceGroup>
          <inkml:annotationXML>
            <emma:emma xmlns:emma="http://www.w3.org/2003/04/emma" version="1.0">
              <emma:interpretation id="{60F6B121-A752-4D42-9517-516F3F06F21A}" emma:medium="tactile" emma:mode="ink">
                <msink:context xmlns:msink="http://schemas.microsoft.com/ink/2010/main" type="inkWord" rotatedBoundingBox="5338,313 10019,342 10015,901 5335,8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51.6954">1131-1174 260 0,'0'-7'96'0,"0"7"-76"0,3 7-4 0,-3-7 96 15,8 0-64-15,0 0 68 16,0 0-64-16,-1-7-12 16,5 14-24-16,0-14 52 15,-1 7-40-15,1-3 52 16,0-1-48-16,-5 1 4 16,1 3-24-16,-8-10 12 15,4 10-16-15,-20-7-20 16,5 7 4-16,-20-7 20 15,4 7-4-15,-20-4-4 16,9 8 0-16,-9 3-24 16,8 0 12-16,-7 3 20 15,7 7-4-15,-3 4 60 16,7-1-40-16,4 32 8 16,11-11-24-16,17 18-16 15,6-4 0-15,21-3 20 16,11-11-8-16,34-10 4 15,1-11-4-15,31-13 4 16,-9-3-8-16,1-21-36 16,-15-1 16-16,-5-20-40 15,1 4 36-15,-28-7-4 16,-3-1 16-16,-28 8 24 16,5 7-8-16,-20 9 60 0,0 11-40 0,-20 7 24 15,5 7-32-15,-4 21 0 16,7 3-12-16,4 14-16 15,8-4 4-15,0 0 4 16,16-6 0-16,-1-4 16 16,8-7-8-16,8-11-12 15,0-2 0-15,4-11-24 16,-4 0 16-16,-4-17-56 16,-4 3 36-16,-15-24-56 15,0 7 52-15,-16-7 8 16,4 7 16-16,-7 4 56 15,3 2-24-15,0 1 16 16,8 18-20-16,8-5-36 16,4 8 12-16,7 3 0 15,4 0 8-15,0 3-12 16,5 8 8-16,-5-5 28 16,4 1-12-16,0-7 4 15,0 0-8-15,-4 0-8 16,-3 0 4-16,-5 4 12 15,1 6-8-15,-9 7 48 16,5 11-28-16,-8-4-16 16,0 3-4-16,0-3 8 15,-1 1-8-15,1-8-4 16,0-3 0-16,0-8 12 0,4 1-8 0,-4-17-20 16,0 3 4-16,7-10-56 15,-3-4 32-15,0-13-72 16,7 6 60-16,-7 1 0 15,3-1 28-15,-3 8 20 16,4 9 0-16,3 11 96 16,5 7-56-16,18 10 68 15,9 4-60-15,11 0-20 16,4 6-20-16,15-16 8 16,-3 2-12-16,15-13 16 15,-8 0-16-15,-3-13-72 16,-5 2 32-16,-11-16-92 15,-19 9 68-15,-20-6 20 16,-12-3 20-16,-22-4 16 16,-5 3 0-16,-15 4 32 15,0 7-16-15,-7 10 84 16,3 14-56-16,0 3 40 16,12 14-48-16,0 11-20 15,11 3-8-15,8 10 24 16,12-7-16-16,11-10-12 15,1-3-8-15,18-11-156 16,-3-14 88-16,4-6-272 16,0-11 196-16,-5-10-56 15,-14 3 120-15,-9-13 68 0,-3 0 12 0,-16-11 60 32,4 7-28-32,-11-7 108 0,3 11-76 0,-7 3 276 15,7 10-192-15,1 7 88 16,7 11-136-16,8 17 16 15,4 10-68-15,7 27-8 16,4 8-20-16,-7 13 16 16,3 1-20-16</inkml:trace>
          <inkml:trace contextRef="#ctx0" brushRef="#br0" timeOffset="3722.4065">3209-964 364 0,'-11'-14'132'0,"11"14"-100"0,11-7-12 0,-11 4 112 15,0 6-76-15,-11 8 76 16,11 2-76-16,-8 15 48 16,8 3-60-16,0 3 4 15,0 1-28-15,-4-4-40 16,12-4 12-16,-4-9 64 16,4-1-32-16,7-14-24 15,-3 1-4-15,-1-15-44 16,-3 1 28-16,4-11-180 15,3-6 112-15,-7-4-84 16,-4 7 100-16,7 0 64 16,1 10 8-16,-4 14 192 15,-1 10-104-15,5 4 164 0,0 10-144 16,7 4-8 0,0-1-60-16,8-3-28 15,4 0-8-15,4-10 48 0,4-4-28 0,0-10-168 16,-4 4 76-16,-8-11-144 15,-4-3 124-15,-4-8-168 16,-3 5 144-16,-9-15-52 16,5 4 96-16,-8 0 120 15,4 10-28-15,-4 4 220 16,-1 3-136-16,1 7 100 16,4 7-120-16,-4-7 40 15,0 10-72-15,3 0-24 16,1 4-20-16,0-7 16 15,0 7-16-15,-12-14 32 16,0 7-28-16,-8 3 12 16,1-6-16-16,-12 2-16 15,3 1 0-15,-7 4 20 16,4-1-8-16,3 7-56 16,13-3 24-16,3 0 4 15,12-1 8-15,7 1-8 16,4 3 12-16,12-10 20 15,0 4-4-15,8-11 16 16,0 0-16-16,11-11-64 16,-3 4 28-16,7-17-60 15,-8 7 52-15,1-10 44 16,-12 3-4-16,-5-21-12 16,1 7 0-16,-7-17 20 0,-5 14-4 0,-15-11-12 15,4 18 0-15,-20 3 56 16,12 13-28-16,-15 11 52 15,3 7-44-15,-4 25 4 16,5 9-24-16,-1 21 12 16,8 0-16-16,-7 4-48 15,11-1 24-15,0-17-296 16,0-3 172-16,-8-14-296 16,4 0 252-16</inkml:trace>
          <inkml:trace contextRef="#ctx0" brushRef="#br0" timeOffset="4472.943">3883-885 436 0,'-8'-62'160'0,"8"62"-124"0,12-7-8 0,-1-3 132 15,5 10-92-15,27-7 60 16,3 7-72-16,20 0-24 16,3 7-20-16,5 3 0 15,0-3-8-15,-5 4 16 16,-11-5-12-16,-7 5 4 15,-13-8-4-15,-14-3 20 16,-9 4-16-16,-15-8 4 16,-4 1-8-16,-7 3 12 15,-1 0-12-15,0 3-4 16,5 11 0-16,-1 7 4 16,4 6-4-16,4 4 40 15,4 4-20-15,4-4 20 16,3-4-24-16,5-6 0 0,-5-1-12 15,9-9 28-15,3-4-20 0,-4-11-24 16,4 4 4-16,-7-7-116 16,3 7 68-16,-15-17-92 15,8 7 80-15,-1-14 8 16,-11 6 32-16,0-2 24 16,0 6 4-16,-11 7 96 15,11 11-56-15,11 9 112 16,-3-2-84-16,8 9 8 15,7 1-48-15,4 0-4 16,4-1-16-16,-4-3 28 16,8 1-24-16,-4-15-12 15,-4 4-8-15,-8-11-136 16,-7 4 72-16,-4-6-108 16,-4-1 96-16,-4-10-64 15,0 6 84-15,-4-13 24 16,-4 7 20-16,8-4 52 15,0 8-24-15,0-1 104 16,12 10-64-16,3 8 92 16,0 3-84-16,9 0 52 15,-1 3-68-15,16-7 16 16,-1 1-40-16,20-8-8 16,4 4-8-16,4-10 20 15,-8 7-12-15,-15-15-32 0,-8 8 12 0,-20 3-68 16,-3-7 40-16,-24-3 16 15,1 10 16-15,-20 4 20 16,3-1-8-16,-6 8 128 16,10 6-72-16,9 4 40 15,7 3-60-15,28 0-8 16,11 1-20-16,15-8-196 16,4 7 96-16</inkml:trace>
        </inkml:traceGroup>
        <inkml:traceGroup>
          <inkml:annotationXML>
            <emma:emma xmlns:emma="http://www.w3.org/2003/04/emma" version="1.0">
              <emma:interpretation id="{4CA371EB-F8EE-4682-939D-6797538CE555}" emma:medium="tactile" emma:mode="ink">
                <msink:context xmlns:msink="http://schemas.microsoft.com/ink/2010/main" type="inkWord" rotatedBoundingBox="11077,330 13659,346 13655,974 11073,958"/>
              </emma:interpretation>
              <emma:one-of disjunction-type="recognition" id="oneOf2">
                <emma:interpretation id="interp2" emma:lang="" emma:confidence="0">
                  <emma:literal>make</emma:literal>
                </emma:interpretation>
                <emma:interpretation id="interp3" emma:lang="" emma:confidence="0">
                  <emma:literal>meds</emma:literal>
                </emma:interpretation>
                <emma:interpretation id="interp4" emma:lang="" emma:confidence="0">
                  <emma:literal>media</emma:literal>
                </emma:interpretation>
                <emma:interpretation id="interp5" emma:lang="" emma:confidence="0">
                  <emma:literal>melee</emma:literal>
                </emma:interpretation>
                <emma:interpretation id="interp6" emma:lang="" emma:confidence="0">
                  <emma:literal>Meda</emma:literal>
                </emma:interpretation>
              </emma:one-of>
            </emma:emma>
          </inkml:annotationXML>
          <inkml:trace contextRef="#ctx0" brushRef="#br0" timeOffset="5419.393">6546-1105 300 0,'-27'-24'112'0,"23"24"-88"0,0-7-8 0,4 4 84 16,8 6-60-16,0 0 28 16,7 8-40-16,13 6 44 15,-5 7-40-15,4 21-8 16,0 6-12-16,0 8 24 15,-8-1-20-15,-11-6 12 16,0-11-16-16,-8-10 116 16,0-7-72-16,0-13 32 15,0-4-52-15,0-25 4 16,8-2-24-16,-1-32-16 16,13 0-4-16,3-20-32 15,-11 10 20-15,15 0-64 16,0 14 44-16,-4 14-20 0,4 10 36 15,-8 24-8-15,1 10 16 0,-20 45 52 32,-4-3-20-32,-12 27 8 15,-3 0-16-15,7-14 12 0,9-10-16 16,-5-17 84 15,4-7-48-31,4-14 24 0,8-13-40 0,15-21 8 0,4-1-20 16,8-30-88-16,4 0 40 0,7-24-124 15,-3 17 92-15,-1-11-44 16,-3 22 64-16,-8 9 24 16,-4 11 16-1,-8 14 144-15,-3 10-76 0,-12 27 88 16,-4 4-88-16,-8 18 92 16,0 6-92-16,-3 0-4 15,-1-4-36-15,4-9 0 16,4-1-12-16,-3-17 12 15,7-3-16-15,-4-11-172 16,8 4 92-16,-4-14-300 16,4 3 208-16</inkml:trace>
          <inkml:trace contextRef="#ctx0" brushRef="#br0" timeOffset="6170.4296">7433-782 436 0,'-16'11'160'0,"16"-11"-124"0,4 0-8 0,-4-4 88 15,8 8-68-15,7-15 24 16,5 8-40-16,11-4-4 16,4-10-16-16,3-7 0 15,1 7-4-15,-8-4-8 16,-8 7 4-16,-15-3-4 15,-8 7 0-15,-27 3-12 16,0 0 8-16,-12 14 4 16,0 10 0-16,-3 0 68 15,11 11-36-15,4 6-12 16,11 4-12-16,12-4 24 16,8 1-16-16,27-8 48 15,8-3-36-15,31-6-4 16,3-1-16-16,16-14-76 15,-11-3 36-15,7-3-40 16,-8-8 40-16,-3-6 28 16,-9 4 4-16,-14-18 20 15,-9 3-12-15,-15-17 24 16,-7-3-20-16,-16-3-12 16,0 13-4-16,-20 3 56 15,4 11-28-15,-11 10-12 16,4 14-4-16,-4 14-20 15,3 10 8-15,1 14 12 16,3 0-4-16,5 10-12 16,3-7 4-16,-3-6 40 15,3 3-24-15,4-11 0 0,4 1-8 0,4-15-164 16,11 1 88 0,1-14-84-16,11-3 88 0,19-28-88 15,-3 0 92-15,11-34-112 16,-7 3 100-16,14-21-120 31,-22 21 112-31,-12 24 376 16,-15 14-156-16,3-14 88 15,5 11-132-15,-28 20 56 16,0 14-84-16,-15 27 64 16,4 11-72-16,-8 24-32 15,3 0-12-15,1-1 12 16,12-9-12-16,-1-8-4 15,4-2-4-15,4-22-32 16,4 1 16-16,0-15-180 16,4 1 104-16</inkml:trace>
          <inkml:trace contextRef="#ctx0" brushRef="#br0" timeOffset="6756.4811">8741-1170 416 0,'-11'-18'152'0,"11"18"-116"0,-12-3-12 15,0 3 136-15,5 3-92 0,-9 1-8 16,5 6-40-16,-5 0-24 16,8 4 0-16,-3 0-48 15,15 3 24-15,-8 0 16 16,4 4 8-16,0 0-8 15,-4 3 8-15,-8 3 4 16,8 4 0-16,-3 11 8 16,-5-8-4-16,0 7-12 15,1-3 4-15,7-3 28 16,8-4-12-16,0-7 12 16,7-4-12-16,1-13 0 15,7 0-4-15,4-10-8 16,8 3 4-16,0-14-4 15,0 3 0-15,8-9 16 16,0 3-8-16,-1-11-4 16,-3 4 0-16,-4-7 40 15,-4 10-24-15,-15-3 112 16,0 7-72-16,-16-4 28 16,-4 15-52-16,-11-1 40 15,-1 3-44-15,-11 15-8 16,8-8-12-16,0 11-28 15,7-4 8-15,9 0-48 16,7 4 28-16,11-3-92 16,5-1 68-16,3-3-12 0,4 3 40 15,4 4 12-15,-3 0 12 0,-1 6 32 16,-4 4-16-16,-3-3 56 16,3 6-40-16,-3-9 20 31,3 2-32-31,0-2-564 0,1-1 296 0</inkml:trace>
        </inkml:traceGroup>
      </inkml:traceGroup>
    </inkml:traceGroup>
    <inkml:traceGroup>
      <inkml:annotationXML>
        <emma:emma xmlns:emma="http://www.w3.org/2003/04/emma" version="1.0">
          <emma:interpretation id="{DDC1A0BB-7D61-481F-BA32-5CAC89A82F6D}" emma:medium="tactile" emma:mode="ink">
            <msink:context xmlns:msink="http://schemas.microsoft.com/ink/2010/main" type="paragraph" rotatedBoundingBox="4582,1298 12391,1572 12353,2647 4545,23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20685A2-16AD-4868-AA91-00FC2F8572C1}" emma:medium="tactile" emma:mode="ink">
              <msink:context xmlns:msink="http://schemas.microsoft.com/ink/2010/main" type="line" rotatedBoundingBox="4582,1298 12391,1572 12353,2647 4545,2373"/>
            </emma:interpretation>
          </emma:emma>
        </inkml:annotationXML>
        <inkml:traceGroup>
          <inkml:annotationXML>
            <emma:emma xmlns:emma="http://www.w3.org/2003/04/emma" version="1.0">
              <emma:interpretation id="{B1C05450-B6DF-492B-A4A2-2378A791A9B4}" emma:medium="tactile" emma:mode="ink">
                <msink:context xmlns:msink="http://schemas.microsoft.com/ink/2010/main" type="inkWord" rotatedBoundingBox="4576,1478 6388,1542 6368,2120 4556,205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4589.1363">275 82 280 0,'8'-34'104'0,"0"23"-84"0,-5-9 0 0,-3 13 136 16,8 3-88-16,0-2 16 16,0 6-48-16,-4 6 72 15,-1 5-60-15,5 20 4 16,0 7-32-16,-8 20 24 15,4 1-28-15,-16-1 32 16,4 1-32-16,-15-18-4 16,4-3-8-16,-16-7 12 15,4-11-8-15,-15-16 16 16,3-4-16-16,-3-21 16 16,11-3-16-16,4-28-4 15,15 1 0-15,16-11-32 16,12 14 16-16,19 3-32 15,4 17 28-15,19-9 4 16,-4 19 12-16,8 1 16 16,-4 7-8-16,8-1-12 15,-7 8 0-15,7 0 28 16,-8 3-12-16,4 0 4 16,-8 3-8-16</inkml:trace>
          <inkml:trace contextRef="#ctx0" brushRef="#br0" timeOffset="44996.8238">833 364 548 0,'-28'11'204'0,"28"-11"-156"0,-7 0-16 16,7 0 60 0,15 6-56-16,1-6 68 15,7 4-64-15,8-4 8 16,11 0-28-16,9-4-4 16,7 4-8-16,8-3-156 15,-1 0 80-15,-3-4-288 16,-15 0 196-16</inkml:trace>
          <inkml:trace contextRef="#ctx0" brushRef="#br0" timeOffset="44801.7025">840 86 488 0,'-11'0'180'0,"11"0"-140"0,11 3-12 0,-3-3 56 16,0 0-52-16,11-3 4 15,12 3-20-15,16-4 8 16,7 4-16-16,4 0-20 16,-4 4 4-16</inkml:trace>
          <inkml:trace contextRef="#ctx0" brushRef="#br0" timeOffset="45257.9931">1069-11 340 0,'-24'0'128'0,"24"0"-100"0,0 24-8 0,-3-7 112 16,-1 1-76-16,-4 26 24 16,0 5-48-16,-7 9 40 15,3 1-40-15,0 3 20 16,-3-7-32-16,-4-7-8 16,11-10-8-16,-8-7 48 15,9-4-28-15,-1-10-44 16,8 1 8-16</inkml:trace>
          <inkml:trace contextRef="#ctx0" brushRef="#br0" timeOffset="45610.4298">1696 3 652 0,'-16'17'244'0,"16"-17"-192"0,-50 35-12 15,27-8 84 1,7 1-76-16,-7 20 24 16,4 3-40-16,-1 4 4 0,9-6-20 0,7-8-16 15,4-3-4-15,11-11 40 16,5-6-24-16,11-11 24 16,12-3-20-16,-1-10 0 15,-3-4-8-15,0-24-16 16,0 10 4-16,-8-34-16 15,-4 10 12-15,-19-6-12 16,8 3 8-16,-20-1 16 16,-4 22 0-16,-7-4 60 15,4 14-36-15,-1 3 24 16,4 7-32-16,9 4-44 16,6 3 12-16,17 3-296 15,3 4 168-15</inkml:trace>
        </inkml:traceGroup>
        <inkml:traceGroup>
          <inkml:annotationXML>
            <emma:emma xmlns:emma="http://www.w3.org/2003/04/emma" version="1.0">
              <emma:interpretation id="{F067726F-57CC-4F0A-8FB0-DB6558573E65}" emma:medium="tactile" emma:mode="ink">
                <msink:context xmlns:msink="http://schemas.microsoft.com/ink/2010/main" type="inkWord" rotatedBoundingBox="6938,1974 6962,1974 6958,2064 6935,206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5731.7517">2396 440 664 0,'-3'45'244'0,"3"-45"-188"0,-24 44-16 15</inkml:trace>
        </inkml:traceGroup>
        <inkml:traceGroup>
          <inkml:annotationXML>
            <emma:emma xmlns:emma="http://www.w3.org/2003/04/emma" version="1.0">
              <emma:interpretation id="{3CF05366-AA85-4F9E-9A8A-8181E38825DF}" emma:medium="tactile" emma:mode="ink">
                <msink:context xmlns:msink="http://schemas.microsoft.com/ink/2010/main" type="inkWord" rotatedBoundingBox="8945,1551 10247,1597 10213,2572 8910,25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6887.9294">4913 306 332 0,'-8'-7'120'0,"8"7"-92"0,0 3-8 0,0-3 36 16,0 7-36-16,-8 0 52 15,8 7-40-15,0 3 48 16,-4 0-48-16,-3 4 56 15,-1 3-52-15,-4 4 28 16,4-1-36-16,-3 4 16 16,3 0-24-16,0 7 0 15,5 0-12-15,-5 10-16 16,16-3 4-16,-12 6 4 16,4-3 0-16,-8-3 8 15,0-4-4-15,-7-6 76 16,3-8-44-16,-7-6 48 15,7-4-48-15,-15-6 60 16,8 2-56-16,-20-20 36 16,12 4-44-16,-12-11 8 15,8 7-24-15,-11-17-8 16,7 10-4-16,0-10 4 16,8 7-4-16,-4-3-20 15,11 6 8-15,5 0-32 16,3 4 24-16,12-11-356 15,8 11 204-15</inkml:trace>
          <inkml:trace contextRef="#ctx0" brushRef="#br0" timeOffset="46481.8492">4464 234 508 0,'-12'3'188'0,"12"-3"-148"0,-12 7-8 0,9-7 148 15,6 0-104-15,-3 0 76 16,0 3-88-16,4-3-8 16,4 7-36-16,8-7 24 15,3 7-28-15,23-10 20 16,5 3-20-16,19 0 8 15,3 6-12-15,1-2 0 16,-12 3-4-16,0-4-8 16,-11 4 4-16,-13-3 12 15,-3 2-8-15,-15-6 16 16,3 4-16-16,-7-4-180 16,-12 0 96-16,0 3-308 15,0 4 216-15</inkml:trace>
          <inkml:trace contextRef="#ctx0" brushRef="#br0" timeOffset="47624.5988">4584 55 364 0,'-4'-4'132'0,"4"4"-100"0,0 0-12 0,0 0 112 16,0 0-76-16,0 0 92 15,0 0-84-15,0 0 12 16,0 0-44-16,0 0 32 16,0 0-36-16,4 0 28 15,7 4-28-15,9-4 36 16,7 3-36-16,19-3 4 15,-3 3-20-15,7-3 12 16,-7 4-16-16,3-4-4 16,-3 0 0-16,-8 0 4 15,-8 0-4-15,-4-4 24 16,-4 4-16-16,-7-6 24 16,-1 2-24-16,-3-3-4 15,0 7-4-15,-4-3-16 16,4 3 8-16</inkml:trace>
          <inkml:trace contextRef="#ctx0" brushRef="#br0" timeOffset="48177.7207">5381 643 488 0,'12'3'180'0,"-12"-3"-140"0,31 0-12 0,-12 0 144 16,4 4-100-16,4-1-12 15,4 1-36-15,-4-1-20 16,1 1 0-16,2-1-288 16,-2 1 156-16</inkml:trace>
          <inkml:trace contextRef="#ctx0" brushRef="#br0" timeOffset="48014.1305">5524 523 476 0,'-27'-4'176'0,"27"4"-136"0,-11 0-12 0,3 0 216 15,8 0-140-15,4 0 36 16,3 4-84-16,9-4 4 16,-4 3-40-16,15 0 0 15,0 1-12-15,-8-1 36 16,8 1-20-16,0 3-340 15,-7 0 172-15</inkml:trace>
        </inkml:traceGroup>
        <inkml:traceGroup>
          <inkml:annotationXML>
            <emma:emma xmlns:emma="http://www.w3.org/2003/04/emma" version="1.0">
              <emma:interpretation id="{B80D1003-B1AF-4212-8553-270891511561}" emma:medium="tactile" emma:mode="ink">
                <msink:context xmlns:msink="http://schemas.microsoft.com/ink/2010/main" type="inkWord" rotatedBoundingBox="10798,1517 12391,1572 12362,2378 10770,2322"/>
              </emma:interpretation>
              <emma:one-of disjunction-type="recognition" id="oneOf6"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[</emma:literal>
                </emma:interpretation>
                <emma:interpretation id="interp12" emma:lang="" emma:confidence="0">
                  <emma:literal>€</emma:literal>
                </emma:interpretation>
                <emma:interpretation id="interp13" emma:lang="" emma:confidence="0">
                  <emma:literal>F</emma:literal>
                </emma:interpretation>
                <emma:interpretation id="interp1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49258.1306">7770 309 508 0,'34'-10'188'0,"-34"10"-148"0,12 0-8 16,-12 0 60 0,0 0-56-16,0-4 48 15,0 1-48-15,-19-4-28 0,7 0-8 0,-31-7 0 16,13 8 0-16,-29-8 0 15,13 4 0-15,-8-1 32 16,11 4-16-16,-3 0 64 16,15 7-44-16,-4-6 0 15,8 12-20-15,0-6-12 16,11 7 0-16,-3 4 12 16,7 6-8-16,-3-3-4 15,3 10 0-15,-3 3 20 16,3 1-12-16,0 6-4 15,-7 1-4-15,8 2-4 16,3-2 0-16,-4 3 16 16,4-4-8-16,-3 4 4 15,7-4-4-15,-4-3 12 16,4 0-12-16,-3-7 16 16,3 0-16-16,-4-6-4 15,8-1 0-15,-4-7 4 16,8 1-4-16,-4-8-4 15,4 4 4-15,0-7-24 16,3 3 12-16,9-3 56 16,3 4-24-16,5-4 8 15,6 0-20-15,5 0-8 16,0 0 0-16,0 0 48 16,-4 7-28-16,0-1-36 15,-4 1 4-15,-8-3-280 0,1-1 156 0,-9-3-180 16,-3 0 176-1</inkml:trace>
          <inkml:trace contextRef="#ctx0" brushRef="#br0" timeOffset="49529.8837">7154 567 548 0,'-15'-10'204'0,"15"10"-156"0,19 3-16 0,-4-3 104 16,1 4-80-16,7-1 76 15,8 1-76-15,4-4 24 16,4 3-48-16,3-6-20 16,1 3-4-16,3-4 24 15,-3 4-16-15,-4-3 12 16,-5 3-16-16,-6-7-88 15,-1 4 44-15,-8-4-200 16,0 3 128-16</inkml:trace>
          <inkml:trace contextRef="#ctx0" brushRef="#br0" timeOffset="50188.6229">7340 48 352 0,'4'-4'132'0,"-4"4"-104"0,4 0-8 16,-4 0 96-1,0 0-68-15,0 0 76 16,0 0-68-16,0 0 40 15,0 0-56-15,0 0 32 0,7 4-40 0,1-4 60 16,4 3-52-16,-1-3 64 16,5 0-64-16,15-3 8 15,0 3-28-15,11-4 4 16,5 1-12-16,-1-1 12 16,1 4-16-16,-9-3-12 15,-10 6 0-15,-1-3 12 16,-8 0-4-16,-7 0 40 15,3 0-20-15,-11 0-24 16,4 0 0-16,-8 0-88 16,0 4 48-16,-8-1-424 15,4 1 256-15</inkml:trace>
          <inkml:trace contextRef="#ctx0" brushRef="#br0" timeOffset="48657.6631">6477 433 364 0,'19'7'132'0,"-19"-7"-100"16,15 24-12-16,-7-10 36 15,4 3-36-15,-8 4 44 16,3 3-36-16,-10 0-24 15,-1 0-4-15,-16 3 16 16,1-2-8-16,-20-5 60 16,8-3-40-16,-11 4 16 15,3-18-28-15,0-3 36 16,8 0-28-16,4-17 32 16,8 0-32-16,3-10-12 15,13 6-8-15,6-17-4 16,5 11 0-16,8-4-28 0,3 0 16 15,4 3 76-15,4 4-36 0,0 14 88 16,0-4-64-16,8 7 0 16,-4 7-32-1,8 0 76-15,0 7-52 0,7-7 32 16,-3 7-44-16,3 0 8 16,1 0-24-16,-1-7 0 15,-7 0-8-15,-8-4-8 16,0 4 4-16,-8-7-340 15,-4 4 184-15,1-1-352 16,-1 4 284-16</inkml:trace>
        </inkml:traceGroup>
      </inkml:traceGroup>
    </inkml:traceGroup>
    <inkml:traceGroup>
      <inkml:annotationXML>
        <emma:emma xmlns:emma="http://www.w3.org/2003/04/emma" version="1.0">
          <emma:interpretation id="{2E613D6B-92B4-4720-AC69-01461651D599}" emma:medium="tactile" emma:mode="ink">
            <msink:context xmlns:msink="http://schemas.microsoft.com/ink/2010/main" type="paragraph" rotatedBoundingBox="3648,2801 21242,2596 21259,4063 3665,42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29451E-2481-485E-A838-8C476ECD43BF}" emma:medium="tactile" emma:mode="ink">
              <msink:context xmlns:msink="http://schemas.microsoft.com/ink/2010/main" type="line" rotatedBoundingBox="3648,2801 21242,2596 21259,4063 3665,4268"/>
            </emma:interpretation>
          </emma:emma>
        </inkml:annotationXML>
        <inkml:traceGroup>
          <inkml:annotationXML>
            <emma:emma xmlns:emma="http://www.w3.org/2003/04/emma" version="1.0">
              <emma:interpretation id="{9D66B17A-70E6-4A21-B944-9BA324650C2B}" emma:medium="tactile" emma:mode="ink">
                <msink:context xmlns:msink="http://schemas.microsoft.com/ink/2010/main" type="inkWord" rotatedBoundingBox="3649,2860 5967,2832 5978,3822 3660,384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4755.5232">856 1665 632 0,'11'-31'236'0,"-11"31"-184"0,0 10-16 0,0-3 116 15,0 0-92-15,0 10 52 16,0 7-64-16,-7 14 20 16,-1 4-40-16,-4 23-8 15,8 0-12-15,-7 14 4 16,7-10-8-16,-8-7 8 16,8-7-8-16,-7-10 40 15,3-7-20-15,0-18-4 16,8-2-12-16</inkml:trace>
          <inkml:trace contextRef="#ctx0" brushRef="#br0" timeOffset="55207.742">778 1988 748 0,'4'-13'276'0,"-4"13"-216"0,39-4-16 0,-16 1 68 16,0 3-72-16,20-4 8 16,3 1-28-16,12-4-128 15,1 7 60-15,-1-7-416 16,-8 4 260-16</inkml:trace>
          <inkml:trace contextRef="#ctx0" brushRef="#br0" timeOffset="55414.7764">941 1362 880 0,'-12'-10'328'0,"12"10"-256"0,31-14-16 15,0 4 88-15,8 3-88 16,23-3 24-1,0 6-48-15,11-3-32 0,-7 7 0 0,-12 0-460 16,-7 4 252-16</inkml:trace>
          <inkml:trace contextRef="#ctx0" brushRef="#br0" timeOffset="54998.6724">1405 1613 624 0,'-3'-10'228'0,"3"10"-176"0,-4 21-16 15,0-4 104 1,4-3-84-16,-4 10 4 16,4 3-36-16,-4 11 28 15,8 3-28-15,-4 18 4 16,4 3-16-16,-8 7 12 16,4-4-16-16,-8-6 32 15,4-8-24-15,-11-6-4 16,11-11-8-16</inkml:trace>
          <inkml:trace contextRef="#ctx0" brushRef="#br0" timeOffset="54047.6275">-898 1655 384 0,'-11'10'140'0,"14"-13"-108"0,-6-1-8 0,-1 1 76 16,8 6-60-16,-4-3 88 15,7 4-72-15,5-1 44 16,7-3-60-16,20 0 76 15,4 0-64-15,26 3 16 16,1 1-36-16,7-1-4 16,1 4-16-16,-5-7-16 15,5 0 0-15,-5 0 4 16,-7 0 0-16,-4 0 8 16,-12 0-4-16,-7-3-4 15,-4 3 4-15,-12-7 28 16,-8 7-16-16,-11-4 4 15,0 8-12-15,-16-4-8 16,4 7 4-16,-15 0-16 16,-1-1 8-16,-11 8-24 15,4 0 16-15,-8 14 4 16,4 3 8-16,-7 27-12 16,11 1 8-16,-8 13 20 0,4-3-8 15,0-7-4-15,11-7 0 0,-11-14-24 16,16-7 12-16,-12-10 48 15,15-3-20-15,-15-11 24 16,8-3-24 0,-8-10 8-16,7-4-16 0,-11-17 20 15,4 3-20-15,-11-30 4 16,10 6-8-16,-10-14 48 16,3 8-32-16,0-1-20 15,12 11-4-15,-8 6-8 16,12 11 0-16,-1 0 16 15,12 10-4-15,1 1-48 16,7 6 28-16,7 0-8 16,5 3 16-16</inkml:trace>
          <inkml:trace contextRef="#ctx0" brushRef="#br0" timeOffset="54514.8823">372 1779 652 0,'-31'10'244'0,"31"-10"-192"0,-35 24-12 0,12-3 68 15,3 3-68-15,-14 20 52 16,-1 5-52-16,-12 6-12 16,16-7-16-16,-7-3 0 15,3-8-8-15,12-6 16 16,7-3-12-16,8-11-268 15,12-3 144-15</inkml:trace>
          <inkml:trace contextRef="#ctx0" brushRef="#br0" timeOffset="54305.8803">54 1782 476 0,'8'-7'176'0,"-8"7"-136"0,20 7-12 16,-9 0 172 0,5 7-116-16,-1 10 28 15,8 3-68-15,12 11 60 0,-8 0-56 0,12 0-8 16,0 0-24-16,3-7 24 15,-3-4-24-15,-4-6 32 16,0-1-32-16,-16-6-4 16,0-3-8-16</inkml:trace>
        </inkml:traceGroup>
        <inkml:traceGroup>
          <inkml:annotationXML>
            <emma:emma xmlns:emma="http://www.w3.org/2003/04/emma" version="1.0">
              <emma:interpretation id="{A9BBF486-4B09-4CF7-B62F-1555FB0E1DED}" emma:medium="tactile" emma:mode="ink">
                <msink:context xmlns:msink="http://schemas.microsoft.com/ink/2010/main" type="inkWord" rotatedBoundingBox="6811,3445 7106,3441 7110,3778 6815,378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7344.5261">2249 2219 728 0,'24'7'268'0,"-24"-7"-208"0,34 0-16 16,-14 0 44 0,3 0-56-16,8 3-12 15,0 4-12-15,4-7-72 0,0 4 36 0,-4-8-356 16,0 11 208-16</inkml:trace>
          <inkml:trace contextRef="#ctx0" brushRef="#br0" timeOffset="57134.9679">2307 1954 424 0,'-19'-14'156'0,"11"11"-120"0,8-4-8 0,0 0 220 16,8 7-140-16,4-7 44 16,15 4-88-16,11-1-16 15,-3 4-28-15,4 0-4 16,-4 7-8-16,-4 0 20 15,-4 7-16-15</inkml:trace>
        </inkml:traceGroup>
        <inkml:traceGroup>
          <inkml:annotationXML>
            <emma:emma xmlns:emma="http://www.w3.org/2003/04/emma" version="1.0">
              <emma:interpretation id="{5DDE21D9-BB64-4223-843D-BDFAF5987726}" emma:medium="tactile" emma:mode="ink">
                <msink:context xmlns:msink="http://schemas.microsoft.com/ink/2010/main" type="inkWord" rotatedBoundingBox="7799,3190 9642,3168 9654,4132 7810,415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8401.8426">3937 1902 352 0,'-11'-3'132'0,"11"3"-104"0,-12-3-8 16,4-1 112-1,8 8-76-15,-11-4 48 16,-1 6-60-16,-4 5 12 16,9 2-36-16,-9 15 28 15,9 6-32-15,-9 8 20 0,12 2-20 16,0 1-16-16,8-4-4 0,0-6 28 16,12-8-12-16,-5-6 24 15,5 0-24-15,3-11 4 16,0-3-8-16,-3-7 4 15,-1 0-8-15,-3-10-20 16,7 3 8-16,-7-14-12 16,3 4 8-16,-11-11 16 15,0 8 0-15,-4-1-4 16,0 11 4-16,0 10 40 16,8 7-24-16,0 10 16 15,7 3-20-15,16 1-8 16,-4 0-4-16,16-4 20 15,7 0-12-15,-3-7-4 16,-1 1-4-16,-7-11 20 16,-8 0-12-16,-8-14 40 15,-4 4-28-15,-11-18 56 16,0 4-44-16,-8-24 12 16,0 3-32-16,-8-13-8 15,4 6-4-15,0 4-32 16,8 10 16-16,4 7-32 15,3 10 28-15,9 1-116 16,3 9 72-16</inkml:trace>
          <inkml:trace contextRef="#ctx0" brushRef="#br0" timeOffset="58808.4684">5025 1861 508 0,'0'-14'188'0,"0"14"-148"0,4-13-8 0,-4 6 88 16,4 3-72-16,-8-3 32 15,4 7-44-15,-12-3 32 16,4 3-40-16,-11 0 28 16,0 3-28-16,-12 4 0 15,4 7-16-15,-12 10 56 16,8-3-40-16,-4 20 60 16,12 7-52-16,4 4 0 15,15-4-20-15,15-3 16 16,13-11-20-16,10 4 24 15,1-7-24-15,4-7 12 16,0-7-12-16,-5-6-340 16,1-1 176-16,-15-3-468 15,-9 0 352-15</inkml:trace>
          <inkml:trace contextRef="#ctx0" brushRef="#br0" timeOffset="58976.9161">4789 2167 664 0,'8'-7'244'0,"-8"7"-188"0,23 0-16 0,-8 0 172 16,1 4-124-16,7-8 16 16,4 4-60-16,4 0 12 15,0 0-28-15,0 0-60 16,0 4 16-16,0-8-508 16,-4 1 288-16</inkml:trace>
          <inkml:trace contextRef="#ctx0" brushRef="#br0" timeOffset="57682.4229">3593 1930 456 0,'4'10'168'0,"-4"-10"-128"0,-4 73-16 15,0-32 68 1,8-3-56-16,-8 20 32 16,0-3-40-16,-12 11 28 15,1-8-32-15,-16 11 164 16,4-11-104-16,-12-3 68 15,4-10-88-15,-11-10 36 16,15-11-60-16,-4-21 24 16,8-3-36-16,4-27-148 15,7-4 64-15</inkml:trace>
          <inkml:trace contextRef="#ctx0" brushRef="#br0" timeOffset="57832.8229">3608 1658 964 0,'4'-7'360'0,"-4"7"-280"0,-4 7-24 0,0-3-40 16,4 6-20-16,4 0-76 15,8 7 44-15,3 4-672 16,5 0 388-16</inkml:trace>
        </inkml:traceGroup>
        <inkml:traceGroup>
          <inkml:annotationXML>
            <emma:emma xmlns:emma="http://www.w3.org/2003/04/emma" version="1.0">
              <emma:interpretation id="{B3B712C1-760F-4EC7-9676-B70EF1253AED}" emma:medium="tactile" emma:mode="ink">
                <msink:context xmlns:msink="http://schemas.microsoft.com/ink/2010/main" type="inkWord" rotatedBoundingBox="10198,2857 11676,2840 11688,3916 10210,393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0879.2484">6295 1754 312 0,'7'-17'112'0,"-3"14"-84"0,0-1-12 0,-4 1 72 16,0-1-52-16,-8-2 12 16,5 2-28-16,-13-3-12 15,1 7-4-15,-16 0 4 16,7 4-4-16,-22-4-20 16,7 3 8-16,-19-3-12 15,8 0 8-15,-8 0 36 16,15 0-16-16,1 0 28 15,11 0-24-15,4 0 68 16,11 0-48-16,1 0-20 16,11 0-12-16,-8 4 44 15,8 6-24-15,-11 17-28 16,7 4 4-16,-11 35 28 16,7 3-16-16,-3 6 8 15,7-6-8-15,-4-7 4 16,4-7-8-16,1-10 40 15,3-11-20-15,-4-6 32 0,4-4-32 0,0-7 12 16,4-3-20-16,4-7 8 16,4-4-12-16,7-3 20 15,9 0-20-15,14 0 32 16,9 0-28-16,11 4-4 16,-4 6-8-16,8-7 20 15,-16 4-12-15,1 4-92 16,-8-5 44-16</inkml:trace>
          <inkml:trace contextRef="#ctx0" brushRef="#br0" timeOffset="61076.2725">5695 2157 624 0,'-12'-21'228'0,"12"21"-176"0,8 0-16 15,0 0 116 1,7 0-92-16,12-3 28 16,8 3-52-16,15-10-12 15,1 6-16-15,3-6-492 16,0 6 268-16</inkml:trace>
          <inkml:trace contextRef="#ctx0" brushRef="#br0" timeOffset="61272.7948">5946 1369 748 0,'16'-24'276'0,"-16"24"-216"0,54-17-16 0,-23 10 56 16,0 7-64-16,11-4 4 15,1 8-24-15</inkml:trace>
          <inkml:trace contextRef="#ctx0" brushRef="#br0" timeOffset="61543.0144">6724 2068 716 0,'20'6'264'0,"-20"-6"-204"0,38-6-16 16,-3 6 116-1,4-4-96-15,15 1 16 0,12 3-44 0,0-4-36 16,-8 8 0-16</inkml:trace>
          <inkml:trace contextRef="#ctx0" brushRef="#br0" timeOffset="61770.621">7115 1727 540 0,'-27'0'200'0,"27"0"-156"0,-27 31-12 0,16-4 116 15,3 4-88-15,-12 24 44 16,1 7-60-16,4 11-8 16,-5-8-20-16,9-6-12 15,7-8 0-15,4-10 40 16,4-13-24-16,7-4-264 15,5-7 132-15</inkml:trace>
        </inkml:traceGroup>
        <inkml:traceGroup>
          <inkml:annotationXML>
            <emma:emma xmlns:emma="http://www.w3.org/2003/04/emma" version="1.0">
              <emma:interpretation id="{CF7BD4B7-D63E-4F57-86F5-D62284A59756}" emma:medium="tactile" emma:mode="ink">
                <msink:context xmlns:msink="http://schemas.microsoft.com/ink/2010/main" type="inkWord" rotatedBoundingBox="12212,3212 13024,3203 13032,3833 12220,384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231.347">7812 1699 932 0,'20'-7'348'0,"-20"7"-272"0,54-3-20 16,-23 0 156-16,0-1-128 16,27 1 20-16,4-1-64 0,15 1 16 15,0 3-28-15,-7 0-16 16,-12 7-8-16,-11-4-24 16,-9 1 12-16,-22-4-304 15,-8 3 172-15,-28-3-264 16,1 0 232-16,-20-3-140 15,1 3 176-15,-9-4-76 16,12 4 124-16,4 0 84 16,8 4 4-16,0-4 204 15,11 6-112-15,1 5 128 16,3 6-128-16,0 14 60 16,4 7-88-16,-11 20 8 15,3 4-40-15,-3 17-12 16,3-10-12-16,-7-10 56 15,3-4-36-15,-11-10 76 16,8-15-56-16,-8-5 72 16,3-1-68-16,-14-17 104 15,3-4-84-15,-15-10-4 16,3 0-40-16,1-10 8 16,15 0-20-16,-4-7-16 15,15 7-4-15</inkml:trace>
        </inkml:traceGroup>
        <inkml:traceGroup>
          <inkml:annotationXML>
            <emma:emma xmlns:emma="http://www.w3.org/2003/04/emma" version="1.0">
              <emma:interpretation id="{37BD588D-E264-4214-B5FA-1A31D1D8A395}" emma:medium="tactile" emma:mode="ink">
                <msink:context xmlns:msink="http://schemas.microsoft.com/ink/2010/main" type="inkWord" rotatedBoundingBox="13690,3434 14007,3430 14011,3716 13694,372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3491.272">9136 2167 488 0,'-8'7'180'0,"8"-7"-140"0,16 7-12 15,-8-7 188 1,3 4-124-16,9-8 8 0,3 4-60 0,12-3-4 16,3-1-20-16,13-3-404 15,-1 7 212-15</inkml:trace>
          <inkml:trace contextRef="#ctx0" brushRef="#br0" timeOffset="63313.7482">9217 1951 592 0,'0'-7'220'0,"0"3"-172"0,8-3-12 0,-8 4 84 16,8 3-72-16,3-7 68 15,9 4-64-15,7-8-20 16,0 8-20-16,4-4-20 16,4 4 4-16,-4 3 20 15,-4 3-8-15</inkml:trace>
        </inkml:traceGroup>
        <inkml:traceGroup>
          <inkml:annotationXML>
            <emma:emma xmlns:emma="http://www.w3.org/2003/04/emma" version="1.0">
              <emma:interpretation id="{4DD448A4-0262-49EB-8857-AF0AA02BB019}" emma:medium="tactile" emma:mode="ink">
                <msink:context xmlns:msink="http://schemas.microsoft.com/ink/2010/main" type="inkWord" rotatedBoundingBox="14688,2672 17824,2636 17841,4103 14705,413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6060.432">12403 1920 696 0,'-27'-18'256'0,"27"18"-196"15,20-6-20-15,-1 2 100 16,8 4-84-16,16-7 92 15,-1 7-84-15,12-3-4 16,-3 3-40-16,3-7-160 16,0 3 72-16,4-6-464 15,-4 7 292-15</inkml:trace>
          <inkml:trace contextRef="#ctx0" brushRef="#br0" timeOffset="65863.9097">13050 1634 424 0,'31'-14'156'0,"-31"14"-120"0,19-14-8 0,-15 8 168 15,0 2-112-15,-20-3 20 16,5 4-64-16,-28-1 8 16,4 4-28-16,-15 0-16 15,3 7-8-15,-7-7-4 16,12 7 0-16,-5 0 16 16,12 0-4-16,1 3-20 15,10-3 8-15,1-7 4 16,11 7 4-16,1 0-36 15,7 3 20-15,-4-3 24 16,8 0-4-16,-8 0 8 16,5 13-4-16,-9 8-16 15,4 3 4-15,-11 17 12 16,0 4-4-16,-12 6 8 16,15-3-8-16,-7-3-4 15,7-7 4-15,-3-7 20 0,7-7-12 0,9-7 48 16,3-4-32-1,11-9 12-15,5-1-24 0,11-3 64 16,8 3-48-16,3-3-12 16,1 3-12-16,4-3 0 15,-9 3-4-15,-3-3-4 16,0 0 4-16,-7-3-224 16,-1 3 120-16,-8-7-348 15,-3 0 252-15</inkml:trace>
          <inkml:trace contextRef="#ctx0" brushRef="#br0" timeOffset="66271.0828">12899 1118 780 0,'39'-7'288'0,"-39"7"-224"0,81-7-20 0,-46 7 12 15,3 7-40-15,1 0 20 16,8 7-20-16,-5-4-404 15,-3 0 212-15</inkml:trace>
          <inkml:trace contextRef="#ctx0" brushRef="#br0" timeOffset="63777.4814">10414 1913 416 0,'0'-14'152'0,"0"14"-116"0,0 24-12 0,3 4 92 16,-3 3-68-16,-3 24 44 15,-1 0-56-15,-4 13 8 16,0-2-28-16,0 6 8 16,5-3-12-16,-13-4 124 15,-3-10-72-15,-4-10 32 16,-5-7-56-16,-14-17 12 15,3-8-32-15,-7-26-168 16,15-5 80-16</inkml:trace>
          <inkml:trace contextRef="#ctx0" brushRef="#br0" timeOffset="63898.3011">10421 1548 944 0,'12'10'352'0,"-12"-10"-276"0,15 28-20 0</inkml:trace>
          <inkml:trace contextRef="#ctx0" brushRef="#br0" timeOffset="64587.6946">10994 1840 372 0,'0'-13'140'0,"0"13"-112"0,0-4-4 16,0-3 108 0,0 7-76-16,0 0 76 0,-8 0-76 0,-7 11 32 15,3 2-52-15,-7 18-20 16,-4 7-8-16,0 7 0 15,3 3-4-15,5-7-4 16,11 1 4-16,4-11 12 16,8-4-8-16,3-13 24 15,9 3-20-15,-1-17 24 16,0-3-24-16,1-11-48 16,-1 0 20-16,-7-13-40 15,3-1 32-15,-7-6 20 16,0 3 4-16,-8 7-8 15,3 3 4-15,-6 21 48 16,-1 14-24-16,0 10 52 16,4 7-40-16,4 7 12 15,7-4-28-15,13-3 28 16,-1-3-28-16,19-15 40 16,-3 5-32-16,0-8 12 15,-1-7-20-15,-3-13 20 16,-15 7-24-16,-9-15 24 15,-3-6-24-15,-16-20 12 16,8 2-12-16,-11-16-8 16,3 10 0-16,12 3-16 15,-4 7 8-15,11 7-32 16,5 14 20-16,15 3-392 16,8 7 228-16</inkml:trace>
          <inkml:trace contextRef="#ctx0" brushRef="#br0" timeOffset="65023.2956">11645 1992 944 0,'19'-10'352'0,"-19"10"-276"0,85-7-20 16,-38 3 76-16,-9 4-84 0,16-3 0 15,5 3-32-15,-9 0-196 16,-4 0 96-16</inkml:trace>
          <inkml:trace contextRef="#ctx0" brushRef="#br0" timeOffset="64842.3585">12001 1675 624 0,'0'-17'228'0,"0"17"-176"0,11-10-16 0,-15 6 132 15,4 4-100-15,-15-3 44 16,3 6-68-16,-15 4-16 15,-8 7-16-15,-11 7 24 16,7 6-20-16,-7 14 40 16,15 8-32-16,-4 9-12 15,23 1-8-15,5-4 20 16,14-4-12-16,17-9 12 16,3-8-12-16</inkml:trace>
        </inkml:traceGroup>
        <inkml:traceGroup>
          <inkml:annotationXML>
            <emma:emma xmlns:emma="http://www.w3.org/2003/04/emma" version="1.0">
              <emma:interpretation id="{1B92FFAD-4347-4F30-8AB5-EBB5EB79F20F}" emma:medium="tactile" emma:mode="ink">
                <msink:context xmlns:msink="http://schemas.microsoft.com/ink/2010/main" type="inkWord" rotatedBoundingBox="18339,2683 21242,2649 21255,3793 18352,3827"/>
              </emma:interpretation>
            </emma:emma>
          </inkml:annotationXML>
          <inkml:trace contextRef="#ctx0" brushRef="#br0" timeOffset="67349.8283">14997 1558 548 0,'31'18'204'0,"-31"-18"-156"0,54 41-16 0,-35-17 72 15,-3 0-64-15,-8 21 0 16,3 3-24-16,-11 14 32 15,4 0-24-15,-15 0-12 16,3-7-8-16,-12-14 64 16,1-7-36-16,-23-20 48 15,7-3-44-15,-16-22 52 16,13 1-52-16,-9-31 44 16,20 3-44-16,0-21 0 15,19 4-24-15,32-14-8 16,6 7 0-16,17-10-40 15,-1 14 20-15,12 6-28 0,1 18 24 16,14 13 72-16,1 14-28 0,3 17 44 16,-11 11-36-16,-4 0 0 15,-8 3-20-15,-8 0 28 16,-7-7-24-16,0-3-384 16,-12 0 200-16</inkml:trace>
          <inkml:trace contextRef="#ctx0" brushRef="#br0" timeOffset="67965.1766">16402 1514 652 0,'4'-7'244'0,"-4"7"-192"0,4-7-12 16,-8 7 84-1,0 3-76-15,-7-3 24 16,-1 4-40-16,-15-1-4 16,8 1-16-16,-16-1-24 15,4 0 4-15,-16 1 4 16,9-1 4-16,-17 1 8 15,13-1-4-15,-5 1 76 16,12-1-44-16,1-3 40 0,10 0-44 16,-3 0 36-16,20 0-40 0,-5-7 12 15,4 7-24-15,-3 0-8 16,11 7-4-16,-8 7-16 16,8 3 8-16,-12 4 12 15,1 10-4-15,-13 7 16 16,5 10-12-16,0 21-4 15,-1-1 0-15,5 8 4 16,3-7-4-16,1-7 8 16,3-11-8-16,0-9 24 15,4-11-16-15,0-7 48 16,4-7-32-16,-3-7 20 16,3-3-28-16,0-7-8 15,3 4-8-15,9-8-48 16,3 4 24-16,16-7-4 15,8 7 16-15,19-3 16 16,0 10-4-16,4-7 16 16,-8 7-12-16,-7 3-128 15,-1-3 68-15,-15-7-300 16,-7 7 196-16,-21-7-316 16,9 0 268-16</inkml:trace>
          <inkml:trace contextRef="#ctx0" brushRef="#br0" timeOffset="68162.2027">15883 2040 580 0,'-38'-27'216'0,"38"27"-168"0,-20-18-12 0,13 5 244 16,7 13-160-16,4-11 100 16,7 4-128-16,24 0 0 15,4 1-52-15,19 6 0 16,8 0-24-16,-5 3 28 15,-2 4-28-15,-5-4-472 16,4 1 248-16</inkml:trace>
          <inkml:trace contextRef="#ctx0" brushRef="#br0" timeOffset="68449.0656">16077 1173 696 0,'-27'-28'256'0,"27"28"-196"0,-19-13-20 16,15 9 224-1,8 4-152-15,15-3 60 16,4 3-100-16,24-4-8 15,-1 8-40-15,20-4 40 16,0 0-36-16,15 0 28 16,-15 0-28-16,7 0-228 0,-7 7 108 15,-16-1-748 1,-7 1 464-16</inkml:trace>
          <inkml:trace contextRef="#ctx0" brushRef="#br0" timeOffset="66709.2467">13793 1813 800 0,'-12'-14'296'0,"12"14"-232"0,12-3-16 0,-4-1 160 15,0 8-124-15,19-8 64 16,4 1-88-16,11 3 28 15,5 0-52-15,18-7 0 16,-6 7-24-16,-1-3-8 16,-8 6 0-16,-8-3-384 15,-7 0 208-15,-15 0-504 16,-5 3 384-16</inkml:trace>
          <inkml:trace contextRef="#ctx0" brushRef="#br0" timeOffset="66930.8361">14099 1596 548 0,'-16'-17'204'0,"16"17"-156"0,0 0-16 15,-3 3 148 1,3 4-104-16,-8 7 60 16,0 7-80-16,-4 13 0 15,1 0-32-15,-12 25 48 16,3 3-40-16,-3 7-8 0,8 0-12 15,-5-4 8-15,12-10-12 0,-11-10 32 16,19-11-24-16,0-10-400 16,0 0 208-16</inkml:trace>
        </inkml:traceGroup>
      </inkml:traceGroup>
    </inkml:traceGroup>
    <inkml:traceGroup>
      <inkml:annotationXML>
        <emma:emma xmlns:emma="http://www.w3.org/2003/04/emma" version="1.0">
          <emma:interpretation id="{D6C0E36C-560C-4C74-81C7-0B0F8D521C78}" emma:medium="tactile" emma:mode="ink">
            <msink:context xmlns:msink="http://schemas.microsoft.com/ink/2010/main" type="paragraph" rotatedBoundingBox="6582,4843 22753,4184 22819,5806 6648,64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1570B0C-1F39-4CF1-B057-F06B8390432B}" emma:medium="tactile" emma:mode="ink">
              <msink:context xmlns:msink="http://schemas.microsoft.com/ink/2010/main" type="line" rotatedBoundingBox="6582,4843 22753,4184 22819,5806 6648,6465"/>
            </emma:interpretation>
          </emma:emma>
        </inkml:annotationXML>
        <inkml:traceGroup>
          <inkml:annotationXML>
            <emma:emma xmlns:emma="http://www.w3.org/2003/04/emma" version="1.0">
              <emma:interpretation id="{4E9F68D9-1887-4E2C-AFA3-5230FEE5795D}" emma:medium="tactile" emma:mode="ink">
                <msink:context xmlns:msink="http://schemas.microsoft.com/ink/2010/main" type="inkWord" rotatedBoundingBox="6598,5242 7043,5224 7056,5538 6611,555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2966.0414">2044 3991 676 0,'0'0'248'0,"0"0"-192"0,20 0-16 0,-5 0 100 16,1 0-84-16,14 4-4 15,5-1-32-15,4-3-8 16,0 0-4-16,-4 0 12 16,-1 7-12-16,-6-4-12 15,-5-3 0-15,-12 0-180 16,1 0 96-16,-16 0-384 16,4 0 264-16</inkml:trace>
          <inkml:trace contextRef="#ctx0" brushRef="#br0" timeOffset="72711.3632">2176 3702 372 0,'-16'0'140'0,"16"0"-112"0,-4 10-4 16,1-10 180-1,6 0-116-15,-6 0 116 16,3 4-120-16,-4-4 8 16,8 0-52-16,-1 0 28 15,9 3-40-15,7-3 20 16,5-3-28-16,7 3 36 15,0 0-32-15,3 7 12 16,-3 3-20-16,0-3-24 0,-4 0 0 0,-3 0 32 16,-5 6-16-16,-3-9 28 15,-5 3-24-15,-3 0-384 16,0 0 204-16</inkml:trace>
        </inkml:traceGroup>
        <inkml:traceGroup>
          <inkml:annotationXML>
            <emma:emma xmlns:emma="http://www.w3.org/2003/04/emma" version="1.0">
              <emma:interpretation id="{2E871CA0-470B-4A0C-A8A3-FB854EB77BB3}" emma:medium="tactile" emma:mode="ink">
                <msink:context xmlns:msink="http://schemas.microsoft.com/ink/2010/main" type="inkWord" rotatedBoundingBox="7692,4870 10449,4757 10506,6167 7750,627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6643.7849">5459 3251 236 0,'-4'-7'88'0,"-4"4"-68"0,4 3-4 16,0 0 88-1,0 3-60-15,-7 1 0 16,-1 3-28-16,-11 0-4 16,7-1-4-16,-15 5 12 15,4-1-12-15,-11 4 40 16,7 0-24-16,-8 3 64 16,8 7-48-16,-8-3 20 15,8 10-40-15,-7 3 16 0,7 0-20 16,-8 25 0-16,4 3-8 0,-4 17 56 15,4 4-36-15,8-1 32 16,4-10-32-16,12 18 16 16,-1-4-24-16,16 7-8 15,7-7-8-15,5-10 4 16,3-11-4-16,1-10 16 16,7-10-12-16,4-4 16 15,-12-7-16-15,0-6-12 16,1-4 0-16,-5-7-120 15,5-3 68-15</inkml:trace>
          <inkml:trace contextRef="#ctx0" brushRef="#br0" timeOffset="77365.272">5249 3926 508 0,'-15'-7'188'0,"15"7"-148"0,0-7-8 0,4 3 256 16,0 8-164-16,3-8 116 16,9 4-140-16,15-3 116 15,4 6-128-15,3-13-24 16,5 10-40-16,0-14 24 16,-1 14-24-16,9-13-296 15,-9 9 148-15</inkml:trace>
          <inkml:trace contextRef="#ctx0" brushRef="#br0" timeOffset="77094.0513">5896 3537 456 0,'-16'-7'168'0,"16"7"-128"0,-30-3-16 0,6 3 112 16,9 3-80-16,-16 0 48 15,4 4-60-15,-12 0-24 16,8 0-12-16,-12 0 52 16,5 3-32-16,-16 7 60 15,3 1-52-15,-7 9 108 16,12 1-84-16,-5 13 20 16,17 4-48-16,-1 3 84 15,11 4-64-15,13-4 48 16,15-7-60-16,19-3 16 15,12-4-36-15,11-3 0 16,5-3-12-16,-1-4 36 16,-11 0-20-16,3-14-24 15,-11 4 0-15,-11-11-424 16,-1 4 232-16,-4-3-476 16,-7 3 376-16</inkml:trace>
          <inkml:trace contextRef="#ctx0" brushRef="#br0" timeOffset="74136.0969">3477 3733 424 0,'-4'-24'156'0,"4"24"-120"0,0-4-8 0,-8 11 80 15,8 7-64-15,0 17 52 16,-4 7-56-16,-11 14 24 15,3 3-36-15,-7 10-16 16,11-3-8-16,-12 7 72 16,1-7-40-16,0-7 100 15,3-4-76-15,-3-2 88 16,3-15-88-16,-7-10 8 16,4-7-44-16,-1-17-20 15,1-7-8-15,0-24-192 16,3 0 108-16,5-17-588 15,3 4 372-15</inkml:trace>
          <inkml:trace contextRef="#ctx0" brushRef="#br0" timeOffset="74258.4399">3415 3403 728 0,'23'-11'268'0,"-23"11"-208"0,27 4-16 0,-12-1-112 16,5 1 28-16</inkml:trace>
          <inkml:trace contextRef="#ctx0" brushRef="#br0" timeOffset="75232.0309">3968 3585 424 0,'0'-7'156'0,"0"7"-120"0,-8-3-8 0,5-1 44 15,3 8-44-15,-8-4 40 16,8 3-36-16,-16 1 36 15,12 6-40-15,-11 11 48 16,3 3-44-16,-7 14 80 16,3 3-60-16,5 14 36 15,-1-7-52-15,-3 0-20 16,15-7-8-16,0-6-8 16,0-8 0-16,8-6 32 15,3-4-16-15,1-10 4 16,3-3-12-16,5-8 4 15,3 1-8-15,0-11 8 16,0 4-8-16,0-14 16 16,-3 3-12-16,-5-7-56 15,-3 4 24-15,-8 0 12 0,4 7 8 0,-12 0-16 16,4 17 12 0,-4 0 4-16,4 14 4 0,-4 3-12 31,8 3 8-31,0 4-4 0,7 1 0 0,5-5 24 15,7 1-8-15,4-4 16 16,4 0-16-16,4-6 4 16,-4-1-4-16,0-7-32 15,-4-3 12-15,4 0 24 16,-12 0-8-16,8-10 0 16,-7 0 0-16,-1-7 12 15,-7-1-8-15,-1-16-4 16,1 6 0-16,-8-16 4 15,4 6-4-15,-5-7 40 16,1 7-20-16,-4-7 40 16,4 15-36-16,-4-1-16 15,0 6-4-15,0 1-8 16,4 11 0-16,0-5-44 16,4 8 24-16,-8 0-468 15,11 6 268-15</inkml:trace>
        </inkml:traceGroup>
        <inkml:traceGroup>
          <inkml:annotationXML>
            <emma:emma xmlns:emma="http://www.w3.org/2003/04/emma" version="1.0">
              <emma:interpretation id="{2D646811-95FA-4521-9812-6439693AAB0C}" emma:medium="tactile" emma:mode="ink">
                <msink:context xmlns:msink="http://schemas.microsoft.com/ink/2010/main" type="inkWord" rotatedBoundingBox="10748,4817 13188,4718 13248,6196 10808,629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7919.8991">6210 3867 488 0,'-4'-7'180'0,"4"7"-140"0,0 0-12 0,0 0 164 16,0 0-112-16,0 0 80 15,0 4-92-15,0-4 44 16,0 0-68-16,0 0 4 16,0 0-28-16,0-4 24 15,7 4-28-15,1-3 40 16,8 6-32-16,7-6 20 15,8-4-24-15,11 0 16 16,1 7-20-16,11-3-16 16,-7 3-4-16,-1-4 12 15,-7 8-4-15,-8-4 16 16,-4 0-12-16,-8 0 24 16,-3 0-20-16,-5-4 24 15,-3 4-24-15,-8-3 24 16,4 3-24-16,-4-4-56 15,4 1 20-15,-4-4-404 16,4 4 236-16,-4-4-404 16,0 7 340-16</inkml:trace>
          <inkml:trace contextRef="#ctx0" brushRef="#br0" timeOffset="79782.5464">6542 3533 196 0,'4'-3'72'0,"-4"3"-56"0,4 0-4 0,-4 0 72 15,0 0-48-15,0 0 68 16,0 0-64-16,0 0 72 16,0 0-64-16,0 0 52 15,4 0-56-15,4-7 32 16,-4 4-44-16,-4-1 24 16,4 4-28-16,-4-3 28 15,0 6-32-15,0-3 4 16,0 0-16-16,0 0 44 15,0 0-28-15,0 0-16 16,0 0-4-16,-4 0 0 16,4 7-4-16,-4 0 16 15,-4 0-12-15,4 3-12 0,0 4 0 0,-7-4 56 16,11 4-28-16,-12 7 44 16,4 3-40-16,1 14 12 15,-1-4-24-15,-4 11 8 16,1-4-12-16,-1 0 12 15,8-3-16-15,-4-3 4 16,8-8-4-16,-3-3-8 16,3 0 4-16,-4-6-4 15,8-1 0-15,-4-7 32 16,0 0-16-16,-4 1 4 16,4-1-12-16,-8-3-8 15,4 3 4-15,-4-3-32 16,4 0 16-16,-3 0-164 15,7 0 100-15,-4-4-252 16,4 1 184-16</inkml:trace>
          <inkml:trace contextRef="#ctx0" brushRef="#br0" timeOffset="81898.6802">7313 4304 456 0,'-8'48'168'0,"8"-48"-128"0,0 80-16 16,0-50 80-1,0 1-64-15,-4 7 60 16,0-3-56-16,-3-1 104 16,-1-3-88-16,-15-3 108 0,-1-1-96 0,-18-10 32 15,11 1-60-15,-16-15-8 16,5 0-20-16,-1-16-12 15,8 2 0-15</inkml:trace>
          <inkml:trace contextRef="#ctx0" brushRef="#br0" timeOffset="81567.9892">7046 3871 352 0,'-12'3'132'0,"12"-3"-104"0,4 4-8 15,-4-4 176 1,8 3-112-16,-1-3 108 15,9 0-112-15,-1-3 56 16,1 6-80-16,7 0 56 16,4 8-60-16,16-8 16 15,3 1-40-15,28-4 0 16,-1-4-16-16,40 1 12 16,-1 6-16-16,27-13 16 15,-15 3-16-15,8 0 16 0,-8 0-16 0,-16-3 4 16,-19 3-4-16,-19-7 4 15,-16 11-8-15,-19-4 24 16,-8 0-16-16,-16 0-4 16,-3 7-4-16,-16 0-480 15,1 7 260-15</inkml:trace>
          <inkml:trace contextRef="#ctx0" brushRef="#br0" timeOffset="81118.0989">7572 3344 496 0,'20'-20'184'0,"-9"13"-140"0,8-4-16 0,-3 4 92 15,-4 7-72-15,7 0 44 16,0 4-56-16,-3 6 16 16,-5 7-32-16,-3 7 0 15,4 1-12-15,-12 6 28 16,-4 3-20-16,-15 4 32 15,3-4-32-15,-23-3-12 16,12 0-8-16,-11-10 48 16,3-7-24-16,-4-18-8 15,12 1-8-15,-4-18 4 16,12 4-4-16,-1-14-4 16,12 3 4-16,5-10-16 15,3 4 8-15,15-4-32 16,1 7 20-16,15 4 4 15,7 10 12-15,20 10 68 16,4 7-36-16,4 7 40 16,0 6-40-16,-12 4-28 15,-8 1-4-15,-3-8 24 16,-4 0-12-16,-1-6 24 0,-3-1-24 16,0-6-64-1,0-1 24-15,-8-6-560 0,-4 7 324 0</inkml:trace>
          <inkml:trace contextRef="#ctx0" brushRef="#br0" timeOffset="83909.6463">7572 4184 288 0,'0'-11'108'0,"0"11"-84"0,12-6-4 0,-12 2 92 16,0 4-64-16,8-7 60 16,-8 4-64-16,0-4 40 15,7 7-48-15,-14-7 32 16,7 7-36-16,0-3-8 16,-8 6-16-16,-4 0 4 15,4 4-8-15,-3 4 16 16,-5 6-12-16,-3 7 60 15,11 4-40-15,-11 9 68 16,7 5-56-16,1-4-8 16,3 3-20-16,0-10 0 15,8-7-8-15,0-4-4 16,8-2 4-16,4-8 12 16,3-3-8-16,8-14 16 15,0 7-16-15,8-7-4 16,-3 0 0-16,-1-10-32 15,-8 3 16-15,0-10-4 16,1 0 8-16,-13 0 16 16,5-3-4-16,-12 2-4 15,8 12 4-15,-16 6-4 16,8 7 0-16,-4 14 16 16,4 10-8-16,0 3 4 15,4 4-4-15,12 0 4 16,3-3-8-16,8-4 8 15,-4-4-8-15,12-6 16 16,-4 0-12-16,-4-11 24 0,-4-3-20 16,-3-7 12-16,-1 1-12 0,-11-12-8 15,7 1 0-15,-11-14-4 16,4 4 0-16,-16-11 52 16,20 3-28-16,-12-2 112 15,4 12-76-15,-4 1-32 16,3 7-24-16,1-3-4 15,4 9 0-15,0 4-584 16,3-3 320-16</inkml:trace>
          <inkml:trace contextRef="#ctx0" brushRef="#br0" timeOffset="84255.5657">8451 3262 684 0,'0'-42'252'0,"0"42"-192"0,23-24-20 15,-11 17 144 1,3 7-108-16,5 11 112 15,-1 9-108-15,4 22-8 0,0 2-44 16,1 39 0-16,-5 6-16 0,-11 28 12 16,-1-3-16-16,-14 13 24 15,-1-10-20-15,-23 4 40 16,4-15-28-16,-39-13 4 16,4-10-16-16,-23-14 12 15,11-21-16-15,9-17-216 16,14-11 116-16</inkml:trace>
        </inkml:traceGroup>
        <inkml:traceGroup>
          <inkml:annotationXML>
            <emma:emma xmlns:emma="http://www.w3.org/2003/04/emma" version="1.0">
              <emma:interpretation id="{08C087AC-8C88-443E-96C7-873AAE99C1E1}" emma:medium="tactile" emma:mode="ink">
                <msink:context xmlns:msink="http://schemas.microsoft.com/ink/2010/main" type="inkWord" rotatedBoundingBox="13533,4615 14508,4575 14552,5658 13578,5697"/>
              </emma:interpretation>
            </emma:emma>
          </inkml:annotationXML>
          <inkml:trace contextRef="#ctx0" brushRef="#br0" timeOffset="84794.9874">9678 3416 644 0,'46'-10'236'0,"-46"10"-180"0,20-7-20 16,-12 4 204 0,-1 3-140-16,-11-4 64 15,1 4-96-15,-17-3 12 16,5 3-44-16,-16-4-12 16,-4 8-16-16,-19-4-8 15,3 0 4-15,-7 0 4 16,4 0-4-16,-4 0-20 15,16 3 8-15,-1-3 12 16,16 0 0-16,0 0-20 0,7 7 8 16,1 0 32-1,11 3-16-15,-3 11 72 0,3-4-48 0,0 35-12 16,-3 3-12-16,-9 24 8 16,9 4-8-16,-5-8 4 15,5-6-4-15,-5-7 4 16,8-10-8-16,-11-4 24 15,11-7-16-15,-3-10 4 16,7-7-8-16,-4-7 28 16,0-3-20-16,8-10-4 15,0-1-8-15,0-6-32 16,12 3 16-16,-4-7-12 16,11 7 12-16,8-4 8 15,0 8 4-15,0-4 8 16,0 0-4-16,4-4 40 15,0 4-20-15,4-3-100 16,-4 3 40-16,-4-7-360 16,-4 4 220-16</inkml:trace>
          <inkml:trace contextRef="#ctx0" brushRef="#br0" timeOffset="85008.0538">9024 3953 944 0,'-20'-10'352'0,"20"10"-276"0,8-4-20 0,4 1 48 15,7 0-68-15,16-8 40 16,0 4-44-16,15-6 0 16,8 6-20-16,-4-7-8 15,5 14 0-15,-5-14-436 16,-8 14 236-16</inkml:trace>
          <inkml:trace contextRef="#ctx0" brushRef="#br0" timeOffset="85307.8492">9260 3083 728 0,'-12'-14'268'0,"12"14"-208"0,4 7-16 16,8-4 196 0,3 1-140-16,28 3 100 15,7-1-116-15,24 1 40 16,3 4-68-16,4-8-8 15,-7 4-28-15,3-7 4 16,-15 3-12-16,-11-6-208 16,-9 3 104-16,-22-7-368 15,-5 0 256-15</inkml:trace>
        </inkml:traceGroup>
        <inkml:traceGroup>
          <inkml:annotationXML>
            <emma:emma xmlns:emma="http://www.w3.org/2003/04/emma" version="1.0">
              <emma:interpretation id="{78E07718-ED16-4288-BEB8-91D7BC8547A0}" emma:medium="tactile" emma:mode="ink">
                <msink:context xmlns:msink="http://schemas.microsoft.com/ink/2010/main" type="inkWord" rotatedBoundingBox="14975,4905 16816,4830 16857,5821 15015,5896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0800.9562">11536 3592 404 0,'-4'24'148'0,"4"-24"-112"0,4 93-12 16,-8-41 108-16,12-8-76 0,-8 18 48 15,0-3-60-15,-8 6 56 16,1-3-60-16,-17 3 124 16,5-10-92-16,-24 1 88 15,5-15-92-15,-9-10 28 16,9-7-56-16,-9-21 4 15,8-3-28-15,12-31-184 16,0 0 92-16,19-24-632 16,8 7 392-16</inkml:trace>
          <inkml:trace contextRef="#ctx0" brushRef="#br0" timeOffset="90907.2611">11470 3337 984 0,'12'-10'368'0,"-12"10"-288"0,4 10-20 0,0-6-32 16,0-1-28-16</inkml:trace>
          <inkml:trace contextRef="#ctx0" brushRef="#br0" timeOffset="91431.1337">11916 3489 416 0,'-12'0'152'0,"12"0"-116"0,-16 3-12 0,9 1 144 16,-5 6-96-16,-11 7 68 16,4 4-80-16,-12 17 52 15,0 3-60-15,3 14 32 16,9 3-48-16,11-9-28 15,5-1-8-15,6-14 16 16,13-10-8-16,11-7 4 16,4 4-4-16,8-17 28 15,-1-1-20-15,-3-13-12 16,4 3-8-16,-20-10 12 16,8-1-4-16,-15-6 24 15,-4 4-16-15,-12 2-20 16,4 12 0-16,-4 6-24 15,0 6 20-15,4 12 56 16,4 9-20-16,4-3 32 16,7 0-28-16,8 0-8 15,-3-3-12-15,7-11 28 16,8-3-20-16,-4-7 32 16,4 0-32-16,-5-17 20 15,-2 3-20-15,-17-10 44 16,5 0-32-16,-16-21-24 15,0 8-4-15,-8-15 0 16,4 7 0-16,-4-3-28 16,1 14 16-16,7 3-252 0,15 13 148 15</inkml:trace>
          <inkml:trace contextRef="#ctx0" brushRef="#br0" timeOffset="90399.3909">10433 3957 572 0,'4'-7'208'0,"-4"7"-160"0,19 7-12 0,-7-7 144 15,-1 0-104-15,9 0 24 16,7 0-60-16,15-7-28 15,-3 10-4-15</inkml:trace>
          <inkml:trace contextRef="#ctx0" brushRef="#br0" timeOffset="90231.013">10464 3781 364 0,'-12'-17'132'0,"16"10"-100"0,-8-10-12 0,4 10 236 15,4 4-144-15,-4-4 88 16,8 3-116-16,0-3 48 16,7 7-76-16,4-10 24 15,1 10-48-15,15-10-8 16,-8 10-16-16,15 0 20 16,-7 7-16-16,-8-1-120 15,0 5 60-15</inkml:trace>
        </inkml:traceGroup>
        <inkml:traceGroup>
          <inkml:annotationXML>
            <emma:emma xmlns:emma="http://www.w3.org/2003/04/emma" version="1.0">
              <emma:interpretation id="{FEA86682-4DBA-4414-A347-A754C529D090}" emma:medium="tactile" emma:mode="ink">
                <msink:context xmlns:msink="http://schemas.microsoft.com/ink/2010/main" type="inkWord" rotatedBoundingBox="17466,4517 19142,4449 19191,5666 17515,573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2438.3116">13449 3633 748 0,'-47'-20'276'0,"47"20"-216"0,-15-4-16 0,7 1 296 15,8 3-196-15,11-7 20 16,1 0-100-16,19-3 20 15,4 6-48-15,27 1 8 16,0 3-28-16,4-4-256 16,-1 8 132-16,1-4-788 15,-8 7 500-15</inkml:trace>
          <inkml:trace contextRef="#ctx0" brushRef="#br0" timeOffset="92241.7884">13975 3354 572 0,'-19'-34'208'0,"19"34"-160"0,-16-14-12 0,5 4 128 16,-1 7-96-16,-11-11 148 16,-1 7-120-16,-18 3 4 15,7 4-60-15,-19 11 80 16,4 3-68-16,-12 10 84 15,11 3-80-15,-3 14 68 16,11 4-68-16,9 17 40 16,10 0-56-16,13 7 8 15,15 3-32-15,23-20 28 16,11-4-28-16,13-10 32 0,3-7-32 16,4-17-172-16,-8-1 84 0,-7-9-536 15,-8-1 336-15</inkml:trace>
          <inkml:trace contextRef="#ctx0" brushRef="#br0" timeOffset="92760.1714">14281 3609 840 0,'-43'-3'312'0,"43"3"-244"0,4 7-16 0,8-7 92 15,7 3-88-15,16-3 40 16,4 3-56-16,7 4 4 15,-3-7-28-15,-5 7 20 16,1 0-24-16,-8-7-312 16,-4 7 164-16,-8-7-364 15,-3 3 284-15</inkml:trace>
          <inkml:trace contextRef="#ctx0" brushRef="#br0" timeOffset="91896.8718">13491 3021 548 0,'12'-28'204'0,"-12"28"-156"0,-4-20-16 16,0 13 148-1,0 3-104-15,-11 1 52 16,3 6-80-16,-15 8 28 15,4 6-44-15,-12 24 24 16,0 0-28-16,-27 25 28 16,0 6-32-16,-11 24 92 15,7-3-64-15,4 21 28 0,19-8-44 16,12-2-4 0,20-18-20-16,15-7 0 0,7-14-4 0,16-3 28 15,8-10-20-15,4-11-136 16,0-7 64-16,-5-6-412 15,5-7 260-15</inkml:trace>
        </inkml:traceGroup>
        <inkml:traceGroup>
          <inkml:annotationXML>
            <emma:emma xmlns:emma="http://www.w3.org/2003/04/emma" version="1.0">
              <emma:interpretation id="{938A7647-5DCB-43FE-84D3-83991B4CCD1D}" emma:medium="tactile" emma:mode="ink">
                <msink:context xmlns:msink="http://schemas.microsoft.com/ink/2010/main" type="inkWord" rotatedBoundingBox="19602,4375 21393,4302 21449,5684 19658,5757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5230.7615">15071 3699 404 0,'7'-7'148'0,"-7"7"-112"0,12-4-12 0,-12 1 136 16,8 3-92-16,-8-4 68 15,11-2-76-15,-3 2 52 16,0 4-60-16,3-3 40 16,5 6-52-16,15-6 24 15,15 3-36-15,32-4 28 16,11 1-32-16,27-8-12 15,4-2-8-15,19-1 20 16,-15 4-12-16,-8 3 24 16,-15 3-24-16,-16 1-12 15,-15 3-4-15,-16-7 12 16,-15 14-4-16,-16-7 24 16,-12 0-16-16,-11 7-4 15,-3-7-4-15</inkml:trace>
          <inkml:trace contextRef="#ctx0" brushRef="#br0" timeOffset="94120.2877">15202 3110 404 0,'0'-10'148'0,"0"3"-112"0,0 0-12 0,0 4 120 16,4 3-84-16,-4-4 44 15,0 4-60-15,0 11 20 16,8 2-36-16,-4 25 72 15,-4 3-56-15,0 8-20 16,3-8-16-16,-6 4 36 16,3-8-24-16,-8 1 60 15,0-14-44-15,-7 1 64 16,3-5-60-16,-11-6 28 16,7-4-40-16,-7-10-88 15,8 4 32-15,3-22-380 0,4 8 228 16</inkml:trace>
          <inkml:trace contextRef="#ctx0" brushRef="#br0" timeOffset="94242.1142">15280 2942 704 0,'0'-35'264'0,"0"35"-208"0,3-7-12 0,-3 4 108 16,0 6-92-16,8-3-24 15,4 4-24-15</inkml:trace>
          <inkml:trace contextRef="#ctx0" brushRef="#br0" timeOffset="95876.0623">15485 3919 404 0,'-12'-7'148'0,"12"7"-112"15,-8-10-12-15,-3 6 100 16,11 8-72-16,-8-4 112 16,-4 6-92-16,-3 1 8 15,3 7-48-15,-7 3 68 16,3 1-56-16,-3 2 24 16,15 1-40-16,-4-1 16 15,12 5-24-15,12-5 0 16,3-3-12-16,8-10 20 15,4 0-16-15,4-14 4 16,-8 7-8-16,0-7-32 0,-3-3 12 0,-9-7-64 16,-3 3 40-16,-5 0 8 15,1 4 16-15,-8 7-16 16,0 3 16-16,0 6 12 16,4 5 4-16,4 3 60 15,11 6-36-15,0 1 16 16,9 0-28-16,6-11 28 15,-3-3-28-15,8-11 32 16,-4 1-32-16,-8-11 48 16,-4 4-36-16,-15-11-24 15,-4 7-4-15,-12-6 36 16,4 2-24-16,-7-2-8 16,7 6-8-16,0-3-24 15,8 7 16-15,7-1-480 16,9 4 272-16</inkml:trace>
          <inkml:trace contextRef="#ctx0" brushRef="#br0" timeOffset="94685.812">15775 2921 528 0,'0'-7'196'16,"0"7"-152"-16,8 14-12 0,-8-4 52 15,0 4-52-15,0 20 68 16,4 4-60-16,-8 14-8 16,4-4-20-16,-8 4 24 15,8-4-20-15,-15-10 100 16,7-4-64-16,-15-6 40 16,7-4-56-16,-11-11 8 15,-4 1-28-15,0-10 36 16,8-4-28-16,-4-18-40 15,11 5 8-15,5-25 20 16,11 0-8-16,7-17-36 0,5 7 20 16,7 0-24-16,5 10 20 15,-1 0-8-15,0 14 12 0,12 0 68 16,-4 6-28-16,4 1 40 16,3 10-36-16,1-3 16 15,11 7-28-15,-3 3 0 16,3 3-12-16,4 0 36 15,-3 4-20-15,-5 0-288 16,-3 4 144-16,-8 2-532 16,-8 1 360-16</inkml:trace>
          <inkml:trace contextRef="#ctx0" brushRef="#br0" timeOffset="96269.811">16650 2814 748 0,'-27'-24'276'0,"27"24"-216"0,0-10-16 0,4 6 120 16,7 8-100-16,9 3 80 15,7 3-84-15,4 21 64 16,7 0-68-16,-3 45-32 15,-4 10-12-15,-15 34 40 16,-5-3-28-16,-22 21 52 16,-5-14-44-16,-34-4 28 15,-4-13-32-15,-39-1-16 16,12-26-8-16,-20-1 12 16,23-14-8-16,-7-17-188 15,19-13 96-15,12-22-336 16,23-6 236-16</inkml:trace>
        </inkml:traceGroup>
        <inkml:traceGroup>
          <inkml:annotationXML>
            <emma:emma xmlns:emma="http://www.w3.org/2003/04/emma" version="1.0">
              <emma:interpretation id="{AD7D33A7-A3B5-4A21-91D0-14E3BA9AA4C8}" emma:medium="tactile" emma:mode="ink">
                <msink:context xmlns:msink="http://schemas.microsoft.com/ink/2010/main" type="inkWord" rotatedBoundingBox="21829,4221 22753,4184 22799,5317 21875,535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6943.1069">17308 3427 956 0,'-15'-11'352'0,"15"11"-272"0,19 4-24 0,-4-4 128 16,1 3-112-16,15-3 24 15,4 0-56-15,11-3-8 16,1-1-20-16,18 1 20 16,-7 3-20-16,8-7-560 15,0 4 300-15</inkml:trace>
          <inkml:trace contextRef="#ctx0" brushRef="#br0" timeOffset="96730.5365">17869 3107 548 0,'27'-45'204'0,"-27"45"-156"0,31-21-16 16,-23 11 192-16,0 3-128 0,-16-7 76 15,-3 4-100-15,-17-4-48 16,1 7-20-16,-27 1 12 16,12 2-8-16,-13-3-28 15,9 7 8-15,-1-3 4 16,9 3 8-16,7-4 60 15,8 8-32-15,-5-4 40 16,13 3-36-16,-8 8 0 16,19 2-20-16,-12 18 0 15,1 7-4-15,3 24 4 16,5-3-8-16,-5-1-4 16,4 4 4-16,-3-4-4 15,3-2 0-15,-12 2 8 16,17-3-4-16,-13-3 16 15,5-4-12-15,3-10 32 16,0-4-24-16,8-10-24 16,8 0 4-16,11-10 8 15,0 0 0-15,9-4 8 16,-1 1-8-16,0-5 32 16,4 1-20-16,-4-3-84 15,-8-1 36-15</inkml:trace>
          <inkml:trace contextRef="#ctx0" brushRef="#br0" timeOffset="97227.0286">17680 2670 904 0,'7'3'332'0,"-7"-3"-256"0,43-3-24 16,0 3 124 0,-5 7-108-16,13 0 8 15,3-1-48-15,4 1 20 16,-4-3-32-16,4 3-208 0,-11-1 104 0,-20 5-672 16,4-4 424-16</inkml:trace>
        </inkml:traceGroup>
      </inkml:traceGroup>
    </inkml:traceGroup>
    <inkml:traceGroup>
      <inkml:annotationXML>
        <emma:emma xmlns:emma="http://www.w3.org/2003/04/emma" version="1.0">
          <emma:interpretation id="{0F106DC2-0328-423F-B195-4FFC8048FEFD}" emma:medium="tactile" emma:mode="ink">
            <msink:context xmlns:msink="http://schemas.microsoft.com/ink/2010/main" type="paragraph" rotatedBoundingBox="3726,6102 20886,7220 20656,10744 3496,9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CC3FA9-7E69-40A9-B652-2DD8B42C5BAC}" emma:medium="tactile" emma:mode="ink">
              <msink:context xmlns:msink="http://schemas.microsoft.com/ink/2010/main" type="line" rotatedBoundingBox="3726,6102 20886,7220 20762,9117 3603,7998"/>
            </emma:interpretation>
          </emma:emma>
        </inkml:annotationXML>
        <inkml:traceGroup>
          <inkml:annotationXML>
            <emma:emma xmlns:emma="http://www.w3.org/2003/04/emma" version="1.0">
              <emma:interpretation id="{C9094586-7B33-4457-B561-7016436BE5CC}" emma:medium="tactile" emma:mode="ink">
                <msink:context xmlns:msink="http://schemas.microsoft.com/ink/2010/main" type="inkWord" rotatedBoundingBox="3700,6508 6313,6679 6242,7769 3629,759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6368.6451">953 5178 320 0,'-8'-7'120'0,"8"7"-96"0,8-7-4 0,-1 4 104 16,-7 3-72-16,8-7 184 15,-8 4-136-15,8-4 132 16,-8 7-132-16,4-4 96 16,3 8-112-16,1-8 64 15,11 4-88-15,16-3 40 16,8 3-60-16,11-4 8 15,4 4-32-15,0-3-8 16,0 3-4-16,-11-3 20 16,-5 6-12-16,-7-6-4 15,-8 3-4-15,-11 0 12 16,-1 6-8-16,-11-2 4 16,0-1-4-16,-8 8-228 15,0-4 124-15,0 3-888 16,8 7 544-16</inkml:trace>
          <inkml:trace contextRef="#ctx0" brushRef="#br0" timeOffset="105410.0597">1235 5326 768 0,'0'-3'284'0,"0"3"-220"0,0 7-20 0,0 3 76 15,8 7-76-15,-8 24 44 16,4 4-52-16,-12 21 68 16,4-5-56-16,-15 12 8 15,3-4-32-15,-11 6 40 16,8-2-36-16,-8-5 28 16,11-6-28-16,-7-14 16 15,11-6-24-15,9-22 44 16,3-9-36-16,11-22-340 15,9-2 168-15,14-15-664 16,1 4 448-16</inkml:trace>
          <inkml:trace contextRef="#ctx0" brushRef="#br0" timeOffset="105891.3546">1347 5835 904 0,'-15'-10'332'0,"15"10"-256"0,0-10-24 0,8 6 132 16,-1 8-112-16,9-8 16 16,3 4-52-16,8-3 20 15,0 3-32-15,8-4 40 16,0 4-36-16,0-3-164 15,0 0 72-15</inkml:trace>
          <inkml:trace contextRef="#ctx0" brushRef="#br0" timeOffset="105691.2659">1692 5481 600 0,'12'-34'224'0,"-12"34"-176"0,11-7-12 15,-11 3 160 1,0 8-116-16,0 6 88 16,4 4-96-16,-4 17 60 15,4 0-76-15,-8 7 32 16,0-1-52-16,-4 12 88 16,8 2-72-16,-11 11 20 15,-9 0-40-15,9 14 12 16,3-4-24-16,-4-3 0 0,5-11-12 0,-1-9 28 15,4-8-20-15,0-17 4 16,4-7-12 0,0-17-376-16,4 0 200 0</inkml:trace>
          <inkml:trace contextRef="#ctx0" brushRef="#br0" timeOffset="104705.5244">-898 5484 1264 0,'0'-3'0'0,"0"-4"-4"0,0 4 156 16,0 3-84-16,0-4 44 15,4 1-68-15,4-4 12 16,-8 4-36-16,7-8 44 15,5 8-36-15,15-11 20 16,8 7-28-16,23-3-8 16,0 3-8-16,23 0 4 15,-3 4-4-15,3-4-4 16,4 0 4-16,8-4 4 16,-15 8-4-16,-5-4-12 15,-7 7 4-15,-8-7 12 16,-19 7-4-16,-4-3 68 15,-4 3-40-15,-16-4 84 16,-3 8-64-16,-5-4-28 16,-7 0-12-16,0 3-12 15,8 4 0-15,-19 10-12 16,11 7 8-16,-4 14 4 16,-8 4 0-16,0 9-12 15,1-3 8-15,-16 4 12 0,11-4-4 16,-7 0-4-16,4-6 4 0,-5-5-4 15,9-2 0-15,-4-8 8 16,7-2-4-16,-7-15 40 16,7 0-20-16,-15-13-4 15,8-1-12-15,-12-9 20 16,7-1-16-16,-7-14-20 16,4 4 0-16,-11-10 12 15,14 3 0-15,-18-14 8 16,19 11-8-16,-4-4-28 15,-1 3 12-15,9-3 4 16,15 8 8-16,-4-1-56 16,8 6 32-16,0 1 36 15,8 11-4-15,4-5-160 16,7 5 84-16</inkml:trace>
          <inkml:trace contextRef="#ctx0" brushRef="#br0" timeOffset="104946.1633">314 5392 644 0,'-4'0'236'0,"4"0"-180"0,4 51-20 16,4-20 160-1,3 4-116-15,12 9 80 16,4 4-92-16,12 1-8 0,8-8-40 0,-1-7 4 15,1 4-12-15,-9-14 20 16,-3 7-20-16,-12-14-48 16,1-3 20-16,-9-7-464 15,1-7 264-15</inkml:trace>
          <inkml:trace contextRef="#ctx0" brushRef="#br0" timeOffset="105110.2606">751 5529 748 0,'-8'-10'276'0,"8"10"-216"0,-27 14-16 0,4 3 200 16,4 3-144-16,-24 15 48 15,8 3-88-15,-15 6-20 16,7 5-24-16,1-1-4 16,7-7-4-16,12-3-76 15,7-7 36-15</inkml:trace>
        </inkml:traceGroup>
        <inkml:traceGroup>
          <inkml:annotationXML>
            <emma:emma xmlns:emma="http://www.w3.org/2003/04/emma" version="1.0">
              <emma:interpretation id="{4575B165-6E62-4EB3-8D63-74574A322525}" emma:medium="tactile" emma:mode="ink">
                <msink:context xmlns:msink="http://schemas.microsoft.com/ink/2010/main" type="inkWord" rotatedBoundingBox="7089,7171 7440,7194 7429,7355 7079,733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7318.0239">2520 5798 892 0,'-4'0'332'0,"4"0"-260"0,-3 0-20 0,10 0 124 16,5 0-108-16,7 0 8 15,1 0-48-15,7 3-8 16,4 0-12-16,4-3 12 16,3 0-12-16,9 0-460 15,-1 0 244-15</inkml:trace>
          <inkml:trace contextRef="#ctx0" brushRef="#br0" timeOffset="107105.9607">2629 5687 508 0,'-12'-17'188'0,"12"17"-148"0,-4-7-8 0,0 4 184 15,0 3-124-15,1-3 124 16,3 3-128-16,-4-7 140 15,8 7-128-15,-1 0-8 16,5 0-52-16,4-7 4 16,3 14-24-16,9-7-8 15,-1 7-8-15,8-7 4 16,4 3-4-16,-1-3 52 16,1 7-32-16,-8 0-292 15,-3 0 144-15</inkml:trace>
        </inkml:traceGroup>
        <inkml:traceGroup>
          <inkml:annotationXML>
            <emma:emma xmlns:emma="http://www.w3.org/2003/04/emma" version="1.0">
              <emma:interpretation id="{241CBC5F-25EA-4D32-A13C-307D373A539D}" emma:medium="tactile" emma:mode="ink">
                <msink:context xmlns:msink="http://schemas.microsoft.com/ink/2010/main" type="inkWord" rotatedBoundingBox="8441,6652 10864,6810 10780,8093 8357,793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8113.6435">4332 5529 456 0,'4'-7'168'0,"-4"7"-128"0,0 0-16 0,0 0 156 31,0 7-104-31,0 7 8 0,0 3-56 0,0 14 52 16,0 0-44-16,0 24 56 15,0-3-56-15,-8 34 36 16,0-10-40-16,-15 20 88 15,-4-17-68-15,-15-3 128 16,-1-7-104-16,-15-14 80 16,11-11-92-16,-15-13 28 15,20 0-52-15,-8-10-4 16,7-7-24-16,4-21-8 16,16-4 0-16,4-30-444 15,15-4 240-15</inkml:trace>
          <inkml:trace contextRef="#ctx0" brushRef="#br0" timeOffset="108266.0477">4317 5278 912 0,'23'-17'340'0,"-23"17"-264"0,8 10-24 16,-5-10 36-1,5 7-60-15,4 7-28 16,-1 3-4-16,9-3-756 15,-1 10 412-15</inkml:trace>
          <inkml:trace contextRef="#ctx0" brushRef="#br0" timeOffset="109947.017">4932 5484 632 0,'-8'-6'236'0,"8"6"-184"0,-11-4-16 0,3 4 88 15,8 4-76-15,-12 2 60 16,1 8-64-16,-13 10 40 15,9 7-48-15,-8 7 44 16,3 0-48-16,-3 0 28 16,8 0-32-16,3 0-16 15,12-14-8-15,8 0 4 16,3-4-4-16,9-13 32 16,3 4-20-16,-4-11-12 15,8-7-8-15,-3 0-16 16,-1-4 12-16,-4-9 4 15,-7 3 4-15,0-4-12 16,-1 4 8-16,-7 3 12 16,0 4-4-16,-4 17-20 15,0 3 8-15,0 4 32 16,8 10-16-16,-5 0 0 16,9 3-4-16,7-3 12 15,1-6-8-15,11-5 24 0,-4-2-20 0,8-8 24 16,-4-10-24-16,-8-6 24 15,0 6-24-15,-7-11 40 16,-12 5-28-16,-8-11-24 16,4 0 0-16,-4-4 0 15,-4-3 0-15,0 0-12 16,8 7 8-16,4 0-16 16,8 10 12-16,11-7-312 15,4 15 172-15,8-5-596 16,-4 8 416-16</inkml:trace>
          <inkml:trace contextRef="#ctx0" brushRef="#br0" timeOffset="109953.033">5768 5639 736 0,'-27'-24'272'0,"27"24"-208"0,-8-17-20 0,8 10 248 15,8 0-168-15,0-7 64 16,11 11-112-16,16-11 0 16,8 1-44-16,11 6-4 15,4 3-16-15,-4 4-184 16,-4 7 96-16</inkml:trace>
          <inkml:trace contextRef="#ctx0" brushRef="#br0" timeOffset="109957.0437">5729 6221 756 0,'-3'-17'280'0,"3"17"-216"0,-4-14-20 0,4 4 100 16,4 10-88-16,3-14 24 15,9-3-48-15,3 3-20 16,1 0-8-16,7-3 4 16,0 10-4-16,4 0-28 15,0 14 12-15,-8 0 48 16,0 7-16-16,-3 3-28 15,-1 3 4-15,-4-9 16 16,-3 13-4-16,-4-10 4 16,3 6-4-16,1-9 4 15,3 2-8-15,1-13 32 16,3 7-20-16,4-14-24 16,1 7 4-16,-5-7 36 15,4-6-20-15,-3-4 16 0,-5 10-16 16,-7-17-272-16,3 10 144 0</inkml:trace>
          <inkml:trace contextRef="#ctx0" brushRef="#br0" timeOffset="109949.5237">6144 5319 676 0,'19'-17'248'0,"-19"17"-192"0,4-10-16 15,-4 3 156 1,4 7-116-16,-12-7 36 16,4 4-68-16,-15-4 24 15,-1 3-40-15,-18 1 8 16,3 6-24-16,-15 11 52 16,3 3-36-16,-3 25 20 0,3 6-32 0,9 14 8 15,18 0-16-15,-3-4 0 16,19-3-4-16,16-10 12 15,7-7-12-15,8-7 16 16,8-7-16-16,4-4-92 16,0-9 48-16,-5-8-528 15,-3 4 312-15</inkml:trace>
        </inkml:traceGroup>
        <inkml:traceGroup>
          <inkml:annotationXML>
            <emma:emma xmlns:emma="http://www.w3.org/2003/04/emma" version="1.0">
              <emma:interpretation id="{01DA59D3-E673-4536-98CB-CAE5820E020B}" emma:medium="tactile" emma:mode="ink">
                <msink:context xmlns:msink="http://schemas.microsoft.com/ink/2010/main" type="inkWord" rotatedBoundingBox="11351,6599 11987,6640 11930,7510 11294,746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1309.6875">7394 5250 404 0,'8'-6'148'16,"-8"6"-112"-16,0-4-12 0,0 1 144 16,8 3-96-16,-8-4 60 15,3 4-76-15,-6-3 12 16,-1 6-40-16,-12-3-16 16,1 0-8-16,-20-3-4 15,4 3 0-15,-19-4 0 16,3 4 0-16,-15 0 0 0,12 7 0 0,3 0-28 15,9 0 16 1,-5 0 4-16,20 3 8 0,-4 1-20 16,7-1 12-16,1 7 20 15,11 4-4-15,1 13 40 16,3 7-24-16,-4 15-12 16,8-1-8-16,-8 0 28 15,8-4-16-15,-7-6-4 16,7-4-8-16,-4-6 4 15,4-8-4-15,-4-3 8 16,8 0-8-16,-8-6 24 16,4-5-16-16,-4-6 24 15,8 4-24-15,-4-5-4 16,4 8-4-16,0-7-4 16,3 0 0-16,5 0 0 15,-1 3 0-15,9-3 44 16,3 3-24-16,12-3-36 15,0-3 8-15,11-1 28 16,-3 4-12-16,-1-4 16 16,-3 4-12-16,-8-3-120 15,8-1 56-15</inkml:trace>
          <inkml:trace contextRef="#ctx0" brushRef="#br0" timeOffset="111566.8696">6790 5718 508 0,'-15'-10'188'0,"15"10"-148"0,0-7-8 0,4 4 184 15,3 3-124-15,17-4 80 16,3 1-104-16,19-4 16 15,4 7-48-15,5 0 12 16,-1 3-28-16,-4 1 0 16,-7-1-12-16,-8-3-420 15,-8 4 224-15</inkml:trace>
          <inkml:trace contextRef="#ctx0" brushRef="#br0" timeOffset="112150.4415">6782 5120 540 0,'0'-7'200'0,"0"7"-156"0,8-4-12 0,-4 1 124 16,0 6-92-16,0-6 104 16,4 0-92-16,-8-4 72 15,7 7-84-15,-7-4 40 16,4 8-64-16,0-4 24 15,8 3-36-15,-1 1 28 16,16-1-32-16,12-6 4 16,15 3-16-16,12-4 0 15,-8 4-4-15,4-3 20 16,4 6-16-16,-24-3-4 16,1 4-4-16,-16-4 20 15,-4 0-12-15,-7 0 24 16,-5 0-24-16,-11 3 12 15,8 0-12-15,-8-3-288 16,0 0 148-16</inkml:trace>
        </inkml:traceGroup>
        <inkml:traceGroup>
          <inkml:annotationXML>
            <emma:emma xmlns:emma="http://www.w3.org/2003/04/emma" version="1.0">
              <emma:interpretation id="{CD0F0AD7-B530-4776-8075-637D6FDE52ED}" emma:medium="tactile" emma:mode="ink">
                <msink:context xmlns:msink="http://schemas.microsoft.com/ink/2010/main" type="inkWord" rotatedBoundingBox="12866,8021 13125,8038 13105,8340 12847,832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1307.8319">8559 6503 1408 0,'-11'31'0'0,"-16"27"-4"15,3-30 60 1,1 3-32-16,-27 7-100 16,3 0 44-16,-7-7-72 15,12 0 60-15</inkml:trace>
        </inkml:traceGroup>
        <inkml:traceGroup>
          <inkml:annotationXML>
            <emma:emma xmlns:emma="http://www.w3.org/2003/04/emma" version="1.0">
              <emma:interpretation id="{799FF156-E173-4B9E-96FC-3678A41AA113}" emma:medium="tactile" emma:mode="ink">
                <msink:context xmlns:msink="http://schemas.microsoft.com/ink/2010/main" type="inkWord" rotatedBoundingBox="14399,7187 16030,7293 15993,7855 14363,774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2225.516">10894 6049 892 0,'-16'-14'332'0,"16"14"-260"0,-12-14-20 16,9 7 116-1,3 4-104-15,-4-7 72 0,8 6-80 0,7-3-48 16,5 4-8 0,22-7 4-16,5 3 0 0,27-7 32 15,-1 10-20-15,9 1 40 16,-9 3-32-16,-7 0-56 16,-7 3 16-16</inkml:trace>
          <inkml:trace contextRef="#ctx0" brushRef="#br0" timeOffset="122480.3415">11137 5760 696 0,'-11'-17'256'0,"11"17"-196"0,19-4-20 0,1 4 68 15,3 4-68-15,15-1 8 16,5 7-28-16,4 8 24 15,-1 2-28-15,-11 15 4 16,-4 2-12-16,-16 15 36 16,-7-4-20-16,-20 4 20 15,-7-4-24-15,-8-7 16 16,0-3-20-16,-4-14 36 16,12-3-28-16,11-11-12 15,8-3-8-15</inkml:trace>
          <inkml:trace contextRef="#ctx0" brushRef="#br0" timeOffset="121897.6878">9821 6018 1008 0,'-11'0'372'0,"11"0"-288"0,23-10-24 0,-4 3 56 16,4 7-76-16,24-11 0 16,7 4-24-16,8 1 52 15,-4 6-40-15,-4-4-108 16,-7 8 40-16,-1-4-400 15,-7 0 244-15</inkml:trace>
          <inkml:trace contextRef="#ctx0" brushRef="#br0" timeOffset="121700.6973">10402 5736 860 0,'-12'0'320'0,"12"0"-248"0,-15-4-20 0,-1 1 68 16,5 3-76-16,-20-4 8 15,0 1-32-15,-20 3-20 16,5 3-4-16,-12 8 4 16,12 2 0-16,-5 15 24 15,16 3-12-15,4 21 12 16,12-4-12-16,7 3 12 15,5 4-16-15,18-3 32 16,13-7-24-16,10-7 20 16,9-4-20-16,3-10-60 15,-7-10 20-15,0 0-448 16,3-8 260-16</inkml:trace>
        </inkml:traceGroup>
        <inkml:traceGroup>
          <inkml:annotationXML>
            <emma:emma xmlns:emma="http://www.w3.org/2003/04/emma" version="1.0">
              <emma:interpretation id="{0B54981D-2BC6-4E5B-83B1-E9FE5F3C462A}" emma:medium="tactile" emma:mode="ink">
                <msink:context xmlns:msink="http://schemas.microsoft.com/ink/2010/main" type="inkWord" rotatedBoundingBox="16746,7161 17383,7202 17330,8023 16693,7982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3021.337">12187 5849 880 0,'-20'-14'328'0,"20"14"-256"0,12 0-16 0,-8-3 100 16,7 3-96-16,12-3 0 16,5 3-36-16,22 0 28 15,4 3-28-15,4 0 56 16,-4 8-44-16,-3-1-308 15,-5 0 148-15</inkml:trace>
          <inkml:trace contextRef="#ctx0" brushRef="#br0" timeOffset="123515.832">12183 6427 572 0,'-8'0'208'0,"8"0"-160"0,-4 0-12 15,4 0 172 1,0 0-120-16,0 0 16 16,0-3-60-16,0-4 12 0,8 7-28 0,3-14 44 15,-3 7-40-15,4 4-24 16,3-4-8-16,8-7 16 16,-3 7-8-16,15-3-4 15,-4 7 0-15,-4-4 4 16,0 7-4-16,-8 7-20 15,8-1 8-15,-7 5 12 16,-1 6 0-16,0 0-4 16,8 4 4-16,-7-4 40 15,7 0-24-15,-8-6 24 16,12-1-24-16,-8-10 44 16,1 0-36-16,-5-14 28 15,-3 4-28-15,3-11 16 16,0 11-24-16,-3-14-324 15,3 10 160-15</inkml:trace>
          <inkml:trace contextRef="#ctx0" brushRef="#br0" timeOffset="122828.267">12643 5722 644 0,'31'-17'236'0,"-31"17"-180"0,31-4-20 0,-27 1 124 16,4 3-96-16,-8-7 52 15,0 3-68-15,-8-2-24 16,4 2-16-16,-19-6-8 16,8 6 0-16,-24-2 16 15,4 2-8-15,-27 4-40 16,16 4 20-16,-16 6 20 16,15 7-4-16,1 4 36 15,11-1-24-15,0 11 20 16,16 0-20-16,7 7 20 15,8 0-24-15,8 3 4 16,12-3-8-16,22 0 12 16,1-4-12-16,7-6 76 15,1-7-48-15,-1-8-4 16,-3 1-20-16</inkml:trace>
        </inkml:traceGroup>
        <inkml:traceGroup>
          <inkml:annotationXML>
            <emma:emma xmlns:emma="http://www.w3.org/2003/04/emma" version="1.0">
              <emma:interpretation id="{5792FFAD-6FD2-4549-9D40-3DA8DBF050F3}" emma:medium="tactile" emma:mode="ink">
                <msink:context xmlns:msink="http://schemas.microsoft.com/ink/2010/main" type="inkWord" rotatedBoundingBox="17985,7804 19391,7896 19345,8602 17938,851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6649.7709">14281 6799 860 0,'-58'-14'320'0,"58"14"-248"0,-12 4-20 16,24-4 4 0,-5 3-40-16,24-3 32 15,4 7-32-15,31-7 40 16,0 0-32-16,27 0 76 0,-8 3-56 0,20 1-188 15,-20 6 76-15</inkml:trace>
          <inkml:trace contextRef="#ctx0" brushRef="#br0" timeOffset="176488.8049">14757 6407 600 0,'8'-24'224'0,"-8"24"-176"0,-8-14-12 0,0 7 80 15,8 3-72-15,-19 1 16 16,0 6-36-16,-16 4-12 16,4 7-8-16,-12 14 40 15,4 3-24-15,-15 24 24 16,15-7-24-16,-3 21 16 15,23-7-20-15,3 3 0 16,12-10-8-16,16 0 20 16,7-3-16-16,8-4 68 15,4-7-48-15,12-6 16 16,3-4-32-16</inkml:trace>
          <inkml:trace contextRef="#ctx0" brushRef="#br0" timeOffset="176108.7968">13394 6654 748 0,'12'11'276'0,"-12"-11"-216"0,62-11-16 15,-23 5 48 1,3 6-60-16,16 0 40 16,4 0-40-16,0 0-264 15,-8 6 124-15</inkml:trace>
          <inkml:trace contextRef="#ctx0" brushRef="#br0" timeOffset="175956.8931">13541 6389 528 0,'-11'-17'196'0,"11"17"-152"0,-4-3-12 16,0-1 168-16,4 4-116 16,-4-7 108-1,0 4-112-15,0-4-24 16,8 0-36-16,4 0-40 15,8 4 8-15,11 0 4 0,4 3 8 0,11 0 16 16,5 3-8-16,-1 0 24 16,-3 1-20-16,-8 6 32 15,-5-3-28-15,-14 7-400 16,-1 0 208-16</inkml:trace>
        </inkml:traceGroup>
        <inkml:traceGroup>
          <inkml:annotationXML>
            <emma:emma xmlns:emma="http://www.w3.org/2003/04/emma" version="1.0">
              <emma:interpretation id="{CA84B1CB-2425-457D-85B8-A159D5ACAA53}" emma:medium="tactile" emma:mode="ink">
                <msink:context xmlns:msink="http://schemas.microsoft.com/ink/2010/main" type="inkWord" rotatedBoundingBox="19934,7735 20848,7795 20762,9117 19848,9057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76829.7144">15330 6799 788 0,'8'-7'292'0,"-8"7"-228"0,31-3-16 0,-12 3-16 15,4 6-28-15,16-6 52 16,0 0-32-16</inkml:trace>
          <inkml:trace contextRef="#ctx0" brushRef="#br0" timeOffset="177442.5844">16247 6723 352 0,'4'7'132'0,"-4"-7"-104"0,0 17-8 16,-4-3 112-1,4 3-76-15,-4 7 76 16,1 11-76-16,-9 27 40 16,0 3-56-16,-3 28 16 15,7-4-36-15,-7 1 52 0,-1-11-40 16,-7-10 48-16,11-14-48 0,-23-7 80 15,8-13-60-15,-11-11 44 16,3-7-56-16,-12-14 24 16,13-6-36-16,-5-25 16 15,12 4-24-15</inkml:trace>
          <inkml:trace contextRef="#ctx0" brushRef="#br0" timeOffset="177550.365">16216 6303 860 0,'16'-34'320'0,"-16"34"-248"0,27-10-20 0</inkml:trace>
        </inkml:traceGroup>
      </inkml:traceGroup>
      <inkml:traceGroup>
        <inkml:annotationXML>
          <emma:emma xmlns:emma="http://www.w3.org/2003/04/emma" version="1.0">
            <emma:interpretation id="{2AC5EF15-1176-42DF-BABA-6D859A262A1A}" emma:medium="tactile" emma:mode="ink">
              <msink:context xmlns:msink="http://schemas.microsoft.com/ink/2010/main" type="line" rotatedBoundingBox="4267,8071 11417,8565 11308,10141 4158,9647"/>
            </emma:interpretation>
          </emma:emma>
        </inkml:annotationXML>
        <inkml:traceGroup>
          <inkml:annotationXML>
            <emma:emma xmlns:emma="http://www.w3.org/2003/04/emma" version="1.0">
              <emma:interpretation id="{0D4C6F50-498D-4D95-A7F9-11AC32E56B34}" emma:medium="tactile" emma:mode="ink">
                <msink:context xmlns:msink="http://schemas.microsoft.com/ink/2010/main" type="inkWord" rotatedBoundingBox="4252,8294 7235,8500 7169,9458 4185,9252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6923.3633">-294 7157 392 0,'0'-11'148'0,"0"11"-116"0,-8-6-8 0,4 2 128 15,8 8-88-15,-8-8 124 16,4 4-108-16,-3-3-4 16,-1 6-48-16,-4-3 52 15,8 0-44-15,-8 0 28 16,8 0-36-16,-8 0 0 16,8 0-16-16,-3 0-52 15,3 0 24-15,0 0 4 16,7 0 8-16,-3-3-8 15,16 3 8-15,-1-7 40 16,8 0-24-16,19-3-28 16,9 3 8-16,14-7 20 15,1 7-8-15,-4-3 0 16,-4 3 0-16,-8 0 4 16,-11 7-4-16,-9-7 8 15,-7 7-8-15,-11-3 8 16,-1 3-8-16,-11 3 16 15,-4 4-12-15,-7 10-20 16,3 4 4-16,-12 20-32 16,5 4 24-16,-9 13-4 15,9-3 12-15,-20 4 16 16,15-4-4-16,-19-10-12 0,12-1 4 16,-4 5 12-16,-4-8-4 15,-4-3 68-15,12-7-40 0,-8-14 16 16,12 0-32-16,-5-17 64 15,9 0-48-15,-1-17 16 16,5 3-32-16,-9-17 0 16,9 4-8-16,-12-18 4 15,3 7-8-15,-3-17-12 16,8 7 4-16,-1-11 12 16,4 11-4-16,-3 0-36 15,7 14 16-15,4-1-48 16,8 15 36-16,4 2 32 15,7 8 0-15,9 3-36 16,7 4 20-16,11 6-588 16,1 4 328-16</inkml:trace>
          <inkml:trace contextRef="#ctx0" brushRef="#br0" timeOffset="137163.0003">380 7205 548 0,'-12'3'204'0,"12"-3"-156"0,0 42-16 16,4-18 96-1,11 3-76-15,-3 8 60 16,7-1-68-16,16 1 32 0,4-4-44 16,15-1-28-1,-7-2-4-15,3 0 36 0,-4-4-24 0,1-7 44 16,-9-3-32-16,-7-4 40 15,-3-3-36-15,-1-11-488 16,-4 1 248-16</inkml:trace>
          <inkml:trace contextRef="#ctx0" brushRef="#br0" timeOffset="137358.0182">894 7246 736 0,'-19'0'272'0,"19"0"-208"0,-27 35-20 0,8-15 52 15,7 1-60-15,-15 10 12 16,-8 0-28-16,-15 3-4 16,7 1-8-16,-7-4 4 15,7-4-8-15,1-3 16 16,15 0-12-16,7-10-12 16,13 0 0-16,22-11-400 15,8 1 216-15</inkml:trace>
          <inkml:trace contextRef="#ctx0" brushRef="#br0" timeOffset="137763.2249">1909 7177 840 0,'15'-37'312'0,"-15"37"-244"0,4-21-16 16,-8 11-40-16,-4 3-16 0,-26-7 4 15,10 4 0-15,-30 3-12 16,8 3 8-16,-20 4 12 15,12 4-4-15,-4-1-20 16,19 8 8-16,-8-5 20 16,9 5-4-16,3 6 40 15,8 0-24-15,-4 14-4 16,12 4-12-16,-1 9 20 16,5 4-16-16,3 1 24 15,0-5-24-15,1 1-4 16,7-7-4-16,-4 3-4 15,8-3 0-15,0-4 32 16,0-3-16-16,-8-6 12 16,5-1-16-16,3-4 12 15,0-3-16-15,0-3-28 16,3 3 8-16,13-6-32 16,11 3 28-16,-4 6 40 15,4-3-12-15,12-6 16 16,0 6-16-16,3-3 20 15,1-1-20-15</inkml:trace>
          <inkml:trace contextRef="#ctx0" brushRef="#br0" timeOffset="137952.2256">1254 7549 736 0,'-50'-24'272'0,"50"24"-208"0,12-7-20 0,-4 7 36 15,11 0-52-15,8-7 16 16,12 11-28-16</inkml:trace>
          <inkml:trace contextRef="#ctx0" brushRef="#br0" timeOffset="138153.5225">1429 6947 820 0,'-16'-14'304'0,"16"14"-236"16,20-7-20-16,-5 4 44 15,1 3-60-15,22-7 32 16,9 3-36-16,26-2 36 15,-3 6-36-15,15 0-244 16,-4 3 116-16</inkml:trace>
          <inkml:trace contextRef="#ctx0" brushRef="#br0" timeOffset="138425.9329">2369 7446 840 0,'-15'-7'312'0,"15"7"-244"0,46 0-16 0,-19 0 24 16,4 7-52-16,12 0 32 15,3 0-28-15</inkml:trace>
          <inkml:trace contextRef="#ctx0" brushRef="#br0" timeOffset="138527.7032">2582 7611 852 0,'-31'0'316'0,"31"0"-248"0,27 3-16 15,-3-3 16 1,-1 0-48-16</inkml:trace>
          <inkml:trace contextRef="#ctx0" brushRef="#br0" timeOffset="151739.988">1328 7522 520 0,'8'-11'192'0,"-4"8"-152"0,3 3-8 0,-7-4 96 16,0 4-76-16,0-3 60 15,0 6-68-15,0-3 92 16,0 0-76-16,0 0 52 16,0 0-68-16,-11 0 24 15,11 0-40-15,-16 0 8 16,12 0-20-16,-11 0 0 16,15 0-8-16,-4 0 12 15,4 0-12-15,12 0 24 16,-1 7-20-16,16-3-4 15,8-1-4-15,12-3 28 16,-5 0-16-16,20 0 4 0,-11 0-12 16,10 0 12-16,-10 0-12 0,-1-3 24 15,-7 3-20-15,-16-7 68 16,-4 3-48-16,-15-3 16 16,0 1-32-16,-12-8-156 15,-4 7 72-15</inkml:trace>
        </inkml:traceGroup>
        <inkml:traceGroup>
          <inkml:annotationXML>
            <emma:emma xmlns:emma="http://www.w3.org/2003/04/emma" version="1.0">
              <emma:interpretation id="{B752E0B0-CEC6-4B40-ADE3-C105DDC0A2FD}" emma:medium="tactile" emma:mode="ink">
                <msink:context xmlns:msink="http://schemas.microsoft.com/ink/2010/main" type="inkWord" rotatedBoundingBox="7771,8313 11417,8565 11308,10141 7662,9889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9486.8884">4313 7177 956 0,'0'-13'352'0,"0"13"-272"0,19 13-24 0,-11-2-4 16,-4-4-40-16,3 0-164 16,5 6 84-16</inkml:trace>
          <inkml:trace contextRef="#ctx0" brushRef="#br0" timeOffset="148121.6353">3178 7700 664 0,'-19'-6'244'0,"11"6"-188"0,8-7-16 0,-7 0 188 15,7 7-132-15,0-7 44 16,7 7-88-16,1-7 24 16,4 4-44-16,15-4 44 15,-8 0-44-15,28 3 4 16,-9 1-24-16,24-4 36 15,-4 7-24-15,0-3-4 16,-3 6-12-16,-9-3-8 16,-7 0 4-16,-12-3 56 15,-8 3-32-15,-7-7 16 16,-4 3-28-16,-8-6-36 16,0 7 12-16,0-4-156 15,0 3 88-15,0 4-584 16,7 4 368-16</inkml:trace>
          <inkml:trace contextRef="#ctx0" brushRef="#br0" timeOffset="149099.2374">4549 7539 560 0,'0'-11'208'0,"8"11"-164"0,-8 0-8 0,0 0 92 16,0 0-76-16,0 0 8 16,7 0-40-16,-7 0 60 15,4 0-48-15,-8 4 60 16,4 3-56-16,-7 10 72 16,-5 4-60-16,-4 13-16 15,9 0-20-15,-5 11 24 16,0 3-20-16,1-3-4 15,11-7-8-15,-4-7 12 16,8-7-8-16,4-10 4 16,7-4-4-16,12-10 12 15,4-10-12-15,12-14-4 16,-1 3 0-16,5-17-40 16,-9 4 20-16,-7-4-20 15,-3 3 20-15,-17 11-28 16,1 14 28-16,-12 14-12 15,-4 6 16-15,-4 24 44 16,4 4-20-16,8 7-8 16,8-4-8-16,7-3 20 15,4-4-8-15,8-10-4 16,0-3 0-16,4-11 20 16,-4-3-12-16,0-14 12 15,-4-3-12-15,-4-17 20 16,-3-1-20-16,-9-20 12 15,1 3-12-15,-12-10 0 0,4 3-4 0,-4 8-16 16,0 6 4-16,0 10-24 16,8 11 16-16,-1 0-32 15,5 7 28-15,3-1-136 16,5 8 84-16,3 3-240 16,0 3 168-16</inkml:trace>
          <inkml:trace contextRef="#ctx0" brushRef="#br0" timeOffset="149728.4122">4998 8475 652 0,'-16'10'244'0,"16"-10"-192"0,4-3-12 16,0-1 128-1,4 1-100-15,3-18-28 16,9 4-24-16,7-24 0 16,8 3-8-16,11-17 4 15,5 10-4-15,3-17 4 16,0 7-8-16,-4-28 8 16,-7 8-8-16,-8-11-4 15,-8 13 4-15,-8 8-16 0,0 17 8 16,-7 3 128-16,7 18-72 15,-11 2-16-15,0 12-24 0,-4 2-40 16,0 8 16-16,-4 10 24 16,0 7-8-16,-4 20 36 15,4 4-24-15,-8 17-12 16,0 0-8-16,1 0 4 16,3-3 0-16,-4-8 24 15,16-9-12-15,-4-8 12 16,7-3-12-16,1-13 20 15,3-1-20-15,1-20-32 16,3-4 12-16,0-24-24 16,5 0 16-16,-5-27 8 15,0 6 8-15,-3-6 16 16,-4 13-8-16,-9 4-20 16,5 17 4-16,-8 7 48 15,4 10-20-15,-8 14 80 16,0 11-56-16,-3 20-12 15,7 10-20-15,-4 14-12 16,4-7 4-16,0 4 12 16,7-7-8-16,1-8 16 15,0-6-16-15,0-7 48 16,-1-3-28-16,1-11-288 16,4-3 140-16,-1-14-560 15,5 1 380-15</inkml:trace>
          <inkml:trace contextRef="#ctx0" brushRef="#br0" timeOffset="150136.1092">6248 7377 652 0,'-8'-14'244'0,"8"14"-192"0,-7 0-12 0,3 7 100 16,4 0-84-16,-8 3 48 15,4 11-60-15,-7 10 56 16,3 0-60-16,-4 21 8 16,5-1-28-16,-5 18 16 15,4 3-24-15,-3-3-4 16,3-7-4-16,-4-10 20 16,8-8-12-16,-3-13 32 15,3-3-28-15,0-11 20 16,4 0-20-16,0-17-300 15,8 0 156-15</inkml:trace>
          <inkml:trace contextRef="#ctx0" brushRef="#br0" timeOffset="150633.2622">6198 7687 904 0,'-19'-24'332'0,"19"24"-256"0,0 0-24 0,7 0 80 16,5 0-84-16,19-4 32 16,4 4-44-16,27-3-12 15,7 3-16-15,1 0 56 16,-8 7-36-16,-8 0-20 16,-7-1-8-16,-16-6-256 15,-4 0 140-15,-12-6-360 16,-3-1 268-16</inkml:trace>
          <inkml:trace contextRef="#ctx0" brushRef="#br0" timeOffset="150841.5478">6233 7043 832 0,'0'-7'308'0,"0"7"-240"0,27-10-20 16,0 10 80 0,4 0-80-16,31-7 24 15,4 4-40-15,3 3 24 16,-3 3-32-16,-8-3 4 16,-7 0-16-16</inkml:trace>
          <inkml:trace contextRef="#ctx0" brushRef="#br0" timeOffset="150418.8917">6759 7387 696 0,'8'-13'256'0,"-8"13"-196"0,12-4-20 0,-9 4 100 16,5 4-84-16,0 2 16 16,0 5-48-16,-4 9 32 15,3 5-32-15,-7 12 64 16,0 5-48-16,-4 16 20 16,1 4-40-16,-5 14 8 15,4-7-16-15,-4-7 28 16,4-11-24-16,-3-6 20 15,7-11-20-15,-8-10-200 16,4-6 96-16,-8-12-580 16,5-2 372-16</inkml:trace>
          <inkml:trace contextRef="#ctx0" brushRef="#br0" timeOffset="139338.5134">4162 7487 456 0,'0'-3'168'0,"0"3"-128"0,4 10-16 0,-4-7 96 15,0 4-72-15,-4 11 52 16,-4 2-60-16,-4 32 40 16,1 3-44-16,-13 27 8 15,5-6-28-15,-16-4-8 16,8-6-4-16,-8-8 56 15,4-6-32-15,-3-7 76 16,3-8-56-16,-12-12 20 16,12-5-40-16,-19-13 28 15,11-3-32-15,-4-15-4 16,12-3-12-16,12-17-216 16,11 4 112-16</inkml:trace>
        </inkml:traceGroup>
      </inkml:traceGroup>
    </inkml:traceGroup>
    <inkml:traceGroup>
      <inkml:annotationXML>
        <emma:emma xmlns:emma="http://www.w3.org/2003/04/emma" version="1.0">
          <emma:interpretation id="{C603006D-1B2B-4E60-8F9E-025CD1E94C71}" emma:medium="tactile" emma:mode="ink">
            <msink:context xmlns:msink="http://schemas.microsoft.com/ink/2010/main" type="paragraph" rotatedBoundingBox="3641,9913 10432,9885 10438,11328 3647,113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922817-D93A-4844-98AD-66D4A92121D6}" emma:medium="tactile" emma:mode="ink">
              <msink:context xmlns:msink="http://schemas.microsoft.com/ink/2010/main" type="line" rotatedBoundingBox="3641,9913 10432,9885 10438,11328 3647,11356"/>
            </emma:interpretation>
          </emma:emma>
        </inkml:annotationXML>
        <inkml:traceGroup>
          <inkml:annotationXML>
            <emma:emma xmlns:emma="http://www.w3.org/2003/04/emma" version="1.0">
              <emma:interpretation id="{AB6E2513-C3D9-4094-97BA-1E5167FEDE18}" emma:medium="tactile" emma:mode="ink">
                <msink:context xmlns:msink="http://schemas.microsoft.com/ink/2010/main" type="inkWord" rotatedBoundingBox="3641,9913 6622,9901 6626,10876 3645,1088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58192.021">376 8877 624 0,'-16'-3'228'0,"16"3"-176"0,-19 7-16 0,11 0 88 16,4 3-76-16,-3 11 32 15,3 3-44-15,-8 17-32 16,8-3-4-16,-4 7 44 16,8-8-24-16,-3-6 16 15,6 0-20-15,-6-7 36 16,3-3-28-16,-4-4 40 15,8-3-36-15,-4-7 56 16,0-7-48-16,0-7 20 16,0 0-36-16,0-10-16 15,7-4-8-15,1-17-4 16,0 7 0-16,3-6-28 16,5 9 20-16,-1-3-48 15,1 10 36-15,-5 8-20 16,5 9 28-16,-8 11-44 15,3 7 36-15,-7 10 60 16,0 10-16-16,-8-3 4 16,4 0-12-16,0-3 20 0,12-1-16 15,-4-6 4-15,-1-4-8 0,5-10 56 16,3 7-36 0,9-14 16-16,-1 0-28 0,4-14 8 15,0 0-12-15,0-13 0 16,4 3-4-16,-4-14-120 15,0 7 60-15,-3-3 4 16,-5 6 28-16,-4 7-36 16,1 8 28-16,-8 6 32 15,-1 14 0-15,-3 10 52 16,4 10-28-16,-8-3 4 16,0 7-20-16,0 0 36 15,4 0-24-15,-4-7 4 16,4 4-16-16,-4-11 0 15,4 4-4-15,-4-4 48 16,3-3-32-16,1-4-124 16,0-3 52-16,4-14-328 15,4 11 212-15</inkml:trace>
          <inkml:trace contextRef="#ctx0" brushRef="#br0" timeOffset="258502.3469">1251 9094 736 0,'7'-34'272'0,"-7"34"-208"0,-11-42-20 16,-5 29 64 0,5 6-68-16,-16 0 44 0,7 7-48 0,-15 14-20 15,4 6-8-15,-7 15-36 16,11 3 16-16,-1-1 12 16,9-2 4-16,4-8-4 15,11 1 4-15,8-8-4 16,7-2 0-16,16-11 60 15,4-4-32-15,8 0 16 16,0-3-28-16,-1-10 28 16,-3 0-28-16,-11-14 40 15,-5 0-32-15,-15-11-32 16,0 8 4-16,-12-1 0 16,4 8 4-16,-8 6-220 15,9 7 120-15,6 3-268 16,5 4 208-16</inkml:trace>
          <inkml:trace contextRef="#ctx0" brushRef="#br0" timeOffset="259221.2612">1541 9018 644 0,'4'-10'236'0,"-4"10"-180"0,4-14-20 16,-4 14 80 0,4 0-72-16,-8 7 0 0,4 3-28 15,-8 15 16-15,8 2-20 0,-16 11 12 16,13 0-12-16,-5-4 12 16,8 1-16-1,-8-8 32-15,4 1-24 0,4-11-12 16,4-3-8-16,-4-7 92 15,0-1-48-15,4-12 16 16,4-1-32-16,3-17 32 16,1 10-32-16,7-24-40 15,-3 7 8-15,-5-7-52 16,5 4 32-16,-1-1-28 16,5 4 32-16,-5 7-44 15,5 17 40-15,-5 0 24 16,1 11 4-16,-1-1 12 15,-7 11-8-15,-1 3 32 16,5-3-20-16,-4 7 32 16,0-1-32-16,-5 1 4 15,5 3-12-15,-4-7 12 16,8 1-12-16,-5-5 24 16,1 1-20-16,4-7 48 15,-1-4-32-15,1-6 20 16,4 0-28-16,-1-15 16 15,0 1-20-15,1-17 8 16,3 6-12-16,1-13-68 16,-1 10 28-16,-3-7-4 15,-1 14 16-15,-3 3-32 16,-1 8 28-16,-7 9-56 16,4 11 44-16,-4 10 60 0,0 7-12 15,-4 7-4-15,0 7-8 16,0-3 28-16,0-1-16 0,0-7 12 15,3 1-16-15,-3-11 56 16,4 0-40-16,-4-6 32 16,-4 2-32-16,4-6-104 15,0 4 40-15,0-8-208 16,4 1 136-16,4-4-228 16,4 0 192-16</inkml:trace>
          <inkml:trace contextRef="#ctx0" brushRef="#br0" timeOffset="257148.2159">-786 8416 464 0,'8'-10'176'0,"-16"3"-140"0,8-7-8 15,0 14 100-15,0-7-76 16,0 7-12-16,8 7-24 0,-4 14-16 16,0 10 4-16,0 0 20 15,-4 17-12-15,-8 4 12 0,-4 3-12 16,1 7 20-16,-5 13-20 16,-3 1 24-16,0 3-24 15,-1-10 48-15,5-4-32 16,-1-16 4-16,9-12-20 15,-1-9 28-15,4-7-24 16,4-11 40-16,8-10-32 16,-1-10 20-16,9-15-24 15,-1-6 0-15,5-6-12 16,3-5-8-16,4-2 4 0,0 6-16 16,4 0 8-1,-8 14-4 1,4 0 0-16,1 3-36 15,-5 14 24-15,0 7-36 16,-4 14 32-16,-3 17 28 16,3 7 0-16,-3 10 36 15,3 10-24-15,-7-2 12 16,3-5-16-16,-3-10 28 16,3-3-24-16,-7-7-4 15,4 0-8-15,-12-10 64 16,3-4-36-16,-3-3 40 15,0-4-40-15,0-13-64 16,8 3 20-16</inkml:trace>
          <inkml:trace contextRef="#ctx0" brushRef="#br0" timeOffset="257554.4683">35 9011 592 0,'-23'-13'220'0,"23"13"-172"0,-23-14-12 0,11 11 100 15,8 3-80-15,-11-7 24 16,7 7-48-16,-11 7 12 16,7-4-24-16,-11 18 44 15,7 3-36-15,-11 7 20 16,4 7-28-16,0-1 8 15,3 1-16-15,1-7-8 16,7 7 0-16,5-14-4 16,10 0 0-16,13-10 60 15,3 0-32-15,20-21 24 16,7 7-32-16,9-21 28 16,-5 11-32-16,-7-21-4 15,-5 0-8-15,-14-14-48 16,-9 7 24-16,-19 1-12 15,-4 6 20-15,-15 0-20 16,0 13 20-16,0 5-12 0,3 13 12 16,13 0-8-16,7 6 8 0</inkml:trace>
        </inkml:traceGroup>
        <inkml:traceGroup>
          <inkml:annotationXML>
            <emma:emma xmlns:emma="http://www.w3.org/2003/04/emma" version="1.0">
              <emma:interpretation id="{C6C40507-61E2-4D72-9303-0CCBA1F569BB}" emma:medium="tactile" emma:mode="ink">
                <msink:context xmlns:msink="http://schemas.microsoft.com/ink/2010/main" type="inkWord" rotatedBoundingBox="6948,10196 10433,10181 10438,11328 6953,11342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0572.0347">3651 9036 508 0,'-8'-25'188'0,"8"25"-148"0,-4-13-8 0,0 9 80 16,0 4-68-16,-3 7 52 15,-1 3-56-15,-8 21-12 16,9 0-16-16,-13 14 32 16,9 10-20-16,-5 24 12 15,8 1-20-15,5 16-16 16,3-10-4-16,0-7 28 15,3-14-12-15,-3-13 40 16,4-14-28-16,-8-11 84 16,4-6-60-16,-3-18-100 15,3 1 24-15,-4-28-224 16,0-4 140-16</inkml:trace>
          <inkml:trace contextRef="#ctx0" brushRef="#br0" timeOffset="260812.6752">3554 9139 548 0,'35'-41'204'0,"-35"41"-156"0,54-28-16 0,-27 14 72 16,0 14-64-16,8 0 36 16,4 0-44-16,-1 11 8 15,1 6-24-15,-12 10-8 16,0 1-4-16,-15-1 12 16,-4 1-8-16,-16 3-4 15,-4-4 0-15,-15-3 64 16,4 1-36-16,-12-8-4 15,0 0-16-15,-3-14 16 16,11-3-16-16,7-13-4 16,5 6-4-16,11-17-156 15,8 0 84-15</inkml:trace>
          <inkml:trace contextRef="#ctx0" brushRef="#br0" timeOffset="261232.7919">4107 8674 652 0,'20'-20'244'0,"-20"20"-192"0,11 0-12 16,-7 0 4 0,4 7-32-16,-4-1 40 15,4 8-28-15,-4 7 12 16,-1 6-20-16,-6 22 0 16,3 6-8-16,-4 10-24 15,0-3 8-15,-4 0 12 16,0-7 0-16,-3-14 40 0,3-6-20 15,-4-11 40-15,8-7-36 0,1-10 56 16,3 0-48-16,3-18 0 16,9-2-20-16,4-25-56 15,7 0 24-15,4-10-84 16,-4 3 56-16,4 7-16 16,-4 11 36-16,1 6-20 15,-5 14 24-15,-3 10 72 16,-1 11-28-16,-3 14 20 15,7 3-28-15,-15 10 88 16,7-7-56-16,-3 1-40 16,4-1-8-16,-4-6 40 15,3-1-20-15,-11-6 44 16,4-4-36-16,-8-7-4 16,4 1-16-16,-4-8-260 15,8 1 136-15</inkml:trace>
          <inkml:trace contextRef="#ctx0" brushRef="#br0" timeOffset="261370.6607">4870 8757 704 0,'-27'-24'264'0,"27"24"-208"0,-12-7-12 15,1 7-36 1,11 7-12-16</inkml:trace>
          <inkml:trace contextRef="#ctx0" brushRef="#br0" timeOffset="261533.0915">4828 9015 852 0,'-31'38'316'0,"31"-38"-248"0,-43 34-16 0,24-20 40 16,7 3-60-16,-3 4-12 15,7 3-12-15,4-3 36 16,8-4-24-16,4 0 44 15,3-3-36-15,5-7-384 16,3-1 192-16</inkml:trace>
          <inkml:trace contextRef="#ctx0" brushRef="#br0" timeOffset="259552.1713">2605 8960 592 0,'-7'-28'220'0,"7"28"-172"0,4-20-12 0,-8 16 112 16,0-3-88-16,-4 7 8 15,-3 0-40-15,-5 11-8 16,4 9-12-16,-15 4-16 15,8 11 4-15,-8-1 40 16,4 8-24-16,-4-8 8 16,7-3-12-16,5-7-16 15,11 0 4-15,12-7 28 16,11 1-12-16,8-8 24 16,8-3-24-16,0-4 48 0,-4 1-32 15,-4-15-16-15,0 4-4 0,-16-17 36 16,1 4-24-16,-12-18-8 15,0 7-8-15,-12-10-24 16,5 6 12-16,-1 1 4 16,4 6 4-16</inkml:trace>
          <inkml:trace contextRef="#ctx0" brushRef="#br0" timeOffset="259896.667">2958 8922 312 0,'23'-3'112'0,"-23"3"-84"0,8 3-12 0,-4-3 232 16,-1 3-140-16,1 4 36 15,0 4-88-15,-12 13 12 16,8 3-40-16,-3 8 8 16,3 3-20-16,-4-4 28 15,0-3-28-15,4-7 12 16,0-3-16-16,-8-4 64 15,8-3-44-15,-4-11 48 16,8 1-44-16,-4-15 8 16,8 4-28-16,0-20 8 15,-1 3-12-15,1-14-8 16,4 7 0-16,-5-4-24 16,5 8 12-16,0 10-48 15,3 6 28-15,1 8 32 0,3 10 0 0,4 0 0 16,0 3 0-1,5-3-252-15,3 0 136 0</inkml:trace>
          <inkml:trace contextRef="#ctx0" brushRef="#br0" timeOffset="261909.2874">5207 8857 540 0,'-35'-24'200'0,"35"24"-156"0,-43-7-12 16,20 7 88 0,8 7-72-16,-12 3-12 15,7 4-20-15,-3 10-32 16,11 3 8-16,-3 8 12 0,11-1 0 15,4 4 24-15,8 3-16 0,0-10 12 16,3 0-12-16,1-7 12 16,-1 0-16-16,-7-6 4 15,0-5-4-15,-12-2 56 16,5 6-36-16,-9-10 16 16,0 3-28-16,-11-7 28 15,4 4-28-15,-8-3 12 16,3-1-16-16,-3-3 28 15,12 0-24-15,-1-3-312 16,9-1 160-16</inkml:trace>
          <inkml:trace contextRef="#ctx0" brushRef="#br0" timeOffset="262779.4092">5497 8922 384 0,'0'-17'140'0,"0"17"-108"0,-15-14-8 16,7 7 92 0,4 7-68-16,-7 0 8 15,7 7-36-15,-8 7 40 16,8 3-32-16,-4 11 28 15,5 3-28-15,-1 3 16 16,4 0-24-16,-4-3 16 0,4 0-20 0,-4-7 28 16,4 0-28-16,-4-10 32 15,4 0-32-15,-4-7 40 16,0-4-32-16,0-10 20 16,4 1-24-16,0-15 0 15,4 0-12-15,0-20-184 16,4 7 100-16,0-18-104 15,3 11 104-15,-3-4-4 16,0 14 48-16,0 0 8 16,3 14 16-16,-7 3 112 15,4 7-56-15,-4 7 52 16,7 10-60-16,-11 11 24 16,12 7-36-16,-4 6-8 15,3 0-12-15,-3 4 20 16,4-3-16-16,-5-4 24 15,5-11-24-15,-8-2 48 16,4-8-32-16,-1-7 20 16,1-3-28-16,-4-10 0 15,0 0-12-15,0-11-32 16,7 0 12-16,1-10-92 16,-1 11 56-16,1-8 4 15,4 8 28-15,-1 2 12 16,4 5 4-16,-7 2 24 15,0 1-12-15,-9 7 40 16,9 6-28-16,-12 7 20 0,0 4-24 16,0 7-8-16,-4-1-8 0,4-2 48 15,8 6-28-15,0-7 0 16,3 3-16-16,1-6 28 16,0-7-20-16,-1-7 48 15,1 4-36-15,-4-11 28 16,-1 3-28-16,1-10-28 15,0-3 0-15,-4 3-8 16,3 4 0-16,-3 0-12 16,4 6 12-16,-8 1-4 15,4 3 4-15,-4-3 24 16,0 3-8-16,-4-7-4 16,4 3 0-16,-4-6 4 15,0 6-4-15,-7-2-20 16,3 2 8-16,-4 1-4 15,5 3 4-15,-9 3 24 16,8 4-8-16</inkml:trace>
        </inkml:traceGroup>
      </inkml:traceGroup>
    </inkml:traceGroup>
    <inkml:traceGroup>
      <inkml:annotationXML>
        <emma:emma xmlns:emma="http://www.w3.org/2003/04/emma" version="1.0">
          <emma:interpretation id="{FC550389-5AC4-4C3D-8070-57270D664028}" emma:medium="tactile" emma:mode="ink">
            <msink:context xmlns:msink="http://schemas.microsoft.com/ink/2010/main" type="paragraph" rotatedBoundingBox="4919,11375 12956,11354 12960,12860 4923,128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CECD36-5915-4650-8F74-31156CE17F25}" emma:medium="tactile" emma:mode="ink">
              <msink:context xmlns:msink="http://schemas.microsoft.com/ink/2010/main" type="inkBullet" rotatedBoundingBox="4920,11682 5373,11681 5375,12189 4922,12191"/>
            </emma:interpretation>
            <emma:one-of disjunction-type="recognition" id="oneOf34">
              <emma:interpretation id="interp42" emma:lang="" emma:confidence="0">
                <emma:literal>•</emma:literal>
              </emma:interpretation>
            </emma:one-of>
          </emma:emma>
        </inkml:annotationXML>
        <inkml:trace contextRef="#ctx0" brushRef="#br0" timeOffset="265766.5304">507 10230 404 0,'-7'-24'148'0,"7"24"-112"0,-4-28-12 0,0 18 76 15,8 3-60-15,-8 0 88 16,4 0-72-16,-4 7-20 16,0 7-20-16,-4 7 28 15,8 10-20-15,-7 7 56 16,7 0-44-16,-8 13 28 15,4-6-36-15,-11 10 28 16,7-3-32-16,-12 7-24 16,13-4 0-16,-13-3 52 15,9-7-28-15,3-14 104 16,0-4-72-16,4-27 4 16,4-6-40-16,4-25-12 15,4 7-4-15,11-17-16 16,8 3 8-16,12-7-32 15,8 11 20-15,7-11-40 16,0 21 36-16,-4 7-12 16,-3 11 20-16,-12 6-20 15,-8 14 20-15,-12-1 12 16,-7 12 4-16,-16-5 32 16,-3 1-20-16,-17-3 12 0,5-5-16 15,-19 1 12-15,7 4-16 0,0-5-48 16,4 1 24-16,19 0-52 15,1 10 40-15,22-3-4 16,1 3 20-16,15-3 36 16,-8 10-16-16,9-10 44 15,-1 10-28-15,-8-10 12 16,8 3-20-16,-15-3 8 16,3 0-12-16,-3-4 28 15,-4 4-24-15,3-1-12 16,-3-2-8-16,0 3-164 15,3 3 92-15</inkml:trace>
      </inkml:traceGroup>
      <inkml:traceGroup>
        <inkml:annotationXML>
          <emma:emma xmlns:emma="http://www.w3.org/2003/04/emma" version="1.0">
            <emma:interpretation id="{67ED06F9-0CB8-4C90-94E9-6225918CDB11}" emma:medium="tactile" emma:mode="ink">
              <msink:context xmlns:msink="http://schemas.microsoft.com/ink/2010/main" type="line" rotatedBoundingBox="5407,11374 12956,11354 12960,12860 5411,12880"/>
            </emma:interpretation>
          </emma:emma>
        </inkml:annotationXML>
        <inkml:traceGroup>
          <inkml:annotationXML>
            <emma:emma xmlns:emma="http://www.w3.org/2003/04/emma" version="1.0">
              <emma:interpretation id="{CD0A8185-2406-43D3-A4FD-8990F0D843E0}" emma:medium="tactile" emma:mode="ink">
                <msink:context xmlns:msink="http://schemas.microsoft.com/ink/2010/main" type="inkWord" rotatedBoundingBox="5407,11393 6292,11391 6294,12344 5410,12346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66192.1626">1073 10467 664 0,'-12'-7'244'0,"12"7"-188"0,-19 0-16 0,3 4 100 15,12 2-84-15,-15 8 40 16,-4 3-56-16,3 14-48 15,1 4 0-15,-8 10 28 16,15-4-12-16,-7-7 36 16,-1-6-28-16,5-11-92 15,11-3 40-15</inkml:trace>
          <inkml:trace contextRef="#ctx0" brushRef="#br0" timeOffset="266008.174">863 10495 488 0,'-7'-7'180'0,"7"7"-140"0,7 13-12 16,-7-6 172 0,0 7-116-16,4 10 28 15,4 7-68-15,0 4 16 16,3 2-32-16,5 1 16 16,3-3-24-16,1-8 0 0,3-3-12 15,-4-7 20-15,1-3-16 0,-9-7-108 16,-3-7 48-16</inkml:trace>
          <inkml:trace contextRef="#ctx0" brushRef="#br0" timeOffset="266580.1951">1142 9872 612 0,'16'-11'228'0,"-16"11"-180"0,15-3-12 0,-7 3 88 32,4 3-76-32,-1 1 8 15,1-1-36-15,-1 4-12 0,1 0-4 0,-4 3-4 16,3 1 0-16,-11 2 52 16,4 1-28-16,-12 0 24 15,1 3-28-15,-9-3-8 16,1 0-8-16,-5-4 12 15,9 0-8-15,3-6-48 16,4-1 24-16,12-6 12 16,11 3 4-16,8-4 0 15,4 1 4-15,12-4-4 16,-4 4 0-16</inkml:trace>
          <inkml:trace contextRef="#ctx0" brushRef="#br0" timeOffset="266849.9146">1444 10446 728 0,'-19'-13'268'0,"19"13"-208"0,4 3-16 0,-4-6 64 16,15 3-68-16,5-7 8 15,10 3-28-15,17-6-12 16,-1 7-4-16,12-4 4 16,4 3-4-16</inkml:trace>
          <inkml:trace contextRef="#ctx0" brushRef="#br0" timeOffset="267075.5127">1727 10175 644 0,'-12'31'236'0,"12"-31"-180"0,-8 58-20 16,5-30 52-1,3-1-56-15,-4 11 24 16,-4 7-36-16,4 6 16 16,4-3-20-16,-8 1 20 15,4-5-24-15,1-9-4 16,3-8-4-16</inkml:trace>
        </inkml:traceGroup>
        <inkml:traceGroup>
          <inkml:annotationXML>
            <emma:emma xmlns:emma="http://www.w3.org/2003/04/emma" version="1.0">
              <emma:interpretation id="{E5EBCC8F-B2E7-46A8-BEF7-16F9CA911B26}" emma:medium="tactile" emma:mode="ink">
                <msink:context xmlns:msink="http://schemas.microsoft.com/ink/2010/main" type="inkWord" rotatedBoundingBox="6751,11493 7279,11492 7283,12875 6755,12876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68351.3187">2714 9978 540 0,'0'28'200'0,"0"-28"-156"0,-16 65-12 16,5-37 104-16,7-1-80 0,-8 4 76 16,5-3-76-16,-1-7 48 15,8-1-60-15,0-13 48 16,0 0-52-16,19-14-12 16,1 0-16-16</inkml:trace>
          <inkml:trace contextRef="#ctx0" brushRef="#br0" timeOffset="268078.5937">2377 9958 528 0,'-23'0'196'0,"23"0"-152"0,-31 34-12 0,15-3 96 15,5 4-76-15,-12 23 16 16,3 1-44-16,1-1 24 15,7-3-32-15,5-7 32 16,-1 0-32-16,-4-10 40 16,12-3-32-16,-8-11 48 15,8-7-40-15,8-14 64 16,0 1-56-16,4-21-24 16,7 3-16-16,16-14-124 15,-4 8 68-15,7-11-92 16,5 0 84-16,-4 7 8 15,-8 10 32-15,-4 0 16 16,-8 11 8-16,-11 3 16 16,-8 3-8-16,-20 4 40 15,1 0-24-15,-16 0 48 16,4 0-40-16,-15 0-8 16,11 3-12-16,-4 7-20 15,12-3 4-15,8 0 4 16,7 3 0-16,5 0 0 15,7 0 0-15,11 0 8 16,8 1-4-16,9-1 24 0,-9 0-16 0,8-3-12 16,0 3-4-16,-11-3 20 15,-1 0-8-15,-7-4 4 16,3 0-4-16,-3 4-32 16,0 0 12-16,0 0-4 15,3 3 8-15,1 3-20 16,3 1 16-16,5 0 40 15,-9-1-16-15,1-2 8 16,3-1-12-16,-3-4 4 16,0 1-8-16,-8-3 8 15,3-5-8-15,-3-6-12 16,4 0 4-16,0-10-24 16,-1 0 16-16,1-11-108 15,0 1 64-15,0-5 0 16,7 5 32-16,-7-1 0 15,3 11 12-15,1 0 24 16,0 10-4-16,-8 3-20 16,3 4 4-16,-7 7 32 15,4 3-16-15,-8 0 16 16,0 0-12-16,1 4-8 16,3-1 0-16,-4 1 12 15,4 3-8-15,4 4 48 16,-4-1-28-16,0 8-48 15,3-4 8-15,-3 10 28 0,4-3-8 16,-11 10 16 0,7 0-12-16,-20 0 20 0,12-3-20 0,-11-7 76 15,0-7-52-15,-16-7 32 16,4-7-40-16,-4-13 52 16,4-1-44-16,4-17 64 15,0 1-60-15,8-15 52 16,-1 0-52-16,12-9-20 15,16 6-12-15,4-7-20 16,3 7 8-16,5-4 28 16,-1 8-12-16,0-8-260 15,5 11 136-15,-1-27-468 16,-4 6 324-16</inkml:trace>
        </inkml:traceGroup>
        <inkml:traceGroup>
          <inkml:annotationXML>
            <emma:emma xmlns:emma="http://www.w3.org/2003/04/emma" version="1.0">
              <emma:interpretation id="{566D0F55-5BB8-429D-8AE6-6981C542EF57}" emma:medium="tactile" emma:mode="ink">
                <msink:context xmlns:msink="http://schemas.microsoft.com/ink/2010/main" type="inkWord" rotatedBoundingBox="7813,11748 8231,11747 8233,12276 7814,12278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69804.1944">3666 10212 548 0,'-19'21'204'0,"19"-21"-156"0,-16 62-16 16,16-34 80 0,0-1-68-16,-11 21 44 15,11 0-52-15,0 11-20 16,4-1-8-16,-4-3 24 15,7-3-16-15,1-11 12 16,8-10-16-16</inkml:trace>
          <inkml:trace contextRef="#ctx0" brushRef="#br0" timeOffset="269567.0644">3260 10495 644 0,'-12'-18'236'0,"12"18"-180"0,12 0-20 0,-5-3 88 15,5 3-76-15,23-7 32 16,4 4-44-16,23-4-4 16,3 3-20-16,9 1 12 15,-8 3-16-15</inkml:trace>
        </inkml:traceGroup>
        <inkml:traceGroup>
          <inkml:annotationXML>
            <emma:emma xmlns:emma="http://www.w3.org/2003/04/emma" version="1.0">
              <emma:interpretation id="{C17042CC-90DB-4753-B341-0FCCF84FEF8E}" emma:medium="tactile" emma:mode="ink">
                <msink:context xmlns:msink="http://schemas.microsoft.com/ink/2010/main" type="inkWord" rotatedBoundingBox="8776,11411 9613,11409 9616,12538 8779,1254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70555.4583">4378 9958 632 0,'-15'34'236'0,"15"-34"-184"0,-39 86-16 0,28-41 52 15,3 0-56-15,-11 6 16 16,3 1-32-16,-3-7 28 16,7-4-28-16,1-7 32 15,3-6-32-15,0-11 64 16,8 0-44-16,4-13 36 15,4-4-40-15,7-11-36 16,8 1 0-16,4-14-176 16,1 3 100-16,6-6-32 15,5 6 68-15,-4 4 20 16,-4 7 12-16,-4-1-8 16,0 15 12-16,-15 3 48 15,-5 3-20-15,-14 0 52 16,-5 4-40-16,-15-4 20 15,4 8-32-15,-8-15 16 16,4 4-20-16,-8-7-52 16,12 3 20-16,-4-3 48 15,11 7-16-15,4 0-16 16,9 3 0-16,6 4 0 0,9 3 0 0,7 4 8 16,5 3-4-16,-1-3 32 15,4-1-20-15,0-2-172 16,-4 2 84-16,-3-3-124 15,-1 1 112-15,-4-1 0 16,1 0 52-16,-4-3 44 16,3 0-4-16,-3-4 88 15,3 4-52-15,5-4 100 16,-5 4-80-16,-3 0 24 16,7 3-52-16,4 3 4 15,0 4-24-15,-7 1 8 16,3-5-12-16,-7 1 12 15,7-4-16-15,-19 0 32 16,-8 0-24-16,-11-6 4 16,8 3-12-16,-24-4 20 15,4 0-16-15,-8-3-4 16,4 3-4-16,4-3-24 16,8 0 12-16,4 0-40 15,7 0 28-15,12-4 8 16,12 1 8-16,15-4 20 15,4 0-8-15,15 0 24 16,1 0-20-16,3 0-40 16,-8 0 16-16,-14 0-264 15,-1 0 156-15</inkml:trace>
          <inkml:trace contextRef="#ctx0" brushRef="#br0" timeOffset="270678.781">4541 10863 716 0,'8'-7'264'0,"-8"7"-204"0,39-7-16 0,-16 7 8 16,8 3-36-16,7-3 4 16,1 7-12-16</inkml:trace>
          <inkml:trace contextRef="#ctx0" brushRef="#br0" timeOffset="271006.9215">4828 9882 612 0,'11'-7'228'0,"-11"7"-180"0,31 0-12 16,-23 4 8-1,7 3-32-15,-11 6 48 16,4-2-32-16,-8 9 20 16,8-3-28-16,-16 4 72 15,0 3-56-15,-3-10 12 16,3 3-28-16,-4-3 16 16,12 3-24-16,0-10 4 15,12 0-8-15,15-14 4 0,0 7-8 0,31-7-276 16,0 4 148-16</inkml:trace>
        </inkml:traceGroup>
        <inkml:traceGroup>
          <inkml:annotationXML>
            <emma:emma xmlns:emma="http://www.w3.org/2003/04/emma" version="1.0">
              <emma:interpretation id="{631176AE-CE20-4896-BD49-D4A8DD81FFC5}" emma:medium="tactile" emma:mode="ink">
                <msink:context xmlns:msink="http://schemas.microsoft.com/ink/2010/main" type="inkWord" rotatedBoundingBox="9984,11362 12956,11354 12959,12630 9987,12638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74219.2727">7785 10347 592 0,'8'-7'220'0,"-8"7"-172"0,27-14-12 0,-15 11 136 15,11 3-100-15,0 0 32 16,4 0-60-16,0-4 24 15,12 8-36-15,0-1-28 16,-5 4-4-16,5 3 24 16,0 0-12-16,7-3 12 15,-7-3-12-15,4-1-32 16,-5 1 8-16,-7-4-284 16,4 3 160-16</inkml:trace>
          <inkml:trace contextRef="#ctx0" brushRef="#br0" timeOffset="273949.0535">8300 10130 436 0,'8'-17'160'0,"-8"17"-124"0,11-21-8 0,-11 11 116 16,8 3-84-16,0-7 64 15,0 4-72-15,-8-4 32 16,0 4-48-16,-8-4 16 16,0 7-32-16,-11-3 8 15,7 6-16-15,-23 1-8 16,8 3 0-16,-12 0-4 15,8 7 0-15,-11 3 0 16,19 0 0-16,-12 4 0 16,0 0 0-16,4 10 8 15,4 0-4-15,-12 7-12 16,20 3 4-16,-16 8 12 16,16-5-4-16,-1 5 16 15,13-4-12-15,7-1 4 16,7 1-4-16,9 0 28 15,7-7-20-15,4-10 48 16,8 3-36-16,4-10 12 16,-1-4-24-16,1-3-44 15,0 0 16-15,-16-7-200 16,-4 0 116-16</inkml:trace>
          <inkml:trace contextRef="#ctx0" brushRef="#br0" timeOffset="271382.3222">5420 10519 768 0,'35'0'284'0,"-35"0"-220"0,42 7-20 0,-15-4 24 16,-3 4-48-16</inkml:trace>
          <inkml:trace contextRef="#ctx0" brushRef="#br0" timeOffset="271265.4906">5540 10374 768 0,'-16'-14'284'0,"16"14"-220"0,12 11-20 16,-8-8 32 0,4 1-52-16,3 2 16 15,12 1-24-15,-7 0-52 16,3 4 20-16,-7-5-340 15,-4 5 196-15</inkml:trace>
          <inkml:trace contextRef="#ctx0" brushRef="#br0" timeOffset="272102.3463">6159 10298 444 0,'-27'-10'164'0,"27"10"-124"0,-15-10-16 0,3 10 36 16,4 7-40-16,-23 3 88 15,8 7-60-15,-8 0 4 16,4 1-32-16,4 6-12 16,7-4-4-16,9-2 40 15,14-1-24-15,1-7 36 16,11 0-32-16,12-6 4 15,-4-1-16-15,1-6-76 16,-1 3 32-16,4-7-128 16,-8 0 88-16,-12 0 8 15,1 4 40-15,-12 3 36 16,0 3-8-16,-12 4 124 16,5 3-72-16,3 8 60 15,-4-1-72-15,20 0 4 16,-5 0-28-16,21-3 32 15,3-4-28-15,11-17 20 16,5-3-24-16,3-7-8 16,-4 3-8-16,-19-10 48 15,-7 7-28-15,-12-11-12 16,-5 4-4-16,-22-10-52 16,7-1 24-16,-7 1-36 15,4 6 32-15</inkml:trace>
          <inkml:trace contextRef="#ctx0" brushRef="#br0" timeOffset="273138.6023">6608 11083 644 0,'-27'7'236'0,"27"-7"-180"0,0 10-20 0,0-13 168 16,12 3-120-16,-5-11-8 16,13 5-48-16,-1-12 16 15,8 1-28-15,0-14 12 16,12 7-16-16,0-31-8 15,7 3 0-15,1-30-4 16,-1 10 0-16,5-11-20 16,-17 14 12-16,1-3 4 15,-12 13 4-15,-15-6-12 16,4 20 8-16,-12 1 4 16,8 19 0-16,-16 12 0 15,4 6 0-15,-12 21-44 16,13 3 24-16,-13 17 16 15,4-3 4-15,5 10 12 0,-1-3-8 0,8 4 40 16,0-1-20-16,0-3 32 16,15-4-32-16,-3-13 20 15,15-4-24-15,0-20 28 16,4-1-32-16,4-20 4 16,-4 0-12-16,0-14-96 15,0 0 52-15,-12-10-44 16,1-4 48-16,-9-6 20 15,-3 13 8-15,-8 7 36 16,0 11-16-16,-8 13 40 16,4 14-32-16,-11 17-4 15,3 11-12-15,5 3-8 16,7 3 4-16,0 1 48 16,7-1-28-16,1-3 44 15,-4 0-40-15,4-7-60 16,-8 0 20-16,0-3-416 15,7-4 236-15</inkml:trace>
          <inkml:trace contextRef="#ctx0" brushRef="#br0" timeOffset="272507.9346">6631 9824 488 0,'16'0'180'0,"-16"0"-140"0,12 10-12 16,-5 0 76-1,5 7-64-15,-12 11 28 16,8 6-40-16,-1 4-16 15,-3 0-8-15,-8-4 64 16,4 1-36-16,-15-14 48 16,11-4-44-16,-19-17 32 15,11 0-36-15,-7-21 8 16,7 4-24-16,4-11-36 16,8 8 12-16,12-4-36 15,7 10 28-15,16 10-4 16,-4 8 12-16,16 17 8 15,-5 9 0-15</inkml:trace>
          <inkml:trace contextRef="#ctx0" brushRef="#br0" timeOffset="274873.8285">7568 10928 444 0,'-11'-10'164'0,"11"10"-124"0,19 0-16 0,-11 0 112 16,3-7-80-16,9 0-12 15,7 0-28-15,12-3 28 16,-5 3-20-16,17-7-24 16,-16 4 0-16,3 3 16 15,1 4-8-15,-12 9 24 16,0 1-20-16,-15 14 56 16,3-4-36-16,-3 4 48 15,-4 3-48-15,-1-3 28 16,5-4-32-16,-4-3 72 15,11-4-56-15,20-7 4 16,-1-3-28-16,17-7 24 16,-9 1-28-16,12-12-4 0,-11 1-8 15,-1-21-656-15,-7 4 356 0</inkml:trace>
        </inkml:traceGroup>
      </inkml:traceGroup>
    </inkml:traceGroup>
    <inkml:traceGroup>
      <inkml:annotationXML>
        <emma:emma xmlns:emma="http://www.w3.org/2003/04/emma" version="1.0">
          <emma:interpretation id="{0A45DA6B-A7BD-406C-B865-21D1D392435D}" emma:medium="tactile" emma:mode="ink">
            <msink:context xmlns:msink="http://schemas.microsoft.com/ink/2010/main" type="paragraph" rotatedBoundingBox="5138,12957 15278,13375 15232,14479 5093,140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DDFE0D4-D776-4374-8891-85B3C0559E8F}" emma:medium="tactile" emma:mode="ink">
              <msink:context xmlns:msink="http://schemas.microsoft.com/ink/2010/main" type="line" rotatedBoundingBox="5138,12957 15278,13375 15232,14479 5093,14061"/>
            </emma:interpretation>
          </emma:emma>
        </inkml:annotationXML>
        <inkml:traceGroup>
          <inkml:annotationXML>
            <emma:emma xmlns:emma="http://www.w3.org/2003/04/emma" version="1.0">
              <emma:interpretation id="{F3DA84D1-1E91-4D77-81FD-EAE4332A9CB9}" emma:medium="tactile" emma:mode="ink">
                <msink:context xmlns:msink="http://schemas.microsoft.com/ink/2010/main" type="inkWord" rotatedBoundingBox="5135,13038 5937,13071 5905,13846 5103,13813">
                  <msink:destinationLink direction="with" ref="{A10A706F-E807-4F06-A656-9ED6DC61520D}"/>
                </msink:context>
              </emma:interpretation>
            </emma:emma>
          </inkml:annotationXML>
          <inkml:trace contextRef="#ctx0" brushRef="#br0" timeOffset="306452.9097">1251 11871 464 0,'7'-3'176'0,"-7"3"-140"0,-4-14-8 0,1 7 76 15,3 3-64-15,-12-6 16 16,4 3-32-16,-11-7 32 16,3 8-32-16,-11-12 4 15,4 8-16-15,-12-7 20 16,12 3-20-16,-16-3-4 16,8 3-4-16,-4-10 12 15,8 10-8-15,0-3 48 16,8 10-28-16,0-7-24 15,7 4-4-15,-4 3-64 16,9 7 36-16,-5 0 12 16,8 7 12-16,-7 7-16 15,7 3 12-15,-4 28 20 16,4-4-4-16,-11 18-4 16,7-4 0-16,-8 0 20 15,9 3-12-15,-13-10 40 16,5-3-28-16,-8 0-4 0,3-14-12 15,-7 0 4-15,4 0-8 0,-8-14 24 16,4 4-16-16,8-15 40 16,3 5-28-16,8-11-40 15,8 0 8-15,8 0-44 0,11 0 32 16,9 0 32-16,6 0-4 16,1 7 44-16,4 0-28 15,0-1-32-15,-5-6 4 16,-3 7 8-16,-3-3 0 15,-5-4 32 1,0 0-20-16,0 0-4 16,-3 0-8-16,-9-4-172 15,5-3 92-15,-9 1-560 16,5 6 352-16</inkml:trace>
          <inkml:trace contextRef="#ctx0" brushRef="#br0" timeOffset="306679.5351">720 12105 456 0,'-7'-14'168'0,"10"21"-128"0,9-7-16 16,-4 0 176-16,3 0-116 15,5 0 8-15,3 0-52 16,4-7 4-16,8 7-24 15,0-7 16-15,0 4-20 0,8-11 28 16,0 14-28-16,-1-7 20 16,1 0-20-16</inkml:trace>
          <inkml:trace contextRef="#ctx0" brushRef="#br0" timeOffset="307309.1517">863 11548 612 0,'-11'-7'228'0,"11"7"-180"0,-8-7-12 0,4 3 116 15,4 4-92-15,0-3 52 16,4 3-64-16,8-4-16 16,3 4-20-16,12-3 8 15,4 6-12-15,23-3 16 16,1 0-16-16,7 7 16 15,0 0-16-15,-8 0 32 16,-8 0-24-16,-3-7 20 16,-16 3-20-16,-4-3-228 15,-7 4 116-15</inkml:trace>
        </inkml:traceGroup>
        <inkml:traceGroup>
          <inkml:annotationXML>
            <emma:emma xmlns:emma="http://www.w3.org/2003/04/emma" version="1.0">
              <emma:interpretation id="{D9977143-97EE-4D6B-9322-1DBE13525BF3}" emma:medium="tactile" emma:mode="ink">
                <msink:context xmlns:msink="http://schemas.microsoft.com/ink/2010/main" type="inkWord" rotatedBoundingBox="6506,13064 7741,13115 7716,13739 6481,13688">
                  <msink:destinationLink direction="with" ref="{A10A706F-E807-4F06-A656-9ED6DC61520D}"/>
                </msink:context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08059.1631">1928 12132 716 0,'-12'-3'264'0,"12"3"-204"0,28 3-16 0,-13-6 64 15,4 3-68-15,16-3 0 16,4-1-24-16,15-3 32 16,8 7-24-16,8 0-120 15,-4 4 52-15</inkml:trace>
          <inkml:trace contextRef="#ctx0" brushRef="#br0" timeOffset="307896.7319">2091 11985 488 0,'-16'-18'180'0,"16"18"-140"0,-11-7-12 0,3 4 136 15,8 3-96-15,-4-3 52 16,4 6-72-16,8-6 12 16,3 3-40-16,13-4 0 15,10 4-12-15,5-3 4 16,4 6-8-16,-1-3 8 15,-3 7-8-15</inkml:trace>
          <inkml:trace contextRef="#ctx0" brushRef="#br0" timeOffset="308528.4421">3163 11892 496 0,'-19'-24'184'0,"19"24"-140"0,-39 3-16 16,16 4 92-1,7 7-72-15,-23 6 52 16,8 8-60-16,-19 6-28 16,8 1-12-16,-5-1 16 15,12 0-8-15,0-6 16 16,8-4-16-16,4-7 16 15,8 0-16-15,3-10 40 16,4-3-24-16</inkml:trace>
          <inkml:trace contextRef="#ctx0" brushRef="#br0" timeOffset="308315.9316">2861 11871 580 0,'-19'-3'216'0,"19"3"-168"0,-12 13-12 0,8 1 48 16,8 7-52-16,0 13 4 15,8-6-20-15,7 6-4 16,4 0-4-16,8-3 28 15,0-3-20-15,0-4 20 16,-4 4-20-16,-4-15 20 16,-3 1-24-16,-9-7-20 15,1 3 0-15</inkml:trace>
          <inkml:trace contextRef="#ctx0" brushRef="#br0" timeOffset="308860.7975">2857 11726 404 0,'0'-20'148'0,"0"20"-112"0,0-28-12 0,0 18 120 16,4 3-84-16,0-7 52 15,0 4-64-15,0-4 12 16,-1 4-40-16,9-4 52 15,0 7-40-15,-1-3 12 16,5 6-28-16,-1-2 20 16,1 6-24-16,-1 0 12 15,1 6-12-15,-1 1 12 16,1 4-16-16,-1-1 32 16,-3 4-24-16,3 0-48 15,-3-1 16-15</inkml:trace>
        </inkml:traceGroup>
        <inkml:traceGroup>
          <inkml:annotationXML>
            <emma:emma xmlns:emma="http://www.w3.org/2003/04/emma" version="1.0">
              <emma:interpretation id="{D056E6C5-A709-46D1-989D-4C5B3E14B860}" emma:medium="tactile" emma:mode="ink">
                <msink:context xmlns:msink="http://schemas.microsoft.com/ink/2010/main" type="inkWord" rotatedBoundingBox="8110,13086 10764,13195 10719,14293 8064,14183">
                  <msink:destinationLink direction="with" ref="{A10A706F-E807-4F06-A656-9ED6DC61520D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13632.8561">4955 11623 404 0,'-15'-3'148'0,"15"3"-112"0,-12-4-12 0,4 1 64 15,8 3-52-15,-11-4-4 16,-5 8-20-16,-7-4-12 16,-4 3 4-16,-16 1 28 15,12 6-16-15,-3 0 84 16,3 4-56-16,-8 10-12 16,8 4-20-16,0 13 32 15,12 4-20-15,-8 10 12 16,11 0-20-16,-3 7 20 15,7-11-24-15,4 5 4 16,4-8-8-16,8 0 20 16,8-3-16-16,7-4 48 15,8-3-32-15,4-7 28 16,0 0-28-16,4-14-160 16,-4 4 72-16</inkml:trace>
          <inkml:trace contextRef="#ctx0" brushRef="#br0" timeOffset="314173.3281">4928 12105 416 0,'4'-10'152'0,"-4"10"-116"0,8 3-12 0,-4-6 128 15,0 3-88-15,3-7 44 16,9 3-64-16,7-3-8 15,-4 4-20-15,20-4-4 16,-4 4-4-16,4-4 12 16,-1 7-12-16</inkml:trace>
          <inkml:trace contextRef="#ctx0" brushRef="#br0" timeOffset="313944.6847">5013 11826 320 0,'8'-17'120'0,"-8"17"-96"0,0-3-4 0,0-1 112 15,4 8-76-15,11-4-28 16,-3 6-24-16,7 1 20 16,1 0-12-16,7 4 32 15,0-1-28-15,-8 4 40 16,1-1-32-16,-5 1-4 15,-3 3-12-15,-16 4 12 16,0 0-12-16,-15 3-4 16,-1 0 0-16,-7 0 12 15,4-3-8-15,-4-1 24 16,4 1-20-16,-4-7-20 16,11-1 0-16,-3-2 12 15,3-1 0-15,5-3 8 16,7 0-8-16,4 0-4 15,4 0 4-15,-1-4-4 16,9 4 0-16,4-4 24 16,-1 1-12-16,4-4 24 0,1 3-24 0,-1-6-48 15,4 3 20-15</inkml:trace>
          <inkml:trace contextRef="#ctx0" brushRef="#br0" timeOffset="314652.573">5443 11630 612 0,'-8'0'228'0,"8"0"-180"0,12 0-12 16,-4 7 60-1,11 3-60-15,0 25 68 16,16-1-64-16,-4 25 36 16,-4 9-44-16,0 5 16 0,-3-4-28 15,-17-4 36-15,-11-10-32 16,-7 7 64-16,-16 7-48 15,-16-14 8-15,-19 3-28 0</inkml:trace>
          <inkml:trace contextRef="#ctx0" brushRef="#br0" timeOffset="311602.2185">4150 11603 372 0,'19'-7'140'0,"-19"7"-112"0,20 0-4 16,-20 0 100-1,11 0-72-15,-3-4 8 16,0 4-40-16,-8-3 24 16,4 6-28-16,-20-3-4 15,5 0-8-15,-24 0-4 16,0 4 0-16,-11-1 16 16,7 1-8-16,-8-4-12 15,9 0 0-15,-5-4 4 0,12 4 0 16,0-7 44-16,8 4-24 0,-4-8 8 15,15 8-16-15,-3-4-8 16,7 7 0 0,-4-3-32-16,8 6 16 0,-3-3 4 15,3 7 8-15,-8 0 16 16,8 3-8-16,-7 7 4 16,7 1-4-16,-8 13 20 15,8 10-16-15,-7 11-4 16,3 3-4-16,-4 3 12 15,5-6-8-15,-9-1 24 16,5-6-20-16,-9-14-4 16,5 0-4-16,-5-17 12 15,9 10-8-15,-5-14-4 16,9 4 0-16,-1-7-4 16,4 3 0-16,0-3 0 15,8 0 0-15,4 0 8 16,3 0-4-16,5 0 8 15,-1-4-8-15,1 0 32 16,3 4-20-16,0 4-12 16,5-4-8-16,-5-7 4 15,4 6 0-15,1-2 8 16,-1 3-4-16,0-7 16 16,4 3-12-16,0-6-28 15,-7 3 8-15</inkml:trace>
          <inkml:trace contextRef="#ctx0" brushRef="#br0" timeOffset="311872.939">3658 11964 664 0,'12'0'244'0,"-12"0"-188"0,27-10-16 0,-15 6 32 16,3 4-48-16,5 0 0 16,3 4-16-16,4-4 20 15,4 6-16-15,4 1-372 16,0 0 192-16</inkml:trace>
          <inkml:trace contextRef="#ctx0" brushRef="#br0" timeOffset="312616.15">4228 12194 476 0,'-16'0'176'0,"16"0"-136"0,-15 11-12 0,3-4 100 15,8 3-76-15,-11 7 8 16,-1 4-40-16,-15 6-4 15,8 1-8-15,-8 3 20 16,4-4-16-16,-4 1 24 16,11-4-24-16,-3-7-20 15,8 0 0-15</inkml:trace>
          <inkml:trace contextRef="#ctx0" brushRef="#br0" timeOffset="312293.658">3960 12208 416 0,'0'0'152'0,"0"0"-116"0,8 4-12 0,-4-1 100 15,0 4-72-15,4 3 52 16,7 4-64-16,1 7 24 16,3-1-36-16,4 4 0 15,4 4-16-15,-4-1 20 16,5-2-20-16,-5-5 24 15,-4 1-24-15,-7-7 32 16,-1-1-28-16,-7-6 20 16,0 0-20-16</inkml:trace>
          <inkml:trace contextRef="#ctx0" brushRef="#br0" timeOffset="319680.6702">6155 12607 644 0,'4'0'236'0,"-4"11"-180"0,-4-4-20 16,0 3 28-16,1 0-44 15,-9 7 16-15,-4 1-20 16,1-1-8-16,-8-3-4 16,-4-1-68-1,3 1 36-15,-7 0-532 0</inkml:trace>
        </inkml:traceGroup>
        <inkml:traceGroup>
          <inkml:annotationXML>
            <emma:emma xmlns:emma="http://www.w3.org/2003/04/emma" version="1.0">
              <emma:interpretation id="{568B6695-37BB-478C-A1EE-DCB619AF243E}" emma:medium="tactile" emma:mode="ink">
                <msink:context xmlns:msink="http://schemas.microsoft.com/ink/2010/main" type="inkWord" rotatedBoundingBox="11936,13237 14383,13338 14343,14308 11896,14207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22805.1236">8091 12411 508 0,'-12'-7'188'0,"12"7"-148"0,-19 18-8 16,0-5 116-1,11 8-88-15,-19 6-8 16,7 4-32-16,-7 4-8 15,4-1-4-15,-12-3 12 0,16-7-12 0,-1-3-40 16,5-4 20-16,-4-10-272 16,19 3 156-16</inkml:trace>
          <inkml:trace contextRef="#ctx0" brushRef="#br0" timeOffset="322702.4077">7851 12446 476 0,'0'6'176'0,"0"-6"-136"0,4 38-12 0,3-20 120 16,5-5-88-16,-4 11 8 16,11 7-40-16,1-10 0 15,-1-4-16-15,-4 0 36 16,-3 1-24-16,0-8-84 16,-1 0 32-16</inkml:trace>
          <inkml:trace contextRef="#ctx0" brushRef="#br0" timeOffset="323113.052">8668 11816 528 0,'-16'-34'196'16,"16"34"-152"-16,-11-21-12 0,-1 17 116 15,4 1-88-15,-11 6 0 16,0 4-36-16,-16 17-24 15,8 7-4-15,-20 18 56 16,8 2-28-16,-19 15 24 0,0-1-28 16,23 11 8-16,8 6-16 15,20-13 12 1,7 0-16-16,19-7 16 16,8-7-16-16</inkml:trace>
          <inkml:trace contextRef="#ctx0" brushRef="#br0" timeOffset="323418.3657">8625 12088 456 0,'8'-24'168'0,"-8"24"-128"0,42-28-16 0,-22 21 88 16,-1 4-68-16,4 3 0 15,1 3-28-15,-5 4-12 16,-4 10 0-16,-7 4 64 16,-8 0-36-16,-19-1 24 15,-1 8-36-15,-18-4 8 16,11 7-16-16,-12-7 12 16,12 3-16-16,-12-6-4 15,12-4 0-15,0 1 4 16,8-5-4-16,7-2-48 15,4-1 28-15,16-3 12 16,11 3 4-16,8-10 28 16,4 4-16-16</inkml:trace>
          <inkml:trace contextRef="#ctx0" brushRef="#br0" timeOffset="323583.8091">8548 12225 676 0,'7'-6'248'0,"-7"6"-192"0,28 0-16 0,-9-4 56 15,0 8-60-15,20-4 4 16,0 3-24-16</inkml:trace>
          <inkml:trace contextRef="#ctx0" brushRef="#br0" timeOffset="323838.4824">9063 11823 780 0,'11'7'288'0,"-11"-7"-224"0,27 48-20 15,-19-17 76 1,11 3-76-16,-7 18 16 16,-4 3-36-16,-8 17 48 15,0 4-40-15,-16 17 56 0,-7-7-52 16,-20-14 20-16,-7-10-36 16,-4-10-308-16</inkml:trace>
          <inkml:trace contextRef="#ctx0" brushRef="#br0" timeOffset="322126.75">7909 11871 384 0,'8'0'140'0,"-8"0"-108"0,4 7-8 16,-4-7 48-1,0 0-44-15,0-4 76 16,0 4-56-16,0-3 28 16,7 0-44-16,-7-4-8 0,0 3-16 15,-7-6 12-15,7 6-12 0,0-6-12 16,-4 3 0-16,-4-3-4 15,0 3 0-15,0-3 0 16,5 3 0-16,-13-3 24 16,4 3-8-16,-3 0-20 15,-4 3 4-15,-5 4-4 16,1 7 4-16,-8-3 8 16,4 6 0-16,0 0 16 15,0-3-8-15,4 0-12 16,3 0 0-16,5-4 4 15,3 4 0-15,-3-7-12 0,11 0 8 16,-4 7-16-16,0-7 12 0,-3 7 12 16,3 0 0-16,0 3-12 15,4-3 4-15,-3 7 20 16,-5 3-8-16,-3 4-20 16,7-1 4-16,-4 4 4 15,5 7 4-15,-5 0 44 16,4 4-24-16,-3-1-8 15,3 7-8-15,0 1-4 16,-4 6 0-16,5-3 8 31,3-1-4-31,-12 1 24 16,12-4-16-16,-11-3-4 16,7-3-4-16,-3-11 28 15,11-4-16-15,-8-6 32 16,8-3-32-16,-4-8-12 0,4 0-8 0,0 1-4 15,4-1 0-15,4 1 8 16,11 3 0-16,-4-4 16 16,5 4-8-16,3-4 24 15,12 4-20-15,4-7 24 16,-1 0-24-16,9 0 40 16,-12 0-28-16,-4-3-128 15,3 3 56-15,-14-11-556 16,-1 1 336-16</inkml:trace>
          <inkml:trace contextRef="#ctx0" brushRef="#br0" timeOffset="322308.7353">7406 12236 612 0,'-4'-7'228'0,"8"3"-180"0,3 1-12 16,1 3 124-16,4-3-96 15,3-1 0-15,9 4-40 16,3 0-16-16,11 0-4 16,9 4 28-16,-9 2-16 0</inkml:trace>
          <inkml:trace contextRef="#ctx0" brushRef="#br0" timeOffset="324589.3049">9504 12391 696 0,'0'-18'256'0,"19"22"-196"0,1-8-20 16,-1 1 136-16,4-1-104 15,8-2-20-15,4 2-32 16,4 1 36-16,7 3-32 16,4 0-408-16</inkml:trace>
          <inkml:trace contextRef="#ctx0" brushRef="#br0" timeOffset="324427.5001">9608 12139 572 0,'-4'-10'208'0,"4"7"-160"0,8-1-12 0,-8 4 84 15,8 0-72-15,7 4 52 16,5-1-60-16,-1-3-20 15,1 7-12-15,3 0 0 0,4 0-4 16,-4 3-4-16,-4-3 4 16,-3 3-524-1</inkml:trace>
        </inkml:traceGroup>
        <inkml:traceGroup>
          <inkml:annotationXML>
            <emma:emma xmlns:emma="http://www.w3.org/2003/04/emma" version="1.0">
              <emma:interpretation id="{9A0BD66E-CB23-4573-A483-18AA6DEA319A}" emma:medium="tactile" emma:mode="ink">
                <msink:context xmlns:msink="http://schemas.microsoft.com/ink/2010/main" type="inkWord" rotatedBoundingBox="14841,13531 15271,13549 15245,14172 14816,14155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30053.2337">10700 12050 644 0,'4'-10'236'0,"-4"10"-180"0,0 0-20 0,0-4 36 16,0 4-48-16,-4-7 0 16,4 7-16-16,-12-3 4 15,5 3-8-15,-17-7-12 16,5 3 4-16,-16 1 12 15,8 3-4-15,-12-3-20 16,8 3 8-16,-3-4 12 16,10 8 0-16,-3-4 68 15,12 0-40-15,-5 0 32 16,13 3-36-16,-5 4 0 16,8 3-16-16,-4 7-16 15,5 4 0-15,-5 14 12 16,8-1-4-16,-8 21 16 15,0 0-12-15,-3 10 32 16,3-3-24-16,-4-3 12 16,5-8-16-16,-5-9 56 0,0-15-40 15,5-6 60-15,3-4-52 16,0-7-24-16,4-10-12 16,12 7-20-16,11 0 12 0,0-3 32 15,4-4-16-15,8 7 16 16,4-7-12-16,-1 0-104 15,-3 0 48-15,-8 0-228 16,-7 0 152-16,-13-11-492 16,-3-6 280-1</inkml:trace>
          <inkml:trace contextRef="#ctx0" brushRef="#br0" timeOffset="330222.1831">10282 12325 892 0,'-19'-17'332'0,"26"17"-260"0,-3-3-20 0,8 3 64 15,-1 0-76-15,5 0 8 16,3 0-28-16,16 0 16 16,0 3-24-16</inkml:trace>
        </inkml:traceGroup>
      </inkml:traceGroup>
    </inkml:traceGroup>
    <inkml:traceGroup>
      <inkml:annotationXML>
        <emma:emma xmlns:emma="http://www.w3.org/2003/04/emma" version="1.0">
          <emma:interpretation id="{2663A886-A8B4-4680-9130-6DD09A14440D}" emma:medium="tactile" emma:mode="ink">
            <msink:context xmlns:msink="http://schemas.microsoft.com/ink/2010/main" type="paragraph" rotatedBoundingBox="4775,14297 16487,14673 16441,16113 4728,157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35B3E9-CF1E-4017-909D-2A82E4E1A5A8}" emma:medium="tactile" emma:mode="ink">
              <msink:context xmlns:msink="http://schemas.microsoft.com/ink/2010/main" type="line" rotatedBoundingBox="4775,14297 16487,14673 16441,16113 4728,15737"/>
            </emma:interpretation>
          </emma:emma>
        </inkml:annotationXML>
        <inkml:traceGroup>
          <inkml:annotationXML>
            <emma:emma xmlns:emma="http://www.w3.org/2003/04/emma" version="1.0">
              <emma:interpretation id="{3D64D261-DD10-47E2-9232-B1D1ABA9235E}" emma:medium="tactile" emma:mode="ink">
                <msink:context xmlns:msink="http://schemas.microsoft.com/ink/2010/main" type="inkWord" rotatedBoundingBox="4770,14436 6807,14501 6782,15276 4745,15211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60969.543">968 13416 716 0,'15'-3'264'0,"9"-4"-204"16,14 0-16-16,-7 10 8 0,20-3-36 15,3 4 12-15,4-1-16 16,-4 1-340-16,-7-1 176 16,-5 4-256-16</inkml:trace>
          <inkml:trace contextRef="#ctx0" brushRef="#br0" timeOffset="360786.555">1638 13261 436 0,'42'-10'160'0,"-18"3"-124"0,-1 3-8 0,-12 4 72 16,-3-6-60-16,-4 6 60 15,-12 0-56-15,-7 0-4 16,-12 0-24-16,-12 3-4 0,-4 4-4 15,1-4 36-15,-1 1-20 0,4-1-32 16,-3-3 4-16,3-3 0 16,0 6 4-16,5-3 0 15,3 0 0-15,4 4 8 16,-4-1-4-16,7 4 8 16,1 3-8-16,0 4 16 15,-4 3-12-15,4 4-4 16,-1 6 0-16,1 11 20 15,0 4-12-15,4-5-4 16,3 8-4-16,4-10-16 16,5-8 8-16,7-10 64 15,7 4-32-15,5-11-20 16,4-3-8-16,11 0 0 16,4 0 0-16,-4 0 8 0,8 3-4 15,-1 0 8-15,-3 1-8 16,-7-1 32-16,-5-3-20 15,0 0-224-15,-7-7 112 16,-8 0-484 0</inkml:trace>
          <inkml:trace contextRef="#ctx0" brushRef="#br0" timeOffset="361224.7217">1227 12982 852 0,'-23'-13'316'0,"19"6"-248"0,0-4-16 0,12 8 16 16,4 0-48-16,3-1-28 16,5 1 4-16,11 3 16 15,3 0-4-15,1 0-160 0,4 3 80 16,7 4-568 0</inkml:trace>
          <inkml:trace contextRef="#ctx0" brushRef="#br0" timeOffset="361628.7958">1959 13309 748 0,'4'-7'276'0,"8"14"-216"0,11 4-16 0,-4-8 12 15,12-3-40-15,16 0 4 16,18 0-12-16,5 4-500 15</inkml:trace>
          <inkml:trace contextRef="#ctx0" brushRef="#br0" timeOffset="361449.3188">2005 13172 808 0,'8'-7'300'0,"15"3"-232"0,1 1-20 15,-9 3-8-15,8 3-32 16,12 4 4-16</inkml:trace>
          <inkml:trace contextRef="#ctx0" brushRef="#br0" timeOffset="360277.2288">728 13313 652 0,'-4'0'244'0,"12"10"-192"0,0 4-12 16,-8-7-136-16</inkml:trace>
          <inkml:trace contextRef="#ctx0" brushRef="#br0" timeOffset="360155.8622">341 13154 364 0,'-8'-17'132'0,"8"7"-100"0,-4-4-12 0,4 11 124 15,0-1-84-15,0 1 36 16,-4-1-56-16,4 1 56 16,0 3-56-16,0 0 36 15,0 0-44-15,0 0-8 0,0 0-16 0,8 7 20 16,4 3-16-16,7-6 32 15,16-4-28-15,23 0-4 16,4 0-8-16,0-7 4 16,0 7-4-16,-8 0-20 15,-11-4 8-15,-5 4 4 16,-7-7 4-16,-11 7 24 16,-5-6-12-16,-7 6-12 15,-8 0-4-15,-4 6-4 16,-4 5 0-16,-3-4-12 15,-5 6 12-15,5 5-4 16,-1 9 4-16,-4-3 16 16,-3 0-4-16,0 7-28 15,-4 0 12-15,-5 0-4 16,-3 0 8-16,0 7 24 0,-3 0-8 16,3 0 4-16,0-7-4 15,4-7 20-15,0-10-16 16,3-8 32-16,-3-9-28 15,4-11 4-15,4-6-12 16,-1-5 28-16,1-2-20 16,3 3-24-16,-3 0 4 15,0 0-8-15,-1-4 4 16,1 4 0-16,4 3 0 16,3 4 16-16,0-3-4 15,5 6-12-15,3 3 4 0,0 5-24 16,8-1 16-16,7 7-56 15,1 0 36-15,11 3-636 16</inkml:trace>
          <inkml:trace contextRef="#ctx0" brushRef="#br0" timeOffset="362709.9621">670 13375 352 0,'8'0'132'0,"-1"0"-104"0,-7-7-8 16,8 14 44-16,0-7-40 16,-8 0 132-16,0 0-88 15,8 0 24-15,-1 0-56 16,1 0-4-16,0 0-20 16,3 7-16-16,1-7 0 0,0 0 40 15,-1 3-24-15,1-3 0 16,-4 0-8-16,-1 0 12 15,-7 0-8-15,0 0 4 16,-3 0-4-16,3 0-16 0,-8 0 4 16,4 0 56-16,0 0-28 15,4 0-64-15,4 7 20 16</inkml:trace>
        </inkml:traceGroup>
        <inkml:traceGroup>
          <inkml:annotationXML>
            <emma:emma xmlns:emma="http://www.w3.org/2003/04/emma" version="1.0">
              <emma:interpretation id="{B8C46A3F-F8A0-4E7D-8520-586648115537}" emma:medium="tactile" emma:mode="ink">
                <msink:context xmlns:msink="http://schemas.microsoft.com/ink/2010/main" type="inkWord" rotatedBoundingBox="7256,14721 7555,14730 7549,14928 7250,14918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61927.6045">2772 13220 600 0,'-27'7'224'0,"15"0"-176"0,-3 3-12 15,7 4 124-15,-7 3-96 16,7 4 8-16,8-1-44 16,0 1-8-16,11-1-12 15,17-6 48-15,18-3-32 0,0-5 24 16,1-6-28-16,-1-6 36 16,-7-8-32-16,-12 0 12 15,-19-3-20-15,-16-7-8 16,-27-7-4-16,-3 0-24 0,-9 7 12 15,8 0-40-15,-3 10 28 16,19 14-20-16,3 7 24 16,13 3-748-1</inkml:trace>
        </inkml:traceGroup>
        <inkml:traceGroup>
          <inkml:annotationXML>
            <emma:emma xmlns:emma="http://www.w3.org/2003/04/emma" version="1.0">
              <emma:interpretation id="{22CCF8E7-C866-4DF5-A565-1EBB57B758D2}" emma:medium="tactile" emma:mode="ink">
                <msink:context xmlns:msink="http://schemas.microsoft.com/ink/2010/main" type="inkWord" rotatedBoundingBox="8214,15561 8379,15567 8369,15854 8205,15848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71581.3159">3778 14125 352 0,'0'-24'132'0,"8"17"-104"0,-4-3-8 0,-4 3 104 15,-4 0-72-15,4-4 112 16,8 5-92-16,-4-5 96 15,7 4-96-15,-7 4-4 16,-4 3-40-16,-4 14-8 16,-7 13-12-16,-1 18 20 0,-15 3-16 15,-8 7-32-15,-3-7 12 16,-9-3-640 0</inkml:trace>
        </inkml:traceGroup>
        <inkml:traceGroup>
          <inkml:annotationXML>
            <emma:emma xmlns:emma="http://www.w3.org/2003/04/emma" version="1.0">
              <emma:interpretation id="{E452BC10-47BF-4A34-B37E-2399BF6E636F}" emma:medium="tactile" emma:mode="ink">
                <msink:context xmlns:msink="http://schemas.microsoft.com/ink/2010/main" type="inkWord" rotatedBoundingBox="9082,14830 9790,14853 9759,15827 9051,15804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75274.0953">4502 13887 372 0,'-4'-3'140'0,"4"3"-112"0,4 7-4 0,-4-7 48 15,0 0-44-15,0 0 40 16,0 0-36-16,0 0 60 15,0 0-52-15,0 0 36 16,0 0-44-16,0 0 8 16,8 0-24-16,8-4 44 15,-5 4-32-15,9-3-16 16,-1 6-4-16,0-9 0 16,8 12-4-16,8-12 8 15,-12 6-8-15,5 0 32 16,-1 0-20-16,-8-7 12 15,0 7-16-15,-3-4-384 0,3 4 200 16,-11 4-256-16</inkml:trace>
          <inkml:trace contextRef="#ctx0" brushRef="#br0" timeOffset="377076.1884">5211 13750 476 0,'-12'-14'176'0,"8"21"-136"0,4 10-12 0,-4-3 40 16,1 10-44-16,-1 0 52 16,0 14-44-16,0 10-8 15,0 14-12-15,0 0 44 0,0 3-32 16,-3-13 88-16,-5-7-64 0,-7-8 84 15,-5-9-76-15,1-11 68 16,-4-6-68-16,0-11-4 16,0-18-32-16,0-20-4 15,4-13-8-15,3-11-624 16</inkml:trace>
          <inkml:trace contextRef="#ctx0" brushRef="#br0" timeOffset="377199.0028">5126 13337 904 0,'7'-21'332'0,"-3"21"-256"0,0 0-24 15,-4 0-8-15,0 0-36 16,8 7-48-16</inkml:trace>
        </inkml:traceGroup>
        <inkml:traceGroup>
          <inkml:annotationXML>
            <emma:emma xmlns:emma="http://www.w3.org/2003/04/emma" version="1.0">
              <emma:interpretation id="{964DFA40-A942-4338-9A66-312CABCCC156}" emma:medium="tactile" emma:mode="ink">
                <msink:context xmlns:msink="http://schemas.microsoft.com/ink/2010/main" type="inkWord" rotatedBoundingBox="10172,14657 12274,14724 12245,15641 10143,15573">
                  <msink:destinationLink direction="with" ref="{4D576D6D-5391-4D07-A6DB-735A6087574B}"/>
                </msink:context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80094.7393">7681 13478 392 0,'11'-14'148'0,"-3"11"-116"0,-8-4-8 0,0 3 84 15,0 1-64-15,0 0 8 16,-12-4-32-16,-3 0 40 0,-12 0-32 16,3 0-24-16,-10 7-4 15,-5-3 16-15,0 3-8 0,-3 0-12 16,11 0 0-16,-4 0 12 15,4 3-4-15,-4-3-4 16,4 3 4-16,4 4-24 16,0 0 12-16,0 0 4 15,7 3 4-15,-3 4-12 16,8-4 8-16,-1 1-24 16,5 3 16-16,3-1 32 15,4 5-12-15,-4 6 28 16,0 10-24-16,-3 0 32 15,-1 18-28-15,1-7 4 16,-5-7-12-16,5 6 20 16,-5-6-16-16,1 0 12 0,3-4-12 15,-4-9 0-15,5-1-4 16,-1-4 20-16,1-6-16 16,11-4 32-16,0-3-28 15,0-7-4-15,11 4-8 16,-3-1-4-16,11 1 0 15,1 2-28-15,7 1 16 16,12 4 12-16,-5-1 4 16,5 0 16-16,8 1-12 15,-9-1 4-15,-3-7-4 16,-4 1-140-16,-4-4 76 0,-8-7-528 16</inkml:trace>
          <inkml:trace contextRef="#ctx0" brushRef="#br0" timeOffset="380275.7224">7003 13822 696 0,'12'-3'256'0,"3"6"-196"0,20-6-20 16,-8 9 48-16,12-2-56 15,3 3 32-15,9-7-36 16,-9 7-292-16</inkml:trace>
          <inkml:trace contextRef="#ctx0" brushRef="#br0" timeOffset="380530.8991">7146 13203 748 0,'20'-4'276'0,"-9"1"-216"0,16 3-16 15,-11 3 56-15,3 4-64 16,1-3-4-16,11-4-20 15,3 6 8-15,5-9-12 16,8 3-444-16</inkml:trace>
          <inkml:trace contextRef="#ctx0" brushRef="#br0" timeOffset="377781.5523">5729 13237 676 0,'0'-14'248'0,"-3"21"-192"0,-1 0-16 0,0 0-32 16,0 7-12-16,-4 6 4 15,1 11 0-15,-5 14 8 16,4 10-4-16,0 7-4 0,1 0 4 15,-1-7 56-15,0 0-32 0,-3-10 60 16,3-7-52-16,-4-7 44 16,4-11-44-16,1-3 52 15,3-6-52-15,-4-11 44 16,4-14-44-16,4-7-12 16,8-6-12-16,0-11-36 15,7-3 12-15,8-1-56 16,12 1 36-16,12 7 16 15,11 6 12-15,-4 8-24 16,-4 9 16-16,-11 8-4 16,-16 10 8-16,-7 6-12 15,-12 8 12-15,-8 0 32 16,-12-4-16-16,-3 0 8 16,-4 0-8-16,-4-3 20 0,-4-4-16 15,4 1-4 1,3-1-4-16,5-3-32 15,3 3 16-15,5 4-20 0,3 0 16 16,4 6-16-16,12 8 16 16,0 0-16-16,7-1 16 15,1-3 36-15,3 0-12 16,4 0 36-16,1-3-28 16,-1 0 20-16,0-8-20 15,-4-2 64-15,-3-4-48 16,-12-14-12-1,-4 0-376-15,-8-4 192 0,-8 1-444 16</inkml:trace>
          <inkml:trace contextRef="#ctx0" brushRef="#br0" timeOffset="378105.4138">5660 13227 632 0,'-8'-14'236'0,"12"14"-184"0,0 0-16 0,-4 0 228 15,8 0-152-15,3-3 72 16,5-4-112-16,7 0 4 16,8 0-44-16,11-3-4 0,9-4-16 15,15 7 20-15,-16-7-20 16,12 7-488-16,-12 7 260 16</inkml:trace>
          <inkml:trace contextRef="#ctx0" brushRef="#br0" timeOffset="378536.0786">6252 13547 748 0,'-12'-7'276'0,"9"7"-216"0,3 0-16 0,0 0 100 16,11 14-88-16,1 10-12 15,11 14-28-15,12 6-4 16,11 1-8-16,1 0 16 0,3-4-12 16,-3-3 40-16,-5-4-24 15,-11-3 12-15,-4-3-20 16,-7-8-52-16,-9-2 20 15,-3-11-340-15,-8-11 196 0,0 4-400 16</inkml:trace>
          <inkml:trace contextRef="#ctx0" brushRef="#br0" timeOffset="378729.0912">6666 13509 800 0,'0'-17'296'0,"0"17"-232"0,-11 3-16 15,-1 4 116 1,4 7-100-16,-19 20 0 16,0 4-40-16,-23 14-24 15,3 3-4-15,-15 3 48 0,8-3-24 16,8-7 24-16,7-6-24 16,8-4-192-16,4-11 88 15</inkml:trace>
        </inkml:traceGroup>
        <inkml:traceGroup>
          <inkml:annotationXML>
            <emma:emma xmlns:emma="http://www.w3.org/2003/04/emma" version="1.0">
              <emma:interpretation id="{E87E74F7-A56F-4458-BC16-58A60FBAB2CA}" emma:medium="tactile" emma:mode="ink">
                <msink:context xmlns:msink="http://schemas.microsoft.com/ink/2010/main" type="inkWord" rotatedBoundingBox="12715,15103 12954,15111 12946,15364 12707,15357">
                  <msink:destinationLink direction="with" ref="{4D576D6D-5391-4D07-A6DB-735A6087574B}"/>
                </msink:context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80964.567">8157 13819 892 0,'-16'3'332'0,"43"-6"-260"0,31-4-20 16,-15 7-24-16,7 7-28 16,12-7-196-16</inkml:trace>
          <inkml:trace contextRef="#ctx0" brushRef="#br0" timeOffset="380817.723">8222 13581 808 0,'4'-7'300'0,"20"7"-232"0,10 0-20 0,-6 0-16 15,6 7-28-15,1 3 8 16</inkml:trace>
        </inkml:traceGroup>
        <inkml:traceGroup>
          <inkml:annotationXML>
            <emma:emma xmlns:emma="http://www.w3.org/2003/04/emma" version="1.0">
              <emma:interpretation id="{7B597CDF-D0BA-4347-97BF-699A0539DFD9}" emma:medium="tactile" emma:mode="ink">
                <msink:context xmlns:msink="http://schemas.microsoft.com/ink/2010/main" type="inkWord" rotatedBoundingBox="13416,14784 15588,14854 15559,15751 13387,15681">
                  <msink:destinationLink direction="with" ref="{4D576D6D-5391-4D07-A6DB-735A6087574B}"/>
                </msink:context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81432.9914">8842 13781 956 0,'-8'-14'352'0,"16"7"-272"0,15 4-24 16,-4-4 120-16,9 7-108 15,3-7-8-15,3 7-40 16,9 0 20-16,3-4-24 16,5 8-496-16,11-4 256 0,0-7-420 15</inkml:trace>
          <inkml:trace contextRef="#ctx0" brushRef="#br0" timeOffset="381670.7117">9604 13708 424 0,'-15'62'156'0,"11"-20"-120"0,-4 13-8 0,5-24 8 16,-5 13-24-16,0 8 172 16,-7 0-100-16,-1-8 120 15,-3-6-116-15,-8-14 80 0,-4-10-100 16,-4-14 36-16,0-21-60 0,0-13 20 15,4-7-36-15,12-7-360 16,7-4 180-16,12-27-548 16</inkml:trace>
          <inkml:trace contextRef="#ctx0" brushRef="#br0" timeOffset="381799.5536">9744 13278 860 0,'15'4'320'0,"-3"6"-248"0,-4-3-20 16,7 7-136 0,8 17-580-16</inkml:trace>
          <inkml:trace contextRef="#ctx0" brushRef="#br0" timeOffset="382255.3347">10092 13471 600 0,'-7'-38'224'0,"7"38"-176"0,-4-7-12 0,4 4 36 16,0 3-48-16,-4 0-44 16,0 3 8-16,0 4-8 15,-4 7 12-15,1 7 44 0,-5 6-24 16,-4 4 44-16,-7 7-32 16,0 0 56-16,-4 0-44 15,0-4 20-15,0-3-36 0,11-3 36 16,5-4-32-16,7-7 32 15,11-7-32-15,13-6 32 16,7-8-32-16,8-10-48 16,7-3 12-16,-3-7-176 15,-4 0 108-15,-8 3 20 16,-8 4 40-16,-7 10 12 16,-4 11 0-16,-8 9 76 15,-4 8-36-15,4 3 60 16,8 0-56-16,3-3 44 15,5-4-44-15,3-3 44 16,4-4-48-16,4-6 12 16,4-11-28-16,-7-7 36 15,-1-13-28-15,-8-4 4 16,-3-7-16-16,-8-17 0 0,0 3-4 16,-8 7-32-16,0 7 12 15,0 14-32 16,4 4 28-31</inkml:trace>
          <inkml:trace contextRef="#ctx0" brushRef="#br0" timeOffset="382864.8935">10263 14042 476 0,'-12'28'176'0,"16"-8"-136"0,-4 1-12 0,4-11 188 0,3-3-124 16,5 0 88-16,-4-3-108 15,7-8-20-15,1-10-32 16,3 1 20-16,4-5-24 0,4-2 4 16,4-11-12-16,4 0 12 15,4-7-12-15,0 4 4 16,3-11-4-16,-3-3-8 15,0-4 4-15,-4 0-32 16,-8 1 16-16,0 3 4 16,-8 10 8-16,-3 7 112 15,-5 7-60-15,-7 7 8 32,4 6-40-32,-8 8-12 0,-4 13-4 0,-4 14-24 15,0 14 12-15,1 3 12 16,7 1 0-16,4-1 24 0,-1-3-16 15,9-7 76-15,0-7-52 16,-1-7 40-16,1-3-44 16,7-11-36-1,-7-6-124-15,-1-4 68 16,1-10-36-16,0-11 56 16,-8-6-20-16,-4-8 36 15,0 1 20-15,0 7 4 16,0 10-24-16,-4 6 12 15,0 15 56-15,0 17-20 16,0 6 0 0,8 8-16-16,0 6 48 15,7 4-32-15,5-3-56 16,7-4 20-16,12-4-768 16,0-3 428-16</inkml:trace>
        </inkml:traceGroup>
        <inkml:traceGroup>
          <inkml:annotationXML>
            <emma:emma xmlns:emma="http://www.w3.org/2003/04/emma" version="1.0">
              <emma:interpretation id="{658F5163-75EB-46FF-A9ED-0258278A61FA}" emma:medium="tactile" emma:mode="ink">
                <msink:context xmlns:msink="http://schemas.microsoft.com/ink/2010/main" type="inkWord" rotatedBoundingBox="15996,14657 16487,14673 16462,15440 15972,15424">
                  <msink:destinationLink direction="with" ref="{4D576D6D-5391-4D07-A6DB-735A6087574B}"/>
                </msink:context>
              </emma:interpretation>
              <emma:one-of disjunction-type="recognition" id="oneOf51">
                <emma:interpretation id="interp59" emma:lang="" emma:confidence="0">
                  <emma:literal>a I</emma:literal>
                </emma:interpretation>
                <emma:interpretation id="interp60" emma:lang="" emma:confidence="0">
                  <emma:literal>u I</emma:literal>
                </emma:interpretation>
                <emma:interpretation id="interp61" emma:lang="" emma:confidence="0">
                  <emma:literal>a FL</emma:literal>
                </emma:interpretation>
                <emma:interpretation id="interp62" emma:lang="" emma:confidence="0">
                  <emma:literal>a Ft</emma:literal>
                </emma:interpretation>
                <emma:interpretation id="interp63" emma:lang="" emma:confidence="0">
                  <emma:literal>utt</emma:literal>
                </emma:interpretation>
              </emma:one-of>
            </emma:emma>
          </inkml:annotationXML>
          <inkml:trace contextRef="#ctx0" brushRef="#br0" timeOffset="383128.5949">11459 13409 496 0,'-20'-14'184'0,"17"14"-140"0,-1 4-16 16,-4 20 152-16,4 10-76 15,4 18-48-15,0 10 20 16,0 3-48-16,4-10 12 0,4-3-24 16,-4-11 44-16,3-10-32 15,-7 0 28-15,0-10-28 16,0-7-104-16,-4-4 40 15</inkml:trace>
          <inkml:trace contextRef="#ctx0" brushRef="#br0" timeOffset="383774.6329">11424 13653 1060 0,'-4'-17'392'0,"8"10"-304"0,4 7-28 0,3 0 40 16,5 0-68-16,7 7-12 0,8 0-12 16,4 3 8-16,4 4-8 15,3-4-556-15</inkml:trace>
          <inkml:trace contextRef="#ctx0" brushRef="#br0" timeOffset="383896.3996">11497 13185 768 0,'-11'-31'284'0,"19"25"-220"0,3-8-20 0,1 10 84 15,3 4-80-15,12 0 60 16,16 0-64-16,7 0-4 16,8 7-24-16,-7 0 8 0,-5 3-16 15,-11 1 24-15,-4-8-20 16,-12 4-20-16,-11-3 0 16,-12-1-268-16,-11 0 148 15,-5-3-544 1</inkml:trace>
          <inkml:trace contextRef="#ctx0" brushRef="#br0" timeOffset="383370.3325">11916 13302 704 0,'0'-24'264'0,"0"24"-208"0,0 7-12 16,0-7 8 0,-8 17 0-16,-4 14-24 15,4 21 20-15,1 17-32 16,3 13-4-16,8-6-8 0,0-11 40 16,-4-9-24-16,3-12 52 15,-3-6-40-15,-3-7-228 0,-5-7 108 16</inkml:trace>
        </inkml:traceGroup>
      </inkml:traceGroup>
    </inkml:traceGroup>
    <inkml:traceGroup>
      <inkml:annotationXML>
        <emma:emma xmlns:emma="http://www.w3.org/2003/04/emma" version="1.0">
          <emma:interpretation id="{60B0B3C4-79EB-4D6D-A747-B416CB93EC1A}" emma:medium="tactile" emma:mode="ink">
            <msink:context xmlns:msink="http://schemas.microsoft.com/ink/2010/main" type="paragraph" rotatedBoundingBox="5223,16160 15734,16304 15712,17916 5200,177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C63C2B-36E0-4CD3-92EA-E9654EA18E1E}" emma:medium="tactile" emma:mode="ink">
              <msink:context xmlns:msink="http://schemas.microsoft.com/ink/2010/main" type="line" rotatedBoundingBox="5223,16160 15734,16304 15712,17916 5200,17772"/>
            </emma:interpretation>
          </emma:emma>
        </inkml:annotationXML>
        <inkml:traceGroup>
          <inkml:annotationXML>
            <emma:emma xmlns:emma="http://www.w3.org/2003/04/emma" version="1.0">
              <emma:interpretation id="{12FEB35E-75D1-4860-B1AC-92D79882A7D3}" emma:medium="tactile" emma:mode="ink">
                <msink:context xmlns:msink="http://schemas.microsoft.com/ink/2010/main" type="inkWord" rotatedBoundingBox="5220,16361 7634,16394 7618,17504 5205,17471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99372.6127">1626 15532 644 0,'0'4'236'0,"19"-8"-180"0,20-6-20 15,-12 6 52-15,16 4-56 16,3 0 60-16</inkml:trace>
          <inkml:trace contextRef="#ctx0" brushRef="#br0" timeOffset="399208.1753">1665 15240 416 0,'-4'-14'152'0,"23"10"-116"0,20-2-12 0,-20 6 92 16,12 0-68-16,8 3-12 16</inkml:trace>
          <inkml:trace contextRef="#ctx0" brushRef="#br0" timeOffset="399616.3806">2211 15384 852 0,'-24'-24'316'0,"32"17"-248"0,15-7-16 0,1 8-40 15,7 2-16-15,15 4 20 16</inkml:trace>
          <inkml:trace contextRef="#ctx0" brushRef="#br0" timeOffset="400234.405">2768 15167 560 0,'-27'7'208'0,"19"7"-164"0,-3 10-8 16,3-7 56 0,4 4-56-16,0 7-20 0,4-1-16 15,16-3 16-15,-5-3-8 0,16-11 68 16,0 0-44-16,1-10-12 0,10-10-12 15,-7 3-52-15,4-10 24 16,-16 0-116-16,9-4 76 16,-17 1-80-16,1-5 80 15,-8 5-4 1,-4 6 40-16,-4 7 32 16,0 11-4-16,-12 13 116 15,1 21-68-15,-1 13 52 16,5 15-64-16,3 2 16 15,-4 5-36-15,12 2 16 0,-3 1-20 16,-1-4 8-16,-4-10-12 16,0-10 44-16,-11-7-28 0,-4-14 40 15,-4-14-40-15,-1-10-4 16,-6-11-16-16,10-13-8 16,1-14 4-16,0-14 4 15,0 8-4-15,11-8-12 16,4 7 4-16,16 7-32 15,11 0 20-15,9 4-20 16,10 6 20-16,9 7 44 16,-1 4-16-16,-7 3-228 15,7 3 112-15,-19 11-416 16</inkml:trace>
          <inkml:trace contextRef="#ctx0" brushRef="#br0" timeOffset="400812.4574">2745 15061 444 0,'8'-7'164'0,"-5"3"-124"0,5 1-16 0,0 0 8 16,7-1-24-16,1-6-4 16,3-1 0-16,1-2 12 15,3-4-8-15,-4-4 48 16,1-3-28-16,-5 3 56 16,1 0-48-16,-5 1 36 15,-3 6-40-15,4 4 36 0,-5 10-40 16,1 10 12-16,0 7-24 15,-1 0 8-15,1 4-12 16,4 0 80-16,3-1-48 0,1-2-164 16,-1-1 64-16,-11 3-604 15</inkml:trace>
          <inkml:trace contextRef="#ctx0" brushRef="#br0" timeOffset="398020.5518">782 15164 332 0,'-11'-24'120'0,"11"20"-92"0,0 1-8 15,0 3 124-15,0-3-84 16,0 3-16-16,0 0-28 15,0 0-24-15,3 13 4 16,-3 11 72-16,8 18-36 16,-16 16 16-16,1 8-32 15,-5-1 0-15,-3-7-8 16,-1-9 28-16,-3-5-20 0,-1-9 20 0,9-8-20 16,-9-6 20-16,9-4-24 15,11-6 12-15,4-11-12 16,11-4-352-1,8-3 188-15,12-3-216 16</inkml:trace>
          <inkml:trace contextRef="#ctx0" brushRef="#br0" timeOffset="398620.111">747 15632 496 0,'0'-21'184'0,"12"18"-140"0,11-7-16 0,-7 6 144 16,-1-3-100-16,8 0 24 16,4-6-56-16,1 9-8 15,3 1-20-15,3 3 44 0,-3 0-28 16,0 3-392 0</inkml:trace>
          <inkml:trace contextRef="#ctx0" brushRef="#br0" timeOffset="398845.7111">867 14992 476 0,'-7'-7'176'0,"7"-3"-136"0,0 3-12 0,0 0 172 16,3 7-116-16,-3-7 88 15,12 7-100-15,0-7-12 16,3 7-36-16,8-3-32 16,5 6 0-16,6-3 76 15,5 4-40-15,8 3 8 16,-9-1-20-16,9 1-600 16,-1 4 316-16,-11 2-104 15</inkml:trace>
          <inkml:trace contextRef="#ctx0" brushRef="#br0" timeOffset="398247.1189">1224 15095 312 0,'-8'-7'112'0,"4"14"-84"0,4 0-12 15,-4 3 48-15,4 4-40 16,0 7 16-16,0 13-24 16,0 11 28-16,-4 17-28 15,-4 0 40-15,-3-4-32 16,-5 1 12-16,-3-8-20 16,-4-2 0-16,0-5-8 15,3 1 4-15,-7-4-8 16,8-13-460-16</inkml:trace>
        </inkml:traceGroup>
        <inkml:traceGroup>
          <inkml:annotationXML>
            <emma:emma xmlns:emma="http://www.w3.org/2003/04/emma" version="1.0">
              <emma:interpretation id="{C7FB2B87-7619-4922-9CB1-085C11F67C85}" emma:medium="tactile" emma:mode="ink">
                <msink:context xmlns:msink="http://schemas.microsoft.com/ink/2010/main" type="inkWord" rotatedBoundingBox="8249,16392 8471,16395 8464,16960 8242,16957">
                  <msink:destinationLink direction="with" ref="{EC273A39-565E-4276-B68D-24A11468FA5E}"/>
                </msink:context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402703.5055">3747 14954 320 0,'0'-17'120'0,"0"3"-96"0,4-7-4 0,0 15 44 15,0-1-40-15,-4-4 52 16,0 5-44-16,0-1 20 15,0 3-32-15,-4 1 0 16,0 10-12-16,0 3 20 16,1 7-16-16,-5 11 40 15,4 3-28-15,-4-4 40 16,4 8-36-16,1 6-4 0,-5 4-16 16,4-1 20-16,0 1-16 15,0-4 24-15,-4-6-24 16,5-8 40-16,-1-9-28 0,0-8 32 15,4-10-32-15,0-10 4 16,0-11-16-16,8-7 0 16,3-3-4-16,5 0-76 15,3 4 36-15,0 3-56 16,5 3 48-16,-1 7 12 16,4 4 16-16,-12 3-16 31,5 4 16-31,-9 3 4 15,1 3 8-15,-8 4 16 0,-4 3-8 16,-8 4 24-16,-4 0-20 16,1 0-12-16,-5-4-4 15,-3-3-84-15,-4-7 48 0,3 0-28 0,5-4 40 16,3 1 4-16,5 0 16 16,3 3-28-16,11 3 20 15,-3 7-28-15,4 8 24 16,8 9 140-16,-1 7-60 15,4 1-24-15,-3-4-24 16,-1-7 32 0,1 3-24-16,-5-6 44 15,5-4-36-15,-4-6 40 16,-9-4-40-16,-3-7-376 0</inkml:trace>
        </inkml:traceGroup>
        <inkml:traceGroup>
          <inkml:annotationXML>
            <emma:emma xmlns:emma="http://www.w3.org/2003/04/emma" version="1.0">
              <emma:interpretation id="{4BB7FC43-402C-44F0-9300-8D8FA590AAFA}" emma:medium="tactile" emma:mode="ink">
                <msink:context xmlns:msink="http://schemas.microsoft.com/ink/2010/main" type="inkWord" rotatedBoundingBox="8898,16287 10270,16306 10259,17126 8887,17107">
                  <msink:destinationLink direction="with" ref="{EC273A39-565E-4276-B68D-24A11468FA5E}"/>
                </msink:context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03469.7828">4839 14937 508 0,'-8'-7'188'0,"16"0"-148"0,-8-3-8 0,0 10 28 16,-8 0-40-16,5-4 36 0,-5-3-32 16,-4-3 4-16,-3 3-16 15,-5-3 0-15,-7 3-4 0,-8-3-8 16,1-1 4-16,-13 5-16 15,1-1 8-15,11-4 12 16,0 4-4-16,12 7-28 16,0-3 12-16,7 3 4 15,4 0 8-15,5 3-20 16,3-3 12-16,-4 7 12 16,8 7 24-1,-4-4-12-15,-4 11-36 16,1-4 12-16,-1 11 20 15,0 3-8-15,0 7 28 16,-3-7-20-16,3 10 4 16,4 4-8-16,0-8 12 15,1 8-12-15,-1-4 24 16,0-3-20-16,4-10-4 0,0-11-4 16,0 4 40-16,0-11-24 15,8 4 8 1,3-14-16-16,5 7-8 15,-1-7 8-15,4 3-8 16,1 4-20-16,-1-7 8 16,8 0 48-16,-11 0-20 15,3 0-28-15,-3 0 4 16,-1 0-220-16,-11-7 124 0,8 4-420 16</inkml:trace>
          <inkml:trace contextRef="#ctx0" brushRef="#br0" timeOffset="403733.5831">4328 15068 800 0,'12'-7'296'0,"-1"0"-232"0,16 3-16 15,-11 4 64-15,11-6-72 16,8-1-16-16,11 0-16 16,5 0 68-16,-5 7-40 15,1 0-76-15,-9 3 20 0,-7 1-560 16,-11 10 320-16,-13-1-104 16</inkml:trace>
          <inkml:trace contextRef="#ctx0" brushRef="#br0" timeOffset="404611.0858">4897 15343 592 0,'-19'3'220'0,"11"4"-172"0,-7 10-12 0,3 1 68 16,-7 2-64-16,-8 4 8 15,-1 4-28-15,5-4 16 16,-4-3-24-16,-4-1 24 0,8-2-24 16,-4-5-452-1,11-2 236-15,12-1-128 0</inkml:trace>
          <inkml:trace contextRef="#ctx0" brushRef="#br0" timeOffset="404418.5737">4665 15357 476 0,'0'10'176'0,"4"-3"-136"0,4 10-12 16,-1-3 120-16,9 3-88 16,-5 0 8-16,13 4-40 15,-1 3 36-15,4-3-36 16,-4-4 28-16,-3 0-28 0,-1-7 28 15,-4 1-32-15,-11-4-200 16,-4-7 96-16</inkml:trace>
          <inkml:trace contextRef="#ctx0" brushRef="#br0" timeOffset="404912.9395">5308 14796 416 0,'-20'-24'152'0,"9"20"-116"0,-5 1-12 16,1 6 120-16,-5 8-84 16,-3 9 8-16,-4 8-40 15,0 3 20 1,7 7-32-16,-10 10 56 0,10 0-40 16,-7 7 20-16,12 7-32 0,7 3 8 15,4 1-16-15,4-11 80 0,12-7-48 16,3-14-4-16,4-3-24 15,1-13-584 1,7-12 312-16,4-12-96 16</inkml:trace>
          <inkml:trace contextRef="#ctx0" brushRef="#br0" timeOffset="405432.3177">5249 15061 632 0,'31'-4'236'0,"-11"4"-184"0,11 0-16 0,-8 0 16 15,0 7-36-15,4 4 76 16,0-5-56-16,8 1-656 0</inkml:trace>
          <inkml:trace contextRef="#ctx0" brushRef="#br0" timeOffset="405338.0666">5265 15006 444 0,'8'-11'164'0,"7"15"-124"0,5-8-16 0,-1 11 140 0,0-7-96 16,8 4-8-16,-7 3-40 15,7-1-16-15,-8 1 0 16,-15 7 20-16,0 0-12 0,-8-4 12 16,-8 7-12-16,-11-3 56 15,-8 7-40-15,0-4-20 16,0-3-8-16,8 0 8 15,4-1-4-15,7 1-48 16,12 0 28-16,8-4 12 16,11 0 4-16,1 1 44 15,-1-1-20-15,8-3-76 16,-8 0 28-16,1-7-484 16,-5 0 276-1,-3 0 4-15</inkml:trace>
          <inkml:trace contextRef="#ctx0" brushRef="#br0" timeOffset="405587.7332">5648 14940 632 0,'4'28'236'0,"8"-11"-184"0,-1 7-16 16,-3-7 44-16,4 11-52 15,-8 17 96-15,-4 27-72 16,-4 4-40-16,-4-4-12 16,4-3-680-16</inkml:trace>
        </inkml:traceGroup>
        <inkml:traceGroup>
          <inkml:annotationXML>
            <emma:emma xmlns:emma="http://www.w3.org/2003/04/emma" version="1.0">
              <emma:interpretation id="{7688A4FB-9C35-45C4-B1F5-49CB51FC9FBC}" emma:medium="tactile" emma:mode="ink">
                <msink:context xmlns:msink="http://schemas.microsoft.com/ink/2010/main" type="inkWord" rotatedBoundingBox="12646,16574 13779,16590 13761,17889 12628,17874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09524.1196">8072 15632 780 0,'0'0'288'0,"7"-3"-224"0,13-4-20 0,-1 7 24 15,20 0-48-15,7 0 68 16,16 0-48-16,-8 3-288 15,12 4 128-15,4 3-456 16</inkml:trace>
          <inkml:trace contextRef="#ctx0" brushRef="#br0" timeOffset="410166.2721">9202 15587 540 0,'4'-10'200'0,"-8"13"-156"0,0-6-12 0,4 3 72 16,0 0-64-16,0 0-44 15,0 7 0-15,0-7 16 16,0 14-8-16,0-8 0 16,0 12-12-16,0 2 4 15,0 4 20 1,0 11-8-16,-4 20-4 15,0 7 0-15,0 24 12 0,-3-4-8 16,-5-9 40-16,-3-8-24 16,-5-6 12-16,-7-8-20 15,-4-10 8-15,-4-3-12 0,-3-14 20 16,-5-10-20-16,4-14-12 16,1-7-4-16,-5-10 12 15,8-7-4-15,12-4 24 16,11-3-16-16,1-3-12 15,22-7-4-15,9-4-16 16,18 0 12-16,17 4 20 16,-9-4-4-16</inkml:trace>
          <inkml:trace contextRef="#ctx0" brushRef="#br0" timeOffset="409850.432">8989 15487 520 0,'-16'-6'192'0,"13"2"-152"0,-5 8-8 16,4 2 52-16,-4 12-52 15,-3-1-20-15,-1 4-12 16,0-1 36-16,1 1-24 15,3-1 24-15,4-2-20 0,4-1 8 16,8-3-12-16,4-1 44 16,3 1-28-16,8-7 64 15,4 0-52-15,0-4-80 16,1-3 20-16,3-3-232 16,-4-1 136-16,0-6-264 15</inkml:trace>
          <inkml:trace contextRef="#ctx0" brushRef="#br0" timeOffset="410543.2745">8962 15185 540 0,'8'-18'200'0,"-1"8"-156"0,13-4-12 16,-9 7 36-1,9 1-44-15,-1-5-20 0,-3 1-4 16,3 0 8-16,-4-4-4 16,-3 4 32-16,0-1-20 0,-5 4 40 15,1 4-32-15,-8 3-100 16,0 0 40-16,0 14 36 15,0 3 4-15,0 0 56 16,8 4-32-16,-4 3 100 16,0 0-72-16</inkml:trace>
        </inkml:traceGroup>
        <inkml:traceGroup>
          <inkml:annotationXML>
            <emma:emma xmlns:emma="http://www.w3.org/2003/04/emma" version="1.0">
              <emma:interpretation id="{3BD08329-4BD9-4DE2-B832-1D6179DD3369}" emma:medium="tactile" emma:mode="ink">
                <msink:context xmlns:msink="http://schemas.microsoft.com/ink/2010/main" type="inkWord" rotatedBoundingBox="14224,16283 15734,16304 15714,17744 14205,17724"/>
              </emma:interpretation>
            </emma:emma>
          </inkml:annotationXML>
          <inkml:trace contextRef="#ctx0" brushRef="#br0" timeOffset="413235.0171">9872 15006 312 0,'0'-14'112'0,"0"21"-84"0,0-7-12 0,0 0 20 15,-4 3-24-15,-4 1-12 16,0 3-4-16,0-1 72 15,1-2-36-15,-5 6 16 16,1 1-32-16,3-1 20 16,0-3-24-16,0 10 4 15,4-3-8-15,1 17 12 16,-5 7-12-16,0 13-4 0,4 11 0 16,-4 7 20-16,-3 3-12 15,-1-6 24-15,-7-8-24 16,3 1 12-16,1 13-12 15,3 7-16-15,5 0 0 0,-1-3 40 16,4-4-24-16,4-17 36 16,-4-10-32-16,4-14 20 15,0 0-20-15,0-11-8 16,-4 1-4-16,0-11-376 16</inkml:trace>
          <inkml:trace contextRef="#ctx0" brushRef="#br0" timeOffset="412757.244">9786 15150 464 0,'16'-65'176'0,"-4"48"-140"0,7-11-8 0,0 11 56 16,8-14-52-16,12 3 16 16,0-6-32-16,-4 3-8 15,-4 4-4-15,-4 2-4 0,0 5 0 16,-16 3-12-16,9 3 8 15,-13 3-4-15,5 5 0 16,-8-1 52-16,0 0-24 16,-4 3-36-16,0-2 8 0,0 6-52 15,0 0 32-15,0 10 40 16,0-3-4-16,-4 0 36 16,0-1-28-16,0 1 20 15,4-7-20-15,0 0 72 16,0 0-52-16,0 0 40 15,0 0-44-15,8 0-44 16,-4 4 4-16,11 3-16 16,-3 0 12-16,15-1 60 15,4 8-24-15,15-7 8 16,28-3-20-16,23-4 28 16,11-4-24-16,4 4 20 15,-15-7-20-15,8 0 52 16,-12 0-36-16,-20 1-8 15,-11 2-12-15,-19-3 60 0,-16 4-40 16,-16-1-12-16,-14 4-12 16,-9 7-140-16,-7 4 72 15,-9-1-472 1,9 0 296-16,4-3-152 16</inkml:trace>
          <inkml:trace contextRef="#ctx0" brushRef="#br0" timeOffset="415210.3849">10050 15704 236 0,'4'-3'88'0,"-1"-1"-68"0,5-3-4 0,-8 7 80 16,4-3-56-16,0 0 8 15,4-1-28-15,-1 1-28 16,1-4 0-16,-8 7 4 15,0 0 4-15,0 0 0 16,12 0 0-16,-12 0-20 16,4 10 12-16,3-3 20 15,1 0-4-15,0 3-4 16,3 1 0-16,1-1 4 16,0 0-4-16,-1-3 8 15,5 0-8-15,-8 0 40 16,3-4-20-16,-3-3 4 0,0 7-16 15,-1-7 28 1,9 0-24 0,-5 0-4-16,-3 0-20 0,4-7 4 15,-8 4-16-15,7-4 12 16,-3 0-4-16,0 0 4 16,-4 0 16-16,3 4-4 15,-7-4 40-15,4 0-20 16,-4 4-276-16,0 3 136 15,0 10-116-15</inkml:trace>
          <inkml:trace contextRef="#ctx0" brushRef="#br0" timeOffset="414160.1523">10108 15336 436 0,'-8'-14'160'0,"4"11"-124"0,8-1-8 0,-4 4 52 15,15 0-48-15,1 0 16 16,3 4-32-16,5-1 72 16,3 1-52-16,7-1 24 15,-3-3-40-15,-3 0 8 0,-5 0-16 16,0 0 56-16,-8 0-40 15,-3 0 32-15,-12 0-32 16,0 0-160-16,0 4 72 16</inkml:trace>
          <inkml:trace contextRef="#ctx0" brushRef="#br0" timeOffset="413919.3391">10371 15123 312 0,'0'-4'112'0,"4"4"-84"0,0 0-12 16,-4 0 48-16,0 0-40 16,-4 0 60-16,4 0-48 0,-4 0 12 15,0 0-32-15,0 0-8 16,-4 0-4-16,-3 4 4 16,-1-4-4-16,1 0-4 15,-5 0 4-15,-3 0 20 16,3 3-12-16,1 1 4 15,-1-1-8-15,1 4-32 16,3 0 12-16,-3 7 48 16,-1 3-16-16,-3 3-28 15,3 11 4-15,1 7 0 16,7 4 4-16,0-1 44 0,12 0-24 16,4-3 8-16,8-4-16 0,11-10 56 15,-4 1-40-15,4-8 76 16,-4-3-56-16,0-4 44 15,-3 0-52-15,-12-10-276 16,-8 0-348 0</inkml:trace>
        </inkml:traceGroup>
      </inkml:traceGroup>
    </inkml:traceGroup>
    <inkml:traceGroup>
      <inkml:annotationXML>
        <emma:emma xmlns:emma="http://www.w3.org/2003/04/emma" version="1.0">
          <emma:interpretation id="{D87801A4-739A-4FC1-BC59-0600FD8BEBBD}" emma:medium="tactile" emma:mode="ink">
            <msink:context xmlns:msink="http://schemas.microsoft.com/ink/2010/main" type="paragraph" rotatedBoundingBox="9033,16217 22095,16352 22070,18733 9008,1859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C8FC5D6-C53B-47B3-BAF2-C019B9810FC3}" emma:medium="tactile" emma:mode="ink">
              <msink:context xmlns:msink="http://schemas.microsoft.com/ink/2010/main" type="inkBullet" rotatedBoundingBox="9020,17478 9608,17484 9605,17794 9017,17788"/>
            </emma:interpretation>
            <emma:one-of disjunction-type="recognition" id="oneOf56">
              <emma:interpretation id="interp68" emma:lang="" emma:confidence="0">
                <emma:literal>↳</emma:literal>
              </emma:interpretation>
            </emma:one-of>
          </emma:emma>
        </inkml:annotationXML>
        <inkml:trace contextRef="#ctx0" brushRef="#br0" timeOffset="407448.2057">4618 16031 352 0,'4'-17'132'0,"0"10"-104"0,-4-10-8 15,-4 7 112-15,0 3-76 16,1 0 48-16,-5-7-60 15,-4 7-8-15,-3 7-20 0,-5 7-4 16,1 10-4-16,0 7 4 0,-1 7-8 16,5 7 24-16,-1-3-16 15,5-8-4-15,7 4-4 16,0-7 28-16,12-7-16 16,7-3 40-16,12-10-32 15,8-4 32-15,4-4-32 16,3-3-128-16,-3 0 56 15,-8 0-168-15,-8 1 120 16,-7 2 20 0,-12 4 48-16,-4 0-4 15,-4 4 16-15,4 9 132 0,8 1-64 16,7-4 44-16,16 4-56 16,0-4 20-1,4-3-32-15,7 0 60 0,1-14-48 16,-8 4 8-16,-8-11-28 15,-4 7 24-15,-7-10-28 16,-9 0 20-16,-7-7-20 0,-3-7 36 16,-5-7-28-16,0-3-4 15,0 6-12-15,1 8-164 16</inkml:trace>
      </inkml:traceGroup>
      <inkml:traceGroup>
        <inkml:annotationXML>
          <emma:emma xmlns:emma="http://www.w3.org/2003/04/emma" version="1.0">
            <emma:interpretation id="{5A14072F-E5C0-46DC-BD92-3155C87361EB}" emma:medium="tactile" emma:mode="ink">
              <msink:context xmlns:msink="http://schemas.microsoft.com/ink/2010/main" type="line" rotatedBoundingBox="9630,16223 22095,16352 22070,18733 9605,18605"/>
            </emma:interpretation>
          </emma:emma>
        </inkml:annotationXML>
        <inkml:traceGroup>
          <inkml:annotationXML>
            <emma:emma xmlns:emma="http://www.w3.org/2003/04/emma" version="1.0">
              <emma:interpretation id="{09032A04-D001-447B-843B-F1039B99C116}" emma:medium="tactile" emma:mode="ink">
                <msink:context xmlns:msink="http://schemas.microsoft.com/ink/2010/main" type="inkWord" rotatedBoundingBox="9617,17434 10325,17441 10318,18189 9609,18182"/>
              </emma:interpretation>
              <emma:one-of disjunction-type="recognition" id="oneOf5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08064.8468">5044 16647 508 0,'12'0'188'0,"-4"-7"-148"0,7-3-8 0,-3 3 44 15,3-3-48-15,5-8-4 16,3-2-12-16,0-4 16 16,4-11-16-16,8-9 12 0,4-1-12 15,-4-3 28-15,-1 0-24 0,1-8-4 16,0-2-8-16,-12-4-4 16,-3 4 0-16,-9 6 32 15,9 4-16-15,-5 13 40 16,-7 8-32-16,0 6-4 15,-1 11-12-15,-14 10-40 16,7 20 16-16,-8 11-12 16,0 11 16-16,0 2 44 15,4-6-20-15,-3 0 16 16,7-7-16-16,0-3 44 16,11-8-28-16,5-2 40 15,-5-8-40-15,5-3 48 16,7-7-44-16,0-7-16 15,-3 0-8-15,-5-10-168 16,8-7 88-16,-11-11-84 16,4 1 88-16,-9-4 0 0,-11 0 44 15,4 4 4-15,-3 17 12 16,-5 6 60-16,8 11-28 16,-12 11 52-16,8 13-44 15,0 3 12-15,8 4-28 16,4-7 8-16,0-3-12 15,3 3 72-15,5-7-48 16,3-10 92-16,-7 3-72 16,-1-3-424-16,5-3 200 15,-4-1-392 1</inkml:trace>
        </inkml:traceGroup>
        <inkml:traceGroup>
          <inkml:annotationXML>
            <emma:emma xmlns:emma="http://www.w3.org/2003/04/emma" version="1.0">
              <emma:interpretation id="{1833759F-F5AF-4EC1-8216-64AF17440A4C}" emma:medium="tactile" emma:mode="ink">
                <msink:context xmlns:msink="http://schemas.microsoft.com/ink/2010/main" type="inkWord" rotatedBoundingBox="11941,17059 12243,17062 12241,17248 11939,17245"/>
              </emma:interpretation>
              <emma:one-of disjunction-type="recognition" id="oneOf58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09343.5837">7375 15549 624 0,'0'-6'228'0,"0"-1"-176"0,4 3-16 0,-4 1 44 16,7-1-52-16,5 4 32 15,7 0-32-15,16 0 0 16,4 4-16-16,7 3 88 0,1 10-52 15,-1-3-392-15,-11 6 184 16,-23 4-308 0</inkml:trace>
          <inkml:trace contextRef="#ctx0" brushRef="#br0" timeOffset="409345.5895">7413 15711 644 0,'20'-7'236'0,"-1"4"-180"0,20-4-20 16,0 0 36 0,7 10-48-16,8-3-28 0</inkml:trace>
        </inkml:traceGroup>
        <inkml:traceGroup>
          <inkml:annotationXML>
            <emma:emma xmlns:emma="http://www.w3.org/2003/04/emma" version="1.0">
              <emma:interpretation id="{5D619739-5AED-402A-A486-336137F56C15}" emma:medium="tactile" emma:mode="ink">
                <msink:context xmlns:msink="http://schemas.microsoft.com/ink/2010/main" type="inkWord" rotatedBoundingBox="13999,17420 15823,17439 15815,18224 13991,18205"/>
              </emma:interpretation>
              <emma:one-of disjunction-type="recognition" id="oneOf59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412103.0064">9430 16248 384 0,'12'45'140'0,"7"-11"-108"0,4 18-8 15,-3-21 32-15,3 6-36 16,4 1 36-16,0-3-32 15,-7-4 32-15,-5-7-32 16,1-7 48-16,-5-3-40 16,5-7 64-16,-16-14-56 15,7 0-8-15,-7-7-20 0,8-13 16 16,-4-8-16-16,4-10 4 16,-4-10-8-16,3-7-236 15,1-13 124-15</inkml:trace>
          <inkml:trace contextRef="#ctx0" brushRef="#br0" timeOffset="415706.203">9790 16028 372 0,'0'-4'140'0,"0"4"-112"0,0-3-4 16,0 3 76-16,0 0-60 16,0 0 52-16,0 0-52 15,8-7 8-15,4 7-32 16,3 0 28-16,8 0-28 16,16 0 20-16,23-4-20 0,15 1 36 0,12-7-28 15,20-7 12-15,34 6-20 16,0-3 28-16,-3 4-28 15,-1-4 92-15,-7 4-60 16,-20 0-32-16,-23 10-12 16,-27-7-4-16,-20 7 0 15,-18 0-88-15,-17 14 48 16,-14-4-356 0</inkml:trace>
          <inkml:trace contextRef="#ctx0" brushRef="#br0" timeOffset="416381.034">9864 16668 488 0,'11'7'180'0,"-3"-14"-140"0,-4 3-12 16,4 4 4-16,0 0-24 15,-1-3 60-15,1-7-40 0,4 3 8 16,7-11-24-16,4-9 0 15,16-4-4-15,-8-7 20 16,8 4-16-16,-1-18 32 16,1 4-28-16,-8 10-4 15,-12 0-8-15,-7 11-40 16,0 9 20-16,-12 5-20 0,0-1 20 16,-8 10 8-16,4 8 8 15,-4 10-12-15,4 6 8 16,1 11 12-16,3 4-4 0,3-4 24 31,5 0-16-31,4 0 40 0,-1-4-28 16,1-10 32-16,-4-13-32 15,3 3 56-15,5-14-44 16,-5-10 12-16,-3-1-32 0,4-6-16 16,-4-10-4-16,3 6-136 15,-3 1 72-15,0 3 12 16,-5 3 36-16,-3 7-28 15,4 7 16 1,-4 7 16-16,8 11 56 16,-4 6-20-16,4 4 16 15,-1 6-20-15,1 1 20 16,0-1-24-16,4-3 112 16,3-3-72-16,1-7-4 0,3-7-28 15,0-1-668 1,4-6 356-16,-3-6 44 15</inkml:trace>
        </inkml:traceGroup>
        <inkml:traceGroup>
          <inkml:annotationXML>
            <emma:emma xmlns:emma="http://www.w3.org/2003/04/emma" version="1.0">
              <emma:interpretation id="{633AF6E8-07C2-4AA0-A620-DA1D1ED9D0A5}" emma:medium="tactile" emma:mode="ink">
                <msink:context xmlns:msink="http://schemas.microsoft.com/ink/2010/main" type="inkWord" rotatedBoundingBox="16648,16806 17596,16815 17584,18040 16636,18031"/>
              </emma:interpretation>
              <emma:one-of disjunction-type="recognition" id="oneOf6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417758.196">12752 15343 456 0,'27'-31'168'0,"-27"24"-128"0,8-3-16 0,-8 6 88 16,-8-3-68-16,4 4 0 15,-12 0-28-15,-3 3-12 16,-8 3 0-16,0 4 40 0,-20 0-24 0,-11-4-8 16,-11-3-8-16,-1-3 4 15,4-4-4-15,8 3-4 16,19 1 4-16,1 3-40 16,11 3 20-16,7 8-4 15,1 6 12-15,3 14-56 16,5 14 36-16,3 10-24 15,-4-4 32-15,5 8 28 16,-5 10-4-16,4 20 20 16,1 4-16-16,-1-4 40 15,4-13-24-15,4-17 12 16,-4-11-20-16,0-10 8 16,4-11-12-16,0-10 36 15,0 1-24-15,8-15 4 16,4-3-32-1,-1 0 0-15,5 0-36 0,3-3 24 16,12-1 4-16,4 1 12 16,11 3 16-16,-7 0-8 15,8 3 32-15,-9 1-24 16,-3-4-320 0</inkml:trace>
          <inkml:trace contextRef="#ctx0" brushRef="#br0" timeOffset="417840.4159">12113 15711 768 0,'-8'-14'284'0,"8"14"-220"0,8 0-20 15,0 0 4 1,3 0-36-16,24 0 24 15,4 7-24-15,34 4 84 0,5 9-52 16,-12 4-56-16</inkml:trace>
          <inkml:trace contextRef="#ctx0" brushRef="#br0" timeOffset="418173.5541">12674 16155 456 0,'8'3'168'0,"-4"11"-128"0,8 0-16 0,-1-4 96 15,5 4-72-15,11 3 0 16,4 4-32-16,7 0 8 16,1 3-16-16,0 0 60 0,0 3-40 0,-12-10 40 15,-4 1-36-15,-8-5 0 16,-3 1-20-16,-8-7-140 16,-8 0 72-16,0-14-500 15</inkml:trace>
          <inkml:trace contextRef="#ctx0" brushRef="#br0" timeOffset="418335.5238">12934 16207 560 0,'-16'7'208'0,"5"-1"-164"0,-9 8-8 15,9 0 12-15,-9 7-32 0,-3 6 40 16,0 8-32-16,3-5 20 16,1 12-24-16,4-15 16 0,3 4-20 15,4-10 64-15,8-7-48 16,8-7-636 0</inkml:trace>
        </inkml:traceGroup>
        <inkml:traceGroup>
          <inkml:annotationXML>
            <emma:emma xmlns:emma="http://www.w3.org/2003/04/emma" version="1.0">
              <emma:interpretation id="{54962764-E5CA-40FC-9A2A-B24EE5CAF5E4}" emma:medium="tactile" emma:mode="ink">
                <msink:context xmlns:msink="http://schemas.microsoft.com/ink/2010/main" type="inkWord" rotatedBoundingBox="18373,17860 18447,17565 18579,17598 18504,17893"/>
              </emma:interpretation>
              <emma:one-of disjunction-type="recognition" id="oneOf6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23529.9838">13878 16045 840 0,'20'-7'312'0,"-5"7"-244"0,4 10-16 0,1 1 24 16,-1 2-52-16,-3 5 24 0,-9-1-28 15,-7 7 72-15,-4 0-56 16,-19 4-40-16,4 6 0 0,-16 0-672 15,-4 11 368 1,-7-10-48-16</inkml:trace>
        </inkml:traceGroup>
        <inkml:traceGroup>
          <inkml:annotationXML>
            <emma:emma xmlns:emma="http://www.w3.org/2003/04/emma" version="1.0">
              <emma:interpretation id="{89E2F2A2-3429-4A82-B461-E697E294F01B}" emma:medium="tactile" emma:mode="ink">
                <msink:context xmlns:msink="http://schemas.microsoft.com/ink/2010/main" type="inkWord" rotatedBoundingBox="19011,17412 20288,17425 20277,18454 19001,18441"/>
              </emma:interpretation>
              <emma:one-of disjunction-type="recognition" id="oneOf6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428498.2894">14935 15900 548 0,'0'-17'204'0,"0"17"-156"0,16 0-16 0,-9 4 80 16,13 6-68-16,-1 7 24 15,4 4-36-15,-3 3-12 16,3 3-12-16,-4 1-8 0,-7-1 4 0,-1 4 4 16,-11-3-4-16,-4-4 68 15,-7 0-40-15,-8-3 40 16,-9-4-40-16,-6 7 24 16,6-10-28-16,1 6-280 15,4-2 136-15,8 6-476 16</inkml:trace>
          <inkml:trace contextRef="#ctx0" brushRef="#br0" timeOffset="428285.2219">14443 16165 436 0,'4'-7'160'0,"4"7"-124"0,4-3-8 15,-5-4 176-15,9 7-116 16,-1 0 36-16,9-7-76 16,7 7 24-16,15 0-40 15,12 11 0-15,12-5-20 0,-1 1 72 16,-3 0-48-16,-4 0 4 16,-15-7-24-16,-5 0-284 15,-15 0 144-15,-3 0-468 16</inkml:trace>
          <inkml:trace contextRef="#ctx0" brushRef="#br0" timeOffset="430515.6622">15431 16361 424 0,'11'35'156'0,"-3"10"-120"0,11 27-8 15,-11-27 8-15,11 6-24 16,1-9 24-16,-1 9-24 16,-3-3 40-16,3-3-28 15,0 0-12-15,-7-14-8 16,-1-4 12-16,5-6-8 16,-8-21 40-16,3-7 0 15,-3-7-24-15,0-6-4 16,3-4-12-16,9-11-112 15,-1-16 56-15</inkml:trace>
        </inkml:traceGroup>
        <inkml:traceGroup>
          <inkml:annotationXML>
            <emma:emma xmlns:emma="http://www.w3.org/2003/04/emma" version="1.0">
              <emma:interpretation id="{D3F8CD5C-BFC0-4B16-A517-44563CA9C210}" emma:medium="tactile" emma:mode="ink">
                <msink:context xmlns:msink="http://schemas.microsoft.com/ink/2010/main" type="inkWord" rotatedBoundingBox="20240,17298 20508,17300 20496,18408 20228,18405"/>
              </emma:interpretation>
              <emma:one-of disjunction-type="recognition" id="oneOf63">
                <emma:interpretation id="interp75" emma:lang="" emma:confidence="0">
                  <emma:literal>l</emma:literal>
                </emma:interpretation>
                <emma:interpretation id="interp76" emma:lang="" emma:confidence="0">
                  <emma:literal>|</emma:literal>
                </emma:interpretation>
                <emma:interpretation id="interp77" emma:lang="" emma:confidence="0">
                  <emma:literal>'</emma:literal>
                </emma:interpretation>
                <emma:interpretation id="interp78" emma:lang="" emma:confidence="0">
                  <emma:literal>I</emma:literal>
                </emma:interpretation>
                <emma:interpretation id="interp7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34186.0772">15942 15766 280 0,'-8'4'104'0,"8"-1"-84"0,0 1 0 0,0 6 56 15,0-3-44-15,0 0 68 16,0-1-60-16,0 1 36 16,-4 4-44-16,0-1-20 15,-4 7-4-15,8 0 0 16,-4 1-4-16,1-1 8 16,-1 10-8-16,-4-6 32 15,8 3-20-15,-8-3 20 0,4 10-20 16,-3-4 20-16,-1 1-24 15,0-4-4-15,-4-7-4 16,9 7 4-16,-5-3-4 0,0-1-12 16,0 1 4-16,8 0 20 15,-3-1-8-15,-1 8 16 16,0-4-16-16,-4 10 4 16,8-10-4-16,-8 11 12 15,-3-4-12-15,3 0-4 16,8-4 0-16,-4-6 4 15,-4 10-4-15,1-10-12 16,7-1 4-16,0 1 12 16,0-4-4-16,0 0-4 15,-4 1 4-15,0-1 40 16,0 0-24-16,-4 4-28 16,-3-4 4-16,3 0 16 15,0-3-4-15,-3 6 16 16,3-9-16-16,-4-1-20 15,8 7 4-15,0-6 20 0,-3 2-4 16,7-2 16-16,-4-4-16 16,4 6-116-16,0-9 56 15</inkml:trace>
        </inkml:traceGroup>
        <inkml:traceGroup>
          <inkml:annotationXML>
            <emma:emma xmlns:emma="http://www.w3.org/2003/04/emma" version="1.0">
              <emma:interpretation id="{23F43FD2-E0BA-4CD8-9D40-35A8A20DD83B}" emma:medium="tactile" emma:mode="ink">
                <msink:context xmlns:msink="http://schemas.microsoft.com/ink/2010/main" type="inkWord" rotatedBoundingBox="20467,16335 22095,16352 22070,18733 20442,18716"/>
              </emma:interpretation>
              <emma:one-of disjunction-type="recognition" id="oneOf6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433241.3667">16127 17118 372 0,'0'-10'140'0,"12"3"-112"0,-4-3-4 16,3 3-4-16,1 0-16 15,3-3 16-15,1 0-12 16,-1-1-12-16,1 4 0 16,-1 0 40-16,1 7-24 15,-5 7 36-15,5 4-32 16,-4 6 32-16,-1 0-32 15,-3 7 40-15,0-7-32 16,3 7 40-16,1-6-36 16,3-8 12-16,-7 0-24 15,11-10 64-15,5 0-48 0,3-13 16 16,-8-1-32-16,8-3-16 16,-4-8-4-16,-3-12-428 15,-9 6 236-15,1-4-132 16</inkml:trace>
          <inkml:trace contextRef="#ctx0" brushRef="#br0" timeOffset="431760.5632">16182 16179 488 0,'7'-3'180'0,"1"3"-140"0,4-11-12 15,-12 4 136-15,15 4-96 16,-3-11 0-16,7-3-44 15,0 0-8-15,20-11-8 16,4 1 4-16,-1-4-8 0,1-10 8 16,-1 10-8-16,-11-4 24 15,-7 4-16-15,-9 0-20 16,-7 14 0-16,-8 3-48 0,-4 11 28 16,-8 13 24-16,-3 14 4 15,-1 7 28-15,5 7-16 16,7 3 24-16,4-6-24 15,8-1 40-15,7-6-28 16,1-4 32-16,-1-10-32 16,5-4 56-16,3-3-44 15,-4-7-16-15,0-7-12 16,-3-3-152-16,11-8 80 16,-11 1-68-16,-5-14 72 15,1-3 8-15,-1 10 32 16,-3-4-12-16,4 11 16 0,-12 7-8 15,0 10 12-15,0 20 104 16,0 1-48-16,0 17 8 16,0 3-32-16,7-7 48 15,-3 1-36-15,4-8 36 16,0-3-36-16,3 1-732 16</inkml:trace>
          <inkml:trace contextRef="#ctx0" brushRef="#br0" timeOffset="431949.8269">16205 16279 684 0,'-4'-10'252'0,"4"10"-192"0,0-4-20 0,0 4 76 16,8 0-72-16,7 0 16 15,1 0-36-15,-1 4 4 16,16-4-16-16,16 0 20 0,14 0-20 16,25 0 4-16,-1 0-8 0,8 0 48 15,0 0-32 1,7-7 24-16,1-4-28 0,-16 11 16 15,-15-3-20-15,-20-1 0 16,-23 1-60 0,-15-4 20-16,-16 7-216 15,-12 7 128-15,-3 0-548 16</inkml:trace>
          <inkml:trace contextRef="#ctx0" brushRef="#br0" timeOffset="432599.094">16329 16685 612 0,'-8'-4'228'0,"20"4"-180"0,-5 0-12 0,9 4 72 15,7-4-68-15,4 0 60 16,12 0-56-16,7-4 24 16,1 8-40-16,-5 3 28 0,1 0-32 15,-16 0-76-15,0-7 28 16,-8 6-580 0,-26 5 216-1</inkml:trace>
          <inkml:trace contextRef="#ctx0" brushRef="#br0" timeOffset="432370.4461">16778 16595 488 0,'4'-6'180'0,"-8"-1"-140"0,4 3-12 0,-4 1 64 15,0-4-56-15,-4-3 24 16,-11 6-40-16,-1-3 16 16,-10 0-20-16,-13 7 44 0,-4 0-32 0,-3 14 20 15,4 7-28 1,3-4 0-16,4 7-12 0,20 7-8 15,0-3 4-15,15-4 28 16,4-4-16-16,11 1 20 16,9-4-20-16,7-3 64 15,4-7-48-15,4 3 4 16,-4-3-20-16,-8-7-196 16,-4 0 96-16,-3 0-192 15,-9 0 152-15,-7 0-316 16</inkml:trace>
          <inkml:trace contextRef="#ctx0" brushRef="#br0" timeOffset="430914.2929">15891 15821 300 0,'12'-51'112'0,"3"30"-88"0,9-7-8 0,-9 15 84 16,4-1-60-16,1 0-16 15,3-3-16-15,-4 3 0 16,-3-3-4-16,-1 10-4 16,-7-7 4-16,0 11 28 15,-1-4-16-15,-3 4 12 16,4 3-16-16,-8 0 28 0,0 0-24 16,4 6 20-16,4 1-20 15,-1-3 44-15,5 6-32 16,11-3 40-16,4-7-40 15,12 0 56-15,31-3-48 0,38-1 0 16,20 4-20-16,7-10-4 16,28 10-4-16,-16 0 36 15,-15 0-20-15,-24 0-12 16,-15 0-8-16,-16 0-4 16,-22-7 0-16,-17 3 32 15,-11 1-16-15,-11 0-4 16,-16 3-8-16,0 0 28 15,-8 3-16-15,-3 4-232 16,3 0 112-16,-8 10-504 16</inkml:trace>
          <inkml:trace contextRef="#ctx0" brushRef="#br0" timeOffset="427493.4033">16905 14875 788 0,'-7'-28'292'0,"18"18"-228"0,16 3-16 16,-3 4 36-16,18-4-56 0,12 0 40 15,8 7-36-15,-4 3-96 16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3:28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12 0 8 0,'-12'0'4'0,"12"0"-4"0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3:44.9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5DD4C8-1F0C-4E6F-B4C5-D49FCADA9531}" emma:medium="tactile" emma:mode="ink">
          <msink:context xmlns:msink="http://schemas.microsoft.com/ink/2010/main" type="writingRegion" rotatedBoundingBox="17430,5660 21053,5660 21053,6063 17430,6063"/>
        </emma:interpretation>
      </emma:emma>
    </inkml:annotationXML>
    <inkml:traceGroup>
      <inkml:annotationXML>
        <emma:emma xmlns:emma="http://www.w3.org/2003/04/emma" version="1.0">
          <emma:interpretation id="{81AEDEF0-C64C-42EA-98CD-931A8C04FCCE}" emma:medium="tactile" emma:mode="ink">
            <msink:context xmlns:msink="http://schemas.microsoft.com/ink/2010/main" type="paragraph" rotatedBoundingBox="17430,5660 21053,5660 21053,6063 17430,6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76079-4DB2-49DD-A64F-23E58907C99A}" emma:medium="tactile" emma:mode="ink">
              <msink:context xmlns:msink="http://schemas.microsoft.com/ink/2010/main" type="line" rotatedBoundingBox="17430,5660 21053,5660 21053,6063 17430,6063"/>
            </emma:interpretation>
          </emma:emma>
        </inkml:annotationXML>
        <inkml:traceGroup>
          <inkml:annotationXML>
            <emma:emma xmlns:emma="http://www.w3.org/2003/04/emma" version="1.0">
              <emma:interpretation id="{91098475-3A2F-45B5-A437-0374ECF5B2AE}" emma:medium="tactile" emma:mode="ink">
                <msink:context xmlns:msink="http://schemas.microsoft.com/ink/2010/main" type="inkWord" rotatedBoundingBox="17427,5765 21053,5660 21063,6006 17437,61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12879 4321 236 0,'-15'-10'88'0,"15"7"-68"0,4-4-4 0,0 0 88 16,0 7-60-16,3-7 68 16,1 4-60-16,0-1 4 15,3 4-32-15,-3 4 48 16,0 6-40-16,-4 4 72 16,4 3-56-16,-1 4 72 15,1-1-68-15,4-3-28 16,7 4-12-16,12-4 20 15,0 4-16-15,12-11 4 16,7 0-12-16,0-10 36 16,0 4-20-16,5-11-32 15,-1 0 4-15,8-7 8 16,0 4 0-16,7-7-4 16,-3 3 4-16,4-17-4 0,-8 17 0 15,8-17 0-15,-5 7 0 0,17-3 96 16,-5 10-52-16,8 3-28 15,-15 4-12-15,-8 6-4 16,-4 8 0-16,-8 2 8 16,-3 8-4-16,-12 7-12 15,-8 6 4-15,-4 4 28 16,-4-7-12-16,-7 7-12 16,-1-3-4-16,-3 3 28 15,-4-7-12-15,-4-7-4 16,8-3-4-16,-8 0-4 15,4-4 0-15,-4-10 8 16,0 7-4-16,0-14-36 16,0 7 16-16,0-10 32 15,0-4-8-15,0 0-16 16,7-3 0-16,5 0-4 16,7-4 4-16,12-10-12 15,4 14 12-15,16-11-12 16,-1 11 8-16,8-7 16 15,4 14 0-15,-4-1-20 16,-8 5 8-16,8-1 4 16,0 7 4-16,16 0 0 15,-1 7 0-15,16-1-20 16,-3 5 12-16,10-1 20 16,-7 4-4-16,16-7-12 0,-12-4 0 15,0-3 12-15,-16 0-4 0,5-10 8 16,-17 3-8-16,-3-14-12 15,-11 4 4-15,-1-7 28 16,-4 3-12-16,1-6 24 16,-8 6-24-16,-12-3-32 15,-4 7 12-15,-15 3-784 16,-1 7 436-16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5:08.0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E4E92B-E126-42CD-91B7-966BF75FF50A}" emma:medium="tactile" emma:mode="ink">
          <msink:context xmlns:msink="http://schemas.microsoft.com/ink/2010/main" type="writingRegion" rotatedBoundingBox="16501,8506 17403,8506 17403,11094 16501,11094"/>
        </emma:interpretation>
      </emma:emma>
    </inkml:annotationXML>
    <inkml:traceGroup>
      <inkml:annotationXML>
        <emma:emma xmlns:emma="http://www.w3.org/2003/04/emma" version="1.0">
          <emma:interpretation id="{AD021B99-289E-4926-BEBD-5F3E3A746E8A}" emma:medium="tactile" emma:mode="ink">
            <msink:context xmlns:msink="http://schemas.microsoft.com/ink/2010/main" type="paragraph" rotatedBoundingBox="16501,8506 17403,8506 17403,11094 16501,11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D4324E-D094-43B9-ABA7-1C8D2EA54997}" emma:medium="tactile" emma:mode="ink">
              <msink:context xmlns:msink="http://schemas.microsoft.com/ink/2010/main" type="line" rotatedBoundingBox="16501,8506 17403,8506 17403,11094 16501,11094"/>
            </emma:interpretation>
          </emma:emma>
        </inkml:annotationXML>
        <inkml:traceGroup>
          <inkml:annotationXML>
            <emma:emma xmlns:emma="http://www.w3.org/2003/04/emma" version="1.0">
              <emma:interpretation id="{ADB77CBE-6391-4C7F-9077-5278B71E95AB}" emma:medium="tactile" emma:mode="ink">
                <msink:context xmlns:msink="http://schemas.microsoft.com/ink/2010/main" type="inkWord" rotatedBoundingBox="16501,8506 17376,8506 17376,8795 16501,8795"/>
              </emma:interpretation>
            </emma:emma>
          </inkml:annotationXML>
          <inkml:trace contextRef="#ctx0" brushRef="#br0">11943 6978 540 0,'0'-7'200'0,"0"7"-156"0,0 0-12 15,0 0 88 1,0 0-72-16,4 0 8 16,7 0-36-16,8 0 48 15,9 3-36-15,22-3 28 16,4 0-32-16,31 0 0 15,8 0-16-15,8 0 20 16,-12 0-20-16,0 4 24 16,-16-1-24-16,-11 1 24 15,-4 3-24-15,-27 0-48 16,-11-1 20-16</inkml:trace>
          <inkml:trace contextRef="#ctx0" brushRef="#br0" timeOffset="209.6781">11935 7181 696 0,'39'-4'256'0,"-39"4"-196"0,85-10-20 0,-35 3 120 16,0 7-96-16,32 7-16 16,3 0-32-16,4 10 48 15,-8 0-36-15,-7-6 24 16,-8 3-32-16,-16-4-96 15,-8 0 40-15,-14-6-104 16,-9-1 80-16</inkml:trace>
        </inkml:traceGroup>
        <inkml:traceGroup>
          <inkml:annotationXML>
            <emma:emma xmlns:emma="http://www.w3.org/2003/04/emma" version="1.0">
              <emma:interpretation id="{B547BEE2-B1F6-4F35-BE8D-0E9017056EB3}" emma:medium="tactile" emma:mode="ink">
                <msink:context xmlns:msink="http://schemas.microsoft.com/ink/2010/main" type="inkWord" rotatedBoundingBox="16675,10257 17403,10257 17403,11094 16675,11094"/>
              </emma:interpretation>
            </emma:emma>
          </inkml:annotationXML>
          <inkml:trace contextRef="#ctx0" brushRef="#br0" timeOffset="23766.697">12109 9018 436 0,'0'-13'160'0,"0"13"-124"0,8 0-8 16,-8 0 132-16,0 0-92 15,8 0 16-15,3 0-48 16,5 0 0-16,3 6-20 16,12 1 0-16,12-3-8 0,15-1 4 15,0 1-8-15,0-4 24 16,-4 0-16-16,-8-4 12 15,-11-3-12-15,-4-6 28 0,-4-1-24 16,-11-3 20-16,-5-4-20 16,-7-3 0-16,-8-4-8 15,-3 1 4-15,-9-1-8 16,-7 1-12-16,-16 3 4 16,1 3 12-16,-5 4-4 15,0 3-20-15,-3 4 8 16,7 3-32-16,1 3 24 15,7 8-28-15,0 6 24 16,7 4 0-16,1 10 12 0,8 7 16 16,3 14-4-16,0 10 32 15,1 7-20-15,7 0-4 16,-4 0-8-16,4-11 20 16,4-6-12-16,4 3 4 15,4 7-8-15,4-10-24 31,7 3 8-31,8-10 12 0,19-7 0 16,20-4 24-16,12-2-16 0,-5-5 24 16,-3-3-24-16,-4-6 56 15,-4-4-36-15,0-7-140 16,-4-4 60-16,-4-10-672 16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3:46.0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D25494-6957-4628-A35D-6B66CFE1C7B3}" emma:medium="tactile" emma:mode="ink">
          <msink:context xmlns:msink="http://schemas.microsoft.com/ink/2010/main" type="writingRegion" rotatedBoundingBox="20352,5806 22779,8075 21676,9254 19250,6985"/>
        </emma:interpretation>
      </emma:emma>
    </inkml:annotationXML>
    <inkml:traceGroup>
      <inkml:annotationXML>
        <emma:emma xmlns:emma="http://www.w3.org/2003/04/emma" version="1.0">
          <emma:interpretation id="{6C50ACEF-39CF-4B42-8A3E-BD441B480387}" emma:medium="tactile" emma:mode="ink">
            <msink:context xmlns:msink="http://schemas.microsoft.com/ink/2010/main" type="paragraph" rotatedBoundingBox="20352,5806 22779,8075 21676,9254 19250,6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4E0EA9-20D0-4059-B316-EEEEE0E0210E}" emma:medium="tactile" emma:mode="ink">
              <msink:context xmlns:msink="http://schemas.microsoft.com/ink/2010/main" type="line" rotatedBoundingBox="20352,5806 22779,8075 21676,9254 19250,6985"/>
            </emma:interpretation>
          </emma:emma>
        </inkml:annotationXML>
        <inkml:traceGroup>
          <inkml:annotationXML>
            <emma:emma xmlns:emma="http://www.w3.org/2003/04/emma" version="1.0">
              <emma:interpretation id="{CD6B238F-E2BB-44E9-8A26-BC8EF0715F50}" emma:medium="tactile" emma:mode="ink">
                <msink:context xmlns:msink="http://schemas.microsoft.com/ink/2010/main" type="inkWord" rotatedBoundingBox="19942,6244 20411,6683 19719,7423 19250,6985"/>
              </emma:interpretation>
            </emma:emma>
          </inkml:annotationXML>
          <inkml:trace contextRef="#ctx0" brushRef="#br0">15055 5144 748 0,'-12'0'276'0,"12"0"-216"0,16 0-16 16,-4-7 120-1,-1 7-100-15,8-7 80 16,1 7-84-16,11-3 56 0,0 3-64 0,7-4 24 15,5 8-44-15,0-4-8 16,-1 3-16-16,-3 0 4 16,-4 1-8-16,-8-4-188 15,0 3 100-15,-8-3-236 16,1 0 176-16</inkml:trace>
          <inkml:trace contextRef="#ctx0" brushRef="#br0" timeOffset="-267.6998">15527 4920 476 0,'8'-10'176'0,"-8"10"-136"0,8-10-12 0,-4 3 144 15,0 7-100-15,-4-7 52 16,3 0-76-16,-10-3 36 15,3 6-48-15,-12-3 16 16,1 7-32-16,-12 0-16 16,0 4-8-16,-16-1 64 15,8 1-32-15,-11 2 40 16,11 1-36-16,-8 4 16 16,20-1-28-16,-8 4 0 15,12 3-12-15,-8 0-16 16,7 4 4-16,-3-1-4 15,8 4 0-15,-5-3 24 16,9 3-8-16,-1 0 60 0,0-3-40 0,9 3 16 16,10-3-28-16,-3-4-24 15,8 7 0 1,-1 4 12-16,5-11 0 0,3 0 16 16,4-3-12-16,8-4 32 15,0-3-24-15,8-7-4 16,0 3-8-16,-4-3-4 15,-4 0 0-15,-8 0 0 16,0 0 0-16,-7 0-212 16,-5 0 116-16,-7-3-260 15,4 3 200-15</inkml:trace>
          <inkml:trace contextRef="#ctx0" brushRef="#br0" timeOffset="739.4738">14927 5677 364 0,'8'-10'132'0,"-8"10"-100"0,12 0-12 0,-8-7 156 15,-1 7-100-15,5-7 16 16,4 7-56-16,-1-14 8 16,1 11-24-16,0-11 44 15,-1 7-36-15,1-7 64 16,3 11-52-16,-3-11-8 16,0 14-20-16,-5-7 0 15,5 7-8-15,-8 0 32 16,3 4-20-16,-3 3 48 15,4 10-36-15,-4 0 28 16,4-3-28-16,-1-4-8 16,1 4-12-16,4-4 4 15,3 1-8-15,5-11 32 16,-1 3-20-16,4-10 12 16,4 0-16-16,0-6-8 15,1 2 0-15,-1-6 12 16,0 7-8-16,-4-11-4 15,0 11 0-15,0-4-4 0,-3 7 0 16</inkml:trace>
        </inkml:traceGroup>
        <inkml:traceGroup>
          <inkml:annotationXML>
            <emma:emma xmlns:emma="http://www.w3.org/2003/04/emma" version="1.0">
              <emma:interpretation id="{C048BDBB-6662-474C-9928-72C26AC45214}" emma:medium="tactile" emma:mode="ink">
                <msink:context xmlns:msink="http://schemas.microsoft.com/ink/2010/main" type="inkWord" rotatedBoundingBox="21858,7214 22779,8075 21754,9171 20833,8310"/>
              </emma:interpretation>
            </emma:emma>
          </inkml:annotationXML>
          <inkml:trace contextRef="#ctx0" brushRef="#br0" timeOffset="78641.7225">16816 6703 464 0,'-46'6'176'0,"46"-6"-140"0,-31-6-8 16,19 6 180-1,1 0-120-15,11-11 80 16,0 11-100-16,19-7 8 0,4 1-44 0,24-1-12 15,7 3-12-15,47 1 28 16,3 6-20-16,32 1 12 16,-9 3-16-16,13-1 64 15,-20 12-44-15,-8-12 48 16,-19 8-44-16,-23-3-176 16,-8-5 72-16</inkml:trace>
          <inkml:trace contextRef="#ctx0" brushRef="#br0" timeOffset="79210.6426">16874 6968 592 0,'-11'3'220'0,"11"-3"-172"0,-4 21-12 16,0-8 40 0,0 5-48-16,-4 9 52 15,1 4-48-15,-5 4 4 16,4 2-24-16,5 1-8 15,6-3 0-15,1-8 28 16,4 1-16-16,0-11 48 0,3 0-36 0,-3-7 12 16,4-3-24-16,-5-10 36 15,1 3-28-15,0-14-24 16,4 0 0-16,-9-6 8 16,5 6-4-16,-4 4-80 15,0 6 40-15,0 11 32 16,0 3 4-16,3 8 12 15,9 2-4-15,15-3 36 16,8 4-20-16,22-4 12 16,1 0-20-16,4-6 8 15,-8-1-12-15,-3-10 12 16,-9 4-16-16,-15-18 32 16,-4 3-24-16,-11-16-12 15,-5 3-8-15,-7-21-4 16,0 7 0-16,-4-6 0 15,4 6 0-15,-4 3-28 16,11 15 20-16,5 2-172 16,3 8 108-16</inkml:trace>
          <inkml:trace contextRef="#ctx0" brushRef="#br0" timeOffset="78410.6039">17053 5946 644 0,'0'-11'236'0,"0"11"-180"0,19 28-20 16,-11-8-36 0,-1 5-8-16,-3 16 64 15,4 0-28-15,-4 7 8 16,4 0-24-16,-8-6-8 0,0-4 0 15,-8-7 64-15,0-7-36 0,-11-4 60 16,3-3-56-16,-11-10 28 16,4-3-36-16,-4-15 60 15,11 1-48-15,1-24 8 16,7 3-28-16,12-17-20 16,8 3-4-16,19-7-48 15,7 8 24-15,20 2-12 16,4 11 24-16,4 7 8 15,-12 10 8-15,4 4 24 16,-7 7-12-16,-1 3-40 16,-11 7 16-16,19 3 72 15,-8 7-32-15,8 7-176 16,0 0 80-16</inkml:trace>
          <inkml:trace contextRef="#ctx0" brushRef="#br0" timeOffset="80832.6654">17076 7188 436 0,'0'0'160'0,"0"0"-124"0,15-4-8 0,-11 1 16 16,0 3-28-16,4-4 76 16,-1 1-56-16,-7-4 48 15,4 4-48-15,-4-4 32 16,0 7-36-16,-4-7 16 15,4 7-28-15,-3-4 16 16,6 4-20-16,-3-3-24 16,0 6 0-16,0-3 4 15,0 0 4-15,-3 0 24 16,3 7-12-16,-4 0 4 16,0 0-8-16,-4 0 4 15,8 3-8-15,-8-3-12 16,8 4 4-16,-7-1-16 15,3 4 12-15,-4-4 20 16,4 4-4-16,-7-4 16 16,7 0-16-16,-8 1-4 15,4 2 0-15,-3-6 20 16,3 4-12-16,-4-8 4 16,8 1-8-16,-7-1-8 15,7 0 4-15,0-3 12 16,4 4-8-16,-4-4-20 15,4 0 4-15,-4 3 12 16,8 1 0-16,0-8-20 16,0 4 8-16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5:32.6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E36FA7-5946-4D66-8C07-DCAAA7ED99BA}" emma:medium="tactile" emma:mode="ink">
          <msink:context xmlns:msink="http://schemas.microsoft.com/ink/2010/main" type="writingRegion" rotatedBoundingBox="13897,10702 22394,7555 23815,11389 15318,14537"/>
        </emma:interpretation>
      </emma:emma>
    </inkml:annotationXML>
    <inkml:traceGroup>
      <inkml:annotationXML>
        <emma:emma xmlns:emma="http://www.w3.org/2003/04/emma" version="1.0">
          <emma:interpretation id="{05E66D5B-DA6F-481D-A773-234FDF8310B8}" emma:medium="tactile" emma:mode="ink">
            <msink:context xmlns:msink="http://schemas.microsoft.com/ink/2010/main" type="paragraph" rotatedBoundingBox="17173,9434 19033,8946 19240,9739 17381,10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738607-03EF-47F6-BF91-132BE6BC803E}" emma:medium="tactile" emma:mode="ink">
              <msink:context xmlns:msink="http://schemas.microsoft.com/ink/2010/main" type="line" rotatedBoundingBox="17173,9434 19033,8946 19240,9739 17381,10226"/>
            </emma:interpretation>
          </emma:emma>
        </inkml:annotationXML>
        <inkml:traceGroup>
          <inkml:annotationXML>
            <emma:emma xmlns:emma="http://www.w3.org/2003/04/emma" version="1.0">
              <emma:interpretation id="{0F427AB8-2078-4E82-A868-4D9724E1D5C4}" emma:medium="tactile" emma:mode="ink">
                <msink:context xmlns:msink="http://schemas.microsoft.com/ink/2010/main" type="inkWord" rotatedBoundingBox="17173,9434 19033,8946 19240,9739 17381,102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12899 8179 508 0,'-8'-7'188'0,"8"7"-148"0,0-7-8 0,8 7 0 15,-8 0-24-15,4-3-12 16,3 6 0-16,1-6 20 16,4-1-8-16,-12 1-20 15,8 3 4-15,-1-4 20 16,-3 8-4-16,-4-8-20 16,0 4 4-16,8-7 4 15,-8 7 4-15,0-3 8 16,0 3-4-16,0-4 40 15,0 4-20-15,0-3 48 16,0 0-40-16,0-4 20 16,0 7-32-16,-8-7 28 15,8 7-32-15,0-7 4 16,0 7-12-16,0-7-32 16,8 7 12-16,-8-7-12 15,8 7 12-15,-8-3 16 16,11 3 0-16,-3 3-12 15,4 4 4-15,-5 10 40 16,1 4-24-16,-4 27 16 16,4 7-16-16,-8 17 28 15,4-3-24-15,-8-3 12 16,0-11-16-16,-12-11 0 16,5-6-4-16,-16-7 80 15,3-7-44-15,-7-6 24 16,4-5-40-16,-8-13 36 15,12-3-36-15,4-21-4 0,7-14-16 16</inkml:trace>
          <inkml:trace contextRef="#ctx0" brushRef="#br0" timeOffset="150.9001">13061 7824 704 0,'28'-44'264'0,"-28"44"-208"0,19-11-12 0,-11 8-16 15,3 6-24-15,-3 1 52 16,4 6-32-16,-5 7-592 16,5 4 308-16</inkml:trace>
          <inkml:trace contextRef="#ctx0" brushRef="#br0" timeOffset="899.8957">13449 8031 176 0,'-4'10'64'0,"4"-10"-48"0,-8-3-8 16,4-1 192-1,8 8-112-15,-8-8-36 16,4 4-32-16,-8-3 68 16,8 6-48-16,-7-3 80 15,3 7-68-15,-12-3 0 16,5 2-32-16,-5 1 40 15,4 7-32-15,-3 3-16 0,11 1-4 16,-4-1-20-16,8 3 8 0,0-2 56 16,8 2-28-16,8-3 8 15,3-3-20-15,8-7 44 16,0-3-28-16,4-8-4 16,-4 4-16-16,-4-7 12 15,1 0-12-15,-5-6-48 16,-3-1 24-16,-9-3-32 15,5 6 28-15,-8-3-44 16,3 8 36-16,-3 2-36 16,0 4 32-16,8 4-8 15,7 6 24-15,8 4 28 16,4 3-8-16,8-3 20 16,0 3-16-16,-1-14 32 15,-3 8-24-15,-4-4-4 16,-4-7-8-16,-3-7 56 15,-5 7-32-15,-7-18-4 16,3 12-12-16,-15-19 8 16,0 12-12-16,0-11-12 15,0 6 0-15,0-2-40 16,4 6 24-16,0-3-20 16,7 3 24-16,1 0-16 15,0 4 16-15,-1 0-16 16,1 3 16-16,-4-4 36 15,3 5-12-15,-11-1 28 16,4 7-24-16,-4-7 4 16,0 3-8-16,0-6-32 0,0 3 12 15,4-7 24-15,4 4-8 0,7-7-16 16,4 6 4-16,16-2 40 16,4 2-20-16,11 1 0 15,5 3-8-15,3-3-4 16,-4 6 0-16,-8 1 16 15,1 3-8-15,-9 0 16 16,-10 7-16-16,-9 0 68 16,-11 3-44-16</inkml:trace>
          <inkml:trace contextRef="#ctx0" brushRef="#br0" timeOffset="1220.7424">14482 7645 444 0,'-15'-17'164'0,"15"17"-124"0,-8-7-16 15,4 4 96 1,8 6-72-16,-4 1-28 16,0-1-16-16,0 8 32 15,4 6-24-15,-8 10 16 16,0 4-16-16,-4 11 56 15,1-1-40-15,-17 4 32 16,5-4-32-16,-16 0 16 0,8-6-24 0,-4-1 28 16,8-3-32-16,7-7-24 15,12 0 4-15,12 0 36 16,12 0-20-16,18 0 96 16,5-3-60-16</inkml:trace>
        </inkml:traceGroup>
      </inkml:traceGroup>
    </inkml:traceGroup>
    <inkml:traceGroup>
      <inkml:annotationXML>
        <emma:emma xmlns:emma="http://www.w3.org/2003/04/emma" version="1.0">
          <emma:interpretation id="{19AEC761-E01C-4236-B44C-5C8CDAF5B6C1}" emma:medium="tactile" emma:mode="ink">
            <msink:context xmlns:msink="http://schemas.microsoft.com/ink/2010/main" type="paragraph" rotatedBoundingBox="19013,10612 23100,9390 23440,10529 19354,11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057ABF-9904-4883-837E-E58235D16ECC}" emma:medium="tactile" emma:mode="ink">
              <msink:context xmlns:msink="http://schemas.microsoft.com/ink/2010/main" type="inkBullet" rotatedBoundingBox="19031,10670 19917,10405 20040,10815 19153,11080"/>
            </emma:interpretation>
            <emma:one-of disjunction-type="recognition" id="oneOf1">
              <emma:interpretation id="interp1" emma:lang="" emma:confidence="0">
                <emma:literal>→</emma:literal>
              </emma:interpretation>
            </emma:one-of>
          </emma:emma>
        </inkml:annotationXML>
        <inkml:trace contextRef="#ctx0" brushRef="#br0" timeOffset="1785.2467">14521 9266 624 0,'-12'-3'228'0,"8"-1"-176"0,0 1-16 0,4-1 80 15,4 1-72-15,4-1-28 16,8-2-12-16,15-1 40 16,23 3-24-16,19-3 16 0,12 4-20 0,8 3 28 15,-4-3-28-15,4-4 4 16,4 3-12-16,-8 1 12 15,-11-4-12-15,-24 7 48 16,-8 0-28-16,-26-4-368 31,-5 1 188-31</inkml:trace>
        <inkml:trace contextRef="#ctx0" brushRef="#br0" timeOffset="2010.3557">15071 9011 572 0,'-16'-24'208'0,"12"18"-160"0,0-1-12 15,12 0-4-15,4-4-24 16,3 11 48 0,4 0-28-16,20 0 12 0,15 14-24 15,4 7-16-15,1 10-4 0,-13 3 4 16,-11 1 0-16,-24-8 32 16,-3 1-16-16,-27 6 64 15,-28 1-44-15,1 2 12 16,-4-6-32-16,7 0 28 15,4-7-28-15,4-3-112 0,16-4 52 16,15-3-608 0</inkml:trace>
      </inkml:traceGroup>
      <inkml:traceGroup>
        <inkml:annotationXML>
          <emma:emma xmlns:emma="http://www.w3.org/2003/04/emma" version="1.0">
            <emma:interpretation id="{8B96434F-66E5-4DF0-9BF3-EC59A7DE75AB}" emma:medium="tactile" emma:mode="ink">
              <msink:context xmlns:msink="http://schemas.microsoft.com/ink/2010/main" type="line" rotatedBoundingBox="20431,10189 23100,9390 23440,10529 20771,11327"/>
            </emma:interpretation>
          </emma:emma>
        </inkml:annotationXML>
        <inkml:traceGroup>
          <inkml:annotationXML>
            <emma:emma xmlns:emma="http://www.w3.org/2003/04/emma" version="1.0">
              <emma:interpretation id="{CFAE9265-BB01-403D-82A4-19973FB318A2}" emma:medium="tactile" emma:mode="ink">
                <msink:context xmlns:msink="http://schemas.microsoft.com/ink/2010/main" type="inkWord" rotatedBoundingBox="20431,10189 23100,9390 23440,10529 20771,113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99.5121">16398 8561 716 0,'-4'-24'264'0,"4"24"-204"0,39-31-16 15,-19 24 20 1,7 0-44-16,27-10 8 16,-8 10-16-16,12 7 44 15,-3 0-28-15,3 0-216 16,-4 10 100-16</inkml:trace>
          <inkml:trace contextRef="#ctx0" brushRef="#br0" timeOffset="2912.8143">17173 8399 580 0,'-12'-14'216'0,"12"14"-168"0,-19-7-12 0,3 7 40 16,8 7-48-16,-15 17 16 15,4 4-28-15,-4 10-24 16,3-4 0-16,12 4 32 15,5 3-16-15,6-3 16 16,5-3-12-16,12-1 88 16,7-3-52-16,4-10-340 15,-4 3 156-15</inkml:trace>
          <inkml:trace contextRef="#ctx0" brushRef="#br0" timeOffset="3782.3014">17598 8310 340 0,'-7'-11'128'0,"7"11"-100"0,-12 4-8 0,0-1 112 16,12 1-76-16,-7 6-4 15,7 4-32-15,-8 13 28 16,4-3-24-16,-11 7 12 15,15 7-20-15,-12-7 36 16,8 0-28-16,-11-3 4 16,11-1-16-16,-4-6 0 15,8-1-4-15,0-2 28 16,8-5-20-16,7-6 48 16,5 0-36-16,11-14 4 15,-1 4-20-15,9-11-192 16,-8 0 96-16,4-13-148 15,-4 6 128-15,-12-6 28 16,1-1 48-16,-13 11 20 16,1 3 8-16,-8 7 156 15,0 14-84-15,-4 7 24 16,8 10-56-16,4 3-16 16,7-3-16-16,9 1 36 0,3-1-20 0,4-4 4 15,7-2-16-15,-10-8 64 16,6 0-44-16,-10-10 24 15,-5-3-36-15,-7-11 16 16,-1 7-20-16,-7-17 28 16,4 0-28-16,-8-21-48 15,4 7 16-15,-8-3 4 16,4 3 8-16,-8 14-32 16,16 7 20-16,-4-4 16 15,3 14 0-15,1 0 0 16,0 7 4-16,3-10 4 15,1 10-4-15,-8-7-12 16,0 7 4-16,4-13 20 16,-5 9-8-16,-3-10-12 15,4 1 0-15,0-5-32 16,4 11 20-16,7-10-40 16,5 3 36-16,18 8-20 15,5-5 24-15,11 4 16 16,4 7 4-16,0-6 16 15,-3 6-12-15,-9-7 24 16,-11 7-20-16,-4 0 56 16,-8 0-36-16,-15-7-8 15,-4 7-12-15</inkml:trace>
          <inkml:trace contextRef="#ctx0" brushRef="#br0" timeOffset="3063.7153">17502 8179 592 0,'-20'-7'220'0,"20"7"-172"0,-15 3-12 15,3 1-4 1,12 3-24-16,0 6 4 0,0 5-4 16</inkml:trace>
          <inkml:trace contextRef="#ctx0" brushRef="#br0" timeOffset="4083.1024">18539 8065 332 0,'-12'-3'120'0,"12"3"-92"0,-7-4-8 0,3 1 104 16,8 6-72-16,-8 1 60 16,-4 3-68-16,4 3 24 15,0 7-40-15,-15 11 0 16,7 6-16-16,-11 18 36 15,4-1-24-15,-8 11 12 16,7-7-20-16,-3-3 8 16,4-4-12-16,3-10 20 15,9-7-20-15,10-7-4 16,13-3-4-16,19-4 92 16,3 0-52-16,17-7-152 15,-1 4 60-15</inkml:trace>
          <inkml:trace contextRef="#ctx0" brushRef="#br0" timeOffset="2430.5306">16108 9266 372 0,'-12'-3'140'0,"12"3"-112"0,27 13-4 16,-7-2 12-16,11-4-24 16,4-4 4-16,7-10-8 15,9 7-32-15,7-7 12 16,0 0-4-16,-4-6 8 15,-12 2 60 1,-3 4-28-16,-23-6 16 16,-5 2-24-16,-26-6 36 15,-1 3-28-15,-19-3 100 16,1 7-68-16,-17 3 36 16,9 10-52-16,-12 15 48 0,-1-5-52 0,-3 12-16 15,8 5-12-15,11 12-20 16,16 13 8-16,11 7 4 0,24 0 0 15,11 0 24-15,8-7-12 16,8-14 56-16,7-10-36 16,12-7 36-16,8-10-36 15,-4 0-20-15,4-18-4 16,-12-10-732 0</inkml:trace>
        </inkml:traceGroup>
      </inkml:traceGroup>
    </inkml:traceGroup>
    <inkml:traceGroup>
      <inkml:annotationXML>
        <emma:emma xmlns:emma="http://www.w3.org/2003/04/emma" version="1.0">
          <emma:interpretation id="{86AF7E75-53A2-4B48-97A7-11319166CB6E}" emma:medium="tactile" emma:mode="ink">
            <msink:context xmlns:msink="http://schemas.microsoft.com/ink/2010/main" type="paragraph" rotatedBoundingBox="14818,13189 21067,10874 21567,12222 15318,14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3A9283-87AF-4B0E-97AE-8B170D273260}" emma:medium="tactile" emma:mode="ink">
              <msink:context xmlns:msink="http://schemas.microsoft.com/ink/2010/main" type="inkBullet" rotatedBoundingBox="15149,14083 15368,14002 15444,14207 15225,14288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124402.7952">10712 12501 768 0,'-35'41'284'0,"35"-41"-220"0,-35 38-20 15,23-21 4-15,5 4-36 16,3 3 12-16,11-4-12 16,9-2 20-16,7-5-20 15,8-2-20-15,4-4 0 0,0-7-180 0,-8-7 100 16,0-4 4-16,-4-2 52 16,-11-8 20-16,-4 4 12 15,-12-4 88-15,-4 4-48 16,-4 0 60-16,1 10-56 15,-1 7-40-15,4-7-4 16,5 3-428 0,6-2 236-16,9-15-124 15</inkml:trace>
      </inkml:traceGroup>
      <inkml:traceGroup>
        <inkml:annotationXML>
          <emma:emma xmlns:emma="http://www.w3.org/2003/04/emma" version="1.0">
            <emma:interpretation id="{D80BADCD-1359-4840-9513-6350653D30B6}" emma:medium="tactile" emma:mode="ink">
              <msink:context xmlns:msink="http://schemas.microsoft.com/ink/2010/main" type="line" rotatedBoundingBox="15299,13011 21067,10874 21567,12222 15798,14359"/>
            </emma:interpretation>
          </emma:emma>
        </inkml:annotationXML>
        <inkml:traceGroup>
          <inkml:annotationXML>
            <emma:emma xmlns:emma="http://www.w3.org/2003/04/emma" version="1.0">
              <emma:interpretation id="{677DE8A4-C28E-4C3D-9FF2-A9B0A7AE56E0}" emma:medium="tactile" emma:mode="ink">
                <msink:context xmlns:msink="http://schemas.microsoft.com/ink/2010/main" type="inkWord" rotatedBoundingBox="15347,13140 17277,12425 17659,13457 15729,14172"/>
              </emma:interpretation>
            </emma:emma>
          </inkml:annotationXML>
          <inkml:trace contextRef="#ctx0" brushRef="#br0" timeOffset="124865.0932">11137 12167 716 0,'-23'-7'264'0,"23"14"-204"0,-8 0-16 16,8 0 80-16,8 0-76 15,8 3-28-15,15 4-16 16,11-7 48-16,9-1-28 16,-5-2-12-16,0-4-4 0,-11-4-96 15,-8-2 48-15,1-1 24 0,-13 0 12 16,-15-7 24-16,-4 4-12 16,-7-4 24-16,-13-3-20 15,1 3-4-15,-12-3-4 16,-7 0 20-16,-5 10-12 15,1 7 40-15,3 3-28 16,1 7 40-16,7 4-36 16,8 7-24-16,3 13-4 15,13 8 8-15,11 6-4 16,8 3 8-16,11-3-8 16,16-3 24-16,15-7-16 15,0-10 56 1,5-1-36-16,7-13-304 15,-1-4 144-15,29-13-592 0</inkml:trace>
          <inkml:trace contextRef="#ctx0" brushRef="#br0" timeOffset="125577.3869">11401 11589 912 0,'-12'-14'340'0,"20"14"-264"0,0 0-24 0,-8 0 36 16,23 7-52-1,4 0-16-15,0 0 8 16,8 0-20-16,0-1-72 0,3-2 32 16</inkml:trace>
          <inkml:trace contextRef="#ctx0" brushRef="#br0" timeOffset="125796.971">12016 11492 456 0,'-11'4'168'0,"3"10"-128"0,8 6-16 16,-8-2 156 0,8 2-104-16,-8 28 24 0,1 21-60 15,-1-3 36-15,-4-5-44 16,1-5 92-16,-9-12-72 15,-3-6 84-15,-8-14-80 0,-8-7 52 16,-3-3-64-16,-1-14-4 16,5-7-24-16,3-17-48 15,8-7 20-15,7-20-704 16</inkml:trace>
          <inkml:trace contextRef="#ctx0" brushRef="#br0" timeOffset="125947.8732">12036 11186 664 0,'0'7'244'0,"-8"0"-188"0,-12 10-16 0,20-3-64 16,-3 3 4-16,-5 0-504 15</inkml:trace>
          <inkml:trace contextRef="#ctx0" brushRef="#br0" timeOffset="126486.9655">12295 11045 436 0,'0'10'160'0,"-8"11"-124"0,8 20-8 16,0-3 124-16,-8 21-88 16,8 6 28-16,-3 0-56 15,-5-9 32-15,0-8-40 16,0-4 72-16,-3-9-52 0,3-8 20 16,-4-6-40-16,5-7 52 0,-1-7-44 15,4-11 0-15,0-6-20 16,8-11-64-16,0-6 24 15,4-15-288-15,7-9 172 16,8-1-340 0,12 4 276-16,-4 14 164 15,12 6 36-15,-5 14 280 16,-7 11-156-16,-7 13 4 16,-5 7-76-16,-15 4 36 15,-4 0-48-15,-12-1 28 16,-11 1-36-16,0-4-16 0,0 4-8 0,-1-7 4 15,1-4-4-15,8 4 24 16,7-1-16-16,0 1 32 16,16 0-28-16,0 3 56 15,11 0-40-15,0 1 4 16,1 2-24-16,-1-6 20 16,0 3-20-16,-3-3 48 15,-1-7-32-15,-3 3-180 16,0-10 80-16,-1 0-608 15</inkml:trace>
          <inkml:trace contextRef="#ctx0" brushRef="#br0" timeOffset="126877.1064">12701 11193 424 0,'0'-17'156'0,"20"13"-120"0,-13 1-8 0,9 3 132 16,-4 3-92-16,-1 4-20 15,5 7-28-15,-5 3 24 16,5 4-20-16,-12 0 56 0,3 3-44 16,-7 0 44-16,-7 7-44 15,3-11 8-15,-12 4-28 16,1 7 20-16,-1-6-24 15,1-1 12-15,-5-4-12 0,9-3-24 16,-5 4 4-16,-3-4 12 16,11-6 0-16,-3 2 40 15,11 1-20-15,-4-7-4 16,12 3-12-16,-1-3 20 16,5 0-16-16,3-7 24 15,9 0-24-15,-1 0-136 16,0 0 68-16,0 0-464 15,1 0 288 1,-5 0-140-16</inkml:trace>
          <inkml:trace contextRef="#ctx0" brushRef="#br0" timeOffset="127121.454">12663 11431 632 0,'-4'-25'236'0,"8"25"-184"0,0 7-16 0,3-7 96 15,5-3-80-15,3 6 16 16,9 1-44-16,7 3 24 16,7 0-32-16,5 6-508 15,-1-9 268-15,-3-4-124 16</inkml:trace>
        </inkml:traceGroup>
        <inkml:traceGroup>
          <inkml:annotationXML>
            <emma:emma xmlns:emma="http://www.w3.org/2003/04/emma" version="1.0">
              <emma:interpretation id="{9A02AB22-FEEC-478E-B588-04F058B47D4A}" emma:medium="tactile" emma:mode="ink">
                <msink:context xmlns:msink="http://schemas.microsoft.com/ink/2010/main" type="inkWord" rotatedBoundingBox="18357,11878 21067,10874 21567,12222 18856,132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225.1467">14300 10464 392 0,'-8'0'148'0,"1"10"-116"0,-5 11-8 0,4-1 108 15,1 18-76-15,-5 17 24 16,0 4-48-16,5-1 40 16,-1-3-40-16,0-10 28 0,0-11-32 15,1 1 36-15,-9-11-36 16,-3-10 92-16,-8-4-68 15,-8-3 28-15,4-7-44 16,4-7 4-16,0-7-24 0,11-13 0 16,5-18-8-1,3-14-560-15,19-3 300 16,13 4-188-16</inkml:trace>
          <inkml:trace contextRef="#ctx0" brushRef="#br0" timeOffset="5299.8454">14409 10175 716 0,'19'-59'264'0,"-11"56"-204"0,3-4-16 16,-7 0 44-16,0 7-56 16,8 14-12-16,-5 3-12 15,13 7-336-15,7 3 180 16,4-2-284-16</inkml:trace>
          <inkml:trace contextRef="#ctx0" brushRef="#br0" timeOffset="5569.0619">14753 10557 436 0,'8'-7'160'0,"0"7"-124"0,-1-7-8 0,1 0 148 15,0 3-100-15,3-2 24 16,5-1-60-16,-1 0 28 15,9 3-40-15,3 4-4 0,11 0-16 16,5 0 36-16,7 0-20 16,5 0 4-16,6 0-16 0,1 0 44 15,0 0-28-15,-11 0-172 16,-17 4 76-16,-10-4-328 16</inkml:trace>
          <inkml:trace contextRef="#ctx0" brushRef="#br0" timeOffset="5809.2007">15105 10374 520 0,'-4'-7'192'0,"8"7"-152"0,8 0-8 16,0 0 88-16,7 0-72 16,8 4 0-16,12-1-32 15,3 4-12-15,5 3 0 16,-1 4 4-16,-7 0-4 0,-8 3-4 15,-12 0 4-15,-11 0 20 0,-20 4-12 16,-19 3 32-16,-15 4-28 16,-8 3 40-16,0-4-32 15,7 1 4-15,12-8-16 16,12-2-184-16,8-11 96 16</inkml:trace>
          <inkml:trace contextRef="#ctx0" brushRef="#br0" timeOffset="6223.388">15794 10581 800 0,'-11'-28'296'0,"22"25"-232"0,17-4-16 0,-9 0 36 16,12 7-56-16,11 0 8 16,9 0-24-16,-1 7-112 15,4 0 52-15,-7 3-624 16</inkml:trace>
          <inkml:trace contextRef="#ctx0" brushRef="#br0" timeOffset="6469.459">16665 10429 372 0,'-7'-10'140'0,"-1"10"-112"16,0 3-4-16,0 4 144 0,-7 0-96 15,-8 10 8-15,-4-3-52 16,0 17 44-16,-1 17-40 16,9-3 4-16,0 3-24 0,15-3 12 15,4-4-16-15,8-6 48 16,7-5-28-16,4-9 48 16,12-7-44-16,0-4-76 15,-4-10 20-15,1-10-644 16</inkml:trace>
          <inkml:trace contextRef="#ctx0" brushRef="#br0" timeOffset="6623.9247">16820 10316 716 0,'-19'-49'264'0,"15"49"-204"0,8 0-16 0,-4 0-8 16,0 0-28-16,8 0-152 15,7 0 76-15,4-6-440 16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8:04.1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0A706F-E807-4F06-A656-9ED6DC61520D}" emma:medium="tactile" emma:mode="ink">
          <msink:context xmlns:msink="http://schemas.microsoft.com/ink/2010/main" type="inkDrawing" rotatedBoundingBox="4809,14245 9989,14234 9990,14272 4810,14283" semanticType="underline" shapeName="Other">
            <msink:sourceLink direction="with" ref="{D9977143-97EE-4D6B-9322-1DBE13525BF3}"/>
            <msink:sourceLink direction="with" ref="{D056E6C5-A709-46D1-989D-4C5B3E14B860}"/>
            <msink:sourceLink direction="with" ref="{F3DA84D1-1E91-4D77-81FD-EAE4332A9CB9}"/>
          </msink:context>
        </emma:interpretation>
      </emma:emma>
    </inkml:annotationXML>
    <inkml:trace contextRef="#ctx0" brushRef="#br0">-3 44 392 0,'-4'-6'148'0,"12"6"-116"0,0 0-8 0,-8 0 56 16,7-4-48-16,-3 1 68 16,0-1-60-16,0-3-16 0,4 4-16 15,-4-1 60-15,3 1-36 16,1 3-12-16,0 0-12 0,0-3-28 16,-1 3 12-16,5 6 48 15,3-6-20-15,5 0-28 16,3 0 4-16,4 0 8 15,12-6 0-15,3 6 16 16,5 0-12-16,-1 0-4 16,5 6 0-16,-1-6-24 15,-8 7 12-15,5-7 4 16,-1 0 4-16,9 0-12 16,10 0 8-16,1 0 4 15,8 4 0-15,-1-1 16 16,-3 1-8-16,4-4-12 15,-1 0 0-15,8-4 20 16,12 1-8-16,4 3-4 0,-8-4 0 16,-4 8-4-16,0-8 0 15,8 4-12-15,8-3 8 16,11 3 4-16,-7 0 0 16,-5 3 8-16,5-6-4 15,15 3 40-15,8 0-20 16,-4 3-12-16,-1-3-8 15,13-3 12-15,7 3-8 16,-7 3-20-16,-9-6 4 16,9-1-4-16,15 4 4 15,-16 0 16-15,-7 0-4 0,-4 0-4 16,11 0 4-16,5 4 4 16,-16 3-4-16,-8 0 16 15,-8-11-12-15,-7 1 24 16,-4-4-20-16,-12 3 40 15,-12 1-28-15,-11 0 4 16,-11 3-16-16,-17-7 12 16,-6 3-16-16,-13 4 4 15,-3 0-4-15,-12 0-24 16,0 0 8-16,0 4 4 16,-4 3 4-16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7:40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7AF608-DBC4-429B-8F30-7C2C390813E1}" emma:medium="tactile" emma:mode="ink">
          <msink:context xmlns:msink="http://schemas.microsoft.com/ink/2010/main" type="writingRegion" rotatedBoundingBox="17321,12921 23217,13110 23166,14685 17271,14497"/>
        </emma:interpretation>
      </emma:emma>
    </inkml:annotationXML>
    <inkml:traceGroup>
      <inkml:annotationXML>
        <emma:emma xmlns:emma="http://www.w3.org/2003/04/emma" version="1.0">
          <emma:interpretation id="{474DD61C-3FB4-4CED-A400-94F2828DF54A}" emma:medium="tactile" emma:mode="ink">
            <msink:context xmlns:msink="http://schemas.microsoft.com/ink/2010/main" type="paragraph" rotatedBoundingBox="17321,12921 23217,13110 23166,14685 17271,14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C8F9F0-490A-4C4E-AC53-1012AEDAF565}" emma:medium="tactile" emma:mode="ink">
              <msink:context xmlns:msink="http://schemas.microsoft.com/ink/2010/main" type="line" rotatedBoundingBox="17321,12921 23217,13110 23166,14685 17270,14497"/>
            </emma:interpretation>
          </emma:emma>
        </inkml:annotationXML>
        <inkml:traceGroup>
          <inkml:annotationXML>
            <emma:emma xmlns:emma="http://www.w3.org/2003/04/emma" version="1.0">
              <emma:interpretation id="{F62EC2D0-26D3-4987-A4D4-F5F4B74C8F4E}" emma:medium="tactile" emma:mode="ink">
                <msink:context xmlns:msink="http://schemas.microsoft.com/ink/2010/main" type="inkWord" rotatedBoundingBox="17274,14374 17337,14376 17333,14498 17271,14496"/>
              </emma:interpretation>
            </emma:emma>
          </inkml:annotationXML>
          <inkml:trace contextRef="#ctx0" brushRef="#br0">12771 12841 944 0,'-8'0'352'0,"4"21"-276"0,-3 7-20 0,-5-15-28 16,-3 15-28-16,-5 3-196 16</inkml:trace>
        </inkml:traceGroup>
        <inkml:traceGroup>
          <inkml:annotationXML>
            <emma:emma xmlns:emma="http://www.w3.org/2003/04/emma" version="1.0">
              <emma:interpretation id="{52D195C1-23BF-455F-92D8-EC35629CBCF9}" emma:medium="tactile" emma:mode="ink">
                <msink:context xmlns:msink="http://schemas.microsoft.com/ink/2010/main" type="inkWord" rotatedBoundingBox="19068,12977 23217,13110 23177,14346 19029,142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474.6427">16708 12256 684 0,'-12'7'252'0,"16"17"-192"0,4 18-20 15,-4-8 128-15,0 11-100 16,11 6 8-16,5 1-48 16,-1-7 8-16,0-7-20 15,1-7 28-15,-1-7-28 0,0-11 92 16,1-6-60-16,-5-10 20 16,1-14-36-16,-1-11 4 15,-3-17-20-15,-1-17 8 0,1-13-12 16,3-1-44-16,-3 4 20 15,4 0-96-15,-1-4 60 16,1 0 40-16,-5 0 8 16,5 8-12-16,-1 2 4 15,1 15-32-15,3 6 24 16,4 10-20-16,0 8 20 16,5 3 8-16,-1 3 8 15,-4 11-12-15,0 0 8 16,0 6 4-16,4 1 0 15,-3 3 52-15,7 0-28 16,0 3 24-16,11-3-28 0,16-3 8 16,31-1-16-16,20 4-8 15,7-3 0-15,12-4 12 16,7 3-8-16,-3 1 48 16,-16 0-28-16,-35-1 4 31,0 4-20-31,-15-7 36 0,-16-3-24 15,-15 6-12-15,-15 1-8 16,-9 3 4-16,-11 3-4 16,-11 11-400-16,-16 0 220 0,-16 10-584 15</inkml:trace>
          <inkml:trace contextRef="#ctx0" brushRef="#br0" timeOffset="5224.1421">17033 12676 664 0,'8'0'244'0,"0"4"-188"0,3-1-16 0,1-3 112 0,3 0-92 15,1-3 0-15,3-4-36 16,4-4-16-16,8-6-4 16,0-10 28-16,4-18-16 0,4-7 4 15,-8-17-12-15,8 1-16 16,-16 6 4-16,4 14-16 15,-8 3 12-15,1 0-4 16,-5 11 4-16,-7 6 0 16,-4 8 0-16,-4 2 32 15,7 5-12-15,-7-1-40 16,4 10 16-16,-4 4 20 16,4 7-4-16,-4 10-16 15,0 1 4-15,0 6 40 16,-4 7-20-16,0 10 36 0,-3 7-32 15,7 4-4-15,0-4-8 16,0-3 12-16,0-7-8 16,0-11 48-16,0-6-28 15,7-11 20-15,1-10-28 16,4-10 44-16,-1-11-36 16,9-13 4-16,-1-8-20 15,1-2-24-15,3-1 4 16,-4 4-84-16,4 6 52 15,-7 1-4-15,-5-1 28 0,-3 4 12 16,0 4 4-16,-4 6-36 16,-4 4 20-16,0 7-12 15,-4 6 16-15,-4 11 36 16,8 7-16-16,-8 3 0 16,5 0-4-16,-1 7 40 15,4 7-24-15,0 7 24 16,-4 7-24-16,8 3 28 15,3 0-32-15,-3-6 32 16,0-8-32-16,-4-6-24 16,0-8 4-16,8-3-456 15,4-10 248-15</inkml:trace>
          <inkml:trace contextRef="#ctx0" brushRef="#br0" timeOffset="5659.828">18427 12105 464 0,'-12'-3'176'0,"12"3"-140"0,0-4-8 0,-4 1 120 16,-7 3-88-16,-1 0 52 16,-7 0-64-16,-5-4 20 0,-3 4-40 15,-7 0 28-15,3 0-32 0,-4 0 4 16,4 4-16-16,-4 3 20 16,8-1-20-16,7 1 68 15,1 0-48-15,4 3-28 16,3 1-8-16,0 3 16 15,1 6-4-15,7 4 40 16,-8 7-24-16,12 4-40 16,0 6 8-16,12-3 28 15,-4-4-12-15,7-3 72 16,5-3-48-16,3-11 16 16,4-7-32-16,0-3-256 15,12-7 132-15,-5-7-204 16,-10-3 176-16</inkml:trace>
          <inkml:trace contextRef="#ctx0" brushRef="#br0" timeOffset="6066.8993">18051 12219 580 0,'8'0'216'0,"0"3"-168"0,0 0-12 16,-8-3 100-16,7 0-80 15,-3 4 4-15,15-1-36 16,-3-3 20-16,3 0-28 15,8 0 32-15,12 0-32 0,4 0 4 16,3 0-12-16,1 0-8 16,-5-3 4-16</inkml:trace>
          <inkml:trace contextRef="#ctx0" brushRef="#br0" timeOffset="7905.5618">17842 12773 364 0,'8'0'132'0,"-4"0"-100"0,4 0-12 15,-8 0 16-15,0 0-24 16,0 0 48-16,0 0-32 16,0 0 28-16,7 0-28 15,1-4 16-15,4 1-24 16,-1-1 36-16,-3 1-32 16,4-8 4-1,-5 11-16-15,13-6-8 0,-12 6 8 16,3-7-8-16,1 3 8 15,-5 1-8-15,1-1 40 16,4 1-20-16,-4 3 4 16,-1-4-16-16,-7 4-8 0,8-6 0 15,0 6 20-15,0 0-12 16,-8 0-40-16,7 0 16 16,-7 0 36-16,8 6-12 15,-8-6 16-15,8 4-16 16,-4 3 20-16,3-4-20 15,1 1 4-15,0 6-8 16,-4-3-16-16,3 0 4 16,1 3 20-16,0 0-8 15,-4-3 4-15,4 0-4 16,3-3 12-16,5-4-12 16,-9-4 16-16,17-3-16 0,-5 4 4 15,8-7-4-15,0-1-16 16,0-3 4-16,0 8 4 15,0-5 0-15,-7 4 24 16,-5 0-12-16,-7-3 4 16,8 3-8-16,-9 4-304 15,-7 3 160-15</inkml:trace>
          <inkml:trace contextRef="#ctx0" brushRef="#br0" timeOffset="2084.7119">14571 11723 372 0,'0'-10'140'0,"0"10"-112"0,0-4-4 0,0 1 56 16,0 6-48-16,0-3 68 15,0 0-60-15,0 4 44 16,0-1-48-16,-4 7 32 16,4 8-36-16,-4 16 52 15,8 7-48-15,-8 14 12 16,1-3-32-16,-5 3 44 16,0-7-32-16,-4 0 12 15,5-3-24-15,-5-7 36 16,4 0-28-16,1-7-4 0,-1-11-12 15,4-6 72-15,0-7-44 16,0-10-12-16,4-8-16 16,0-2 0-16,0-8-4 0,4 4-92 15,4-7 52-15,3-4-132 16,5-10 96-16,-1 0-8 16,9 7 48-16,7 7 20 15,3 0 8-15,1 7-24 16,-4 7 16-16,-4 10 32 15,-3 10-12-15,-5 0 8 16,-4 4-8-16,-3 0 12 16,-8 0-12-16,-4-1 24 15,-4 1-20-15,-4-3 24 0,-3-5-24 16,-5 1-12-16,-3 0-4 16,0 4-84-16,-5-5 48 15,1 1-4-15,4-3 28 16,3-1 12-16,1 4 4 15,3 3-20-15,4-3 12 16,8-7 56-16,4 7-24 16,8 0 68-16,3 3-52 15,5 1 20-15,3-1-40 16,0 0 16-16,0 1-20 16,1-1 8-16,-5 0-12 0,-4 1 28 15,1-5-24-15,-1 1 20 16,-3 0-20-16,-4-3 0 15,0 3-8-15,-1-1-156 16,5 5 80-16,-4-1-464 16</inkml:trace>
          <inkml:trace contextRef="#ctx0" brushRef="#br0" timeOffset="2718.4598">15187 12081 684 0,'0'-7'252'0,"4"0"-192"0,-4 7-20 16,0 0 112-16,7 0-92 0,1-3 8 15,4 3-40-15,7 0 44 16,4 0-40-16,12 0-32 15,0 3-4-15,4 1 44 16,-1 2-20-16,-3-2 8 16,0-1-16-16,-8 4-352 15</inkml:trace>
          <inkml:trace contextRef="#ctx0" brushRef="#br0" timeOffset="2998.2154">15129 12225 612 0,'-12'0'228'0,"12"0"-180"0,4 0-12 16,-4 0 148-16,8 0-108 15,-1-6-12 1,9 6-40-16,15 0 0 0,15-7-16 16,5 3-4-16,10 4 0 15,-6 4-368-15,-5 6 200 16,4 4-284-16</inkml:trace>
          <inkml:trace contextRef="#ctx0" brushRef="#br0" timeOffset="3660.9788">15779 12074 664 0,'-27'17'244'0,"23"-6"-188"0,-8 13-16 16,8-11 48-16,4 8-56 16,4 7 4-16,8 3-20 15,3-1 24-15,5 1-24 16,7-3 32-16,4-4-32 0,0-7 20 0,0-10-20 16,-8-14-168-1,4 4 84-15,-4-18-12 16,-3 4 52-16,-13-14-8 15,1 7 20-15,-8-10-52 16,0 9 36-16,-8 1 120 16,1 11-44-16,-9 2 56 15,8 8-60-15,5 6 40 16,3 8-44-16,11 9 0 16,9 4-24-16,11 11 36 15,7-1-24-15,13 7 32 16,-9-10-32-16,-3-10 32 15,-4-11-32-15,-8-17-48 0,-4-3 12 16,-7-17 20-16,-5-8-4 0,-3-3 8 16,-4-3-4-16,-4-7 4 15,0-4-8-15,0 8-36 32,4 2 16-32,0 4-4 0,-1 11 12 15,1 13-388-15,8 11 216 16,3-4-336-16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7.0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2A4DDB-949D-4A7B-B21C-B9F6EFC90F7E}" emma:medium="tactile" emma:mode="ink">
          <msink:context xmlns:msink="http://schemas.microsoft.com/ink/2010/main" type="inkDrawing" rotatedBoundingBox="12843,4655 15476,4382 15503,4646 12871,4919" semanticType="callout" shapeName="Other"/>
        </emma:interpretation>
      </emma:emma>
    </inkml:annotationXML>
    <inkml:trace contextRef="#ctx0" brushRef="#br0">27 461 664 0,'-11'-10'244'0,"11"10"-188"0,-8 0-16 0,4-4 32 16,4 4-48-16,-4-3 96 16,8 6-68-16,-4-6 48 15,0 3-60-15,0-3-4 16,4-1-20-16,-4 1 8 15,4 3-16-15,-4-4 32 16,0 4-24-16,0-3 32 16,0 3-32-16,4 0-24 15,-1 3 4-15,13-3 0 16,3 4 4-16,28-4 0 16,7 0 0-16,54-11 24 15,8 4-12-15,70-10 24 16,0 4-24-16,50-12 32 15,-19 12-28-15,7-5 12 16,-30 1-16-16,0 3 0 16,-32 4-4-16,-11 3-16 15,-35 4 4-15,-23-4 28 16,-15 7-12-16,-24-7 48 16,-8 7-32-16,-19-3 20 15,-3 3-28-15,-9-4 28 16,1 8-32-16,-9-4-4 15,1 0-8-15,-4-4-4 16,4 4 0-16,-4-3 0 0,-1 3 0 16,-3-4 8-16,4 4-4 0,-4-7 16 15,4 7-12-15,-8-6-12 16,4 6 0-16,-4-7 12 16,8 0-4-16,-8-7-12 15,4 7 4-15,-3-10 28 16,3 3-12-16,-8-6 4 15,0 2-8-15,0-6 48 16,4 7-32-16,-3-7-28 16,7 7 0-16,0-4-28 15,4 11 20-15,-4-1-12 16,0 5 12-16,0-1 0 16,0 7 4-16,0 0-44 15,0 7 24-15,3-4-468 16,5 4 272-16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8:31.7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576D6D-5391-4D07-A6DB-735A6087574B}" emma:medium="tactile" emma:mode="ink">
          <msink:context xmlns:msink="http://schemas.microsoft.com/ink/2010/main" type="inkDrawing" rotatedBoundingBox="9974,15951 17078,16026 17078,16100 9973,16025" semanticType="underline" shapeName="Other">
            <msink:sourceLink direction="with" ref="{964DFA40-A942-4338-9A66-312CABCCC156}"/>
            <msink:sourceLink direction="with" ref="{E87E74F7-A56F-4458-BC16-58A60FBAB2CA}"/>
            <msink:sourceLink direction="with" ref="{7B597CDF-D0BA-4347-97BF-699A0539DFD9}"/>
            <msink:sourceLink direction="with" ref="{658F5163-75EB-46FF-A9ED-0258278A61FA}"/>
          </msink:context>
        </emma:interpretation>
      </emma:emma>
    </inkml:annotationXML>
    <inkml:trace contextRef="#ctx0" brushRef="#br0">20 10 228 0,'-16'-10'84'0,"13"10"-64"0,-1-4-8 0,0 4 92 0,4 0-60 16,-4 0 80-16,0 0-72 16,0 0 28-16,4 0-48 15,0 0 60-15,0 0-52 16,0 0 28-16,0 0-40 15,0 0 28 1,12 4 20-16,3-1-40 0,1 0 8 16,-1 1-28-16,1-1 36 15,7 1-28-15,-4-4-4 16,8 0-12-16,-3 3 20 16,10-3-16-16,9 0-4 15,11-3-4-15,8 3-4 16,16 0 0-16,-1 3 24 15,8 1-12-15,24-8 4 0,30 1-8 16,8 10 4-16,8-14-8 16,23 14 8-16,4-7-8 15,15-4-4-15,20 8 4 16,0-8 4-16,35 4-4 16,-9 0 8-16,36 0-8 15,-23 4-48-15,30-4 28 16,-11 3 48-16,23-3-16 15,-27 3-4-15,31-3-8 16,-27 7 4-16,15-3-4 16,-19 3-4-16,-19-4 4 0,-5 1 12 15,-30 2-8-15,-31-6 16 16,-16 4-16-16,-7-4 24 16,-35 7-20-16,-24 3 12 15,-30 0-12-15,-20-3-68 16,-15 4 28-16,-16-1-128 15,-15 0 84-15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8:52.8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273A39-565E-4276-B68D-24A11468FA5E}" emma:medium="tactile" emma:mode="ink">
          <msink:context xmlns:msink="http://schemas.microsoft.com/ink/2010/main" type="inkDrawing" rotatedBoundingBox="8003,17191 11123,17113 11124,17144 8004,17221" semanticType="underline" shapeName="Other">
            <msink:sourceLink direction="with" ref="{C7FB2B87-7619-4922-9CB1-085C11F67C85}"/>
            <msink:sourceLink direction="with" ref="{4BB7FC43-402C-44F0-9300-8D8FA590AAFA}"/>
          </msink:context>
        </emma:interpretation>
      </emma:emma>
    </inkml:annotationXML>
    <inkml:trace contextRef="#ctx0" brushRef="#br0">-5 95 444 0,'8'-3'164'0,"-5"0"-124"0,1-1-16 15,-4 4 88-15,0 0-68 16,0 0 60-16,0 0-60 0,0 0 24 15,-4 0-40-15,1 0 28 16,3 0-32-16,0 0 4 16,0 0-16-16,0 0-24 0,11 0 4 15,5 0 32-15,7 0-16 16,8 4 16-16,11 2-12 16,20 1 28-16,12-10-24 15,54-1 20-15,38 4-20 16,59-3 28-16,30 0-28 15,51-4 56-15,-23 0-40 16,3 0 56-16,-31 0-52 16,-26-10-32-16,-12 10-8 0,-47-3-8 15,-38 3 4-15,-43 3 32 16,-27-3-12-16,-28 7-20 16,-18 0 0-16,-20 0-164 15,-15 0 96-15,-5 14-692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9:12.9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255C4C-1DF3-4054-A0E2-C790B9A3FC21}" emma:medium="tactile" emma:mode="ink">
          <msink:context xmlns:msink="http://schemas.microsoft.com/ink/2010/main" type="writingRegion" rotatedBoundingBox="19232,15501 22540,14729 22909,16307 19600,17079"/>
        </emma:interpretation>
      </emma:emma>
    </inkml:annotationXML>
    <inkml:traceGroup>
      <inkml:annotationXML>
        <emma:emma xmlns:emma="http://www.w3.org/2003/04/emma" version="1.0">
          <emma:interpretation id="{B149F440-027F-4B8C-A291-906E9A119D20}" emma:medium="tactile" emma:mode="ink">
            <msink:context xmlns:msink="http://schemas.microsoft.com/ink/2010/main" type="paragraph" rotatedBoundingBox="19232,15501 22540,14729 22909,16307 19600,17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A7A41D-67EB-4864-B9CF-9B74D66C7CC2}" emma:medium="tactile" emma:mode="ink">
              <msink:context xmlns:msink="http://schemas.microsoft.com/ink/2010/main" type="line" rotatedBoundingBox="19232,15501 22540,14729 22909,16307 19600,17079"/>
            </emma:interpretation>
          </emma:emma>
        </inkml:annotationXML>
        <inkml:traceGroup>
          <inkml:annotationXML>
            <emma:emma xmlns:emma="http://www.w3.org/2003/04/emma" version="1.0">
              <emma:interpretation id="{FE0932C8-38CB-422D-8EBE-B33F0EC3DD77}" emma:medium="tactile" emma:mode="ink">
                <msink:context xmlns:msink="http://schemas.microsoft.com/ink/2010/main" type="inkWord" rotatedBoundingBox="19232,15501 22540,14729 22909,16307 19600,17079"/>
              </emma:interpretation>
              <emma:one-of disjunction-type="recognition" id="oneOf0">
                <emma:interpretation id="interp0" emma:lang="" emma:confidence="0">
                  <emma:literal>En</emma:literal>
                </emma:interpretation>
                <emma:interpretation id="interp1" emma:lang="" emma:confidence="0">
                  <emma:literal>Eon</emma:literal>
                </emma:interpretation>
                <emma:interpretation id="interp2" emma:lang="" emma:confidence="0">
                  <emma:literal>Fen</emma:literal>
                </emma:interpretation>
                <emma:interpretation id="interp3" emma:lang="" emma:confidence="0">
                  <emma:literal>Fed</emma:literal>
                </emma:interpretation>
                <emma:interpretation id="interp4" emma:lang="" emma:confidence="0">
                  <emma:literal>Eons</emma:literal>
                </emma:interpretation>
              </emma:one-of>
            </emma:emma>
          </inkml:annotationXML>
          <inkml:trace contextRef="#ctx0" brushRef="#br0">16166 14465 464 0,'-12'45'176'0,"12"-45"-140"0,8 117-8 16,-4-45 64-16,4 1-56 15,7-8 4-15,5-3-24 16,-1-17 16-16,4-7-20 16,0-11 40-16,-3-10-28 0,7-6 56 15,0-11-44-15,0-7 12 16,4-10-32-16,-4-14 20 15,4-24-24-15,4-25 24 16,-4-12-24-16,4-1-216 16,-4-31 112-16,0-24-196 15,-8 10 164-15,4 21 80 16,-11 14 32-16,3 7 156 16,-4 13-76-16,-3 14 92 15,3 7-92-15,-3 4 4 16,4 16-48-16,-5 1-12 15,-3 10-8-15,4 4 12 16,3 9-8-16,-3-2-4 16,3 6 0-16,8 0 40 15,4 4-24-15,20-4 0 16,11 7-12-16,27-6 20 16,8 6-16-16,27-7 12 15,0 7-12-15,16-3 0 16,-9 3-4-16,-30 0 12 15,-16 0-12-15,-23 4 24 0,-11 3-20 16,-20 0 24-16,-15 6-24 0,-24 5-232 31,4 6 116-31,-42 17-504 0</inkml:trace>
          <inkml:trace contextRef="#ctx0" brushRef="#br0" timeOffset="398.5454">16553 14238 508 0,'-35'24'188'0,"35"-10"-148"0,8-3-8 0,0 2 116 16,11-9-88-16,8-1 28 15,12-3-52-15,4-10 12 16,3-11-28-16,-3-10 28 0,3-7-32 15,4-10 12-15,5-7-16 16,-1 7 12-16,0-4-16 16,-8 8 16-16,-7-1-16 15,-4-10 4-15,-8 3-4 16,-8 14-32-16,-11 11 12 16,-4 13-84-16,-8 18 56 0,-4 20 32 15,-11 0 8-15,4 14-4 16,3-1 0-16,0 8 12 15,5 7-4-15,7-4 40 16,3-3-20-16,9-7 76 16,4-11-56-16,3-10 40 15,4-13-48-15,4-11 8 16,0-10-28-16,0-7-132 16,1-7 64-16,3 0-52 15,-4-7 60-15,-4 0-28 16,-4-7 40-16,1 0 0 15,-5 8 20-15,-7 9 16 16,-4 18 0-16,-8 17 8 16,-4 10-8-16,-7 14 32 15,11 3-20-15,-12 7 56 16,8 11-40-16,8 7 64 0,4-1-56 16,0-3 80-16,0-7-68 15,-4-3-440-15,-4 0 208 16</inkml:trace>
          <inkml:trace contextRef="#ctx0" brushRef="#br0" timeOffset="569.0853">16766 14455 696 0,'-19'0'256'0,"23"0"-196"0,-1-3-20 0,9 3 120 0,4 0-96 15,7 0-8-15,12-4-36 16,19-3 12-16,31-3-20 16,23 7 32-16,-3 3-28 0,3 0 76 15,5-4-56-15,-13 4-260 16,-15 4 120-16,-19-1-352 16</inkml:trace>
          <inkml:trace contextRef="#ctx0" brushRef="#br0" timeOffset="944.0828">17393 14576 436 0,'-8'-18'160'0,"-3"15"-124"0,3-4-8 0,4 4 88 16,-7-1-68-16,-9 4 44 15,-11 0-56-15,-7 7 24 16,-9 3-32-16,-3 8 8 0,-4 13-20 16,7 6 52-16,8 15-36 15,8 0 4-15,0 3-24 16,16-4-8-16,7-13 0 15,4 0 48-15,16-7-28 0,11-10 60 16,12-4-48-16,8-3 64 16,3-1-60-16,-3-6-88 15,-5-3 24-15,-7-8-320 16,-11 4 188-16</inkml:trace>
          <inkml:trace contextRef="#ctx0" brushRef="#br0" timeOffset="-1186.7365">15078 14201 364 0,'20'-69'132'0,"-20"69"-100"0,19-73-12 16,-11 42 88-1,11 7-64-15,-7-7 52 16,11 11-56-16,-11-4 8 0,3 10-32 0,-11-3 0 16,0 17-8-16,-12 7-16 15,4 13 4-15,-15 28 40 16,-1 14-24-16,1 14 8 15,7-4-12-15,-11-6 36 16,12-8-20-16,-1-6-4 16,-3-14-12-16,7-11 64 15,12-16 48 1,7-15-60-16,5-13-4 0,3-18-36 16,4-20 4-1,12 4-12-15,-8-18-8 16,12 7 0-16,-12 4-24 15,4 16 12-15,-15 4-32 16,-5 21 24-16,-3 3-48 16,-8 14 36-16,0 14-20 15,0 10 28-15,-8 24-8 16,0 11 16-16,-3 20 8 0,-5-3 4 16,-7 6 0-16,0 15 0 15,-8 6 44-15,0 0-24 16,0-10 8-16,0-7-16 0,0-14 28 15,-4-6-24-15,4-4-12 16,4 7-8-16,8-14 20 16,7-11-8-16,12-16 4 15,12-8-4-15,11-13 20 0,0-14-16 16,12-13-56-16,8-8 20 16</inkml:trace>
          <inkml:trace contextRef="#ctx0" brushRef="#br0" timeOffset="-810.8877">15566 14441 696 0,'-8'4'256'0,"8"-4"-196"0,27 17-20 16,-7-17 84-16,-1 7-76 15,28-7 68-15,-1 0-64 0,12 0-116 16,4 7 32-16,8 0-680 16</inkml:trace>
          <inkml:trace contextRef="#ctx0" brushRef="#br0" timeOffset="-961.1372">15717 14101 644 0,'-19'-66'236'16,"19"66"-180"-16,7-13-20 0,5 2 124 15,3 8-96-15,9-7 0 16,11-1-40-16,3 4 12 16,9 7-24-16,-5 7 56 15,1 7-36-15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9:52.4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3B7F58-25DB-49FC-B186-FD8694BD0021}" emma:medium="tactile" emma:mode="ink">
          <msink:context xmlns:msink="http://schemas.microsoft.com/ink/2010/main" type="writingRegion" rotatedBoundingBox="3119,1288 6043,-52 6579,1116 3656,2457">
            <msink:destinationLink direction="with" ref="{9FCF2610-BD0F-4D65-9B12-0B52C3841111}"/>
          </msink:context>
        </emma:interpretation>
      </emma:emma>
    </inkml:annotationXML>
    <inkml:traceGroup>
      <inkml:annotationXML>
        <emma:emma xmlns:emma="http://www.w3.org/2003/04/emma" version="1.0">
          <emma:interpretation id="{C7DB4956-E6DA-4D7A-BE7C-07F4DBEEB450}" emma:medium="tactile" emma:mode="ink">
            <msink:context xmlns:msink="http://schemas.microsoft.com/ink/2010/main" type="paragraph" rotatedBoundingBox="3119,1288 6043,-52 6579,1116 3656,2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34E19-36F0-4FA5-8358-B8E2295E2543}" emma:medium="tactile" emma:mode="ink">
              <msink:context xmlns:msink="http://schemas.microsoft.com/ink/2010/main" type="line" rotatedBoundingBox="3119,1288 6043,-52 6579,1116 3656,2457"/>
            </emma:interpretation>
          </emma:emma>
        </inkml:annotationXML>
        <inkml:traceGroup>
          <inkml:annotationXML>
            <emma:emma xmlns:emma="http://www.w3.org/2003/04/emma" version="1.0">
              <emma:interpretation id="{ED4B00B2-2D08-4056-AD77-A89E2EB73320}" emma:medium="tactile" emma:mode="ink">
                <msink:context xmlns:msink="http://schemas.microsoft.com/ink/2010/main" type="inkWord" rotatedBoundingBox="3119,1288 6043,-52 6579,1116 3656,2457"/>
              </emma:interpretation>
              <emma:one-of disjunction-type="recognition" id="oneOf0">
                <emma:interpretation id="interp0" emma:lang="" emma:confidence="1">
                  <emma:literal>jk?</emma:literal>
                </emma:interpretation>
                <emma:interpretation id="interp1" emma:lang="" emma:confidence="0">
                  <emma:literal>jk y</emma:literal>
                </emma:interpretation>
                <emma:interpretation id="interp2" emma:lang="" emma:confidence="0">
                  <emma:literal>jk z</emma:literal>
                </emma:interpretation>
                <emma:interpretation id="interp3" emma:lang="" emma:confidence="0">
                  <emma:literal>jk D</emma:literal>
                </emma:interpretation>
                <emma:interpretation id="interp4" emma:lang="" emma:confidence="0">
                  <emma:literal>jk *</emma:literal>
                </emma:interpretation>
              </emma:one-of>
            </emma:emma>
          </inkml:annotationXML>
          <inkml:trace contextRef="#ctx0" brushRef="#br0">1556-712 508 0,'-15'-4'188'0,"15"4"-148"0,0 10-8 0,-4-3-8 16,4 7-20 0,-4 14-12-16,4 3 4 0,-4 34 64 15,4 7-32-15,0 21-4 16,8-3-12-16,-8-4-28 15,-4-14 8-15,-12-14 152 16,5-9-76-16,-16-12 68 16,7-2-76-16,-14-15 20 15,6-6-48-15,-10-14-8 16,7-7-16-16,-4-30-448 16,16-5 244-16</inkml:trace>
          <inkml:trace contextRef="#ctx0" brushRef="#br0" timeOffset="136.901">1483-1057 780 0,'31'-20'288'0,"-31"20"-224"0,23 0-20 16,-12 3 24 0,1 4-48-16,7 3-344 15,-7 8 176-15</inkml:trace>
          <inkml:trace contextRef="#ctx0" brushRef="#br0" timeOffset="690.8455">2083-1143 528 0,'-8'18'196'0,"8"-18"-152"0,-12 38-12 0,5-1 52 16,7 5-52-16,-12 33 32 15,4 1-36-15,-3 14 8 16,-1-11-20-16,4-7-8 16,0-10-4-16,1-7-4 15,3-14 0-15,4-10 88 16,-4-10-48-16,0-21 28 15,4-7-40-15,8-17 0 16,-4 0-16-16,3-24-68 16,5 3 28-16,4-27-172 15,11 10 108-15,11-11 44 16,5 18 32-16,3 14 84 16,-3 17-36-16,-4 10-12 15,-4 18-12-15,-24 9 24 16,-3 12-16-16,-27 2 40 15,3 1-32-15,-15-1 12 16,4-6-20-16,-12-4 0 16,12-3-8-16,0-4 20 15,8 4-16-15,-8 3-84 16,15 0 40-16,4 7-16 16,8 4 28-16,0-4 20 0,8 7 4 15,-4 7 8 1,4-4-8-16,3-3 16 0,5 4-12 0,-5-8 16 15,-3-6-16-15,4-4 68 16,3-3-44-16</inkml:trace>
          <inkml:trace contextRef="#ctx0" brushRef="#br0" timeOffset="1081.4077">2617-922 560 0,'0'-24'208'0,"0"24"-164"0,15-11-8 0,-11 4 84 16,12 7-72-16,3-6 8 16,8 6-36-16,8 3 24 15,0 0-28-15,4 15-24 16,-5-5 4-16,-7 22 28 15,1-15-16-15,-21 18 52 16,1-7-32-16,-23 7 40 16,-1 0-40-16,-15-7-4 15,0 0-16-15,-8 0 12 16,5 0-12-16,-1-7-28 16,12 0 8-16,-5-7-12 15,13 0 12-15,-1-3-28 0,13 0 24 0,6-7 24 16,5 3-4-16,12-10 8 15,7 0-4-15,4 0 36 16,3-7-20-16,5 7-312 16,-4 0 156-16</inkml:trace>
          <inkml:trace contextRef="#ctx0" brushRef="#br0" timeOffset="1250.3316">2570-657 820 0,'-7'-11'304'0,"7"11"-236"0,19 7-20 0,0-14 28 15,8 7-52-15,28-3 8 16,3 6-20-16,19 4-52 16,1-3 24-16</inkml:trace>
          <inkml:trace contextRef="#ctx0" brushRef="#br0" timeOffset="-541.0558">120 210 664 0,'-23'20'244'0,"19"-2"-188"0,4 9-16 15,0-13 48-15,8 0-56 0,3 6 40 16,9 1-40-16,7 0-20 15,-8-4-4-15,20-10 0 16,7-4-4-16,12-10 8 16,4 4-8-16,4-18 16 15,-8 1-12-15,-4-15 32 16,-7 8-24-16,-16-15 32 16,-12 11-32-16,-11-10 12 15,0 14-16-15,-28-15 0 16,5 15-4-16,-24-1 4 15,0 8-8-15,-7 9-36 16,-1 1 16-16,-3 10-20 16,4 10 20-16,-9 7 8 15,9 4 8-15,-16 24-20 16,12 3 12-16,-12 21-32 16,19 3 24-16,8 7 24 15,16-10-4-15,19 3 8 16,19-10-4-16,12 0 12 15,12-10-12-15,19-11 32 16,4-7-24-16,11-20 48 16,0 3-36-16,5-13-68 15,-13-1 20-15</inkml:trace>
          <inkml:trace contextRef="#ctx0" brushRef="#br0" timeOffset="-234.1219">720-571 892 0,'-27'-18'332'0,"27"18"-260"0,8 4-20 0,-1-4-44 16,5 3-16-16,11 1 20 15,4 3-4-15,20-7 48 16,-1 0-28-16,24-4-148 16,-4 4 68-16,7-10-320 15,-3 10 208-15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9:54.9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DA8592-7843-445B-826C-BA491ADC4600}" emma:medium="tactile" emma:mode="ink">
          <msink:context xmlns:msink="http://schemas.microsoft.com/ink/2010/main" type="writingRegion" rotatedBoundingBox="10627,944 13831,1133 13668,3890 10464,3701"/>
        </emma:interpretation>
      </emma:emma>
    </inkml:annotationXML>
    <inkml:traceGroup>
      <inkml:annotationXML>
        <emma:emma xmlns:emma="http://www.w3.org/2003/04/emma" version="1.0">
          <emma:interpretation id="{3145738C-4490-40F0-999C-F0799EF92356}" emma:medium="tactile" emma:mode="ink">
            <msink:context xmlns:msink="http://schemas.microsoft.com/ink/2010/main" type="paragraph" rotatedBoundingBox="10627,944 13637,1122 13589,1925 10579,1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223F99-26E9-42A7-9931-21C0E53FDA8D}" emma:medium="tactile" emma:mode="ink">
              <msink:context xmlns:msink="http://schemas.microsoft.com/ink/2010/main" type="line" rotatedBoundingBox="10627,944 13637,1122 13589,1925 10579,1747"/>
            </emma:interpretation>
          </emma:emma>
        </inkml:annotationXML>
        <inkml:traceGroup>
          <inkml:annotationXML>
            <emma:emma xmlns:emma="http://www.w3.org/2003/04/emma" version="1.0">
              <emma:interpretation id="{B32A4990-D94F-47D6-B752-917434E5CAFC}" emma:medium="tactile" emma:mode="ink">
                <msink:context xmlns:msink="http://schemas.microsoft.com/ink/2010/main" type="inkWord" rotatedBoundingBox="10627,944 10891,959 10843,1763 10579,17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195 79 600 0,'-8'-41'224'0,"8"41"-176"0,0-10-12 0,0-4 16 16,0 10-36-16,-7-3 92 15,7 4-60-15,0 6-32 16,-4 4-12-16,-4 28 40 16,0-1-24-16,-11 42 16 15,15-11-20-15,-12 14 8 16,1-6-12-16,-1-15-8 16,5-10 0-16,-5-10 56 15,9-7-32-15,-1-7 96 16,4-10-72-16,0-14-4 0,4 0-32 15,4-14 8-15,4 4-16 0,3-28-4 16,5 7 0-16,7-7-48 16,0 0 24-16,4 7-36 15,1 11 32-15,-1 16-16 16,0 11 24-16,-8 10 36 16,-3 4-12-16,-16 3 16 15,0 0-12-15,-20 0 20 16,5-7-20-16,-16-3-84 15,4 0 40-15,-12-7-24 16,4-4 32-16,-4-3 4 16,12 0 12-16,4 0-36 15,11 7 24-15,9 7-36 16,10 3 32-16,13-3 20 16,3 10 4-16,4 0 36 15,0 4-20-15,-4-4 12 16,1 7-16-16,-5-11 28 15,0 4-24-15,-3-6 32 16,-5-1-32-16,-3-10-172 16,0 0 84-16</inkml:trace>
        </inkml:traceGroup>
        <inkml:traceGroup>
          <inkml:annotationXML>
            <emma:emma xmlns:emma="http://www.w3.org/2003/04/emma" version="1.0">
              <emma:interpretation id="{4E6A4D66-742D-4A74-AB73-42128E14D584}" emma:medium="tactile" emma:mode="ink">
                <msink:context xmlns:msink="http://schemas.microsoft.com/ink/2010/main" type="inkWord" rotatedBoundingBox="11612,1333 11980,1354 11965,1597 11598,15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5.514">1027 595 748 0,'-23'4'276'0,"23"-4"-216"0,54 13-16 0,-19-6 40 16,4 0-56-16,15 0 40 16,8-3-36-16</inkml:trace>
          <inkml:trace contextRef="#ctx0" brushRef="#br0" timeOffset="245.0865">1112 399 956 0,'20'0'352'0,"-20"0"-272"0,54-3-24 0,-23-1-4 16,-4 8-40-16,8-4 56 15,0 7-36-15,0-1-296 16,-1 5 140-16</inkml:trace>
        </inkml:traceGroup>
        <inkml:traceGroup>
          <inkml:annotationXML>
            <emma:emma xmlns:emma="http://www.w3.org/2003/04/emma" version="1.0">
              <emma:interpretation id="{D72DF4D7-AD98-4ECF-87AD-C74B6F0192E1}" emma:medium="tactile" emma:mode="ink">
                <msink:context xmlns:msink="http://schemas.microsoft.com/ink/2010/main" type="inkWord" rotatedBoundingBox="12815,1229 13628,1277 13602,1707 12790,1659">
                  <msink:destinationLink direction="to" ref="{139E60F4-B038-47D0-8F06-D58908DA0EC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5.6837">2425 289 756 0,'-12'10'280'0,"12"-10"-216"0,-35 42-20 0,12-15 24 16,4 1-48-16,-16 6 16 15,4 4-20-15,0 3-16 16,12-6-4-16,3-1 12 16,12-3-4-16,12-10 32 15,11 3-20-15,8-10 48 16,4-8-36-16,4-12-24 15,0 6-4-15,0-7-152 16,-4-7 84-16,-4 4-24 16,-4-4 52-16,-3 3 36 15,-5 5 4-15,-3 6 44 16,-5 3-20-16,-3 7 76 16,4 8-56-16,4 2 12 15,-1 4-32-15,12 0 24 16,1-6-32-16,22-12 12 15,-3 1-16-15,15-14 28 16,0 1-24-16,-4-12 40 16,-4 1-32-16,-15-7 40 0,-4 3-36 0,-15-10-4 15,-1 4-16-15,-11-11 4 16,0 4-8-16,-4-1-48 16,0 11 28-16,0 0-536 15,0 10 304-15</inkml:trace>
        </inkml:traceGroup>
      </inkml:traceGroup>
    </inkml:traceGroup>
    <inkml:traceGroup>
      <inkml:annotationXML>
        <emma:emma xmlns:emma="http://www.w3.org/2003/04/emma" version="1.0">
          <emma:interpretation id="{ABB982B0-6637-4CD1-870F-DA7B72E073B4}" emma:medium="tactile" emma:mode="ink">
            <msink:context xmlns:msink="http://schemas.microsoft.com/ink/2010/main" type="paragraph" rotatedBoundingBox="11529,3305 13695,3265 13705,3795 11539,38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8D26B2-3E70-476D-8958-824E266696EA}" emma:medium="tactile" emma:mode="ink">
              <msink:context xmlns:msink="http://schemas.microsoft.com/ink/2010/main" type="line" rotatedBoundingBox="11529,3305 13695,3265 13705,3795 11539,3835"/>
            </emma:interpretation>
          </emma:emma>
        </inkml:annotationXML>
        <inkml:traceGroup>
          <inkml:annotationXML>
            <emma:emma xmlns:emma="http://www.w3.org/2003/04/emma" version="1.0">
              <emma:interpretation id="{77BCFDAA-09E6-48CA-9FB3-364DC8614B4C}" emma:medium="tactile" emma:mode="ink">
                <msink:context xmlns:msink="http://schemas.microsoft.com/ink/2010/main" type="inkWord" rotatedBoundingBox="11532,3455 11878,3448 11884,3779 11538,37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09.5165">954 2804 696 0,'-12'-10'256'0,"12"10"-196"0,31 10-20 0,-8-6 24 16,1-1-44-16,18 1 36 15,1-1-32-15,11 1 20 16,0 2-24-16</inkml:trace>
          <inkml:trace contextRef="#ctx0" brushRef="#br0" timeOffset="6230.5404">1078 2546 736 0,'-16'-27'272'0,"24"23"-208"0,0-3-20 16,-1 4 8-1,5 3-36-15,7-3 20 16,8 3-20-16,1-4 36 15,10 8-28-15,1-4-4 0,-4 3-12 16</inkml:trace>
        </inkml:traceGroup>
        <inkml:traceGroup>
          <inkml:annotationXML>
            <emma:emma xmlns:emma="http://www.w3.org/2003/04/emma" version="1.0">
              <emma:interpretation id="{7245F5C4-3B97-4AEE-A785-F562A6A247F8}" emma:medium="tactile" emma:mode="ink">
                <msink:context xmlns:msink="http://schemas.microsoft.com/ink/2010/main" type="inkWord" rotatedBoundingBox="12789,3282 13695,3265 13705,3795 12799,3811"/>
              </emma:interpretation>
              <emma:one-of disjunction-type="recognition" id="oneOf4">
                <emma:interpretation id="interp4" emma:lang="" emma:confidence="1">
                  <emma:literal>a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7190.1831">2645 2391 548 0,'20'-20'204'0,"-20"20"-156"0,4-7-16 0,-4 0 168 16,0 7-116-16,-4-10 52 16,-4 3-76-16,-4-7 8 15,-7 14-40-15,-8-3-44 16,4 3 8-16,-20 0-16 15,4 7 12-15,-19 10-8 16,8 7 8-16,-8 21 16 16,12 6 0-16,7 8-12 15,12-1 4-15,11-6-4 16,16-7 0-16,16-11 44 16,7-7-24-16,20-6 44 15,-1 0-32-15,5-14-4 16,-1-7-12-16,0-7-16 15,-7-7 4-15,-12-10-40 16,8 0 24-16,-16-7-20 16,1 7 24-16,-12 7-8 15,-5 6 12-15,-3 18-8 0,0 10 8 16,-3 11 24-16,3 6-4 0,11-3 16 16,5-3-16-16,15-4-4 15,3-4 0-15,13-9 40 16,-4-4-24-16,3-7 36 15,12 0-32-15,-23-11 76 16,-8-2-56-16,-4-11 24 16,4-7-40-16,-11-21 16 15,-8 7-24-15,-5-17 0 16,5 11-12-16,-4-1-164 16,12 18 84-16,-1 10-656 15,8 13 400-15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9:57.1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9E60F4-B038-47D0-8F06-D58908DA0EC8}" emma:medium="tactile" emma:mode="ink">
          <msink:context xmlns:msink="http://schemas.microsoft.com/ink/2010/main" type="inkDrawing" rotatedBoundingBox="13639,1085 18140,-226 18451,839 13950,2152" semanticType="callout" shapeName="Other">
            <msink:sourceLink direction="from" ref="{EC5460FE-E80C-492A-A19D-319367CEDEF8}"/>
            <msink:sourceLink direction="to" ref="{D72DF4D7-AD98-4ECF-87AD-C74B6F0192E1}"/>
          </msink:context>
        </emma:interpretation>
      </emma:emma>
    </inkml:annotationXML>
    <inkml:trace contextRef="#ctx0" brushRef="#br0">0 1029 548 0,'-12'-45'204'0,"24"41"-156"0,-5-2-16 0,-7 6 44 32,0 6-48-32,0 12 68 0,12 6-56 0,-4 34 8 15,11 1-28-15,8 10-12 16,0-7-4-16,8-7 4 15,8-11-4-15,3-9 40 16,1-4-20-16,-5-11 56 16,-3-13-44-16,0-10 28 15,-4-1-36-15,-1-27 16 16,1-3-24-16,0-38 8 16,-4 3-16-16,8-27-32 15,-1 13 8-15,-3-31-56 16,4 18 36-16,0-18-12 15,-4 22 28-15,3-1-8 16,-7 27 12-16,4 1 8 16,0 20 4-16,-4-3 0 15,-4 10 0-15,-8-3-20 16,8 13 12-16,-7-3 4 16,-1 11 4-16,-7-4-12 15,3 6 8-15,-3 1-16 16,-4 7 12-16,3 0 4 15,-3 6 4-15,0-3 0 16,-1 7 0-16,-3 0 8 16,4 4-4-16,11-1 32 15,9 1-20-15,30-1 12 0,0 4-16 0,35-7 28 16,-1 3-24-16,59-3 12 16,-3-3-16-16,80-11 20 15,-4 7-20-15,51-10 12 16,-23 7-12-16,31-4-16 15,-32 11 0-15,-7-4 28 16,-47 3-12-16,-3-6 32 16,-35 10-28-16,-24-4 32 15,-26 4-32-15,-24-3 56 16,-23 3-40-16,-20-10-96 16,-15 6 36-16,-19 1-452 15,-8 3 264-15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02.9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0FF618-02E8-497B-AE02-99F34E79D123}" emma:medium="tactile" emma:mode="ink">
          <msink:context xmlns:msink="http://schemas.microsoft.com/ink/2010/main" type="inkDrawing" rotatedBoundingBox="14084,3013 20176,1486 20524,2874 14432,4401" shapeName="Other">
            <msink:destinationLink direction="from" ref="{C99CAF31-01D0-4BE0-87FC-52F32EE80ECE}"/>
          </msink:context>
        </emma:interpretation>
      </emma:emma>
    </inkml:annotationXML>
    <inkml:trace contextRef="#ctx0" brushRef="#br0">13 832 624 0,'-7'76'228'0,"7"-76"-176"0,0 113-16 0,0-58 36 15,0-7-48-15,7 32 16 16,1 2-24-16,4 8 8 15,3-11-12-15,1-7 20 16,-1-13-20-16,1-15 32 16,3-6-28-16,-3-10 32 15,-1-8-32-15,1-6 32 16,3-4-32-16,-4-6-4 16,1-1-8-16,3-10 40 15,4 0-24-15,8-20 0 16,4-1-12-16,8-44 4 15,-1 7-8-15,1-32-12 16,3 8 4-16,-7-45-48 16,-4 17 24-16,-4-24 8 15,0 20 8-15,-8-6 12 16,-3 24 0-16,-5 3 8 16,4 17-4-16,-3 11-4 15,-1 17 4-15,1 3 4 16,-1 18-4-16,5 0-28 15,3 13 12-15,4-3 12 16,4 7 4-16,0-4-4 16,0 18 4-16,0-4-24 15,0 3 12-15,-12-6 20 16,8 10-4-16,-11-4 4 0,3 8-4 0,-7-4-40 16,7 7 16-16,-11-4 4 15,11 4 12-15,-7 0 0 16,3 0 0-16,5-4 0 15,-1 1 0-15,16-4 0 16,7 0 0-16,36-4-20 16,-5 4 12-16,32-7 32 15,-1 4-16-15,51-4 0 16,-11 0-4-16,57 4 12 16,-4-1-8-16,59-6 32 15,-28 7-24-15,59-8 56 16,-24 8-40-16,39-4-8 15,-43 3-12-15,28-9 8 16,-40 9-12-16,17-6 16 16,-48 3-16-16,9 0 32 15,-35 7-24-15,-8-3 4 16,-31 6-12-16,0-3 4 16,-28 7-8-16,-14-3-460 15,-20 6 248-15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40.5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C45FCD-921C-4F00-9A42-55D7117BA4C9}" emma:medium="tactile" emma:mode="ink">
          <msink:context xmlns:msink="http://schemas.microsoft.com/ink/2010/main" type="inkDrawing" rotatedBoundingBox="17370,4138 17380,5635 17128,5637 17117,4140" semanticType="callout" shapeName="Other">
            <msink:sourceLink direction="from" ref="{AE3B1974-F138-4FEC-BCE2-523479E5F1B8}"/>
            <msink:sourceLink direction="to" ref="{10FDE909-DE7D-49CD-B5E4-37CF8DA9C9C2}"/>
          </msink:context>
        </emma:interpretation>
      </emma:emma>
    </inkml:annotationXML>
    <inkml:trace contextRef="#ctx0" brushRef="#br0">6691 4683 352 0,'0'-10'132'0,"0"10"-104"0,-4 0-8 0,0-7 156 15,8 7-100-15,-4 0 52 16,4-7-80-16,-4 4 36 15,4-4-48-15,-1-7 76 16,1 4-60-16,0-18 80 16,0 11-76-16,-4-21 8 15,4 0-40-15,0-24-4 16,0 4-12-16,0-18-8 16,3 7 4-16,-3-10-4 15,0 10 0-15,-4-17 0 16,8 11 0-16,-8-11 16 15,0 13-8-15,0 1-4 16,0 17 0-16,-4 0 12 16,4 14-8-16,-4-4-20 15,0 11 4-15,-4-8-12 16,8 8 8-16,-7-11 8 16,14 14 4-16,-14 0-44 15,7 7 24-15,-4 0 16 16,8 10 4-16,-4-6-24 15,0 13 12-15,0 3-20 16,0-3 16-16,0 14 8 16,0 0 8-16,-12 10-20 0,8 4 12 0,-11 7-4 15,7 2 4-15,-11 5 0 16,7-1 0-16,-11 1 32 16,3-4-12-16,-3 0-12 15,4-4-4-15,3-6 4 16,5-4 0-16,3-10 32 15,0 0-16-15,24-11 4 16,3 1-12-16,8-7-8 16,4-1 4-16,-4-3-4 15,4 8 0-15,-4-5 0 16,-7 4 0-16,3 1-12 16,-4 2 8-16,-15-3 40 15,4 4-24-15,-16-8 104 16,8 5-64-16,-19-8 40 15,11 3-56-15,-11-6 24 16,-1 3-32-16,9-6-28 16,-1 3 0-16,8-4-8 15,4 7 0-15,4-3-124 16,8 3 72-16,3 1-516 16,1 9 320-16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04.0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9CAF31-01D0-4BE0-87FC-52F32EE80ECE}" emma:medium="tactile" emma:mode="ink">
          <msink:context xmlns:msink="http://schemas.microsoft.com/ink/2010/main" type="inkDrawing" rotatedBoundingBox="14791,4319 15987,3192 16325,3551 15130,4678" semanticType="callout" shapeName="Other">
            <msink:sourceLink direction="from" ref="{DB0FF618-02E8-497B-AE02-99F34E79D123}"/>
            <msink:sourceLink direction="to" ref="{10FDE909-DE7D-49CD-B5E4-37CF8DA9C9C2}"/>
          </msink:context>
        </emma:interpretation>
      </emma:emma>
    </inkml:annotationXML>
    <inkml:trace contextRef="#ctx0" brushRef="#br0">4310 3466 540 0,'-8'3'200'0,"8"4"-156"0,4 0-12 0,0-7 88 16,0 0-72-16,11-7 52 16,5 4-60-16,11-14 16 15,11 3-36-15,20-20 8 16,0 3-16-16,16-31 20 16,-5 3-20-16,1-23 24 15,-9 13-24-15,1-20 4 16,-8 17-8-16,4-31 4 15,-4 14-8-15,-3-8 16 16,-9 18-12-16,-7 11 32 16,-12 13-24-16,0 10 12 15,-8 14-16-15,-15 4-44 16,0 13 20-16,-12 10-44 16,8 8 36-16,-23 23-12 15,0 11 20-15,-4 27 16 16,0 1 0-16,-4 9-20 15,11-13 8-15,1-14 32 16,7-3-16-16,8-7 0 16,8-7-4-16,16-14 84 15,-1-4-48-15,16-9 36 16,-4-4-44-16,15-17 16 16,-11 0-28-16,4-25-36 15,0 1 8-15,-5-21-36 0,-3 7 28 0,-11-7-12 16,-5 11 16-16,-3 3-8 15,3 17 8-15,-15 0-8 16,8 10 8-16,-8 8-52 16,4 9 32-16,-8 25 16 15,4 6 12-15,-8 25 28 16,1 3-12-16,-5 7 12 16,4-4-12-16,-19-3 20 15,16-7-20-15,-13-7 56 16,9-3-36-16,-1-4 36 15,5-3-36-15,3-7-336 16,8 4 164-16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04.4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7C6030-7110-4803-9D17-81403CA829AE}" emma:medium="tactile" emma:mode="ink">
          <msink:context xmlns:msink="http://schemas.microsoft.com/ink/2010/main" type="writingRegion" rotatedBoundingBox="16122,3052 24631,3046 24634,7256 16125,7261"/>
        </emma:interpretation>
      </emma:emma>
    </inkml:annotationXML>
    <inkml:traceGroup>
      <inkml:annotationXML>
        <emma:emma xmlns:emma="http://www.w3.org/2003/04/emma" version="1.0">
          <emma:interpretation id="{A872AD58-0196-494D-A95E-33B15CC4BC6B}" emma:medium="tactile" emma:mode="ink">
            <msink:context xmlns:msink="http://schemas.microsoft.com/ink/2010/main" type="paragraph" rotatedBoundingBox="16511,3110 20536,2719 20712,4533 16687,4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95DD31-6154-447B-89E2-62D288C4FEFB}" emma:medium="tactile" emma:mode="ink">
              <msink:context xmlns:msink="http://schemas.microsoft.com/ink/2010/main" type="line" rotatedBoundingBox="16511,3110 20536,2719 20712,4533 16687,4923"/>
            </emma:interpretation>
          </emma:emma>
        </inkml:annotationXML>
        <inkml:traceGroup>
          <inkml:annotationXML>
            <emma:emma xmlns:emma="http://www.w3.org/2003/04/emma" version="1.0">
              <emma:interpretation id="{10FDE909-DE7D-49CD-B5E4-37CF8DA9C9C2}" emma:medium="tactile" emma:mode="ink">
                <msink:context xmlns:msink="http://schemas.microsoft.com/ink/2010/main" type="inkWord" rotatedBoundingBox="16511,3110 18532,2914 18675,4392 16654,4588">
                  <msink:destinationLink direction="to" ref="{C99CAF31-01D0-4BE0-87FC-52F32EE80ECE}"/>
                  <msink:destinationLink direction="to" ref="{30C45FCD-921C-4F00-9A42-55D7117BA4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6594 2174 508 0,'8'-17'188'0,"-8"17"-148"0,-12-27-8 0,0 16 104 16,5 5-80-1,-20-1-20-15,3 0-24 0,-18 14 32 16,7 0-24-16,-15 13 8 15,11 8-16-15,-11 13-8 16,7 4 0-16,-11 37 12 16,15 7-8-16,-7 21 24 15,11-7-20-15,0 18 4 16,12-15-8-16,7 11-24 16,12-18 8-16,8-9 64 15,4-11-28-15,8-21 96 16,3-13-72-16,4-14-120 15,0-4 32-15,4-20-280 16,4-7 176-16</inkml:trace>
          <inkml:trace contextRef="#ctx0" brushRef="#br0" timeOffset="372.7616">7024 2436 456 0,'31'-35'168'0,"-31"35"-128"0,7-14-16 0,-7 8 156 16,0-1-104-16,-11 3 52 15,-1 4-80-15,-15-3 12 16,4 6-40-16,-16 1 28 15,4 9-32-15,-11 1-12 16,11 3-8-16,-11 18-4 16,7-1 0-16,-12 11 24 15,13 3-8-15,-13 3 4 16,17-3-4-16,3-3 20 16,11-7-16-16,16 0 12 15,16-4-12-15,11-3 44 16,0 0-28-16,8-11 84 15,4 4-64-15,0-13-216 16,0-1 88-16</inkml:trace>
          <inkml:trace contextRef="#ctx0" brushRef="#br0" timeOffset="555.2474">6609 2827 684 0,'-3'-7'252'0,"3"7"-192"0,3-3-20 16,-3-1 100 0,16 8-84-16,-1-8 24 15,9 4-48-15,7-3-4 16,0-1-16-16,11-2 56 16,5 6-40-16</inkml:trace>
          <inkml:trace contextRef="#ctx0" brushRef="#br0" timeOffset="839.8764">7302 2837 808 0,'-19'4'300'0,"19"-4"-232"0,16 0-20 0,-13-4 36 16,13 4-56-16,7-3 8 16,4 3-24-16,20-3 64 15,-1 3-44-15,8 0-260 16,0 3 124-16</inkml:trace>
          <inkml:trace contextRef="#ctx0" brushRef="#br0" timeOffset="1216.3939">8011 2731 488 0,'-8'7'180'0,"8"-7"-140"0,-8 31-12 0,8-14 76 15,0 3-64-15,-7 29 44 16,3 2-48-16,-12 38 24 15,5-3-32-15,-9 0-16 16,1-10-8-16,-8-11 108 16,7-13-60-16,-11-11 76 15,4-7-72-15,-15-13 68 16,3-4-72-16,-11-14 8 16,11-3-36-16,-4-17-32 15,9 0 4-15,10-28-528 16,17 1 292-16</inkml:trace>
        </inkml:traceGroup>
        <inkml:traceGroup>
          <inkml:annotationXML>
            <emma:emma xmlns:emma="http://www.w3.org/2003/04/emma" version="1.0">
              <emma:interpretation id="{B8C15A61-3DEC-4B15-8F4F-82D8EF8AFD52}" emma:medium="tactile" emma:mode="ink">
                <msink:context xmlns:msink="http://schemas.microsoft.com/ink/2010/main" type="inkWord" rotatedBoundingBox="18888,3161 20563,2998 20712,4533 19037,4695">
                  <msink:destinationLink direction="with" ref="{E060BF92-1B64-4B0B-9FBF-D2167BED0A30}"/>
                </msink:context>
              </emma:interpretation>
            </emma:emma>
          </inkml:annotationXML>
          <inkml:trace contextRef="#ctx0" brushRef="#br0" timeOffset="1350.2935">8301 2295 832 0,'31'-28'308'0,"-31"28"-240"0,23 4-20 15,-15-1-8 1,0 4-32-16,0 0-180 15,3 0 96-15</inkml:trace>
          <inkml:trace contextRef="#ctx0" brushRef="#br0" timeOffset="1769.8637">8855 2178 528 0,'19'-14'196'0,"-19"14"-152"0,58-17-12 0,-35 14 88 16,1 3-72-16,-1 7-12 15,0 6-20-15,-7 8 4 16,-5 3-12-16,-7 7 32 16,0 3-24-16,-12 8 32 15,4-4-32-15,-15 3 12 16,0-3-16-16,-20-7 44 15,-4-4-28-15,-11-10 12 16,11-10-24-16,-11-20 44 16,16-1-32-16,7-17 4 15,15 3-20-15,12-10-32 16,12 11 8-16,23-7-32 16,8 9 28-16,23-6-28 15,0 11 24-15,11-1 8 16,-7 11 12-16,7 3 24 15,-7 7-12-15,4 0 24 0,-8 7-24 0,-4 0 48 16,-12 0-32-16,-3 0-92 16,-8-1 32-16</inkml:trace>
          <inkml:trace contextRef="#ctx0" brushRef="#br0" timeOffset="4684.7748">9776 2209 464 0,'-8'-17'176'0,"12"17"-140"0,0 0-8 0,-4-7 108 15,8 0-80-15,0 4 24 16,3 3-48-16,8 0-20 16,1 0-8-16,-1 17 12 15,4-3-8-15,1 34 32 16,10-3-24-16,1 47 32 15,-4 12-32-15,-15 30 76 16,-5-7-56-16,-22 18 56 16,-9-18-52-16,-30 4 60 15,0-24-60-15,-20 9-36 16,0-19-4-16,-15-15-480 16,8-13 264-16</inkml:trace>
        </inkml:traceGroup>
      </inkml:traceGroup>
    </inkml:traceGroup>
    <inkml:traceGroup>
      <inkml:annotationXML>
        <emma:emma xmlns:emma="http://www.w3.org/2003/04/emma" version="1.0">
          <emma:interpretation id="{4DE8A8E0-567C-4B41-9692-D9A12FD371FD}" emma:medium="tactile" emma:mode="ink">
            <msink:context xmlns:msink="http://schemas.microsoft.com/ink/2010/main" type="paragraph" rotatedBoundingBox="18955,4167 19644,4167 19644,4514 18955,45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863423-6AC2-4819-A334-1D433636D3BE}" emma:medium="tactile" emma:mode="ink">
              <msink:context xmlns:msink="http://schemas.microsoft.com/ink/2010/main" type="inkBullet" rotatedBoundingBox="18960,4164 19645,4179 19637,4518 18953,4503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2954.4508">8460 3231 548 0,'8'-7'204'0,"-8"7"-156"0,-4-7-16 0,0 4 28 15,8 6-40-15,-8 1 0 16,4 6-12-16,-8 7 48 15,0 7-32-15,-7 4 8 16,3-1-20-16,-7 4 28 16,11-3-24-16,-11 3-24 15,15-4 4-15,-4 1 16 16,8-4-4-16,8-3 40 16,4-4-24-16,-1-14 32 15,5 1-32-15,3-11-4 16,8 0-12-16,-8-10-16 15,5 0 4-15,-5-7 12 16,0 6-4-16,-7-2-20 16,0 2 8-16,-9 12-68 15,1 6 44-15,-4 6 4 16,0 8 16-16,4 7 20 16,8 0-4-16,11 3 52 15,4 0-32-15,20-7 0 16,-1 0-16-16,4-10 48 15,5-4-32-15,-13-13 32 16,-3 3-28-16,-12-10 52 16,-4 0-44-16,-11-14 36 0,-1 7-40 0,-7-14-8 15,4 0-16-15,0 7-24 16,0 4 8-16,-1 6-156 16,1 7 92-16,4 4-536 15,-1 10 340-15</inkml:trace>
      </inkml:traceGroup>
    </inkml:traceGroup>
    <inkml:traceGroup>
      <inkml:annotationXML>
        <emma:emma xmlns:emma="http://www.w3.org/2003/04/emma" version="1.0">
          <emma:interpretation id="{F0FC640E-E304-4579-94A2-6ECEFADC6988}" emma:medium="tactile" emma:mode="ink">
            <msink:context xmlns:msink="http://schemas.microsoft.com/ink/2010/main" type="paragraph" rotatedBoundingBox="16124,5565 24633,5559 24634,6632 16125,6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7D3684-40CD-4EEF-89FD-0D363B18437C}" emma:medium="tactile" emma:mode="ink">
              <msink:context xmlns:msink="http://schemas.microsoft.com/ink/2010/main" type="line" rotatedBoundingBox="16124,5565 24633,5559 24634,6632 16125,6638"/>
            </emma:interpretation>
          </emma:emma>
        </inkml:annotationXML>
        <inkml:traceGroup>
          <inkml:annotationXML>
            <emma:emma xmlns:emma="http://www.w3.org/2003/04/emma" version="1.0">
              <emma:interpretation id="{AE3B1974-F138-4FEC-BCE2-523479E5F1B8}" emma:medium="tactile" emma:mode="ink">
                <msink:context xmlns:msink="http://schemas.microsoft.com/ink/2010/main" type="inkWord" rotatedBoundingBox="16124,5565 19891,5562 19892,6635 16125,6638">
                  <msink:destinationLink direction="from" ref="{30C45FCD-921C-4F00-9A42-55D7117BA4C9}"/>
                  <msink:destinationLink direction="to" ref="{65A8257F-64A3-4B45-A5F8-2FE6D0635C0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410.8658">6009 4972 808 0,'-3'17'300'0,"3"-17"-232"0,-20 28-20 16,9-14 116-1,7 3-100-15,-8-3 28 16,4 3-56-16,-3 0 4 16,7 0-24-16,4-3 28 15,8 0-28-15,3-7-340 16,9 0 176-16</inkml:trace>
          <inkml:trace contextRef="#ctx0" brushRef="#br0" timeOffset="37716.6809">6246 4989 780 0,'-4'0'288'0,"4"0"-224"0,-8 4-20 0,0-4 48 15,4 7-60-15,-3 0 4 16,-1 0-20-16,4-1-12 16,-4 1 0-16,0 4-32 15,8-1 16-15,0 4-12 16,4-1 12-16,0 1 16 15,8 3 0-15,-4-3 16 16,3 3-12-16,-3-3 4 16,0 0-4-16,-12-4 20 15,4 4-16-15,-8-4 24 16,0 1-24-16,-3-8 12 16,3 1-12-16,-4-8-112 15,8 4 52-15,4-7-516 16,8 4 308-16</inkml:trace>
          <inkml:trace contextRef="#ctx0" brushRef="#br0" timeOffset="37138.7623">5777 5110 572 0,'0'-24'208'0,"0"24"-160"0,12-14-12 0,-8 4 48 15,0 3-52-15,-4-10 4 16,3 6-20-16,-10-9-4 16,-1 2-4-16,-11-2-16 15,-1 6 4-15,-7 4-24 16,4 10 16-16,-8 10 4 16,8 4 8-16,-8 10 44 15,11 7-24-15,-3 7 0 16,8-7-12-16,-1-4 4 15,12 1-8-15,0-8 16 16,8 1-12-16,0-11 24 16,8 1-20-16,-1-11 24 15,1 0-24-15,3-11-12 16,1 4-4-16,-1-17-156 16,5 4 88-16,-5-22-164 15,5 8 132-15,-5-24-28 16,4 2 80-16,-3-9 108 15,-1 10-28-15,-3 0 232 16,0 17-144-16,-1 4 100 16,1 10-128-16,-8 3 16 15,0 7-64-15,-4 7-48 0,0 11 0 0,0 10 0 16,0 6 8-16,-8 25 24 16,-4 7-12-16,5 3 56 15,3 0-36-15,-4-7-16 16,8-7-8-16,-8-6 0 15,4-5-4-15,-3-9-144 16,7-4 76-16</inkml:trace>
          <inkml:trace contextRef="#ctx0" brushRef="#br0" timeOffset="37951.8047">6532 4893 560 0,'0'-7'208'0,"0"7"-164"0,0 7-8 0,0 0 56 16,0 7-56-1,0 17-4-15,-8 0-20 0,-3 13 0 16,-9-2-8-16,-7 37 24 16,0-3-16-16,-12 13-40 15,8-3 16-15,-3-7 12 16,10-13 0-16,1-15 0 16,8-6 4-16,3-18-48 15,0-2 24-15</inkml:trace>
          <inkml:trace contextRef="#ctx0" brushRef="#br0" timeOffset="37278.1445">6095 4687 696 0,'0'-14'256'0,"0"14"-196"0,-12 3-20 0,0-3 68 16,8 4-68-16,-7-1-28 16,-1 8-8-16,1 6-320 15,3 3 168-15</inkml:trace>
          <inkml:trace contextRef="#ctx0" brushRef="#br0" timeOffset="38206.4821">6451 5124 476 0,'15'-14'176'0,"-15"14"-136"0,51-21-12 15,-32 21 128 1,4 0-92-16,8 4-8 15,-4 9-36-15,-7 1 12 16,-1 3-20-16,-11 7 24 16,-4 1-24-16,-16-5 24 15,0 1-24-15,-23-4 128 0,4 0-76 0,-11-10-4 16,3 0-36-16,0-14 12 16,9 0-24-16,14-10-224 15,8 0 116-15</inkml:trace>
          <inkml:trace contextRef="#ctx0" brushRef="#br0" timeOffset="38523.8287">7109 4618 788 0,'-16'-7'292'0,"16"7"-228"16,-7 0-16-16,-1 7 0 16,4 3-36-16,-15 21-4 15,3 7-4-15,-19 31 4 16,8-4-4-16,-12 7-4 15,5-3 4-15,-1-7 4 16,8-7-4-16,0-3 16 16,11-11-12-16,-7-3 24 15,15-14-20-15</inkml:trace>
          <inkml:trace contextRef="#ctx0" brushRef="#br0" timeOffset="39498.2115">7213 5089 476 0,'0'-20'176'0,"0"20"-136"0,16-7-12 0,-12 0 108 16,3 3-80-16,-3-3 16 16,4 4-48-16,-8-4 12 15,4 7-20-15,-8-3-36 16,0 3 12-16,-4 0 0 15,1 7 8-15,-9-1 24 16,5 1-12-16,-13 4 32 16,5-1-28-16,-8 4 12 15,4 0-16-15,-8-1 0 16,11 5-4-16,5-5-8 16,11 4 4-16,4-6 20 15,8 3-12-15,7-11 32 16,5 4-28-16,7-7 32 15,0 0-32-15,-4-7-4 16,0 0-8-16,-3-3-92 16,-5 3 48-16,-3-10-136 15,-1 6 100-15,-11 1 28 16,4 7 28-16,-4 3 28 16,0 3-4-16,-4 4 96 0,4 7-56 15,0-1 36 1,4 5-48-16,4-5 0 0,4 5-20 0,-1-8 36 15,5 0-24-15,3-10 56 16,0 4-44-16,5-11 0 16,-1 3-20-16,-4-6-188 15,1 3 96-15,-9-3-124 16,5 3 116-16,-9-7-72 16,5 7 92-16,-8-3 52 15,4 7 8-15,-1-4 220 16,5 7-120-16,0-4 88 15,-1 4-112-15,1 0 44 16,3 4-72-16,1-1 16 16,-1 1-40-16,1-4 8 15,3 3-16-15,-11-3 36 16,3 0-24-16,-14 0 32 16,3 0-32-16,-16 0-4 15,1 3-12-15,-13 8-40 16,5-4 16-16,-4 0-4 15,4 3 12-15,0 0-20 16,7 1 16-16,1 2-64 16,11 5 40-16,8-1 0 15,7 0 20-15,13 0 28 16,7 4-4-16,11-11 40 16,1 0-24-16,15-13 40 15,-8-4-36-15,-3-3-112 0,-5-1 44 16,-19-13-4-16,1 11 28 15,-13-8 4-15,-3 7 4 0,-12-6 0 16,0 2 0-16,-7 1 0 16,-1 7 0-16,-4 3 76 15,5 3-36-15,-1 4-4 16,5 11-16-16,3-4-20 16,4 6 4-16,7 5 48 15,5-5-24-15,11 1 52 16,0 3-40-16,12-13 20 15,4-1-32-15,15-10-404 16,-3 1 208-16</inkml:trace>
          <inkml:trace contextRef="#ctx0" brushRef="#br0" timeOffset="40609.2954">8166 5103 652 0,'-20'-14'244'0,"20"14"-192"0,8 7-12 15,-4-7 32 1,4 4-48-16,3-1 24 15,5 7-28-15,3 1 16 16,0-1-20-16,1-3-8 16,7 7-4-16,-8-4 40 15,-3 0-24-15,-9-3 24 16,-3 3-24-16,-8-3 0 16,1 0-12-16,-9 0-8 15,4 0 4-15,-3-4 4 0,3 1-4 0,0-1-28 16,4 1 12-16,-3-4-12 15,7 0 12-15,0 0 8 16,11 3 4-16,-3-3 16 16,4 4-8-16,-5-8 32 15,5 4-24-15,-1-7 12 16,5 4-16-16,-4-7-8 16,-1 6 0-16,-3-3-4 15,0 4 0-15,-4-8 24 16,-1 8-12-16,1-4-20 15,0 4 0-15,-4-1-48 16,0 4 28-16,-4 4-28 16,0 3 32-16,1 3 64 15,6 7-20-15,-3 4 28 16,0 3-28-16,8-4 44 16,12 5-36-16,-9-12 28 15,8 1-28-15,1-17 72 16,-1-1-56-16,-3-6-12 15,-1 0-20-15,-3-8-132 16,-1 8 64-16,-11-7-92 16,12 7 84-16,-12-8-20 15,4 5 48-15,-4 6-4 16,4 0 24-16,0 7-8 16,3 3 12-16,1 1 52 15,0 3-20-15,7-1 24 16,1 1-24-16,3 0 16 0,4 0-20 0,1-7 52 15,-1 0-36-15,0 0 20 16,0 0-32-16,-7-7-16 16,-5 7-8-16,-7 0-68 15,0 0 40-15,-4 0-40 16,0 0 40-16,0 4-16 16,8 3 28-16,4-1 0 15,3 15 12-15,0-4 16 16,1 4-4-16,3 3 40 15,5 4-20-15,-1-4 20 16,0-4-24-16,4-9 36 16,4-1-32-16,-4-14 56 15,0-2-44-15,0-8-96 16,-3 3 32-16,-9-9-232 16,1 6 144-16,-9-10-160 15,-3 7 160-15,-4-11-136 16,0 4 144-16,0-7 312 15,0 4-108-15,0-11 240 16,8 14-192-16,-4-7 92 16,4 7-136-16,-1-4 36 15,1 7-80-15,0 1-60 16,3 6 0-16,-7 4-20 16,0 10 12-16,-12 7 36 15,1 6-16-15,-13 8 8 16,1 10-8-16,-8 0-96 0,4 3 52 0,-1-3-192 15,9-3 128-15,3-7-16 16,8-1 68-16,8-13 16 16,4-3 16-16,0-15 48 15,3 4-20-15,-3-13 60 16,4 9-40-16,-1-9 188 16,5 2-124-16,7-2 32 15,0 13-80-15,12 0 8 16,0 4-36-16,-4 6-132 15,-4 4 60-15</inkml:trace>
        </inkml:traceGroup>
        <inkml:traceGroup>
          <inkml:annotationXML>
            <emma:emma xmlns:emma="http://www.w3.org/2003/04/emma" version="1.0">
              <emma:interpretation id="{815A31F6-BCF1-447C-8CDF-0F045013E7CE}" emma:medium="tactile" emma:mode="ink">
                <msink:context xmlns:msink="http://schemas.microsoft.com/ink/2010/main" type="inkWord" rotatedBoundingBox="21467,5681 24633,5679 24634,6258 21468,6260">
                  <msink:destinationLink direction="with" ref="{40362A31-C4AB-4B43-A90A-AA7CB36D18C8}"/>
                </msink:context>
              </emma:interpretation>
              <emma:one-of disjunction-type="recognition" id="oneOf3">
                <emma:interpretation id="interp3" emma:lang="" emma:confidence="0">
                  <emma:literal>action</emma:literal>
                </emma:interpretation>
                <emma:interpretation id="interp4" emma:lang="" emma:confidence="0">
                  <emma:literal>unction</emma:literal>
                </emma:interpretation>
                <emma:interpretation id="interp5" emma:lang="" emma:confidence="0">
                  <emma:literal>victim</emma:literal>
                </emma:interpretation>
                <emma:interpretation id="interp6" emma:lang="" emma:confidence="0">
                  <emma:literal>undim</emma:literal>
                </emma:interpretation>
                <emma:interpretation id="interp7" emma:lang="" emma:confidence="0">
                  <emma:literal>undam</emma:literal>
                </emma:interpretation>
              </emma:one-of>
            </emma:emma>
          </inkml:annotationXML>
          <inkml:trace contextRef="#ctx0" brushRef="#br0" timeOffset="46374.0338">11305 4893 488 0,'0'-10'180'0,"-8"3"-140"0,5 0-12 16,-5 4 64 0,8-1-56-16,-20-6 24 15,5 3-40-15,-8-3 36 16,3 3-32-16,-14 0-12 15,3 3-8-15,-12 4-16 0,4 7 8 0,1 4-4 16,10 6 0-16,1 3 32 16,0 1-12-16,4 10 24 15,0 0-24-15,11 3 24 16,4 1-24-16,5-4 12 16,3-4-12-16,3-3 56 15,13-3-40-15,11-11 40 16,4 1-36-16,15-11-96 15,9 3 32-15,-5-6-332 16,4-1 200-16</inkml:trace>
          <inkml:trace contextRef="#ctx0" brushRef="#br0" timeOffset="47530.1852">11417 4989 520 0,'-11'-3'192'0,"11"3"-152"0,0 0-8 15,-8 3 36 1,0 8-44-16,-3 6 0 15,-5 4-16-15,5 3-8 16,3 0 4-16,8 0 20 16,0 0-12-16,8-3 24 15,3-1-24-15,5-9 32 16,-5-1-28-16,9-7 12 16,-1 1-16-16,-15-8 20 15,7 1-20-15,-11-7-32 16,4 3 12-16,-15-11-60 15,11 5 36-15,-8-11 16 16,8 6 12-16,0-6-16 16,0 7 12-16,8-4-12 15,7 11 8-15,-3-4 8 0,7 8 4 0,-11-1-28 16,11 3 16-16,-7 1 24 16,-4 6-8-16,-1-3 8 15,1 4-4-15,-4 3 20 16,4 3-16-16,-12 4 24 15,8-1-24-15,-4 1 24 16,4 3-24-16,-4-3 12 16,3 0-12-16,-3-4-8 15,4 4 0-15,-4-7 28 16,0 3-16-16,0-6 56 16,0-1-40-16,0-3 4 15,0 0-24-15,0-3 20 16,8-1-20-16,-4-10-4 15,4 4-4-15,-1-11-32 16,5 8 16-16,4-5-32 16,3 5 28-16,0-1-20 15,4 4 20-15,1 3-36 16,-1 7 32-16,0 0 24 16,0 10 0-16,-7 0 0 15,-5 4 0-15,-7-4 20 16,4 4-12-16,-8-3-4 15,4 2-4-15,0-2 28 0,4 2-16 16,3-2-4-16,1-1-8 0,7-3 12 16,1 3-8-16,3 1-12 15,0-5 0-15,0 1 12 16,-3 4-4-16,-1-8-4 16,4 4 4-16,0-7 4 15,1 0-4-15,-5-7 8 16,4 4-8-16,-3-8 16 15,-5 8-12-15,-3-7 4 16,-5 3-4-16,-7-7 12 16,0 7-12-16,-7-14-12 15,7 8 0-15,0-11 20 16,-4 3-8-16,-4-3-28 16,8 3 8-16,-8 4-32 15,8 7 28-15,-7 3-28 16,3 7 24-16,-4 7 8 15,4 6 12-15,-8 8-20 16,9 0 12-16,-9-1 12 16,8 1 0-16,-4 0 24 15,8-4-16-15,0-3 4 16,4-4-8-16,0-7 12 16,4 1-12-16,11-11-84 15,-3 3 44-15,-1-9-68 16,1-1 56-16,11-14-32 15,-4 4 44-15,-8-14-16 16,5 4 28-16,-12-14 20 16,3 10 0-16,-7-10-8 0,4 10 4 0,-8 0 28 15,4 7-12-15,-4 11 40 16,0 2-28-16,0 15-32 16,0 6 4-16,0 21 28 15,0 1-16-15,0 23 16 16,0-4-12-16,0 5 20 15,0-1-20-15,0-7 32 16,0-3-28-16,-4-7 32 16,4-4-32-16,-4-6 40 15,0 0-32-15</inkml:trace>
          <inkml:trace contextRef="#ctx0" brushRef="#br0" timeOffset="48401.0923">12486 5014 384 0,'-16'-4'140'0,"16"4"-108"0,-7 10-8 16,3-3 84-1,4 4-64-15,-8 2 36 16,8 5-48-16,0 2 44 15,0 1-44-15,8-4 12 16,3 0-28-16,-3-3 36 16,4-4-28-16,7-3 64 0,0 0-48 0,-3-7 28 15,7 0-40-15,-11-7-28 16,-1 4 0-16,-3-8-140 16,0 5 72-16,-4-12-40 15,-4 8 64-15,0-4 16 16,0 4 16-16,7 3-32 15,-3 7 24-15,12 0 112 16,-5 14-48-16,5-7 56 16,-4 3-60-16,11-3 24 15,-8 7-36-15,20-11 28 16,-4 1-32-16,8-8 76 16,-1 4-56-16,-10-7-4 15,-1 11-24-15,-4-8-100 16,-8 1 48-16,-3-4-140 15,-8 0 100-15,-8-3-8 16,4 6 52-16,-4-3-8 16,-4 7 24-16,4-6 28 15,4 6-8-15,-7-4 72 16,7 4-44-16,0 0 16 16,11 7-32-16,-3 0 8 15,0 0-12-15,-4 0 20 16,3 0-20-16,-10-4 24 15,-1 4-24-15,-8 0 12 16,0 3-12-16,-11 0 20 16,8 1-20-16,-8 2-32 0,7 1 12 15,1 7-8-15,7-7 8 16,8 3 0-16,11-3 0 0,5-1 24 16,7 1-8-16,8-10 24 15,4-1-20-15,8-10 12 16,-5 0-12-16,1-7-60 15,0 1 24-15,-12-8-40 16,0 7 32-16,0-10-8 16,-4 7 24-16,-11-17 8 15,3 6 8-15,-7-24 0 16,-4 8 0-16,0-15-12 16,4 8 8-16,-8-1 48 15,0 18-24-15,-8 10 8 16,8 10-16-16,-4 17-24 15,4 14 4-15,-4 21-4 16,4 0 4-16,-4 7 60 16,4 0-28-16,-4-4 60 15,8-3-48-15</inkml:trace>
          <inkml:trace contextRef="#ctx0" brushRef="#br0" timeOffset="48701.9539">13066 5007 540 0,'4'-14'200'0,"-4"14"-156"0,27-4-12 0,-15 4 88 15,11 4-72-15,-7-1 16 16,11 1-40-16,12-4 68 16,-12 3-56-16,11-3 4 15,1 0-24-15,11-7-224 16,-7 4 116-16,-4-11 16 15,3 0 48-15,-7-13 32 16,-8-4 0-16,-11-4 172 16,-1-2-92-16,-11 2 104 15,0 8-108-15,-8 3-24 16,4 10-36-16,-4 7-32 16,0 7 4-16,0 10-24 15,4 7 20-15</inkml:trace>
          <inkml:trace contextRef="#ctx0" brushRef="#br0" timeOffset="48865.4042">13492 5110 684 0,'-42'24'252'0,"42"-24"-192"16,-12 17-20-16,0-7 12 16,12 1-36-16,0-1 40 15,12 0-32-15,0-3 56 16,-1 0-44-16,9-7 0 15,3 4-20-15</inkml:trace>
          <inkml:trace contextRef="#ctx0" brushRef="#br0" timeOffset="49451.48">13682 5110 632 0,'0'3'236'0,"0"-3"-184"0,4 7-16 0,-4-3 72 16,4 3-68-16,-4-1-8 15,0 5-20-15,0-1 24 32,0 0-20-32,0 1 32 0,19 2-32 0,-11-2-4 15,3-1-8-15,1-6-192 16,4 2 104-16,-9-6-184 16,5 0 152-16,-8-6-24 15,0 2 84-15,-4-6 52 16,0 3 4-16,0-7 136 15,0 4-72-15,0-1 92 16,0 5-88-16,0-1 28 16,7 3-56-16,-3-3-16 15,-4 4-12-15,8-4-12 16,-4 7 4-16,7-10 12 16,-7 10-8-16,4 0-20 15,-4 0 4-15,8 0 32 16,-9 0-16-16,-3 0-52 15,12 7 20-15,-12 0-8 16,12 3 20-16,-1 4 60 16,-7-1-24-16,4 5 24 15,-4-5-28-15,-4-2 44 16,8 2-36-16,-5-6 4 0,1 4-20 16,8-11 72-16,-1 7-48 0,1-14 48 15,4 3-48-15,-9-3 8 16,1 0-28-16,-8-6-36 15,0 6 12-15,0-7-8 16,0 11 8-16,0-11-64 16,0 10 40-16,0 1 20 15,0 3 12-15,0 7 12 16,12 7-8-16,-5-4 84 16,5 4-44-16,-4 3-100 15,11 4 28-15</inkml:trace>
        </inkml:traceGroup>
      </inkml:traceGroup>
    </inkml:traceGroup>
    <inkml:traceGroup>
      <inkml:annotationXML>
        <emma:emma xmlns:emma="http://www.w3.org/2003/04/emma" version="1.0">
          <emma:interpretation id="{A559E964-6E26-48F6-9BC3-745842E67AB1}" emma:medium="tactile" emma:mode="ink">
            <msink:context xmlns:msink="http://schemas.microsoft.com/ink/2010/main" type="paragraph" rotatedBoundingBox="16769,6770 19199,6860 19184,7291 16753,7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28392C-C650-454F-8B9D-36771438084A}" emma:medium="tactile" emma:mode="ink">
              <msink:context xmlns:msink="http://schemas.microsoft.com/ink/2010/main" type="line" rotatedBoundingBox="16769,6770 19199,6860 19184,7291 16753,7201"/>
            </emma:interpretation>
          </emma:emma>
        </inkml:annotationXML>
        <inkml:traceGroup>
          <inkml:annotationXML>
            <emma:emma xmlns:emma="http://www.w3.org/2003/04/emma" version="1.0">
              <emma:interpretation id="{79B76185-840B-4EA4-941E-314E05AFBA09}" emma:medium="tactile" emma:mode="ink">
                <msink:context xmlns:msink="http://schemas.microsoft.com/ink/2010/main" type="inkWord" rotatedBoundingBox="16769,6770 19199,6860 19184,7291 16753,720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3281.4065">6400 5984 488 0,'0'-21'180'0,"4"11"-140"0,4-4-12 0,-4 4 144 16,0 3-100-16,0-7 60 15,0 4-76-15,-8-4-16 16,4 4-24-16,-12-4 16 16,4 4-20-16,-11-1-32 15,3 4 12-15,-11 1-16 16,4 6 12-16,-8 6-8 15,4 12 8-15,-8 13-8 16,16 7 8-16,-4 10 24 16,11 0-4-16,4 0 32 15,8-3-24-15,8-7 4 16,4-7-12-16,7-11 36 16,8-3-20-16,12-10 40 15,0-3-36-15,3-8 12 16,-3 1-24-16,0-11 28 15,-5 4-28-15,-3-14-24 16,-4 0 4-16,4-7-16 16,-7 7 8-16,-5-4-8 15,-4 7 8-15,1 1-20 16,-1 6 20-16,-3-3-4 16,0 6 8-16,-5-2 16 15,1 2-4-15,-4 1 16 16,4 3-12-16,-8 0 4 15,0 4-4-15,-4-1-8 16,4 8 4-16,-4-1-16 0,0 4 8 16,-4 7-32-16,1 3 20 0,-1 11-20 15,4-1 20-15,-4 8-8 16,8-4 12-16,0 0 8 16,4-4 4-16,4-6 32 15,4-1-16-15,-1-6 12 16,5-4-16-16,-1-6 36 15,1-4-24-15,-1-10 4 16,1-1-16-16,-5-16-60 16,1 3 24-16,-4-11-16 15,-5 8 24-15,-3-1 8 16,4 4 8-16,-8 14-72 16,4 10 40-16,0 10 48 15,4 11-8-15,0 3 4 16,4 0-8-16,7 0 28 15,5-3-16-15,11-8 64 16,4 1-44-16,7-14 36 16,-3 0-40-16,3-7-64 15,-7 7 20-15,-4-17-116 16,-4 3 72-16,-3-13 16 16,-9 6 24-16,-11-6 24 15,4 6-4-15,-8 7-64 16,4 11 32-16,-8 10 56 15,4 10-12-15,-8 10 12 16,4 8-16-16,-8-1 20 16,12 1-20-16,0-8-12 15,4-3-4-15,4-7 72 0,-4-3-36 0,4-7 60 16,-1-4-56-16,1-6 36 16,4 0-40-16,-1-15-36 15,-3 1 0-15,0-17 36 16,0 6-20-16,7-16 0 15,-3 6-8-15,3-4-60 16,-3 11 32-16,3 4-40 16,-3 13 32-16,-4 11-24 15,7 6 32-15,-3 14-16 16,-1 1 24-16,-3 13 0 16,11-1 8-16,-11 5 16 15,4-1-4-15,-12 1 32 16,0-4-20-16,0-4 40 15,-4-3-32-15,-4-7 56 16,0 1-44-16,5-15-16 16,-5 1-12-16,4-15-20 15,4 1 8-15,0-18 4 16,12 4 0-16,-9-17-20 16,17 7 12-16,-9-11-12 15,9 10 8-15,3-6-20 16,0 10 20-16,0 4-20 15,-3 9 16-15,-1 5 36 16,-3 9-12-16,-5 1-44 16,1 6 20-16,-1 4-16 15,5 7 20-15,-1 3 36 0,-3 0-16 0,11 1 0 16,-3 6-4-16,-1 3-4 16,0-6 0-16,1-4 16 15,3 0-8-15,-4-3 16 16,1-4-16-16,-1-6 32 15,0 3-24-15,-3-7-144 16,3 0 64-16,-11-7-68 16,4 3 72-16,-1-16-8 15,-3 9 40-15,-8-16 24 16,0 3 4-16,-8-7 44 16,4 10-20-16,-7 0 64 15,3 4-48-15,-8 10-8 16,9 7-20-16,-9 11 0 15,8 6-8-15,-7 14-28 16,7 0 12-16,0 7 32 16,5 0-12-16,-5-8 16 15,8 1-12-15,8-3 28 16,-1-4-24-16,5-10 20 16,3-4-20-16,1-3-112 15,-1-7 48-15,1-14-24 16,3 7 44-16,1-17 32 15,3 11 0-15,-4-12-24 16,1 12 8-16,-5-5-12 16,4 12 12-16,-7 6 52 15,4 3-20-15,-5 7 0 0,1 4-12 16,-5 0 4-16,1 3-8 0,-8 0 32 16,4 1-20-16,-4-5 32 15,4 1-32-15,0-7 40 16,4 3-32-16,3-10 4 15,1 0-16-15,3-10-8 16,1 3 0-16,-1-7-16 16,5 7 8-16,-1-3-16 15,0 3 12-15,1 0-32 16,-1 4 24-16,0-1-4 16,1 8 12-16,-1-4 24 15,0 3-8-15,-3 1 24 16,-1-1-20-16,-3-3-4 15,0 0-4-15,-5-7 12 16,1 4-8-16,-4-11 16 16,4 0-16-16,-4-13-12 15,3-1 0-15,-3-10 4 16,4 1 0-16,0-1 8 16,-1 10-4-16,-7 1-48 15,4 9 28-15,-8 1 12 16,1 7 4-16,-5 0-32 15,4 6 16-15,-4 1-20 16,4 3 20-16,-3-4 28 16,3 8-8-16,0-4 28 15,4 0-20-15,-4 0-4 0,8 0-4 16,-4 3-24-16,0 8 12 16,-4-1-24-16,4 10 20 0,-8 11 12 15,8 0 4-15,-4 14-4 16,1-4 4-16,-9 1 20 15,4-1-12-15,0-7 4 16,5-6-8-16,-1-7-200 16,4-1 104-16,0-6-388 15,7-4 268-15</inkml:trace>
          <inkml:trace contextRef="#ctx0" brushRef="#br0" timeOffset="43402.8207">8382 6084 956 0,'24'-24'352'0,"-24"24"-272"0,50-11-24 0,-23 11 16 16,0 0-52-16,16-7-72 15,3 7 28-15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9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85068D-0661-4FA5-AB10-F345283AA4D3}" emma:medium="tactile" emma:mode="ink">
          <msink:context xmlns:msink="http://schemas.microsoft.com/ink/2010/main" type="inkDrawing" rotatedBoundingBox="12627,5952 15270,5836 15295,6406 12652,6521" semanticType="callout" shapeName="Other">
            <msink:sourceLink direction="to" ref="{4DE7A0DD-E140-4E9B-A261-A3515AFC7D35}"/>
            <msink:sourceLink direction="to" ref="{56E58196-0679-4CF6-BF5E-DB2BCE9BF5A3}"/>
            <msink:sourceLink direction="to" ref="{55DB9178-F43A-4CB2-B968-11BE144771FB}"/>
          </msink:context>
        </emma:interpretation>
      </emma:emma>
    </inkml:annotationXML>
    <inkml:trace contextRef="#ctx0" brushRef="#br0">412 179 800 0,'-8'0'296'0,"8"0"-232"0,0-6-16 0,0 2 80 16,8 1-80-16,0 3 8 16,3 0-36-16,-3-7 4 15,12 7-12-15,-1-4 0 16,8 8-4-16,19-11 4 16,13 3-8-16,26-2 24 15,4 2-16-15,31 1 4 16,-8-4-8-16,20-3 28 15,-9 6-20-15,25-13-24 16,-13 10 4-16,24-10 8 16,-24 3 0-16,1-3-12 15,-24 3 4-15,-11 0 40 16,-16 7-24-16,-19 1 24 16,-16 2-20-16,-19 4 64 0,-12 4-48 15,-11-4 4-15,-4 10-20 0,-4 4-36 16,0-7 8-16,-4 10 4 15,12-7 8-15,3 0 0 16,-3 8 0-16,11-12 16 16,1 8-8-16,-5 3-12 15,-3-3 0-15,-4 3 4 16,3 1 0-16,-11 2 8 16,0 4-4-16,0-3 8 15,0 3-8-15,0 0 8 16,8 0-8-16,-8 0-12 15,8 4 4-15,-4-4 20 16,3-7-8-16,-7 4 16 16,8-11-16-16,-8 0 16 15,8 1-16-15,-8-1-28 16,4 4 8-16,-4-11 24 16,8 8-8-16,-8-11-8 15,11 6 0-15,-11-6 40 16,0 0-24-16,-4 0 16 15,4 0-16-15,-7 0-16 16,-1 0 0-16,-4 0 12 16,4 0-4-16,-11 0 16 15,7 0-12-15,-11 0-20 16,4 4 4-16,-20-4 4 16,12 10 4-16,-16-3 0 0,1 3 0 31,-8 1 16-31,-5-4-8 0,-30-4-4 0,8 7 0 0,-32-6-4 15,24 3 0-15,-35 3-12 16,16-3 8-16,-40 3 40 16,28 1-24-16,-19-8-8 15,23 0-8-15,-20-3-4 16,20 0 0-16,-8-3 16 16,19 0-4-16,-7-4 8 15,22 3-8-15,-14-6-20 16,19 7 8-16,-8-4 12 15,19 3 0-15,8 1-12 16,19 6 4-16,5-3-40 16,14 4 24-16,9-1-12 15,7 1 20-15,16 2-184 16,7 1 104-16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39:57.8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DC29CA-1D9D-474C-B3BC-828E179CEC36}" emma:medium="tactile" emma:mode="ink">
          <msink:context xmlns:msink="http://schemas.microsoft.com/ink/2010/main" type="writingRegion" rotatedBoundingBox="14793,1233 17271,948 17394,2013 14915,2297"/>
        </emma:interpretation>
      </emma:emma>
    </inkml:annotationXML>
    <inkml:traceGroup>
      <inkml:annotationXML>
        <emma:emma xmlns:emma="http://www.w3.org/2003/04/emma" version="1.0">
          <emma:interpretation id="{70DCDA70-EC09-4F75-BDB6-29D879E6E5E0}" emma:medium="tactile" emma:mode="ink">
            <msink:context xmlns:msink="http://schemas.microsoft.com/ink/2010/main" type="paragraph" rotatedBoundingBox="14793,1233 17271,948 17394,2013 14915,2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462643-918F-4F73-85A9-9B674B271145}" emma:medium="tactile" emma:mode="ink">
              <msink:context xmlns:msink="http://schemas.microsoft.com/ink/2010/main" type="line" rotatedBoundingBox="14793,1233 17271,948 17394,2013 14915,2297"/>
            </emma:interpretation>
          </emma:emma>
        </inkml:annotationXML>
        <inkml:traceGroup>
          <inkml:annotationXML>
            <emma:emma xmlns:emma="http://www.w3.org/2003/04/emma" version="1.0">
              <emma:interpretation id="{EC5460FE-E80C-492A-A19D-319367CEDEF8}" emma:medium="tactile" emma:mode="ink">
                <msink:context xmlns:msink="http://schemas.microsoft.com/ink/2010/main" type="inkWord" rotatedBoundingBox="14793,1233 17271,948 17394,2013 14915,2297">
                  <msink:destinationLink direction="from" ref="{139E60F4-B038-47D0-8F06-D58908DA0EC8}"/>
                </msink:context>
              </emma:interpretation>
              <emma:one-of disjunction-type="recognition" id="oneOf0">
                <emma:interpretation id="interp0" emma:lang="" emma:confidence="0">
                  <emma:literal>ME</emma:literal>
                </emma:interpretation>
                <emma:interpretation id="interp1" emma:lang="" emma:confidence="0">
                  <emma:literal>MI</emma:literal>
                </emma:interpretation>
                <emma:interpretation id="interp2" emma:lang="" emma:confidence="0">
                  <emma:literal>M I</emma:literal>
                </emma:interpretation>
                <emma:interpretation id="interp3" emma:lang="" emma:confidence="0">
                  <emma:literal>MID</emma:literal>
                </emma:interpretation>
                <emma:interpretation id="interp4" emma:lang="" emma:confidence="0">
                  <emma:literal>Min</emma:literal>
                </emma:interpretation>
              </emma:one-of>
            </emma:emma>
          </inkml:annotationXML>
          <inkml:trace contextRef="#ctx0" brushRef="#br0">4318 1220 496 0,'-12'3'184'0,"12"-3"-140"0,4-3-16 0,-4-1 152 15,12-3-104-15,-5-7 32 16,17 4-64-16,10-17-28 16,9 3-8-16,15-31 16 15,8-4-12-15,15-23 24 16,-11 6-24-16,-4-23 4 16,-8 16-8-16,-8-16-8 15,-11 13 4-15,-12-4-16 16,-4 18 8-16,-11 7 40 15,-1 24-24-15,-11 13-20 16,4 18 4-16,-8 27-16 16,0 4 8-16,-3 23 0 15,3 8 4-15,0 0 24 16,4-1-8-16,-4-3 4 16,8-7-4-16,-4-3 4 15,4-4-8-15,-4-6 24 16,0-1-16-16,0-9 56 15,11-5-36-15,-3-16 48 16,8-1-48-16,3-16-16 16,4 3-8-16,8-18-36 15,4 4 16-15,0-13-4 16,4 3 8-16,-5-4-36 16,-3 7 24-16,-11 0 16 0,-1 14 4 15,-7 7 44-15,-1 7-20 0,-11 20-32 16,0 0 4-16,-11 21 28 15,3 7-16-15,-7 0-8 16,11 7-4-16,-4 3 40 16,0 3-24-16,8 11 52 15,0-14-36-15,0 10 56 16,8-13-48-16,0-7-52 16,3-7 8-16</inkml:trace>
          <inkml:trace contextRef="#ctx0" brushRef="#br0" timeOffset="1007.5705">5851 1092 600 0,'-16'4'224'0,"16"-4"-176"0,20-4-12 0,-9 1 80 16,5 0-72-16,3-8 24 15,8 1-36-15,0-4 4 16,4 4-20-16,-4-4-8 16,0 4-4-16,-3-4-32 15,-5 7 16-15,-4 4-12 16,1 6 12-16,-4 4 8 16,-1 7 4-16,-3 0 24 15,0-1-12-15,3 1-4 16,1 3-4-16,3-3-4 15,1 0 0-15,3-7 60 16,1-1-32-16,14-6 24 16,-3 0-32-16,12-6 44 15,0-1-36-15,3-10 20 16,0 6-28-16,-3-16 36 16,-8 10-32-16,-4-11-348 0,-4 4 176 0</inkml:trace>
          <inkml:trace contextRef="#ctx0" brushRef="#br0" timeOffset="314.7271">6652 206 768 0,'19'-51'284'0,"-19"51"-220"0,12-38-20 15,-12 24 84 1,4 4-80-16,-12-4 44 15,0 4-56-15,-19 3-20 16,4 7-8-16,-27 3-20 16,3 11 8-16,-22 14-40 15,3 6 24-15,4 21 32 16,12 0-4-16,3 10-16 0,16-10 0 16,12 0 4-16,11-14 4 0,16-6 52 15,7-4-28-15,20-18 88 16,8 11-64-16,11-17-92 15,0 7 20-15,-7-14-348 16,-5 0 208-16</inkml:trace>
          <inkml:trace contextRef="#ctx0" brushRef="#br0" timeOffset="496.712">6191 484 780 0,'-19'-13'288'0,"19"13"-224"0,8-4-20 0,-4-3 112 15,3 1-96-15,13-5-8 16,3 11-32-16,23-14 12 16,1 14-20-16,15-3 32 15,-4 6-28-15,-4-6 40 16,-4 10-32-16,-3-4-384 16,-12 4 196-16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11.6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BE5254-1A79-4CEA-87BE-1BEF5100AA76}" emma:medium="tactile" emma:mode="ink">
          <msink:context xmlns:msink="http://schemas.microsoft.com/ink/2010/main" type="inkDrawing" rotatedBoundingBox="10906,7678 14134,5365 15142,6771 11914,9085" semanticType="callout" shapeName="Other">
            <msink:sourceLink direction="with" ref="{91F36A1A-ED3C-4AC2-A5A3-A94A9D3AA948}"/>
          </msink:context>
        </emma:interpretation>
      </emma:emma>
    </inkml:annotationXML>
    <inkml:trace contextRef="#ctx0" brushRef="#br0">-1 1286 444 0,'0'3'164'0,"0"-3"-124"0,4 76-16 0,4-28 124 16,7 4-88-16,-3 23-16 16,7-2-28-16,5 13 12 15,-1-7-16-15,4 3 48 16,-8-6-32-16,1-7 56 15,-1-14-48-15,-3-10 28 16,-1-11-36-16,-3-10 16 16,7-7-24-16,-7-13 36 15,-1-4-32-15,1-31 4 16,-1-4-16-16,9-30-52 16,-9 0 24-16,9-52-244 15,-5 3 144-15,8-37-152 16,-7 17 152-16,3-28-28 15,-7 24 88-15,7-6 76 16,1 30-8-16,-9 1 104 16,9 23-64-16,-1-13 40 15,0 17-56-15,5-11 52 16,7 18-52-16,-4 4 12 16,4 16-32-16,-4 4 0 15,-8 14-8-15,0 6 20 16,-3 11-16-16,-16 0 24 15,12 10-24-15,-12 4 4 16,0 3-8-16,-4 0-16 0,-4 7 4 0,8 0 12 16,0 0-4-16,-8 4 40 15,16-1-20-15,-8 4 12 16,12 3-20-16,-5-10 36 16,5 7-28-16,11-7 12 15,-4 7-20-15,12 0 0 16,8 3-8-16,27-10 48 15,15 0-32-15,51 0 8 16,-1 0-20-16,59 0 20 16,-8 4-20-16,50-4 40 15,-15 7-28-15,15-7-12 16,-34 3-8-16,3-3 12 16,-34 0-8-16,-16 0 16 15,-20 0-16-15,-19-3 40 16,-15-1-24-16,-15-3-128 15,-21 7 56-15,-18 4-468 16,-16 3 288-16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08.1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3E8578-99B0-4891-85C8-46C620D52D31}" emma:medium="tactile" emma:mode="ink">
          <msink:context xmlns:msink="http://schemas.microsoft.com/ink/2010/main" type="writingRegion" rotatedBoundingBox="8239,6830 23929,5386 24785,14686 9095,16130"/>
        </emma:interpretation>
      </emma:emma>
    </inkml:annotationXML>
    <inkml:traceGroup>
      <inkml:annotationXML>
        <emma:emma xmlns:emma="http://www.w3.org/2003/04/emma" version="1.0">
          <emma:interpretation id="{5ABE0555-7A92-4436-8B6B-FA1CF696CFB2}" emma:medium="tactile" emma:mode="ink">
            <msink:context xmlns:msink="http://schemas.microsoft.com/ink/2010/main" type="paragraph" rotatedBoundingBox="8751,6568 11253,6920 11101,8001 8599,7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97CDD-CB1A-4C87-A96A-5A8EF4B2D1B8}" emma:medium="tactile" emma:mode="ink">
              <msink:context xmlns:msink="http://schemas.microsoft.com/ink/2010/main" type="line" rotatedBoundingBox="8751,6568 11253,6920 11101,8001 8599,7649">
                <msink:destinationLink direction="with" ref="{D260E8A2-301B-42CA-B2C6-D034F527B0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91DE2E-9827-46BB-9830-3AD6B5E28658}" emma:medium="tactile" emma:mode="ink">
                <msink:context xmlns:msink="http://schemas.microsoft.com/ink/2010/main" type="inkWord" rotatedBoundingBox="8751,6568 9928,6734 9775,7814 8599,76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-1655 6029 424 0,'0'-31'156'0,"0"31"-120"0,0-24-8 0,0 10 104 16,0 3-76-16,-4-9 76 16,4 3-76-16,-4-4 48 15,4 4-60-15,-4 3 32 16,0-3-44-16,0 3 0 15,4 7-20-15,-4 4-52 16,4-1 24-16,-3 8-24 16,-1-1 24-16,-4 28 0 15,0 10 8-15,-7 32 24 16,-1-1-8-16,-11 17 16 16,4-13-16-16,-8 14 40 15,4-18-24-15,-8 4-4 16,12-8-12-16,-4-19 64 15,11-15-40-15,1-17 84 16,3-3-64-16,4-35 8 16,4 4-36-16,12-21-12 15,4 0-8-15,7-10-40 16,8 3 20-16,4-6-72 16,4 13 48-16,4 7-16 15,-4 7 32-15,-1 14-20 16,-3 10 24-16,-7 3 20 15,-5 11 0-15,-11 3-8 16,-4 4 4-16,-20-11 20 16,1 11-8-16,-16-14-28 0,0 3 8 15,-12-3-4-15,8-7 8 0,-3 0 8 16,7 0 0-16,11 7-56 16,5-1 32-16,7 5 48 15,12 9-16-15,7 11 40 16,9 0-32-16,3 14 40 15,4-7-32-15,-4 0-4 16,1-4-12-16,-5-6 20 16,-4-4-16-16,5-7 56 15,-9 4-36-15,5-14-120 16,3-1 44-16,8-6-476 16,4 0 284-16</inkml:trace>
          <inkml:trace contextRef="#ctx0" brushRef="#br0" timeOffset="422.6968">-1183 6462 788 0,'-31'11'292'0,"31"-11"-228"0,15 6-16 0,-7 1 72 15,11-7-76-15,12 11 24 16,8-5-36-16,11-6-64 15,9 7 16-15</inkml:trace>
          <inkml:trace contextRef="#ctx0" brushRef="#br0" timeOffset="285.9008">-1121 6325 964 0,'-12'-7'360'0,"12"7"-280"0,0 10-24 0,4-10 16 15,4 0-52-15,7 0 36 16,5 0-32-16,3 0 32 16,4 7-32-16,0-7-252 15,0 7 124-15,0-4-620 16,-7 8 404-16</inkml:trace>
          <inkml:trace contextRef="#ctx0" brushRef="#br0" timeOffset="1291.4401">-1214 5891 560 0,'-12'-17'208'0,"12"17"-164"0,8-7-8 0,-8 3 156 16,4 4-112-16,0-6 28 16,4 2-64-16,-1-6-20 15,5 3-12-15,3-7-12 16,1 7 4-16,3-3-4 16,1 3 0-16,-5 4-36 15,4 3 20-15,-7 7 4 16,0 3 12-16,-5 7 32 15,5 0-16-15,-4 4 20 16,-1 0-20-16,1-4 64 16,0-3-48-16,4-11 48 15,-1 0-44-15,9-13 8 16,-1 0-28-16,12-11 28 16,4 7-28-16,3-10 4 15,1 7-12-15,0-4-184 16,-4 8 100-16,-4 2-368 15,-4 8 248-15</inkml:trace>
        </inkml:traceGroup>
        <inkml:traceGroup>
          <inkml:annotationXML>
            <emma:emma xmlns:emma="http://www.w3.org/2003/04/emma" version="1.0">
              <emma:interpretation id="{589756C7-995D-4A90-BD58-8B28BD3F7735}" emma:medium="tactile" emma:mode="ink">
                <msink:context xmlns:msink="http://schemas.microsoft.com/ink/2010/main" type="inkWord" rotatedBoundingBox="10641,7195 11203,7274 11128,7803 10566,7724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311.7659">168 6356 520 0,'4'-14'192'0,"-4"14"-152"0,15-14-8 0,-11 7 132 15,0 0-96-15,-4-7 60 16,4 1-72-16,-8-1 0 16,0 4-32-16,-7 10 4 15,-5 10-16-15,-7 4 28 16,3 10-24-16,-14 7-4 16,10 7-8-16,-3 6 12 15,8 8-8-15,7 0 4 16,12-8-4-16,8-6 36 15,8 0-20-15,-1-17 4 16,4-4-16-16,1-17 20 16,3 7-20-16,-8-21-108 15,1-3 48-15,-8-7-52 16,3-4 60-16,-7-10-16 0,4 14 36 16,-8 0-8-16,4 10 16 0,-8 14 8 15,0 7 4-15,0 31 16 16,4 0-8-16,4 10 32 15,8-3-24-15,7-7 4 16,4 0-12-16,12-7 28 16,4-14-20-16,11-4 48 15,-7-6-36-15,-1-14-4 16,1 1-16-16,-12-18 28 16,-4-1-20-16,-12-30 56 15,1 7-40-15,-12-14 4 16,3 7-24-16,-3 7-16 15,0 7 0-15,4 6-40 16,0 15 24-16</inkml:trace>
        </inkml:traceGroup>
      </inkml:traceGroup>
    </inkml:traceGroup>
    <inkml:traceGroup>
      <inkml:annotationXML>
        <emma:emma xmlns:emma="http://www.w3.org/2003/04/emma" version="1.0">
          <emma:interpretation id="{4B1EC5CB-E6D2-42ED-8D22-7CC1EDE0F8D1}" emma:medium="tactile" emma:mode="ink">
            <msink:context xmlns:msink="http://schemas.microsoft.com/ink/2010/main" type="paragraph" rotatedBoundingBox="11878,7249 15297,7008 15419,8740 12000,89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4A1931-F173-48AA-A7CD-BFF38A1D7E9A}" emma:medium="tactile" emma:mode="ink">
              <msink:context xmlns:msink="http://schemas.microsoft.com/ink/2010/main" type="line" rotatedBoundingBox="11878,7249 15297,7008 15419,8740 12000,8980">
                <msink:destinationLink direction="with" ref="{D260E8A2-301B-42CA-B2C6-D034F527B0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1F36A1A-ED3C-4AC2-A5A3-A94A9D3AA948}" emma:medium="tactile" emma:mode="ink">
                <msink:context xmlns:msink="http://schemas.microsoft.com/ink/2010/main" type="inkWord" rotatedBoundingBox="11878,7249 15297,7008 15419,8740 12000,8980">
                  <msink:destinationLink direction="with" ref="{CFBE5254-1A79-4CEA-87BE-1BEF5100AA76}"/>
                </msink:context>
              </emma:interpretation>
            </emma:emma>
          </inkml:annotationXML>
          <inkml:trace contextRef="#ctx0" brushRef="#br0" timeOffset="5345.9144">3009 6180 476 0,'-19'0'176'0,"19"0"-136"0,-39 0-12 0,20 0 76 15,7 7-64-15,-23 7 8 16,4 10-28-16,-15 7 24 16,3 0-28-16,-3 41 32 15,3 7-32-15,-11 35 40 16,19-1-32-16,-11 32 12 15,19-8-20-15,4 1 36 16,15-18-28-16,8-3 32 16,8-20-32-16,-1-8 32 15,5-16-32-15</inkml:trace>
          <inkml:trace contextRef="#ctx0" brushRef="#br0" timeOffset="7355.6375">2769 7078 548 0,'-7'-3'204'0,"7"3"-156"0,0 3-16 0,3-3 124 15,9 7-92-15,19 0 80 16,4 0-84-16,35 0 56 16,-5 0-64-16,40-11 60 15,3 1-64-15,16-1 8 16,-8-6-32-16,-3 3-4 15,-21 0-12-15,1-3 12 16,-19 10-12-16,-16-7 4 16,-15 0-4-16,-16 0 4 15,-8 7-8-15,-11-3-160 16,-1 3 84-16</inkml:trace>
          <inkml:trace contextRef="#ctx0" brushRef="#br0" timeOffset="5796.4606">2978 6682 716 0,'-23'-17'264'0,"23"17"-204"0,-4-7-16 0,8 0 124 15,4 7-100-15,7-6-28 16,5 2-24-16,7-3 8 15,0 7-12-15</inkml:trace>
          <inkml:trace contextRef="#ctx0" brushRef="#br0" timeOffset="6094.7541">3447 6452 424 0,'-12'-10'156'0,"12"10"-120"0,-4 3-8 0,-3 0 36 16,14 8-40-16,-14 16 44 15,7 4-40-15,-4 24 4 16,0 4-20-16,-8 6 20 16,1-3-20-16,-9-7-40 15,12-7 16-15,-23 1 124 16,12-5-60-16,-8-13 64 15,4 0-72-15,-4-17 48 16,7 0-52-16,-3-14 16 16,12-7-36-16,-1-7-204 15,4 0 100-15</inkml:trace>
          <inkml:trace contextRef="#ctx0" brushRef="#br0" timeOffset="8093.8388">3315 7398 364 0,'-8'-10'132'0,"8"10"-100"0,-7-4-12 0,-1 1 80 15,8 6-60-15,-8-3 60 16,0 4-56-16,-3-4 48 16,3 7-52-16,-4 0-4 15,5 6-20-15,-9 1 76 16,8 3-48-16,-7 4 4 15,3 6-28-15,-3-2 16 16,3 2-24-16,1 1 4 16,7-1-8-16,0-3 4 15,4 0-8-15,4-6 24 16,4-5-16-16,3-9 40 16,9-1-28-16,-5-10-32 0,4 4 4 15,-3-11-8-15,-1 0 4 0,-7-3-28 16,4 0 20-16,-12 3 4 15,4 7 12-15,-8 4-36 16,0 6 20-16,0 8-12 16,8 9 16-16,7 1 36 15,9 0-16-15,15-4 52 16,3-3-32-16,13-8-40 16,3 1 4-16,-4-14 44 15,-3 1-16-15,-13-12 8 16,-3 5-16-16,-15-12 12 15,-1 8-16-15,-15-7-4 16,0 7 0-16,-7-7-16 16,3 7 8-16,-4-4 12 15,8 11-4-15</inkml:trace>
          <inkml:trace contextRef="#ctx0" brushRef="#br0" timeOffset="6246.6582">3431 6300 716 0,'16'-6'264'0,"-16"6"-204"0,23 10-16 0,-11-7 0 16,3 4-32-16,-3 4-12 16,3-1-4-16</inkml:trace>
          <inkml:trace contextRef="#ctx0" brushRef="#br0" timeOffset="6680.8134">3834 6311 548 0,'15'-14'204'0,"-15"14"-156"0,20 21-16 0,-13-11 72 15,5 7-64-15,-8 18 28 16,4 2-40-16,-8 19 16 16,4-1-24-16,-16-4-8 15,8 4-8-15,-8-17 40 16,1-7-24-16,-12-7 36 15,3-7-32-15,-7-17 56 16,8-3-44-16,-1-25 0 16,5 4-20-16,-1-20 24 15,5 2-24-15,7-9-12 16,8 9-8-16,4-2-24 16,11 9 16-16,8 1-48 15,4 6 32-15,19 4 52 16,1 7-16-16,-1 7 20 15,0 6-16-15,-3 4 0 16,-9 4-4-16</inkml:trace>
          <inkml:trace contextRef="#ctx0" brushRef="#br0" timeOffset="8781.9999">4422 6283 520 0,'0'-7'192'0,"0"7"-152"0,4-3-8 0,0 3 60 31,8 3-56-31,3 1 68 0,8 6-64 0,12 0 108 15,0 8-88-15,11 26 80 16,-3 8-80-16,-4 41 48 16,-1 3-64-16,-14 42 16 15,-5-7-40-15,-23 20 36 16,-7-20-32-16,-40 6 40 16,-3-20-36-16,-27 7 28 15,3-10-28-15,-18-14-308 16,-1-21 152-16</inkml:trace>
          <inkml:trace contextRef="#ctx0" brushRef="#br0" timeOffset="4518.1939">1352 7278 528 0,'4'17'196'0,"-4"-17"-152"0,0 10-12 15,0-6 16 1,0-1-32-16,8-3 56 16,-4 0-40-16,11-3 4 0,-3-1-24 15,15-6 12 1,-7 0-16-16,10-14 24 0,5-1-20 0,4-19 4 15,0 9-8-15,7-13 12 16,-7 7-12-16,-12-18-4 16,8 11 0-16,-4-14-4 15,-12 4 0-15,-3-4 76 16,3 7-40-16,0 3 24 16,-7 4-40-16,-4 10 36 15,-1 7-32-15,-7 0-24 16,4 14 0-16,-4 3-44 15,0 7 24-15,-7 11-12 16,3 9 20-16,-8 25-8 16,4 7 8-16,-11 10 8 15,11 7 4-15,-19 7 16 16,8 0-8-16,-1 0 16 16,9 6-16-16,-1-13 16 15,4 0-16-15,8-17 40 16,0-14-24-16,12-17 40 15,7-1-36-15,9-26 12 16,-1-5-24-16,4-19 8 16,-4 2-12-16,8-17-8 15,-8 4 0-15,-4-17-84 16,4 0 44-16,-8-4-4 16,1 7 24-16,-1 0 20 15,-11 10 0-15,-8 11-28 16,15 13 12-16,-22 11-32 0,7 10 28 0,0 25 32 15,-8 16-8-15,0 14 16 16,8 7-12-16,-12 4 44 16,12-4-28-16,-7 3 12 15,7-10-24-15,-12 11 20 16,12-11-24-16,-12 7 40 16,5-10-28-16,-1 0 12 15,4-8-20-15</inkml:trace>
        </inkml:traceGroup>
      </inkml:traceGroup>
    </inkml:traceGroup>
    <inkml:traceGroup>
      <inkml:annotationXML>
        <emma:emma xmlns:emma="http://www.w3.org/2003/04/emma" version="1.0">
          <emma:interpretation id="{892A4083-54CA-4CE6-82A4-9873646B6DC4}" emma:medium="tactile" emma:mode="ink">
            <msink:context xmlns:msink="http://schemas.microsoft.com/ink/2010/main" type="paragraph" rotatedBoundingBox="9185,9769 15064,9691 15082,11012 9203,11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3C7D3-40CD-47DB-B069-948C5971F528}" emma:medium="tactile" emma:mode="ink">
              <msink:context xmlns:msink="http://schemas.microsoft.com/ink/2010/main" type="line" rotatedBoundingBox="9185,9769 15064,9691 15082,11012 9203,11090">
                <msink:destinationLink direction="with" ref="{D260E8A2-301B-42CA-B2C6-D034F527B059}"/>
                <msink:destinationLink direction="with" ref="{F192E204-EFF3-429A-8117-F901CB40CA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E0B94F7-40E7-4620-A974-0791E69F1A26}" emma:medium="tactile" emma:mode="ink">
                <msink:context xmlns:msink="http://schemas.microsoft.com/ink/2010/main" type="inkWord" rotatedBoundingBox="9189,10038 9479,10034 9483,10266 9192,102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528.7091">-1303 9108 548 0,'-16'-13'204'0,"16"13"-156"0,-3-4-16 16,-1 1 236-1,8 6-152-15,-4-6 60 16,7 3-104-16,9-4-8 16,3 8-40-16,12-4-12 15,0 3-8-15,8 1 40 16,-1 6-24-16</inkml:trace>
          <inkml:trace contextRef="#ctx0" brushRef="#br0" timeOffset="10704.1115">-1400 9277 872 0,'-4'7'324'0,"4"-7"-252"0,47 3-20 0,-20 1 16 15,0 6-48-15,19-3 24 16,-3 0-24-16,7-11-140 16,1 4 64-16</inkml:trace>
        </inkml:traceGroup>
        <inkml:traceGroup>
          <inkml:annotationXML>
            <emma:emma xmlns:emma="http://www.w3.org/2003/04/emma" version="1.0">
              <emma:interpretation id="{A636733F-5EBA-4DB3-AD97-47FFF217FA0D}" emma:medium="tactile" emma:mode="ink">
                <msink:context xmlns:msink="http://schemas.microsoft.com/ink/2010/main" type="inkWord" rotatedBoundingBox="11156,9743 13736,9708 13754,11030 11173,1106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256.41">1472 9225 424 0,'-23'4'156'0,"23"-4"-120"0,-19 31-8 15,7 0 140 1,5 0-96-16,-9 37 60 15,12 8-76-15,-7 10-8 16,3 0-28-16,-12-7 32 16,1-10-28-16,-16 3 84 15,8-10-60-15,-27-3 40 16,8-7-52-16,-16-15 32 16,11-6-36-16,-3-24-160 0,11-7 68 0</inkml:trace>
          <inkml:trace contextRef="#ctx0" brushRef="#br0" timeOffset="13393.7758">1465 8850 976 0,'19'-72'360'0,"-19"72"-280"0,12 7-20 0,-12-4-24 16,7 8-32-16,1 2-476 15,4 8 256-15</inkml:trace>
          <inkml:trace contextRef="#ctx0" brushRef="#br0" timeOffset="14381.9038">1894 9198 320 0,'4'-14'120'0,"-4"14"-96"16,8-7-4-16,0 0 44 15,-4 4-40-15,-4-11 52 16,7 7-44-16,-7 0 28 16,0 7-32-16,0-3 28 15,0 3-32-15,-3-4 56 16,3 1-44-16,-8 0 36 16,4 3-40-16,-4 0-8 15,4 0-16-15,-7 3-24 0,7 4 8 0,-12 0 20 16,9 6-4-16,-13 5 32 15,5 2-24-15,-8 8 56 16,7-1-40-16,-3 8 4 16,11 3-24-16,4 0 12 15,8-1-16-15,11-9 16 16,5-4-16-16,7-14 24 16,0-3-20-16,-4-14 40 15,12-3-28-15,-4-7 4 16,-4 0-16-16,-8-11-16 15,1 7 0-15,-5-3 20 16,-7 4-8-16,-8-1-12 16,4 11 0-16,-12 6-84 15,4 8 48-15,-11 9 4 16,15 8 24-16,0 10 48 16,15 3-24-16,5-3 16 15,7-3-16-15,11-7 20 16,9-4-20-16,11-14 32 15,-4-3-28-15,-7-13 12 16,-9 2-16-16,-7-13 12 16,-7 3-16-16,-13-13 40 15,1 7-24-15,-12-15-12 16,0 11-8-16,-12-10-4 16,12 7 0-16,0-1-44 0,0 14 24 15</inkml:trace>
          <inkml:trace contextRef="#ctx0" brushRef="#br0" timeOffset="15012.5809">2111 9958 768 0,'0'4'284'15,"0"-4"-220"-15,16-7-20 0,-5 0 68 16,16 0-72-16,12-10 0 16,8 0-24-16,-1-11-4 15,12 7-4-15,-4-23-8 16,0 6 4-16,1-31 12 15,-9 4-8-15,8-21 4 16,-7 17-4-16,-9-7 12 16,5 14-12-16,-12 4-4 15,-4 10 0-15,-8 3 12 16,-3 14-8-16,-8 7 16 16,-4 10-16-16,-8 21 40 0,4 0-24 0,-8 17-4 31,4 7-12-31,0 0 12 0,4 0-12 0,0 7 24 15,8-1-20-15,0-6-4 16,11-3-4-16,-3-7 84 16,-1-4-48-16,1-17-80 15,3 0 20-15,-4-21-156 16,5 4 100-16,-1-14-64 16,0 7 80-16,-3-17-28 15,-1 3 52-15,-7-10 20 16,4 6 12-16,-4 4 144 15,-1 11-76-15,-7 10 80 16,4 13-84-16,-4 18 100 16,4 10-88-16,-4 7-4 15,4 3-40-15,0 1 20 16,3-1-32-16,5 1 32 16,0-4-32-16,3-7-68 15,1 0 28-15</inkml:trace>
          <inkml:trace contextRef="#ctx0" brushRef="#br0" timeOffset="13017.7748">594 9332 748 0,'-24'-17'276'0,"24"17"-216"0,-3 0-16 0,6-7 128 16,5 14-104-16,4-7 44 16,7 7-68-16,8-4-16 15,0 4-16-15,8 0 16 16,0 0-16-16,4 0-108 16,7-7 48-16,20 0-560 15,-8 0 332-15</inkml:trace>
        </inkml:traceGroup>
        <inkml:traceGroup>
          <inkml:annotationXML>
            <emma:emma xmlns:emma="http://www.w3.org/2003/04/emma" version="1.0">
              <emma:interpretation id="{3A4B1DE4-A075-4FF0-9554-79AE790EC809}" emma:medium="tactile" emma:mode="ink">
                <msink:context xmlns:msink="http://schemas.microsoft.com/ink/2010/main" type="inkWord" rotatedBoundingBox="14115,9893 15067,9880 15074,10416 14122,10429"/>
              </emma:interpretation>
            </emma:emma>
          </inkml:annotationXML>
          <inkml:trace contextRef="#ctx0" brushRef="#br0" timeOffset="15402.4178">3811 8971 748 0,'15'-21'276'0,"-15"21"-216"0,12-14-16 0,-5 21 112 16,5 3-96-16,0 21 52 31,3 7-64-31,-7 10 12 0,4 4-40 0,-12 7 36 16,0-4-32-16,-12 7 12 15,0-4-20-15,-7-17 44 16,0-3-32-16,-20-14-4 16,4-10-16-16,-11-24 36 15,-1-1-20-15,-11-20-24 16,19 4 0-16,5-18 16 15,14 7-8-15,28-17-20 16,11 11 4-16,32-18-48 16,11 10 28-16,42-3 76 15,-3 17-24-15,7 14 56 16,-11 17-48-16,-8 11 28 16,-16 9-32-16,-3 1 0 15,-12 3-16-15,0-6-508 16,-7-1 268-16</inkml:trace>
        </inkml:traceGroup>
      </inkml:traceGroup>
    </inkml:traceGroup>
    <inkml:traceGroup>
      <inkml:annotationXML>
        <emma:emma xmlns:emma="http://www.w3.org/2003/04/emma" version="1.0">
          <emma:interpretation id="{6EA709C0-0501-40BE-99CF-6137D7BA352F}" emma:medium="tactile" emma:mode="ink">
            <msink:context xmlns:msink="http://schemas.microsoft.com/ink/2010/main" type="paragraph" rotatedBoundingBox="8735,11282 24249,9463 24562,12130 9047,13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C70F4-688A-4C87-8E1D-FA0F67397D97}" emma:medium="tactile" emma:mode="ink">
              <msink:context xmlns:msink="http://schemas.microsoft.com/ink/2010/main" type="inkBullet" rotatedBoundingBox="8833,12125 9182,12084 9221,12416 8872,12457"/>
            </emma:interpretation>
            <emma:one-of disjunction-type="recognition" id="oneOf4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0" timeOffset="55145.0269">-1675 11207 384 0,'-4'-13'140'0,"4"13"-108"0,-3-11-8 16,3 4 128-1,3 4-88-15,-3-4 72 0,0 7-80 16,0-3-4-16,0 6-32 0,8 0-20 16,4 8-4-16,7-1 12 15,8 4-4-15,8-4 16 16,0 4-12-16,7-4-128 16,1 1 68-16,-8 2-396 15,-8 5 248-15</inkml:trace>
        <inkml:trace contextRef="#ctx0" brushRef="#br0" timeOffset="55279.0557">-1725 11489 496 0,'12'4'184'0,"-12"-4"-140"0,42-10-16 0,-23 6 76 15,1 8-64-15,11-4-28 16,4 3-8-16</inkml:trace>
      </inkml:traceGroup>
      <inkml:traceGroup>
        <inkml:annotationXML>
          <emma:emma xmlns:emma="http://www.w3.org/2003/04/emma" version="1.0">
            <emma:interpretation id="{9949B032-EC8A-4169-AA54-396907623E2F}" emma:medium="tactile" emma:mode="ink">
              <msink:context xmlns:msink="http://schemas.microsoft.com/ink/2010/main" type="line" rotatedBoundingBox="9806,11157 24249,9463 24562,12130 10119,13824">
                <msink:destinationLink direction="with" ref="{F192E204-EFF3-429A-8117-F901CB40CA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EB29E7-64C7-4FFF-A5B9-32EF6EA88920}" emma:medium="tactile" emma:mode="ink">
                <msink:context xmlns:msink="http://schemas.microsoft.com/ink/2010/main" type="inkWord" rotatedBoundingBox="9858,11594 11519,11400 11721,13125 10060,13319">
                  <msink:destinationLink direction="with" ref="{7EFE50CA-A711-47F1-B9D4-67E903C6301D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8101.2148">-564 11999 312 0,'-11'31'112'0,"11"-31"-84"0,19 51-12 15,-19-33 72-15,8 6-52 16,3 7 76-16,9 3-64 0,-5 4-8 16,5-4-24-16,-9 1 52 15,5-4-40-15,-5-21 32 16,5 4-32-16,-5-14 16 15,1-7-24-15,-4-17 0 16,11-4-12-16,-3-10 12 16,-5 7-12-16,9-17-56 15,-5 7 24-15,-3-18-8 16,-1 11 20-16,-3-10 8 16,4 10 4-16,-1-4 16 15,-3 11-8-15,-8-1 4 16,0 15-4-16,8-1 4 15,-4 8-8-15,3-1 76 16,1 7-44-16,11 1 56 16,9 6-52-16,2-4 84 15,9 8-68-15,8-1-28 16,-1 4-16-16,8-3 56 16,-7 3-36-16,26-3-4 15,-7 6-16-15,12-3 0 16,-5 3-8-16,-7 4 8 15,0 4-8-15,-8-8 24 16,-12 4-16-16,-7-7 4 16,-4 0-8-16,-8-3-32 15,-8 3 12-15,-7-7-304 16,3 3 176-16</inkml:trace>
          <inkml:trace contextRef="#ctx0" brushRef="#br0" timeOffset="58507.297">110 11896 288 0,'-8'-11'108'0,"8"11"-84"0,19 4-4 0,-11-4 144 15,12 7-92-15,-1 3 76 16,0 7-84-16,-3 7-28 16,11 0-20-16,0 4 12 15,-8-4-16-15,-11 7-4 16,-4-4-4-16,-16-3 12 16,-3 1-8-16,-5-5 4 15,1-3-4-15,-8-6 12 16,8-1-12-16,-5-7 104 15,9 4-64-15,7-7 24 16,16 0-40-16,7-7 32 16,9 4-36-16,22 0-16 15,8 3-4-15,24 3 8 16,-12 0-8-16,-1 4-136 0,-10 0 72 16,-1 7-448-1,-8-4 280-15</inkml:trace>
          <inkml:trace contextRef="#ctx0" brushRef="#br0" timeOffset="56015.3514">-308 10664 300 0,'-4'0'112'0,"4"0"-88"0,-8 13-8 0,0 1 108 16,8 7-72-16,-11 10 52 15,3 7-64-15,0 6 32 16,4-2-40-16,-11-1 36 16,11-7-40-16,0 4 12 15,0-7-24-15,-3-3 8 16,7-4-12-16,-8-7 36 16,8 0-24-16,0-13-68 15,4-1 24-15</inkml:trace>
          <inkml:trace contextRef="#ctx0" brushRef="#br0" timeOffset="56229.9238">-6 10929 508 0,'4'-4'188'0,"-4"4"-148"0,19 0-8 15,-11 0 96 1,3 0-76-16,5 0 8 16,-1 4-40-16,1-4 4 15,3 6-12-15,-3-6-8 0,3 0 0 0</inkml:trace>
          <inkml:trace contextRef="#ctx0" brushRef="#br0" timeOffset="56722.3158">826 10808 184 0,'0'-10'68'0,"0"10"-52"0,0 0-4 16,-4 3 92-16,8 4-60 0,-4 10 52 15,0 7-56-15,0 7 24 16,0 4-36-16,0 10 28 16,0-8-32-16,0 8 20 15,8-4-24-15,-16 4 36 16,8-4-32-16,-4-6 32 15,-4-4-32-15,-7-10 12 16,3-4-20-16,-15-17-8 16,8 0-4-16,-8-21-24 15,0 0 12-15</inkml:trace>
          <inkml:trace contextRef="#ctx0" brushRef="#br0" timeOffset="56871.2077">861 10468 684 0,'4'-14'252'0,"-4"14"-192"0,15 3-20 15,-3-3-12 1,-4 7-24-16,3 0-136 16,5 3 76-16</inkml:trace>
        </inkml:traceGroup>
        <inkml:traceGroup>
          <inkml:annotationXML>
            <emma:emma xmlns:emma="http://www.w3.org/2003/04/emma" version="1.0">
              <emma:interpretation id="{C8D91E3B-6253-4E0F-8CCD-2B71493B1B05}" emma:medium="tactile" emma:mode="ink">
                <msink:context xmlns:msink="http://schemas.microsoft.com/ink/2010/main" type="inkWord" rotatedBoundingBox="11969,11856 14902,11512 15059,12849 12126,13192">
                  <msink:destinationLink direction="with" ref="{14FD5995-997B-42D8-82C2-11323113A462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9257.0409">1960 10836 312 0,'-11'0'112'16,"11"0"-84"-16,-16 7-12 0,5-4 56 15,3 4-44-15,-15 0 16 16,-1 3-28-16,-22 7 52 15,7 4-36-15,-27 17 72 16,20 0-56-16,-20 34 72 16,20 7-68-16,-1 14 28 15,16-4-48-15,12 1 8 16,0-11-24-16,30 4 28 16,8-8-28-16,28-6-4 15,3-3-8-15</inkml:trace>
          <inkml:trace contextRef="#ctx0" brushRef="#br0" timeOffset="59887.6119">2026 11249 132 0,'0'-11'52'0,"0"11"-44"0,8-7 4 0,0 1 168 16,-5 12-100-16,-3-6 44 16,0 11-72-16,-3 9 96 15,3 11-88-15,-8 7 36 16,0 0-56-16,-4 0 20 15,12 3-32-15,-19-10 0 16,19 0-16-16,0-3-8 16,0-11 0-16,12 0 40 15,3-7-24-15,5-6 0 16,-1-4-12-16,12-10 4 16,-4 3-8-16,8-14-20 15,-4 0 8-15,-12-17-76 0,8 8 48 0,-11-12 12 16,-5 11 20-16,-11 0-8 31,12 18 8-31,-16 13 20 0,4 13-8 0,-8 11 40 16,16 4-24-16,-4 3 12 15,4 0-20-15,11-4-16 16,8-3-4-16,0-3 48 16,0-7-24-16,-7-4 8 15,11 1-16-15,-12-15 28 16,-4 4-24-16,5-17 4 15,-9 3-12-15,-3-20 28 16,0 3-20-16,-8-21-12 16,0 7-8-16,0-3 4 15,0 10 0-15,0 1-36 16,4 19 20-16,4 5-108 16,-1 6 68-16,13 7-572 15,-9 17 344-15</inkml:trace>
          <inkml:trace contextRef="#ctx0" brushRef="#br0" timeOffset="60517.3052">2378 12105 280 0,'-19'18'104'0,"19"-18"-84"0,8 10 0 0,-8-10 152 16,11 3-96-16,5-3 40 15,7 0-68-15,0-13 16 16,0-1-36-16,5-17-8 16,6 3-12-16,-3-34 12 15,4 11-12-15,-4-21 16 16,4 10-16-16,-12-7-12 15,4 14 0-15,-15-4-4 16,3 15 0-16,-11-5 112 16,4 15-56-16,0 0 60 15,3 13-64-15,-11 7 4 16,0 11-28-16,8 10-12 16,-8 10-4-16,12 7-4 15,-4 0 0-15,3 0 44 16,5 4-24-16,3-1-20 15,0-3 0-15,1-3 44 16,7-1-24-16,-8-9 8 16,8-4-16-16,-7-11 12 15,-1 1-16-15,0-11-20 16,1 0 4-16,-5-17-112 16,-3 4 68-16,-4-18 12 15,11 4 24-15,-11-4 8 16,3 11 0-16,-11 6 16 0,8 11-4 15,-8 17 84-15,0 10-44 16,0 14 4-16,0 7-28 0,0 4 4 16,0-4-12-16,12 0 20 15,-12-4-20 1,7 1 12-16,-7-4-12 0,0-4-132 16,12-2 68-16,-12-8-380 15,8-3 244-15</inkml:trace>
          <inkml:trace contextRef="#ctx0" brushRef="#br0" timeOffset="60848.1657">3636 11104 548 0,'28'-17'204'0,"-28"17"-156"0,11 17-16 0,-11 4 52 16,8 6-52-16,-8 28 40 15,8 4-40-15,-16 10 24 16,8-4-28-16,-8-6-16 16,8-8-8-16,-11-10 28 15,11-6-16-15,-20-15 20 16,9-2-20-16,-17-18 28 16,9-4-28-16,-12-13 12 15,8 3-16-15,4-30-8 16,3 2 0-16,4-27 4 15,12 7-4-15,12-6-28 0,7 9 12 16,16 11-12-16,4 17 12 0,7 4 52 16,1 13-20-16,-1 3-28 15,-7 11 4-15</inkml:trace>
          <inkml:trace contextRef="#ctx0" brushRef="#br0" timeOffset="61313.4028">4275 10860 384 0,'16'-31'140'0,"-16"31"-108"0,7 24-8 0,-3-7 216 15,8 4-136-15,3 23 108 16,5 1-124-16,-5 41-4 16,-3 0-48-16,-1 18 20 15,-11-8-32-15,-11 0 40 16,-9-13-36-16,-30 6-192 15,4-13 92-15,-36-11-108 16,17-10 104-16</inkml:trace>
        </inkml:traceGroup>
        <inkml:traceGroup>
          <inkml:annotationXML>
            <emma:emma xmlns:emma="http://www.w3.org/2003/04/emma" version="1.0">
              <emma:interpretation id="{E461054C-7454-4FCA-BA6C-6A15351EB464}" emma:medium="tactile" emma:mode="ink">
                <msink:context xmlns:msink="http://schemas.microsoft.com/ink/2010/main" type="inkWord" rotatedBoundingBox="15581,12436 16907,12280 16993,13017 15667,13173"/>
              </emma:interpretation>
              <emma:one-of disjunction-type="recognition" id="oneOf7">
                <emma:interpretation id="interp11" emma:lang="" emma:confidence="1">
                  <emma:literal>•</emma:literal>
                </emma:interpretation>
                <emma:interpretation id="interp12" emma:lang="" emma:confidence="0">
                  <emma:literal>x</emma:literal>
                </emma:interpretation>
                <emma:interpretation id="interp13" emma:lang="" emma:confidence="0">
                  <emma:literal>4</emma:literal>
                </emma:interpretation>
                <emma:interpretation id="interp14" emma:lang="" emma:confidence="0">
                  <emma:literal>X</emma:literal>
                </emma:interpretation>
                <emma:interpretation id="interp15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116577.4193">5657 11418 508 0,'-19'-7'188'0,"11"7"-148"0,-19 0-8 16,15 4 52-16,-7 3-52 15,-8 7 40-15,0-4-40 16,-12-3 0-16,0 3-20 15,-23-3 0-15,4 0-4 0,0 0 48 16,-4 0-32-16,12-1 16 16,4-2-24-16,7 3 20 15,12-4-24-15,7 1-32 16,5-1 12-16,3 4-16 16,12 0 12-16,12 0 0 15,3 10 4-15,9 4 8 16,3 6 0-16,15 8-28 15,1 16 16-15,-1-3 40 16,-3 1-16-16,0-5 0 0,-16-9-8 16,0-11 12-16,-3-7-8 15,-5-7 128-15,1-10-72 16,-5-10-12-16,9-14-32 16,-9-14 48-16,1-14-40 15,7 1-4-15,-3 3-12 16,-5 6-12-16,1 4 4 15,-4 14-32-15,-1 11 16 16,1 2 4-16,-4 11 8 16,-4 11-144-16,0 13 80 0</inkml:trace>
          <inkml:trace contextRef="#ctx0" brushRef="#br0" timeOffset="116127.6924">6397 12065 476 0,'0'-7'176'0,"-4"-3"-136"0,0 3-12 16,-4 0 84-16,-4 0-68 15,-3-3-8-15,-8-4-24 16,-12-3-20-16,-4-4 4 16,-7-6 4-16,-5-4 0 0,-7 0-20 15,-19-3 12-15,-16-1 20 16,-4 4-4-16,4 0-4 0,0 0 0 15,1-7 40-15,-5 7-24 16,4 11 88-16,19-1-60 16,8 4-40-16,20 0-8 15,15 10-20-15,16 0 0 16,22 4 12 0,20-1-340-1</inkml:trace>
        </inkml:traceGroup>
        <inkml:traceGroup>
          <inkml:annotationXML>
            <emma:emma xmlns:emma="http://www.w3.org/2003/04/emma" version="1.0">
              <emma:interpretation id="{42B47011-46E6-48FA-9699-70983B24B569}" emma:medium="tactile" emma:mode="ink">
                <msink:context xmlns:msink="http://schemas.microsoft.com/ink/2010/main" type="inkWord" rotatedBoundingBox="19507,10438 20808,10286 21033,12209 19732,12361">
                  <msink:destinationLink direction="with" ref="{21FE353E-F81F-42CC-B50E-2065F9C3E0F9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692.8282">9056 10671 684 0,'-8'-18'252'0,"8"18"-192"0,8 11-20 16,-4-8 92-1,4 1-80-15,7-1-20 16,4 0-20-16,9-3 20 0,-1 0-16 0,11 0-4 15,5 0-8-15,0 0-288 16,-1 4 156-16</inkml:trace>
          <inkml:trace contextRef="#ctx0" brushRef="#br0" timeOffset="36961.687">9776 10609 384 0,'-12'-7'140'0,"12"7"-108"0,-15 10-8 0,7-3-40 16,4 7 4-16,-7 6 136 15,7 4-64-15,-4 14 44 16,4 0-60-16,0 10 64 16,4-3-60-16,0 10-16 15,4 4-20-15,-4 6 32 16,0-7-20-16,-8 8 32 15,5-8-32-15,-13-9 48 16,5-5-40-16,-17-16 20 16,5-4-32-16,-23-24 28 15,11-4-32-15</inkml:trace>
          <inkml:trace contextRef="#ctx0" brushRef="#br0" timeOffset="37114.1568">9749 10375 912 0,'12'0'340'0,"-12"0"-264"0,27 10-24 0,-16 4-412 16,1-4 184-16</inkml:trace>
          <inkml:trace contextRef="#ctx0" brushRef="#br0" timeOffset="43912.5694">10136 9590 364 0,'-12'0'132'0,"16"0"-100"0,-4 0-12 15,0 0 52-15,0 0-44 16,0 0 52-16,4-7-48 16,0 0 28-16,0 0-32 15,0-3 0-15,4 3-16 16,-1-10 20-16,-7 3-20 15,12-10-20-15,-4 4 0 0,-5 2 20 16,5-6-4-16,-4 4-4 16,4 2 0-16,-4 5-16 0,0-1 8 15,-4 4 4-15,0 3 0 16,0 0-28-16,3 0 16 16,-6 3 4-16,-1 4 8 15,-4 0 0-15,8 4 0 16,-8 3-28-16,4 3 16 15,0 4 4-15,1 6 8 16,-1 18 0-16,0 4 0 0,0 16 24 16,-4 11-12-1,4-14 4-15,1 0-8 0,-1 0 12 16,4-3-12-16,-4-4 16 16,0-7-16-16,-4-3-12 15,-3-7 0-15,-1-7-40 16,0-7 24-16,-3-6-64 15,-5-8 48-15,5-3-28 16,-4-3 40-16,3-4 0 16,5 0 16-1,3-3 44-15,4-1-24 16,4 4 80-16,12 0-56 16,3 1 12-16,8-1-28 15,0 7 24-15,8 0-28 16,0 3 4-16,0-3-12 0,-4 0-536 15</inkml:trace>
        </inkml:traceGroup>
        <inkml:traceGroup>
          <inkml:annotationXML>
            <emma:emma xmlns:emma="http://www.w3.org/2003/04/emma" version="1.0">
              <emma:interpretation id="{C9E4E42D-889A-429C-A33A-0817990339FB}" emma:medium="tactile" emma:mode="ink">
                <msink:context xmlns:msink="http://schemas.microsoft.com/ink/2010/main" type="inkWord" rotatedBoundingBox="21995,9727 24249,9463 24545,11983 22290,12247">
                  <msink:destinationLink direction="with" ref="{48892031-61A2-4227-AC98-C434D0BF9B13}"/>
                  <msink:destinationLink direction="with" ref="{08D952B0-0F12-42FA-A331-DEF0BBDC5D55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6423.425">12985 10406 164 0,'8'13'60'0,"-8"-2"-44"0,4-4-8 0,4-1 0 16,-8-6-8-16,7 0 68 0,-7 0-36 15,4 0-40-15</inkml:trace>
          <inkml:trace contextRef="#ctx0" brushRef="#br0" timeOffset="47113.7752">13051 10399 580 0,'-8'-7'216'0,"16"7"-168"0,0 7-12 15,-1-7 4-15,5 0-28 16,7 0 40-16,9 0-28 16,10 0 12-16,13-7-20 15,22 0 44-15,8 3-32 0,5 4-4 0,-9 4-16 16,-3-1-8-16,-16-3 4 15,-8 0 4-15,-11 0-4 16,-8 0 16-16,-8-3-12 16,-12 6 24-16,-11-3-20 15,0 0-136-15,-7 4 68 16,-9-4-544 0</inkml:trace>
          <inkml:trace contextRef="#ctx0" brushRef="#br0" timeOffset="46752.2936">13794 9876 248 0,'0'0'92'0,"0"7"-72"0,0 3-4 0,-4 0 68 15,-3 7-48-15,-1 11 48 16,0 17-48-16,-3 3 24 16,3 10-32-16,-4-3 0 15,4-6-16-15,-3-8 36 16,-5-7-24-16,5-6 48 16,-1-4-40-16,-7-3-524 15</inkml:trace>
          <inkml:trace contextRef="#ctx0" brushRef="#br0" timeOffset="47695.8214">13171 10688 384 0,'-8'34'140'0,"8"-6"-108"0,8 23-8 16,-4-23 40-16,-8 3-40 15,-4 3 0-15,8 1-16 16,0-4-8-16,0-4 4 16,0-3 56-16,0-3-32 15,8-4 32-15,-4-3-32 16,-4-7 44-16,0-7-40 16,11-4 28-16,-3-3-32 0,-4-3 0 15,0-4-16-15,-4-3 0 0,0-4-4 16,0 1-32-16,0-1 12 15,0-3 12-15,0-7 4 16,8 4-4-16,-4-1 4 16,-4 0-24-16,7 1 12 15,-7 3 4-15,8 3 4 16,0 1 0-16,-4 2 0 16,7 5-44-16,1 2 24 15,-8 1-20-15,7 3 24 16,5 7 44-16,7 4-16 15,0 2 36-15,4 1-32 16,4 0 12-16,20 0-16 0,3-7 36 16,8 0-24-16,-4-7-32 15,0 7 4-15,-12-3 44 16,5 3-20-16,-9 0-8 16,-7 0-8-16,-8 0 4 15,-11 3-4-15,-5 1-4 16,-11-4 4-16,-3 6 48 15,-9 1-28-15,-4 0-100 16,-3 4 44-16,7-5-452 16</inkml:trace>
          <inkml:trace contextRef="#ctx0" brushRef="#br0" timeOffset="48191.5521">13492 10891 340 0,'8'-4'128'0,"-4"1"-100"0,8-1-8 0,-5 4 52 16,-3 4-44-16,0-1 16 15,12-3-28-15,-5 7 0 0,1 0-8 16,7 0 20-16,0 3-16 16,-11 1 12-16,8-5-12 15,-12 5 20-15,3-1-20 16,-7 0-4-16,-7-3-4 16,-5 4 12-16,-4-1-8 15,-3 0 32-15,-4-3-24 0,0 0-4 16,3 0-8-16,-3-4 4 15,8 1-4-15,7-1 52 16,-4-3-32-16,12 0 8 16,16 0-20-16,7 0 12 15,4 0-16-15,12 0-4 16,7 0 0-16,-3 4 12 16,-12-4-8-16,7 0 32 15,-10 0-24-15,-5 0 12 0,-12-4-16 16,5 4-8-16,-12 0 0 15,-4 0-324-15,0 0 176 16,7 11-292 0</inkml:trace>
          <inkml:trace contextRef="#ctx0" brushRef="#br0" timeOffset="44740.7777">13171 9986 352 0,'12'-24'132'0,"-1"10"-104"0,-3-7-8 0,4 11 80 16,-5-4-60-16,-7-3 28 15,8 0-40-15,-8 0 52 16,0-8-44-16,-8-2-8 15,1-11-16-15,3-3-12 16,-12-14 4-16,-3-7 4 0,0-4-4 16,-5 8 8-16,-3 6-8 15,-8 4-28-15,-3 7 12 0,-17 6-4 16,9 4 8-16,-12 1 8 16,4-1 0-16,7 0 0 15,-3 0 0-15,0 0-12 16,-5-7 8-16,-7 0 4 15,4 0 0-15,-7 0-28 16,-9 0 16-16,8 7 32 16,12 7-12-16,-8 4 0 15,4 2-4-15,8 5-4 16,-4 2 0-16,-1-2 0 16,-7 6 0-16,16 7-12 15,-4-4 8-15,3 4-16 16,5 0 12-16,3 4 20 15,0 3-4-15,16 0-20 16,-4-1 4-16,11 1 12 16,-3 4 0-16,7-1 16 0,5 0-12 15,7 1 4-15,0-5-4 16,4 1-140-16,-1 0 76 16</inkml:trace>
          <inkml:trace contextRef="#ctx0" brushRef="#br0" timeOffset="45143.9553">11696 8740 288 0,'-27'4'108'0,"15"2"-84"0,-11 1-4 16,12 0 56-16,-9 0-44 15,1 3 60-15,-4 1-56 16,-1 3 20-16,9-1-36 16,-4-2 8-16,-1-1-16 15,5 0 20-15,-5-3-20 16,5 0 32-16,7 0-28 15,0 0-4-15,5 3-8 16,3 4 12-16,3 3-8 0,5 7 4 16,0-7-4-16,3 11 20 0,9-4-16 15,-1 0 12-15,1-3-12 16,7-4 28-16,0-3-24 16,0-4-24-16,0 0 4 15,-4-6-536 1</inkml:trace>
        </inkml:traceGroup>
      </inkml:traceGroup>
    </inkml:traceGroup>
    <inkml:traceGroup>
      <inkml:annotationXML>
        <emma:emma xmlns:emma="http://www.w3.org/2003/04/emma" version="1.0">
          <emma:interpretation id="{78CD7A41-EF08-4727-B40A-598DAAF97E20}" emma:medium="tactile" emma:mode="ink">
            <msink:context xmlns:msink="http://schemas.microsoft.com/ink/2010/main" type="paragraph" rotatedBoundingBox="8881,13803 13239,13402 13353,14642 8995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DDC315-0ED2-430F-852C-6F93A67FCB65}" emma:medium="tactile" emma:mode="ink">
              <msink:context xmlns:msink="http://schemas.microsoft.com/ink/2010/main" type="inkBullet" rotatedBoundingBox="8908,14102 9194,14075 9212,14270 8926,14296"/>
            </emma:interpretation>
            <emma:one-of disjunction-type="recognition" id="oneOf10">
              <emma:interpretation id="interp18" emma:lang="" emma:confidence="0">
                <emma:literal>•</emma:literal>
              </emma:interpretation>
            </emma:one-of>
          </emma:emma>
        </inkml:annotationXML>
        <inkml:trace contextRef="#ctx0" brushRef="#br0" timeOffset="71087.3116">-1671 13327 632 0,'8'7'236'0,"-8"-7"-184"0,23 3-16 16,-4-3 52 0,1 0-56-16,19-3-28 15,-1-1-8-15</inkml:trace>
        <inkml:trace contextRef="#ctx0" brushRef="#br0" timeOffset="70938.9173">-1617 13165 340 0,'-11'-7'128'0,"7"4"-100"0,-4-1-8 0,8 4 80 15,0 0-60-15,0 0 104 16,0 0-80-16,0 0 32 16,12 0-56-16,7-3 28 15,4 0-36-15,4-4 8 16,8 3-24-16,0 1 8 15,0 3-12-15,-8 0-156 16,0 7 76-16</inkml:trace>
      </inkml:traceGroup>
      <inkml:traceGroup>
        <inkml:annotationXML>
          <emma:emma xmlns:emma="http://www.w3.org/2003/04/emma" version="1.0">
            <emma:interpretation id="{B1D1F8E2-3D2A-405B-9BF4-3A2B7967C9B7}" emma:medium="tactile" emma:mode="ink">
              <msink:context xmlns:msink="http://schemas.microsoft.com/ink/2010/main" type="line" rotatedBoundingBox="9974,13702 13239,13402 13353,14642 10089,14943"/>
            </emma:interpretation>
          </emma:emma>
        </inkml:annotationXML>
        <inkml:traceGroup>
          <inkml:annotationXML>
            <emma:emma xmlns:emma="http://www.w3.org/2003/04/emma" version="1.0">
              <emma:interpretation id="{544C096B-AB8B-44B2-B167-17BBDD9CC327}" emma:medium="tactile" emma:mode="ink">
                <msink:context xmlns:msink="http://schemas.microsoft.com/ink/2010/main" type="inkWord" rotatedBoundingBox="9985,13816 12082,13622 12186,14750 10089,1494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1838.4159">-347 12856 424 0,'-8'-14'156'0,"1"14"-120"0,3 0-8 0,0 7 168 16,4 0-112-16,-8 10 20 15,4 10-64-15,-7 15 60 16,7 9-52-16,-8 11 0 15,8-7-28-15,-7 4 32 16,3-11-28-16,-8 3 4 16,5-13-16-16,-9 0 44 15,5 0-28-15,-4-14-4 16,7-7-16-16,-7-10 20 16,11-7-16-16,0-17-56 15,8 3 20-15,8-17-164 16,7 7 104-16,9-14-44 0,-1 7 76 15,8-6 28-15,4 12 20 0,7-2-24 16,-3 10 16-16,0 3 24 16,-1 14-8-16,-11 0 20 15,1 7-16-15,-21 10 40 16,1-7-24-16,-20 1-12 16,-3 6-8-16,-12-3 4 15,0-1-4-15,-8-2-12 16,4-4 4-16,-8-1 4 15,12-6 0-15,-4 0-20 16,12 7 12-16,-4-7 20 16,11 11-4-16,0-4 40 15,8 6-24-15,8 5 40 16,4 2-36-16,4 4 48 16,7-7-44-16,0 4 56 15,8 3-52-15,-7-10-24 16,7 3-12-16,0-3 24 15,-8-4-12-15,1-3-4 16,-1-7-4-16,-7 0-252 16,3-7 136-16,-7-3-352 15,-4-4 264-15</inkml:trace>
          <inkml:trace contextRef="#ctx0" brushRef="#br0" timeOffset="72052.9871">63 12811 748 0,'4'-7'276'0,"-4"7"-216"0,-4-3-16 0,4 3 100 16,4 10-88-16,-8 4-28 15,12-1-24-15,-8 22 12 16,8-4-8-16,-4 7-584 15,3-1 312-15</inkml:trace>
          <inkml:trace contextRef="#ctx0" brushRef="#br0" timeOffset="72469.7028">466 13313 404 0,'-19'-7'148'0,"19"7"-112"0,-8 0-12 0,4 0 196 16,4 0-124-16,0 0 44 15,4 0-88-15,7-3 76 16,5 3-72-16,15-7-8 15,4 7-32-15,7-3 8 16,5 3-16-16,-1-4-40 16,-3-3 20-16,3 7-456 15,-7 0 256-15</inkml:trace>
          <inkml:trace contextRef="#ctx0" brushRef="#br0" timeOffset="72799.0781">1352 13165 216 0,'-7'11'80'0,"7"-11"-60"0,-8 24-8 16,8-7 116-1,0 0-72-15,-8 14 92 16,16 0-84-16,-20 28 64 16,12 2-72-16,-11 19 48 0,3-8-60 0,-11 0 92 15,7-13-76-15,-15-8 88 16,-8-13-88-16,4-17 24 16,-8 3-48-16,-15-17-12 15,16 0-16-15,-13-28-60 16,12 0 28-16,1-37-456 15,15-4 264-15</inkml:trace>
          <inkml:trace contextRef="#ctx0" brushRef="#br0" timeOffset="72905.3608">1465 12756 404 0,'19'3'148'0,"-19"-3"-112"16,12 11-12-16</inkml:trace>
        </inkml:traceGroup>
        <inkml:traceGroup>
          <inkml:annotationXML>
            <emma:emma xmlns:emma="http://www.w3.org/2003/04/emma" version="1.0">
              <emma:interpretation id="{54B7AD7F-9935-4F6E-9E1D-A2AE658DC426}" emma:medium="tactile" emma:mode="ink">
                <msink:context xmlns:msink="http://schemas.microsoft.com/ink/2010/main" type="inkWord" rotatedBoundingBox="12422,13477 13239,13402 13315,14227 12498,14302"/>
              </emma:interpretation>
            </emma:emma>
          </inkml:annotationXML>
          <inkml:trace contextRef="#ctx0" brushRef="#br0" timeOffset="73444.2943">2018 12680 372 0,'-7'-10'140'0,"7"10"-112"0,-20 27-4 16,5-6 92 0,15 0-68-16,-20 23 104 0,16 4-88 0,-11 21 32 15,7 4-56-15,-3 2 20 16,3-13-32-16,8-7 52 16,-12-13-44-16,12-11 20 15,-4-11-36-15,8-6 72 0,-4-21-56 16,-4-14-12-1,8-13-168-15,8-18 76 16,7-3-164-16,-3 7 128 16,15 10 24-16,15 11 52 15,-3 13 40-15,-5 14-8 16,-7 14-8-16,-11 6 0 0,-12 1 84 31,3 0-48-31,-22-1 72 0,-9 1-64 16,-7-7 20-16,0-7-40 15,0 0-36-15,-4-11 8 16,12 1 36-16,-9 6-16 0,21 4-28 16,-5 3 8-16,12 11 28 15,0 3-12-15,12 0 8 16,7-3-8-16,12-1 12 16,0 1-12-16,0-4 24 15,4-6-20-15,-4-1-12 16,-12-3-4-16,4 0 4 15,-11-7 0-15,7 0-56 16,-7 0 32-16,-4 0-280 16,-1 0 168-16</inkml:trace>
          <inkml:trace contextRef="#ctx0" brushRef="#br0" timeOffset="73717.0206">2452 12508 456 0,'0'-10'168'0,"-8"17"-128"16,8 13-16-16,-4-6 168 0,4 7-112 15,-7 6 20-15,7-3-60 16,0 0-16-16,0 0-16 16,7-6-16-16,-3-5 4 0,4-2-180 15,3-1 96-15</inkml:trace>
          <inkml:trace contextRef="#ctx0" brushRef="#br0" timeOffset="73879.6492">2638 12450 716 0,'-8'20'264'0,"8"-6"-204"0,-8 17-16 0,8-14-16 16,8 4-24-16,0 6-136 16,-1 1 76-16,9 6-456 15</inkml:trace>
        </inkml:traceGroup>
      </inkml:traceGroup>
    </inkml:traceGroup>
    <inkml:traceGroup>
      <inkml:annotationXML>
        <emma:emma xmlns:emma="http://www.w3.org/2003/04/emma" version="1.0">
          <emma:interpretation id="{3B733759-BDC4-4001-B8A8-6DFEC8E3786B}" emma:medium="tactile" emma:mode="ink">
            <msink:context xmlns:msink="http://schemas.microsoft.com/ink/2010/main" type="paragraph" rotatedBoundingBox="15715,13562 20766,13221 20891,15068 15839,154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73474D0-884C-468E-8F53-0AD847CD5D94}" emma:medium="tactile" emma:mode="ink">
              <msink:context xmlns:msink="http://schemas.microsoft.com/ink/2010/main" type="line" rotatedBoundingBox="15715,13562 20766,13221 20891,15068 15839,15408"/>
            </emma:interpretation>
          </emma:emma>
        </inkml:annotationXML>
        <inkml:traceGroup>
          <inkml:annotationXML>
            <emma:emma xmlns:emma="http://www.w3.org/2003/04/emma" version="1.0">
              <emma:interpretation id="{B2C7C224-2C75-4B30-9C26-5D9563972DED}" emma:medium="tactile" emma:mode="ink">
                <msink:context xmlns:msink="http://schemas.microsoft.com/ink/2010/main" type="inkWord" rotatedBoundingBox="15727,13747 17341,13638 17412,14697 15799,14805"/>
              </emma:interpretation>
            </emma:emma>
          </inkml:annotationXML>
          <inkml:trace contextRef="#ctx0" brushRef="#br0" timeOffset="108862.0738">5448 13056 280 0,'0'-24'104'0,"4"10"-84"0,-8-10 0 15,4 11 84-15,0-5-60 16,0-2 36-16,0-1-48 15,0 0 24-15,4 4-28 16,-4 3 8-16,0 4-20 16,0 3-24-16,0 4 0 15,-4 6 20-15,0 4-4 16,-3 7 16-16,3 10-16 0,-8 10 24 16,0 11-20-16,1 7 56 15,-9-1-36-15,9 8 4 0,-5 13-24 16,-7 18 28-16,4 2-24 15,-1-9 12-15,1-7-16 16,7-25 20-16,-7-9-20 16,11-11 100-16,-7-11-60 15,11-3 20-15,-8-13-40 16,8-8 4-16,1-6-20 16,3-10-8-16,3-11-4 15,13-11-16-15,-4-13 8 16,15 4-104-16,0-1 60 15,4 14-16-15,4 0 40 0,-4 11 12 16,11 3 12-16,-15 6-28 16,4 8 16-16,-11 3-12 15,-9 7 12-15,-3 7 36 16,-8 10-16-16,-4 7 28 16,-4 7-24-16,-11 0-20 15,0-3 0-15,-8-7 4 16,-8-1 4-16,4-3-28 15,-8-6 16-15,12-4 4 16,8 3 8-16,11 0-44 16,8 7 24-16,11 4 60 15,16 7-20-15,1 3 48 16,3 0-40-16,3 0 4 0,-3-4-20 16,-4 1-8-16,1-4 0 15,-1-4 4-15,-8-2-4 16,-11-5 40-16,3-6-20 15,-3 0 48-15,-8-7-40 16,0 0-24-16,0 0-8 16,8 0 0-16,3 0 0 15,-3-7-116-15,12 0 64 16,-1 0-260-16,0-3 172 16</inkml:trace>
          <inkml:trace contextRef="#ctx0" brushRef="#br0" timeOffset="109193.2805">5975 12881 436 0,'-12'7'160'0,"8"6"-124"0,-4 11-8 15,4-6 116-15,1 2-84 16,-1 11 44-16,-4-3-60 16,0-1-8-16,1-3-20 15,-1 1 8-15,0-5-16 0,0-6 16 0,1 0-16 16,3-4 32-16,0-3-24 15,0-4-156-15,4-3 76 16,12 0-476 0</inkml:trace>
          <inkml:trace contextRef="#ctx0" brushRef="#br0" timeOffset="110467.3659">6551 13607 592 0,'0'0'220'0,"4"-7"-172"0,4 3-12 0,0 4 112 16,3 0-88-16,5-3 28 0,3 3-52 16,4 0 4-16,1 0-24 15,3 0-156-15,4 3 72 0</inkml:trace>
          <inkml:trace contextRef="#ctx0" brushRef="#br0" timeOffset="109373.258">6218 12722 572 0,'-7'0'208'0,"3"4"-160"0,0 3-12 0,4 0 24 0,0 10-40 16,-4 7 16-1,8 4-20-15,0 13 28 0,-4 4-28 16,0 3 12-16,-4 0-16 16,-4-7-184-16</inkml:trace>
          <inkml:trace contextRef="#ctx0" brushRef="#br0" timeOffset="110293.7076">6571 13363 644 0,'-8'-21'236'0,"16"21"-180"0,-8-4-20 15,0 4 148-15,0-3-108 16,7 0-12-16,5-1-40 16,7 1-20-16,1-1 0 15,7-3 12-15,-8 7-8 0,12 0 16 16,-4 0-16-16,0 0-260 0,1 7 140 15</inkml:trace>
        </inkml:traceGroup>
        <inkml:traceGroup>
          <inkml:annotationXML>
            <emma:emma xmlns:emma="http://www.w3.org/2003/04/emma" version="1.0">
              <emma:interpretation id="{CD9FFEFB-2C82-456A-852F-2FAD51C5C246}" emma:medium="tactile" emma:mode="ink">
                <msink:context xmlns:msink="http://schemas.microsoft.com/ink/2010/main" type="inkWord" rotatedBoundingBox="17846,13418 20766,13221 20891,15068 17970,1526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2334.9507">8479 12805 456 0,'4'-14'168'0,"-4"11"-128"0,4-4-16 0,-4 4 44 15,0-4-44-15,-4 7 24 16,4 0-28-16,-8 0 0 16,1 7-12-16,-5 3 28 15,0 7-20-15,-3 14 40 0,-1 10-32 0,5 1 40 16,-1 2-36-16,1 1-16 16,7-4-4-16,4-6 8 15,4-11-8-15,-1-3 48 16,5-8-28-16,8-2 20 15,-5-8-28-15,5-6 16 16,-5-4-20-16,-3-4-68 16,8-9 24-16,-9-1-60 15,-3-3 52-15,-4 7 0 16,4 6 20-16,-8 8-40 31,4 3 28-31,0 17 84 0,4 7-28 16,4 0 36-16,3-3-36 15,17-4 0-15,14 0-16 16,5-3 44-16,3-7-28 0,0-3 12 16,-3-4-24-16,-12-7 44 0,-12-7-32 15,-12-10 4-15,-7-14-20 16,-12-10 12-16,-7-11-16 16,-4 1-40-16,-1 6 20 15,1 11-16-15,7 13 16 16,8 15-36-16,12 9 28 15,12 11 8-15,3 10 8 16,0 7-272-16,0 4 152 16,-3-1-416-1</inkml:trace>
          <inkml:trace contextRef="#ctx0" brushRef="#br0" timeOffset="112944.3573">8522 13459 476 0,'0'38'176'0,"8"-28"-136"0,3 0-12 16,-3-10 136-16,3 0-96 15,5-3 60-15,3-7-72 16,5-4-8-16,3-10-28 16,8 0-12-16,3-7-4 0,-3-7-4 15,8 3 0-15,-1 1-20 16,-3-4 12-16,-8 0 4 15,0-6 4-15,-8-8-36 16,0-7 20-16,-3 1-4 16,-5-1 12-16,-3 11 44 15,-4 7-24-15,-1 10 52 0,-3 4-36 16,0 9-40-16,0 8 4 16,-4 7-8-16,0 9 8 15,0 8 24-15,4 17-8 16,-4 7 24-16,0 7-20 15,0 3 12-15,0-7-12 16,0-3 0-16,0-7-4 16,0-3 28-16,-4-4-20 15,8-7 4-15,3-10-12 16,1-4 56-16,4-3-36 0,3-10 8 16,9-14-24-16,-1-11-16 15,0-16 0-15,0-4-84 16,-3 0 48-16,-5 10 24 15,-3 7 12-15,-5 11-40 16,-3 9 28-16,-4 1 20 16,-4 17 0-16,1 17 36 15,-1 7-24-15,0 21 32 16,0 0-32-16,4 0-4 16,0 3-8-16,8-4 28 15,3-13-16-15,1-6 40 16,-4-5-32-16,-1-3 40 15,1-3-36-15,-4-4 48 16,-4-10-44-16,0 0-376 16,8-6 184-16</inkml:trace>
          <inkml:trace contextRef="#ctx0" brushRef="#br0" timeOffset="113380.0839">9687 12774 632 0,'0'-17'236'0,"8"13"-184"0,-1 4-16 0,-3 4 28 16,4 6-44-16,0 14 8 15,0 14-16-15,-5 14-8 16,-3 6 0-16,8 1 12 0,-8-18-8 16,-4 0 16-16,-3-6-16 0,-13-8 40 15,1-10-24-15,0-3 40 16,-1-14-36-16,-3 0 48 15,-4-14-44-15,7-13-8 16,17-14-12-16,-1-14-28 16,0-4 8-16,12 4 12 15,11 0 0-15,0 14-56 16,5 6 28-16,10 8-16 16,17 6 24-16,15 4 80 15,7 7-36-15,-3 6 20 16,-8 1-32-16,-8 13 36 15,-8 0-28-15,-7-3-112 16,-8 4 48-16,-8 6-628 16,-11-3 368-1,-8-1 20-15</inkml:trace>
          <inkml:trace contextRef="#ctx0" brushRef="#br0" timeOffset="111653.6372">7322 13504 488 0,'0'27'180'0,"7"4"-140"0,-3 24-12 0,12-27 120 15,-8 13-88-15,11 4 8 16,0 10-40-16,5 7 0 15,6 13-16-15,1-16 0 0,-7-4-4 16,-5-21 92-16,-3 1-56 16,-5-18 68-16,1-14-60 15,-1-16 16-15,-3-22-40 0,4-16-8 16,3-4-12-16,1 0 4 16,3-21-8-16,0-21-108 15,5-26 56-15,-5 9-120 16,0-10 92-16,8-10 20 15,-3-4 36-15,-1 21 16 16,0 18 4-16,-4 13 0 16,1 17 0-16,3 0 68 15,8 3-36-15,4 15-20 16,0 3-12-16,3 17-8 16,1 0 0-16,-4 14 8 15,-4 6 0-15,-4 4-20 16,-4 4 12-16,-3-1 20 15,-9 4-4-15,-3 0-12 16,0 0 0-16,-8 0 48 16,0 0-24-16,0 0 8 15,11 14-8-15,1 3-12 16,7 1 16-16,16-1-16 16,12-3 4-16,22-1-4 15,44-13 12-15,26 7-12 16,16-7 4-16,23 0-4 15,-12-3-8-15,-19-1 4 16,-7-3 12-16,-5-3-8 16,-15-4 16-16,-23-3-16 15,-16 0 16-15,-19 0-16 0,-19 0 16 16,-12-1-16-16,-12 5 48 16,-7 6-28-16,-12 7-48 15,-12 10 8-15,-7 7-324 16,-12 11 184-16</inkml:trace>
          <inkml:trace contextRef="#ctx0" brushRef="#br0" timeOffset="113935.129">8239 13497 508 0,'0'-7'188'0,"0"7"-148"0,4 0-8 16,-4 0 52-16,8 0-52 16,0-4 40-16,-1 1-40 15,5 3 60-15,-4 0-52 16,-4-7 80-16,11 10-68 0,-11-9 36 16,4 6-52-16,7 6 24 0,-3-2-32 15,-5 3-16-15,13 0-8 16,-1 0 40-16,8-1-24 15,12-6-8-15,27-6-8 16,31-1 12-16,19 0-8 16,27-7-40-16,35 4 20 15,-19 13 20-15,-1 4-4 16,-7 0 52-16,-7 0-28 16,-24-4-4-16,-27 4-16 15,-20-3 20-15,-26-4-16 0,-16-4 56 16,-24 4-36-16,-14 0-24 15,-13 0-8-15,-15 4-380 16,-3 2 208-16</inkml:trace>
          <inkml:trace contextRef="#ctx0" brushRef="#br0" timeOffset="114400.8625">8847 13734 696 0,'-8'-10'256'0,"12"10"-196"0,12-4-20 0,-9 1 112 16,17 3-92-16,-1-4 0 15,8 1-36 1,-4 3 0-16,0 3-12 0,0 4-24 0,4 0 4 16,-12 7 4-16,1 3 4 15,-13 0 32-15,1 8-16 16,-16 2 32-16,-11 4-32 16,0 0 12-16,-1-3-16 15,-14-4 20-15,-1-4-20 16,4-3-32-16,11-3 12 0,1 0 8 15,11 0 4-15,16-1 24 16,11 1-16-16,8 3 32 16,16 1-28-16,15-1 20 15,4 0-20-15,8 0 44 16,-8 0-32-16,-12-3 20 16,-7-7-28-16,-20 0-176 15,-12-14 84-15,-14 0-344 16,-13-7 232-16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06.5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60BF92-1B64-4B0B-9FBF-D2167BED0A30}" emma:medium="tactile" emma:mode="ink">
          <msink:context xmlns:msink="http://schemas.microsoft.com/ink/2010/main" type="inkDrawing" rotatedBoundingBox="18981,3837 20336,3791 20337,3801 18982,3846" semanticType="underline" shapeName="Other">
            <msink:sourceLink direction="with" ref="{B8C15A61-3DEC-4B15-8F4F-82D8EF8AFD52}"/>
          </msink:context>
        </emma:interpretation>
      </emma:emma>
    </inkml:annotationXML>
    <inkml:trace contextRef="#ctx0" brushRef="#br0">8398 2884 652 0,'-12'0'244'16,"12"0"-192"-16,20 3-12 0,-9-3 100 16,1 3-84-16,11-3 48 15,8 0-60-15,43-3 36 16,11 0-44-16,39-4 8 16,0 0-28-16,23 0 64 15,-16 7-48-15,1-4 40 16,-24 4-40-16,-11-3-160 15,-16 0 68-15,-15-4-180 16,-19 3 136-16,-20 1-532 0,-12 6 352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49.0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A8257F-64A3-4B45-A5F8-2FE6D0635C0B}" emma:medium="tactile" emma:mode="ink">
          <msink:context xmlns:msink="http://schemas.microsoft.com/ink/2010/main" type="inkDrawing" rotatedBoundingBox="20057,4869 20648,4836 20660,5047 20069,5081" semanticType="callout" shapeName="Other">
            <msink:sourceLink direction="to" ref="{AE3B1974-F138-4FEC-BCE2-523479E5F1B8}"/>
          </msink:context>
        </emma:interpretation>
      </emma:emma>
    </inkml:annotationXML>
    <inkml:trace contextRef="#ctx0" brushRef="#br0">9993 3936 312 0,'8'0'112'0,"-8"0"-84"0,11-3-12 0,1 0-4 15,-4 6-12-15,-1-6 8 16,5 3-4-16,-12-4 8 15,4 8-8-15,-8-4 76 16,0 3-44-16,-8-3 84 16,1 3-68-16,-16-3 36 15,11 0-52-15,-15 0-12 16,4 4-12-16,-12-1 16 16,12 1-16-16,-19-4-4 15,15 3-4-15,-12-3 20 16,12 0-12-16,-11-7 48 15,3 7-32-15,-7-7 12 16,11 1-24-16,0-1 0 16,12 3-8-16,7 1-24 15,8 6 8-15,12 1-4 16,8 6 4-16,11 0 16 16,4 8-4-16,0 2 8 15,0 4-8-15,1-10 96 16,-9 10-56-16,8-10 16 15,-11 10-36-15,-1-10-504 16,4 6 256-16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48.5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362A31-C4AB-4B43-A90A-AA7CB36D18C8}" emma:medium="tactile" emma:mode="ink">
          <msink:context xmlns:msink="http://schemas.microsoft.com/ink/2010/main" type="inkDrawing" rotatedBoundingBox="20258,4746 21605,5267 21486,5575 20139,5054" semanticType="callout" shapeName="Other">
            <msink:sourceLink direction="with" ref="{815A31F6-BCF1-447C-8CDF-0F045013E7CE}"/>
          </msink:context>
        </emma:interpretation>
      </emma:emma>
    </inkml:annotationXML>
    <inkml:trace contextRef="#ctx0" brushRef="#br0">10922 4281 416 0,'15'17'152'0,"-3"3"-116"0,3 11-12 16,-11-17-24-1,0 3-4-15,-8 4 100 16,4 0-52-16,-11-1 96 0,3 1-80 16,-11-4 8-1,-1 4-44-15,-18-14 40 16,-1 0-36-16,-42-11 4 0,11 1-20 0,-23-15 12 15,8 1-16 1,-24-31-4-16,17 3 0 16,-21-20 20-16,16 7-12 15,1-4 4-15,22 17-8 0,-3 0 28 16,26 11-20-16,1-4-32 16,15 10 8-16,4 1 0 15,12 10 8-15,-4-1-20 16,19 5 12-16,-8-5-4 15,12 12 4-15,0 2-12 16,4 4 12-16,4 4-4 16,-4 2 4-16,7 1 16 15,-3 4-4-15,0-1-92 16,7 0 52-16,-11 1-184 16,4-1 124-16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20.7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F6ED3B-CCAF-4569-BA08-B5696FB7EDD5}" emma:medium="tactile" emma:mode="ink">
          <msink:context xmlns:msink="http://schemas.microsoft.com/ink/2010/main" type="inkDrawing" rotatedBoundingBox="10094,9633 15806,8785 15997,10073 10285,10921" semanticType="callout" shapeName="Other"/>
        </emma:interpretation>
      </emma:emma>
    </inkml:annotationXML>
    <inkml:trace contextRef="#ctx0" brushRef="#br0">1 462 436 0,'-7'-10'160'0,"7"10"-124"0,4 14-8 16,-1-1 116-1,1 8-84-15,4 27 80 16,0 7-80-16,7 42 20 0,5 2-44 0,11 15-12 16,0-11-16-16,11-7 28 15,1-20-20-15,-1-10 76 16,1-8-56-16,-8-20 76 15,0-7-64-15,-4-28 44 16,-4-3-52-16,0-17-4 16,0-4-20-16,4-37-20 15,0 3 0-15,0-45-192 16,0 0 108-16,0-41-112 16,-4 17 112-16,-4-13 40 15,-4 23 28-15,-3 11 56 16,-1 24-24-16,-3 7 68 15,0 20-44-15,-5 0 44 16,1 18-44-16,4-1-20 16,-5 11-8-16,-3 4-20 15,4 6 8-15,0-3 4 16,-1 17 0-16,1-7 0 16,4 7 0-16,-1 0 0 15,5 7 0-15,-4-7 32 16,3 7-16-16,0 0 12 15,1-4-16-15,3 4 20 16,5 0-20-16,7 0-4 16,-1 3-4-16,13-3 28 15,4 3-16-15,34-3 12 16,4 0-16-16,47-4 20 0,-5 1-20 16,67-8 4-16,-8 1-8 15,77-4 28-15,-19 0-20 0,85-7 64 16,-39 7-44-16,66-10 36 15,-46 10-40-15,23 1 16 16,-43-1-28-16,-15 3 28 16,-46 4-32-16,-13-3 32 15,-38 3-32-15,-11 0 12 16,-36 0-16-16,-30 0 12 16,-23 7-16-16,-40-4-328 15,-11 1 172-15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36.3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C61F1D-9B71-47E6-B07F-761428C1E258}" emma:medium="tactile" emma:mode="ink">
          <msink:context xmlns:msink="http://schemas.microsoft.com/ink/2010/main" type="inkDrawing" rotatedBoundingBox="21250,8506 21417,11258 21319,11264 21152,8512" semanticType="callout" shapeName="Other">
            <msink:sourceLink direction="with" ref="{F192E204-EFF3-429A-8117-F901CB40CA60}"/>
            <msink:sourceLink direction="with" ref="{CCD8E2C0-B2FC-4ECE-964C-AECD75CC768C}"/>
          </msink:context>
        </emma:interpretation>
      </emma:emma>
    </inkml:annotationXML>
    <inkml:trace contextRef="#ctx0" brushRef="#br0">0 100 320 0,'4'-20'120'0,"-4"20"-96"0,7-18-4 0,-3 8 124 15,0 7-84-15,0-8 52 16,0 4-64-16,0-3 12 15,0 7-40-15,0-4 0 16,-1 3-12-16,1 1-32 16,0 3 12-16,0-4 4 15,0 8 8-15,-4-4 0 16,8 7 0-16,-4 0-20 16,3 6 12-16,1 5-4 15,0 2 4-15,-4 15 8 16,0-1 0-16,-4 14 24 15,0 4-12-15,-4 6 12 16,8-3-12-16,-4 18 0 16,3-1-4-16,-3 31 12 15,12-6-12-15,-12 13 16 16,8-17-16-16,-8 24 16 16,7-11-16-16,-7 18-12 15,0-14 0-15,-7 14 12 16,7-17-4-16,-4 20 24 15,4-13-16-15,4-4 40 16,3-11-28-16,13 5 12 16,-9-15-20-16,9 8 36 0,-1-11-28 15,-3 0-4-15,-5-18-12 16,-3-6 12-16,0-13-12 0,-8-8-4 16,4-10 0-16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37.0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FE353E-F81F-42CC-B50E-2065F9C3E0F9}" emma:medium="tactile" emma:mode="ink">
          <msink:context xmlns:msink="http://schemas.microsoft.com/ink/2010/main" type="inkDrawing" rotatedBoundingBox="20228,9539 24440,9522 24441,9561 20229,9578" semanticType="callout" shapeName="Other">
            <msink:sourceLink direction="with" ref="{15AA0D85-EF1D-4901-A25F-E94979BC6653}"/>
            <msink:sourceLink direction="with" ref="{42B47011-46E6-48FA-9699-70983B24B569}"/>
          </msink:context>
        </emma:interpretation>
      </emma:emma>
    </inkml:annotationXML>
    <inkml:trace contextRef="#ctx0" brushRef="#br0">-3 52 312 0,'-8'-4'112'0,"8"4"-84"0,11-3-12 0,-7-1 12 16,4 8-20-16,4-4 84 15,-1 0-48-15,5 0 40 16,-1 0-48-16,12-4 52 15,4 1-52-15,20 3 36 16,-1 0-40-16,16-7 36 16,0 10-40-16,11-6 12 15,-7 3-24-15,26-3-8 16,-3-1-4-16,27-3-4 16,-7 7 0-16,38-3 52 15,-4 3-28-15,50 0 16 16,-15 0-24-16,35 0 20 15,-31 0-24-15,34-4 48 16,-26 8-32-16,30-1-4 16,-22 1-16-16,11-4 12 15,-43-4-12-15,16 1-4 16,-35 3 0-16,-16 0-4 16,-15 3 0-16,-19-3 32 15,-24 4-16-15,-19-4-12 16,-3 3-8-16,-21-3 28 15,-7 0-12-15,-11 0-4 16,-4 0-4-16,-12 0-244 16,0 7 132-16,-12 0-476 15,12-4 328-15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37.7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0FB6EF-CDF2-46B8-9F6C-EE3B1209BB84}" emma:medium="tactile" emma:mode="ink">
          <msink:context xmlns:msink="http://schemas.microsoft.com/ink/2010/main" type="writingRegion" rotatedBoundingBox="23899,9086 25144,9181 25096,9808 23852,9714"/>
        </emma:interpretation>
      </emma:emma>
    </inkml:annotationXML>
    <inkml:traceGroup>
      <inkml:annotationXML>
        <emma:emma xmlns:emma="http://www.w3.org/2003/04/emma" version="1.0">
          <emma:interpretation id="{0AEDBB72-82A6-43DB-98E7-63DA7E1515CA}" emma:medium="tactile" emma:mode="ink">
            <msink:context xmlns:msink="http://schemas.microsoft.com/ink/2010/main" type="paragraph" rotatedBoundingBox="23899,9086 25144,9181 25096,9808 23852,9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F1FF2-FF64-49BC-9BB8-61592C83E709}" emma:medium="tactile" emma:mode="ink">
              <msink:context xmlns:msink="http://schemas.microsoft.com/ink/2010/main" type="line" rotatedBoundingBox="23899,9086 25144,9181 25096,9808 23852,9714"/>
            </emma:interpretation>
          </emma:emma>
        </inkml:annotationXML>
        <inkml:traceGroup>
          <inkml:annotationXML>
            <emma:emma xmlns:emma="http://www.w3.org/2003/04/emma" version="1.0">
              <emma:interpretation id="{15AA0D85-EF1D-4901-A25F-E94979BC6653}" emma:medium="tactile" emma:mode="ink">
                <msink:context xmlns:msink="http://schemas.microsoft.com/ink/2010/main" type="inkWord" rotatedBoundingBox="23899,9086 25144,9181 25096,9808 23852,9714">
                  <msink:destinationLink direction="with" ref="{21FE353E-F81F-42CC-B50E-2065F9C3E0F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 5 364 0,'-35'-7'132'0,"35"7"-100"0,-35 0-12 16,24 0 124 0,3 3-84-16,-12-3 64 15,17 4-72-15,-5-1 40 16,4 1-52-16,0-1 8 16,8 4-32-16,11 3 20 15,9 1-24-15,14 2 4 16,5 1-8-16,11 3 20 15,0 4-16-15,4 0-4 16,-11-1-4-16,-1 1-24 16,-7-4 12-16,-12-3-12 15,-7 3 8-15,-1-6 24 0,-11-1-4 16,-1-7 32-16,-3 4-24 0,-4 0-4 16,-4 3-8-16,-7-3-32 15,-1 4 16-15,-7-1 4 16,-1 0 8-16,-7 7 8 15,4 1-4-15,-8 6-12 16,4-7 4-16,-8 4 12 16,8-4-4-16,0-10 60 15,12 6-36-15,-9-19 76 16,13-1-56-16,-5-14 52 16,8 4-56-16,-3-14 24 15,3 3-40-15,4-10-36 16,4 7 4-16,-8-10-8 15,8 7 4-15,-3-4 8 16,3 7 0-16,-4 3 8 16,0 8-4-16,-4 3-92 15,8 10 52-15,-8 3-308 16,8 8 192-16</inkml:trace>
          <inkml:trace contextRef="#ctx0" brushRef="#br0" timeOffset="2372.5417">778-136 300 0,'-19'-14'112'0,"19"11"-88"0,-4 3-8 0,4 0 48 16,-4 10-40-16,-4 7 104 16,8 18-72-16,-11 13 28 15,11 14-48-15,-4-7 20 16,4 0-28-16,0-11-16 15,0 1-8-15,0-14 28 0,0 0-16 0,0-7 32 16,0-10-32-16,-4 3 84 16,4-17-56-16,4-3-4 15,0-11-24-15,7 0 32 16,5-17-24-16,11-10-112 16,4-21 48-16,4-7-124 15,0 7 88-15,-4 14-4 16,-8 14 48-16,4 10 36 15,-8 13 0-15,-11 8-16 16,4 13 4-16,-12 4 4 16,0 3 4-16,-4 4 16 15,-8-4-8-15,-11 4 32 16,-4-4-24-16,0-3 4 16,-4-1-12-16,4-2 20 15,3-4-16-15,1 3-12 0,12 0-4 16,7 7-48-1,0 7 24-15,4 4-4 0,8-4 20 16,3 4 52-16,5-4-20 16,7 0 52-16,4-4-40 15,0-2 4-15,0-1-24 16,0-3 36-16,0-4-24 16,-3-3 4-16,-9-4-16 15,-3 1-32-15,3-11 8 16,-3 0-12-16,-12 0 12 15,11-3 8-15,-3 10 4 16,0-7-28-16,0 7 16 0,3-7-12 16,16 0 40-1,0 4-8 1,-7-4-4-16,3 0 32 16,-7 3-20-16,-5-2-12 15,-15-1-8-15,-7 0 28 16,-13 0-12-16,9 3-32 15,-8 1 12-15,3 0-36 16,1 6 28-16,4 4-12 16,11 3 16-16,15 4 60 15,9 0-24-15,18 3 0 16,17-3-16-16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12.9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E810F3-DB41-488D-A43C-8D5B7AA2747C}" emma:medium="tactile" emma:mode="ink">
          <msink:context xmlns:msink="http://schemas.microsoft.com/ink/2010/main" type="inkDrawing" rotatedBoundingBox="16286,4337 19019,4111 19023,4155 16289,4381" shapeName="Other"/>
        </emma:interpretation>
      </emma:emma>
    </inkml:annotationXML>
    <inkml:trace contextRef="#ctx0" brushRef="#br0">18 254 644 0,'-15'-17'236'0,"15"17"-180"0,-4-3-20 0,4-1 96 16,4 4-80-16,-4-3 68 15,8-1-68-15,3-3-12 16,5 7-24-16,3-7-12 16,8 7 0-16,0-3 20 15,0 3-12-15,12-3 4 16,4 3-8-16,22-4 36 16,5 1-20-16,58-14 32 15,4 6-32-15,69-13 4 16,0 7-16-16,51-4 20 15,-24 8-20-15,12-5-4 16,-42 8-4-16,-9-4 4 16,-30 4-4-16,-35-4-4 0,-24 14 4 15,-26-14 116-15,-24 11-64 0,-15-4 24 16,-8 4-48-16,-15-1-12 16,0 4-12-16,-5 0-228 15,1 7 124-15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42.9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92E204-EFF3-429A-8117-F901CB40CA60}" emma:medium="tactile" emma:mode="ink">
          <msink:context xmlns:msink="http://schemas.microsoft.com/ink/2010/main" type="inkDrawing" rotatedBoundingBox="21300,9601 21467,11852 21303,11864 21136,9613" semanticType="verticalRange" shapeName="Other">
            <msink:sourceLink direction="with" ref="{E813C7D3-40CD-47DB-B069-948C5971F528}"/>
            <msink:sourceLink direction="with" ref="{9949B032-EC8A-4169-AA54-396907623E2F}"/>
            <msink:destinationLink direction="with" ref="{87C61F1D-9B71-47E6-B07F-761428C1E258}"/>
          </msink:context>
        </emma:interpretation>
      </emma:emma>
    </inkml:annotationXML>
    <inkml:trace contextRef="#ctx0" brushRef="#br0">0 34 300 0,'15'-7'112'0,"-15"7"-88"0,19-10-8 15,-15 6 12 1,12 8-20-16,-9-8 48 15,5 4-28-15,-8-3 64 16,4-1-52-16,-8-2 52 16,0 6-52-16,0-4 40 15,-8 8-44-15,4-4-12 16,4 3-12-16,-4 0 16 0,4 1-16 0,0-1 12 16,4 1-12-16,0 3 0 15,-4 3-4-15,8 0 20 16,-1 1-16-16,1 2 4 15,-4 5-8-15,8 2-16 16,-5 1 4-16,-3 6 4 16,4 1 0-16,-4 6 0 15,0 1 0-15,-4 6 8 16,0 0-4-16,0-3 24 16,7 0-16-16,5 0 24 15,-4-7-24-15,3 7 12 16,-3-7-12-16,4 10-24 15,-4-3 4-15,-8 17 4 16,7-4 4-16,-7 11 16 16,0 0-8-16,0-3-12 15,0-1 0-15,0-9 12 16,0-5-4-16,0 1 8 16,0-7-8-16,0 13 8 15,0 1-8-15,0 10 16 16,0 0-12-16,0 3-12 15,0-6 0-15,0 3 12 16,0-11-4-16,0 1-12 16,0-7 4-16,0 10 12 0,0-4-4 15,0 8-4-15,0-4 4 0,0 0 12 16,4-7-8-16,4-3 40 16,0-7-24-16,-1-4 4 15,-3-6-16-15,0-4 0 16,0-4-4-16,0-9 48 15,0-1-32-15,-8-10 16 16,4 4-24-16,-4-8 0 16,4 1-8-16,-4-8-24 15,0 4 8-15,-3-10-136 16,3 3 76-16,-4-3-152 16,8 3 120-16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55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D643D0-0EB6-4F5A-8F26-D0C57361FE7E}" emma:medium="tactile" emma:mode="ink">
          <msink:context xmlns:msink="http://schemas.microsoft.com/ink/2010/main" type="writingRegion" rotatedBoundingBox="22032,6833 24730,6706 24753,7205 22055,7332"/>
        </emma:interpretation>
      </emma:emma>
    </inkml:annotationXML>
    <inkml:traceGroup>
      <inkml:annotationXML>
        <emma:emma xmlns:emma="http://www.w3.org/2003/04/emma" version="1.0">
          <emma:interpretation id="{B927A012-3125-4099-8DD8-1F67514FE666}" emma:medium="tactile" emma:mode="ink">
            <msink:context xmlns:msink="http://schemas.microsoft.com/ink/2010/main" type="paragraph" rotatedBoundingBox="22032,6833 24730,6706 24753,7205 22055,7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CB8908-91CF-41BE-B2F3-53FC8A6AF37F}" emma:medium="tactile" emma:mode="ink">
              <msink:context xmlns:msink="http://schemas.microsoft.com/ink/2010/main" type="line" rotatedBoundingBox="22032,6833 24730,6706 24753,7205 22055,7332"/>
            </emma:interpretation>
          </emma:emma>
        </inkml:annotationXML>
        <inkml:traceGroup>
          <inkml:annotationXML>
            <emma:emma xmlns:emma="http://www.w3.org/2003/04/emma" version="1.0">
              <emma:interpretation id="{D0AD077D-17A4-4CD9-9639-62BE63CEF99D}" emma:medium="tactile" emma:mode="ink">
                <msink:context xmlns:msink="http://schemas.microsoft.com/ink/2010/main" type="inkWord" rotatedBoundingBox="22032,6833 24730,6706 24753,7205 22055,73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11708 6159 488 0,'0'-3'180'0,"0"3"-140"0,11-10-12 0,-11 3 4 16,8 7-24-16,-8-7 48 15,8 3-28-15,-8-6 4 16,0 7-20-16,-4-8 12 15,4 4-16-15,-4-3 32 16,4 3-24-16,-8-3 32 16,4 3-32-16,-11-3-4 15,15 3-8-15,-12-3 20 16,5 6-12-16,-5-6 12 16,4 6-12-16,-7-3-24 15,3 4 4-15,1-4-4 16,-1 7 4-16,-4-7 32 15,9 7-12-15,-5-3-20 16,4 6 0-16,-11-3 32 16,11 0-16-16,-3 0-8 15,11 7-4-15,-8-3-4 16,4 2 0-16,-11 1 0 16,15 0 0-16,-8 4 0 15,4 2 0-15,-12 4 16 0,13 4-4 0,-5 3 24 16,0 0-16-16,8 4 32 15,0-4-28-15,-4 0-24 16,8-3 4-16,-4-4 36 16,0 0-20-16,8-7 24 15,-8 8-20-15,8-15 20 16,-5 7-24-16,13-6 40 16,-4 3-28-16,3-11 4 15,-3 4-16-15,15-7-76 16,-8 7 32-16,12-7-120 15,4 1 88-15,4-5-52 16,-1 1 68-16,-3 0-36 16,-4-4 48-16,-8-3-52 15,1 3 52-15,-9-3 8 16,-3 3 16-16,-12-3-8 16,7 6 12-16,-7 1 20 15,8 3-4-15,-16 0 60 16,8 7-40-16,0 0 32 15,8 4-32-15,-8 3 8 16,0 3-20-16,0 4 8 16,4 3-12-16,-4 4 20 15,8-1-20-15,-8-3 12 16,8 1-12-16,-5-8 20 16,5 4-20-16,-4-7 40 15,4 3-28-15,0-7 4 16,-1 1-16-16,1-8-88 0,0 1 44 0,-4-7-88 15,3 3 68 1,-3-11 20-16,4 12 16 16,0-12 32-16,-1 8-8 0,-3 3 24 15,4 7-20-15,0 0 24 16,3 7-24 0,1 0 4-16,0 7-8 0,3-14 48 15,1 7-32-15,-1-7 44 16,4 0-40-16,-3 0-120 15,-1-7 48-15,-7-4-116 16,4 8 92-16,-12-7-32 16,4 3 60-16,-8-14 24 15,4 11 12-15,-4 3 56 16,8-3-28-16,-4 10 88 16,0 10-64-16,0-3 20 15,4 3-36-15,7 4 24 16,1 0-32-16,-1-4 12 15,1 4-20-15,0-7 64 16,3-4-48-16,-3-6 32 16,-4-1-36-16,3-3-16 15,1 4-8-15,-4-7 20 16,-1-1-12-16,1-9-4 16,4 2-4-16,3-13-128 15,4 7 68-15,16-7-84 16,0 11 80-16,0-1-64 0,4 7 68 0,-1 1-92 15,-11 9 84-15,1 1 20 16,-1 3 28-16,-8 3 8 16,-3 4 0-16,-5 3 176 15,-11 7-96-15,0 4 56 16,-8 0-80-16,5 6 56 16,-1 4-64-16,-8-3 0 15,4-1-24-15,8-6 16 16,0 0-20-16,0-15 68 15,8 5-48-15,-4-15 16 16,0-3-32-16,4-6 20 16,3-4-24-16,1-14-4 15,-4 6-4-15,3-9 20 16,5 3-12-16,-9 0-20 16,5 7 0-16,0 7-12 15,3 10 8-15,-3 7-108 16,3 10 68-16,1 4-244 15,-1 7 168-15</inkml:trace>
          <inkml:trace contextRef="#ctx0" brushRef="#br0" timeOffset="855.3587">12974 6180 560 0,'15'0'208'0,"-15"0"-164"0,39-3-8 0,-28-1 12 16,5 8-32-16,-1-11 12 16,5 7-16-16,-1-14 12 15,4 7-16-15,-7-10 4 16,-1 10-4-16,-3-7 20 16,-12 4-16-16,-12 3-4 15,8 0-4-15,-19 0 4 16,15 7-4-16,-26-3 40 15,10 3-20-15,-7 3-76 16,-3 4 28-16,3 7 0 16,7 3 12-16,13 4 36 15,7 3-12-15,4 0 32 16,4 0-28-16,7-3 20 16,13-1-20-16,-1-6 44 15,4 0-32-15,0-7 40 16,4 0-40-16,-4-7-16 15,0 0-4-15,0-7-176 16,-7 3 92-16,-9-10-68 16,-3 1 84-16,-8-4-8 15,12 3 40-15,-12-3 16 16,7-4 8-16,-3 4 72 16,0 10-36-16,4 0 48 15,-4 14-44-15,7 7 52 16,1-1-52-16,-8 8 36 15,7 0-40-15,5-4 0 0,-5-3-20 16,13-8 80-16,-9 5-48 0,12-8-12 16,-3 1-20-16,-5-4-132 15,-8 0 64-15,1-4-84 16,-4 4 80-16,-8-3 4 16,0 6 36-16,0-3 4 15,4 0 8-15,11 0 16 16,1 0-4-16,7-3 32 15,12 3-20-15,3-4 12 16,5 1-16-16,0-7 12 16,-5 3-16-16,-3-14 32 15,-4 0-24-15,-4-10-24 16,0 4 4-16,-3-14 44 16,-1 6-20-16,-12-13-28 15,-3 7 4-15,-8-7 16 16,0 6-4-16,-4-2-20 15,0 13 4-15,-3 3 92 16,-5 11-44-16,0 3-52 16,12 14 4-16,-15 14-28 15,15 3 20-15,-12 24 16 16,12 4 4-16,-7 17 52 16,7 0-32-16,0 0 68 15,7-10-52-15,1-11 36 16,-4-7-44-16</inkml:trace>
          <inkml:trace contextRef="#ctx0" brushRef="#br0" timeOffset="1052.0242">13682 5953 756 0,'-8'-38'280'0,"8"38"-216"0,16-10-20 0,7 6 84 15,-8 4-80-15,13 0 8 16,-1 4-36-16,11-1 32 15,13 1-28-15,3-1 48 16,0 4-40-16,-4 0-8 16,-3-4-12-16,-12-3-336 15,-4 7 176-15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40.8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1C5962-E232-4261-95A9-2DE4CD94AD96}" emma:medium="tactile" emma:mode="ink">
          <msink:context xmlns:msink="http://schemas.microsoft.com/ink/2010/main" type="writingRegion" rotatedBoundingBox="20986,8105 21959,7659 22150,8078 21177,8523"/>
        </emma:interpretation>
      </emma:emma>
    </inkml:annotationXML>
    <inkml:traceGroup>
      <inkml:annotationXML>
        <emma:emma xmlns:emma="http://www.w3.org/2003/04/emma" version="1.0">
          <emma:interpretation id="{6D5249A1-FDDF-4C5C-9832-9856EDE6BA75}" emma:medium="tactile" emma:mode="ink">
            <msink:context xmlns:msink="http://schemas.microsoft.com/ink/2010/main" type="paragraph" rotatedBoundingBox="20986,8105 21959,7659 22150,8078 21177,8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BD2BBD-6F3A-4406-BB29-D104986D8E19}" emma:medium="tactile" emma:mode="ink">
              <msink:context xmlns:msink="http://schemas.microsoft.com/ink/2010/main" type="line" rotatedBoundingBox="20986,8105 21959,7659 22150,8078 21177,8523"/>
            </emma:interpretation>
          </emma:emma>
        </inkml:annotationXML>
        <inkml:traceGroup>
          <inkml:annotationXML>
            <emma:emma xmlns:emma="http://www.w3.org/2003/04/emma" version="1.0">
              <emma:interpretation id="{CCD8E2C0-B2FC-4ECE-964C-AECD75CC768C}" emma:medium="tactile" emma:mode="ink">
                <msink:context xmlns:msink="http://schemas.microsoft.com/ink/2010/main" type="inkWord" rotatedBoundingBox="20986,8105 21959,7659 22150,8078 21177,8523">
                  <msink:destinationLink direction="with" ref="{48892031-61A2-4227-AC98-C434D0BF9B13}"/>
                  <msink:destinationLink direction="with" ref="{08D952B0-0F12-42FA-A331-DEF0BBDC5D55}"/>
                  <msink:destinationLink direction="with" ref="{87C61F1D-9B71-47E6-B07F-761428C1E258}"/>
                </msink:context>
              </emma:interpretation>
              <emma:one-of disjunction-type="recognition" id="oneOf0">
                <emma:interpretation id="interp0" emma:lang="" emma:confidence="0">
                  <emma:literal>o tm</emma:literal>
                </emma:interpretation>
                <emma:interpretation id="interp1" emma:lang="" emma:confidence="0">
                  <emma:literal>am</emma:literal>
                </emma:interpretation>
                <emma:interpretation id="interp2" emma:lang="" emma:confidence="0">
                  <emma:literal>olm</emma:literal>
                </emma:interpretation>
                <emma:interpretation id="interp3" emma:lang="" emma:confidence="0">
                  <emma:literal>him</emma:literal>
                </emma:interpretation>
                <emma:interpretation id="interp4" emma:lang="" emma:confidence="0">
                  <emma:literal>ohm</emma:literal>
                </emma:interpretation>
              </emma:one-of>
            </emma:emma>
          </inkml:annotationXML>
          <inkml:trace contextRef="#ctx0" brushRef="#br0">10651 7236 384 0,'8'-6'140'0,"-8"6"-108"0,0 0-8 0,-4 0 4 15,0 13-20-15,-4 5 68 16,0 6-44-16,-7 3 24 16,7 4-36-16,-11-7 0 15,7 0-12-15,-3-3 64 16,3 0-40-16,1-8 40 16,3-2-40-16,4-8 16 15,8 4-28-15,11-7 8 16,8 3-16-16,12-6 0 15,0 3-4-15,0-3-16 16,0-1 4-16,-4-3 20 16,0 7-8-16,-8-7 24 15,-4 0-20-15,-11-6 24 16,0-1-24-16,-12-7-12 16,0 7-4-16,-8-10-4 15,1 7 0-15,-5 0 8 16,5 3 0-16</inkml:trace>
          <inkml:trace contextRef="#ctx0" brushRef="#br0" timeOffset="572.5266">11038 6865 352 0,'4'-11'132'0,"-4"11"-104"0,4 0-8 16,-4 0 8-1,0 0-20-15,0 0-20 0,0 0 4 0,-4 4 4 16,4-1 4-16,-4 1 52 16,4 3-28-16,-4 3 68 15,4 4-52-15,-4 3 28 16,4 7-40-16,-7 4 16 16,7-1-24-16,-4 8 16 15,0-5-20-15,-4 1 44 16,12-3-32-16,-8-7 28 15,4 3-28-15,-4-17 8 16,4 6-20-16,0-13 80 16,4 4-52-16,0-15-180 15,4-2 72-15</inkml:trace>
          <inkml:trace contextRef="#ctx0" brushRef="#br0" timeOffset="1051.4835">11321 6940 216 0,'0'0'80'0,"0"0"-60"0,11 7-8 16,-11-7 72 0,0 7-48-16,0 10 84 15,0-3-68-15,0 10 16 16,0 4-36-16,-4-4 4 15,4 0-20-15,-7 4 52 16,-1-4-36-16,8-14 36 16,0 4-36-16,-8-7 16 0,16-7-28 0,-8-7-8 15,0-7-8-15,8-3 12 16,7 0-8-16,-7-11 32 16,0 4-24-16,-5 3-32 15,5 11 8-15,-4-4-52 16,0 7 32-16,-4 14-36 15,0 0 32-15,-4 10 64 16,4 4-16-16,0-4 4 16,4 7-12-16,-4-3 28 15,0-4-20-15,8-3 48 16,7-7-36-16,-3-14 28 16,3 0-28-16,1-10-8 15,3 3-12-15,-3-10 20 16,3 10-16-16,-7-3-76 15,3 7 36-15,-11 13-44 16,0 11 40-16,-8 20 28 16,4 4 4-16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0:19.3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E2D88B-765D-4BE9-A5DE-CE74D371598F}" emma:medium="tactile" emma:mode="ink">
          <msink:context xmlns:msink="http://schemas.microsoft.com/ink/2010/main" type="writingRegion" rotatedBoundingBox="4040,4231 6807,4124 6875,5909 4109,6015"/>
        </emma:interpretation>
      </emma:emma>
    </inkml:annotationXML>
    <inkml:traceGroup>
      <inkml:annotationXML>
        <emma:emma xmlns:emma="http://www.w3.org/2003/04/emma" version="1.0">
          <emma:interpretation id="{9765768D-44C8-4D77-844F-E755B671AB19}" emma:medium="tactile" emma:mode="ink">
            <msink:context xmlns:msink="http://schemas.microsoft.com/ink/2010/main" type="paragraph" rotatedBoundingBox="4040,4231 6807,4124 6831,4750 4064,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A7243-D715-4C4D-85FE-F1F337070233}" emma:medium="tactile" emma:mode="ink">
              <msink:context xmlns:msink="http://schemas.microsoft.com/ink/2010/main" type="line" rotatedBoundingBox="4040,4231 6807,4124 6831,4750 4064,4856"/>
            </emma:interpretation>
          </emma:emma>
        </inkml:annotationXML>
        <inkml:traceGroup>
          <inkml:annotationXML>
            <emma:emma xmlns:emma="http://www.w3.org/2003/04/emma" version="1.0">
              <emma:interpretation id="{C1850348-8969-439F-88F3-52137979C91B}" emma:medium="tactile" emma:mode="ink">
                <msink:context xmlns:msink="http://schemas.microsoft.com/ink/2010/main" type="inkWord" rotatedBoundingBox="4040,4231 6340,4142 6364,4768 4064,4856"/>
              </emma:interpretation>
              <emma:one-of disjunction-type="recognition" id="oneOf0">
                <emma:interpretation id="interp0" emma:lang="" emma:confidence="1">
                  <emma:literal>70,</emma:literal>
                </emma:interpretation>
                <emma:interpretation id="interp1" emma:lang="" emma:confidence="1">
                  <emma:literal>&gt; 0,</emma:literal>
                </emma:interpretation>
                <emma:interpretation id="interp2" emma:lang="" emma:confidence="0">
                  <emma:literal>y 0,</emma:literal>
                </emma:interpretation>
                <emma:interpretation id="interp3" emma:lang="" emma:confidence="0">
                  <emma:literal>, 0,</emma:literal>
                </emma:interpretation>
                <emma:interpretation id="interp4" emma:lang="" emma:confidence="0">
                  <emma:literal>7 0,</emma:literal>
                </emma:interpretation>
              </emma:one-of>
            </emma:emma>
          </inkml:annotationXML>
          <inkml:trace contextRef="#ctx0" brushRef="#br0">197 89 384 0,'-4'-7'140'0,"8"11"-108"0,0-11-8 16,-4 3 76 0,4 4-60-16,-4-3 52 15,7 0-52-15,-14-4 24 16,7 7-36-16,-4-7 16 15,8 0-24-15,-4 0 28 16,0 4-32-16,0-4 32 16,0 3-32-16,0-3 12 0,0 7-16 0,-4-6-8 15,4 6 0-15,-4-4 4 16,4 4-4-16,-4-3 16 16,8 3-12-16,-4-4 32 15,0 4-24-15,-4-3 12 16,4 6-16-16,-8-3-8 15,0 4 0-15,-3-1-4 16,3 7 0-16,-11 1-28 16,3 2 16-16,-7 5 12 15,0 2 4-15,0 1-12 16,3 3 4-16,1 4 4 16,7 3 0-16,8 0 8 15,8 0-4-15,4-7-4 16,4 0 4-16,3-11 40 15,4 1-24-15,1-10 24 16,7-4-24-16,-8-11-16 16,8 4-8-16,-15-6-24 15,3 2 16-15,-3-2 40 16,-4 2-16-16,3-2-8 16,5 6-8-16,-12-4-24 15,4 4 16-15,-8 7-32 16,0 7 28-16,0 11 4 15,0 6 12-15,15 17 0 16,-3 0 0-16,15 4 24 16,4-4-12-16,7-6 4 15,9-11-8-15,7-4-8 0,-4-2 4 0,1-15 20 16,-9 0-12-16,-3-13 12 16,-8 3-12-16,-4-20 28 15,-4 3-24-15,-3-21 12 16,-1 4-16-16,-11-11 28 15,7 7-24-15,-11-3 4 16,4 14-12-16,3-8 20 16,-3 11-16-16,-8 0-32 15,8 11 12-15,-8-4-16 16,8 10 12-16,-4 0-432 16,15 7 244-16</inkml:trace>
          <inkml:trace contextRef="#ctx0" brushRef="#br0" timeOffset="317.3462">1010 120 860 0,'-43'-3'320'0,"43"3"-248"0,-31-4-20 16,23 1 92-1,1 3-88-15,7-4-20 16,0 8-24-16,7-4-56 16,13 3 24-16,26-3 8 0,8 4 8 0,16-4 4 15,-4 7 0-15,7-7 24 16,-3 3-12-16,8-3 4 16,-9-3-8-16,-3-1 36 15,-8 4-20-15,-8 0 40 16,-19-7-36-16,-3 0-32 15,-13 4 0-15,-11-4-380 16,-4 0 212-16</inkml:trace>
          <inkml:trace contextRef="#ctx0" brushRef="#br0" timeOffset="647.2224">1408-114 808 0,'-19'0'300'0,"19"0"-232"0,0 11-20 0,8-8-52 16,0 4-8-16,3 3 40 15,5 4-16-15,7 0 16 16,4-7-16-16,12 3 0 16,-4 4-4-16,-4-4 20 15,-4 4-16-15,-4 0 40 16,-8-1-28-16,-26 11 40 15,7-6-36-15,-23 9 4 16,-4 1-20-16,0 6 12 16,4-3-16-16,-4 0 16 15,15-7-16-15,-7-3-12 0,15 3 0 16,1-17 48-16,7 6-24 0,0-13-248 16,7 4 124-16,1-14-648 15,4 6 420-15</inkml:trace>
          <inkml:trace contextRef="#ctx0" brushRef="#br0" timeOffset="1021.2172">2136-128 768 0,'-15'-10'284'0,"15"10"-220"0,-20-3-20 0,9 10 84 15,7 3-80-15,-12 7 8 16,9 7-36-16,-13 11-12 16,13-1-4-16,-5 4 4 15,4 0-4-15,0 0-4 16,5-4 4-16,3-3-4 16,3 0 0-16,9-7 52 15,7-3-28-15,9-8-12 16,3-2-4-16,7-11 16 15,1-4-12-15,0-9 32 16,-5-1-28-16,-6-10 32 16,-9 0-32-16,-15-7 20 15,-4 0-20-15,-20-14 20 16,5 0-24-16,-16 4 40 0,8 6-28 0,-4 5-4 16,11 12-12-16,5 5-32 15,11 13 12-15</inkml:trace>
        </inkml:traceGroup>
        <inkml:traceGroup>
          <inkml:annotationXML>
            <emma:emma xmlns:emma="http://www.w3.org/2003/04/emma" version="1.0">
              <emma:interpretation id="{F5E20D9C-ECD3-4AA4-A654-CC87E409BA51}" emma:medium="tactile" emma:mode="ink">
                <msink:context xmlns:msink="http://schemas.microsoft.com/ink/2010/main" type="inkWord" rotatedBoundingBox="6781,4583 6824,4581 6831,4745 6787,4746"/>
              </emma:interpretation>
            </emma:emma>
          </inkml:annotationXML>
          <inkml:trace contextRef="#ctx0" brushRef="#br0" timeOffset="1172.6212">2729 292 696 0,'7'38'256'0,"-7"-38"-196"0,39 69-20 0,-43-38 92 15,12-7-80-15</inkml:trace>
        </inkml:traceGroup>
      </inkml:traceGroup>
    </inkml:traceGroup>
    <inkml:traceGroup>
      <inkml:annotationXML>
        <emma:emma xmlns:emma="http://www.w3.org/2003/04/emma" version="1.0">
          <emma:interpretation id="{80174FC3-0497-4366-804B-D6E65F764E9B}" emma:medium="tactile" emma:mode="ink">
            <msink:context xmlns:msink="http://schemas.microsoft.com/ink/2010/main" type="paragraph" rotatedBoundingBox="4348,5461 6792,5340 6819,5898 4376,6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A7EE24-06B3-4DCF-A529-A59F2A0FFC72}" emma:medium="tactile" emma:mode="ink">
              <msink:context xmlns:msink="http://schemas.microsoft.com/ink/2010/main" type="line" rotatedBoundingBox="4348,5461 6792,5340 6819,5898 4376,6019"/>
            </emma:interpretation>
          </emma:emma>
        </inkml:annotationXML>
        <inkml:traceGroup>
          <inkml:annotationXML>
            <emma:emma xmlns:emma="http://www.w3.org/2003/04/emma" version="1.0">
              <emma:interpretation id="{E3B95B7D-A42B-4087-871C-5BB38A7FB9DB}" emma:medium="tactile" emma:mode="ink">
                <msink:context xmlns:msink="http://schemas.microsoft.com/ink/2010/main" type="inkWord" rotatedBoundingBox="4348,5461 6792,5340 6819,5898 4376,6019"/>
              </emma:interpretation>
              <emma:one-of disjunction-type="recognition" id="oneOf1">
                <emma:interpretation id="interp5" emma:lang="" emma:confidence="0">
                  <emma:literal>Otto</emma:literal>
                </emma:interpretation>
                <emma:interpretation id="interp6" emma:lang="" emma:confidence="0">
                  <emma:literal>Foo</emma:literal>
                </emma:interpretation>
                <emma:interpretation id="interp7" emma:lang="" emma:confidence="0">
                  <emma:literal>For</emma:literal>
                </emma:interpretation>
                <emma:interpretation id="interp8" emma:lang="" emma:confidence="0">
                  <emma:literal>onto</emma:literal>
                </emma:interpretation>
                <emma:interpretation id="interp9" emma:lang="" emma:confidence="0">
                  <emma:literal>Onto</emma:literal>
                </emma:interpretation>
              </emma:one-of>
            </emma:emma>
          </inkml:annotationXML>
          <inkml:trace contextRef="#ctx0" brushRef="#br0" timeOffset="2120.7377">638 1386 624 0,'0'-24'228'0,"0"11"-176"0,0-11-16 0,0 17 44 15,8 3-52-15,-8-10 52 16,11 1-48-16,-11 2-8 16,8 4-12-16,4 7-20 15,-4 4 4-15,-8 10-16 16,7 10 12-16,-7 14 48 16,0 6-20-16,-11 15 16 15,3-4-20-15,-15-7 20 16,3-3-24-16,-14-14 12 15,3 0-12-15,-12-24 20 16,12-4-20-16,-8-24 12 16,12-3-12-16,-8-24 12 15,8 3-16-15,4-10-12 16,8 11 0-16,-1-8-24 16,12 14 16-16,4-7-12 15,8 14 12-15,11 1 0 16,5 9 4-16,18-3 24 15,1 10-8-15,11 0 48 16,-4 7-28-16,4 4 4 16,-7 3-20-16,3 0 28 15,-15 7-24-15,4 0 40 16,3-4-32-16,1 4-40 16,3 0 8-16</inkml:trace>
          <inkml:trace contextRef="#ctx0" brushRef="#br0" timeOffset="2433.0677">1219 1356 932 0,'-35'-4'348'0,"35"4"-272"0,-27-3-20 0,19-1 60 16,8 8-76-16,8-4-36 16,3 0-4-16,17 0-32 15,6 3 20-15,13-3 12 16,3 4 4-16,20-8 16 16,0 4-12-16,11-3 32 15,-4 6-24-15,-3-6 32 16,-12 3-32-16,-12 0-112 15,-11 0 52-15,-8-4-320 16,-12 1 204-16</inkml:trace>
          <inkml:trace contextRef="#ctx0" brushRef="#br0" timeOffset="2702.2817">1567 1208 664 0,'-27'-11'244'0,"27"11"-188"0,-15 4-16 0,11-4 156 15,4 0-116-15,4 0-24 16,11 7-36-16,1-1-44 16,7 1 12-16,8 4 32 15,0-1-12-15,0 0 0 16,0 7-4-16,-12 4-4 16,0 3 0-16,-22 11 44 15,-1 6-24-15,-16 7 16 16,9-3-20-16,-16 3 8 15,7-7-12-15,-7-6 36 16,16-8-24-16,3-10-144 16,8-3 64-16</inkml:trace>
          <inkml:trace contextRef="#ctx0" brushRef="#br0" timeOffset="3872.9739">2535 1190 404 0,'15'-10'148'0,"-15"10"-112"0,4 0-12 15,-4 0 144 1,0 0-96-16,0 3 24 16,0-3-56-16,-4 7 28 15,4 7-40-15,-15 0 20 16,3 3-28-16,-15 0 28 15,4 4-32-15,-20-4 4 0,5 7-12 0,-16-7 4 16,3 4-8-16,5-4 8 16,7-3-8-16,0-7 16 15,16-4-12-15,4-10 4 16,7 4-4-16,4-11-8 16,5 1 4-16,3-12 4 15,3 8-4-15,5-10-20 16,11 6 8-16,-3-6-4 15,-1 2 4-15,1-2-12 16,3 6 12-16,5-3-4 16,-1 7 4-16,4 0 8 15,-4 6 0-15,-4 1-12 16,1 7 8-16,-5-1 12 16,5 8-4-16,-5 3 8 15,1 3-8-15,-5 4 24 16,1 3-16-16,-4 3 4 15,3 1-8-15,-3 3-16 16,4 0 4-16,-5-3 12 16,1 3-4-16,4-3 16 15,-1-4-12-15,1 0-4 16,-1 4 0-16,5-7 12 16,-1-4-8-16,-3 4 4 15,4-4-4-15,-1-3 12 16,1 7-12-16,-5-11 4 15,5 4-4-15,-1-11 12 0,-3 1-12 16,-1-4-4-16,1 0 0 0,0-7 4 16,-1 8-4-16,1-15 8 15,-1 11-8-15,-3-4 16 16,4-3-12-16,-12-4-4 16,0 14 0-16,-12-3 20 15,4-4-12-15,-11 0-32 16,7 11 12-16,-7-14 28 15,7 3-12-15,-3 7 28 16,-1 0-24-16,1 0-20 16,7 4 0-16,1-8-4 15,3 11 4-15,-4 0-28 16,8 7 20-16,-4-7-356 16,4 7 204-16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10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FD5995-997B-42D8-82C2-11323113A462}" emma:medium="tactile" emma:mode="ink">
          <msink:context xmlns:msink="http://schemas.microsoft.com/ink/2010/main" type="inkDrawing" rotatedBoundingBox="11518,11842 15226,10840 15532,11973 11824,12975" semanticType="strikethrough" shapeName="Other">
            <msink:sourceLink direction="with" ref="{D8DED6A8-0C40-43CC-8058-A33CADAF5F24}"/>
            <msink:sourceLink direction="with" ref="{C8D91E3B-6253-4E0F-8CCD-2B71493B1B05}"/>
          </msink:context>
        </emma:interpretation>
      </emma:emma>
    </inkml:annotationXML>
    <inkml:trace contextRef="#ctx0" brushRef="#br0">0 1074 392 0,'8'62'148'0,"-8"-62"-116"0,11 76-8 0,5-45 12 15,-5-7-24-15,-3 7 92 16,7-7-56-16,-3-3 56 16,7-4-60-16,-3-10 32 15,-4-7-44-15,3-14 24 16,-3-7-28-16,-1-24-16 15,1 4-8-15,-4-28 4 16,-1 14-4-16,5-31-36 16,7 4 16-16,1-25-40 15,7 7 36-15,11-3 8 16,-3 20 8-16,-4 4 4 16,8 21 0-16,-12-8-20 15,0 18 12-15,0-3 20 16,-7 16-4-16,-1-3-20 15,0 14 4-15,1-3 4 16,-1 10 4-16,-11-4 8 16,7 7-4-16,-11-3 8 15,4 7-8-15,0-1-12 16,-4 4 4-16,3 1 4 16,-7 2 0-16,8-3 0 15,-4 4 0-15,0-4 16 16,0 7-8-16,3-7 4 15,1 7-4-15,-4-3-8 16,4 3 4-16,3 0 4 16,-3 3-4-16,0 0-20 0,0 4 8 15,-5 0 20 1,5 4-4-16,0-5 40 0,-4 5-24 0,4-4 32 31,3 3-32-31,-3-3 40 0,7 3-36 0,9-6 20 16,-5 2-28-16,27-2 52 15,9-1-40-15,10-6 28 16,13 3-32-16,34 0 16 16,0 0-24-16,55 0 44 15,-1-4-36-15,59 1 48 16,-24 0-44-16,62-11 4 16,-27 14-24-16,16-7 88 15,-39 3-52-15,-23-6-24 16,-39 3-12-16,-31-3 20 15,-39 7-16-15,-27-4 4 16,-15 3-12-16,-28 4-140 16,-7 4 76-16,-19 3-316 15,-1 6 208-15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28.2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CF2610-BD0F-4D65-9B12-0B52C3841111}" emma:medium="tactile" emma:mode="ink">
          <msink:context xmlns:msink="http://schemas.microsoft.com/ink/2010/main" type="inkDrawing" rotatedBoundingBox="2112,609 7502,-1316 8631,1841 3241,3768" hotPoints="8215,1394 5943,3666 3672,1394 5943,-876" semanticType="enclosure" shapeName="Circle">
            <msink:sourceLink direction="with" ref="{5C3B7F58-25DB-49FC-B186-FD8694BD0021}"/>
          </msink:context>
        </emma:interpretation>
      </emma:emma>
    </inkml:annotationXML>
    <inkml:trace contextRef="#ctx0" brushRef="#br0">256 2013 352 0,'-66'7'132'0,"46"14"-104"0,-7 16-8 16,20-12-20-16,-5 9-4 16,0 7 20-16,1 18-8 15,3 27-12-15,8 17 0 16,12-3 12-16,26 0-4 15,-3-1 16-15,12 15-12 16,7-7 4-16,4-15-4 16,19-9 108-16,24-21-64 15,23-7 32-15,-4-17-48 16,27-14 20-16,27-10-28 0,-3-11 16 0,38-13-24 16,7-7 0-16,1-21-12 15,15-3-8-15,-15-15 4 16,19-9-4-16,-7 10 0 15,-16-3 16-15,31 6-8 16,-39-3-20-16,11-21 4 16,9-10 4-16,-28-10 4 15,-15 3 8-15,4 0-4 16,-15 10-28-16,-24-16 12 16,-24-15 4-16,-14 1 8 0,-5 9 8 15,-15 8-4-15,-11-4 32 16,-8-7-20-16,-16-3 12 15,-12 11-16-15,-11 9-24 16,-4 18 4-16,-7-14-4 16,-5 7 4-16,-7-7-36 15,-8-4 24-15,-8 14-4 32,0 4 16-32,-15 3-20 0,-12 7 16 15,-3 11 4-15,-5-1 8 16,-3-3 0-16,-9 0 0 15,-3 4 0-15,12-5 0 0,-16 5 8 16,-12 6-4-16,-11 4 8 16,-11 6-8-16,3 8-12 15,4 6 4-15,-8-6-32 16,-23 13 20-16,-4 4-12 0,0-1 16 16,0 4 16-16,-35 1 0 15,-3 9-12-15,3-3 4 16,-19-3 4-16,-15 6 0 15,-1-6-12-15,-38 3 8 16,11 3 12-16,-34-3-4 16,3 10 52-16,-38 1-32 15,7 20 32-15,-34 31-28 16,18 37 16-16,-26 29-24 16,35 75-8-16,-16 41-8 15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29.3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60E8A2-301B-42CA-B2C6-D034F527B059}" emma:medium="tactile" emma:mode="ink">
          <msink:context xmlns:msink="http://schemas.microsoft.com/ink/2010/main" type="inkDrawing" rotatedBoundingBox="1398,13767 1629,3051 2820,3077 2588,13793" semanticType="verticalRange" shapeName="Other">
            <msink:sourceLink direction="with" ref="{7C697CDD-CB1A-4C87-A96A-5A8EF4B2D1B8}"/>
            <msink:sourceLink direction="with" ref="{BD4A1931-F173-48AA-A7CD-BFF38A1D7E9A}"/>
            <msink:sourceLink direction="with" ref="{E813C7D3-40CD-47DB-B069-948C5971F528}"/>
            <msink:sourceLink direction="with" ref="{A4D5B305-5C90-49DE-8828-4BB88C7615AB}"/>
          </msink:context>
        </emma:interpretation>
      </emma:emma>
    </inkml:annotationXML>
    <inkml:trace contextRef="#ctx0" brushRef="#br0">1291 0 268 0,'-31'11'100'0,"20"6"-76"0,-12 7-8 15,7-4-8-15,-11 11-8 16,0 24 8-16,-12 28-4 16,4 17-12-16,4 0 4 0,-3 6 20 15,-9 32-8-15,-4 10-20 16,-3-10 4-16,-8 30 4 15,-12 8 4-15,-7-1-36 16,3 28 20-16,9 0-4 16,7 4 12-16,-1 16 8 15,13-13 0-15,3 24 0 16,9-3 0-16,-1-11 0 16,0 31 0-16,-4-31 24 15,1 32-12-15,3-15-32 16,-8 21 12-16,20-10 36 0,-4 6-16 15,7 5-8-15,5-22-8 16,11 24 12-16,4-30-4 16,8 24 16-16,0-11-12 15,15-13 84-15,4 20-48 16,-4-31-20-16,16 17-16 16,0-3 8-16,-9-27-8 15,1 16-4-15,-7-13 0 16,7-24-24-16,3 17 12 15,-3-7 100-15,-3-30-48 16,-5-8 44-16,12 24-52 16,3-24 44-16,1-23-48 15,0-25-8 1,-1 3-12-16,5 22 0 0,0-18-8 16,-16-18 24-16,-4-20-16 0,-4-10-32 15,1-14 12-15,-9-13 28 0,-3-5-12 16,4-6 28-16,-5-3-24 15,5 0 12 1,7-1-12-16,-7-3-68 0,-4 0 28 16,3 0-156-16,-3-10 104 15,-4 0-116 1,-4-4 112-16,0-3-140 16,-4-7 124-16,0-3-12 15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29.7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F3E18F-2C71-41A7-9A29-47EA8B719255}" emma:medium="tactile" emma:mode="ink">
          <msink:context xmlns:msink="http://schemas.microsoft.com/ink/2010/main" type="inkDrawing" rotatedBoundingBox="2406,13429 2528,14259 2183,14310 2061,13480" shapeName="Other"/>
        </emma:interpretation>
      </emma:emma>
    </inkml:annotationXML>
    <inkml:trace contextRef="#ctx0" brushRef="#br0">746 10382 288 0,'-20'-7'108'0,"24"7"-84"0,8 7-4 16,-8 0-40-16,7 6 8 15,1 1-12-15,3 7 12 16,1-4 8-16,3 10 4 16,-3 4 0-16,3 14 0 15,-4 3 0-15,5 21 0 16,-5-7 8-16,5 0-4 16,-1 3 32-16,-7-10-20 0,-1-6 120 15,-3-5-80-15,-4-13 112 16,-8 0-96-16,-4 0 24 15,0-3-56-15,-7-4-24 16,-12-7-8-16,-4 0 44 0,-8-3-28 16,-23-4-88-16,-4-3 32 15,1-3-404 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05.6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FE50CA-A711-47F1-B9D4-67E903C6301D}" emma:medium="tactile" emma:mode="ink">
          <msink:context xmlns:msink="http://schemas.microsoft.com/ink/2010/main" type="inkDrawing" rotatedBoundingBox="9786,12353 11757,12307 11759,12390 9788,12435" semanticType="strikethrough" shapeName="Other">
            <msink:sourceLink direction="with" ref="{21EB29E7-64C7-4FFF-A5B9-32EF6EA88920}"/>
          </msink:context>
        </emma:interpretation>
      </emma:emma>
    </inkml:annotationXML>
    <inkml:trace contextRef="#ctx0" brushRef="#br0">-800 11455 228 0,'-8'-7'84'0,"8"7"-64"0,0-7-8 16,0 4 172-1,4 3-104-15,4 0 64 16,0 0-84-16,19-7 28 16,0 14-52-16,23-11 32 15,-3 4-36-15,34-3 36 0,-4 3-40 0,47-7 84 16,-11 0-64-16,53-7 40 16,-7 8-52-16,11-8 16 15,-19 7-32-15,-12 0-8 16,-15 7-8-16,-4 0 4 15,-27 3-4-15,-8 1-12 16,-27 3 4-16,-3-4 12 16,-17 4-4-16,-18-3 16 15,-5 2-12-15,-3 1-144 16,-12 0 72-16,-20 4-596 16,1-1 360-16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32.8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CDF8E6-2193-47C7-B91D-52326B7FEE97}" emma:medium="tactile" emma:mode="ink">
          <msink:context xmlns:msink="http://schemas.microsoft.com/ink/2010/main" type="writingRegion" rotatedBoundingBox="4238,14784 8260,14769 8264,15726 4242,15741"/>
        </emma:interpretation>
      </emma:emma>
    </inkml:annotationXML>
    <inkml:traceGroup>
      <inkml:annotationXML>
        <emma:emma xmlns:emma="http://www.w3.org/2003/04/emma" version="1.0">
          <emma:interpretation id="{92AD05D3-1637-497F-9407-2202567AB388}" emma:medium="tactile" emma:mode="ink">
            <msink:context xmlns:msink="http://schemas.microsoft.com/ink/2010/main" type="paragraph" rotatedBoundingBox="4238,14784 8260,14769 8264,15726 4242,15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677D4-E6B1-40B6-A81B-CC285B5F08D0}" emma:medium="tactile" emma:mode="ink">
              <msink:context xmlns:msink="http://schemas.microsoft.com/ink/2010/main" type="line" rotatedBoundingBox="4238,14784 8260,14769 8264,15726 4242,15741"/>
            </emma:interpretation>
          </emma:emma>
        </inkml:annotationXML>
        <inkml:traceGroup>
          <inkml:annotationXML>
            <emma:emma xmlns:emma="http://www.w3.org/2003/04/emma" version="1.0">
              <emma:interpretation id="{20638A0B-83E1-4FBF-9FA7-C721F0912606}" emma:medium="tactile" emma:mode="ink">
                <msink:context xmlns:msink="http://schemas.microsoft.com/ink/2010/main" type="inkWord" rotatedBoundingBox="4238,14784 5942,14778 5945,15714 4242,15720">
                  <msink:destinationLink direction="with" ref="{BCBFFB8B-111C-455A-B533-5F3DB6B817E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-6347 14409 540 0,'-8'-7'200'0,"8"10"-156"0,0 1-12 0,0-4 160 16,8 6-112-16,-8 1 44 16,8-3-72-16,3-1-20 15,9-3-20-15,7-3 8 0,0-1-12 16,11-3-72-16,1-3 32 16,-12 7-268-16,0-1 164 0</inkml:trace>
          <inkml:trace contextRef="#ctx0" brushRef="#br0" timeOffset="310.323">-5782 14319 248 0,'4'21'92'0,"-4"-11"-72"0,-4 11-4 16,4-4 96-16,0 7-64 15,-4 10 96-15,0 11-84 0,0 3-20 16,4 0-24-16,-11-3 72 16,-1-7-44-16,-7-7 68 15,-8-7-64-15,-8-7-16 16,-12-3-20-16,-3-4 8 0,-4-10-12 15,7-10-4-15,5-7 0 16,7-14-412 0</inkml:trace>
          <inkml:trace contextRef="#ctx0" brushRef="#br0" timeOffset="476.8105">-5716 13965 340 0,'0'-7'128'0,"-4"14"-100"0,-4 6-8 16,8-6 16-16,-4 7-24 15,0 0-224-15,8 10 116 16,8-10-52-16</inkml:trace>
          <inkml:trace contextRef="#ctx0" brushRef="#br0" timeOffset="1062.8608">-5337 13858 132 0,'-8'0'52'0,"1"0"-44"0,-9 21 4 0,8-11 112 15,1 28-68-15,-1 20 76 16,-4 11-76-16,-3 3 4 16,-4-3-36-16,7-10 32 15,-4-4-32-15,5-10 76 16,-5-1-56-16,1-13 24 16,-1 0-40-16,1-10 28 15,-1-11-32-15,5-10 4 0,3-10-16 16,4-7 20-16,8-4-20 15,12-7-136-15,-1 1 68 0,12-1-88 16,4 1 84-16,16 3-20 16,-1 10 44-1,-7-3 32-15,-1 10 4 16,-3 7 12-16,-8 0-8 16,-15 7 24-16,3 3-16 15,-15-3 24-15,-7 7-24 16,-1-7-4-16,-11 0-4 15,-1-1-4-15,1 1 0 16,-8 4-12-16,7-4 8 16,5 3-24-16,3 4 16 15,5-1 84-15,7 11-40 16,0 1 72-16,11-5-64 0,1 11-8 16,-1-7-20-16,5 0 16 15,3-3-16-15,-7-7 12 0,-4-1-12 16,-1-2-164-16,1-4 80 15,-8-7-340 1,0 0 228-16,0 0 32 16</inkml:trace>
          <inkml:trace contextRef="#ctx0" brushRef="#br0" timeOffset="2355.9932">-5016 14415 404 0,'20'-6'148'0,"-1"6"-112"0,8-4-12 0,-11 4 144 15,7-3-96-15,4 3 16 16,0 0-52-16,4 3-24 0,0 1-8 16,0 2 4-16,-4 1-4 0,-11 0-36 15,7 0 16-15,0 0-504 16</inkml:trace>
          <inkml:trace contextRef="#ctx0" brushRef="#br0" timeOffset="2098.9703">-4826 14240 404 0,'-11'-3'148'0,"11"-4"-112"0,3 3-12 15,1 1 100-15,0-1-72 0,4-3 24 16,4 4-44-16,-5 0 32 15,9-1-36-15,3 1-4 16,0 3-16-16,1 0 20 16,-1 0-16-16,-3 7-4 15,-5 3-4-15,1 0-32 0,-4 4 16 16,-8 3-40-16,7 0 32 16,-7 4 52-16,-7-4-16 15,-1 0 40-15,-4 4-32 16,-7 0-48-16,-8-4 12 0,0 4 12 15,-8-1 0-15,4 1 20 16,0 0-12-16,4-1-12 16,0-3 0-16,4 1-4 15,7-1 0-15,4-3 0 16,5-1 0-16,7 4 0 16,7-3 0-16,9 0 24 15,-1 0-8-15,5-4 4 16,3-3-4-16,4 0 4 15,0-4-8-15,-4 1 8 16,1 3-8-16,-1-7-20 16,-4 0 8-16,-7 0-208 15,-4 0 120-15,-8 0-332 16</inkml:trace>
          <inkml:trace contextRef="#ctx0" brushRef="#br0" timeOffset="1257.9185">-5066 13841 644 0,'-15'-14'236'0,"11"21"-180"0,0 0-20 16,0-7-16 0,0 14-20-16,0 3 16 0,0 14-8 15,1 7-356-15</inkml:trace>
        </inkml:traceGroup>
        <inkml:traceGroup>
          <inkml:annotationXML>
            <emma:emma xmlns:emma="http://www.w3.org/2003/04/emma" version="1.0">
              <emma:interpretation id="{CFDD479D-D573-4B05-9286-3A0940D41486}" emma:medium="tactile" emma:mode="ink">
                <msink:context xmlns:msink="http://schemas.microsoft.com/ink/2010/main" type="inkWord" rotatedBoundingBox="6301,14833 8261,14826 8264,15726 6305,15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237.7441">-3394 14095 392 0,'4'-24'148'0,"0"14"-116"0,-4-4-8 16,4 11 128-16,-4-1-88 15,0 1 0-15,0 3-40 16,0 7 72-16,0 3-52 16,-4 7 32-16,-4 7-44 0,1 7 44 15,-1 7-44-15,-4 4 36 16,-7 2-36-16,0 4 24 15,-1 8-28-15,1 5 8 16,0 8-20-16,-9-3 8 16,9-8-12-16,-8-6-16 15,12-18 0-15,-1-6 40 16,4-8-24-16,5-16 36 16,3-8-32-16,4-16-12 15,4-11-8-15,3-11-16 0,9-2 12 16,7-8-24-16,0 11 20 15,4 6-32-15,4 8 28 16,4-1-4-16,0 4 12 16,-4 7-28-16,8 7 20 15,-4 6-12-15,0 4 16 16,-12 0 24-16,-4 11-4 16,-3-1 4-16,-9 0-4 15,-11 4 20-15,-7 0-16 16,-9-4-56-16,5 0 20 15,-4-3-140-15,-8-3 92 0,3-4 24 16,-3 0 28-16,16 7-16 16,-9 0 20-16,5 10 32 15,3 10-8-15,4 8 96 16,8-1-56-16,12 4 76 16,-4-4-72-16,3-6 28 15,5-8-48-15,-1 1 0 16,1-4-20-16,-1-10 28 15,-3 0-24-15,-4 0 4 16,-4 0-12-16,-1 0-52 16,-3-7 28-16,0 0-288 15,0 0 168-15,4-7-392 16,8-7 296 0,3-10 4-16</inkml:trace>
          <inkml:trace contextRef="#ctx0" brushRef="#br0" timeOffset="13465.3319">-3130 14047 508 0,'-12'4'188'0,"12"-4"-148"0,-4 20-8 0,0 1 116 15,4-4-88-15,-4 7 20 16,8 7-48-16,-4-3-40 16,0-4 4-16,-4-7 28 15,8 7-16-15</inkml:trace>
          <inkml:trace contextRef="#ctx0" brushRef="#br0" timeOffset="13672.9275">-2844 13879 696 0,'-4'-4'256'0,"4"4"-196"0,-7 17-20 16,-9-3 164 0,12 7-120-16,-4 10-24 15,5 3-40-15,-9 4 8 0,8 0-16 16,4-4-216-16,-4-6 112 0,0-8-484 15,-11-9 248 1</inkml:trace>
          <inkml:trace contextRef="#ctx0" brushRef="#br0" timeOffset="6993.9508">-4284 14474 288 0,'-8'-3'108'0,"8"3"-84"0,0 3-4 0,0-3 76 15,0 0-56-15,4 3 36 16,0 1-44-16,-4-1 60 15,8 1-52-15,3 3 44 16,1-4-48-16,0 0 44 16,-1 1-48-16,1-1 20 15,3-3-32-15,5 0 52 0,-1 0-40 16,4 0 20-16,-3 0-32 16,3 0 0-16,4-3-12 15,-4-1 4-15,0 4-8 16,-3-3-4-16,-1 0 4 0,-7 3-4 15,-1-7 0-15,-7 7 52 16,0 0-28-16,-4 0-20 16,-4 0-4-16,0 0-52 15,-3 7 24-15,3-7-276 16,0 3 168-16,4-3-376 16</inkml:trace>
          <inkml:trace contextRef="#ctx0" brushRef="#br0" timeOffset="14137.7383">-2662 14185 384 0,'-15'-21'140'0,"15"21"-108"0,3-3-8 0,1-1-12 0,8 1-12 16,3-4 52-16,9 4-28 16,3 3 44-16,4 3-40 15,0 4 40-15,0 3-40 16,-4 1-4-1,-4-1-16-15,-7 4 48 16,-5 3-32-16,-11 4 44 0,-8-4-40 16,-7 3 4-16,-8 4-20 15,-4-3-8-15,-4 0 0 16,-4 3 12-16,4 0-8 0,-4 3 4 16,0 1-4-16,16-4-8 15,-1 0 4-15,1-3 28 16,11-4-16-16,1 0 20 15,3-3-20-15,8-4-8 0,3-3-4 16,17 0-16-16,-1 0 8 16,12 0 12-16,3-4-4 15,1 4-4-15,7 0 4 16,-7 0-128-16,-12-4 68 16,0 1-384-1,-7-4 244-15,-13-4-80 16</inkml:trace>
          <inkml:trace contextRef="#ctx0" brushRef="#br0" timeOffset="14410.1471">-2701 14371 540 0,'-19'-4'200'0,"19"4"-156"0,12 0-12 16,-5 0 184-16,1 0-124 16,4 0 52-16,15 0-84 15,4 0 32-15,4 0-52 16,3 0 16-16,5 4-36 0,-4 3 16 16,-8-1-20-16,7 1 0 15,-11 4-8-15,-3-4-316 16,-9-4 172-16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13.7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796CF8-3DF7-4124-8AF8-477A6C2F8668}" emma:medium="tactile" emma:mode="ink">
          <msink:context xmlns:msink="http://schemas.microsoft.com/ink/2010/main" type="inkDrawing" rotatedBoundingBox="16312,4464 19048,4218 19079,4563 16343,4809" semanticType="callout" shapeName="Other"/>
        </emma:interpretation>
      </emma:emma>
    </inkml:annotationXML>
    <inkml:trace contextRef="#ctx0" brushRef="#br0">32 485 528 0,'-16'-4'196'0,"16"4"-152"0,-3-3-12 0,-5-1 124 15,12 8-92-15,-8-4 88 16,4 0-88-16,-4 0 12 16,0 0-44-16,-8 0 40 15,12 3-40-15,0-3-8 16,0 0-12-16,0 0-20 15,16 7 4-15,19-7 40 16,3 4-24-16,52-11 8 16,2 0-12-16,83-14 48 15,3 7-32-15,73-3-36 16,-11 3 4-16,24 4 52 16,-36 0-20-16,0 3 16 15,-34 3-24-15,-20-2 0 16,-35 6-8-16,-30-11-8 15,-32 11 4-15,-19-7 100 16,-15 4-56-16,-20-4 8 16,-3 7-36-16,-5-3-40 15,-3 3 12-15,-12-4-8 16,7 8 8-16,-7-4 16 16,0 0-4-16,0-4 40 15,0 1-20-15,0-4-24 16,0 3 0-16,-7-6 36 15,7 3-24-15,-4-7-44 16,4 8 16-16,0-12 4 16,7 8 8-16,-3-7 28 0,0 3-12 15,0-10 32-15,4 3-28 16,-12-13 4-16,12 6-12 0,-16-6-24 16,8 6 8-16,-8 4-32 15,8 7 24-15,-4 3-40 16,4 8 36-16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2:32.1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BFFB8B-111C-455A-B533-5F3DB6B817EC}" emma:medium="tactile" emma:mode="ink">
          <msink:context xmlns:msink="http://schemas.microsoft.com/ink/2010/main" type="inkDrawing" rotatedBoundingBox="3366,16349 3854,15873 4308,16338 3821,16814" semanticType="callout" shapeName="Other">
            <msink:sourceLink direction="with" ref="{20638A0B-83E1-4FBF-9FA7-C721F0912606}"/>
          </msink:context>
        </emma:interpretation>
      </emma:emma>
    </inkml:annotationXML>
    <inkml:trace contextRef="#ctx0" brushRef="#br0">-6959 15276 260 0,'-19'-7'96'0,"19"7"-76"0,8 14-4 0,-8-14 148 15,0 6-92-15,0 1 76 16,0 7-84-16,11-4 44 16,-3 4-64-16,0 3 24 15,3-3-40-15,5 3 52 0,-1-10-44 16,8 0-16-16,8-3-12 15,4-4 0-15,12-4-4 16,-9-6 16-16,9 6-12 16,-12-6-4-16,-4-4 0 15,-4-3 4-15,-8-4-4 0,-3-3-4 16,3 0 4-16,-15 0 4 16,0 0-4-16,3 3-4 15,-7 1 4-15,-7-1-16 16,-1 0 8-16,-4 4 4 15,-3 0 0-15,-1 0-20 16,1 3 12-16,-4 0-32 16,-5 4 24-16,1 0-12 15,-4 3 16-15,0 3 8 16,0 4 4-16,-4 4 32 16,4 3-16-16,-4 0-32 15,4 3 8-15,0 4-16 16,3 3 12-16,-3 7 16 15,4-3 0-15,-4-1-36 16,4 11 16-16,-4 0 4 16,3 7 12-16,-3-7 0 0,8 7 0 15,7 0 8-15,5 0-4 16,-1-7 68-16,8-7-40 16,8 7 16-16,7-11-32 15,1 4-24-15,7 0 0 16,-4 4 12-16,12-11 0 15,-4 7-4-15,4-10 4 16,8-4 12-16,7-3-8 16,5-7 4-16,7 0-4 15,-4 0-24-15,-4-7 8 0,-3 4-120 16,-9-1 72-16,-7 1-224 16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50.0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D952B0-0F12-42FA-A331-DEF0BBDC5D55}" emma:medium="tactile" emma:mode="ink">
          <msink:context xmlns:msink="http://schemas.microsoft.com/ink/2010/main" type="inkDrawing" rotatedBoundingBox="21397,9570 22316,10294 22277,10344 21358,9620" semanticType="callout" shapeName="Other">
            <msink:sourceLink direction="with" ref="{C9E4E42D-889A-429C-A33A-0817990339FB}"/>
            <msink:sourceLink direction="with" ref="{CCD8E2C0-B2FC-4ECE-964C-AECD75CC768C}"/>
          </msink:context>
        </emma:interpretation>
      </emma:emma>
    </inkml:annotationXML>
    <inkml:trace contextRef="#ctx0" brushRef="#br0">1722-1996 268 0,'4'-4'100'0,"-4"8"-76"0,4-11-8 16,-4 7 52-16,0 0-40 15,0 0-20-15,-4 0-8 16,4 0 24-16,0 0-12 16,0 0 40-16,0 0-28 15,4 3 64-15,0 1-48 16,3-1 0-16,-7-3-24 16,8 3-20-16,-4 1 0 15,0-1 28-15,-4-3-12 0,11 7-12 16,-3-7-4-16,0 11 4 15,0-5 0-15,-5 1 16 0,5 0-8 16,0 0-4-16,0 0 0 16,3 0 28-16,1 0-16 15,7 3-4-15,4 0-8 16,5 1 4-16,3 2-4 16,0 5-12-16,3 2 4 15,1 8-4-15,0 6 0 16,-4 1-20-16,0-1 16 0,0 7 40 15,-4-3-16-15,12 0 8 16,-4-7-12-16,-4-3 4 16,-4-1-8-16,4-3 16 15,-4-7-12-15,8 1 4 16,-4-5-4-16,-4 1-16 16,-4 0 4-16,0 0-4 15,-4 3 0-15,-3 0 0 16,-4 0 0-16,-1-3 32 31,1 0-12-31,-1-4 4 0,-3-3-8 16,8-4 20-16,-5-3-16 15,-3-3 12-15,-8 0-12 16,12-4 12-16,-12 0-16 0,-12 0-260 16,8 0 140-16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50.8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892031-61A2-4227-AC98-C434D0BF9B13}" emma:medium="tactile" emma:mode="ink">
          <msink:context xmlns:msink="http://schemas.microsoft.com/ink/2010/main" type="inkDrawing" rotatedBoundingBox="22437,10000 22558,10530 22165,10620 22044,10089" semanticType="callout" shapeName="Other">
            <msink:sourceLink direction="with" ref="{C9E4E42D-889A-429C-A33A-0817990339FB}"/>
            <msink:sourceLink direction="with" ref="{CCD8E2C0-B2FC-4ECE-964C-AECD75CC768C}"/>
          </msink:context>
        </emma:interpretation>
      </emma:emma>
    </inkml:annotationXML>
    <inkml:trace contextRef="#ctx0" brushRef="#br0">2512-1532 436 0,'-4'-10'160'15,"8"20"-124"-15,3 0-8 0,5-6 16 0,0 3-28 16,-1 0-4-16,1 3-8 16,3 0 12-16,5 4-8 15,-1 0-12-15,0 0 0 16,5-1 12-16,-1 5-4 15,0-1 8-15,0 0-8 16,0 0 16-16,1 0-12 16,-5 1 16-16,-7-1-16 15,11-3 16-15,-8-1-16 16,-3 1-4-16,0 0 0 0,-8 0-16 16,-4-1 8-16,0 1 28 15,0 0-12-15,0-4-4 0,-4 1-4 16,-8-1 4-16,0-3-4 15,12 0-4-15,-7-4 4 16,-5 4 4-16,-7 0-4 16,11 0 8-16,-11 0-8 15,3 3-4-15,-3 0 4 16,-12 1-16-16,11 2 8 16,-7 4 4-16,0 1 0 15,4-5-12-15,0-2 8 16,0-1-4-16,3 0 0 15,9-3 32-15,-1-7-12 0,0-3 12 16,12-4-12-16,-4-3-16 16,4-4 0-16,0-7 20 31,4 4-8-31,-4-21 32 0,16 4-24 16,-8-1 12-16,-1 1-16 15,-3 3 0-15,0 3-4 16,0 4-16-16,0 4 4 0,-4 3 20 15,0 3-8-15,-4 3-28 16,4 5 8-16,-4 2-284 31,8 21-140-31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1:43.7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1475C1-F624-43D9-B88C-4D8FDB666AE1}" emma:medium="tactile" emma:mode="ink">
          <msink:context xmlns:msink="http://schemas.microsoft.com/ink/2010/main" type="inkDrawing" rotatedBoundingBox="21320,11510 21492,11744 21313,11874 21142,11640" semanticType="scratchOut" shapeName="Other"/>
        </emma:interpretation>
      </emma:emma>
    </inkml:annotationXML>
    <inkml:trace contextRef="#ctx0" brushRef="#br0">1656-39 520 0,'0'-20'192'0,"0"20"-152"0,4-14-8 16,-4 7 124 0,4 4-92-16,4-4 44 15,-8 3-64-15,3 4-16 16,5 7-16-16,-8 14-20 15,8 3 4-15,-8 7 40 16,4 3-24-16,0 1 0 16,7-4-8-16,-7-4 20 0,8-3-12 15,-1-6 24 1,-7-5-24-16,4-6-4 0,4-3-4 0,-5-8 72 16,1 1-40-16,-4-1-20 15,0-3-16-15,-4 1-28 16,4 6 16-16,-4-7-20 15,0 7 16-15,0-11 44 16,0 11-16-16,-4-6-8 16,4-1-8-16,0 0 12 15,4 0-4-15,-8 0-4 16,4 4 4-16,-4-4-16 16,8 7 8-16,-8 0-32 15,4 7 20-15,-4-4 32 16,-4 4-8-16,-3-4-16 15,3 1 0-15,-11-8-32 16,7 4 24-16,-7-7 32 16,3 1-8-16,-3-8 0 15,3 3-4-15,1-2-16 16,7 6 8-16,8-7 12 16,4 7-4-16,11 0-28 15,1 4 12-15,7 3 4 16,4 7 8-16,0 3-12 15,0 4 8-15,-3 3 12 16,-5 4-4-16,-3-4-20 16,-13 4 8-16,-6-11-4 15,-9 10 4-15,-11-13 44 0,3 4-24 16,-18-11 8-16,7 0-12 0,-12-11 4 16,12 4-8-16,-4-10-4 15,16 4 4-15,15-12-24 16,16 5 12-16,7-4-24 15,0 10 20-15,8 7 4 16,4 10 8-16,4 4 16 16,-8 7-8-16,-7 0-12 15,-9 0 0-15,-3-4 40 16,-8 4-24-16,-19-7 0 16,3 0-8-16,-15-11-136 15,12 4 72-15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3:10.4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FA7E10-B1F1-4AAC-BC04-6A063B803B66}" emma:medium="tactile" emma:mode="ink">
          <msink:context xmlns:msink="http://schemas.microsoft.com/ink/2010/main" type="writingRegion" rotatedBoundingBox="8916,16689 11091,14997 11859,15984 9684,17676"/>
        </emma:interpretation>
      </emma:emma>
    </inkml:annotationXML>
    <inkml:traceGroup>
      <inkml:annotationXML>
        <emma:emma xmlns:emma="http://www.w3.org/2003/04/emma" version="1.0">
          <emma:interpretation id="{F00BC227-F351-41EC-8217-192750888BF3}" emma:medium="tactile" emma:mode="ink">
            <msink:context xmlns:msink="http://schemas.microsoft.com/ink/2010/main" type="paragraph" rotatedBoundingBox="8916,16689 11091,14997 11859,15984 9684,17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71B71A-9716-4FD9-9C80-94500507FBF3}" emma:medium="tactile" emma:mode="ink">
              <msink:context xmlns:msink="http://schemas.microsoft.com/ink/2010/main" type="line" rotatedBoundingBox="8916,16689 11091,14997 11859,15984 9684,17676"/>
            </emma:interpretation>
          </emma:emma>
        </inkml:annotationXML>
        <inkml:traceGroup>
          <inkml:annotationXML>
            <emma:emma xmlns:emma="http://www.w3.org/2003/04/emma" version="1.0">
              <emma:interpretation id="{F92B9A14-E87F-4FC5-898E-AF4F140CCE50}" emma:medium="tactile" emma:mode="ink">
                <msink:context xmlns:msink="http://schemas.microsoft.com/ink/2010/main" type="inkWord" rotatedBoundingBox="8916,16689 11091,14997 11859,15984 9684,17676"/>
              </emma:interpretation>
            </emma:emma>
          </inkml:annotationXML>
          <inkml:trace contextRef="#ctx0" brushRef="#br0">-645 14938 436 0,'-8'0'160'0,"8"0"-124"0,0 0-8 15,0 0 60-15,0 0-52 16,8 0 84-16,-8 0-68 15,8 0 28-15,3 0-48 16,-3 4 0-16,4-1-20 0,3 1 36 0,5-1-24 16,-1 1 12-16,12-1-20 15,-8 1 0-15,4-1-8 16,-4-3 4-16,1 0-8 16,-5 0 24-16,-4 0-16 15,-3 0 32-15,0-3-28 16,-12 3 56-16,4-4-40 15,-4 1-24-15,0-1-8 16,-4 1 60-16,0-1-32 16,4 4-28-16,0 0-4 15,0 0-160-15,0 0 92 0,8-3-508 16</inkml:trace>
          <inkml:trace contextRef="#ctx0" brushRef="#br0" timeOffset="704.8868">36 14474 340 0,'0'-17'128'0,"0"17"-100"0,8 0-8 16,-8 0 80-16,0 0-60 0,0 0 72 16,0 0-64-16,-8 0 52 15,8 0-56-15,-4 7 32 16,1 3-44-16,-9 11 0 16,0 6-20-16,-3 14 36 15,3 11-24-15,-3 10 20 0,3-4-24 16,-3-2 16-16,-5-1-20 15,5-7 20-15,-5-4-24 16,5-2 24-16,-1-8-24 16,1-6 24-16,0-8-24 15,3-6 48-15,0-7-32 0,5-10 4 16,7-8-20-16,3-6 12 16,9-7-16-16,7 0-20 15,8-4 4-15,12 1-188 16,0-1 104-16,0 4 32 15,3 4 36-15,-7 6-28 16,-4 7 24-16,-8 7-12 16,0 7 24-16,-11 3 36 15,-4 0-12-15,-12 4 16 16,-8 0-12-16,-3 0 28 16,-5-4-24-16,-7 0 32 15,4-3-32-15,0 0 4 16,4-7-12-16,3 4 12 15,4-4-12-15,9 0-84 16,10 3 44-16,1 7-52 0,11 4 48 16,1 7 64-16,7 10-12 15,-4 7 4-15,4 10-12 16,-4-7 36-16,1 0-20 16,-5-3 20-16,0-7-24 15,-7-7 36-15,-4-3-32 16,-4-7 76-16,-1-4-56 15,-3-10 24-15,0-3-40 16,-3-8-272-16,3-9 132 16</inkml:trace>
          <inkml:trace contextRef="#ctx0" brushRef="#br0" timeOffset="1037.2722">346 14508 508 0,'-19'49'188'0,"19"-19"-148"0,-12 8-8 15,12-20 36-15,-8 9-44 0,1-3 8 16,7-7-20-16,-8-3 12 16,4 0-16-16,4-14-180 15,0 0 96-15,12-14-308 16</inkml:trace>
          <inkml:trace contextRef="#ctx0" brushRef="#br0" timeOffset="1292.4378">543 14367 508 0,'0'-7'188'0,"0"11"-148"0,4-1-8 0,-4-3 28 0,8 7-40 15,-4 3 24-15,0 4-24 16,-4 7 80-16,4 6-56 16,-4 4 40-16,-4 7-48 0,0 4 0 15,-4-1-24-15,0-3 56 16,8-4-40-16,-7-6 40 16,-5-4-36-16,8-4-336 15,-4-6 164-15</inkml:trace>
          <inkml:trace contextRef="#ctx0" brushRef="#br0" timeOffset="-1712.1291">-1098 15637 632 0,'-4'-7'236'0,"4"7"-184"0,-4 0-16 0,4 0 36 15,0 0-48-15,4 7 0 16,4 3-16-16,4 4 56 15,-1 7-36-15,5 3 16 0,-1 3-28 16,4-3 8-16,5 1-12 16,-5-5 28-16,4 1-24 15,1-11 12-15,6 4-16 16,5-11 12-16,4-6-16 16,0-4 4-16,7-3-4 15,-7-4 28-15,-8-7-20 16,4 1 32-16,-16-4-32 0,0-4 12 15,-7 4-16-15,-4 0-8 16,0 0 0-16,-8 3 4 16,0 0-4-16,-12 4-4 15,4 4 4-15,-3-5-4 16,3 8 0-16,-12-4-28 16,1 7 16-16,-4 4 32 15,0-4-12-15,-1 4 0 16,1-1-4-16,-4 1-32 15,0 3 16-15,0 0 4 16,4 3 8-16,-1 1-12 16,1-1 8-16,0 4-4 15,0 0 0-15,3 0 0 16,1 0 0-16,4-1 0 16,-1 1 0-16,1 0 0 15,-5 4 0-15,5 2-44 0,-5 4 24 16,5 8 24-16,-12 9 4 15,4 4-16-15,-5 7 8 16,5-4 20-16,0 0-4 16,0 4-4-16,3-4 0 15,5-6-4-15,7-4 0 16,8 0 16-16,-8-1-8 16,8 1 4-16,8 4-4 15,0 3 20-15,4 6-16 16,3 1 12-16,1-4-12 15,3-3-16-15,-4-3 0 0,5-11-4 16,-1 3 0-16,8-9 52 16,-7-1-24-16,3-7-20 15,0-6 0-15,4-4 36 16,0 0-24-16,4 0 8 16,4-4-12-16,8 1 20 15,3-1-16-15,1 1-4 16,-1-1-4-16,0 1 28 15,-3-1-16-15,-4-2-4 16,-1-1-8-16,-7 0 48 16,4 0-28-16,-15-3 0 15,7-4-16-15,-16 7-8 16,9-3 4-16,-1 3-32 16,-11-4 16-16,3-6-196 15,-11 10 112-15,4 0-468 16</inkml:trace>
          <inkml:trace contextRef="#ctx0" brushRef="#br0" timeOffset="1786.5427">749 14677 612 0,'0'-21'228'0,"11"11"-180"0,-3-4-12 0,4 7 44 0,3 4-52 16,4-4 8-16,8 4-24 15,4 3-24-15,-3 3 4 16,6 7-4-16,-10 4 4 0,-17 7-12 15,1 3 12-15,0 0 76 16,-24 10-40-16,-3 1 28 16,0-4-36-16,-8 0 8 15,7-4-16-15,-7-3 0 16,8-3-4-16,7-4 12 16,1-3-12-16,-5 3-12 15,4-3 0-15,-3 0-16 16,7-1 12-16,0 1 4 15,5 0 4-15,3 0-20 16,0 3 12-16,7-3 4 16,5-4 4-16,3-3 8 15,5 0-4-15,7-7 40 0,4 0-20 16,-4-4-4-16,0 1-12 16,-8-1-508-1,1 4 272-15,-9 0-120 16</inkml:trace>
          <inkml:trace contextRef="#ctx0" brushRef="#br0" timeOffset="1983.5692">787 14908 820 0,'0'-7'304'0,"8"7"-236"0,11 0-20 0,-3 0 0 0,15 0-36 16,8 3 24-16,7 1-24 15,0 2 56-15,1 1-36 16,-8 4-76-16,-1-5 20 0,-11 8-732 16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3:18.6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6334ED-E934-4327-9CD4-5C6CC210A06F}" emma:medium="tactile" emma:mode="ink">
          <msink:context xmlns:msink="http://schemas.microsoft.com/ink/2010/main" type="writingRegion" rotatedBoundingBox="14840,15926 20542,15926 20542,17247 14840,17247"/>
        </emma:interpretation>
      </emma:emma>
    </inkml:annotationXML>
    <inkml:traceGroup>
      <inkml:annotationXML>
        <emma:emma xmlns:emma="http://www.w3.org/2003/04/emma" version="1.0">
          <emma:interpretation id="{039DEA88-8C84-494A-A4C9-A489E07BBD79}" emma:medium="tactile" emma:mode="ink">
            <msink:context xmlns:msink="http://schemas.microsoft.com/ink/2010/main" type="paragraph" rotatedBoundingBox="14840,15926 17128,15926 17128,16408 14840,16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9A1C5C-BF06-4F09-922B-2AD33A2C105B}" emma:medium="tactile" emma:mode="ink">
              <msink:context xmlns:msink="http://schemas.microsoft.com/ink/2010/main" type="inkBullet" rotatedBoundingBox="14840,16143 16079,16143 16079,16205 14840,1620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4244 15252 548 0,'0'-4'204'0,"8"1"-156"0,4-4-16 0,-12 3 104 15,11-2-80-15,-3-1 40 16,0 3-56-16,-1 1 20 16,-3-1-32-16,-4 1 8 0,8-1-20 15,-8 4-16-15,8 4-4 0,3-1 12 16,9 1-4-16,26-4 16 15,35-4-12-15,24-3 16 16,0 1-16-16,26-1-4 16,8 7 0-16,-15 7 48 15,-11 3-28-15,-20-3 32 16,-28 0-28-16,-7-4 0 16,-23-3-16-16,-8-3 36 15,-15-1-24-15,-12 1-4 16,0 3-12-16,-4 3-128 15,-11 8 64-15,-5-1-684 16</inkml:trace>
      </inkml:traceGroup>
      <inkml:traceGroup>
        <inkml:annotationXML>
          <emma:emma xmlns:emma="http://www.w3.org/2003/04/emma" version="1.0">
            <emma:interpretation id="{D7D0E444-586E-43AA-8248-DA9A6D2A48B2}" emma:medium="tactile" emma:mode="ink">
              <msink:context xmlns:msink="http://schemas.microsoft.com/ink/2010/main" type="line" rotatedBoundingBox="16733,15926 17128,15926 17128,16408 16733,16408"/>
            </emma:interpretation>
          </emma:emma>
        </inkml:annotationXML>
        <inkml:traceGroup>
          <inkml:annotationXML>
            <emma:emma xmlns:emma="http://www.w3.org/2003/04/emma" version="1.0">
              <emma:interpretation id="{0CDDFD8D-BDD4-48F6-AC74-42A116D0D27B}" emma:medium="tactile" emma:mode="ink">
                <msink:context xmlns:msink="http://schemas.microsoft.com/ink/2010/main" type="inkWord" rotatedBoundingBox="16733,15926 17128,15926 17128,16408 16733,16408"/>
              </emma:interpretation>
            </emma:emma>
          </inkml:annotationXML>
          <inkml:trace contextRef="#ctx0" brushRef="#br0" timeOffset="932.999">6141 15289 696 0,'-4'-24'256'0,"8"21"-196"0,4-4-20 0,7 4 40 16,20-4-52-16,19 3 24 15,8 4-32-15,-4 7 52 16,4 3-40-16,-11 4-272 0,-5-3 132 16</inkml:trace>
          <inkml:trace contextRef="#ctx0" brushRef="#br0" timeOffset="797.5954">6288 14990 696 0,'-8'-10'256'0,"5"10"-196"0,-5-7-20 0,4 7 68 15,0 0-68-15,0 0 16 16,0 0-32-16,4 0-64 16,8 0 16-16,8 0 36 0,11 0-4 15,4 3 16-15,0 1-12 16,0 6-24-16,-4 0 4 0,-8 8 12 15,-7 6 0-15,-12 3 52 16,-16 11-32-16,-15 3 44 16,-8 1-40-16,-3-1 4 15,-5-3-20-15,9-4-24 16,7-10 4-16,7-3-32 16,5-4 24-16,8-3-4 15,3 0 12-15,16-4 24 16,11-3-8-16,8 0 24 15,12 0-20-15,7 0 76 16,1-1-52-16,-9 1-164 16,-3 0 68-16,-15-3-412 15</inkml:trace>
        </inkml:traceGroup>
      </inkml:traceGroup>
    </inkml:traceGroup>
    <inkml:traceGroup>
      <inkml:annotationXML>
        <emma:emma xmlns:emma="http://www.w3.org/2003/04/emma" version="1.0">
          <emma:interpretation id="{7D3E39CE-4633-4F4B-BFDD-2B6C5F317EDF}" emma:medium="tactile" emma:mode="ink">
            <msink:context xmlns:msink="http://schemas.microsoft.com/ink/2010/main" type="paragraph" rotatedBoundingBox="15378,16387 20542,16387 20542,17247 15378,172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E6C9B3-E893-47A2-ABCC-9D432BC67B27}" emma:medium="tactile" emma:mode="ink">
              <msink:context xmlns:msink="http://schemas.microsoft.com/ink/2010/main" type="line" rotatedBoundingBox="15378,16387 20542,16387 20542,17247 15378,17247"/>
            </emma:interpretation>
          </emma:emma>
        </inkml:annotationXML>
        <inkml:traceGroup>
          <inkml:annotationXML>
            <emma:emma xmlns:emma="http://www.w3.org/2003/04/emma" version="1.0">
              <emma:interpretation id="{9957E038-BC4E-43E5-802C-D21973B23EF9}" emma:medium="tactile" emma:mode="ink">
                <msink:context xmlns:msink="http://schemas.microsoft.com/ink/2010/main" type="inkWord" rotatedBoundingBox="15378,16387 15893,16387 15893,16593 15378,165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0.3788">4782 15437 652 0,'4'-3'244'0,"-4"3"-192"0,4 3-12 0,4-3 12 16,11 0-36-16,0 7-4 15,9 4-8-15,-1-1 4 16,-8 4-4-16,-3 3 32 0,-1 0-20 16,-7 0 40-16,-1 1-32 15,-7-1 20-15,-7 0-24 0,-5-3-16 16,-3-1-8-16,-5-6 12 15,1 0-4-15,7 0 60 16,-3-7-36-16,11 10-48 16,4-10 12-16,12 0 24 15,19 0-8-15,3-6 36 16,28-1-28-16,8-4 76 16,11 1-56-16,-3 3-276 15,-1 0 128-15</inkml:trace>
        </inkml:traceGroup>
        <inkml:traceGroup>
          <inkml:annotationXML>
            <emma:emma xmlns:emma="http://www.w3.org/2003/04/emma" version="1.0">
              <emma:interpretation id="{CE871BC5-B265-4414-9BE6-8CE4A55792ED}" emma:medium="tactile" emma:mode="ink">
                <msink:context xmlns:msink="http://schemas.microsoft.com/ink/2010/main" type="inkWord" rotatedBoundingBox="18003,16404 20542,16404 20542,17247 18003,172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212.4165">7442 16067 664 0,'-31'-27'244'0,"27"23"-188"0,8-6-16 0,0 6 120 16,11 1-96-16,4-4 60 15,9 4-68-15,3 3-60 16,15 0 0-16,0 7 76 0,1 3-40 0,7 4-104 16,-7-4 32-16,-1-3-724 15</inkml:trace>
          <inkml:trace contextRef="#ctx0" brushRef="#br0" timeOffset="14984.3274">7535 15695 508 0,'19'-27'188'0,"-4"17"-148"0,16-4-8 0,-11 10 44 15,-1-2-48-15,20-1-4 16,-12 0-12-16,12 3 52 16,-12 1-36-16,4-1 24 0,-12 4-32 15,0 4 0-15,-3-1-12 16,-4 4 48-16,-5 7-32 15,1 3 16-15,-8 7-24 16,0 11 8-16,-4 3-12 16,-4 6 0-16,-7 4-4 15,-8 1 36-15,-12-1-20 16,-4-10 12-16,-15 3-20 0,4-3-24 16,-5-7 0-16,5 10-4 15,8-10 4-15,11-3-28 16,11-8 20-16,12-3 32 15,16-3-8-15,12-7 44 16,11-3-28-16,11-4 4 16,5 6-16-16,-5-2 28 15,-7 3-24-15,-4 0 20 16,-4-4-20-16,-11 0 52 16,-5 1-36-16,1-1-32 15,-1 1-4-15,1-4-192 16,-8 3 104-16,-4-3-196 15,0 0 160-15</inkml:trace>
          <inkml:trace contextRef="#ctx0" brushRef="#br0" timeOffset="15573.9974">8003 16122 840 0,'-15'-3'312'0,"18"3"-244"0,9 0-16 0,7 0-20 15,20 3-28-15,8-3 40 16,18 0-20-16,1 0-4 16,-4-3-12-16,-12-1-580 0</inkml:trace>
          <inkml:trace contextRef="#ctx0" brushRef="#br0" timeOffset="15420.5852">8115 15943 832 0,'-27'-24'308'0,"27"24"-240"0,12-14-20 15,-4 11 52-15,11 0-64 16,16 3-4-16,3 0-20 16,1 6 52-16,-4 12-36 15,-4 2-364-15,4-3 184 0,-16 11-440 16</inkml:trace>
          <inkml:trace contextRef="#ctx0" brushRef="#br0" timeOffset="16051.4294">8998 15916 748 0,'-4'-4'276'0,"-11"1"-216"0,-5-1-16 15,9 8 56-15,-13 6-64 16,-3 11 4-16,-11-1-24 16,7 11-12-16,4-3 0 15,7 3 12-15,5 0-8 0,15-7-20 0,15 7 4 16,-3-4 32-16,15-9-16 16,0-5 52-16,0-2-32 15,-4-8 12-15,1-3-24 16,-5-3 36-16,-8-4-28 15,-3-3 4-15,-8-4-16 16,8-3 12-16,-4-11-16 16,-4-6 4-16,0-15-4 15,8-12-24-15,-1-12 8 16,-3 1-40-16,4 7 28 16,0 6-20-16,-1 8 24 0,-3 9 0 15,4 8 8-15,-4-1-12 16,0 8 12-16,0 6 20 15,3 7-4-15,1-3-40 16,4 4 20-16,3 6 0 16,12 3 12-16,8 4 44 15,12 0-24-15,-1 7-256 16,1 3 128-16</inkml:trace>
          <inkml:trace contextRef="#ctx0" brushRef="#br0" timeOffset="16321.7261">9621 15751 860 0,'-11'-21'320'0,"22"14"-248"0,12-3-20 0,-7 3 4 15,11 0-40-15,8 3 40 16,11 8-32-16,-7 10 56 16,0 6-44-16,-12 8-888 15</inkml:trace>
          <inkml:trace contextRef="#ctx0" brushRef="#br0" timeOffset="16470.5631">9598 16029 800 0,'31'-7'296'0,"-8"1"-232"0,24 2-16 16,-13 1 8-16,17-1-40 15,7 8-296-15,0 3 152 16,-12-7-364-16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3:36.5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3A3722-BE32-4A1F-B545-424F3281176A}" emma:medium="tactile" emma:mode="ink">
          <msink:context xmlns:msink="http://schemas.microsoft.com/ink/2010/main" type="writingRegion" rotatedBoundingBox="20643,16014 23226,15660 23475,17475 20892,17829"/>
        </emma:interpretation>
      </emma:emma>
    </inkml:annotationXML>
    <inkml:traceGroup>
      <inkml:annotationXML>
        <emma:emma xmlns:emma="http://www.w3.org/2003/04/emma" version="1.0">
          <emma:interpretation id="{8E5AB1C2-431C-42EC-A0E4-5DF50F2BE975}" emma:medium="tactile" emma:mode="ink">
            <msink:context xmlns:msink="http://schemas.microsoft.com/ink/2010/main" type="paragraph" rotatedBoundingBox="20643,16014 23226,15660 23475,17475 20892,1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6B0F78-6D20-401F-A351-977B808F963E}" emma:medium="tactile" emma:mode="ink">
              <msink:context xmlns:msink="http://schemas.microsoft.com/ink/2010/main" type="line" rotatedBoundingBox="20643,16014 23226,15660 23475,17475 20892,17829"/>
            </emma:interpretation>
          </emma:emma>
        </inkml:annotationXML>
        <inkml:traceGroup>
          <inkml:annotationXML>
            <emma:emma xmlns:emma="http://www.w3.org/2003/04/emma" version="1.0">
              <emma:interpretation id="{6006EF08-AA3A-4C81-BA63-9ADE4C7A0405}" emma:medium="tactile" emma:mode="ink">
                <msink:context xmlns:msink="http://schemas.microsoft.com/ink/2010/main" type="inkWord" rotatedBoundingBox="20643,16014 23226,15660 23475,17475 20892,178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10759 15936 788 0,'-62'4'292'0,"62"-4"-228"0,8 7-16 0,4-4-16 16,15 1-28-16,15-4 32 16,44-4-20-16,41 1 40 15,20-8-32-15,51-9 4 0,-1 9-16 16,5-2 44-16,7 6-28 16,-27-7 28-16,-24-7-28 15,-18 4-80-15,-17 0 28 16,-30-4 8-16,-27 1 12 0,-27-1 36 15,-20 4-16-15,-23 6-260 16,-15 8 132-16</inkml:trace>
          <inkml:trace contextRef="#ctx0" brushRef="#br0" timeOffset="569.0107">10980 16046 632 0,'-43'-13'236'0,"36"20"-184"0,-9-4-16 0,8 4 44 15,-3 3-52-15,-1 7 24 16,1 8-32-16,3 9 0 16,0 4-12-16,8 3 4 0,8 0-8 15,7-6 8-15,9-4-8 16,3-11 40-16,7-6-20 16,9-14 20-16,7-7-24 15,-7-3 44-15,-4-7-36 16,-8-4-60-16,-12-3 20 15,-11-3-44-15,-8 2 32 16,-8 8-32-16,-4 10 32 0,-7 7-44 16,0 14 40-16,-1 17 40 15,20 3-4-15,4 1 0 16,16-1-4-16,14-6 12 16,5-8-8-16,4-9 48 15,3-11-28-15,-7-4 48 16,-4-9-44-16,-8-12 12 15,-4 1-28-15,-15-7 8 16,3 0-12-16,-11-3-8 16,0 0 0-16,-11-1 4 15,11 4-4-15,0 0 24 16,0 11-16-16,7 9-320 16,1 8 164-16,8 10-460 15</inkml:trace>
          <inkml:trace contextRef="#ctx0" brushRef="#br0" timeOffset="-287.2666">11406 15145 580 0,'-12'-24'216'0,"24"14"-168"0,3-11-12 0,-7 14 92 16,7-3-76-16,9-4 40 16,18 4-52-16,5 6-32 15,3 11-8-15,-11 7-8 0,-1 24 0 16,-10 17 44-16,-21 3-24 16,-14 1 52-16,-13-8-36 15,-11-6 40-15,-7-7-40 0,-1-7-16 16,4-10-4-16,8-4 8 15,4-7-8-15,7-3-4 16,12-4 0-16,16-3-24 16,23-3 12-16,23 3 4 15,15 3 4-15,-3 8 44 16,-4 6-24-16,-12 0-116 16,-4 0 52-16,-11 1-276 15,-12-1 180-15,-4 3-372 16</inkml:trace>
          <inkml:trace contextRef="#ctx0" brushRef="#br0" timeOffset="1109.4486">11383 16717 444 0,'-4'7'164'0,"11"-7"-124"0,5 0-16 0,0 0 132 15,3-3-92-15,4-4 16 16,5-7-44-16,7-3 20 0,4 3-32 16,-1-10 20-16,5-7-24 0,-4-3 16 15,-4-14-20-15,-4-14 28 16,-8 7-28-16,-7 0-32 16,-4 13 8-16,-1 8 36 15,5 6-16-15,-12 4 16 16,0 14-16-16,0 3-24 15,-8 21 4-15,4 7 4 16,1 16 4-16,-1 1 16 16,-4-3-8-16,8 2 24 15,8-6-20-15,3-6 32 16,1-8-28-16,3-4 76 16,1-9-56-16,-1-4 40 15,5-17-44-15,-5 0-52 16,1-14 8-16,-1-14-8 0,-3 0 12 15,-4 0-12-15,-5 4 12 16,5 10-12-16,-8 7 8 16,4 7-88-16,4 6 52 15,-8 11-4-15,0 14 32 16,0 10 32-16,0 14-8 16,4 7 20-16,0 7-16 15,3-11 76-15,5 4-48 16,-1-8 92-16,-3-9-72 15,4-1-272-15,-8-13 112 16</inkml:trace>
          <inkml:trace contextRef="#ctx0" brushRef="#br0" timeOffset="1515.4275">12312 16143 652 0,'15'0'244'0,"-3"3"-192"0,-1 18-12 16,-3-11 40-16,8 18-52 15,-5 13 24-15,-3 18-32 16,-4-4 60-16,0 0-44 16,-4 0-8-16,0-21-16 0,-8-6 52 15,-8-4-36-15,-7-10 16 16,-12-4-28-16,-3-10 20 15,-1 0-24-15,0-14-4 0,4-10-4 16,4-7-16-16,4-14 8 16,12-6-32-16,23-4 20 15,7 6-4-15,28 8 12 16,11 3-44-16,16 14 24 16,3 0 32-16,-7 10 0 15,0 4 64-15,-12 3-40 16,0 7 16-16,-11-7-28 15,-8 7 52-15,-5 7-36 16,1-7-332-16,12 0 160 16,-8 7-524-1</inkml:trace>
          <inkml:trace contextRef="#ctx0" brushRef="#br0" timeOffset="-676.3002">10186 16074 592 0,'20'-17'220'0,"-16"17"-172"0,3 0-12 16,-3 0 40-16,4 10-48 15,0 11 40-15,-1 10-36 16,-3 31 16-16,0 7-28 16,4 6 16-16,0-6-20 0,7-14 20 15,1-10-24-15,3-7 24 16,0-14-24-16,1-7 32 15,7-17-28-15,0-3 20 16,12-11-20-16,-8-17 44 16,0-24-32-16,3-18 20 15,1-6-28-15,-4 0-8 16,-4-24-8-16,0-21-136 16,-7 0 72-16,3 18-4 0,0 9 40 15,-7 4 0-15,3 4 12 16,0-4 16-16,1 10 0 15,7 1-28-15,4 13 12 16,4 10 12-16,3 4 4 16,1 18 24-16,-4 2-16 15,-4 8 24-15,-8 9-24 16,0 5-12-16,-3 2-4 16,-1 4 12-16,0 4-4 15,12 3-4-15,12 3 4 16,7 1 20-16,24-8-12 15,34 1 24-15,32 0-24 16,7-8-4-16,23-9-4 0,0 2-40 16,-23 1 20-16,-27 3 48 15,-27 4-12-15,-19 0 36 16,-32 3-32-16,-14 10 56 16,-21 14-44-16,-26 4-140 15,-20 3 56-15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3:14.5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7243D1-B62D-482C-ADF7-824DC03B8322}" emma:medium="tactile" emma:mode="ink">
          <msink:context xmlns:msink="http://schemas.microsoft.com/ink/2010/main" type="writingRegion" rotatedBoundingBox="12130,16812 16134,14657 16881,16046 12877,18200"/>
        </emma:interpretation>
      </emma:emma>
    </inkml:annotationXML>
    <inkml:traceGroup>
      <inkml:annotationXML>
        <emma:emma xmlns:emma="http://www.w3.org/2003/04/emma" version="1.0">
          <emma:interpretation id="{F071DCC9-31BF-433C-8FC3-236847B1746E}" emma:medium="tactile" emma:mode="ink">
            <msink:context xmlns:msink="http://schemas.microsoft.com/ink/2010/main" type="paragraph" rotatedBoundingBox="12130,16812 16134,14657 16881,16046 12877,18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4DF25-E5E3-440D-A2A2-32C32D9780B9}" emma:medium="tactile" emma:mode="ink">
              <msink:context xmlns:msink="http://schemas.microsoft.com/ink/2010/main" type="line" rotatedBoundingBox="12130,16812 16134,14657 16881,16046 12877,18200"/>
            </emma:interpretation>
          </emma:emma>
        </inkml:annotationXML>
        <inkml:traceGroup>
          <inkml:annotationXML>
            <emma:emma xmlns:emma="http://www.w3.org/2003/04/emma" version="1.0">
              <emma:interpretation id="{56CC2DDA-1DC2-4733-9BE1-E45250AEA650}" emma:medium="tactile" emma:mode="ink">
                <msink:context xmlns:msink="http://schemas.microsoft.com/ink/2010/main" type="inkWord" rotatedBoundingBox="12290,17109 13459,16479 14047,17571 12877,18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1891 16067 652 0,'0'-14'244'0,"0"14"-192"0,11-3-12 0,-11-1 164 15,8 1-120-15,-8 0-16 16,12 3-44-16,-5 0-12 16,13-4-4-16,-1 4 12 0,4 0-12 15,12 4 92-15,-4 2-52 16,-8 1-304-16,-7 7 136 16</inkml:trace>
          <inkml:trace contextRef="#ctx0" brushRef="#br0" timeOffset="163.9361">1759 16277 780 0,'0'-3'288'0,"19"3"-224"0,12-4-20 0,-15 4 56 0,15-3-64 16,4-1 48-16,11 4-48 15,12 0-28-15,8 4-8 16,-4-1-784-16</inkml:trace>
          <inkml:trace contextRef="#ctx0" brushRef="#br0" timeOffset="599.7939">2684 16133 644 0,'8'0'236'0,"3"6"-180"0,20-6-20 0,-3 0 28 16,14 0-44-16,16-6 8 16,-4 6-16-16,4-4 20 15,-7-3-20-15,-5 4 32 0,-11-11-28 16,-8 11 32-16,-11-11-12 16,-12-3-20-1,-8 3-16-15,-8-7-4 16,-7 1-16-16,-12 2 12 15,-8 5 56-15,-7-1-24 16,-9 14 0-16,-7 7-16 16,-3 10 12-16,3 7-12 0,7 7 24 15,1 7-20-15,8 13 32 16,7 11-28-16,12 7-4 16,19 0-8-16,12 0-32 15,19-7 16-15,24-7 48 16,30-4-16-16,12-6 52 15,4 0-40-15,-12-14 100 16,-11-4-76-16,-8-9-208 16,-12-8 76-16,-7-7-256 15,-8-6 188-15</inkml:trace>
        </inkml:traceGroup>
        <inkml:traceGroup>
          <inkml:annotationXML>
            <emma:emma xmlns:emma="http://www.w3.org/2003/04/emma" version="1.0">
              <emma:interpretation id="{A61276F6-6638-4979-ACFF-E7507C1F3CED}" emma:medium="tactile" emma:mode="ink">
                <msink:context xmlns:msink="http://schemas.microsoft.com/ink/2010/main" type="inkWord" rotatedBoundingBox="13532,16057 16134,14657 16624,15567 14022,169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9.7306">3036 15289 716 0,'-7'-13'264'0,"11"9"-204"0,-1-6-16 15,5 6 132-15,4 1-104 16,-1 0 0-16,5-1-48 15,7 1 0-15,4-1-12 0,4 4 28 16,12-3-24-16,-8 3 56 0,11 0-40 16,-7-4 48-16,-1 1-48 15,-3 3 64-15,-4 0-56 16,-4 0-404-16,0 0 196 16,-7-7-588-1</inkml:trace>
          <inkml:trace contextRef="#ctx0" brushRef="#br0" timeOffset="1814.6539">3722 15300 528 0,'-4'31'196'0,"4"0"-152"0,-8 20-12 15,8-23 116-15,-4 10-88 16,8 3-16-16,4 4-28 16,3 3 4-16,-3-3-12 15,4-8 24-15,-5-2-20 0,1-11 48 16,0-14-32-16,0-3 40 15,-1-14-40-15,1-3 28 16,4-14-28-16,3-11 0 16,5-6-16-16,3 0 44 0,0-7-28 15,0-21-164-15,4-14 72 16,-3-16-56-16,-5-1 72 16,0 14-36-16,1-4 48 15,-1-6 36-15,0-4 4 16,8 4 8-16,-7 17-4 15,3 13 48-15,0 11-32 16,1 14 60-16,-5 7-48 16,4 6-8-16,-4 4-16 0,5 7-20 15,-5 3 4-15,-3 0 4 16,-1 11 0-16,4-4-12 16,1 7 8-1,-5 0 4-15,5 7 16 16,7-4-8-16,11-3 16 15,24 4-16-15,20 2 48 16,3 1-28-16,8-7-16 16,7 4-4-16,5-4 8 15,-12 3-8-15,-16 1 48 16,-15 3-28-16,-15-7 20 16,-16 0-28-16,-12-4 52 15,-8 1-40-15,-11-1 4 16,-3 1-24-16,-9-1-76 15,-3 4 32-15,-1 4-452 16,-7 3 264-16</inkml:trace>
          <inkml:trace contextRef="#ctx0" brushRef="#br0" timeOffset="2445.2601">4391 14594 424 0,'-7'0'156'0,"7"0"-120"0,-4 0-8 15,-4 14 72 1,0 3 0-16,0 14-48 15,-3 7 8-15,3 0-40 16,0 7 8-16,1-7-16 0,3-1 0 16,4-12-4-16,0-5 20 15,0-3-16-15,7-3 84 16,-3-4-52-16,8-6-20 16,-4-4-16-16,7 0 52 15,-11-4-32-15,4-2 16 16,3-5-28-16,-7 1-8 15,-4-4-4-15,-4 0-32 16,1 4 16-16,-5 3-40 0,8 0 32 16,0 14-100-1,0 0 52-15,11 3 32 16,-3 4 48-16,8 0-4 16,-5 0 44-16,9-4-28 15,-1 0 20-15,0-3-24 16,1-7 8-16,-5 0-16 15,-3 0 56-15,3-7-40 16,-11 4-12-16,4-4-8 16,-8 0 8-16,0-10-8 15,0 3-40-15,0-6 20 16,8 2 12-16,-5 1 0 16,5 3-32-16,4-6 16 15,-1 13-4-15,1 3 12 0,0 1 52 16,-1 3-24-16,5 3-240 15,-8 1 120-15,-5 3-480 16</inkml:trace>
          <inkml:trace contextRef="#ctx0" brushRef="#br0" timeOffset="3542.7002">5483 14584 748 0,'0'-3'276'0,"0"6"-216"0,4 14-16 16,-4 0-4-16,0 14-32 15,4 4 24-15,0 6-20 16,-4 0 24-16,0-6-24 15,0-1 40-15,0-6-28 0,-4-8 32 16,0-6-32-16,-4-3 48 16,0-5-40-16,-7-6 12 15,-1-3-28-15,1-4 0 0,3-3-8 16,1-7 4-16,7-11-8 16,0-6 16-16,4-1-12 15,0-3-40-15,4 0 20 16,4 4-24-16,7 7 20 15,4 2-16-15,-3 1 16 16,-1 11-52-16,5-8 36 16,3 7 16-16,8 0 12 15,4 1-8-15,7 6 8 16,-3-4 40-16,0 8-24 16,-8 6 68-16,-8 4-44 0,-11 7-140 15,-12 7 56-15,-12 6-560 16</inkml:trace>
          <inkml:trace contextRef="#ctx0" brushRef="#br0" timeOffset="3136.6627">4519 15197 528 0,'-12'20'196'0,"12"-13"-152"0,8 0-12 0,0-4 52 15,-4-3-52-15,15-3 32 16,4 0-36-16,1-8 8 16,3-3-20-16,0-3 8 0,4-3-12 15,-4-5 20-15,0-5-20 16,8 2 40-16,-12 0-28 15,4-2-12-15,-8-1-8 16,-3-4 4-16,-4-3-4 16,-5 0-28-16,-3 4 12 15,-4 0-12-15,4 10 12 16,0 6 24-16,-4 5-4 0,0 6-56 16,0 7 24-16,0 0 12 15,8 10 8-15,-1 4 4 16,-3 3 0-16,-4 4 24 15,0 6-12-15,0-6 4 16,-4-1-8-16,1 1 36 16,-5 0-20-16,4-1-12 15,0-2-8-15,4-1 20 16,4-3-12-16,4-8 32 16,3 1-28-16,1-7 56 15,0-7-40-15,3 1 48 16,0-8-48-16,-3 0-16 15,-4-3-8-15,3 0 0 16,-3-1-4-16,0-2 8 16,-4-4-8-16,0 0-12 15,-4 3 4-15,0 0-16 0,0 8 12 16,0 6-56-16,4 3 32 16,-4 4-36-16,3 11 36 15,1 6 0-15,0 7 20 16,-4-4-28-16,4-2 24 15,4 2-4-15,-8-2 12 16,4-1 60-16,-4-4-28 16,0 1 24-16,0-3-28 15,0-5 52-15,0 1-40 16,7-3 48-16,5-8-48 16,7 1-480-16,5-4 240 0</inkml:trace>
          <inkml:trace contextRef="#ctx0" brushRef="#br0" timeOffset="5793.3238">5181 14429 392 0,'0'-3'148'0,"0"3"-116"0,4-4-8 15,4 4 64-15,-1 0-52 16,1 0 48-16,4-3-48 16,-1 3-20-16,1 0-8 15,0 0-20-15,-5 0 8 16,1 0 28-16,4 0-12 0,-1 0 48 16,9 0-32-16,3 0 12 15,8 0-24-15,8 0-16 0,7-7-4 16,8-3 48-16,16 3-24 15,0 0-8-15,-1 3-8 16,-11 4 20-16,-11 0-12 16,-12 0 40-16,-12 0-28 15,-8-3 12-15,-7 0-20 16,-12-1 8-16,-4 1-12 16,1 3-8-16,-1 0 0 15,0 3-216-15,4 7 116 16,-7 8-464-1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8:43:32.93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8T18:42:55.208"/>
    </inkml:context>
  </inkml:definitions>
  <inkml:traceGroup>
    <inkml:annotationXML>
      <emma:emma xmlns:emma="http://www.w3.org/2003/04/emma" version="1.0">
        <emma:interpretation id="{DA903DC3-9487-4541-BF4E-EA1A02F63B0F}" emma:medium="tactile" emma:mode="ink">
          <msink:context xmlns:msink="http://schemas.microsoft.com/ink/2010/main" type="writingRegion" rotatedBoundingBox="16249,17661 22994,17866 22960,18969 16216,18764"/>
        </emma:interpretation>
      </emma:emma>
    </inkml:annotationXML>
    <inkml:traceGroup>
      <inkml:annotationXML>
        <emma:emma xmlns:emma="http://www.w3.org/2003/04/emma" version="1.0">
          <emma:interpretation id="{1B78DC6E-31D9-41EE-97ED-436A6899553A}" emma:medium="tactile" emma:mode="ink">
            <msink:context xmlns:msink="http://schemas.microsoft.com/ink/2010/main" type="paragraph" rotatedBoundingBox="16249,17661 22994,17866 22960,18969 16216,18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D26EB5-3F1B-474A-B97D-A395FFD4AE3A}" emma:medium="tactile" emma:mode="ink">
              <msink:context xmlns:msink="http://schemas.microsoft.com/ink/2010/main" type="line" rotatedBoundingBox="16249,17661 22994,17866 22960,18969 16216,18764"/>
            </emma:interpretation>
          </emma:emma>
        </inkml:annotationXML>
        <inkml:traceGroup>
          <inkml:annotationXML>
            <emma:emma xmlns:emma="http://www.w3.org/2003/04/emma" version="1.0">
              <emma:interpretation id="{E50DC216-0822-4AB6-B1CB-43A4EE2B7BC0}" emma:medium="tactile" emma:mode="ink">
                <msink:context xmlns:msink="http://schemas.microsoft.com/ink/2010/main" type="inkWord" rotatedBoundingBox="16238,18033 16382,18037 16372,18375 16228,183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5642 17089 956 0,'46'-7'352'0,"-7"14"-272"0,-4 10-24 15,-16 1 4-15,-15 9-44 0,-8 4 48 16,-11 10-36 0,-16 4-32-16,-4 14 0 0,4-8-308 0,11-10 172 15</inkml:trace>
        </inkml:traceGroup>
        <inkml:traceGroup>
          <inkml:annotationXML>
            <emma:emma xmlns:emma="http://www.w3.org/2003/04/emma" version="1.0">
              <emma:interpretation id="{45939B06-5463-4EE7-9263-22C59966C215}" emma:medium="tactile" emma:mode="ink">
                <msink:context xmlns:msink="http://schemas.microsoft.com/ink/2010/main" type="inkWord" rotatedBoundingBox="17883,17711 19716,17766 19693,18514 17861,184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96.6057">8204 17134 540 0,'-7'-14'200'0,"3"18"-156"0,-12-4-12 0,5 10 0 15,-9 4-24-15,-7-4 4 16,-8-3-4-16,-3 7 12 16,-1-4-12-16,4-3 40 15,4 3-24-15,-11-6-40 16,7-4 8-16,-4 0 0 16,8-4 8-16,8 8-28 15,7-1 16-15,5 7-4 0,15 8 8 16,7 2 16-16,9 4-4 0,7 18 40 15,4-8-20-15,7 0 20 16,5 1-24-16,-4-11 44 16,-5 7-36-16,-3-11 84 15,-7-6-64-15,-9-3-156 16,1-11 60-16</inkml:trace>
          <inkml:trace contextRef="#ctx0" brushRef="#br0" timeOffset="19774.6112">8456 17199 528 0,'-31'48'196'0,"19"-30"-152"0,5 2-12 0,3-3 60 15,0 8-56-15,4 2-12 16,4 4-16-16,4-3 60 15,-1 6-36-15,1-10 68 0,-8 4-60 0,4-11 96 16,0-10-76-16,-4 6-292 16,-4-9 124-16,4-4-484 15</inkml:trace>
          <inkml:trace contextRef="#ctx0" brushRef="#br0" timeOffset="19593.631">8580 17051 644 0,'-39'-55'236'0,"24"48"-180"0,-1-10-20 16,8 7 28-16,1 6-44 0,-1 8-44 15,4 6 12-15,4 7 36 16,8-3-12-16,7-4-548 15,9 4 292-15,-1-10 60 16</inkml:trace>
          <inkml:trace contextRef="#ctx0" brushRef="#br0" timeOffset="20133.0659">8870 17241 548 0,'-4'-7'204'0,"-3"7"-156"0,-13 10-16 16,12-3-36-16,-3 10-4 16,-5 0-4-16,1 14 4 0,-1 4 24 15,9 2-8-15,3-6 24 16,4 0-20-16,4-10 40 15,3-4-28-15,-3-3 56 0,4-11-44 16,-4-6 28-16,4 0-36 16,-1-15 36-16,1-2-36 15,0-4 4-15,3 0-20 16,5-1-24-16,-1 5 4 16,5-4-56-16,3 13 32 15,0 1 16-15,4 3 12 16,0 7 4-16,1 7 0 15,-9 7 0-15,0 3 0 0,1 7 60 16,-5 4-32-16,-7-4 112 16,0 14-80-16,-8 6-104 15,-4-6 20-15</inkml:trace>
          <inkml:trace contextRef="#ctx0" brushRef="#br0" timeOffset="18755.9137">7364 17189 436 0,'20'-17'160'0,"-5"10"-124"0,8-7-8 15,-15 4 72-15,11-1-60 0,-3 1 44 16,-1-4-48-16,-3 7 8 15,-8-3-28-15,-4 0 0 0,0-1-8 16,-12 1 28-16,-7 3-20 16,0 0-32-16,-5 4 8 15,1-1-8-15,4 4 8 16,3 4-20-16,5-1 16 16,3 8-48-16,0 6 32 15,8 0 32-15,12 0 0 0,-1 11-16 16,1-4 4-16,0 7 40 15,7-4-20-15,-3-2 16 16,-5-1-16-16,-3-4-8 16,-4 11 0-16,-8-14 28 15,-8 4-16-15,-11-4 4 16,4-3-12-16,-5-4-8 16,-3 1 4-16,4-4 48 15,4-7-28-15,-1 0 0 16,17 0-16-16,3 0-24 15,0 0 8-15,11-7 32 16,5-4-16-16,3 1 44 16,0-4-28-16,5 1-288 15,3-5 144-15</inkml:trace>
          <inkml:trace contextRef="#ctx0" brushRef="#br0" timeOffset="19096.7828">7871 16797 464 0,'0'-21'176'0,"0"21"-140"0,0 0-8 0,0 0-24 0,8 7-8 16,-8 3 4-16,-8 11 0 15,8 17 52-15,-7 13-28 16,-5 18 32-16,-7 0-28 16,3-7 0-16,1-7-16 15,-5-3 12-15,-7-1-16 16,12-10 40-16,-1 8-24 0,1-12 32 16,3-6-32-16,4-10 56 15,1-7-44-15,18-14-44 16,5-14-392-1,11-7 212 1,12 4-168-16</inkml:trace>
        </inkml:traceGroup>
        <inkml:traceGroup>
          <inkml:annotationXML>
            <emma:emma xmlns:emma="http://www.w3.org/2003/04/emma" version="1.0">
              <emma:interpretation id="{3604BDFC-A786-4907-9445-1DB53EE8C969}" emma:medium="tactile" emma:mode="ink">
                <msink:context xmlns:msink="http://schemas.microsoft.com/ink/2010/main" type="inkWord" rotatedBoundingBox="20585,18054 21881,18093 21856,18935 20559,18896"/>
              </emma:interpretation>
              <emma:one-of disjunction-type="recognition" id="oneOf2">
                <emma:interpretation id="interp2" emma:lang="" emma:confidence="0">
                  <emma:literal>dep</emma:literal>
                </emma:interpretation>
                <emma:interpretation id="interp3" emma:lang="" emma:confidence="0">
                  <emma:literal>dap</emma:literal>
                </emma:interpretation>
                <emma:interpretation id="interp4" emma:lang="" emma:confidence="0">
                  <emma:literal>dip</emma:literal>
                </emma:interpretation>
                <emma:interpretation id="interp5" emma:lang="" emma:confidence="0">
                  <emma:literal>daps</emma:literal>
                </emma:interpretation>
                <emma:interpretation id="interp6" emma:lang="" emma:confidence="0">
                  <emma:literal>deep</emma:literal>
                </emma:interpretation>
              </emma:one-of>
            </emma:emma>
          </inkml:annotationXML>
          <inkml:trace contextRef="#ctx0" brushRef="#br0" timeOffset="21363.2051">10272 17358 404 0,'-8'-21'148'0,"8"11"-112"0,0 3-12 0,0 0 100 15,0-4-72-15,0 5-4 16,-4-5-28-16,0 8 28 15,4-4-24-15,-4 0 32 0,-4 7-32 16,-3 0-12-16,-12 0-8 16,-8 10-4-16,0-3 0 15,-12 4 24-15,4 2-12 16,8 1-12-16,4 3-4 16,12-3 12-16,3 3-4 15,20-3 96-15,4-4-56 16,15-10 44-16,0 0-52 15,4-3 8-15,-4-11-28 0,4 4-8 16,-4-7-4-16,0-7-60 16,0-1 32-16,-8 1-8 15,9-3 20-15,-9-1-20 16,0 1 20-16,-3-1-20 16,-5 1 16-16,5 10 44 15,-12 10-16-15,7 3-80 16,-11 4 36-16,-4 11-16 15,-3 6 28-15,-1 0 56 16,-4 10-16-16,1-2-28 16,-5-1 4-16,5 7 44 15,-5 0-20-15,12 0-8 16,-3 3-8-16,7 0 64 16,0-3-36-16,11-3 16 15,12-4-32-15,1-14 20 0,14-10-24 16,9-10 32-16,-1-14-28 15,8 0 20 1,-7-4-20-16,-8 4-36 0,-12 0 12 16,-8-3-36-16,0 9 28 15,-11 1-40-15,-16 3 36 16,1 4-72-16,-13 10 52 16,1 0 8-16,-12 17 20 15,-4 0 36-15,8 1-12 16,0 6 4-16,8 10-8 15,7-3 28-15,4 0-20 0,24 0 40 16,11-3-32-16,4-11 40 16,15-10-36-16,1 0 4 15,-9-14-20-15,9-4-88 16,-1-13 44-16,1 0-16 16,3-10 28-16,-3-1 12 15,-13 8 8-15,1-8-20 16,-12 11 12-16,-3 7-12 15,-1 3 8-15,-11 1-88 16,0 16 52-16,3 4 24 16,-11 10 16-16,-11 18 16 15,11 26-4-15,-16 19 40 16,-15 9-20-16,16-6 76 16,-16-8-56-16,11-13 68 15,5-3-64-15,-4-8 20 16,-1-6-40-16,9-21 28 0,-9-10-32 15,5-14-136-15,3-14 60 16,0-3-124-16,5-17 100 16,7-1-120-16,0-16 112 15,11-8 40-15,-3 1 32 16,11-11 20-16,-7 14-4 16,4 0-12-16,15 13 4 15,3-9 56-15,1 16-28 16,8 11 24-16,3-3-28 15,1 10-8-15,-1 13-8 16,-7 1-24-16,-4 10 12 16,-16 10 12-16,0 7 0 0,-7 3 8 15,-16 8-8-15,-4-1 76 16,-11-10-44-16,0 0 32 16,-8-13-40-16,-8-1 16 15,4-10-24-15,4-10 52 16,7-1-40-16,13-6-8 15,26-7-12-15,16 0-152 16,11-4 76-16,20 4-624 16</inkml:trace>
        </inkml:traceGroup>
        <inkml:traceGroup>
          <inkml:annotationXML>
            <emma:emma xmlns:emma="http://www.w3.org/2003/04/emma" version="1.0">
              <emma:interpretation id="{003BCC4C-3321-4729-A494-9C5156D2D95A}" emma:medium="tactile" emma:mode="ink">
                <msink:context xmlns:msink="http://schemas.microsoft.com/ink/2010/main" type="inkWord" rotatedBoundingBox="21557,17862 21572,17863 21571,17878 21556,1787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>10961 16910 0,'0'0'0,"0"0"0,0 0 15,0 0-15,0 0 32</inkml:trace>
        </inkml:traceGroup>
        <inkml:traceGroup>
          <inkml:annotationXML>
            <emma:emma xmlns:emma="http://www.w3.org/2003/04/emma" version="1.0">
              <emma:interpretation id="{547EF619-9B91-42DB-88B0-C7C35872BF90}" emma:medium="tactile" emma:mode="ink">
                <msink:context xmlns:msink="http://schemas.microsoft.com/ink/2010/main" type="inkWord" rotatedBoundingBox="22080,18047 22987,18074 22973,18549 22066,18522"/>
              </emma:interpretation>
              <emma:one-of disjunction-type="recognition" id="oneOf4">
                <emma:interpretation id="interp8" emma:lang="" emma:confidence="0">
                  <emma:literal>the</emma:literal>
                </emma:interpretation>
                <emma:interpretation id="interp9" emma:lang="" emma:confidence="0">
                  <emma:literal>The</emma:literal>
                </emma:interpretation>
                <emma:interpretation id="interp10" emma:lang="" emma:confidence="0">
                  <emma:literal>th</emma:literal>
                </emma:interpretation>
                <emma:interpretation id="interp11" emma:lang="" emma:confidence="0">
                  <emma:literal>Th</emma:literal>
                </emma:interpretation>
                <emma:interpretation id="interp12" emma:lang="" emma:confidence="0">
                  <emma:literal>ta</emma:literal>
                </emma:interpretation>
              </emma:one-of>
            </emma:emma>
          </inkml:annotationXML>
          <inkml:trace contextRef="#ctx0" brushRef="#br0" timeOffset="22159.4914">11479 17278 644 0,'20'-17'236'0,"-20"17"-180"0,38 0-20 16,-18 0-8-16,11 0-24 15,4 0 16-15,11 7-12 16,0 0 32-16,1 3-24 15,-5 1 64-15,1-5-44 0,-8 1 28 16,0-3-36-16,-8-8-8 16,-8-3-12-16,8-3 12 15,-7-4-12-15,-1-3-4 16,-3-3 0-16,3-5-60 16,4 8 32-16,0-3-24 15,8-1 28-15,-11 14-60 16,7 4 44-16,-8-4 16 15,-3 7 16-15,-13 7 12 0,-3 3-4 16,0 0 8-16,-11 1-8 16,-9 6 8-16,-3 0-8 15,0 4-12-15,-4-4 4 16,0 10 20-16,15-6-8 16,-3 0 4-16,3-4-4 15,8-3 28-15,0-4-20 16,4-3 56-16,0-7-40 15,0 0 72-15,8 3-56 16,0-13 0-16,3 10-28 16,1-7 24-16,4-7-28 0,3 1 4 15,8 6-12-15,-4-4-60 16,0 1 28 0,1 7-76-16,-1 3 56 0,0 3-104 15,-3 0 84-15,-5 15-16 16,0 2 52-16,-3-2 40 15,4 2-4-15,-5-3 60 16,-7 1-36-16,8-1 64 16,-5-3-56-16,-3-4 96 15,-4 0-76-15,0 4-56 16,-4-4-4-16,-7-3-456 16,-1 0 248-16</inkml:trace>
          <inkml:trace contextRef="#ctx0" brushRef="#br0" timeOffset="21562.2476">11897 17165 664 0,'-3'-17'244'0,"-13"-1"-188"0,8 1-16 0,4 10 24 15,-11 14-44-15,3 10-80 16,-3 7 32-16,-8 4-8 16,-12 6 20-16,4 18 116 0,8 7-52 15,7-1 52-15,8-6-60 16,1-8 24-16,-5-9-36 16,8-11-72-16,-11 0 24 15,-1-14-396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15.5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444D86-DE39-4402-BB79-EDD6B95F7791}" emma:medium="tactile" emma:mode="ink">
          <msink:context xmlns:msink="http://schemas.microsoft.com/ink/2010/main" type="inkDrawing" rotatedBoundingBox="16102,5968 19173,5760 19202,6188 16131,6396" semanticType="callout" shapeName="Other"/>
        </emma:interpretation>
      </emma:emma>
    </inkml:annotationXML>
    <inkml:trace contextRef="#ctx0" brushRef="#br0">38 341 840 0,'-3'-11'312'0,"3"11"-244"0,-8 0-16 0,4-7-28 15,8 7-24-15,-4 0 8 16,0 0-4-16,0-6 8 15,0 12-8-15,0-12-4 16,0 6 4-16,-4 0-4 16,0 0 0-16,-4 0 8 15,8 0-4-15,-7-7 40 16,3 7-20-16,0 0 48 16,4 0-40-16,-4 0-16 15,8 0-8-15,0 0 24 16,3 0-16-16,13-7 12 15,3 3-16-15,31-9 28 16,8 2-24-16,31-6-12 16,4 3-8-16,58-13 12 15,-1 3-4-15,63-7-4 16,-15 7 4-16,34 0 12 16,-35 10-8-16,12-3-28 15,-39 6 8-15,16 4 12 16,-24 0 4-16,-11 4-4 15,-23 6 4-15,-20-9 20 16,-35 9-12-16,-11 0 32 16,-12-3-28-16,-15-6 12 15,-8 6-16-15,-8-14-8 16,1 14 0-16,-9-4 12 16,1-3-8-16,-5 1-4 0,1-1 0 15,-8 0-24-15,3 7 12 0,-7-4-24 16,4 4 20-16,-4-3-12 15,0 6 12-15,0-3 24 16,4 11-4-16,-4-4-20 16,4-1 4-16,-4-6 4 15,4 7 4-15,-4-3 32 16,0 3-16-16,0 6 4 16,0-6-12-16,0 11-24 15,0-5 8-15,0 11 20 16,8 4-4-16,-16-1 16 15,8 1-16-15,-4 3 24 16,4 0-20-16,-4-7 12 16,0 4-12-16,-4-11 20 15,8 0-20-15,-7-3 4 16,7-7-8-16,-4 3-16 16,4-3 4-16,-4-7 20 15,8 7-8-15,-4-7 24 16,4 7-20-16,-4-7 24 15,0 0-24-15,0 0 12 16,0 0-12-16,0 0 0 16,0 0-4-16,-4 0 12 15,0 0-12-15,0-7-12 16,-4 7 0-16,-3 0-24 16,3 0 16-16,-7 0-32 0,7 3 28 15,-15-3-20-15,7 4 20 0,-19-4-8 16,4 3 12-16,-23-3 16 15,4 3 0-15,-20 1-4 16,12-1 4-16,-12 1-16 16,16 3 8-16,-19-7-4 15,3 3 0-15,-19-3 0 16,11 10 0-16,-18-3 0 16,14 4 0-16,-7-5 8 15,16 5 0-15,-16-4 0 16,15 3 0-16,-19 0 16 15,12 1-8-15,-8-1-4 16,15 4 0-16,-11-7-4 16,12-4 0-16,-24 4 16 15,8 0-8-15,-8-4-12 16,20 4 0-16,-8-7-16 16,11 4 12-16,-7-8-4 15,11 4 4-15,-4-7 16 16,16 4-4-16,0-7-12 15,20 6 4-15,7-6-4 16,15 3 0-16,8-3-28 16,8 3 20-16,4-4 40 15,4 8-12-15,0-4-116 16,0 4 56-16,-8-1-184 16,0 4 128-16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19.2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D1B9BE-EB0B-417C-B1E3-7F3089272B2C}" emma:medium="tactile" emma:mode="ink">
          <msink:context xmlns:msink="http://schemas.microsoft.com/ink/2010/main" type="writingRegion" rotatedBoundingBox="20536,4186 20670,5936 19234,6046 19101,4296"/>
        </emma:interpretation>
      </emma:emma>
    </inkml:annotationXML>
    <inkml:traceGroup>
      <inkml:annotationXML>
        <emma:emma xmlns:emma="http://www.w3.org/2003/04/emma" version="1.0">
          <emma:interpretation id="{DAFDDB94-BEC9-48DB-98F1-1C367E94D121}" emma:medium="tactile" emma:mode="ink">
            <msink:context xmlns:msink="http://schemas.microsoft.com/ink/2010/main" type="paragraph" rotatedBoundingBox="20536,4186 20670,5936 19234,6046 19101,4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9D91F1-6529-4B81-AC25-6F2EC762D624}" emma:medium="tactile" emma:mode="ink">
              <msink:context xmlns:msink="http://schemas.microsoft.com/ink/2010/main" type="line" rotatedBoundingBox="20536,4186 20670,5936 19234,6046 19101,4296"/>
            </emma:interpretation>
          </emma:emma>
        </inkml:annotationXML>
        <inkml:traceGroup>
          <inkml:annotationXML>
            <emma:emma xmlns:emma="http://www.w3.org/2003/04/emma" version="1.0">
              <emma:interpretation id="{43BA0920-F848-4B48-896C-70FC64B0DEDA}" emma:medium="tactile" emma:mode="ink">
                <msink:context xmlns:msink="http://schemas.microsoft.com/ink/2010/main" type="inkWord" rotatedBoundingBox="20536,4186 20670,5936 19234,6046 19101,4296"/>
              </emma:interpretation>
              <emma:one-of disjunction-type="recognition" id="oneOf0">
                <emma:interpretation id="interp0" emma:lang="" emma:confidence="1">
                  <emma:literal>"7</emma:literal>
                </emma:interpretation>
                <emma:interpretation id="interp1" emma:lang="" emma:confidence="0">
                  <emma:literal>"y</emma:literal>
                </emma:interpretation>
                <emma:interpretation id="interp2" emma:lang="" emma:confidence="0">
                  <emma:literal>"77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"z</emma:literal>
                </emma:interpretation>
              </emma:one-of>
            </emma:emma>
          </inkml:annotationXML>
          <inkml:trace contextRef="#ctx0" brushRef="#br0">766 640 1016 0,'0'-6'376'0,"0"6"-292"0,24 3-20 0,-13-3-4 15,5 3-44-15,11-3 32 16,0 4-32-16,4-1-128 16,-12 1 60-16</inkml:trace>
          <inkml:trace contextRef="#ctx0" brushRef="#br0" timeOffset="206.5178">1018 696 892 0,'-4'6'332'0,"4"-6"-260"0,-8 18-20 0,5-8 28 16,6 7-56-16,-3-3 0 15,8 3-16-15,-4-3 36 16,4 3-20-16,3-3 32 16,9 0-32-16,3-14-156 15,0 10 72-15</inkml:trace>
          <inkml:trace contextRef="#ctx0" brushRef="#br0" timeOffset="821.378">790 1212 872 0,'0'-4'324'0,"0"4"-252"0,4 4-20 0,-4-4 68 16,0 0-76-16,0 0 44 15,0 0-52-15,0 3 8 16,0 1-28-16,0 2 20 16,0 5-24-16,-4 9-12 15,4 4-4-15,-8 14 4 16,8 0 0-16,0 10 16 15,8 1-8-15,-8-5 16 16,4-6-16-16,-1-3 32 16,1-8-24-16,-4-6 40 15,0-1-32-15,0-9 32 16,0-4-32-16,0-1-24 0,0 1 0 16,0-7-36-16,0 0 20 0,0 0-12 15,0 0 16-15,0 4 24 16,0-1-4-16,0-3-4 15,0 0 0-15,0 0-4 16,0 0 0-16,0 0 8 16,0 0-4-16,-4 0-12 15,1 4 4-15,-17-1 20 16,1 11-8-16,-20-11 16 16,0 8-16-16,-19-5 76 15,8 5-48-15,-31-8 32 16,7 1-40-16,-19-8 0 15,16 4-16-15,3-10 28 16,20 10-24-16,19-14-480 16,12 11 252-16</inkml:trace>
          <inkml:trace contextRef="#ctx0" brushRef="#br0" timeOffset="-589.5998">23 35 728 0,'0'3'268'0,"-4"-6"-208"0,0-4-16 16,1 4 124 0,6 6-100-16,-6-6 52 15,3 3-72-15,-4-4 28 16,4 8-44-16,-4-8 36 15,4 4-40-15,-4-3 4 0,4 3-20 16,4-4-24-16,7 4 4 0,24-7 4 16,4 4 4-16,27-1 0 15,7 4 0-15,5-3 52 16,-5 6-28-16,1-3 8 16,-8 0-20-16,-8-3 0 15,-8 10-4-15,-11-7 12 16,-8 3-12-16,-16 1-20 15,-7-1 4-15,-12-3 4 16,0 4 4-16,0-4-12 16,4 0 8-16,0 0-24 15,8 0 16-15,-4 0-4 16,8 3 8-16,-1 1 32 16,5-1-12-16,-5 0 4 15,1 1-8-15,-8-4 28 16,0 3-20-16,-8 1-4 15,4-1-8-15,-4 1-32 16,0-1 16-16,0 0 4 16,4 1 8-16,-4-4-12 15,8 0 8-15,-4 0 4 16,0 0 0-16,0 0 8 16,0 0-4-16,-4 0 8 15,4 0-8-15,0 0 32 16,-7 0-20-16,-1 0-24 15,8 0 4-15,-4 0-16 0,-4 0 8 0,0 0 0 16,8 0 4-16,-7 0 0 16,7 0 0-1,-8 0 24-15,8 0-8 0,-4 0-20 16,4 0 4 0,-4 0-32-1,4 0 24 1,-4 0 32-16,4 7-8 0,-3 0-44 0,-1 3 20 0,-4 4-40 15,8 3 32-15,-4 7 28 16,4 4 0-16,0 6 0 16,8-3 0-16,0 0 20 15,3-4-12-15,-3-2 12 16,0-5-12-16,-1-9 36 16,5-5-24-16,-8-9 40 15,4 3-36-15,-8-7-16 16,3 0-4-16,-6-3-8 15,3 6 0-15,-8-2 8 16,4 2-4-16,-8 1-28 16,8 3 12-16,-3-4 24 15,3 8-8-15,-4-4 8 16,4 0-4-16,-11-4 4 16,7 1-8-16,-11-8-12 15,7 11 4-15,-7-3-4 16,3 3 0-16,1-3 8 15,3 3 0-15,-3-4 0 0,3 8 0 16,-3-4-12-16,7 3 8 16,-4 0-4-16,8-3 0 0,-7 7 8 15,7-3 0-15,-4-1 0 16,4 1 0-16,-7-1 8 16,7 1-4-16,-4-1-48 15,4 4 28-15,-4 0-16 16,8 3 20-16,0 7-28 15,4 1 24-15,0 6-12 16,0 3 16-16,-4 11-8 16,0 0 8-16,0 7 16 15,0-8 0-15,-8 5 16 16,8-4-12-16,-7-1-20 16,10 5 4-16,-6-4 12 15,6-4 0-15,-6 0 16 16,10 1-12-16,-7-4 16 15,0 0-16-15,0 0-4 16,8-4 0-16,-8 1-4 16,4-1 0-16,-8-3-12 15,8 0 8-15,-4-3 28 16,4-4-12-16,0-3 4 16,3 0-8-16,-3-7 4 15,4 3-8-15,-8-3-4 16,12 0 4-16,-12-4-4 15,7 4 0-15,-7-7 0 16,8 4 0-16,-8-4 8 0,8 0-4 0,-8 0-4 16,0 0 4-16,0-4 12 15,4 4-8-15,-4-3 4 16,0 3-4-16,0-4-32 16,7 1 12-16,5-4 4 15,-4 7 8-15,0-4-20 16,-5 4 12-16,13-3 32 15,3 3-16-15,8-3 8 16,4 6-8-16,23-3-16 16,1 3 4-16,3-3 28 15,4 4-12-15,-8-4 24 16,-8 0-24-16,-7 0-20 16,-4 0 0-16,-12 0-24 15,0 7 20-15,-7-4 12 16,-5 4 4-16,-3-3-12 15,4 2 4-15,-8-2 28 16,3 3-12-16,-3-7-20 16,0 3 0-16,4-3 48 15,0 4-20-15,-8-4-20 16,0 0 0-16,0-4 8 16,4 4-4-16,-4-3 40 15,3-1-20-15,1-9-24 16,0 2 0-16,4-13 24 15,0 0-12-15,3-28 12 16,1 4-12-16,3-21-8 16,1 11 0-16,-8-14 12 15,3 20-8-15,-11-3-12 16,0 10 0-16,-4-6-16 0,0 9 12 16,1-9 12-16,6 9 0 0,-3-9-36 15,8 13 16-15,4-3-12 16,-1 10 16-16,1 0-8 15,0 10 8-15,-5 0 0 16,1 8 4-16,-4-1 16 16,4 4-4-16,-8 3 24 15,0 3-16-15,-8-3-20 16,4 4 0-16,-4-4 32 16,4 4-16-16,-7-4-8 15,7 3-4-15,-15-6 4 16,15 7 0-16,-19-4-12 15,7 7 8-15,-11-4 4 16,4 8 0-16,-12-1 8 16,4 7-4-16,-19-3 8 15,7 4-8-15,-23-1 24 16,8 4-16-16,-12 3-20 16,12 0 0-16,0 0-4 15,16 1 4-15,7-1-176 16,12 0 96-16,3-7-188 15,9 4 152-15</inkml:trace>
          <inkml:trace contextRef="#ctx0" brushRef="#br0" timeOffset="-197.0561">724 441 716 0,'19'-4'264'0,"-19"4"-204"0,27 4-16 0,-15-1 28 16,3 8-48-16,1 2 16 16,-1 1-24-16,-3 3-8 15,3 4-4-15,-11 0 12 16,0-1-8-16,-19-2 4 15,3 2-4-15,-19-3 56 16,8 4-36-16,-8 0 52 16,8-1-48-16,-4-9 12 15,7 2-28-15,1 1 0 16,15-7-8-16,-8 0-16 16,9-4 4-16,10-3 48 15,5 7-24-15,7 0 8 16,8-7-16-16,0 0 28 15,4 4-24-15,0-8-24 16,0 4 4-16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56.3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033D3F-969F-4928-93AC-433679D0F357}" emma:medium="tactile" emma:mode="ink">
          <msink:context xmlns:msink="http://schemas.microsoft.com/ink/2010/main" type="inkDrawing" rotatedBoundingBox="5517,4696 8544,4624 8553,4992 5526,5064" semanticType="callout" shapeName="Other">
            <msink:sourceLink direction="to" ref="{0E8CD607-E1D0-474C-B3D1-11C9A0BA96DC}"/>
            <msink:sourceLink direction="from" ref="{8068973C-DBE2-454A-AC55-09A80E79C3A0}"/>
          </msink:context>
        </emma:interpretation>
      </emma:emma>
    </inkml:annotationXML>
    <inkml:trace contextRef="#ctx0" brushRef="#br0">-650-358 768 0,'8'-18'284'0,"-8"18"-220"0,11-13-20 0,-11 6 84 15,0 3-80-15,0-3 60 16,0 1-64-16,0-8 48 16,0 10-52-16,-8-3-20 15,5 7-12-15,-9 0-8 16,8 7 0-16,-8 4 8 15,5 9-4-15,-5 4-36 16,4 7 16-16,-3 7 4 16,11-7 12-16,-4 0 8 15,4-3-4-15,-4-4 8 16,4 0-8-16,-4-7 24 16,4 0-16-16,-4-10 24 15,4 0-24-15,0-10 24 16,8 3-24-16,-4-4-4 15,0 1-4-15,-4-4-24 16,11 7 12-16,-3-7 12 0,0 7 0 16,-4-7 8-16,3 7-8 0,-3-3-36 15,0 3 16-15,4-4 16 16,0 4 0-16,-1 0-8 16,1 0 4-16,4-3 12 15,3 3-4-15,9 0-28 16,-1 0 12-16,12 0 4 15,-1 0 8-15,13 0 0 16,-1 3 0-16,5-3 0 16,-5 0 0-16,12-3 0 15,0 3 0-15,12-4-20 16,-4 4 12-16,11 0 40 16,-3 0-20-16,11 0-8 15,-19 0-8-15,19-7 20 16,-12 7-8-16,13-7-20 15,-9 7 4-15,4 0 4 16,-11 0 4-16,0 0-12 16,-12 0 8-16,11 0 12 15,-3-6-4-15,12 2 8 16,-5 1-8-16,5-1-12 16,-9 4 4-16,1-3 20 15,-12 6-8-15,0-10-12 16,-4 7 0-16,8 0 4 15,-8-3 0-15,12 0 0 16,-4 3 0-16,4-4 0 0,-8 8 0 16,-4-4-20-16,-7 0 12 15,-1-4 32-15,-7 4-16 16,-12-3-8-16,12 6-4 0,-16-3 4 16,-4 0 0-16,-7 0 8 15,3 0-4-15,-11 0-12 16,-4 0 4-16,8 0 56 15,-4 0-28-15,-4 0 44 16,0 0-40-16,0-3 4 16,8 3-20-16,-5-7 12 15,5 0-16-15,-4-3 4 16,4 3-4-16,0-7 4 16,-1 7-8-16,1-10 16 15,0 3-12-15,-8-10 40 16,4 7-24-16,-8-11 40 15,0 4-36-15,-8-7 20 16,1 7-28-16,-5-3-8 16,8 9-8-16,-3-2-16 15,7 6 8-15,4 0 4 16,4 4 0-16,7 3-432 16,9 4 236-16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55.0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B644B7-F2BF-4E66-B98B-FFEFF03E1193}" emma:medium="tactile" emma:mode="ink">
          <msink:context xmlns:msink="http://schemas.microsoft.com/ink/2010/main" type="inkDrawing" rotatedBoundingBox="5576,4646 8508,4568 8511,4664 5578,4742" shapeName="Other"/>
        </emma:interpretation>
      </emma:emma>
    </inkml:annotationXML>
    <inkml:trace contextRef="#ctx0" brushRef="#br0">-670-506 612 0,'-3'-7'228'0,"6"7"-180"0,-3-11-12 0,0 8 96 16,8 3-80-16,-8-3 60 16,8-1-68-16,-8 1 24 15,4 3-40-15,-4 0 36 16,8 0-36-16,-8 0 12 15,0 0-24-15,0 3 52 16,0 1-36-16,0-1-8 16,7 0-12-16,-7 1 16 15,4 3-16-15,-4-7 32 16,0 0-28-16,0 0 12 16,0 0-16-16,0 0 28 15,0 0-24-15,0 0-12 16,8 7-8-16,-8-7-4 15,8 6 0-15,-1-2 24 16,5 3-8-16,7 0-12 16,1 0 0-16,7-1 12 15,8 1-4-15,15-3-4 16,4 3 4-16,43-11 12 16,7 1-8-16,67-11-4 15,-5 7 0-15,51-10 20 16,-12 3-12-16,24 0 24 15,-36 8-24-15,16-12 48 0,-27 5-32 16,-12-1-48-16,-26 3 8 0,-24 1 0 16,-23 7 12-16,-24-4 0 15,-19 3 0 1,-11 1 16-16,-8 6-8 0,-4 1-4 16,-8 3 0-1,-8 3-4 1,1 0 0-16,-5 1 32 0,5 2-16 0,-8-6 48 15,3 4-36-15,-7-4-148 16,4-1 68-16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29.1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8CD607-E1D0-474C-B3D1-11C9A0BA96DC}" emma:medium="tactile" emma:mode="ink">
          <msink:context xmlns:msink="http://schemas.microsoft.com/ink/2010/main" type="inkDrawing" rotatedBoundingBox="4949,4876 5499,4917 5496,4955 4946,4914" shapeName="Other">
            <msink:destinationLink direction="to" ref="{F0033D3F-969F-4928-93AC-433679D0F357}"/>
          </msink:context>
        </emma:interpretation>
      </emma:emma>
    </inkml:annotationXML>
    <inkml:trace contextRef="#ctx0" brushRef="#br0">-766-241 312 0,'0'-14'112'0,"0"21"-84"0,0-4-12 0,0-3 224 15,0 0-136-15,0 0 56 16,0 0-96-16,0-3 68 16,7 3-76-16,-7-4 80 15,4 1-80-15,-4-4 44 16,4 7-60-16,-4-7 24 16,0 7-36-16,-4 0 8 15,4 3-20-15,-7-3 20 16,-1 4-24-16,-8-1 40 15,5 1-28-15,-13-4 20 16,9 3-24-16,-24-6 72 0,1 3-56 31,-13-7 32-31,-3 0-40 0,-8-3 0 0,4 3-16 0,0-4-24 16,15 8 4-16,5 0-56 16,18 3 32-16,16 3 44 15,12 4-8-15,19 3-296 16,8 7 160-16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39.0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439228-3A4F-4AAE-9C29-EBFAFF5D17BA}" emma:medium="tactile" emma:mode="ink">
          <msink:context xmlns:msink="http://schemas.microsoft.com/ink/2010/main" type="inkDrawing" rotatedBoundingBox="6295,2163 11905,2032 11910,2247 6300,2377" shapeName="Other"/>
        </emma:interpretation>
      </emma:emma>
    </inkml:annotationXML>
    <inkml:trace contextRef="#ctx0" brushRef="#br0">10 232 528 0,'-11'-7'196'0,"11"7"-152"0,0-3-12 0,0-4 80 16,0 14-68-16,7-7-8 16,5 0-24-16,11 0 24 15,4 3-20-15,12-3-24 16,4 7 4-16,15-7 0 16,0 0 4-16,35 0 16 15,7-7-8-15,55-3-12 16,0 3 0-16,66-6-16 15,-5 2 12-15,71 1 12 16,-20 0 0-16,62-1 68 16,-35 8-40-16,47-14 24 15,-43 10-36-15,27-7 8 0,-38 4-16 0,22-4 12 16,-53 7-16-16,-12-7 4 16,-39 4-4-16,-15-4-8 15,-32 7 4-15,-22 4-16 16,-32 3 8-16,-15 0 12 15,-23 3-4-15,-16-3-12 16,-15 7 4-16,-4 0 4 16,-11 0 0-16,-9-4 24 15,-3 1-12-15,-8 3-20 16,4-7 0-16,0 7-12 16,0-1 8-16,-1-2-20 15,1 3 20-15,4 6 32 16,0-2-12-16,-4 3 0 15,3-1-4-15,-7 5 4 16,4-1-4-16,-4-3 24 16,4 3-16-16,0-7-152 15,4 4 72-15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33.1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4D9415-3836-4BB6-B791-CAC074FE73F4}" emma:medium="tactile" emma:mode="ink">
          <msink:context xmlns:msink="http://schemas.microsoft.com/ink/2010/main" type="inkDrawing" rotatedBoundingBox="3945,5832 4937,5744 4939,5769 3947,5858" semanticType="underline" shapeName="Other">
            <msink:destinationLink direction="with" ref="{6796E09E-964E-468F-8EB1-1F0C8583ABAF}"/>
          </msink:context>
        </emma:interpretation>
      </emma:emma>
    </inkml:annotationXML>
    <inkml:trace contextRef="#ctx0" brushRef="#br0">7 108 892 0,'-8'-3'332'0,"8"3"-260"0,0-4-20 0,0 1 52 16,8 3-68-16,7-7-12 16,8 7-16-16,28-4 16 15,-5 4-12-15,47-7 12 16,-4 1-12-16,27-5 36 15,-4 8-24-15,-3-8 12 16,-16 8-20-16,-12-11 20 16,-15 14-24-16,-20-13 48 15,-15 9-32-15,-23-3-32 16,-4 7 0-16,-16-7-212 16,1 7 120-16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58.4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0A047F-C5EF-45F7-932E-513D04024E60}" emma:medium="tactile" emma:mode="ink">
          <msink:context xmlns:msink="http://schemas.microsoft.com/ink/2010/main" type="inkDrawing" rotatedBoundingBox="5453,6178 8487,5992 8515,6453 5481,6639" semanticType="underline" shapeName="Other">
            <msink:sourceLink direction="with" ref="{52760090-36FA-4FEF-A0C2-3F5D61E0B1F9}"/>
          </msink:context>
        </emma:interpretation>
      </emma:emma>
    </inkml:annotationXML>
    <inkml:trace contextRef="#ctx0" brushRef="#br0">-4643 1135 664 0,'-4'-10'244'0,"4"10"-188"0,-3-4-16 16,3 1 56-16,0 6-60 0,0-3 68 16,0 0-64-16,0-3 20 15,7 3-40-15,5-4 52 16,-8 4-40-16,4-3 4 15,3 3-24-15,5-4-32 16,-5 4 8-16,5-3 32 16,-1 3-12-16,5-3-8 15,3 3-4-15,8 0 12 16,-4 3-4-16,12-3 24 16,7 3-16-16,1-3 12 15,-1 4-12-15,20-11-8 16,7 7 0-16,24-14 4 15,-4 11-4-15,27-8 16 16,-15-2-12-16,26-5-12 16,-11 12 0-16,4-8-16 15,-12 10 12-15,1-9 4 16,-13 13 4-16,9 0 0 16,-9 0 0-16,-7 0 0 15,-8 7 0-15,-11-7 16 16,-1 0-8-16,5-7 4 15,-8 7-4-15,3-7-8 16,-3 7 4-16,-1-7 20 16,-10 7-12-16,-5-4-32 15,-12 8 12-15,-7-4 8 16,-4 7 4-16,-8-4-4 0,-3 4 4 16,-5-3 28-16,5 2-16 15,-9-2 12-15,1 3-16 0,-5-7-8 16,5 7 0-16,0-7 20 15,-1 0-12-15,-3 0-20 16,0 0 0-16,-8 0 4 16,0 0 4-16,0 0 44 15,0 0-24-15,0 0 8 16,0 0-16-16,4 3-8 16,0 0 0-16,-4 1-4 15,3-1 0-15,-3 1 0 16,0-1 0-16,0 4-36 15,0 3 20-15,0 1 24 16,0 3-4-16,-3 3 8 16,-1 3-4-16,-8 4-8 15,12 4 4-15,-8-4 4 16,4 0-4-16,-3 0 16 16,7-3-12-16,-4-4-12 15,4-3 0-15,-4-7 64 16,8-4-32-16,-4-3-12 15,0 0-8-15,0-3 0 16,0 3-4-16,-4-7-4 16,4 7 4-16,-8-7-16 15,4 7 8-15,-7 0 4 16,3 0 0-16,-11 0 8 16,3 0-4-16,-11 0-28 0,8 0 12 0,-28 0 32 15,9 0-12-15,-28 0-16 16,8 7 0-16,-16 3-76 15,16-3 48-15,-19 0-76 16,15 7 68-16,-27-7 8 16,15 3 24-16,-19-3 4 15,12 0 0-15,-4 3-12 16,15-3 12-16,-15-7 20 16,15 14-4-16,-19-7 16 15,12-1-16-15,-12 5-28 16,19-4 8-16,-11 6 24 15,19-2-8-15,-16-1-16 16,16 0 4-16,-11 1 12 16,11-1 0-16,-8-7 8 15,12 1-8-15,-4-4 8 16,16 7-8-16,-5-14 24 16,17 7-16-16,-9 0-4 15,8 0-4-15,-7-4-4 16,7 4 0-16,-8-3 24 15,8 0-12-15,-7-1-4 16,3 4-4-16,0-3 28 16,8 3-16-16,-3-7 4 15,6 7-12-15,-10-4 4 16,11 8-8-16,-8-8 16 16,12 4-12-16,-8-7 4 0,11 7-4 0,1-3-16 15,7 3 4-15,-3-3 4 31,11 3 0-31,4-7-352 0,4 0 192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2.3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E77C07-DE61-4C7D-9568-D65429F7879D}" emma:medium="tactile" emma:mode="ink">
          <msink:context xmlns:msink="http://schemas.microsoft.com/ink/2010/main" type="writingRegion" rotatedBoundingBox="8428,6388 8358,4597 9008,4571 9078,6363"/>
        </emma:interpretation>
      </emma:emma>
    </inkml:annotationXML>
    <inkml:traceGroup>
      <inkml:annotationXML>
        <emma:emma xmlns:emma="http://www.w3.org/2003/04/emma" version="1.0">
          <emma:interpretation id="{F213A6A1-102A-459C-A7A0-C9E9741EEF2C}" emma:medium="tactile" emma:mode="ink">
            <msink:context xmlns:msink="http://schemas.microsoft.com/ink/2010/main" type="paragraph" rotatedBoundingBox="8428,6388 8358,4597 9008,4571 9078,6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4C6E9-9769-4F75-A0F9-74B29F374334}" emma:medium="tactile" emma:mode="ink">
              <msink:context xmlns:msink="http://schemas.microsoft.com/ink/2010/main" type="line" rotatedBoundingBox="8428,6388 8358,4597 9008,4571 9078,6363"/>
            </emma:interpretation>
          </emma:emma>
        </inkml:annotationXML>
        <inkml:traceGroup>
          <inkml:annotationXML>
            <emma:emma xmlns:emma="http://www.w3.org/2003/04/emma" version="1.0">
              <emma:interpretation id="{C57C9EE9-F139-4E87-969E-A9ACB50BA1C2}" emma:medium="tactile" emma:mode="ink">
                <msink:context xmlns:msink="http://schemas.microsoft.com/ink/2010/main" type="inkWord" rotatedBoundingBox="8485,6386 8474,6122 9068,6099 9078,6363"/>
              </emma:interpretation>
            </emma:emma>
          </inkml:annotationXML>
          <inkml:trace contextRef="#ctx0" brushRef="#br0">2245 1200 520 0,'0'-3'192'0,"0"3"-152"0,0-4-8 16,0 1 36-1,0 3-44-15,0-3-12 16,0 3-4-16,0-4 24 16,0 4-16-16,0-7 76 15,0 7-56-15,-3-3 84 0,-1 3-68 0,0-4 60 16,4 1-60-16,0-4 16 16,4 4-40-16,3-4-28 15,5 7 0-15,11-7-8 16,8 7 0-16,12-4 8 15,3 4 0-15,16 0 16 16,-8 4-8-16,8-4 24 16,-11 0-20-16,-13-4 12 15,1 4-12-15,-4-6 12 16,-16 6-16-16,1-4-48 16,-5-3 24-16,-3-3-568 15,7 0 320-15</inkml:trace>
          <inkml:trace contextRef="#ctx0" brushRef="#br0" timeOffset="403.1637">2772 915 612 0,'-12'13'228'0,"12"-13"-180"0,-4 11-12 0,1-4 52 15,3 3-56-15,-8 7 32 16,8 11-36-16,-12-4-36 16,12 3 4-16,0 1 8 15,0-7 0-15,-4-1 24 16,16-3-16-16,-12-10 24 16,0-3-24-16,0-4 24 15,8 0-24-15,-8-4-120 16,0 1 60-16,0-7-220 15,0 6 148-15</inkml:trace>
          <inkml:trace contextRef="#ctx0" brushRef="#br0" timeOffset="502.9286">2745 1080 580 0,'0'0'216'0,"0"0"-168"0,0 3-12 0,-8-3-12 16,16 0-20-16,-8 0 8 15,0 7-8-15,0-3-56 16,0-1 28-16</inkml:trace>
        </inkml:traceGroup>
        <inkml:traceGroup>
          <inkml:annotationXML>
            <emma:emma xmlns:emma="http://www.w3.org/2003/04/emma" version="1.0">
              <emma:interpretation id="{8068973C-DBE2-454A-AC55-09A80E79C3A0}" emma:medium="tactile" emma:mode="ink">
                <msink:context xmlns:msink="http://schemas.microsoft.com/ink/2010/main" type="inkWord" rotatedBoundingBox="8376,5048 8358,4597 8974,4572 8992,5024">
                  <msink:destinationLink direction="from" ref="{F0033D3F-969F-4928-93AC-433679D0F357}"/>
                  <msink:destinationLink direction="to" ref="{557FBED4-68A4-42E0-849C-A4813680EB36}"/>
                </msink:context>
              </emma:interpretation>
            </emma:emma>
          </inkml:annotationXML>
          <inkml:trace contextRef="#ctx0" brushRef="#br0" timeOffset="-3115.472">2129-241 704 0,'-7'-7'264'0,"7"7"-208"0,0 0-12 15,0 0 116 1,0 0-96-16,0-4 0 15,3 4-40-15,1-3 20 16,4 3-28-16,0-4 4 16,0 8-12-16,7-8 4 15,4 4-8-15,12-3-4 16,4-1 4-16,8-2-4 16,-1 6 0-16,5-4 0 15,-9 4 0-15,1-3 24 16,-12 6-12-16,-15-3 56 0,3 4-36 0,-11-4 20 15,4 3-32-15,-16-3 36 16,4 7-32-16,-3-7-4 16,7 0-12-16,0 0 12 15,0 0-12-15,0 0 4 16,0 0-4-16,7-7 4 16,5 0-8-16,-4-3 16 15,7 6-12-15,-3-3-196 16,3 4 100-16</inkml:trace>
          <inkml:trace contextRef="#ctx0" brushRef="#br0" timeOffset="-2695.3537">2725-613 748 0,'-3'0'276'0,"3"0"-216"0,0 0-16 16,0 0 32-16,0 0-52 15,0 0 44-15,0 0-40 0,-4 3 28 16,4 4-28-16,-4 7 8 16,0 7-20-16,-4 13-8 15,0 0-4-15,-3 11-4 16,7 0 0-16,-4 3-12 16,4-7 8-16,-3-3 20 15,7-7-8-15,0-7-4 16,7 0 0-16,-7-6 28 15,0-5-16-15,4-6 48 16,4 0-36-16,-8-10-112 16,8 3 44-16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31.5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3B4038-A3C7-48C7-8BC6-102A4FD8D304}" emma:medium="tactile" emma:mode="ink">
          <msink:context xmlns:msink="http://schemas.microsoft.com/ink/2010/main" type="inkDrawing" rotatedBoundingBox="2328,6175 2983,4838 3715,5197 3060,6534" semanticType="callout" shapeName="Other">
            <msink:sourceLink direction="with" ref="{8EA07EE5-D131-46AB-8869-6FBCAB8F2548}"/>
          </msink:context>
        </emma:interpretation>
      </emma:emma>
    </inkml:annotationXML>
    <inkml:trace contextRef="#ctx0" brushRef="#br0">-2779-100 912 0,'0'-7'340'0,"0"7"-264"0,-8-4-24 0,4 1 72 15,4 3-80-15,-8-4 44 16,1 8-52-16,-13-1-36 16,1 4-4-16,-28 17 28 15,13 4-16-15,-32 27 52 16,8 3-32-16,-16 18-40 15,8-11 4-15,-23 4-16 16,12-7 12-16,-8 4-8 16,15-4 8-16,8-11 36 15,16 1-16-15,7-11 16 16,4-7-12-16,8-9 28 16,12-5-24-16,-1-6 4 15,8-4-12-15,1-6-8 16,3-1 4-16,-4-3-4 15,4 0 0-15,0-3-12 16,8 3 8-16,-4-7-40 16,12 3 24-16,-12-6 8 15,7 7 8-15,5-11-24 16,7 7 16-16,9-7 12 16,2 4 4-16,9 6-20 15,4 1 8-15,7 24-24 0,4 3 20 0,0 17-12 16,-7 4 12-16,-1 6 0 15,-3-2 4-15,-8-5 24 16,-4-2-8-16,-8 2 24 16,-4-6-20-16,-7 7-4 15,0-4-4-15,-12 0 12 16,3 1-8-16,-6-4 16 16,-1-7-16-16,-4-4 16 15,8-10-16-15,-8-3 40 16,8-4-24-16,-4-10 40 15,4 7-36-15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33.3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96E09E-964E-468F-8EB1-1F0C8583ABAF}" emma:medium="tactile" emma:mode="ink">
          <msink:context xmlns:msink="http://schemas.microsoft.com/ink/2010/main" type="inkDrawing" rotatedBoundingBox="4757,5550 5009,5731 4884,5905 4632,5724" semanticType="callout" shapeName="Other">
            <msink:sourceLink direction="with" ref="{214D9415-3836-4BB6-B791-CAC074FE73F4}"/>
          </msink:context>
        </emma:interpretation>
      </emma:emma>
    </inkml:annotationXML>
    <inkml:trace contextRef="#ctx0" brushRef="#br0">-5510 553 808 0,'-11'0'300'0,"11"0"-232"0,3 11-20 15,5-8 8 1,4 1-40-16,7 3 12 15,1-1-16-15,7 1 0 0,4 0-4 0,3-7-24 16,-3 7 8-16,0 0 56 16,-4 0-24-16,-11 7 60 15,-4 3-48-15,-16 3 124 16,-4 5-88-16,-11 5 8 16,3 5-44-16,-11 3 28 15,8 0-36-15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32.4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26D351-6586-4650-953B-B21D431FA9D2}" emma:medium="tactile" emma:mode="ink">
          <msink:context xmlns:msink="http://schemas.microsoft.com/ink/2010/main" type="inkDrawing" rotatedBoundingBox="2869,5691 2940,5847 2875,5876 2804,5720" semanticType="callout" shapeName="Other">
            <msink:sourceLink direction="with" ref="{8EA07EE5-D131-46AB-8869-6FBCAB8F2548}"/>
          </msink:context>
        </emma:interpretation>
      </emma:emma>
    </inkml:annotationXML>
    <inkml:trace contextRef="#ctx0" brushRef="#br0">-3379 509 748 0,'-16'3'276'0,"16"-3"-216"0,-11 17-16 0,7-3 48 16,4 0-60-16,-4 3-4 15,4 0-16-15,4 4 8 16,7 3-12-16,1-3 24 16,0-11-20-16,-1-3 32 15,5-4-28-15,-9-6 32 16,5-1-32-16,-8-2 4 15,0-1-12-15,-8-4 12 16,4 4-12-16,-12 4-64 16,5 3 28-16,-9 3 56 15,4 8-12-15,5-1-16 16,7 0 0-16,15-10-44 16,8 0 24-16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31.9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A07EE5-D131-46AB-8869-6FBCAB8F2548}" emma:medium="tactile" emma:mode="ink">
          <msink:context xmlns:msink="http://schemas.microsoft.com/ink/2010/main" type="inkDrawing" rotatedBoundingBox="2861,6151 2964,5517 3096,5538 2993,6173" semanticType="callout" shapeName="Other">
            <msink:destinationLink direction="with" ref="{C626D351-6586-4650-953B-B21D431FA9D2}"/>
            <msink:destinationLink direction="with" ref="{9F3B4038-A3C7-48C7-8BC6-102A4FD8D304}"/>
          </msink:context>
        </emma:interpretation>
      </emma:emma>
    </inkml:annotationXML>
    <inkml:trace contextRef="#ctx0" brushRef="#br0">-3279 337 860 0,'0'-4'320'0,"0"4"-248"0,4 0-20 0,-4 0 24 16,0 0-52-16,0 0-12 16,0 7-4-16,0 0-28 15,8 0 12-15,0 3 32 16,-1 0-16-16,1 8 28 16,4 2-24-16,-4 11 4 15,3 0-8-15,-3 17 48 16,-4 4-32-16,-8 10 44 15,0-3-40-15,-15-4 20 16,3-4-28-16,-11-10 28 16,4-3-32-16,-4-7 48 15,7-7-36-15,1-10 48 16,7-7-44-16,1 0 20 16,7-4-32-16,4-13-116 15,4 10 52-15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57.1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24B043-C336-451F-BB3F-C1C16A73FCA1}" emma:medium="tactile" emma:mode="ink">
          <msink:context xmlns:msink="http://schemas.microsoft.com/ink/2010/main" type="writingRegion" rotatedBoundingBox="5042,6190 5600,6190 5600,6417 5042,6417"/>
        </emma:interpretation>
      </emma:emma>
    </inkml:annotationXML>
    <inkml:traceGroup>
      <inkml:annotationXML>
        <emma:emma xmlns:emma="http://www.w3.org/2003/04/emma" version="1.0">
          <emma:interpretation id="{0007E78A-9780-4856-B5B4-0C2317CEEFD5}" emma:medium="tactile" emma:mode="ink">
            <msink:context xmlns:msink="http://schemas.microsoft.com/ink/2010/main" type="paragraph" rotatedBoundingBox="5042,6190 5600,6190 5600,6417 5042,6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8DE23E-68A5-4546-B3D7-724B06BA72CF}" emma:medium="tactile" emma:mode="ink">
              <msink:context xmlns:msink="http://schemas.microsoft.com/ink/2010/main" type="line" rotatedBoundingBox="5042,6190 5600,6190 5600,6417 5042,6417"/>
            </emma:interpretation>
          </emma:emma>
        </inkml:annotationXML>
        <inkml:traceGroup>
          <inkml:annotationXML>
            <emma:emma xmlns:emma="http://www.w3.org/2003/04/emma" version="1.0">
              <emma:interpretation id="{5ED5D547-3B91-4C1E-8836-3BF1D5FD9215}" emma:medium="tactile" emma:mode="ink">
                <msink:context xmlns:msink="http://schemas.microsoft.com/ink/2010/main" type="inkWord" rotatedBoundingBox="5042,6190 5600,6190 5600,6417 5042,6417"/>
              </emma:interpretation>
            </emma:emma>
          </inkml:annotationXML>
          <inkml:trace contextRef="#ctx0" brushRef="#br0">-4732 1149 632 0,'-4'-4'236'0,"4"4"-184"0,4-3-16 0,4-1 72 16,-8 4-68-16,8-3 52 15,-4 0-52-15,3-4 52 16,1 7-56-16,-8-4 0 15,0 4-20-15,0 0-12 16,0 7 0-16,0 3-4 16,0 4 0-16,0 3-28 15,0 4 16-15,8 3 12 16,-4 0 4-16,0-3-12 16,3-1 4-16,1-6 64 15,4 0-32-15,-5-11-80 16,1-3 24-16,-4-10-192 15,4 3 120-15</inkml:trace>
          <inkml:trace contextRef="#ctx0" brushRef="#br0" timeOffset="32623.0945">-4743 1193 860 0,'0'0'320'0,"0"0"-248"0,0 0-20 15,-8 0 76 1,16 0-80-16,-8 0 32 16,0 0-44-16,-8 0 56 15,4 7-52-15,-4 0 0 16,1 4-24-16,-28 2 16 16,0 5-20-16,-23-1 12 15,4 3-12-15,-16-2 0 16,12 2-4-16,-8-9 12 15,27 2-12-15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07.5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3E3E44-2706-4E0B-BB07-348F9E266EF8}" emma:medium="tactile" emma:mode="ink">
          <msink:context xmlns:msink="http://schemas.microsoft.com/ink/2010/main" type="writingRegion" rotatedBoundingBox="15037,4314 16417,4373 16327,6474 14947,6415"/>
        </emma:interpretation>
      </emma:emma>
    </inkml:annotationXML>
    <inkml:traceGroup>
      <inkml:annotationXML>
        <emma:emma xmlns:emma="http://www.w3.org/2003/04/emma" version="1.0">
          <emma:interpretation id="{A7373405-9567-4351-80D8-F128B65E2818}" emma:medium="tactile" emma:mode="ink">
            <msink:context xmlns:msink="http://schemas.microsoft.com/ink/2010/main" type="paragraph" rotatedBoundingBox="15512,4355 16413,4368 16408,4747 15506,4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1E8207-B2B4-4902-B0B0-0D6DFD4CAF81}" emma:medium="tactile" emma:mode="ink">
              <msink:context xmlns:msink="http://schemas.microsoft.com/ink/2010/main" type="line" rotatedBoundingBox="15512,4355 16413,4368 16408,4747 15506,4734">
                <msink:destinationLink direction="with" ref="{3A98CAFB-2FAD-4527-8AEA-86282401D5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5EC7C6-03AA-4CFF-AAC4-6D76CC738D78}" emma:medium="tactile" emma:mode="ink">
                <msink:context xmlns:msink="http://schemas.microsoft.com/ink/2010/main" type="inkWord" rotatedBoundingBox="15512,4355 16413,4368 16408,4747 15506,4734"/>
              </emma:interpretation>
            </emma:emma>
          </inkml:annotationXML>
          <inkml:trace contextRef="#ctx0" brushRef="#br0">5302-565 612 0,'-7'0'228'0,"7"0"-180"0,-4 0-12 0,0 0 96 15,8 0-80-15,-8 0 96 16,4 0-88-16,-4 0 68 16,8 0-72-16,-4 0 24 15,0 0-48-15,4-3-20 16,3 3-4-16,24-7 0 16,8 3-4-16,35-6 16 15,3 10-12-15,8-7 16 16,-4 7-16-16,-3-3 32 15,-5 6-24-15,-14-6-12 16,-13 3-8-16,-11-4 40 16,-16 4-24-16,-7-3-20 15,-12 3 4-15,-8-4 72 16,4 4-40-16,-4-3-16 16,8 6-12-16,0-6 0 15,8 3 0-15,12-7-416 16,-1 7 228-16</inkml:trace>
          <inkml:trace contextRef="#ctx0" brushRef="#br0" timeOffset="3542.9106">5968-530 560 0,'0'-11'208'0,"0"11"-164"0,-8-7-8 0,4 4 92 16,4 3-76-16,-7-4 96 16,3 4-88-16,-4-3 60 15,4 0-68-15,-3-1 16 16,7 4-40-16,-8 0-16 16,8 4-8-16,4-1-32 15,3 4 16-15,5 0 40 16,7 0-16-16,8-4 8 15,-7 1-12-15,7-8-8 16,0 1 4-16,-8-8 48 16,1 4-28-16,-13-6 32 15,-3 2-28-15,-15 1 52 16,-1 3-44-16,-15 0 20 16,8 4-36-16,-8 3 8 15,7 7-16-15,1 0-24 16,11-1 4-16,16-2 32 15,3-1-16-15,36-3-80 0,3 0 40 16,4 4-676-16,-7 3 388 0</inkml:trace>
          <inkml:trace contextRef="#ctx0" brushRef="#br0" timeOffset="5164.7209">6034-689 696 0,'0'-3'256'0,"0"-1"-196"0,8 4-20 16,-8 0 84-1,0 0-76-15,-8-3 44 16,8 3-56-16,-8-4 32 15,4 4-36-15,-3 4 8 16,-1 6-24-16,-4 7-24 0,4 4 0 16,-3 13 12-16,11 1 0 0,0 10-4 15,0-1 4-15,11 1 12 16,-3-4-8-16,4-10 32 16,-4-7-24-16,-8-10 56 15,7 0-40-15,-7-14 36 16,4-3-36-16,-4-18-176 15,8 4 76-15,-8-18-292 16,8 4 200-16</inkml:trace>
        </inkml:traceGroup>
      </inkml:traceGroup>
    </inkml:traceGroup>
    <inkml:traceGroup>
      <inkml:annotationXML>
        <emma:emma xmlns:emma="http://www.w3.org/2003/04/emma" version="1.0">
          <emma:interpretation id="{AE418802-78E9-4C69-93AE-2EC26E1DEE5F}" emma:medium="tactile" emma:mode="ink">
            <msink:context xmlns:msink="http://schemas.microsoft.com/ink/2010/main" type="paragraph" rotatedBoundingBox="14962,6083 16218,6137 16203,6469 14947,6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282A54-BF05-4A59-B32B-17F4607DB4B9}" emma:medium="tactile" emma:mode="ink">
              <msink:context xmlns:msink="http://schemas.microsoft.com/ink/2010/main" type="line" rotatedBoundingBox="14962,6083 16218,6137 16203,6469 14947,6415"/>
            </emma:interpretation>
          </emma:emma>
        </inkml:annotationXML>
        <inkml:traceGroup>
          <inkml:annotationXML>
            <emma:emma xmlns:emma="http://www.w3.org/2003/04/emma" version="1.0">
              <emma:interpretation id="{56E58196-0679-4CF6-BF5E-DB2BCE9BF5A3}" emma:medium="tactile" emma:mode="ink">
                <msink:context xmlns:msink="http://schemas.microsoft.com/ink/2010/main" type="inkWord" rotatedBoundingBox="14962,6083 16218,6137 16203,6469 14947,6415">
                  <msink:destinationLink direction="to" ref="{5285068D-0661-4FA5-AB10-F345283AA4D3}"/>
                </msink:context>
              </emma:interpretation>
            </emma:emma>
          </inkml:annotationXML>
          <inkml:trace contextRef="#ctx0" brushRef="#br0" timeOffset="6900.027">5871 1083 716 0,'4'-7'264'0,"-8"7"-204"0,0 0-16 0,1 0 80 16,6 0-76-16,-3 7-12 15,0 0-20-15,0 4-4 16,8 2-8-16,0 18-4 16,0 0 4-16,3 7 12 15,1 0-8-15,0 0 4 16,3 3-4-16,-7-13 28 16,3-8-20-16,-3-9 76 15,-4-1-56-15,-4-14-4 16,0-9-20-16,4-11-240 15,0-7 124-15</inkml:trace>
          <inkml:trace contextRef="#ctx0" brushRef="#br0" timeOffset="2942.5842">4733 1169 880 0,'-4'-10'328'0,"12"7"-256"0,0-1-16 0,3 4 100 15,-3 0-96-15,31-10 64 16,3 6-72-16,28-6 24 16,11 7-44-16,16-1-8 15,-4-3-16-15,31 0 12 16,-23 4-12-16,11-4 24 15,-23 7-20-15,-19-3 12 16,-16 3-12-16,-19-4 64 16,-4 4-44-16,-27-3-20 15,-8 6-12-15,-12-6 16 16,1 3-8-16,-1-7-12 16,8 7 0-16,8-4-148 15,8 4 84-15,4-3-120 0,11 3 104 16,-7-3 0-16,3 3 52 0,-8-4 36 15,5 4 0-15,-12-3 20 16,0 3-16-16,-16 0 112 16,4 7-68-16,-15 3 52 15,4 4-64-15,-4 3-28 16,11 0-12-16,12 4 24 16,4 3-12-16,19-7 12 15,0-3-12-15,4-11 44 16,4-3-28-16,-7-10 40 15,-5-4-40-15,-11 0 4 16,-4 4-20-16,-16-7 0 16,0 3-4-16,-15-3-128 15,4 3 64-15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31.5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1B9DFC-DA1D-4930-B9B8-7EFC04C02D71}" emma:medium="tactile" emma:mode="ink">
          <msink:context xmlns:msink="http://schemas.microsoft.com/ink/2010/main" type="inkDrawing" rotatedBoundingBox="1952,8998 18927,8867 18928,8990 1953,9122" semanticType="underline" shapeName="Other">
            <msink:sourceLink direction="with" ref="{18B41F1C-F023-4A46-B8F3-645727B75373}"/>
          </msink:context>
        </emma:interpretation>
      </emma:emma>
    </inkml:annotationXML>
    <inkml:trace contextRef="#ctx0" brushRef="#br0">0 180 392 0,'4'-7'148'0,"-4"7"-116"0,12 0-8 0,-8 0 108 16,3 0-76-16,1 0 84 15,4 0-80-15,-1-7 32 16,1 7-56-16,3-6 16 15,5 6-32-15,3-11-16 16,0 11-8-16,8 0 40 16,4 0-24-16,4 0 0 15,3 11-8-15,9-11 12 16,-5 0-8-16,16 0-12 16,0-4 0-16,15-3 28 15,1 0-12-15,11 0 12 16,-8 1-12-16,8 2 0 15,-8 1-4-15,16-8 20 16,-8 15-16-16,8-8-32 16,-4 4 12-16,0-3 0 15,-12 6 8-15,20-10 8 16,-8 11-4-16,11-4-4 16,-15 0 4-16,24-4-4 15,-28 4 0-15,39-3 8 16,-16 0-4-16,4-1 16 15,-7 4-12-15,7-7-20 0,-15 4 4 0,19 3 12 16,-12-4 0-16,9 1 32 16,-20 6-20-16,11-3-32 15,-11 0 8-15,12 0 0 16,-9 4 8-16,5-4 16 16,-12 3-8-16,8-6 4 15,-16 3-4-15,12 0-16 16,-8 0 4-16,8 0 12 15,-12 7-4-15,-3-4-4 16,-12 4 4-16,19-7 12 16,-4 3-8-16,31-3-20 15,-15 4 4-15,8-4 32 16,-9 0-16-16,13 0 0 16,-12 0-4-16,11 0 4 15,-11 3-4-15,0-3 8 16,-12 7-8-16,11-7-12 15,-10 7 4-15,18-7-4 16,-11 7 0-16,12-4 8 16,-13 4 0-16,21-7 0 15,-9 0 0-15,16 0 8 16,-15 0-4-16,7-3-4 16,-15-4 4-16,23 0-16 15,-16 4 8-15,9-4 4 16,-5 3 0-16,4-6 8 15,-11 7-4-15,19-4-20 16,-12 3 8-16,12 1 20 0,-15-1-4 0,23 1-12 16,-12 3 0-16,11-3-16 15,-10 3 12-15,14-4-4 16,-15 8 4-16,16-4 32 16,-8 3-12-16,7-6-20 15,-14 6 0-15,14-3 4 16,-11 3 4-16,12 1 0 15,-20 3 0-15,31-7 24 16,-15 3-12-16,15-6-4 16,-19 3-4-16,23-4-16 15,-7 4 8-15,14-7 4 16,-18 7 0-16,23-10-12 16,-16 10 8-16,20-14 12 15,-20 11-4-15,23-4-20 16,-15 4 8-16,27-4 20 15,-19 0-4-15,27 7 16 16,-16 3-16-16,24-3-12 16,-20 4 0-16,19-8 4 15,-18 1 0-15,22-1 8 16,-23 8-4-16,31-8 8 16,-23 4-8-16,20-7 16 15,-28 4-12-15,27 0-4 16,-27 3 0-16,35-4 12 15,-31 4-8-15,16-7-4 0,-28 7 0 16,16-3-16-16,-19 6 8 0,3-3 20 16,-34 7-8-16,0-7 16 15,-20-3-16 1,-8-1-4-16,-11 4 0 16,0-3-24-16,-19 6 12 0,-8-3 20 15,-8 4-4-15,-12 3 16 16,-7 3-16-16,-12 4 32 15,-8-1-24-15,-11 8-428 16,-8 3 224-16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39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35AED3-F62A-4552-95AD-470DFC54EB51}" emma:medium="tactile" emma:mode="ink">
          <msink:context xmlns:msink="http://schemas.microsoft.com/ink/2010/main" type="inkDrawing" rotatedBoundingBox="6086,2643 11257,2394 11262,2492 6091,2741" shapeName="Other"/>
        </emma:interpretation>
      </emma:emma>
    </inkml:annotationXML>
    <inkml:trace contextRef="#ctx0" brushRef="#br0">3 282 404 0,'-15'0'148'0,"15"0"-112"0,3 0-12 16,-3 0 64-1,0 0-52-15,4 0 68 0,4 0-64 16,0-4 8-16,3 4-28 0,1 0 4 16,4 0-12-16,14 4 0 15,5-1-4-15,27 4 4 16,12 0-8-16,57-7 8 15,9 7-8-15,84-14-20 16,-7 0 8-16,77-3 12 16,-15 0 0-16,73-11 52 15,-30 0-32-15,61-3 0 16,-46 4-16-16,27-4 20 16,-59 10-16-16,1 0 12 15,-54 0-12-15,-16 4-44 16,-43 3 20-16,-26-3-8 15,-39-1 12-15,-32 4 16 16,-26 1-4-16,-20-8 8 16,-19 7-8-16,-15 0-28 15,-4 4 12-15,-9-11 32 16,-6 7-12-16,-5-3-160 16,4 3 84-16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44.0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167ECE-3952-4FB8-807B-44A25E708B53}" emma:medium="tactile" emma:mode="ink">
          <msink:context xmlns:msink="http://schemas.microsoft.com/ink/2010/main" type="writingRegion" rotatedBoundingBox="17767,9301 18235,9301 18235,9538 17767,9538"/>
        </emma:interpretation>
      </emma:emma>
    </inkml:annotationXML>
    <inkml:traceGroup>
      <inkml:annotationXML>
        <emma:emma xmlns:emma="http://www.w3.org/2003/04/emma" version="1.0">
          <emma:interpretation id="{5179157F-6B75-4270-91EE-96D8B839CA0B}" emma:medium="tactile" emma:mode="ink">
            <msink:context xmlns:msink="http://schemas.microsoft.com/ink/2010/main" type="paragraph" rotatedBoundingBox="17767,9301 18235,9301 18235,9538 17767,9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B8641C-6168-474E-8964-01E417F80860}" emma:medium="tactile" emma:mode="ink">
              <msink:context xmlns:msink="http://schemas.microsoft.com/ink/2010/main" type="line" rotatedBoundingBox="17767,9301 18235,9301 18235,9538 17767,9538"/>
            </emma:interpretation>
          </emma:emma>
        </inkml:annotationXML>
        <inkml:traceGroup>
          <inkml:annotationXML>
            <emma:emma xmlns:emma="http://www.w3.org/2003/04/emma" version="1.0">
              <emma:interpretation id="{FEA33F58-BDA4-4EED-A344-022F5F58EB9C}" emma:medium="tactile" emma:mode="ink">
                <msink:context xmlns:msink="http://schemas.microsoft.com/ink/2010/main" type="inkWord" rotatedBoundingBox="17767,9301 18235,9301 18235,9538 17767,9538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7540 4232 892 0,'0'14'332'0,"0"6"-260"0,8 8-20 16,-5-11 96-1,5 4-92-15,0 3 24 16,3 0-48-16,-3 0 68 15,12-3-56-15,-1-4-64 16,0-3 8-16,1-8-528 16,7 1 296-16</inkml:trace>
          <inkml:trace contextRef="#ctx0" brushRef="#br0" timeOffset="107.7875">7869 4325 956 0,'0'7'352'0,"0"-7"-272"0,35 37-24 0,-16-19 32 15,8-1-60-15,0 10-540 16,4 1 280-16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43.2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9F3C6B-9EBB-4E78-81D8-280B8132AC0A}" emma:medium="tactile" emma:mode="ink">
          <msink:context xmlns:msink="http://schemas.microsoft.com/ink/2010/main" type="writingRegion" rotatedBoundingBox="12599,9586 13187,9586 13187,9690 12599,9690"/>
        </emma:interpretation>
      </emma:emma>
    </inkml:annotationXML>
    <inkml:traceGroup>
      <inkml:annotationXML>
        <emma:emma xmlns:emma="http://www.w3.org/2003/04/emma" version="1.0">
          <emma:interpretation id="{277FCB42-62FC-43AE-A5B3-87351AA7220C}" emma:medium="tactile" emma:mode="ink">
            <msink:context xmlns:msink="http://schemas.microsoft.com/ink/2010/main" type="paragraph" rotatedBoundingBox="12599,9586 13187,9586 13187,9690 12599,9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88962E-A681-413A-98D6-CD94DD8695CF}" emma:medium="tactile" emma:mode="ink">
              <msink:context xmlns:msink="http://schemas.microsoft.com/ink/2010/main" type="line" rotatedBoundingBox="12599,9586 13187,9586 13187,9690 12599,9690"/>
            </emma:interpretation>
          </emma:emma>
        </inkml:annotationXML>
        <inkml:traceGroup>
          <inkml:annotationXML>
            <emma:emma xmlns:emma="http://www.w3.org/2003/04/emma" version="1.0">
              <emma:interpretation id="{24AC1C34-4828-4B36-A839-11D4A9D99CCB}" emma:medium="tactile" emma:mode="ink">
                <msink:context xmlns:msink="http://schemas.microsoft.com/ink/2010/main" type="inkWord" rotatedBoundingBox="12599,9586 12699,9586 12699,9690 12599,9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2387 4517 956 0,'-15'4'352'0,"15"3"-272"0,8 7-24 15,-8-8 40 1,15 5-64-16,-7 3 48 16,11 3-44-16,8-4 60 15,-4 5-56-15</inkml:trace>
        </inkml:traceGroup>
        <inkml:traceGroup>
          <inkml:annotationXML>
            <emma:emma xmlns:emma="http://www.w3.org/2003/04/emma" version="1.0">
              <emma:interpretation id="{58D33A88-51DD-41DD-AF72-30E871A57374}" emma:medium="tactile" emma:mode="ink">
                <msink:context xmlns:msink="http://schemas.microsoft.com/ink/2010/main" type="inkWord" rotatedBoundingBox="13118,9628 13187,9628 13187,9672 13118,9672"/>
              </emma:interpretation>
            </emma:emma>
          </inkml:annotationXML>
          <inkml:trace contextRef="#ctx0" brushRef="#br0" timeOffset="134.8587">2891 4559 1120 0,'19'7'416'0,"-19"-7"-324"0,19 20-24 0,-3-13 40 15,-1 3-72-15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46.4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EDBDA3-F81A-4D1C-8FDB-F0FE6C80B15A}" emma:medium="tactile" emma:mode="ink">
          <msink:context xmlns:msink="http://schemas.microsoft.com/ink/2010/main" type="inkDrawing" rotatedBoundingBox="2526,10488 18917,9993 18924,10196 2532,10691" shapeName="Other"/>
        </emma:interpretation>
      </emma:emma>
    </inkml:annotationXML>
    <inkml:trace contextRef="#ctx0" brushRef="#br0">-4 437 424 0,'-16'0'156'0,"16"0"-120"0,8-3-8 0,-4-1 96 16,0 8-72-16,3-8 84 15,5 4-76-15,7-3 32 16,4 3-56-16,5-4 52 16,3-3-52-16,3 0 0 15,5 7-20-15,4-3-12 16,-5 6 0-16,5-3 12 16,-4 7-8-16,7-7-20 15,-3 4 4-15,15-4 20 16,0 3-4-16,15-3 4 15,-3 4-4-15,15-8 4 16,-11 4-8-16,3-3 16 16,-11 3-12-16,15-7-12 15,-3 10 0-15,7-10 20 16,-4 14-8-16,4-7-4 16,-7 0 0-16,7-7-16 0,0 7 8 0,12-6 4 15,-4 6 0 1,7 0 8-16,-11 0-4 0,20-7-4 15,-12 0 4-15,19 3-4 16,-4 4 0 0,4-13-12-16,-15 16 8 0,19-20 12 15,-12 17-4-15,12-7 8 16,-15 4-8-16,11-8-4 16,-12 4 4-16,16-6-16 15,-7 9 8-15,3-3 12 16,-12 4-4-16,12-4 8 15,-11 3-8-15,23-2 16 16,-20 2-12-16,12-6-4 16,-12 6 0-16,24-9 12 15,-16 9-8-15,8-6-4 16,-15 6 0-16,11-6-4 16,-16 7 0-16,16-8-12 15,-8 8 8-15,1-4 4 16,-17 4 0-16,17-11-12 15,-5 10 8-15,4-3 28 16,-7 4-12-16,-1-4-12 16,-11 4-4-16,12-8 20 15,-8 5-8-15,11-1-4 16,-4 7 0-16,1-7-24 16,-24 3 12-16,16-3-12 0,-12 4 8 15,12-4 16-15,-12 7 0 16,4-3 8-16,-15 3-8 0,11-4-12 15,-8 1 4 1,16-4-4-16,-8 0 0 0,8 4-12 16,-11 3 12-16,-1-4-32 15,-8 8 24-15,9-8-20 16,-16 4 20-16,11 0 16 16,0 0 4-16,-3 0 8 15,-8 0-8-15,0 4-20 16,-8-1 8-16,7-3-12 15,-3 0 8-15,16-7 16 16,-12 7 0-16,15 0-12 16,-8 0 4-16,5 0 12 15,-12 0-4-15,7 0-4 16,-7 0 4-16,11-3-16 16,-3 3 8-16,7-4-4 15,-11 4 0-15,4-3 0 16,-9 6 0-16,1-3 8 15,-8 0 0-15,16-3 8 16,-1-1-4-16,5 1-4 16,-5 3 4-16,12-4-4 15,-19 8 0-15,19-8 0 16,-11 4 0-16,15-3 0 16,-4 0 0-16,8-4 0 15,-8 7 0-15,4-4 0 0,-11 4 0 16,11-7 8-16,-8 4-4 0,16-4-12 15,-12 4 4-15,8-1 4 16,-12 4 0-16,12-3 0 16,-12-1 0-16,20 1 0 15,-12 6 0-15,4-3-12 16,-8 4 8-16,4-4 28 16,-8 0-12-16,12 0-12 15,0 0-4-15,12 0-4 16,-12 7 0-16,3-7 16 15,-14 0-4-15,30 0 16 16,-7 0-12-16,7 0-4 16,-8 7 0-16,9-7-32 15,-13 0 16-15,16 0 4 16,-7 3 8-16,-5-3 0 16,-7 3 0-16,15-9 8 15,-7 6-4-15,15-4 8 16,-19 8-8-16,11-4-12 15,-15 0 4-15,11-4 4 16,-7 1 0-16,7 3-12 16,-11 3 8-16,3-6-16 15,-11 3 12-15,16-4 20 16,-8 4-4-16,11-3 48 16,-7 3-28-16,3-4 84 15,-11 1-64-15,12-4 32 0,-8 4-48 16,7 3 24-16,-19-4-28 0,-4 8-380 15,-15 6 192-15,-4 11-536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54.5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986190-94B0-4D95-A78B-5AE428BB4A13}" emma:medium="tactile" emma:mode="ink">
          <msink:context xmlns:msink="http://schemas.microsoft.com/ink/2010/main" type="inkDrawing" rotatedBoundingBox="4662,12009 10938,11852 10950,12357 4675,12514" shapeName="Other">
            <msink:destinationLink direction="with" ref="{2D7B4BB6-E01D-4DD1-A6AF-52467BDCE961}"/>
          </msink:context>
        </emma:interpretation>
      </emma:emma>
    </inkml:annotationXML>
    <inkml:trace contextRef="#ctx0" brushRef="#br0">1 24 424 0,'8'-10'156'0,"-8"10"-120"0,7-7-8 0,-7 7 60 0,4 0-52 16,-4 0 24-16,8 0-40 15,-8 0 16-15,0 0-20 16,0 10 0-16,0-3-8 15,0 7-8-15,0 10 4 0,0 0 48 16,0 21-28-16,0 0 44 16,0 10-40-16,0 3 4 15,0-10-20-15,4-3 20 16,4-4-20-16,-1-13 4 16,-7-11-8-16,0 4 64 15,0-11-40-15,0-10-20 16,0 0-12-16,0-7-28 15,0-10 16-15,0 0-180 16,0-4 104-16,0-3-136 16,-7-7 128-1,3 7 20-15,0-4 48 0,0 4 28 16,-4 0 4-16,8-3-4 16,-4-4 4-16,-3 7 84 15,7 10-48-15,0-3 36 16,0 3-44-16,7 4 24 15,-3 3-28-15,4 0 36 16,0 7-36-16,-8 0 40 0,11 0-40 16,-3 0 56-16,4 0-48 15,7 7 0-15,-3-7-20 0,3 7 32 16,12-7-24-16,-4 0-4 16,0 0-12-16,20 0 4 15,-1 0-8-15,12 6-20 16,0-2 8-16,4 3 40 15,-4 7-20-15,0-8-8 16,4-6-8-16,12-6 12 16,11 2-4-16,8-3 8 15,4-3-8-15,-4 3 32 16,3-10-20-16,9 3 4 16,11 4-12-16,-4 6-16 15,-7 1 4-15,-5-1 20 16,9-2-8-16,11 2 4 15,11 4-4-15,-18 4-8 16,7-4 4 0,4-4-16-16,15 4 8 0,-7 0 20 0,-1-3-8 15,9-1-20-15,14 1 4 16,-10 3 12-16,-9 0 0 16,1-4 8-16,11 1-8 15,-4 3 16-15,-19 0-12 16,-8-4-12-16,4-6 0 15,-4 7 12-15,0-4-4 16,-11 7-12-16,-1-4 4 16,-3-3 4-16,3 1 0 15,16-1 16-15,-3 3-8 0,-9 4 24 16,0-7-20-16,12 0 4 16,0 4-8-16,-4 3-16 15,-15 0 4-15,-16 3 20 16,-11-3-8-16,-16 4-28 15,-12-4 8-15,1 0 12 16,-20 0 4-16,4 0 8 16,-8 3-8-16,0-6-12 15,-3 3 4-15,-5 0 20 16,5 0-8-16,-9 0 4 16,5 0-4-16,-9 0-8 15,-3 0 4-15,4 0-4 16,-8 0 0-16,0 0-12 15,0 0 8-15,0 0-32 16,-8 0 20-16,8 3 16 16,-4 4 0-16,0 4 0 0,-7-1 4 15,3 7 12-15,4 11-8 16,-3 3 4-16,7 6-4 16,0 5 28-16,-8-4-20 15,8-7 12-15,0 0-16 16,-12-7-88-16,4-4 44 15,1 1-888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56.2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7B4BB6-E01D-4DD1-A6AF-52467BDCE961}" emma:medium="tactile" emma:mode="ink">
          <msink:context xmlns:msink="http://schemas.microsoft.com/ink/2010/main" type="inkDrawing" rotatedBoundingBox="4654,12504 10790,12455 10791,12555 4655,12604" semanticType="callout" shapeName="Other">
            <msink:sourceLink direction="with" ref="{AE986190-94B0-4D95-A78B-5AE428BB4A13}"/>
            <msink:sourceLink direction="with" ref="{D7ED9430-9B81-4F8E-A942-CEE9263A3B6A}"/>
          </msink:context>
        </emma:interpretation>
      </emma:emma>
    </inkml:annotationXML>
    <inkml:trace contextRef="#ctx0" brushRef="#br0">-5 114 404 0,'0'-4'148'0,"0"4"-112"0,0 4-12 0,0-4 20 16,8 0-28-16,0 0 48 15,3 0-36-15,-3 0 40 16,4 0-40-16,-5 0 28 16,5 0-28-16,-4 0 0 15,0 0-16-15,-8 0 0 16,11 3-4-16,-3 1 4 16,4-1-8-16,3-3-4 15,4 0 4-15,12-3 4 16,-4 3-4-16,12 0 8 15,4-7-8-15,7 3-12 16,4 4 4-16,4-3 40 16,-3 3-24-16,-1 0-20 15,-4 7 4-15,4-7 0 16,-3 0 4-16,14 3 0 0,5-3 0 16,0 0 8-16,15 0-4 15,-19 0 8 1,7 4-8-16,12-8-4 15,1 4 4-15,22-3 12 0,-4 3-8 16,1 3 4-16,-12-3-4 16,-8 0-16-16,8-7 4 15,8 7-4-15,3 0 0 0,-11-3 24 0,-8 3-8 16,0 0-12-16,1-4 0 16,6 4 20-16,9-3-8 15,-4 6-20-15,4-3 4 16,-5 0 12-16,5-3 0 15,3-4 8-15,9 7-8 16,-9-3-12-16,-3 3 4 16,-16-4-16-16,4 1 12 15,8-1 32-15,0 1-16 16,-8 6 0-16,-8 1-4 16,-11-4-24-16,-4 0 12 15,-8 0 20-15,0 0-4 0,0-7-20 16,0 4 4-16,4-1 64 15,0 1-28-15,0 3-20 16,3 0-8-16,-10 3 16 16,-1-3-8-16,0 4-12 15,-4-8 0-15,-3 4-4 16,7 0 0-16,-4 0 32 16,-3 0-12-16,-1 0-32 15,1 0 12-15,-1 0 8 16,-7-3 4-16,-4 3 32 15,3 0-20-15,1 7-24 16,-4-7 4-16,4 3-16 16,-1-3 8-16,1 3 36 15,4-3-16-15,-5 0 0 0,9-3-4 16,3 3-16 0,-7 0 8-16,-5 0 4 0,1 0 0 15,-4 0-20-15,-4 0 12 16,-4 3 20-16,0 1-4 15,4-1-12-15,-12 1 0 16,-3-1 12-16,15-3-4 16,-12 4-4-16,-3-1 4 15,11-3-4-15,-16 0 0 16,-3 0-12-16,12 0 8 16,-20 0 4-16,7 0 0 15,-7 0-20-15,0 0 12 0,0 0 32 16,4 0-16-16,-4 0 0 15,0 0-4-15,0 0 4 16,8-3-4-16,0-1 32 16,-4 1-20-16,3-1 32 15,1-6-32-15,-8 7 12 16,0-8-16-16,0 1 0 16,0 3-4-16,0-3-8 15,-8-4 4-15,-3 0-104 16,-5 7 56-16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58.3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EEA951-A053-4740-B7AF-00582F82A8A9}" emma:medium="tactile" emma:mode="ink">
          <msink:context xmlns:msink="http://schemas.microsoft.com/ink/2010/main" type="inkDrawing" rotatedBoundingBox="4723,13817 10652,13691 10659,14021 4730,14147" semanticType="callout" shapeName="Other">
            <msink:sourceLink direction="with" ref="{A8397765-9002-4148-83FC-996562F0CF71}"/>
          </msink:context>
        </emma:interpretation>
      </emma:emma>
    </inkml:annotationXML>
    <inkml:trace contextRef="#ctx0" brushRef="#br0">0 193 404 0,'8'-7'148'0,"-8"7"-112"0,11 3-12 16,-11-3 84 0,8 4-64-16,4-4 52 15,3 3-56-15,1 1 24 0,-1-4-36 16,8 0 8-1,8-4-12-15,8 4-12 0,7-7 12 16,13 7-16-16,6-7-12 16,9 7 0-16,15 0 12 15,15 0-4-15,16 7 40 16,8 0-20-16,-8-3-32 16,0-4 4-16,20-4 8 0,7 1 0 15,-12-4-4-15,-3 0 4 16,11-3-16-16,4 6 8 15,-4 1 4-15,-15-4 0 0,0 0 24 16,7 0-12 0,-7 0-4-16,-12 4-4 15,-4-1-16-15,-3-3 8 0,7 1-16 16,4 6 12-16,-8 0 12 16,-3-7 0-16,3 0-4 15,8 0 4-15,4 3-4 16,-16 1 0-16,-7 0 8 15,-8-4-4-15,0 0-4 16,3 0 4-16,5 0-16 16,0 0 8-16,-4 7 4 15,-8 0 0-15,-12-3 0 16,4-4 0-16,-3 3 0 16,3 4 0-16,-4 0 0 15,-3 0 0-15,-4 4 0 0,-1-1 0 16,-3 1 8-16,8-4-4 15,-5-7-4-15,1 3 4 16,-12 4-4-16,-8-3 0 16,-11 0 8-16,-12 3-4 15,-11 0-4-15,-9-7 4 16,-7 7-24-16,-3 0 12 16,-5-7 12-16,4 7 0 15,0 0-12-15,0 0 4 16,4 0 12-16,8 0-4 15,0 0-4-15,3-7 4 16,-3 7 4-16,4 0-4 0,-5 0 8 16,1-7-8-16,-8 7-12 15,4 0 4-15,-4 0-16 16,0 0 12-16,0 0-12 16,0 0 8-16,0 0-8 15,8 7 8-15,-8-7-8 16,8 0 8-16,-1 0 52 15,-7 0-20-15,0 0 0 16,8 7-12-16,-8-7 4 16,0 0-8-16,0 0-4 15,8 0 4-15,0 7 12 16,-1-7-8-16,1 7 32 16,0-7-24-16,-1 0 12 15,1 3-16-15,-8-3-16 16,0 0 0-16,8 7 4 0,-4 7 0 15,0-4 8-15,0 11-4 16,3-4 16-16,1 10-12 16,0-3 4-16,3 14-4 15,-3-14 4-15,0 7-8 16,0-10 32-16,-4-4-20 16,-1-3 40-16,-3 0-32 15,-3-4-524 1,-5-3 272-16,-12-14-228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03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43CB85-1443-4957-B88E-A389F581A8B6}" emma:medium="tactile" emma:mode="ink">
          <msink:context xmlns:msink="http://schemas.microsoft.com/ink/2010/main" type="writingRegion" rotatedBoundingBox="8007,10926 7763,13683 6597,13580 6841,10823"/>
        </emma:interpretation>
      </emma:emma>
    </inkml:annotationXML>
    <inkml:traceGroup>
      <inkml:annotationXML>
        <emma:emma xmlns:emma="http://www.w3.org/2003/04/emma" version="1.0">
          <emma:interpretation id="{4A455F03-66B0-4342-A933-914464048A78}" emma:medium="tactile" emma:mode="ink">
            <msink:context xmlns:msink="http://schemas.microsoft.com/ink/2010/main" type="paragraph" rotatedBoundingBox="8007,10926 7763,13683 6597,13580 6841,10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38A237-9EF9-44E4-8350-7B692D27C18E}" emma:medium="tactile" emma:mode="ink">
              <msink:context xmlns:msink="http://schemas.microsoft.com/ink/2010/main" type="line" rotatedBoundingBox="8007,10926 7763,13683 6597,13580 6841,10823"/>
            </emma:interpretation>
          </emma:emma>
        </inkml:annotationXML>
        <inkml:traceGroup>
          <inkml:annotationXML>
            <emma:emma xmlns:emma="http://www.w3.org/2003/04/emma" version="1.0">
              <emma:interpretation id="{23B86C83-27A4-4C44-96D6-1BB5B3F015F6}" emma:medium="tactile" emma:mode="ink">
                <msink:context xmlns:msink="http://schemas.microsoft.com/ink/2010/main" type="inkWord" rotatedBoundingBox="7769,10905 7699,11697 7077,11642 7147,10850"/>
              </emma:interpretation>
              <emma:one-of disjunction-type="recognition" id="oneOf0">
                <emma:interpretation id="interp0" emma:lang="" emma:confidence="0">
                  <emma:literal>I,</emma:literal>
                </emma:interpretation>
                <emma:interpretation id="interp1" emma:lang="" emma:confidence="0">
                  <emma:literal>l.</emma:literal>
                </emma:interpretation>
                <emma:interpretation id="interp2" emma:lang="" emma:confidence="0">
                  <emma:literal>e.</emma:literal>
                </emma:interpretation>
                <emma:interpretation id="interp3" emma:lang="" emma:confidence="0">
                  <emma:literal>9.</emma:literal>
                </emma:interpretation>
                <emma:interpretation id="interp4" emma:lang="" emma:confidence="0">
                  <emma:literal>e,</emma:literal>
                </emma:interpretation>
              </emma:one-of>
            </emma:emma>
          </inkml:annotationXML>
          <inkml:trace contextRef="#ctx0" brushRef="#br0">-767-3699 392 0,'-3'0'148'0,"3"4"-116"0,3 3-8 16,-3-7 100-16,8 3-72 15,8-6 8-15,3-4-40 16,4-7 68-16,4-7-52 15,4-6 24-15,8-4-40 0,4 0 8 16,3 0-16-16,-7 0-8 31,3 4 0-31,-11-11 4 16,0 3-4-16,-11-9 8 16,-1 2-8-16,-11-13-4 15,-4 10 4-15,-8-6-40 16,0 13 20-16,-8-7 24 15,8 14-4-15,-3 0 20 16,7 7-16-16,-8 0-4 16,8 10 0-16,-4 1-24 0,8 9 12 0,-8-3-12 15,4 7 8-15,-8 0 8 16,1 7 4-16,-9 0 16 16,-3 10-8-16,-4 0-4 15,-5 11 0-15,1 3-24 16,4 0 12-16,4 7 20 0,-1 3-4 15,5 0-4-15,3 8 0 16,1-8 4-16,-1-3-4 16,4 0 16-16,1-4-12 0,-1-3 16 15,4-4-16-15,4-2 68 16,8-1-44-16,-1-4 16 16,5-3-32-16,4-3 36 15,3-3-28-15,0-5 12 16,4-6-20-16,-3 0 0 15,-1 0-8-15,-3-3-24 16,-5 0 8-16,1-1-260 16,0 1 148-16</inkml:trace>
          <inkml:trace contextRef="#ctx0" brushRef="#br0" timeOffset="224.0965">-128-3878 560 0,'-8'4'208'0,"8"-4"-164"0,0 17-8 0,-3-7 68 16,3 4-64-16,-4 7 16 15,0 3-32-15,-4 7 24 16,4 0-32-16</inkml:trace>
        </inkml:traceGroup>
        <inkml:traceGroup>
          <inkml:annotationXML>
            <emma:emma xmlns:emma="http://www.w3.org/2003/04/emma" version="1.0">
              <emma:interpretation id="{7C98961A-8B4F-4414-97B2-DD070C821BA4}" emma:medium="tactile" emma:mode="ink">
                <msink:context xmlns:msink="http://schemas.microsoft.com/ink/2010/main" type="inkWord" rotatedBoundingBox="7829,12934 7763,13683 6597,13580 6663,12831"/>
              </emma:interpretation>
              <emma:one-of disjunction-type="recognition" id="oneOf1">
                <emma:interpretation id="interp5" emma:lang="" emma:confidence="0">
                  <emma:literal>-0'</emma:literal>
                </emma:interpretation>
                <emma:interpretation id="interp6" emma:lang="" emma:confidence="0">
                  <emma:literal>-o'</emma:literal>
                </emma:interpretation>
                <emma:interpretation id="interp7" emma:lang="" emma:confidence="0">
                  <emma:literal>-0</emma:literal>
                </emma:interpretation>
                <emma:interpretation id="interp8" emma:lang="" emma:confidence="0">
                  <emma:literal>-0"</emma:literal>
                </emma:interpretation>
                <emma:interpretation id="interp9" emma:lang="" emma:confidence="0">
                  <emma:literal>-01</emma:literal>
                </emma:interpretation>
              </emma:one-of>
            </emma:emma>
          </inkml:annotationXML>
          <inkml:trace contextRef="#ctx0" brushRef="#br0" timeOffset="32384.5649">-1065-2112 404 0,'-11'-11'148'0,"7"11"-112"0,4-6-12 15,4 2 164-15,0 1-108 16,-4-1 108-16,0 1-108 16,0-1-24-16,0 1-36 15,0 3 36-15,0 0-28 0,-4 3 40 16,4 4-40-16,4 0 56 15,3 0-48-15,9 0-24 16,3-7-12-16,12 7 52 16,12-7-28-16,3 7 0 15,5-7-16-15,-5-4 12 16,-3 1-12-16,-9-1-4 16,-3 4 0-16,-7-3-4 15,-9 3 0-15,-3 0 8 0,-12 0-4 16,0 0 8-16,0 0-8 15,-8 7-20 1,8 0-352-16,0 3 200 16,4-3-488-1</inkml:trace>
          <inkml:trace contextRef="#ctx0" brushRef="#br0" timeOffset="33131.0721">-488-1892 496 0,'8'-7'184'0,"0"0"-140"0,3 0-16 15,-7 4 92-15,4-1-72 0,0 1 44 16,-4 0-56-16,-4 3 24 15,0-4-32-15,-4 1 8 0,-4 3-20 16,4 0 20-16,-4 3-24 16,1 1 24-16,-5-1-24 15,4 0 24-15,-3 1-24 16,-1-1 48-16,4 4-32 16,-3 0-24-16,-1 0-4 15,0 3 16-15,1 4-8 16,-1-4 24-16,4 4-20 15,1 3 48-15,-1 1-32 0,0 2 12 16,4 1-24-16,4-1 28 16,4-2-28-16,4-5 4 15,7 1-12-15,9-3 12 16,3-5-12-16,4-2 16 16,0-4-16-16,4 0-4 15,-5-4 0-15,-2-2-92 16,-1-5 48-16,-8-3 16 15,0 1 16-15,-11-5 16 16,0 5-4-16,-4-1-20 16,-4 0 8-16,-4 4 4 15,0 0 4-15,0 3 0 16,0 0 0-16,-7 3 0 16,3 1 0-16,0-1 16 15,4 1-8-15,0 0-20 16,1-1 4-16,-1 4-12 0,4 0 8 15,0 0-20-15,-4 0 20 16,4 0-64-16,-4 0 40 16,4 0-140-16,-4 0 96 15,4 0-176-15,0 0 148 16</inkml:trace>
          <inkml:trace contextRef="#ctx0" brushRef="#br0" timeOffset="33391.7499">-85-1902 600 0,'0'6'224'0,"0"-6"-176"0,4 4-12 16,-4 3 176-16,-4 7-124 15,4 3 52-15,0 7-80 16,-4-3 8-16,4-1-40 16,4 4-8-16,-4-3-12 0,0-4 28 15,4-3-20-15,-4 0-560 16</inkml:trace>
          <inkml:trace contextRef="#ctx0" brushRef="#br0" timeOffset="31899.7509">-1123-2367 528 0,'0'-3'196'0,"0"-1"-152"0,0 1-12 15,0 3 104-15,0-4-80 16,0 1 40-16,0-1-56 16,0-2 12-16,0 6-32 15,8-4 36-15,0-3-32 0,11 0 12 16,1 7-20-16,3-7 20 15,4 7-24-15,4-3 12 16,8 3-12-16,3 0 0 16,1-3-4-16,3-1-16 15,-3 4 4-15,-5-3 12 16,-7-4-4-16,4 3-4 0,-4 1 4 16,-8 3-4-16,-7 0 0 15,-4 3-12-15,-9 4 8 16,-3 4 4-16,-7 2 0 15,-1 5 0-15,-4 2 0 16,5 4 0-16,-13 0 0 16,9 0-28-16,-13 1 16 15,1-1 24-15,-16 0-8 16,-3 0 20-16,-16 3-16 16,0 8-12-16,-8 3 0 15,4 6 92-15,12-2-48 0,3-5 8 16,12-2-28-16,1-8 4 15,14-3-12-15,5-6 20 16,3-5-20-16,8-2 12 16,0-4-12-16,4-7-8 15,8 3 0-15,8-3 4 16,3 4-4-16,4-4-28 16,20 6 12-16,3 1 12 15,8 0 4-15,1 7 8 16,-1 0-8-16,-8-4-4 15,-7 11 4-15,-4-14 12 16,-12-1-8-16,-4 1 4 16,1-7-4-16,-9-3-8 15,1-7 4-15,0-1-384 16,-12-3 208-16,0-6-528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21.2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EAF4D9-9A67-40BC-B620-31B634E1F78E}" emma:medium="tactile" emma:mode="ink">
          <msink:context xmlns:msink="http://schemas.microsoft.com/ink/2010/main" type="writingRegion" rotatedBoundingBox="2119,5258 16195,5018 16255,8580 2180,8820"/>
        </emma:interpretation>
      </emma:emma>
    </inkml:annotationXML>
    <inkml:traceGroup>
      <inkml:annotationXML>
        <emma:emma xmlns:emma="http://www.w3.org/2003/04/emma" version="1.0">
          <emma:interpretation id="{C449BF6F-EEB8-427D-9657-D65F2A6305DE}" emma:medium="tactile" emma:mode="ink">
            <msink:context xmlns:msink="http://schemas.microsoft.com/ink/2010/main" type="paragraph" rotatedBoundingBox="6289,5170 13087,5723 13029,6438 6231,58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C1984C-0701-49A5-A906-F365DFB31C30}" emma:medium="tactile" emma:mode="ink">
              <msink:context xmlns:msink="http://schemas.microsoft.com/ink/2010/main" type="inkBullet" rotatedBoundingBox="6289,5170 6669,5201 6624,5756 6244,5725"/>
            </emma:interpretation>
          </emma:emma>
        </inkml:annotationXML>
        <inkml:trace contextRef="#ctx0" brushRef="#br0">-3880 275 860 0,'-39'-17'320'0,"31"10"-248"0,-3-4-20 15,11 1 104 1,0 7-96-16,-8-11 28 16,8 7-52-16,8-14-4 15,3 4-20-15,1 0-32 16,7 3 8-16,9 7 4 16,6-3 8-16,-3 6-36 15,12 4 20-15,-12 4-12 0,8 6 16 0,-8 4 0 16,-4 0 4-16,-4 17 0 15,-4 0 0-15,-7 0 32 16,-4 6-12-16,-12 1 56 16,-4 0-36-16,-19-7 4 15,4 0-24-15,-20 0 20 16,4-7-20-16,-15-3-12 16,12-4-4-16,-9 0 4 15,13-3 0-15,-1-4 24 16,20 1-12-16,3-4-40 15,12 3 16-15,12-3-8 16,11 3 12-16,12-3 8 16,4 3 0-16,8 1 16 15,-5 2-8-15,1-2 76 16,-4-4-48-16,-8-1 12 16,-4 5-28-16,-3-11-84 15,-5 0 36-15,-7-4-204 16,3-3 132-16</inkml:trace>
        <inkml:trace contextRef="#ctx0" brushRef="#br0" timeOffset="197.525">-3961 498 1008 0,'-4'0'372'0,"4"0"-288"0,4 4-24 0,0-4 12 16,3 0-52-16,9 0 24 15,3 0-24-15,12 0 16 16,0 0-20-16,8 0 52 16,-4 7-36-16,3-4-24 15,-3-3-8-15</inkml:trace>
      </inkml:traceGroup>
      <inkml:traceGroup>
        <inkml:annotationXML>
          <emma:emma xmlns:emma="http://www.w3.org/2003/04/emma" version="1.0">
            <emma:interpretation id="{FFB99F99-0CFF-4EEA-A37E-AFEDCEED8433}" emma:medium="tactile" emma:mode="ink">
              <msink:context xmlns:msink="http://schemas.microsoft.com/ink/2010/main" type="line" rotatedBoundingBox="6681,5405 13071,5925 13029,6438 6640,5918"/>
            </emma:interpretation>
          </emma:emma>
        </inkml:annotationXML>
        <inkml:traceGroup>
          <inkml:annotationXML>
            <emma:emma xmlns:emma="http://www.w3.org/2003/04/emma" version="1.0">
              <emma:interpretation id="{EDC82272-5B10-4C90-8A7D-DD73C0595DA9}" emma:medium="tactile" emma:mode="ink">
                <msink:context xmlns:msink="http://schemas.microsoft.com/ink/2010/main" type="inkWord" rotatedBoundingBox="6665,5610 7156,5650 7131,5958 6640,59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8.0166">-3489 547 880 0,'-23'6'328'0,"23"-6"-256"0,-16 11-16 0,1-4 36 15,11 0-60-15,-8 13-4 16,8-3-16-16,-3 11-12 15,7-1 4-15,4 15 12 16,3-8-8-16,9-3 16 16,7 0-16-16,0-10 68 15,0-1-44-15,5-13 16 16,-1 0-32-16,-4-7 52 16,0-7-36-16,-19-10-8 15,4 3-12-15,-16-10 24 16,4 0-20-16,-19-3-48 0,3 9 16 0,-3-6-32 15,12 11 28-15,-5-1-24 16,8 7 24-16,12-3-280 16,8 3 164-16</inkml:trace>
          <inkml:trace contextRef="#ctx0" brushRef="#br0" timeOffset="796.6477">-3071 588 964 0,'-4'0'360'15,"4"0"-280"-15,-4 14-24 0,0 3 40 16,-3 3-64-16,-1 11 24 15,-4 0-36-15,-3 14 52 16,11-4-40-16,-12-10-368 16,5 0 184-16</inkml:trace>
        </inkml:traceGroup>
        <inkml:traceGroup>
          <inkml:annotationXML>
            <emma:emma xmlns:emma="http://www.w3.org/2003/04/emma" version="1.0">
              <emma:interpretation id="{55DB9178-F43A-4CB2-B968-11BE144771FB}" emma:medium="tactile" emma:mode="ink">
                <msink:context xmlns:msink="http://schemas.microsoft.com/ink/2010/main" type="inkWord" rotatedBoundingBox="12483,5877 13071,5925 13045,6244 12457,6196">
                  <msink:destinationLink direction="to" ref="{5285068D-0661-4FA5-AB10-F345283AA4D3}"/>
                  <msink:destinationLink direction="with" ref="{196A9E9C-C978-4212-B5BA-BBB8924F3662}"/>
                </msink:context>
              </emma:interpretation>
            </emma:emma>
          </inkml:annotationXML>
          <inkml:trace contextRef="#ctx0" brushRef="#br0" timeOffset="-12760.4623">2244 1070 780 0,'-8'-4'288'0,"8"4"-224"0,0-3-20 16,8-1 100-16,-4 8-88 0,-4-4 4 16,8 0-36-16,7 0-16 15,5 3-4-15,3-6 28 16,4 3-16-16,12-4 32 15,3 4-32-15,5-3 20 16,-1 3-20-16,-3-4 8 16,-1 4-12-16,-15-3 12 15,4 6-16-15,-4-3 4 32,-7 0-4-32,-1 0 28 0,-3 4-20 0,-1-8-48 15,4 4 16-15</inkml:trace>
          <inkml:trace contextRef="#ctx0" brushRef="#br0" timeOffset="-12459.2076">2844 860 624 0,'0'3'228'0,"0"-3"-176"0,0-7-16 16,0 11 80 0,0-1-72-16,-8 4 44 15,4 3-52-15,-3 8 44 16,7 6-48-16,-8 3 28 0,8 1-32 0,-8 3-28 31,8-4 0-31,-4 4 24 0,4-3-12 0,-7-4 24 16,7 0-24-16,-4-10 32 15,4-1-28-15,0-9-92 16,4-4 40-16</inkml:trace>
        </inkml:traceGroup>
      </inkml:traceGroup>
    </inkml:traceGroup>
    <inkml:traceGroup>
      <inkml:annotationXML>
        <emma:emma xmlns:emma="http://www.w3.org/2003/04/emma" version="1.0">
          <emma:interpretation id="{B3939950-3D37-4AFF-A80F-C7DC83C6376D}" emma:medium="tactile" emma:mode="ink">
            <msink:context xmlns:msink="http://schemas.microsoft.com/ink/2010/main" type="paragraph" rotatedBoundingBox="3748,6731 6204,6942 6138,7721 3682,75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D341B2-4C6D-462B-90B3-F3129473FD05}" emma:medium="tactile" emma:mode="ink">
              <msink:context xmlns:msink="http://schemas.microsoft.com/ink/2010/main" type="line" rotatedBoundingBox="3748,6731 6204,6942 6138,7721 3682,7510"/>
            </emma:interpretation>
          </emma:emma>
        </inkml:annotationXML>
        <inkml:traceGroup>
          <inkml:annotationXML>
            <emma:emma xmlns:emma="http://www.w3.org/2003/04/emma" version="1.0">
              <emma:interpretation id="{3045E508-3DAF-41DE-B4AE-087267C951EF}" emma:medium="tactile" emma:mode="ink">
                <msink:context xmlns:msink="http://schemas.microsoft.com/ink/2010/main" type="inkWord" rotatedBoundingBox="3748,6731 5564,6887 5501,7619 3686,7463"/>
              </emma:interpretation>
              <emma:one-of disjunction-type="recognition" id="oneOf1">
                <emma:interpretation id="interp1" emma:lang="" emma:confidence="0">
                  <emma:literal>no?</emma:literal>
                </emma:interpretation>
                <emma:interpretation id="interp2" emma:lang="" emma:confidence="0.5">
                  <emma:literal>h: ?</emma:literal>
                </emma:interpretation>
                <emma:interpretation id="interp3" emma:lang="" emma:confidence="0">
                  <emma:literal>at?</emma:literal>
                </emma:interpretation>
                <emma:interpretation id="interp4" emma:lang="" emma:confidence="0">
                  <emma:literal>a=?</emma:literal>
                </emma:interpretation>
                <emma:interpretation id="interp5" emma:lang="" emma:confidence="0">
                  <emma:literal>u=?</emma:literal>
                </emma:interpretation>
              </emma:one-of>
            </emma:emma>
          </inkml:annotationXML>
          <inkml:trace contextRef="#ctx0" brushRef="#br0" timeOffset="15120.702">-5730 1885 612 0,'-20'0'228'0,"20"0"-180"0</inkml:trace>
          <inkml:trace contextRef="#ctx0" brushRef="#br0" timeOffset="14847.9757">-6485 1747 768 0,'0'-3'284'0,"0"3"-220"0,15-7-20 0,1 4 12 16,3-1-40-16,20-6-4 16,7 3-8-16,12 0 28 15,0 0-16-15,-7 4-24 16,3 3 4-16,-15 0-8 15,-1 3 4-15,-11 1 32 16,-7 3-12-16,-1-1 68 16,-11 1-48-16,-4 0 32 15,3 0-36-15,-7 7-28 16,0 0 0-16,0 6 8 16,0 4-4-16,-7 14 32 15,7 0-20-15,-12 10 32 16,4 0-32-16,-19 7 12 15,8-13-16-15,-20-1 0 16,12-7-4-16,-19-6 4 16,-1 0-8-16,-3-8-20 15,15 1 8-15,-4-4-12 16,4 0 8-16,8-6 0 16,8-1 4-16,7-7 16 0,12 4-4 0,0-10-28 15,12 3 12-15,3-4-20 16,9 4 16-16,3 0 8 15,8 4 8-15,-4-1-12 16,3 8 8-16,5-1 4 16,-12 0 0-16,4-3 16 15,4 3-8-15,-16-6 68 16,12 3-44-16,-11-14-276 16,-5 7 132-16</inkml:trace>
          <inkml:trace contextRef="#ctx0" brushRef="#br0" timeOffset="15033.1573">-6319 2092 1048 0,'-46'-7'388'0,"46"7"-300"0,0-4-28 15,4 1 48 1,3 3-72-16,17-7 24 15,6 0-40-15,13-7 44 16,4 4-36-16</inkml:trace>
          <inkml:trace contextRef="#ctx0" brushRef="#br0" timeOffset="15360.364">-5812 2105 956 0,'-38'38'352'0,"38"-38"-272"0,-24 35-24 0,17-18 16 15,3 0-52-15,-4 7-8 16,8-7-8-16,-8 4 20 16,16 0-12-16,-8-1 24 15,0 8-24-15,0-14 32 16,4 3-28-16,-8-4-4 16,4-2-8-16,-4-4-112 15,8-7 60-15</inkml:trace>
          <inkml:trace contextRef="#ctx0" brushRef="#br0" timeOffset="15764.9381">-5487 2212 860 0,'-7'10'320'0,"7"-10"-248"0,-20 31-20 0,13-17 16 15,7 3-48-15,-4 4 0 16,8 3-12-16,-4 4 12 16,7-1-12-16,1-3 24 15,0-3-20-15,0-11 48 16,3 0-32-16,-3-13 4 16,0 0-20-16,7-11-52 15,-3 3 24-15,-1-9-104 16,1 6 68-16,-4-3-48 15,3 3 60-15,-3 0 4 16,4 4 20-16,-5 3 48 16,1 4-20-16,-4 3 124 15,4 7-80-15,-4 6 48 16,0 5-60-16,-1 2-16 16,1 4-16-16,4 0 52 15,0 0-36-15,-4-3-100 16,11 0 40-16,-3-14-496 15,7-1 292-15</inkml:trace>
          <inkml:trace contextRef="#ctx0" brushRef="#br0" timeOffset="15967.2217">-4914 2140 984 0,'-4'10'368'0,"4"-10"-288"0,-3 7-20 0,6-4 20 16,9 1-56-16,4-1 44 15,3 4-40-15,8-3-368 16,4 2 188-16</inkml:trace>
          <inkml:trace contextRef="#ctx0" brushRef="#br0" timeOffset="16109.8999">-4875 2284 932 0,'-19'14'348'0,"19"-14"-272"0,11 7-20 0,-3-4 32 16,4-3-60-16,19 4 32 16,3-1-32-16,13-6-36 15,-1 3 4-15</inkml:trace>
        </inkml:traceGroup>
        <inkml:traceGroup>
          <inkml:annotationXML>
            <emma:emma xmlns:emma="http://www.w3.org/2003/04/emma" version="1.0">
              <emma:interpretation id="{010E588B-899E-4F9F-A92A-ECA7A34515B2}" emma:medium="tactile" emma:mode="ink">
                <msink:context xmlns:msink="http://schemas.microsoft.com/ink/2010/main" type="inkWord" rotatedBoundingBox="5929,7099 6189,7121 6138,7721 5878,7699"/>
              </emma:interpretation>
            </emma:emma>
          </inkml:annotationXML>
          <inkml:trace contextRef="#ctx0" brushRef="#br0" timeOffset="16546.0621">-4302 2085 956 0,'4'-4'352'0,"-4"4"-272"0,4-10-24 0,3 3 32 16,5 4-60-16,7-8 24 16,1 8-32-16,7-4-16 15,0 7-8-15,0 3 12 16,4 4-4-16,-4 4 8 15,-4-5-8-15,-7 8 40 16,-1 3-20-16,-15 1 48 16,-4 2-40-16,-7-6 20 15,-5 10-32-15,-3-7-16 16,0 1-8-16,-1-5 12 16,13 1-4-16,-13-4-28 15,9 4 12-15,-1-4-4 16,8 4 8-16,0-3 32 15,4-1-12-15,-7-3-12 16,7 3-4-16,7 0-568 16,5 1 312-16</inkml:trace>
          <inkml:trace contextRef="#ctx0" brushRef="#br0" timeOffset="16653.4292">-4143 2618 1068 0,'-20'24'396'0,"20"-24"-308"0,0 4-24 0,0-15-376 16,16 4 156-16</inkml:trace>
        </inkml:traceGroup>
      </inkml:traceGroup>
    </inkml:traceGroup>
    <inkml:traceGroup>
      <inkml:annotationXML>
        <emma:emma xmlns:emma="http://www.w3.org/2003/04/emma" version="1.0">
          <emma:interpretation id="{DD5404E8-EE22-4962-B063-E476679ADAA5}" emma:medium="tactile" emma:mode="ink">
            <msink:context xmlns:msink="http://schemas.microsoft.com/ink/2010/main" type="paragraph" rotatedBoundingBox="2165,7951 16240,7711 16255,8580 2180,8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41F1C-F023-4A46-B8F3-645727B75373}" emma:medium="tactile" emma:mode="ink">
              <msink:context xmlns:msink="http://schemas.microsoft.com/ink/2010/main" type="line" rotatedBoundingBox="2165,7951 16240,7711 16255,8580 2180,8820">
                <msink:destinationLink direction="with" ref="{AA1B9DFC-DA1D-4930-B9B8-7EFC04C02D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4730E9-DC5E-47F5-B15F-9188F9760452}" emma:medium="tactile" emma:mode="ink">
                <msink:context xmlns:msink="http://schemas.microsoft.com/ink/2010/main" type="inkWord" rotatedBoundingBox="2166,7968 5652,7909 5667,8761 2180,882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5123.0675">-8030 3375 416 0,'-23'-17'152'0,"23"0"-116"0,0-7-12 0,4 10 4 16,7 3-20-16,-3-16 148 15,8 6-88-15,7-10 36 16,-8 4-64-16,20-8 4 15,-4 8-28-15,0 3 36 16,-4 7-28-16,0 10-32 16,-3 3 4-16,-5 28-28 15,4 11 20-15,-7 20 48 16,-5 0-16-16,1 7-8 16,-4-4-8-16,-8-3 40 15,0-3-24-15,-4-7 52 16,4-7-40-16,-4-14 64 15,0-7-56-15,0-14 28 16,8-13-40-16,4-18-8 16,3 8-12-16,9-32 4 15,7 4-8-15,8-31-100 16,-1 7 52-16,9-14-8 16,0 17 32-16,-1 0 4 15,-7 21 8-15,4 6-20 16,-4 18 16-16,-4 11-32 15,-4 9 28-15,-8 25 32 16,0 10-8-16,-7 31 8 16,7 3-8-16,-7 7 12 15,-4-6-12-15,-8-8 4 0,4-10-4 0,-4-10 12 16,0-7-12-16,0-7 40 16,0-6-24-16,0-12 56 15,0 1-44-15,0-14 12 16,7 1-32-16,1-22-8 15,0 4-4-15,7-31-76 16,5 0 40-16,18-21-48 16,1 11 44-16,27-4-8 15,-4 14 28-15,4 7-8 16,-8 17 12-16,-12 7-8 16,-7 10 8-16,-8 10 8 15,-8 8 4-15,-11 20 32 16,-1 10-16-16,-15 25 4 15,4 3-12-15,-4 13 4 16,4-2-8-16,-7-1 24 16,3-7-16-16,-8 11 12 15,5-14-12-15,-5 0 28 16,8-10-24-16,-8-11 48 16,9-10-36-16,-1-17-68 15,8-8 20-15,3-19-528 16,5-1 296-16</inkml:trace>
          <inkml:trace contextRef="#ctx0" brushRef="#br0" timeOffset="115919.2168">-6327 3213 444 0,'-19'0'164'0,"19"0"-124"0,-19 11-16 0,11-4 104 16,4 6-76-16,-4 8 8 16,4 0-40-16,-3 3 40 15,7 0-32-15,0 0 20 16,7 0-28-16,1-3 0 15,4-1-12-15,-1-3 4 16,5-3-8-16,-1-10 52 16,5 6-32-16,-5-13 8 15,5-1-20-15,-1-6 28 16,0 3-24-16,-3-14-4 16,3 4-8-16,-7-4-32 15,-1 4 16-15,-3 3-12 16,0 8 12-16,-8 6-20 15,4 10 20-15,-4 4 24 16,4 3-8-16,-1 0 0 16,9 0 0-16,0-3 12 15,3 3-8-15,5-6 24 0,3 2-20 16,-4-6 32-16,4 0-28 0,1-14 4 16,-1 4-12-1,0-11 12-15,4 0-12 0,0-20-28 16,-4 3 8-16,1-28 12 15,3 4 4-15,0-20-12 16,4 16 4-16,0 4-24 16,-4 10 16-16,0 7-12 15,0 14 12-15,-8 0 16 16,-3 10 0-16,-8 1-12 16,-1 6 4-16,-14 3 48 15,3 8-24-15,-12 3-8 16,5 3-8-16,-13 7-16 15,9 0 8-15,-8 11-4 16,3 3 0-16,-3 10 0 16,4 4 0-16,-1 3 8 15,5-3 0-15,-4 6 24 16,7-9-12-16,4-4-4 16,8-7-4-16,0-4 28 15,8 1-16-15,8-8-4 16,3-2-8-16,16-8 20 15,3 0-12-15,9-10-32 16,-5 4 12-16,1-11-184 16,0 3 104-16</inkml:trace>
          <inkml:trace contextRef="#ctx0" brushRef="#br0" timeOffset="116219.5156">-5212 2883 436 0,'8'-10'160'0,"-8"10"-124"0,8-7-8 0,-8 3 80 16,0 8-64-16,0-4-8 15,0 0-24-15,-8 7 8 16,4 6-12-16,-11 22-4 15,-5 3 0-15,-3 24 64 16,8 3-36-16,-12 7 16 16,11-3-32-16,4-10 8 15,1-8-12-15,-5-6 0 16,16-11-4-16,-4-10 48 16,8-3-32-16</inkml:trace>
          <inkml:trace contextRef="#ctx0" brushRef="#br0" timeOffset="116446.6196">-5549 3217 736 0,'-7'-7'272'0,"7"7"-208"0,7 0-20 16,-3-4 36-16,8 4-52 0,0-3 16 15,11 3-28-15,0-7 0 16,-4 4-8-16,12-8 36 16,4 8-20-16,4-11-4 15,0 7-12-15</inkml:trace>
          <inkml:trace contextRef="#ctx0" brushRef="#br0" timeOffset="117167.6366">-4979 3306 664 0,'-12'4'244'0,"12"-4"-188"0,-8 7-16 16,0-4 48 0,8 4-56-16,-3 3 4 15,-1 7-20-15,-4 1 16 16,4-1-20-16,0-3 24 0,4-1-24 0,-4-2-4 15,4 2-4-15,-4-6 20 16,4 4-12-16</inkml:trace>
          <inkml:trace contextRef="#ctx0" brushRef="#br0" timeOffset="116605.5452">-4809 2886 808 0,'-12'-20'300'0,"12"20"-232"0,-11-11-20 0,-1 8-8 16,0 3-32-16,5-7 32 16,3 7-24-16</inkml:trace>
          <inkml:trace contextRef="#ctx0" brushRef="#br0" timeOffset="117360.4674">-4674 3392 808 0,'8'-7'300'0,"-8"7"-232"0,47-7-20 0,-20 4 8 15,0 3-40-15</inkml:trace>
        </inkml:traceGroup>
        <inkml:traceGroup>
          <inkml:annotationXML>
            <emma:emma xmlns:emma="http://www.w3.org/2003/04/emma" version="1.0">
              <emma:interpretation id="{68C7ADD0-7C56-462D-AB00-1B1DBF31A4A4}" emma:medium="tactile" emma:mode="ink">
                <msink:context xmlns:msink="http://schemas.microsoft.com/ink/2010/main" type="inkWord" rotatedBoundingBox="6018,7969 9465,7910 9478,8661 6031,872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8216.4682">-3760 2941 704 0,'-27'-10'264'0,"27"10"-208"0,0-3-12 15,4-1 44 1,3 4-56-16,13-7 16 16,7 7-32-16,16 0 8 15,-1-6-12-15,16-5 28 0,8 8-24 0,0-4 4 31,-8 7-12-31,-12-4 28 16,-7 4-20-16,-20 0-136 0,1 4 64 0,-36-4-80 16,5 0 80-16,-16 0-108 15,-1 0 88-15,-6 0-56 16,3 0 72-16,0 0 36 16,7 7 16-16,-3 7 8 15,12 3 0-15,-8 17-28 16,15 7 16-16,-4 25 24 15,8 3-8-15,-3 3-8 16,-1-10 0-16,4-4 48 16,4-16-24-16,-4-5 200 15,-4-2-120-15,-3-11 40 16,3-7-88-16,-11-10 52 16,3 0-64-16,-22-14 20 15,7 0-40-15,-24-10 8 16,9 7-16-16,-20-8-8 15,8 8 0-15,0-4 4 16,11 4-4-16,1-4-12 16,11 7 4-16,0-3-4 15,16 3 0-15,4-3-108 16,11 3 64-16,8 0-612 16,3 4 364-16</inkml:trace>
          <inkml:trace contextRef="#ctx0" brushRef="#br0" timeOffset="119855.3279">-3501 3337 436 0,'0'-3'160'0,"0"3"-124"0,0 3-8 15,0-3 52 1,0 0-48-16,0 4 16 15,0 3-32-15,0 6 28 0,0-6-28 0,-7 10 12 16,7-3-16 0,-12-4 0-16,12 11-4 15,-8-11 4-15,8 11-8 0,0-14 16 16,0 3-12-16,8-6 16 16,4-1-16-16,3-6 16 15,4-1-16-15,1-6 24 16,3 0-20-16,4-4-12 15,0 7-4 1,0-7-4-16,-7 4 0 0,-1 0 0 16,-4 3 0-16,-11 0 120 15,4 3-60-15,-8 1 8 16,0 3-40-16,0 0-4 16,0 7-8-16,-8-4 4 15,8 4-8-15,-4 0 8 16,8 0-8-16,-4-4 40 15,8 4-20-15,8-3 4 16,-5-1-16-16,9-6 12 16,-9 3-16-16,5-4-28 15,-5 4 8-15,-3-7-20 16,4 4 16-16,-5-7-8 16,9 6 12-16,-12-3-8 15,-4 4 8-15,0-1-36 16,0 4 28-16,0 0-12 15,7 7 20-15,-7 0 8 16,12 3 4-16,4-3 32 0,-5 0-16 0,9-3 20 16,-1-1-20-16,-4-3 52 15,-3 0-36-15,0 0-16 16,3 0-8-16,-11 0-28 16,4 0 12-16,-8 0-4 15,0 0 4-15,0 0 0 16,0 0 0-16,0 4-20 15,0-1 16-15,0 0-40 16,7 4 32-16,-7 4 52 16,12-1-16-16,4 0-4 15,3 4-8-15,4-7 56 32,0 3-32-32,4-6 24 0,4-1-32 15,0-6 16-15,-4-1-20 0,1-6 20 16,-5 3-24-16,-4-7-4 15,1 7-4-15,-1-10-128 16,0 3 68-16,-3 4-24 16,3 3 52-16,-7-7-12 15,3 8 24-15,-3-1 8 16,3 7 8-16,-3-4-20 16,-1 1 12-16,-3-1 40 15,0 8-20-15,0-4-20 16,-1 0 4-16,1 0 0 15,0 3 4-15,-8-3 24 16,0 0-12-16,0 0 32 0,0 0-28 16,0 0 20-16,0 0-20 0,-4-3 8 15,4 3-12-15,-4-7-8 16,8 3 0-16,-8-2-4 16,0 2 0-16,-3-3-28 15,7 4 16-15,-8-1-12 16,4 4 12-16,-12 0-8 15,5 7 8-15,-16-3 8 16,7 3 4-16,-14 10-28 16,3-3 16-16,-8 3 4 15,12 3 8-15,11 8 0 16,9 3 0-16,22 0 60 16,8 0-32-16,24-7 40 15,-1-3-36-15,12-11 8 16,0-3-24-16,12-21-168 15,0 0 84-15,7-10-116 16,-3 0 104-16,-9-7 0 16,-10 4 48-16,-9-11 28 15,-11 3 4-15,-8-16 20 16,-4 3-12-16,-11-11-20 16,-4 14 4-16,-8 1 64 15,4 9-28-15,-4 4 68 16,0 14-56-16,0 7-36 15,0 6-4-15,-4 15-12 16,4 6 4-16,-4 14 24 16,0 7-8-16,-4 6 32 0,8-2-24 15,-11 2 32-15,3-2-32 0,-12-1-164 16,9 0 80-16,-9-3-320 16,9-4 220-16</inkml:trace>
          <inkml:trace contextRef="#ctx0" brushRef="#br0" timeOffset="120124.0431">-2266 3327 780 0,'-23'-24'288'0,"23"24"-224"0,0-4-20 0,4 1 120 15,4 3-100-15,11-7-28 16,8 0-20-16,23-7 16 15,5 4-16-15,14-11 4 16,-3 4-12-16,11-14 28 16,-3 7-20-16,7-10 20 15,-7 10-20-15,-12-4 0 16,-8 4-8-16,-15 0 4 16,-12 10-8-16,-12-3-12 15,-3 3 4-15,-12 4-76 16,-12 6 44-16</inkml:trace>
          <inkml:trace contextRef="#ctx0" brushRef="#br0" timeOffset="120336.9794">-1836 3378 340 0,'-12'28'128'0,"12"-28"-100"0,16 17-8 0,-8-10 44 16,-1 3-40-16,5-3 60 16,-1 0-48-16,5-7 0 15,3 4-20-15,5-8 16 16,3 1-20-16</inkml:trace>
          <inkml:trace contextRef="#ctx0" brushRef="#br0" timeOffset="120963.1446">-1410 3275 716 0,'4'-10'264'0,"-4"10"-204"0,7-14-16 0,-7 11 116 16,0 6-96-16,-4 1-8 15,1 2-36-15,-5 5-32 16,8 6 4-16,-4-3 48 16,8 3-20-16,0-3 24 15,7 3-24-15,5-7 0 16,-1 1-12-16,5-8-120 15,-1 4 60-15,-3-7-92 16,-5 0 80-16,-7-7-12 16,4 4 48-16,-8-11-20 15,0 4 28-15,-4-11 28 16,0 7-4-16,-4-3 8 0,4 7-4 0,-3-4 12 16,7 3-12-16,-4 1 4 15,8 3-4-15,-4-3 4 16,4 7-8-16,-1-8-4 15,9 8 4-15,-4-4 4 16,3 3-4-16,5-2-20 16,-1 2 8-16,5-3 12 15,3 7 0-15,4 0-28 16,4 4 12-16,0 6 4 16,0 4 8-16,-4 3 60 15,-4 0-32-15,-3 4-4 16,-1-1-12-16,-11-2-12 15,-4-1 4 1,-8-3 40-16,0 3-24 0,-8-7 8 16,8 4-16-16,-3-7 20 15,3 0-20-15,0-7 24 16,4 0-24-16,4-11 12 16,7 1-12-16,13-11-8 15,3 8 0-15,-4-1-24 16,8 4 12-16,-4 3-40 15,0 3 28-15,-4 8-28 16,-3 3 28-16,-9 3 80 16,5 4-32-16,-16-1 20 15,7-2-32-15,-7 2 20 16,4 1-24-16,0-3 84 0,8-1-52 0</inkml:trace>
        </inkml:traceGroup>
        <inkml:traceGroup>
          <inkml:annotationXML>
            <emma:emma xmlns:emma="http://www.w3.org/2003/04/emma" version="1.0">
              <emma:interpretation id="{17305E3A-EAC2-4CFF-899B-3CEF488240C0}" emma:medium="tactile" emma:mode="ink">
                <msink:context xmlns:msink="http://schemas.microsoft.com/ink/2010/main" type="inkWord" rotatedBoundingBox="10670,7806 13716,7754 13728,8430 10681,8482"/>
              </emma:interpretation>
            </emma:emma>
          </inkml:annotationXML>
          <inkml:trace contextRef="#ctx0" brushRef="#br0" timeOffset="122090.8193">467 2794 592 0,'-19'0'220'0,"15"-11"-172"0,4 11-12 16,0 0 68-1,8 0-64-15,7 0-28 16,8-7-8-16,24 0 32 15,7 1-24-15,24 2 24 16,7 1-20-16,0-1-8 16,-8 4-4-16,-3-7-16 15,-12 7 8-15,-8-7 28 16,-8 1-12-16,-11-1 48 16,-8 7-32-16</inkml:trace>
          <inkml:trace contextRef="#ctx0" brushRef="#br0" timeOffset="122488.378">754 2783 476 0,'-12'0'176'0,"12"0"-136"0,-8 17-12 16,4-3 128-1,1 3-92-15,-9 21 16 16,0 7-44-16,-11 10 20 15,12-3-32-15,-9 10 4 16,12-7-16-16,-11-4 44 16,15-9-28-16,-11-12 48 15,3-5-44-15,-3-8 56 16,15-3-52-16,-4-14 0 16,4 0-20-16,4-18-776 15,15-2 412-15</inkml:trace>
          <inkml:trace contextRef="#ctx0" brushRef="#br0" timeOffset="123815.947">1090 3134 572 0,'0'0'208'0,"0"0"-160"0,-19 24-12 16,11-7 12 0,5 4-32-16,-13 7-4 15,8 3-8-15,-3 0 20 0,3-4-12 0,-4-6 24 16,12-1-24-16,-7-9 112 15,7-1-72-15,-4-10-4 16,8 3-28-16,-4-13 4 16,7 0-16-16,9-14 24 15,3 0-20-15,8-14-20 16,0 3 0-16,24-6 4 16,-5 7 4-16,24 3-36 15,-4 10 20-15,3 4-12 16,-3 10 16-16,-8 4-20 15,0 6 20-15,-15 0 4 16,-4 1 8-16,-9-8 8 16,-2 4-4-16,-13 0 52 15,-3 0-32-15,-5-6 0 16,-3-1-16-16,-8 0 4 16,4 3-8-16,-15-9 16 15,11 6-12-15,-19-7 4 16,11 4-4-16,-3-1 4 15,-5 1-8-15,-3 10-20 16,4 0 8-16,-16 7-40 16,8 7 28-16,-12 10-4 15,12 3 16-15,-4 4 0 16,4 0 0-16,0 0 8 16,8 0 0-16,3-10 24 15,8-1-12-15,12-9 12 16,8-1-12-16,15-17-132 0,8 11 68 0,3-18-124 15,1 0 100-15,4-13-40 16,-5 6 68-16,-7-3 36 16,-3 7 8-16,-9 3 84 15,0 7-44-15,-11 4 84 16,0 9-68-16,-8 8-8 16,0 3-28-16,0 1 8 15,11 2-16-15,-3-3 24 16,4 4-20-16,7-7 48 15,8-4-32-15,0-10-32 16,4 0 0-16,-4-10-116 16,8 0 68-16,-4-11-16 15,-4 0 44-15,4-13 4 16,-4-1 12-16,0 4 8 16,0 4 0-16,4-4-12 15,-11 14 8-15,3 3 28 16,-4 14-12-16,-7 7 32 15,0 7-28-15,-12 13 56 16,0 8-40-16,-12 9 48 16,12 1-48-16,-12 0-24 15,-3-7-8-15,3-7 36 16,5-4-24-16,-1-10 52 16,4 1-36-16,-4-12 28 15,8-2-28-15,-8-11-8 16,16 0-12-16,-8-14 20 15,8 1-16-15,-4-22-32 0,4 8 12 0,7-11-80 16,-3 8 52-16,7-1-20 16,0 14 32-16,1-1-40 15,3 8 36-15,-4 4 16 16,-3 6 8-16,-5 14-16 16,1-4 12-16,-8 24-4 15,4-2 4-15,-16 19 16 16,8-6-4-16,0 3 24 15,-4-3-16-15,-4-3 12 16,8-4-12-16,0-7 44 16,0-4-28-16,0-6 40 15,8 0-40-15</inkml:trace>
          <inkml:trace contextRef="#ctx0" brushRef="#br0" timeOffset="124208.0534">2817 2983 612 0,'-15'-14'228'0,"15"14"-180"0,-31-7-12 16,15 4 52-1,4 6-56-15,-11-3-12 16,4 7-12-16,-4 7 16 15,7 3-12-15,1 4-20 16,7 3 0-16,8 0-4 0,4 7 4 0,0-4 32 16,11-9-12-16,1 9-32 15,-1-6 12-15,1-1 20 16,3 1-8-16,-4 0 0 16,1-1 0-16,-8-6 12 15,-4 0-8-15,-8-4-4 16,0 0 0-16,-16-6 4 15,5 3-4-15,-28-7-4 16,5-4 4-16,-20-9-4 16,15 6 0-16,-3-7 8 15,11-3-4-15,4-11 16 16,15 8-12-16</inkml:trace>
          <inkml:trace contextRef="#ctx0" brushRef="#br0" timeOffset="124912.4582">3030 3000 444 0,'4'31'164'0,"-4"-31"-124"0,-8 48-16 0,4-24 88 16,0 4-68-16,-7 3 52 15,-1 3-56-15,-3-3 24 16,7 0-36-16,-4-10 28 16,4-1-32-16,-3-9 32 15,7-1-32-15,-4-10 20 16,8-3-24-16,0-15 0 15,4 5-12-15,4-18 4 16,3 0-8-16,5-11-12 16,3 8 4-16,1-4-4 15,3 7 0-15,0 4 0 16,0 6 0-16,1 4-44 16,-5 3 24-16,0 11-4 15,-3-1 20-15,-5 8 8 16,1 6 4-16,-4 4 0 15,-1 10 0-15,-3 7 8 16,4 0-4-16,-4 0 16 16,4-4-12-16,-4-3 4 15,3 0-4-15,1-6 28 16,0-5-20-16,-8-6 48 16,4-3-36-16,-4-8-16 15,7 4-4-15,1-7 24 16,0 0-16-16,4-10-48 15,-1 0 16-15,1-14-112 16,3 7 72-16,1-7 8 0,-1 10 28 0,5-6 0 16,-1 16 8-16,0-2 16 15,5 13 0-15,-5 7 68 16,-4 3-40-16,-3 11-12 16,0 3-12-16,-9 10 16 15,1 0-12-15,-8-3 12 16,4 0-12-16,-3-3 72 15,-1-4-48-15,0-10 4 16,4 0-24-16</inkml:trace>
        </inkml:traceGroup>
        <inkml:traceGroup>
          <inkml:annotationXML>
            <emma:emma xmlns:emma="http://www.w3.org/2003/04/emma" version="1.0">
              <emma:interpretation id="{FEAF569D-4AFA-4E81-ABB3-32A5E28B517A}" emma:medium="tactile" emma:mode="ink">
                <msink:context xmlns:msink="http://schemas.microsoft.com/ink/2010/main" type="inkWord" rotatedBoundingBox="13895,7802 16241,7762 16252,8370 13906,8410"/>
              </emma:interpretation>
            </emma:emma>
          </inkml:annotationXML>
          <inkml:trace contextRef="#ctx0" brushRef="#br0" timeOffset="125212.6696">3773 3038 756 0,'-39'31'280'0,"39"-31"-216"0,-34 31-20 0,22-14 40 16,4-3-56-1,4 0 32-15,4 3-32 0,12-7-368 16,3 4 184-16</inkml:trace>
          <inkml:trace contextRef="#ctx0" brushRef="#br0" timeOffset="125048.3204">4025 2756 748 0,'-35'-28'276'0,"35"28"-216"0,-12 4-16 0,-3-4-12 16,11 6-28-16</inkml:trace>
          <inkml:trace contextRef="#ctx0" brushRef="#br0" timeOffset="125590.6767">4420 2938 592 0,'0'-7'220'0,"0"7"-172"0,-16 0-12 0,5-3 56 16,-1 6-56-16,-7-3 56 15,-9 0-52-15,-6 7-20 16,7 7-12-16,-4 3 0 16,11-3-4-16,1 10-20 15,11 3 8-15,4 1 40 16,16 3-20-16,-1 3 24 16,9-3-20-16,7-3-8 15,0-1-4-15,0-3 20 16,-8-3-12-16,-3-7-12 15,-4 0-4-15,-20-8 20 16,0 5-8-16,-19-8-4 16,4 1 0-16,-12-8 4 15,4 4-4-15,4-7 8 0,7 4-8 16,1-7 52-16,11 6-32 16</inkml:trace>
          <inkml:trace contextRef="#ctx0" brushRef="#br0" timeOffset="125903.9285">4869 2904 592 0,'-35'-11'220'0,"35"11"-172"0,-39 7-12 0,24 0 48 15,3 0-52-15,-7 7 24 16,3-4-36-16,1 11-8 15,3-4-8-15,4 14-4 16,8 0 0-16,8 0 0 16,4 7 0-16,7-4 8 15,8 0-4-15,0-3 16 16,-4 0-12-16,-3-10-12 16,-5 0 0-16,-22-4 40 15,-5-3-24-15,-11-7 68 16,-4-1-44-16,-16-6-8 15,16 0-16-15,-8-10 44 16,16 7-32-16</inkml:trace>
          <inkml:trace contextRef="#ctx0" brushRef="#br0" timeOffset="126191.1927">5074 3165 832 0,'-27'38'308'0,"27"-38"-240"0,-20 34-20 0,17-23 8 16,3 2-40-16,7-2 92 15,5 3-60-15</inkml:trace>
          <inkml:trace contextRef="#ctx0" brushRef="#br0" timeOffset="126064.3586">5244 2845 996 0,'-8'-14'368'0,"8"14"-284"0,-23-3-24 0,12-4-24 16,3 14-32-16,-11-11 52 16,7 11-32-16</inkml:trace>
          <inkml:trace contextRef="#ctx0" brushRef="#br0" timeOffset="126832.3979">5643 2969 860 0,'-23'0'320'0,"23"0"-248"0,-47 21-20 0,28-4 16 16,0 4-48 0,-16 3-28-16,11 7 4 0,1 6 52 15,12-6-24-15,3 0 32 16,16-3-28-16,-1-11 16 15,13-3-24-15,11-7-60 16,4-4 16-16,3-10-68 16,-3-3 52-16,-4-7-52 15,-4 0 52-15,-8-11-16 16,1 4 36-16,-9-10-8 16,5 9 16-16,-16 1 16 15,4 4 0-15,-4 3-12 16,0 3 4-16,4 7 12 15,3 0-4-15,1 7 32 16,0 0-20-16,7-3 20 16,-3 6-20-16,4-3-8 15,-1 0-4-15,-7 0 4 16,7 7-4-16,-11 0-4 16,4 7 4-16,-8 3-16 15,8 3 8-15,-8 4 48 16,0 7-24-16,-8 0-8 15,8-7-8-15,0 4 40 16,8-4-24-16,-8-10 52 16,7-4-40-16,1-10 28 15,4 0-32-15,-1-14 8 16,1 1-20-16,3-8 8 16,1 4-12-16,-1-7 0 15,5 7-4-15,-9-1-60 0,5 5 28 16,-8 13-52-16,-1 0 44 0,-7 17 8 15,0-3 12-15,-7 10 64 16,7-4-28-16,0 4-36 16,7 0 4-16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1:22.8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6C14F1-CFE3-4C3C-9675-96760D829180}" emma:medium="tactile" emma:mode="ink">
          <msink:context xmlns:msink="http://schemas.microsoft.com/ink/2010/main" type="writingRegion" rotatedBoundingBox="10198,5077 18153,4814 18176,5512 10221,5775"/>
        </emma:interpretation>
      </emma:emma>
    </inkml:annotationXML>
    <inkml:traceGroup>
      <inkml:annotationXML>
        <emma:emma xmlns:emma="http://www.w3.org/2003/04/emma" version="1.0">
          <emma:interpretation id="{BA4C78DD-281D-4A5E-9DD5-0B0FC13EFBFE}" emma:medium="tactile" emma:mode="ink">
            <msink:context xmlns:msink="http://schemas.microsoft.com/ink/2010/main" type="paragraph" rotatedBoundingBox="10198,5077 18153,4814 18176,5512 10221,5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A6D6F-6D5A-46B2-81E2-F5172AB5F249}" emma:medium="tactile" emma:mode="ink">
              <msink:context xmlns:msink="http://schemas.microsoft.com/ink/2010/main" type="line" rotatedBoundingBox="10198,5077 18153,4814 18176,5512 10221,5775"/>
            </emma:interpretation>
          </emma:emma>
        </inkml:annotationXML>
        <inkml:traceGroup>
          <inkml:annotationXML>
            <emma:emma xmlns:emma="http://www.w3.org/2003/04/emma" version="1.0">
              <emma:interpretation id="{62FAA896-4409-4F8E-AD53-F35E9CF77DD0}" emma:medium="tactile" emma:mode="ink">
                <msink:context xmlns:msink="http://schemas.microsoft.com/ink/2010/main" type="inkWord" rotatedBoundingBox="10198,5077 10982,5051 11004,5714 10220,5740"/>
              </emma:interpretation>
              <emma:one-of disjunction-type="recognition" id="oneOf0">
                <emma:interpretation id="interp0" emma:lang="" emma:confidence="0">
                  <emma:literal>04</emma:literal>
                </emma:interpretation>
                <emma:interpretation id="interp1" emma:lang="" emma:confidence="0">
                  <emma:literal>0¢</emma:literal>
                </emma:interpretation>
                <emma:interpretation id="interp2" emma:lang="" emma:confidence="0">
                  <emma:literal>oe</emma:literal>
                </emma:interpretation>
                <emma:interpretation id="interp3" emma:lang="" emma:confidence="0">
                  <emma:literal>0¢/</emma:literal>
                </emma:interpretation>
                <emma:interpretation id="interp4" emma:lang="" emma:confidence="0">
                  <emma:literal>a,</emma:literal>
                </emma:interpretation>
              </emma:one-of>
            </emma:emma>
          </inkml:annotationXML>
          <inkml:trace contextRef="#ctx0" brushRef="#br0">7 151 696 0,'-12'-24'256'0,"16"17"-196"0,4-7-20 0,-5 4 128 16,1 6-100-16,0-9 88 15,4 6-92-15,4-11 12 16,7 8-44-16,12-4-32 16,4 4 0-16,11 0-8 15,4 3 0-15,-3 3 24 16,-4 8-8-16,-9 6-4 15,-7 4 0-15,-11 10-4 16,-1 4 0-16,-18 9 32 16,-9 5-16-16,-15 6-4 15,0-7-8-15,-16 0-4 16,4-6 0-16,-7-4 16 16,3 0-8-16,12-7-12 15,4-3 0-15,0-4-32 16,12 0 20-16,-1-3-20 15,12-4 20-15,8-3 8 16,0 3 8-16,19-3 16 16,1 0-8-16,18-4 32 15,1 4-24-15,3-3 48 16,1-1-36-16,-5-3-92 16,-11 0 32-16,-8-3-308 15,-7 3 188-15</inkml:trace>
          <inkml:trace contextRef="#ctx0" brushRef="#br0" timeOffset="180.4792">14 368 944 0,'-15'-4'352'0,"15"4"-276"0,-8-3-20 0,0-1 92 15,16 8-92-15,0-8-4 16,3 4-32-16,17-3 20 15,6-1-24-15,17-2 56 16,-1 6-40-16</inkml:trace>
          <inkml:trace contextRef="#ctx0" brushRef="#br0" timeOffset="645.2207">452 488 768 0,'-4'0'284'0,"4"0"-220"0,-8 3-20 15,4-3 56 1,4 0-64-16,-7 0-4 16,-5 7-20-16,-4-3 44 0,9-1-32 0,-17 1 32 15,9 6-28-15,-12 4 0 16,4 0-16-16,3-1 0 16,9 5-4-16,11-5 36 15,7 1-20-15,13-7 20 16,7 0-24-16,4-11 28 15,-4 4-32-15,4-10-24 16,-4 3 4-16,-4-7-16 16,-7 4 8-16,-16-4 36 15,4 4-16-15,-12-4-8 16,8 4-4-16,-12 0-4 16,4 3 0-16,1-4-88 15,3 8 48-15,12-1-776 16,7 8 448-16</inkml:trace>
          <inkml:trace contextRef="#ctx0" brushRef="#br0" timeOffset="961.5618">665 461 592 0,'11'0'220'0,"-11"0"-172"0,20 3-12 15,-5-3 84 1,-3 3-72-16,-1-3 68 16,5 4-64-16,-8-1-4 0,3 4-28 0,-11 0 48 15,4 3-36-15,-16 1 56 16,5-1-52-16,-13 4 28 16,5 3-36-16,-8 0 28 15,7 0-32-15,1-3 4 16,3 3-16-16,0-6-24 15,9 2 4-15,3-9 64 16,7 3-28-16,13-14 40 16,7 3-36-16,15-9-80 15,-3 2 24-15</inkml:trace>
        </inkml:traceGroup>
        <inkml:traceGroup>
          <inkml:annotationXML>
            <emma:emma xmlns:emma="http://www.w3.org/2003/04/emma" version="1.0">
              <emma:interpretation id="{BE7BC251-459B-463B-A87B-75BBB16A2EE8}" emma:medium="tactile" emma:mode="ink">
                <msink:context xmlns:msink="http://schemas.microsoft.com/ink/2010/main" type="inkWord" rotatedBoundingBox="13655,5048 14634,5015 14654,5615 13675,564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26.6108">3514 58 840 0,'-4'-7'312'0,"4"7"-244"0,4-10-16 0,0 3 48 16,0 7-64-16,-1-7 48 15,5 0-48-15,0-3-12 16,4 3-12-16,3 0-12 16,0 0 4-16,5 0-24 15,3 4 12-15,-4-4 12 16,5 7 0-16,-9 0 8 15,-3 7-8-15,-8-7 16 16,-1 7-12-16,-10-4-4 16,3 11 0-16,-12 3-4 15,1 7 0-15,-4 4 0 16,-1 10 0-16,-7-1 0 16,12 5 0-16,-5-4 0 15,9-1 0-15,-9-2-20 16,1-8 12-16,0-3-4 15,3-3 4-15,-3-4 8 16,11 0 0-16,4-3-12 16,4 0 8-16,0-4 4 15,4 1 0-15,11-4 0 0,1 3 0 16,3-7 8-16,5 1-4 0,10-8 52 16,-7 1-32-16,1 3 24 15,3 0-28-15,-12-7-212 16,-4 7 104-16</inkml:trace>
          <inkml:trace contextRef="#ctx0" brushRef="#br0" timeOffset="2237.8753">3479 233 808 0,'-8'-10'300'0,"8"10"-232"0,8 0-20 0,-4-3 88 16,11 3-84-16,5-7 24 15,7 3-44-15,8-3-4 16,11 7-16-16,8-6 64 16,0 6-44-16</inkml:trace>
          <inkml:trace contextRef="#ctx0" brushRef="#br0" timeOffset="2836.9164">4044 323 704 0,'0'0'264'0,"0"0"-208"0,0 0-12 0,-8-4 52 16,5 4-60-16,-5 0 56 15,8 4-52-15,-16-4 40 16,12 3-44-16,-11 1-12 16,7 3-12-16,-7-4 16 15,7 4-16-15,-15 0 4 16,7 0-8-16,-11 3 28 16,8 0-20-16,-4 1 20 15,11 2-20-15,-7-2-16 16,11 3-4-16,4-4-4 15,8 4 0-15,7-4 60 16,9 0-28-16,3-3 16 16,0 0-24-16,4-4 28 15,4 4-28-15,-7-7 20 16,-1 0-20-16,-8-7 20 16,1 4-24-16,-8-7 4 0,3-1-8 0,-11-9 12 15,0 6-12 1,0-7-12-16,-8 4 0 15,1-4-16-15,3 8 12 0,-4-1-4 16,0 4 4-16,4-1-12 16,8 8 12-16,4-4-120 15,0 4 72-15</inkml:trace>
          <inkml:trace contextRef="#ctx0" brushRef="#br0" timeOffset="3393.1341">4242 251 748 0,'-4'-4'276'0,"4"4"-216"0,0 0-16 15,0 0 84 1,0 0-80-16,0 0 0 16,0 0-32-16,4 0-4 0,7 7-4 0,5-3-8 31,7 2 4-31,4 1 40 0,0 0-24 0,0 3-20 15,-4 1 0-15,-11-1 52 16,0 0-28-16,-20 4 24 16,-4 0-28-16,-19 0 8 15,0-1-16-15,-7-2-16 16,7 3 0-16,0-4-16 16,11 0 12-16,5-6-40 15,11 3 28-15,8-4-4 16,7 0 16-16,17 1-12 15,3 3 12-15,3 0-4 16,1 0 4-16,-8 3 16 16,-3 0-4-16,-13 0-12 15,1 1 4-15,-16-4 48 16,-4 0-24-16,-11-1 60 16,-1 1-44-16,-11 0-8 15,4 0-16-15,-7-3 16 16,6 2-16-16</inkml:trace>
        </inkml:traceGroup>
        <inkml:traceGroup>
          <inkml:annotationXML>
            <emma:emma xmlns:emma="http://www.w3.org/2003/04/emma" version="1.0">
              <emma:interpretation id="{18356611-D7BA-4EA4-974C-2CABE97787AA}" emma:medium="tactile" emma:mode="ink">
                <msink:context xmlns:msink="http://schemas.microsoft.com/ink/2010/main" type="inkWord" rotatedBoundingBox="17071,4941 17437,4929 17453,5424 17088,5436"/>
              </emma:interpretation>
            </emma:emma>
          </inkml:annotationXML>
          <inkml:trace contextRef="#ctx0" brushRef="#br0" timeOffset="4202.549">7067-59 664 0,'-11'-7'244'0,"7"4"-188"0,0-1-16 0,0 1 136 16,8 3-104-16,-4-7 52 15,8 0-76-15,0-3-16 16,7 3-20-16,1-4 8 16,3 5-12-16,0-1-4 15,1 3 0-15,-1 1-40 16,0 3 20-16,-7 7 4 15,-4 3 12-15,-16 7 60 16,-4 4-32-16,-11 6 24 16,0 4-32-16,-12 7 28 15,4-3-32-15,-11-1-12 16,3 0-8-16,-8-3 4 16,13 0 0-16,3-7-44 15,11 1 24-15,12-5 16 16,8 1 4-16,24-1 56 15,7-2-32-15,11-5 24 16,1 1-28-16,7-7 60 16,0 3-44-16,1-6-24 15,-9-1-12-15</inkml:trace>
        </inkml:traceGroup>
        <inkml:traceGroup>
          <inkml:annotationXML>
            <emma:emma xmlns:emma="http://www.w3.org/2003/04/emma" version="1.0">
              <emma:interpretation id="{940708A7-0224-4C87-9978-CD7B8972EFF4}" emma:medium="tactile" emma:mode="ink">
                <msink:context xmlns:msink="http://schemas.microsoft.com/ink/2010/main" type="inkWord" rotatedBoundingBox="17081,5044 18159,5008 18176,5512 17097,554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433.8775">6870 3 976 0,'-15'-4'360'0,"15"4"-280"0,15-6-20 0,-3 2 56 16,-1 8-76-16,16-8 8 15,0 4-28-15,12-7 4 16,4 4-12-16,3-4 56 15,-3 3-40-15,-1 1-372 16,1 6 184-16</inkml:trace>
          <inkml:trace contextRef="#ctx0" brushRef="#br0" timeOffset="4759.327">7428 89 780 0,'-24'3'288'0,"24"-3"-224"0,-35 18-20 15,16-5 68 1,4 8-72-16,-13 10 16 16,9 0-32-16,0 3-20 15,11-3-8-15,12-3 40 16,8-4-24-16,18-10 52 15,5-4-36-15,8-10 20 0,0 0-28 0,-5-10 16 16,1-1-20-16,-12-9-8 16,-8 6-4-16,-15-17 4 15,0 14-4-15,-15-11 8 16,3 11-8-16,-8 0-28 16,5 6 12-16,3 5-128 15,4 6 80-15</inkml:trace>
          <inkml:trace contextRef="#ctx0" brushRef="#br0" timeOffset="5103.0043">7795 182 788 0,'-7'-4'292'0,"7"4"-228"0,-12-3-16 15,4 3 72 1,8 3-76-16,-11 4 8 16,3 7-32-16,-8 0 16 15,9 3-24-15,-9 4-4 16,8-1-4-16,1 1 20 15,7 6-12-15,0-6 4 0,3 0-8 0,5-4 20 16,8-3-16-16,7-7 56 16,0-4-36-16,8-3 36 15,0 0-36-15,4-3-476 16,0-4 240-16</inkml:trace>
          <inkml:trace contextRef="#ctx0" brushRef="#br0" timeOffset="5272.9154">7942 213 892 0,'-11'14'332'0,"11"-14"-260"0,-20 44-20 0,5-20 44 16,7 4-64-16,-7 3 32 15,3 0-36-15,-3 0-116 16,7 0 48-16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59.8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397765-9002-4148-83FC-996562F0CF71}" emma:medium="tactile" emma:mode="ink">
          <msink:context xmlns:msink="http://schemas.microsoft.com/ink/2010/main" type="inkDrawing" rotatedBoundingBox="4479,14108 10700,13942 10707,14231 4487,14398" semanticType="callout" shapeName="Other">
            <msink:destinationLink direction="with" ref="{AFEEA951-A053-4740-B7AF-00582F82A8A9}"/>
          </msink:context>
        </emma:interpretation>
      </emma:emma>
    </inkml:annotationXML>
    <inkml:trace contextRef="#ctx0" brushRef="#br0">0 371 312 0,'8'-3'112'0,"3"6"-84"0,5-3-12 0,-5 4 28 15,9-4-28-15,-1 3 56 16,8 1-40-16,0-1-32 16,-7-3-4-16,7 0 36 15,4 4-20-15,4-4 8 16,-4 0-12-16,15 0 12 15,0-4-12-15,20 4-4 16,16 0 0-16,-5 4 4 16,8-1-4-16,-11 0 24 15,-5-3-16-15,5-3-12 0,11-4-4 16,8 7 20-16,-8 0-8 16,-4 4-28-16,-3-4 8 15,-5 0 4-15,9 0 8 16,7 0-44-16,0 0 24 15,8 0-92-15,-5 0 64 16,-6 0-40-16,14-4 52 16,9-3 4-16,3 4 16 15,0 3-4-15,-19-4 8 16,8-6 24-16,11 3-4 16,0 4-20-16,-3-1 4 15,-9 4 12-15,-3-3 0 16,-8 3 8-16,8-4-8 15,4 1 16-15,3 3-12 16,-11 3-40-16,-4-3 20 0,-4-6 0 16,8 2 12-16,15 1 8 15,-3-1-4-15,0 4 16 16,-16 0-12-16,-8-3-4 16,-4-1 0-16,1 1-16 15,-5-1 8-15,-3 1 20 16,-4-7-8-16,0 10-20 15,-12 0 4-15,-4 0 12 16,-3-7 0-16,-1 7 8 16,0 0-8-16,1-4-12 15,-1 1 4-15,5-1 40 0,-1 4-24 16,0 0-8-16,-3 0-8 16,-1 0-16-16,1 4 12 15,-1-1 12-15,1 4 0 16,-5-3-20-16,1-4 8 15,-1 7 4-15,5-7 4 16,-1 0 0-16,8-7 0 16,4 7 0-16,1-4 0 15,-5 4 44-15,-4 0-24 16,-7 0 36-16,-8 0-32 16,-8 0 4-16,-4 0-16 15,-8-7 108-15,-7 7-68 16,4-7-12-16,-5 7-24 15,1 0 28-15,-4-6-20 16,4 2 12-16,-8-3-20 16,8-6 0-16,-1 2-8 0,-3-3 28 15,4-10-20-15,7-3-12 0,-3-4-8 16,-12 0 12-16,0-7-4 16,-4 4-196-16,-4 13 104 15,-15 4-316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0.5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5B50F9-AE2B-4E74-B9A8-8E9F8DA1D2CB}" emma:medium="tactile" emma:mode="ink">
          <msink:context xmlns:msink="http://schemas.microsoft.com/ink/2010/main" type="inkDrawing" rotatedBoundingBox="11654,1079 11999,1106 11998,1119 11653,1092" shapeName="Other"/>
        </emma:interpretation>
      </emma:emma>
    </inkml:annotationXML>
    <inkml:trace contextRef="#ctx0" brushRef="#br0">11-1 488 0,'-12'0'180'0,"12"0"-140"0,4 7-12 0,4-7 84 16,3 7-68-16,13-7 24 15,3 4-36-15,12-4 12 16,3 3-24-16,-3-3 8 16,0 7-16-16,-5-7 12 15,1 0-16-15,-12 0-4 16,-3 7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07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CD2ABD-B555-4F57-BE5F-B56A3A5E9C3E}" emma:medium="tactile" emma:mode="ink">
          <msink:context xmlns:msink="http://schemas.microsoft.com/ink/2010/main" type="inkDrawing" rotatedBoundingBox="11508,11926 20688,11758 20692,11930 11511,12098" shapeName="Other"/>
        </emma:interpretation>
      </emma:emma>
    </inkml:annotationXML>
    <inkml:trace contextRef="#ctx0" brushRef="#br0">11 341 372 0,'-12'-31'140'0,"12"21"-112"0,4-4-4 16,-4 11 120-16,0-1-84 15,8-2 0-15,-1-1-36 16,-3 0 36-16,12 0-32 16,-5 0 40-16,1 0-40 0,-4 0 40 15,-1 0-40-15,1 4-4 16,-4 0-16-16,-4-1 56 16,0 4-36-16,0 0-12 0,0 0-8 15,0 0 24-15,8 0-16 16,3 4 32-16,-3-4-32 15,4 3 20-15,3-3-20 16,5 0 0-16,-1 0-8 16,8 0 28-16,-8 0-20 15,16 0-24-15,-12 0 4 16,5 0-8-16,-1 0 4 16,4 0 0-16,-8 0 0 15,0 0 32-15,4 0-12 0,0 0-20 16,8-3 0-16,4 3 4 15,7-4 4-15,5 4 16 16,3 0-8-16,4 0-4 16,-4 0 0-16,4 0-4 15,-4 0 0-15,4 0 0 16,-3 0 0-16,10 0 0 16,9 0 0-16,-4 0 0 15,3 0 0-15,-7 0 16 16,0 0-8-16,0 0-20 15,7-7 4-15,12 7 12 16,8-7 0-16,0 7-4 16,0 0 4-16,-8 0-16 15,0-7 8-15,8 7 4 16,12-6 0-16,-5 9 0 16,1 0 0-16,-4-3 8 0,11 0-4 15,16 0-12-15,0 4 4 16,0-1 4-16,-4-3 0 15,19 0 8-15,5-3-4 16,-9 6-12-16,-7-6 4 16,11-1 20-16,8 4-8 15,-11 0-12-15,-16-3 0 16,4 3 4-16,15-7 0 16,-4 11 0-16,-7-1 0 15,-8-3 16-15,20 0-8 0,7 3-20 16,0 1 4-16,-8-8 12 15,20 4 0-15,-4 0-4 16,-12 0 4-16,-8-3-24 16,20-4 12-16,0 0 12 15,-12 7 0-15,-7-10 8 16,19-4-8-16,7 7 52 16,1 0-32-16,-1-6 16 15,16-5-24-15,-3 12-16 16,-13-1-4-16,9 0 12 15,-1-4-4-15,-15 5-12 16,-16-1 4-16,1-4 4 16,-1 1 0-16,-27 0 24 15,-19-1-12-15,-16 4-20 16,-18 4 0-16,-17-4-252 0,-23 4 144 16,-19 3-588-1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10.0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45D68B-9407-4A8E-A4B2-724A91B4018B}" emma:medium="tactile" emma:mode="ink">
          <msink:context xmlns:msink="http://schemas.microsoft.com/ink/2010/main" type="inkDrawing" rotatedBoundingBox="11430,12390 21944,12390 21943,12542 11429,12541" shapeName="Other"/>
        </emma:interpretation>
      </emma:emma>
    </inkml:annotationXML>
    <inkml:trace contextRef="#ctx0" brushRef="#br0">0 98 132 0,'11'0'52'0,"-3"-4"-44"0,0 4 4 15,-8 0 96-15,0 0-60 0,0 0 88 16,0-3-80-16,0 3 24 16,-8 0-44-16,8-4 20 15,0 1-28-15,0-1 0 16,0 4-16-16,0-3 28 16,0 0-24-16,8-1 4 15,3 1-12-15,-3-1-24 16,0 1 8-16,-4-4 12 0,4 0 0 15,-8 4-12-15,0 3 4 16,0-4 20-16,0 1-8 0,0 3 76 16,-8-4-48-16,8 4 56 15,0 0-52-15,0 0 16 16,0 0-36-16,0 0 16 16,8 0-20-16,-1 4-24 15,-7-1 0-15,12 1 4 16,3-4 4-16,-3 3 24 15,0 0-12-15,3 1 4 16,4 3-8-16,9-4-8 16,-9 1 4-16,20-1 4 15,-5 4-4-15,-3 0 8 16,8-7-8-16,-4 7-12 16,4-14 4-16,-4 7 4 15,3 0 0-15,1 0 0 16,7 0 0-16,1 0 8 15,11 0-4-15,8 0-4 16,-4 0 4-16,-4 0-24 0,0 0 12 16,-4 7 12-16,4-4 0 15,8-6-12-15,15 3 4 16,-3 7 28-16,-5-4-12 16,12 4-32-16,-7-4 12 15,-16-6 8-15,15 3 4 16,8 0 16-16,8 0-12 15,0 7 4-15,-19 0-4 16,19 0-8-16,-16-4 4 0,8 1-4 16,8-4 0-16,12 3 8 15,-9 0-4-15,-3 4-4 16,-4-7 4-16,12-7 56 16,11 4-32-16,-7 3 16 15,-5 0-28-15,-3 0-16 16,-4-3-4-16,0-1 28 15,0 4-12-15,4 0-4 16,-4 0-4-16,-1 7-4 16,-6-7 0-16,-1 0 8 15,15 0-4-15,5 0 8 16,-4 0-8-16,-5 7-20 16,-3-7 8-16,0 0 4 15,12 0 4-15,-5-4 44 16,-3 1-24-16,-4 3 16 15,0 0-20-15,0-3 0 0,11-1-8 16,16 1 20-16,-7 6-16 16,-9-3-20-16,1 0 0 15,26-3 12-15,5-1 0 16,-12 8 8-16,-4-4-8 16,15-4 8-16,12 4-8 15,-4 0 8-15,-11 4-8 16,15-11-4-16,4 7 4 15,-4 0-4-15,-11 0 0 16,3-7-20-16,20 0 12 16,-8 4 12-16,-12 3 0 0,24-4 8 15,3 1-8-15,-7 3-12 16,7-4 4-16,12-3-4 16,1 0 0-16,-17 4 8 15,8 0 0-15,-3-1 8 16,-16 1-4-16,-12-4 16 15,-15 0-12-15,-4-7-12 16,0 7 0-16,-11-6 12 16,-17 2-4-16,-14 4-4 15,-16 4 4-15,-12 3-332 16,-7 0 180-16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12.4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48F436-00EA-4271-A26D-32BA9437FC9E}" emma:medium="tactile" emma:mode="ink">
          <msink:context xmlns:msink="http://schemas.microsoft.com/ink/2010/main" type="inkDrawing" rotatedBoundingBox="11246,13700 22244,13577 22246,13733 11248,13856" semanticType="callout" shapeName="Other"/>
        </emma:interpretation>
      </emma:emma>
    </inkml:annotationXML>
    <inkml:trace contextRef="#ctx0" brushRef="#br0">-1 196 228 0,'0'-7'84'0,"11"7"-64"0,-3 0-8 16,-8 0 144-16,12 0-88 16,-12 0 0-16,8 3-44 15,-1-3 80-15,5 0-56 16,-4 0 32-16,11 0-48 16,0-3-20-16,1 3-4 15,-1-3-28-15,16-1 12 0,-4 1 32 16,15-1-16-16,8 1-16 15,5 3 0-15,-5-4 20 16,4 1-4-16,-4-1-4 16,0 1 0-16,-3 0-16 0,3-4 8 15,4 3 4-15,8 1 0 16,7-1 0-16,5 4 0 16,-5-3 8-16,1 3-4 15,3 0 8-15,8-7-8 16,16 0-20-16,0 4 8 15,-5-1 4-15,-3 1 4 16,12-4 0-16,7 0 0 16,0 7 0-16,1-7 0 15,-1 4 16-15,-8-4-8 16,5 0-12-16,7 4 0 16,-12-1 4-16,-3 1 0 0,-8-1 0 15,-4 1 0-15,4-4-20 16,11 7 12-16,-3-4 12 15,-4 4 0-15,-8 0 8 16,-4-3-8-16,4-4-4 16,4 4 4-16,-8-1 20 31,0 4-12-31,4 0-32 0,-11 0 12 16,-9-7 8-16,1 4 4 15,-12-4 16 1,8 4-12-16,11-4-28 0,-3 7 8 15,-4-4-4-15,-8 4 8 16,-4 0 32-16,-4 4-12 16,0-4-4-16,-7 0-4 0,7 0-4 15,8 0 0-15,0 0-12 0,7 0 8 16,-11-7 20 0,4 17-8-16,0-10-4 15,-4 4 0-15,12-8-32 16,3 4 16-16,9 0 4 15,15 4 8-15,-5-1 8 16,-6 0-4-16,-13-3 16 16,8 4-12-16,20-4-20 15,4 0 4-15,-1 3-4 16,-7 4 4-16,0 0 16 16,3-10-4-16,9 6 8 0,11 1-8 0,-8 2-20 15,-7 1 8-15,7-3 4 16,23-1 4-16,1-3-12 15,-12 14 8-15,0-14 12 16,15 0-4-16,12 7 8 16,-12 3-8-16,12-6-4 15,16-4 4-15,-1 7 4 16,-7-7-4-16,11 0 8 16,16 0-8-16,-20 0 52 15,1-7-32-15,11 0 96 16,-8 0-68-16,-7 0 56 15,3 4-64-15,5-4-12 16,-16 7-20-16,-20 0 0 16,-7-11-8-16,-8 8 8 15,-16-1-8-15,-22 4-256 16,-24 0 136-16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14.7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00D084-D73F-48C0-94E8-BC8007F98BA3}" emma:medium="tactile" emma:mode="ink">
          <msink:context xmlns:msink="http://schemas.microsoft.com/ink/2010/main" type="inkDrawing" rotatedBoundingBox="11193,13981 22401,13859 22405,14216 11197,14338" shapeName="Other"/>
        </emma:interpretation>
      </emma:emma>
    </inkml:annotationXML>
    <inkml:trace contextRef="#ctx0" brushRef="#br0">8 0 488 0,'8'3'180'0,"-8"4"-140"0,0 7-12 15,0-4 92-15,0 4-72 0,0 6 32 16,0-2-44-16,0 9 20 15,-4-3-28-15,0 4 16 0,0-8-24 16,4 8 44-16,0-7-36 16,4-1-4-16,-4 1-16 15,4-4 12-15,-4 0-12 16,-4-3 24-16,4-7-20 16,0 0 24-16,-8-4-24 15,8 1 12-15,0-4-12 16,0 0-24-16,0-4 4 0,0 4 12 15,8 0 0-15,-4 0-12 16,4 0 4-16,0 0 20 16,-8-3-8-16,0 3-28 15,0 0 8-15,7 0 4 16,-3-4 8-16,-4 4 0 16,8-3 0-16,4 3 16 15,3 0-8-15,-11 0-20 16,11-3 4-16,5-1 12 15,-9 4 0-15,9 0-12 16,-5 0 4-16,5 0-4 16,-1 0 0-16,16 0-20 15,3 0 16-15,9-3 48 16,15-1-16-16,-4 4-20 16,0 4 0-16,0-4 16 0,0 0-8 15,-4 0-28-15,16-4 8 16,-4 4 12-16,0 0 4 15,3 4 8-15,-3-1-8 16,0 4-20-16,-12 0 8 16,-4-4 12-16,5 1 0 15,-1-11-20-15,-4 7 8 16,16-7-4-16,7 4 4 16,5-1 24-16,3 4-8 15,1-3-12-15,-9-4 0 16,12 0-4-16,8 3 0 15,8 1 16-15,-4 0-4 0,-1 3-4 16,-3 0 4-16,0-7-16 16,12 3 8-16,3 4 12 15,-3 7-4-15,-9-3-20 16,-3-4 8-16,8-4 12 16,19 4 0-16,-4 0-12 15,-8 0 4-15,-7-7 20 16,4 4-8-16,7-1-4 15,0 4 0-15,-3 0-16 16,-5-7 8-16,-11 7 4 16,4-3 0-16,7 0 0 15,9-4 0-15,-9 7 0 16,-3 0 0-16,-1-7 8 16,20 0-4-16,4 3-12 15,-4 4 4-15,-4-3 4 0,12-7 0 16,11 3 8-16,5 0-4 15,-17 4-4-15,17-1 4 16,3 1 12-16,0 3-8 16,-12-4-28-16,1 4 8 15,7-10 4-15,4 6 8 16,-7 4 0-16,-5 0 0 16,12-3 16-16,12 0-8 15,-20 3-20-15,-11 0 4 16,4-4 12-16,11 1 0 15,-8 6-4-15,-11 1 4 16,-4-4-16-16,4 0 8 0,4 0-16 16,-4 0 12-16,-12 0-24 15,-8 0 20-15,13 0-4 16,14 0 8-16,-7 3-36 16,-23 4 24-16,-4-4-36 15,3-3 32-15,5 4-16 16,3-4 24-16,-3 0-8 15,-5 3 12-15,-11-3-28 16,4 0 24-16,-4-3 32 31,8 3-8-31,19 3 0 0,-11-3-4 16,-12-3-4-16,7-4 0 16,-7 0 8-16,-15-3-4 15,-1-1-4-15,-11 1 4 0,-12 0 4 0,-8-4-4 16,-11 0-48-16,-15 4 28 15,-13 0-516 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28.6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DF83E5-0729-4F69-936E-014A0B813317}" emma:medium="tactile" emma:mode="ink">
          <msink:context xmlns:msink="http://schemas.microsoft.com/ink/2010/main" type="writingRegion" rotatedBoundingBox="17493,7469 19051,7699 18946,8413 17388,8183"/>
        </emma:interpretation>
      </emma:emma>
    </inkml:annotationXML>
    <inkml:traceGroup>
      <inkml:annotationXML>
        <emma:emma xmlns:emma="http://www.w3.org/2003/04/emma" version="1.0">
          <emma:interpretation id="{4090DBE4-B352-4344-AF92-B6FD965B8F59}" emma:medium="tactile" emma:mode="ink">
            <msink:context xmlns:msink="http://schemas.microsoft.com/ink/2010/main" type="paragraph" rotatedBoundingBox="17493,7469 19051,7699 18946,8413 17388,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5EBDC-B8D2-4565-B24C-97F43B581B2E}" emma:medium="tactile" emma:mode="ink">
              <msink:context xmlns:msink="http://schemas.microsoft.com/ink/2010/main" type="line" rotatedBoundingBox="17493,7469 19051,7699 18946,8413 17388,8183"/>
            </emma:interpretation>
          </emma:emma>
        </inkml:annotationXML>
        <inkml:traceGroup>
          <inkml:annotationXML>
            <emma:emma xmlns:emma="http://www.w3.org/2003/04/emma" version="1.0">
              <emma:interpretation id="{E5AD64E6-8BA3-46A7-AB1D-B03EA6A81E81}" emma:medium="tactile" emma:mode="ink">
                <msink:context xmlns:msink="http://schemas.microsoft.com/ink/2010/main" type="inkWord" rotatedBoundingBox="17493,7469 19051,7699 18946,8413 17388,8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7257 2511 580 0,'-4'-17'216'0,"4"17"-168"0,12 0-12 0,-8 7 40 15,0 3-48-15,0 14-12 16,7 7-8-16,-19 11 36 16,8 2-24-16,-11 5 8 15,3-5-16-15,-7 5 20 16,7 2-20-16,-4-3 40 16,8-3-28-16,-3-7 48 15,7-7-40-15,3-7 56 16,5-3-52-16,8-11 20 15,3-3-36-15,12 0-36 16,4 0 8-16,4-7-16 16,-1 6 12-16,1-6 24 15,-4 7-4-15,4-14 32 16,-12 7-24-16,0 0 56 16,4-6-40-16,0-1-404 15,4-4 204-15</inkml:trace>
          <inkml:trace contextRef="#ctx0" brushRef="#br0" timeOffset="344.9171">7818 2787 508 0,'-23'37'188'0,"23"-37"-148"0,-4 49-8 0,1-18 8 15,6 0-28-15,-3 17 24 16,0-3-24-16,-3 3 4 16,3-10-8-16,-4-1 28 15,4-13-20-15,-4-3 40 16,4-11-32-16</inkml:trace>
          <inkml:trace contextRef="#ctx0" brushRef="#br0" timeOffset="167.4454">8031 2673 832 0,'-7'-55'308'0,"7"55"-240"0,11-34-20 15,-3 20 20-15,-8 4-48 16,8-8 0-16,3 8-12 0,1 3-156 15,3 4 80-15</inkml:trace>
          <inkml:trace contextRef="#ctx0" brushRef="#br0" timeOffset="901.4256">8175 2800 580 0,'-8'-3'216'0,"8"3"-168"0,-12 24-12 0,5-10 48 15,3 0-52-15,-4 13-12 16,8 1-12-1,-4 9 16-15,4 5-12 0,-4-4 12 16,8-7-12-16,0 0 56 16,4-14-40-16,-4-10 68 15,3 0-56-15,-3-14-8 16,0 0-20-16,4-10 16 16,3-1-16-16,1-16-64 15,3 10 24-15,-3-7-84 16,4 7 60-16,-5 0 8 15,5 10 28-15,-5 0-32 16,1 14 28-16,-8 4 32 16,4 13-4-16,-1 10 44 15,5 4-28-15,3 11 12 16,5-11-20-16,11 0 8 16,4 0-12-16,11-11 72 15,4 1-48-15,1-14-20 16,-5-4-16-16,-7-3 36 15,-4-3-24-15,-8-21-28 16,-4 6 8-16,-8-19-8 16,-7 12 8-16,0-12-20 15,-8 16 16-15,-12-3-12 16,1 10 12-16,-9 4 24 16,-3 3-4-16,0 17 4 15,4 11-4-15,11 10 12 0,8 7-12 16,23 6 84-1,12-2-48-15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37.1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6A2DB0-A3D6-4B96-A709-A86D0C058C58}" emma:medium="tactile" emma:mode="ink">
          <msink:context xmlns:msink="http://schemas.microsoft.com/ink/2010/main" type="writingRegion" rotatedBoundingBox="2549,9483 9549,9285 9588,10642 2588,10841"/>
        </emma:interpretation>
      </emma:emma>
    </inkml:annotationXML>
    <inkml:traceGroup>
      <inkml:annotationXML>
        <emma:emma xmlns:emma="http://www.w3.org/2003/04/emma" version="1.0">
          <emma:interpretation id="{23213BBC-BDC9-488F-92A8-ED384FD0FBFD}" emma:medium="tactile" emma:mode="ink">
            <msink:context xmlns:msink="http://schemas.microsoft.com/ink/2010/main" type="paragraph" rotatedBoundingBox="2549,9483 9549,9285 9588,10642 2588,10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38ABBA-FCF2-4DDE-BF0B-EB19BE5E8FC3}" emma:medium="tactile" emma:mode="ink">
              <msink:context xmlns:msink="http://schemas.microsoft.com/ink/2010/main" type="line" rotatedBoundingBox="2549,9483 9549,9285 9588,10642 2588,10841"/>
            </emma:interpretation>
          </emma:emma>
        </inkml:annotationXML>
        <inkml:traceGroup>
          <inkml:annotationXML>
            <emma:emma xmlns:emma="http://www.w3.org/2003/04/emma" version="1.0">
              <emma:interpretation id="{29D07A4E-36B0-492E-B418-B2B034DE9B70}" emma:medium="tactile" emma:mode="ink">
                <msink:context xmlns:msink="http://schemas.microsoft.com/ink/2010/main" type="inkWord" rotatedBoundingBox="2549,9483 5307,9405 5345,10762 2588,108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-6621 4438 312 0,'-19'-7'112'0,"19"7"-84"0</inkml:trace>
          <inkml:trace contextRef="#ctx0" brushRef="#br0" timeOffset="254.1753">-6803 4600 664 0,'-27'7'244'0,"27"-7"-188"0,-11 38-16 0,3-18-56 15,8 5 0-15,-12 12 84 16,4 5-36-16,-7 6 0 16,7 0-20-16,-7-3 52 15,-1-4-36-15,1-3 40 16,3-7-36-16,1-11 8 16,3-2-24-16,8-11 28 15,0-7-28-15,0-7-56 16,8 0 16-16</inkml:trace>
          <inkml:trace contextRef="#ctx0" brushRef="#br0" timeOffset="-135.8597">-7333 4686 540 0,'15'-3'200'0,"-15"3"-156"0,20-7-12 0,-13 0 148 16,5 7-104-16,0-10 76 16,3 10-88-16,1-14 72 15,-1 7-80-15,-3 0-20 16,3-3-20-16,-3 3 20 15,-1 0-20-15,-3-3 12 16,0 3-16-16,-12-7 12 16,4 14-16-16,-19-7-4 15,3 7 0-15,-22-3-24 16,3 3 12-16,-19 0 4 16,3 3 4-16,-7-3-12 15,12 7 8-15,-5 7-4 16,17-7 0-16,-1-4-12 15,15 7 12-15,9 1-24 16,7-1 20-16,19 7 4 0,9 7 8 0,18 18 16 16,5 2-8-16,7 11-4 15,-4 0 0 1,-3-6-16-16,-5-1 8 0,-11-3-4 16,-4-11 0-16,-11-3 32 15,-5-10-12-15,-11 3 4 16,0-11-8-16,-19-2 4 15,3 2-8-15,-26-13-20 16,-1 4 8-16,-7-4 40 16,7 3-20-16,-7-6-8 15,4-1-8-15,7-2 12 16,4-1-4-16,12-7-4 16,0 0 4-16,19-10 4 15,8 3-4-15</inkml:trace>
          <inkml:trace contextRef="#ctx0" brushRef="#br0" timeOffset="1470.9824">-6536 4676 600 0,'-7'14'224'0,"7"-14"-176"0,-8 30-12 0,4-12 60 16,4 2-60-16,-4 11 48 16,0 0-48-16,-3 0 16 15,10 0-32-15,-14 0 8 16,11 0-16-16,0-10 12 15,0-4-16-15,-8-7 24 16,8 1-20-16,0-11 12 16,0 0-12-16,-4-7-16 15,4 3 0-15,0-9 4 16,4-1 0-16,-4-10 32 16,8 3-16-16,3-10-12 15,-11 7-8-15,20-7 4 16,-5 4 0-16,8-4-20 15,5 13 12-15,-5-6-24 16,8 4 20-16,-4 2-4 16,-4 5 8-16,-7-1 0 15,-1 14 0-15,-11 0 44 16,-4 7-24-16,-8 13 16 16,0 4-16-16,1 1 36 15,7 6-24-15,7 6-4 16,-3-6-12-16,16-3 48 15,11-4-32-15,3-14 24 16,5 4-28-16,8-21 16 16,-9 0-20-16,-3-10 0 15,4 3-8-15,-12-10-16 0,4 0 4 16,-12 0 4-16,-7 3 0 0,-4-10 0 16,-8 18 0-16,-8-11 0 15,4 10 0-15,-11 4-36 16,-1-4 20-16,-3 7-20 15,7 7 20-15,-3 3-8 16,-1 1 12-16,1 3-20 16,7 10 20-16,0-10 48 15,8 6-16-15,-4 5 16 16,12-5-20-16,-8 5-80 16,4 2 36-16,4 4-36 15,-4 7 40-15,-4 7 0 16,11 7 16-16,-3 10-12 15,0 0 12-15,-8 21-4 16,7 6 4-16,-3 18 16 16,4-7-4-16,-12-10-28 15,4-8 12-15,-15-20 12 16,-1-10 4-16,-15-7-4 16,0-14 4-16,-15-7 12 15,7-10-8-15,-7-7 48 16,7 0-28-16,0-27-16 15,16-4-4-15,11-42 8 16,16 5-8-16,31-36-312 16,8 25 168-16,22-24-20 15,1 7 96-15,27-11 48 0,-4 21 12 0,8-4 12 16,-8 18-8-16,-19 3 128 16,-5 18-68-1,-6-11 40-15,-17 21-60 16,-11-8 36-16,0 11-44 15,-19 1-12-15,-1 9-12 0,-3 1 16 16,4 9-16-16,-8 5-32 16,-1 9 12-16,-3-3-16 15,0 14 12-15,-3-3 24 16,-1 9-4-16,-8 11-4 16,8 4 0-16,-11 10 40 15,3 0-24-15,-7 24 16 16,3 3-20-16,1 21 8 15,7-7-12-15,8 0 36 16,0-10-24-16,0-10-32 16,4-15 4-16,0-9 72 15,0-11-40-15,3-10 88 16,1-1-64-16,0-13-248 16,3-3 108-16</inkml:trace>
          <inkml:trace contextRef="#ctx0" brushRef="#br0" timeOffset="1801.3637">-5254 4786 696 0,'7'0'256'0,"-7"0"-196"0,35 7-20 0,-23-11 24 16,7 4-44-16,20-7-8 15,-4 7-8-15,15-10 40 16,-7 3-24-16,-5-10 8 15,-3 7-16-15,-15-4 0 16,-9 4-4-16,-11-8-16 16,0 5 4-16,-27-1 12 15,8 0-4-15,-16 4 16 16,-8 3-12-16,-11 3 120 16,19 4-72-16,-3 4-20 15,11 10-24-15,7 13-24 16,16 1 8-16,16 13 56 15,7 0-28-15,12-3 44 16,4 7-40-16,19-7 28 16,-3-4-28-16</inkml:trace>
        </inkml:traceGroup>
        <inkml:traceGroup>
          <inkml:annotationXML>
            <emma:emma xmlns:emma="http://www.w3.org/2003/04/emma" version="1.0">
              <emma:interpretation id="{056920D9-B38C-4BA2-BD41-73AAE34AF9BD}" emma:medium="tactile" emma:mode="ink">
                <msink:context xmlns:msink="http://schemas.microsoft.com/ink/2010/main" type="inkWord" rotatedBoundingBox="5977,9413 9550,9311 9572,10072 5999,101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67.3018">-4236 4817 1080 0,'8'-21'400'0,"-8"21"-312"0,42-31-24 0,-7 17 20 32,0 4-60-32</inkml:trace>
          <inkml:trace contextRef="#ctx0" brushRef="#br0" timeOffset="2794.5029">-3644 4438 768 0,'-8'-3'284'0,"8"3"-220"0,0 3-20 0,8-6 76 16,4 3-76-16,15-7 8 15,0 0-32-15,46-7 24 16,-7 7-28-16,27-13 20 16,-8 13-20-16,0-14 28 15,1 11-28-15,-13-4-4 16,1 7-8-16,-24-3-32 16,-3 7 16-16,-28-1 4 15,-11 4 8-15,-20 0-36 16,-3 4 20-16,-24-1-216 15,12 7 132-15,-20-3-156 16,9 4 148-16,-9-5-16 16,1 5 76-16,-5-4 28 15,5 3 16-15,-8 4 20 16,19-4-8-16,-4 11 136 16,12 3-76-16,8 0 24 15,7 3-56-15,12 8 4 16,8 3-24-16,3 13 0 15,9 4-8-15,-5 4-16 16,5-4 4-16,-13-7 64 16,1-7-32-16,-20-10 76 15,-3-7-56-15,-24-10 52 16,4-7-56-16,-15-17 16 16,8-1-40-16,-9-20 36 0,5 4-32 0,-1-11-4 15,9 4-12-15,-1-1-8 16,8 11 4-16,8 0 20 15,7 10-12-15,8-3-56 16,12 10 20-16</inkml:trace>
          <inkml:trace contextRef="#ctx0" brushRef="#br0" timeOffset="4143.8569">-3079 4676 592 0,'-7'0'220'0,"7"0"-172"0,-8 10-12 0,4-3 68 15,4 3-64-15,-4 11 44 16,8-4-48-16,-4 4 24 15,0 3-32-15,0-3 16 16,4 3-24-16,0-7-8 16,3 0-8-16,-3-10 20 15,4 0-12-15,4-11 32 16,3 1-28-16,1-14 12 16,3-1-16-16,0-12-8 15,1 5 0-15,-5-6-24 16,5 11 12-16,-9-1-32 15,5 7 24-15,-9 8 16 16,1 9 0-16,-4 4 20 16,0 7-12-16,4 6 4 15,3 4-4-15,1-3 36 16,-1 0-20-16,5-8 20 16,3 1-24-16,-11-7 36 15,7-4-32-15,-3-9-76 16,0-1 28-16,-8-7-44 15,3 0 36-15,-3-3 12 16,0 7 8-16,0-1-24 16,0 8 20-16,4 6-28 15,-1 4 24-15,5 7 80 16,11 7-32-16,4-4 20 16,0 3-32-16,0-2 44 15,-3-5-32-15,3-6 20 0,-4-3-28 16,-4-8 16-16,1 1-20 15,-13-4-24-15,1 0 0 16,-8-7-48-16,4 1 28 0,-8-15-56 16,0 7 48-16,0-6-28 15,8 10 40-15,0-4-8 16,8 11 20-16,3-4 8 16,5 4 4-16,11-4 16 15,0 4-8-15,7-4-12 16,5 3 0-16,3 5 40 15,-3 2-24-15,-8-3 8 16,-8 7-12-16,-16-3-32 16,-3 3 12-16,-12 0 12 15,-3 7 4-15,-13 0-4 16,5-1 4-16,-12 1 12 16,7-3-8-16,-3-4-28 15,4 0 8-15,-1 0 4 16,16 0 8-16,-11 0 0 15,7 3 0-15,0-3 24 16,5 4-12-16,-5-4-4 16,8 3-4-16,-8 1 20 15,4 2-12-15,-7 8-20 16,-1 0 0-16,0 3 20 16,5 4-4-16,-1 3 24 15,8 3-20-15,4 4 24 0,4 0-24 16,11 0 76-16,8-3-52 15,19-11 40-15,1-3-44 0,11-7-20 16,0-7-4-16,4-18-124 16,-8 1 64-16,-3-17-112 15,-9 3 96-15,8-10-4 16,-7 6 44-16,-8-6 28 16,-8 7 0-16,-8-8 12 15,5 11-8-15,-17-17-12 16,-7 3 4-16,-4-6-4 15,1 13 0-15,-9 7 60 16,4 14-28-16,-7 17 16 16,7 10-24-16,-8 14 8 15,9 7-12-15,-5 7 0 16,4 3-4-16,1 14 36 16,-1-3-20-16,-4 10 56 15,12-4-44-15,-7-3-96 16,-1-10 32-16,0-14-364 15,0-7 216-15</inkml:trace>
          <inkml:trace contextRef="#ctx0" brushRef="#br0" timeOffset="4595.0567">-2072 4597 632 0,'8'-14'236'0,"-8"14"-184"0,50-7-16 15,-27 4 104 1,4 6-84-16,8-6 16 0,0 3-48 0,19-7-4 15,-8 0-12-15,13-4-16 16,-1 5 4-16,0-5 64 16,-8 8-32-16,-4-11 140 15,-7 7-96-15,-8-7 48 16,-4 4-72-16,-15-4 64 16,-1 7-64-16,-3 1-16 15,0 2-20-15,-8 1-20 16,4 3 4-16,-4 3 20 15,0 4-8-15,-4 3-240 16,4 7 124-16,-8-3-228 16,0 3 188-16,-11-6-136 15,4 3 164-15,-20-1 60 16,15 1 44-16,-18 0 148 16,7 3-72-16,-12 11 108 15,12-1-96-15,0 14-20 16,16 4-32-16,-1 3 4 15,5 0-16-15,18-6 32 16,5-4-24-16,11-11 12 16,4-6-16-16,12-14-16 15,0-4 0-15,3-13-200 16,-3-1 112-16,0-13-112 16,-4 4 116-16</inkml:trace>
          <inkml:trace contextRef="#ctx0" brushRef="#br0" timeOffset="5178.7058">-1283 4700 880 0,'-3'-4'328'0,"3"4"-256"0,-24 14-16 0,13-4 56 16,7 1-72-16,-4 9 0 16,4 5-24-16,-3-1 16 15,7 0-20-15,0-4 40 16,7 1-28-16,1-7 48 16,8-4-40-16,-1-6-148 15,0-4 64-15,1-11-116 16,-1 4 96-16,-7-13-108 15,4 6 104-15,-16-10 4 16,4 3 44-16,-4-3 28 16,0 7 0-16,-4-4 28 15,8 7-16-15,0 1 68 16,4 2-48-16,4 1 16 16,4 3-32-16,7 0-8 15,0 7-4-15,8-7-4 16,4 7 0-16,0-3-12 15,0 3 8-15,-4 0 12 16,1 3-4-16,-5 1-4 16,-8 3 4-16,-3 3 84 15,-4 7-48-15,-8 7 8 16,4 4-28-16,-4 3 16 16,0 3-24-16,0 1 4 15,0-1-8-15,0-3 28 16,7-3-20-16,-3-8 32 15,4-3-32-15,3-10 48 0,1-3-36 16,0-8-24-16,3 1-4 0,-3-7-36 16,-1-1 20-16,1-9-144 15,0-1 88-15,-1-3 4 16,5 3 44-16,-1 4 16 16,1 10 8-16,-1 7 164 15,1 7-88-15,-5 7 60 16,5 3-80-16,-5 4 12 15,1 3-40-15,0-4 60 16,-1-2-48-16,-3-5-448 16,4-2 220-16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38.2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2490E5-8E73-4262-9E88-47EBF88F860C}" emma:medium="tactile" emma:mode="ink">
          <msink:context xmlns:msink="http://schemas.microsoft.com/ink/2010/main" type="writingRegion" rotatedBoundingBox="14976,12772 16118,13148 15928,13723 14787,13347"/>
        </emma:interpretation>
      </emma:emma>
    </inkml:annotationXML>
    <inkml:traceGroup>
      <inkml:annotationXML>
        <emma:emma xmlns:emma="http://www.w3.org/2003/04/emma" version="1.0">
          <emma:interpretation id="{5A2CB370-2F1A-4E14-9255-EE13450A32AA}" emma:medium="tactile" emma:mode="ink">
            <msink:context xmlns:msink="http://schemas.microsoft.com/ink/2010/main" type="paragraph" rotatedBoundingBox="14976,12772 16118,13148 15928,13723 14787,13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3B37D-E395-44DD-AA88-3261C5DAD670}" emma:medium="tactile" emma:mode="ink">
              <msink:context xmlns:msink="http://schemas.microsoft.com/ink/2010/main" type="line" rotatedBoundingBox="14976,12772 16118,13148 15928,13723 14787,13347"/>
            </emma:interpretation>
          </emma:emma>
        </inkml:annotationXML>
        <inkml:traceGroup>
          <inkml:annotationXML>
            <emma:emma xmlns:emma="http://www.w3.org/2003/04/emma" version="1.0">
              <emma:interpretation id="{250566E9-1C00-4808-8BE7-402BB39A15DC}" emma:medium="tactile" emma:mode="ink">
                <msink:context xmlns:msink="http://schemas.microsoft.com/ink/2010/main" type="inkWord" rotatedBoundingBox="14976,12772 16118,13148 15928,13723 14787,133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 95 392 0,'0'-3'148'0,"8"3"-116"0,-1-4-8 0,-7 1 164 16,4-4-108-16,4 0 108 15,-8-3-108-15,12-1 20 16,3 1-60-16,4 0-16 0,1 3-12 15,7-4 0-15,12 4-8 16,-1 4-20-16,-3 3 8 16,-4 3 12-16,-4-3 0 15,0 7-20-15,0 0 8 0,-15 0 4 16,0-3 4-16,-1-1 0 16,1 7 0-16,-8-3 0 15,4 4 0-15,-8-1 0 16,-4 0 0-16,0 7 0 15,0 1 0-15,-12-1 0 16,-3 0 0-16,-12 0 16 16,-11 7-8-16,-9-3-12 15,5 3 0-15,-8 4 12 16,15-1-4-16,-8-3-20 16,9 0 8-16,11 4 32 15,7-4-16-15,1-3-8 16,-1-4-4-16,5-3 4 15,0-1 0-15,7-2-12 0,4-1 8 16,4 0 20-16,0-3-8 16,8 0 4-16,3 0-4 15,5 0-8-15,3-4 4 16,8-3 4-16,8 0-4 16,8 0-4-16,-1 4 4 15,1-4 4-15,-1 0-4 16,-7 0-4-16,-4 0 4 15,-8-4-148-15,-3 1 80 16,-5-4-404 0</inkml:trace>
          <inkml:trace contextRef="#ctx0" brushRef="#br0" timeOffset="284.3837">-18 253 476 0,'11'-7'176'0,"-3"7"-136"0,4-3-12 16,3-1 224-16,-7 1-144 16,11 3 64-16,0 0-104 15,1 0-12-15,7 0-36 16,0 0 24-16,0 0-28 0,4 0 4 15,4 3-12-15,4 1 20 16,-5-4-16-16,1 3-4 16,0 1-4-16,-4-1-340 0,0 1 184 15,0 3-440 1</inkml:trace>
          <inkml:trace contextRef="#ctx0" brushRef="#br0" timeOffset="750.116">593 412 416 0,'-8'0'152'0,"5"0"-116"0,-5 3-12 16,4-3 232-16,-4 3-144 15,8 4 44-15,-11 4-92 16,-1 6 20-16,4 3-48 16,1 5 44-16,3 2-48 0,4 1 4 15,4-1-24-15,3 4 12 16,5-7-16-16,-1-7 32 15,5-6-24-15,-1-1 4 16,1-10-12-16,-1-7-84 16,5-3 40-16,-5-11 4 0,-3-3 20 15,-4-7 4-15,-1-7 0 16,-7 7 8-16,-4 0 0 16,1 7-20-16,-5 11 12 15,8-1-12-15,-8 10 8 16,8 4-96-16,0 0 56 15,8 4-556 1,11 10 332-16,8-11 56 16</inkml:trace>
          <inkml:trace contextRef="#ctx0" brushRef="#br0" timeOffset="1184.9679">880 405 456 0,'-8'-11'168'0,"8"11"-128"0,0-7-16 16,4 4 168-16,4 0-112 16,3-1-8-16,5 4-44 15,3 0-12-15,4 0-8 16,0 0 92-16,-3 7-56 0,3 0 24 15,-4 3-36-15,-3 4-20 16,-5 3-8-16,-3 0 4 16,-8 4-4-16,-4 0-4 0,-7-4 4 15,-5 0 4-15,1 0-4 16,-5-3 8-16,5 0-8 16,3-4 8-16,5-3-8 15,-1 0 24-15,8 0-16 16,8-4-4-16,11 1-4 15,0-1 4-15,4 1-4 16,5-4-36-16,3 3 16 16,3-3-468-1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42.6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F26350-C6D4-471F-9621-A2308D993D49}" emma:medium="tactile" emma:mode="ink">
          <msink:context xmlns:msink="http://schemas.microsoft.com/ink/2010/main" type="writingRegion" rotatedBoundingBox="12047,10798 11988,14170 10610,14146 10669,10774"/>
        </emma:interpretation>
      </emma:emma>
    </inkml:annotationXML>
    <inkml:traceGroup>
      <inkml:annotationXML>
        <emma:emma xmlns:emma="http://www.w3.org/2003/04/emma" version="1.0">
          <emma:interpretation id="{DAE28BD2-DB43-41B4-8A78-5DC250E21153}" emma:medium="tactile" emma:mode="ink">
            <msink:context xmlns:msink="http://schemas.microsoft.com/ink/2010/main" type="paragraph" rotatedBoundingBox="12047,10798 11988,14170 10610,14146 10669,10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5A52D-AE77-40DB-BDB9-93831B8E6707}" emma:medium="tactile" emma:mode="ink">
              <msink:context xmlns:msink="http://schemas.microsoft.com/ink/2010/main" type="line" rotatedBoundingBox="12047,10798 11988,14170 10610,14146 10669,10774"/>
            </emma:interpretation>
          </emma:emma>
        </inkml:annotationXML>
        <inkml:traceGroup>
          <inkml:annotationXML>
            <emma:emma xmlns:emma="http://www.w3.org/2003/04/emma" version="1.0">
              <emma:interpretation id="{784BEC32-77A2-44BB-9EF3-44D1C2A3F12D}" emma:medium="tactile" emma:mode="ink">
                <msink:context xmlns:msink="http://schemas.microsoft.com/ink/2010/main" type="inkWord" rotatedBoundingBox="11365,10786 11355,11378 10972,11371 10983,107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3151-4239 488 0,'-4'4'180'0,"4"-4"-140"16,0 0-12-16,0-4 152 15,8 4-104-15,0-3 40 16,3-1-68-16,1-9 44 16,3 2-56-16,1-9-32 15,-1 6-8-15,5-14 16 16,-1 4-4-16,-3-7 4 15,3 7-4-15,-4-3-16 16,-3 9 4-16,-4-2 4 16,-1 6 0-16,-3 0-12 15,0 4 8-15,0 0 4 16,0 3 0-16,-4 0 0 16,4 3 0-16,-4 1 0 15,0 6 0-15,4-3 8 16,0 4-4-16,-4-1 8 0,3 4-8 15,-3 0 52-15,4 3-32 0,-4 1-44 16,0-1 8-16,-4 4 12 16,4 3 0-16,-7 4 36 15,7-1-20-15,0 8 20 16,0 3-20-16,-8 3 0 16,4 1-8-16,0-1 4 15,4 0-8-15,-8-3-4 16,8 0 4-16,0-3 4 15,0-1-4-15,0-6 8 16,0 0-8-16,-3-4 24 16,-5-3-16-16,8-4-12 15,0 0-4-15,-8-3-172 16,8 0 96-16,-12 0-188 16,12 0 152-16</inkml:trace>
          <inkml:trace contextRef="#ctx0" brushRef="#br0" timeOffset="481.8156">3124-3957 444 0,'0'-3'164'0,"0"3"-124"0,0 3-16 0,0-3 80 15,0 0-64-15,0 0 52 16,0 0-52-16,0 0-4 16,0 0-20-16,0 0 84 15,0 0-52-15,0 0 48 16,0 0-56-16,0 0 52 16,0 0-56-16,0 0 56 15,0 0-56-15,0 0 20 16,0 0-36-16,0 0 36 15,0 0-32-15,8 0 4 16,-8 0-16-16,7 0 0 16,5 0-4-16,7-3-16 15,-3 3 4-15,3-4 64 16,8 8-32-16,4-4-4 16,-4 0-12-16,0 0-12 15,4 0 4-15,-3 0 12 16,-9 3-8-16,0-3-12 15,1 0 0-15,-5 0 20 16,-3 0-8-16,-5-3 4 16,5 3-4-16,-4-7 4 15,0 7-8-15,-5-3-12 16,5 6 4-16</inkml:trace>
        </inkml:traceGroup>
        <inkml:traceGroup>
          <inkml:annotationXML>
            <emma:emma xmlns:emma="http://www.w3.org/2003/04/emma" version="1.0">
              <emma:interpretation id="{D7ED9430-9B81-4F8E-A942-CEE9263A3B6A}" emma:medium="tactile" emma:mode="ink">
                <msink:context xmlns:msink="http://schemas.microsoft.com/ink/2010/main" type="inkWord" rotatedBoundingBox="11548,11926 11539,12443 10854,12431 10863,11914">
                  <msink:destinationLink direction="with" ref="{2D7B4BB6-E01D-4DD1-A6AF-52467BDCE96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6003.3526">3012-3052 444 0,'0'-7'164'0,"0"4"-124"0,0 3-16 0,0 0 88 15,0 0-68-15,-4 7 68 16,4 0-60-16,0 3 32 16,4-3-48-16,-4 0 76 0,15-7-60 15,5 0 16-15,26-4-36 16,12-2 12-16,8-1-24 16,0 0-28-16,-1-4 4 15,1 1 28-15,-12-4-16 0,1 4-28 16,-9 3 12-16,-15 0 28 15,-4 0-12-15,-15 4 28 16,-12 3-24-16,0 0-4 16,-4 3-4-16,-4-3-4 15,0 0 0-15,1 0-44 16,7-3 24-16,7-4-284 16,1-3 168-16</inkml:trace>
          <inkml:trace contextRef="#ctx0" brushRef="#br0" timeOffset="-35667.574">3678-3344 476 0,'-4'-7'176'0,"4"10"-136"0,0-3-12 0,0 0 84 16,0 0-68-16,-8 4 36 15,8 3-48-15,-8 3 68 16,8 7-52-16,-4 7 8 0,-3 7-32 16,7 7-4-16,0 0-12 15,0-4 12-15,7 1-12 16,-3-8 4-16,-4-6-4 16,0-7 28-16,0-4-20 15,-4-3-12-15,4-7-8 16,0 0-4-16,0 0 0 15,0 0-132-15,12 3 72 16,-4-3-180-16,3-3 140 0,-3-4-268 16</inkml:trace>
          <inkml:trace contextRef="#ctx0" brushRef="#br0" timeOffset="-752.1214">3283-3406 372 0,'0'0'140'0,"7"0"-112"0,-10-4-4 15,3 4 100-15,0 0-72 16,0 0 24-16,0 0-44 16,0 0 4-16,0 0-20 0,0 0-8 15,0 0-4-15,11 4 20 0,-11-4-12 16,4 7 24-16,-4-7-24 15,0 7 56-15,-4 0-36 16,-4 3 56-16,1 0-52 16,3 1 20-16,-4 2-36 15,0 8-8-15,8 3-8 16,-4 7 4 0,8 7-4-16,-4 3 16 0,8 0-12 15,4 1-4-15,-5-1 0 16,-7-7-4-16,0 1 0 15,0-8 8-15,0-3-4 16,0-6 24-16,0-5-16 0,-7-2 4 16,7-4-8-1,0-7 20-15,0 0-16 0,0-4-348 16,0-3 184-16,7-6-408 16</inkml:trace>
        </inkml:traceGroup>
        <inkml:traceGroup>
          <inkml:annotationXML>
            <emma:emma xmlns:emma="http://www.w3.org/2003/04/emma" version="1.0">
              <emma:interpretation id="{AB661007-1F9D-4B64-8C5F-6D5AB14EE419}" emma:medium="tactile" emma:mode="ink">
                <msink:context xmlns:msink="http://schemas.microsoft.com/ink/2010/main" type="inkWord" rotatedBoundingBox="12007,13103 12006,13129 11471,13119 11472,130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34.1499">3635-2209 424 0,'-12'-7'156'0,"12"7"-120"0,0-3-8 15,0 3 160-15,8 0-108 16,-4 0 132-16,15 0-120 16,1 0 36-16,7 0-80 15,0 0 72-15,12 0-68 0,-5 0-28 16,13 3-12-16,-8-3-4 16,7 0-4-16,-7 0 8 15,-1-3-8-15,-10 0-4 16,-1-1 4-16,0 4-4 15,-8 0 0-15,-7 0 8 0,-5 0-4 16,1 0-64-16,4 0 32 16,-4 4-612-1</inkml:trace>
        </inkml:traceGroup>
        <inkml:traceGroup>
          <inkml:annotationXML>
            <emma:emma xmlns:emma="http://www.w3.org/2003/04/emma" version="1.0">
              <emma:interpretation id="{914C65AD-DD4E-43FA-9321-B5C2F5E7BB0C}" emma:medium="tactile" emma:mode="ink">
                <msink:context xmlns:msink="http://schemas.microsoft.com/ink/2010/main" type="inkWord" rotatedBoundingBox="11314,13791 11307,14158 10610,14146 10617,13779"/>
              </emma:interpretation>
            </emma:emma>
          </inkml:annotationXML>
          <inkml:trace contextRef="#ctx0" brushRef="#br0" timeOffset="-31197.4319">3465-1520 196 0,'-8'-4'72'0,"8"1"-56"0,0-1-4 16,0 4 216-16,0-3-128 15,0-1 92-15,0 4-112 16,-4 0 8-16,-4 4-52 15,8 3 12-15,-7 3-28 16,-1 7 28-16,4 11-32 0,-4 10 32 0,0 3-32 16,5 0 12-16,-5 0-16 15,8-6 12-15,-8-8-16 16,4-6 16-16,0 0-16 16,0-8 24-1,4-6-20-15,0-7 12 0,-3 4-12 16,3-4-252-16,0 0 128 15</inkml:trace>
          <inkml:trace contextRef="#ctx0" brushRef="#br0" timeOffset="-29184.9051">3132-1176 340 0,'7'-7'128'0,"1"10"-100"0,4-10-8 0,-1 7 36 16,1-3-36-16,0-1 52 16,3 4-40-16,1 0 100 15,3 0-76-15,0 0 56 16,8-3-68-16,-3-4 32 16,-5 0-44-16,0 4-20 0,-3-1-4 15,-5 1 0-15,1-4-4 16,-8 4-28-16,-4-1 12 15,0 4-364-15,4 7 204 16,-12-7-176-16</inkml:trace>
          <inkml:trace contextRef="#ctx0" brushRef="#br0" timeOffset="-31653.1437">2791-1300 392 0,'-12'-7'148'0,"5"7"-116"0,-1-7-8 15,8 7 152-15,0 0-100 16,0 0 84-16,8 0-92 16,-1 0 44-16,5 0-68 15,7 0 60-15,8 0-64 0,-7 0 0 16,7 0-24-16,0 7 8 16,4 0-16-16,4-4 4 15,-8 1-4-15,0-1 4 16,-4 4-8-16,0-4-20 47,-3-3 8-47,-9 0 40 0,9 4-20 0,-12-4-8 0,3 0-8 0,-3 0-180 15,4 0 96-15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3:57.2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3F5380-9D4C-4430-BF3A-188C9B9B09EA}" emma:medium="tactile" emma:mode="ink">
          <msink:context xmlns:msink="http://schemas.microsoft.com/ink/2010/main" type="writingRegion" rotatedBoundingBox="3888,14386 3630,12181 4685,12057 4943,14262"/>
        </emma:interpretation>
      </emma:emma>
    </inkml:annotationXML>
    <inkml:traceGroup>
      <inkml:annotationXML>
        <emma:emma xmlns:emma="http://www.w3.org/2003/04/emma" version="1.0">
          <emma:interpretation id="{D9CA8C36-9035-4EDF-BEE3-76ADBE717BDC}" emma:medium="tactile" emma:mode="ink">
            <msink:context xmlns:msink="http://schemas.microsoft.com/ink/2010/main" type="paragraph" rotatedBoundingBox="3888,14386 3630,12181 4685,12057 4943,14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1C19E-5634-490F-BE06-A0218A521D8E}" emma:medium="tactile" emma:mode="ink">
              <msink:context xmlns:msink="http://schemas.microsoft.com/ink/2010/main" type="line" rotatedBoundingBox="3888,14386 3630,12181 4685,12057 4943,14262"/>
            </emma:interpretation>
          </emma:emma>
        </inkml:annotationXML>
        <inkml:traceGroup>
          <inkml:annotationXML>
            <emma:emma xmlns:emma="http://www.w3.org/2003/04/emma" version="1.0">
              <emma:interpretation id="{E625590C-CBB1-474D-BA64-80E1A4E09DF4}" emma:medium="tactile" emma:mode="ink">
                <msink:context xmlns:msink="http://schemas.microsoft.com/ink/2010/main" type="inkWord" rotatedBoundingBox="3888,14386 3845,14016 4763,13908 4806,142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-3085-1403 312 0,'0'-11'112'0,"-8"11"-84"0,4-3-12 16,4 3 56-16,-4 0-44 15,0 0 76-15,4 0-56 0,0 0-8 16,0 0-24-1,-7 0 8-15,3 3-16 0,0 4 16 16,4 3-16-16,-4 15 68 16,4 5-44-16,0 19 32 15,-4-5-36-15,4 1 8 16,-4-7-20-16,4-4 8 16,-8-6-12-16,12-4 0 0,-8-7-4 15,4-3 36-15,0-4-20 16,0-10-84-16,4-3 32 15,4-1-588 1</inkml:trace>
          <inkml:trace contextRef="#ctx0" brushRef="#br0" timeOffset="3678.4434">-3163-1190 364 0,'-4'-4'132'0,"8"4"-100"0,-12-6-12 15,8 2 80-15,-3-3-60 0,-5 0 44 16,0 0-48-16,-7 1-20 16,-9 2-8-16,-10 1 8 15,-13 3-8-15,-11 3 24 0,-4 11-20 16,0-4 40-16,-7 7-28 15,-13 1 12-15,-3-5-20 16,8 1 64-16,11-3-48 16,12-5 32-16,19-2-36 15,15-4-8-15,20-7-12 16,16 4 4-16,15-4-8 16,8-4-72-16,3 8 36 15,-7-1-164-15,-4-6 112 0,-8 7-28 16,-11-1 68-16,-4-3-24 15,-8 0 36 1,-12 1 64-16,-11-1-16 16,-4 0 56-16,-4 3-40 15,-4 4 48-15,0 11-48 16,8-1 4-16,0 7-24 16,7 4 108-16,17 0-68 0,10-4-4 15,13 0-28-15,11-3 12 16,7-11-20-16,1 1 48 15,-4-4-32-15,-4-11-4 16,-12-9-16-16,1-4 20 16,-13-14-16-16,-14 7 4 15,-13-11-8-15,-15 5-316 0,-11 6 172 16</inkml:trace>
        </inkml:traceGroup>
        <inkml:traceGroup>
          <inkml:annotationXML>
            <emma:emma xmlns:emma="http://www.w3.org/2003/04/emma" version="1.0">
              <emma:interpretation id="{6544DBF9-7396-463C-9D68-028DEB34F1E7}" emma:medium="tactile" emma:mode="ink">
                <msink:context xmlns:msink="http://schemas.microsoft.com/ink/2010/main" type="inkWord" rotatedBoundingBox="3812,12479 3775,12164 4685,12057 4722,12373"/>
              </emma:interpretation>
            </emma:emma>
          </inkml:annotationXML>
          <inkml:trace contextRef="#ctx0" brushRef="#br0" timeOffset="-3975.8638">-3658-2952 540 0,'4'4'200'16,"-4"-11"-156"-16,-4 3-12 0,11 1 60 0,1 3-56 15,-8 0 76-15,8-4-64 16,-8 4 44-16,8-3-52 15,3 3 8-15,5-4-32 0,3 4 0 16,12-3-8-16,12 0 12 16,15-1-12-16,4-10 4 15,0 7-4-15,-8 1-8 16,-8-5 4-16,-11 4-4 16,-12 7 0-16,-3-6 0 15,-9 6 0-15,-11 0 0 16,-4 0 0-16,-3 6 0 15,-1-6 0-15,-4 7-12 16,8-7 8-16,1 0-296 16,3 0 164-16</inkml:trace>
          <inkml:trace contextRef="#ctx0" brushRef="#br0" timeOffset="4513.2753">-3891-3086 288 0,'20'-10'108'0,"-12"10"-84"0,-5-7-4 0,5 7 64 15,0 0-48-15,4-4 56 16,-5 4-52-16,1 0-12 15,-4 4-16-15,4-1 16 16,3 4-16-16,5 3-12 16,-5 1-4-16,-3-1-4 15,4 0 0-15,-5-6 16 16,1-1-4-16,-8-3 8 16,0-3-8-16,0-1-4 15,-8 1 4-15,-11-4 4 16,0 0-4-16,-1 0-28 0,-14 0 12 15,3 0 12-15,3 4 4 16,-6-4 40-16,10 0-20 16,1 0 40-16,12-3-36 15,3-4-16-15,8 1-4 16,8-1-8-16,-8 7 0 0,7 3-20 16,-7 11 12-16,-7 11-12 15,-1 9 8-15,8 11 8 16,-4 7 4-16,0-1 24 15,12-2-12-15,11-11 4 16,8-7-8-16,8-7 36 16,4-7-20-16,0-10 12 15,-1-14-20-15,-3-10 20 16,-19-7-24-16,-13-3-12 16,-14 0-4-16,-24 6-4 0,-19 11 0 15,-12 10-28-15,8 14 20 16,8 10 24-16,15 4-4 15,31 3-572 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46.2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98E773-29A4-4BAF-9CA4-44038D0FA7BA}" emma:medium="tactile" emma:mode="ink">
          <msink:context xmlns:msink="http://schemas.microsoft.com/ink/2010/main" type="writingRegion" rotatedBoundingBox="10500,12579 12974,12954 12866,13663 10393,13288"/>
        </emma:interpretation>
      </emma:emma>
    </inkml:annotationXML>
    <inkml:traceGroup>
      <inkml:annotationXML>
        <emma:emma xmlns:emma="http://www.w3.org/2003/04/emma" version="1.0">
          <emma:interpretation id="{7A8E1FAC-9FED-4337-ADCE-EAD691BCF22E}" emma:medium="tactile" emma:mode="ink">
            <msink:context xmlns:msink="http://schemas.microsoft.com/ink/2010/main" type="paragraph" rotatedBoundingBox="10500,12579 12974,12954 12866,13663 10393,13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EAAB6-40C5-4D71-9FA1-B11DCE95A2D9}" emma:medium="tactile" emma:mode="ink">
              <msink:context xmlns:msink="http://schemas.microsoft.com/ink/2010/main" type="line" rotatedBoundingBox="10500,12579 12974,12954 12866,13663 10393,13288"/>
            </emma:interpretation>
          </emma:emma>
        </inkml:annotationXML>
        <inkml:traceGroup>
          <inkml:annotationXML>
            <emma:emma xmlns:emma="http://www.w3.org/2003/04/emma" version="1.0">
              <emma:interpretation id="{EB59C7FD-323B-4C1D-9583-F2D164496DBE}" emma:medium="tactile" emma:mode="ink">
                <msink:context xmlns:msink="http://schemas.microsoft.com/ink/2010/main" type="inkWord" rotatedBoundingBox="10500,12579 12974,12954 12866,13663 10393,13288"/>
              </emma:interpretation>
            </emma:emma>
          </inkml:annotationXML>
          <inkml:trace contextRef="#ctx0" brushRef="#br0">2586-2236 352 0,'0'-7'132'0,"0"10"-104"0,0-3-8 15,0 0 68-15,0 0-52 16,0 0 68-16,0 0-64 0,0-3 72 16,0 3-64-16,0 0 64 15,0 0-64-15,0 0 8 0,0 0-32 16,0 0 12-16,0 0-20 15,0 0 28-15,0 0-28 16,-4 3-4-16,4-3-8 16,0 0 20-16,0 0-12 15,0 0 24-15,0 0-24 16,0 0 12-16,0 0-12 16,0 0 28-16,-8 4-24 0,8-4-4 15,0 0-8-15,0 0 48 16,0 0-28-16,0 0-12 15,0 0-4-15,12 0 24 16,-4 0-16-16,-1 0-12 16,5 0-8-16,3 0-16 15,5 0 12-15,-1 0 12 16,12 0 0-16,4 0 24 16,4 0-16-16,-1 3-20 15,-3-3 0-15,4 0 12 16,0 0 0-16,3 0-4 15,1 0 4-15,-8 0-4 16,3 0 0-16,-11 0-28 16,-7 0 16-16,-1 0 32 15,1 0-12-15,-13-7 8 16,5 7-8-16,-4 0 4 0,-1 0-8 16,5-3-12-16,7 0 16 15,5-1-8 1,-1 4 0-16,-4 4 4 15,8-4-172-15,-7 0 92 16,-1 6-348-16,-4-6 236 16</inkml:trace>
          <inkml:trace contextRef="#ctx0" brushRef="#br0" timeOffset="555.4779">3108-2398 436 0,'-11'4'160'0,"3"-8"-124"0,8-3-8 16,0 7 204-16,0 0-132 16,0 0 64-16,12-3-96 15,-5 3 56-15,1-4-68 16,-4 4 32-16,12 7-52 0,-5 0-36 16,9 3-4-16,7 1 0 0,0-4 4 15,8 3 0-15,-4 4 0 16,-4-1 16-16,-8-6-8 15,0-3 24-15,1 3-20 16,-5 0-12-16,-11-7-4 16,4 0 4-16,-8 0 0 15,0 6 8-15,0 1-4 16,-8 0-20-16,4 4 8 16,-11-5 12-16,3 8 0 15,-3-3-20-15,-9 2 8 16,-3 4 4-16,-8-6 4 0,-3 3 16 15,3 6-8-15,4-6 24 16,-4-7-20-16,16 3-32 16,-1-3 12-16,13 0-212 15,7-7 124-15,7 0-580 16,13 10 380 0,-1 4 92-16</inkml:trace>
          <inkml:trace contextRef="#ctx0" brushRef="#br0" timeOffset="2221.9701">3635-2425 352 0,'-4'3'132'0,"4"-6"-104"0,0 3-8 15,0 0 148-15,8-7-96 0,0 7 16 16,-1-7-52-16,5 0 52 15,3 0-48-15,-3 4 44 0,0-4-48 16,3 0 32-16,-3 7-36 16,7 0-8-16,0 0-16 15,-3 0 20-15,15-7-16 16,4 7 12-16,3 0-12 16,9-7-8-16,-1 7 0 15,-7-7 4-15,0 4-4 16,-4-1-12-16,-8 1 4 15,-8-4 20-15,4 4-8 0,-11-4 68 16,-12 7-44-16,0 0-4 16,-8 7-16-16,-3-1-20 15,3 1 4-15,0 0 20 16,4 4-8-16,-4-1-4 16,1 0 0-16,3-3-24 15,-4 0 12-15,0 3 4 16,8 4 4-16,-11 3 0 15,3 0 0-15,0 4 0 16,-11 0 0-16,7-1 0 16,5 1 0-16,-13 0-36 15,1-1 20-15,-1 1 32 16,-7 0-8-16,0 3 16 16,0 0-12-16,-4 0-8 15,4 3 0-15,0 1 12 0,0-4-8 16,8-3 4-16,-5-1-4 15,5-2-24-15,3-1 8 16,-3-4 4-16,8 1 4 16,-5 0-12-16,4 0 8 15,-3 0 20-15,3-4-8 16,-3-3 16-16,3 3-16 16,1-7-12-16,-5 1 0 15,5-1 4-15,3-3 0 16,0 0-12-16,4-7 8 15,4 7 20-15,4 0-8 16,4 0-20-16,0-3 4 0,-1 0 20 16,-3 3-4-16,4-4-28 15,3 4 8-15,-3-3 4 16,-8 3 8-16,8 0 0 16,-4-4 0-16,11 1 16 15,12 3-8-15,4-4 16 16,16-2-16-16,11 2-20 15,4 4 4-15,-12 0 12 16,4 0 0-16,-7 0-4 16,-12 0 4-16,-4-3 4 15,-12 3-4-15,-4-4 16 16,-11 1-12-16,-4-1-12 16,0 1 0-16,0-1 4 15,-4 1 0-15,-3 0-44 16,-1-1 24-16,8 1-380 0,-8-4 220 15</inkml:trace>
          <inkml:trace contextRef="#ctx0" brushRef="#br0" timeOffset="3138.4669">4177-2143 540 0,'-27'14'200'0,"27"-1"-156"0,-8 11-12 15,4-10 184-15,-4 7-124 0,1 6-28 16,7 4-40-16,-12 0 20 16,12-3-20-16,-8-1 64 0,8-3-48 15,0-3 36-15,-4-7-44 16,4 0-8-16,0-4-16 15,0-3 20-15,0-7-16 16,0 0-32-16,0 0 12 16,0-7-368-16,0 0 204 15</inkml:trace>
          <inkml:trace contextRef="#ctx0" brushRef="#br0" timeOffset="3708.98">4309-2123 384 0,'-12'7'140'0,"12"-7"-108"0,-8 17-8 16,8-3 92-16,0 3-68 15,-8 8 52-15,8 2-60 0,-3-3 40 16,-5 0-44 0,8-3 24-16,-8 3-32 0,8-10 16 0,0-4-24 15,0-3 16-15,0 0-20 16,0-7 8-16,8-7-12 16,0 0-16-16,-5 0 0 15,5-10 4-15,4 3 0 16,-4 4-56-16,-1-11 32 15,5 4 20-15,-4 3 4 16,3-3-16-16,9-4 8 16,-5 11 4-16,4-4 4 15,1 1 16-15,-1 6-8 0,-3 0 4 16,-5 0-4-16,1 3-16 16,3 4 4-16,-3 4 48 15,-4 3-24-15,3 3 24 16,-3 4-24-16,0 0 0 15,-4 3-12-15,-4 0 36 16,7 0-20-16,-7 0-24 16,-7 1 0-16,7-1 44 15,-4 0-24-15,-4-3 0 16,8-4-12-16,-8 0 20 16,8 1-16-16,0-11-260 15,0 0 136-15,0 0-532 16</inkml:trace>
          <inkml:trace contextRef="#ctx0" brushRef="#br0" timeOffset="4548.4925">4657-2057 572 0,'0'-7'208'0,"8"3"-160"0,-8 1-12 16,0 3 76-16,7-3-68 15,-3-1 8-15,-4 1-32 16,8-4 16-16,0 0-24 16,3 0 4-16,-3-3-8 0,4 3 12 15,-5 3-12-15,5 1 4 16,4 0-4-16,3-1-8 15,-7 4 4-15,-5 0 4 16,9 0-4-16,-12 0 68 16,3 0-40-16,5 4 16 0,-12-4-32 15,8 6 0-15,-1 1-8 16,-3 7 4-16,-4 0-8 16,0 0-4-16,0 3 4 15,-4 3-16-15,-3 1 8 16,-5 0 64-16,-3-1-32 15,-5 1-20-15,9-4-8 16,-5 0 0-16,5 1 0 16,-5-5-20-16,4-2 12 15,12-1 4-15,-7 0 4 16,3-3 0-16,4-7 0 0,0 7 16 16,0 0-8-16,0-7-20 15,0 7 4-15,-8 0-4 16,8-4 4-16,0-3 16 15,0 0-4-15,0 0 16 16,0 0-12-16,0 0-4 16,0 0 0-16,0 0-4 15,0 0 0-15,8 0-12 16,-4-3 8-16,3-1 20 16,-7 1-8-16,0-1-4 15,0 4 0-15,8-3 48 16,-4 0-28-16,12-1 16 15,-9 1-24-15,5-4 20 16,7 0-24-16,8 0-4 16,4 0-4-16,4 4 20 15,4-1-12-15,0 1-48 0,-5 6 20 16,-6 4-524-16,-9 3 296 16</inkml:trace>
          <inkml:trace contextRef="#ctx0" brushRef="#br0" timeOffset="2796.4988">4521-2336 676 0,'-34'-7'248'0,"26"11"-192"0,-4-4-16 0,4 3-436 0,5 11 208 16,-13-7-72-16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0.9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53A2EA-905C-4B67-9698-DC4CC7415AB6}" emma:medium="tactile" emma:mode="ink">
          <msink:context xmlns:msink="http://schemas.microsoft.com/ink/2010/main" type="inkDrawing" rotatedBoundingBox="10893,2527 11797,2429 11801,2468 10897,2566" shapeName="Other">
            <msink:destinationLink direction="with" ref="{0AE0B9E5-AE1F-4E15-A4F4-9D4EB0DA2704}"/>
          </msink:context>
        </emma:interpretation>
      </emma:emma>
    </inkml:annotationXML>
    <inkml:trace contextRef="#ctx0" brushRef="#br0">0 124 664 0,'42'-10'244'0,"-42"10"-188"0,81-11-16 0,-38 11 48 16,0-6-56-16,18-8 40 15,1 14-40-15,8-7 0 16,0 3-20-16,3-2 36 16,-7 6-24-16,-4-7 48 15,-12 7-40-15,-7-11 12 16,-8 4-28-16,-8-3 8 16,0 3-12-16,-4-6-384 15,0 2 200-15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18.0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9F2949-002B-400A-99C7-F59FF85D8690}" emma:medium="tactile" emma:mode="ink">
          <msink:context xmlns:msink="http://schemas.microsoft.com/ink/2010/main" type="writingRegion" rotatedBoundingBox="14570,10733 17879,10379 17994,11461 14685,11815"/>
        </emma:interpretation>
      </emma:emma>
    </inkml:annotationXML>
    <inkml:traceGroup>
      <inkml:annotationXML>
        <emma:emma xmlns:emma="http://www.w3.org/2003/04/emma" version="1.0">
          <emma:interpretation id="{9E855F33-E4A6-423A-A920-8242C996D53C}" emma:medium="tactile" emma:mode="ink">
            <msink:context xmlns:msink="http://schemas.microsoft.com/ink/2010/main" type="paragraph" rotatedBoundingBox="14570,10733 17879,10379 17994,11461 14685,11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236A6-ED5B-4EDA-920E-4840BD3FF98C}" emma:medium="tactile" emma:mode="ink">
              <msink:context xmlns:msink="http://schemas.microsoft.com/ink/2010/main" type="line" rotatedBoundingBox="14570,10733 17879,10379 17994,11461 14685,11815"/>
            </emma:interpretation>
          </emma:emma>
        </inkml:annotationXML>
        <inkml:traceGroup>
          <inkml:annotationXML>
            <emma:emma xmlns:emma="http://www.w3.org/2003/04/emma" version="1.0">
              <emma:interpretation id="{E993AA20-EE3D-4519-B15C-D8A29557974C}" emma:medium="tactile" emma:mode="ink">
                <msink:context xmlns:msink="http://schemas.microsoft.com/ink/2010/main" type="inkWord" rotatedBoundingBox="14570,10733 17879,10379 17994,11461 14685,11815"/>
              </emma:interpretation>
              <emma:one-of disjunction-type="recognition" id="oneOf0">
                <emma:interpretation id="interp0" emma:lang="" emma:confidence="0">
                  <emma:literal>2&gt;00</emma:literal>
                </emma:interpretation>
                <emma:interpretation id="interp1" emma:lang="" emma:confidence="0">
                  <emma:literal>2&gt;50</emma:literal>
                </emma:interpretation>
                <emma:interpretation id="interp2" emma:lang="" emma:confidence="0">
                  <emma:literal>2700</emma:literal>
                </emma:interpretation>
                <emma:interpretation id="interp3" emma:lang="" emma:confidence="0">
                  <emma:literal>2750</emma:literal>
                </emma:interpretation>
                <emma:interpretation id="interp4" emma:lang="" emma:confidence="0">
                  <emma:literal>270</emma:literal>
                </emma:interpretation>
              </emma:one-of>
            </emma:emma>
          </inkml:annotationXML>
          <inkml:trace contextRef="#ctx0" brushRef="#br0">6790-3953 696 0,'46'-4'256'0,"-46"4"-196"0,70-3-20 16,-39-7-4 0,0 3-28-16,19-17-4 15,1 3 0-15,14-20-4 16,-3 3 0-16,-4-21 16 0,0 11-8 0,-19-21 4 16,-4 18-4-16,-16-11 64 15,-3 14-40-15,-12-1 76 16,0 12-60-16,-8-5 0 15,4 11-28-15,-8 0 24 16,4 14-28-16,-4 3 12 16,1 7-16-16,-13 7 44 15,9 11-28-15,-16 9 20 16,7 5-28-16,-18 23 16 16,7 7-20-16,-4 27 64 15,11 4-48-15,5 0 48 16,11-10-44-16,8-7 16 15,8-14-32-15,11-7 16 16,5-7-20-16,7-10 64 16,4-6-48-16,7-12-276 15,-3 1 132-15</inkml:trace>
          <inkml:trace contextRef="#ctx0" brushRef="#br0" timeOffset="449.8923">7618-3967 528 0,'8'0'196'0,"-8"0"-152"0,12-7-12 0,-5 0-36 16,1 7-4-16,8-3 108 31,7 3-52-31,0 0 44 0,0 3-56 0,1 4 16 15,3 7-32-15,-12 3 8 16,-3 7-16-16,-16 7 44 16,0 7-28-16,-15 0 20 15,-1 0-28-15,-7-4 0 16,8-3-12-16,-8-14 20 16,4-6-16-16,-5-15 32 15,9 1-28-15,-4-18-4 16,11 4-8-16,1-11 4 15,11 8-4-15,3-4-48 16,5 6 28-16,8 1-32 16,-1 10 28-16,1 4 8 15,3 6 12-15,0 11 16 16,5 7-8-16,3 6 24 16,4 1-20-16,0 3 40 15,0-4-28-15,0-6-24 16,-4 0 0-16,-4-8-212 15,0-6 116-15</inkml:trace>
          <inkml:trace contextRef="#ctx0" brushRef="#br0" timeOffset="887.0691">8280-4094 548 0,'-19'-11'204'0,"19"11"-156"0,0-10-16 0,-4 3 124 16,4 7-92-16,4-7 88 16,4 4-88-16,11-7 20 15,4 6-48-15,31-3 56 16,8 4-52-16,20-4 28 16,-1 7-40-16,0-4-16 15,-11 8-8-15,-4-4 4 16,-8 0-4-16,-12 0-56 15,-3 3 28-15,-28 4-448 16,-3 0 260-16</inkml:trace>
          <inkml:trace contextRef="#ctx0" brushRef="#br0" timeOffset="1131.2148">8756-4376 592 0,'-15'-45'220'0,"15"45"-172"0,8-14-12 0,-1 11 32 15,13-4-44-15,-1 0 112 16,0 3-76-16,20 1-16 16,0 3-28-16,11 7-4 15,1 0-8-15,-13 17-12 16,-3 3 4-16,-19 11 72 16,-9 0-36-16,-22 7 136 15,-1-1-92-15,-18-2 16 16,3-1-52-16,-12 0-8 15,12-3-20-15,-4-7 0 16,12-7-4-16,0-3 20 16,7-4-16-16,5-3-20 15,7-4 0-15</inkml:trace>
          <inkml:trace contextRef="#ctx0" brushRef="#br0" timeOffset="1666.1139">9914-4401 880 0,'0'-44'328'0,"0"44"-256"0,4 10-16 16,-12-3-88 0,-4 7 8-16,-15 13 12 15,4 4 8-15,-19 0-16 0,7 7 12 0,-12 0 32 16,12-4-16-16,-7-10 44 15,15-6-28-15,-12-8 48 16,12-3-40-16,8-11 28 16,3-3-32-1,8-13-16-15,8-1-8 0,8-17-4 16,8 7 0-16,7-13-12 16,0 9 8-16,8-3-68 15,4 11 40-15,-8 3 4 16,4 7 16-16,-4 3-16 15,0 10 16-15,-4 1 24 16,-3 3-8-16,-1 10 96 16,4 1-52-16,-3 16 12 15,7 1-36-15,-8 13-20 16,8 0-8-16,-4 0 20 16,4 1-8-16,-3-11 24 15,3-7-20-15,-8-4 32 0,8-9-28 16,-15-15 4-1,-4 4-12-15,-8-17 36 16,7 0-20-16,-18-21-40 16,3 4 8-16,-8-11 8 15,9 7 4-15,-13 0 40 16,13 14-20-16,-1 3-48 16,4 11 12-16,-4 7-296 0,8 6 168 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6:09.7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1E83E8-C1C1-48DC-B6DA-47B638BE6041}" emma:medium="tactile" emma:mode="ink">
          <msink:context xmlns:msink="http://schemas.microsoft.com/ink/2010/main" type="writingRegion" rotatedBoundingBox="11210,15757 14993,15582 15037,16517 11254,16692"/>
        </emma:interpretation>
      </emma:emma>
    </inkml:annotationXML>
    <inkml:traceGroup>
      <inkml:annotationXML>
        <emma:emma xmlns:emma="http://www.w3.org/2003/04/emma" version="1.0">
          <emma:interpretation id="{CC9DEDFB-F825-4732-9CBF-9833D7B1E26B}" emma:medium="tactile" emma:mode="ink">
            <msink:context xmlns:msink="http://schemas.microsoft.com/ink/2010/main" type="paragraph" rotatedBoundingBox="11210,15757 14993,15582 15037,16517 11254,16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75811A-7A56-4CD5-8255-129727B8F5A3}" emma:medium="tactile" emma:mode="ink">
              <msink:context xmlns:msink="http://schemas.microsoft.com/ink/2010/main" type="line" rotatedBoundingBox="11210,15757 14993,15582 15037,16517 11254,16692"/>
            </emma:interpretation>
          </emma:emma>
        </inkml:annotationXML>
        <inkml:traceGroup>
          <inkml:annotationXML>
            <emma:emma xmlns:emma="http://www.w3.org/2003/04/emma" version="1.0">
              <emma:interpretation id="{06D0AA03-962F-4EC2-AB11-2F3AAE9C8CD0}" emma:medium="tactile" emma:mode="ink">
                <msink:context xmlns:msink="http://schemas.microsoft.com/ink/2010/main" type="inkWord" rotatedBoundingBox="11215,15854 12074,15815 12099,16364 11240,164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3496 520 540 0,'-8'45'200'0,"12"-18"-156"0,-4 8-12 0,-4-11 72 0,0 3-64 16,0 15 72-16,-4 6-64 15,-3 0 36-15,-5 10-48 16,1-16 8-16,-1 3-28 0,5-15 28 16,3-2-28-16,4-7 20 15,4-4-20-15,8-7-88 16,7-3 40-16</inkml:trace>
          <inkml:trace contextRef="#ctx0" brushRef="#br0" timeOffset="395.221">3786 809 592 0,'-19'-3'220'0,"22"-1"-172"0,-3 4-12 0,8 0 84 16,8-3-72-16,7 3 16 0,8 0-40 15,11 0 24-15,13 0-32 16,-5 0 12-16,-4-4-16 0,1 4-8 16,-5 0 0-16,-3-7-24 15,-8 7 12-15,-8 0 84 16,-7 0-44-16,-16 0 44 16,-4 4-44-16,-4 3 8 15,-3 0-24-15,3 0-52 16,4-4 20-16,-4 0-464 15</inkml:trace>
          <inkml:trace contextRef="#ctx0" brushRef="#br0" timeOffset="660.4757">4049 654 384 0,'-8'0'140'0,"8"4"-108"0,-11-4-8 0,11 7 172 16,0 3-112-16,-8 0 88 16,-4 14-100-16,12 4 8 15,-11 10-48-15,3 0-12 0,0 3-12 0,1-3 36 16,-1 3-20-16,0-10-68 15,4-4 24-15,4 1-660 16</inkml:trace>
        </inkml:traceGroup>
        <inkml:traceGroup>
          <inkml:annotationXML>
            <emma:emma xmlns:emma="http://www.w3.org/2003/04/emma" version="1.0">
              <emma:interpretation id="{FEE4CA9B-BD0E-43E6-900E-8870406F0A4D}" emma:medium="tactile" emma:mode="ink">
                <msink:context xmlns:msink="http://schemas.microsoft.com/ink/2010/main" type="inkWord" rotatedBoundingBox="12958,15676 13713,15641 13756,16576 13001,166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5.8344">5238 437 416 0,'-16'25'152'0,"16"-8"-116"0,-12 21-12 0,12-11 136 16,0 14-92-16,0-10 36 16,0 14-64-16,-7 7-4 15,7 10-24-15,-8 3 20 0,-4 4-20 16,1-14 24-16,-5-3-24 16,9-8 12-16,3-9-12 15,4-8-648 1</inkml:trace>
          <inkml:trace contextRef="#ctx0" brushRef="#br0" timeOffset="1133.209">5427 379 592 0,'16'-17'220'0,"7"10"-172"0,12-7-12 0,-12 11 68 0,16-1-64 15,11 1 8-15,0-1-28 16,1 1-28-16,-5-1 0 16,-7 1 40-16,-8 0-20 0,-12 3 60 15,-7 3-40-15,-8 7 48 16,-12 4-48-16,-4 3 12 16,-7 1-28-16,-4 2 20 15,-16 4-24-15,4-3-384 16,-4-7 204-16</inkml:trace>
          <inkml:trace contextRef="#ctx0" brushRef="#br0" timeOffset="1680.1709">5547 933 496 0,'-11'-17'184'0,"7"20"-140"0,0 1-16 16,-4 3 144-16,8 10-100 15,-8 3 0-15,5 4-48 16,-1 4 0-16,4 3-12 16,0-3 0-16,0-1-4 0,0-3 56 15,4-3-36-15,-1-4-28 16,-3-7-4-16,4 1 28 16,0-1-16-16,-4-3 44 15,0-7-28-15,8 3 76 0,11 1-56 16,4-1 24-16,16 1-40 15,4 2-16-15,3 1-8 16,-3 0 20-16,-1-3-12 16,-3-1-232-16,-4 1 116 15</inkml:trace>
        </inkml:traceGroup>
        <inkml:traceGroup>
          <inkml:annotationXML>
            <emma:emma xmlns:emma="http://www.w3.org/2003/04/emma" version="1.0">
              <emma:interpretation id="{961F8EC5-168F-4DDF-91CB-330CA5F7B2F3}" emma:medium="tactile" emma:mode="ink">
                <msink:context xmlns:msink="http://schemas.microsoft.com/ink/2010/main" type="inkWord" rotatedBoundingBox="14325,15771 15001,15739 15030,16377 14354,16408"/>
              </emma:interpretation>
            </emma:emma>
          </inkml:annotationXML>
          <inkml:trace contextRef="#ctx0" brushRef="#br0" timeOffset="2219.9902">6515 620 912 0,'-4'0'340'0,"16"7"-264"0,-4-4-24 16,3 4 36-16,8-3-60 16,24-1-20-16,7 0-8 15,12-3 52-15,4 0-28 0,-8 0 8 0,-7-3-20 16,-13 0 12-16,-7-8-16 15,-11-6 4-15,-9-4-4 16,-11-3-8-16,-11-3 4 16,-9-4 4-16,-7 0-4 15,-12 3-36-15,-7 11 16 16,0 10-40-16,-9 14 36 16,1 10-4-1,4 14 16-15,3 11 0 0,9 6 0 16,3-4 52-16,19 5-24 15,5 6 8-15,7 7-16 16,19 0 36-16,20-1-24 0,39-12 20 16,19-12-24-16,0-6 28 15,-4-3-32-15,3-25-296 16,13-3 152-16,-12-17-664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6:18.7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2A42D3-CCB6-4EE4-8667-43BC3533FE0C}" emma:medium="tactile" emma:mode="ink">
          <msink:context xmlns:msink="http://schemas.microsoft.com/ink/2010/main" type="inkDrawing" rotatedBoundingBox="10416,16887 19377,16893 19376,16995 10415,16990" semanticType="strikethrough" shapeName="Other">
            <msink:sourceLink direction="with" ref="{8584512B-AB8B-4A3B-BA95-639C94A5CC66}"/>
            <msink:sourceLink direction="with" ref="{5DBC9AFB-08B6-4DBB-9B55-DBB41920390C}"/>
            <msink:sourceLink direction="with" ref="{C19C0DCC-F38F-4B0C-94E8-95A8CA29D162}"/>
          </msink:context>
        </emma:interpretation>
      </emma:emma>
    </inkml:annotationXML>
    <inkml:trace contextRef="#ctx0" brushRef="#br0">0 62 444 0,'7'-14'164'0,"1"10"-124"0,4-9-16 0,-5 9 112 0,1-3-80 15,-4 0 84-15,0 4-80 16,0-4 40-16,0 7-60 16,-1-3 16-16,1-1-36 0,-4 4-16 15,8 4-8-15,4-1 4 16,3 4 0-16,5 0 16 15,3-4-8-15,0 8 32 16,4-4-24-16,0 3-12 16,4-3-8-16,-4-4 4 15,4 1 0-15,4-1 0 16,11-3 0-16,5 4-28 16,7-1 16-16,0 0 40 15,0 4-16-15,0-3 0 16,0 3-8-16,-4-1 12 15,1-6-8-15,6 0-12 0,17-3 0 16,11 0 28-16,4-1-12 16,-4-3-4-16,0 0-4 15,4 1-4-15,4 6 0 16,11 0 24-16,-11 0-12 16,-4 0-12-16,-8 3-4 15,0 4 4-15,8-4 0 16,11 1 0-16,-3-1 0 15,4-3 44-15,-12 4-24 16,-1-8-28-16,13-3 4 16,11 4-28-1,-8 3 20-15,1-4 32 0,-12 4-12 0,3 0 16 16,5 0-12-16,3 4-24 16,-7 6 4-16,-1-10 4 15,1 0 4-15,15 0 8 16,16-3-4-16,-8 6-36 15,-4 1 16-15,15-4 32 16,20-4-8-16,0 4 0 16,8 4-4-16,26-11-16 15,1 3 8-15,3 8 40 16,36-4-24-16,-28 3-28 16,12-3 8-16,-4-3-8 15,-8 3 8-15,8-4 0 16,4 8 0-16,-15-8-28 15,15-6 20-15,3 7 40 0,-18-4-12 16,19 0 24-16,-20 7-20 16,-30-4 0-16,-1-3-8 15,-23 7 20-15,-23-6-16 16,-27 2-4-16,-23 1-4 16,-24-8-4-16,-15 8 0 15,-27-1-396-15,-27 8 216 16,-16-8-404-1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6:05.93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8T17:33:15.596"/>
    </inkml:context>
  </inkml:definitions>
  <inkml:traceGroup>
    <inkml:annotationXML>
      <emma:emma xmlns:emma="http://www.w3.org/2003/04/emma" version="1.0">
        <emma:interpretation id="{198EE3F8-05D7-4705-BA75-832EFAE2536F}" emma:medium="tactile" emma:mode="ink">
          <msink:context xmlns:msink="http://schemas.microsoft.com/ink/2010/main" type="writingRegion" rotatedBoundingBox="4354,15051 17514,16093 17315,18614 4155,17571"/>
        </emma:interpretation>
      </emma:emma>
    </inkml:annotationXML>
    <inkml:traceGroup>
      <inkml:annotationXML>
        <emma:emma xmlns:emma="http://www.w3.org/2003/04/emma" version="1.0">
          <emma:interpretation id="{0C3AC41D-C58F-4F21-AAEC-E19B257F4EE2}" emma:medium="tactile" emma:mode="ink">
            <msink:context xmlns:msink="http://schemas.microsoft.com/ink/2010/main" type="paragraph" rotatedBoundingBox="4354,15051 17514,16093 17315,18614 4155,17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C0A5B3-98F2-41D1-8D65-6295BBE978C0}" emma:medium="tactile" emma:mode="ink">
              <msink:context xmlns:msink="http://schemas.microsoft.com/ink/2010/main" type="line" rotatedBoundingBox="4354,15051 17514,16093 17315,18614 4155,17571"/>
            </emma:interpretation>
          </emma:emma>
        </inkml:annotationXML>
        <inkml:traceGroup>
          <inkml:annotationXML>
            <emma:emma xmlns:emma="http://www.w3.org/2003/04/emma" version="1.0">
              <emma:interpretation id="{4525F49F-1FBF-4F2B-A985-CD2EA19BFBC8}" emma:medium="tactile" emma:mode="ink">
                <msink:context xmlns:msink="http://schemas.microsoft.com/ink/2010/main" type="inkWord" rotatedBoundingBox="4291,15844 7240,16077 7121,17577 4173,17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-2330 974 404 0,'-8'0'148'0,"8"0"-112"0,-4 0-12 16,4 0 56-16,-4 0-48 15,0 0 60-15,0 0-56 16,-3 7 20-16,3-7-36 16,-4 4 8-16,4 2-16 15,-4 1 20-15,1 11-20 0,-5-5-32 0,-4 1 12 16,9 3 20-16,-9 4-8 15,-7 3-8-15,-4-3 0 16,0 3 4-16,-8-4 0 16,4-2 24-16,4 2-12 15,-8 1 56-15,8 3-36 16,4 7-16-16,0 10-8 16,3 14 24-16,1 11-16 15,3-1 4-15,5 0-12 16,-9-3 12-16,9-7-12 15,-9 1 4-15,13-5-4 16,-1 1-8-16,-4-1 4 0,12-6-24 16,12-10 12-16,-4-1 56 15,3-7-24-15,1-13 16 16,3 3-24-16,1-10 20 16,-5-3-24-16,1-8-312 15,0-3 164-15,7 1-424 16</inkml:trace>
          <inkml:trace contextRef="#ctx0" brushRef="#br0" timeOffset="173.4708">-2555 1711 592 0,'0'-7'220'0,"0"3"-172"0,12-3-12 0,-5 7 232 16,9 0-152-16,-1-3 8 15,5-4-76-15,-1 4 8 16,4-4-28-16,4 0-16 0,4 3-8 16,8-2-368-16,4-1 200 15</inkml:trace>
          <inkml:trace contextRef="#ctx0" brushRef="#br0" timeOffset="725.9297">-2272 1804 592 0,'7'6'220'0,"-7"1"-172"0,20-7-12 15,-9 0 84-15,16 4-72 16,8-8 8-16,4 1-36 16,4-7 4-16,3-1-12 15,0-6 0-15,-3 0-4 0,-4-11 20 16,-8-3-16-16,0-7-4 16,-4-10-4-16,-8-7 12 15,0 0-8-15,-7 4-20 16,0 2 4-16,-1 8 4 15,1 7 4-15,0 3 8 0,-5 3-4 16,5 4 16 0,3 3-12-16,-11 4 16 0,4 7-16 15,0-4-4-15,-4 4 0 16,-4 0-16-16,3 3 8 16,-6 0 4-16,-5 3 0 15,-4 1 0-15,-3 3 0 16,7 7 0-16,-11 7 0 15,3-1 0 1,1 5 0-16,-1 2 16 0,1 11-8 0,-5 14 48 16,5 20-28-16,-1 11 4 15,9 0-20-15,3-8-8 16,0-2 0 0,8-8 12-16,4-13-8 0,-1-7 32 15,5-7-24-15,-4 0-48 16,-1-10 16-16,5-4-392 15,7-4 224-15,5 5-340 16</inkml:trace>
          <inkml:trace contextRef="#ctx0" brushRef="#br0" timeOffset="-2048.6273">-3596 1480 508 0,'-8'-10'188'0,"8"6"-148"0,-8 1-8 0,8 3 168 16,0 0-116-16,0 0 28 15,16 3-68-15,-5 1 36 16,9-1-48-16,14 1 4 0,13-4-24 15,11-4 36-15,0-3-24 16,4 0-4-16,-4 1-12 16,-11-8 20-16,-1 7-16 15,-19-3-4-15,-4 6-4 16,-3-6 12-16,-5 6-8 16,-7 4-12-16,-8 0 0 0,0 7-84 15,0 4 48-15,0 6-732 16</inkml:trace>
          <inkml:trace contextRef="#ctx0" brushRef="#br0" timeOffset="-2516.374">-3558 1053 496 0,'0'4'184'0,"0"-11"-140"0,-3 4-16 16,3 3 120-16,0-4-88 15,0 4 28-15,0 0-52 16,0-3 20-16,0-1-28 16,3 1 16-16,5-1-24 0,0 1-36 15,3-1 8-15,9-2 20 16,7-1-8-16,12 0 20 16,15 0-16-16,0-3-12 15,0 3 0-15,-3 0 12 16,-5 0-4-16,-7 4-4 15,-8 3 4-15,-8 0 4 16,-8 3-4-16,1-3 16 16,-4 3-12-16,-5 4 4 15,1-3-4-15,0 3 4 16,-1-1-8-16,1 1 8 0,0 0-8 16,0 4-4-16,-4-1 4 15,-4 7-4-15,-4-7 0 16,0 8 0-16,-8 6 0 15,1 3-12-15,-9 1 8 16,-3 3 28-16,-4 0-12 16,-8 7-20-16,-4 10 0 15,-11 14 12-15,0 6 0 16,-4-2-12-16,7-4 4 0,8-4-4 16,1-10 0-16,3-6 16 15,8-8-4-15,3-6 8 16,5-4-8-16,0-7-12 15,3-3 4-15,5 3 12 16,-1-7-4-16,0 1-12 16,9-4 4-16,-5-1-4 15,-4 1 0-15,8-3 44 16,-3-1-24-16,3-3-28 16,4 0 8-16,-4 4 8 15,0-4 4-15,4 0-12 16,0 0 4-16,0 0 12 15,8 6-4-15,7-2 40 16,5-4-20-16,3 0 20 16,8 0-24-16,11 0 16 15,9 0-20-15,3 3 0 0,-4 1-8 16,-3-1 4-16,-5 1-8 16,-11-4 8-16,-4 0-8 15,-7 0 8-15,-1 0-8 16,-7 0 16-16,-1-4-12 15,-3 4-100-15,0-3 48 16,-1-1-272-16,5 1 176 16</inkml:trace>
          <inkml:trace contextRef="#ctx0" brushRef="#br0" timeOffset="1101.9381">-1595 1838 508 0,'12'-3'188'0,"3"-1"-148"0,8 1-8 0,-3 3 184 16,3 0-124-16,0 3 52 15,0 4-84-15,1 0-36 16,-5 3-16-16,-7 1-8 0,-5 2 0 15,-7 8 24-15,-11-4-12 16,-9 0 4-16,-3 4-8 16,-4-4 4-16,4 0-8 15,3-3-12-15,9 0 4 0,7-4 12 16,16-3-4-16,11-7 24 16,12-3-16-16,3-1 24 15,5-3-24-15,-4-3-12 16,-4-4-4-16,-1 1-368 15,1-8 204-15,8 4-364 16</inkml:trace>
          <inkml:trace contextRef="#ctx0" brushRef="#br0" timeOffset="1416.7755">-956 740 520 0,'46'-10'192'0,"-15"10"-152"0,0 0-8 0,-11 7 132 16,3 7-96-16,0 17 68 15,0 13-76-15,4 25-8 16,-3 17-32-16,-5 0 16 0,-8 11-24 16,1 23 12-16,-12 4-12 0,-4-11 20 15,-11-13-20-15,-16-10 24 16,-27 3-24-16,-16 10-268 16,-7-14 140-16</inkml:trace>
        </inkml:traceGroup>
        <inkml:traceGroup>
          <inkml:annotationXML>
            <emma:emma xmlns:emma="http://www.w3.org/2003/04/emma" version="1.0">
              <emma:interpretation id="{12BFF454-47E7-4056-975E-07B2DC0D771B}" emma:medium="tactile" emma:mode="ink">
                <msink:context xmlns:msink="http://schemas.microsoft.com/ink/2010/main" type="inkWord" rotatedBoundingBox="7847,15327 8251,15359 8109,17146 7706,171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80.5822">-132 1786 808 0,'-11'0'300'0,"26"-3"-232"0,16 3-20 0,-8-4 88 15,20-6-84-15,27-4 24 16,15-6-44-16,0 9-144 15</inkml:trace>
          <inkml:trace contextRef="#ctx0" brushRef="#br0" timeOffset="1967.7411">12 1415 768 0,'0'-11'284'0,"11"5"-220"0,16-1-20 16,-7 0 76-16,14-4-76 16,9 5-8-16,7 2-24 15,-3 4-388-15,-12 14 204 16,-20 7-300-16</inkml:trace>
          <inkml:trace contextRef="#ctx1" brushRef="#br0">0 176 0,'0'0'16,"0"0"0,0 0-16,0 0 15,0 0 1,12-176 0</inkml:trace>
        </inkml:traceGroup>
        <inkml:traceGroup>
          <inkml:annotationXML>
            <emma:emma xmlns:emma="http://www.w3.org/2003/04/emma" version="1.0">
              <emma:interpretation id="{5A731556-E0B3-4607-920F-B0FBABF1613A}" emma:medium="tactile" emma:mode="ink">
                <msink:context xmlns:msink="http://schemas.microsoft.com/ink/2010/main" type="inkWord" rotatedBoundingBox="8929,16236 10004,16321 9901,17630 8825,175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69.956">1030 1542 976 0,'7'0'360'0,"9"0"-280"0,15-7-20 16,-4 7 56-16,27 0-76 15,27-3 0-15,16 3-24 0,4 7-108 16</inkml:trace>
          <inkml:trace contextRef="#ctx0" brushRef="#br0" timeOffset="2618.5537">1192 1129 756 0,'-23'-31'280'0,"27"24"-216"0,4-17-20 16,-1 10 40-16,5-3-56 15,23-7 24-15,11 3-32 16,16 4 0-16,12 4-12 15,-16 2-8-15,4 8 4 0,-16 3-32 16,-7 7 16-16,-8 0 24 0,-4 3-8 16,-12 7-8-16,-7 7 0 15,-8 11-4-15,-15 6 0 16,-5 7 0-16,-18 7 0 16,-9 17 16-1,-19 25-4-15,-3-4 16 0,7-4-12 16,0-10 4-16,8-13-4 15,7-11-52-15,9-4 28 16,7-9 28-16,11-11-4 16,12-4 28-16,1-10-24 15,14-3 4-15,13-7-8 16,11-4 36-16,15-3-20 0,16 0 32 16,-4 0-32-16,8 0 12 15,-12 7-20-15,-3-7-8 16,-9-3-4-16,-3-1-200 15,-16-3 108-15,0 1-308 16,-3-5 224 0,-13 4-256-16</inkml:trace>
          <inkml:trace contextRef="#ctx0" brushRef="#br0" timeOffset="3128.0948">1777 1972 652 0,'-39'11'244'0,"35"6"-192"0,-4 14-12 16,-7-11 128-16,3 11-100 15,1 4 36-15,7-1-64 16,4 1-4-16,11-5-24 16,9-2 20-16,7-11-20 0,16-3-84 15,11-4 40-15,4-6-124 16,0-8 92-16,-12 1-8 16,-11-7 44-16,-15-8 44 15,-20-9-8-15,-20-4 60 16,-15-4-36-16,-3 4 136 15,3 7-96-15,12 4 4 16,7 6-48-16,16 0-200 16,19 4 88-16,16 6-608 15</inkml:trace>
        </inkml:traceGroup>
        <inkml:traceGroup>
          <inkml:annotationXML>
            <emma:emma xmlns:emma="http://www.w3.org/2003/04/emma" version="1.0">
              <emma:interpretation id="{8584512B-AB8B-4A3B-BA95-639C94A5CC66}" emma:medium="tactile" emma:mode="ink">
                <msink:context xmlns:msink="http://schemas.microsoft.com/ink/2010/main" type="inkWord" rotatedBoundingBox="11111,17295 11262,17308 11220,17841 11069,17829">
                  <msink:destinationLink direction="with" ref="{F52A42D3-CCB6-4EE4-8667-43BC3533FE0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384.7665">3414 1979 520 0,'-7'4'192'0,"3"16"-152"0,-12 18-8 0,8-4 88 0,-3 18-72 16,-9 3-12-16,1 0-20 15,-12-3-16-15,4-11 4 16,4 4 12-16,7-11-8 0,9-3 24 15,7-7-20-15,7-7 40 16,9-6-28-16,7-4-180 16,4-7 84-16,8 10-440 15</inkml:trace>
        </inkml:traceGroup>
        <inkml:traceGroup>
          <inkml:annotationXML>
            <emma:emma xmlns:emma="http://www.w3.org/2003/04/emma" version="1.0">
              <emma:interpretation id="{5DBC9AFB-08B6-4DBB-9B55-DBB41920390C}" emma:medium="tactile" emma:mode="ink">
                <msink:context xmlns:msink="http://schemas.microsoft.com/ink/2010/main" type="inkWord" rotatedBoundingBox="11919,17244 13552,17374 13477,18310 11844,18180">
                  <msink:destinationLink direction="with" ref="{F52A42D3-CCB6-4EE4-8667-43BC3533FE0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565.1489">5377 2629 392 0,'-23'24'148'0,"23"1"-116"0,0 16-8 0,0-20 84 16,0 3-64-16,4 3 52 15,3 4-56-15,1-7-20 16,-4-3-12-16,0-1 8 16,0-6-8-16,-8-3 24 15,4 2-20-15,0-6 12 16,-4-7-12-16,0 7-24 16,4-3 4-16,-8-1 136 0,8-3-68 15,0 0 44-15,8 3-60 16,8 8 12-16,7-8-36 15,15 1 16-15,17-4-20 0,7 7 20 16,0-1-24-16</inkml:trace>
          <inkml:trace contextRef="#ctx0" brushRef="#br0" timeOffset="13609.3643">4034 2371 904 0,'19'-10'332'0,"0"10"-256"0,1-3-24 0,-1-1 52 15,0-3-68-15,16 4 4 16,4-1-24-16,7 1 16 15,1 6-20-15,-1 4-392 0,-7 4 208 16,0 6-428 0</inkml:trace>
          <inkml:trace contextRef="#ctx0" brushRef="#br0" timeOffset="14148.4345">5044 1993 404 0,'-27'3'148'0,"15"18"-112"0,-3 20-12 0,11-6 84 0,-4 16-64 15,-3 4 44-15,-5 0-52 16,1 4 0-16,-12 3-24 15,7-7 20 1,9 7-20-16,-9 7 4 0,5-4-8 16,-1-13 4-16,8-1-8 15,-3-16-100 1,22-8-404-16</inkml:trace>
          <inkml:trace contextRef="#ctx0" brushRef="#br0" timeOffset="13924.3356">5025 2093 540 0,'-20'-18'200'0,"32"15"-156"0,19 0-12 16,-12 3 60-16,12 0-56 16,8 0 12-16,7 0-28 15,9-4-12-15,14-3-4 16,5 7 4-16,-5 0-4 0,-10 7-4 15,-13 3 4-15,-11-10-4 16,-20 18 0-16,-15-1 60 16,-23 3-32-16,-8 5 8 15,-4-12-24-15,-3 5 20 0,7-5-20 16,0-2-356 0,11-1 188-16,9-10-260 15</inkml:trace>
        </inkml:traceGroup>
        <inkml:traceGroup>
          <inkml:annotationXML>
            <emma:emma xmlns:emma="http://www.w3.org/2003/04/emma" version="1.0">
              <emma:interpretation id="{C19C0DCC-F38F-4B0C-94E8-95A8CA29D162}" emma:medium="tactile" emma:mode="ink">
                <msink:context xmlns:msink="http://schemas.microsoft.com/ink/2010/main" type="inkWord" rotatedBoundingBox="14306,17004 17423,17250 17332,18394 14215,18147">
                  <msink:destinationLink direction="with" ref="{F52A42D3-CCB6-4EE4-8667-43BC3533FE0C}"/>
                </msink:context>
              </emma:interpretation>
            </emma:emma>
          </inkml:annotationXML>
          <inkml:trace contextRef="#ctx0" brushRef="#br0" timeOffset="15003.8105">6399 2416 600 0,'0'-3'224'0,"4"13"-176"0,4 0-12 0,3-6 124 16,12-1-96-16,8-3 8 16,8 7-44-16,11-4 0 15,1-3-16-15,-1 0 44 0,-4 0-28 0,-7 0 4 16,-12-10-20-16,-7 10 12 15,-9-10-16-15,-11 0-4 16,-11 3 0-16,-13-11-16 16,-10 8 8-16,-9 0-16 15,0-1 12-15,1 11-40 16,3 11 28-16,8 3-28 16,8 3 28-16,0 7 44 15,3 3-12-15,13 18 24 16,7 10-20-16,7 4 28 15,9-1-28-15,19-6 48 16,19-4-36-16,12-17 4 16,7 0-20-16,5-14-140 15,-13-13 72-15</inkml:trace>
          <inkml:trace contextRef="#ctx0" brushRef="#br0" timeOffset="15492.0441">7223 1983 476 0,'0'-18'176'0,"16"18"-136"0,15-10-12 0,-4 3 84 0,4 7-68 16,8 0 24-16,-4 14-36 15,-4 7-48-15,-8 16 8 16,-8 8 36-16,-11 0-16 0,-8 6 16 15,-11-9-16-15,-12-1-8 16,-8-10 0-16,-4-7-4 16,0 0 0-16,1-7 8 15,3-10-4-15,12 4 24 16,11-5-16-16,12-6 40 16,12 0-28-16,15 0-56 15,19 0 16-15,4 7 56 0,5-3-20 16,3-1-208-16,0 1 100 15,8 3-416 1</inkml:trace>
          <inkml:trace contextRef="#ctx0" brushRef="#br0" timeOffset="15682.5508">7924 2130 580 0,'-8'-3'216'15,"12"13"-168"-15,-8 18-12 0,4-7 4 0,0 9-28 16,0 1 40-16,0 7-28 16,-3-10 20-16,-5-1-24 15,-4-3 8-15,-3 4-16 0,-9-11 64 16,-7-3-44-16,-7-4-144 16,3-3 60-16,8 0-532 15</inkml:trace>
          <inkml:trace contextRef="#ctx0" brushRef="#br0" timeOffset="15803.3722">7920 1927 748 0,'16'-10'276'0,"-12"10"-216"0,3 4-16 15,5 2-12-15</inkml:trace>
          <inkml:trace contextRef="#ctx0" brushRef="#br0" timeOffset="17270.4173">8323 2678 176 0,'0'-28'64'0,"4"14"-48"0,0-13-8 16,-1 10 140-16,1-1-84 15,-8-6 36-15,12-3-60 16,-4-4 64-16,4-4-56 16,0 8-36-16,-1-18-8 15,1 0 20-15,-4-10-12 0,4 4 48 16,-1 3-32-16,5 3 40 15,4 7-40-15,-1 4-16 0,4 6-4 16,5 4-8 0,3 3 0-16,4 4 0 15,0 3 0-15,0 4-12 0,0 3 8 16,-4 0 20-16,-8 0-8 16,4 4-12 30,-7 3 0-46,-5 3 4 16,-7 8 0-16,-4 2 0 0,-8 5 0 0,-3 6 24 0,-9 0-12 16,1 3 24-16,-4-3-24 0,-4 4-4 0,4-7-4 0,-1-1 4 15,9-9-4-15,3 6-20 16,8-10 8-16,4 6-12 16,8-2 8-16,8 6-20 15,3 10 20-15,4 4 4 16,-3-3 8-16,-9-4 8 15,-3-7-4-15,-8 7 16 16,-8-10-12-16,-11 0-4 16,-8 0 0-16,-8-7-4 15,-12-4 0-15,1 4-12 16,3 0 8-16,9-7 12 16,6-7-4-16,9 0 16 15,15 0-12-15,12 4-64 0,11-4 28 16,8 0-60-16,12 0 52 15,8 7 24-15,-1-7 12 16,12 0-32-16,-11-7 16 16,-1 11 48-16,0-11-12 15,-7 4 88-15,0-14-60 16,0 7 12-16,-5-7-36 16,-6-11 48-16,2 1-40 15,5 3 20-15,-8-11-32 16,4-2 8-16,-11 6-16 15,7 0 12-15,-8 7-16 16,-3 7-20-16,-5 3 4 16,-3 4-4-16,-8 7 4 0,0 3 8 15,0 0 0-15,-8 0 16 16,-11 14-8-16,0 0 4 16,-8 3-4-16,-1 7-8 15,1 11 4-15,8 10 4 16,-8 3-4-16,11 0 24 15,1 14-16-15,15-6-48 16,8-8 20-16,3 4 92 16,16-14-40-16,0-4 40 15,4-3-44-15,-3-7-272 16,6-3 128-16</inkml:trace>
          <inkml:trace contextRef="#ctx0" brushRef="#br0" timeOffset="17601.2975">9329 2402 384 0,'0'-3'140'0,"4"-1"-108"0,12 4-8 0,-5 0 100 15,5 4-72-15,-5 3-12 16,1 0-24-16,0 3-4 0,-8 0-8 16,-4-3-4-1,-4 7 4-15,-4-4 12 0,0 1-8 0,-3-1 24 16,-5-3-20-16,8 0 32 16,4-4-28-16,4-3 20 15,12 4-20-15,7-4 20 16,9 0-24-16,6 0 24 15,5 0-24-15,0 13-612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6:12.7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8AFEA8-D88B-44ED-AF5C-09CFFF57D975}" emma:medium="tactile" emma:mode="ink">
          <msink:context xmlns:msink="http://schemas.microsoft.com/ink/2010/main" type="writingRegion" rotatedBoundingBox="15104,14577 22309,14960 22177,17445 14972,17063"/>
        </emma:interpretation>
      </emma:emma>
    </inkml:annotationXML>
    <inkml:traceGroup>
      <inkml:annotationXML>
        <emma:emma xmlns:emma="http://www.w3.org/2003/04/emma" version="1.0">
          <emma:interpretation id="{B52AD1CE-1437-4160-9C67-50D6FFCBBFC6}" emma:medium="tactile" emma:mode="ink">
            <msink:context xmlns:msink="http://schemas.microsoft.com/ink/2010/main" type="paragraph" rotatedBoundingBox="15104,14577 22309,14960 22246,16148 15041,15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FE7587-A7F6-4621-B7B0-1C5EEFB6BC08}" emma:medium="tactile" emma:mode="ink">
              <msink:context xmlns:msink="http://schemas.microsoft.com/ink/2010/main" type="line" rotatedBoundingBox="15104,14577 22309,14960 22246,16148 15041,15766"/>
            </emma:interpretation>
          </emma:emma>
        </inkml:annotationXML>
        <inkml:traceGroup>
          <inkml:annotationXML>
            <emma:emma xmlns:emma="http://www.w3.org/2003/04/emma" version="1.0">
              <emma:interpretation id="{3EA35006-A6E1-4360-874B-5CDF3FB48B0A}" emma:medium="tactile" emma:mode="ink">
                <msink:context xmlns:msink="http://schemas.microsoft.com/ink/2010/main" type="inkWord" rotatedBoundingBox="15104,14577 17514,14705 17451,15894 15041,157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7336-375 384 0,'4'-17'140'0,"-1"14"-108"0,5-4-8 16,0 7 120-16,7-4-84 0,5 4 36 15,3 4-56 1,4 3 4-16,0 3-28 0,0 0 8 16,-3 8-12-1,-5 2-8-15,-4 4 0 0,-15 4-4 0,-3 3 0 16,-13 0 24-16,-11 0-12 16,-12-4 24-16,-11-6-24 15,0-4 76-15,3-3-52 16,1-4 48-16,15-3-48 15,11 3 24-15,13-3-32 16,10 0 8-16,17-3-20 16,15 3 0-16,11 3-8 0,4 0 36 15,5 1-20-15,-5-1 4 16,0-3-16-16,-3 0-272 16,-5-1 144-16</inkml:trace>
          <inkml:trace contextRef="#ctx0" brushRef="#br0" timeOffset="257.6986">7943-364 444 0,'-3'14'164'0,"-1"-1"-124"0,-4 29-16 16,4-8 36-16,-4 21-40 0,-3 7 16 15,-12 0-20-15,-1 0 0 16,-3-7-8-16,0 3 4 16,-4-9-8-16,4-1-4 0,-4-14 4 15,4-10 116-15,0-10-64 16,4-14 16-16,3-10-48 16,5-11-136-16,7-6 60 15</inkml:trace>
          <inkml:trace contextRef="#ctx0" brushRef="#br0" timeOffset="409.1013">7963-550 984 0,'8'-4'368'0,"-12"11"-288"0,0 4-20 16,8-4 0-16,7-1-44 15,9 8-356-15,15 3 184 16,-5 11-452-16</inkml:trace>
          <inkml:trace contextRef="#ctx0" brushRef="#br0" timeOffset="1471.398">8114 482 540 0,'-4'4'200'0,"4"-4"-156"0,4 0-12 15,-4 0 44-15,0 0-48 16,4 0 76-16,11-4-56 15,-7-3 28-15,-4 0-44 16,0-3 16-16,3-7-28 0,1-4 0 16,0-6-12-16,4-8 4 0,-5-3-8 15,1-3 8-15,0-7-8 16,3 0 16-16,1-11-12 16,-4-13-20-16,-1-4 4 15,5-3 12-15,4 10 0 16,3 1-12-16,4 13 4 15,4 6 4-15,8 5 0 16,0 6-20-16,7 3 12 16,-3 4 20-16,0 4-4 15,0-1 16-15,-1 4-16 16,-3-3-12-16,-4 6 0 16,-8 0-4-1,1 8 0-15,-9-1 0 16,4 10 0-16,-11 4-20 15,-4 4 16-15,-4 10-4 16,8 6 8-16,-16 4-12 16,4 1 12-16,-4-1 32 15,-3 0-16-15,-12 0 36 0,-8 0-28 16,-8-7 4-16,-4 0-12 16,5-3 12-16,-1-7-12 15,8 0-4-15,8-4 0 0,7-3-156 16,12-3 84-16,4 3-52 15,16 3 72-15,7 4 8 16,4 7 24-16,4 10 12 16,0 14 4-16,-4 0-28 15,-7 10 16-15,-5-7 12 0,-7-6 4 16,-8-8 128-16,-12-3-68 16,-3-7 76-16,-9-3-80 15,-7-4 40-15,-3-6-60 16,-5-1-4-16,4-3-20 15,8-3-12-15,4-1 0 16,3-6 12-16,9 10-8 16,11 0-312-16,8 0 168 15,11 0-460 1</inkml:trace>
          <inkml:trace contextRef="#ctx0" brushRef="#br0" timeOffset="2447.5695">8764 90 612 0,'16'-10'228'0,"-1"3"-180"0,1-4-12 0,-1 1 60 16,8-7-60-16,8-11 4 15,8-9-24-15,11-12 16 16,5-9-20-16,-9-4 24 0,4 3-24 16,-3 1 12-16,-12 10-12 15,-8 0-8-15,-4-1 0 16,-11 1-24-16,-1 10 12 16,-3 7-24-16,0 11 20 0,-1 3 4 15,-7 6 8 1,-7 4-36-1,7 4 20-15,0 6 4 0,-8 4 12 16,0 0 0-16,-3 3 0 16,-1 8 8-16,-7-5-4 15,-5 11 32-15,1 1-20 0,-4 6 64 16,0 10-44-16,-4 14-8 16,12 14-16-16,-1 0 16 15,9-4-16-15,7-10-12 16,4-3-4-16,4-18 56 15,11-3-28-15,8-4 24 16,12-9-28-16,4-5-124 16,0-2 56-16</inkml:trace>
          <inkml:trace contextRef="#ctx0" brushRef="#br0" timeOffset="3873.7395">9430 135 340 0,'0'-7'128'0,"-8"10"-100"0,-3-6-8 0,11-1 140 16,-4 1-92-16,4-1 88 15,0 1-92-15,0-4 4 16,4 4-44-16,3-4-4 16,5 3-12-16,3 1 20 0,5 0-16 15,3 6-20-15,-4 4 0 16,-7 7 20-16,-8 3-4 16,-8 7 16-16,-4 3-16 15,-7 1 4-15,-5 3-4 16,-3 0 20-16,0-7-16 0,4-10-20 15,3 3 0-15,12-10 48 16,4-7-20-16,8 7-8 16,8-7-8-16,7 3-4 15,12 4 0-15,11 0-144 16,0 7 80-16,1 3-528 16</inkml:trace>
        </inkml:traceGroup>
        <inkml:traceGroup>
          <inkml:annotationXML>
            <emma:emma xmlns:emma="http://www.w3.org/2003/04/emma" version="1.0">
              <emma:interpretation id="{948BAB00-CD55-4A2E-8425-9CC1F2F8A81C}" emma:medium="tactile" emma:mode="ink">
                <msink:context xmlns:msink="http://schemas.microsoft.com/ink/2010/main" type="inkWord" rotatedBoundingBox="20189,14858 21480,14926 21429,15893 20138,158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783.3423">12449-388 560 0,'-7'-11'208'0,"3"11"-164"0,4 0-8 0,0 0 76 16,-4 11-68-16,0 13 8 15,4 14-32-15,-11 17-20 16,3 13-4-16,0 1 28 0,-11 0-12 16,3-4 12-16,5-9-12 15,-9 2-16-15,5-3 0 16,3-7 12-16,4-6-4 16,8-11 8-16,0-11-8 15,8-6-548-15,11-11 296 16,9-6 12-16</inkml:trace>
          <inkml:trace contextRef="#ctx0" brushRef="#br0" timeOffset="13528.6657">12484-402 488 0,'12'-14'180'0,"0"7"-140"16,3-3-12-16,4 6 56 0,1-2-52 15,7-1 4-15,4 3-20 16,8 4 40-16,7 7-28 16,-3 7 4-16,-5 10-20 0,-7 7 28 15,-11 7-24-15,-5 0 20 16,-11 0-20-16,-8-8 20 16,-8 1-24-16,-3-3 32 15,-16-4-28-15,4-14-384 16</inkml:trace>
          <inkml:trace contextRef="#ctx0" brushRef="#br0" timeOffset="13994.9047">12717 152 416 0,'-20'7'152'0,"12"10"-116"0,-3 14-12 16,3-14 100-16,0 11-72 15,5 6-20-15,-5 4-20 16,8 0 12-16,8-4-12 16,3-6-4-16,8-1-4 0,9-10-4 15,3 1 0-15,7-1 52 16,5-3-28-16,-1-4-240 16</inkml:trace>
          <inkml:trace contextRef="#ctx0" brushRef="#br0" timeOffset="14237.9156">13379 14 964 0,'-47'-34'360'0,"55"34"-280"0,3-7-24 16,5 4-28-16,15-1-28 16,4 1 8-16,11 6-4 15,-7 1-356-15,7 2 196 16,1 8-408-16</inkml:trace>
          <inkml:trace contextRef="#ctx0" brushRef="#br0" timeOffset="14388.8704">13398 97 800 0,'8'7'296'0,"11"-7"-232"0,27 10-16 16,-15-3-16-16</inkml:trace>
          <inkml:trace contextRef="#ctx0" brushRef="#br0" timeOffset="15764.1727">13274 444 508 0,'-19'-7'188'0,"15"1"-148"0,0 6-8 0,4 0 80 16,0-7-68-16,0 3 68 15,0 4-60-15,0-3 40 16,4-1-52-16,0 1 24 0,0 0-36 16,-4 3 52-16,0 0-44 15,7 3 0-15,5 4-20 16,3 0 24-16,9 3-24 15,3-3 4-15,4 3-12 16,4-3 12-16,-1 0-12 16,-7 0 24-16,-3-4-20 0,-5 1 24 15,-7-1-24-15,-5-3 4 16,1-3-8-16,-12 6-376 16,-3 8 200-16,-5-11-496 15</inkml:trace>
        </inkml:traceGroup>
        <inkml:traceGroup>
          <inkml:annotationXML>
            <emma:emma xmlns:emma="http://www.w3.org/2003/04/emma" version="1.0">
              <emma:interpretation id="{E2C0EA3F-786A-4A83-A7FF-0E7A7F6D4BB4}" emma:medium="tactile" emma:mode="ink">
                <msink:context xmlns:msink="http://schemas.microsoft.com/ink/2010/main" type="inkWord" rotatedBoundingBox="21970,15320 22289,15337 22281,15488 21962,15471"/>
              </emma:interpretation>
            </emma:emma>
          </inkml:annotationXML>
          <inkml:trace contextRef="#ctx0" brushRef="#br0" timeOffset="14637.6803">14315 28 560 0,'-38'-21'208'0,"18"18"-164"0,-7-4-8 0,8 7 260 16,-1 3-168-16,-3 8 44 16,0 3-100-16,4 6-20 15,11 1-32-15,16 3-12 0,11-3-4 0,4-4 48 16,12-3-28-16,12-8 16 15,-1-2-24 1,0-8-184-16,-7-2 92 0,-4-1 0 16,-16-11 48-16,-19 5 12 15,-15-4 8-15,-8 3 8 16,-4-7 0-16,-8 0-44 16,8 8 24-16,15 2-608 15</inkml:trace>
        </inkml:traceGroup>
      </inkml:traceGroup>
    </inkml:traceGroup>
    <inkml:traceGroup>
      <inkml:annotationXML>
        <emma:emma xmlns:emma="http://www.w3.org/2003/04/emma" version="1.0">
          <emma:interpretation id="{B4060CD4-8436-4EDC-8FF1-AD4736306F3D}" emma:medium="tactile" emma:mode="ink">
            <msink:context xmlns:msink="http://schemas.microsoft.com/ink/2010/main" type="paragraph" rotatedBoundingBox="19814,16310 21632,16736 21434,17578 19617,171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B61944-E0FD-4CD6-B535-A8F8D6436C2A}" emma:medium="tactile" emma:mode="ink">
              <msink:context xmlns:msink="http://schemas.microsoft.com/ink/2010/main" type="inkBullet" rotatedBoundingBox="19743,16614 20306,16746 20211,17154 19647,17022"/>
            </emma:interpretation>
            <emma:one-of disjunction-type="recognition" id="oneOf2">
              <emma:interpretation id="interp2" emma:lang="" emma:confidence="0">
                <emma:literal>→</emma:literal>
              </emma:interpretation>
            </emma:one-of>
          </emma:emma>
        </inkml:annotationXML>
        <inkml:trace contextRef="#ctx0" brushRef="#br0" timeOffset="18558.1098">11818 1611 508 0,'4'0'188'0,"-4"-4"-148"0,0 1-8 0,0 3 16 0,0 0-32 15,0 0 56 1,8 3-40-16,0-3 20 0,3 0-32 15,9 0 16-15,15-3-20 0,3-4 8 16,13 0-12-16,3 0 0 16,-8 4-4-16,-3-1 12 31,-4 4-12-31,-12 0-4 0,-4 0 0 16,-8-3 28-16,-3-4-16 0,-8 7 12 15,0-3-16-15,0 3-16 16,3 0 0-16,1-4-368 15,4 4 204 1,3-7-232-16</inkml:trace>
        <inkml:trace contextRef="#ctx0" brushRef="#br0" timeOffset="18933.1073">12175 1394 372 0,'23'-10'140'0,"-15"6"-112"0,11 1-4 0,-11 3 172 16,-1-4-112-16,1 4 52 15,0 0-76-15,4 0-28 16,-1 4-20-16,1 3 24 0,7 0-20 0,0 0-12 16,5 3-8-16,-5 0 12 15,0 0-4-15,-7 1 8 16,4-1-8-16,-5 0 40 15,-3 1-20-15,-8-1 48 16,0 11-40-16,-8 3 36 16,-3 10-36-16,-5 1-20 15,4 3-4-15,-7-1 0 16,11-2-4-16,1-4 24 16,-1-4-16-16,4-10 12 15,-4 4-12-15,8-11 28 16,8 1-24-16,-8-11-172 15,0 0 84-15,12-4-372 16</inkml:trace>
      </inkml:traceGroup>
      <inkml:traceGroup>
        <inkml:annotationXML>
          <emma:emma xmlns:emma="http://www.w3.org/2003/04/emma" version="1.0">
            <emma:interpretation id="{743F30A4-8988-48F9-BA03-8691146C022B}" emma:medium="tactile" emma:mode="ink">
              <msink:context xmlns:msink="http://schemas.microsoft.com/ink/2010/main" type="line" rotatedBoundingBox="20680,16513 21632,16736 21434,17578 20483,17355"/>
            </emma:interpretation>
          </emma:emma>
        </inkml:annotationXML>
        <inkml:traceGroup>
          <inkml:annotationXML>
            <emma:emma xmlns:emma="http://www.w3.org/2003/04/emma" version="1.0">
              <emma:interpretation id="{27206EED-27EC-47C6-9097-B6CD75C1553C}" emma:medium="tactile" emma:mode="ink">
                <msink:context xmlns:msink="http://schemas.microsoft.com/ink/2010/main" type="inkWord" rotatedBoundingBox="20612,16805 20941,16883 20813,17433 20483,17355"/>
              </emma:interpretation>
              <emma:one-of disjunction-type="recognition" id="oneOf3"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h</emma:literal>
                </emma:interpretation>
                <emma:interpretation id="interp7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2076.0263">13011 1535 248 0,'-4'21'92'0,"4"-4"-72"0,-4-7-4 0,4 8 80 16,0-1-56-16,-4 0 16 0,0-3-32 16,0 3-20-16,-3 4-8 15,-1-1 20-15,4 1-8 16,0-4-20-16,-4 0 4 16,1-3 4-16,-1 3 4 15,0-3 16-15,4 0-8 16,-3-4-12-16,-1-3 0 15,4 7-4-15,-4-4 0 16,1 0 32-16,-1 4-12 16,0-7-32-16,-4 3 12 15,5-3 80-15,-1 4-40 16,0-1 0-16,0-3-20 16,1 0-28-16,-5-4 8 15,0 7 20-15,5-3-4 16,-1 0 48-16,0 0-28 15,1-3 4-15,3 2-20 0,-4-2-16 16,8-1 0-16,-4 1 28 16,4-4-12-16,0 0 12 0,0 0-12 15,-4 3-8-15,4-3 0 16,-11 4 4 0,7-1-12-16,-4-3 0 15,0 0 72-15,0 0-36 16,1 0-12-16,3 0-12 15,-4 0 8-15,8 0-8 16,0 0-4-16,-4 0 0 0,0 3-4 16,0 1 0-16,-3-1 0 15,-1 1 0 1,-4-1-20-16,5-3 12 16,3 0 20-16,-4 0-4 0,0 0 40 15,8 0-24-15,0 0-12 16,0 0-8-16,0-3-4 15,12-1 0-15,-4 1 24 16,-1-1-12-16,1 1 4 16,-4 0-8-16,4-1 4 15,3 1-8-15,-3-1 8 16,11 1-8-16,-3-1-4 16,11-2 4-16,4 6-16 15,8-4 8-15,3 4 48 16,9 0-24-16,14 10-740 15</inkml:trace>
        </inkml:traceGroup>
        <inkml:traceGroup>
          <inkml:annotationXML>
            <emma:emma xmlns:emma="http://www.w3.org/2003/04/emma" version="1.0">
              <emma:interpretation id="{36D88DCD-31FC-47A2-95A7-D884341FC52D}" emma:medium="tactile" emma:mode="ink">
                <msink:context xmlns:msink="http://schemas.microsoft.com/ink/2010/main" type="inkWord" rotatedBoundingBox="20743,16528 21632,16736 21480,17384 20591,171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671.0699">12864 1669 592 0,'-31'-27'220'0,"38"27"-172"0,13 0-12 16,-5 0 24-16,9 0-40 15,3 0 96-15,0 0-64 16,4 0-16-16,4 7-20 16,-1 3 28-16,1-7-20 0,-4 4-40 15,-4 0 8-15,0 0-448 16,12 3 248-1,-8 8-132-15</inkml:trace>
          <inkml:trace contextRef="#ctx0" brushRef="#br0" timeOffset="19426.9467">12868 1312 600 0,'11'-14'224'0,"1"14"-176"0,11-7-12 0,-11 3 60 15,7 4-60-15,0-3 4 16,5 0-24-16,3-4-12 16,4 3 0-16,3 1-4 0,-3 3 0 15,-3 0 0-15,-5 0 0 0,-4 0 8 16,-3 3-4-1,-9 1-12-15,-7 3 4 0,-4-1 84 16,-11 8-48-16,0 10-8 16,-9 11-16-16,1 23 24 15,-4 4-16-15,4 10-12 16,3-3-8-16,5-17 20 16,3-4-8-16,1-7 16 15,-1-6-16-15,4-4-4 16,4-7 0-16,1-7 12 15,-1 4-8-15,4-15 16 16,0 1-16-16,0-7 4 16,0 0-4-16,11 4-32 15,5-4 12-15,7 0 24 0,8-4-8 16,4 1 0-16,7-1 0 16,1 1-172-16,3 0 92 15,-7-1-148-15,-4 1 132 16,-4-1-248-1,-4 1 192-15,-11 6-72 16</inkml:trace>
          <inkml:trace contextRef="#ctx0" brushRef="#br0" timeOffset="20179.4237">13475 1890 436 0,'0'-4'160'0,"-4"1"-124"0,4-1-8 15,0 4 116-15,-3 0-84 16,-1 0 28-16,-4 4-52 16,0 3 12-16,4 3-28 15,0 4-8-15,8 6-8 0,4 1 28 16,4 0-16-16,3-1 20 15,5-3-20-15,3-3 0 16,0-7-8-16,4-3-8 16,0-8 4-16,-4-6-60 15,-7-4 32-15,-8-3 12 16,-8-4 8-16,-4-3-24 16,-8 14 16-16,-3-11 32 0,-5 11-12 15,5-4 8-15,-1 7-8 16,5 4-208-1,7 6 108-15,8 11-368 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4:16.3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150DA0-B571-44B2-ACA6-6001E2222388}" emma:medium="tactile" emma:mode="ink">
          <msink:context xmlns:msink="http://schemas.microsoft.com/ink/2010/main" type="writingRegion" rotatedBoundingBox="21776,12691 23660,12569 23691,13047 21807,13169"/>
        </emma:interpretation>
      </emma:emma>
    </inkml:annotationXML>
    <inkml:traceGroup>
      <inkml:annotationXML>
        <emma:emma xmlns:emma="http://www.w3.org/2003/04/emma" version="1.0">
          <emma:interpretation id="{F1BA8452-2FCD-468A-A222-E071FA0C9001}" emma:medium="tactile" emma:mode="ink">
            <msink:context xmlns:msink="http://schemas.microsoft.com/ink/2010/main" type="paragraph" rotatedBoundingBox="21776,12691 23660,12569 23691,13047 21807,1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BC188-0B70-4147-A4DA-A93E58AB72DC}" emma:medium="tactile" emma:mode="ink">
              <msink:context xmlns:msink="http://schemas.microsoft.com/ink/2010/main" type="inkBullet" rotatedBoundingBox="21776,12691 22555,12641 22587,13119 21807,13169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13963-2305 528 0,'-15'-14'196'0,"18"11"-152"0,-6-8-12 16,3 8 80-16,0-4-68 15,0 0 96-15,0 0-80 16,3 1 60-16,1 2-68 16,0 1-4-16,0-1-28 0,4 1 32 15,7 3-28-15,5 0-12 16,7 0-8-16,11 0 40 15,5 3-24-15,11-6 8 16,16-1-16-16,7 4-16 0,9 0 0 16,-13 0 40-16,-11 0-24 15,-8-3-8-15,-11-4-8 16,-12 4 12-16,-8-1-4 16,-15 1-72-1,-8-1-420-15,-4 8 260 16,-15-4-272-1</inkml:trace>
        <inkml:trace contextRef="#ctx0" brushRef="#br0" timeOffset="299.8422">14284-2646 632 0,'-19'-13'236'0,"19"13"-184"15,0 6-16-15,0-6 52 0,19 7-56 16,5 4 84-16,14-1-64 15,13 4 0-15,11 0-32 16,-8-1 4-16,4 11-12 0,-12-3 0 16,-7 0-4-16,-8-4 12 15,-8 4-12-15,-11 3 32 16,-12 3-24-16,-4 4 48 16,-12-7-36-16,-7 4 4 15,-12-1-20-15,4-3 20 16,-3-3-20-16,3 0 24 15,7-4-24-15,9 0-20 16,3-3 0-16,8-4-164 16,4-10 96-16,16 0-436 15</inkml:trace>
      </inkml:traceGroup>
      <inkml:traceGroup>
        <inkml:annotationXML>
          <emma:emma xmlns:emma="http://www.w3.org/2003/04/emma" version="1.0">
            <emma:interpretation id="{5E64DB0B-35F5-422A-9D1E-F66D11CEF19F}" emma:medium="tactile" emma:mode="ink">
              <msink:context xmlns:msink="http://schemas.microsoft.com/ink/2010/main" type="line" rotatedBoundingBox="22789,12642 23661,12585 23690,13031 22818,13088"/>
            </emma:interpretation>
          </emma:emma>
        </inkml:annotationXML>
        <inkml:traceGroup>
          <inkml:annotationXML>
            <emma:emma xmlns:emma="http://www.w3.org/2003/04/emma" version="1.0">
              <emma:interpretation id="{7B02D078-848D-4BDD-9643-0FA99B4816B2}" emma:medium="tactile" emma:mode="ink">
                <msink:context xmlns:msink="http://schemas.microsoft.com/ink/2010/main" type="inkWord" rotatedBoundingBox="22789,12642 23661,12585 23690,13031 22818,13088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810.1542">15473-2563 624 0,'-12'3'228'0,"-3"8"-176"0,-12 13-16 0,15-4 60 0,-15 5-60 16,-12 5 24-16,0-2-40 15,-11 0 0-15,-8-4-12 16,-4-7 20-16,12-7-16 0,3-3 12 15,9-7-12-15,14-7 0 16,13-7-4-16,15-6-24 16,15-8 8-16,12-3-12 15,15-7 8-15,-3 4-8 16,7 3 8-16,-7 4-8 16,7 6 8-16,-15 7 8 15,-8 7 4-15,-7 7-12 16,-1 11 8-16,-11 6 84 15,3 10-48-15,1 4 28 16,-4 4-40-16,11 2 0 16,4 1-12-16,20-7-8 15,11-3 4-15,12-8-4 0,-4 1 0 16,-4-4-100-16,-8-17 56 16,-11 0 36-16,-16-13 8 15,-11-5-4-15,-12-19 0 16,-12-15 84-16,-15-3-48 15,-19-7 52-15,11 0-48 16,-4 17 0-16,20 7-24 16,3 14-68-16,12 7 28 15,8 3-340-15,12 28 204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11.9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60A5C9-C9B0-4D32-BA9E-0139668D6194}" emma:medium="tactile" emma:mode="ink">
          <msink:context xmlns:msink="http://schemas.microsoft.com/ink/2010/main" type="inkDrawing" rotatedBoundingBox="7897,2745 11903,2608 11920,3105 7914,3243" semanticType="callout" shapeName="Other"/>
        </emma:interpretation>
      </emma:emma>
    </inkml:annotationXML>
    <inkml:trace contextRef="#ctx0" brushRef="#br0">383 214 456 0,'-11'-14'168'0,"-5"14"-128"0,5-7-16 15,11 4 124 1,0 3-88-16,-8-4 52 15,4 4-64-15,-4-3 44 16,0 6-52-16,8-3-4 16,0 0-20-16,-3 0-12 15,6 4 0-15,-3-1 40 16,8 4-24-16,4 0 8 16,7 3-16-16,28-10 0 0,7 0-4 15,66-14-8-15,8 1 4 0,92-15 4 16,5 4-4-16,65-7-4 15,-23 14 4-15,27-7 4 16,-38 6-4-16,15 5 8 16,-50 6-8-16,-5 0 68 15,-38 0-40-15,-11 0 32 16,-32 7-36-16,-15-7 0 16,-23 14-16-16,-16-10 0 15,-19 6-4-15,-11 1-8 16,-9 3 4-16,-11-4 12 15,-8 4-8-15,-7-4-4 16,-1 1 0-16,-7-1-4 16,0 4 0-16,-12 0 0 15,4 3 0-15,-8 11-12 16,4 3 8-16,-3 14-4 16,7 0 0-16,-4 6 8 15,4-2 0-15,-4-4 8 16,8-7-4-16,-4-7 8 15,0-4-8-15,0-3 24 16,4-10-16-16,-8-7 12 16,4 7-12-16,-8-14 20 15,4 7-20-15,-7-7-32 16,-1 1 12-16,-7-5-16 0,7 4 12 0,-11 7-8 16,0 0 8-16,-16 0 0 15,8 0 4-15,-16 7 24 16,5 0-8-16,-12-3-12 15,11 2 0-15,-19-6 4 16,8 0 0-16,-31 4-28 16,3-4 16-16,-18 0 12 15,7 10 4-15,-19-3-28 16,19 3 12-16,-31 1 12 16,15-1 4-16,-18 0-20 15,18 4 8-15,-38 3 12 16,12-3 0-16,-24 0-12 15,24 0 4-15,-28-4 4 16,24 0 0-16,-28 4 24 16,24-7-12-16,-16-4-12 15,24 4-4-15,3-7 20 16,28 0-8-16,-16-7-20 16,30 4 4-16,-18-7 4 15,27-1 4-15,0 1 0 16,22 0 0-16,5-8 0 15,16 5 0-15,7-4-12 16,19 6 8-16,-7-6 12 16,11 7-4-16,0-4-20 15,4 4 8-15,-4 3 4 16,8 3 4-16,-7-3 16 0,7 7-8 16,-8-7-20-16,8 7 4 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13.3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A6D041-E7BD-4F2F-B702-9F71891BC324}" emma:medium="tactile" emma:mode="ink">
          <msink:context xmlns:msink="http://schemas.microsoft.com/ink/2010/main" type="inkDrawing" rotatedBoundingBox="12619,2648 17399,2425 17403,2491 12622,2713" shapeName="Other"/>
        </emma:interpretation>
      </emma:emma>
    </inkml:annotationXML>
    <inkml:trace contextRef="#ctx0" brushRef="#br0">-4 229 664 0,'0'-6'244'0,"0"6"-188"0,0-7-16 0,0 3 120 15,8 8-96-15,0-8 28 16,11 1-56-16,20-4-24 16,-1 3-4-16,36-2 0 15,-1 2-4-15,59-10 8 16,-4 14-8-16,85-17 32 16,0 7-20-16,73-11 76 15,-19 4-56-15,70-4 12 16,-47 11-28-16,47-4 16 15,-39 4-24 1,16 0-4-16,-51 3-4 0,8-10 56 16,-47 10-32-16,-11-4-4 15,-42 11-12-15,-13-3 0 16,-41 3-8-16,-13 0 24 16,-19 3-16-16,-23 1-240 15,-23 6 120-15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14.1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9FC9A1-D01D-4722-9F83-53E95588ED8E}" emma:medium="tactile" emma:mode="ink">
          <msink:context xmlns:msink="http://schemas.microsoft.com/ink/2010/main" type="inkDrawing" rotatedBoundingBox="12646,3071 17092,2818 17095,2884 12649,3138" shapeName="Other"/>
        </emma:interpretation>
      </emma:emma>
    </inkml:annotationXML>
    <inkml:trace contextRef="#ctx0" brushRef="#br0">70 244 300 0,'-12'4'112'0,"12"-4"-88"0,-8-7-8 15,5 3 92 1,3 8-64-16,-8-4 44 16,8 0-52-16,-4 0-12 15,8 0-12-15,-8 0 0 16,4 3-8-16,-4 1 16 16,0 2-12-16,-4-2 16 15,5 3-16-15,-5 0 32 16,8 0-24-16,-4-4 56 15,4 0-40-15,-4 1 4 16,4-1-24-16,4 1 36 0,4 3-24 0,11-7 40 16,8 0-36-16,35-7 64 15,4 3-52-15,73-13 72 16,5 3-64-16,96-10 0 16,3 0-28-16,102-3 16 15,-24 3-24-15,78-1 4 16,-47 15-8-16,32-7-16 15,-59 7 4-15,-16-4 12 16,-61 3-4-16,-27-2 24 16,-47 6-16-16,-31-3 12 15,-34 3-12-15,-40-7 36 16,-15 10-24-16,-30-6-24 16,-9 3 0-16,-23 4-176 15,1 3 96-15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20.3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3656C8-05E3-4592-967A-15ABBD95D5F1}" emma:medium="tactile" emma:mode="ink">
          <msink:context xmlns:msink="http://schemas.microsoft.com/ink/2010/main" type="inkDrawing" rotatedBoundingBox="7671,4858 11962,4681 11974,4980 7683,5157" semanticType="underline" shapeName="Other">
            <msink:sourceLink direction="with" ref="{9E442369-5632-4A17-BA8D-B5FB75E423FF}"/>
            <msink:sourceLink direction="with" ref="{670216A1-FDF4-4466-B74C-E2ACE9645520}"/>
          </msink:context>
        </emma:interpretation>
      </emma:emma>
    </inkml:annotationXML>
    <inkml:trace contextRef="#ctx0" brushRef="#br0">527 199 236 0,'-4'-7'88'0,"4"7"-68"15,4 4-4-15,-4-4 96 16,0 0-64-16,0-4 88 15,8 4-80-15,-4-3 68 16,3 0-68-16,-7-4 32 16,8 7-52-16,-8-4 16 15,0 4-32-15,0-3 16 16,4-1-20-16,4 1-8 16,7 6-4-16,8-6 4 15,8 3-4-15,39-7 8 16,15 4-8-16,70-8 24 15,4 1-16-15,85 0 4 16,-8 3-8-16,46-4 28 0,-26 1-20 0,3 0-4 16,-38 3-8-16,0-7-32 15,-36 11 16-15,-10-8 32 16,-24 5-12-16,-28 2-16 16,-22 4 0-16,-16 0 20 15,-11 7-4-15,-16 0-12 16,-12 0 0-16,-15-4 20 15,-4 1-8-15,-11-8 16 16,-5 4-16-16,-11-3-4 16,0-4 0-16,-3-3 4 15,-1 6-4-15,0-6-4 16,4 3 4-16,0-3 12 16,4 3-8-16,0 0-20 15,-1 7 4-15,5 0-12 16,-4 3 8-16,4 1 16 15,0 3 0-15,-1-4-28 16,1 4 12-16,-4 0 32 16,11 0-12-16,-3 0 0 15,0-1-4-15,7-6-4 16,0 4 0-16,5-4-12 16,-1 0 8-16,4-4 4 15,-4 4 0-15,-4-3 0 16,1-4 0-16,-9 0 0 15,9 7 0-15,-12-7 0 0,3 7 0 16,-11-3-12 0,12 3 8-16,-8-4-4 0,-1 8 0 0,5-4 8 15,-8 0 0-15,12-4 16 16,-4 4-8-16,-8-3-4 16,11 3 0-16,-11-3-4 15,8 6 0-15,-8-3 0 16,0 0 0-16,-8 0 16 15,8 7-8-15,0 0 4 16,-4 3-4-16,-3 4 12 16,14 3-12-16,-7 7 4 15,0 0-4-15,0 4-8 16,0-4 4-16,0 0 20 16,-4-3-12-16,4-4-12 15,0-3-4-15,0-4 4 16,0 0 0-16,0-3 32 15,0 0-16-15,-3-7 12 16,3 3-16-16,-12-6-120 16,0 3 56-16,-7-3-120 15,7 3 96-15,-11-4-24 16,4 1 60-16,-8-1 8 16,3 4 16-16,-14-7 12 15,11 7 4-15,-4 0 0 16,0 0 0-16,-8-7 8 15,8 14-4-15,-4-7-4 0,12 7 4 16,-8-7-16-16,12 4 8 16,-8-1 4-16,3 1 0 0,-10-1 0 15,6 0 0-15,-18 1 24 16,3-1-12-16,-26 4 4 16,3-7-8-16,-15 4-16 15,11 6 4-15,-35-10 12 16,24 3-4-16,-39 8-20 15,16-8 8-15,-32 1 20 16,20-1-4-16,-31 0-12 16,15 4 0-16,-23-3 4 15,24-1 0-15,-28 1 76 16,24-1-40-16,-28-6-20 16,16 3-16-16,-23 0 36 15,19 3-24-15,-28 1 0 16,29 6-8-16,-25-3 12 15,36 3-8-15,-4-3-28 16,27 3 8-16,11-3 12 16,24-7 4-16,27 0-36 15,26 7 16-15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2.5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254EF1-9CA7-4B6A-A34E-EBCE319FF03F}" emma:medium="tactile" emma:mode="ink">
          <msink:context xmlns:msink="http://schemas.microsoft.com/ink/2010/main" type="inkDrawing" rotatedBoundingBox="12399,614 13694,1380 13047,2473 11752,1707" shapeName="Other">
            <msink:destinationLink direction="with" ref="{0AE0B9E5-AE1F-4E15-A4F4-9D4EB0DA2704}"/>
          </msink:context>
        </emma:interpretation>
      </emma:emma>
    </inkml:annotationXML>
    <inkml:trace contextRef="#ctx0" brushRef="#br0">86 65 664 0,'-20'-7'244'0,"20"7"-188"0,0-4-16 0,8 1 68 15,4 3-68-15,11-11 36 16,8 11-44-16,7-6-8 16,1 6-16-16,8-7 12 15,-5 7-12-15,1-4-12 16,-1 8 0-16,1-8 4 15,0 4 0-15,-9-7 16 16,1 7-8-16,-8-10 16 16,-3 10-16-16,-9-7-12 15,-3 7 0-15,-5 0 12 16,5 0-4-16,-12 0-12 16,0 0 4-16,-4 4-24 0,4 3 16 0,-8 3 24 15,4 4-8-15,-11 3-16 16,11 3 4-16,-7 11 12 15,7 4 0-15,-8 10 16 16,8 3-12-16,-4 0 16 16,8-3-16-16,-3-7 40 15,6-8-24-15,-3-5-32 16,0-5 4-16,0-13 44 16,0-3-20-16,0-4-20 15,0 0 0-15,0-4 24 16,0 1-12-16,-3-8-100 15,3 11 44-15,-8 0 12 16,4 0 16-16,-8-7 16 16,5 7 0-16,-9 0 24 15,4 0-12-15,-7-6-40 16,8 6 16-16,-17 0 0 16,9 0 12-16,-12 0 8 15,4 6-4-15,-12 1-12 16,8-3 4-16,-11-1 12 15,11 1-4-15,-4 3-20 16,4-1 8-16,4-2 4 16,15 3 4-16,-11-4 0 15,11 4 0-15,1 0-12 16,3 0 8-16,0 0-4 16,4 3 0-16,-3 4 0 0,-1 3 0 15,0 7 8-15,8 0 0 0,0 7 16 16,0 0-8-16,-4 10 24 15,8 4-20-15,-4 7 4 16,8-4-8-16,-16 0 36 16,8-3-20-16,0-7-12 15,-4-7-8-15,-3-7 28 16,-1 0-16-16,4-7-4 16,-4-3-8-16,4-4-4 15,8 0 0-15,0-6 8 16,4 3-4-16,7-11 16 15,-3 4-12-15,-4-3-20 16,11 6 4-16,-7-3-4 16,3 4 4-16,5-4-20 15,7 0 16-15,11 0 32 16,1 7-12-16,23-4-16 16,0 1 0-16,31-4 12 15,0 3 0-15,11-3 8 16,-11 3-8-16,0-3-4 15,-16 0 4-15,-3-6 12 16,-24 6-8-16,-3-4-20 16,-16 8 4-16,-4-8 32 15,-8 4-16-15,-3-3 8 16,-5 6-8-16,-11-6 28 16,8 3-20-16,-8 0-12 15,8 0-8-15,-8-7 20 16,0 0-8-16,0-10 24 0,0 10-20 0,0-21 48 15,0 11-32-15,-8-14 12 16,4 0-24-16,-4-17 0 16,1 7-8-16,3-1-8 15,0 5 4-15,-8-5-4 16,8 11 0-16,-3-7 0 16,-1 11 0-16,-7-8-20 15,11 8 12-15,-16-4 12 16,9 10 0-16,-5 1-12 15,8-1 4-15,-3 0-4 16,-1 8 0-16,-3-1 16 16,7 4-4-16,-4-1-12 15,1 8 4-15,-5-1-16 16,9 8 12-16,-5-4 12 16,4 7 0-16,-3-4-12 15,7 4 4-15,-8-7 12 16,8 3-4-16,-7 1-4 15,3-1 4-15,-8-3-148 16,5 4 80-16,-9-4-272 16,5 7 188-16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21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B7EA7A-6A08-4377-86FC-CB94D84C0523}" emma:medium="tactile" emma:mode="ink">
          <msink:context xmlns:msink="http://schemas.microsoft.com/ink/2010/main" type="inkDrawing" rotatedBoundingBox="12544,4766 18303,4523 18306,4597 12547,4841" semanticType="underline" shapeName="Other">
            <msink:sourceLink direction="with" ref="{670216A1-FDF4-4466-B74C-E2ACE9645520}"/>
            <msink:sourceLink direction="with" ref="{7B2D45C8-A12C-4765-B7F1-3751F2A5FEE8}"/>
          </msink:context>
        </emma:interpretation>
      </emma:emma>
    </inkml:annotationXML>
    <inkml:trace contextRef="#ctx0" brushRef="#br0">0 221 268 0,'0'0'100'0,"0"0"-76"0,0-4-8 0,7 1 112 16,-7 6-72-16,8-3 48 15,-4 0-60-15,8 0-8 16,3 4-20-16,1-4 40 16,7 0-28-16,4 0 4 15,0 6-20-15,16-2 44 16,-1 3-28-16,20-4-24 16,4 4-4-16,23-4 8 15,0 1-4-15,43-4 24 16,-5 0-16-16,59-7-4 15,-12-3-4-15,59-7 12 16,-20 6-8-16,42-6-20 16,-23 3 4-16,39-10 56 15,-27 10-24-15,46-3 88 0,-34 7-64 16,27-7-4-16,-32 6-28 16,5 1 32-16,-40 7-24 0,13-15-32 15,-32 11 4-15,1-3 0 16,-32 3 4-16,12-3 8 15,-27 3-4-15,-11 0 52 16,-28 7-32-16,-19-3-132 16,-24 3 56-16,-26-4-168 15,-12 4 124-15,-27 0-348 16,-8 0 248-16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22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80876F-33AC-44DE-BE57-D2E1F6414ED1}" emma:medium="tactile" emma:mode="ink">
          <msink:context xmlns:msink="http://schemas.microsoft.com/ink/2010/main" type="inkDrawing" rotatedBoundingBox="12650,5016 17715,4739 17720,4821 12655,5097" semanticType="underline" shapeName="Other"/>
        </emma:interpretation>
      </emma:emma>
    </inkml:annotationXML>
    <inkml:trace contextRef="#ctx0" brushRef="#br0">87 276 320 0,'-16'0'120'0,"16"0"-96"0,-23-4-4 16,12 4 68-1,7 4-52-15,-12-4 32 16,8 3-40-16,-3-3 16 16,7 0-24-16,4 0 28 15,8 0-32-15,11-3 56 16,4 3-40-16,24-7 12 0,3 7-28 0,24-4 44 16,3 8-32-1,43-8 56-15,4 1-48 0,70-7 12 16,-5-1-32-16,78-6 44 15,-19 0-32-15,73-7 12 16,-34 7-24-16,61-14 8 16,-42 10-12-16,35-10 0 15,-47 7-4-15,16 3 48 16,-59 11-32-16,-19 0 8 16,-34 6-20-16,-24-6-8 15,-42 6 0-15,-8 4-4 16,-35 7 0-16,-16 0 24 15,-19 0-12-15,-15-4-12 16,-4 4-4-16,-23-3-156 16,-5 3 88-16,-14-7-324 15,-5 0 224-15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40.1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009D89-BA34-45AB-8541-854769519EFD}" emma:medium="tactile" emma:mode="ink">
          <msink:context xmlns:msink="http://schemas.microsoft.com/ink/2010/main" type="inkDrawing" rotatedBoundingBox="8359,7160 11870,6939 11894,7312 8382,7533" semanticType="callout" shapeName="Other">
            <msink:sourceLink direction="with" ref="{D0B8C8C1-9E59-4B36-95C0-EC16E3EC3F0C}"/>
            <msink:sourceLink direction="with" ref="{93151FD2-416F-4383-A93E-B57144AAF63E}"/>
          </msink:context>
        </emma:interpretation>
      </emma:emma>
    </inkml:annotationXML>
    <inkml:trace contextRef="#ctx0" brushRef="#br0">83 324 288 0,'-3'-7'108'0,"6"0"-84"0,1 4-4 16,-4-4 152-1,0 7-96-15,0 0 68 16,0 0-84-16,-4-7 44 16,4 7-60-16,-7-7 76 15,7 7-68-15,-4-7 16 16,8 4-36-16,-4-4 12 16,4 0-24-16,3 0-28 15,5 7 4-15,23-14 0 0,3 14 4 0,52-10 0 16,6 3 0-16,82-7-12 15,4 7 8-15,105-10 28 16,-12 3-12-16,58-6 12 16,-32 3-12-16,-6-8 12 15,-44 8-16-15,-11 0-28 16,-46 3 8-16,-24-6 12 16,-38 9 4-16,-32 1 68 15,-26 7-40-15,-20-8 68 16,-15 8-60-16,-24-1-36 15,-3 4-4-15,-16 0-4 16,0 4 4-16,-7-1 0 16,-1 8 0-16,-3-1-12 15,7 0 8-15,-4 4-16 16,4 0 12-16,-3 6-12 16,7 4 8-16,-11 4 8 15,11-1 4-15,-4 4 8 16,8-3-4-16,-4 0 24 15,8-1-16-15,-4-6-4 16,0-4-4-16,0-3 12 16,0-1-8-16,0-6-4 15,0 4 0-15,-4-4 12 16,4-1-8-16,-8-2-4 16,4-1 0-16,-7-3 4 0,3 0-4 0,-11 0 8 15,7 0-8-15,-11-3 8 16,4 3-8-16,-9-4-12 15,5 1 4-15,-8 0 12 16,8 3-4 0,-8-7-4-16,8 7 4 0,-4-4-16 15,3 4 8-15,-6-3 4 16,6 6 0-16,-7-6 0 16,4 6 0-16,-15-3-64 15,7 0 36-15,-23 0 4 16,7 4 12-16,-14-4-24 15,10 7 20-15,-10-4 16 16,7 4 0-16,-8-7-8 16,15 3 4-16,-18 1-16 15,11-8 12-15,-20 4-24 16,9 4 20-16,-9 3 4 16,12-1 8-16,-15-2-36 15,15 3 20-15,-19 0-12 16,11-7 16-16,-3 7 0 15,4-1 4-15,-1 5 16 16,16-4-4-16,0 0-12 16,11-1 4-16,-15-6 4 15,12 7 0-15,-16-7 0 16,4 0 0-16,-11 7 8 16,11 4-4-16,-16-5-4 0,20 1 4 15,-11 4-16-15,15-5 8 0,-20-6-4 16,16 7 0-16,-16 0 24 15,16 0-8-15,-8 0-20 16,16-4 4-16,-4-3-4 16,15 7 4-16,1-7 24 15,14 0-8-15,-7 4-28 16,12-4 8-16,0-7 32 16,7 7-12-16,0-4 0 15,9 1-4-15,-5-4-4 16,8 7 0-16,-16-7 0 15,16 7 0-15,0 0-308 16,0 7 168-16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41.8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A32A89-4EFE-4FE8-B624-1D180C1AD7E1}" emma:medium="tactile" emma:mode="ink">
          <msink:context xmlns:msink="http://schemas.microsoft.com/ink/2010/main" type="inkDrawing" rotatedBoundingBox="8184,8220 11950,8002 11974,8411 8208,8630" semanticType="callout" shapeName="Other">
            <msink:sourceLink direction="with" ref="{C4975E88-D2DC-49DC-A8EA-6B32B471BFE8}"/>
            <msink:sourceLink direction="with" ref="{93151FD2-416F-4383-A93E-B57144AAF63E}"/>
          </msink:context>
        </emma:interpretation>
      </emma:emma>
    </inkml:annotationXML>
    <inkml:trace contextRef="#ctx0" brushRef="#br0">101 289 476 0,'4'-7'176'0,"-4"7"-136"0,11-3-12 0,-11-1 76 15,4 4-64-15,-4-3 28 16,4-1-40-16,0-2 16 16,4 6-24-16,-4-4 8 15,3 8-16-15,1-4 12 16,4 0-16-16,-1-4 24 16,5 4-20-16,3-3 24 15,8 3-24-15,24-4 12 16,3 8-12-16,27-4 0 15,0 0-4-15,39-7 36 16,-4 3-20-16,32-3-4 16,-5 1-12-16,35-8 12 15,-12 4-12-15,36-11 16 16,-20 7-16-16,27-3-12 16,-31 3 0-16,23-7-4 15,-27 11 0 1,4-4 44-16,-19 8-24 0,-16-8-8 0,-15 7-8 15,-16-7 12 1,-23 4-4-16,-4-4 8 0,-23 14-8 16,-7-10-28-16,-9 3 12 0,-15 0 32 15,0 7-12-15,-8-7 0 16,-3 7-4-16,-9 0-4 16,1 3 0-16,-5-3 8 15,1-3-4-15,-8 3-12 16,8 0 4-16,-8 0-16 15,4 7 12-15,-4-7 12 16,8 7 0-16,-8-7 24 16,7 0-16-16,-7 0-40 15,0 0 16-15,0 0 12 16,0 10 0-16,-7-3 12 16,7 0-8-16,-8 0-12 15,8 0 4-15,-4 0 12 16,4-4-4-16,-8 4-4 15,8 7 4-15,-8-7-4 16,5 3 0-16,-5 4-12 16,8-1 8-16,-8 5-4 15,4 2 0-15,-3 4 8 16,3 0 0-16,0 7 0 16,4 0 0-16,0-3 24 15,0-1-12-15,-8-6-12 0,16 0-4 16,-12-8 12-16,8 1-4 0,-4-7 8 15,4-3-8-15,-4-8 16 16,0 4-12 0,0-3 4-16,0-1-4 0,-4-3-16 15,0 0 4-15,0 1-16 16,4 2 12-16,-12-3 12 16,5 4 0-16,-9-1-4 15,8 4 4-15,-15 0-24 16,8 0 12-16,-20-3 12 15,12 3 0-15,-12-4 16 16,4 4-12-16,-12-3-20 16,8 6 4-16,-7-3-68 15,7 0 44-15,-8 0-32 16,9 4 40-16,-17-4-8 16,9 3 20-16,-24-3-20 15,16 4 20-15,-36-1 24 16,17 1-8-16,-20-1-8 15,19 4 0-15,-19-4 4 16,12 4 0-16,-24-7-44 16,16 7 24-16,-8-3-20 15,15 3 24-15,-15-4 0 16,28 0 8-16,-28 1 8 16,8-1 0-16,-4 1 8 15,11 3-4-15,-7-4-28 16,19 4 12-16,-15-4 24 15,15 8-8-15,-15-11 8 0,11 3-4 16,-11 1-8-16,11 2 4 0,-11 1-24 16,23 0 12-16,-4-3 12 15,15-1 0-15,-7-3 16 16,12 0-12-16,-13-3-20 16,9 3 4-16,-8-4 12 15,11 4 0-15,-7 0-4 16,7 0 4-16,-7 0-40 15,11 0 20-15,-3 4 24 16,7-4-4-16,-4 0 8 16,12 0-4-16,-12 0-8 15,16 0 4-15,-4 0 72 16,11 0-40-16,1-4-32 16,3 4-4-16,1-3 12 15,3 6-4-15,-4-3-4 16,9 0 0-16,-9 0-4 15,8 4 0-15,-4-4-12 16,4 0 8-16,-7 0 28 16,7 3-12-16,-4-3-20 15,8 0 0-15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8:04.9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E6F88D-23AD-4C5D-B719-93FF024FE771}" emma:medium="tactile" emma:mode="ink">
          <msink:context xmlns:msink="http://schemas.microsoft.com/ink/2010/main" type="writingRegion" rotatedBoundingBox="14222,1429 15375,1175 15521,1839 14368,2093"/>
        </emma:interpretation>
      </emma:emma>
    </inkml:annotationXML>
    <inkml:traceGroup>
      <inkml:annotationXML>
        <emma:emma xmlns:emma="http://www.w3.org/2003/04/emma" version="1.0">
          <emma:interpretation id="{E8A66226-EDE7-4EB0-BD55-8EE2BC69F2F4}" emma:medium="tactile" emma:mode="ink">
            <msink:context xmlns:msink="http://schemas.microsoft.com/ink/2010/main" type="paragraph" rotatedBoundingBox="14222,1429 15375,1175 15521,1839 14368,2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FF34F-E178-47F1-B28F-41AEBB022287}" emma:medium="tactile" emma:mode="ink">
              <msink:context xmlns:msink="http://schemas.microsoft.com/ink/2010/main" type="line" rotatedBoundingBox="14222,1429 15375,1175 15521,1839 14368,2093"/>
            </emma:interpretation>
          </emma:emma>
        </inkml:annotationXML>
        <inkml:traceGroup>
          <inkml:annotationXML>
            <emma:emma xmlns:emma="http://www.w3.org/2003/04/emma" version="1.0">
              <emma:interpretation id="{A249CA94-E958-4737-B618-478A77481415}" emma:medium="tactile" emma:mode="ink">
                <msink:context xmlns:msink="http://schemas.microsoft.com/ink/2010/main" type="inkWord" rotatedBoundingBox="14222,1429 14545,1358 14691,2022 14368,2093"/>
              </emma:interpretation>
              <emma:one-of disjunction-type="recognition" id="oneOf0">
                <emma:interpretation id="interp0" emma:lang="" emma:confidence="0">
                  <emma:literal>{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/</emma:literal>
                </emma:interpretation>
              </emma:one-of>
            </emma:emma>
          </inkml:annotationXML>
          <inkml:trace contextRef="#ctx0" brushRef="#br0">14-2138 300 0,'-19'0'112'0,"19"0"-88"0,-8 18-8 16,4-11 128-1,4 6-84-15,-4 5 44 16,4 2-60-16,-4 8 36 16,4 3-44-16,-11 13-12 15,3 1-12-15,-11 21 24 16,7-11-20-16,-15 7 100 15,15-7-64-15,-7-4 12 0,3-10-40 0,-3-3 32 16,15-3-32 0,0-8 4-16,4-6-16 0,8-7 0 15,8-4-4-15,7-7 28 16,4 1-20-16,12-8-252 16,7 1 128-16</inkml:trace>
        </inkml:traceGroup>
        <inkml:traceGroup>
          <inkml:annotationXML>
            <emma:emma xmlns:emma="http://www.w3.org/2003/04/emma" version="1.0">
              <emma:interpretation id="{1925F2F9-243F-4D03-BF19-1C4826C625C2}" emma:medium="tactile" emma:mode="ink">
                <msink:context xmlns:msink="http://schemas.microsoft.com/ink/2010/main" type="inkWord" rotatedBoundingBox="14289,1576 14684,1489 14697,1545 14301,163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95.804">-234-1910 580 0,'-8'-11'216'0,"8"8"-168"0,8 3-12 0,0 0 144 16,0 0-104-16,11 0 40 16,0 0-68-16,12-4-12 15,4 1-20-15,12-4-12 16,-1 4 0-16,1-4 20 15,-5 7-12-15,-7-4 4 16,-8 8-8-16,-8-8-260 16,-3 1 136-16</inkml:trace>
        </inkml:traceGroup>
        <inkml:traceGroup>
          <inkml:annotationXML>
            <emma:emma xmlns:emma="http://www.w3.org/2003/04/emma" version="1.0">
              <emma:interpretation id="{CEF23F62-2E64-433F-9AE5-85DA6C5E448F}" emma:medium="tactile" emma:mode="ink">
                <msink:context xmlns:msink="http://schemas.microsoft.com/ink/2010/main" type="inkWord" rotatedBoundingBox="14857,1917 14924,1902 14927,1915 14860,1930"/>
              </emma:interpretation>
              <emma:one-of disjunction-type="recognition" id="oneOf2"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51.9045">328-1570 860 0,'11'-3'320'0,"-11"3"-248"0,12-7-20 0,-4 0-4 15,-1 7-36-15,5-7-436 16,3 4 232-16</inkml:trace>
        </inkml:traceGroup>
        <inkml:traceGroup>
          <inkml:annotationXML>
            <emma:emma xmlns:emma="http://www.w3.org/2003/04/emma" version="1.0">
              <emma:interpretation id="{F06EEB03-13E3-4474-85D4-D3B0ECFC5D4B}" emma:medium="tactile" emma:mode="ink">
                <msink:context xmlns:msink="http://schemas.microsoft.com/ink/2010/main" type="inkWord" rotatedBoundingBox="15111,1392 15409,1326 15518,1825 15220,1891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819.5474">804-2045 444 0,'-16'-13'164'0,"8"13"-124"0,-7-4-16 0,7 1 176 31,4-1-116-31,-3-3 96 0,3 1-100 0,-12-5 24 16,12 4-60-16,1-6-8 16,6 6-20-16,9-11-20 15,7 12 0-15,5-1-4 16,3 7 0-16,0 10 8 15,4 4 0-15,-12 13 0 16,0 4 0-16,-15 7-124 16,0 0 68-16,-19 7-4 15,-5-1 36-15,-18 1 52 16,3-4-16-16,-15-6 8 16,15-8-12-16,4-2 72 15,15-8-44-15,16-7 76 16,16 0-64-16,30-3-16 15,12 4-20-15,8-5-212 16,-4 5 108-16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8:01.3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0B70C0-EA94-4F8C-92E4-831CB3FAB730}" emma:medium="tactile" emma:mode="ink">
          <msink:context xmlns:msink="http://schemas.microsoft.com/ink/2010/main" type="writingRegion" rotatedBoundingBox="12537,168 12636,3088 11970,3110 11871,191"/>
        </emma:interpretation>
      </emma:emma>
    </inkml:annotationXML>
    <inkml:traceGroup>
      <inkml:annotationXML>
        <emma:emma xmlns:emma="http://www.w3.org/2003/04/emma" version="1.0">
          <emma:interpretation id="{A0CCEC60-1A6E-40C1-8E33-C396E0EA5892}" emma:medium="tactile" emma:mode="ink">
            <msink:context xmlns:msink="http://schemas.microsoft.com/ink/2010/main" type="paragraph" rotatedBoundingBox="12537,168 12636,3088 11970,3110 11871,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D82CB-1828-4C1E-9A48-9EDC12E9CF76}" emma:medium="tactile" emma:mode="ink">
              <msink:context xmlns:msink="http://schemas.microsoft.com/ink/2010/main" type="line" rotatedBoundingBox="12537,168 12636,3088 11970,3110 11871,191"/>
            </emma:interpretation>
          </emma:emma>
        </inkml:annotationXML>
        <inkml:traceGroup>
          <inkml:annotationXML>
            <emma:emma xmlns:emma="http://www.w3.org/2003/04/emma" version="1.0">
              <emma:interpretation id="{C111646A-289F-4D06-A5DB-C2FF2A14E28E}" emma:medium="tactile" emma:mode="ink">
                <msink:context xmlns:msink="http://schemas.microsoft.com/ink/2010/main" type="inkWord" rotatedBoundingBox="12537,168 12564,939 12030,957 12004,186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-2239-3036 520 0,'-12'-3'192'0,"5"3"-152"0,-1 0-8 15,4-4 168 1,4 4-116-16,-8-3 108 16,16-4-112-16,-4-3 36 15,4 3-68-15,-1-10-8 16,5 6-24-16,7-9 8 0,-3 9-16 0,-5-9-4 16,9 3 0-16,-5-7 12 15,-3 3-8-15,-4 0-12 16,-8-3 0-16,0 0 12 15,0 10-4-15,-8 7-12 16,0-10 4-16,-3 10-32 16,11 7 20-16,-8 0-28 15,4 0 24-15,-4 7 8 16,8 10 12-16,0 1 8 16,0-8-4-16,0 7-20 15,0 7 8-15,-8-3 4 16,8 3 4-16,-11 7 0 15,11 7 0-15,-8 17 16 16,8-4-8-16,-8 11 16 16,8-7-16-16,-11-3-4 15,11-4 0-15,-8-10 4 16,8-3-4-16,-12-8 24 16,12-6-16-16,-7-4-32 15,3-3 12-15,-4-1-200 16,8-6 112-16,-15 4-216 15,11-5 180-15</inkml:trace>
          <inkml:trace contextRef="#ctx0" brushRef="#br0" timeOffset="225.1057">-2494-2568 592 0,'-4'0'220'0,"4"0"-172"0,-4 0-12 0,4 0 128 16,4 0-96-16,-4-7 60 15,7 14-72-15,5-14 72 16,7 4-72-16,16-4 44 15,8 7-60-15,15 0-20 16,4-3-12-16,-4 3-8 16,-8 3 0-16,-3 1 24 15,-1 2-12-15,-19 1-4 16,-4-7-4-16,-7 0-4 16,-5 0 0-16,-3 0-776 15,0 7 424-15</inkml:trace>
        </inkml:traceGroup>
        <inkml:traceGroup>
          <inkml:annotationXML>
            <emma:emma xmlns:emma="http://www.w3.org/2003/04/emma" version="1.0">
              <emma:interpretation id="{EA3435D1-94C4-41FA-84FB-FF88AB7FE309}" emma:medium="tactile" emma:mode="ink">
                <msink:context xmlns:msink="http://schemas.microsoft.com/ink/2010/main" type="inkWord" rotatedBoundingBox="12566,1342 12625,3088 11970,3110 11911,13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8628.4708">-2560-682 372 0,'-8'-3'140'0,"4"-1"-112"0,4 1-4 0,0-1 128 15,0 4-88-15,0-3 36 16,8-1-60-16,0-3 48 16,3 4-52-16,16-4 12 15,4 0-32-15,31-3 8 16,-4 3-12-16,4 4 28 15,4 3-24-15,0 0-24 16,-12 3 4-16,-15-3 8 16,-8 4 0-16,-4-4 8 15,-12 0-8-15,-15 0 24 16,4 6-16-16,-8 1-12 16,4 0-4-16,-7 0 20 15,-1 0-8-15,8 0-160 16,0 3 80-16,8-3-360 0,3 0 244 0</inkml:trace>
          <inkml:trace contextRef="#ctx0" brushRef="#br0" timeOffset="-48341.7126">-1922-840 280 0,'-7'-7'104'0,"7"7"-84"0,7-7 0 0,-7 4 120 16,0 3-80-16,0-4 52 16,0 4-64-16,0 7 28 15,0 3-44-15,-7 14 0 16,7 7-20-16,-12 18 20 16,12 2-20-16,-8 4 12 15,8-3-12-15,-7-4 20 16,7-7-20-16,-4-10 4 15,8-3-8-15,3-14 48 16,-7-4-32-16,4-17-204 16,4-3 96-16</inkml:trace>
          <inkml:trace contextRef="#ctx0" brushRef="#br0" timeOffset="-3541.0292">-2340-2131 612 0,'-15'-13'228'0,"15"16"-180"0,-8 0-12 15,8-3 148-15,0 0-108 0,0 0 8 16,0 0-56-16,8 0 0 16,-4 7-16-16,0 4-16 15,7-1 0-15,-3-3 12 16,0 3-4-16,-1-3-64 16,-3 0 32-16</inkml:trace>
          <inkml:trace contextRef="#ctx0" brushRef="#br0" timeOffset="-3393.6375">-2243-1855 508 0,'-4'27'188'0,"4"-27"-148"0,-7 28-8 16,-1-18 28-1,8 4-40-15,0 3-228 16,0 4 112-16</inkml:trace>
          <inkml:trace contextRef="#ctx0" brushRef="#br0" timeOffset="-3300.3899">-2320-1456 112 0,'-8'17'44'0,"8"-17"-36"0</inkml:trace>
          <inkml:trace contextRef="#ctx0" brushRef="#br0" timeOffset="-3165.5312">-2355-1102 340 0,'8'21'128'0,"-8"-21"-100"0,38 14-8 0</inkml:trace>
          <inkml:trace contextRef="#ctx0" brushRef="#br0" timeOffset="-3017.6378">-2270-806 404 0,'12'17'148'0,"-12"-17"-112"0,31 14-12 15,-4-4-12 1,-12 1-12-16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6:52.1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473BE4-0A3F-490F-9E06-B74B54186790}" emma:medium="tactile" emma:mode="ink">
          <msink:context xmlns:msink="http://schemas.microsoft.com/ink/2010/main" type="writingRegion" rotatedBoundingBox="2992,-22 10795,657 10647,2347 2845,1667"/>
        </emma:interpretation>
      </emma:emma>
    </inkml:annotationXML>
    <inkml:traceGroup>
      <inkml:annotationXML>
        <emma:emma xmlns:emma="http://www.w3.org/2003/04/emma" version="1.0">
          <emma:interpretation id="{4CE168F9-824B-4D8C-AF64-EC0AF3A39EE0}" emma:medium="tactile" emma:mode="ink">
            <msink:context xmlns:msink="http://schemas.microsoft.com/ink/2010/main" type="paragraph" rotatedBoundingBox="2992,-22 10795,657 10647,2347 2845,1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6E5BA-8C77-43B8-A5FC-37B753491785}" emma:medium="tactile" emma:mode="ink">
              <msink:context xmlns:msink="http://schemas.microsoft.com/ink/2010/main" type="line" rotatedBoundingBox="2992,-22 10795,657 10647,2347 2845,1667"/>
            </emma:interpretation>
          </emma:emma>
        </inkml:annotationXML>
        <inkml:traceGroup>
          <inkml:annotationXML>
            <emma:emma xmlns:emma="http://www.w3.org/2003/04/emma" version="1.0">
              <emma:interpretation id="{2838DCB0-DE93-43AA-A583-3F11F88D5104}" emma:medium="tactile" emma:mode="ink">
                <msink:context xmlns:msink="http://schemas.microsoft.com/ink/2010/main" type="inkWord" rotatedBoundingBox="2975,169 4925,339 4814,1611 2864,14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-11201-3155 632 0,'-55'0'236'0,"36"0"-184"0,-4 0-16 0,11-7 124 16,5 14-96-16,-9-7 88 15,5 0-88-15,-1 0 40 16,4 0-64-16,1 0-4 16,3 0-20-16,4 0-36 15,7 0 8-15,5-7 12 16,3 7 4-16,12-7-12 15,4 7 4-15,20-3 12 16,3 3-4-16,15 0-4 16,-7-7 4-16,4-7 12 15,-4 7-8-15,-1-7-4 16,-6 8 0-16,-5-5-32 16,0 4 16-16,-15 0 32 15,-4 4-12-15,-8 3 8 16,-4 7-8-16,-7 3-8 15,-1-6 4-15,-7 3-16 0,0 3 8 16,-8 0 20-16,4 1-8 16,-7-1-4-16,-1 4 0 0,-8-1-16 15,5 5 8 1,-16 13 28-16,3-7-12 0,-10 20-20 16,3 5 0-16,-12 12 20 15,5 1-4-15,-20 0-12 16,4 0 0-16,-24-10 4 15,13 0 0-15,-13-4 0 16,20-7 0-16,-7 4 16 16,22-7-8-16,-3-1-12 15,11-2 0-15,-11-8 20 16,11 4-8-16,4-7-20 16,4 1 4-16,0-8 12 15,8 3 0-15,-5-9-4 16,5-1 4-16,7-7-4 15,-3 4 0-15,11-3 16 16,0-1-8-16,0-3 4 16,4 0-4-16,0 0 28 15,8 0-20-15,-4 0-4 16,8 0-8-16,3 0 20 16,12 0-12-16,4-3 12 15,-4 3-12-15,19-4 28 16,1 4-24-16,19-3-12 15,3-1-8-15,8 1 20 0,-3 3-8 0,-12-3 4 16,-8 3-4-16,-8-7 4 16,-11 7-8-16,-4-7 40 15,-12 3-20-15,-7-6 32 16,3 3-32-16,-15-10-128 16,8 10 56-16,-8-17-404 15,0 14 248-15</inkml:trace>
          <inkml:trace contextRef="#ctx0" brushRef="#br0" timeOffset="330.4391">-11445-2608 768 0,'-12'7'284'0,"12"-7"-220"0,8-7-20 16,-8 4 144-1,0 6-112-15,4-6 32 16,4 3-64-16,3 0 36 16,13-7-48-16,7 0 28 15,7 3-32-15,9-9 0 16,7 9-16-16,4 4 12 15,-8 4-16-15,-8-1 4 0,1 7-4 0,-8-6 4 16,-8 10-8 0,-4-11-180-16,0 4 100 0,-4-7-308 15,5 0 216-15</inkml:trace>
          <inkml:trace contextRef="#ctx0" brushRef="#br0" timeOffset="1697.5215">-10572-2340 548 0,'0'0'204'0,"0"0"-156"0,0-6-16 0,0 2 36 16,4 4-44-16,0-3 32 15,0-1-28-15,-4-3 0 16,4 7-16-16,-8-3 20 16,4 3-20-16,-4-4 12 15,4 8-12-15,-4-8 20 16,0 4-20-16,-3-3 24 15,7 3-24-15,-8 0 24 16,8 0-24-16,-8 0-4 16,8 0-4-16,-4-7 28 15,4 7-16-15,-4-3 20 16,4 6-20-16,-3-3 0 16,-1 0-8-16,-8 0 4 15,8 7-8-15,-3-7 8 16,7 0-8-16,-16 3-20 15,12 4 8-15,-4 0 12 16,1-7 0-16,3 4-4 16,-4 3 4-16,0-1 4 15,8-6-4-15,-3 4-20 16,3-1 8-16,-8-3 20 16,8 4-4-16,0-1 16 15,-8 1-16-15,0-1 4 16,5 4-4-16,-5 0-24 15,0 0 8-15,4 0 20 16,-4 0-4-16,1-4-12 16,3 0 0-16,-4-3 20 0,8 4-8 0,0-4-12 15,0 3 0-15,-4 1 20 32,8-1-8-32,-8 1-4 0,4 2 0 0,-4 1-4 15,1 4 0-15,-5-4-12 16,8-1 8-16,-4 1-4 15,4 0 0-15,-4-7 16 16,8 7-4-16,-4-7 8 16,0 7-8-16,0-4-4 15,0 4 4-15,-4-3-16 16,4-1 8-16,-4 8 12 16,8-8-4-16,-4-3-4 15,0 0 4-15,0 0-24 16,0 7 12-16,0-4 12 15,0 1 0-15,0-4-4 16,0 0 4-16,0 0 12 16,0 0-8-16,0 0-12 15,0 0 0-15,0 0 4 16,0 0 0-16,0 0 8 31,0 0-4-31,0 0-12 0,0 0 4 0,0 0 4 16,0 0 0-16,0 0 0 15,0 0 0-15,0 3 0 16,0 1 0-16,0-4 8 16,0 0-4-16,0 3-12 0,0 4 4 15,0-4 4-15,0 1 0 16,0 3 24 0,0-4-12-16,0 1 24 0,0 6-24 0,-4-7 12 15,4 4-12 1,-4 0 0-16,8-3-4 0,-8 2 20 15,4 8-16-15,-3-4 12 16,3-3-12-16,-4 0 20 16,4 0-20-16,-8 3 24 15,8-3-24-15,-4 0 12 16,8-7-12-16,-8 7 0 16,4-7-4-16,-4 7-16 15,8-4 4-15,-4-3 12 16,0 0-4-16,0 0-4 15,0 4 4-15,0-4 20 16,0 0-12-16,0 0-252 16,0 0 132-16,12-7-540 15,3 0 360-15</inkml:trace>
          <inkml:trace contextRef="#ctx0" brushRef="#br0" timeOffset="2285.2013">-10395-2296 540 0,'-8'0'200'0,"8"0"-156"0,-8 4-12 0,4-4 44 16,4 3-48-16,-4 1 16 15,8 6-28-15,-4 4 36 16,0-1-28-16,-4 8 56 15,4 7-44-15,-7-4 36 16,3 3-40-16,-8 1 24 16,8-8-28-16,-7 1 52 15,7 0-44-15,-4-4 12 16,4-3-32-16,-4-8-8 16,8 1-4-16,0-10 20 15,4 3-12-15,0-7 12 16,0 0-12-16,4-10-8 15,3 0 0-15,1-7-16 16,3 3 8-16,-3-7 4 16,0 8 0-16,-1-4 0 15,1 10 0-15,3-7-28 0,-3 8 16 16,0 2-20 0,-1 4 16-16,-3 0 8 15,0 7 8-15,-1 7 0 16,5-3 0-16,-4 10 0 15,0-8 0-15,-1 5 0 16,1-1 0-16,-4 4-12 16,4 0 8-16,-8-1 12 15,0 5-4-15,-4 6 16 0,0-7-12 16,-4 7-4-16,0-3 0 0,1-1-4 16,3-3 0-16,0-3 24 15,0 0-12 1,4-11-76-16,8 1 36 0,-4-11-456 15,11 0 264-15</inkml:trace>
          <inkml:trace contextRef="#ctx0" brushRef="#br0" timeOffset="2673.2335">-9981-2196 404 0,'0'3'148'0,"0"-3"-112"0,27-13-12 0,-12 2 76 16,1 11-60-16,7-10 36 16,0 10-44-16,4 0-8 15,0 0-16-15,1 10-8 16,-9 4 4-16,-11 3 20 16,3 4-12-16,-18 0 48 15,7 3-32-15,-12 0 56 16,-4-4-48-16,-7 4 0 15,8-10-20-15,-12 3 8 16,7-6-16-16,1-4-4 16,-4 3 0-16,-1-7 12 15,9 1-8-15,-1-4-20 16,13 0 4-16,3 3 20 0,3 4-4 0,5-7 40 16,4 4-24-16,7 3 12 15,12-1-20-15,0 5 20 16,0-1-24-16,0-7 32 15,0 4-28-15,4-7-4 16,-4 0-8-16</inkml:trace>
        </inkml:traceGroup>
        <inkml:traceGroup>
          <inkml:annotationXML>
            <emma:emma xmlns:emma="http://www.w3.org/2003/04/emma" version="1.0">
              <emma:interpretation id="{92F3397C-5A00-46AE-882E-E2DF0A1A0BD2}" emma:medium="tactile" emma:mode="ink">
                <msink:context xmlns:msink="http://schemas.microsoft.com/ink/2010/main" type="inkWord" rotatedBoundingBox="5611,869 6055,908 6034,1150 5590,11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5.3571">-8901-2416 704 0,'-39'14'264'0,"39"-14"-208"0,8 10-12 0,3-10 132 15,1 7-104-15,23-7 76 16,4 0-84-16,15-7-16 16,-4 7-32-16,16-10-160 15,-12 3 76-15,8-4-632 16,-4 8 388-16</inkml:trace>
          <inkml:trace contextRef="#ctx0" brushRef="#br0" timeOffset="2944.9685">-8909-2581 696 0,'-8'-4'256'0,"8"4"-196"0,31-10-20 16,-11 3 200-1,-1 7-140-15,8-7 12 16,4 7-68-16,12-3-40 15,-12 6-4-15,7-3 36 16,-3 7-24-16,-15 0-160 16,7 0 80-16,-16 3-468 15,-3 4 296-15</inkml:trace>
        </inkml:traceGroup>
        <inkml:traceGroup>
          <inkml:annotationXML>
            <emma:emma xmlns:emma="http://www.w3.org/2003/04/emma" version="1.0">
              <emma:interpretation id="{9FA90A57-26D7-4D4A-BD65-FF7C3B975BBA}" emma:medium="tactile" emma:mode="ink">
                <msink:context xmlns:msink="http://schemas.microsoft.com/ink/2010/main" type="inkWord" rotatedBoundingBox="7059,332 9758,567 9611,2257 6912,20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63.8743">-7477-3056 592 0,'-4'-14'220'0,"4"14"-172"0,24-3-12 16,-9-1 68-1,1 8-64-15,11-8 16 16,0 4-32-16,12-7 32 16,3 4-32-16,16-11 64 15,4 11-48-15,0-8 28 16,-4 8-40-16,-11-1 8 0,-9 8-20 0,-3-4 52 16,-12 0-36-16,-15 0 36 15,8 7-36-15,-16 0-20 16,0 10-4-16,-16 3-20 15,8 11 8-15,-19 18 28 16,-4-1-12-16,-15 7 4 16,15 0-8-16,-16 3 12 15,9-6-12-15,-9-7 16 16,5-1-16-16,-1-9-20 16,1-8 4-16,-1-3-12 15,12 1 8-15,0-5 8 16,12-3 4-1,3 1-12-15,12-5 8 47,8-2 4-15,12 2 0-32,7-6 0 0,4 4 0 15,4-11-12-15,8 3 8 0,7-3 12 0,1 0-4 0,7 0 8 0,0 0-8 0,-8 0 8 16,-11 4-8-16,-4-4 32 0,-4 0-20 0,-7-7-296 15,-13 3 152-15,5-10-636 16,-4 11 424-16</inkml:trace>
          <inkml:trace contextRef="#ctx0" brushRef="#br0" timeOffset="3904.5148">-7419-2647 832 0,'-23'0'308'0,"23"0"-240"0,23-10-20 0,-11 0 80 16,0 6-80-16,15-10 32 16,11 1-44-16,9-11 4 15,11 6-24-15,12-6-8 16,-5 7-4-16,1-4 12 16,0 14-8-16,-16 4-4 15,-3 3 0-15,-8 3-244 16,-5 8 132-16,-6-4-456 15,6 3 312-15</inkml:trace>
          <inkml:trace contextRef="#ctx0" brushRef="#br0" timeOffset="4553.2855">-6699-2334 528 0,'0'-3'196'0,"0"3"-152"0,8-10-12 0,-8 3 124 15,0 7-92-15,0-4 36 16,4-6-60-16,-4 3 48 16,4 0-52-16,-4-3 12 15,0 10-32-15,0-10 20 16,0 6-24-16,-4 1 24 16,0 6-24-16,-7 1 4 15,7 6-8-15,-8-7 28 16,4 11-20-16,-7-4 40 15,3 8-32-15,-7 2 20 16,3 1-24-16,-3 6 16 16,4 4-20-16,-1-3 0 15,4-1-8-15,9-2-16 16,3-5 4-16,7-6 20 16,9 0-8-16,7-7 16 15,0-4-16-15,4-6 24 16,0-1-20-16,1-6 4 15,-5 3-8-15,0-10 12 16,-4 6-12-16,-7-9-4 16,0 3 0-16,-12-8-4 15,0 1 0-15,-8-3-12 16,4 6 8-16,-8-3 20 16,5 7-8-16,-5-4-20 15,4 11 4-15,1 3-4 16,3-3 4-16,0 3-20 0,4 7 16 15,0 0-64-15,8 0 40 0,11 0-636 16,8 3 372-16</inkml:trace>
          <inkml:trace contextRef="#ctx0" brushRef="#br0" timeOffset="5030.2273">-6331-2323 520 0,'-15'-7'192'0,"15"7"-152"0,0-11-8 0,0 5 124 15,0 6-92-15,0-7 60 16,4 3-68-16,-1-6-8 16,5 6-28-16,0-6 32 15,0 7-28-15,3-4-24 16,1 7 0-16,0-7 16 15,-1 7-8-15,1 7 4 16,-1 0-4-16,-3 10 20 16,0 10-16-16,-8 4 4 15,0 4-8-15,-4 3-8 16,0 3 4-16,-7-10 12 16,3 0-8-16,-4-7 24 15,-3-3-20-15,-9-8 12 16,13 1-12-16,-12-7 0 0,7-4-4 15,5-3 4-15,7 0-8 0,8-3-36 16,3 3 16-16,16-3 68 16,5 6-28-16,6 0-8 15,9 1-8-15,3-4 8 16,-3 3-8-16,11 1 16 16,-7-1-16-16,-1-6 4 15,-7 3-4-15,-12 0-112 16,-4 7 56-16,-15-7-164 15,0 0 116-15</inkml:trace>
          <inkml:trace contextRef="#ctx0" brushRef="#br0" timeOffset="71497.2629">-5549-1542 728 0,'8'-17'268'0,"-8"17"-208"0,15 0-16 0,-3-7 140 16,4 3-108-16,18-6 24 15,5 3-60-15,8 0 8 16,7 4-28-16,12-1 8 16,-20 4-16-16,0 0-420 15,-7 7 220-15</inkml:trace>
          <inkml:trace contextRef="#ctx0" brushRef="#br0" timeOffset="71298.7344">-5378-1714 260 0,'7'-7'96'0,"-3"0"-76"0,0 0-4 0,0 4 96 16,0 3-64-16,0-4 52 15,-1 1-60-15,-3-1 24 16,4 4-36-16,-4-3 0 16,0 6-16-16,0-3 12 15,4 0-16-15,0 0 48 16,0 0-28-16,-4 0 56 15,0 0-48-15,0 11 28 16,0 6-36-16,-4 10 28 16,0 8-32-16,-4 10 4 15,-3 3-16-15,-8 0 12 16,7-7-16-16,0-3-20 16,5-4 4-16,-1-6 32 15,8-1-16-15,-8-6 16 0,16 0-12 0,0-7 12 16,3-4-16-16,16-10 4 15,0 3-4 1,-7-10-148-16,18 4 76 0</inkml:trace>
          <inkml:trace contextRef="#ctx0" brushRef="#br0" timeOffset="71664.207">-4914-1332 924 0,'0'7'340'0,"0"-7"-260"0,0 3-28 15,0-3-104-15,0 0 16 0</inkml:trace>
        </inkml:traceGroup>
        <inkml:traceGroup>
          <inkml:annotationXML>
            <emma:emma xmlns:emma="http://www.w3.org/2003/04/emma" version="1.0">
              <emma:interpretation id="{967996E7-5138-4B81-AEFF-C5C106E4A2AE}" emma:medium="tactile" emma:mode="ink">
                <msink:context xmlns:msink="http://schemas.microsoft.com/ink/2010/main" type="inkWord" rotatedBoundingBox="10299,1446 10723,1483 10654,2270 10231,22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080.2429">-4275-1563 444 0,'4'4'164'0,"-4"-4"-124"0,7-4-16 0,1 1 60 15,-4-1-52-15,11-10 24 16,-7 4-36-16,12-21 16 16,-1 0-20-16,0-17-8 15,8 7-4-15,1-11-16 16,-5 11 8-16,-8-4 4 16,5 11 0-16,-13-1 8 15,-3 11-4-15,-4 0 52 16,4 10-32-16,-8 7 44 15,4-3-40-15,-11 3-24 16,11 7-4-16,0 0 24 16,0 7-12-16,0 0-4 15,0 0-4-15,0 3 28 16,0-3-16-16,-8 17-4 16,8-7-8-16,-12 21 12 15,4 4-8-15,5 16 32 16,-1 4-24-16,4 3-4 15,11-6-8-15,-7-4 4 16,4-10-4-16,-8-8 24 0,4-6-16 0,-8-3-40 16,0 0 16-16,-11-8-340 15,-1 1 192-15</inkml:trace>
          <inkml:trace contextRef="#ctx0" brushRef="#br0" timeOffset="67263.7313">-4275-1267 520 0,'0'3'192'0,"0"-3"-152"0,0 0-8 0,0 0 192 16,0 0-128-16,0 0 120 16,4 0-124-16,3 0 84 15,5 0-100-15,11-3 4 16,0 3-48-16,24-3 24 16,7-1-32-16,8-3 32 15,-4 7-32-15,0-3-332 16,-4 6 168-16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7:29.7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2831FD-098B-4A29-A458-320B410F9344}" emma:medium="tactile" emma:mode="ink">
          <msink:context xmlns:msink="http://schemas.microsoft.com/ink/2010/main" type="writingRegion" rotatedBoundingBox="7292,3389 22168,3537 22068,13527 7192,13379"/>
        </emma:interpretation>
      </emma:emma>
    </inkml:annotationXML>
    <inkml:traceGroup>
      <inkml:annotationXML>
        <emma:emma xmlns:emma="http://www.w3.org/2003/04/emma" version="1.0">
          <emma:interpretation id="{9B759756-1209-46E2-80B9-72A9D37B78B3}" emma:medium="tactile" emma:mode="ink">
            <msink:context xmlns:msink="http://schemas.microsoft.com/ink/2010/main" type="paragraph" rotatedBoundingBox="7304,3273 15801,3525 15771,4548 7274,4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CF611A-5DEF-44BE-94C4-04A5EC74BBB6}" emma:medium="tactile" emma:mode="ink">
              <msink:context xmlns:msink="http://schemas.microsoft.com/ink/2010/main" type="inkBullet" rotatedBoundingBox="7295,3582 8289,3611 8280,3931 7286,3902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-7213 333 612 0,'-12'0'228'0,"12"0"-180"0,-12 4-12 15,5-4 132 1,7 6-100-16,0-12 0 16,0 6-44-16,19-4 12 15,-4 1-24-15,40-1 12 16,-1-3-12-16,23 0-16 0,1 4 0 0,3-4 20 15,-4 4-8-15,5-1-20 16,-13 4 4-16,-3 0 12 16,-12 4 0-16,-7-1 24 15,-12 4-16-15,-12-4-108 16,-4 1 48-16</inkml:trace>
        <inkml:trace contextRef="#ctx0" brushRef="#br0" timeOffset="494.8236">-6633 123 624 0,'-23'-14'228'0,"23"14"-176"0,-8-6-16 0,8 2 44 15,8 8-52-15,0-1 8 16,7 7-24-16,12 4 28 15,4 3-24-15,8 4-12 16,0 3-8-16,3-3 4 16,-3 3 0-16,-4-4 8 15,0-2-4-15,-8-5 8 16,-4-2-8-16,-7 2 52 16,-1-2-32-16,-7-8 16 15,0 1-24-15,-8 3 0 16,0-4-8-16,-8 4-8 0,4 0 4 0,-12 0-4 15,5 0 0-15,-12 6 8 16,7-2-4-16,-11-1 24 16,8 0-16-16,-5-3 40 15,9 0-28-15,-4-7 48 16,7 0-40-16,-4-7 48 16,9 0-48-16,-5-7 28 15,4 4-32-15,-3-7 16 16,3 3-24-16,-4-3-16 15,9 7-8-15,-5-8 20 16,8 5-8-16,-4-1-4 16,8 7 0-16,-8 0-312 15,4 7 168-15,0 4-428 16,8 6 320-16</inkml:trace>
      </inkml:traceGroup>
      <inkml:traceGroup>
        <inkml:annotationXML>
          <emma:emma xmlns:emma="http://www.w3.org/2003/04/emma" version="1.0">
            <emma:interpretation id="{B5A6573A-E2EB-461F-9E48-7DEB030F4E3D}" emma:medium="tactile" emma:mode="ink">
              <msink:context xmlns:msink="http://schemas.microsoft.com/ink/2010/main" type="line" rotatedBoundingBox="9444,3336 15801,3525 15771,4548 9413,4359"/>
            </emma:interpretation>
          </emma:emma>
        </inkml:annotationXML>
        <inkml:traceGroup>
          <inkml:annotationXML>
            <emma:emma xmlns:emma="http://www.w3.org/2003/04/emma" version="1.0">
              <emma:interpretation id="{9E442369-5632-4A17-BA8D-B5FB75E423FF}" emma:medium="tactile" emma:mode="ink">
                <msink:context xmlns:msink="http://schemas.microsoft.com/ink/2010/main" type="inkWord" rotatedBoundingBox="9443,3378 11351,3434 11323,4390 9414,4334">
                  <msink:destinationLink direction="with" ref="{AA3656C8-05E3-4592-967A-15ABBD95D5F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491.5489">-4000 567 508 0,'-27'21'188'0,"27"-21"-148"0,-4 41-8 0,-4-20 16 15,16 6-32-15,-8-3 20 16,4 4-20-16,3-4-228 16,13 0 116-16</inkml:trace>
          <inkml:trace contextRef="#ctx0" brushRef="#br0" timeOffset="-11378.5815">-4434 663 280 0,'0'-6'104'0,"0"-1"-84"0,12 3 0 0,-12 4 32 16,7 0-32-16,5 0 36 15,-4 0-32-15,-8 4 48 16,8 3-40-16,-8 3 36 15,3 0-36-15,-3 4 44 16,0 3-44-16,0 4 12 16,0-4-28-16,0 0 0 15,0 0-8-15,0 1 20 16,8-1-16-16</inkml:trace>
          <inkml:trace contextRef="#ctx0" brushRef="#br0" timeOffset="-12984.3828">-5077 543 572 0,'-31'-24'208'0,"31"24"-160"0,12-7-12 0,-4 0 68 16,0 7-64-16,11-3 72 16,4 3-64-16,8 0-16 15,4 10-20-15,4-10 8 16,-1 3-12-16,17 4 16 16,-9 0-16-16</inkml:trace>
          <inkml:trace contextRef="#ctx0" brushRef="#br0" timeOffset="-13181.4282">-4937 220 392 0,'8'-14'148'0,"-8"14"-116"0,19-11-8 0,-4 1 40 15,1 7-40-15,23-8 16 16,-1 8-24-16,17 0 8 16,-5-4-12-16,8 3-8 15,-8 8 0-15,-11 6-4 16,-12 4 0-16,-4 6 52 16,-11 1-28-16,-20 3 16 15,-7 4-24-15,-20-1 8 16,0 4-12-16,-19-3 64 15,7 6-44-15,-7 4 32 16,8-7-36-16,-1 3-8 16,16 1-12-16,-4-1 12 15,8 1-12-15,16-5-12 16,3-5 0-16,16 6 20 16,-1-7-8-16,24-11 24 15,-3 1-20-15,26-7 12 16,-8-4-12-16,12-3-140 15,-4 0 72-15,-7-3-388 16,-5 0 248-16</inkml:trace>
          <inkml:trace contextRef="#ctx0" brushRef="#br0" timeOffset="-12684.0836">-4353 567 592 0,'-11'0'220'0,"11"0"-172"0,-31 14-12 15,15 0 76 1,5-1-68-16,-9 18-8 15,5-7-24-15,-1 11 0 16,9-1-8-16,7-6-4 16,7-1 4-16,5-6 4 15,7 0-4-15,1-8 16 16,-1-2-12-16,-3-8 48 0,3-3-28 0,0-7-24 16,-11 4-4-16,4-11-124 15,-5-3 68-15,-7 0-120 16,0 3 100-16,-7 0-68 15,7 4 84-15</inkml:trace>
          <inkml:trace contextRef="#ctx0" brushRef="#br0" timeOffset="-1653.6836">-3439-69 392 0,'0'-4'148'0,"0"4"-116"0,0 0-8 15,-8 0 76 1,4 7-60-16,-15-4-8 16,0 8-20-16,-12 2 32 15,4 1-20-15,-8 0 12 0,-4 0-20 0,4 0 20 16,8 3-24-16,-8-3 12 16,12-1-12-16,-12-2 0 15,4 2-4-15,-4-2 4 16,8 2-8-16,-8-2-4 15,12 3 4-15,-4-4-16 16,8 0 8-16,-1-3 4 16,9 0 0-16,3 0 0 15,8 3 0-15,8-3 24 16,3-4-12-16,9 1 24 16,3 3-24-16,0 0 12 15,4 3-12-15,-3-3 0 16,-1 0-4-16,-4 0-8 15,0 0 4-15,-3-7 12 16,3 3-8-16,-7-3-12 16,0 0 0-16,-5-3 12 15,5-1-4-15,-4-3 24 16,3 0-16-16,-3-3 100 16,0 7-60-16,3-8 56 15,-3 4-64-15,-8-6 68 16,4 2-64-16,-4-6 36 15,0 3-48-15,-4-3-12 16,4 3-12-16,-4-3-12 16,4 7 4-16,0-4-112 15,4 7 60-15</inkml:trace>
          <inkml:trace contextRef="#ctx0" brushRef="#br0" timeOffset="-2253.3581">-3215 109 384 0,'-7'-13'140'0,"14"13"-108"0,5-7-8 15,-4 7 40 1,-8 0-40-16,0 0 68 16,8 0-52-16,-8-4 28 15,0-3-40-15,0 1 52 16,0 6-44-16,0-7 56 0,3 7-56 0,-3-7 28 16,0 7-36-16,-11 0-28 15,3 0 0-15,-23 7 8 16,4 0-4-16,-31-1 8 15,4 12-8-15,-20-5 8 16,8 1-8-16,1-3-4 31,10 2 4-31,5-9-4 0,15 3 0 0,0-7 8 16,16 3-4-16</inkml:trace>
        </inkml:traceGroup>
        <inkml:traceGroup>
          <inkml:annotationXML>
            <emma:emma xmlns:emma="http://www.w3.org/2003/04/emma" version="1.0">
              <emma:interpretation id="{670216A1-FDF4-4466-B74C-E2ACE9645520}" emma:medium="tactile" emma:mode="ink">
                <msink:context xmlns:msink="http://schemas.microsoft.com/ink/2010/main" type="inkWord" rotatedBoundingBox="11864,3677 13502,3725 13479,4480 11841,4431">
                  <msink:destinationLink direction="with" ref="{E2B7EA7A-6A08-4377-86FC-CB94D84C0523}"/>
                  <msink:destinationLink direction="with" ref="{AA3656C8-05E3-4592-967A-15ABBD95D5F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382.73">-1476 684 664 0,'-27'28'244'0,"27"-28"-188"0,-12 31-16 0,4-18-4 15,8 1-28-15,0 3 4 16,4 1-4-16,0-1 12 15,4 3-12-15,-8-6 16 16,4 0-16-16,-8-4 4 16,4 1-4-16,-8-8-156 15,4 4 80-15,-4-7-332 16,4 3 220-16</inkml:trace>
          <inkml:trace contextRef="#ctx0" brushRef="#br0" timeOffset="-4024.6597">-1387 787 364 0,'0'0'132'0,"0"0"-100"0,0 0-12 0,-8 7 148 15,8 0-96-15,-4 7 32 16,0-4-60-16,-4 7 24 16,8-3-36-16,0 0 16 15,4 0-28-15,0-4-16 16,4 0-8-16,0-3 40 15,-1 0-24-15,-3-10 36 16,0 3-32-16,0-7 4 16,4 3-12-16,-4-6-8 31,-1 7 4-31,-3-8-4 0,0 4 0 0,0 0-36 16,0 4 20-16,-3 3-20 15,3 7 20-15,-4 0 0 16,4 7 8-16,-4-1 68 15,8 5-32-15,0-5 24 16,3 1-32-16,5-7 16 16,3 3-20-16,-7-6-8 15,4-1-4-15</inkml:trace>
          <inkml:trace contextRef="#ctx0" brushRef="#br0" timeOffset="-3798.0557">-1182 849 384 0,'4'7'140'0,"-4"-7"-108"0,27 0-8 0,-19 0 136 15,3 7-92-15,-7 0 44 16,0 3-68-16,-8-3 12 16,0 7-36-16,-7-4-8 15,3-3-8-15,-4 0 40 16,12 7-24-16,4-14 16 15,19 0-20-15,16 0 8 16,7-4-12-16</inkml:trace>
          <inkml:trace contextRef="#ctx0" brushRef="#br0" timeOffset="-5811.1392">-2673 350 456 0,'4'-10'168'0,"0"7"-128"0,0-1-16 16,-4 1 104-1,0 6-76-15,0-3 52 16,0 0-64-16,4 0 24 16,8 7-36-16,3-4 52 15,4 1-44-15,8-4 0 16,4 0-20-16,20-4 8 16,-5 4-16-16,5-3 16 15,-5 3-16-15,0-3-4 0,-11 3 0 0,-15-4 12 16,-1 8-8-16,-11-4-372 15,-4 0 196-15</inkml:trace>
          <inkml:trace contextRef="#ctx0" brushRef="#br0" timeOffset="-5541.4214">-2444 213 424 0,'-8'-14'156'0,"8"14"-120"0,23 0-8 0,-7-4 132 15,3 4-92-15,12-3 24 16,8 3-52-16,11-3-16 16,-3 13-16-16,-1-7-16 15,-3 1 4-15,-12 6 48 16,-12 0-24-16,-4 1 88 16,-11 3-60-16,-15 3 20 15,-5 0-36-15,-26 0 12 16,-1 4-24-16,-15 3 0 15,12 0-12-15,-9 3-8 16,21 1 4-16,3-4-376 16,11 0 204-16</inkml:trace>
          <inkml:trace contextRef="#ctx0" brushRef="#br0" timeOffset="-4698.1209">-1972 681 716 0,'-8'-14'264'0,"8"14"-204"0,12 0-16 16,-8-7 52 0,0 4-60-16,15-4 24 15,12 3-40-15,19-6 0 16,1 0-12-16,26-8-428 0,-3 5 228 0</inkml:trace>
          <inkml:trace contextRef="#ctx0" brushRef="#br0" timeOffset="-4880.1034">-1716 388 520 0,'3'-14'192'0,"-3"14"-152"0,16-6-8 15,-4-5 60 1,-5 11-56-16,20-7 32 16,-7 7-40-16,11 0 8 15,-4 0-20-15,0 0-36 0,-4 7 12 0,-7 7 0 31,-1-4 8-31,-11 14 16 0,-4-3-8 0,-15 10 24 16,-1 0-20-16,-19 7 4 16,0 3-8-16,-15-6 4 15,4-1-8-15,-5-7 16 16,13 4-12-16,-1-10-12 16,12 0 0-16,3-4 4 15,9 0 0-15,0-3-20 16,15 7 12-16,0-15 20 15,11 5-4-15,8-8-4 16,1 7 0-16,11-10-4 16,0 0 0-16,4 0-160 15,-4 4 88-15,-4-4-412 16,-4 0 272-16</inkml:trace>
        </inkml:traceGroup>
        <inkml:traceGroup>
          <inkml:annotationXML>
            <emma:emma xmlns:emma="http://www.w3.org/2003/04/emma" version="1.0">
              <emma:interpretation id="{7B2D45C8-A12C-4765-B7F1-3751F2A5FEE8}" emma:medium="tactile" emma:mode="ink">
                <msink:context xmlns:msink="http://schemas.microsoft.com/ink/2010/main" type="inkWord" rotatedBoundingBox="14476,3486 15801,3525 15780,4222 14455,4182">
                  <msink:destinationLink direction="with" ref="{E2B7EA7A-6A08-4377-86FC-CB94D84C0523}"/>
                </msink:context>
              </emma:interpretation>
            </emma:emma>
          </inkml:annotationXML>
          <inkml:trace contextRef="#ctx0" brushRef="#br0" timeOffset="-14695.1256">-25 361 652 0,'-42'-4'244'0,"42"4"-192"0,7-7-12 15,5 7 84 1,4 0-76-16,26-10 112 16,12 7-88-16,16-1 8 15,-4 4-48-15,3-3 4 16,-3 6-20-16,8-3-264 15,-12 7 136-15</inkml:trace>
          <inkml:trace contextRef="#ctx0" brushRef="#br0" timeOffset="-14894.656">10 54 436 0,'-11'-3'160'0,"11"3"-124"0,3 0-8 0,1-7 80 15,4 7-64-15,11-7 44 16,12 4-52-16,8-8 44 15,4 8-48-15,7-4 20 16,0 4-32-16,1-4-16 16,-13 7-8-16,9-4 28 15,-1 8-12-15,-7 3-20 16,-4 6 0-16,-12 8 12 16,-4 0 0-16,-19 13-28 15,0 1 12-15,-15 6 24 16,-1-3-8-16,-11 0 8 15,4-4-4-15,-16 0 20 0,8 1-16 16,-19-1-4-16,4 4-4 0,-20-4-4 16,19-3 0-16,-7-3 0 15,12 3 0-15,7-17-20 16,11 3 12-16,17-3 12 16,11-1 0-16,19-2 76 15,12-4-44-15,11-7 4 16,4 3-24-16,1 0 24 15,-1 1-24-15,-7-1 4 16,-5 1-12-16,-3-1 20 16,-4 1-16-16,-4-8-348 15,-7 4 184-15</inkml:trace>
          <inkml:trace contextRef="#ctx0" brushRef="#br0" timeOffset="-14323.1341">691 436 424 0,'-11'0'156'0,"11"0"-120"0,-12 0-8 0,4 0 8 15,5 7-24-15,-9 0 48 16,4 7-32-16,-15 3 4 16,11 7-20-16,-3 7 20 15,7 0-20-15,4-3 24 16,8-1-24-16,8-6 4 15,3-1-8-15,8-6 20 16,5 0-16-16,3-11 12 16,3-3-12-16,-10-10 12 15,-1 0-16-15,-12-14 16 16,-3 0-16-16,-19-11-12 16,3 8 0-16,-11-4 40 15,7 10-24-15,0 0 8 16,5 8-12-16,14 2-84 15,9 4 40-15</inkml:trace>
          <inkml:trace contextRef="#ctx0" brushRef="#br0" timeOffset="-14038.8805">1032 454 456 0,'8'3'168'0,"-8"-3"-128"0,11 7-16 0,-3-4 44 16,4 4-44-16,-4 4 0 16,11 2-16-16,-15 4-16 15,11 4 4-15,-15 0 28 16,0-1-12-16,-19 1 4 16,7 0-8-16,-3 3-24 15,3-7 8-15,4-3 128 16,1 3-68-16,14-10 44 15,5 7-56-15,23-14-4 16,4 7-24-16,15-7-164 16,4 0 80-16</inkml:trace>
        </inkml:traceGroup>
      </inkml:traceGroup>
    </inkml:traceGroup>
    <inkml:traceGroup>
      <inkml:annotationXML>
        <emma:emma xmlns:emma="http://www.w3.org/2003/04/emma" version="1.0">
          <emma:interpretation id="{AFD007CF-419E-4C48-9D05-434026659A84}" emma:medium="tactile" emma:mode="ink">
            <msink:context xmlns:msink="http://schemas.microsoft.com/ink/2010/main" type="paragraph" rotatedBoundingBox="12810,4598 12791,7337 11741,7330 11760,45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EFACA92-D9D1-4AE4-8DA1-B6F6162AB112}" emma:medium="tactile" emma:mode="ink">
              <msink:context xmlns:msink="http://schemas.microsoft.com/ink/2010/main" type="line" rotatedBoundingBox="12810,4598 12791,7337 11741,7330 11760,4591"/>
            </emma:interpretation>
          </emma:emma>
        </inkml:annotationXML>
        <inkml:traceGroup>
          <inkml:annotationXML>
            <emma:emma xmlns:emma="http://www.w3.org/2003/04/emma" version="1.0">
              <emma:interpretation id="{0B37A08B-2A7F-4A2E-8AC7-01D233EBCD0C}" emma:medium="tactile" emma:mode="ink">
                <msink:context xmlns:msink="http://schemas.microsoft.com/ink/2010/main" type="inkWord" rotatedBoundingBox="12595,4597 12592,4972 11885,4967 11888,4592"/>
              </emma:interpretation>
            </emma:emma>
          </inkml:annotationXML>
          <inkml:trace contextRef="#ctx0" brushRef="#br0" timeOffset="-8693.8342">-2642 1283 520 0,'-3'-4'192'0,"3"4"-152"0,3-6-8 0,1 2 124 15,0 8-92-15,12-4 88 16,-5 0-88-16,9 0 20 16,3 0-48-16,16 0-48 15,3 0 4-15,8 0 28 16,9 0-12-16,-1 0 8 16,-12 3-8-16,0 0-16 15,-7 1 4-15,-12-4-104 16,0 3 60-16,-7-6-368 15,-5 3 232-15</inkml:trace>
          <inkml:trace contextRef="#ctx0" brushRef="#br0" timeOffset="-8479.2236">-1937 1104 572 0,'-16'-7'208'0,"16"7"-160"0,-3 3-12 16,-1 1 56-1,4 3-56-15,-4 10 24 16,4 7-40-16,-4 10 16 16,8 4-20-16,-4 4-8 0,0-1-4 0,0-3 4 31,4-4-4-31,-4-6 16 0,4-1-12 0,-8-6 16 16,4-4-16-16</inkml:trace>
        </inkml:traceGroup>
        <inkml:traceGroup>
          <inkml:annotationXML>
            <emma:emma xmlns:emma="http://www.w3.org/2003/04/emma" version="1.0">
              <emma:interpretation id="{E6D21777-FA4D-404E-B4F0-009554589AD9}" emma:medium="tactile" emma:mode="ink">
                <msink:context xmlns:msink="http://schemas.microsoft.com/ink/2010/main" type="inkWord" rotatedBoundingBox="12803,5602 12799,6161 12174,6156 12178,55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56.2379">-2328 2188 288 0,'-8'-7'108'0,"8"7"-84"0,0-7-4 0,-8 4 84 16,16 3-60-16,-8-4 8 16,0 8-32-16,0-8 24 15,0 4-28-15,0-3 4 16,0 6-12-16,0-3-8 16,0 0 4-16,0 0 28 15,0 0-16-15,-8 0 32 16,8 7-32-16,0 0 12 15,0 7-16-15,-3 3 36 16,3 7-24-16,-8 14 20 16,16 0-24-16,-8 10 0 15,0 0-12-15,0-7 20 16,0-3-16-16,-4 0 4 16,8-14-8-16,-4 4 12 15,0-4-12-15,7-7 24 16,-7-3-20-16,8-7 40 15,-8 3-28-15,8-10 20 16,-4 7-24-16,3-14-96 16,-7 7 40-16</inkml:trace>
          <inkml:trace contextRef="#ctx0" brushRef="#br0" timeOffset="8301.18">-2096 2215 352 0,'4'-13'132'0,"-4"13"-104"0,0-7-8 0,0 0 124 16,8 7-84-16,3-7 28 16,-3 7-52-16,-8-4-4 15,8 4-20-15,-8 7 44 16,4 4-28-16,-4 16 40 15,0 4-40-15,-4 17 28 16,-4 4-28-16,-3 0 8 16,14-4-20-16,-6-4 0 15,3-6-8-15,0-7 12 16,7-3-12-16,1-8 24 16,-4-2-20-16,-4-5 56 15,8-2-36-15,-8-11-76 16,7 3 20-16,1-6-328 15,-4-1 196-15</inkml:trace>
          <inkml:trace contextRef="#ctx0" brushRef="#br0" timeOffset="8632.0966">-1829 2109 436 0,'0'-7'160'0,"0"7"-124"0,0 0-8 0,0 0 72 16,0 0-60-16,0 7 60 16,4-7-56-16,-4 3 48 15,4 4-52-15,-4 7 52 16,4 3-56-16,-4 14 28 15,4 10-36-15,0 11 8 16,7-1-20-16,-3 5 28 16,4-5-28-16,-5-6-4 15,5-4-8-15,-4-10 40 16,3-7-24-16,-3-3 44 16,-8-4-36-16</inkml:trace>
        </inkml:traceGroup>
        <inkml:traceGroup>
          <inkml:annotationXML>
            <emma:emma xmlns:emma="http://www.w3.org/2003/04/emma" version="1.0">
              <emma:interpretation id="{D0B8C8C1-9E59-4B36-95C0-EC16E3EC3F0C}" emma:medium="tactile" emma:mode="ink">
                <msink:context xmlns:msink="http://schemas.microsoft.com/ink/2010/main" type="inkWord" rotatedBoundingBox="12572,6995 12569,7336 11741,7330 11743,6989">
                  <msink:destinationLink direction="with" ref="{EE009D89-BA34-45AB-8541-854769519EF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423.0397">-2742 3599 248 0,'-8'3'92'0,"12"-3"-72"16,-4 0-4-16,0 0 88 15,0 0-60-15,-4 0 88 16,4 3-76-16,-8-3 44 16,1 4-60-16,-5-1 32 15,8 1-40-15,-4-4 36 16,8 3-40-16,4-3 12 15,8 0-24-15,19-3 20 0,0 3-24 0,19-7 40 16,4 0-28 0,28-3 12-16,-1 3-20 0,4-3-8 15,-4 6-4-15,-15-3-4 16,-8 7 0 0,-11-7-12-16,-13 7 8 0,-10-7 48 15,-5 4-24-15,-11-4-8 16,0 7-8-16,-5-7-32 15,1 7 16-15,-4-3 4 16,4 3 8-16,0-4 8 16,4 8-4-16,-1-8 8 15,1 4-8-15,-4-3-4 16,4 6 4-16,-8-6 4 16,4-1-4-16,-4-2-4 15,0 6 4-15,-4-7-4 16,4 7 0-16,0-7 0 15,0 7 0-15,0-4-20 16,0 8 12-16,-4-4-12 16,8 0 8-16,-4 0 8 15,0 0 4-15,-4 0 0 16,4 3 0-16,-8-3 24 16,16 0-12-16,-16 0 4 15,8 4-8-15,0-4-8 16,0 7 4-16,-4 3 28 15,8 4-16-15,-8 10 4 16,4 3-12-16,-4 8 12 0,4 3-12 16,-3-7 16-16,6-1-16 0,-3-2 24 15,0-4-20-15,0-7-4 16,0 1-4-16,0-8 48 16,0-3-28-16,0-4 16 15,-7 4-24-15,3-10-332 16,-4-1 168-16</inkml:trace>
        </inkml:traceGroup>
      </inkml:traceGroup>
    </inkml:traceGroup>
    <inkml:traceGroup>
      <inkml:annotationXML>
        <emma:emma xmlns:emma="http://www.w3.org/2003/04/emma" version="1.0">
          <emma:interpretation id="{ACC5AB13-72FD-4448-BDC8-EE9A2F853B8E}" emma:medium="tactile" emma:mode="ink">
            <msink:context xmlns:msink="http://schemas.microsoft.com/ink/2010/main" type="paragraph" rotatedBoundingBox="11587,7286 18162,6823 18239,7927 11665,839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0F95B1-35D9-48F5-8B8D-6FE231DDA87D}" emma:medium="tactile" emma:mode="ink">
              <msink:context xmlns:msink="http://schemas.microsoft.com/ink/2010/main" type="line" rotatedBoundingBox="11587,7286 18162,6823 18239,7927 11665,8390"/>
            </emma:interpretation>
          </emma:emma>
        </inkml:annotationXML>
        <inkml:traceGroup>
          <inkml:annotationXML>
            <emma:emma xmlns:emma="http://www.w3.org/2003/04/emma" version="1.0">
              <emma:interpretation id="{C4975E88-D2DC-49DC-A8EA-6B32B471BFE8}" emma:medium="tactile" emma:mode="ink">
                <msink:context xmlns:msink="http://schemas.microsoft.com/ink/2010/main" type="inkWord" rotatedBoundingBox="11594,7382 14159,7202 14230,8209 11665,8390">
                  <msink:destinationLink direction="with" ref="{D8A32A89-4EFE-4FE8-B624-1D180C1AD7E1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933.0161">-1829 3932 352 0,'-15'7'132'0,"15"-7"-104"0,-4 0-8 0,-4 0 60 16,16 0-48-16,-16 0 48 15,8 4-44-15,-8-4 8 16,8 7-28-16,-11-1 36 15,-1 8-28-15,-3-3-12 16,-5-5-8-16,1 8-4 16,11 3 0-16,-19-3 0 15,8 0 0-15,0-4 60 16,11 4-32-16,-12 0 16 16,9 3-28-16,3-10 8 15,-4 10-12-15,5-10-8 16,7 7 0-16,-8-7 20 15,8 3-12-15,0-10-20 16,0 7 0-16,-12-7 32 16,24 0-16-16,-12 0-16 15,0 0 0-15,0 0 12 16,8 7 0-16,-1-14 8 16,5 7-8-16,7-7-12 15,-11 14 4-15,12-7-16 0,-5 0 12 0,-3 0 20 16,7 0-4-16,-11 0-4 15,11 0 0-15,-7 0-4 16,-5 0 0-16,5 0 68 16,-4 0-36-16,-8-7 60 15,0 7-56-15,0-14 36 16,0 4-40-16,0-4 16 16,0 7-28-16,-8-10-28 15,16 3 4-15,-8 4 8 16,0-4 0-16,8 7-620 15,3 7 340-15</inkml:trace>
          <inkml:trace contextRef="#ctx0" brushRef="#br0" timeOffset="16274.2655">-362 3864 580 0,'0'-4'216'0,"0"4"-168"0,0-3-12 16,-3-1 40-1,3 8-48-15,-8-4 40 16,8 0-36-16,-19 0-8 16,3 0-16-16,-15 0 4 15,4 0-8-15,-19 0 8 16,7 3-8-16,-12 1-28 16,9-1 12-16,-8-3 12 15,7 3 4-15,-11-3 8 0,7 0-8 0,-18 0-4 16,14 4 4-16,-18-1-16 15,7 8 8-15,-4-4 28 16,8-1-12-16,4 1-40 16,7 4 16-16,-11-4 36 15,12-1-12-15,-13-2-20 16,13 3 4-16,-12 0 8 16,15-1 0-16,-7 1-20 15,15 4 8-15,-4-1-12 16,12 0 8-16,0 1 16 15,8 2 0-15,-8 1-4 16,7 3 4-16,-10-3 4 16,22 3-4-16,-19-3 16 15,15 0-12-15,4-7-4 16,-3-4 0-16,3-3 12 16,8 7-8-16,0-14-4 15,0 7 0-15</inkml:trace>
          <inkml:trace contextRef="#ctx0" brushRef="#br0" timeOffset="14667.9756">-2479 3936 312 0,'8'-10'112'0,"-8"10"-84"0,7-11-12 0,-3 8 128 16,0 3-84-16,0-4 28 15,4 1-52-15,3-1 32 16,-3 4-40-16,12-3 12 15,-1 3-24-15,20-3 52 16,7 3-36-16,16-7 20 16,-4 0-32-16,27 0 0 15,-11-7-12-15,19 4 4 16,0 3-8-16,-12 0 16 16,-11 7-12-16,-16-3-4 15,-8 3 0-15,-7-4-16 16,-12 8 8-16,-15-4 72 15,3 0-36-15,-7 0-12 16,-4 0-12-16,-4 0 8 16,0 0-8-1,0 0-20-15,0 0 4 0,0 0 20 16,0 0-4-16,0 0 16 0,0 0-16 16,-4 0 32-16,8 0-24 15,-8 0 40-15,4 0-32 0,-4 0-48 16,0 3 12-1,-4 0 12-15,8 8 0 0,0 3-8 16,0 3 4-16,0 14 4 16,12 7 0-16,-8 6-20 15,0 5 12-15,3 2 12 16,-7 1 0-16,8-4-4 16,-8-10 4-16,0-7 12 15,4-4-8-15,-4-6 24 16,0 0-20-16,0-8 12 15,0-2-12-15,-4-8-8 16,0 7 0-16,-3-10 28 16,3 7-16-16,-4-14-12 15,4 7-8-15,-7 0-4 16,-1 0 0-16,-4-6 16 16,5 6-4-16,-9 0 8 15,5 0-8-15,-12-4-12 16,8 4 4-16,-16-7 4 15,4 7 0-15,-16 0 0 16,9 0 0-16,-17 7 0 16,17-7 0-16,-24-7 16 15,4 7-8-15,-8 0-20 0,12-7 4 0,-24 0 4 16,24 7 4-16,-12-6 44 16,20 6-24-16,-1 0 8 15,9 0-16-15,-1-4-16 16,20 4 0-16,-9-3 4 15,9 6 0-15,11-3-12 16,-11 0 8-16,11 0 4 16,-3 4 0-16,3 2 8 15,8 1-4-15,-12-7 16 16,12 7-12-16,-8-7-12 16,8 7 0-16,0-7-40 15,0 0 24-15,20-7-636 16,-1 0 360-16</inkml:trace>
          <inkml:trace contextRef="#ctx0" brushRef="#br0" timeOffset="15508.7124">-2014 4407 436 0,'7'-7'160'0,"-7"7"-124"0,0-3-8 0,12 3 52 15,-12 3-48-15,0-3 76 16,0 0-60-16,0 0 28 16,0 0-44-16,0 0 24 15,0 0-28-15,-4 0 36 16,4 7-36-16,-8-7-24 16,8 14-4-16,0-4 0 15,4-3 0-15,-8 14 8 16,4-4-4-16,0 7 16 15,8 7-12-15,-8 7 16 16,4 0-16-16,-4 0-12 16,0 0 0-16,0-7 12 15,0-7-4-15,-4 0 32 16,4-7-20-16,-8-3-4 16,8-1-8-16,0-6 4 15,0 4-4-15,0-8-4 16,0 0 4-16,0-3 28 15,0 0-16-15,0-3-32 16,0 3 8-16,-7-3 28 16,7 6-12-16,-4-3-8 15,4 0-4-15,-8-3 20 16,8 3-8-16,0-4-48 0,-8 4 24 16,4-3 28-16,-3 6-4 0,-9-3 8 15,4 0-8-15,-7 0-8 16,7 4 4-16,-22-4-4 15,7 3 0-15,-12-3 8 16,4 3-4-16,-11-3-12 16,7 4 4-16,-8-4 12 15,9 3-4-15,-9-3-12 16,16 0 4-16,-15 0-4 16,11 0 0-16,-15-3 8 15,7 3 0-15,-3-4-12 16,11 8 8-16,-4-4 40 15,16 0-24-15,0-4 8 16,7 8-12-16,1-4-24 16,11 0 8-16,0 0 12 15,4 3 0-15,-4-3-4 16,8 0 4-16,0 0 28 16,7 0-16-16</inkml:trace>
          <inkml:trace contextRef="#ctx0" brushRef="#br0" timeOffset="13758.5812">-2413 3846 372 0,'0'0'140'0,"0"0"-112"0,-4 4-4 15,-4-1 76 1,8 4-60-16,-8 3 36 16,-3 8-44-16,3 9 36 15,4 8-40-15,-4 6 64 16,1 4-52-16,7-1 20 15,4-2-40-15,3-1 0 16,-3-10-12-16,-4 0 12 16,0-10-12-16,0-4 48 15,8-4-28-15,-4-6-4 0,-4 0-16 0,0-14-472 16,0 7 252-16</inkml:trace>
        </inkml:traceGroup>
        <inkml:traceGroup>
          <inkml:annotationXML>
            <emma:emma xmlns:emma="http://www.w3.org/2003/04/emma" version="1.0">
              <emma:interpretation id="{B624E55E-AB08-43CD-B7E4-1107CDCB818E}" emma:medium="tactile" emma:mode="ink">
                <msink:context xmlns:msink="http://schemas.microsoft.com/ink/2010/main" type="inkWord" rotatedBoundingBox="14407,7087 15570,7005 15633,7899 14470,7981"/>
              </emma:interpretation>
            </emma:emma>
          </inkml:annotationXML>
          <inkml:trace contextRef="#ctx0" brushRef="#br0" timeOffset="22879.3095">37 3688 416 0,'-35'-21'152'0,"28"21"-116"0,-1-3-12 0,4-4 108 15,8 7-76-15,4-7-4 16,3 0-32-16,20-3-16 16,4-4 0-16,12-6 12 15,3 6-8-15,0 0 4 16,0 7-4-16,-11 0-8 16,-4 7 4-16,-12-3-24 15,0 6 12-15,-11 1 92 16,0 3-44-16,-12 10 36 15,0 3-44-15,-12 15-20 16,0 3-4-16,-15 10-8 16,4 0 0-16,-12 14 32 15,4 0-16-15,-15 3-4 16,3-3-8-16,-7 0 4 16,7-10-4-16,1-11 8 15,7-6-8-15,-4-8-4 16,16-6 4-16,4-8 4 15,11 1-4-15,12-10-12 16,11 3 4-16,12-7-32 16,12 6 20-16,11 1 32 15,9 4-8-15,-1-4 8 16,-8 6-8-16,-4-6 12 16,-3 4-12-16</inkml:trace>
          <inkml:trace contextRef="#ctx0" brushRef="#br0" timeOffset="23092.8558">45 4012 840 0,'-43'-38'312'0,"43"38"-244"0,-3-11-16 0,10 4 68 15,5 1-76-15,15-8-8 16,8 4-24-16,15-8 16 15,4 11-16-15,8-3-152 16,-4 3 72-16,8-3-528 16,-8 3 332-16</inkml:trace>
          <inkml:trace contextRef="#ctx0" brushRef="#br0" timeOffset="23362.0924">482 4001 924 0,'-42'59'340'0,"42"-59"-260"0,-20 55-28 16,13-35-8-1,7 1-36-15,-4 3 4 0,4 4-4 16,0-4 20-16,4-4-16 0,0-2 40 16,-1-1-28-1,-3-3-244-15,0-1 120 0</inkml:trace>
          <inkml:trace contextRef="#ctx0" brushRef="#br0" timeOffset="23783.7427">599 4146 260 0,'0'0'96'0,"0"0"-76"0,-16 14-4 0,4-4 68 16,5 4-48-16,-9 6 24 15,5 4-40-15,-5 0-16 16,8 4-8-16,1-7 12 15,7 3-4-15,0-11 68 16,3-6-40-16,5-7 40 16,4 7-40-16,-1-14 8 15,5 4-24-15,-4-11 8 16,3 4-12-16,1-11-8 16,-1 4 0-16,0-11 20 15,1 8-12-15,-4-4-40 16,-1 6 16-16,-3 8 80 15,0 7-36-15,-1 10 96 16,1 6-72-16,0 8 44 16,4 0-60-16,-1-1 16 0,1 4-36 15,-1-6 16-15,1-1-20 16,-4-7 36-16,-1 7-28 16,-3-10 12-16,0 4-20 15,0-11-580-15,4 0 308 0</inkml:trace>
          <inkml:trace contextRef="#ctx0" brushRef="#br0" timeOffset="23151.0396">703 3809 404 0,'-31'-4'148'16,"31"4"-112"-16</inkml:trace>
          <inkml:trace contextRef="#ctx0" brushRef="#br0" timeOffset="24037.9192">986 4146 436 0,'-4'-7'160'0,"4"7"-124"0,0 3-8 0,0 1 96 16,8 3-72-16,-1 0 60 15,5 3-68-15,3 4 24 16,1-1-40-16,-1 11 8 16,5 1-20-16,-9-1 8 15,-3 0-12-15,-8 0 12 16,0 0-16-16,-8-7 48 16,4 0-28-16,-3-3-32 15,7-4 0-15,7-10 44 16,9 0-20-16</inkml:trace>
        </inkml:traceGroup>
        <inkml:traceGroup>
          <inkml:annotationXML>
            <emma:emma xmlns:emma="http://www.w3.org/2003/04/emma" version="1.0">
              <emma:interpretation id="{657DBC03-3338-482B-B053-C30BA081CAF3}" emma:medium="tactile" emma:mode="ink">
                <msink:context xmlns:msink="http://schemas.microsoft.com/ink/2010/main" type="inkWord" rotatedBoundingBox="16144,7377 16474,7354 16495,7648 16165,767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462.8695">1632 3891 416 0,'-11'-7'152'0,"7"7"-116"0,0 0-12 0,4 0 92 16,8 0-68-16,-1-3 52 16,9 3-60-16,3-4-12 15,4 1-16-15,8-1-20 16,4 4 4-16,4 0 48 15,-4 4-24-15,-4-1-20 16,-4 4 0-16,8-3 8 16,-8 9-4-16</inkml:trace>
          <inkml:trace contextRef="#ctx0" brushRef="#br0" timeOffset="48628.2275">1671 4163 548 0,'-12'7'204'0,"12"-7"-156"0,4-4-16 16,4 1 8-1,3 6-28-15,17-6 68 16,3 0-48-16,15-4-4 16,4 0-16-16</inkml:trace>
        </inkml:traceGroup>
        <inkml:traceGroup>
          <inkml:annotationXML>
            <emma:emma xmlns:emma="http://www.w3.org/2003/04/emma" version="1.0">
              <emma:interpretation id="{F4C4161D-4254-4D87-BF7E-AAF278FE3EBE}" emma:medium="tactile" emma:mode="ink">
                <msink:context xmlns:msink="http://schemas.microsoft.com/ink/2010/main" type="inkWord" rotatedBoundingBox="17213,6980 18168,6913 18226,7733 17270,7800"/>
              </emma:interpretation>
              <emma:one-of disjunction-type="recognition" id="oneOf7">
                <emma:interpretation id="interp7" emma:lang="" emma:confidence="0">
                  <emma:literal>Zo,</emma:literal>
                </emma:interpretation>
                <emma:interpretation id="interp8" emma:lang="" emma:confidence="0">
                  <emma:literal>to,</emma:literal>
                </emma:interpretation>
                <emma:interpretation id="interp9" emma:lang="" emma:confidence="0">
                  <emma:literal>For</emma:literal>
                </emma:interpretation>
                <emma:interpretation id="interp10" emma:lang="" emma:confidence="0">
                  <emma:literal>Zon</emma:literal>
                </emma:interpretation>
                <emma:interpretation id="interp11" emma:lang="" emma:confidence="0">
                  <emma:literal>ton</emma:literal>
                </emma:interpretation>
              </emma:one-of>
            </emma:emma>
          </inkml:annotationXML>
          <inkml:trace contextRef="#ctx0" brushRef="#br0" timeOffset="49467.8254">2739 3833 592 0,'-23'-21'220'0,"23"21"-172"0,-12-7-12 15,12 4 68 1,8 3-64-16,-4-4 148 16,4 4-104-16,7-3-12 15,8 3-44-15,8-4 24 0,4 4-28 16,12-3-4-16,-1 3-12 0,5-4 4 15,-1 1-8-15,0 3-124 16,-3 7 64-16,3 0-640 16,-11 0 388-16</inkml:trace>
          <inkml:trace contextRef="#ctx0" brushRef="#br0" timeOffset="49213.1484">2782 3585 300 0,'4'-24'112'0,"-4"24"-88"15,23-14-8-15,-8 4 108 16,1 3-72-16,15-10 32 16,4 6-48-16,11-2-32 15,4-1-4-15,1 3 88 16,-5 5-48-16,-7-1 16 15,0 7-32-15,-12-7-32 16,0 7 4-16,-19 0 28 16,3 7-16-16,-11 6 0 15,8 5-4-15,-27 9 4 16,7 1-4-16,-23 10 16 16,4-1-12-16,-15 8-4 0,11-7 0 15,-12-7 20-15,9 7-12 0,-5-4 32 16,8-3-28-16,0 0 20 15,8-3-20 1,0-4 8-16,8 0-12 0,0-4-32 16,11-2 8-16,0-1 32 15,4 0-12-15,4 0 0 16,4 1-4-16,0-5 4 16,8 1-4-16,7-7 16 15,4 3-12-15,16-10-4 16,-8 4 0-16,8-8 12 15,3 4-8-15,-15-7-4 16,4 4 0-16,-8-7-244 16,-3 3 132-16</inkml:trace>
          <inkml:trace contextRef="#ctx0" brushRef="#br0" timeOffset="49828.7864">3324 3901 352 0,'-12'0'132'0,"12"0"-104"0,-4-3-8 0,0 0 68 15,4 6-52-15,-7-3 120 16,3 7-88-16,-8 0 28 16,4 3-56-16,-7 7 48 15,3 4-52-15,-3 6 20 16,7 4-36-16,-3 4 16 15,7-4-20-15,4 0 0 16,7-7-8-16,5-7 28 16,4 4-20-16,3-14 32 15,0-7-32-15,1-7 4 16,3 7-12-16,-8-14 20 16,1-3-16-16,-12-11-4 15,3 1-4-15,-7-8-16 0,0 4 8 0,-3 0-4 16,-1 11 0-16,0 2-28 15,4 8 20-15,4 3-232 16,3 4 136-16</inkml:trace>
          <inkml:trace contextRef="#ctx0" brushRef="#br0" timeOffset="50144.1256">3568 3960 404 0,'-8'-7'148'0,"8"7"-112"0,-8-7-12 0,8 4 120 16,4 3-84-16,0 0 20 16,11 3-48-16,-3 4 12 15,7 3-24-15,1 8-8 16,7 2-8-16,-16 8-4 15,5-1 0-15,-12 4 8 16,-4-3-4-16,-8-1 16 31,0-3-12-31,-7-6 68 0,-1-1-44 0,1-7 40 16,3 0-40 0,12-6 24-16,8 3-28 0,19-7-8 15,4 3-12-15</inkml:trace>
        </inkml:traceGroup>
      </inkml:traceGroup>
    </inkml:traceGroup>
    <inkml:traceGroup>
      <inkml:annotationXML>
        <emma:emma xmlns:emma="http://www.w3.org/2003/04/emma" version="1.0">
          <emma:interpretation id="{B3838C7E-63B9-40FC-9FA3-96455DE52A98}" emma:medium="tactile" emma:mode="ink">
            <msink:context xmlns:msink="http://schemas.microsoft.com/ink/2010/main" type="paragraph" rotatedBoundingBox="8259,9727 15208,8631 15403,9863 8454,109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AEBA0C-1DC6-4EC2-9775-3175B5500BA7}" emma:medium="tactile" emma:mode="ink">
              <msink:context xmlns:msink="http://schemas.microsoft.com/ink/2010/main" type="line" rotatedBoundingBox="8259,9727 15208,8631 15403,9863 8454,10959"/>
            </emma:interpretation>
          </emma:emma>
        </inkml:annotationXML>
        <inkml:traceGroup>
          <inkml:annotationXML>
            <emma:emma xmlns:emma="http://www.w3.org/2003/04/emma" version="1.0">
              <emma:interpretation id="{93151FD2-416F-4383-A93E-B57144AAF63E}" emma:medium="tactile" emma:mode="ink">
                <msink:context xmlns:msink="http://schemas.microsoft.com/ink/2010/main" type="inkWord" rotatedBoundingBox="8265,9765 9453,9578 9642,10772 8454,10959">
                  <msink:destinationLink direction="with" ref="{D8A32A89-4EFE-4FE8-B624-1D180C1AD7E1}"/>
                  <msink:destinationLink direction="with" ref="{EE009D89-BA34-45AB-8541-854769519EFD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366.2237">-5626 7012 248 0,'-4'-10'92'0,"4"10"-72"0,0-4-4 0,0 1 184 15,4 3-112-15,-8-4 60 16,4 8-84-16,-4-4-48 16,8 3-12-16,-4 4 56 15,0 4-32-15,-4 6 68 16,0 3-56-16,0 8 44 16,4-1-48-16,-4 1 0 15,4-1-24-15,-3-2 0 16,3-1-4-16,-4-7 12 15,4 0-12-15,-4-3 24 16,4-4-20-16,-4-6 24 16,8-1-24-16,-4-6-120 15,4 3 60-15,0-4-504 16,-1 4 308-16</inkml:trace>
          <inkml:trace contextRef="#ctx0" brushRef="#br0" timeOffset="43297.6686">-5359 7084 144 0,'0'-20'52'0,"0"20"-40"0,11-14 0 0,-7 4 176 16,4 6-104-16,4-13 28 16,-1 10-68-16,9-7-20 15,-5 4-12-15,1-4-20 16,3 7 4-16,-4 0 64 16,5-3-32-16,-9 3 40 15,5 7-36-15,-8 0 8 16,-1 7-24-16,-3 3-8 15,4 11-4-15,-4-4 4 16,0 7-4-16,0 4 32 16,0-4-20-16,-8 0 4 15,4-3-12-15,-8 3 28 16,4 0-20-16,-11-7-4 16,-1 4-8-16,-11-7 4 15,4 3-4-15,-12-3 24 16,8 3-16-16,-12-4-12 15,16 5-4-15,-4-8 12 16,11 0-4-16,-3-3-4 16,11 0 4-16,0-3 20 15,5-1-12-15,-1-6-20 0,4-1 0 16,0-3 12-16,7 0 0 0,-3-3-12 16,0 3 4-16,4-3 12 15,0 6-4-15,-1-6-12 16,5 7 4-16,-4-8-4 15,3 8 0-15,1-4 8 16,3 7 0-16,-3-7-12 16,4 4 8-16,-1 3 12 15,1 0-4-15,-5 0-28 16,5 0 12-16,-5 0 24 16,1 7-8-16,-4-7-16 15,3 3 4-15,-3 4 4 16,4-7 4-16,-1 7 24 15,1 0-12-15,-1-7 12 16,1 6-12-16,0-6-8 16,3 7 0-16,-7-7 28 15,3 0-16-15,-3 0-4 16,4 0-8-16,-4 0-16 16,3 0 8-16,-3 0 4 15,4 4 0-15,-5-4 8 16,5 0-4-16,0 0 8 15,-1 0-8-15,1-4-4 16,-1 1 4-16,1-7 28 16,3 6-16-16,-7-6 32 15,4 10-32-15,-8-14 12 16,3 11-16-16,-7-8 0 0,4 8-4 16,-4-4 4-16,4 4-8 0,-4-8-4 15,4 8 4-15,0-4-524 16,4 3 284-16</inkml:trace>
          <inkml:trace contextRef="#ctx0" brushRef="#br0" timeOffset="41615.2503">-6091 6314 372 0,'-4'-21'140'0,"4"21"-112"0,8-14-4 0,-4 4-32 16,4 6 0-16,-4-6 128 15,3 7-68-15,-3-4 28 16,0 3-48-16,-8 4 12 15,4 7-24-15,-8 0 72 16,5 7-56-16,-1 3 56 16,0 7-52-16,-4 11 52 15,4 2-56-15,-4 12 20 16,12-1-36-16,-8 3 52 16,8-2-40-16,-4-1-16 15,0-4-8-15,-4 5 24 16,1-1-16-16,-9 3 12 15,8-6-16-15,-4 0 0 16,5-7-4-16,-5-11 20 16,8-6-16-16,-12-14 68 15,12 0-48-15,0-14-268 16,8 0 128-16</inkml:trace>
          <inkml:trace contextRef="#ctx0" brushRef="#br0" timeOffset="41256.8013">-6056 6262 364 0,'-12'0'132'0,"12"0"-100"0,-3-3-12 0,-1-1 156 15,8 4-100-15,-1-7 32 16,9 0-64-16,11-3 0 16,8 3-28-16,20 0-24 15,-1 4 0-15,16-1 12 16,0 4 0-16,-1-3-4 16,-7 3 4-16,0-7 48 15,-3 4-28-15,-9-1 76 16,-7 4-52-16,-12 0 44 15,-4 4-52-15,-19 2 40 16,0 8-44-16,-16 0-12 16,1 3-12-16,-9-3 16 15,5 3-16-15,-5-3 12 16,5 3-12-16,-4-10-52 16,3 7 24-16</inkml:trace>
        </inkml:traceGroup>
        <inkml:traceGroup>
          <inkml:annotationXML>
            <emma:emma xmlns:emma="http://www.w3.org/2003/04/emma" version="1.0">
              <emma:interpretation id="{366D50C1-1DEB-488D-8538-4E0B1AB14362}" emma:medium="tactile" emma:mode="ink">
                <msink:context xmlns:msink="http://schemas.microsoft.com/ink/2010/main" type="inkWord" rotatedBoundingBox="10329,9936 10819,9859 10869,10172 10378,1025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6586.3822">-4151 6685 372 0,'-12'4'140'0,"12"-4"-112"0,4 0-4 0,-4 0 172 16,8 0-112-16,7 0 116 15,8 0-116-15,8 0 8 16,4 0-52-16,12 0-28 16,-9 3-4-16,5-3 8 15,-4 4-8-15,-5-8-4 16,-3 4 0-16,-3-3 4 15,-5 3-4-15,-8-7 32 16,-3 7-20-16,-8-4-12 16,0 8-8-16</inkml:trace>
          <inkml:trace contextRef="#ctx0" brushRef="#br0" timeOffset="46238.9605">-3927 6486 548 0,'-4'-18'204'0,"4"18"-156"0,-4-10-16 0,4 3 104 16,0 4-80-16,0-8 172 16,0 5-128-16,-11-8 104 15,11 7-120-15,-4 0 28 16,8 4-68-16,4-1-32 16,-5 4-12-16,5-3 24 15,4 6-12-15,3-3-12 16,5 0-4-16,-1-3 20 15,4 3-8-15,0-7-12 16,1 3 0-16,-5-2-4 16,0 2 0-16,-3-3-64 15,-1 7 40-15,-7 0-288 16,-4 7 180-16</inkml:trace>
        </inkml:traceGroup>
        <inkml:traceGroup>
          <inkml:annotationXML>
            <emma:emma xmlns:emma="http://www.w3.org/2003/04/emma" version="1.0">
              <emma:interpretation id="{F6829260-3C8B-4AB7-AD60-F23F95B6ED17}" emma:medium="tactile" emma:mode="ink">
                <msink:context xmlns:msink="http://schemas.microsoft.com/ink/2010/main" type="inkWord" rotatedBoundingBox="11902,9152 13002,8979 13162,9996 12063,10169">
                  <msink:destinationLink direction="with" ref="{70170BD9-83C4-4699-8BD7-706D6ABDA81F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1373.9095">-2402 5687 424 0,'-15'-10'156'0,"15"10"-120"0,-19-10-8 0,15 3 116 16,-4 7-84-16,0-7 88 16,8 3-84-16,0-2 20 15,0 2-48-15,16-6 20 16,-5 6-28-16,16-3-8 15,4 1-12-15,16 2-24 16,-5 8 8-16,1-1-12 16,0 7 8-16,-5 4 8 15,-7 0 4-15,-4 3-12 16,0 4 8-16,-7 6 4 16,-1 4 0-16,-19 7 32 15,-4 0-16-15,-15 10 4 16,0-3-12-16,-28 0 4 15,8-4-8-15,-26-3-12 16,18-4 4-16,-19-3 12 16,20-3-4-16,-1-4-12 15,16 3 4-15,-3-10-4 16,14 1 0-16,5-8 16 16,11-3-4-16,12-7 24 15,15 3-16-15,16-6-12 16,3-1-4-16,16-2 4 15,-4 6 0-15,-3-7 24 0,-5 7-12 0,-7-4-4 16,-4 8-4-16,-4-4 4 16,-16 0-4-16,-3-4 16 15,-4 1-12-15,-8-4-172 16,7 3 92-16</inkml:trace>
          <inkml:trace contextRef="#ctx0" brushRef="#br0" timeOffset="51602.7493">-2545 6062 416 0,'-8'-13'152'0,"8"13"-116"0,20-11-12 0,-12 8 196 15,7 3-124-15,4-10 140 16,5 6-136-16,10-6 44 15,13 6-84-15,11-3-16 16,-4 4-28-16,8 0 16 16,-15 3-20-16,-5 3-180 15,5-3 92-15</inkml:trace>
          <inkml:trace contextRef="#ctx0" brushRef="#br0" timeOffset="54061.9467">-1798 6166 300 0,'0'-4'112'0,"0"4"-88"0,-7 0-8 15,3 0 48-15,8 0-40 0,-8 0 60 16,4 0-48-16,-4 0 36 16,4 0-40-16,-4 0 24 15,0 0-28-15,-4 0 16 16,8 0-24-16,-7 0 0 15,3 0-12-15,-8 0 12 16,4 4-12-16,-3-1 16 16,3 0-16-16,-4-3 4 15,5 4-4-15,-1-1 12 16,4 1-12-16,-11-1 24 16,7 1-20-16,-4-1 4 15,12 7-8-15,-19-6 12 16,11 3-12-16,-4 0 16 15,5 3-16-15,-13 4 32 16,13 0-24-16,-5 6 20 16,4 1-20-16,8 3 64 15,0 0-48-15,0 0 4 16,8 0-20-16,4-7-4 16,7 1-4-16,-4-8 20 15,5-7-16-15,-1-6 24 16,8-4-24-16,0-7-4 15,-3 4-4-15,-5-18 4 16,0 11-4-16,-7-10 16 16,3 6-12-16,-11-7 4 15,4 11-4-15,-12-3-24 16,0 6 8-16,-11 0 4 0,7 4 4 16,-4-1-12-16,5 11 8 15,-5-10 12-15,4 10-4 0,1-7-20 16,7 7 8-16,3-7-24 15,1 4 20-15</inkml:trace>
          <inkml:trace contextRef="#ctx0" brushRef="#br0" timeOffset="54797.6249">-1519 6155 352 0,'12'-7'132'0,"-12"7"-104"0,19 0-8 0,-19 0 112 15,8 0-76-15,-1 0 24 16,5 0-48-16,-4 0 12 15,3 0-24-15,-7 0 8 16,0 0-16-16,-4 0 0 16,0 0-4-16,0 0 28 15,0 0-20-15,0 7-4 16,4-7-8-16,4 7 28 16,-8-3-16-16,0 2 4 0,4 8-12 0,-4-7 4 15,0 3-8-15,-4-10 8 16,4 4-8-16,-4 3 8 15,8 0-8-15,-8 0-36 16,4-1 16-16,-4 5 40 16,0-1-12-16,-4 0 0 15,5 4-8-15,-9 0-4 16,8 0 0-16,-8 3 16 16,5 4-8-16,-13 3-20 15,5-4 4-15,-12 1 20 16,4 0-4-16,-8-4-12 15,4 0 0-15,-4-10 12 16,11 7-4-16,-7-8 8 16,19 1-8-16,-3-7-4 15,11 4 4-15,0-8 4 16,11 1-4-16,-3-7 24 16,4 3-16-16,-5-7-32 15,1 7 12-15,4-7 8 16,-4 11 4-16,-1-11-12 15,5 11 4-15,-4 3-16 16,11 0 12-16,-7 0 12 16,11 7 0-16,-4-1 96 15,1 8-56-15,-1-3 16 16,4 2-36-16,-4-2 12 16,-3-5-20-16,-4-2 28 0,3 3-28 15,-7-7 4-15,3 0-12 0,-7-4-164 16,0 4 84-16</inkml:trace>
        </inkml:traceGroup>
        <inkml:traceGroup>
          <inkml:annotationXML>
            <emma:emma xmlns:emma="http://www.w3.org/2003/04/emma" version="1.0">
              <emma:interpretation id="{CC6AA52B-E01E-456C-93D3-43DE5E1D8FD3}" emma:medium="tactile" emma:mode="ink">
                <msink:context xmlns:msink="http://schemas.microsoft.com/ink/2010/main" type="inkWord" rotatedBoundingBox="13588,9232 15261,8968 15386,9757 13712,10021">
                  <msink:destinationLink direction="with" ref="{70170BD9-83C4-4699-8BD7-706D6ABDA81F}"/>
                </msink:context>
              </emma:interpretation>
              <emma:one-of disjunction-type="recognition" id="oneOf11">
                <emma:interpretation id="interp15" emma:lang="" emma:confidence="0">
                  <emma:literal>-o,</emma:literal>
                </emma:interpretation>
                <emma:interpretation id="interp16" emma:lang="" emma:confidence="0">
                  <emma:literal>-0,</emma:literal>
                </emma:interpretation>
                <emma:interpretation id="interp17" emma:lang="" emma:confidence="0">
                  <emma:literal>-or</emma:literal>
                </emma:interpretation>
                <emma:interpretation id="interp18" emma:lang="" emma:confidence="0">
                  <emma:literal>-01</emma:literal>
                </emma:interpretation>
                <emma:interpretation id="interp19" emma:lang="" emma:confidence="0">
                  <emma:literal>-o</emma:literal>
                </emma:interpretation>
              </emma:one-of>
            </emma:emma>
          </inkml:annotationXML>
          <inkml:trace contextRef="#ctx0" brushRef="#br0" timeOffset="56047.5278">-164 5963 580 0,'-8'-25'216'0,"8"25"-168"0,27-10-12 0,-7 3 100 16,-1 7-80-16,20-7 92 16,7 7-84-16,16 0-16 15,0 4-28-15,0-1 4 16,-4 4-16-16</inkml:trace>
          <inkml:trace contextRef="#ctx0" brushRef="#br0" timeOffset="56546.0232">455 6121 248 0,'-23'-4'92'0,"23"4"-72"0,-15 7-4 15,7-3 168 1,0-1-104-16,-7 4 36 15,11 0-68-15,-16 0 32 0,13 7-44 0,-1-1-20 16,4 5-8-16,8-1 36 16,4 7-24-16,3-10 36 15,1-1-32-15,7-9 12 16,4-1-20-16,5-10 36 16,-1 4-28-16,-8-11-40 15,0 0 8-15,-11-3 20 16,-4 3-8-16,-12-6 8 15,4 6-4-15,-15-3 56 16,4 7-36-16,-1-4 32 16,4 7-32-16,1 0-28 15,7 4 0-15,4-1-20 16,4 4 12-16,4-3-188 16,7 3 104-16,8-4-364 15,4 8 252-15</inkml:trace>
          <inkml:trace contextRef="#ctx0" brushRef="#br0" timeOffset="56723.9962">823 6062 600 0,'-4'-10'224'0,"4"10"-176"0,4 7-12 16,-4-7 140-1,0 0-104-15,-4 3 60 16,4 8-76-16,-4 2 28 15,0 5-48-15,-3 6 8 0,7 0-28 0,0 7 0 16,0 0-8-16,-16 0-164 16,12-7 84-16</inkml:trace>
          <inkml:trace contextRef="#ctx0" brushRef="#br0" timeOffset="55158.0833">-888 6049 632 0,'4'-7'236'0,"-4"7"-184"0,-8-4-16 15,4 1 236 1,8 6-156-16,-4-6 96 15,4 3-124-15,0-4 28 16,8 4-68-16,3-3-8 16,4 3-24-16,8-7-12 15,1 4 0-15,6-4 12 16,5 3-8-16,0-3 4 16,0 4-4-16,-12-4 12 0,0 7-12 15,-12-3-152-15,-3 6 76 0</inkml:trace>
          <inkml:trace contextRef="#ctx0" brushRef="#br0" timeOffset="55847.997">-17 5646 456 0,'-12'-17'168'0,"12"17"-128"0,-3-11-16 15,-1 5 236 1,4 6-148-16,0-7 116 16,7 3-136-16,1-6 12 15,8 7-60-15,7-4-8 16,8 7-24-16,8-4 20 16,-1 4-20-16,5-3 12 15,-4 6-12-15,-1-3-8 0,-7 0 0 0,-4 0-4 16,-3 0 0-16,-9 0-20 15,4 4 12-15,-15-1 12 16,0 4 0-16,-8 7-20 16,4 3 8-16,-11 14 12 15,3 14 0-15,-11 13-4 16,-1 1 4-16,-15 3 4 16,12-7-4-16,-27-7 8 15,11-7-8-15,-15-3 16 16,7-7-12-16,-7-4-4 15,16-2 0-15,-1-5 12 16,12-6-8-16,3-4-12 16,13-3 0-16,-1 3 28 15,8-6-12-15,8-4-32 16,8 3 12-16,11-3 8 16,8 0 4-16,12-3-20 15,3-1 8-15,4 4 12 16,-3 0 0-16,-5 4-4 15,-3-4 4-15,-8-4 12 16,0 4-8-16,-8-10-56 16,-3 7 24-16,-9-4-376 15,1 3 220-15</inkml:trace>
        </inkml:traceGroup>
      </inkml:traceGroup>
    </inkml:traceGroup>
    <inkml:traceGroup>
      <inkml:annotationXML>
        <emma:emma xmlns:emma="http://www.w3.org/2003/04/emma" version="1.0">
          <emma:interpretation id="{2C17EB89-1AD9-42CB-9FCB-7E56809F9D36}" emma:medium="tactile" emma:mode="ink">
            <msink:context xmlns:msink="http://schemas.microsoft.com/ink/2010/main" type="paragraph" rotatedBoundingBox="12039,10643 16775,10634 16776,11368 12041,113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197A3AE-D4CE-41A4-8454-6F93BD422B81}" emma:medium="tactile" emma:mode="ink">
              <msink:context xmlns:msink="http://schemas.microsoft.com/ink/2010/main" type="inkBullet" rotatedBoundingBox="12039,10643 13092,10641 13094,11376 12041,11378"/>
            </emma:interpretation>
          </emma:emma>
        </inkml:annotationXML>
        <inkml:trace contextRef="#ctx0" brushRef="#br0" timeOffset="58820.3634">-2440 7219 384 0,'-20'-7'140'0,"20"7"-108"0,-7-4-8 0,3 1 172 15,4 3-112-15,0-7 64 16,7 3-88-16,-3-2 28 16,4 2-52-16,11-6 24 15,-7 6-32-15,15-3 16 16,0 4-24-16,8-4-16 15,4 4-8-15,7-4 20 16,1 7-8-16,-1 0-4 16,-7 3 0-16,-8 1 4 15,4-1-4-15,-8 4-20 16,-4 3 8-16,-8-3 12 16,-3 0 0-16,-4 3 16 15,-4 1-12-15,-4 3-12 16,0-1 0-16,-8 5 12 15,0 2-4-15,-15 1 16 16,11 3-12-16,-26 7-4 16,11 0 0-16,-31 7 12 15,19 0-8-15,-19-1-28 0,23-2 8 16,-15-4 40-16,7 0-16 0,4-7-8 16,12 0-8-16,8-7-16 15,-1 0 12-15,9-3 4 16,3 3 4-16,0-6-12 15,8-1 8-15,0-3 20 16,8 0-8-16,11-4-4 16,-11 4 0-16,4-7-16 15,7 3 8-15,16-3-16 16,-4 0 12-16,4 0 20 16,11 4-4-16,-7-1 4 15,7 1-4-15,-7-1 12 16,-12 4-12-16,0-3 16 15,0-1-16-15,-7-6-92 16,-9 3 48-16</inkml:trace>
        <inkml:trace contextRef="#ctx0" brushRef="#br0" timeOffset="59093.5893">-2409 7422 528 0,'0'-7'196'0,"0"7"-152"0,19-7-12 0,-7 3 184 16,15 1-124-16,11-4 96 16,-7 4-108-16,16-4 8 15,-8 7-52-15,7-4-12 16,-7 4-16-16,-4-3 36 15,-8 6-20-15,4-6-100 16,-4 3 40-16,-12 7-616 16,5 3 360-16</inkml:trace>
        <inkml:trace contextRef="#ctx0" brushRef="#br0" timeOffset="59544.7895">-1929 7704 404 0,'-12'0'148'0,"12"0"-112"0,-15 7-12 15,11-4 108 1,-4 0-76-16,0 4 60 16,8 7-72-16,-19 0 40 15,11 0-48-15,4 3-28 16,4 0-8-16,0-3 36 0,4 0-24 0,-4-4 8 16,8 0-12-16,11-6 28 15,1 3-20-15,-1-11-12 16,8 4-8-16,0-7 12 15,-8 4-4-15,-3-8 24 16,-12 8-16-16,-4-11-12 16,-12 4-4-16,4-7 4 15,-11 3 0-15,0-7-20 16,-1 8 12-16,5-1 4 16,3 3 4-16,5 1-108 15,14 7 60-15</inkml:trace>
        <inkml:trace contextRef="#ctx0" brushRef="#br0" timeOffset="59962.9969">-1658 7721 320 0,'0'-7'120'0,"0"7"-96"0,7-10-4 16,-3 6 132-1,4 4-88-15,0-3 44 16,3 3-64-16,9 0-8 0,-5 3-20 0,5 4 32 16,-1 7-24-16,-7 0-12 15,11 3-8-15,-19-3 20 16,3 3-12-16,-14-7 40 15,7 4-28-15,-16-7 12 16,1 3-20-16,-12-3 0 16,3 0-8-16,-3-4 64 15,8 4-40-15,0-7-4 16,7 4-16-16,8-4 16 16,8 3-16-16,8-3 40 15,3 4-28-15,8-1 20 16,4 0-24-16,0 1-8 15,1-1-8-15,-1-3-288 16,-4 4 156-16,0-4-380 16,0 0 288-16</inkml:trace>
      </inkml:traceGroup>
      <inkml:traceGroup>
        <inkml:annotationXML>
          <emma:emma xmlns:emma="http://www.w3.org/2003/04/emma" version="1.0">
            <emma:interpretation id="{1150679A-445C-41AE-AB6F-A875BE96947C}" emma:medium="tactile" emma:mode="ink">
              <msink:context xmlns:msink="http://schemas.microsoft.com/ink/2010/main" type="line" rotatedBoundingBox="13577,10713 16775,10707 16776,11362 13578,11368"/>
            </emma:interpretation>
          </emma:emma>
        </inkml:annotationXML>
        <inkml:traceGroup>
          <inkml:annotationXML>
            <emma:emma xmlns:emma="http://www.w3.org/2003/04/emma" version="1.0">
              <emma:interpretation id="{72CD89A7-B4C3-4957-9195-BC3D3941EEE8}" emma:medium="tactile" emma:mode="ink">
                <msink:context xmlns:msink="http://schemas.microsoft.com/ink/2010/main" type="inkWord" rotatedBoundingBox="13577,10736 13895,10735 13896,11168 13578,1116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236.2323">-954 7470 676 0,'0'-17'248'0,"0"17"-192"0,16-7-16 0,-5 0 156 16,-3 7-116-16,19-14 72 15,-7 14-88-15,10-14-16 16,5 11-32-16,4-8-4 16,7 8-4-16,-7-4-112 15,8 4 56-15</inkml:trace>
          <inkml:trace contextRef="#ctx0" brushRef="#br0" timeOffset="60444.2849">-737 7236 592 0,'-4'3'220'0,"4"-3"-172"0,-8 21-12 16,1-7 128 0,7 3-96-16,-4 17 68 15,4 4-76-15,0 17 8 16,0 0-36-16,0 4 24 15,11-8-32-15,-14-6-12 16,6-4-8-16</inkml:trace>
        </inkml:traceGroup>
        <inkml:traceGroup>
          <inkml:annotationXML>
            <emma:emma xmlns:emma="http://www.w3.org/2003/04/emma" version="1.0">
              <emma:interpretation id="{BA966745-1D14-4621-8B9C-AB29B141A43E}" emma:medium="tactile" emma:mode="ink">
                <msink:context xmlns:msink="http://schemas.microsoft.com/ink/2010/main" type="inkWord" rotatedBoundingBox="14324,10712 15341,10710 15343,11365 14326,11366"/>
              </emma:interpretation>
            </emma:emma>
          </inkml:annotationXML>
          <inkml:trace contextRef="#ctx0" brushRef="#br0" timeOffset="60878.4918">-207 7253 476 0,'20'-14'176'0,"-20"14"-136"0,46-14-12 0,-27 8 32 16,9 6-40-16,3-7 44 16,3 7-36-16,5 3 4 15,-4 4-20-15,-12 0 64 16,4 3-44-16,-7 4 60 15,-13-7-56-15,-7 7 44 16,-7 3-44-16,-13 3 8 16,1 1-28-16,-20 7-60 15,12 3 20-15,-15 3 48 16,11 0-16-16,0 4 64 16,7-3-40-16,1-4 4 15,8 0-24-15,-1-4 12 16,12-3-16-16,0-3 24 15,4 0-20-15,8-8 24 16,4 1-24-16,7-7 12 16,8 7-12-16,8-14-8 15,4 0 0-15,3-7-48 16,1 7 24-16,-8-7-276 16,0 7 164-16</inkml:trace>
          <inkml:trace contextRef="#ctx0" brushRef="#br0" timeOffset="61105.0634">-176 7418 748 0,'-15'-14'276'0,"15"14"-216"0,4-7-16 0,3 4 180 16,-3 3-132-16,4-3 60 15,11-1-88-15,8-3-12 16,12 7-32-16,8-3-12 16,7 3-4-16,-4 3-156 15,-3 1 84-15</inkml:trace>
          <inkml:trace contextRef="#ctx0" brushRef="#br0" timeOffset="61605.8952">397 7638 548 0,'-19'0'204'0,"19"0"-156"0,-8 0-16 0,0-3 104 16,1 13-80-16,-9-3 92 15,8 0-84-15,-3 10-24 16,7-3-24-16,0 3-4 16,8 4-8-16,0-4 24 15,7 4-16-15,1-11 4 16,0 4-8-16,-1-7 36 15,1 0-20-15,-1-7-24 16,1 0 0-16,0-7 24 16,3 3-12-16,-3-13 12 15,3 7-12-15,-7-18 0 16,0 11-4-16,-8-14-16 16,0 7 4-16,-8-4-4 15,4 11 0-15,-7-7 60 16,3 10-28-16,0 1-20 15,4 9-4 1,0-3-20-16,4 7 12 0,4 0-48 16,4 7 28-16</inkml:trace>
          <inkml:trace contextRef="#ctx0" brushRef="#br0" timeOffset="61840.0175">788 7635 676 0,'-4'-7'248'0,"4"7"-192"0,0 17-16 0,0-3 180 0,0 3-128 0,0 7 24 16,4 7-68-16,0-3-32 15,0-1-8-15,0-3 44 16,4-3-28-16,-8-4 32 16,3 0-28-16</inkml:trace>
        </inkml:traceGroup>
        <inkml:traceGroup>
          <inkml:annotationXML>
            <emma:emma xmlns:emma="http://www.w3.org/2003/04/emma" version="1.0">
              <emma:interpretation id="{CC4F60CF-B799-430E-82E8-77D782AB73CC}" emma:medium="tactile" emma:mode="ink">
                <msink:context xmlns:msink="http://schemas.microsoft.com/ink/2010/main" type="inkWord" rotatedBoundingBox="16601,10818 16775,10817 16776,11223 16602,1122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2534.4699">2159 7318 664 0,'7'0'244'0,"-7"0"-188"0,20 0-16 0,-9 0 276 15,5 7-180 1,-5 4 44-16,9 9-108 0,-20 21-36 16,0 8-24-16,-31 19-36 15,4 5 12-15,-31-1-568 16,0-7 320-16</inkml:trace>
        </inkml:traceGroup>
      </inkml:traceGroup>
    </inkml:traceGroup>
    <inkml:traceGroup>
      <inkml:annotationXML>
        <emma:emma xmlns:emma="http://www.w3.org/2003/04/emma" version="1.0">
          <emma:interpretation id="{0A220106-7BCF-43EB-8FAE-728BC4E0AA8A}" emma:medium="tactile" emma:mode="ink">
            <msink:context xmlns:msink="http://schemas.microsoft.com/ink/2010/main" type="paragraph" rotatedBoundingBox="11125,12115 22081,12224 22068,13527 11112,134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CD1A50-AC6F-4760-A07D-A64C7FA60F9B}" emma:medium="tactile" emma:mode="ink">
              <msink:context xmlns:msink="http://schemas.microsoft.com/ink/2010/main" type="line" rotatedBoundingBox="11125,12115 22081,12224 22068,13527 11112,13418"/>
            </emma:interpretation>
          </emma:emma>
        </inkml:annotationXML>
        <inkml:traceGroup>
          <inkml:annotationXML>
            <emma:emma xmlns:emma="http://www.w3.org/2003/04/emma" version="1.0">
              <emma:interpretation id="{49ECBF1F-8BC4-40FF-AF28-24396A9E3983}" emma:medium="tactile" emma:mode="ink">
                <msink:context xmlns:msink="http://schemas.microsoft.com/ink/2010/main" type="inkWord" rotatedBoundingBox="11124,12162 13820,12189 13811,13109 11115,1308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.41581E6">-1716 9163 196 0,'11'-11'72'0,"-11"11"-56"0,8-10-4 0,-8 3 136 16,8 4-84-16,-16-4 36 15,0 3-60-15,-11-2 28 16,-8 2-36-16,0 8 24 16,-12 6-28-16,0 7 0 15,1 7-16-15,3 7 56 0,0 4-40 16,8-1 32-16,11 0-32 0,12 1-16 15,8-8-8 1,12-3 12-16,3-6-8 0,12-5 4 16,16-6-4-16,-1-7-8 31,8 4 4-31,12-11-4 16,0 3 0-16,-8-13 8 15,-4 3-4-15,-7-13 8 16,-9 3-8-16,-11-14 8 0,0 0-8 15,-7 0-12-15,-5 7 4 16,-7 11 40-16,-8-4-24 16,0 6-8-16,-8 5-8 0,4 6-4 15,-11 3 0-15,3 8 16 16,-7 6-4-16,-8 7-12 0,-8 7 4 16,12 4 12-16,-8 3-4 15,11-7-28-15,5-3 12 16,15-4 12-16,8-4 4 15,11-6-12-15,12-3 4 16,4-4-16-16,0 3 12 16,-4 4-4-16,7 3 4 15,-3 8 16-15,-4-1-4 16,-4 3-20-16,-7 1 8 16,-1 0 20-16,-4-4-4 15,-3-3-12-15,-4-4 0 16,3-3 28-16,9-7-12 0,-5-7 4 31,5 4-8-31,11-11-40 16,3 0 16-16,-3-13-108 15,12-1 68-15,-4-13 0 16,-1 6 32-16,-3-9 16 16,-4 6 8-16,8-7 8 15,-8 7-4-15,-12-7 24 16,8 11-16-16,-11-7 48 15,-5 10-32-15,-11 0 116 16,8 10-76-16,-16 7 28 16,8 8-56-16,-11 12 28 15,-5 8-36-15,-3 10 0 16,11 4-20-16,-11 10-16 0,7-1 0 16,-7 12 28-16,3-5-12 0,13 1-12 15,3-4-4-15,7-10-216 16,5-3 120-16,23-18-552 15,4-3 364-15</inkml:trace>
          <inkml:trace contextRef="#ctx0" brushRef="#br0" timeOffset="1.41498E6">-3416 9565 196 0,'0'4'72'0,"20"3"-56"0,-1 0-4 0,-4-7 84 15,9 0-56-15,10 0 52 16,5-11-52-16,8-16-20 0,11-4-12 15,23-24 16-15,8-14-12 16,4-7 32-16,-16 0-28 16,-3 14-4-16,-16-13-8 15,-12 6 40-15,-11-3-24 16,-15 3-8-16,-1 0-8 16,-11 17 152-16,-8 15-84 15,0 6 52-15,-8 7-76 16,0 17-16-16,-3 20-20 15,3 12-12-15,-4 12 4 0,-3 18-24 16,3 4 12-16,-7-4 48 16,-1 14-20-16,13 0-28 15,-5 6 4-15,-3-6 8 16,3 0 0-16,12-14-12 0,0-17 4 16,12-14 20-16,-1-3-8 15,1-21-20-15,19-7 4 16,-12-11-48-16,8-19 28 15,0-8-72-15,12 0 56 16,8 0 0-16,3 14 28 16,-15 1 4-16,3 12 4 15,-18 5 8-15,-5 13 44 16,-15 17-24 0,-8 21 0-16,-11 17-12 15,0 0 20-15,7-4-16 16,1 4 4-16,3-10-8 0,0-7 4 15,16-14-8-15,11-10-4 16,1-4 4-16,7-17 40 16,11-3-24-16,-3-21-28 15,-4-10 4 1,-4-14 8-16,0-7 0 0,-15 7 16 16,-4 6-12-16,-4 12 4 15,-4 6-4-15,-20 7-8 16,5 10 4-16,3 10-32 15,0-3 16-15,5 14 4 16,7-3 8-16,19 3-264 16,8 6 144-16,4-6-332 15</inkml:trace>
        </inkml:traceGroup>
        <inkml:traceGroup>
          <inkml:annotationXML>
            <emma:emma xmlns:emma="http://www.w3.org/2003/04/emma" version="1.0">
              <emma:interpretation id="{2CD9483A-026C-4F3E-85BE-C67A5095D522}" emma:medium="tactile" emma:mode="ink">
                <msink:context xmlns:msink="http://schemas.microsoft.com/ink/2010/main" type="inkWord" rotatedBoundingBox="14835,12152 18948,12193 18935,13496 14822,1345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.41855E6">2913 8963 592 0,'28'-21'220'0,"-28"21"-172"0,61-3-12 16,-26 0-4-1,4 3-24-15,11-4 16 16,1 8-16-16,-1-4 4 15,0 3-4-15,5-6-24 0,-5-1 8 0,4-10-4 16,-7 4 4-16,-5-14 16 16,-7 3-4-16,-8-10 40 15,-8 7-20-15,-11 0 32 16,4 4-32-16,-12 9-32 16,0 8 4-16,0 6-52 15,-4 4 28-15,-12 10-400 16,9 4 236-16</inkml:trace>
          <inkml:trace contextRef="#ctx0" brushRef="#br0" timeOffset="1.41873E6">3374 9128 184 0,'-11'21'68'0,"11"-21"-52"0,7 24-4 15,1-14-4 1,4-3-8-16,-1 0 8 15,9-3-4-15,7-4 16 16,0 0-12-16,0-7-20 16,0 0 4-16,0-7-32 15,-4 0 24-15</inkml:trace>
          <inkml:trace contextRef="#ctx0" brushRef="#br0" timeOffset="1.41889E6">3688 9008 456 0,'-24'14'168'0,"24"-14"-128"0,-19 17-16 15,19-3 80 1,0 3-64-16,0 10 28 0,8 4-40 0,11 7-36 16,1-7 4-16,-1-7 8 15,8 0 0 1,0-10-4-16,0-4 4 0,-7-13-172 16,7 3 92-16</inkml:trace>
          <inkml:trace contextRef="#ctx0" brushRef="#br0" timeOffset="1.4193E6">3792 9032 196 0,'-15'0'72'0,"15"0"-56"0,0 0-4 0,0 3 48 15,0 1-36-15,7-4 16 16,1 0-24-16,4 7 20 16,3 0-24-16,-3-7-20 15,0 0 0-15,3 0 32 16,-3 0-16-16,-5 0 16 15,13 0-12-15,-9-7-16 16,5 7 0-16,-5 0 12 16,9 0-4-16,-5 7 96 15,12-4-56-15,-3 7 88 16,3 8-76-16,0 2 24 16,0 4-44-16,-8 4-12 15,1-1-16-15,-1-6 20 16,-11-4-16-1,-1-10 48-15,-3 0-32 0,-4-14-4 16,0 0-16-16,8-13 4 0,0-1-8 16,-4-13-116-16,11 9 60 0,-3-6 4 15,3 18 28 1,-3-5-12-16,3 12 20 0,5-1 92 16,-1 14-40-16,8 6 44 15,-4 5-48-15,4 6 16 16,1 0-32-16</inkml:trace>
          <inkml:trace contextRef="#ctx0" brushRef="#br0" timeOffset="1.41731E6">316 9121 392 0,'-8'-6'148'0,"16"6"-116"0,-8 0-8 0,0 6 48 16,0 5-44-16,0 6 24 15,0 7-32-15,0 4 52 16,-8-1-40-16,8-3-8 16,-4-3-12-16,-3-7 32 15,7-8-20-15,0-6 4 0,0-10-16 16,0-7-8-16,11-11 0 15,5-3-16-15,-5-3 8 0,5 3-4 16,3 4 0-16,0 2-12 16,1 5 12-16,-1 3-12 15,1 10 8-15,-1 0 16 16,8 7 0-16,-8 3-12 16,1 4 4-16,-1 0 40 31,4 0-24-31,-3-7 8 15,3 7-12-15,4-4 20 16,0 4-16-16,0-14 4 16,4 7-8-16,-4-3-8 15,0-1 4-15,-7 1-4 16,-5-7 0-16,-11-4-44 16,-4 4 24-16,-19-1 8 0,11 8 8 0,-23 3 4 15,4 3 0-15,-12 11-12 16,4 17 8-16,12 3 12 15,8 11-4-15,7 0 8 16,16 3-8-16,11-17-28 16,8 7 12-16,8-14 48 15,4-3-16-15,-1-15 0 16,9 1-12-16,-8-14-16 16,7-3 4-16,0-21-4 15,-7 0 0-15,15-20-132 16,1 2 72-16,3-9 12 15,0 6 36-15,0-3 24 16,-4 10 0-16,-15 8 40 16,-5 9-20-16,-14 14 40 15,-9 14-36-15,-18 21 56 16,-1 6-48-16,-35 46 44 16,-3 9-44-16,-20 35 0 15,12 0-24-15,4 14-8 16,15-14 0-16,4-7-16 15,15-13 8-15,16-29 12 16,8-13-4-16,19-20 8 16,4-15-8-16,12-30-4 15,3-11 4-15,-3-30-104 16,-1-1 56-16,-7-13-16 16,-8 10 36-16,-15-4 32 15,-1 11-4-15,-26-7 28 16,3 10-20-16,-19-10 24 0,4 11-24 15,-8-15 32-15,-3 4-28 0,11 10-4 16,0 1-8-16,15 6 4 16,12 7-4-16,8 0-36 15,3 10 16-15,28 4-20 16,4 10 20-16,7 0 52 16,8 4-16-16,4-1-44 15,-12 4 12-15,4-10 28 16,-7 7-8-16,-1-11 28 15,-15 7-24-15,-4-7 24 16,-11 4-24-16,-12-11-12 16,0 14-4-16,-12-17 4 15,4 7 0-15,-4-11-20 16,4 4 12-16,4-7 12 16,0 4 0-16,12-8-28 15,-8 11 12-15,0-7-12 16,4 14 12-16,-8 0 36 15,3 7-16-15,-6 6 28 16,3 8-24-16,-4 13 32 16,4 4-28-16,-8 16 40 15,-4-2-32-15,-3 9 32 16,11 5-32-16,-8 2 40 16,1-3-36-16,-1 11-24 15,4-7-4-15,-3 3 24 0,3-4-12 16,0-13-4-16,1-7-4 15,7-7-120-15,0-7 64 0</inkml:trace>
          <inkml:trace contextRef="#ctx0" brushRef="#br0" timeOffset="1.4177E6">2077 9094 164 0,'0'10'60'0,"0"-10"-44"0,12 7-8 0,-4-7 24 15,3 0-20-15,5-3 12 16,3 3-12-16,0-7 44 16,1 0-28-16,-5-7-24 15,-3 7-4-15,0-7 24 16,-5 8-12-16,-14-5 12 15,7 4-12-15,-20-3-16 16,1 3 0-16,-12 0 20 16,4 4-8-16,-12-1 92 15,4 8-52-15,-4 6 56 16,20 4-60-16,4 10-20 16,11 4-16-16,15 9 8 15,9 1-8-15,18-3 16 16,-3-1-16-16,12-6 4 0,-1-4-4 15,5-11-8-15,3-2 4 0,4-15-60 16,-12-3 32-16</inkml:trace>
          <inkml:trace contextRef="#ctx0" brushRef="#br0" timeOffset="1.41829E6">2708 8991 280 0,'16'7'104'0,"-16"-7"-84"0,11 3 0 0,-11 0 92 15,8 8-64-15,-8 3 44 16,12-4-56-16,-12 0 76 16,0 7-60-16,0-10 36 15,0 4-52-15,0-5-28 16,0 1-8-16,-12-7 36 16,12 7-24-16,-11-14 0 15,3 7-8-15,0-10-16 16,0 10 8-16,-3-3-4 15,3 3 0-15,-4 3-12 16,12 4 12-16,-11 7-4 16,3 6 4-16,0 11 24 15,8 4-8-15,-11 3-20 16,3-4 4-16,0 0 12 16,4-3 0-16,4-7 8 15,4 0-8-15,15-10-4 16,-3 0 4-16,11-7 4 0,4-4-4 15,12-10-20-15,3 1 8 0,16-15-48 16,4-3 28-16,0-17-80 16,-1 6 56-16,-10-16 8 15,3 9 28-15,-23-6 4 16,3 7 4-16,-18-18-28 16,-1 11 20-16,-11-14 4 15,-4 11 12-15,-16 2 24 16,8 15-12-16,-15 13 56 15,3 14-36-15,-15 21 92 16,8 10-72-16,-8 11 12 16,4 3-40-16,0 6-4 15,8 1-12-15,7 10-8 16,4 0 4-16,0 4 4 16,8-4-4-16,0-7-108 15,0-7 56-15,-11-10-384 16,3-7 236-16</inkml:trace>
        </inkml:traceGroup>
        <inkml:traceGroup>
          <inkml:annotationXML>
            <emma:emma xmlns:emma="http://www.w3.org/2003/04/emma" version="1.0">
              <emma:interpretation id="{D892D55C-DF23-4C8B-A6F9-4526C4721389}" emma:medium="tactile" emma:mode="ink">
                <msink:context xmlns:msink="http://schemas.microsoft.com/ink/2010/main" type="inkWord" rotatedBoundingBox="20168,12282 22080,12301 22069,13440 20157,13421"/>
              </emma:interpretation>
              <emma:one-of disjunction-type="recognition" id="oneOf16">
                <emma:interpretation id="interp24" emma:lang="" emma:confidence="0">
                  <emma:literal>coeff</emma:literal>
                </emma:interpretation>
                <emma:interpretation id="interp25" emma:lang="" emma:confidence="0">
                  <emma:literal>coiff</emma:literal>
                </emma:interpretation>
                <emma:interpretation id="interp26" emma:lang="" emma:confidence="0">
                  <emma:literal>Coeff</emma:literal>
                </emma:interpretation>
                <emma:interpretation id="interp27" emma:lang="" emma:confidence="0">
                  <emma:literal>coif</emma:literal>
                </emma:interpretation>
                <emma:interpretation id="interp28" emma:lang="" emma:confidence="0">
                  <emma:literal>waff</emma:literal>
                </emma:interpretation>
              </emma:one-of>
            </emma:emma>
          </inkml:annotationXML>
          <inkml:trace contextRef="#ctx0" brushRef="#br0" timeOffset="1.42132E6">5743 9166 248 0,'8'-24'92'0,"-4"17"-72"0,4-7-4 0,-1 4 104 0,5 3-68 15,-4-3 68-15,-8-4-68 16,7 7 48-16,-3 4-56 15,-4-4 16-15,0 7-40 16,-11 0-8-16,3 7-8 16,-11 3-4-16,-1 11 0 0,-7 6 60 15,8 11-32-15,-8 3 84 16,7 1-60-16,9 6-8 16,3-14-28-16,8 1-36 15,15-4 8-15,5-11 40 16,11-6-16-16,11-10 8 15,13-8-12-15,10-3 4 16,5-3-8-16,-4-7-12 16,-8-11 4-16,-19 1 20 15,7 3-8-15,-19-7-28 16,-7 3 8-16,-13 1 40 16,1 6-16-16,-16 4 0 15,8 10-8-15,-11 7-32 16,3 7 16-16,-8 10-4 15,16 7 8-15,-3 14 8 16,3 0 0-16,3-7 16 16,-3 0-8-16,8 0-12 15,4-4 0-15,-4-6 20 0,-1-7-8 16,5-4 4-16,3 4-4 16,1-8-24-16,-1-6 8 0,5-3 4 15,-5-14 4-15,5 0-12 16,-9-4 8-16,1-3 4 15,-4-7 0-15,-8 3 8 16,0 1-4-16,-4-1 8 16,-4 4-8-16,0 4-4 15,-3-1 4-15,-5 4 4 16,-3 3-4-16,-1 4-4 16,9 3 4-16,-5 0-16 15,5 0 8-15,-1 4-16 16,4 3 12-16,1 3-32 15,7 4 24-15,7 3-4 16,5 4 12-16,7 7 8 16,-3-1 0-16,15 4 16 15,-4 0-8-15,12-3 4 0,15 0-4 16,0-7 4-16,4 3-8 16,8-10 8-16,-12 3-8 15,-15-7-4-15,-8-13 4 16,-4 3 12-16,-8-10-8 15,-7-11 16-15,-12-6-16 16,-4 0-4-16,4 3 0 16,-12 3 4-16,-3 4-4 15,-5 7 8-15,1 3-8 16,0 7-36-16,-8 7 16 16,0 4 16-16,-4 6 0 0,3 7-32 15,-6 11 16-15,14 3-4 16,9 3 12-16,11 0-12 15,19 4 12-15,16-3 12 16,15-11 0-16,8 0 16 16,4-3-12-16,0-11 4 15,4-3-4-15,4-18-24 16,7-16 8-16,4-1-4 16,-3-13 4-16,-12-7 16 15,-5-11-4-15,-10 8-12 16,-12-8 4-16,-5 1 40 15,-14-8-24-15,-1 1-8 16,-15 7-8-16,8 13-4 16,-9 10 0-16,-10 35 0 15,-1 18-24 1,-4 13 16-16,1 10 36 0,-5 7-12 16,-11 21 16-16,-4 27-12 15,-4 7-8-15,4-10 0 16,0-10-4-16,-7-7 0 15,7-8 44-15,0-6-24 16,7-3-20-16,9-4 0 16,3-10 8-16,5-7-4 15,7-7-48-15,7-1 28 16,9-16 4-16,7-10 8 16,4-15-16-16,0-16 12 15,0-8 4-15,1-9 4 16,-13-1 16-16,-3-7-8 0,-5-6-4 15,-3-18 0-15,0-17 4 16,4 4-4-16,3 10-12 16,5 17 4-16,3 14-32 15,5 13 20-15,3 14-20 16,-8 8 20-16,0 2 0 16,8 8 8-16,-7 3 24 15,-1 3-8-15,-7 1-12 16,3-1 0-16,-7 4 20 15,4-3-8-15,-12 2-4 16,0 5 0-16,0 3 20 16,-12 10-12-16,0 24-12 15,-7 17-4-15,-4 7 12 16,-4 1-4-16,0 2-28 16,11 11 12-16,4 4-20 0,9-4 16 15,10-14 28-15,9-13-8 16,-1-15 20-16,-3-23-16 15,7-11 32-15,-3-23-24 16,-5-15 12-16,1-17-16 16,-4-10-8-16,-1-3 0 15,-7-11 20-15,-7-3-12 16,3-1-12-16,-4 8-4 16,0 10-16-16,5 14 12 15,3 13-4-15,7 11 4 0,-3 17-20 16,4 10 16-16,7 8-196 15,5 2 112-15,-9 8-452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8:27.5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170BD9-83C4-4699-8BD7-706D6ABDA81F}" emma:medium="tactile" emma:mode="ink">
          <msink:context xmlns:msink="http://schemas.microsoft.com/ink/2010/main" type="inkDrawing" rotatedBoundingBox="11510,10234 16050,10022 16053,10070 11512,10282" semanticType="underline" shapeName="Other">
            <msink:sourceLink direction="with" ref="{F6829260-3C8B-4AB7-AD60-F23F95B6ED17}"/>
            <msink:sourceLink direction="with" ref="{CC6AA52B-E01E-456C-93D3-43DE5E1D8FD3}"/>
          </msink:context>
        </emma:interpretation>
      </emma:emma>
    </inkml:annotationXML>
    <inkml:trace contextRef="#ctx0" brushRef="#br0">0 204 424 0,'8'-10'156'0,"-8"10"-120"0,15-4-8 16,-11 4 96 0,4 4-72-16,11-4 60 15,1 0-68-15,-1 0 16 16,8 3-40-16,0-3 60 16,4 7-44-16,4-7 56 15,-4 7-56-15,11-4-8 16,-11 1-16-16,8-4 0 15,4 3-8-15,15-6-4 16,0-1 4-16,15-2 4 0,5 2-4 16,15-6 8-16,-12 6-8 0,16-6 24 15,-4 3-16-15,19 0-20 16,-7 4 0-16,-5-4 32 16,-3 4-16-16,4-8 16 15,-1 8-12-15,9-4-32 16,-13 7 8-16,5-7 24 15,-16 7-8-15,4-7 0 16,-7 4 0-16,14-1-4 16,-10 4 0-16,6-3 8 15,-10 3-4-15,11-7-12 16,-8 3 4-16,27-6 4 16,-11 3 0-16,-1-3 8 15,-11 6-4-15,4-2-4 16,-15 6 4-16,18-7-4 15,-10 7 0-15,-1-4-12 16,-4 4 8-16,-3-3 12 16,-13-1-4-16,5-6-12 15,-12 10 4-15,16-7 4 16,-9 0 0-16,9 0 8 16,-8 7-4-16,0-3-20 15,-8 6 8-15,-12-3 12 16,-7 0 0-16,-4-3 8 15,-4 3-8-15,-4-3 24 16,-8 3-16-16,-11-4-120 16,-8 4 60-16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8:35.5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7A50A0-027A-4585-8DE1-220961F75AE6}" emma:medium="tactile" emma:mode="ink">
          <msink:context xmlns:msink="http://schemas.microsoft.com/ink/2010/main" type="writingRegion" rotatedBoundingBox="18237,9185 22969,8639 23273,11278 18541,11824"/>
        </emma:interpretation>
      </emma:emma>
    </inkml:annotationXML>
    <inkml:traceGroup>
      <inkml:annotationXML>
        <emma:emma xmlns:emma="http://www.w3.org/2003/04/emma" version="1.0">
          <emma:interpretation id="{6D770C37-0C71-493E-8359-E7A5FC8C0329}" emma:medium="tactile" emma:mode="ink">
            <msink:context xmlns:msink="http://schemas.microsoft.com/ink/2010/main" type="paragraph" rotatedBoundingBox="18237,9185 22969,8639 23121,9963 18390,10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497C44-45A2-4A78-8F16-680014D15BAE}" emma:medium="tactile" emma:mode="ink">
              <msink:context xmlns:msink="http://schemas.microsoft.com/ink/2010/main" type="line" rotatedBoundingBox="18237,9185 22969,8639 23121,9963 18390,10509"/>
            </emma:interpretation>
          </emma:emma>
        </inkml:annotationXML>
        <inkml:traceGroup>
          <inkml:annotationXML>
            <emma:emma xmlns:emma="http://www.w3.org/2003/04/emma" version="1.0">
              <emma:interpretation id="{8F758A64-289B-4FCD-9973-83F2AFC1EDCF}" emma:medium="tactile" emma:mode="ink">
                <msink:context xmlns:msink="http://schemas.microsoft.com/ink/2010/main" type="inkWord" rotatedBoundingBox="18281,9569 19492,9430 19600,10369 18390,10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80 456 0,'-4'-11'168'0,"4"11"-128"0,0-3-16 0,0-4 132 16,4 4-92-16,3-8 80 16,5 4-84-16,15-6 20 15,4 6-44-15,19-4-24 16,5 5-4-16,7 2-20 16,-1 8 8-16,-6-1 12 15,-5 7-4-15,-7-3 16 16,-9 3-12-16,-3-3 4 15,-11 0-4-15,-9-3 48 16,-3 3-32-16,-12-4-12 16,-7 4-4-16,-9 3 16 15,9 1-12-15,-16-5 12 16,-1 5-12-16</inkml:trace>
          <inkml:trace contextRef="#ctx0" brushRef="#br0" timeOffset="315.2345">-25 66 404 0,'-12'-7'148'0,"12"7"-112"0,-4 3-12 0,0 1 100 16,4-1-72-16,-4 4-4 16,8 0-28-16,-4 3-24 15,0 1 0-15,-4 13 56 16,4-4-28-16,-4 29 68 15,1 2-52-15,-5 22 132 16,4 2-96-16,-4 1 52 16,4-7-72-16,-3 6-8 15,7-9-28-15,-4 3 32 16,4-7-28-16,-4-4 20 16,8-13-24-16,-8-14 8 15,4-7-16-15,-4-10 72 16,4-14-48-16,0-14-400 15,4-3 196-15</inkml:trace>
          <inkml:trace contextRef="#ctx0" brushRef="#br0" timeOffset="677.1978">687 685 984 0,'4'0'368'0,"-4"0"-288"0,58-7-20 16,-16 7 12-1,1 0-52-15,23-6 8 16,-4 6-16-16</inkml:trace>
          <inkml:trace contextRef="#ctx0" brushRef="#br0" timeOffset="558.0088">780 458 956 0,'-4'-14'352'0,"4"14"-272"0,15-6-24 0,1 2 136 15,3 8-116-15,12-4 16 16,4 0-56-16,4 0 0 16,-1 6-20-16,-3-2-156 15,0 10 72-15,-16 13-800 16,-3 1 480-16</inkml:trace>
        </inkml:traceGroup>
        <inkml:traceGroup>
          <inkml:annotationXML>
            <emma:emma xmlns:emma="http://www.w3.org/2003/04/emma" version="1.0">
              <emma:interpretation id="{F93A8A4F-3BAA-4DD8-A102-E2359F125E76}" emma:medium="tactile" emma:mode="ink">
                <msink:context xmlns:msink="http://schemas.microsoft.com/ink/2010/main" type="inkWord" rotatedBoundingBox="20312,8946 21523,8806 21625,9690 20414,9830">
                  <msink:destinationLink direction="with" ref="{805FA0D7-5AD9-4373-923A-D3BDF68FDEF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29.3171">1895-254 780 0,'-39'-38'288'0,"39"38"-224"0,0-24-20 0,0 7 208 15,8 17-148-15,11-17 0 16,8 10-60-16,23 0-16 16,5 0-16-16,10 0 0 15,1 10-4-15,0 1-24 16,-4 3 8-16</inkml:trace>
          <inkml:trace contextRef="#ctx0" brushRef="#br0" timeOffset="1232.2946">2166-529 612 0,'-20'-28'228'0,"20"28"-180"0,12-10-12 0,-4-1 52 16,3 5-56-16,16-8 68 15,0 3-60-15,4 1 8 16,4 3-28-16,12-3 24 16,-1 3-28-16,4 4 48 15,5 3-36-15,-17 0-4 16,-3 10-16-16,-8 4 28 16,-15 3-20-16,-24 10 12 15,-3 1-16-15,-24 20 12 16,0 4-16-16,-15 17-4 15,8-1 0-15,-8-2 4 16,7-8-4-16,-3-10-12 16,7-6 4-16,-3-8 20 15,11-6-8-15,-4-8-4 16,12 1 0-16,4-4 12 16,7-3-8-16,5-7 4 15,7 3-4-15,8-3-16 16,7 0 4-16,13-7 4 0,7 7 0 15,7-4-20-15,5 4 12 16,-1-3 40-16,-3 2-20 16,-4-2-196-16,-4 3 100 0</inkml:trace>
          <inkml:trace contextRef="#ctx0" brushRef="#br0" timeOffset="1878.011">2533-61 548 0,'-7'6'204'0,"7"-6"-156"0,0 14-16 0,-4-3 116 16,0-1-88-16,-8 7 72 15,5 0-76-15,-9 7-20 16,4 0-24-16,-3 1 88 15,7-1-56-15,-3 0 24 16,7-4-36-16,-8-2 56 16,8-5-48-16,0-2 44 15,4-4-48-15,-3-7 8 16,3 0-28-16,0-4-8 16,3 4-4-16,-3-3-32 15,4 3 16-15,0-4 32 16,4 8-12-16,0-4 36 15,-1 0-28-15,13 0 32 16,-5 3-32-16,12-3-4 16,4 4-8-16,4-1 20 15,8 0-12-15,-1 1-4 16,1-1-4-16</inkml:trace>
          <inkml:trace contextRef="#ctx0" brushRef="#br0" timeOffset="2119.6533">2998-96 1016 0,'0'-14'376'0,"0"14"-292"0,0-6-20 0,12-1-20 16,7 7-36-16,12-7-4 15,11 7 0-15</inkml:trace>
        </inkml:traceGroup>
        <inkml:traceGroup>
          <inkml:annotationXML>
            <emma:emma xmlns:emma="http://www.w3.org/2003/04/emma" version="1.0">
              <emma:interpretation id="{3E26ECFB-3FE2-41AC-8958-2E3774683A58}" emma:medium="tactile" emma:mode="ink">
                <msink:context xmlns:msink="http://schemas.microsoft.com/ink/2010/main" type="inkWord" rotatedBoundingBox="22241,9018 23002,8931 23096,9738 22334,9826">
                  <msink:destinationLink direction="with" ref="{805FA0D7-5AD9-4373-923A-D3BDF68FDEF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8.1352">3850-495 612 0,'-12'-7'228'0,"12"7"-180"0,8-7-12 0,-4 4 168 15,7 3-120-15,1-7 8 16,11 7-52-16,4 3 16 16,4-3-32-16,4-10 4 15,0 17-16-15,0-11 20 16,-4 4-20-16,0 0-12 16,-4 4-4-16,-12-1 12 15,8 8-4-15,-15-1 8 16,-4 0-8-16,-12 8-4 15,-3-1 4-15,-5 14 12 16,5 3-8-16,-13 14-4 16,5 4 0-16,-12 0-16 15,0-4 8-15,-4-4 20 16,4-6-8-16,-15-7 32 16,19-7-24-16,-12 0 20 15,23-3-20-15,-15-7 0 16,24-4-8-16,7-3 12 15,0 3-12-15,19-3 4 16,8 0-4-16,12 0-8 16,-4 0 4-16,3-7 40 15,1 10-24-15,-4-13-416 16,-4 6 216-16</inkml:trace>
          <inkml:trace contextRef="#ctx0" brushRef="#br0" timeOffset="2854.9443">3807-247 852 0,'0'-7'316'0,"0"7"-248"0,54-14-16 0,-31 11 32 15,12 3-56-15,4 0 16 16,4 3-28-16,11 1 36 15,-4 6-28-15,0 0-144 16,-3 1 64-16,7 2-404 16,-8 1 256-16</inkml:trace>
          <inkml:trace contextRef="#ctx0" brushRef="#br0" timeOffset="3227.9496">4392 35 612 0,'-31'0'228'0,"31"0"-180"0,-28 14-12 16,21-4 148-1,-1 0-108-15,-15 4 8 16,11 3-56-16,4 4 8 16,12 0-20-16,12-1 0 0,7 1-8 0,16-4 48 15,3-3-32-15,9-7-12 16,-9 0-4-16,-3-21 8 16,0 7-8-16,-24-10 4 15,-3 0-4-15,-12-8-8 16,0 5 4-16,-16-4-24 15,1 3 12-15,-20 0-4 16,12 8 4-16,3 2-36 16,-3 11 24-16</inkml:trace>
        </inkml:traceGroup>
      </inkml:traceGroup>
    </inkml:traceGroup>
    <inkml:traceGroup>
      <inkml:annotationXML>
        <emma:emma xmlns:emma="http://www.w3.org/2003/04/emma" version="1.0">
          <emma:interpretation id="{08E155FD-A7FF-4B12-9A3F-9C7724020AB6}" emma:medium="tactile" emma:mode="ink">
            <msink:context xmlns:msink="http://schemas.microsoft.com/ink/2010/main" type="paragraph" rotatedBoundingBox="20412,10321 23242,10640 23148,11479 20318,111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914D4B-60CC-4195-9E82-913297E34D60}" emma:medium="tactile" emma:mode="ink">
              <msink:context xmlns:msink="http://schemas.microsoft.com/ink/2010/main" type="line" rotatedBoundingBox="20412,10321 23242,10640 23148,11479 20318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1CA35867-0FAC-41BE-8235-815E5D39614E}" emma:medium="tactile" emma:mode="ink">
                <msink:context xmlns:msink="http://schemas.microsoft.com/ink/2010/main" type="inkWord" rotatedBoundingBox="20412,10321 21894,10488 21799,11327 20318,111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32.6878">2150 926 696 0,'-15'-31'256'0,"15"31"-196"0,-4-20-20 0,4 9 40 16,8 8-52-16,-1-8 32 15,1 5-32-15,7-1 0 16,5 7-16-16,7-7-24 15,4 14 4-15,0-7 12 16,-4 7 0-16,0 3-4 16,4 4 4-16,-4 10-32 15,0 3 16-15,-15 15 32 16,-1-1-12-16,-18 7-8 16,-1-3-4-16,-19-1 20 15,4-2-8-15,-24-4 4 16,5-7-4-16,-24-4-8 15,12 1 4-15,-24-1 4 16,24-3-4-16,-4-3-12 16,15 0 4-16,5-8 56 15,14 1-28-15,9-7 8 16,11-4-20-16,23-3 64 0,12 4-44 0,24-1-20 16,3 8-12-16,7-4 36 15,-6 3-24-15,-13 0 8 16,0 7-12-16,-11-10-8 15,-8 4 4-15,-7-11-200 16,-1-7 108-16,-11 7-308 16,-4-7 224-16</inkml:trace>
          <inkml:trace contextRef="#ctx0" brushRef="#br0" timeOffset="4911.1618">2057 1274 632 0,'-4'-14'236'0,"4"14"-184"0,12-4-16 16,-4 4 88-1,7 4-76-15,8-1 16 16,5 1-40-16,10-1 12 16,1 4-20-16,7-3 8 15,-3 2-12-15</inkml:trace>
          <inkml:trace contextRef="#ctx0" brushRef="#br0" timeOffset="5226.0013">2626 1346 664 0,'-4'0'244'0,"4"0"-188"0,-19 21-16 0,4-8 68 16,7 5-68-16,-19 9 52 15,7 8-52-15,-3 2-20 16,4 1-12-16,-1-7 8 16,9 0-8-16,-1-10 48 15,4 3-28-15,-3-14 40 16,7 4-40-16,0-7-32 16,4 3 0-16,0-3 28 15,8 0-16-15,3-7 44 16,9 7-28-16,7 0 32 15,4-7-32-15,11 0-24 16,5 3 0-16,-1-3-64 16,-3 0 36-16</inkml:trace>
          <inkml:trace contextRef="#ctx0" brushRef="#br0" timeOffset="5487.6957">3010 1277 932 0,'-4'-10'348'0,"4"10"-272"0,23-11-20 16,-4 5 32-16,4 2-60 0,16 1-20 31,8 3-8-31,11 0 24 0,0 3-12 0,-4-3-400 15,-8 4 212-15</inkml:trace>
          <inkml:trace contextRef="#ctx0" brushRef="#br0" timeOffset="5646.6205">3215 1050 676 0,'-4'0'248'0,"4"0"-192"0,-8 45-16 0,0-25 144 16,8 4-108-16,-7 11 16 16,-1-1-56-16,-4 11 0 15,8 3-20-15,0-3 8 16,4 3-12-16,0-10-264 16,4-7 140-16</inkml:trace>
        </inkml:traceGroup>
        <inkml:traceGroup>
          <inkml:annotationXML>
            <emma:emma xmlns:emma="http://www.w3.org/2003/04/emma" version="1.0">
              <emma:interpretation id="{8074F4F9-CE7D-4F44-BFDC-7496B318AAB9}" emma:medium="tactile" emma:mode="ink">
                <msink:context xmlns:msink="http://schemas.microsoft.com/ink/2010/main" type="inkWord" rotatedBoundingBox="22321,10585 23237,10688 23166,11317 22250,112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217.1356">3819 1305 748 0,'-12'-18'276'0,"12"18"-216"0,31 0-16 16,-8 0 164-16,0 4-124 0,20 3 0 15,-4-4-52-15,23-3 16 16,-4 7-32-16</inkml:trace>
          <inkml:trace contextRef="#ctx0" brushRef="#br0" timeOffset="6050.192">3915 1139 768 0,'51'-37'284'0,"-51"37"-220"0,66-7-20 0,-43 3-12 15,-8 4-28-15,12 0-20 16,-3 4 8-16,-1-1 12 15,-4 8 0-15,-7 2-12 16,-1 8 4-16,-11-4 72 16,0 7-36-16,-15-7 24 15,7 4-36-15,-19 0 28 16,12-1-32-16,-13 4-12 16,5 1-8-16,-8-5 4 15,8 4 0-15,-4-3 16 16,11 0-8-16,-3-8 40 15,4 1-24-15,7-4 12 16,0 1-20-16,4-4-24 16,8 3 0-16,4 0-4 15,7 1 4-15,5-1 32 16,7 4-12 0,4-4 4-16,0 4-8 0,-4-7-68 15,0 3 32-15,-4-7-420 16,0 1 248-16</inkml:trace>
          <inkml:trace contextRef="#ctx0" brushRef="#br0" timeOffset="6620.2078">4434 1663 580 0,'-19'30'216'0,"19"-30"-168"0,7 31-12 16,-3-20 4-1,16 3-28-15,-1-4 68 16,8 4-48-16,12-14-4 16,-4 7-16-16,-4-14 8 15,7 0-12-15,-14-17 16 0,-1 3-16 0,-15-17 16 16,-8 0-16-16,-8-3 128 15,0 3-72-15,-15 7 16 16,7 11-48-16,-3 9-40 16,7 11 4-16,1 11-528 15,3 2 292-15</inkml:trace>
          <inkml:trace contextRef="#ctx0" brushRef="#br0" timeOffset="13409.6707">4546 1580 268 0,'8'-7'100'0,"-12"7"-76"0,4 0-8 0,0 0 68 16,0 0-48-16,0 0-12 15,-4 0-16-15,0 7-8 16,-7-4 0-16,11-3 8 16,-8 7-4-16,0-7 32 0,1 0-20 15,-1 7 32 1,0-7-32-16,8 0 84 0,-4 7-56 16,0-7 24-16,1 0-40 15,-1 7-16-15,0-7-8 16,-4 0 20-16,-4 3-12 0,1 1 68 15,-5-1-48-15,9 4-4 16,-5 0-16-16,0 0 8 16,5 0-12-16,-1 3 16 15,0 4-16-15,-3-4-12 16,11-3 0-16,-4 0-92 31,4 3 48-31,0-3-524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2.9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95D62A-AA35-4567-BDF0-0AB684718FB7}" emma:medium="tactile" emma:mode="ink">
          <msink:context xmlns:msink="http://schemas.microsoft.com/ink/2010/main" type="inkDrawing" rotatedBoundingBox="12444,1595 12647,1369 12811,1517 12609,1743" semanticType="callout" shapeName="Other">
            <msink:sourceLink direction="with" ref="{21D74597-0970-4337-9D65-18C7AE2207A1}"/>
          </msink:context>
        </emma:interpretation>
      </emma:emma>
    </inkml:annotationXML>
    <inkml:trace contextRef="#ctx0" brushRef="#br0">77 30 780 0,'-11'-7'288'0,"11"7"-224"0,-8-10-20 0,4 6 68 16,8 8-72-16,0-8-8 15,7 4-20-15,9-3-20 16,3-1 4-16,12 1 12 15,-4 6-4-15,0 1-12 16,-4 6 4-16,-12-3 12 16,1 7-4-16,-20 3 32 15,-4 0-20-15,-15 0 12 16,0-3-16-16,-12 3 12 16,8 1-16-16,-12-12-4 15,12 12 0-15,-4-11-4 16,12 3 0-16,-1-3-44 15,9 0 24-15,7 0 52 16,8-1-16-16,3-2 12 16,9 3-16-16,3-7 28 15,4 3-24-15,1-3-84 16,7 0 36-16,-8-3-228 16,-4 3 144-16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8:39.4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5FA0D7-5AD9-4373-923A-D3BDF68FDEF8}" emma:medium="tactile" emma:mode="ink">
          <msink:context xmlns:msink="http://schemas.microsoft.com/ink/2010/main" type="inkDrawing" rotatedBoundingBox="20259,10143 23650,10034 23651,10081 20261,10190" semanticType="underline" shapeName="Other">
            <msink:sourceLink direction="with" ref="{F93A8A4F-3BAA-4DD8-A102-E2359F125E76}"/>
            <msink:sourceLink direction="with" ref="{3E26ECFB-3FE2-41AC-8958-2E3774683A58}"/>
          </msink:context>
        </emma:interpretation>
      </emma:emma>
    </inkml:annotationXML>
    <inkml:trace contextRef="#ctx0" brushRef="#br0">0 115 508 0,'0'0'188'0,"0"0"-148"0,8 0-8 15,-1 0 140 1,5 0-100-16,11-7 96 16,0 7-100-16,28 0 48 15,-1 0-72-15,24 0 40 16,-5 0-48-16,55-7 68 16,-4 3-56-16,58-2 72 15,0-1-68-15,66-7 8 16,-19 4-36-16,46-1 32 15,-31 4-32-15,7-3 20 16,-34 3-24-16,4 0 0 16,-43 4-12-16,-7-4-8 15,-36 4 4-15,-22-1 4 0,-24 4-4 0,-23 0 8 16,-12 4-8-16,-27-1-80 16,-7 7 40-16,-16 1-540 15,-12-1 316-15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48.4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CF681E-B3A2-4130-977F-7FC3843C0C2E}" emma:medium="tactile" emma:mode="ink">
          <msink:context xmlns:msink="http://schemas.microsoft.com/ink/2010/main" type="inkDrawing" rotatedBoundingBox="3668,462 8416,545 8409,943 3661,860" semanticType="callout" shapeName="Other">
            <msink:sourceLink direction="with" ref="{6401FDBE-268C-49E0-9756-6C27966CA8D5}"/>
            <msink:sourceLink direction="with" ref="{384F9A01-F82D-49B4-98CA-888C09C445DE}"/>
          </msink:context>
        </emma:interpretation>
      </emma:emma>
    </inkml:annotationXML>
    <inkml:trace contextRef="#ctx0" brushRef="#br0">-1 210 520 0,'4'-10'192'0,"-4"10"-152"0,4 3-8 0,-4-3 52 16,0 0-52-16,0 0 16 15,0 0-32-15,0-3 20 16,8 3-24-16,-1-7 24 16,9 7-24-16,-1-14 12 15,16 7-12-15,12-10 28 16,3 7-24-16,20-4 32 16,-8 7-32-16,16-7-4 15,-12 7-8-15,38-3 12 16,-7 7-8-16,27-1 4 15,-3 1-4-15,41 6-24 16,-3 4 8-16,58-7 20 16,-23 0-4-16,42-7-4 0,-23-3 0 15,43-7 4-15,-36 6-4 16,32-6 8 0,-39 7-8-16,23 0-4 0,-30 6 4 0,-13-3 4 15,-34 7-4-15,-4-3 24 16,-19 13-16-16,-1-6 24 15,-30 2-24-15,0 1-32 16,-24 4 12-16,-7-5 0 16,-16 5 8-16,-7-11 0 15,-9 14 0-15,-11-14 32 16,-7 3-16-16,-5-3 12 16,-3 0-16-16,-8 0-16 15,0 7 0-15,-4-7 4 16,0 7 0-16,-4 0-44 15,4-4 24-15,-4 4 24 16,4 0 0-16,-4 3-16 16,8-6 4-16,-4-1 4 15,0 4 4-15,0-7 8 16,4 7-4-16,-4 0 16 16,0 0-12-16,0-7-40 15,0 6 20-15,0-2 12 16,0 13 0-16,0 4-24 15,7-7 12-15,1 10-12 16,-8 0 12-16,8 0 24 16,-8 0-4-16,8 3-4 0,-4-9 0 0,-4 2 12 15,0-9-8-15,0-5 4 16,0 8-4-16,0-14 56 16,0 4-36-16,0-8 16 15,7 4-28-15,-7-7-44 16,0 0 16-16,-11-6 28 15,3 6-8-15,-15-10-8 16,-1 3-4-16,-30 4 12 16,4 6-4-16,-31 8-4 15,7 2 4-15,-15 1-216 16,12 7 116-16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45.5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01FDBE-268C-49E0-9756-6C27966CA8D5}" emma:medium="tactile" emma:mode="ink">
          <msink:context xmlns:msink="http://schemas.microsoft.com/ink/2010/main" type="inkDrawing" rotatedBoundingBox="3695,876 7843,810 7845,922 3696,988" shapeName="Other">
            <msink:destinationLink direction="with" ref="{65CF681E-B3A2-4130-977F-7FC3843C0C2E}"/>
          </msink:context>
        </emma:interpretation>
      </emma:emma>
    </inkml:annotationXML>
    <inkml:trace contextRef="#ctx0" brushRef="#br0">0 0 488 0,'0'0'180'0,"0"0"-140"0,12 11-12 0,-8-5 56 31,0 5-52-31,-1 3-4 0,9 3-16 16,0-3 0-16,-5-1-8 0,-3-6 60 15,4 4-36-15,0-8 32 16,-4 0-32-16,0-6 8 16,-1 3-20-16,-3-3 8 15,8-8-12-15,-8 1-24 16,0 6 4-16,0 1-32 15,0 3 24-15,0 0-12 16,0 7 16-16,0-4 16 16,0 1 0-16,0-1 16 15,8 1-12-15,-8-4 32 16,0 0-24-16,0 0 20 16,0 0-20-16,0 0-16 15,4 0-4-15,3 0 4 16,5 0 0-16,4-4-12 15,-5 4 8-15,9-3 28 16,-1-1-12-16,8 1 12 16,8 3-12-16,4 0 0 15,-1 3-4-15,16-3-24 16,-3 4 8-16,38-8 20 16,0 4-4-16,39-3 4 15,-8-1-4-15,50-2-24 16,-4 6 8-16,47-4 40 15,-15 1-20-15,34-4 0 16,-35-4-8-16,32 1 40 16,-39 7-24-16,22-1 8 0,-26 1-16 0,0-4 12 15,-27 14-16-15,-4-7 16 16,-24 0-16-16,1 0 16 16,-24 0-16-16,-19-7-4 15,-4 14 0-15,-19-14 12 16,-8 7-8-16,-11-4-4 15,-12 4 0-15,-16 0-40 16,0 4 20-16,-11-4-116 16,-8 0 72-16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49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C695FE-C943-4B9F-ADFD-1CE5B3DC9EE0}" emma:medium="tactile" emma:mode="ink">
          <msink:context xmlns:msink="http://schemas.microsoft.com/ink/2010/main" type="inkDrawing" rotatedBoundingBox="3633,2059 8427,1808 8457,2383 3663,2634" semanticType="enclosure" shapeName="Other"/>
        </emma:interpretation>
      </emma:emma>
    </inkml:annotationXML>
    <inkml:trace contextRef="#ctx0" brushRef="#br0">80 33 664 0,'0'-3'244'0,"0"3"-188"15,8-4-16-15,-5 4 4 16,5 4-32-16,4-1-4 16,3 4-4-16,8-7-4 15,5 7 0-15,14-7 0 16,1 0 0-16,15-4 16 0,0 4-8 0,27-3-20 16,-4-1 4-16,32 1 4 15,-1 3 4-15,31-3 44 16,-7 3-24-16,26-4 16 15,-11 4-20-15,27 0 28 16,-11 4-28-16,22-8 12 16,-14 4-16-16,34-7 0 15,-27 4-4-15,34-4-8 16,-26 0 4-16,15 7-4 16,-31-7 0-16,8 7 32 15,-23 7-16-15,-4 0-24 16,-23 3 4-16,-1-6 0 15,-19 3 4-15,1-4 8 16,-17 0-4-16,-18 4-12 16,-12 0 4-16,-12-7 12 15,-8 4-4-15,-19-4 40 16,4 3-20-16,-15-6-32 16,-1 3 4-16,-3-4 8 15,-4 4 0-15,-4-3-28 16,-1 6 12-16,1-3 4 15,0 0 8-15,0 0-12 16,0 0 8-16,0 0 4 16,0 4 0-16,-4-4 16 15,4 7-8-15,-1-4-20 16,5 4 4-16,-4 0 4 0,8 0 4 0,-8 6-12 16,-1 1 8-16,1 3 12 15,4 4-4-15,-4 0 8 16,0-1-8-16,0 1 52 15,3-4-32-15,-3-3-12 16,4 0-4-16,-8-7 0 16,0 3-4-16,0-7 8 15,0 1-8-15,0-4 16 16,0 0-12-16,0-4 16 16,0 4-16-16,4-7-20 15,-4 7 4-15,-4-3-4 16,0 6 4-16,-8-3 24 15,5 0-8-15,-13 0-12 16,5 0 0-16,-16-3-4 16,0 3 0-16,-27-3-72 15,4-1 44-15,-24 1 12 16,9 6 20-16,-17 1 4 16,21 2 0-16,-36-6-12 15,20 11 8-15,-28-4 4 16,13 3 0-16,-9-3 0 15,20 3 0-15,-20 0 0 16,16 1 0-16,-15 3 8 16,11 3-4-16,-4 0-12 15,24 0 4-15,-17-3-40 16,21-7 24-16,-12 7-12 0,7-4 20 16,-15-3-8-16,15 0 8 0,-7 0-28 15,15-1 24-15,-15 1-20 16,15-7 20-16,-19 0 36 15,4 0-12-15,-4 4-8 16,19-1-4-16,-8-3-4 16,20 4 0-16,-12-1 16 15,12 1-4-15,-20-4 8 16,12 3-8-16,-19 0-4 16,15 1 4-16,-7-4-4 15,15 3 0-15,-12 1 16 16,12 3-8-16,-4 0-20 15,20-4 4-15,-20-3 12 16,15 0 0-16,-11-3-12 16,15 3 4-16,-7-7 20 15,11 7-8-15,-3-4 40 16,11 4-24-16,-4-7-12 16,12 7-8-16,-12-3 4 15,16 6-4-15,-8-3-4 16,7 7 4-16,-3-7-4 15,0 0 0-15,3 0 16 16,16 0-8-16,-11 0 16 16,11-3-16-16,-4-8-4 15,1 8 0-15,-1-4 12 16,8 4-8-16,-4-4-4 16,4 3 0-16,-4-3 4 0,0 4-4 15,-3 0-4-15,-1 3 4 16,-4-4-16-16,4 8 8 0,-7-4 40 15,3 0-24-15,-7 0 8 16,4 0-12-16,-5 0-16 16,9 0 4-16,-9-4 20 15,5 4-8-15,-9 0-4 16,5 0 0-16,-8-7-24 16,0 18 12-16,0-11-4 15,0 3 4-15,-4 0 44 16,4 4-24-16,0-3 16 15,7-1-16-15,-3-3-8 16,11 4 0-16,1-8 12 16,-1 4-8-16,4-3-4 15,8-1 0-15,-3-3 4 16,6 1-4-16,-3-5-12 16,0 4 4-16,0-3 20 15,0 3-8-15,0-3 16 16,0 3-16-16,-3 0-4 15,3 4 0-15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51.4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F7FA09-E94A-4C6B-941C-2896F53DB784}" emma:medium="tactile" emma:mode="ink">
          <msink:context xmlns:msink="http://schemas.microsoft.com/ink/2010/main" type="inkDrawing" rotatedBoundingBox="8962,595 13891,378 13896,488 8966,704" semanticType="callout" shapeName="Other"/>
        </emma:interpretation>
      </emma:emma>
    </inkml:annotationXML>
    <inkml:trace contextRef="#ctx0" brushRef="#br0">1 232 508 0,'0'0'188'0,"0"0"-148"0,-4-7-8 15,0 4 72 1,8 6-64-16,-4-3 16 16,7 7-32-16,1-7-4 15,8 0-12-15,-1 0-16 16,1 0 4-16,3 0-4 15,4 0 0-15,16 0 16 16,0 0-4-16,23 0-4 0,3 0 4 0,24-7-16 31,8 4 8-31,35-4 40 0,11 0-24 0,66-3 52 16,-8-7-36-16,63-8 28 16,-17 5-28-16,51-1 8 15,-34 4-20 1,45-7 8-16,-42 7-12 0,39-1 28 15,-42 8-24-15,26-4-4 16,-46 11-8-16,-16 0 40 16,-46 6-24-16,-27-3-20 15,-31 7 0-15,-24 0 8 16,-26 3-4-16,-24-7 24 16,-15 4-16-16,-15 0 12 15,-5 0-12-15,-7-3-8 16,-4 2 0-16,-4-6 20 15,0 0-12-15,0 0-20 16,0 0 0-16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52.6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8855B4-2336-4F66-928F-43D3A17538B8}" emma:medium="tactile" emma:mode="ink">
          <msink:context xmlns:msink="http://schemas.microsoft.com/ink/2010/main" type="inkDrawing" rotatedBoundingBox="8884,691 14071,452 14089,838 8902,1078" semanticType="callout" shapeName="Other">
            <msink:sourceLink direction="with" ref="{5AAC89B1-EFC8-4910-8E7B-B86ED355B86B}"/>
            <msink:sourceLink direction="with" ref="{384F9A01-F82D-49B4-98CA-888C09C445DE}"/>
            <msink:sourceLink direction="with" ref="{14369259-B18D-4F8B-A7CE-AC15AC84EE34}"/>
          </msink:context>
        </emma:interpretation>
      </emma:emma>
    </inkml:annotationXML>
    <inkml:trace contextRef="#ctx0" brushRef="#br0">12 524 508 0,'-12'0'188'0,"12"0"-148"0,0-7-8 16,0 3 116-1,0 8-88-15,4-4-8 16,4 0-32-16,-1 0 12 16,5 0-20-16,-12 0 24 0,8 0-24 0,-1 0 4 15,5 7-8-15,0-7 12 16,3 0-12-16,8 0 24 16,1 0-20-16,34 0 32 15,-4 0-28 1,35-7-24-16,12 7 4 0,46-7 44 15,0 7-20-15,66-7 16 16,-8 3-20-16,58-9-8 16,-23-1-4-16,50 4 4 15,-34 3-4-15,46 0 24 16,-39-7-16-16,31 0 32 16,-42 7-28-16,3 1 4 15,-42 6-12-15,-7-7 4 16,-32 10-8-16,-8-3 32 15,-42 4-20-15,-16-4-12 16,-26 0-8-16,-20-4 20 16,-12 1-8-16,-15-1 16 15,-8 4-16-15,-8 0-4 16,-3 0 0-16,-5-10 4 16,-3 10-4-16,-4 0-12 15,0 10 4-15,-4-10 4 16,0 0 0-16,0 0 0 15,0 0 0-15,0-10 16 16,4 10-8-16,-4 0-4 16,8 10 0-16,-1-20-4 0,1 10 0 0,0-4-20 15,-1 4 12-15,5-6 20 16,0 6-4-16,3-7-12 16,5 7 0-16,-1-7 12 15,0 7-4-15,-3-7 8 16,3 3-8-16,-3-2-20 15,-1 2 8-15,-3-3 12 16,-1 7 0-16,1-7-4 16,0 4 4-16,-1 0-4 15,1-4 0-15,-5 0 0 16,1 3 0-16,4-3 0 16,-4 7 0-16,-8-6 16 15,7 2-8-15,-14-3 40 16,7 4-24-16,-4-4-32 15,-4-3 4-15,-4-8 36 16,8 5-20-16,-3-11 24 16,7 3-20-16,-4-10 20 15,4 3-24-15,-12-6 4 16,12 10-8-16,-11-7 36 16,-1 14-20-16,-11 3-480 15,7 10 248-15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54.1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BE5C3F-2776-49BF-A7EC-F8341518C3B6}" emma:medium="tactile" emma:mode="ink">
          <msink:context xmlns:msink="http://schemas.microsoft.com/ink/2010/main" type="inkDrawing" rotatedBoundingBox="9087,2101 13735,1851 13737,1896 9089,2147" semanticType="underline" shapeName="Other">
            <msink:sourceLink direction="with" ref="{D218B653-DD99-49AB-879C-B28E94AC8E5B}"/>
            <msink:sourceLink direction="with" ref="{1599E5E6-46E7-488F-81ED-B94492A6BCDE}"/>
            <msink:sourceLink direction="with" ref="{D839F217-2709-44A3-9FFC-795E8A975D80}"/>
            <msink:destinationLink direction="to" ref="{A16C7E74-015A-4E79-9027-864C18021B37}"/>
          </msink:context>
        </emma:interpretation>
      </emma:emma>
    </inkml:annotationXML>
    <inkml:trace contextRef="#ctx0" brushRef="#br0">-5 248 560 0,'-7'-4'208'0,"7"4"-164"0,7 0-8 16,-7 0 84 0,12 0-72-16,-4-3 24 15,7 3-40-15,-3-3-20 16,7 6-8-16,8-3 20 15,4 0-12-15,4 0 12 16,-4 0-12-16,4 0 20 16,11 7-20-16,9-7 24 15,-1 0-24-15,35-4-4 16,0 1-4-16,43-4-4 16,-5-3 0-16,51-4 0 0,-11 7 0 0,61-7 8 15,-23 8-4 1,47-15 40-16,-28 7-20 0,28-3 32 15,-39 3-32-15,19-3 4 16,-38 7-16-16,15-8 12 16,-27 5-16-16,-4-1 16 15,-23 4-16-15,-8-1-4 16,-27 4 0-16,0-3-16 16,-23 10 8-16,-8 0 4 15,-24 7 0-15,-10-7-12 16,-9 3 8-16,-7 1 20 15,-4-1-8-15,-4-3 4 16,-4 0-4-16,0 0 12 16,-8 0-12-16,1-3 40 15,-13 3-24-15,-3-7 12 16,4 4-20-16,-8-4-16 16,0 7-4-16,-8-4-76 15,8 4 44-15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9:55.6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6C7E74-015A-4E79-9027-864C18021B37}" emma:medium="tactile" emma:mode="ink">
          <msink:context xmlns:msink="http://schemas.microsoft.com/ink/2010/main" type="inkDrawing" rotatedBoundingBox="9226,2282 14213,2002 14241,2497 9253,2776" semanticType="callout" shapeName="Other">
            <msink:sourceLink direction="to" ref="{7935B9C3-020C-4556-98B7-0DD51EF48361}"/>
            <msink:sourceLink direction="to" ref="{10BE5C3F-2776-49BF-A7EC-F8341518C3B6}"/>
            <msink:sourceLink direction="to" ref="{13254C70-279F-45C3-866B-9BBD9C91BC81}"/>
          </msink:context>
        </emma:interpretation>
      </emma:emma>
    </inkml:annotationXML>
    <inkml:trace contextRef="#ctx0" brushRef="#br0">-4 620 572 0,'0'-11'208'0,"0"11"-160"0,4-7-12 16,-4 4 56 0,4 3-56-16,-4-3 12 15,12-1-28-15,-8-3 16 0,3 4-24 0,-3-8-12 16,4 11-4-16,-8-6 48 15,4 6-24-15,-4-4 60 16,4 4-44-16,-8 0-16 16,4 0-12-16,-4-10 16 15,8 10-12-15,-4-4-4 16,0 8-4-16,0-4 20 16,0 0-12-16,-4 0 48 15,4 0-32-15,-4 0 4 16,0 0-20-16,0 0-8 15,4 0 0-15,-3 0-4 16,6 0 0-16,5 0-28 16,4 0 16-16,7 0-12 15,8 0 12-15,16 0 36 16,-1 0-16-16,28 0 8 16,0 0-8-16,46-4 20 15,-4 4-16-15,70-6-4 16,-12-1-4-16,70 0 12 15,-23 3-8-15,39-3 4 16,-24 1-4-16,23-1-16 16,-38 7 4-16,19-7-16 15,-34 7 12-15,14-4 12 16,-34 8 0-16,0-1 8 16,-31 1-8-16,-11-4 16 15,-28 3-12-15,0-6 32 16,-15-4-24-16,-12 0 4 0,-11 7-12 0,-16-7-8 15,-8 7 4-15,-3-7 20 16,-13 0-12-16,-3-3-20 16,0 6 0-16,-4-2-4 15,1 6 4-15,-1-11 24 16,-4 11-8-16,-4-3-28 16,1 6 8-16,3-3 4 15,0 0 8-15,8 0-12 16,0 11 8-16,8-5 12 15,-1 1-4-15,1-3-4 16,0 3 4-16,-8-4-4 16,-4 1 0-16,-8-4 8 15,1 6-4-15,-5-6 8 16,4 0-8-16,-7 0-12 16,3 0 4-16,-7-6 12 15,4 6-4-15,-1-4 16 16,1 4-12-16,-8 0 4 15,4 0-4-15,-8-7 12 16,4 0-12-16,-4 0-4 16,3 7 0-16,-3-6-4 15,4-1 0-15,-4-4 8 16,0 1-4-16,0-4 8 16,0-3-8-16,-4-10-4 15,4 6 4-15,-3-10 12 16,-1 7-8-16,-4-11 24 0,8 15-20 0,-4-11-12 15,4 3-4-15,-4 1 28 16,8 13-12-16,-4-10 4 16,0 7-8-16,-8 0-24 15,8 3 8-15,-4 0 4 16,4 4 4-16,-3-1-12 16,3 4 8-16,-4 1-32 15,8 2 20-15,-4 1 4 16,0 3 12-16,0-4-36 15,0 8 20-15,0-4 16 16,0 0 0-16,0 0 20 16,0 0-12-16,-8 0 4 15,0 0-4-15,-19 0 28 16,0 0-20-16,-31 0 20 16,0 0-20-16,-27 3-184 15,7-3 92-15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0:04.9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9D157F-A7C4-42F0-8753-4F6FF659A340}" emma:medium="tactile" emma:mode="ink">
          <msink:context xmlns:msink="http://schemas.microsoft.com/ink/2010/main" type="writingRegion" rotatedBoundingBox="5392,1254 6232,1674 6009,2121 5169,1700"/>
        </emma:interpretation>
      </emma:emma>
    </inkml:annotationXML>
    <inkml:traceGroup>
      <inkml:annotationXML>
        <emma:emma xmlns:emma="http://www.w3.org/2003/04/emma" version="1.0">
          <emma:interpretation id="{48965806-4587-405F-BC53-0B82C9727D2D}" emma:medium="tactile" emma:mode="ink">
            <msink:context xmlns:msink="http://schemas.microsoft.com/ink/2010/main" type="paragraph" rotatedBoundingBox="5392,1254 6232,1674 6009,2121 5169,1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787AF-B7D5-4F47-8A2D-E913DFF88EFE}" emma:medium="tactile" emma:mode="ink">
              <msink:context xmlns:msink="http://schemas.microsoft.com/ink/2010/main" type="line" rotatedBoundingBox="5392,1254 6232,1674 6009,2121 5169,1700"/>
            </emma:interpretation>
          </emma:emma>
        </inkml:annotationXML>
        <inkml:traceGroup>
          <inkml:annotationXML>
            <emma:emma xmlns:emma="http://www.w3.org/2003/04/emma" version="1.0">
              <emma:interpretation id="{D56A5889-4CBA-4855-8332-8DD3E9441588}" emma:medium="tactile" emma:mode="ink">
                <msink:context xmlns:msink="http://schemas.microsoft.com/ink/2010/main" type="inkWord" rotatedBoundingBox="5392,1254 6232,1674 6009,2121 5169,17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 56 728 0,'-20'-10'268'0,"16"10"-208"0,0-4-16 16,1 1 64-16,3 3-68 0,-4 0 52 16,8-7-52-16,-4 0 16 15,7 3-36-15,1-2 52 16,8 6-40-16,3-7 20 15,4 3-32-15,4 1 8 16,0 3-16-16,8 3 0 16,4 4-4-16,3 3-24 15,-3 1 8-15,-8-1 12 16,0 7 0-16,-8-3-4 16,-3 0 4-16,-9 3 20 15,-3 0-12-15,-16 0 40 16,1 4-28-16,-17 7-12 15,5-4-8-15,-20 3-16 16,16 1 8-16,-16 3 28 16,8 0-12-16,0-4-4 15,4 1-4-15,-4-8-4 16,8 1 0-16,4-7-20 16,-1 0 12-16,20-8-24 15,0 5 20-15,0-4-4 16,20 0 8-16,-1-4 16 15,4 4-4-15,8-4 8 16,0 4-8-16,4-3 8 16,0-1-8-16,-8 1 16 15,-4-1-12-15,1-3-64 16,-5 3 28-16,-15-6-128 0,3 0 84 16</inkml:trace>
          <inkml:trace contextRef="#ctx0" brushRef="#br0" timeOffset="287.2645">42 293 820 0,'0'-7'304'0,"0"7"-236"0,0-3-20 0,4 0 132 15,4 6-108-15,-8-3 60 16,15 0-76-16,-3-3 36 16,7 3-52-16,8-7-4 15,4 3-20-15,12-3-4 16,0 4-4-16,3-7 4 16,-3 10-8-16,-5 0 32 15,-3-4-20-15,0 1-208 16,-8 6 104-16</inkml:trace>
          <inkml:trace contextRef="#ctx0" brushRef="#br0" timeOffset="869.5462">611 417 528 0,'-4'0'196'0,"4"0"-152"0,0-3-12 0,0-1 140 16,0 8-100-16,0-4 52 15,0 0-76-15,-3-4 12 16,3 4-40-16,-8-3 16 16,4 3-20-16,-11 0 36 15,3 3-28-15,-11 4 40 16,7 4-36-16,-19 6 28 16,16 0-28-16,-4 0 8 15,11-3-20-15,1 7 0 16,11-4-8-16,11-3 12 15,5-4-12-15,3-3-4 16,4 0 0-16,4-7 28 16,0 0-16-16,-7-4 12 15,-1 1-16-15,-3-11 0 16,-5 7-4-16,-3-10-8 16,4 3 4-16,-12-7 12 0,3 4-8 15,-6-7-12-15,3 7 0 16,-4-4-4-16,0 8 0 0,0-1 0 15,4 3 0-15,0 1 0 16,0 7 0-16,-4-4 0 16,8 7 0-16,-4-4 24 15,4 4-8-15,0-3-160 16,-4 3 80-16</inkml:trace>
          <inkml:trace contextRef="#ctx0" brushRef="#br0" timeOffset="1155.9143">782 352 560 0,'-4'0'208'0,"4"0"-164"15,4-4-8-15,-4 1 200 16,0 6-136-16,0-3 116 15,0 0-124-15,0 0 40 16,0 7-76-16,-4 0 20 16,-4 7-44-16,0 7 0 15,8-1-20-15,-4 4 12 16,4 4-16-16,-3-4 16 16,6 0-16-16,-3-7-40 0,4 0 20 15,4-6-528-15,4-4 300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0:47.3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434227-9AE6-46D1-A1C4-9ECCE055CDA7}" emma:medium="tactile" emma:mode="ink">
          <msink:context xmlns:msink="http://schemas.microsoft.com/ink/2010/main" type="writingRegion" rotatedBoundingBox="1473,1356 3477,989 3665,2016 1661,2383"/>
        </emma:interpretation>
      </emma:emma>
    </inkml:annotationXML>
    <inkml:traceGroup>
      <inkml:annotationXML>
        <emma:emma xmlns:emma="http://www.w3.org/2003/04/emma" version="1.0">
          <emma:interpretation id="{5047E625-1862-4FAF-8DC1-736CC0F7052A}" emma:medium="tactile" emma:mode="ink">
            <msink:context xmlns:msink="http://schemas.microsoft.com/ink/2010/main" type="paragraph" rotatedBoundingBox="1473,1356 3477,989 3665,2016 1661,2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7E8CAE-01C0-4732-97C3-14693662B710}" emma:medium="tactile" emma:mode="ink">
              <msink:context xmlns:msink="http://schemas.microsoft.com/ink/2010/main" type="line" rotatedBoundingBox="1473,1356 3477,989 3665,2016 1661,2383"/>
            </emma:interpretation>
          </emma:emma>
        </inkml:annotationXML>
        <inkml:traceGroup>
          <inkml:annotationXML>
            <emma:emma xmlns:emma="http://www.w3.org/2003/04/emma" version="1.0">
              <emma:interpretation id="{9BCF7C95-1E20-4EA5-8CFB-908E1293C18E}" emma:medium="tactile" emma:mode="ink">
                <msink:context xmlns:msink="http://schemas.microsoft.com/ink/2010/main" type="inkWord" rotatedBoundingBox="1473,1356 3477,989 3665,2016 1661,23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 56 652 0,'-23'-14'244'0,"15"7"-192"0,0-3-12 0,4 3 128 16,8 7-100-16,4-7-20 15,0 7-28-15,15-7-8 16,12 7-8-16,-1-3-20 16,5-1 8-16,15 8-4 15,-7 3 4-15,7 0 16 16,-4 10-4-16,-3-7 8 16,-5 0-8-16,-7 1 40 15,-8-8-20-15,-7 1 32 16,-5 6-32-16,-7-7-4 15,-4 8-12-15,-12 6 20 16,4 0-16-16,-11 0-4 16,-1 7-4-16,-15 14 20 15,0-10-12-15,-7 13 12 16,-1 4-12-16,-15 10-8 16,7 0 0-16,-15-7-16 15,12-3 8-15,-4-7 4 16,11-7 0-16,1-11-12 15,11 11 8-15,15-17-40 0,8 0 24 16,12-7 24-16,12 3 0 16,19-3-24-16,-1-7 8 0,1 7 12 15,4 0 4-15,0-7-12 16,-5 6 4-16,5-6 12 16,4 4-4-16,-12-4 16 15,7 0-12-15,-10 0 4 16,-1 7-4-16,-8-14 36 15,-7 7-20-15,3 0-4 16,-11-4-12-16,4-2-340 16,-8-1 180-16</inkml:trace>
          <inkml:trace contextRef="#ctx0" brushRef="#br0" timeOffset="212.1305">74 355 808 0,'-8'-7'300'0,"8"7"-232"16,8 0-20-16,0-7 88 16,7 14-84-16,8-14 24 15,1 7-44-15,7 0 4 16,0-6-20-16,3-1 36 15,-3 7-28-15</inkml:trace>
          <inkml:trace contextRef="#ctx0" brushRef="#br0" timeOffset="351.6522">716 214 880 0,'-23'-7'328'0,"23"7"-256"0,-7 0-16 0,-1-10 144 16,0 10-120-16,-7 0-32 15,7 0-32-15</inkml:trace>
          <inkml:trace contextRef="#ctx0" brushRef="#br0" timeOffset="660.6165">554 414 600 0,'-35'20'224'0,"35"-20"-176"0,-15 31-12 0,7-14-28 16,8 4-12-16,-8-4-4 16,8 7 0-16,-8 4 8 15,8-4 0-15,-4 0 76 16,1-3-40-16,-13-4 76 16,5 4-64-16,-9-4 28 15,12 3-44-15,-11-2 16 16,0-1-28-16,3-3-28 15,5 6 4-15,-1-9 8 16,4 2 0-16,1-2 8 16,7-4-8-16,0-7-4 0,7 0 4 15,-3 0-200-15,0 0 108 0,0-7-412 16,4 7 276-16</inkml:trace>
          <inkml:trace contextRef="#ctx0" brushRef="#br0" timeOffset="1126.469">662 589 444 0,'-19'0'164'0,"19"0"-124"0,-23 17-16 0,15-6 140 16,0-1-96-16,0 4 36 15,-3 3-64-15,3 4-16 16,8-4-12-16,-11 3 24 16,11-2-20-16,0-1 40 15,0-3-32-15,-8-1 12 16,8-2-20-16,-8-11 44 16,8 7-32-16,-4-7 28 15,4 6-28-15,4-12-16 16,4 6-8-16,0-18-24 15,11 12 12-15,0-19-40 16,1 12 28-16,7-5-36 16,-4 8 32-16,-4 0 36 15,-3 6-4-15,-5 4 88 0,1 7-52 16,-8 4 56-16,0 2-56 0,-8 1 24 16,0 3-40-16,-8-3-8 15,8 0-12-15,1-4 28 16,3 0-20-16,-4-6 32 15,8-1-32-15,-4-3-120 16,7 4 56-16,1-4-264 16,4 0 172-16</inkml:trace>
          <inkml:trace contextRef="#ctx0" brushRef="#br0" timeOffset="2689.3139">1665 166 800 0,'-19'-10'296'0,"19"10"-232"0,-12 3-16 15,8-3 152 1,4 0-120-16,-4-3 20 15,8 3-60-15,4 0-60 16,3 3 8-16,9-3 12 16,-1 3 0-16,8 1 12 15,8 3-8-15,0 0-12 16,-8 3 4-16,4-3 4 0,-4 3 0 0,-8-10 0 16,-7 7 0-16,-4-7 60 15,3 4-32-15,-7-4 76 16,0 0-56-16,-4 0-44 15,0 0-4-15,0 0-12 16,12 3 4-16,-4-3 24 16,-1 3-8-16,1-3-28 15,0 4 8-15,-8-4 32 16,0 0-12-16,0 0 0 16,0 0-4-16,0 0 28 15,0 0-16-15,4 0-32 16,3 0 8-16,-3 0 0 15,0 0 8-15,-4 0 0 16,0 0 0-16,-4 0 24 16,4 3-12-16,-4 1-4 15,4-1-4-15,-7-3-16 16,3 7 8-16,-12-7-16 16,16 0 12-16,-15 7-4 15,11 0 4-15,-15 0 0 16,11 0 0-16,-19 3 8 15,15 0 0-15,-15 1 8 16,15 2-4-16,-15-2 8 16,8 2-8-16,-8-6 16 15,7 4-12-15,-7-8 4 16,8 4-4-16,-4-7 12 0,7 3-12 16,1-6-12-16,7-1 0 0,0-2-4 15,4-1 0-15,1-7 60 16,3 11-28-16,-4-15 24 15,4 8-28-15,-4-4 28 16,8 4-32-16,-4-4-12 16,4 4-8-16,-1-1 12 15,1 5-4-15,0-1-4 16,0 3 4-16,-4 1-148 16,4 3 80-16,-4 7-528 15,8 3 328-15</inkml:trace>
          <inkml:trace contextRef="#ctx0" brushRef="#br0" timeOffset="1937.1618">1293 300 548 0,'-4'-10'204'0,"4"10"-156"0,-11-7-16 16,3 3 140 0,8 8-100-16,-8-8 88 15,4 4-96-15,-3-3 108 0,3 6-96 16,-4-6 24-16,4 3-60 0,4-3-16 16,4 6-12-16,8-3-12 15,3 0 4-15,20-3-4 16,4 3 0-16,19-4 0 15,0 4 0-15,12-3 16 16,-5 3-8-16,1-4-4 16,-4 8 0-16,-4-4 40 15,-19 3-24-15,-12-3 0 16,-8 0-12-16,-11-3 56 16,-4 3-36-16,-8-4-20 15,-4 8-8-15</inkml:trace>
          <inkml:trace contextRef="#ctx0" brushRef="#br0" timeOffset="1503.8624">1073 661 788 0,'-4'4'292'0,"4"-4"-228"0,-12 0-16 16,8 0 88 0,8 3-84-16,-8 1-4 15,0 3-28-15,-7 6 36 16,-1 5-28-16,-3 6 28 0,7 0-28 16,-4 3-8-16,5-3-12 0,-5 0 28 15,4-3-20-15,1-4 40 16,7 1-32-16,-8-8 40 15,8-3-36-15,-4-11-208 16,8 4 96-16,7-13-680 16,5 2 420-16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30:43.0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D74597-0970-4337-9D65-18C7AE2207A1}" emma:medium="tactile" emma:mode="ink">
          <msink:context xmlns:msink="http://schemas.microsoft.com/ink/2010/main" type="inkDrawing" rotatedBoundingBox="12541,1551 12595,1556 12594,1563 12540,1558" shapeName="Other">
            <msink:destinationLink direction="with" ref="{0495D62A-AA35-4567-BDF0-0AB684718FB7}"/>
          </msink:context>
        </emma:interpretation>
      </emma:emma>
    </inkml:annotationXML>
    <inkml:trace contextRef="#ctx0" brushRef="#br0">6 5 644 0,'-7'-7'236'0,"7"7"-180"0,0 0-20 0,4 0 52 15,7 3-56-15,5-3 4 16,7 4-20-16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1:38.9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122660-FE4B-44C9-AD49-CC90BB40DCDE}" emma:medium="tactile" emma:mode="ink">
          <msink:context xmlns:msink="http://schemas.microsoft.com/ink/2010/main" type="inkDrawing" rotatedBoundingBox="21162,1285 24289,457 24507,1279 21379,2107" semanticType="callout" shapeName="Other">
            <msink:sourceLink direction="with" ref="{CBD0D586-17E9-446A-BAF6-BCF0B16A6181}"/>
            <msink:sourceLink direction="with" ref="{6EF4F4C4-2C62-4EA8-8A8C-556A688F5D66}"/>
          </msink:context>
        </emma:interpretation>
      </emma:emma>
    </inkml:annotationXML>
    <inkml:trace contextRef="#ctx0" brushRef="#br0">12914-572 612 0,'-4'66'228'0,"4"-66"-180"0,4 86-12 0,-4-52 28 16,4 1-44-16,4 3 16 15,4-1-20-15,-1-6 36 16,5-3-28-16,-5-7 20 16,1-4-24-16,-8-7 44 15,7 0-36-15,-3-13 28 16,8 3-28-16,-5-17 0 15,1 3-16-15,-4-31-8 16,11 4 0-16,-7-35-148 16,15 4 80-16,-8-17-44 15,-4 20 64-15,5-4 16 16,-5 18 16-16,1-3 12 16,-1 13 0-16,1-3 44 15,-1 14-24-15,8-8 44 16,1 11-36-16,3-7 40 15,4 11-40-15,4-7-24 16,-8 9-4-16,0-2 24 16,-4 13-12-16,-4-3 32 15,1 10-28-15,-5-3-24 0,-3 6 4 0,-1 1-16 16,-3 3 8-16,-4 0 24 16,0 3-4-16,8-3-12 15,-1 4 0-15,1-4 48 16,-1 3-24-16,5-3-36 15,-1 0 8-15,1 0 36 16,3 0-16-16,1 0 0 16,3 4-8-16,4-1-24 15,0 1 12-15,16-1 20 16,-1-3-4-16,16 0 4 16,0 7-4-16,4-7 28 15,-8 0-20-15,20-7 12 16,-4 4-16-16,19-4 20 15,4 3-20-15,3 1-4 16,-3 3-4-16,12-4 12 16,-1 4-8-16,16-3-4 15,0 3 0-15,8-4 4 16,-12 1-4-16,16-11 24 16,-24 11-16-16,1-11 24 15,-16 14-24-15,-20-14 24 16,-15 11-24-16,-11-4 12 15,-9 7-12-15,-11-14 12 16,-7 11-16-16,-9-4 32 16,1 3-24-16,-12 1-12 0,0 3-8 15,0 0-180-15,-4 7 96 16,-4 0-232-16,1 10 176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9:36.3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7E60FE-F393-4200-89A0-AA01D6B47E5E}" emma:medium="tactile" emma:mode="ink">
          <msink:context xmlns:msink="http://schemas.microsoft.com/ink/2010/main" type="writingRegion" rotatedBoundingBox="15381,-262 15619,2237 14238,2369 13999,-130"/>
        </emma:interpretation>
      </emma:emma>
    </inkml:annotationXML>
    <inkml:traceGroup>
      <inkml:annotationXML>
        <emma:emma xmlns:emma="http://www.w3.org/2003/04/emma" version="1.0">
          <emma:interpretation id="{B37CA439-3B33-4C1C-A368-6F9C62318E7B}" emma:medium="tactile" emma:mode="ink">
            <msink:context xmlns:msink="http://schemas.microsoft.com/ink/2010/main" type="paragraph" rotatedBoundingBox="15381,-262 15619,2237 14238,2369 13999,-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B68D8-C4F2-46B0-ABEC-714C18130376}" emma:medium="tactile" emma:mode="ink">
              <msink:context xmlns:msink="http://schemas.microsoft.com/ink/2010/main" type="line" rotatedBoundingBox="15381,-262 15619,2237 14238,2369 13999,-130"/>
            </emma:interpretation>
          </emma:emma>
        </inkml:annotationXML>
        <inkml:traceGroup>
          <inkml:annotationXML>
            <emma:emma xmlns:emma="http://www.w3.org/2003/04/emma" version="1.0">
              <emma:interpretation id="{EC02C600-6A5F-4A0C-9CAE-304912354635}" emma:medium="tactile" emma:mode="ink">
                <msink:context xmlns:msink="http://schemas.microsoft.com/ink/2010/main" type="inkWord" rotatedBoundingBox="14492,-178 14504,-55 14472,-52 14461,-1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6051-2430 300 0,'19'0'112'0,"-19"0"-88"0,8 11-8 0,-8-8 4 15,4 1-16-15,-4 6 24 16,4-7-16-16,-4 1 4 15,0 6-8-15,-4-3 12 16,4 7-12-16,-4 17-128 16,0-7 68-16</inkml:trace>
        </inkml:traceGroup>
        <inkml:traceGroup>
          <inkml:annotationXML>
            <emma:emma xmlns:emma="http://www.w3.org/2003/04/emma" version="1.0">
              <emma:interpretation id="{14369259-B18D-4F8B-A7CE-AC15AC84EE34}" emma:medium="tactile" emma:mode="ink">
                <msink:context xmlns:msink="http://schemas.microsoft.com/ink/2010/main" type="inkWord" rotatedBoundingBox="15447,435 15614,2183 14233,2315 14066,567">
                  <msink:destinationLink direction="with" ref="{738855B4-2336-4F66-928F-43D3A17538B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77325.5398">6395-1167 696 0,'-19'-7'256'0,"19"7"-196"0,8 0-20 0,-8 0 76 16,4 0-72-16,3 0 24 15,5 0-36-15,7 0-4 16,8 0-16-16,-3 0-16 16,-1 4 0-16,-4-1 4 15,1 8 0-15,-5-1 8 16,-3 0-4-16,-8 4 16 15,-1 3-12-15,-6 0-20 16,6 4 4-16,-10 3 20 16,-5 7-4-16,-3-3-4 15,3-1 0-15,-7 1 4 16,3-4-4-16,-3 0 16 0,3-7-12 0,-3-3 4 16,7 0-4-16,-3-8-16 15,7 5 4-15,-4-4 4 16,5 3 0-16,3-10-36 15,4 3 20-15,0-3-4 16,8 7 12-16,-1-7 8 16,5 4 0-16,3 3 8 15,5-1-4-15,-1-2 16 16,8-1-12-16,-7-6 16 16,-1 3-16-16</inkml:trace>
          <inkml:trace contextRef="#ctx0" brushRef="#br0" timeOffset="-577039.769">6372-947 664 0,'4'0'244'0,"-4"0"-188"0,15-3-16 16,-7 3 68-1,0 7-68-15,7-7 8 16,1 3-28-16,-1 1-20 0,5-1-4 0,-5-6 56 16,5 6-28-16,-5-3-100 31,4 0 44-31,-3-3-300 0,3-1 184 0</inkml:trace>
          <inkml:trace contextRef="#ctx0" brushRef="#br0" timeOffset="-576698.8351">6678-922 520 0,'8'-4'192'0,"-8"4"-152"0,-8 4-8 0,8-4 140 16,0 0-100-16,0 3 32 16,0 0-60-16,0 1-8 15,0 3-24-15,0 3 20 16,-8 11-20-16,-3-4-4 16,3 0-4-16,-4 0 12 15,12 0-8-15,-8-3-4 16,1 3 0-16,3-10 40 15,8 4-24-15,3-8 52 16,5 4-40-16,4-7 4 16,3 0-24-16,-7 0 12 15,7 0-16-15,-4 0-72 16,5 0 32-16,-1 0-172 16,-3 3 112-16,-5 4-440 0,9 0 296 15</inkml:trace>
          <inkml:trace contextRef="#ctx0" brushRef="#br0" timeOffset="-575948.3778">6570-647 592 0,'0'-7'220'0,"0"7"-172"0,-4 0-12 0,0-7 40 16,8 14-48-16,-4-7 16 15,0 7-28-15,0-4 20 16,0 8-24-16,0 6 12 15,0 3-12-15,-4 11 12 16,4 0-16-16,-4 7 24 16,4 0-20-16,-4 3-4 15,4 1-4-15,-4-1 20 16,8-3-12-16,-8 0 12 16,0-7-12-16,-3 0-16 0,7-7 0 15,-4 7 4 1,4-4 0-16,-4-3 8 0,4 0-4 0,-4-6 8 15,8-5-8-15,-4-6 24 16,0 7-16-16,0-11 32 16,0 1-28-16,0-4 4 15,0 0-12-15,0 0-24 16,0 0 8-16,0 0 12 16,0 0 0-16,0 0-12 15,0 0 4-15,-4 0 4 16,4 0 0-16,-4-4 8 15,8 4-4-15,-8-3 8 16,4-1-8-16,-8-6-20 16,8 10 8-16,-7-7 12 15,-5 7 0-15,0-3-12 16,5 3 4-16,-20-4 28 16,7 4-12-16,-11-3 32 15,0 3-28-15,-19-3 4 16,3 6-12-16,-14-3 36 15,10 3-20-15,-7-3 4 16,12 4-16-16,-9-4 0 16,17 3-4-16,-9-3 4 15,16 4-8-15,0-4-4 16,12 3 4-16,4-3-48 16,11 4 24-16,4-4 52 15,7 3-16-15</inkml:trace>
          <inkml:trace contextRef="#ctx0" brushRef="#br0" timeOffset="-577856.1755">5699-1600 540 0,'-16'-11'200'0,"16"11"-156"0,-4-10-12 16,4 3 96 0,4 4-76-16,-4-4 104 0,4-4-92 0,8-2 24 15,-5 2-52-15,17 1-32 16,-1 3-4-16,4 0 8 16,12 4-4-16,7-4-4 15,16 4 4-15,19-1-4 16,1 4 0-16,10 0 16 15,-10 0-8-15,-5 0-12 16,-15 4 0-16,-4-4 4 16,-11 0 0-16,-13 0 0 15,-10 0 0-15,-5 0 52 16,4 0-28-16,-19 0-12 16,4 0-4-16,-8 0-20 15,0 0 8-15,0 0-4 16,0 0 0-16,0 0 8 15,0 0 0-15,0 0 8 16,0 0-4-16,0 0 16 16,0 0-12-16,0 0-12 15,0 0 0-15,0 0 20 16,0 0-8-16,0 0-28 16,0 0 8-16,0 3-4 15,0 4 8-15,8 0 16 16,-8 3-4-16,0 0-4 15,0-6 4-15,0-1-4 0,0 1 0 0,0-4 16 16,0 0-8-16,0 0-28 16,0 7 8-16,0-7 12 31,0 3 4-31,0 0-28 0,0 8 12 0,0-4-20 16,-8 10 16-16,8 4 0 15,8 3 8-15,-12 3 8 16,11 4 0-16,-7-3 32 15,0 3-16-15,0-4-4 16,0 1-8-16,-7-4 12 16,7 0-8-16,-4-10 24 15,4 3-20-15,-8-7 12 16,8-3-12-16,-8-4 12 16,8 1-16-16,-3-4 24 15,6 0-20-15,-3-4-12 16,8 4-4-16,-8-3 12 15,0 3-4-15,0-3-4 16,0 3 4-16,-8-4 12 16,8 4-8-16,-3-3-4 15,3 3 0-15,-4-4-24 16,4 8 12-16,-4-8 20 16,4 4-4-16,0-3-4 15,0 3 0-15,0-4-24 16,0 4 12-16,0-3 20 15,0 6-4-15,-8-3-12 16,0 0 0-16,-3 0 12 0,3 4-4 16,-4-4 24-16,-3 3-16 0,-5-3-12 15,5 0-4-15,-8-3 4 16,3 3 0-16,-11-4-12 16,4 1 8-16,-11-4-16 15,-1 4 12-15,-8-1-12 16,13 4 8-16,-5-7 8 15,4 7 4-15,4-3 0 16,12 3 0-16,-1-7-28 16,5 14 16-16,11-7-20 15,-4 0 16-15,8 0 0 16,0 0 8-16,0 3 8 16,8 1 0-16,-8-1 0 15,0 4 0-15,-8 0-20 31,8 10 12-31,-7 0-4 0,-1 4 4 0,4 13-28 16,4 4 20-16,-8 14 4 16,8-11 12-16,0 18 0 15,8 3 0-15,-8-18 8 16,4-2-4-16,-8 2 16 16,4-9-12-16,-4-1 4 15,0-3-4-15,0-3 20 16,0-4-16-16,-7 0-4 15,11-4-4-15,-8-2-24 16,8-5 12-16,0-2 32 16,4 3-16-16,-4-11-8 0,0 4-4 0,0-4 28 15,4 1-12-15,-4-4 24 16,0 0-24-16,0 0-12 16,0 0-4-16,0-4 12 15,0 4-4-15,0-3-12 16,0 6 4-16,0-6-24 15,4 3 16-15,0-4 12 16,7 4 4-16,9-6 32 16,3-1-20-16,16-7 4 15,3 14-12-15,16-7 28 16,4 4-20-16,12-4 4 16,-1 7-12-16,16-7 4 15,-7 7-8-15,7-4-12 16,-8 11 4-16,-11 0 4 15,-9 0 0-15,-10 0 8 16,-12 0-4-16,-9-4-20 16,-2 1 8-16,-9 3 12 15,0-7 0-15,-11 0 8 16,4 3-8-16,-5-3 16 16,1 3-12-16,-8-3 24 15,0 0-20-15,0-3 4 16,4 3-8-16,-4-3 12 15,4-4-12-15,-4-4 16 16,0 8-16-16,0-11-4 16,0 7 0-16,0-10 12 0,4 7-8 15,-4-8-4-15,4 5 0 0,-4-11 28 16,0 6-16-16,-4-13 4 16,4 4-12-16,-8-14-8 15,0 10 4-15,-3-17-24 16,3 13 12-16,-4-10 4 15,5 8 4-15,-5-5 0 16,8 11 0-16,0-3-20 16,4 3 12-16,-4 3 12 15,4 11 0-15,-4 0-12 16,1 0 4-16,-5 0-16 16,4 6 12-16,-4 1-4 15,8 3 4-15,-8 0 8 16,8 4 0-16,-3-4-28 15,6 7 16-15,-3-4-4 16,0 8 8-16,0-4 0 16,0 0 0-16,0 0 16 15,0 0-4-15,0 0-4 16,0 0 4-16,-3 0 12 16,3 0-8-16,-8 0 4 15,4 0-4-15,-19 0 4 16,-4 3-8-16,-28-3 16 0,-10 7-12 15,-1 0-4 1,12 3 0-16,-12 1-84 16,8-1 44-16,-4-3-152 0,19 0 104 15,8 0-492-15,12 3 324 16</inkml:trace>
        </inkml:traceGroup>
        <inkml:traceGroup>
          <inkml:annotationXML>
            <emma:emma xmlns:emma="http://www.w3.org/2003/04/emma" version="1.0">
              <emma:interpretation id="{388A10A4-BC09-43E6-ABE6-0F218CE451BA}" emma:medium="tactile" emma:mode="ink">
                <msink:context xmlns:msink="http://schemas.microsoft.com/ink/2010/main" type="inkWord" rotatedBoundingBox="14370,2052 14371,2070 14354,2071 14353,2054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639.7496">5954-202 8 0,'8'17'4'0,"-8"-17"-4"0</inkml:trace>
        </inkml:traceGroup>
        <inkml:traceGroup>
          <inkml:annotationXML>
            <emma:emma xmlns:emma="http://www.w3.org/2003/04/emma" version="1.0">
              <emma:interpretation id="{E86D4809-FA4B-4F20-B6DB-0B674F4EBE3F}" emma:medium="tactile" emma:mode="ink">
                <msink:context xmlns:msink="http://schemas.microsoft.com/ink/2010/main" type="inkWord" rotatedBoundingBox="14442,2285 14449,2348 14428,2350 14422,2287"/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80.0024">6016 49 572 0,'-4'-17'208'0,"4"17"-160"0,27 62-12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1:53.5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9AA95F-38D6-4FA9-A3E1-8F170D5D6C26}" emma:medium="tactile" emma:mode="ink">
          <msink:context xmlns:msink="http://schemas.microsoft.com/ink/2010/main" type="inkDrawing" rotatedBoundingBox="21059,3309 23971,2574 24135,3220 21222,3955" shapeName="Other"/>
        </emma:interpretation>
      </emma:emma>
    </inkml:annotationXML>
    <inkml:trace contextRef="#ctx0" brushRef="#br0">0 581 736 0,'7'45'272'0,"-7"-45"-208"16,12 55-20-16,0-31 52 15,3 0-60-15,4 7-12 16,5 4-16-16,3-4 44 16,4 0-28-16,-8-7 52 15,4-4-44-15,0-13 48 16,-7-3-48-16,-5-15 48 16,-3-2-48-16,-5-18-16 15,5 3-8-15,-4-24-20 16,3 1 8-16,1-32 12 0,3 1-4 15,1-1-56-15,3 11 28 16,4 10-32-16,1 17 32 0,-1 7 20 16,0 7 4-16,0 0-16 15,-3 18 8-15,-1-5 56 16,0 12-24-16,-3-8 16 16,-1 10-24-16,1-3 0 15,-1 4-8-15,5 0 12 16,3 3-12-16,0-4-12 15,0 4 0-15,-3-3-4 16,3 6 0-16,0-3 16 16,4 7-4-16,4-4-12 15,-4 1 4-15,8-4 20 16,0 3-8-16,31-6-20 16,0-1 4-16,30-2 20 15,1 2-4-15,47 1 16 16,-13-4-16-16,36-3 24 15,-16 3-20-15,15-7 4 16,-23 7-8-16,4-7-16 16,-31 4 4-16,-3-4-16 15,-28 4 12-15,-4-1 64 16,-11 5-28-16,-8-1 8 16,-12 3-24-16,-19 1 36 15,4 6-24-15,-23 1 12 16,-9 3-20-16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0:26.1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67ACD2-4669-4794-8267-1D54761A8A4C}" emma:medium="tactile" emma:mode="ink">
          <msink:context xmlns:msink="http://schemas.microsoft.com/ink/2010/main" type="writingRegion" rotatedBoundingBox="7958,1055 9843,1407 9740,1957 7855,1606"/>
        </emma:interpretation>
      </emma:emma>
    </inkml:annotationXML>
    <inkml:traceGroup>
      <inkml:annotationXML>
        <emma:emma xmlns:emma="http://www.w3.org/2003/04/emma" version="1.0">
          <emma:interpretation id="{7C2340CD-6D01-47D5-90ED-1BDD17BC8656}" emma:medium="tactile" emma:mode="ink">
            <msink:context xmlns:msink="http://schemas.microsoft.com/ink/2010/main" type="paragraph" rotatedBoundingBox="7958,1055 9843,1407 9740,1957 7855,1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87FBE-5734-421C-B69D-A7C5C8CA6AA0}" emma:medium="tactile" emma:mode="ink">
              <msink:context xmlns:msink="http://schemas.microsoft.com/ink/2010/main" type="line" rotatedBoundingBox="7958,1055 9843,1407 9740,1957 7855,1606"/>
            </emma:interpretation>
          </emma:emma>
        </inkml:annotationXML>
        <inkml:traceGroup>
          <inkml:annotationXML>
            <emma:emma xmlns:emma="http://www.w3.org/2003/04/emma" version="1.0">
              <emma:interpretation id="{BBD4C476-A560-42C2-897C-C10DDF0ECDFF}" emma:medium="tactile" emma:mode="ink">
                <msink:context xmlns:msink="http://schemas.microsoft.com/ink/2010/main" type="inkWord" rotatedBoundingBox="7958,1055 9843,1407 9740,1957 7855,16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-523 733 548 0,'-11'-7'204'0,"11"7"-156"0,-12 4-16 0,8-4 104 16,8 0-80-16,-4 3 32 15,0 1-52-15,0-1 12 16,12 4-28-16,-8 3 28 16,3 1-32-16,13-1 4 15,-5 4-12-15,5-7-8 16,3 3 4-16,0-3-4 16,-4 10 0-16,-7-10 8 15,4 7-4-15,-16 3 52 16,0-3-32-16,-20 6 60 15,9-3-48-15,-13 4-8 16,5 3-16-16,-8 4 8 16,8-8-12-16,-9 1-4 15,17-4 0-15,-5-3-4 0,13 0 0 16,-5-7-144-16,16-4 80 0,-1-6-492 16,13-1 308-16</inkml:trace>
          <inkml:trace contextRef="#ctx0" brushRef="#br0" timeOffset="681.1577">-85 936 768 0,'15'0'284'0,"-15"0"-220"0,31-10-20 15,-19 10 92 1,3-4-84-16,1 1-12 15,-1 6-24-15,1-3 4 16,-1 4-12-16</inkml:trace>
          <inkml:trace contextRef="#ctx0" brushRef="#br0" timeOffset="479.6236">-58 750 580 0,'4'-17'216'0,"-4"17"-168"0,15-14-12 0,-3 4 84 16,0 7-72-16,7-8 8 15,0 4-36-15,5-6 4 16,-1 9-12-16,0 4 12 16,-4 4-16-16,1 3 32 15,-9 3-24-15,-3 0 20 16,4 4-20-16,-12 0 28 16,0 3-28-16,-8 0 12 15,4 4-16-15,-8 3 20 16,1 0-20-16,-9 0-20 15,9 0 0-15,-12 0 32 16,7-3-16-16,-11 0 36 16,8-4-28-16,-8-4-12 15,7 5-8-15,1-11-16 0,7 6 12 0,5-6-32 16,3-3 24 0,4 3 32-16,7-7-8 0,5 0 0 15,7 6-4-15,1-6 4 16,3 7-4-16,0-7-4 15,0 4 4-15,1-4 4 16,-5 3-4-16,-4-3-12 16,-3 4 4-16,-4-4-76 15,3 0 44-15,-11-4-172 16,0 4 116-16</inkml:trace>
          <inkml:trace contextRef="#ctx0" brushRef="#br0" timeOffset="1260.4395">232 960 644 0,'-11'0'236'0,"11"0"-180"0,-20 7-20 15,9 0 124-15,7 7-96 0,-8 6 8 16,5 1-44-1,-5 7 8-15,4 3-20 0,0 0 8 16,8 0-12-16,-3-4 36 16,3 1-24-16,-4-11 20 15,8 0-24-15,-4-10 36 16,0-4-32-16,0-10-40 16,7 4 8-16,5-14-332 15,3 3 184-15</inkml:trace>
          <inkml:trace contextRef="#ctx0" brushRef="#br0" timeOffset="1710.7696">403 964 644 0,'-8'0'236'0,"8"0"-180"0,0 0-20 15,0 3 0 1,0 1-28-16,-4-1 16 15,8 7-16-15,-8 4 32 16,4 3-24-16,-4 4 12 16,4 0-16-16,-4-1 28 15,4 1-24-15,-4-4 64 16,1 0-44-16,-5-6-24 16,8-1-12-16,0-7 24 0,0 1-12 0,0-11 4 15,11 4-8-15,-3-15-8 16,0 5 4-16,11-5-16 15,-3 5 8-15,-1-1-16 16,1 4 12-16,3-1-12 16,-3 8 8-16,-5-1 44 15,-3 8-20-15,-4-1 36 16,0 8-32-16,0 2 48 16,-1 8-36-16,-3 3 48 15,-7 0-44-15,7 0-16 16,0-3-8-16,0-1 8 15,11-2-8-15,-11-8-56 16,0 0 24-16,0-6-172 16,0-1 104-16,0-10-308 15,8 4 224-15</inkml:trace>
          <inkml:trace contextRef="#ctx0" brushRef="#br0" timeOffset="2131.0869">674 1026 612 0,'-4'-7'228'0,"4"7"-180"0,8-4-12 0,-5 1 72 16,1 3-68-16,0-4 52 15,8 4-52-15,-1-3-4 16,-3 6-20-16,4-3 8 16,-5 7-16-16,1 0 16 15,0 7-16-15,-12 0 48 16,4 3-28-16,-4 0 20 16,-4 4-28-16,1-1 16 15,7 1-20-15,-12-4-16 16,12 1-4-16,-8-5 28 15,8 1-12-15,-11-7-20 16,11 3 0-16,0-6 4 16,0-1 4-16,0-3-12 15,8 0 8-15,-5 0-4 16,13 0 0-16,3-3 24 16,1-1-8-16,7-3 16 15,-8 7-16-15</inkml:trace>
          <inkml:trace contextRef="#ctx0" brushRef="#br0" timeOffset="-375.5349">-1053 895 632 0,'-11'-4'236'0,"11"8"-184"0,-8-8-16 0,4 1 104 16,8 3-84-16,-4-3 60 15,0 6-72-15,4-6 24 16,3-1-40-16,5-3 16 16,7 7-24-16,12-3 16 15,8 3-20-15,11-4 20 16,5 8-24-16,3-4-4 15,-4 0-4-15,-4 0 20 16,-11 3-12-16,0 1-12 16,-5-1-4-16,-6-3 12 0,-5 4-4 15,-16-1 52-15,5 4-32 0,-4-4-12 16,-8 1-4-16,4-4-204 16,7 0 108-16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4:03.1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2A75CF-1D6B-4067-99B9-61F29A92C73E}" emma:medium="tactile" emma:mode="ink">
          <msink:context xmlns:msink="http://schemas.microsoft.com/ink/2010/main" type="writingRegion" rotatedBoundingBox="9022,-21 9257,4368 5358,4576 5123,186"/>
        </emma:interpretation>
      </emma:emma>
    </inkml:annotationXML>
    <inkml:traceGroup>
      <inkml:annotationXML>
        <emma:emma xmlns:emma="http://www.w3.org/2003/04/emma" version="1.0">
          <emma:interpretation id="{DF9308DA-EE17-4AB0-9357-1D91C37E1D90}" emma:medium="tactile" emma:mode="ink">
            <msink:context xmlns:msink="http://schemas.microsoft.com/ink/2010/main" type="paragraph" rotatedBoundingBox="9022,-21 9257,4368 8330,4417 8095,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683EC3-E8B3-49ED-ADE8-20BB37F3BE9B}" emma:medium="tactile" emma:mode="ink">
              <msink:context xmlns:msink="http://schemas.microsoft.com/ink/2010/main" type="line" rotatedBoundingBox="9022,-21 9257,4368 8330,4417 8095,27"/>
            </emma:interpretation>
          </emma:emma>
        </inkml:annotationXML>
        <inkml:traceGroup>
          <inkml:annotationXML>
            <emma:emma xmlns:emma="http://www.w3.org/2003/04/emma" version="1.0">
              <emma:interpretation id="{384F9A01-F82D-49B4-98CA-888C09C445DE}" emma:medium="tactile" emma:mode="ink">
                <msink:context xmlns:msink="http://schemas.microsoft.com/ink/2010/main" type="inkWord" rotatedBoundingBox="8571,-112 9127,837 8510,1198 7954,248">
                  <msink:destinationLink direction="with" ref="{65CF681E-B3A2-4130-977F-7FC3843C0C2E}"/>
                  <msink:destinationLink direction="with" ref="{738855B4-2336-4F66-928F-43D3A17538B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5311-2306 352 0,'-4'-7'132'0,"4"7"-104"0,4 0-8 0,-4 0 52 16,0 0-44-16,0 0 60 16,0 0-52-16,0 0 12 15,0 0-32-15,-4 0 0 16,1 7-8-16,-5-4 20 15,8 4-16-15,-8 0 24 16,0 7-24-16,1-11 32 16,3 11-28-16,4 0 4 15,0-4-12-15,0 4-8 16,0 3 4-16,4 4 20 16,-1 3-12-16,1 0 12 15,4 4-12-15,-8-4-8 16,4-7 0-16,-4 7 48 15,0-7-28-15,0 0-12 16,0-6-4-16,-4-4 8 16,4 10-8-16,-4-17 32 0,4 3-24 0,-4-6-4 15,8 3-8-15,-4-11-4 16,8 5 0-16,0-12 8 16,-1 5-4-16,-3-8-20 15,4-7 8-15,-4 1-4 16,8 6 4-16,-12-13-12 15,3 10 12-15,-3-7-12 16,0 10 8-16,-3-10 36 16,3 14-16-16,0-4-36 15,-8 11 16-15,-4-11 12 16,12 18 0-16,-11-18 0 16,3 18 4-16,4-8-16 15,4 5 8-15,-4 6-4 16,8 0 0-16,-4 0-20 15,4 6 16-15,-4 5-12 16,8 3 12-16,-5 13 8 16,5-3 4-16,-8 7-12 15,4 7 8-15,-4 7 20 16,4-4-8-16,4-7 24 16,-4-3-20-16,-1 0 4 15,5-7-8-15,-4 1 12 16,4-8-12-16,-8-10 16 15,4 6-16-15,-1-13 32 16,1 0-24-16,0-6 12 0,0-1-16 16,4 0-220-16,0-4 116 15</inkml:trace>
          <inkml:trace contextRef="#ctx0" brushRef="#br0" timeOffset="-211751.163">5392-2058 456 0,'-4'-11'168'0,"1"11"-128"0,3 4-16 0,-4-4 156 15,4 0-104-15,-8 0 76 16,8 0-88-16,-4 0 60 16,4 0-68-16,-4-4 32 15,0 4-52-15,0-6 44 16,4 6-48-16,-4 0 28 15,8 0-32-15,-4 0-16 16,0 0-8-16,0-7-16 16,0 7 8-16,0 7-16 15,4 3 12-15,-4 14 32 16,4-7-16-16,-4-7 0 16,0 15-4-16,0-8 12 15,0-3-8-15,0-1 48 16,0 1-28-16,0-4 20 15,8-3-28-15,-4 0-8 16,0-7-8-16,0 0-280 16,-1-7 152-16,9 7-460 0,4 0 328 15</inkml:trace>
          <inkml:trace contextRef="#ctx0" brushRef="#br0" timeOffset="-119323.3679">5521-2072 508 0,'-4'-7'188'0,"4"14"-148"0,0-7-8 15,0 0 72 1,0 0-64-16,0 0 36 16,0 7-44-16,0 0-20 15,4 0-4-15,-4-7 16 16,8 3-12-16,-1 4 40 16,5-4-28-16,-4 1-188 15,4-1 88-15</inkml:trace>
          <inkml:trace contextRef="#ctx0" brushRef="#br0" timeOffset="-252242.2311">5914-1780 436 0,'-4'-6'160'0,"4"6"-124"0,0-11-8 0,0 8 124 31,0 3-88-31,0-4 44 0,0 8-64 0,0-4-32 16,0 7-12-16,-4 6 24 16,0 5-12-16,1 9 4 15,3 4-8-15,-4 7-8 16,4-4 4-16,-4 1 12 15,4-4-8-15,-4-4 32 16,8 1-24-16,-4-8 12 16,-4-2-16-16,4-5 36 15,4-2-24-15</inkml:trace>
          <inkml:trace contextRef="#ctx0" brushRef="#br0" timeOffset="-252511.9875">5311-1439 444 0,'-12'0'164'0,"8"-7"-124"0,0 7-16 0,0-7 148 15,8 7-100-15,-4-7 44 16,8 4-72-16,4-7 48 15,-5 3-56-15,9-10-8 16,0 10-16-16,11-4-20 16,0 1 4-16,12 3 12 15,0 7-4-15,15-7-4 16,-3 7 4-16,-4 0-4 16,-4 7 0-16,-8-7 16 15,-4 4-8-15,-12-4 40 16,1 0-24-16,-12-4 20 15,-1 4-24-15,-7 0 0 16,0 0-12-16,0 0-296 16,4 0 156-16</inkml:trace>
          <inkml:trace contextRef="#ctx0" brushRef="#br0" timeOffset="-118962.8853">5564-1446 300 0,'11'7'112'0,"-11"-7"-88"0</inkml:trace>
        </inkml:traceGroup>
        <inkml:traceGroup>
          <inkml:annotationXML>
            <emma:emma xmlns:emma="http://www.w3.org/2003/04/emma" version="1.0">
              <emma:interpretation id="{13254C70-279F-45C3-866B-9BBD9C91BC81}" emma:medium="tactile" emma:mode="ink">
                <msink:context xmlns:msink="http://schemas.microsoft.com/ink/2010/main" type="inkWord" rotatedBoundingBox="9090,1248 9257,4368 8330,4417 8163,1298">
                  <msink:destinationLink direction="to" ref="{A16C7E74-015A-4E79-9027-864C18021B3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8142.1839">5614 364 860 0,'-27'21'320'0,"27"-21"-248"0,-4 41-20 15,0-24 48 1,8 4-64-16,-4 3 12 15,4 4-28-15,0-1 32 16,8-3-28-16,-1-7-348 0,5 1 176 0</inkml:trace>
          <inkml:trace contextRef="#ctx0" brushRef="#br0" timeOffset="-36183.3146">5244 970 340 0,'4'0'128'0,"-4"0"-100"0,-4 0-8 15,0 0 96 1,8 0-68-16,-4 0 16 16,0 0-40-16,0-4 32 15,8 4-32-15,0-3 20 16,0-4-24-16,0 0 8 16,3 4-16-16,-3-8 36 15,4 8-24-15,-5-7 4 16,9 6-16-16,-12-3-8 0,4 4 0 0,-4-4 12 15,3 7-8-15,-3-3-20 16,4 3 4-16,-8-4-4 16,4 4 4-16,0-3 8 15,4 6 0-15,-1-3 0 16,5 0 0-16,0 0-12 16,3 7 8-16,-3-4 4 15,4 4 0-15,-5 0 32 16,5 0-16-16,-1 0 32 15,1 0-32-15,0-4 20 16,-1 4-20-16,5-7-16 16,-1 4-4-16,1-8 48 15,-1 4-24-15,4-7 0 16,1 0-12-16,-1-3 4 16,-3 7-8-16,-5-8 16 15,1 4-12-15,-1-3 16 16,-3 3-16-16</inkml:trace>
          <inkml:trace contextRef="#ctx0" brushRef="#br0" timeOffset="-38132.1203">5322 1204 476 0,'-11'-7'176'0,"11"7"-136"0,0-4-12 0,0 1 32 16,11 0-40-16,-3-4 24 15,8 3-24-15,3-3 8 16,4 4-16-16,16-4 28 16,0 7-24-16,12-3 4 15,3 6-12-15,-7 1 36 16,-4 2-20-16,-12 5 12 16,-7 2-20-16,-5 5 36 15,-11-1-28-15,0-3 48 16,-8-1-40-16,-12-2 20 15,4 3-32-15,-7-8 44 16,7 5-36-16,-8-11-16 16,5 3-4-16</inkml:trace>
          <inkml:trace contextRef="#ctx0" brushRef="#br0" timeOffset="-37785.1971">5260 1283 548 0,'-4'10'204'0,"4"-10"-156"0,4 14-16 0,-8-7 104 15,4 7-80-15,-4 3 16 16,4 14-48-16,-8 0 32 16,8 0-32-16,-4 7 4 15,8-1-16-15,-8 8 12 16,8-3-16-16,-4-5 24 16,0-6-20-16,0-7 56 15,4-3-36-15,-4-11-60 16,4-3 16-16,4-10-724 15,8-4 404-15</inkml:trace>
          <inkml:trace contextRef="#ctx0" brushRef="#br0" timeOffset="-37514.9771">5599 1610 548 0,'0'3'204'0,"0"-3"-156"0,0 24-16 15,0-6 80 1,0 2-68-16,0 15-8 16,0-1-24-16,0 7 16 0,0-3-16 0,-4-3 12 31,4-4-12-31,-4-7 28 0,4 0-24 0,-4-11 56 15,4 1-40-15,-8-7-228 16,16-3 108-16</inkml:trace>
          <inkml:trace contextRef="#ctx0" brushRef="#br0" timeOffset="-37141.4852">5834 1692 464 0,'11'-3'176'0,"-11"3"-140"0,27 7-8 0,-19-4 64 16,4 8-56-16,0 2 32 15,-1 1-40-15,-3 3 8 16,0 4-20-16,-4 0 8 15,0 3-12-15,-8 0 20 16,4 3-20-16,-8-6 24 16,4 0-24-16,-8-4 32 15,5 0-28-15,-5-7-12 16,4 4-8-16,0-7-16 16,8 3 12-16,0-6-4 0,4-1 4 0,0-3 24 15,8 4-8-15,0-8-12 16,3 4 0-16,1-3 56 15,3 6-28-15,1-6-72 16,-1 3 24-16</inkml:trace>
          <inkml:trace contextRef="#ctx0" brushRef="#br0" timeOffset="-118282.5749">5575 192 632 0,'-4'24'236'0,"4"-24"-184"0,4 24-16 0,4-17-16 16,4 4-20-16,-4-1-160 15,3 0 88-15</inkml:trace>
          <inkml:trace contextRef="#ctx0" brushRef="#br0" timeOffset="305614.4618">5935 333 176 0,'-24'-7'64'0,"24"7"-48"0</inkml:trace>
          <inkml:trace contextRef="#ctx0" brushRef="#br0" timeOffset="-118830.5337">5509-1109 624 0,'-8'7'228'0,"8"-7"-176"0,12 21-16 0</inkml:trace>
          <inkml:trace contextRef="#ctx0" brushRef="#br0" timeOffset="-118681.6364">5571-826 600 0,'-7'13'224'0,"7"-13"-176"0,4 18-12 0,-1-12-300 16,1 5 136-16</inkml:trace>
          <inkml:trace contextRef="#ctx0" brushRef="#br0" timeOffset="-118570.3293">5536-506 624 0,'-15'17'228'0,"15"-17"-176"0,-4 24-16 16,4-14 52-1,4 1-56-15</inkml:trace>
          <inkml:trace contextRef="#ctx0" brushRef="#br0" timeOffset="-249583.078">5996-358 488 0,'-12'-7'180'0,"12"7"-140"0,0-7-12 16,0 7 48-16,4 7-48 16,0 0 16-16,4-1-28 0,0 5 28 15,3 3-28-15,5 3 32 16,-4 3-32-1,-5 15 40-15,5-1-32 0,-4 14 32 16,-8 4-32-16,0 0 4 16,0-4-16-16,-8-10 20 15,12-7-20-15,-4-4 40 16,4-10-28-16,-4-17-208 16,12 0 100-16</inkml:trace>
          <inkml:trace contextRef="#ctx0" brushRef="#br0" timeOffset="-118407.9095">5544-190 788 0,'-19'21'292'0,"19"-21"-228"0,-4 17-16 0,4-7 52 15,8 1-64-15,-1 2 4 16,1 5-24-16,-4-1-268 15,12 0 140-15</inkml:trace>
          <inkml:trace contextRef="#ctx0" brushRef="#br0" timeOffset="-249854.3306">5338-97 612 0,'0'0'228'0,"8"-3"-180"0,-8 3-12 0,0 0 80 16,0 0-72-16,4 0 44 15,3 3-52-15,9-6 16 16,3 3-32-16,20-7 44 16,4 3-36-16,23-3 12 15,1 7-24-15,3-3 8 16,-12 0-12-16,0-4-8 15,-11 14 0-15,-12-7 4 16,-8 0-4-16,-7 0 32 16,-8-4-20-16,-5 4 20 15,-7 0-20-15,-7-3-192 16,7 3 92-16</inkml:trace>
          <inkml:trace contextRef="#ctx0" brushRef="#br0" timeOffset="306270.3628">5551 178 124 0,'0'-31'44'0,"0"31"-32"0,16-3-4 0,-5 0-16 16,9 6 4-16,-1-3 28 16,-3 7-12-16,3-4 24 15,8 4-24-15,-11-7-4 16,3 0-4-16,-7 0-4 16,-5 0 0-16,-3 0 0 15,0-7 0-15,-12 7-28 16,4 0 16-16,-11 0-4 15,3 4 8-15,-7-1 16 16,7 1-4-16,-7-4 16 16,11 3-12-16,-3-3-20 15,3 4 4-15,0-4 40 16,8 0-20-16,0 0-28 16,0 6 8-16,0 1 0 15,8 7 8-15,0 3-36 16,3-3 20-16,-11 0 4 15,8 3 12-15,-8-3 0 16,0-1 0-16,0-2 24 16,0-4-12-16,0-7 24 15,-8 3-24-15,-3-3 24 0,11 0-24 0</inkml:trace>
        </inkml:traceGroup>
      </inkml:traceGroup>
    </inkml:traceGroup>
    <inkml:traceGroup>
      <inkml:annotationXML>
        <emma:emma xmlns:emma="http://www.w3.org/2003/04/emma" version="1.0">
          <emma:interpretation id="{2BA3A157-7FD2-4B86-A18D-6D66F75784F4}" emma:medium="tactile" emma:mode="ink">
            <msink:context xmlns:msink="http://schemas.microsoft.com/ink/2010/main" type="paragraph" rotatedBoundingBox="7957,4184 5380,4426 5237,2896 7814,26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FE60D1-DD79-40D7-B0BD-808B67083A1C}" emma:medium="tactile" emma:mode="ink">
              <msink:context xmlns:msink="http://schemas.microsoft.com/ink/2010/main" type="line" rotatedBoundingBox="7957,4184 5380,4426 5237,2896 7814,2654"/>
            </emma:interpretation>
          </emma:emma>
        </inkml:annotationXML>
        <inkml:traceGroup>
          <inkml:annotationXML>
            <emma:emma xmlns:emma="http://www.w3.org/2003/04/emma" version="1.0">
              <emma:interpretation id="{58A22E1C-5576-4641-AAC2-F5A089D12A0A}" emma:medium="tactile" emma:mode="ink">
                <msink:context xmlns:msink="http://schemas.microsoft.com/ink/2010/main" type="inkWord" rotatedBoundingBox="6565,3699 5323,3815 5237,2896 6479,2779"/>
              </emma:interpretation>
            </emma:emma>
          </inkml:annotationXML>
          <inkml:trace contextRef="#ctx0" brushRef="#br0" timeOffset="-135975.0105">3470 1021 924 0,'-4'0'340'0,"4"0"-260"0,0 31-28 0,-4-10 80 16,4-4-84-16,-12 21-12 16,12 0-20-16,-27 7 56 15,19-4-40-15,-30 0-460 16,11-6 228-16</inkml:trace>
          <inkml:trace contextRef="#ctx0" brushRef="#br0" timeOffset="-136277.2998">3094 832 808 0,'0'0'300'0,"0"0"-232"0,0-3-20 0,-4 3 52 16,4 7-64-16,-7 3 40 15,-1 7-44-15,-4 0 16 16,4 4-28-16,-3 3 36 16,3 0-32-16,0 0-12 15,4 0-8-15,-3-3 28 16,7 0-16-16,-4-4 32 15,4-3-32-15,-4-8-164 16,8-2 80-16</inkml:trace>
          <inkml:trace contextRef="#ctx0" brushRef="#br0" timeOffset="-136578.0983">2258 1286 736 0,'-16'4'272'0,"16"-4"-208"0,4 3-20 16,0-6 88-16,4-1-80 0,4-6 60 15,3-4-68-15,4-10 4 16,5-7-28-16,7-13 16 16,0-1-24-16,11-10 4 15,5 10-8-15,3-14 4 16,0 15-8-16,-7-15 16 16,-1 15-12-16,-14-12 16 15,-1 12-16-15,-8-4-28 16,-4 10 8-16,-7-4 76 15,0 15-36-15,-8-1-8 16,4 8-12-16,-8-1 36 16,4 11-24-16,-4-1-28 15,0 5 4-15,-4 2-16 16,1 4 8-16,-9 7 0 16,1 3 4-16,-8 8-12 15,3 2 12-15,-3 8-4 16,11 3 4-16,-7 3 8 15,11 0 0-15,8-3 16 16,8 0-8-16,4-3-4 16,7-1 0-16,4-2 20 15,0-5-12-15,5-3 32 16,2 1-28-16,5-8 64 16,-4-3-44-16,0-4-140 15,-4 4 56-15</inkml:trace>
        </inkml:traceGroup>
        <inkml:traceGroup>
          <inkml:annotationXML>
            <emma:emma xmlns:emma="http://www.w3.org/2003/04/emma" version="1.0">
              <emma:interpretation id="{F7C96C22-A701-4F6C-B55D-7420B67FB621}" emma:medium="tactile" emma:mode="ink">
                <msink:context xmlns:msink="http://schemas.microsoft.com/ink/2010/main" type="inkWord" rotatedBoundingBox="7957,4184 7119,4263 6975,2733 7814,2654"/>
              </emma:interpretation>
            </emma:emma>
          </inkml:annotationXML>
          <inkml:trace contextRef="#ctx0" brushRef="#br0" timeOffset="-207138.6881">4782 763 716 0,'-8'-10'264'0,"8"10"-204"0,-4 14-16 16,4-4 64-1,4 0-68-15,0 8 8 16,0-1-28-16,0 0 4 15,4 4-12-15,-5-1 28 16,5 1-24-16,-8-4-100 16,4 4 40-16</inkml:trace>
          <inkml:trace contextRef="#ctx0" brushRef="#br0" timeOffset="-207351.7548">4205 1864 508 0,'-8'-41'188'0,"8"41"-148"0,-3-58-8 16,-5 27 80-1,12 3-68-15,-8-13 44 16,4 3-52-16,-4-10 52 16,4 3-52-16,0-13 36 15,0 3-40-15,0-21-28 16,0 11-4-16,0-11 0 15,4 7 0-15,4 0 0 0,-1 18 0 16,-7-11 0-16,8 13 0 0,0-9 24 16,-4 13-12-16,-4-10 4 15,7 10-8-15,-7-10 20 16,4 14-16 0,0-7 24-16,0 13-24 0,4-6-4 15,7 10-4-15,5-3-16 16,-1 10 8-16,8 0 4 15,4 6 0-15,4-2-12 16,-4 6 8-16,0 4 12 16,0 3-4-16,-8 0-20 15,0 7 8-15,-7 0 4 16,-1 7 4-16,-3 0 0 16,-1 6 0-16,-7 1 24 15,0 0-12-15,-12 7 40 16,1-1-28-16,-13 4 4 15,1 0-16-15,-12 1-68 16,8-5 28-16,-12-3-32 16,12-3 36-16,-8-7-16 15,19-4 24-15,-3-6-8 16,11 3 12-16,8-3-8 16,3 3 8-16,9 0-20 15,7 6 20-15,0 5-4 16,1 6 8-16,10 4 8 15,-14 3 0-15,-1 0 8 16,0 0-4-16,1 0 8 0,-5 0-8 0,-11-3-4 16,4-1 4-16,-8 1 20 15,0-4-12-15,-19-3 4 16,7 0-8-16,-23-4 12 16,8 0-12-16,-23-3-4 15,7 4 0-15,4-8 12 16,1 0-8-16,11-6 16 15,-1 3-16-15,17-7-12 16,3 4 0-16,8-8 4 16,0 1 0-16,16 0-56 15,-5 3 32-15,16-3-472 16,-7 6 272-16</inkml:trace>
          <inkml:trace contextRef="#ctx0" brushRef="#br0" timeOffset="-208353.8951">4004 1018 652 0,'0'-14'244'0,"0"11"-192"15,11-1-12-15,-11 1 112 16,0 6-92-16,0 1 20 16,4 3-48-16,-8 10-4 15,4 7-16-15,-19 14 12 16,4 3-16-16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2:20.8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42E93C-7AB3-4DBD-B39B-A14DBF775A64}" emma:medium="tactile" emma:mode="ink">
          <msink:context xmlns:msink="http://schemas.microsoft.com/ink/2010/main" type="inkDrawing" rotatedBoundingBox="7706,5931 12564,5932 12563,6028 7705,6027" semanticType="underline" shapeName="Other">
            <msink:sourceLink direction="with" ref="{DD21741D-60B0-4D77-B123-5F91B9D1DE51}"/>
          </msink:context>
        </emma:interpretation>
      </emma:emma>
    </inkml:annotationXML>
    <inkml:trace contextRef="#ctx0" brushRef="#br0">11 4 372 0,'-7'0'140'0,"7"0"-112"0,0-7-4 0,0 7 180 15,0 7-116-15,-4-7 44 16,8 0-80-16,-4 0 52 16,0 0-64-16,0 0 28 15,7 0-40-15,-3 0-28 16,8 7 0-16,-1-4 44 16,5 4-24-16,-1 0 8 15,5 7-16-15,7-7-24 16,4 3 4-16,19-10 40 15,0 14-20-15,28-11-28 16,-5 11 8-16,24-14 36 16,-8 3-16-16,35-6 0 15,-8 3-8-15,31-7 12 16,-15 0-8-16,23 4 24 16,-8-4-20-16,23 0 4 15,-23 7-8-15,24-7-16 16,-28 7 4-16,35-10-4 15,-12 10 0-15,20-4 16 16,-19 8-4-16,26-4 16 16,-22 0-12-16,30 0 16 15,-23-4-16-15,8 4 16 16,-27 4-16-16,7-4 16 16,-23 3-16-16,0-3-12 15,-19 0 0-15,-11 0 28 16,-21-3-12-16,-18-1 24 15,-8 4-24-15,-16-3 12 0,-11 3-12 0,-20-3 36 16,-11 6-24-16,-16-3-188 16,-7 7 88-16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1:40.0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3052F6-2CCA-40A4-8145-65D0675F97F5}" emma:medium="tactile" emma:mode="ink">
          <msink:context xmlns:msink="http://schemas.microsoft.com/ink/2010/main" type="writingRegion" rotatedBoundingBox="22308,1368 24551,1410 24533,2405 22289,2363"/>
        </emma:interpretation>
      </emma:emma>
    </inkml:annotationXML>
    <inkml:traceGroup>
      <inkml:annotationXML>
        <emma:emma xmlns:emma="http://www.w3.org/2003/04/emma" version="1.0">
          <emma:interpretation id="{D6BE89D7-4A18-47F6-AFC4-272507CBB13F}" emma:medium="tactile" emma:mode="ink">
            <msink:context xmlns:msink="http://schemas.microsoft.com/ink/2010/main" type="paragraph" rotatedBoundingBox="22308,1368 24551,1410 24533,2405 22289,2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68670E-0E3E-4EEC-AEB5-E8DF02F2FBEB}" emma:medium="tactile" emma:mode="ink">
              <msink:context xmlns:msink="http://schemas.microsoft.com/ink/2010/main" type="inkBullet" rotatedBoundingBox="22306,1436 22854,1446 22841,2135 22294,2125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14010-726 528 0,'0'-14'196'0,"0"7"-152"0,0-7-12 0,0 7 124 15,0 4-92-15,-4-7 60 16,4 3-68-16,-8-7 12 16,4 7-40-16,-7 0-36 15,7 7 4-15,-8 4 8 16,5 2 0-16,-5 19 8 16,8 9-8-16,-4 21 16 15,4 7-12-15,-3 10-4 16,-1-3 0-16,8-7-4 15,0-10 0-15,-8-11 52 16,4-7-28-16,-3-6 60 16,7-4-48-16,-12-10 44 15,12-1-44-15,8-9 16 16,-1 3-32-16,5-14-8 16,7 3-8-16,1-2-32 15,11 6 16-15,-4 0-20 16,0 6 16-16,4 5 0 15,-4 3 8-15,4-4 8 16,-8 4 0-16,12-1 24 16,-4 5-12-16,-4-12 12 15,4 1-12-15,-4 0-68 16,12-7 28-16,-4 0-552 16,23 0 320-16</inkml:trace>
      </inkml:traceGroup>
      <inkml:traceGroup>
        <inkml:annotationXML>
          <emma:emma xmlns:emma="http://www.w3.org/2003/04/emma" version="1.0">
            <emma:interpretation id="{F96BAE14-0C83-4FB6-BBF0-DC78EB6146AD}" emma:medium="tactile" emma:mode="ink">
              <msink:context xmlns:msink="http://schemas.microsoft.com/ink/2010/main" type="line" rotatedBoundingBox="22878,1379 24551,1410 24533,2405 22860,2373"/>
            </emma:interpretation>
          </emma:emma>
        </inkml:annotationXML>
        <inkml:traceGroup>
          <inkml:annotationXML>
            <emma:emma xmlns:emma="http://www.w3.org/2003/04/emma" version="1.0">
              <emma:interpretation id="{E7ED586A-8D3A-4521-AF43-D7ED410EE4F0}" emma:medium="tactile" emma:mode="ink">
                <msink:context xmlns:msink="http://schemas.microsoft.com/ink/2010/main" type="inkWord" rotatedBoundingBox="22866,2066 22946,2068 22941,2375 22860,23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757.2254">14501-179 800 0,'0'-7'296'0,"0"7"-232"0,0 0-16 0,4 0 116 16,-4 0-100-16,8 0 36 16,0 3-60-16,0 1-4 15,-1 3-24-15,-7 3 28 16,0 7-24-16,-7 7 12 15,3 7-16-15,-8 0 28 16,0 7-24-16,-3-7 4 16,3 0-12-16,-3-7 28 15,7-3-20-15,8-4-40 16,0-3 12-16,8-11-420 16,4-3 236-16</inkml:trace>
        </inkml:traceGroup>
        <inkml:traceGroup>
          <inkml:annotationXML>
            <emma:emma xmlns:emma="http://www.w3.org/2003/04/emma" version="1.0">
              <emma:interpretation id="{CBD0D586-17E9-446A-BAF6-BCF0B16A6181}" emma:medium="tactile" emma:mode="ink">
                <msink:context xmlns:msink="http://schemas.microsoft.com/ink/2010/main" type="inkWord" rotatedBoundingBox="23684,1394 24551,1410 24535,2288 23667,2272">
                  <msink:destinationLink direction="with" ref="{5D122660-FE4B-44C9-AD49-CC90BB40DCDE}"/>
                </msink:context>
              </emma:interpretation>
              <emma:one-of disjunction-type="recognition" id="oneOf2"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52.9828">15810-830 840 0,'-4'-10'312'0,"4"10"-244"0,-12-7-16 0,1 4 16 15,-1 6-48-15,-19-3 60 16,0 0-44-16,-11 4-24 16,-1 3-12-16,1 3 0 15,-9 4 0-15,1 3 0 16,7 3 0-16,-7 11 44 15,19 7-24-15,-8 17 16 16,12 4-20-16,4 6-8 16,23-3-4-16,12-3 28 15,3-8-16-15,12-6 56 16,8-11-40-16,-4-6 20 16,8-4-32-16,15-10 16 15,-8 3-20-15,9-10-80 16,-5 0 36-16,-4-7-72 0,-7 3 60 15,-4-3-96-15,-12 4 76 0,-4-1-216 16,-3 1 152-16</inkml:trace>
          <inkml:trace contextRef="#ctx0" brushRef="#br0" timeOffset="10183.8844">16131-269 728 0,'-19'0'268'0,"3"0"-208"0,16 0-16 0,0 0 152 16,0 0-116-16,0 4 36 16,4-1-68-16,-4 1 16 15,12 6-36-15,-12 4 16 16,11 6-24-16,-11 8 8 16,4-1-16-16,-8 8 36 15,4-1-24-15,-11 1 40 16,11-1-36-16,-12-6-260 15,8-1 124-15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1:51.3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BD43B6-4F28-4C2F-8F56-416D66902AD5}" emma:medium="tactile" emma:mode="ink">
          <msink:context xmlns:msink="http://schemas.microsoft.com/ink/2010/main" type="writingRegion" rotatedBoundingBox="17718,3365 20693,2930 20846,3973 17871,4409"/>
        </emma:interpretation>
      </emma:emma>
    </inkml:annotationXML>
    <inkml:traceGroup>
      <inkml:annotationXML>
        <emma:emma xmlns:emma="http://www.w3.org/2003/04/emma" version="1.0">
          <emma:interpretation id="{A8D5F1F6-53B1-4C67-98EE-A6253B0865BD}" emma:medium="tactile" emma:mode="ink">
            <msink:context xmlns:msink="http://schemas.microsoft.com/ink/2010/main" type="paragraph" rotatedBoundingBox="17718,3365 20693,2930 20846,3973 17871,4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E327C8-7744-46D7-B844-E79CA10E4388}" emma:medium="tactile" emma:mode="ink">
              <msink:context xmlns:msink="http://schemas.microsoft.com/ink/2010/main" type="line" rotatedBoundingBox="17718,3365 20693,2930 20846,3973 17871,4409"/>
            </emma:interpretation>
          </emma:emma>
        </inkml:annotationXML>
        <inkml:traceGroup>
          <inkml:annotationXML>
            <emma:emma xmlns:emma="http://www.w3.org/2003/04/emma" version="1.0">
              <emma:interpretation id="{EFC320ED-0DB7-455D-B5A6-E93C487D1DE9}" emma:medium="tactile" emma:mode="ink">
                <msink:context xmlns:msink="http://schemas.microsoft.com/ink/2010/main" type="inkWord" rotatedBoundingBox="17718,3365 18653,3228 18806,4272 17871,4409"/>
              </emma:interpretation>
            </emma:emma>
          </inkml:annotationXML>
          <inkml:trace contextRef="#ctx0" brushRef="#br0">14803 2023 716 0,'0'0'264'0,"4"0"-204"0,0 0-16 0,-8-7 124 16,4 14-100-16,0-14 24 15,4 3-52-15,-4-2 0 16,0-1-24-16,0-7 20 16,0 0-24-16,0-10 12 15,4 0-12-15,0-21 20 16,-4 7-20-16,0-24-20 16,0 4 0-16,0-11 12 15,0 11 0-15,0-11-4 16,8 7 4-16,-8-7-40 15,3 11 20-15,5-11-4 16,11 14 12-16,1-7 60 16,-1 10-28-16,8 1-20 15,4 16-4-15,0 1 16 16,12 10-8-16,-8 0-12 16,3 10 0-16,9 7-4 15,-8 7 0-15,-1 10 8 16,-3 7 0-16,-16 11 0 15,-3 6 0-15,-20 4 60 16,4-3-32-16,-31 2-12 16,12-2-8-16,-16-11-72 15,-4 0 36-15,0-10-68 16,5-4 56-16,3-10 8 16,4 0 20-16,19-3 4 0,-4-1 0 15,24 4-36-15,7 7 24 0,8 3-20 16,20 8 24-16,-12 2 28 15,3 1-8-15,-7 6 0 16,-4 1 0-16,-3-7 28 16,-1-1-16-16,-31-3 108 15,8-3-68-15,-39-3-8 16,1-1-28-16,-13-7 4 16,1 4-16-16,-8-7 24 15,11 4-20-15,9-8-12 16,11 4-4-16,3-3-348 15,17 3 192-15</inkml:trace>
          <inkml:trace contextRef="#ctx0" brushRef="#br0" timeOffset="420.5749">15469 1417 664 0,'0'-7'244'0,"0"7"-188"0,12 7-16 16,-5-7 56-1,-3 4-60-15,4 2 24 16,0 8-40-16,0 0 16 16,-1-7-20-16,1 3 8 0,4 4-12 0,-5-7 28 15,1 0-24-15,-8 0 48 16,0 3-36-16,-8-10-16 15,1 7-4-15,-5 7-20 16,4-4 8-16,-11 4-4 16,11-4 0-16,-11 7 32 15,15 0-12-15,-11-6 68 16,15 2-48-16,-8-9-20 16,8 3-12-16,8-7 44 15,-1 0-24-15,5-4-8 16,7 1-8-16,-3-4 12 15,3 4-8-15,0-4 4 16,1 7-4-16,7-7-164 16,0 7 84-16,12-4-304 15,-4 8 208-15</inkml:trace>
        </inkml:traceGroup>
        <inkml:traceGroup>
          <inkml:annotationXML>
            <emma:emma xmlns:emma="http://www.w3.org/2003/04/emma" version="1.0">
              <emma:interpretation id="{F7A62A53-B489-4A58-8D15-DA91919F65C5}" emma:medium="tactile" emma:mode="ink">
                <msink:context xmlns:msink="http://schemas.microsoft.com/ink/2010/main" type="inkWord" rotatedBoundingBox="19173,3374 19478,3329 19525,3646 19220,3690"/>
              </emma:interpretation>
            </emma:emma>
          </inkml:annotationXML>
          <inkml:trace contextRef="#ctx0" brushRef="#br0" timeOffset="932.891">16189 1280 912 0,'-39'10'340'0,"39"-10"-264"0,12 3-24 0,4-6 44 16,7 3-64-16,27-7-4 15,4 4-16-15,20-8-220 16,-1 4 112-16</inkml:trace>
          <inkml:trace contextRef="#ctx0" brushRef="#br0" timeOffset="788.7781">16290 966 1080 0,'-4'-3'400'0,"4"3"-312"0,19 0-24 0,-3 0-32 15,11 0-32-15,4 0 32 16,4 3-16-16</inkml:trace>
        </inkml:traceGroup>
        <inkml:traceGroup>
          <inkml:annotationXML>
            <emma:emma xmlns:emma="http://www.w3.org/2003/04/emma" version="1.0">
              <emma:interpretation id="{E8612321-E05B-4D3A-97D7-710E231F8F2C}" emma:medium="tactile" emma:mode="ink">
                <msink:context xmlns:msink="http://schemas.microsoft.com/ink/2010/main" type="inkWord" rotatedBoundingBox="19994,3351 20739,3242 20805,3693 20060,38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58.1425">17211 953 684 0,'-4'-11'252'0,"4"11"-192"0,-7-7-20 0,-1 4 128 15,0 3-100-15,-15 0 36 16,7 3-64-16,-15 11 40 15,4 3-48-15,-8 18 12 16,4 3-28-16,4 10 8 16,8-3-12-16,7-1-8 15,12-6 0-15,8-3 20 16,8-4-12-16,3-7 24 16,4-7-24-16,0-7 32 15,5-3-28-15,-5-7-40 16,4 0 12-16,-4-14-96 15,-4 0 60-15,1-6-40 16,-5 3 52-16,-7-1 12 16,4 5 12-16,-12 6-16 15,3 10 16-15,-3 11 40 16,4 3-16-16,4 4 16 16,4-1-16-16,11-2 20 15,4-5-20-15,16-9 12 16,-1 3-12-16,5-14 56 0,3 7-40 15,-4-24 16-15,-7 7-28 0,-4-18 28 16,-16 8-28-16,-7-22 20 16,0 5-20-16,-5-8-16 15,-7 7-4-15,4 4-40 16,0 14 24-16,4 9-452 16,7 15 260-16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2:41.9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6BA0BF-65B3-4128-BE7A-40F934BB1AC5}" emma:medium="tactile" emma:mode="ink">
          <msink:context xmlns:msink="http://schemas.microsoft.com/ink/2010/main" type="inkDrawing" rotatedBoundingBox="15572,6327 23864,6456 23863,6529 15571,6400" semanticType="underline" shapeName="Other"/>
        </emma:interpretation>
      </emma:emma>
    </inkml:annotationXML>
    <inkml:trace contextRef="#ctx0" brushRef="#br0">0-3 560 0,'4'-7'208'0,"0"4"-164"0,7-1-8 0,-7 1 128 16,0 6-96-16,8-3 24 16,-5 4-52-16,5-1 16 15,-4 4-28-15,7-4 36 16,-3 8-36-16,7-11-4 15,-3 7-16-15,3 0 20 16,4-1-16-16,4-2 32 16,0 3-28-16,16 0-32 15,0-4 8-15,3 1 36 16,4-1-16-16,16-6 16 16,-4 3-16-16,23-4-8 15,-3 1 0-15,10 3 4 16,-6 0-4-16,3-7-4 15,-12 7 4-15,20-7 12 16,-8 7-8-16,12 0 4 16,-16 3-4-16,8 1-8 15,-16-1 4-15,24 1 20 16,-8-4-12-16,11 7 4 0,-7-4-8 16,7-3-16-1,-11 3 4-15,16-6 20 0,-9 3-8 16,13 0-12-16,-17 3 0 0,9-3 20 15,-12 0-8-15,11-3-20 16,-7 6 4-16,4 1 32 16,-8-1-16-16,-4 1 0 15,-12-1-4-15,12-3 4 16,-15 4-4-16,22-4-4 16,-6 0 4-16,2 7 12 15,1-7-8-15,4 0-20 16,-12 0 4-16,28 0-4 15,-13 3 4-15,5-3 8 16,-12 3 0-16,19 1 16 16,-8-1-8-16,16-3-4 15,-11 7 0-15,11-3-4 16,-12 2 0-16,28-6 0 16,-16 4 0-16,27-4-20 15,-23 0 12-15,15-4-32 16,-7 4 24-16,7 0-4 15,-15 0 12-15,27 0 8 16,-12 4 0-16,12 3 32 16,-11-7-16-16,22 0 48 15,-19 7-36-15,12-11 4 16,-23 8-20-16,3-4 0 16,-19 0-4-16,4 0 20 0,-19 0-16 15,-4 0-12-15,-16 3-4 0,0-6 56 16,-19 6-28-16,-19-3 24 15,-4 0-28-15,-16 0-184 16,-19 0 88-16,-4-10-732 16,-4 3 448-16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8T17:44:36.8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519D57-6114-44B8-B073-A41CB59927D4}" emma:medium="tactile" emma:mode="ink">
          <msink:context xmlns:msink="http://schemas.microsoft.com/ink/2010/main" type="inkDrawing" rotatedBoundingBox="6454,10874 11425,10793 11426,10830 6455,10910" semanticType="underline" shapeName="Other">
            <msink:sourceLink direction="with" ref="{3A27206F-EBEB-4E77-A416-C6F87B0C3D4F}"/>
            <msink:sourceLink direction="with" ref="{44B9E5E0-94BD-494C-963F-39323D324D0D}"/>
            <msink:sourceLink direction="with" ref="{4FCAE6C8-ADC6-487B-882E-FA25414FDDE1}"/>
          </msink:context>
        </emma:interpretation>
      </emma:emma>
    </inkml:annotationXML>
    <inkml:trace contextRef="#ctx0" brushRef="#br0">0 117 392 0,'8'-14'148'0,"-8"14"-116"0,8-3-8 0,-4 0 56 16,3 3-48-16,-7-4 84 16,8 4-64-16,-8-3 88 15,0 6-80-15,0-3 8 16,8 0-44-16,-4 0 56 16,4 0-44-16,3 0 20 15,5 0-36-15,-1 0 28 16,1 4-32-16,11-8 4 15,0 4-12-15,15-3 12 16,9-1-12-16,15 1-4 16,-1 3 0-16,13 0-4 15,-9 3 0-15,20-6-12 16,-7 3 8-16,26-4 4 16,-7 4 0-16,11-6 16 15,-11 9-8-15,19-3-4 16,-12 0 0-16,16 0-76 15,-16 3 40-15,5-3-40 16,-9 0 40-16,16-3-32 16,-8 0 32-16,16-1 28 0,-16 1 4 0,24-4-8 15,-16 3 4-15,12 1-84 16,-12-1 48-16,7 4-144 16,-11-3 104-16,16 0-76 15,-16 3 88-15,16-4 44 16,-16 1 20-16,27-4 92 15,-15 7-44-15,15-11 24 16,-15 11-40-16,7 0 0 16,-18 4-16-16,-1-4-16 15,-16 3 0-15,-18 1 4 16,-17-1 0-16,-14-3 0 16,-9 4 0-16,-7-8 104 15,-4 4-56-15,-8-3 112 16,-3-4-88-16,-1 0 84 15,0 7-88-15,-7-7-32 16,4 7-24-16,-9-7-12 16,5 7 0-16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emf"/><Relationship Id="rId21" Type="http://schemas.openxmlformats.org/officeDocument/2006/relationships/image" Target="../media/image10.emf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emf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emf"/><Relationship Id="rId11" Type="http://schemas.openxmlformats.org/officeDocument/2006/relationships/image" Target="../media/image5.emf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emf"/><Relationship Id="rId102" Type="http://schemas.openxmlformats.org/officeDocument/2006/relationships/customXml" Target="../ink/ink51.xml"/><Relationship Id="rId123" Type="http://schemas.openxmlformats.org/officeDocument/2006/relationships/image" Target="../media/image61.emf"/><Relationship Id="rId128" Type="http://schemas.openxmlformats.org/officeDocument/2006/relationships/customXml" Target="../ink/ink64.xml"/><Relationship Id="rId5" Type="http://schemas.openxmlformats.org/officeDocument/2006/relationships/image" Target="../media/image2.emf"/><Relationship Id="rId90" Type="http://schemas.openxmlformats.org/officeDocument/2006/relationships/customXml" Target="../ink/ink45.xml"/><Relationship Id="rId95" Type="http://schemas.openxmlformats.org/officeDocument/2006/relationships/image" Target="../media/image47.emf"/><Relationship Id="rId1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100" Type="http://schemas.openxmlformats.org/officeDocument/2006/relationships/customXml" Target="../ink/ink50.xml"/><Relationship Id="rId105" Type="http://schemas.openxmlformats.org/officeDocument/2006/relationships/image" Target="../media/image52.emf"/><Relationship Id="rId113" Type="http://schemas.openxmlformats.org/officeDocument/2006/relationships/image" Target="../media/image56.emf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emf"/><Relationship Id="rId93" Type="http://schemas.openxmlformats.org/officeDocument/2006/relationships/image" Target="../media/image46.emf"/><Relationship Id="rId98" Type="http://schemas.openxmlformats.org/officeDocument/2006/relationships/customXml" Target="../ink/ink49.xml"/><Relationship Id="rId121" Type="http://schemas.openxmlformats.org/officeDocument/2006/relationships/image" Target="../media/image60.emf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103" Type="http://schemas.openxmlformats.org/officeDocument/2006/relationships/image" Target="../media/image51.emf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83" Type="http://schemas.openxmlformats.org/officeDocument/2006/relationships/image" Target="../media/image41.emf"/><Relationship Id="rId88" Type="http://schemas.openxmlformats.org/officeDocument/2006/relationships/customXml" Target="../ink/ink44.xml"/><Relationship Id="rId91" Type="http://schemas.openxmlformats.org/officeDocument/2006/relationships/image" Target="../media/image45.emf"/><Relationship Id="rId96" Type="http://schemas.openxmlformats.org/officeDocument/2006/relationships/customXml" Target="../ink/ink48.xml"/><Relationship Id="rId111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emf"/><Relationship Id="rId127" Type="http://schemas.openxmlformats.org/officeDocument/2006/relationships/image" Target="../media/image63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39.xml"/><Relationship Id="rId81" Type="http://schemas.openxmlformats.org/officeDocument/2006/relationships/image" Target="../media/image40.emf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emf"/><Relationship Id="rId101" Type="http://schemas.openxmlformats.org/officeDocument/2006/relationships/image" Target="../media/image50.emf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9" Type="http://schemas.openxmlformats.org/officeDocument/2006/relationships/image" Target="../media/image19.emf"/><Relationship Id="rId109" Type="http://schemas.openxmlformats.org/officeDocument/2006/relationships/image" Target="../media/image54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6" Type="http://schemas.openxmlformats.org/officeDocument/2006/relationships/customXml" Target="../ink/ink38.xml"/><Relationship Id="rId97" Type="http://schemas.openxmlformats.org/officeDocument/2006/relationships/image" Target="../media/image48.emf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emf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66" Type="http://schemas.openxmlformats.org/officeDocument/2006/relationships/customXml" Target="../ink/ink33.xml"/><Relationship Id="rId87" Type="http://schemas.openxmlformats.org/officeDocument/2006/relationships/image" Target="../media/image43.emf"/><Relationship Id="rId110" Type="http://schemas.openxmlformats.org/officeDocument/2006/relationships/customXml" Target="../ink/ink55.xml"/><Relationship Id="rId115" Type="http://schemas.openxmlformats.org/officeDocument/2006/relationships/image" Target="../media/image57.emf"/><Relationship Id="rId131" Type="http://schemas.openxmlformats.org/officeDocument/2006/relationships/image" Target="../media/image65.emf"/><Relationship Id="rId61" Type="http://schemas.openxmlformats.org/officeDocument/2006/relationships/image" Target="../media/image30.emf"/><Relationship Id="rId82" Type="http://schemas.openxmlformats.org/officeDocument/2006/relationships/customXml" Target="../ink/ink4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emf"/><Relationship Id="rId18" Type="http://schemas.openxmlformats.org/officeDocument/2006/relationships/customXml" Target="../ink/ink221.xml"/><Relationship Id="rId26" Type="http://schemas.openxmlformats.org/officeDocument/2006/relationships/customXml" Target="../ink/ink225.xml"/><Relationship Id="rId39" Type="http://schemas.openxmlformats.org/officeDocument/2006/relationships/image" Target="../media/image231.emf"/><Relationship Id="rId21" Type="http://schemas.openxmlformats.org/officeDocument/2006/relationships/image" Target="../media/image222.emf"/><Relationship Id="rId34" Type="http://schemas.openxmlformats.org/officeDocument/2006/relationships/customXml" Target="../ink/ink229.xml"/><Relationship Id="rId42" Type="http://schemas.openxmlformats.org/officeDocument/2006/relationships/customXml" Target="../ink/ink233.xml"/><Relationship Id="rId47" Type="http://schemas.openxmlformats.org/officeDocument/2006/relationships/image" Target="../media/image235.emf"/><Relationship Id="rId50" Type="http://schemas.openxmlformats.org/officeDocument/2006/relationships/customXml" Target="../ink/ink237.xml"/><Relationship Id="rId55" Type="http://schemas.openxmlformats.org/officeDocument/2006/relationships/image" Target="../media/image239.emf"/><Relationship Id="rId63" Type="http://schemas.openxmlformats.org/officeDocument/2006/relationships/image" Target="../media/image243.emf"/><Relationship Id="rId68" Type="http://schemas.openxmlformats.org/officeDocument/2006/relationships/customXml" Target="../ink/ink246.xml"/><Relationship Id="rId7" Type="http://schemas.openxmlformats.org/officeDocument/2006/relationships/image" Target="../media/image215.emf"/><Relationship Id="rId71" Type="http://schemas.openxmlformats.org/officeDocument/2006/relationships/image" Target="../media/image247.emf"/><Relationship Id="rId2" Type="http://schemas.openxmlformats.org/officeDocument/2006/relationships/customXml" Target="../ink/ink213.xml"/><Relationship Id="rId16" Type="http://schemas.openxmlformats.org/officeDocument/2006/relationships/customXml" Target="../ink/ink220.xml"/><Relationship Id="rId29" Type="http://schemas.openxmlformats.org/officeDocument/2006/relationships/image" Target="../media/image226.emf"/><Relationship Id="rId11" Type="http://schemas.openxmlformats.org/officeDocument/2006/relationships/image" Target="../media/image217.emf"/><Relationship Id="rId24" Type="http://schemas.openxmlformats.org/officeDocument/2006/relationships/customXml" Target="../ink/ink224.xml"/><Relationship Id="rId32" Type="http://schemas.openxmlformats.org/officeDocument/2006/relationships/customXml" Target="../ink/ink228.xml"/><Relationship Id="rId37" Type="http://schemas.openxmlformats.org/officeDocument/2006/relationships/image" Target="../media/image230.emf"/><Relationship Id="rId40" Type="http://schemas.openxmlformats.org/officeDocument/2006/relationships/customXml" Target="../ink/ink232.xml"/><Relationship Id="rId45" Type="http://schemas.openxmlformats.org/officeDocument/2006/relationships/image" Target="../media/image234.emf"/><Relationship Id="rId53" Type="http://schemas.openxmlformats.org/officeDocument/2006/relationships/image" Target="../media/image238.emf"/><Relationship Id="rId58" Type="http://schemas.openxmlformats.org/officeDocument/2006/relationships/customXml" Target="../ink/ink241.xml"/><Relationship Id="rId66" Type="http://schemas.openxmlformats.org/officeDocument/2006/relationships/customXml" Target="../ink/ink245.xml"/><Relationship Id="rId5" Type="http://schemas.openxmlformats.org/officeDocument/2006/relationships/image" Target="../media/image214.emf"/><Relationship Id="rId15" Type="http://schemas.openxmlformats.org/officeDocument/2006/relationships/image" Target="../media/image219.emf"/><Relationship Id="rId23" Type="http://schemas.openxmlformats.org/officeDocument/2006/relationships/image" Target="../media/image223.emf"/><Relationship Id="rId28" Type="http://schemas.openxmlformats.org/officeDocument/2006/relationships/customXml" Target="../ink/ink226.xml"/><Relationship Id="rId36" Type="http://schemas.openxmlformats.org/officeDocument/2006/relationships/customXml" Target="../ink/ink230.xml"/><Relationship Id="rId49" Type="http://schemas.openxmlformats.org/officeDocument/2006/relationships/image" Target="../media/image236.emf"/><Relationship Id="rId57" Type="http://schemas.openxmlformats.org/officeDocument/2006/relationships/image" Target="../media/image240.emf"/><Relationship Id="rId61" Type="http://schemas.openxmlformats.org/officeDocument/2006/relationships/image" Target="../media/image242.emf"/><Relationship Id="rId10" Type="http://schemas.openxmlformats.org/officeDocument/2006/relationships/customXml" Target="../ink/ink217.xml"/><Relationship Id="rId19" Type="http://schemas.openxmlformats.org/officeDocument/2006/relationships/image" Target="../media/image221.emf"/><Relationship Id="rId31" Type="http://schemas.openxmlformats.org/officeDocument/2006/relationships/image" Target="../media/image227.emf"/><Relationship Id="rId44" Type="http://schemas.openxmlformats.org/officeDocument/2006/relationships/customXml" Target="../ink/ink234.xml"/><Relationship Id="rId52" Type="http://schemas.openxmlformats.org/officeDocument/2006/relationships/customXml" Target="../ink/ink238.xml"/><Relationship Id="rId60" Type="http://schemas.openxmlformats.org/officeDocument/2006/relationships/customXml" Target="../ink/ink242.xml"/><Relationship Id="rId65" Type="http://schemas.openxmlformats.org/officeDocument/2006/relationships/image" Target="../media/image244.emf"/><Relationship Id="rId73" Type="http://schemas.openxmlformats.org/officeDocument/2006/relationships/image" Target="../media/image248.emf"/><Relationship Id="rId4" Type="http://schemas.openxmlformats.org/officeDocument/2006/relationships/customXml" Target="../ink/ink214.xml"/><Relationship Id="rId9" Type="http://schemas.openxmlformats.org/officeDocument/2006/relationships/image" Target="../media/image216.emf"/><Relationship Id="rId14" Type="http://schemas.openxmlformats.org/officeDocument/2006/relationships/customXml" Target="../ink/ink219.xml"/><Relationship Id="rId22" Type="http://schemas.openxmlformats.org/officeDocument/2006/relationships/customXml" Target="../ink/ink223.xml"/><Relationship Id="rId27" Type="http://schemas.openxmlformats.org/officeDocument/2006/relationships/image" Target="../media/image225.emf"/><Relationship Id="rId30" Type="http://schemas.openxmlformats.org/officeDocument/2006/relationships/customXml" Target="../ink/ink227.xml"/><Relationship Id="rId35" Type="http://schemas.openxmlformats.org/officeDocument/2006/relationships/image" Target="../media/image229.emf"/><Relationship Id="rId43" Type="http://schemas.openxmlformats.org/officeDocument/2006/relationships/image" Target="../media/image233.emf"/><Relationship Id="rId48" Type="http://schemas.openxmlformats.org/officeDocument/2006/relationships/customXml" Target="../ink/ink236.xml"/><Relationship Id="rId56" Type="http://schemas.openxmlformats.org/officeDocument/2006/relationships/customXml" Target="../ink/ink240.xml"/><Relationship Id="rId64" Type="http://schemas.openxmlformats.org/officeDocument/2006/relationships/customXml" Target="../ink/ink244.xml"/><Relationship Id="rId69" Type="http://schemas.openxmlformats.org/officeDocument/2006/relationships/image" Target="../media/image246.emf"/><Relationship Id="rId8" Type="http://schemas.openxmlformats.org/officeDocument/2006/relationships/customXml" Target="../ink/ink216.xml"/><Relationship Id="rId51" Type="http://schemas.openxmlformats.org/officeDocument/2006/relationships/image" Target="../media/image237.emf"/><Relationship Id="rId72" Type="http://schemas.openxmlformats.org/officeDocument/2006/relationships/customXml" Target="../ink/ink248.xml"/><Relationship Id="rId3" Type="http://schemas.openxmlformats.org/officeDocument/2006/relationships/image" Target="../media/image213.emf"/><Relationship Id="rId12" Type="http://schemas.openxmlformats.org/officeDocument/2006/relationships/customXml" Target="../ink/ink218.xml"/><Relationship Id="rId17" Type="http://schemas.openxmlformats.org/officeDocument/2006/relationships/image" Target="../media/image220.emf"/><Relationship Id="rId25" Type="http://schemas.openxmlformats.org/officeDocument/2006/relationships/image" Target="../media/image224.emf"/><Relationship Id="rId33" Type="http://schemas.openxmlformats.org/officeDocument/2006/relationships/image" Target="../media/image228.emf"/><Relationship Id="rId38" Type="http://schemas.openxmlformats.org/officeDocument/2006/relationships/customXml" Target="../ink/ink231.xml"/><Relationship Id="rId46" Type="http://schemas.openxmlformats.org/officeDocument/2006/relationships/customXml" Target="../ink/ink235.xml"/><Relationship Id="rId59" Type="http://schemas.openxmlformats.org/officeDocument/2006/relationships/image" Target="../media/image241.emf"/><Relationship Id="rId67" Type="http://schemas.openxmlformats.org/officeDocument/2006/relationships/image" Target="../media/image245.emf"/><Relationship Id="rId20" Type="http://schemas.openxmlformats.org/officeDocument/2006/relationships/customXml" Target="../ink/ink222.xml"/><Relationship Id="rId41" Type="http://schemas.openxmlformats.org/officeDocument/2006/relationships/image" Target="../media/image232.emf"/><Relationship Id="rId54" Type="http://schemas.openxmlformats.org/officeDocument/2006/relationships/customXml" Target="../ink/ink239.xml"/><Relationship Id="rId62" Type="http://schemas.openxmlformats.org/officeDocument/2006/relationships/customXml" Target="../ink/ink243.xml"/><Relationship Id="rId70" Type="http://schemas.openxmlformats.org/officeDocument/2006/relationships/customXml" Target="../ink/ink2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71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" Type="http://schemas.openxmlformats.org/officeDocument/2006/relationships/image" Target="../media/image66.emf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customXml" Target="../ink/ink71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.xml"/><Relationship Id="rId11" Type="http://schemas.openxmlformats.org/officeDocument/2006/relationships/image" Target="../media/image70.emf"/><Relationship Id="rId24" Type="http://schemas.openxmlformats.org/officeDocument/2006/relationships/customXml" Target="../ink/ink77.xml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customXml" Target="../ink/ink79.xml"/><Relationship Id="rId10" Type="http://schemas.openxmlformats.org/officeDocument/2006/relationships/customXml" Target="../ink/ink70.xml"/><Relationship Id="rId19" Type="http://schemas.openxmlformats.org/officeDocument/2006/relationships/image" Target="../media/image74.emf"/><Relationship Id="rId31" Type="http://schemas.openxmlformats.org/officeDocument/2006/relationships/image" Target="../media/image80.emf"/><Relationship Id="rId4" Type="http://schemas.openxmlformats.org/officeDocument/2006/relationships/customXml" Target="../ink/ink67.xml"/><Relationship Id="rId9" Type="http://schemas.openxmlformats.org/officeDocument/2006/relationships/image" Target="../media/image69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78.emf"/><Relationship Id="rId30" Type="http://schemas.openxmlformats.org/officeDocument/2006/relationships/customXml" Target="../ink/ink8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.xml"/><Relationship Id="rId21" Type="http://schemas.openxmlformats.org/officeDocument/2006/relationships/image" Target="../media/image90.emf"/><Relationship Id="rId42" Type="http://schemas.openxmlformats.org/officeDocument/2006/relationships/customXml" Target="../ink/ink101.xml"/><Relationship Id="rId47" Type="http://schemas.openxmlformats.org/officeDocument/2006/relationships/image" Target="../media/image103.emf"/><Relationship Id="rId63" Type="http://schemas.openxmlformats.org/officeDocument/2006/relationships/image" Target="../media/image111.emf"/><Relationship Id="rId68" Type="http://schemas.openxmlformats.org/officeDocument/2006/relationships/customXml" Target="../ink/ink114.xml"/><Relationship Id="rId84" Type="http://schemas.openxmlformats.org/officeDocument/2006/relationships/customXml" Target="../ink/ink122.xml"/><Relationship Id="rId89" Type="http://schemas.openxmlformats.org/officeDocument/2006/relationships/image" Target="../media/image124.emf"/><Relationship Id="rId7" Type="http://schemas.openxmlformats.org/officeDocument/2006/relationships/image" Target="../media/image83.emf"/><Relationship Id="rId71" Type="http://schemas.openxmlformats.org/officeDocument/2006/relationships/image" Target="../media/image115.emf"/><Relationship Id="rId92" Type="http://schemas.openxmlformats.org/officeDocument/2006/relationships/customXml" Target="../ink/ink126.xml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9" Type="http://schemas.openxmlformats.org/officeDocument/2006/relationships/image" Target="../media/image94.emf"/><Relationship Id="rId11" Type="http://schemas.openxmlformats.org/officeDocument/2006/relationships/image" Target="../media/image85.emf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image" Target="../media/image98.emf"/><Relationship Id="rId40" Type="http://schemas.openxmlformats.org/officeDocument/2006/relationships/customXml" Target="../ink/ink100.xml"/><Relationship Id="rId45" Type="http://schemas.openxmlformats.org/officeDocument/2006/relationships/image" Target="../media/image102.emf"/><Relationship Id="rId53" Type="http://schemas.openxmlformats.org/officeDocument/2006/relationships/image" Target="../media/image106.emf"/><Relationship Id="rId58" Type="http://schemas.openxmlformats.org/officeDocument/2006/relationships/customXml" Target="../ink/ink109.xml"/><Relationship Id="rId66" Type="http://schemas.openxmlformats.org/officeDocument/2006/relationships/customXml" Target="../ink/ink113.xml"/><Relationship Id="rId74" Type="http://schemas.openxmlformats.org/officeDocument/2006/relationships/customXml" Target="../ink/ink117.xml"/><Relationship Id="rId79" Type="http://schemas.openxmlformats.org/officeDocument/2006/relationships/image" Target="../media/image119.emf"/><Relationship Id="rId87" Type="http://schemas.openxmlformats.org/officeDocument/2006/relationships/image" Target="../media/image123.emf"/><Relationship Id="rId102" Type="http://schemas.openxmlformats.org/officeDocument/2006/relationships/customXml" Target="../ink/ink131.xml"/><Relationship Id="rId5" Type="http://schemas.openxmlformats.org/officeDocument/2006/relationships/image" Target="../media/image82.emf"/><Relationship Id="rId61" Type="http://schemas.openxmlformats.org/officeDocument/2006/relationships/image" Target="../media/image110.emf"/><Relationship Id="rId82" Type="http://schemas.openxmlformats.org/officeDocument/2006/relationships/customXml" Target="../ink/ink121.xml"/><Relationship Id="rId90" Type="http://schemas.openxmlformats.org/officeDocument/2006/relationships/customXml" Target="../ink/ink125.xml"/><Relationship Id="rId95" Type="http://schemas.openxmlformats.org/officeDocument/2006/relationships/image" Target="../media/image127.emf"/><Relationship Id="rId19" Type="http://schemas.openxmlformats.org/officeDocument/2006/relationships/image" Target="../media/image89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93.emf"/><Relationship Id="rId30" Type="http://schemas.openxmlformats.org/officeDocument/2006/relationships/customXml" Target="../ink/ink95.xml"/><Relationship Id="rId35" Type="http://schemas.openxmlformats.org/officeDocument/2006/relationships/image" Target="../media/image97.emf"/><Relationship Id="rId43" Type="http://schemas.openxmlformats.org/officeDocument/2006/relationships/image" Target="../media/image101.emf"/><Relationship Id="rId48" Type="http://schemas.openxmlformats.org/officeDocument/2006/relationships/customXml" Target="../ink/ink104.xml"/><Relationship Id="rId56" Type="http://schemas.openxmlformats.org/officeDocument/2006/relationships/customXml" Target="../ink/ink108.xml"/><Relationship Id="rId64" Type="http://schemas.openxmlformats.org/officeDocument/2006/relationships/customXml" Target="../ink/ink112.xml"/><Relationship Id="rId69" Type="http://schemas.openxmlformats.org/officeDocument/2006/relationships/image" Target="../media/image114.emf"/><Relationship Id="rId77" Type="http://schemas.openxmlformats.org/officeDocument/2006/relationships/image" Target="../media/image118.emf"/><Relationship Id="rId100" Type="http://schemas.openxmlformats.org/officeDocument/2006/relationships/customXml" Target="../ink/ink130.xml"/><Relationship Id="rId8" Type="http://schemas.openxmlformats.org/officeDocument/2006/relationships/customXml" Target="../ink/ink84.xml"/><Relationship Id="rId51" Type="http://schemas.openxmlformats.org/officeDocument/2006/relationships/image" Target="../media/image105.emf"/><Relationship Id="rId72" Type="http://schemas.openxmlformats.org/officeDocument/2006/relationships/customXml" Target="../ink/ink116.xml"/><Relationship Id="rId80" Type="http://schemas.openxmlformats.org/officeDocument/2006/relationships/customXml" Target="../ink/ink120.xml"/><Relationship Id="rId85" Type="http://schemas.openxmlformats.org/officeDocument/2006/relationships/image" Target="../media/image122.emf"/><Relationship Id="rId93" Type="http://schemas.openxmlformats.org/officeDocument/2006/relationships/image" Target="../media/image126.emf"/><Relationship Id="rId98" Type="http://schemas.openxmlformats.org/officeDocument/2006/relationships/customXml" Target="../ink/ink129.xml"/><Relationship Id="rId3" Type="http://schemas.openxmlformats.org/officeDocument/2006/relationships/image" Target="../media/image81.emf"/><Relationship Id="rId12" Type="http://schemas.openxmlformats.org/officeDocument/2006/relationships/customXml" Target="../ink/ink86.xml"/><Relationship Id="rId17" Type="http://schemas.openxmlformats.org/officeDocument/2006/relationships/image" Target="../media/image88.emf"/><Relationship Id="rId25" Type="http://schemas.openxmlformats.org/officeDocument/2006/relationships/image" Target="../media/image92.emf"/><Relationship Id="rId33" Type="http://schemas.openxmlformats.org/officeDocument/2006/relationships/image" Target="../media/image96.emf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59" Type="http://schemas.openxmlformats.org/officeDocument/2006/relationships/image" Target="../media/image109.emf"/><Relationship Id="rId67" Type="http://schemas.openxmlformats.org/officeDocument/2006/relationships/image" Target="../media/image113.emf"/><Relationship Id="rId103" Type="http://schemas.openxmlformats.org/officeDocument/2006/relationships/image" Target="../media/image131.emf"/><Relationship Id="rId20" Type="http://schemas.openxmlformats.org/officeDocument/2006/relationships/customXml" Target="../ink/ink90.xml"/><Relationship Id="rId41" Type="http://schemas.openxmlformats.org/officeDocument/2006/relationships/image" Target="../media/image100.emf"/><Relationship Id="rId54" Type="http://schemas.openxmlformats.org/officeDocument/2006/relationships/customXml" Target="../ink/ink107.xml"/><Relationship Id="rId62" Type="http://schemas.openxmlformats.org/officeDocument/2006/relationships/customXml" Target="../ink/ink111.xml"/><Relationship Id="rId70" Type="http://schemas.openxmlformats.org/officeDocument/2006/relationships/customXml" Target="../ink/ink115.xml"/><Relationship Id="rId75" Type="http://schemas.openxmlformats.org/officeDocument/2006/relationships/image" Target="../media/image117.emf"/><Relationship Id="rId83" Type="http://schemas.openxmlformats.org/officeDocument/2006/relationships/image" Target="../media/image121.emf"/><Relationship Id="rId88" Type="http://schemas.openxmlformats.org/officeDocument/2006/relationships/customXml" Target="../ink/ink124.xml"/><Relationship Id="rId91" Type="http://schemas.openxmlformats.org/officeDocument/2006/relationships/image" Target="../media/image125.emf"/><Relationship Id="rId96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15" Type="http://schemas.openxmlformats.org/officeDocument/2006/relationships/image" Target="../media/image87.emf"/><Relationship Id="rId23" Type="http://schemas.openxmlformats.org/officeDocument/2006/relationships/image" Target="../media/image91.emf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49" Type="http://schemas.openxmlformats.org/officeDocument/2006/relationships/image" Target="../media/image104.emf"/><Relationship Id="rId57" Type="http://schemas.openxmlformats.org/officeDocument/2006/relationships/image" Target="../media/image108.emf"/><Relationship Id="rId10" Type="http://schemas.openxmlformats.org/officeDocument/2006/relationships/customXml" Target="../ink/ink85.xml"/><Relationship Id="rId31" Type="http://schemas.openxmlformats.org/officeDocument/2006/relationships/image" Target="../media/image95.emf"/><Relationship Id="rId44" Type="http://schemas.openxmlformats.org/officeDocument/2006/relationships/customXml" Target="../ink/ink102.xml"/><Relationship Id="rId52" Type="http://schemas.openxmlformats.org/officeDocument/2006/relationships/customXml" Target="../ink/ink106.xml"/><Relationship Id="rId60" Type="http://schemas.openxmlformats.org/officeDocument/2006/relationships/customXml" Target="../ink/ink110.xml"/><Relationship Id="rId65" Type="http://schemas.openxmlformats.org/officeDocument/2006/relationships/image" Target="../media/image112.emf"/><Relationship Id="rId73" Type="http://schemas.openxmlformats.org/officeDocument/2006/relationships/image" Target="../media/image116.emf"/><Relationship Id="rId78" Type="http://schemas.openxmlformats.org/officeDocument/2006/relationships/customXml" Target="../ink/ink119.xml"/><Relationship Id="rId81" Type="http://schemas.openxmlformats.org/officeDocument/2006/relationships/image" Target="../media/image120.emf"/><Relationship Id="rId86" Type="http://schemas.openxmlformats.org/officeDocument/2006/relationships/customXml" Target="../ink/ink123.xml"/><Relationship Id="rId94" Type="http://schemas.openxmlformats.org/officeDocument/2006/relationships/customXml" Target="../ink/ink127.xml"/><Relationship Id="rId99" Type="http://schemas.openxmlformats.org/officeDocument/2006/relationships/image" Target="../media/image129.emf"/><Relationship Id="rId101" Type="http://schemas.openxmlformats.org/officeDocument/2006/relationships/image" Target="../media/image130.emf"/><Relationship Id="rId4" Type="http://schemas.openxmlformats.org/officeDocument/2006/relationships/customXml" Target="../ink/ink82.xml"/><Relationship Id="rId9" Type="http://schemas.openxmlformats.org/officeDocument/2006/relationships/image" Target="../media/image84.emf"/><Relationship Id="rId13" Type="http://schemas.openxmlformats.org/officeDocument/2006/relationships/image" Target="../media/image86.emf"/><Relationship Id="rId18" Type="http://schemas.openxmlformats.org/officeDocument/2006/relationships/customXml" Target="../ink/ink89.xml"/><Relationship Id="rId39" Type="http://schemas.openxmlformats.org/officeDocument/2006/relationships/image" Target="../media/image99.emf"/><Relationship Id="rId34" Type="http://schemas.openxmlformats.org/officeDocument/2006/relationships/customXml" Target="../ink/ink97.xml"/><Relationship Id="rId50" Type="http://schemas.openxmlformats.org/officeDocument/2006/relationships/customXml" Target="../ink/ink105.xml"/><Relationship Id="rId55" Type="http://schemas.openxmlformats.org/officeDocument/2006/relationships/image" Target="../media/image107.emf"/><Relationship Id="rId76" Type="http://schemas.openxmlformats.org/officeDocument/2006/relationships/customXml" Target="../ink/ink118.xml"/><Relationship Id="rId97" Type="http://schemas.openxmlformats.org/officeDocument/2006/relationships/image" Target="../media/image128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emf"/><Relationship Id="rId18" Type="http://schemas.openxmlformats.org/officeDocument/2006/relationships/customXml" Target="../ink/ink140.xml"/><Relationship Id="rId26" Type="http://schemas.openxmlformats.org/officeDocument/2006/relationships/customXml" Target="../ink/ink144.xml"/><Relationship Id="rId39" Type="http://schemas.openxmlformats.org/officeDocument/2006/relationships/image" Target="../media/image150.emf"/><Relationship Id="rId21" Type="http://schemas.openxmlformats.org/officeDocument/2006/relationships/image" Target="../media/image141.emf"/><Relationship Id="rId34" Type="http://schemas.openxmlformats.org/officeDocument/2006/relationships/customXml" Target="../ink/ink148.xml"/><Relationship Id="rId42" Type="http://schemas.openxmlformats.org/officeDocument/2006/relationships/customXml" Target="../ink/ink152.xml"/><Relationship Id="rId47" Type="http://schemas.openxmlformats.org/officeDocument/2006/relationships/image" Target="../media/image154.emf"/><Relationship Id="rId50" Type="http://schemas.openxmlformats.org/officeDocument/2006/relationships/customXml" Target="../ink/ink156.xml"/><Relationship Id="rId55" Type="http://schemas.openxmlformats.org/officeDocument/2006/relationships/image" Target="../media/image158.emf"/><Relationship Id="rId63" Type="http://schemas.openxmlformats.org/officeDocument/2006/relationships/image" Target="../media/image162.emf"/><Relationship Id="rId7" Type="http://schemas.openxmlformats.org/officeDocument/2006/relationships/image" Target="../media/image134.emf"/><Relationship Id="rId2" Type="http://schemas.openxmlformats.org/officeDocument/2006/relationships/customXml" Target="../ink/ink132.xml"/><Relationship Id="rId16" Type="http://schemas.openxmlformats.org/officeDocument/2006/relationships/customXml" Target="../ink/ink139.xml"/><Relationship Id="rId29" Type="http://schemas.openxmlformats.org/officeDocument/2006/relationships/image" Target="../media/image14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.xml"/><Relationship Id="rId11" Type="http://schemas.openxmlformats.org/officeDocument/2006/relationships/image" Target="../media/image136.emf"/><Relationship Id="rId24" Type="http://schemas.openxmlformats.org/officeDocument/2006/relationships/customXml" Target="../ink/ink143.xml"/><Relationship Id="rId32" Type="http://schemas.openxmlformats.org/officeDocument/2006/relationships/customXml" Target="../ink/ink147.xml"/><Relationship Id="rId37" Type="http://schemas.openxmlformats.org/officeDocument/2006/relationships/image" Target="../media/image149.emf"/><Relationship Id="rId40" Type="http://schemas.openxmlformats.org/officeDocument/2006/relationships/customXml" Target="../ink/ink151.xml"/><Relationship Id="rId45" Type="http://schemas.openxmlformats.org/officeDocument/2006/relationships/image" Target="../media/image153.emf"/><Relationship Id="rId53" Type="http://schemas.openxmlformats.org/officeDocument/2006/relationships/image" Target="../media/image157.emf"/><Relationship Id="rId58" Type="http://schemas.openxmlformats.org/officeDocument/2006/relationships/customXml" Target="../ink/ink160.xml"/><Relationship Id="rId66" Type="http://schemas.openxmlformats.org/officeDocument/2006/relationships/customXml" Target="../ink/ink164.xml"/><Relationship Id="rId5" Type="http://schemas.openxmlformats.org/officeDocument/2006/relationships/image" Target="../media/image133.emf"/><Relationship Id="rId15" Type="http://schemas.openxmlformats.org/officeDocument/2006/relationships/image" Target="../media/image138.emf"/><Relationship Id="rId23" Type="http://schemas.openxmlformats.org/officeDocument/2006/relationships/image" Target="../media/image142.emf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155.emf"/><Relationship Id="rId57" Type="http://schemas.openxmlformats.org/officeDocument/2006/relationships/image" Target="../media/image159.emf"/><Relationship Id="rId61" Type="http://schemas.openxmlformats.org/officeDocument/2006/relationships/image" Target="../media/image161.emf"/><Relationship Id="rId10" Type="http://schemas.openxmlformats.org/officeDocument/2006/relationships/customXml" Target="../ink/ink136.xml"/><Relationship Id="rId19" Type="http://schemas.openxmlformats.org/officeDocument/2006/relationships/image" Target="../media/image140.emf"/><Relationship Id="rId31" Type="http://schemas.openxmlformats.org/officeDocument/2006/relationships/image" Target="../media/image146.emf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Relationship Id="rId60" Type="http://schemas.openxmlformats.org/officeDocument/2006/relationships/customXml" Target="../ink/ink161.xml"/><Relationship Id="rId65" Type="http://schemas.openxmlformats.org/officeDocument/2006/relationships/image" Target="../media/image163.emf"/><Relationship Id="rId4" Type="http://schemas.openxmlformats.org/officeDocument/2006/relationships/customXml" Target="../ink/ink133.xml"/><Relationship Id="rId9" Type="http://schemas.openxmlformats.org/officeDocument/2006/relationships/image" Target="../media/image135.emf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144.emf"/><Relationship Id="rId30" Type="http://schemas.openxmlformats.org/officeDocument/2006/relationships/customXml" Target="../ink/ink146.xml"/><Relationship Id="rId35" Type="http://schemas.openxmlformats.org/officeDocument/2006/relationships/image" Target="../media/image148.emf"/><Relationship Id="rId43" Type="http://schemas.openxmlformats.org/officeDocument/2006/relationships/image" Target="../media/image152.emf"/><Relationship Id="rId48" Type="http://schemas.openxmlformats.org/officeDocument/2006/relationships/customXml" Target="../ink/ink155.xml"/><Relationship Id="rId56" Type="http://schemas.openxmlformats.org/officeDocument/2006/relationships/customXml" Target="../ink/ink159.xml"/><Relationship Id="rId64" Type="http://schemas.openxmlformats.org/officeDocument/2006/relationships/customXml" Target="../ink/ink163.xml"/><Relationship Id="rId8" Type="http://schemas.openxmlformats.org/officeDocument/2006/relationships/customXml" Target="../ink/ink135.xml"/><Relationship Id="rId51" Type="http://schemas.openxmlformats.org/officeDocument/2006/relationships/image" Target="../media/image156.emf"/><Relationship Id="rId3" Type="http://schemas.openxmlformats.org/officeDocument/2006/relationships/image" Target="../media/image132.emf"/><Relationship Id="rId12" Type="http://schemas.openxmlformats.org/officeDocument/2006/relationships/customXml" Target="../ink/ink137.xml"/><Relationship Id="rId17" Type="http://schemas.openxmlformats.org/officeDocument/2006/relationships/image" Target="../media/image139.emf"/><Relationship Id="rId25" Type="http://schemas.openxmlformats.org/officeDocument/2006/relationships/image" Target="../media/image143.emf"/><Relationship Id="rId33" Type="http://schemas.openxmlformats.org/officeDocument/2006/relationships/image" Target="../media/image147.emf"/><Relationship Id="rId38" Type="http://schemas.openxmlformats.org/officeDocument/2006/relationships/customXml" Target="../ink/ink150.xml"/><Relationship Id="rId46" Type="http://schemas.openxmlformats.org/officeDocument/2006/relationships/customXml" Target="../ink/ink154.xml"/><Relationship Id="rId59" Type="http://schemas.openxmlformats.org/officeDocument/2006/relationships/image" Target="../media/image160.emf"/><Relationship Id="rId67" Type="http://schemas.openxmlformats.org/officeDocument/2006/relationships/image" Target="../media/image164.emf"/><Relationship Id="rId20" Type="http://schemas.openxmlformats.org/officeDocument/2006/relationships/customXml" Target="../ink/ink141.xml"/><Relationship Id="rId41" Type="http://schemas.openxmlformats.org/officeDocument/2006/relationships/image" Target="../media/image151.emf"/><Relationship Id="rId54" Type="http://schemas.openxmlformats.org/officeDocument/2006/relationships/customXml" Target="../ink/ink158.xml"/><Relationship Id="rId62" Type="http://schemas.openxmlformats.org/officeDocument/2006/relationships/customXml" Target="../ink/ink1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3" Type="http://schemas.openxmlformats.org/officeDocument/2006/relationships/image" Target="../media/image165.emf"/><Relationship Id="rId7" Type="http://schemas.openxmlformats.org/officeDocument/2006/relationships/image" Target="../media/image167.emf"/><Relationship Id="rId2" Type="http://schemas.openxmlformats.org/officeDocument/2006/relationships/customXml" Target="../ink/ink1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7.xml"/><Relationship Id="rId11" Type="http://schemas.openxmlformats.org/officeDocument/2006/relationships/image" Target="../media/image169.emf"/><Relationship Id="rId5" Type="http://schemas.openxmlformats.org/officeDocument/2006/relationships/image" Target="../media/image166.emf"/><Relationship Id="rId10" Type="http://schemas.openxmlformats.org/officeDocument/2006/relationships/customXml" Target="../ink/ink169.xml"/><Relationship Id="rId4" Type="http://schemas.openxmlformats.org/officeDocument/2006/relationships/customXml" Target="../ink/ink166.xml"/><Relationship Id="rId9" Type="http://schemas.openxmlformats.org/officeDocument/2006/relationships/image" Target="../media/image16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3" Type="http://schemas.openxmlformats.org/officeDocument/2006/relationships/image" Target="../media/image170.emf"/><Relationship Id="rId7" Type="http://schemas.openxmlformats.org/officeDocument/2006/relationships/image" Target="../media/image172.emf"/><Relationship Id="rId2" Type="http://schemas.openxmlformats.org/officeDocument/2006/relationships/customXml" Target="../ink/ink17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2.xml"/><Relationship Id="rId11" Type="http://schemas.openxmlformats.org/officeDocument/2006/relationships/image" Target="../media/image174.emf"/><Relationship Id="rId5" Type="http://schemas.openxmlformats.org/officeDocument/2006/relationships/image" Target="../media/image171.emf"/><Relationship Id="rId10" Type="http://schemas.openxmlformats.org/officeDocument/2006/relationships/customXml" Target="../ink/ink174.xml"/><Relationship Id="rId4" Type="http://schemas.openxmlformats.org/officeDocument/2006/relationships/customXml" Target="../ink/ink171.xml"/><Relationship Id="rId9" Type="http://schemas.openxmlformats.org/officeDocument/2006/relationships/image" Target="../media/image17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.xml"/><Relationship Id="rId13" Type="http://schemas.openxmlformats.org/officeDocument/2006/relationships/image" Target="../media/image180.emf"/><Relationship Id="rId18" Type="http://schemas.openxmlformats.org/officeDocument/2006/relationships/customXml" Target="../ink/ink183.xml"/><Relationship Id="rId26" Type="http://schemas.openxmlformats.org/officeDocument/2006/relationships/customXml" Target="../ink/ink187.xml"/><Relationship Id="rId3" Type="http://schemas.openxmlformats.org/officeDocument/2006/relationships/image" Target="../media/image175.emf"/><Relationship Id="rId21" Type="http://schemas.openxmlformats.org/officeDocument/2006/relationships/image" Target="../media/image184.emf"/><Relationship Id="rId7" Type="http://schemas.openxmlformats.org/officeDocument/2006/relationships/image" Target="../media/image177.emf"/><Relationship Id="rId12" Type="http://schemas.openxmlformats.org/officeDocument/2006/relationships/customXml" Target="../ink/ink180.xml"/><Relationship Id="rId17" Type="http://schemas.openxmlformats.org/officeDocument/2006/relationships/image" Target="../media/image182.emf"/><Relationship Id="rId25" Type="http://schemas.openxmlformats.org/officeDocument/2006/relationships/image" Target="../media/image186.emf"/><Relationship Id="rId33" Type="http://schemas.openxmlformats.org/officeDocument/2006/relationships/image" Target="../media/image190.emf"/><Relationship Id="rId2" Type="http://schemas.openxmlformats.org/officeDocument/2006/relationships/customXml" Target="../ink/ink175.xml"/><Relationship Id="rId16" Type="http://schemas.openxmlformats.org/officeDocument/2006/relationships/customXml" Target="../ink/ink182.xml"/><Relationship Id="rId20" Type="http://schemas.openxmlformats.org/officeDocument/2006/relationships/customXml" Target="../ink/ink184.xml"/><Relationship Id="rId29" Type="http://schemas.openxmlformats.org/officeDocument/2006/relationships/image" Target="../media/image18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7.xml"/><Relationship Id="rId11" Type="http://schemas.openxmlformats.org/officeDocument/2006/relationships/image" Target="../media/image179.emf"/><Relationship Id="rId24" Type="http://schemas.openxmlformats.org/officeDocument/2006/relationships/customXml" Target="../ink/ink186.xml"/><Relationship Id="rId32" Type="http://schemas.openxmlformats.org/officeDocument/2006/relationships/customXml" Target="../ink/ink190.xml"/><Relationship Id="rId5" Type="http://schemas.openxmlformats.org/officeDocument/2006/relationships/image" Target="../media/image176.emf"/><Relationship Id="rId15" Type="http://schemas.openxmlformats.org/officeDocument/2006/relationships/image" Target="../media/image181.emf"/><Relationship Id="rId23" Type="http://schemas.openxmlformats.org/officeDocument/2006/relationships/image" Target="../media/image185.emf"/><Relationship Id="rId28" Type="http://schemas.openxmlformats.org/officeDocument/2006/relationships/customXml" Target="../ink/ink188.xml"/><Relationship Id="rId10" Type="http://schemas.openxmlformats.org/officeDocument/2006/relationships/customXml" Target="../ink/ink179.xml"/><Relationship Id="rId19" Type="http://schemas.openxmlformats.org/officeDocument/2006/relationships/image" Target="../media/image183.emf"/><Relationship Id="rId31" Type="http://schemas.openxmlformats.org/officeDocument/2006/relationships/image" Target="../media/image189.emf"/><Relationship Id="rId4" Type="http://schemas.openxmlformats.org/officeDocument/2006/relationships/customXml" Target="../ink/ink176.xml"/><Relationship Id="rId9" Type="http://schemas.openxmlformats.org/officeDocument/2006/relationships/image" Target="../media/image178.emf"/><Relationship Id="rId14" Type="http://schemas.openxmlformats.org/officeDocument/2006/relationships/customXml" Target="../ink/ink181.xml"/><Relationship Id="rId22" Type="http://schemas.openxmlformats.org/officeDocument/2006/relationships/customXml" Target="../ink/ink185.xml"/><Relationship Id="rId27" Type="http://schemas.openxmlformats.org/officeDocument/2006/relationships/image" Target="../media/image187.emf"/><Relationship Id="rId30" Type="http://schemas.openxmlformats.org/officeDocument/2006/relationships/customXml" Target="../ink/ink18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196.emf"/><Relationship Id="rId18" Type="http://schemas.openxmlformats.org/officeDocument/2006/relationships/customXml" Target="../ink/ink199.xml"/><Relationship Id="rId3" Type="http://schemas.openxmlformats.org/officeDocument/2006/relationships/image" Target="../media/image191.emf"/><Relationship Id="rId21" Type="http://schemas.openxmlformats.org/officeDocument/2006/relationships/image" Target="../media/image200.emf"/><Relationship Id="rId7" Type="http://schemas.openxmlformats.org/officeDocument/2006/relationships/image" Target="../media/image193.emf"/><Relationship Id="rId12" Type="http://schemas.openxmlformats.org/officeDocument/2006/relationships/customXml" Target="../ink/ink196.xml"/><Relationship Id="rId17" Type="http://schemas.openxmlformats.org/officeDocument/2006/relationships/image" Target="../media/image198.emf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0" Type="http://schemas.openxmlformats.org/officeDocument/2006/relationships/customXml" Target="../ink/ink2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3.xml"/><Relationship Id="rId11" Type="http://schemas.openxmlformats.org/officeDocument/2006/relationships/image" Target="../media/image195.emf"/><Relationship Id="rId5" Type="http://schemas.openxmlformats.org/officeDocument/2006/relationships/image" Target="../media/image192.emf"/><Relationship Id="rId15" Type="http://schemas.openxmlformats.org/officeDocument/2006/relationships/image" Target="../media/image197.emf"/><Relationship Id="rId10" Type="http://schemas.openxmlformats.org/officeDocument/2006/relationships/customXml" Target="../ink/ink195.xml"/><Relationship Id="rId19" Type="http://schemas.openxmlformats.org/officeDocument/2006/relationships/image" Target="../media/image199.emf"/><Relationship Id="rId4" Type="http://schemas.openxmlformats.org/officeDocument/2006/relationships/customXml" Target="../ink/ink192.xml"/><Relationship Id="rId9" Type="http://schemas.openxmlformats.org/officeDocument/2006/relationships/image" Target="../media/image194.emf"/><Relationship Id="rId14" Type="http://schemas.openxmlformats.org/officeDocument/2006/relationships/customXml" Target="../ink/ink1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.xml"/><Relationship Id="rId13" Type="http://schemas.openxmlformats.org/officeDocument/2006/relationships/image" Target="../media/image206.emf"/><Relationship Id="rId18" Type="http://schemas.openxmlformats.org/officeDocument/2006/relationships/customXml" Target="../ink/ink209.xml"/><Relationship Id="rId3" Type="http://schemas.openxmlformats.org/officeDocument/2006/relationships/image" Target="../media/image201.emf"/><Relationship Id="rId21" Type="http://schemas.openxmlformats.org/officeDocument/2006/relationships/image" Target="../media/image210.emf"/><Relationship Id="rId7" Type="http://schemas.openxmlformats.org/officeDocument/2006/relationships/image" Target="../media/image203.emf"/><Relationship Id="rId12" Type="http://schemas.openxmlformats.org/officeDocument/2006/relationships/customXml" Target="../ink/ink206.xml"/><Relationship Id="rId17" Type="http://schemas.openxmlformats.org/officeDocument/2006/relationships/image" Target="../media/image208.emf"/><Relationship Id="rId25" Type="http://schemas.openxmlformats.org/officeDocument/2006/relationships/image" Target="../media/image212.emf"/><Relationship Id="rId2" Type="http://schemas.openxmlformats.org/officeDocument/2006/relationships/customXml" Target="../ink/ink201.xml"/><Relationship Id="rId16" Type="http://schemas.openxmlformats.org/officeDocument/2006/relationships/customXml" Target="../ink/ink208.xml"/><Relationship Id="rId20" Type="http://schemas.openxmlformats.org/officeDocument/2006/relationships/customXml" Target="../ink/ink2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3.xml"/><Relationship Id="rId11" Type="http://schemas.openxmlformats.org/officeDocument/2006/relationships/image" Target="../media/image205.emf"/><Relationship Id="rId24" Type="http://schemas.openxmlformats.org/officeDocument/2006/relationships/customXml" Target="../ink/ink212.xml"/><Relationship Id="rId5" Type="http://schemas.openxmlformats.org/officeDocument/2006/relationships/image" Target="../media/image202.emf"/><Relationship Id="rId15" Type="http://schemas.openxmlformats.org/officeDocument/2006/relationships/image" Target="../media/image207.emf"/><Relationship Id="rId23" Type="http://schemas.openxmlformats.org/officeDocument/2006/relationships/image" Target="../media/image211.emf"/><Relationship Id="rId10" Type="http://schemas.openxmlformats.org/officeDocument/2006/relationships/customXml" Target="../ink/ink205.xml"/><Relationship Id="rId19" Type="http://schemas.openxmlformats.org/officeDocument/2006/relationships/image" Target="../media/image209.emf"/><Relationship Id="rId4" Type="http://schemas.openxmlformats.org/officeDocument/2006/relationships/customXml" Target="../ink/ink202.xml"/><Relationship Id="rId9" Type="http://schemas.openxmlformats.org/officeDocument/2006/relationships/image" Target="../media/image204.emf"/><Relationship Id="rId14" Type="http://schemas.openxmlformats.org/officeDocument/2006/relationships/customXml" Target="../ink/ink207.xml"/><Relationship Id="rId22" Type="http://schemas.openxmlformats.org/officeDocument/2006/relationships/customXml" Target="../ink/ink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51584" y="164643"/>
              <a:ext cx="2207880" cy="24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904" y="147363"/>
                <a:ext cx="2238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181384" y="339603"/>
              <a:ext cx="2007720" cy="59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0224" y="327003"/>
                <a:ext cx="2031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267424" y="724083"/>
              <a:ext cx="2020680" cy="85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5904" y="710403"/>
                <a:ext cx="2044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2196144" y="862323"/>
              <a:ext cx="1856520" cy="109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7504" y="851163"/>
                <a:ext cx="1877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4195944" y="389283"/>
              <a:ext cx="124200" cy="126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6224" y="379563"/>
                <a:ext cx="146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3922704" y="874563"/>
              <a:ext cx="324720" cy="450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3344" y="863043"/>
                <a:ext cx="345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4378104" y="307563"/>
              <a:ext cx="427320" cy="4039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62971" y="293163"/>
                <a:ext cx="45974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4503744" y="523203"/>
              <a:ext cx="96480" cy="784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8984" y="509163"/>
                <a:ext cx="125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4515264" y="559563"/>
              <a:ext cx="19440" cy="21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03744" y="547323"/>
                <a:ext cx="43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4590144" y="614643"/>
              <a:ext cx="69840" cy="774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75384" y="606363"/>
                <a:ext cx="990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584384" y="678003"/>
              <a:ext cx="7560" cy="32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73944" y="668643"/>
                <a:ext cx="2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4174704" y="747123"/>
              <a:ext cx="417960" cy="1713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6344" y="732003"/>
                <a:ext cx="450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1750104" y="523923"/>
              <a:ext cx="503280" cy="21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36424" y="510243"/>
                <a:ext cx="533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/>
              <p14:cNvContentPartPr/>
              <p14:nvPr/>
            </p14:nvContentPartPr>
            <p14:xfrm>
              <a:off x="1263384" y="467763"/>
              <a:ext cx="1017720" cy="5126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49704" y="457323"/>
                <a:ext cx="10393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2" name="Ink 51"/>
              <p14:cNvContentPartPr/>
              <p14:nvPr/>
            </p14:nvContentPartPr>
            <p14:xfrm>
              <a:off x="3232584" y="1597803"/>
              <a:ext cx="1051200" cy="680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21424" y="1581603"/>
                <a:ext cx="1081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8" name="Ink 57"/>
              <p14:cNvContentPartPr/>
              <p14:nvPr/>
            </p14:nvContentPartPr>
            <p14:xfrm>
              <a:off x="3200544" y="1588803"/>
              <a:ext cx="1298520" cy="22176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86864" y="1570443"/>
                <a:ext cx="1328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3" name="Ink 62"/>
              <p14:cNvContentPartPr/>
              <p14:nvPr/>
            </p14:nvContentPartPr>
            <p14:xfrm>
              <a:off x="3204504" y="2133123"/>
              <a:ext cx="1302480" cy="1965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87224" y="2116203"/>
                <a:ext cx="1338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8" name="Ink 67"/>
              <p14:cNvContentPartPr/>
              <p14:nvPr/>
            </p14:nvContentPartPr>
            <p14:xfrm>
              <a:off x="4652424" y="1559643"/>
              <a:ext cx="968040" cy="3888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39824" y="1543083"/>
                <a:ext cx="9982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9" name="Ink 68"/>
              <p14:cNvContentPartPr/>
              <p14:nvPr/>
            </p14:nvContentPartPr>
            <p14:xfrm>
              <a:off x="4616784" y="1585923"/>
              <a:ext cx="30960" cy="1400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02024" y="1571883"/>
                <a:ext cx="57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0" name="Ink 69"/>
              <p14:cNvContentPartPr/>
              <p14:nvPr/>
            </p14:nvContentPartPr>
            <p14:xfrm>
              <a:off x="4443624" y="1652883"/>
              <a:ext cx="126000" cy="162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28864" y="1638843"/>
                <a:ext cx="156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4" name="Ink 73"/>
              <p14:cNvContentPartPr/>
              <p14:nvPr/>
            </p14:nvContentPartPr>
            <p14:xfrm>
              <a:off x="4630464" y="1579443"/>
              <a:ext cx="949320" cy="1663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17144" y="1560003"/>
                <a:ext cx="982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4" name="Ink 83"/>
              <p14:cNvContentPartPr/>
              <p14:nvPr/>
            </p14:nvContentPartPr>
            <p14:xfrm>
              <a:off x="4557384" y="2105763"/>
              <a:ext cx="948600" cy="22176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8664" y="2088483"/>
                <a:ext cx="986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9" name="Ink 88"/>
              <p14:cNvContentPartPr/>
              <p14:nvPr/>
            </p14:nvContentPartPr>
            <p14:xfrm>
              <a:off x="5864184" y="1485483"/>
              <a:ext cx="983880" cy="9180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51944" y="1466763"/>
                <a:ext cx="1012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2" name="Ink 91"/>
              <p14:cNvContentPartPr/>
              <p14:nvPr/>
            </p14:nvContentPartPr>
            <p14:xfrm>
              <a:off x="5885784" y="1518963"/>
              <a:ext cx="976320" cy="17604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70664" y="1500603"/>
                <a:ext cx="1010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7" name="Ink 96"/>
              <p14:cNvContentPartPr/>
              <p14:nvPr/>
            </p14:nvContentPartPr>
            <p14:xfrm>
              <a:off x="5802624" y="2076243"/>
              <a:ext cx="1101960" cy="2073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87144" y="2059323"/>
                <a:ext cx="1134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2" name="Ink 101"/>
              <p14:cNvContentPartPr/>
              <p14:nvPr/>
            </p14:nvContentPartPr>
            <p14:xfrm>
              <a:off x="6902064" y="1540923"/>
              <a:ext cx="500760" cy="62424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85144" y="1523283"/>
                <a:ext cx="53676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6" name="Ink 135"/>
              <p14:cNvContentPartPr/>
              <p14:nvPr/>
            </p14:nvContentPartPr>
            <p14:xfrm>
              <a:off x="1989864" y="1665483"/>
              <a:ext cx="1088280" cy="15840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72944" y="1648923"/>
                <a:ext cx="1124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7" name="Ink 136"/>
              <p14:cNvContentPartPr/>
              <p14:nvPr/>
            </p14:nvContentPartPr>
            <p14:xfrm>
              <a:off x="2007864" y="1646403"/>
              <a:ext cx="1056600" cy="586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97064" y="1627683"/>
                <a:ext cx="1086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9" name="Ink 138"/>
              <p14:cNvContentPartPr/>
              <p14:nvPr/>
            </p14:nvContentPartPr>
            <p14:xfrm>
              <a:off x="1783224" y="1758003"/>
              <a:ext cx="196920" cy="2304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64504" y="1738923"/>
                <a:ext cx="231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0" name="Ink 139"/>
              <p14:cNvContentPartPr/>
              <p14:nvPr/>
            </p14:nvContentPartPr>
            <p14:xfrm>
              <a:off x="1421424" y="2068323"/>
              <a:ext cx="356400" cy="4032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06664" y="2052483"/>
                <a:ext cx="388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4" name="Ink 143"/>
              <p14:cNvContentPartPr/>
              <p14:nvPr/>
            </p14:nvContentPartPr>
            <p14:xfrm>
              <a:off x="1973304" y="2182443"/>
              <a:ext cx="1085760" cy="18936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955304" y="2166243"/>
                <a:ext cx="11217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5" name="Ink 154"/>
              <p14:cNvContentPartPr/>
              <p14:nvPr/>
            </p14:nvContentPartPr>
            <p14:xfrm>
              <a:off x="3014064" y="1647843"/>
              <a:ext cx="253800" cy="65124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00024" y="1633803"/>
                <a:ext cx="2775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7" name="Ink 156"/>
              <p14:cNvContentPartPr/>
              <p14:nvPr/>
            </p14:nvContentPartPr>
            <p14:xfrm>
              <a:off x="888984" y="1824963"/>
              <a:ext cx="359640" cy="52776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1344" y="1808763"/>
                <a:ext cx="39132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8" name="Ink 157"/>
              <p14:cNvContentPartPr/>
              <p14:nvPr/>
            </p14:nvContentPartPr>
            <p14:xfrm>
              <a:off x="1695024" y="2024763"/>
              <a:ext cx="97200" cy="10152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82064" y="2011803"/>
                <a:ext cx="125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8" name="Ink 167"/>
              <p14:cNvContentPartPr/>
              <p14:nvPr/>
            </p14:nvContentPartPr>
            <p14:xfrm>
              <a:off x="1021824" y="2051403"/>
              <a:ext cx="33120" cy="5976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08144" y="2040243"/>
                <a:ext cx="619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9" name="Ink 168"/>
              <p14:cNvContentPartPr/>
              <p14:nvPr/>
            </p14:nvContentPartPr>
            <p14:xfrm>
              <a:off x="1030824" y="1989843"/>
              <a:ext cx="67320" cy="22428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11744" y="1975443"/>
                <a:ext cx="1022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3" name="Ink 172"/>
              <p14:cNvContentPartPr/>
              <p14:nvPr/>
            </p14:nvContentPartPr>
            <p14:xfrm>
              <a:off x="1815264" y="2228523"/>
              <a:ext cx="201240" cy="8208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97264" y="2214123"/>
                <a:ext cx="2314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5" name="Ink 194"/>
              <p14:cNvContentPartPr/>
              <p14:nvPr/>
            </p14:nvContentPartPr>
            <p14:xfrm>
              <a:off x="5387184" y="1571883"/>
              <a:ext cx="521640" cy="75744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74224" y="1557123"/>
                <a:ext cx="54504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7" name="Ink 196"/>
              <p14:cNvContentPartPr/>
              <p14:nvPr/>
            </p14:nvContentPartPr>
            <p14:xfrm>
              <a:off x="703224" y="3203043"/>
              <a:ext cx="6111720" cy="6516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5664" y="3186843"/>
                <a:ext cx="6133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15" name="Ink 214"/>
              <p14:cNvContentPartPr/>
              <p14:nvPr/>
            </p14:nvContentPartPr>
            <p14:xfrm>
              <a:off x="6396984" y="3348483"/>
              <a:ext cx="168120" cy="8496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83304" y="3337683"/>
                <a:ext cx="192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17" name="Ink 216"/>
              <p14:cNvContentPartPr/>
              <p14:nvPr/>
            </p14:nvContentPartPr>
            <p14:xfrm>
              <a:off x="4536504" y="3451443"/>
              <a:ext cx="211320" cy="3744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22104" y="3439203"/>
                <a:ext cx="243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18" name="Ink 217"/>
              <p14:cNvContentPartPr/>
              <p14:nvPr/>
            </p14:nvContentPartPr>
            <p14:xfrm>
              <a:off x="918144" y="3660603"/>
              <a:ext cx="5895000" cy="15588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9144" y="3643683"/>
                <a:ext cx="5912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2" name="Ink 221"/>
              <p14:cNvContentPartPr/>
              <p14:nvPr/>
            </p14:nvContentPartPr>
            <p14:xfrm>
              <a:off x="1678464" y="4320843"/>
              <a:ext cx="2261160" cy="17964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70904" y="4304643"/>
                <a:ext cx="2285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25" name="Ink 224"/>
              <p14:cNvContentPartPr/>
              <p14:nvPr/>
            </p14:nvContentPartPr>
            <p14:xfrm>
              <a:off x="1677744" y="4484283"/>
              <a:ext cx="2206440" cy="4500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68384" y="4470243"/>
                <a:ext cx="22305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1" name="Ink 230"/>
              <p14:cNvContentPartPr/>
              <p14:nvPr/>
            </p14:nvContentPartPr>
            <p14:xfrm>
              <a:off x="1701144" y="4930323"/>
              <a:ext cx="2135520" cy="11772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93584" y="4917363"/>
                <a:ext cx="21582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32" name="Ink 231"/>
              <p14:cNvContentPartPr/>
              <p14:nvPr/>
            </p14:nvContentPartPr>
            <p14:xfrm>
              <a:off x="2378304" y="3916923"/>
              <a:ext cx="417960" cy="99684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61384" y="3904683"/>
                <a:ext cx="45072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34" name="Ink 233"/>
              <p14:cNvContentPartPr/>
              <p14:nvPr/>
            </p14:nvContentPartPr>
            <p14:xfrm>
              <a:off x="782784" y="1867083"/>
              <a:ext cx="5067360" cy="129636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3784" y="1851243"/>
                <a:ext cx="5091840" cy="13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36" name="Ink 235"/>
              <p14:cNvContentPartPr/>
              <p14:nvPr/>
            </p14:nvContentPartPr>
            <p14:xfrm>
              <a:off x="3677184" y="1775283"/>
              <a:ext cx="2864160" cy="28260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61704" y="1760163"/>
                <a:ext cx="28904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38" name="Ink 237"/>
              <p14:cNvContentPartPr/>
              <p14:nvPr/>
            </p14:nvContentPartPr>
            <p14:xfrm>
              <a:off x="1614744" y="5019603"/>
              <a:ext cx="2239200" cy="13896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07904" y="5012763"/>
                <a:ext cx="225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47" name="Ink 246"/>
              <p14:cNvContentPartPr/>
              <p14:nvPr/>
            </p14:nvContentPartPr>
            <p14:xfrm>
              <a:off x="4144464" y="4232643"/>
              <a:ext cx="3304080" cy="12312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35824" y="4218603"/>
                <a:ext cx="33267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50" name="Ink 249"/>
              <p14:cNvContentPartPr/>
              <p14:nvPr/>
            </p14:nvContentPartPr>
            <p14:xfrm>
              <a:off x="4114944" y="4461603"/>
              <a:ext cx="3785400" cy="5364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09184" y="4444323"/>
                <a:ext cx="3805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54" name="Ink 253"/>
              <p14:cNvContentPartPr/>
              <p14:nvPr/>
            </p14:nvContentPartPr>
            <p14:xfrm>
              <a:off x="4049784" y="4915563"/>
              <a:ext cx="3959280" cy="7092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42944" y="4904043"/>
                <a:ext cx="39787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56" name="Ink 255"/>
              <p14:cNvContentPartPr/>
              <p14:nvPr/>
            </p14:nvContentPartPr>
            <p14:xfrm>
              <a:off x="4031064" y="5033283"/>
              <a:ext cx="4033800" cy="12420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16304" y="5025003"/>
                <a:ext cx="40575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63" name="Ink 262"/>
              <p14:cNvContentPartPr/>
              <p14:nvPr/>
            </p14:nvContentPartPr>
            <p14:xfrm>
              <a:off x="6278904" y="2723523"/>
              <a:ext cx="559800" cy="25596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64864" y="2712723"/>
                <a:ext cx="5878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70" name="Ink 269"/>
              <p14:cNvContentPartPr/>
              <p14:nvPr/>
            </p14:nvContentPartPr>
            <p14:xfrm>
              <a:off x="924984" y="3374403"/>
              <a:ext cx="2521440" cy="51660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08784" y="3358923"/>
                <a:ext cx="25520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77" name="Ink 276"/>
              <p14:cNvContentPartPr/>
              <p14:nvPr/>
            </p14:nvContentPartPr>
            <p14:xfrm>
              <a:off x="5349744" y="4634763"/>
              <a:ext cx="412560" cy="24300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41824" y="4621083"/>
                <a:ext cx="4316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82" name="Ink 281"/>
              <p14:cNvContentPartPr/>
              <p14:nvPr/>
            </p14:nvContentPartPr>
            <p14:xfrm>
              <a:off x="3821544" y="3882363"/>
              <a:ext cx="500040" cy="1213200"/>
            </p14:xfrm>
          </p:contentPart>
        </mc:Choice>
        <mc:Fallback>
          <p:pic>
            <p:nvPicPr>
              <p:cNvPr id="282" name="Ink 281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09664" y="3868683"/>
                <a:ext cx="524520" cy="12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03" name="Ink 302"/>
              <p14:cNvContentPartPr/>
              <p14:nvPr/>
            </p14:nvContentPartPr>
            <p14:xfrm>
              <a:off x="1369224" y="4375203"/>
              <a:ext cx="345600" cy="76932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58784" y="4364043"/>
                <a:ext cx="36360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18" name="Ink 317"/>
              <p14:cNvContentPartPr/>
              <p14:nvPr/>
            </p14:nvContentPartPr>
            <p14:xfrm>
              <a:off x="3753864" y="4612083"/>
              <a:ext cx="889560" cy="25164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38024" y="4596963"/>
                <a:ext cx="9165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31" name="Ink 330"/>
              <p14:cNvContentPartPr/>
              <p14:nvPr/>
            </p14:nvContentPartPr>
            <p14:xfrm>
              <a:off x="5270184" y="3839163"/>
              <a:ext cx="1194120" cy="372960"/>
            </p14:xfrm>
          </p:contentPart>
        </mc:Choice>
        <mc:Fallback>
          <p:pic>
            <p:nvPicPr>
              <p:cNvPr id="331" name="Ink 330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60464" y="3822963"/>
                <a:ext cx="1221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32" name="Ink 331"/>
              <p14:cNvContentPartPr/>
              <p14:nvPr/>
            </p14:nvContentPartPr>
            <p14:xfrm>
              <a:off x="4046184" y="5631963"/>
              <a:ext cx="1365120" cy="33696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031784" y="5618643"/>
                <a:ext cx="13885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33" name="Ink 332"/>
              <p14:cNvContentPartPr/>
              <p14:nvPr/>
            </p14:nvContentPartPr>
            <p14:xfrm>
              <a:off x="3749904" y="6081243"/>
              <a:ext cx="3215160" cy="34920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41984" y="6067563"/>
                <a:ext cx="32374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49" name="Ink 348"/>
              <p14:cNvContentPartPr/>
              <p14:nvPr/>
            </p14:nvContentPartPr>
            <p14:xfrm>
              <a:off x="1506384" y="5518563"/>
              <a:ext cx="4749480" cy="1073160"/>
            </p14:xfrm>
          </p:contentPart>
        </mc:Choice>
        <mc:Fallback>
          <p:pic>
            <p:nvPicPr>
              <p:cNvPr id="349" name="Ink 34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491984" y="5499843"/>
                <a:ext cx="4772160" cy="11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55" name="Ink 354"/>
              <p14:cNvContentPartPr/>
              <p14:nvPr/>
            </p14:nvContentPartPr>
            <p14:xfrm>
              <a:off x="5424984" y="5277003"/>
              <a:ext cx="2597760" cy="975600"/>
            </p14:xfrm>
          </p:contentPart>
        </mc:Choice>
        <mc:Fallback>
          <p:pic>
            <p:nvPicPr>
              <p:cNvPr id="355" name="Ink 354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10224" y="5263323"/>
                <a:ext cx="262692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57" name="Ink 356"/>
              <p14:cNvContentPartPr/>
              <p14:nvPr/>
            </p14:nvContentPartPr>
            <p14:xfrm>
              <a:off x="7847064" y="4535043"/>
              <a:ext cx="680760" cy="19296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34464" y="4523163"/>
                <a:ext cx="70632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46824" y="133683"/>
              <a:ext cx="1047600" cy="696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784" y="125403"/>
                <a:ext cx="107496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814704" y="343203"/>
              <a:ext cx="1117080" cy="1026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1384" y="330603"/>
                <a:ext cx="113868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4969224" y="221883"/>
              <a:ext cx="1649880" cy="525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9144" y="206763"/>
                <a:ext cx="16732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5151024" y="948003"/>
              <a:ext cx="2218320" cy="6267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9144" y="931443"/>
                <a:ext cx="224208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6163344" y="1492683"/>
              <a:ext cx="91440" cy="5367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8944" y="1478283"/>
                <a:ext cx="1206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5367744" y="1183803"/>
              <a:ext cx="432360" cy="4118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7664" y="1169403"/>
                <a:ext cx="456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8" name="Ink 87"/>
              <p14:cNvContentPartPr/>
              <p14:nvPr/>
            </p14:nvContentPartPr>
            <p14:xfrm>
              <a:off x="5805144" y="1099203"/>
              <a:ext cx="3063600" cy="15148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92544" y="1087323"/>
                <a:ext cx="3090600" cy="15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6" name="Ink 95"/>
              <p14:cNvContentPartPr/>
              <p14:nvPr/>
            </p14:nvContentPartPr>
            <p14:xfrm>
              <a:off x="5368104" y="365523"/>
              <a:ext cx="854280" cy="41652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58384" y="350403"/>
                <a:ext cx="8780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0" name="Ink 99"/>
              <p14:cNvContentPartPr/>
              <p14:nvPr/>
            </p14:nvContentPartPr>
            <p14:xfrm>
              <a:off x="4151304" y="2416083"/>
              <a:ext cx="1300320" cy="7844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1944" y="2403843"/>
                <a:ext cx="132048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8" name="Ink 107"/>
              <p14:cNvContentPartPr/>
              <p14:nvPr/>
            </p14:nvContentPartPr>
            <p14:xfrm>
              <a:off x="3104064" y="2424723"/>
              <a:ext cx="5718600" cy="3023041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7504" y="2413923"/>
                <a:ext cx="5748480" cy="305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8" name="Ink 117"/>
              <p14:cNvContentPartPr/>
              <p14:nvPr/>
            </p14:nvContentPartPr>
            <p14:xfrm>
              <a:off x="6839784" y="1365603"/>
              <a:ext cx="482040" cy="1872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8624" y="1353723"/>
                <a:ext cx="499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9" name="Ink 118"/>
              <p14:cNvContentPartPr/>
              <p14:nvPr/>
            </p14:nvContentPartPr>
            <p14:xfrm>
              <a:off x="7221024" y="1754043"/>
              <a:ext cx="212760" cy="7092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08064" y="1741083"/>
                <a:ext cx="2340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0" name="Ink 119"/>
              <p14:cNvContentPartPr/>
              <p14:nvPr/>
            </p14:nvContentPartPr>
            <p14:xfrm>
              <a:off x="7278624" y="1747923"/>
              <a:ext cx="485640" cy="22032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4944" y="1734603"/>
                <a:ext cx="5083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1" name="Ink 120"/>
              <p14:cNvContentPartPr/>
              <p14:nvPr/>
            </p14:nvContentPartPr>
            <p14:xfrm>
              <a:off x="3653064" y="3418683"/>
              <a:ext cx="2077200" cy="49788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44064" y="3401043"/>
                <a:ext cx="21031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0" name="Ink 129"/>
              <p14:cNvContentPartPr/>
              <p14:nvPr/>
            </p14:nvContentPartPr>
            <p14:xfrm>
              <a:off x="7617024" y="3063363"/>
              <a:ext cx="89640" cy="99036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10184" y="3052203"/>
                <a:ext cx="11052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2" name="Ink 131"/>
              <p14:cNvContentPartPr/>
              <p14:nvPr/>
            </p14:nvContentPartPr>
            <p14:xfrm>
              <a:off x="7286544" y="3427683"/>
              <a:ext cx="1505160" cy="1944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78624" y="3413283"/>
                <a:ext cx="1528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6" name="Ink 135"/>
              <p14:cNvContentPartPr/>
              <p14:nvPr/>
            </p14:nvContentPartPr>
            <p14:xfrm>
              <a:off x="8598024" y="3292323"/>
              <a:ext cx="443520" cy="21060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85784" y="3284043"/>
                <a:ext cx="468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1" name="Ink 140"/>
              <p14:cNvContentPartPr/>
              <p14:nvPr/>
            </p14:nvContentPartPr>
            <p14:xfrm>
              <a:off x="7610184" y="3460083"/>
              <a:ext cx="93960" cy="80928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03344" y="3448923"/>
                <a:ext cx="11664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9" name="Ink 148"/>
              <p14:cNvContentPartPr/>
              <p14:nvPr/>
            </p14:nvContentPartPr>
            <p14:xfrm>
              <a:off x="7937784" y="2419323"/>
              <a:ext cx="968760" cy="19800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24824" y="2405283"/>
                <a:ext cx="9943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0" name="Ink 149"/>
              <p14:cNvContentPartPr/>
              <p14:nvPr/>
            </p14:nvContentPartPr>
            <p14:xfrm>
              <a:off x="7605864" y="2810643"/>
              <a:ext cx="357480" cy="22104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3624" y="2802003"/>
                <a:ext cx="3819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5" name="Ink 164"/>
              <p14:cNvContentPartPr/>
              <p14:nvPr/>
            </p14:nvContentPartPr>
            <p14:xfrm>
              <a:off x="1458864" y="1494843"/>
              <a:ext cx="1000800" cy="65232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45184" y="1482243"/>
                <a:ext cx="102780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7" name="Ink 186"/>
              <p14:cNvContentPartPr/>
              <p14:nvPr/>
            </p14:nvContentPartPr>
            <p14:xfrm>
              <a:off x="4233384" y="4173243"/>
              <a:ext cx="1323360" cy="49248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25824" y="4161003"/>
                <a:ext cx="13492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0" name="Ink 199"/>
              <p14:cNvContentPartPr/>
              <p14:nvPr/>
            </p14:nvContentPartPr>
            <p14:xfrm>
              <a:off x="952704" y="-47037"/>
              <a:ext cx="2003040" cy="119556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0104" y="-58197"/>
                <a:ext cx="2027880" cy="12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3" name="Ink 202"/>
              <p14:cNvContentPartPr/>
              <p14:nvPr/>
            </p14:nvContentPartPr>
            <p14:xfrm>
              <a:off x="550584" y="1107964"/>
              <a:ext cx="465120" cy="385596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3024" y="1101484"/>
                <a:ext cx="479160" cy="38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1" name="Ink 210"/>
              <p14:cNvContentPartPr/>
              <p14:nvPr/>
            </p14:nvContentPartPr>
            <p14:xfrm>
              <a:off x="785664" y="4842964"/>
              <a:ext cx="116280" cy="30564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7024" y="4835404"/>
                <a:ext cx="135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8" name="Ink 217"/>
              <p14:cNvContentPartPr/>
              <p14:nvPr/>
            </p14:nvContentPartPr>
            <p14:xfrm>
              <a:off x="3523824" y="4436043"/>
              <a:ext cx="708480" cy="31441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15544" y="4420865"/>
                <a:ext cx="731160" cy="53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9" name="Ink 218"/>
              <p14:cNvContentPartPr/>
              <p14:nvPr/>
            </p14:nvContentPartPr>
            <p14:xfrm>
              <a:off x="1527984" y="5321283"/>
              <a:ext cx="1447200" cy="341761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16104" y="5310479"/>
                <a:ext cx="1472040" cy="368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20" name="Ink 219"/>
              <p14:cNvContentPartPr/>
              <p14:nvPr/>
            </p14:nvContentPartPr>
            <p14:xfrm>
              <a:off x="1248264" y="5754363"/>
              <a:ext cx="219240" cy="224401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4944" y="5741396"/>
                <a:ext cx="246600" cy="251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31" name="Ink 230"/>
              <p14:cNvContentPartPr/>
              <p14:nvPr/>
            </p14:nvContentPartPr>
            <p14:xfrm>
              <a:off x="7692264" y="3457563"/>
              <a:ext cx="339120" cy="25740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84704" y="3448563"/>
                <a:ext cx="3592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2" name="Ink 231"/>
              <p14:cNvContentPartPr/>
              <p14:nvPr/>
            </p14:nvContentPartPr>
            <p14:xfrm>
              <a:off x="7974864" y="3628203"/>
              <a:ext cx="133200" cy="19332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65864" y="3619203"/>
                <a:ext cx="153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6" name="Ink 245"/>
              <p14:cNvContentPartPr/>
              <p14:nvPr/>
            </p14:nvContentPartPr>
            <p14:xfrm>
              <a:off x="7636464" y="4146603"/>
              <a:ext cx="93600" cy="9864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22424" y="4133643"/>
                <a:ext cx="1213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63" name="Ink 262"/>
              <p14:cNvContentPartPr/>
              <p14:nvPr/>
            </p14:nvContentPartPr>
            <p14:xfrm>
              <a:off x="3350664" y="5513644"/>
              <a:ext cx="875880" cy="75384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35904" y="5503924"/>
                <a:ext cx="89964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79" name="Ink 278"/>
              <p14:cNvContentPartPr/>
              <p14:nvPr/>
            </p14:nvContentPartPr>
            <p14:xfrm>
              <a:off x="5343624" y="5733843"/>
              <a:ext cx="2052000" cy="475321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3544" y="5720160"/>
                <a:ext cx="2069280" cy="50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99" name="Ink 298"/>
              <p14:cNvContentPartPr/>
              <p14:nvPr/>
            </p14:nvContentPartPr>
            <p14:xfrm>
              <a:off x="7481664" y="5672283"/>
              <a:ext cx="946800" cy="692041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72664" y="5656800"/>
                <a:ext cx="964080" cy="71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00" name="Ink 299"/>
              <p14:cNvContentPartPr/>
              <p14:nvPr/>
            </p14:nvContentPartPr>
            <p14:xfrm>
              <a:off x="4449024" y="5513883"/>
              <a:ext cx="1490400" cy="860161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36784" y="5500201"/>
                <a:ext cx="1516320" cy="888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04" name="Ink 303"/>
              <p14:cNvContentPartPr/>
              <p14:nvPr/>
            </p14:nvContentPartPr>
            <p14:xfrm>
              <a:off x="5845824" y="6382923"/>
              <a:ext cx="2426760" cy="429601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34304" y="6373200"/>
                <a:ext cx="2453760" cy="455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97" y="892403"/>
            <a:ext cx="7117401" cy="5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9" y="502312"/>
            <a:ext cx="3623371" cy="297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73" y="3615560"/>
            <a:ext cx="7376828" cy="3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46664" y="945123"/>
              <a:ext cx="1440000" cy="2113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0464" y="928923"/>
                <a:ext cx="1472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4545504" y="891123"/>
              <a:ext cx="1720080" cy="838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2544" y="873483"/>
                <a:ext cx="1748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553784" y="1019643"/>
              <a:ext cx="1599840" cy="1098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1904" y="1003443"/>
                <a:ext cx="16290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2765664" y="1691043"/>
              <a:ext cx="1541880" cy="1526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3064" y="1676643"/>
                <a:ext cx="1568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4516344" y="1638843"/>
              <a:ext cx="2073240" cy="932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8784" y="1625883"/>
                <a:ext cx="2091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" name="Ink 43"/>
              <p14:cNvContentPartPr/>
              <p14:nvPr/>
            </p14:nvContentPartPr>
            <p14:xfrm>
              <a:off x="4557384" y="1720563"/>
              <a:ext cx="1817280" cy="1008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46944" y="1704723"/>
                <a:ext cx="1842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3017304" y="2498523"/>
              <a:ext cx="1256760" cy="2019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3264" y="2482323"/>
                <a:ext cx="1287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2" name="Ink 61"/>
              <p14:cNvContentPartPr/>
              <p14:nvPr/>
            </p14:nvContentPartPr>
            <p14:xfrm>
              <a:off x="2952504" y="2882643"/>
              <a:ext cx="1350360" cy="17748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39184" y="2867883"/>
                <a:ext cx="1378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" name="Ink 81"/>
              <p14:cNvContentPartPr/>
              <p14:nvPr/>
            </p14:nvContentPartPr>
            <p14:xfrm>
              <a:off x="5144544" y="485763"/>
              <a:ext cx="417240" cy="25884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34104" y="471363"/>
                <a:ext cx="441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8" name="Ink 87"/>
              <p14:cNvContentPartPr/>
              <p14:nvPr/>
            </p14:nvContentPartPr>
            <p14:xfrm>
              <a:off x="4306824" y="63483"/>
              <a:ext cx="232920" cy="10490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6024" y="47643"/>
                <a:ext cx="25488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0" name="Ink 89"/>
              <p14:cNvContentPartPr/>
              <p14:nvPr/>
            </p14:nvContentPartPr>
            <p14:xfrm>
              <a:off x="1036224" y="90843"/>
              <a:ext cx="2801520" cy="71460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9304" y="75003"/>
                <a:ext cx="283356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7" name="Ink 96"/>
              <p14:cNvContentPartPr/>
              <p14:nvPr/>
            </p14:nvContentPartPr>
            <p14:xfrm>
              <a:off x="2623824" y="1235643"/>
              <a:ext cx="5323680" cy="360900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10504" y="1225923"/>
                <a:ext cx="5347800" cy="36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4" name="Ink 123"/>
              <p14:cNvContentPartPr/>
              <p14:nvPr/>
            </p14:nvContentPartPr>
            <p14:xfrm>
              <a:off x="4144104" y="3615603"/>
              <a:ext cx="1635120" cy="7884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36544" y="3601203"/>
                <a:ext cx="1657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8" name="Ink 137"/>
              <p14:cNvContentPartPr/>
              <p14:nvPr/>
            </p14:nvContentPartPr>
            <p14:xfrm>
              <a:off x="6619824" y="3196563"/>
              <a:ext cx="1725840" cy="87336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2184" y="3181803"/>
                <a:ext cx="1756440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3" name="Ink 152"/>
              <p14:cNvContentPartPr/>
              <p14:nvPr/>
            </p14:nvContentPartPr>
            <p14:xfrm>
              <a:off x="7293744" y="3615603"/>
              <a:ext cx="1220400" cy="4068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84024" y="3596163"/>
                <a:ext cx="124884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19544" y="192003"/>
              <a:ext cx="1708200" cy="146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0904" y="177963"/>
                <a:ext cx="1732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330344" y="315843"/>
              <a:ext cx="1494360" cy="39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0624" y="306123"/>
                <a:ext cx="1518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317024" y="730203"/>
              <a:ext cx="1725120" cy="190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0824" y="716163"/>
                <a:ext cx="1756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229704" y="150603"/>
              <a:ext cx="1773360" cy="83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8904" y="135843"/>
                <a:ext cx="1799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3203424" y="164643"/>
              <a:ext cx="1867680" cy="189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1904" y="150603"/>
                <a:ext cx="1896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3276144" y="675123"/>
              <a:ext cx="1667520" cy="88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5704" y="658923"/>
                <a:ext cx="1694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/>
              <p14:cNvContentPartPr/>
              <p14:nvPr/>
            </p14:nvContentPartPr>
            <p14:xfrm>
              <a:off x="3330144" y="725883"/>
              <a:ext cx="1795680" cy="2235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19704" y="708603"/>
                <a:ext cx="1823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1920024" y="482883"/>
              <a:ext cx="281880" cy="2055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5984" y="466683"/>
                <a:ext cx="3121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1" name="Ink 80"/>
              <p14:cNvContentPartPr/>
              <p14:nvPr/>
            </p14:nvContentPartPr>
            <p14:xfrm>
              <a:off x="572184" y="474243"/>
              <a:ext cx="716760" cy="32472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064" y="460563"/>
                <a:ext cx="7495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0" name="Ink 119"/>
              <p14:cNvContentPartPr/>
              <p14:nvPr/>
            </p14:nvContentPartPr>
            <p14:xfrm>
              <a:off x="7675344" y="357243"/>
              <a:ext cx="1116000" cy="3974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64544" y="339243"/>
                <a:ext cx="114480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1" name="Ink 120"/>
              <p14:cNvContentPartPr/>
              <p14:nvPr/>
            </p14:nvContentPartPr>
            <p14:xfrm>
              <a:off x="5072904" y="-62157"/>
              <a:ext cx="524520" cy="90792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1744" y="-70077"/>
                <a:ext cx="55368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" name="Ink 122"/>
              <p14:cNvContentPartPr/>
              <p14:nvPr/>
            </p14:nvContentPartPr>
            <p14:xfrm>
              <a:off x="7608744" y="1081563"/>
              <a:ext cx="1062000" cy="32724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9024" y="1063203"/>
                <a:ext cx="10904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" name="Ink 132"/>
              <p14:cNvContentPartPr/>
              <p14:nvPr/>
            </p14:nvContentPartPr>
            <p14:xfrm>
              <a:off x="2836944" y="453363"/>
              <a:ext cx="680400" cy="21096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4704" y="440403"/>
                <a:ext cx="7081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3" name="Ink 142"/>
              <p14:cNvContentPartPr/>
              <p14:nvPr/>
            </p14:nvContentPartPr>
            <p14:xfrm>
              <a:off x="1912464" y="5163"/>
              <a:ext cx="1383480" cy="157356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0224" y="-7797"/>
                <a:ext cx="140796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5" name="Ink 164"/>
              <p14:cNvContentPartPr/>
              <p14:nvPr/>
            </p14:nvContentPartPr>
            <p14:xfrm>
              <a:off x="2774304" y="2136723"/>
              <a:ext cx="1748880" cy="3384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62424" y="2125563"/>
                <a:ext cx="17780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9" name="Ink 188"/>
              <p14:cNvContentPartPr/>
              <p14:nvPr/>
            </p14:nvContentPartPr>
            <p14:xfrm>
              <a:off x="8026704" y="505563"/>
              <a:ext cx="808560" cy="34776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10504" y="491523"/>
                <a:ext cx="8402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4" name="Ink 193"/>
              <p14:cNvContentPartPr/>
              <p14:nvPr/>
            </p14:nvContentPartPr>
            <p14:xfrm>
              <a:off x="6434064" y="1185603"/>
              <a:ext cx="1038240" cy="40176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21104" y="1169403"/>
                <a:ext cx="1063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3" name="Ink 202"/>
              <p14:cNvContentPartPr/>
              <p14:nvPr/>
            </p14:nvContentPartPr>
            <p14:xfrm>
              <a:off x="5606064" y="2285403"/>
              <a:ext cx="2981520" cy="5040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97424" y="2273523"/>
                <a:ext cx="3007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6" name="Ink 275"/>
              <p14:cNvContentPartPr/>
              <p14:nvPr/>
            </p14:nvContentPartPr>
            <p14:xfrm>
              <a:off x="2323944" y="3885963"/>
              <a:ext cx="1789920" cy="4248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16384" y="3871203"/>
                <a:ext cx="1812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4" name="Ink 313"/>
              <p14:cNvContentPartPr/>
              <p14:nvPr/>
            </p14:nvContentPartPr>
            <p14:xfrm>
              <a:off x="4938624" y="3826923"/>
              <a:ext cx="2968560" cy="6084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32144" y="3812883"/>
                <a:ext cx="2989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8" name="Ink 327"/>
              <p14:cNvContentPartPr/>
              <p14:nvPr/>
            </p14:nvContentPartPr>
            <p14:xfrm>
              <a:off x="5809104" y="4164243"/>
              <a:ext cx="762840" cy="9252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01544" y="4147683"/>
                <a:ext cx="786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3" name="Ink 342"/>
              <p14:cNvContentPartPr/>
              <p14:nvPr/>
            </p14:nvContentPartPr>
            <p14:xfrm>
              <a:off x="4908384" y="3151563"/>
              <a:ext cx="261720" cy="130824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96504" y="3145443"/>
                <a:ext cx="27972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9" name="Ink 348"/>
              <p14:cNvContentPartPr/>
              <p14:nvPr/>
            </p14:nvContentPartPr>
            <p14:xfrm>
              <a:off x="7721424" y="3148323"/>
              <a:ext cx="255240" cy="1349280"/>
            </p14:xfrm>
          </p:contentPart>
        </mc:Choice>
        <mc:Fallback>
          <p:pic>
            <p:nvPicPr>
              <p:cNvPr id="349" name="Ink 34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14224" y="3141483"/>
                <a:ext cx="27432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4" name="Ink 353"/>
              <p14:cNvContentPartPr/>
              <p14:nvPr/>
            </p14:nvContentPartPr>
            <p14:xfrm>
              <a:off x="8111304" y="3387723"/>
              <a:ext cx="588240" cy="741240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98344" y="3376203"/>
                <a:ext cx="61380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5" name="Ink 354"/>
              <p14:cNvContentPartPr/>
              <p14:nvPr/>
            </p14:nvContentPartPr>
            <p14:xfrm>
              <a:off x="8019864" y="3749523"/>
              <a:ext cx="754560" cy="77400"/>
            </p14:xfrm>
          </p:contentPart>
        </mc:Choice>
        <mc:Fallback>
          <p:pic>
            <p:nvPicPr>
              <p:cNvPr id="355" name="Ink 35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12664" y="3733323"/>
                <a:ext cx="777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8" name="Ink 397"/>
              <p14:cNvContentPartPr/>
              <p14:nvPr/>
            </p14:nvContentPartPr>
            <p14:xfrm>
              <a:off x="2259504" y="5050563"/>
              <a:ext cx="3722040" cy="44640"/>
            </p14:xfrm>
          </p:contentPart>
        </mc:Choice>
        <mc:Fallback>
          <p:pic>
            <p:nvPicPr>
              <p:cNvPr id="398" name="Ink 39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1944" y="5044083"/>
                <a:ext cx="3745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3" name="Ink 432"/>
              <p14:cNvContentPartPr/>
              <p14:nvPr/>
            </p14:nvContentPartPr>
            <p14:xfrm>
              <a:off x="7550424" y="5003403"/>
              <a:ext cx="1209240" cy="73080"/>
            </p14:xfrm>
          </p:contentPart>
        </mc:Choice>
        <mc:Fallback>
          <p:pic>
            <p:nvPicPr>
              <p:cNvPr id="433" name="Ink 4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43224" y="4989723"/>
                <a:ext cx="12304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3" name="Ink 442"/>
              <p14:cNvContentPartPr/>
              <p14:nvPr/>
            </p14:nvContentPartPr>
            <p14:xfrm>
              <a:off x="6616224" y="5446203"/>
              <a:ext cx="2025360" cy="142560"/>
            </p14:xfrm>
          </p:contentPart>
        </mc:Choice>
        <mc:Fallback>
          <p:pic>
            <p:nvPicPr>
              <p:cNvPr id="443" name="Ink 44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07224" y="5433243"/>
                <a:ext cx="2044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63" name="Ink 462"/>
              <p14:cNvContentPartPr/>
              <p14:nvPr/>
            </p14:nvContentPartPr>
            <p14:xfrm>
              <a:off x="2222784" y="6033363"/>
              <a:ext cx="1947600" cy="124920"/>
            </p14:xfrm>
          </p:contentPart>
        </mc:Choice>
        <mc:Fallback>
          <p:pic>
            <p:nvPicPr>
              <p:cNvPr id="463" name="Ink 46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13784" y="6016083"/>
                <a:ext cx="1967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73" name="Ink 472"/>
              <p14:cNvContentPartPr/>
              <p14:nvPr/>
            </p14:nvContentPartPr>
            <p14:xfrm>
              <a:off x="1104624" y="313323"/>
              <a:ext cx="243000" cy="579240"/>
            </p14:xfrm>
          </p:contentPart>
        </mc:Choice>
        <mc:Fallback>
          <p:pic>
            <p:nvPicPr>
              <p:cNvPr id="473" name="Ink 47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8064" y="298563"/>
                <a:ext cx="27144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8" name="Ink 477"/>
              <p14:cNvContentPartPr/>
              <p14:nvPr/>
            </p14:nvContentPartPr>
            <p14:xfrm>
              <a:off x="981504" y="1652163"/>
              <a:ext cx="1622880" cy="668520"/>
            </p14:xfrm>
          </p:contentPart>
        </mc:Choice>
        <mc:Fallback>
          <p:pic>
            <p:nvPicPr>
              <p:cNvPr id="478" name="Ink 47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6744" y="1637403"/>
                <a:ext cx="164988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79" name="Ink 478"/>
              <p14:cNvContentPartPr/>
              <p14:nvPr/>
            </p14:nvContentPartPr>
            <p14:xfrm>
              <a:off x="916704" y="2410683"/>
              <a:ext cx="3979440" cy="1063080"/>
            </p14:xfrm>
          </p:contentPart>
        </mc:Choice>
        <mc:Fallback>
          <p:pic>
            <p:nvPicPr>
              <p:cNvPr id="479" name="Ink 47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06264" y="2403483"/>
                <a:ext cx="400176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84" name="Ink 483"/>
              <p14:cNvContentPartPr/>
              <p14:nvPr/>
            </p14:nvContentPartPr>
            <p14:xfrm>
              <a:off x="1263384" y="3819363"/>
              <a:ext cx="368280" cy="600120"/>
            </p14:xfrm>
          </p:contentPart>
        </mc:Choice>
        <mc:Fallback>
          <p:pic>
            <p:nvPicPr>
              <p:cNvPr id="484" name="Ink 48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48984" y="3805323"/>
                <a:ext cx="3963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88" name="Ink 487"/>
              <p14:cNvContentPartPr/>
              <p14:nvPr/>
            </p14:nvContentPartPr>
            <p14:xfrm>
              <a:off x="4042584" y="435363"/>
              <a:ext cx="390240" cy="827280"/>
            </p14:xfrm>
          </p:contentPart>
        </mc:Choice>
        <mc:Fallback>
          <p:pic>
            <p:nvPicPr>
              <p:cNvPr id="488" name="Ink 48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7104" y="418803"/>
                <a:ext cx="42084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89" name="Ink 488"/>
              <p14:cNvContentPartPr/>
              <p14:nvPr/>
            </p14:nvContentPartPr>
            <p14:xfrm>
              <a:off x="4523184" y="519963"/>
              <a:ext cx="3006360" cy="1035000"/>
            </p14:xfrm>
          </p:contentPart>
        </mc:Choice>
        <mc:Fallback>
          <p:pic>
            <p:nvPicPr>
              <p:cNvPr id="489" name="Ink 48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10224" y="506643"/>
                <a:ext cx="303156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4" name="Ink 493"/>
              <p14:cNvContentPartPr/>
              <p14:nvPr/>
            </p14:nvContentPartPr>
            <p14:xfrm>
              <a:off x="1176624" y="4417444"/>
              <a:ext cx="529200" cy="58320"/>
            </p14:xfrm>
          </p:contentPart>
        </mc:Choice>
        <mc:Fallback>
          <p:pic>
            <p:nvPicPr>
              <p:cNvPr id="494" name="Ink 49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67624" y="4404484"/>
                <a:ext cx="551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6" name="Ink 495"/>
              <p14:cNvContentPartPr/>
              <p14:nvPr/>
            </p14:nvContentPartPr>
            <p14:xfrm>
              <a:off x="1182744" y="4472524"/>
              <a:ext cx="533160" cy="124560"/>
            </p14:xfrm>
          </p:contentPart>
        </mc:Choice>
        <mc:Fallback>
          <p:pic>
            <p:nvPicPr>
              <p:cNvPr id="496" name="Ink 49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75184" y="4459564"/>
                <a:ext cx="553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1" name="Ink 510"/>
              <p14:cNvContentPartPr/>
              <p14:nvPr/>
            </p14:nvContentPartPr>
            <p14:xfrm>
              <a:off x="6449904" y="4568644"/>
              <a:ext cx="2496960" cy="1217880"/>
            </p14:xfrm>
          </p:contentPart>
        </mc:Choice>
        <mc:Fallback>
          <p:pic>
            <p:nvPicPr>
              <p:cNvPr id="511" name="Ink 51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40904" y="4558924"/>
                <a:ext cx="251604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4" name="Ink 533"/>
              <p14:cNvContentPartPr/>
              <p14:nvPr/>
            </p14:nvContentPartPr>
            <p14:xfrm>
              <a:off x="912384" y="2280484"/>
              <a:ext cx="632880" cy="51120"/>
            </p14:xfrm>
          </p:contentPart>
        </mc:Choice>
        <mc:Fallback>
          <p:pic>
            <p:nvPicPr>
              <p:cNvPr id="534" name="Ink 53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5904" y="2270044"/>
                <a:ext cx="649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6" name="Ink 535"/>
              <p14:cNvContentPartPr/>
              <p14:nvPr/>
            </p14:nvContentPartPr>
            <p14:xfrm>
              <a:off x="989064" y="2389204"/>
              <a:ext cx="614880" cy="46080"/>
            </p14:xfrm>
          </p:contentPart>
        </mc:Choice>
        <mc:Fallback>
          <p:pic>
            <p:nvPicPr>
              <p:cNvPr id="536" name="Ink 53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2224" y="2380924"/>
                <a:ext cx="632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9" name="Ink 538"/>
              <p14:cNvContentPartPr/>
              <p14:nvPr/>
            </p14:nvContentPartPr>
            <p14:xfrm>
              <a:off x="7951464" y="1207923"/>
              <a:ext cx="746280" cy="244080"/>
            </p14:xfrm>
          </p:contentPart>
        </mc:Choice>
        <mc:Fallback>
          <p:pic>
            <p:nvPicPr>
              <p:cNvPr id="539" name="Ink 53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938144" y="1192803"/>
                <a:ext cx="7747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0" name="Ink 539"/>
              <p14:cNvContentPartPr/>
              <p14:nvPr/>
            </p14:nvContentPartPr>
            <p14:xfrm>
              <a:off x="5892264" y="2382243"/>
              <a:ext cx="2158560" cy="388561"/>
            </p14:xfrm>
          </p:contentPart>
        </mc:Choice>
        <mc:Fallback>
          <p:pic>
            <p:nvPicPr>
              <p:cNvPr id="540" name="Ink 53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73187" y="2363157"/>
                <a:ext cx="2193474" cy="42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4" name="Ink 543"/>
              <p14:cNvContentPartPr/>
              <p14:nvPr/>
            </p14:nvContentPartPr>
            <p14:xfrm>
              <a:off x="855504" y="1685283"/>
              <a:ext cx="7143840" cy="4934281"/>
            </p14:xfrm>
          </p:contentPart>
        </mc:Choice>
        <mc:Fallback>
          <p:pic>
            <p:nvPicPr>
              <p:cNvPr id="544" name="Ink 54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2905" y="1671603"/>
                <a:ext cx="7168319" cy="4961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5" name="Ink 544"/>
              <p14:cNvContentPartPr/>
              <p14:nvPr/>
            </p14:nvContentPartPr>
            <p14:xfrm>
              <a:off x="2360304" y="4349764"/>
              <a:ext cx="1745280" cy="36360"/>
            </p14:xfrm>
          </p:contentPart>
        </mc:Choice>
        <mc:Fallback>
          <p:pic>
            <p:nvPicPr>
              <p:cNvPr id="545" name="Ink 54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53104" y="4338604"/>
                <a:ext cx="1764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46" name="Ink 545"/>
              <p14:cNvContentPartPr/>
              <p14:nvPr/>
            </p14:nvContentPartPr>
            <p14:xfrm>
              <a:off x="2367144" y="4327084"/>
              <a:ext cx="1795320" cy="78840"/>
            </p14:xfrm>
          </p:contentPart>
        </mc:Choice>
        <mc:Fallback>
          <p:pic>
            <p:nvPicPr>
              <p:cNvPr id="546" name="Ink 54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61024" y="4315204"/>
                <a:ext cx="1813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9" name="Ink 568"/>
              <p14:cNvContentPartPr/>
              <p14:nvPr/>
            </p14:nvContentPartPr>
            <p14:xfrm>
              <a:off x="1312344" y="2693643"/>
              <a:ext cx="3396600" cy="1576561"/>
            </p14:xfrm>
          </p:contentPart>
        </mc:Choice>
        <mc:Fallback>
          <p:pic>
            <p:nvPicPr>
              <p:cNvPr id="569" name="Ink 56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99025" y="2677442"/>
                <a:ext cx="3426117" cy="1609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70" name="Ink 569"/>
              <p14:cNvContentPartPr/>
              <p14:nvPr/>
            </p14:nvContentPartPr>
            <p14:xfrm>
              <a:off x="4470624" y="3864003"/>
              <a:ext cx="168480" cy="135121"/>
            </p14:xfrm>
          </p:contentPart>
        </mc:Choice>
        <mc:Fallback>
          <p:pic>
            <p:nvPicPr>
              <p:cNvPr id="570" name="Ink 56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63439" y="3849230"/>
                <a:ext cx="186442" cy="161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71" name="Ink 570"/>
              <p14:cNvContentPartPr/>
              <p14:nvPr/>
            </p14:nvContentPartPr>
            <p14:xfrm>
              <a:off x="6658704" y="4663203"/>
              <a:ext cx="2026080" cy="801121"/>
            </p14:xfrm>
          </p:contentPart>
        </mc:Choice>
        <mc:Fallback>
          <p:pic>
            <p:nvPicPr>
              <p:cNvPr id="571" name="Ink 57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46106" y="4652041"/>
                <a:ext cx="2052355" cy="829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83" name="Ink 582"/>
              <p14:cNvContentPartPr/>
              <p14:nvPr/>
            </p14:nvContentPartPr>
            <p14:xfrm>
              <a:off x="4356144" y="6495364"/>
              <a:ext cx="2358000" cy="158400"/>
            </p14:xfrm>
          </p:contentPart>
        </mc:Choice>
        <mc:Fallback>
          <p:pic>
            <p:nvPicPr>
              <p:cNvPr id="583" name="Ink 582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46784" y="6483124"/>
                <a:ext cx="2379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90" name="Ink 589"/>
              <p14:cNvContentPartPr/>
              <p14:nvPr/>
            </p14:nvContentPartPr>
            <p14:xfrm>
              <a:off x="4472424" y="5648523"/>
              <a:ext cx="1153440" cy="256081"/>
            </p14:xfrm>
          </p:contentPart>
        </mc:Choice>
        <mc:Fallback>
          <p:pic>
            <p:nvPicPr>
              <p:cNvPr id="590" name="Ink 58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63064" y="5639519"/>
                <a:ext cx="1169640" cy="275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91" name="Ink 590"/>
              <p14:cNvContentPartPr/>
              <p14:nvPr/>
            </p14:nvContentPartPr>
            <p14:xfrm>
              <a:off x="4030344" y="5997723"/>
              <a:ext cx="2475000" cy="856561"/>
            </p14:xfrm>
          </p:contentPart>
        </mc:Choice>
        <mc:Fallback>
          <p:pic>
            <p:nvPicPr>
              <p:cNvPr id="591" name="Ink 590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20264" y="5982961"/>
                <a:ext cx="2491200" cy="8835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40304" y="400803"/>
              <a:ext cx="1305720" cy="174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824" y="388923"/>
                <a:ext cx="1335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627344" y="1015683"/>
              <a:ext cx="1357560" cy="199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8704" y="1001643"/>
                <a:ext cx="13820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154104" y="365163"/>
              <a:ext cx="1072800" cy="2098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4024" y="349683"/>
                <a:ext cx="10980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3172824" y="984723"/>
              <a:ext cx="1123560" cy="2314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2024" y="968883"/>
                <a:ext cx="11502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4589784" y="354723"/>
              <a:ext cx="1244160" cy="1029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0424" y="339603"/>
                <a:ext cx="12704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4560624" y="491883"/>
              <a:ext cx="1260360" cy="648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2704" y="475683"/>
                <a:ext cx="12844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" name="Ink 38"/>
              <p14:cNvContentPartPr/>
              <p14:nvPr/>
            </p14:nvContentPartPr>
            <p14:xfrm>
              <a:off x="4494024" y="952323"/>
              <a:ext cx="1355040" cy="25920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984" y="937923"/>
                <a:ext cx="1384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5807304" y="398643"/>
              <a:ext cx="446040" cy="6598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96864" y="383883"/>
                <a:ext cx="47412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2170944" y="685923"/>
              <a:ext cx="284040" cy="2368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5824" y="671883"/>
                <a:ext cx="3074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" name="Ink 111"/>
              <p14:cNvContentPartPr/>
              <p14:nvPr/>
            </p14:nvContentPartPr>
            <p14:xfrm>
              <a:off x="2893464" y="93003"/>
              <a:ext cx="292320" cy="159228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81584" y="84363"/>
                <a:ext cx="317160" cy="16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6" name="Ink 125"/>
              <p14:cNvContentPartPr/>
              <p14:nvPr/>
            </p14:nvContentPartPr>
            <p14:xfrm>
              <a:off x="2031624" y="2202963"/>
              <a:ext cx="1441080" cy="7812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2264" y="2187843"/>
                <a:ext cx="1465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9" name="Ink 158"/>
              <p14:cNvContentPartPr/>
              <p14:nvPr/>
            </p14:nvContentPartPr>
            <p14:xfrm>
              <a:off x="3592224" y="143403"/>
              <a:ext cx="1789920" cy="9507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77824" y="129003"/>
                <a:ext cx="181620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4089024" y="2182803"/>
              <a:ext cx="2258280" cy="10260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8944" y="2168043"/>
                <a:ext cx="22831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1" name="Ink 210"/>
              <p14:cNvContentPartPr/>
              <p14:nvPr/>
            </p14:nvContentPartPr>
            <p14:xfrm>
              <a:off x="1421784" y="380283"/>
              <a:ext cx="240840" cy="931259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1704" y="373083"/>
                <a:ext cx="262440" cy="94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1" name="Ink 230"/>
              <p14:cNvContentPartPr/>
              <p14:nvPr/>
            </p14:nvContentPartPr>
            <p14:xfrm>
              <a:off x="2198664" y="153843"/>
              <a:ext cx="272160" cy="19908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064" y="140163"/>
                <a:ext cx="2984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1" name="Ink 260"/>
              <p14:cNvContentPartPr/>
              <p14:nvPr/>
            </p14:nvContentPartPr>
            <p14:xfrm>
              <a:off x="2152944" y="3461163"/>
              <a:ext cx="2851920" cy="795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42144" y="3451083"/>
                <a:ext cx="2877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7" name="Ink 296"/>
              <p14:cNvContentPartPr/>
              <p14:nvPr/>
            </p14:nvContentPartPr>
            <p14:xfrm>
              <a:off x="219744" y="1033323"/>
              <a:ext cx="7873200" cy="586584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6064" y="1026483"/>
                <a:ext cx="7903440" cy="58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4" name="Ink 313"/>
              <p14:cNvContentPartPr/>
              <p14:nvPr/>
            </p14:nvContentPartPr>
            <p14:xfrm>
              <a:off x="1170144" y="1239963"/>
              <a:ext cx="1315080" cy="83628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61144" y="1223763"/>
                <a:ext cx="133560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6" name="Ink 335"/>
              <p14:cNvContentPartPr/>
              <p14:nvPr/>
            </p14:nvContentPartPr>
            <p14:xfrm>
              <a:off x="4188744" y="1987323"/>
              <a:ext cx="3978720" cy="1468019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76144" y="1974724"/>
                <a:ext cx="4010400" cy="1495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9" name="Ink 338"/>
              <p14:cNvContentPartPr/>
              <p14:nvPr/>
            </p14:nvContentPartPr>
            <p14:xfrm>
              <a:off x="2411784" y="4726862"/>
              <a:ext cx="3224160" cy="41760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664" y="4712462"/>
                <a:ext cx="32468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84" name="Ink 383"/>
              <p14:cNvContentPartPr/>
              <p14:nvPr/>
            </p14:nvContentPartPr>
            <p14:xfrm>
              <a:off x="6190704" y="4186563"/>
              <a:ext cx="2332080" cy="856019"/>
            </p14:xfrm>
          </p:contentPart>
        </mc:Choice>
        <mc:Fallback>
          <p:pic>
            <p:nvPicPr>
              <p:cNvPr id="384" name="Ink 38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75944" y="4170724"/>
                <a:ext cx="2360520" cy="88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02" name="Ink 401"/>
              <p14:cNvContentPartPr/>
              <p14:nvPr/>
            </p14:nvContentPartPr>
            <p14:xfrm>
              <a:off x="7362504" y="3255603"/>
              <a:ext cx="252000" cy="32339"/>
            </p14:xfrm>
          </p:contentPart>
        </mc:Choice>
        <mc:Fallback>
          <p:pic>
            <p:nvPicPr>
              <p:cNvPr id="402" name="Ink 4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55304" y="3240511"/>
                <a:ext cx="274320" cy="61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4" name="Ink 403"/>
              <p14:cNvContentPartPr/>
              <p14:nvPr/>
            </p14:nvContentPartPr>
            <p14:xfrm>
              <a:off x="6007464" y="2866742"/>
              <a:ext cx="2288520" cy="1223280"/>
            </p14:xfrm>
          </p:contentPart>
        </mc:Choice>
        <mc:Fallback>
          <p:pic>
            <p:nvPicPr>
              <p:cNvPr id="404" name="Ink 40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97024" y="2855942"/>
                <a:ext cx="231012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06" name="Ink 405"/>
              <p14:cNvContentPartPr/>
              <p14:nvPr/>
            </p14:nvContentPartPr>
            <p14:xfrm>
              <a:off x="6236784" y="3399603"/>
              <a:ext cx="1567440" cy="479819"/>
            </p14:xfrm>
          </p:contentPart>
        </mc:Choice>
        <mc:Fallback>
          <p:pic>
            <p:nvPicPr>
              <p:cNvPr id="406" name="Ink 40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2024" y="3385925"/>
                <a:ext cx="1596960" cy="502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07" name="Ink 406"/>
              <p14:cNvContentPartPr/>
              <p14:nvPr/>
            </p14:nvContentPartPr>
            <p14:xfrm>
              <a:off x="744624" y="3963662"/>
              <a:ext cx="3030480" cy="1321920"/>
            </p14:xfrm>
          </p:contentPart>
        </mc:Choice>
        <mc:Fallback>
          <p:pic>
            <p:nvPicPr>
              <p:cNvPr id="407" name="Ink 40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5264" y="3954662"/>
                <a:ext cx="304488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0" name="Ink 409"/>
              <p14:cNvContentPartPr/>
              <p14:nvPr/>
            </p14:nvContentPartPr>
            <p14:xfrm>
              <a:off x="4337784" y="3695163"/>
              <a:ext cx="337680" cy="434099"/>
            </p14:xfrm>
          </p:contentPart>
        </mc:Choice>
        <mc:Fallback>
          <p:pic>
            <p:nvPicPr>
              <p:cNvPr id="410" name="Ink 40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23384" y="3684005"/>
                <a:ext cx="367200" cy="46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2" name="Ink 411"/>
              <p14:cNvContentPartPr/>
              <p14:nvPr/>
            </p14:nvContentPartPr>
            <p14:xfrm>
              <a:off x="946224" y="3966902"/>
              <a:ext cx="4847400" cy="1338480"/>
            </p14:xfrm>
          </p:contentPart>
        </mc:Choice>
        <mc:Fallback>
          <p:pic>
            <p:nvPicPr>
              <p:cNvPr id="412" name="Ink 41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3624" y="3954302"/>
                <a:ext cx="4872600" cy="13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5" name="Ink 414"/>
              <p14:cNvContentPartPr/>
              <p14:nvPr/>
            </p14:nvContentPartPr>
            <p14:xfrm>
              <a:off x="891504" y="3653702"/>
              <a:ext cx="547920" cy="37440"/>
            </p14:xfrm>
          </p:contentPart>
        </mc:Choice>
        <mc:Fallback>
          <p:pic>
            <p:nvPicPr>
              <p:cNvPr id="415" name="Ink 41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4664" y="3642542"/>
                <a:ext cx="567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6" name="Ink 415"/>
              <p14:cNvContentPartPr/>
              <p14:nvPr/>
            </p14:nvContentPartPr>
            <p14:xfrm>
              <a:off x="876024" y="3737222"/>
              <a:ext cx="568800" cy="14400"/>
            </p14:xfrm>
          </p:contentPart>
        </mc:Choice>
        <mc:Fallback>
          <p:pic>
            <p:nvPicPr>
              <p:cNvPr id="416" name="Ink 41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8824" y="3726062"/>
                <a:ext cx="587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8" name="Ink 417"/>
              <p14:cNvContentPartPr/>
              <p14:nvPr/>
            </p14:nvContentPartPr>
            <p14:xfrm>
              <a:off x="1455984" y="648422"/>
              <a:ext cx="1800" cy="0"/>
            </p14:xfrm>
          </p:contentPart>
        </mc:Choice>
        <mc:Fallback>
          <p:pic>
            <p:nvPicPr>
              <p:cNvPr id="418" name="Ink 41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0" y="0"/>
                <a:ext cx="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1" name="Ink 440"/>
              <p14:cNvContentPartPr/>
              <p14:nvPr/>
            </p14:nvContentPartPr>
            <p14:xfrm>
              <a:off x="5457024" y="3899283"/>
              <a:ext cx="7200" cy="55379"/>
            </p14:xfrm>
          </p:contentPart>
        </mc:Choice>
        <mc:Fallback>
          <p:pic>
            <p:nvPicPr>
              <p:cNvPr id="441" name="Ink 44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46944" y="3889214"/>
                <a:ext cx="28800" cy="7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8" name="Ink 467"/>
              <p14:cNvContentPartPr/>
              <p14:nvPr/>
            </p14:nvContentPartPr>
            <p14:xfrm>
              <a:off x="6620184" y="6263492"/>
              <a:ext cx="879120" cy="31680"/>
            </p14:xfrm>
          </p:contentPart>
        </mc:Choice>
        <mc:Fallback>
          <p:pic>
            <p:nvPicPr>
              <p:cNvPr id="468" name="Ink 46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08664" y="6246932"/>
                <a:ext cx="902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6" name="Ink 475"/>
              <p14:cNvContentPartPr/>
              <p14:nvPr/>
            </p14:nvContentPartPr>
            <p14:xfrm>
              <a:off x="6762744" y="5855163"/>
              <a:ext cx="474120" cy="897209"/>
            </p14:xfrm>
          </p:contentPart>
        </mc:Choice>
        <mc:Fallback>
          <p:pic>
            <p:nvPicPr>
              <p:cNvPr id="476" name="Ink 47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50864" y="5844362"/>
                <a:ext cx="500040" cy="9202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482624" y="85443"/>
              <a:ext cx="6279480" cy="974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304" y="74643"/>
                <a:ext cx="630612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2640024" y="527523"/>
              <a:ext cx="1988640" cy="295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1744" y="507363"/>
                <a:ext cx="2015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5833224" y="605643"/>
              <a:ext cx="2270160" cy="363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5664" y="589083"/>
                <a:ext cx="2292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5741064" y="1797963"/>
              <a:ext cx="2545200" cy="10008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3504" y="1783923"/>
                <a:ext cx="2567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3860064" y="688803"/>
              <a:ext cx="4989240" cy="170748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8184" y="672603"/>
                <a:ext cx="5018040" cy="17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42024" y="64203"/>
              <a:ext cx="8061480" cy="6767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64" y="53403"/>
                <a:ext cx="8088840" cy="67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559944" y="359043"/>
              <a:ext cx="3730680" cy="80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384" y="345363"/>
                <a:ext cx="3752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8" name="Ink 177"/>
              <p14:cNvContentPartPr/>
              <p14:nvPr/>
            </p14:nvContentPartPr>
            <p14:xfrm>
              <a:off x="423504" y="1723443"/>
              <a:ext cx="1814400" cy="112968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824" y="1711563"/>
                <a:ext cx="184140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9" name="Ink 218"/>
              <p14:cNvContentPartPr/>
              <p14:nvPr/>
            </p14:nvContentPartPr>
            <p14:xfrm>
              <a:off x="6402744" y="3010443"/>
              <a:ext cx="2060640" cy="89820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0504" y="2996403"/>
                <a:ext cx="209088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1" name="Ink 320"/>
              <p14:cNvContentPartPr/>
              <p14:nvPr/>
            </p14:nvContentPartPr>
            <p14:xfrm>
              <a:off x="3427344" y="3842043"/>
              <a:ext cx="2721240" cy="5328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9424" y="3831963"/>
                <a:ext cx="274068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4304" y="91563"/>
              <a:ext cx="7369200" cy="551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544" y="80763"/>
                <a:ext cx="7404480" cy="55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2" name="Ink 161"/>
              <p14:cNvContentPartPr/>
              <p14:nvPr/>
            </p14:nvContentPartPr>
            <p14:xfrm>
              <a:off x="3330144" y="2510763"/>
              <a:ext cx="974160" cy="3276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3304" y="2497803"/>
                <a:ext cx="995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3" name="Ink 162"/>
              <p14:cNvContentPartPr/>
              <p14:nvPr/>
            </p14:nvContentPartPr>
            <p14:xfrm>
              <a:off x="3365064" y="2606163"/>
              <a:ext cx="993960" cy="2628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7144" y="2592483"/>
                <a:ext cx="1015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9" name="Ink 198"/>
              <p14:cNvContentPartPr/>
              <p14:nvPr/>
            </p14:nvContentPartPr>
            <p14:xfrm>
              <a:off x="2733264" y="4191963"/>
              <a:ext cx="72720" cy="195048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9584" y="4180083"/>
                <a:ext cx="104040" cy="19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2" name="Ink 201"/>
              <p14:cNvContentPartPr/>
              <p14:nvPr/>
            </p14:nvContentPartPr>
            <p14:xfrm>
              <a:off x="2144304" y="5942643"/>
              <a:ext cx="4489200" cy="6444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7104" y="5928603"/>
                <a:ext cx="4507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0" name="Ink 209"/>
              <p14:cNvContentPartPr/>
              <p14:nvPr/>
            </p14:nvContentPartPr>
            <p14:xfrm>
              <a:off x="2375424" y="4075683"/>
              <a:ext cx="386640" cy="35712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2104" y="4065243"/>
                <a:ext cx="4132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3" name="Ink 212"/>
              <p14:cNvContentPartPr/>
              <p14:nvPr/>
            </p14:nvContentPartPr>
            <p14:xfrm>
              <a:off x="3654144" y="5490843"/>
              <a:ext cx="387000" cy="28584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46584" y="5481843"/>
                <a:ext cx="4053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3" name="Ink 232"/>
              <p14:cNvContentPartPr/>
              <p14:nvPr/>
            </p14:nvContentPartPr>
            <p14:xfrm>
              <a:off x="4366224" y="4133643"/>
              <a:ext cx="788760" cy="157356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60464" y="4127883"/>
                <a:ext cx="81504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7" name="Ink 236"/>
              <p14:cNvContentPartPr/>
              <p14:nvPr/>
            </p14:nvContentPartPr>
            <p14:xfrm>
              <a:off x="2779704" y="5524683"/>
              <a:ext cx="2199960" cy="42912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73584" y="5509203"/>
                <a:ext cx="222120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9" name="Ink 258"/>
              <p14:cNvContentPartPr/>
              <p14:nvPr/>
            </p14:nvContentPartPr>
            <p14:xfrm>
              <a:off x="4701384" y="4815123"/>
              <a:ext cx="352800" cy="85392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1664" y="4802163"/>
                <a:ext cx="37584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4" name="Ink 263"/>
              <p14:cNvContentPartPr/>
              <p14:nvPr/>
            </p14:nvContentPartPr>
            <p14:xfrm>
              <a:off x="6563304" y="5949483"/>
              <a:ext cx="280440" cy="23076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47464" y="5935803"/>
                <a:ext cx="3128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1" name="Ink 270"/>
              <p14:cNvContentPartPr/>
              <p14:nvPr/>
            </p14:nvContentPartPr>
            <p14:xfrm>
              <a:off x="2811384" y="4102683"/>
              <a:ext cx="3616920" cy="181260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3104" y="4095843"/>
                <a:ext cx="3634920" cy="18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1" name="Ink 280"/>
              <p14:cNvContentPartPr/>
              <p14:nvPr/>
            </p14:nvContentPartPr>
            <p14:xfrm>
              <a:off x="4040064" y="4465923"/>
              <a:ext cx="827280" cy="164052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2864" y="4459803"/>
                <a:ext cx="846720" cy="16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3" name="Ink 282"/>
              <p14:cNvContentPartPr/>
              <p14:nvPr/>
            </p14:nvContentPartPr>
            <p14:xfrm>
              <a:off x="3542184" y="5759043"/>
              <a:ext cx="360" cy="36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3464" y="574032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4" name="Ink 283"/>
              <p14:cNvContentPartPr/>
              <p14:nvPr/>
            </p14:nvContentPartPr>
            <p14:xfrm>
              <a:off x="4959504" y="4167123"/>
              <a:ext cx="743760" cy="149040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2304" y="4159923"/>
                <a:ext cx="76464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9" name="Ink 288"/>
              <p14:cNvContentPartPr/>
              <p14:nvPr/>
            </p14:nvContentPartPr>
            <p14:xfrm>
              <a:off x="5013144" y="3065883"/>
              <a:ext cx="2125080" cy="87948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05224" y="3055803"/>
                <a:ext cx="2143800" cy="8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21064" y="123603"/>
              <a:ext cx="7234200" cy="2999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5224" y="107763"/>
                <a:ext cx="7266240" cy="30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4" name="Ink 203"/>
              <p14:cNvContentPartPr/>
              <p14:nvPr/>
            </p14:nvContentPartPr>
            <p14:xfrm>
              <a:off x="7314264" y="554883"/>
              <a:ext cx="1153080" cy="8244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7064" y="540123"/>
                <a:ext cx="1174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2" name="Ink 211"/>
              <p14:cNvContentPartPr/>
              <p14:nvPr/>
            </p14:nvContentPartPr>
            <p14:xfrm>
              <a:off x="1926144" y="1802643"/>
              <a:ext cx="3201480" cy="84996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6424" y="1789323"/>
                <a:ext cx="322488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1" name="Ink 230"/>
              <p14:cNvContentPartPr/>
              <p14:nvPr/>
            </p14:nvContentPartPr>
            <p14:xfrm>
              <a:off x="230904" y="2268123"/>
              <a:ext cx="1508040" cy="188028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504" y="2258043"/>
                <a:ext cx="1523520" cy="18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2" name="Ink 231"/>
              <p14:cNvContentPartPr/>
              <p14:nvPr/>
            </p14:nvContentPartPr>
            <p14:xfrm>
              <a:off x="147024" y="3932763"/>
              <a:ext cx="241560" cy="41328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184" y="3925563"/>
                <a:ext cx="2559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3" name="Ink 232"/>
              <p14:cNvContentPartPr/>
              <p14:nvPr/>
            </p14:nvContentPartPr>
            <p14:xfrm>
              <a:off x="5271984" y="4070643"/>
              <a:ext cx="155880" cy="31788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8304" y="4057683"/>
                <a:ext cx="177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6" name="Ink 255"/>
              <p14:cNvContentPartPr/>
              <p14:nvPr/>
            </p14:nvContentPartPr>
            <p14:xfrm>
              <a:off x="3009744" y="5434683"/>
              <a:ext cx="1153080" cy="7848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2184" y="5421723"/>
                <a:ext cx="1173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1" name="Ink 260"/>
              <p14:cNvContentPartPr/>
              <p14:nvPr/>
            </p14:nvContentPartPr>
            <p14:xfrm>
              <a:off x="3366144" y="3562683"/>
              <a:ext cx="2631960" cy="127008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7504" y="3545043"/>
                <a:ext cx="2658240" cy="12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4" name="Ink 273"/>
              <p14:cNvContentPartPr/>
              <p14:nvPr/>
            </p14:nvContentPartPr>
            <p14:xfrm>
              <a:off x="627624" y="3229683"/>
              <a:ext cx="8314920" cy="3604680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744" y="3218883"/>
                <a:ext cx="8339760" cy="36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4" name="Ink 353"/>
              <p14:cNvContentPartPr/>
              <p14:nvPr/>
            </p14:nvContentPartPr>
            <p14:xfrm>
              <a:off x="7792344" y="5989803"/>
              <a:ext cx="366840" cy="407880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82264" y="5976123"/>
                <a:ext cx="392760" cy="4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657864" y="389283"/>
              <a:ext cx="4520520" cy="1512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664" y="374163"/>
                <a:ext cx="45349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619704" y="40803"/>
              <a:ext cx="7573320" cy="66999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944" y="27123"/>
                <a:ext cx="7595640" cy="67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2" name="Ink 81"/>
              <p14:cNvContentPartPr/>
              <p14:nvPr/>
            </p14:nvContentPartPr>
            <p14:xfrm>
              <a:off x="4283424" y="2017923"/>
              <a:ext cx="4680" cy="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4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6" name="Ink 215"/>
              <p14:cNvContentPartPr/>
              <p14:nvPr/>
            </p14:nvContentPartPr>
            <p14:xfrm>
              <a:off x="6275304" y="2037723"/>
              <a:ext cx="1302120" cy="14292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8104" y="2029803"/>
                <a:ext cx="1319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9" name="Ink 268"/>
              <p14:cNvContentPartPr/>
              <p14:nvPr/>
            </p14:nvContentPartPr>
            <p14:xfrm>
              <a:off x="5940504" y="3062643"/>
              <a:ext cx="325080" cy="93132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30784" y="3049683"/>
                <a:ext cx="34344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1" name="Ink 270"/>
              <p14:cNvContentPartPr/>
              <p14:nvPr/>
            </p14:nvContentPartPr>
            <p14:xfrm>
              <a:off x="7017624" y="2301603"/>
              <a:ext cx="1079280" cy="91656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0424" y="2287563"/>
                <a:ext cx="110160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6" name="Ink 285"/>
              <p14:cNvContentPartPr/>
              <p14:nvPr/>
            </p14:nvContentPartPr>
            <p14:xfrm>
              <a:off x="5467464" y="3295203"/>
              <a:ext cx="2887200" cy="183348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4144" y="3285123"/>
                <a:ext cx="2913840" cy="18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4" name="Ink 293"/>
              <p14:cNvContentPartPr/>
              <p14:nvPr/>
            </p14:nvContentPartPr>
            <p14:xfrm>
              <a:off x="1734264" y="5126163"/>
              <a:ext cx="1862640" cy="1548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25624" y="5111763"/>
                <a:ext cx="1885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4" name="Ink 323"/>
              <p14:cNvContentPartPr/>
              <p14:nvPr/>
            </p14:nvContentPartPr>
            <p14:xfrm>
              <a:off x="6217704" y="4719723"/>
              <a:ext cx="2140920" cy="49968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04384" y="4701723"/>
                <a:ext cx="21722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8" name="Ink 327"/>
              <p14:cNvContentPartPr/>
              <p14:nvPr/>
            </p14:nvContentPartPr>
            <p14:xfrm>
              <a:off x="3597624" y="5749323"/>
              <a:ext cx="2550960" cy="4716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85384" y="5737083"/>
                <a:ext cx="2577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0" name="Ink 349"/>
              <p14:cNvContentPartPr/>
              <p14:nvPr/>
            </p14:nvContentPartPr>
            <p14:xfrm>
              <a:off x="2883384" y="6158283"/>
              <a:ext cx="1111320" cy="3492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3304" y="6142083"/>
                <a:ext cx="1137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3" name="Ink 382"/>
              <p14:cNvContentPartPr/>
              <p14:nvPr/>
            </p14:nvContentPartPr>
            <p14:xfrm>
              <a:off x="7030224" y="5360523"/>
              <a:ext cx="1098360" cy="683640"/>
            </p14:xfrm>
          </p:contentPart>
        </mc:Choice>
        <mc:Fallback>
          <p:pic>
            <p:nvPicPr>
              <p:cNvPr id="383" name="Ink 3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16184" y="5346123"/>
                <a:ext cx="1126800" cy="7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2018-10-18T20:18:47Z</dcterms:modified>
</cp:coreProperties>
</file>