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34:23.7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55D66C-0399-48EB-AA35-D726A749095C}" emma:medium="tactile" emma:mode="ink">
          <msink:context xmlns:msink="http://schemas.microsoft.com/ink/2010/main" type="writingRegion" rotatedBoundingBox="5903,758 22427,402 22821,18668 6297,19025"/>
        </emma:interpretation>
      </emma:emma>
    </inkml:annotationXML>
    <inkml:traceGroup>
      <inkml:annotationXML>
        <emma:emma xmlns:emma="http://www.w3.org/2003/04/emma" version="1.0">
          <emma:interpretation id="{D5633AA9-1B0B-434D-9BE0-4584D92B0382}" emma:medium="tactile" emma:mode="ink">
            <msink:context xmlns:msink="http://schemas.microsoft.com/ink/2010/main" type="paragraph" rotatedBoundingBox="9214,715 13520,495 13568,1438 9262,16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91C73E5-0003-4B38-B68A-E22E59688BB7}" emma:medium="tactile" emma:mode="ink">
              <msink:context xmlns:msink="http://schemas.microsoft.com/ink/2010/main" type="line" rotatedBoundingBox="9214,715 13520,495 13568,1438 9262,1657"/>
            </emma:interpretation>
          </emma:emma>
        </inkml:annotationXML>
        <inkml:traceGroup>
          <inkml:annotationXML>
            <emma:emma xmlns:emma="http://www.w3.org/2003/04/emma" version="1.0">
              <emma:interpretation id="{2485A16B-AE29-4DE9-A533-123EE0265D95}" emma:medium="tactile" emma:mode="ink">
                <msink:context xmlns:msink="http://schemas.microsoft.com/ink/2010/main" type="inkWord" rotatedBoundingBox="9214,715 13520,495 13568,1438 9262,1657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516-893 320 0,'-8'-31'120'0,"8"31"-96"0,0-7-4 0,-4 7 68 16,4 4-52-16,-8-1-20 16,4 11-16-16,-7 10 96 15,7-3-52-15,-12 6 8 16,1-6-32-16,-16 0 60 15,12-4-48-15,-5 7 32 16,5-10-36-16,0 3 16 16,7-3-24-16,0-4 8 15,5 4-16-15,7-1-24 16,7 1 4-16,9-3 12 16,3 9 0-16,8-3 52 15,4 1-32-15,8-8-212 16,-8 0 100-16</inkml:trace>
          <inkml:trace contextRef="#ctx0" brushRef="#br0" timeOffset="-2209.8107">-112-122 384 0,'0'0'140'0,"0"0"-108"0,0 0-8 16,4 0 84 0,-4 3-64-16,0-3 52 15,0 0-56-15,0 0 24 16,12 4-36-16,-8-4 28 16,0 3-32-16,-4-3 20 15,7 0-24-15,-7-3 36 16,4-1-32-16,-4-2 12 15,0 2-20-15,0-6 20 16,4 3-24-16,-4-7 4 16,4 7-8-16,-4-3-8 15,0 3 4-15,-4-3 20 16,0 3-12-16,-7-3 4 0,11 3-8 0,-12-4-32 16,0 8 12-16,-3-1 12 15,3 4 4-15,-7 0 8 16,4 4-8-16,-9-1-28 15,1 8 12-15,0-4 12 16,0 3 4-16,-4 0-28 16,3 4 12-16,-7-4 12 15,12 4 4-15,0 0-4 16,11 0 4-16,0 3-16 16,12 0 8-16,-4 0 28 15,12-3-12-15,3 0 4 16,4-1-8-16,9-6 20 15,-9 4-16-15,8-11 24 16,0 0-24-16,0-4-4 16,0 1-4-16,-3-8 12 15,3 5-8-15,-8-8 24 16,0 7-20-16,1-7-20 16,-5 4 0-16,-7 3 12 15,4-3 0-15,-12-1-4 16,3 8 4-16,-3-4-32 15,0 7 16-15,-3-3-4 16,3 6 8-16,-8-3-20 16,8 7 16-16,0 0 24 15,0 3-8-15,4 0 28 0,0 4-20 16,-1-3-12-16,1 2-4 16,0-2 12-16,0-1-4 0,0-3 24 15,4 0-16-15,3-7 40 16,5 0-28-16,3-7-244 15,0 3 120-15,20-3-560 16,-4 4 368-16</inkml:trace>
          <inkml:trace contextRef="#ctx0" brushRef="#br0" timeOffset="-1157.7028">3752-487 476 0,'-4'-17'176'0,"4"17"-136"0,-8-17-12 16,4 7 76-1,1 6-64-15,-9-6 52 16,0 3-52-16,-3-3 16 16,3 6-36-16,1-10 16 15,3 11-20-15,-4-11 44 16,8 11-32-16,-3-11 12 16,3 11-24-16,-4-4 20 0,8 3-24 0,-8 1 4 15,1 3-8-15,-5 7 20 16,8 6-16-16,-4 18 4 15,1 4-8-15,-5 13 12 16,12 4-12-16,-8-1-4 16,8-3 0-16,0-10 4 15,0-3-4-15,0-11 24 16,8-7-16-16,-8-10 40 16,0 0-28-16,0-7 4 15,4-7-16-15,0-7 0 16,0 4-4-16,3-11 12 15,1 4-12-15,4-4-40 16,11 7 20-16,4 8-32 16,0-1 24-16,8 14 0 15,0 6 12-15,0 8-20 16,3 0 16-16,-11-1 12 16,0 4 4-16,-11-3 16 15,-4-4-12-15,-20-3 68 16,-4-4-44-16,-15-6-12 15,0 3-12-15,-16-11 8 16,9 4-8-16,-1-14 4 16,8 4-4-16,3-4-52 15,9 4 28-15,3 0-200 16,5-1 120-16,7 4-408 16,3 4 280-16</inkml:trace>
          <inkml:trace contextRef="#ctx0" brushRef="#br0" timeOffset="373.4418">535-673 312 0,'-8'-6'112'0,"8"6"-84"0,4-7-12 0,-4 3 144 16,8 8-92-16,-4-4 68 15,0 0-76-15,-1 0 20 16,5 7-48-16,0-4 8 16,4 4-24-16,3 0 44 15,1 0-32-15,11 0 12 16,7-7-24-16,32 0 28 16,0 0-28-16,42-7-4 15,-3 7-8-15,42-11-4 16,-4 11 0-16,32-3 8 15,-13 6-4-15,12-3 32 16,-27 7-20-16,4-10-4 16,-19 6-8-16,-4-3 4 15,-20 0-4-15,-11 0 8 16,-24 0-8-16,-22 0 52 16,-5 0-32-16,-26 0-72 15,3 0 24-15,-19-7-360 16,7 7 208-16</inkml:trace>
        </inkml:traceGroup>
        <inkml:traceGroup>
          <inkml:annotationXML>
            <emma:emma xmlns:emma="http://www.w3.org/2003/04/emma" version="1.0">
              <emma:interpretation id="{B9262726-4C0F-49AB-9AA7-A5F6E2B7A668}" emma:medium="tactile" emma:mode="ink">
                <msink:context xmlns:msink="http://schemas.microsoft.com/ink/2010/main" type="inkWord" rotatedBoundingBox="12327,747 12640,731 12652,977 12340,99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81.0841">2691-834 612 0,'-19'-14'228'0,"19"14"-180"0,0 0-12 16,11-3 0 0,-3 3-28-16,12 0 24 15,7 6-20-15,7 12 48 16,-3-5-32-16,8 8-24 16,-4 0-4-16,0 6 8 15,0-10-4-15,-12 1 76 16,0 2-44-16,-23-3 100 15,0-3-76-15,-35 3-36 0,0 8-20 0</inkml:trace>
        </inkml:traceGroup>
      </inkml:traceGroup>
    </inkml:traceGroup>
    <inkml:traceGroup>
      <inkml:annotationXML>
        <emma:emma xmlns:emma="http://www.w3.org/2003/04/emma" version="1.0">
          <emma:interpretation id="{1D53EB44-D71A-41DD-A368-48C5371DC0E3}" emma:medium="tactile" emma:mode="ink">
            <msink:context xmlns:msink="http://schemas.microsoft.com/ink/2010/main" type="paragraph" rotatedBoundingBox="9681,1543 12974,1649 12902,3896 9609,37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9B9807-C778-40C1-97EE-B410B23717EB}" emma:medium="tactile" emma:mode="ink">
              <msink:context xmlns:msink="http://schemas.microsoft.com/ink/2010/main" type="line" rotatedBoundingBox="9681,1543 12974,1649 12902,3896 9609,3791"/>
            </emma:interpretation>
          </emma:emma>
        </inkml:annotationXML>
        <inkml:traceGroup>
          <inkml:annotationXML>
            <emma:emma xmlns:emma="http://www.w3.org/2003/04/emma" version="1.0">
              <emma:interpretation id="{0315FBFE-2781-4103-9E85-440CD6D4112D}" emma:medium="tactile" emma:mode="ink">
                <msink:context xmlns:msink="http://schemas.microsoft.com/ink/2010/main" type="inkWord" rotatedBoundingBox="9681,1543 12974,1649 12902,3896 9609,3791"/>
              </emma:interpretation>
            </emma:emma>
          </inkml:annotationXML>
          <inkml:trace contextRef="#ctx0" brushRef="#br0" timeOffset="-57638.5685">593 463 664 0,'8'-14'244'0,"-8"14"-188"0,4-14-16 16,-4 8 12 0,7 6-36-16,-14-4 40 15,3 4-32-15,-12 4-24 16,5 6 0-16,-24 4 0 15,4 3 0-15,-35 7 0 16,0 0 0-16,-7 14 16 16,3 3-8-16,0 7-4 15,16-3 0-15,4-4 28 16,19-3-16-16,8-3-12 16,15-1-8-16,8-3 12 0,12-3-4 0,22-1 8 15,5 1-8-15,23-1-12 16,0 4 4-16,8 4 20 15,-5 2-8-15,-10 18-4 16,3 7 0-16,-23 11 28 16,-12 2-16-16,-19 1-4 15,3 3-8-15,-18 0 4 0,-5 14-4 16,-3 4-4-16,7-1 4 16,12-20-48-16,16-4 24 15,7-14 16-15,20-13 4 0,19-10 0 16,27-5 4-16,15-9 28 15,1-4-16-15,22-10 48 16,24-7-36-16,16-3 28 16,-9-11-28-16,24-10-8 15,-3-7-12-15,-21-17 28 16,20-21-20-16,-7-7-12 16,-20 1-8-16,-16-5 20 15,4 5-8-15,-7-15 24 16,-12-16-20-16,-23-5 32 15,-27 15-28-15,-28 3 32 16,-23 4-32-16,-19-8 32 16,-38-2-32-16,-9 6-12 15,-19 10-8-15,-3 11 12 0,-12 6-4 16,-24 5-12-16,-7 2 4 16,-1 1-4-16,9-8 0 15,3-6-44-15,-11-4 24 16,-4 1-12-16,0 19 24 15,27 15 0 1,7 7 8-16,-7 10-36 16,20 10 24-16,-16 14 8 15,15 7 8-15,-4 27-8 16,16 7 8-16,0 15 4 16,12 5 0-16,-8-5-12 15,15-5 8-15,-15-6 4 16,15-7 0-16,-19-7 24 15,8-4-12-15,-16-10-12 16,12-6-4-16,-5-4 20 16,13 0-8-16,3-11-4 15,12 1 0-15,1-11 4 16,10 4-4-16,1-11-72 16,3 4 36-16,1-7-112 15,11 6 84-15</inkml:trace>
        </inkml:traceGroup>
      </inkml:traceGroup>
    </inkml:traceGroup>
    <inkml:traceGroup>
      <inkml:annotationXML>
        <emma:emma xmlns:emma="http://www.w3.org/2003/04/emma" version="1.0">
          <emma:interpretation id="{A0A3F72D-9BD7-4705-8363-FF51221EEDF8}" emma:medium="tactile" emma:mode="ink">
            <msink:context xmlns:msink="http://schemas.microsoft.com/ink/2010/main" type="paragraph" rotatedBoundingBox="10014,3892 20574,4311 20502,6136 9942,57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CB76A8-50B4-4F21-AF81-F9F09C6F6A05}" emma:medium="tactile" emma:mode="ink">
              <msink:context xmlns:msink="http://schemas.microsoft.com/ink/2010/main" type="line" rotatedBoundingBox="10014,3892 20574,4311 20502,6136 9942,5717"/>
            </emma:interpretation>
          </emma:emma>
        </inkml:annotationXML>
        <inkml:traceGroup>
          <inkml:annotationXML>
            <emma:emma xmlns:emma="http://www.w3.org/2003/04/emma" version="1.0">
              <emma:interpretation id="{2E2C6819-5DC1-43F5-B27E-B21C8516666B}" emma:medium="tactile" emma:mode="ink">
                <msink:context xmlns:msink="http://schemas.microsoft.com/ink/2010/main" type="inkWord" rotatedBoundingBox="10000,4263 13151,4388 13104,5554 9953,542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4906.7496">1998 3350 488 0,'0'0'180'0,"0"0"-140"0,8-7-12 16,-4 7-4-1,0 0-20-15,-4-7 60 16,4 7-36-16,-4 0 40 15,0 0-36-15,0 7 16 0,0 3-28 0,0 4 36 16,0 10-32-16,-4 7 20 16,0 7-24-16,-12 7 16 15,5 6-20-15,-9 1 0 16,5 3-8-16,-8-10 20 16,7-4-16-16,-3-10 12 15,7-3-12-15,-3-8-16 16,7 1 0-16,0-7 4 15,4-4 0-15,4-3 16 16,4 0-8-16,4-4 4 16,4 1-4-16,-1-4-16 15,5 0 4-15,-1-4 12 16,1 4-4-16,3-3 32 16,4 3-20-16,8-7 20 15,0 10-20-15,12-6 36 16,7 3-28-16,0-4 12 15,1-2-20-15,3 2 8 16,-4 4-12-16,5-3 0 16,-9 3-4-16,-7 0 12 15,-8 3-12-15,-16 1 48 16,-7-1-28-16,-12-6-532 16,4 3 272-16</inkml:trace>
          <inkml:trace contextRef="#ctx0" brushRef="#br0" timeOffset="-56434.5543">1069 2724 340 0,'-27'-4'128'0,"27"4"-100"0,-31 7-8 15,8-3-8-15,7 2-12 0,-22 5 96 16,7-4-52-16,-16 6 8 16,9 1-32-16,-9-3 68 15,8-1-52-15,-7 4 32 16,11-7-40-16,-4-1 28 16,5 5-32-16,-9-1 48 15,16-3-40-15,-12-4 12 16,12 4-28-16,-8-3-16 31,16 3-4-31,0-4 12 0,7 4-4 0,4 0-20 16,0 3 8-16,1 4 40 15,14 0-20-15,1 3 0 16,0 3-8-16,11 1 12 16,4 0-8-16,12-1 24 15,-8 1-20-15,-3 0 4 16,-1-4-8-16,0-3-52 15,0-1 28-15,-3-2-40 16,-1 3 32-16,-3-4-88 16,-5 4 64-16,-3-7-188 15,0-1 132-15</inkml:trace>
          <inkml:trace contextRef="#ctx0" brushRef="#br0" timeOffset="-55685.5596">2943 2782 716 0,'11'0'264'0,"-11"0"-204"0,66 0-16 0,-27 0-44 16,4 0-8-16,15 0 4 15,0 0 4-15,4 0 52 16,-8 7-28-16,-12-3 32 16,-3 2-28-16,-12 1 36 15,-4 4-36-15,-7 2 56 16,-4 5-48-16,-16 2 0 15,0 4-20-15,-8 7 24 16,1 4-24-16,-13 3-12 16,9-4-8-16,-16-3-324 15,8 0 180-15</inkml:trace>
          <inkml:trace contextRef="#ctx0" brushRef="#br0" timeOffset="-56002.3154">663 3088 572 0,'-20'7'208'0,"20"-7"-160"0,12 11-12 0,-4-8-92 16,3 1 24-16,1-4 12 15,3 0 16-15,1-4 36 16,3 4-16-16,5-3 40 15,3 3-32-15,7-4-4 16,1 1-12-16,12-1 20 16,-5 8-16-16,5-8 40 15,-1 8-28-15,28-15 40 16,-1 1-36-16,40 0 20 16,-13 6-28-16,40-6 8 15,-9-4-16-15,24 1 20 16,-16 2-20-16,24-6 4 15,-24 3-8-15,8-3 4 16,-27 7-8-16,4-4-28 16,-27 4 12-16,-4-1 48 15,-16 4-16-15,9 1 8 16,-21 2-16-16,-10 4 12 16,-13 0-16-16,-15 0 32 15,-7 0-24-15,-16 0-4 0,-4 4-8 0</inkml:trace>
        </inkml:traceGroup>
        <inkml:traceGroup>
          <inkml:annotationXML>
            <emma:emma xmlns:emma="http://www.w3.org/2003/04/emma" version="1.0">
              <emma:interpretation id="{EB4AFD9D-5651-46A4-B730-9E46F91DC462}" emma:medium="tactile" emma:mode="ink">
                <msink:context xmlns:msink="http://schemas.microsoft.com/ink/2010/main" type="inkWord" rotatedBoundingBox="17228,4450 18687,4508 18637,5765 17179,57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1107.8497">8699 3429 768 0,'47'7'284'0,"-47"-7"-220"0,58 0-20 0,-20-3-4 16,1 3-32-16,23-4-172 15,0 1 92-15</inkml:trace>
          <inkml:trace contextRef="#ctx0" brushRef="#br0" timeOffset="-41254.9499">8842 3205 956 0,'-15'-6'352'0,"15"6"-272"0,-4-4-24 0,0 1 24 16,8 6-56-16,0-3-20 15,4 0-4-15,11-3 36 16,4 3-24-16,16-7-44 16,-4 7 16-16,0 7-252 15,-1 3 148-15</inkml:trace>
          <inkml:trace contextRef="#ctx0" brushRef="#br0" timeOffset="-41917.4171">7728 2879 332 0,'0'-18'120'0,"0"18"-92"0,-12-3-8 0,12 3 104 16,0 3-72-16,-8 1 52 16,8 3-64-16,-11 17 96 15,3 3-80-15,0 35 28 16,-4 4-48-16,1 27 4 15,3-4-24-15,-15 18-8 16,11-8-4-16,-3 1-4 16,3-14 0-16,-3-17 44 15,7-17-24-15,-8-11 52 16,9-7-40-16,-1-20 28 16,8-7-32-16,4-21-28 15,4 1 0-15,3-39-20 16,9 7 12-16,-1-24-136 15,0 7 76-15,1 0-4 16,3 14 44-16,4 4-16 16,4 16 24-16,4 1 28 0,3 13-4 15,5 0 0-15,-4 11 0 16,-4-1 4-16,-1 4-4 0,-10 0 16 16,-1 4-12-1,-11-1 4-15,-1 0-4 0,-15 1 4 16,-3-1-8-16,-13 4-80 15,1 4 40-15,-12 2 12 16,4 1 20-16,-8 7 12 16,12-1-4-16,-1 4 60 15,9 4-36-15,3-1 16 16,8-2-28-16,4-5 28 16,4-3-28-16,0-3 4 15,8 0-12-15,-4 0 4 16,3-1-8-16,1 5-4 15,-1-1 4-15,-3 7-16 16,0 0 8-16,3 0 12 16,1 0-4-16,7-3 16 15,1-4-12-15,11-7-232 16,0-3 120-16</inkml:trace>
          <inkml:trace contextRef="#ctx0" brushRef="#br0" timeOffset="-41558.6383">8200 3914 424 0,'0'0'156'0,"0"0"-120"0,-16 7-8 0,9 0 132 16,7 0-92-16,-8 3 36 15,0 1-64-15,-7 6 40 16,7 3-48-16,0 8-16 16,4 3-8-16,8-4 0 15,4-2-4-15,7-8 16 16,5-3-12-16,-1-14 16 16,4 0-16-16,-3-14 24 15,-1 7-20-15,-7-17 12 16,3 13-12-16,-11-16 0 15,4 6-4-15,-16 1-40 16,4-1 16-16,-8-3-84 16,1 3 60-16,-5-6-196 15,9 13 132-15</inkml:trace>
        </inkml:traceGroup>
        <inkml:traceGroup>
          <inkml:annotationXML>
            <emma:emma xmlns:emma="http://www.w3.org/2003/04/emma" version="1.0">
              <emma:interpretation id="{759547CB-483A-4EEF-81E7-E53C03A56509}" emma:medium="tactile" emma:mode="ink">
                <msink:context xmlns:msink="http://schemas.microsoft.com/ink/2010/main" type="inkWord" rotatedBoundingBox="19291,4260 20574,4311 20502,6136 19219,608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8870.2462">9694 3309 496 0,'-12'0'184'0,"12"0"-140"0,-15 3-16 16,11-3 100-1,-4 4-76-15,1-4 60 16,7 6-68-16,-12-6 40 16,12 0-48-16,-8 0 8 15,8 7-28-15,-7-3 52 16,7-1-36-16,-4-3-8 15,4 4-12-15,-4-4 44 0,4 3-32 0,-4-3-12 16,4 4-4-16,0-1 16 16,4 0-12-16,0-3 24 15,7 0-24-15,16 0 12 16,12 4-12-16,19-1-24 16,4 4 4-16,23-7 4 15,-3 0 4-15,38 4 8 16,-8-1-4-16,0-6 24 15,-11 3-16-15,-8-4 4 16,-8 4-8-16,-12-7 4 16,-11 4-8-16,-11-4 16 15,-13 7-12-15,-11-7 40 16,0 7-24-16,-23-3 12 16,4 6-20-16,-12-3-280 15,0 7 140-15,0 3-460 16,-7 4 328-16</inkml:trace>
          <inkml:trace contextRef="#ctx0" brushRef="#br0" timeOffset="-40251.9739">10019 2762 384 0,'-4'-11'140'0,"4"11"-108"0,0-10-8 16,0 3 120 0,0 7-84-16,0-7 44 15,0 4-60-15,-4-1 36 16,4 4-44-16,-11 4 88 16,-1 3-72-16,-11 6-16 0,4 5-20 15,-8 9 4-15,7 1-12 0,-3 9 16 16,11 1-16-16,1 0-20 31,11 0 4-31,4-7 12 0,3 0 0 0,5-10 32 16,7-1-20-16,1-13 40 15,-1 0-32-15,-3-14 12 16,3 0-20-16,-7-13-8 16,3 2-4-16,-3-9-40 15,-1 3 20-15,-3 0-4 16,0 10 12-16,-8 4-56 15,4 10 36-15,-1 7-24 16,1 10 32-16,8 10 8 16,3 4 12-16,16 0 32 15,8 0-16-15,11-3 12 16,5-4-16-16,3-14 20 16,-8 4-20-16,-4-11 24 15,-3 1-24-15,-12-15 32 16,-4 1-28-16,-8-21 12 15,-3 0-16-15,-4-14 0 16,-9 4-4-16,-3-10-8 16,0 9 4-16,-3-3-4 15,3 15 0-15,3-5-56 16,1 11 32-16,12 0-120 16,-1 3 80-16,1 11-148 0,3 7 120 15,-7-1-372-15,3 4 260 0</inkml:trace>
          <inkml:trace contextRef="#ctx0" brushRef="#br0" timeOffset="-38389.6099">10232 3904 352 0,'12'-10'132'0,"-12"10"-104"0,19-7-8 0,-19 3 124 15,8 4-84-15,-8-3 96 16,0-1-88-16,-8-2 20 16,8 2-52-16,-23-3 12 15,0 7-28-15,-8-3 0 16,4 6-12-16,-20-3-16 16,16 0 4-16,-23 0 48 15,8 7-24-15,-9 0 96 16,13 3-64-16,-12 1-4 15,19 2-32-15,11 8-4 16,5 0-4-16,27 6 12 16,11 4-12-16,20 4 16 15,0-4-16-15,15-4 40 16,-4 1-24-16,4-8 4 16,1-2-16-16,-1-8-192 15,-4-3 96-15</inkml:trace>
          <inkml:trace contextRef="#ctx0" brushRef="#br0" timeOffset="-37954.176">10515 4389 580 0,'-20'10'216'0,"20"-10"-168"0,-3 7-12 0,-1 4 76 15,0-4-68-15,-4 3 44 16,8 4-52-16,4-1-20 16,4 5-8-16,3-5 8 15,1-2-8-15,3-4 16 16,1 6-16-16,-1-9 24 16,1-4-20-16,-1 0 24 15,1-7-24-15,-12 0 4 16,3 0-8-16,-7-7 12 15,0-3-12-15,-7 3 16 0,3 1-16 0,-4-1-40 16,4 4 20-16</inkml:trace>
        </inkml:traceGroup>
      </inkml:traceGroup>
    </inkml:traceGroup>
    <inkml:traceGroup>
      <inkml:annotationXML>
        <emma:emma xmlns:emma="http://www.w3.org/2003/04/emma" version="1.0">
          <emma:interpretation id="{C73BB09F-980F-4DA3-BE68-9FD4214E2E9C}" emma:medium="tactile" emma:mode="ink">
            <msink:context xmlns:msink="http://schemas.microsoft.com/ink/2010/main" type="paragraph" rotatedBoundingBox="6422,5200 10248,5255 10219,7253 6394,7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12D04-BC2C-498B-8BFE-CC6E83094264}" emma:medium="tactile" emma:mode="ink">
              <msink:context xmlns:msink="http://schemas.microsoft.com/ink/2010/main" type="inkBullet" rotatedBoundingBox="6422,5200 8443,5229 8414,7228 6394,7199"/>
            </emma:interpretation>
          </emma:emma>
        </inkml:annotationXML>
        <inkml:trace contextRef="#ctx0" brushRef="#br0" timeOffset="284099.4026">-2078 3698 300 0,'-8'-28'112'0,"8"28"-88"0,-15-28-8 0,-1 18 28 16,9 7-28-16,-17-4 4 16,1 3-12-16,-16 4 4 15,8 4-8-15,-11 6-20 16,3 11 8-16,-15-1 4 16,11-2 4-16,-19 6 32 0,12 3-16 0,-16 4 56 15,16 4-40-15,-12 2-8 16,16 1-12-16,-5 0-12 15,9 0 4-15,-5 14 12 16,5-1-8-16,3 8 24 16,4 6-20-16,4 7 48 15,0-3-32-15,4 0-32 16,0-7 0-16,0-4 8 16,-4 11 0-16,4 0 8 0,7 3-8 15,9-3-4-15,3-3 4 16,8-8 4-16,12-10-4 15,7 0 24-15,4-6-16 0,4-8 24 16,0-3-24-16,4-7-48 16,0 7 20-16,12-10 36 15,0 13-8-15,11-3 16 16,4 4-16-16,8 2-8 16,3 1 0-16,1-3-4 15,0-8 0-15,-1-3-12 16,5-3 8-16,7-4 20 15,4 0-8-15,4-3-4 16,-7 10 0-16,-5-3 4 16,-15 3-4-16,-8-10 8 15,-3-4-8-15,-5-10 24 16,0-7-16-16,1-10-4 16,3-7-4-16,4-7-24 15,12-21 12-15,0-3 48 0,-12 4-20 16,4-4 0-16,-11 0-12 15,-9-11 4-15,-10-13-8 16,3-17-20-16,-16-4 8 16,-7 7-4-16,-8 7 4 15,-8-4 16-15,-4-9-4 16,-11 6 8 0,4 7-8-16,-24-7 24 15,8 21-16-15,-19-4 24 16,4 17-24-16,-20-6-4 15,12 13-4-15,-15-3 4 16,14 7-4-16,-14-3 8 16,11 9-8-16,-23 8-20 15,11 13 8-15,-15 11 32 16,20 10-16-16,-1 17-256 16,16 14 136-16</inkml:trace>
        <inkml:trace contextRef="#ctx0" brushRef="#br0" timeOffset="-47353.5705">-2639 4166 392 0,'7'-25'148'0,"-7"19"-116"0,0-8-8 0,0 7 100 16,8 3-72-16,-4-9 60 16,0-1-68-16,0 4 32 15,3-4-44-15,-3 4-8 16,0 3-16-16,-4-7 28 15,4 14-20-15,-4-7 12 16,4 0-16-16,-4 4 20 16,4-4-20-16,-4 0 32 15,0 7-28-15,0-7 4 16,4 7-12-16,0-7 4 16,-1 7-8-16,-3 0-4 15,0 0 4-15,0 0 12 16,0 0-8-16,0-3 16 15,4 3-16-15,-4-4-20 16,0 4 4-16,0-3 12 16,0 6 0-16,0-3-4 0,0 7 4 0,0 0-24 15,0 7 12-15,0 10 4 16,4 0 4-16,-4 28 8 16,0 3-4-1,0 7 16-15,0 6-12 0,-8-9 32 16,8-11-24-16,-3-3 20 15,-5-7-20-15,-12-7 0 16,9 0-8-16,-5-14 12 16,5 3-12-16,-5-6 16 15,9-3-16-15,-1-11-4 16,4 0 0-16,4-11-16 16,8 4 8-16,-1-6-4 15,9-1 0-15,-1-10-20 16,1 6 16-16,-1-12-12 15,1 2 12-15,3-10-8 16,8 7 8-16,0 0-20 16,-3 7 20-16,3 10-4 15,0 4 8-15,0 3-12 16,-4 14 12-16,-3 3 12 16,-1 4 0-16,-11 3 24 15,-1 4-16-15,-18-4 4 16,7 11-8-16,-19-11-112 15,7 4 56-15,-11-11-68 16,8 4 68-16,-12-4 12 16,4-3 24-16,-4-7 12 15,11 0 0-15,1 0-12 16,3 0 8-16,5 0-16 0,3 0 12 0,8 0 12 16,0 0 0-16,8 0 8 15,3 0-8-15,1 7 24 16,7 0-16-16,1-1 40 15,-5 12-28-15,1-5 40 16,-1 12-36-16,1-5 4 16,-1 4-20-16,-3 0 36 15,3 0-24-15,-3 4-4 16,7-11-12-16,8 4 36 16,-7-11-20-16,-1-3 4 15,8 0-16-15,-7-7-96 16,-5-7 48-16,-3 0-368 15,-1 0 224-15</inkml:trace>
        <inkml:trace contextRef="#ctx0" brushRef="#br0" timeOffset="-43690.6328">-2155 4998 340 0,'3'-7'128'0,"-3"7"-100"0,-3 7-8 16,-1-7 68 0,4 0-52-16,-8 0 48 15,4 4-48-15,-8-4 24 16,9 0-32-16,-9 0 0 15,4 0-16-15,-3 0 20 0,3 7-20 0,-4-7 4 16,5 0-8-16,-5 6 28 16,4-6-20-16,-3 7 20 15,3-7-20-15,-4 7 20 16,4 0-24-16,-7-3 40 16,7 2-28-16,-3 1 20 15,3 7-24-15,-4-4 36 16,1 4-32-16,3-4-4 15,4 4-12-15,-4 0-16 16,8-4 4-16,4 4 12 16,0 3-4-16,12-10 16 15,-1 0-12-15,0 0 16 16,13-7-16-16,-5 0 16 16,0-7-16-16,0 0 24 15,-3 7-20-15,-5-10 4 16,-3 3-8-16,-12-7 20 15,4 7-16-15,-12-10-4 16,0 3-4-16,0-3-16 16,-3 3 8-16,-5-3-4 15,5 3 0-15,-5 1 8 16,8 2 0-16,-3-2-20 16,7 6 12-16,-4 3 12 15,4-3 0-15,-3 0-20 16,3 1 8-16,-4-1 48 15,4 7-20-15,-8 0-36 0,5 0 8 0,3-4-80 16,4 8 52-16,-4-4-320 16,4 0 196-16</inkml:trace>
        <inkml:trace contextRef="#ctx0" brushRef="#br0" timeOffset="-46571.492">-1823 4234 444 0,'0'-7'164'0,"0"7"-124"0,4-6-16 0,-4-5 104 15,0 11-76-15,0-7 52 16,0 4-64-16,0-7 60 16,0 6-60-16,0-3 36 15,0 7-44-15,-4-3 0 16,4 3-20-16,-3 0 0 16,3 7-4-16,-8 0-16 15,8 3 4-15,0 11 56 16,-4-1-28-16,-4 18 0 15,8-7-16-15,-8 17 4 16,1-3-8-16,-5 7 24 16,4-4-16-16,-7-4-4 15,7 5-4-15,-3-5 12 16,3-6-8-16,0-7 4 16,4-7-4-16,0-3 4 15,4-4-8-15,-4-10 8 16,8-7-8-16,-4 0 8 15,8 0-8-15,-4-7-4 16,4 0 4-16,-4 4-16 16,3 3 8-16,-7-7-16 15,0 14 12-15,0-7 4 16,0 0 4-16,0 0 0 0,8 3 0 16,-4-3 0-16,0 0 0 0,0 0 8 15,0 0-4-15,3 0-4 16,9 0 4-16,-5 0-4 15,5 0 0-15,3 0-28 16,1 7 16-16,3 7-20 16,4-4 16-16,4-3 16 15,0 7 4-15,4-7 32 16,3 0-20-16,-3-7 20 16,-4 3-20-16,-8-3 8 15,1 0-12-15,-9 0 12 16,-3 0-16-16,-1-7 4 15,1 7-4-15,-4-3-84 16,-1-1 40-16,1-3-260 16,4 4 164-16</inkml:trace>
      </inkml:traceGroup>
      <inkml:traceGroup>
        <inkml:annotationXML>
          <emma:emma xmlns:emma="http://www.w3.org/2003/04/emma" version="1.0">
            <emma:interpretation id="{DB7F2F1D-3670-4520-B0EF-DCF15F544997}" emma:medium="tactile" emma:mode="ink">
              <msink:context xmlns:msink="http://schemas.microsoft.com/ink/2010/main" type="line" rotatedBoundingBox="8585,5888 10238,5911 10230,6507 8576,6484"/>
            </emma:interpretation>
          </emma:emma>
        </inkml:annotationXML>
        <inkml:traceGroup>
          <inkml:annotationXML>
            <emma:emma xmlns:emma="http://www.w3.org/2003/04/emma" version="1.0">
              <emma:interpretation id="{7AFE1239-1BBB-43A6-B90B-691ABF048F99}" emma:medium="tactile" emma:mode="ink">
                <msink:context xmlns:msink="http://schemas.microsoft.com/ink/2010/main" type="inkWord" rotatedBoundingBox="8585,5888 9643,5903 9636,6391 8578,637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5251.3725">-34 4441 664 0,'0'-14'244'0,"0"14"-188"0,8-10-16 0,-1 6 100 15,-3 8-84-15,-4-8 92 16,0 4-84-16,-4 0-4 16,-3 4-40-16,-5 3 4 15,0 6-12-15,-19 1 0 16,0 0-4-16,-15 0 4 15,0 3-8-15,-20-3-12 16,19 3 4-16,-11-3-16 16,12 3 12-16,7-3 4 15,12 3 4-15,12-7-28 16,3 0 16-16,20-3 32 16,7 4-12-16,16-8 0 15,4 7-4-15,8 1 4 16,11-1-4-16,-12 0 8 15,5 1-8-15,-9-4 16 16,-3 3-12-16,-8 0-12 16,0 1 0-16,-11-5 20 15,-4 1-8-15,-5 0 32 16,1 0-24-16,-8-7-76 16,4 3 32-16,0-6-212 15,4 0 136-15,7-4-496 0,4 0 336 16</inkml:trace>
          <inkml:trace contextRef="#ctx0" brushRef="#br0" timeOffset="-45747.6469">-700 4320 404 0,'8'-13'148'0,"-8"13"-112"0,11-7-12 15,-3 3 164 1,-8 8-108-16,12-4 80 16,-4 3-92-16,-8 1 16 15,0 6-48-15,-8 4 4 16,8 3-24-16,-12 7 20 16,-7-3-24-16,-1-1 4 15,5 4-8-15,-24 0-8 0,4-3 4 0,-11 0-4 16,3-4 0-1,9-3 8-15,-1-1-4 0,4-2-20 16,0-1 8-16,4-3 4 16,19 0 4-16,-8-7-28 15,13 3 16-15,3-3 12 16,3 0 4-16,13 0-4 16,3 0 4-16,12 0 4 15,4 4-4-15,0 3-20 16,4 3 8-16,-1 4 40 15,-3 3-20-15,4 0 0 16,-12 4-8-16,4-4 28 16,-16 4-16-16,5-4 4 15,-1-3-12-15,-3-4 4 16,-5 0-8-16,-3-3 52 16,4 3-32-16,-5-10-88 15,-7 4 32-15,0-4-228 16,0 0 144-16</inkml:trace>
        </inkml:traceGroup>
        <inkml:traceGroup>
          <inkml:annotationXML>
            <emma:emma xmlns:emma="http://www.w3.org/2003/04/emma" version="1.0">
              <emma:interpretation id="{A24245C5-3740-4FA0-9118-670E26B053D9}" emma:medium="tactile" emma:mode="ink">
                <msink:context xmlns:msink="http://schemas.microsoft.com/ink/2010/main" type="inkWord" rotatedBoundingBox="10185,6014 10237,6015 10230,6507 10178,6506"/>
              </emma:interpretation>
            </emma:emma>
          </inkml:annotationXML>
          <inkml:trace contextRef="#ctx0" brushRef="#br0" timeOffset="-44877.5336">581 4451 580 0,'-11'-17'216'0,"11"17"-168"0,4-10-12 0,-4 6 92 15,0 4-76-15,0-3 84 16,0 3-76-16,0 0 12 15,0 7-40-15,0 6 32 16,0 8-36-16,-4 10 48 16,0 0-44-16,-8 10 12 15,8 1-28-15,-3 13 20 16,3-4-24-16,-4-6 24 16,8 3-24-16,-4-10-48 15,4-7 20-15,-4-10-480 16,4-4 272-16</inkml:trace>
        </inkml:traceGroup>
      </inkml:traceGroup>
    </inkml:traceGroup>
    <inkml:traceGroup>
      <inkml:annotationXML>
        <emma:emma xmlns:emma="http://www.w3.org/2003/04/emma" version="1.0">
          <emma:interpretation id="{62E5375C-89DE-47F8-9FF9-FA059EC0B221}" emma:medium="tactile" emma:mode="ink">
            <msink:context xmlns:msink="http://schemas.microsoft.com/ink/2010/main" type="paragraph" rotatedBoundingBox="8450,7231 17949,7092 17972,8658 8473,87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720C50-52B4-4315-A640-3EA87E8B7521}" emma:medium="tactile" emma:mode="ink">
              <msink:context xmlns:msink="http://schemas.microsoft.com/ink/2010/main" type="line" rotatedBoundingBox="8450,7231 17949,7092 17972,8658 8473,8797"/>
            </emma:interpretation>
          </emma:emma>
        </inkml:annotationXML>
        <inkml:traceGroup>
          <inkml:annotationXML>
            <emma:emma xmlns:emma="http://www.w3.org/2003/04/emma" version="1.0">
              <emma:interpretation id="{F94918B2-F835-4ECB-A0F1-FF927D651719}" emma:medium="tactile" emma:mode="ink">
                <msink:context xmlns:msink="http://schemas.microsoft.com/ink/2010/main" type="inkWord" rotatedBoundingBox="8451,7286 11653,7239 11675,8724 8472,877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4382.4706">-1114 6347 424 0,'0'-7'156'0,"0"7"-120"0,0 0-8 0,0-7 104 15,4 7-76-15,-4 0 92 16,0 0-84-16,0-3 72 15,0-4-76-15,-4 7 32 16,4 0-56-16,-8 0 44 16,8 0-48-16,-15 0 20 15,11 7-32-15,-4-4-16 16,0 4-8-16,1-7 40 16,3 7-24-16,-4 0 24 15,4-7-20-15,-4 7 0 16,8-4-8-16,0-3 4 15,0 4-8-15,-7-4-4 16,14 0 4-16,-7 7-16 16,4-7 8-16,4-4 12 15,7 4-4-15,24-7-4 16,8 7 4-16,18 0 12 16,9 0-8-16,15-3-4 0,-4 3 0 0,20-4-4 15,-9 8 0-15,9-8 16 16,-8 4-8-16,-12-3-4 15,-12 3 0-15,-7-7 4 16,-12 4-4-16,-3-8 52 16,-12 8-32-16,-9-4 8 15,-6 0-20-15,-9 0 44 16,1 7-28-16,-5-7-40 16,-3 7 4-16,-8-3-388 15,0 6 220-15</inkml:trace>
          <inkml:trace contextRef="#ctx0" brushRef="#br0" timeOffset="-23813.3097">-576 6760 488 0,'0'-10'180'0,"0"10"-140"0,4-7-12 0,-4 3 120 15,0 8-88-15,0-8 44 16,0 1-60-16,-4-4 56 16,0 7-60-16,-4-7 20 15,4 7-40-15,-7-3 16 16,-1 3-20-16,-7-4 0 16,7 8-8-16,-11-4-8 15,8 7 4-15,-9-1 28 16,5 1-16-16,-8 4 4 15,8 2-12-15,-9 1 48 16,5 0-32-16,-4 3 16 16,8 4-24-16,-1 3 0 15,9 0-8-15,7 0 12 16,8 7-12-16,7-7-4 16,9 0 0-16,7-3 4 15,4-7-4-15,0-4 24 16,0-3-16-16,0-11 12 15,-4 4-12-15,8-6-8 16,-4-1 0-16,7-7-136 16,1 7 72-16,11-7-428 15,1 4 272-15</inkml:trace>
          <inkml:trace contextRef="#ctx0" brushRef="#br0" timeOffset="-23466.4948">-232 6949 520 0,'-11'0'192'0,"11"0"-152"0,-12 11-8 0,-3-5 140 16,15 8-100-16,-20 7 96 15,13 6-100-15,-5 4-8 16,8 0-36-16,16-3-16 15,-1-4-4-15,17-14 28 16,2-3-16-16,13-17 20 16,-4 0-20-16,-8-15-52 15,4 5 20-15,-16-8 12 16,0 4 4-16,-11-3 12 16,-4 9-8-16,-8-2 16 15,-4 3-12-15,-19-1 4 16,8 5-4-16,-1 2-24 15,5 4 8-15,3 1-112 16,20 2 68-16</inkml:trace>
          <inkml:trace contextRef="#ctx0" brushRef="#br0" timeOffset="-22881.9131">543 6165 416 0,'0'-17'152'0,"0"17"-116"0,-8-11-12 0,4 4 92 16,8 7-68-16,-8-7 112 16,4 4-88-16,-4-7 32 15,4 3-60-15,-4 7 28 16,8 0-40-16,-8 0 60 16,4 7-52-16,-4 17 28 15,-3 0-40-15,3 10-8 16,-4 1-12-16,0 9 4 15,5 1-8-15,3 10 16 16,3-10-12-16,-3 7 16 16,4-11-16-16,-4-10 4 15,0-4-4-15,0-6 4 16,0-4-8-16,0-10 24 16,0-3-16-16,4-8-4 15,4 4-4-15,0-7-16 0,3 4 8 0,5-1-24 16,3 4 16-16,4 0 40 15,1 4-16-15,3-1 8 16,4 4-12-16,-4-3 4 16,-4 2-8-16,0-6 24 15,0 4-16-15,-7-4 40 16,-1 0-28-16,-3-4-40 16,3 4 8-16,-3-3-288 15,4 3 160-15</inkml:trace>
          <inkml:trace contextRef="#ctx0" brushRef="#br0" timeOffset="-22311.1049">1460 5996 508 0,'-4'-10'188'0,"4"10"-148"0,8-11-8 15,-8 5 168-15,4 6-116 0,-8-4 116 31,4 4-116-31,-8 0 28 0,4 7-68 0,-7 0-24 16,3 7-12-16,-11 6-8 16,3 1 0-16,-15 10 8 15,8-4-4-15,-8-2 8 16,4-1-8-16,-8 0 16 16,12-4-12-16,-4-2 16 15,7-5-16-15,1 1-20 16,11-4 4-16,-3-10-4 15,7 7 4-15,-4-7-44 16,8 7 24-16,0-7 16 16,4 11 8-16,4-5 20 15,7 1-8-15,8-7 4 16,5 7-4-16,6 0 12 16,9-4-12-16,0 1 24 15,-5-1-20-15,-7 4 12 16,-4 0-12-16,-15 0 20 15,0 0-20-15,-16-4-48 16,-4 4 20-16,-4-7-156 16,8 7 96-16,4-7-328 15,4 0 224-15</inkml:trace>
          <inkml:trace contextRef="#ctx0" brushRef="#br0" timeOffset="-21845.374">2002 5931 768 0,'0'-7'284'0,"0"7"-220"0,-19 7-20 0,3 3 100 16,5-3-88-16,-16 10 24 15,-1 4-48-15,-10 3-32 16,3 0 0-16,-8 0 8 16,9-3-4-16,-13-1 24 15,12-2-16-15,-7-1 12 16,11-3-12-16,0-8 36 16,7 5-24-16,5-11-12 15,11 7-8-15,8-1-16 16,8 1 8-16,11-7 4 15,5 11 0-15,3-4 0 16,4 6 0-16,-4-2 16 16,0 2-8-16,-4-6-20 15,0 11 4-15,-3-12 12 16,-1 8 0-16,-7-7 16 16,-1 3-12-16,-3-10 40 15,0 7-24-15,3-7 20 16,-3 0-24-16,-8-7-28 15,12 7 4-15,-4-3-280 0,-1 3 152 0</inkml:trace>
          <inkml:trace contextRef="#ctx0" brushRef="#br0" timeOffset="-26214.7526">-955 5858 364 0,'7'-10'132'0,"-3"3"-100"0,4 0-12 0,-4 1 68 15,0 6-52-15,3-7 68 16,1 3-64-16,0-10 44 15,0 14-48-15,-4-13 44 16,3 13-48-16,-3-11 56 16,4 4-52-16,-4 1 12 15,4 6-32-15,-8-7 8 16,3 0-12-16,-6 3-8 16,3 4 0-16,-4-7 4 15,4 7-4-15,-4 0 8 16,0 0-8-16,-4 0-12 15,4 0 4-15,-7 0 20 16,7 7-8-16,-8-3-4 0,4 3 0 0,-7 0-16 16,3 10 8-1,-3 3 40-15,3-2-24 0,-3 13-8 16,7-4-8-16,0 4-16 31,8 0 12-31,4-7 20 0,4 7-4 0,3-7 4 16,9-3-4-16,-1-7 4 15,4-4-8-15,-3-7 16 16,3 1-12-16,-4-11 24 16,5 7-20-16,-9-7 12 15,4-3-12-15,-3-4-24 16,3 7 4-16,1-17-4 16,-1 14 4-16,-4-11 16 15,1 7-4-15,-1-3-4 16,-3 3 4-16,4 7-16 15,-9-3 8-15,-3 10-16 16,4 0 12-16,-8-7 12 16,0 14 0-16,0-7-12 15,4 10 4-15,4-3-16 16,7 0 12-16,-11 7-4 16,11 3 4-16,-7-3 8 15,8 3 0-15,7 4-12 16,-4-4 8-16,1-3 28 15,7-4-12-15,0-3-12 0,11-7-4 0,-10 0 28 16,-1 0-12 0,4-10 24-16,0 3-24 15,-4-7-32-15,0 7 12 0,0-10 20 16,0 3-8-16,-4-10 8 16,0 7-4-16,-3-11-8 15,-13 11 4-15,5-4 12 16,-8-3-8-16,-4 7 4 15,0-3-4-15,-4 2 4 16,4 5-8-16,-12-5 76 16,5 5-44-16,-1-1-48 15,0 3 4-15,-3-2 52 16,3 6-24-16,0-3-24 16,4 3 0-16,0-7 8 15,4 14 0-15,-7-7-36 16,7 7 16-16,0-3 4 15,4 3 12-15,-4-7-232 16,0 14 128-16</inkml:trace>
        </inkml:traceGroup>
        <inkml:traceGroup>
          <inkml:annotationXML>
            <emma:emma xmlns:emma="http://www.w3.org/2003/04/emma" version="1.0">
              <emma:interpretation id="{4550C6F9-5194-4031-8299-41331D569EF3}" emma:medium="tactile" emma:mode="ink">
                <msink:context xmlns:msink="http://schemas.microsoft.com/ink/2010/main" type="inkWord" rotatedBoundingBox="12245,7499 12377,7497 12386,8098 12254,810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1409.5085">2722 5900 600 0,'-11'0'224'0,"11"0"-176"0,0 0-12 15,0 0 104 1,0 0-84-16,0 3 48 16,0 4-60-16,0 7 56 15,11 3-60-15,-22 14 44 16,11 7-48-16,-8 10 60 15,8-3-56-15,-12 6 44 16,4-9-48-16,-11 9 16 0,11-6-32 0,-11 3 28 31,7-3-32-31,5-7 84 0,-1-7-56 0,-4 0-304 16,20-14 140-16</inkml:trace>
        </inkml:traceGroup>
        <inkml:traceGroup>
          <inkml:annotationXML>
            <emma:emma xmlns:emma="http://www.w3.org/2003/04/emma" version="1.0">
              <emma:interpretation id="{EB314F92-B908-4B57-9D36-340C0C65FFB1}" emma:medium="tactile" emma:mode="ink">
                <msink:context xmlns:msink="http://schemas.microsoft.com/ink/2010/main" type="inkWord" rotatedBoundingBox="13198,8083 13294,8081 13299,8358 13203,83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9236.586">3543 6485 612 0,'8'7'228'0,"-5"3"-180"0,-3 17-12 15,4-6 140 1,4 3-104-16,4 11 52 16,7-1-76-16,-3-3 64 15,3 0-64-15,-11-4 8 16,-5 1-32-16</inkml:trace>
        </inkml:traceGroup>
        <inkml:traceGroup>
          <inkml:annotationXML>
            <emma:emma xmlns:emma="http://www.w3.org/2003/04/emma" version="1.0">
              <emma:interpretation id="{A6EDF176-E74E-4143-A25F-CBC7520A9287}" emma:medium="tactile" emma:mode="ink">
                <msink:context xmlns:msink="http://schemas.microsoft.com/ink/2010/main" type="inkWord" rotatedBoundingBox="14485,7143 16650,7111 16673,8677 14508,870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8075.5498">4859 6271 592 0,'-19'0'220'0,"19"0"-172"0,0 0-12 0,0-6 128 16,0 12-96-16,4-6 24 15,3-3-52-15,9 3 44 16,3 0-48-16,16-3 20 15,11 3-36-15,16-4 36 16,4 4-32-16,35-10 32 16,-1-1-32-16,24-2 20 15,-4 6-24-15,8-10 16 16,-12 6-20-16,0-3 20 16,-15 1-24-16,-8 2 24 15,-16 8-24-15,-15-4 4 16,-15 7-8-16,-16-3 36 15,-4 3-20-15,-8 0 20 16,-7 7-24-16,-16-4-424 16,-4 0 220-16</inkml:trace>
          <inkml:trace contextRef="#ctx0" brushRef="#br0" timeOffset="-17522.1505">5680 6588 632 0,'11'-21'236'0,"-11"21"-184"0,8-13-16 0,-8 6 116 15,4 0-92-15,-8 0 44 16,0 3-60-16,-7-2-8 16,-1 6-20-16,-11-7 24 15,3 7-24-15,-18 0-4 16,7 0-8-16,-16 0 12 15,9 7-8-15,-5-7 60 16,12 6-40-16,-4 1 52 16,8-3-48-16,0 13 4 15,4-3-24-15,-1 6 28 16,9 5-24-16,3 5-4 16,1 1-8-16,7 11-4 0,4-11 0 15,8-7 8-15,3-4-4 0,12-2 32 16,1-5-20-16,11-9 32 15,3-1-32-15,13-6 48 16,-9-1-36-16,12-2-76 16,-3 6 24-16,-5-7-88 15,-7 3 60-15,-4 1-124 16,-4 6 100-16,-8-3-244 16,-4 4 176-16</inkml:trace>
          <inkml:trace contextRef="#ctx0" brushRef="#br0" timeOffset="-18467.73">5335 5614 560 0,'4'-17'208'0,"-4"7"-164"0,0-1-8 16,0 4 92 0,0 4-76-16,0-7 104 0,0 6-92 0,-4-6 52 15,4 6-72-15,-4 4 16 16,4 4-40-16,-7 13 0 15,3 4-12-15,-4 13 12 16,4 1-12-16,-4 9-4 16,4-2 0-16,-7 2 28 15,7 1-16-15,-8-7 20 16,5-4-20-16,-5-10 0 16,8-6-8-16,0-11 12 15,4-1-12-15,0-12-12 16,8 2 0-16,0-6-4 15,3 3 0-15,1-3-20 16,0 6 16-16,11-6-12 16,8 6 12-16,19-6-8 15,8 3 8-15,12-3 36 16,-4 6-16-16,-8-3 8 16,-8 7-8-16,-11-3 20 15,-4 3-16-15,-12 0 24 16,-8 3-24-16,-7 1-208 15,0 3 108-15,-12-4-520 16,0 4 336-16</inkml:trace>
          <inkml:trace contextRef="#ctx0" brushRef="#br0" timeOffset="-17052.7675">5866 6911 488 0,'-8'0'180'0,"8"0"-140"0,-8 0-12 16,4 0 144 0,8 0-100-16,-8 0 44 15,0 4-72-15,-3-1 20 16,7 1-36-16,-16-1 44 0,12 4-40 0,-7 3 48 15,3 4-48-15,-4 7 4 16,8-1-24-16,0 5 0 16,4-1-4-16,4-4 4 15,8-3-8-15,0-10 16 16,3 0-12-16,1-10 16 16,-1-1-16-16,-3-6 32 15,7 0-24-15,-15-7 12 16,4 3-16-16,-8-7 0 15,0 4-4-15,-8-4-8 16,4 4 4-16,-15 0 4 16,11 10-4-16,-4-3-28 15,8 6 12-15</inkml:trace>
          <inkml:trace contextRef="#ctx0" brushRef="#br0" timeOffset="-12400.9859">6555 6340 756 0,'-28'0'280'0,"28"0"-216"0,8 14-20 0,4-14 84 15,-4 7-80-15,19-7 16 16,4 3-40-16,15 1 12 16,-3 3-20-16,7-4 36 15,-4 4-28-15,-7-7-24 16,-4 3 0-16,-4-3-184 16,-8 4 96-16</inkml:trace>
          <inkml:trace contextRef="#ctx0" brushRef="#br0" timeOffset="-12612.8384">6837 6058 216 0,'0'-3'80'0,"4"-4"-60"0,-4 3-8 0,0 1 116 16,0 6-72-16,-4-3 60 16,4 4-72-16,-8-1 112 15,1 4-88-15,3 0 88 16,0 0-88-16,-8-4 56 16,5 4-72-16,-5-3 68 15,8 2-68-15,0-6 8 16,4 0-36-16,4 0 4 15,4 4-16-15,3-1 0 16,13 4-4-16,-1-7-16 16,0 4 4-16,4-4 20 15,4 3-8-15,-8 1 4 16,1-1-4-16,-13 4 28 0,5 7-20 16,-12-7 32-16,-4 3-32 15,-8-3-100-15,8 3 40 0,-16-7-648 16,9 4 376-16</inkml:trace>
        </inkml:traceGroup>
        <inkml:traceGroup>
          <inkml:annotationXML>
            <emma:emma xmlns:emma="http://www.w3.org/2003/04/emma" version="1.0">
              <emma:interpretation id="{01B4DDA3-D35B-413F-B428-D6AD6B3EAAF3}" emma:medium="tactile" emma:mode="ink">
                <msink:context xmlns:msink="http://schemas.microsoft.com/ink/2010/main" type="inkWord" rotatedBoundingBox="17270,7319 17952,7309 17962,8027 17281,8037"/>
              </emma:interpretation>
              <emma:one-of disjunction-type="recognition" id="oneOf10">
                <emma:interpretation id="interp14" emma:lang="" emma:confidence="0">
                  <emma:literal>q</emma:literal>
                </emma:interpretation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f</emma:literal>
                </emma:interpretation>
                <emma:interpretation id="interp17" emma:lang="" emma:confidence="0">
                  <emma:literal>I</emma:literal>
                </emma:interpretation>
                <emma:interpretation id="interp18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-11802.083">7646 6065 488 0,'-19'-7'180'0,"19"7"-140"0,0-3-12 0,0-1 152 16,0 4-104-16,-4-7 104 15,4 0-104-15,-4-6 12 16,8 6-52-16,-4-10 12 16,8-1-28-16,-1-13-16 15,5 4-8-15,4-8 28 16,3 8-12-16,4-4 12 16,4 7-12-16,4-4 20 15,0 11-20-15,4-4 24 16,0 8-24-16,-4 2 24 15,-4 11-24-15,-4 0 24 16,0 4-24-16,1 3 24 16,-1 0-24-16,4 3 4 15,-8 4-8-15,1-4 4 16,3 4-8-16,-4-4 40 16,4 0-20-16,-11-6-4 15,7-1-12-15,-3-6 4 0,3 3-8 0,-3-7 24 16,-1 0-16-16,-3-3 4 15,3 3-8-15,-7-3-8 16,4 6 4-16,-12 1-280 16,4 3 152-16,-8-4-308 15,0 8 240-15</inkml:trace>
          <inkml:trace contextRef="#ctx0" brushRef="#br0" timeOffset="-11288.3735">8041 5841 548 0,'-4'4'204'0,"4"-4"-156"0,4 7-16 15,-4-4 96 1,0 0-76-16,-4 4 76 15,4 7-72-15,-11-4 24 16,7 4-48-16,-8 7 44 16,1 3-44-16,-5 0-16 15,4 4-8-15,-7 3 52 16,7 0-32-16,-7-1 24 16,7-2-32-16,-7 0 8 15,7-1-16-15,-3-3 20 16,3-3-20-16,1-1-4 0,3 1-4 0,4 0-16 15,4 3 8-15,4-4 12 16,8 1-4-16,7 0 16 16,4-4-12-16,8 0 4 15,0-3-4-15,8-7 28 16,-4 3-20-16,3-10 12 16,-3 0-16-16,-4-3-16 15,-4 3 0-15,-3-7 20 16,-5 7-8-16,-4-7 16 15,1 0-16-15,-8-10 24 16,-1 10-20-16,1-7 12 16,0 7-12-16,-8-3-228 15,4 3 120-15,0 7-660 16,-1 0 420-16</inkml:trace>
        </inkml:traceGroup>
      </inkml:traceGroup>
    </inkml:traceGroup>
    <inkml:traceGroup>
      <inkml:annotationXML>
        <emma:emma xmlns:emma="http://www.w3.org/2003/04/emma" version="1.0">
          <emma:interpretation id="{2E002149-D523-480D-8AB4-014238B22AF2}" emma:medium="tactile" emma:mode="ink">
            <msink:context xmlns:msink="http://schemas.microsoft.com/ink/2010/main" type="paragraph" rotatedBoundingBox="7831,9010 22606,8691 22647,10619 7872,109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8E417D-2939-4005-8953-D7E4F60AEB28}" emma:medium="tactile" emma:mode="ink">
              <msink:context xmlns:msink="http://schemas.microsoft.com/ink/2010/main" type="line" rotatedBoundingBox="7831,9010 22606,8691 22647,10619 7872,10938"/>
            </emma:interpretation>
          </emma:emma>
        </inkml:annotationXML>
        <inkml:traceGroup>
          <inkml:annotationXML>
            <emma:emma xmlns:emma="http://www.w3.org/2003/04/emma" version="1.0">
              <emma:interpretation id="{87566485-2C30-4F37-88A9-435AA7D94A2D}" emma:medium="tactile" emma:mode="ink">
                <msink:context xmlns:msink="http://schemas.microsoft.com/ink/2010/main" type="inkWord" rotatedBoundingBox="7842,9527 11439,9450 11453,10100 7856,1017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1337.5994">-475 7937 488 0,'-12'0'180'0,"12"0"-140"0,-15-4-12 16,7 1 180-1,4 6-120-15,-4-3 72 16,4 0-96-16,-3-3 8 16,3 3-40-16,0-3-48 15,4 6 8-15,8-3 20 16,3 0-8-16,20 0 8 16,4 0-4-16,23-3 48 0,-4 3-32 0,8-4 8 31,-4 8-20-31,4-4-24 0,-4 3 4 0,4-3 12 15,-4 3 0-15,0-6 32 16,-7 3-20-16,-5-7 40 16,-7 4-32-16,-12-8 40 15,-4 4-36-15,-19-3-92 16,-4 3 32-16</inkml:trace>
          <inkml:trace contextRef="#ctx0" brushRef="#br0" timeOffset="121804.3846">-166 7947 424 0,'4'14'156'0,"-4"-14"-120"0,-8 3-8 16,5-3 88-1,6 7-68-15,-6 0 60 16,3 3-64-16,-4-3 24 16,4 4-40-16,-4-4 8 15,0 3-20-15,-8 4 20 16,8-1-24-16,-3 5 24 16,3-1-24-16,-4 3 4 15,4 5-8-15,-7 6 12 0,7-1-12 0,-8 5-4 16,4-1 0-16,-7 4 20 31,7-3-12-31,-3-4-4 0,7-1-4 0,0-2 4 16,8-4-4-16,7-3 32 15,9-1-20-15,3-2 32 16,4-5-32-16,4-6-4 16,8 4-8-16,-12-8 28 15,4 0-16-15,0-3 12 16,-4 0-16-16,-8-3 20 15,1 3-20-15,-9-3 32 16,1-1-28-16,-12-3-120 16,0 0 56-16</inkml:trace>
          <inkml:trace contextRef="#ctx0" brushRef="#br0" timeOffset="122313.2917">1046 7920 716 0,'12'-11'264'0,"-12"11"-204"0,-4 4-16 0,0-1 52 15,4 1-60-15,-8 3-12 16,0 3-16-16,-11 4 8 16,0-1-8-16,-20-2-12 15,8 2 0-15,-19 1 48 16,7 0-24-16,-11 0-8 15,11 3-8-15,-3-3-32 16,11 3 16-16,4-3-4 16,12-1 8-16,3 1 32 15,8 0-12-15,12 0 12 16,8 3-12-16,19-3 20 16,4 3-20-16,15 0-20 15,0 4 0-15,1-4 40 16,-5 0-20-16,-3-3 24 15,-8 3-20-15,-12-3-16 16,4 0-4-16,-8-4 48 16,-3 4-24-16,-5-7-8 15,1 3-8-15</inkml:trace>
          <inkml:trace contextRef="#ctx0" brushRef="#br0" timeOffset="120825.7885">-1486 8061 476 0,'4'-14'176'0,"-4"14"-136"0,4-7-12 0,0 0 12 16,0 7-28-16,0-7 40 15,3 4-28-15,-3-4 48 16,0 4-40-16,-4-4 20 16,4 7-32-16,-8-4 16 15,4 4-20-15,-4-3 0 16,0 6-8-16,-7-6-8 16,3 3 4-16,-11 0-16 15,3 3 8-15,-7 1 12 16,4 3-4-16,-9 3-20 15,5 0 8-15,-12 7 4 16,8 1 4-16,-8 13-20 16,12 3 12-16,-4 14 20 15,8 4-4-15,-1 3 32 16,13-4-24-16,3-2-12 0,4-8-8 16,4-10 28-16,7-4-12 0,13-16 32 15,-1-4-28-15,8-14 32 16,0-4-32-16,7-16-4 15,-3 3-8-15,-4-18-16 16,4 1 8-16,-16-7 4 16,1 10 0-16,-9-3 0 15,-3 13 0-15,0 1-56 16,0 13 32-16,-5 11-24 16,5 6 28-16,0 18 8 15,7 6 12-15,5 11 0 16,-1 3 0-16,4 1 8 15,12-4-4-15,4-11 8 16,4-6-8-16,7-14 16 16,-4-4-12-16,8-13 40 15,-3 3-24-15,-5-21-4 16,-7 1-12-16,-8-18 12 16,-4 7-12-16,-11-13 4 15,-1 9-4-15,-11-6 12 16,0 10-12-16,-8-3-28 15,-4 10 8-15,-3 0 4 16,-1 10 8-16,-4 4-12 16,5 7 8-16,-5 3-16 15,9 4 12-15,-1 6-164 0,4 4 96 16</inkml:trace>
          <inkml:trace contextRef="#ctx0" brushRef="#br0" timeOffset="122807.4312">1754 7954 416 0,'8'-14'152'0,"-8"14"-116"0,16 0-12 0,-13 0 188 15,1 0-120-15,-11 0 24 16,3 7-68-16,-12 0 12 15,5 3-32-15,-16-3 44 16,-1 4-40-16,-18-5 12 16,3 5-28-16,-19-4 0 15,8 0-8-15,-12-1-8 16,12 5 4-16,-4-4 28 16,16 3-16-16,-1-3 48 15,20 0-36-15,3-4-48 16,13 1 8-16,3-1 28 15,8 4-8-15,15 0 0 16,4 0-4-16,20 3 12 16,11 4-8-16,0 0 16 15,4-1-16-15,-3 8-20 16,-5-4 4-16,-8 4 56 16,-7-11-24-16,-8 4 8 15,-7-7-20-15,-5-4 20 16,-3 4-20-16,-4-7 40 15,-1 0-28-15,-3-7-4 0,4 4-12 0,-4-4-128 16,4 3 64-16,-5-2-208 31,5 6 148-31</inkml:trace>
        </inkml:traceGroup>
        <inkml:traceGroup>
          <inkml:annotationXML>
            <emma:emma xmlns:emma="http://www.w3.org/2003/04/emma" version="1.0">
              <emma:interpretation id="{D9D263E0-AFD4-4BD3-BEF6-49BD32EC7B61}" emma:medium="tactile" emma:mode="ink">
                <msink:context xmlns:msink="http://schemas.microsoft.com/ink/2010/main" type="inkWord" rotatedBoundingBox="12100,9498 12637,9487 12655,10322 12118,1033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3227.6975">2529 7909 540 0,'0'-3'200'0,"0"3"-156"0,7-4-12 16,-7 1 88-1,0 6-72-15,0 4 68 16,0 4-64-16,0 2 40 15,0 8-52-15,-7 7 8 16,7 3-32-16,-8 6 36 0,4 5-28 0,-4 6 4 16,1-3-16-16,-5-1 0 15,4 1-4 1,-3-11 48-16,11 1-32 0,-8-14 0 16,0 3-16-16</inkml:trace>
          <inkml:trace contextRef="#ctx0" brushRef="#br0" timeOffset="123415.4028">2966 8594 860 0,'19'10'320'0,"-19"-10"-248"0,12 24-20 0,-12-6-4 15,-4-1-36-15,-11 14-12 16,3 0-4-16</inkml:trace>
        </inkml:traceGroup>
        <inkml:traceGroup>
          <inkml:annotationXML>
            <emma:emma xmlns:emma="http://www.w3.org/2003/04/emma" version="1.0">
              <emma:interpretation id="{FAC48413-E49A-4724-AB01-5B4D8D986097}" emma:medium="tactile" emma:mode="ink">
                <msink:context xmlns:msink="http://schemas.microsoft.com/ink/2010/main" type="inkWord" rotatedBoundingBox="14662,9457 15704,9435 15716,9971 14674,999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4969.934">5416 7923 528 0,'4'-3'196'0,"-4"3"-152"0,8-11-12 15,0 8 36 1,-8 6-44-16,4-6 52 0,3 3-44 0,1-7 28 16,-8 7-32-1,0-7 8-15,0 7-20 0,-8 0-8 16,5-3-4-16,-5-4-4 16,-4 7 0-16,-3-4 8 15,3 4-4-15,-7-3-12 16,11 6 4-16,-11 1 56 15,-1 3-28-15,-3 3 0 16,4-3-16-16,-12 3 20 16,8 4-16-16,-12 0-4 15,4 3-4-15,-8 4 40 16,8 6-24-16,-4 4 0 16,12 3-12-16,4 8-8 15,11 3 4-15,8-1 28 16,11-2-16-16,13-8 40 15,3-3-32-15,4-14 12 16,4-3-20-16,-1-14 8 16,1 0-12-16,0-14-8 15,0 4 0-15,4-14 12 16,-4 7-8-16,3-11-12 16,-3 7 0-16,0-6 4 15,-4 10 0-15,-8-4 0 16,0 4 0-16,-3 3 24 15,-5 4-12-15,-3-4-40 0,-1 7 16 16,-3 4-52 0,0 3 36-16,-4 3-12 0,4 4 24 15,-1 17-8-15,5-3 12 0,3 16 44 16,5-6-20 0,7 4 24-16,-8-1-20 15,4-6 8-15,12-4-12 0,-4-10 36 16,4-1-24-16,-4-9 4 15,-4-1-16-15,0-10-24 16,4 1 4-16,-11-12 32 16,3 1-16-16,-8-10 8 15,-3 3-8-15,-4-14 12 16,-1 7-12-16,-7-7 32 16,4 7-24-16,-8-7-24 15,4 10 4-15,-4-9-8 16,-7 9 4-16,-5-6 16 15,12 6-4-15,-15-3-12 16,11 14 4-16,-11-7-24 16,7 10 16-16,1 0 24 15,3 11-8-15,0-1-36 16,1 4 20-16,7 4-288 16,7 3 164-16</inkml:trace>
        </inkml:traceGroup>
        <inkml:traceGroup>
          <inkml:annotationXML>
            <emma:emma xmlns:emma="http://www.w3.org/2003/04/emma" version="1.0">
              <emma:interpretation id="{42451948-1CE5-452B-8768-CD9CA97CB78C}" emma:medium="tactile" emma:mode="ink">
                <msink:context xmlns:msink="http://schemas.microsoft.com/ink/2010/main" type="inkWord" rotatedBoundingBox="16306,9114 19310,9049 19336,10244 16332,1030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8935.3223">8637 7878 580 0,'0'-7'216'0,"0"7"-168"0,16 14-12 16,-16-7 32-1,11-3-44-15,-3 9 76 16,4 8-52-16,-5 3 20 16,5 0-40-16,-12 14-8 15,4-7-12-15,-8 17-8 16,0-7 4-16,-7 4 20 15,-1-7-12-15,0-4 24 16,8-6-24-16,-3-7 4 0,7-4-8 0,4-14-448 16,7-3 244-16</inkml:trace>
          <inkml:trace contextRef="#ctx0" brushRef="#br0" timeOffset="129715.622">9535 7486 768 0,'-19'-10'284'0,"19"10"-220"0,-8-7-20 0,4 3 68 15,8 4-72-15,-4-3-52 16,0 3 4-16,0-7-12 15,0 14 12-15,-4-4 8 16,0 4 0-16,-3 4 16 16,-1 2-8-16,-7 5-4 15,3 2 0-15,-7 1-16 16,7 6 8-16,-7 15-16 16,7-8 12-16,-7 18-4 15,11-8 4-15,-8 12 32 16,5-1-12-16,-1 10 12 15,4 0-12-15,1 18-8 16,3-4 0-16,0 4 20 16,4-11-12-16,-8-7-12 15,4-10-4-15,-3-6 12 16,3-12-4-16,-4 1 40 16,8-3-20-16,-8-15 56 15,0 4-44-15,-7-13 72 16,3-1-60-16,-11-10 8 15,4-3-32-15,-12-8 24 16,8 4-32-16,-8-6 4 16,4 2-12-16,-8-9-8 0,11 2 4 15,1-6-172-15,12 11 92 16,15-8-420-16,7 11 276 0</inkml:trace>
          <inkml:trace contextRef="#ctx0" brushRef="#br0" timeOffset="129235.1075">9040 7947 612 0,'-12'-3'228'15,"12"3"-180"-15,0 0-12 0,4-4 104 16,4 4-84-16,7-3 92 15,9 3-84-15,18-7 4 16,5 4-44-16,11-8-4 16,0 8-12-16,11-8 12 15,-11 5-12-15,1-5 4 16,-1 8-4-16,-12-8 28 16,-7 5-20-16,-12-5-24 15,-4 4 4-15</inkml:trace>
          <inkml:trace contextRef="#ctx0" brushRef="#br0" timeOffset="127317.1916">6663 8099 520 0,'4'-7'192'0,"-4"7"-152"0,15 0-8 0,-11 0 44 16,8 0-48-16,3-7 32 15,1 7-32-15,3-4 28 16,0 4-32-16,5-3 48 16,-5 6-40-16,8-3-32 15,8 4-4-15,-4-4 28 16,4 3-16-16,4-6 28 16,-5 3-24-16,-3-4 12 15,4 4-12-15,-12-7-8 16,4 7 0-16,-7-3 28 15,-5 6-16-15,-3-6 32 16,-4 3-32-16,-8-3-24 16,0-1 4-16,-8-3-212 15,8 7 120-15</inkml:trace>
          <inkml:trace contextRef="#ctx0" brushRef="#br0" timeOffset="126848.7136">6767 7957 384 0,'-7'-3'140'0,"7"3"-108"0,7 0-8 0,-3 0 92 15,-4 0-68-15,8-3 88 16,-8 3-80-16,12-4 24 15,-5 1-44-15,5-1 48 16,4 4-48-16,3-3 28 16,8 3-36-16,0-7 16 15,-4 4-24-15,12-8 36 16,-8 8-32-16,12-4-4 16,0 3-12-16,7-2 4 15,-7 6-8-15,-4-4-28 16,0 4 12-16,-12-3 48 15,-4 6-16-15,-11-6 24 16,3 3-24-16,-3-7 16 16,-8 3-20-16,0-3-8 15,0 4-4-15,-11-4-156 16,11 7 84-16,-8-3-296 16,0 6 200-16</inkml:trace>
          <inkml:trace contextRef="#ctx0" brushRef="#br0" timeOffset="128138.3515">7569 7820 208 0,'0'-17'76'0,"0"17"-60"0,15-18-4 15,-15 5 172-15,4 6-104 0,4-4 72 16,0-2-88-16,3-4-28 15,5 13-20-15,3-10 20 16,0 7-20-16,12 1 32 16,12 6-32-16,7 6 20 15,-3 5-20-15,-1 13-8 16,-7 0-4-16,-4 10 20 16,-8 4-12-16,-23 0 24 15,4 0-24-15,-28 0 24 16,1-4-24-16,-20 4 48 15,-4 0-32-15,-7 0-16 16,4-4-4-16,-8-6-8 16,15-11 0-16,0-10 8 15,12 3-4-15,0-17 40 16,8 0-20-16,11-10-56 16,8 3 16-16,15-6-24 15,-3 2 24-15,15 1-16 16,-8 0 16-16,16 3 8 15,-4 4 8-15,-4 7-28 16,4 3 16-16,-4 10-4 16,0 7 8-16,-7 7 68 15,-1 11-32-15,0 6 24 16,5 0-32-16,-5 0 0 16,4-3-12-16,1-7 20 15,3-7-16-15,-4-10 48 16,0 0-32-16,-7-14 40 0,3-4-40 15</inkml:trace>
          <inkml:trace contextRef="#ctx0" brushRef="#br0" timeOffset="128435.8454">8215 7844 704 0,'-11'-24'264'0,"11"24"-208"0,11-7-12 0,-3 4 88 16,0 3-80-16,15-7 60 15,12 3-68-15,19-6 4 16,4 6-28-16,16-2 32 16,-5 2-28-16,5-3-24 15,-20 11 0-15,4-4 16 31,-19 0-8-31,-4-4 24 0,0 4-20 0,-16-3 24 16,-7 3-24-16,-12 0-224 16,0 3 116-16</inkml:trace>
          <inkml:trace contextRef="#ctx0" brushRef="#br0" timeOffset="128683.1355">8382 7754 464 0,'7'-6'176'0,"-7"6"-140"0,20 10-8 0,-9-3 48 16,-3 7-48-16,-4 10 120 31,4 3-80-31,0 8 20 0,-8-1-52 0,-8 7 32 16,4-3-40-16,-12 7 28 15,5-4-28-15,-9 0-16 16,9 1-8-16,-5-8 28 15,9-6-16-15,-1-11 40 16,8-3-32-16,8-18-364 16,7 1 184-16</inkml:trace>
        </inkml:traceGroup>
        <inkml:traceGroup>
          <inkml:annotationXML>
            <emma:emma xmlns:emma="http://www.w3.org/2003/04/emma" version="1.0">
              <emma:interpretation id="{D93FD3C3-A985-4FDB-9EF8-1EA34936F00C}" emma:medium="tactile" emma:mode="ink">
                <msink:context xmlns:msink="http://schemas.microsoft.com/ink/2010/main" type="inkWord" rotatedBoundingBox="19883,8750 22606,8691 22647,10619 19925,1067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2552.7536">11212 7995 572 0,'7'-10'208'0,"-7"10"-160"0,-4-3-12 15,1-1 24 1,6 8-40-16,-3-8 80 16,4 4-56-16,-4-3 56 15,4 3-56-15,-4-4 40 16,8 4-48-16,-4-3 32 16,4-1-36-16,-8 1 16 15,3 3-28-15,-3-4-8 16,8 8-8-16,0-4 48 0,0 0-28 0,7-4 24 15,4 4-28-15,20-3 28 16,4 0-32-16,23-4 40 16,-1 7-32-16,32-7 32 15,-4 7-32-15,43-7 4 16,-5 10-16-16,32-3 0 16,-8 4-4-16,3-1 28 15,-26 1-20-15,-20-1 12 16,-23-3-16-16,-19 7-16 15,-12-7 0-15,-31 0-68 16,-4 0 40-16,-19 0-136 16,0 3 92-16</inkml:trace>
          <inkml:trace contextRef="#ctx0" brushRef="#br0" timeOffset="131081.0121">11537 7235 436 0,'23'-17'160'0,"-23"17"-124"0,23-21-8 15,-7 11 132 1,-1 3-92-16,4-7 68 16,1 7-76-16,-1-3-36 15,4 3-12-15,-3 10 4 16,-5 4-8-16,-3 17-28 15,-1 4 8-15,-7 13 48 16,4 4-16-16,-16 10 24 16,4-3-24-16,-11 6 0 15,-4-3-12-15,-8-3 48 0,-1-4-32 0,-22-10 16 16,11-7-24-16,-11-21 28 16,8-6-28-16,-5-18 20 15,12 0-20 1,8-17-24-16,16 0 0 0,3-3 32 15,12 6-16-15,11 1-36 16,-3 9 16-16,15-2-8 16,0 9 12-16,8 8-64 15,3 3 40-15,1 7 4 16,-8 7 16-16,4 13 56 16,0 1-24-16,-4 6 24 15,-4 4-24-15,0-4 16 16,-4-3-20-16,0-7 28 15,1-3-28-15,-1-7 12 16,8 0-16-16,-16-11 20 16,9 0-20-16,-9-6-172 15,4 0 88-15,-11-11-272 16,15 4 192-16</inkml:trace>
          <inkml:trace contextRef="#ctx0" brushRef="#br0" timeOffset="130165.0444">10248 8099 852 0,'19'3'316'0,"-19"-3"-248"0,74 0-16 0,-36 0-40 16,5 0-16-16,7 0 28 15,-3 0-12-15,11 0-392 16,-4 7 208-16</inkml:trace>
          <inkml:trace contextRef="#ctx0" brushRef="#br0" timeOffset="130001.1533">10368 7982 880 0,'-16'-14'328'0,"16"14"-256"0,0-4-16 15,0 1 88 1,8 3-88-16,3-4 16 16,5 1-48-16,3 0 4 15,5 3-16-15,3 0-44 16,0 6 20-16</inkml:trace>
          <inkml:trace contextRef="#ctx0" brushRef="#br0" timeOffset="133182.5131">11467 8295 416 0,'0'-4'152'0,"0"4"-116"0,0 0-12 0,-4 0 136 15,8 0-92-15,-4 0 68 16,0 0-76-16,0 0 0 16,0 7-36-16,0-3 84 15,8 2-60-15,0-2 20 16,3 3-36-16,8-4 48 16,1-3-44-16,7 0 20 15,0 0-36-15,12 0 44 16,3 7-36-16,16-7 12 15,0 0-24-15,31 0 20 16,-3 0-24-16,10 7 40 16,-7 0-28-16,-3-4-32 15,-9-3 4-15,-11 7 16 16,-12-7-4-16,-15 0 24 16,-8 0-20-16,-20 0 12 15,-3 0-12-15,-16-7-8 16,8 7 0-16,-4 0-24 0,-3-3 12 0,-5-4-68 15,4 7 44-15,1 0-180 16,3 0 116-16,-8-7-204 16,8 7 172-16</inkml:trace>
          <inkml:trace contextRef="#ctx0" brushRef="#br0" timeOffset="133752.1713">11866 8422 488 0,'0'-7'180'0,"0"7"-140"0,11 0-12 15,-3 0 144 1,-4 7-100-16,0-7 52 16,0 7-76-16,0-7 36 15,3 7-48-15,-7 0 0 16,0 3-24-16,0 4 12 0,0 0-16 0,0-4 16 15,0 10-16-15,0-2 48 16,0 2-28-16,0 1-16 16,0 0-4-16,0 6 16 15,0 1-12-15,-4 6 12 16,1 4-12-16,-1 3 20 16,4-3-20-16,-8 0 4 15,8 0-8-15,-4-7-8 16,-4-7 4-16,4 0 20 15,4-3-12-15,-3-8 24 16,6 1-24-16,-3-7-4 16,0 3-4-16,0-6 20 15,0-1-12-15,0-3 12 16,0 0-12-16,0 0-32 16,4 7 8-16,0-3-208 15,4-1 124-15,-4 0-480 16,0 1 320-16</inkml:trace>
          <inkml:trace contextRef="#ctx0" brushRef="#br0" timeOffset="131394.627">12044 7266 580 0,'-4'-4'216'0,"4"4"-168"0,12 0-12 0,-5-3 92 16,1 0-76-16,8-4 84 15,7 3-76-15,8-3 40 16,4 0-60-16,11-6 8 16,8 2-32-16,8-2 44 15,-4 2-32-15,12-2 12 16,0-1-24-16,-5 3 0 16,-7-2-8-1,-11-1 20-15,-5 7-16 0,-18 0-4 16,-1 4-4-16,-19-1-324 15,-4 4 176-15</inkml:trace>
          <inkml:trace contextRef="#ctx0" brushRef="#br0" timeOffset="131718.5812">12299 7145 600 0,'-7'28'224'0,"7"-28"-176"0,-4 34-12 16,-4-13 88-16,4 3-76 0,-8 4 52 16,5 3-60-16,-5-4 8 15,12 1-32-15,-11-1 20 16,7-3-24-16,-4 0 32 15,4-3-28-15,-4 0 32 16,4-1-32-16,-7-9 40 16,3-1-32-16,8-10-188 15,0 0 88-15,0-7-484 16,8 4 312-16</inkml:trace>
          <inkml:trace contextRef="#ctx0" brushRef="#br0" timeOffset="131951.0622">12431 7225 748 0,'0'-4'276'0,"0"4"-216"0,4 4-16 16,-4-4 68 0,8 6-72-16,-8 1 28 15,7 11-40-15,-7 2-8 16,0 4-12-16,-7 7 20 15,7 7-16-15,-4 0 24 16,0 0-24-16,-8 10 32 16,1 0-28-16,3 0 32 15,0-3-32-15,-4-4-268 16,5-6 136-16</inkml:trace>
        </inkml:traceGroup>
      </inkml:traceGroup>
    </inkml:traceGroup>
    <inkml:traceGroup>
      <inkml:annotationXML>
        <emma:emma xmlns:emma="http://www.w3.org/2003/04/emma" version="1.0">
          <emma:interpretation id="{03C9BDBA-56C3-43BC-AC17-82EF67637604}" emma:medium="tactile" emma:mode="ink">
            <msink:context xmlns:msink="http://schemas.microsoft.com/ink/2010/main" type="paragraph" rotatedBoundingBox="7731,10830 13035,10792 13047,12499 7744,125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2D1264-65C3-45C3-90B6-C45D7041023A}" emma:medium="tactile" emma:mode="ink">
              <msink:context xmlns:msink="http://schemas.microsoft.com/ink/2010/main" type="line" rotatedBoundingBox="7731,10830 13035,10792 13047,12499 7744,12537"/>
            </emma:interpretation>
          </emma:emma>
        </inkml:annotationXML>
        <inkml:traceGroup>
          <inkml:annotationXML>
            <emma:emma xmlns:emma="http://www.w3.org/2003/04/emma" version="1.0">
              <emma:interpretation id="{80CCBBAE-70D7-4BCD-8974-F9F2A4EEE5EE}" emma:medium="tactile" emma:mode="ink">
                <msink:context xmlns:msink="http://schemas.microsoft.com/ink/2010/main" type="inkWord" rotatedBoundingBox="7731,10830 10637,10809 10650,12516 7744,1253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2880.9363">-1892 9778 280 0,'-4'-11'104'0,"4"11"-84"0,-4-10 0 0,0 0 136 16,4 6-88-16,-4-9 104 15,8 2-96-15,-4-9 12 16,4 6-52-16,-4-10-4 16,4 3-20-16,0-3 20 15,7 3-20-15,1-3 4 16,0 7-8-16,3 0 20 15,1 7-16-15,-1 3-4 16,4 3-4-16,5 15 20 16,3 2-12-16,0 11-4 15,4 7-4-15,0 4-16 16,-4-4 8-16,-8 3 28 16,1-3-12-16,-17 4 24 15,-3-4-24-15,-23 3 24 16,4-3-24-16,-16 0 32 15,4 0-28-15,-12-7 12 16,13 0-16-16,-9-17 12 16,8 0-16-16,0-14-12 15,12 3 0-15,-1-6 4 16,9 0 0-16,7-7 8 0,4 6-4 16,4-2-20-16,3 2 8 0,5 1-40 15,3 6 28-15,1 8-20 16,3 3 24-16,1 13-16 15,3 5 16-15,8 9 16 16,0 4 4-16,4 0 16 16,3-4-12-16,1-6 16 15,0-8-16-15,-4-9 24 16,-4-1-20-16,-4-10 40 16,0 0-28-16,-8-10-144 15,0-1 64-15,1-9-660 16,-1-1 396-16</inkml:trace>
          <inkml:trace contextRef="#ctx0" brushRef="#br0" timeOffset="143136.6231">-1215 9757 644 0,'-8'-21'236'0,"8"21"-180"0,12-6-20 15,-8-5 80 1,0 8-72-16,7-7 88 15,5-1-76-15,11-3 36 16,4 4-56-16,19-4 8 16,1 4-28-16,11-4-8 15,0 7-4-15,-8-3 12 16,-4 3-8-16,-3-3-4 16,-5 6 0-16,-11-6-4 15,-4 7 0-15,-7-1 16 16,-5 4-8-16,-7-3-116 0,-4 6 56 0</inkml:trace>
          <inkml:trace contextRef="#ctx0" brushRef="#br0" timeOffset="143407.7979">-967 9723 580 0,'-16'27'216'0,"16"-27"-168"0,-19 35-12 15,8-11 40 1,7 3-48-16,-12 18 68 16,8 3-56-16,-7 4 52 15,3-4-52-15,-3-3 16 16,3-11-36-16,4-10 36 15,8-7-32-15,0-17-32 16,0 7 4-16</inkml:trace>
          <inkml:trace contextRef="#ctx0" brushRef="#br0" timeOffset="143662.2054">-855 9637 664 0,'8'-14'244'0,"-8"14"-188"0,12-7-16 0,-5 10 4 16,1 4-32-16,0 7 92 16,0 3-56-16,-5 7 4 15,5 4-32-15,-8 10 24 16,4 3-28-16,-12 14 4 16,4-3-12-16,-7 6 28 15,-1-3-20-15,4-7 32 16,1-6-32-16,-5-11 4 15,12-7-12-15,0-10 36 16,0-8-20-16</inkml:trace>
          <inkml:trace contextRef="#ctx0" brushRef="#br0" timeOffset="145388.7944">-313 9819 416 0,'0'0'152'0,"0"0"-116"0,4 0-12 0,-4 0 144 16,0 0-96-16,0 0 68 15,0 0-80-15,4 0 44 16,0 0-60-16,-4 0 84 16,0 0-72-16,0 0 36 15,0 0-56-15,0-3 32 16,0 3-36-16,0-7 24 15,4 7-28-15,-4-4 0 16,0 8-16-16,0-4 20 16,7 0-20-16,-3 0 12 15,4 0-12-15,0 0-8 16,3 7 0-16,5-4-4 16,-5 1 0-16,9-4 16 15,-1 6-8-15,8-6-4 16,0 7 0-16,20-7-24 15,-1 0 12-15,28-3 40 16,-4 6-20-16,22 1-20 16,-6-1 4-16,-5-3 28 15,-4 4-16-15,8-8-8 16,-19 4-4-16,0-3 20 16,-4-1-8-16,-12-3 4 15,-15 7-4-15,-4-6 4 16,-4 6-8-16,-7-4-136 0,-5 4 76 0</inkml:trace>
          <inkml:trace contextRef="#ctx0" brushRef="#br0" timeOffset="146199.0218">-324 10218 612 0,'0'-7'228'0,"0"7"-180"0,7-3-12 0,-7-1 72 16,12 1-68-16,-12-4 72 15,8 7-64-15,-8-7 36 16,11 4-48-16,-11-4 44 16,0 7-48-16,8-4 4 15,-8 4-24-15,4-3 28 16,0 3-24-16,0-3 48 15,3 9-36-15,5-6 20 16,3 4-28-16,1-4 0 16,3 0-12-16,5 0 12 15,3 0-12-15,0-4 4 16,8 4-4-16,7-3-16 16,5 6 4-16,11-3 4 15,-4 7 0-15,12-7 8 16,-12 7-4-16,12-3 8 15,-8-1-8-15,8-6-4 16,-12 3 4-16,4-7 12 16,-4 3-8-16,-8-6-12 15,1 3 0-15,-4-7 12 16,-9 8-4-16,-7-8 8 16,1 7-8-16,-5-7-20 15,0 7 8-15,-4-3 4 16,1 3 4-16,-9 0 0 15,5 4 0-15,-5-4-132 0,5 7 72 16,-4-7-164 0,-5 7 128-16,1-4-84 0,-4 4 104 0,-4 0-208 15,0 7 160-15</inkml:trace>
          <inkml:trace contextRef="#ctx0" brushRef="#br0" timeOffset="144353.5087">-38 9241 644 0,'-8'3'236'0,"8"-3"-180"0,0 0-20 16,0 0 88 0,0 0-76-16,4 0 52 15,0 0-60-15,0-3 8 0,4 3-32 0,7-3 0 16,5-1-8-16,10-3 36 15,5 7-20-15,12-7-24 16,-1 7 0-16,1-3 16 16,-1 6-8-16,-7-3-4 15,-4 4 0-15,-12-4 4 16,-4 0-4-16,-7 0 8 16,-4 0-8-16</inkml:trace>
          <inkml:trace contextRef="#ctx0" brushRef="#br0" timeOffset="144743.3873">276 9241 404 0,'-4'7'148'0,"4"-7"-112"0,-8 10-12 15,4-3 64 1,0 0-52-16,-7 7 92 16,-1-4-72-16,-3 4 60 15,7 6-64-15,-8-2 48 16,9 2-56-16,-5 4 16 16,8 0-40-16,-4 4 8 15,4 0-16-15,1-1 44 0,6-3-28 16,-3 0-24-1,0-3-4-15,0-4 0 16,8 0 0-16,-4-3 16 0,4-4-8 0,0-3 4 31,3 7-4-31,9-11-16 0,-1 4 4 0,4-3 28 16,4 3-12-16,0-4 4 16,4 4-8-16,-7-4-260 15,-1 4 136-15</inkml:trace>
          <inkml:trace contextRef="#ctx0" brushRef="#br0" timeOffset="146948.6996">249 10232 416 0,'15'-14'152'0,"-15"14"-116"0,12-3-12 0,-12-1 4 16,7 4-20-16,1-3 16 16,-4-1-16-16,-4-2-4 15,8 6 0-15,-16-4 108 16,8 4-60-16,0-3 68 16,0 6-68-16,-4-3 16 15,-4 0-40-15,8 0 28 16,0 0-32-16,-7 4 32 15,14-1-32-15,-7 0 12 16,0 4-20-16,0 0 0 16,8 4-8-16,-12-1-8 15,4 4 4-15,-4-1-4 16,4 1 0-16,-7 3-12 16,3 4 8-16,-4 0 12 15,8 3-4-15,-8 7-4 16,8 0 4-16,-4 10-4 15,8-3 0-15,-4 3 0 16,8 0 0-16,-8-3 16 16,8 0-8-16,-8-3 4 15,4-5-4-15,-8-2 4 16,4 0-8-16,-8-8-4 16,8 1 4-16,-8-4-4 15,1-3 0-15,3-4 8 16,-4 4-4-16,0 0-4 15,8-7 4-15,-4 3-4 16,4-3 0-16,-7-7-12 0,7 0 8 16,7 0-48-16,-3 7 24 0,12-7-180 15,-5 0 116 1</inkml:trace>
        </inkml:traceGroup>
        <inkml:traceGroup>
          <inkml:annotationXML>
            <emma:emma xmlns:emma="http://www.w3.org/2003/04/emma" version="1.0">
              <emma:interpretation id="{B0B2FB08-2D7C-46B2-8EB6-C549FDC9A233}" emma:medium="tactile" emma:mode="ink">
                <msink:context xmlns:msink="http://schemas.microsoft.com/ink/2010/main" type="inkWord" rotatedBoundingBox="11129,11130 12083,11123 12088,11809 11134,11815"/>
              </emma:interpretation>
              <emma:one-of disjunction-type="recognition" id="oneOf17">
                <emma:interpretation id="interp25" emma:lang="" emma:confidence="0">
                  <emma:literal>a a</emma:literal>
                </emma:interpretation>
                <emma:interpretation id="interp26" emma:lang="" emma:confidence="0">
                  <emma:literal>{e</emma:literal>
                </emma:interpretation>
                <emma:interpretation id="interp27" emma:lang="" emma:confidence="0">
                  <emma:literal>La</emma:literal>
                </emma:interpretation>
                <emma:interpretation id="interp28" emma:lang="" emma:confidence="0">
                  <emma:literal>ra</emma:literal>
                </emma:interpretation>
                <emma:interpretation id="interp29" emma:lang="" emma:confidence="0">
                  <emma:literal>&lt;&lt;</emma:literal>
                </emma:interpretation>
              </emma:one-of>
            </emma:emma>
          </inkml:annotationXML>
          <inkml:trace contextRef="#ctx0" brushRef="#br0" timeOffset="148044.9362">1774 9554 540 0,'0'-7'200'0,"0"7"-156"0,11-14-12 0,-11 11 88 15,8 3-72 1,0 0 88-16,-4 0-80 0,-4 0-20 16,7 10-20-16,-14 11 20 15,7 3-20-15,-12 4 32 16,0 3-32-16,-7 0-4 15,-4-4-8-15,-8-3 4 16,4-3-4-16,0-4-20 16,-4 0 8-16,-4-6 48 15,8-1-20-15,-4-3-8 16,11 0-8-16,1-4-32 16,11 1 16-16,1-4 32 15,7 3-12-15,0-3 0 16,7 3-4-16,1-3 20 15,-4 4-12-15,11-1 4 16,-3 4-8-16,7 0 20 16,-3 7-16-16,3 6-12 15,1 5-4-15,7 6 28 16,0-1-12-16,-4 8-12 16,12 0-4-16,-4-3 4 15,4-4 0-15,-8-7 32 16,0 0-16-16,-8-7 4 15,1-3-12-15,-9-7 4 16,-3 3-8-16,-8-7-56 16,0 1 28-16</inkml:trace>
          <inkml:trace contextRef="#ctx0" brushRef="#br0" timeOffset="148691.0058">2366 9681 592 0,'0'-6'220'0,"0"6"-172"0,0-4-12 16,0 1 120 0,0 6-92-16,-12-3 80 15,12 4-84-15,-7-1 4 16,-1 7-40-16,-4-3 24 16,5 0-32-16,-13 0 40 15,9 3-32-15,-17 1 4 16,9-1-16-16,-16-3-16 15,16 3 0-15,-20-3 4 16,12 0 0-16,0 0 8 16,8 7-4-16,-1-8 16 15,1 1-12-15,0-3-4 16,11 3 0-16,-4 0 20 0,12-1-12 16,-7-6 4-16,7 0-8 0,7 0 28 15,1 7-20-15,4 4 32 16,7-5-32-16,0-6-40 15,8 7 12-15,1 7 0 16,2-7 12-16,-10 7 0 16,7 3 0-16,0 4-12 15,0 3 8-15,4 0 12 16,-4 3-4-16,0-3 16 16,0-3-12-16,-7-4 16 15,7 0-16-15,-16-3-4 16,5-3 0-16,-12-8 28 15,-4 0-16-15,0-3-4 16,0 0-8-16,0-3-148 16,0 0 80-16,0-1-288 15,0 4 192-15</inkml:trace>
        </inkml:traceGroup>
        <inkml:traceGroup>
          <inkml:annotationXML>
            <emma:emma xmlns:emma="http://www.w3.org/2003/04/emma" version="1.0">
              <emma:interpretation id="{61F92533-4D63-436E-95BF-9A9BC7CECCB5}" emma:medium="tactile" emma:mode="ink">
                <msink:context xmlns:msink="http://schemas.microsoft.com/ink/2010/main" type="inkWord" rotatedBoundingBox="12966,11100 13037,11099 13041,11664 12970,11665"/>
              </emma:interpretation>
              <emma:one-of disjunction-type="recognition" id="oneOf18">
                <emma:interpretation id="interp30" emma:lang="" emma:confidence="0">
                  <emma:literal>|</emma:literal>
                </emma:interpretation>
                <emma:interpretation id="interp31" emma:lang="" emma:confidence="0">
                  <emma:literal>l</emma:literal>
                </emma:interpretation>
                <emma:interpretation id="interp32" emma:lang="" emma:confidence="0">
                  <emma:literal>1</emma:literal>
                </emma:interpretation>
                <emma:interpretation id="interp33" emma:lang="" emma:confidence="0">
                  <emma:literal>I</emma:literal>
                </emma:interpretation>
                <emma:interpretation id="interp3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49246.5024">3311 9520 508 0,'7'-11'188'0,"-7"11"-148"15,4-3-8-15,-4-1 132 16,0 8-96-16,0-4 60 16,0 0-72-16,0 3 20 15,8 1-44-15,-8-1 44 16,8 8-44-16,-4 6 28 15,3 7-32-15,1 10 52 16,0 1-44-16,-4 3 20 16,3-1-36-16,-3 8 0 15,0-4-12-15,-4 8 20 16,0-5-16-16,-8 1 12 16,8-7-12-16,0-7 28 0,0-7-24 15,-7-7-4-15,7 4-8 0</inkml:trace>
        </inkml:traceGroup>
      </inkml:traceGroup>
    </inkml:traceGroup>
    <inkml:traceGroup>
      <inkml:annotationXML>
        <emma:emma xmlns:emma="http://www.w3.org/2003/04/emma" version="1.0">
          <emma:interpretation id="{75124C35-7F19-4951-BA62-DB6E8E1D5EFD}" emma:medium="tactile" emma:mode="ink">
            <msink:context xmlns:msink="http://schemas.microsoft.com/ink/2010/main" type="paragraph" rotatedBoundingBox="7742,12585 22048,11846 22133,13495 7827,142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E6CA85-1001-463B-9D45-381D0DAF9D34}" emma:medium="tactile" emma:mode="ink">
              <msink:context xmlns:msink="http://schemas.microsoft.com/ink/2010/main" type="line" rotatedBoundingBox="7742,12585 22048,11846 22133,13495 7827,14234"/>
            </emma:interpretation>
          </emma:emma>
        </inkml:annotationXML>
        <inkml:traceGroup>
          <inkml:annotationXML>
            <emma:emma xmlns:emma="http://www.w3.org/2003/04/emma" version="1.0">
              <emma:interpretation id="{A65FCE57-4DDE-4AA6-8620-6EA474DA7834}" emma:medium="tactile" emma:mode="ink">
                <msink:context xmlns:msink="http://schemas.microsoft.com/ink/2010/main" type="inkWord" rotatedBoundingBox="7767,13076 9788,12972 9823,13649 7802,13753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69860.6676">-1199 11983 384 0,'0'-6'140'0,"0"6"-108"0,-4 0-8 15,0-4 20 1,8 4-28-16,-8-3 64 16,4 3-44-16,-4-4 12 15,0 8-32-15,-4-8 20 0,8 4-24 0,-7 0 12 16,-1 7-12-16,-4-3-8 16,9 2 0-16,-9 1 56 15,4 4-32-15,-7-1-4 16,7 4-12-16,0-4 44 15,4 4-32-15,0-4 8 16,4 4-20-16,0-4 0 16,4 4-4-16,0-4-8 15,8 1 4-15,3-8 4 16,1 1-4-16,3-8-124 16,4 1 64-16,1-8-92 15,-1 4 84-15,-4-3 24 16,1 3 24-16,-5-7-4 15,-3 8 12-15,-9-8 20 16,1 7-4-16,-11 0 16 16,3 4-16-16,-8-4 84 15,4 3-48-15,-3-3 12 16,3 4-32-16,4-4-40 16,4 7 8-16,4-7-16 15,4 4 12-15</inkml:trace>
          <inkml:trace contextRef="#ctx0" brushRef="#br0" timeOffset="170476.2015">-611 11760 280 0,'-15'-7'104'0,"15"7"-84"0,-12-4 0 16,8 1 152-1,4 3-96-15,-8-7 76 16,5 7-88-16,-5-3 28 15,4 3-56-15,0-7 32 16,4 7-36-16,0-7 36 16,4 7-40-16,0 0-16 15,0 0-4-15,3-7 16 0,5 7-12 0,11 0 24 16,4 0-24-16,20-7 32 16,3 0-28-16,20-3 4 15,-8 7-12-15,4-8 4 16,-8 8-8-16,0-4-28 15,-12 7 12-15,-11-7 56 16,4 7-20-16,-20-3-20 16,0 6-4-16,-3-3 16 15,-12 3-8-15,-4-3-12 16,0 0 0-16,-4 0-252 16,-4 0 140-16</inkml:trace>
          <inkml:trace contextRef="#ctx0" brushRef="#br0" timeOffset="170881.1316">-88 11505 340 0,'0'7'128'0,"0"-7"-100"0,11-3-8 16,-3 3 80 0,-4 3-60-16,11-3 36 15,5 0-44-15,-1 0 8 16,8 0-24-16,0-3 44 0,-3 3-32 0,3-4 20 16,-8 8-28-16,-3-4 28 15,-5 6-32-15,-11 1 40 16,0 4-32-16,-19 6 56 15,7 4-44-15,-15 10-8 16,8 6-16-16,-8 1 0 16,7 0-8-16,-7 0 8 15,8 0-8-15,3-7 8 16,-3-7-8-16,7-4 16 16,5-2-12-16,-1-11-20 15,4-1 4-15,4-12-224 16,8-1 124-16</inkml:trace>
          <inkml:trace contextRef="#ctx0" brushRef="#br0" timeOffset="169140.0844">-1377 11574 372 0,'7'-3'140'15,"-7"3"-112"-15,16-11-4 0,-12 8 100 16,3 3-72-16,1-4 84 15,-4 1-76-15,4-7 20 16,0 6-44-16,-5-3 12 16,13 4-28-16,-12-4 0 15,0 7-12-15,-8-7 4 16,4 7-8-16,-4-10-4 16,0 6 4-16,-8-3-16 15,9 4 8-15,-17-4 12 16,9 4-4-16,-13-4-4 15,9 3 4-15,-12-3-16 16,4 7 8-16,-8-3-4 16,4 10 0-16,-8-11 24 0,0 8-8 0,-4 3-4 15,8-4 0-15,-4 4-24 16,8 7 12-16,-4-7 4 0,4 3 4 16,4 7-20-16,0-3 12 15,7 3 12-15,1 4 0 16,-1-4-12-16,5 7 4 15,-1 4 64 1,8-4-32-16,0 3 32 16,8 4-32-16,0 0 8 15,8 0-20-15,-1-3 0 16,1-4-8-16,-1 0-8 16,5-3 4-16,-4-1-4 15,3-3 0-15,1-3 16 16,3 0-8-16,4-11-4 15,0 4 0-15,4-10-4 16,4 3 0-16,0-4 16 16,-4 4-8-16,4-3-20 15,-3 6 4-15,-5 1 4 16,0-1 4-16,-4-3 0 16,1 4 0-16,-5-4 0 15,5 0 0-15,-5-4-116 16,4 1 64-16,-7-4-244 15,0 3 168-15</inkml:trace>
        </inkml:traceGroup>
        <inkml:traceGroup>
          <inkml:annotationXML>
            <emma:emma xmlns:emma="http://www.w3.org/2003/04/emma" version="1.0">
              <emma:interpretation id="{BA25A078-C3AD-4E00-A1D5-E252582D4308}" emma:medium="tactile" emma:mode="ink">
                <msink:context xmlns:msink="http://schemas.microsoft.com/ink/2010/main" type="inkWord" rotatedBoundingBox="10241,12864 11665,12790 11705,13564 10281,13638"/>
              </emma:interpretation>
            </emma:emma>
          </inkml:annotationXML>
          <inkml:trace contextRef="#ctx0" brushRef="#br0" timeOffset="171702.3806">1104 11395 508 0,'-12'-10'188'0,"12"10"-148"0,-3 3-8 16,-9 4 44 0,12 3-48-16,-19 1 76 0,-1 2-56 0,-18-2 0 15,3 3-28-15,-20-1 16 16,5 1-24-16,-4-7-4 15,8 3-4-15,-5-6-24 16,16 3 12-16,-3-11 20 16,18 4-4-16,5-10-4 15,11 0 0-15,4-11-24 16,4 7 12-16,4-13-4 16,11 6 4-16,8-10-36 15,8 7 24-15,-4-7 8 16,11 10 8-16,-7 1-16 15,-4 9 12-15,-4 1 20 16,0 7-4-16,-7 6 40 16,-5 7-24-16,-11 4 12 15,12 0-20-15,-16 3 0 16,15 4-8-16,-11 3 4 16,4 3-8-16,-1-3-4 15,5-3 4-15,-4 0 20 16,0-1-12-16,-5 1 4 15,5-4-8-15,0-3-8 16,-4 3 4-16,3 0-4 16,9-3 0-16,-4-7 8 15,7 3-4-15,-4-10 8 16,5 4-8-16,3-8-20 0,4-3 8 16,0 1 4-16,0-1 4 15,0-4 16-15,0 4-8 16,-15-3-4-16,0-4 0 0,-12 4-4 15,0-4 0-15,-12 1 0 16,4 6 0-16,-11 3-12 16,7-3 8-16,-15 0 12 15,12 7-4-15,-8 0 16 16,7 4-12-16,-3-4 4 16,-1 3-4-16,13-3-8 15,-5 0 4-15,12-3-128 16,8 3 68-16</inkml:trace>
          <inkml:trace contextRef="#ctx0" brushRef="#br0" timeOffset="179998.4062">1929 11595 528 0,'0'-24'196'0,"11"20"-152"0,5 1-12 15,-5-1 72-15,-3 4-64 16,4 7 36-16,-5 0-44 0,5 7 36 16,3 10-40-16,-3 10-4 0,-12 4-16 15,0 0 12-15,-12 7-12 16,-15-1 16-16,0 5-16 16,-11-8-304-16,-1-3 164 15,4 0-328 1</inkml:trace>
        </inkml:traceGroup>
        <inkml:traceGroup>
          <inkml:annotationXML>
            <emma:emma xmlns:emma="http://www.w3.org/2003/04/emma" version="1.0">
              <emma:interpretation id="{5A4D47A8-9B5F-4D5E-B561-9BB0A4FF0714}" emma:medium="tactile" emma:mode="ink">
                <msink:context xmlns:msink="http://schemas.microsoft.com/ink/2010/main" type="inkWord" rotatedBoundingBox="12548,12844 14302,12754 14335,13383 12580,13474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2036.0213">3938 11498 436 0,'-12'4'160'0,"12"-4"-124"0,8-7-8 0,-8 3 88 15,0 8-68-15,0-4 44 16,0 0-56-16,0 0 0 15,0 0-24-15,4 0 20 16,3 0-20-16,13 0 24 16,-1 0-24-16,24-7 24 15,-1 4-24-15,32-8-20 16,-1 4 0-16,13 0 4 16,-5 4 4-16,-4 0 16 15,-19-4-8-15,-11 3-4 16,-8 1 0-16,-12-4 12 15,-20 7-112-15,-7 0 52 0,-7-7-520 16</inkml:trace>
          <inkml:trace contextRef="#ctx0" brushRef="#br0" timeOffset="182396.0395">4472 11240 300 0,'-19'0'112'0,"19"0"-88"0,7 0-8 16,-7 0 136-1,8 0-88-15,-4 0 52 16,15 4-68-16,-3-4-16 0,-5 7-20 0,9-1 24 16,-5 8-20-16,5-7 12 15,-1 3-16-15,-7 1 44 16,11-1-28-16,-12 4 28 31,1 0-28-31,-12 3 16 0,8 0-24 0,-16 0 16 16,8 4-20-16,-4-4 0 15,-11 7-8-15,3-3 12 16,4 3-12-16,-11-7 4 16,7 4-4-16,-3-8-16 15,11 1 4-15,-12-7 20 16,9 7-8-16,-5-14 40 15,12 0-24-15</inkml:trace>
          <inkml:trace contextRef="#ctx0" brushRef="#br0" timeOffset="180774.2985">2896 11319 236 0,'0'-3'88'0,"0"3"-68"0,0-4-4 15,0 1 132 1,0 3-84-16,0-3 124 16,0-1-108-16,0-3 40 15,0 7-72-15,0-3 44 16,8 3-52-16,4-4 24 15,3 1-36-15,16-4 28 16,12 4-32-16,15-8 12 16,8 4-20-16,-1 1-16 0,1 2-4 15,-8-3-4-15,-3 7 0 16,-1-7 16-16,-12 4-4 16,-15-4 16-16,0 7-12 0,-11-3 40 15,-4 3-24-15,-5-4-84 16,-7 4 32-16,-7-3-368 15,-1 3 216-15</inkml:trace>
          <inkml:trace contextRef="#ctx0" brushRef="#br0" timeOffset="181091.9807">3299 11247 404 0,'-8'0'148'0,"8"0"-112"0,0 17-12 16,0-10 40-1,0 0-40-15,-11 10 76 16,3 4-52-16,-4 6 72 16,5 4-68-16,-5 7 44 15,4-3-56-15,0 13 8 16,1-3-32-16,-5 10 8 15,8 3-12-15,-11-6 12 16,11-4-16-16,-4-10 16 16,0-7-16-16,8-11 16 15,0-6-16-15,12-10-4 0,-4-1 0 16,11-13-324-16,-3-1 176 0</inkml:trace>
        </inkml:traceGroup>
        <inkml:traceGroup>
          <inkml:annotationXML>
            <emma:emma xmlns:emma="http://www.w3.org/2003/04/emma" version="1.0">
              <emma:interpretation id="{DD6ED39A-58BB-472D-AB40-4D46863A7B99}" emma:medium="tactile" emma:mode="ink">
                <msink:context xmlns:msink="http://schemas.microsoft.com/ink/2010/main" type="inkWord" rotatedBoundingBox="14833,12651 15514,12616 15533,12979 14852,13014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3056.1875">5687 11058 496 0,'20'-7'184'0,"-12"10"-140"0,-8 4-16 0,-8 0 92 15,0 10-72-15,-11 11 32 16,-12-1-44-16,-12 4-4 15,-15 7-20-15,4-7 20 0,-4 4-20 16,11-11-4-16,9-4-4 16,-1-6 4-16,0-4-4 15,12-6-12-15,0-4 4 16,12-7 4-16,3-3 0 16,12-11-20-16,0 0 12 15,15-6-12-15,-3-1 8 16,7-3-20-16,1 0 20 15,-1 4 4-15,8-1 8 0,0 4-20 16,4 0 12-16,-4 10 4 16,-7 4 4-16,-1 7 0 15,0 3 0-15,-3 7 44 16,-4 10-24-16,3 10 24 16,-3 8-24-16,7 3 0 15,0 3-12-15,8-7 4 16,1 4-8-16,-1-7 32 15,0-3-20-15,0-8-4 16,0-6-8-16,0-7 20 16,-4 3-12-16,0-13 4 15,-3-8-8-15,-1-2 4 16,-3-8-8-16,-1-3 8 16,-3-11-8-16,-4 1-4 0,-8 3 4 15,0 4 20-15,0 6-12 16,-8 4 4-16,0 3-8 15,-4 7-32-15,5 4 12 16,-5 6-188-16,4 4 108 16,8 3-496-1</inkml:trace>
        </inkml:traceGroup>
        <inkml:traceGroup>
          <inkml:annotationXML>
            <emma:emma xmlns:emma="http://www.w3.org/2003/04/emma" version="1.0">
              <emma:interpretation id="{AC921AA8-3F13-400E-9EA8-05A9C818F171}" emma:medium="tactile" emma:mode="ink">
                <msink:context xmlns:msink="http://schemas.microsoft.com/ink/2010/main" type="inkWord" rotatedBoundingBox="17820,12065 20714,11915 20799,13564 17905,13713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9107.3001">8215 11316 312 0,'-7'-4'112'0,"7"4"-84"0,3 0-12 0,-3 0 180 15,0 0-112-15,0 0 160 16,0 0-140-16,0-3 44 16,8 3-84-16,0-3 76 15,7 9-80-15,9-9 52 16,7 0-68-16,31-4 32 16,7 0-44-16,24-4-8 15,0-2-16-15,27-1 12 16,0 4-12-16,4-4-4 15,-20 7 0-15,-18-3 4 16,-13 6-4-16,-15-3 8 16,-11 4-8-16,-20-4-12 15,0 7 4-15,-16-3-48 16,5 6 24-16,-16-3-248 0,0 0 152 16,-8 3-292-16,8 4 236 0</inkml:trace>
          <inkml:trace contextRef="#ctx0" brushRef="#br0" timeOffset="199661.7681">8297 11608 424 0,'-8'-6'156'0,"8"6"-120"0,0-4-8 15,0 1 88 1,0 3-68-16,0-4 112 16,0 8-88-16,0-8 60 15,8 4-76-15,3-7-12 0,5 4-28 0,19-4 84 16,7 4-52-16,32-8 20 15,-1 4-36-15,28-6 48 16,-1 6-44-16,24-7 0 16,-15 7-20-16,-5 0-4 15,-15 7-4-15,-11-7-16 16,-16 7 4-16,-12-7 4 16,-7 7 0-16,-12-3 32 15,-8 6-16-15,-12-6-4 16,1 3-8-16,-16-3-244 15,4 6 132-15,-8-3-324 16,1 0 240-16</inkml:trace>
          <inkml:trace contextRef="#ctx0" brushRef="#br0" timeOffset="199966.6667">8866 11584 456 0,'-16'7'168'0,"16"-7"-128"0,0 14-16 16,0-4 168-16,0 7-112 0,-4 8 44 15,4 12-72-15,-7 8 16 31,7 3-40-31,-4-3 16 0,4 7-24 0,-4-8 16 16,0-9-20-16,-4-1 0 16,8-6-8-16,-4-8 28 15,4-2-20-15,-4-5 20 16,4-2-20-16</inkml:trace>
          <inkml:trace contextRef="#ctx0" brushRef="#br0" timeOffset="198266.6989">8823 10518 464 0,'-4'-11'176'0,"4"11"-140"0,-4-10-8 0,4 3 108 15,4 7-80-15,-4-10 172 16,0 6-128-16,0-3-4 15,0 7-56-15,0-3 40 16,8 6-44-16,4-3 12 16,7 0-32-16,12 0 20 15,4 0-24-15,11-3 24 16,1 3-24-16,3-7-4 16,0 4-4-16,-7-4 4 15,-4 7-4-15,-8-7 8 16,-8 3-8-16,-8-6-180 15,-3 7 100-15</inkml:trace>
          <inkml:trace contextRef="#ctx0" brushRef="#br0" timeOffset="198550.1534">9137 10418 364 0,'-20'0'132'0,"20"0"-100"0,-7 3-12 0,-1 1 148 16,8-1-96-16,-12 4 88 15,4 7-96-15,-11 10 48 16,7 3-68-16,-7 11 40 16,4 4-48-16,-9 2 24 15,5 1-32-15,-4-4 0 16,3-6-16-16,-3-4 20 16,8 0-20-16,-1-7-20 15,1-4 0-15,7-2 20 16,8-5-4-16,4-2 24 15,15-4-20-15,1-4 4 16,7 0-8-16,11 1-252 16,-3 3 132-16</inkml:trace>
          <inkml:trace contextRef="#ctx0" brushRef="#br0" timeOffset="200832.328">10414 10937 456 0,'8'-3'168'0,"-8"3"-128"0,19-7-16 15,-19 7 104 1,12 4-76-16,-8-4 60 16,0 0-68-16,-12 3-20 15,4 7-16-15,-23 7 52 16,7 4-32-16,-34 10 8 0,8 4-24 0,-20 6-8 15,8 0 0-15,-8-3 12 16,12-7-8-16,-4-4 16 16,4-2-16-16,7-5-20 15,9-10 4-15,10 1 84 16,13-1-44-16,11-3 8 16,12 0-24-16,11 0 32 15,4 3-24-15,8 4 12 16,4 3-20-16,4 0 0 15,3 4-8-15,9-4 4 16,-5 0-8-16,1-3 16 16,-9 3-12-16,-7-6 4 15,-7 2-4-15,-13-9-164 16,-3-1 84-16</inkml:trace>
          <inkml:trace contextRef="#ctx0" brushRef="#br0" timeOffset="201267.6856">11014 11068 520 0,'35'-27'192'0,"-35"27"-152"0,31-7-8 15,-23 3 44 1,-1 4-48-16,-7-3 104 0,0 6-76 15,-15 1 12-15,3 6-44 0,-23 4-20 16,4 3-8-16,-23 7 12 16,8 0-4-16,-20 0 24 15,8 4-16-15,0-8 24 16,4 1-24-16,0-4 48 16,15-3-32-16,-12-4 56 15,17 1-48-15,7-1 0 16,7 0-20-16,9-3 24 31,7 4-24-31,11-1 64 0,5 4-44 0,11-1 36 16,8 5-40-16,4-1-8 15,8 0-16-15,3-3-8 16,1 3 4-16,3-3 12 16,-4 0-8-16,-3-1-4 15,-4-2 0-15,-8-4-172 16,-4 6 92-16,0-13-244 15,-4 4 180-15</inkml:trace>
        </inkml:traceGroup>
        <inkml:traceGroup>
          <inkml:annotationXML>
            <emma:emma xmlns:emma="http://www.w3.org/2003/04/emma" version="1.0">
              <emma:interpretation id="{A56542ED-9CF0-4BDC-A138-ADD67AE6BB29}" emma:medium="tactile" emma:mode="ink">
                <msink:context xmlns:msink="http://schemas.microsoft.com/ink/2010/main" type="inkWord" rotatedBoundingBox="21497,12566 22083,12535 22114,13120 21528,13150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01517.0281">11893 10968 632 0,'8'-3'236'0,"-8"3"-184"0,3 7-16 0,-3 0 192 15,0 6-132-15,-11 18 104 16,3 4-116-16,0 16 32 16,4 5-68-16,-3-1-8 15,7 0-24-15,-4-14 32 16,4 0-24-16</inkml:trace>
          <inkml:trace contextRef="#ctx0" brushRef="#br0" timeOffset="201630.2038">12458 11522 932 0,'-46'-37'348'0,"46"47"-272"0</inkml:trace>
        </inkml:traceGroup>
      </inkml:traceGroup>
    </inkml:traceGroup>
    <inkml:traceGroup>
      <inkml:annotationXML>
        <emma:emma xmlns:emma="http://www.w3.org/2003/04/emma" version="1.0">
          <emma:interpretation id="{2A7DB84B-F25F-42FF-8DC8-B874E85D7441}" emma:medium="tactile" emma:mode="ink">
            <msink:context xmlns:msink="http://schemas.microsoft.com/ink/2010/main" type="paragraph" rotatedBoundingBox="6550,14055 18756,13693 18786,14701 6580,15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301A76-91C3-4F60-AB80-353CE2EE5EAE}" emma:medium="tactile" emma:mode="ink">
              <msink:context xmlns:msink="http://schemas.microsoft.com/ink/2010/main" type="line" rotatedBoundingBox="6550,14055 18756,13693 18786,14701 6580,15063"/>
            </emma:interpretation>
          </emma:emma>
        </inkml:annotationXML>
        <inkml:traceGroup>
          <inkml:annotationXML>
            <emma:emma xmlns:emma="http://www.w3.org/2003/04/emma" version="1.0">
              <emma:interpretation id="{E1A431FF-03A9-4551-BE63-154585316B1E}" emma:medium="tactile" emma:mode="ink">
                <msink:context xmlns:msink="http://schemas.microsoft.com/ink/2010/main" type="inkWord" rotatedBoundingBox="6558,14308 7625,14277 7642,14849 6575,14880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05487.2062">-3015 12954 124 0,'4'-17'44'0,"4"10"-32"0,-4-7-4 0,0 11 152 0,7-4-88 16,-11 0 0-16,4 3-48 15,8 1 0 1,-12 3-12-16,-4 14 100 0,-4 13-64 16,4 14 68-16,0 4-64 15,-7 3 16-15,3-3-40 16,-4-4 0-16,1-6-16 16,-1-4 44-16,0-7-28 0,1-7 56 15,-1-7-48-15,8-6 12 16,4-11-32-16,4-3 0 15,4-11-8-15,0-7-24 16,-1-9 8-16,5-12 12 16,0-6 0-16,-5 4-20 15,1 3 8-15,-8 3-4 16,8 7 4-16,-4 10 0 16,-4 8 0-16,0 3-12 15,0 6 12-15,8 4-32 0,-1 11 24 16,-3 10 76-1,12 10-32-15,3 14 52 0,-4 6-44 16,13 4 16-16,6-3-32 16,-3-4 16-16,8-6-20 15,-4-8 20-15,-4-2-24 16,-4-8-4-16,0-4-4 16,0-6 20-16,0-7-12 15,-11-10 24-15,3-11-24 16,-3-6-4-16,-1-14-4 0,-7-11 12 15,3-7-8-15,1-2-20 16,4 16 4-16,-1 4-12 16,-3 6 8-16,7 8 8 15,0 6 4-15,5 0-12 16,-1 4 8-16,-4 7-16 16,8 3 12-16,-4 7-428 15,1 3 240-15</inkml:trace>
          <inkml:trace contextRef="#ctx0" brushRef="#br0" timeOffset="206015.4191">-2148 13098 416 0,'-4'-7'152'0,"4"1"-116"0,-3 2-12 0,3 4 48 16,-4-7-44-16,4 4 40 0,-12 6-36 16,4-3 24-16,-11 7-28 15,0 0 8-15,-5 7-20 16,-3-4 88-16,4 14-56 0,-4-3 40 16,8-1-52-16,3-2 24 15,5 6-32-15,18-7-8 16,13-7-12-16,7-6 4 15,19 3-8-15,4-7-144 16,5-7 76-16,-9 3-60 16,-7-6 72-16,-12-4 28 15,-8-6 16-15,-7-8 40 16,-16-6-16-16,-11-4 64 16,-13 3-44-16,1 4 72 15,4 7-60-15,-4 7-16 0,8 10-20 16,19 4-160-16,11 10 80 15</inkml:trace>
        </inkml:traceGroup>
        <inkml:traceGroup>
          <inkml:annotationXML>
            <emma:emma xmlns:emma="http://www.w3.org/2003/04/emma" version="1.0">
              <emma:interpretation id="{B9EC92BC-A8B8-4507-A83C-FB00153D4C5C}" emma:medium="tactile" emma:mode="ink">
                <msink:context xmlns:msink="http://schemas.microsoft.com/ink/2010/main" type="inkWord" rotatedBoundingBox="8629,13993 14080,13832 14108,14777 8657,14939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07212.3219">183 12747 372 0,'-8'-31'140'0,"8"31"-112"0,0-3-4 16,-4 0 84-16,-4-1-64 15,1 4 96-15,-5 4-80 16,-3 2 8-1,3 8-44-15,-7 17 4 0,-1 24-16 0,-7 17 12 16,8 14-16-16,7-17 4 16,-7-7-4-16,7-14-128 0,-3 1 64 15,-1-5-276 1,1-13 184-16,3-3-112 16</inkml:trace>
          <inkml:trace contextRef="#ctx0" brushRef="#br0" timeOffset="207002.5695">-924 12995 248 0,'-8'-10'92'0,"12"10"-72"0,-4 0-4 16,0 17 104-16,-4 7 28 15,0 7-72-15,-4 0 24 16,0 0-64-16,1-3 32 0,-1-8-36 16,4-3 52-16,-4-3-48 15,4 0 44-15,-3-7-44 0,-1-4-36 16,4-3-4-16,4-3 8 16,4-4 0-16,4-7 16 15,-1 0-12-15,9-6-20 16,3-1 4-16,1-3-4 15,-1 3 4-15,0 1-12 16,1 2 12-16,-1 8 4 16,0 3 4-16,1 4-20 15,-1 3 12-15,1 7 4 16,-1 3 4-16,4 0 0 16,8-3 0-16,0 0 24 15,8-7-12-15,3 0 4 0,5-3-8 16,-1-1 12-1,-7-3-12-15,-4-6-12 16,-16 2 0-16,-7-2 12 16,-12-1-4-16,-4-3-12 0,-8-4 4 15,-7-3 12-15,-8 3-4 16,4 4-4-16,-1 3 4 16,1 7-32-16,4 4 16 15,-1 10-20-15,1 7 16 16,4 6 52-16,3 15-16 15,4-1 8-15,4 4-16 16,4-4 0-16,4-3-4 16,8-3 20-16,7-4-16 0,4-7 24 15,12-3-24-15,8-4 24 16,7-3-24 0,4 0-20-16,4-4 0 0,-7-6-276 15,-5-7 152-15,1-8-400 16</inkml:trace>
          <inkml:trace contextRef="#ctx0" brushRef="#br0" timeOffset="208099.4486">-212 12999 488 0,'-20'-35'180'16,"20"32"-140"-16,0-8-12 0,0 4 172 0,0 4-116 16,0 0 8-16,0-1-52 15,8 4-28-15,4 4-8 16,-1 2-16-16,9 1 8 0,15 4 20 15,3-4-8-15,20-7-12 16,24 0 0-16,-5 0 4 16,4 0 0-16,-15-7 8 15,-12 0-4-15,-7 7-4 16,-8-7 4-16,-12-3 4 16,-4 3-4-16,-8-7-4 15,-3 4 4-15,-4 3 12 16,-4 3-8-16,0-3-4 15,-1 4 0-15,-3 0-16 0,0-1 8 16,0 4 20-16,0 0-8 16,-3 0-12-16,-1 0 0 15,-8-3 12 1,-7 13-24-16,-8-3 12 16,-4 7-8-16,4 3 4 15,-8 7 0-15,8 3 0 16,7-2 16-16,9-1-4 15,11-4 32-15,7 4-20 16,13 0 4-16,7-10-12 16,0-3-40-16,8-5 16 0,0-6-136 15,-12 0 84-15,0-6-108 16,-7 2 96-16,-5-3 0 16,-11-3 48-1,0-4 20-15,0 4 8 16,0-1 80-16,-11 8-40 15,11 3 68-15,0 0-64 16,3 7 52-16,13 3-52 16,3 1 24-16,12 2-36 15,12-2-8-15,7-4-12 0,0-4 4 16,1 0-8-16,-9-6-100 16,-11 0 52-16,-4-4-32 15,-11 0 40-15,-1 0 48 16,-15-7-4-16,-7 4-28 15,-1 3 12-15,4 0 20 0,-11 7-8 16,3 0 52 0,4 7-28-1,0 0 12-15,5 0-24 0,3 0 0 16,0 3-8-16,11-10 48 16,1 7-32-16,3-14-20 0,5 0-4 15,-9-3 52-15,5-4-28 16,-12 0-88-16,11-3 32 15,-7-7 0-15,-4 0 20 16,11 0 12-16,-3-4 0 16,3 8-12-16,16 2 8 15,4 5 12-15,12-1-4 0,18 10 24 16,13 4-16-16,7 11-620 16</inkml:trace>
          <inkml:trace contextRef="#ctx0" brushRef="#br0" timeOffset="208893.7532">1634 13040 216 0,'12'-17'80'0,"-12"6"-60"0,8-9-8 16,-8 9 84-16,-8-6-56 15,4-10-16-15,-4 3-16 16,1-1 0-16,-1 1-4 16,-11 7 96-16,-1 7-56 15,1 6 104-15,-12 11-84 16,-12 14 104-16,5 13-96 16,7 8 68-16,3 9-80 15,1-6-12-15,16-4-32 0,7-6 24 16,12-8-24-16,11-6 12 15,12-4-16-15,4-7 20 16,7-6-20-16,-3-8-180 16,-4-6 92-16,0-7-124 0,0-11 116 15,-1-13-52-15,-10-14 76 16,-1-7-16-16,-4-3 40 16,-7 10 32-16,7 6 4 15,-11 12 80-15,4 6-44 16,-5 3 100-16,5 14-76 15,-8 4 44-15,4 0-64 16,-8 13 40 0,-8 14 36-16,0 7-64 15,-7 14 56-15,3 17-68 0,-7 7 8 16,-1 4-28-16,1 2 4 16,-4-13-12-16,7-10 28 15,5-3-24-15,7-12-180 16,4-9 88-16,7-4-448 15</inkml:trace>
          <inkml:trace contextRef="#ctx0" brushRef="#br0" timeOffset="209503.4384">2289 13177 644 0,'31'-30'236'0,"-12"19"-180"0,8-9-20 16,-15 6 116-16,-5-7-92 15,-7 0 44-15,0-3-60 16,-7 4-24-16,-13 3-12 16,1 6-36-16,0 8 16 0,-12 10-4 0,-12 6 8 15,12 8-12-15,-4 3 12 16,-4 7 4-16,12-3 4 16,0-4-12-16,16 0 8 15,11-7 12-15,11-3-4 16,13-4 24-16,-13 0-16 15,16-6-172-15,-7-4 88 16,-1-4-124-16,-7-2 112 16,-5-5-80-1,5 1 96-15,-8 0 8 16,0 3 36-16,3 10 104 0,5-3-40 16,3 7 96-16,5 3-76 15,7 1 32-15,12-1-52 16,19-3-16-16,4 0-12 15,3 3 24-15,-6-6-20 0,-5-4 4 16,-4-7-12-16,-11 0 4 16,-12-4-8-16,0-6 16 15,0-3-12-15,-8-15-12 16,1-3 0-16,-1-13-68 16,0-4 40-16,1-7-84 15,-1 0 64-15,4 3 20 16,-11 21 16-16,0 7-12 15,-12 4 16-15,4 10 136 16,-8 10-64-16,-4 7 108 16,-8 14-96-16,-7 17 8 15,12 6-48-15,-1 22-20 0,-4 3-8 16,5 7 28-16,-5-7-16 16,5-11-156-16,-1-9 76 15,-3-8-452 1</inkml:trace>
          <inkml:trace contextRef="#ctx0" brushRef="#br0" timeOffset="209809.9514">2668 12734 704 0,'-19'0'264'0,"19"0"-208"0,19 0-12 0,0 0 124 16,-3 3-100-16,15 0 8 15,4-3-48-15,11-10-16 16,4 7-8-16,32-11-4 0,-9 7 0 16,1 0 44-16,-20-3-24 15,-8 3-64-15,-15-3 24 16,-3-1-80-16,-13 1 56 0,-11 3-88 16,4 4 76-16,3-1 0 15,-3 1 36-15,11-1-4 16,-11 4 12-16,4 0 36 15,3-3-16-15,-7 3-8 16,-8-4-4-16,-8 1 12 16,0 3-4-16,1 3-556 15</inkml:trace>
          <inkml:trace contextRef="#ctx0" brushRef="#br0" timeOffset="209965.8905">3125 12926 956 0,'-8'38'352'0,"8"-24"-272"0,0 0-24 0,0-7 112 15,0-1-104-15,0 5 0 16,8-4-40-16,-1 0-296 16</inkml:trace>
          <inkml:trace contextRef="#ctx0" brushRef="#br0" timeOffset="211211.855">3249 12269 716 0,'0'7'264'0,"4"0"-204"0,3 13-16 16,-7-6-200-16</inkml:trace>
          <inkml:trace contextRef="#ctx0" brushRef="#br0" timeOffset="210876.2713">3481 12778 728 0,'-16'-13'268'0,"16"13"-208"0,0 3-16 16,0 4 124-16,-11 7-100 16,3 6 0-16,4 22-44 15,-4 2-8-15,8 4-8 16,0 4 4-16,8-7-8 0,4-7-4 15,7-11 4-15,-3-6-112 16,3-7 60-16,-4-7-76 16,1-11 68-16,-1-6 12 15,-3-7 28-15,-4-8-104 16,-4-9 68-16,-4-7-24 16,0-1 48-16,-4 1 24 0,-4 14 4 15,0 6-24-15,4 4 12 16,4 6 4-16,-7 1 8 15,7 3 44-15,0 4-24 16,0-1-8-16,0 1-8 16,-8 0 48-16,4-1-28 15,-4 1 24 1,8 3-28-16,-15 0 36 16,11-4-32-16,-4 4-12 15,1 0-8-15,3 0-16 0,4 0 8 16,0 0 12-16,11 0-4 0,-3 0 8 15,11-3-8-15,-7-1-12 16,7 1 4-16,-3-4 4 16,-5 0 0-16,5 0 16 15,-12 0-8-15,4 0-20 16,-1 1 4-16,5 2 12 16,-1-3 0-16,5 4-4 15,-4-1 4-15,7 1-16 16,0-1 8-16,5 4 4 15,3 0 0-15,11 4 52 16,-11-1-28-16,4 4 0 16,-4 4-16-16,4-5 48 15,-3 5-32-15,-9 3 8 16,0-4-20-16,-3 0 12 0,-5 4-16 16,-3-4 16-1,-8 1-16-15,0 2 4 16,-8-2-4-16,-3-1 12 15,11 0-12-15,-8 4 24 16,8 0-20-16,0 3 24 16,0 0-24-16,8-3 4 15,0 0-8-15,11-11 12 16,-8 4-12-16,5-7 16 0,-1-3-16 16,1-4 16-16,-4-4-16 15,3-2-12-15,4-5 0 16,1 5 20-16,7-4-8 0,0-1-28 15,4 5 8 1,4-5-12-16,-8 11 12 0,-4 4 80 16,-4 6-40-16,1 4 72 15,-5 11-60-15,-7-1 0 32,4 3-24-32,-5 15 24 0,5-1-24 15,3-3 20-15,-3-7-20 16,0 0-508-16</inkml:trace>
        </inkml:traceGroup>
        <inkml:traceGroup>
          <inkml:annotationXML>
            <emma:emma xmlns:emma="http://www.w3.org/2003/04/emma" version="1.0">
              <emma:interpretation id="{8CA1A192-1AB3-46D5-8529-C358F37FA8C9}" emma:medium="tactile" emma:mode="ink">
                <msink:context xmlns:msink="http://schemas.microsoft.com/ink/2010/main" type="inkWord" rotatedBoundingBox="15056,14204 15553,14189 15568,14680 15070,14695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12632.8286">5691 12792 312 0,'12'4'112'0,"-4"2"-84"0,-4 5-12 0,3-1 56 0,-7 4-44 16,8 3 76-16,-8 4-56 16,4 3 52-16,-4 0-56 15,-4 0 48-15,4 3-52 16,0-2-4-16,0-1-20 15,0-7-4-15,0-3-4 0,0-1-8 16,0 1 4-16,0-7 20 16,0-7-12-16,0 0 48 15,0-3-32-15,0-4-24 16,4-4-4-16,4-2-20 31,7-8 12-31,-3 0-84 16,-1 1 52-16,5-4-48 0,3-4 52 0,-7 7-16 15,3 4 32 1,5 7 0-16,-13 6 12 0,5 4 112 0,-4 7-56 16,-4 7 76-16,-4 7-68 15,0 6-4-15,0-3-32 16,0 0 32-16,0-3-28 16,0-4-12-16,0 0-8 15,0-3-604 1,19-14 212-1</inkml:trace>
          <inkml:trace contextRef="#ctx0" brushRef="#br0" timeOffset="212152.1804">5579 12751 528 0,'-23'20'196'0,"11"-2"-152"0,-7 9-12 16,7-10 116-16,-3 7-88 16,3 1 0-16,-7 2-36 15,-1 4 12-15,13-3-24 16,-5-8 32-16,8-3-28 0,0-6-4 16,4-4-8-16,0 0-68 15,-7-4 36-15,7-3-200 0,7-3 128 16,-7-1-160-1,0-3 148 1,8-3-128-16</inkml:trace>
          <inkml:trace contextRef="#ctx0" brushRef="#br0" timeOffset="211856.5236">5629 12623 840 0,'4'-13'312'0,"0"13"-244"0,0-7-16 0,-4 7 76 15,4-4-80-15,4 4-44 16,-8 0-8-16,7 0 16 16,-3 7-8-16,-4 4-520 15</inkml:trace>
        </inkml:traceGroup>
        <inkml:traceGroup>
          <inkml:annotationXML>
            <emma:emma xmlns:emma="http://www.w3.org/2003/04/emma" version="1.0">
              <emma:interpretation id="{08298B50-F44B-4F3B-8288-3A34FAB0B468}" emma:medium="tactile" emma:mode="ink">
                <msink:context xmlns:msink="http://schemas.microsoft.com/ink/2010/main" type="inkWord" rotatedBoundingBox="16699,14106 18766,14045 18786,14701 16718,14762"/>
              </emma:interpretation>
              <emma:one-of disjunction-type="recognition" id="oneOf27">
                <emma:interpretation id="interp43" emma:lang="" emma:confidence="0">
                  <emma:literal>EM.</emma:literal>
                </emma:interpretation>
                <emma:interpretation id="interp44" emma:lang="" emma:confidence="0">
                  <emma:literal>EM</emma:literal>
                </emma:interpretation>
                <emma:interpretation id="interp45" emma:lang="" emma:confidence="0">
                  <emma:literal>Em.</emma:literal>
                </emma:interpretation>
                <emma:interpretation id="interp46" emma:lang="" emma:confidence="0">
                  <emma:literal>em.</emma:literal>
                </emma:interpretation>
                <emma:interpretation id="interp47" emma:lang="" emma:confidence="0">
                  <emma:literal>FM.</emma:literal>
                </emma:interpretation>
              </emma:one-of>
            </emma:emma>
          </inkml:annotationXML>
          <inkml:trace contextRef="#ctx0" brushRef="#br0" timeOffset="213835.0759">7050 12744 540 0,'0'-17'200'0,"12"17"-156"0,7 0-12 0,-3 0 60 16,7 0-56-16,12 10-4 15,15 4-20-15,12 3 8 16,-4 4-12-16,0-1-216 0</inkml:trace>
          <inkml:trace contextRef="#ctx0" brushRef="#br0" timeOffset="213638.2141">7673 12572 352 0,'8'-21'132'0,"-8"14"-104"0,0-3-8 0,0 7 80 16,-4-1-60-16,-4 4 28 16,-7 0-40-16,-8 4-28 15,-8 2 0-15,-8 1 8 16,-11-7-4-16,-1 4-28 15,1-4 12-15,4 3 12 16,7-6 4-16,8 3 16 16,8-4-12-16,7 4 60 0,5 0-40 15,3 4-36-15,0 6 0 16,0 4 64 0,-3 7-32-16,-5 6 20 0,-3 11-28 0,0 10 0 15,-1 11-8-15,5 3 4 16,3-1-8-16,-3-6-12 15,3-10 4-15,4-3 28 16,4-8-12-16,-3-13 24 16,7-4-24-16,7-7 24 15,-3-6-24-15,16-4-4 16,14-4-4-16,13 4-4 16,3 0 0-16,12 4-80 15,-11 9 44-15,-5-9-408 16,-3 6 244-1,-16 0-48-15</inkml:trace>
          <inkml:trace contextRef="#ctx0" brushRef="#br0" timeOffset="214599.129">7937 12593 236 0,'-4'-4'88'0,"4"11"-68"0,0 0-4 16,-4 0 16-16,0 3-20 16,-4 7 68-16,0 4-48 0,-3 0 76 15,-9 16-60-15,9 5 0 16,-8 6-28-16,11-7 4 16,-8 7-12-16,5-13 0 15,3-4-4-15,4-11 48 16,4-9-32-16,0-11 8 15,0-11-20-15,8-9 0 16,3-15-4-16,-3-6-52 0,12 3 28 16,-9-3-96-16,1 0 64 15,3 3-72 1,1 0 64-16,-5 0 4 0,1 0 32 16,0 11 4-16,-1-1 8 15,1 11 132-15,-1 7-72 16,1 3 44-16,4 14-56 15,3 3 56-15,0 14-56 16,-3 4 36-16,-1-4-44 16,5 7 8-16,-5 0-24 15,-7 10 0-15,3 0-8 0,5-3 12 16,-5-4-12-16,-3-6 32 16,-8-7-24-16,12-15 56 15,-4-6-40-15,-5-6-24 16,5-12-8-16,0-2-72 15,4-11 40-15,3-7-56 16,-7 0 48-16,15 0-104 16,4-7 84-16,4 1-20 0,8-1 52 15,3 7 40-15,5 11-4 16,-5 6 116 0,1 7-72-16,-8 21 32 0,-8 7-48 15,-8 10 56-15,-7 7-52 16,-4 7 28-16,-8-4-40 15,-4 4 28-15,-8 7-32 16,1 3-12-16,-9 0-8 16,5-3 40-16,-5-7-24 15,9-4 36-15,-9-6-32 16,1-1-268-16,11-6 132 0,-3-7-540 16</inkml:trace>
          <inkml:trace contextRef="#ctx0" brushRef="#br0" timeOffset="214723.0989">9117 12923 464 0,'8'7'176'0,"-8"-7"-140"0</inkml:trace>
        </inkml:traceGroup>
      </inkml:traceGroup>
    </inkml:traceGroup>
    <inkml:traceGroup>
      <inkml:annotationXML>
        <emma:emma xmlns:emma="http://www.w3.org/2003/04/emma" version="1.0">
          <emma:interpretation id="{E1A79E24-9190-4067-B195-870C0F8A528D}" emma:medium="tactile" emma:mode="ink">
            <msink:context xmlns:msink="http://schemas.microsoft.com/ink/2010/main" type="paragraph" rotatedBoundingBox="6372,15589 16251,15574 16253,16786 6374,16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C57CB7-29EE-4B37-884D-1A935412F929}" emma:medium="tactile" emma:mode="ink">
              <msink:context xmlns:msink="http://schemas.microsoft.com/ink/2010/main" type="line" rotatedBoundingBox="6372,15589 16251,15574 16253,16786 6374,16801"/>
            </emma:interpretation>
          </emma:emma>
        </inkml:annotationXML>
        <inkml:traceGroup>
          <inkml:annotationXML>
            <emma:emma xmlns:emma="http://www.w3.org/2003/04/emma" version="1.0">
              <emma:interpretation id="{6C68D60D-BCE1-48EB-92D5-CCEA624D83E4}" emma:medium="tactile" emma:mode="ink">
                <msink:context xmlns:msink="http://schemas.microsoft.com/ink/2010/main" type="inkWord" rotatedBoundingBox="6372,15589 8687,15585 8689,16781 6374,16785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19809.6806">-1993 14310 248 0,'4'-18'92'0,"-4"11"-72"0,-8 1-4 15,1 12 104-15,-9-6-68 16,-3 14 60-16,-8-3-68 16,-8 2 16-16,-8 5-40 15,4 2 140-15,1 8-88 16,3 13 100-16,4 18-96 16,4 16 80-16,4 11-88 15,3 0 48-15,5-17-72 0,11-10 40 16,4-4-48-16,8-11 52 15,7-6-52-15,12-10 20 16,8-4-36-16,8-4-8 0,3-9-8 16,1-4-576-16,3-7 312 15</inkml:trace>
          <inkml:trace contextRef="#ctx0" brushRef="#br0" timeOffset="220109.0264">-1997 14685 444 0,'-19'-31'164'0,"15"24"-124"0,-4-7-16 0,8 7 244 0,0 0-152 16,0 0 112-16,4 0-132 15,12 1 52-15,7-1-84 16,4 0 0-16,4 0-40 0,8 0 32 15,11 0-32-15,-4 0 20 32,5 4-24-32,3-1-8 15,-4 4-8-15,-3 0 4 0,-12 0-4 16,-8 0-80-16,-12-3 40 16,-3 0-340-16,-12 3 212 15,-4 0-516-15</inkml:trace>
          <inkml:trace contextRef="#ctx0" brushRef="#br0" timeOffset="220470.5642">-1749 14378 384 0,'-4'4'140'0,"4"3"-108"0,-8 0-8 0,5 3 92 16,-5 4-68-16,0 3 88 15,0 7-80-15,1 4 0 0,3 6-36 16,0 4 76-16,0 10-52 16,4-10 32-16,0 7-44 0,0-15 16 15,4 1-28-15,0-3 0 16,0-11-12-16,7 0 4 15,1-3 28 1,3-4-24-16,5-3-4 16,3-3-8-16,4-8-156 15,4 8 84-15,4-4-220 16,7 0 164-16,1 7-332 16</inkml:trace>
          <inkml:trace contextRef="#ctx0" brushRef="#br0" timeOffset="220875.4652">-1180 14261 364 0,'23'14'132'0,"1"10"-100"0,14 11-12 16,-15-11 140-16,5 14-92 16,-1 17 36-16,-4 20-64 15,-4 4 20-15,-11 4-32 16,-16-14 0-16,-15-11-16 0,-20-3 28 16,-3-3-24-16,0-7-312 15,7-7 160 1,0 0-248-16</inkml:trace>
          <inkml:trace contextRef="#ctx0" brushRef="#br0" timeOffset="219469.2739">-2492 14062 248 0,'-12'-14'92'0,"4"7"-72"0,1-3-4 0,7 6 96 15,0-2-64-15,-4-1-12 16,-4 0-20-16,0 0 12 15,-3 3-16-15,-5 1 56 16,-3 0-36-16,-1 3 4 16,1 6-24-16,4 5-8 15,-9 6 0-15,-3 4 40 0,8 6-24 16,-8 8 24-16,4 9-24 16,3 8 28-16,1 3-32 15,0 7 20-15,-1 17-20 0,5 24 8 16,-1 4-12-16,5-7 0 15,-1-11-4-15,4-13 20 16,1-4-16-16,-1-6 4 16,-12-11-8-16,5-7 48 15,-4-10-32-15,-5-14 60 16,1-14-48-16,0-10 36 16,0-17-40-16,-12 0 24 15,4-7-28-15,-4-1-8 16,12 1-12-16,-4 0 12 15,-4 4-12-15,11 2-136 16,9 5 72-16,3-1-412 16,8 0 260-16,12 7-220 15</inkml:trace>
          <inkml:trace contextRef="#ctx0" brushRef="#br0" timeOffset="218938.5047">-3251 14482 392 0,'-12'-7'148'0,"12"7"-116"0,-7-4-8 0,7 4 172 16,0-3-112-16,0-1 152 16,0 4-136-16,7 0 28 15,1 0-76-15,4 0 60 0,3 0-64 16,5 0 28-16,3 0-44 15,4 4 0-15,4-4-20 16,8-4 12-16,11 4-16 16,16-6 4-16,7 2-4 15,1 4 4-15,-4 0-8 0,-9 0 8 16,-10 0-8-16,-9 0-4 16,-11 0 4-16,-4 0 20 15,-11-3-12-15,-4-1-4 16,-12 1-4-16,0 3 4 15,-8-7-252 1,0 3 136-16,0 1-364 16,-3 0 264-16,11 3-260 15</inkml:trace>
        </inkml:traceGroup>
        <inkml:traceGroup>
          <inkml:annotationXML>
            <emma:emma xmlns:emma="http://www.w3.org/2003/04/emma" version="1.0">
              <emma:interpretation id="{7E532AA9-6BCF-41A9-B717-BE788B1A74DC}" emma:medium="tactile" emma:mode="ink">
                <msink:context xmlns:msink="http://schemas.microsoft.com/ink/2010/main" type="inkWord" rotatedBoundingBox="9648,16050 11135,16048 11136,16609 9649,16611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21840.8658">1 14812 144 0,'-8'-3'52'0,"12"-4"-40"0,0 0 0 16,0 3 200-16,3 1-116 15,5-4 68-15,3 0-96 16,5 0 68-16,-1 0-80 16,8-3 68-16,8 0-68 15,12-4 40-15,11 0-56 16,4 0 60-16,11-3-60 0,28-3 28 16,19-1-40-16,-4 11-8 0,-4 3-12 15,-7 3 4-15,-5 1-8 16,-11 3-4-16,-11 0 4 15,-16 0 4-15,-20 10-4 16,-15 0 16-16,-19-3-12 16,-12-3-72-16,-11 3 32 15,-8 0-340-15,-5-1 208 16,1-6-384 0</inkml:trace>
          <inkml:trace contextRef="#ctx0" brushRef="#br0" timeOffset="222211.2015">961 14451 280 0,'4'0'104'0,"0"0"-84"0,7 0 0 15,1 0 164-15,-1 3-104 16,9 1 12-16,-1-1-56 15,8 0 36-15,0 1-40 16,8-1 28-16,12-3-32 16,3 7 16-16,8 0-24 0,-8 0 44 15,-3-4-36-15,-9 8 12 16,-10 6-24-16,-9 4 36 16,-7 10-28-16,-12 3 20 15,-12 11-24-15,-7-1 36 0,-12 1-32 16,-8-4 4-16,-8 11-16 15,5-21 0-15,3 3-4 16,0-9 20-16,8-5-16 16,8 1-144-16,4-7 68 15,3-4-536 1,9 11 192 0</inkml:trace>
        </inkml:traceGroup>
        <inkml:traceGroup>
          <inkml:annotationXML>
            <emma:emma xmlns:emma="http://www.w3.org/2003/04/emma" version="1.0">
              <emma:interpretation id="{90FB8A51-98DE-4B4F-871A-F95F25112515}" emma:medium="tactile" emma:mode="ink">
                <msink:context xmlns:msink="http://schemas.microsoft.com/ink/2010/main" type="inkWord" rotatedBoundingBox="12206,15624 16252,15618 16253,16786 12208,16792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23819.6831">3206 14131 216 0,'-46'10'80'0,"34"-3"-60"0,-11 3-8 16,11 0 64-16,-3 4-44 15,-5 3 84-15,1 8-64 16,0 6 28-16,11 6-48 0,-4 1-20 15,4 17-4-15,-3 14 16 16,3 24-12-16,8 3-4 16,0-17-4-16,4 1 20 15,0-15-12-15,-4-3 4 16,-4-4-8-16,-4-6 4 16,1-7-8-16,-13-11 40 0,1-3-20 15,-8-10-4-15,-8-4-12 16,-4-10 12-16,-7-11-12 15,-1-2 4 1,9 2-4-16,-13-10-8 31,9 7 4-31,11-3-112 0,4 3 60 0,19-10-404 0</inkml:trace>
          <inkml:trace contextRef="#ctx0" brushRef="#br0" timeOffset="223351.8377">2672 14519 476 0,'27'-3'176'0,"-8"0"-136"0,28-1-12 16,-16 1 128-16,15-4-92 15,12-3-8-15,16 3-36 16,11 0 12-16,-12 7-20 15,-7-7-4-15,0 7-4 0,-19-7 28 0,-20 7-16 16,4 0 56-16,-24 0-40 16,5 0-16-16,-16-7-8 15,-4 7 0-15,-3 0-4 16,-5 0-108-16,12 0 56 16,-11 0-404-1</inkml:trace>
          <inkml:trace contextRef="#ctx0" brushRef="#br0" timeOffset="224208.8425">4154 14089 112 0,'-27'-3'44'0,"20"13"-36"0,-13 4 0 0,9-4 196 16,-9 8-112-16,-7 2 68 15,-11 11-92-15,-13 4 76 16,-11 2-84-16,8 8 156 16,-8 0-120-16,8 17 60 15,11 17-92-15,5 4 96 0,18-1-88 16,5-10 40-16,15-10-64 15,15-10 28 1,20-11-44-16,12-6 16 0,11-4-28 16,4-4-8-1,-4 1-8 1,-8-8-444-16,-7-2 240 0,-5-5-580 0</inkml:trace>
          <inkml:trace contextRef="#ctx0" brushRef="#br0" timeOffset="224582.9001">4042 14581 404 0,'-8'-6'148'0,"8"6"-112"0,4-4-12 0,-4 1 232 15,4-1-144-15,4 1 80 16,0-4-116-16,3 0-4 16,16 0-48-16,4-3 48 0,16-1-40 15,7 1 12-15,4 3-28 16,8 4-24-16,-12-1 0 15,-7 4 12-15,-9-6 0 16,-7 6 8-16,-8 0-8 16,-11 0 24-16,4 0-16 15,-13 0-180-15,-3 0 92 0,0 0-476 16</inkml:trace>
          <inkml:trace contextRef="#ctx0" brushRef="#br0" timeOffset="225487.0458">4391 14310 300 0,'3'-7'112'0,"-3"3"-88"0,-3 4-8 0,-1 11 116 16,-4-5-76-16,0 1 60 15,-3 0-72-15,3 0 48 16,4 3-52-16,-4 1 40 16,-3 3-44-16,3 3 24 0,-8 3-32 15,5 8 60-15,3 6-48 16,-4 8-8-16,1 6-20 0,-5 0 16 16,5 0-16-1,-5 0 4-15,5-6-8 0,3-5 64 16,4-2-40-16,4-8-20 15,8-3-12-15,3-3 16 16,5 0-8-16,3-4 4 16,1-3-4-1,-1-4 4-15,0-3-8 0,1 0 16 16,-1-4-12-16,4-3-144 31,4 0 72-15,4 0-420-16</inkml:trace>
          <inkml:trace contextRef="#ctx0" brushRef="#br0" timeOffset="225831.9136">4797 14767 476 0,'4'-7'176'0,"-4"7"-136"0,0-7-12 0,0 7 188 15,0 0-124-15,0 0 112 16,8 0-116-16,3 0 92 15,5 0-100-15,11 0 44 16,-4 0-68-16,20-3-32 16,-5 3-16-16,9-3-8 15,-1 3 0-15,-3-4-36 16,-8 4 20-16</inkml:trace>
          <inkml:trace contextRef="#ctx0" brushRef="#br0" timeOffset="226526.9959">5401 14416 384 0,'-8'0'140'0,"12"0"-108"0,-12 0-8 16,8 0 216-16,0 0-136 16,0 0 88-16,0 0-108 15,12 0 64-15,3-7-84 16,9 7-24-16,14 0-24 0,5 4 4 15,7-4-12-15,-3 7-4 16,7-11 0-16,0 4 12 16,-7 0-8-16,-5-3 4 15,-7-1-4-15,-8 1 20 0,-4-1-16 16,-11 1 4-16,-8 0-8 16,-4 3-52-16,0 0 28 15,-4 0-428-15,-4 3 244 16,4 11-324-1</inkml:trace>
          <inkml:trace contextRef="#ctx0" brushRef="#br0" timeOffset="226865.6559">5664 14433 384 0,'0'0'140'0,"0"4"-108"0,0-4-8 15,0 0 120-15,0 7-84 16,-4 0 72-16,0 3-76 15,-7 4 24-15,7 10-48 16,-4 0 36-16,-7 3-40 0,3 4 56 16,12 0-48-16,-8 7 12 15,5-7-32-15,3 0 28 16,3 0-28-16,-6-7 12 0,6 4-16 16,5-4 0-16,0-7-4 15,-4 4 12-15,-4-11-12 16,8 4 4-16,-8-7-4 15,7 0 12-15,1-4-12 16,-4 4 16-16,11-7-16 16,5-4-40-16,-1 1 20 15,4 0-120-15,1-1 72 16,3-3-212-16,-4 0 152 16,0 0-172-1,0 4 164-15,-3 0-180 16</inkml:trace>
          <inkml:trace contextRef="#ctx0" brushRef="#br0" timeOffset="227501.1516">6160 14027 392 0,'7'-3'148'0,"5"0"-116"0,15 3-8 16,-7 6 208-16,3 8-132 15,8 10 124-15,0 18-128 16,11 13 76-16,5-4-104 16,3 4 72-16,0 14-80 0,-7 7-40 15,-8 17-16-15,-24-18 56 32,-3 5-32-32,-35 2-36 0,-12-13 0 15,-11-14-300-15,-8-3 172 0,-19 3-616 16</inkml:trace>
        </inkml:traceGroup>
      </inkml:traceGroup>
    </inkml:traceGroup>
    <inkml:traceGroup>
      <inkml:annotationXML>
        <emma:emma xmlns:emma="http://www.w3.org/2003/04/emma" version="1.0">
          <emma:interpretation id="{853BBB98-8DD1-41D4-921B-DC648D947218}" emma:medium="tactile" emma:mode="ink">
            <msink:context xmlns:msink="http://schemas.microsoft.com/ink/2010/main" type="paragraph" rotatedBoundingBox="6222,17612 20702,16267 20842,17773 6361,19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B104F-5A91-4554-BA13-BB4EBE4169FF}" emma:medium="tactile" emma:mode="ink">
              <msink:context xmlns:msink="http://schemas.microsoft.com/ink/2010/main" type="line" rotatedBoundingBox="6222,17612 20702,16267 20842,17773 6361,19118"/>
            </emma:interpretation>
          </emma:emma>
        </inkml:annotationXML>
        <inkml:traceGroup>
          <inkml:annotationXML>
            <emma:emma xmlns:emma="http://www.w3.org/2003/04/emma" version="1.0">
              <emma:interpretation id="{C7643AE8-2C37-4C05-AD74-87BDD169079D}" emma:medium="tactile" emma:mode="ink">
                <msink:context xmlns:msink="http://schemas.microsoft.com/ink/2010/main" type="inkWord" rotatedBoundingBox="6222,17612 10017,17259 10157,18766 6361,19118">
                  <msink:destinationLink direction="with" ref="{9781917D-3B46-475E-8E7F-94C90322F510}"/>
                </msink:context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86589.5647">-3054 16126 404 0,'28'4'148'0,"-17"-1"-112"0,16 1-12 0,-7 3 48 16,-1 6-44-16,-4 1 68 15,-3 17-56-15,4 7 0 16,-13 14-24-16,-3 3-4 0,-3 0-4 16,-13 0-8-16,-11 0 4 0,0-17 28 31,-4 0-16-31,-12-4 12 0,-7-13-16 15,-4-8-8 1,3-6 0-16,-3-7-4 0,12 0 0 16,7 0 8-16,12-7-4 0,7 0-48 15,16-3 28-15,16-7 28 16,7 7-4-16,8 3 44 16,4 0-28-16,15 10-4 15,-4 1-12-15,-7 9 48 16,4-2-32-16,-1-1 0 15,5 4-16-15,-1-4 12 16,-3 1-12-16,-4-5 32 0,-9 8-24 16,5-10-260-16,-4 6 132 15,4-3-416 1</inkml:trace>
          <inkml:trace contextRef="#ctx0" brushRef="#br0" timeOffset="287073.3427">-2415 16230 548 0,'-11'17'204'0,"11"-3"-156"0,0 23-16 0,0-9 72 16,0 13-64-16,0 14 0 15,0 0-24-15,-8-3-4 16,4-4-4-16,4-7 20 0,-8-6-16 15,4-8 68-15,0-2-48 16,1-8-48-16,-1-7 8 16,0 0-548-1,12-3 304-15,3-10 16 16</inkml:trace>
          <inkml:trace contextRef="#ctx0" brushRef="#br0" timeOffset="287285.0275">-2291 16233 592 0,'0'-21'220'0,"12"21"-172"0,3 0-12 16,-7 4 12-16,0 3-32 15,-1 20 32-15,1 15-32 16,-4 16 12-16,8 1-16 16,-12 6 28-16,0-10-24 0,-4-3 4 15,-8-11-12-15,-3-3 20 16,-1-4-16-16,1-3 24 15,-1 0-24-15</inkml:trace>
          <inkml:trace contextRef="#ctx0" brushRef="#br0" timeOffset="286843.7979">-2546 16343 572 0,'-12'-45'208'0,"20"35"-160"0,-4-7-12 0,-4 10 76 0,15 0-68 16,-3-3 36-16,7 0-48 15,0-4-8-15,8 7-16 16,12-3 20-16,15-8-16 0,4 15 24 15,8-4-24-15,-4 0 24 16,4 7-24-16,-16 0-4 16,-11 0-4-16,-8 0 20 15,-12 0-12-15,-11 0-328 16,-12 7 168-16,-19 3-352 16</inkml:trace>
          <inkml:trace contextRef="#ctx0" brushRef="#br0" timeOffset="288181.7509">-1850 16705 580 0,'-4'3'216'0,"12"-6"-168"0,19-4-12 16,-7 3 120-16,11 1-92 15,15-1 16-15,20-3-44 16,7 7 0-16,13 7-20 16,-13-14 8-16,12 7-12 0,8 0 12 15,4-6-16-15,-4-5 4 16,-20 11-4-16,-7 0 4 15,-11-7-8-15,-25-3-36 16,-2 0 16-16,-9 3-188 16,-19 0 112-16,-12 14-480 15</inkml:trace>
          <inkml:trace contextRef="#ctx0" brushRef="#br0" timeOffset="288365.1234">-1284 17018 340 0,'-28'75'128'15,"9"-44"-100"-15,-16 17-8 0,16-30 44 16,-8 9-40-16,-8-6 52 0,-4-4-44 16,1-3 64-16,-1-7-56 15,4 0 28-15,8 3-40 16,4-10-16-16,7-4-8 16,5-2-348-16,14-8 188 15,13-7-116-15</inkml:trace>
          <inkml:trace contextRef="#ctx0" brushRef="#br0" timeOffset="288752.4634">-1455 16804 424 0,'4'0'156'0,"4"4"-120"0,0-4-8 0,3 10 80 15,1-3-64-15,3-7 60 16,9 10-60-16,-9-3 40 16,4 10-48-16,1-3 24 0,-5 17-32 15,5 0 16-15,-9 10-24 16,5 4 16-16,-5 3-20 16,9-6 28-16,-1-8-28 15,0-7 4-15,1 8-12 16,-1-18 28-16,-3 0-20 0,-1 1 32 15,-11-8-32-15,4-3 32 16,-8 0-32-16,-8-7-4 16,8 6-8-16,-4-6-128 15,0 4 68-15,4-4-112 16,8 7 100-16,3-7-188 16,5 7 144-16,3 0-320 15</inkml:trace>
          <inkml:trace contextRef="#ctx0" brushRef="#br0" timeOffset="287760.1028">-1343 15820 444 0,'-3'4'164'0,"-5"6"-124"0,0 21-16 16,8-7 88-16,-8 10-68 15,5 11 60-15,-5-4-60 16,0 4-4-16,0-4-24 16,-3 4 16-16,-1-4-20 0,4 1 12 15,1-4-12-15,3-14 36 16,4 3-24-16,0-10 32 16,0-6-32-16,7-4-12 15,1-7-8-15,4 0 12 16,7 0-8-16,-11 0-20 15,19-4 4-15,-8 4-4 16,1-3 4-16,15-4 8 16,-4 3 0-16,3-2 24 15,9-5-12-15,3 4-4 0,5 0-4 16,-5 1 28-16,-3-1-16 16,-8 0-128-16,-8 3 60 15,-8 4-580 1,-15 14 348-16,-16-4 104 15</inkml:trace>
          <inkml:trace contextRef="#ctx0" brushRef="#br0" timeOffset="289201.0887">-162 16426 496 0,'0'-11'184'0,"0"11"-140"0,-8 11-16 16,8 6 40-16,-7 17-44 0,-5-3 44 15,-3 7-40-15,-9-7 20 16,-3-3-28-16,-4 6 16 0,-7-10-20 0,-1-7 64 15,0 1-48-15,4-1 40 16,-3-7-40-16,11-3-8 16,7-7-16-16,9 7 20 15,3-7-16-15,8 0-4 16,19 3-4-16,1 1-16 16,14-1 8-16,5 14 12 15,0 1-4-15,3 6-4 16,1 7 4-16,-8 0 4 15,-8-7-4-15,0 10 32 16,-4-10-20-16,-7-7 32 16,-5-3-32-16,5 0-276 15,-12-14 136-15,11-10-496 16</inkml:trace>
          <inkml:trace contextRef="#ctx0" brushRef="#br0" timeOffset="289681.3221">419 16381 476 0,'8'-14'176'0,"-12"14"-136"0,4 0-12 0,0 0 108 0,4 7-80 16,-20 17 16-1,-11 0-20 1,0 4-32-16,-8-1 64 0,-4 8-52 0,-3-11 40 16,-1 0-40-16,1 0 0 15,7-3-20-15,4-4 12 16,4 0-16-16,7-3 4 16,5-4-4-16,7 1 28 15,4 2-20-15,8-2 12 16,8-1-16-16,7-3 12 15,8 7-16-15,8-4 40 16,11 0-24-16,1 4-4 16,3 3-12-16,-11-6-8 15,-4 2 4-15,4-2 20 16,-12-1-12-16,0-10 32 16,-16 14-28-16,5-11-4 15,-12 7-8-15,3-3-4 0,-14 0 0 16,7 0-44-16,-4-3 24 15,-4 6-224-15,0-7 136 16,8-3-428 0,27 0 124-1</inkml:trace>
        </inkml:traceGroup>
        <inkml:traceGroup>
          <inkml:annotationXML>
            <emma:emma xmlns:emma="http://www.w3.org/2003/04/emma" version="1.0">
              <emma:interpretation id="{CBB6F089-E1F5-446F-AC86-882352EC6C82}" emma:medium="tactile" emma:mode="ink">
                <msink:context xmlns:msink="http://schemas.microsoft.com/ink/2010/main" type="inkWord" rotatedBoundingBox="10638,17903 11283,17843 11337,18416 10691,18475"/>
              </emma:interpretation>
              <emma:one-of disjunction-type="recognition" id="oneOf32">
                <emma:interpretation id="interp52" emma:lang="" emma:confidence="0">
                  <emma:literal>&lt;&lt;1.</emma:literal>
                </emma:interpretation>
                <emma:interpretation id="interp53" emma:lang="" emma:confidence="0">
                  <emma:literal>"al.</emma:literal>
                </emma:interpretation>
                <emma:interpretation id="interp54" emma:lang="" emma:confidence="0">
                  <emma:literal>Gal.</emma:literal>
                </emma:interpretation>
                <emma:interpretation id="interp55" emma:lang="" emma:confidence="0">
                  <emma:literal>chi.</emma:literal>
                </emma:interpretation>
                <emma:interpretation id="interp56" emma:lang="" emma:confidence="0">
                  <emma:literal>"as.</emma:literal>
                </emma:interpretation>
              </emma:one-of>
            </emma:emma>
          </inkml:annotationXML>
          <inkml:trace contextRef="#ctx0" brushRef="#br0" timeOffset="289971.4216">1096 16298 488 0,'4'-3'180'0,"0"6"-140"0,-4 22-12 15,-8-5 196-15,1 15-128 16,-5 13 132-16,4 10-136 16,0-6 44-16,-3-4-80 15,7 0 12-15,0-6-40 0,4-5 36 16,-4 1-36-16,-4-3-180 16,8-4 80-16</inkml:trace>
          <inkml:trace contextRef="#ctx0" brushRef="#br0" timeOffset="290089.4346">1681 16818 904 0,'-12'-27'332'0,"20"33"-256"0</inkml:trace>
        </inkml:traceGroup>
        <inkml:traceGroup>
          <inkml:annotationXML>
            <emma:emma xmlns:emma="http://www.w3.org/2003/04/emma" version="1.0">
              <emma:interpretation id="{E480BBC1-60B7-47B4-A324-4ED75063B0F3}" emma:medium="tactile" emma:mode="ink">
                <msink:context xmlns:msink="http://schemas.microsoft.com/ink/2010/main" type="inkWord" rotatedBoundingBox="15258,16981 15915,16920 15969,17502 15312,17563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34131.9519">6249 15910 444 0,'4'0'164'0,"-4"-4"-124"0,0 1-16 16,0 3 176-16,7 3-116 15,-7-3 36-15,12 0-72 0,-4-3 76 16,-1-1-68-16,1 1 24 0,0-1-44 15,-4 1 12-15,0 0-28 16,-4-4 8-16,-4 0-16 16,-4 0-24-16,-7-3 4 15,-9-4 40-15,-10-3-20 16,-9-7 0-16,-7-7-8 16,-5 0-24-16,5 0 12 15,4 3 4-15,3 1 4 16,8 2-12-16,4-5 8 15,4 2 12-15,12 7-4 16,-1-6-20-16,8-8 8 0,5 11-4 16,-1 4 4-16,0 2 0 15,4 5 0-15,0 2-12 16,-8 11 12-16,4 0-12 16,-4 18 8-16,1-5 0 15,-5 11 4-15,-3-3 16 16,-5-4-4-16,1 0 8 15,-4-3-8-15,-1 0 8 16,5-4-8-16,4-6 16 16,11-4-12-16,4 0-4 15,8 0 0-15,15-4-24 16,8 1 12-16,4-4 4 16,-1 4 4-16,1-4-72 15,0 0 40-15,0 0 12 16,-4-3 16-16,-8 3 4 0,-7-4 0 15,-9-2 32-15,-3 2-16 16,-8-9 4-16,-3 13-12 16,-1-10 64-16,-4 6-40 15,1-3 4-15,-1 1-20 16,-3 2-20-16,3 5 0 16,0 6-16-16,1 0 12 15,7 0-48-15,4 6 28 16,8 1-312-16,7-3 188 15</inkml:trace>
        </inkml:traceGroup>
        <inkml:traceGroup>
          <inkml:annotationXML>
            <emma:emma xmlns:emma="http://www.w3.org/2003/04/emma" version="1.0">
              <emma:interpretation id="{ECDAD0E3-166A-4D1F-A657-239ED828A71C}" emma:medium="tactile" emma:mode="ink">
                <msink:context xmlns:msink="http://schemas.microsoft.com/ink/2010/main" type="inkWord" rotatedBoundingBox="16363,17014 20733,16608 20804,17363 16433,17769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36803.6687">8304 15593 280 0,'-7'-10'104'0,"7"6"-84"0,-8-6 0 16,4 10 64-16,-4 0-48 16,-7 0 84-16,-5 0-68 15,1 0 124-15,-4 0-100 16,0 0 124-1,-1 14-116-15,-10 3 108 16,3 7-108-16,0 7-8 0,11 3-48 16,1 1-16-16,11 3-8 0,8-11 4 15,8 1-4-15,7-15 24 32,5-6-16-32,3-14-232 0,4 1 116 0,0-15-152 15,-4 0 148-15,-3-6-32 16,-1 3 84-16,0 0 32 15,-7 3 16-15,-4 7 16 16,0 7-4-16,-5 4 120 16,17 3-68-16,7 0 48 15,15 0-60-15,20-4-8 16,12 1-20-16,-1-4-4 0,5-3-4 0,-24-4-112 31,4 4 56-31,-11-11-16 0,-9 4 40 16,-14 3 24-16,-17 4 0 15,-11 3 28 1,1 7-16-16,-17 3 156 0,-3 1-96 16,0 13 68-1,3-3-80-15,1 3 28 16,11 7-52-16,1-3-12 16,7 3-12-16,0-14 24 15,11 7-20-15,-3-10 20 16,3 0-20-16,-3-14-16 0,0-3-4 15,0-4-112-15,-4 0 64 16,3-3-92-16,-7 7 80 16,8-7 8-16,0-4 32 0,-4 7-20 15,7 4 28-15,5-4-12 16,-1 4 16-16,16 6 24 16,-4 1-4-16,12-1-4 15,11 8 0-15,12-1-16 16,-4-3 8-16,4 4 40 15,-11-4-24-15,-5 0 16 16,-11 0-16-16,-8-4-16 0,-8 1 0 16,-15-1 12-16,-4-2-4 15,-4-1 8 1,1 3-8-16,-17-6-4 16,1 6 4-16,-20-2-24 15,8 6 12-15,-15 3 4 16,7 4 4-16,-7 10 60 15,11 0-32-15,0 4 32 16,15 3-32-16,9 7-16 0,19 0-8 16,15-14 28-16,12-3-16 15,11-7-68-15,1-7 28 16,-9-7-256-16,1-3 156 0,0-4-56 16,-12-3 108-16,0-1 60 15,-15 1 12-15,-5-10 24 16,1-4-16-16,-8-11 40 15,-8-9-24-15,8-11 64 16,-4 0-48-16,1 3 108 16,3 15-88-16,3 13 44 0,1 10-60 15,4 11 28-15,0 20-40 16,-4 21 52-16,3 21-48 16,-7-1 56-16,-7 15-56 15,3-11 12-15,-12 0-32 16,5-4 20-16,-1 1-24 15,-3 0 24-15,-5-8-24 16,12-9-576-16,8-4 308 16,-7-17-332-1</inkml:trace>
          <inkml:trace contextRef="#ctx0" brushRef="#br0" timeOffset="237495.6468">9621 15648 404 0,'0'-21'148'0,"7"15"-112"0,-7-5-12 16,0 4 84-16,-7 1-64 15,-5-1 16-15,-4-4-36 16,-3 1 4-16,0 10-16 16,-5-3 72-16,5 3-48 15,-4 3 76-15,11 7-64 0,-3 4 44 0,3 10-52 16,12 0 16-16,0 4-36 16,8-1 8-16,4 4-16 15,-1-3 20-15,5-4-20 16,-5-7-40-16,-3-7 16 15,-8 1-208-15,12-15 120 16,-12-3-152-16,0-10 144 16,0 0-136-1,0-11 136-15,7 4 20 16,-7 0 56-16,8 7 164 16,11 10-72-16,1 4 172 0,-1 10-132 15,16 6 48-15,4 8-84 16,15 7-4-16,-12-1-36 15,5-3 4-15,-12-7-16 0,0 1 0 16,-4-8-4-16,0-10 28 16,-16 0-20-16,4-10-56 31,1 3 16-31,-9-21-76 16,-3 4 56-16,0-14-68 15,3 7 64-15,-3-10-76 16,0 0 72-16,-4-25 20 15,4 8 16-15,-8-8 120 16,3 18-56-16,-3 0 120 16,0 10-92-16,-3 14 84 15,-5 14-92-15,4 20 100 0,0 11-96 16,-8 20 40-16,12-3-64 0,-7 14 0 16,3-4-28-16,-4 7 16 15,16-7-24-15,-8 17-504 16</inkml:trace>
          <inkml:trace contextRef="#ctx0" brushRef="#br0" timeOffset="234973.2772">6853 15758 436 0,'-20'-44'160'0,"24"44"-124"0,-4-4-8 0,0 4 104 16,-4 4-76-16,0 13 92 15,1 10-84-15,-5 4-4 16,-4 10-40-16,4 4 48 0,1-10-36 15,-1-11 20-15,0-7-32 16,0 7 72-16,5-14-56 16,-1-10 12-16,4 0-28 15,7-10-28-15,5-14 0 0,4-4-68 16,3-9 44-16,0-8-164 16,-3 4 112-16,-1 3-44 15,1 10 76-15,-5 8 20 16,1 13 20-16,-4-4 48 15,-1 11-24-15,5 11 112 16,7-4-68-16,1 6 12 16,3-2-44-16,8-11 24 15,8-7-32-15,7-10 12 16,8 6-16-16,-7-6-8 16,-1 3 0-16,-7-3-24 15,-12 0 12-15,-15 3 32 16,-5-7-16-16,-3 15-8 15,-11-5-4-15,-5-6 4 0,-7 17 0 16,-5-7 0-16,-3 4 0 16,-4-4-20-1,4 14 12-15,0 0-24 0,-4 3 20 16,8 4 84-16,4 13-40 16,-1-3 88-16,5 14-68 15,7 10 8-15,4-3-36 16,4 0-12-16,8-1-8 15,3-9 28-15,-3-8-16 16,12-6 4-16,7-14-12 0,11 7-16 16,-11-14 4-16,12-4-200 15,8-6 112-15,-9-7-228 16,9-4 184-16,-1-6-388 16</inkml:trace>
          <inkml:trace contextRef="#ctx0" brushRef="#br0" timeOffset="235407.1644">7480 15641 748 0,'-16'-24'276'0,"24"17"-216"0,4-3-16 16,-1 10 288-16,5-3-192 16,11-1 100-16,19-6-140 15,20-4-48-15,27 7-32 16,0-3-108-16,4 10 52 0,3-4-692 15,1 1 400 1,-12 10-172-16</inkml:trace>
          <inkml:trace contextRef="#ctx0" brushRef="#br0" timeOffset="235185.0518">7820 15411 768 0,'-38'10'284'0,"18"-7"-220"0,5 15-20 16,-1-1 164-16,1 4-124 15,7 9 64-15,-3 22-88 16,-5 17 8-16,12 14-36 15,-4-8 12-15,5 1-24 0,-1-14 8 0,0-14-16 16,4-7-52-16,-8-6 24 16,4-11-384-16,-4-7 220 15</inkml:trace>
          <inkml:trace contextRef="#ctx0" brushRef="#br0" timeOffset="237817.2145">9833 15473 840 0,'-7'-4'312'0,"7"4"-244"0,27 0-16 0,-8 4 92 0,16-4-88 15,8 0 16-15,18-7-48 16,13 0 12-16,15-10-20 16,-12-1-24-16,-3 5 0 0,-16-5-224 15,-8 1 124-15,-19 0 12 16,0 0 60-16,-15-4 44 16,-8-3-4-16,-8 7 0 15,-8 0 0-15,4 3 12 16,-8 4-8-16,1 3 24 15,11 7-12 1,-4 3-8-16,4 4-60 16,4 3 24-16,-4 1-436 15</inkml:trace>
          <inkml:trace contextRef="#ctx0" brushRef="#br0" timeOffset="237977.7404">10217 15486 456 0,'-35'35'168'0,"27"-28"-128"0,8 17-16 0,8-10 168 16,3 6-112-16,-3 8 12 16,19-4-56-16,-7 3 20 15,7-6-32-15,4-4 4 0,-4-6-16 16,-8 6 0-16,0-10-4 16,-3-4-304-16,-8-6 160 15</inkml:trace>
          <inkml:trace contextRef="#ctx0" brushRef="#br0" timeOffset="238621.6094">10557 15548 580 0,'-4'-7'216'0,"4"7"-168"0,4 7-12 16,-8-7 76-1,1 4-68-15,-5 6 68 16,-4-3-60-16,1 10-12 15,3 7-24-15,-4-3 16 16,12 3-20-16,8 0-4 0,4 4-4 16,7-15-16-16,0-9 8 15,-3-8-104-15,-1-6 60 16,-3-7-60-16,-4-4 64 0,-4 4 40 0,-8 3 4 16,0-3-4-16,-4-4 0 15,0 4 4 1,1 0 0-16,-5 14 44 15,8-11-24-15,4 10 0 16,4 4-12-16,4-7 4 16,3 7-8-16,9-6 8 15,3 6-8-15,4 0 8 16,0 0-8-16,0-7-12 16,-4 7 4-16,-3-4 28 15,-5 4-12-15,-7-7-4 16,-4 7-4-16,-8 7 56 15,4 0-32-15,-4 3 52 32,0 1-48-32,0-1 64 0,4 4-56 0,4-4 0 15,4 1-24-15,0-8 24 16,7 0-24-16,5-3 12 0,3-3-16 16,-4-4-16-16,0 0 0 15,1 0 4-15,-1-3 0 16,-3 3 0-1,-1-7 0-15,1 1-36 16,-1 9 20-16,-3-6-28 16,3 6 24-16,-3 1 80 15,-1 3-32-15,1 3 196 16,4 4-128-16,-9 4 56 0,5 2-88 16,0-2-28-16,-1-1-24 0,-3 4 8 15,3 0-12-15,1 3-576 16</inkml:trace>
        </inkml:traceGroup>
      </inkml:traceGroup>
    </inkml:traceGroup>
    <inkml:traceGroup>
      <inkml:annotationXML>
        <emma:emma xmlns:emma="http://www.w3.org/2003/04/emma" version="1.0">
          <emma:interpretation id="{891E41A8-5476-46B7-A0C7-38F0E63C8D59}" emma:medium="tactile" emma:mode="ink">
            <msink:context xmlns:msink="http://schemas.microsoft.com/ink/2010/main" type="paragraph" rotatedBoundingBox="8604,18832 8848,18832 8848,18974 8604,189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76CE10-1A72-4D6B-89E4-8936FCDCE604}" emma:medium="tactile" emma:mode="ink">
              <msink:context xmlns:msink="http://schemas.microsoft.com/ink/2010/main" type="inkBullet" rotatedBoundingBox="8599,18838 8845,18824 8853,18963 8607,18977"/>
            </emma:interpretation>
            <emma:one-of disjunction-type="recognition" id="oneOf35">
              <emma:interpretation id="interp59" emma:lang="" emma:confidence="0">
                <emma:literal>•</emma:literal>
              </emma:interpretation>
            </emma:one-of>
          </emma:emma>
        </inkml:annotationXML>
        <inkml:trace contextRef="#ctx0" brushRef="#br0" timeOffset="297400.0867">-936 17283 124 0,'-4'0'44'0,"8"0"-32"0,-4 0-4 0,0 0 64 16,0 0-40-16,0 0-12 15,0 0-12-15,0 0-20 16,0-7 8-16,0 7 12 15,0 0-4-15,0-4 32 16,0 1-20-16,0-1 56 16,0-2-40-16,-4 6 20 15,0 0-32-15,0-4 8 16,0 4-16-16,1 0-8 0,-5 0 0 16,0 0 4-16,4 0-4 15,-4 4 8-15,1-4-8 16,-5 0 8-16,12 0-8 15,-8 0 16-15,8 0-12 16,-3 0-4-16,-1 6 0 16,0-6-24-16,-4 0 12 15,8 4 4-15,-4-1 4 16,0 1 24-16,0-4-12 16,-3 7 12-16,7-7-12 15,0 6-32-15,-4-2 8 16,4 3 48-16,0 0-16 15,0 0-36-15,0-4 8 0,4 11 20 16,-4-11-8-16,11 8 28 16,-3-11-20-16,0 6 12 15,0 1-12-15,-5 4-16 16,13-11 0-16,-5 7 40 16,5-14-24-16,-4 7 8 15,3 0-12-15,1 0 20 16,3-4-16-16,-7 1-12 0,-1-1-4 15,1-3 12-15,-1 7-4 16,1-3-4-16,0-4 4 16,-5 0-4-16,-3 4 0 0,8-1 0 15,-12 1 0-15,0-4 8 16,0 7-4-16,0-7-4 16,4 4 4-1,-4-4 4-15,0 0-4 0,0-3-20 16,0 3 8-16,0 3 12 15,0-3 0-15,-4 1-4 16,0 2 4-16,-4-3-24 16,8 0 12-16,-8 7 12 15,1-3 0-15,-5 3 8 16,8 0-8-16,0-4-12 16,-7 4 4-16,11 0 4 15,-8 0 0-15,-4 0-12 16,12 0 8-16,-7 0 12 15,-1 0-4-15,-4 0-4 0,8 0 4 16,-11 0 20-16,11 4-12 16,-4-4 32-16,1 0-28 15,-1 3-4-15,0-3-8 16,4 0-16-16,-4 0 8 16,8 0 12-16,0 0-4 15,8 11 16-15,-4-4-12 16,4-7-460-1,3 6 244-15,-3 5-40 16</inkml:trace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4:37.5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10C245-7E82-4347-BED8-2FF36FC5A42E}" emma:medium="tactile" emma:mode="ink">
          <msink:context xmlns:msink="http://schemas.microsoft.com/ink/2010/main" type="writingRegion" rotatedBoundingBox="2703,9073 2753,10284 2280,10304 2230,9093"/>
        </emma:interpretation>
      </emma:emma>
    </inkml:annotationXML>
    <inkml:traceGroup>
      <inkml:annotationXML>
        <emma:emma xmlns:emma="http://www.w3.org/2003/04/emma" version="1.0">
          <emma:interpretation id="{A2B4504A-45AB-41AC-AA03-FD484090A1C4}" emma:medium="tactile" emma:mode="ink">
            <msink:context xmlns:msink="http://schemas.microsoft.com/ink/2010/main" type="paragraph" rotatedBoundingBox="2703,9073 2753,10284 2280,10304 2230,9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E7ADA-E7F1-449E-8F3D-FCF980BC5FFE}" emma:medium="tactile" emma:mode="ink">
              <msink:context xmlns:msink="http://schemas.microsoft.com/ink/2010/main" type="line" rotatedBoundingBox="2703,9073 2753,10284 2280,10304 2230,9093"/>
            </emma:interpretation>
          </emma:emma>
        </inkml:annotationXML>
        <inkml:traceGroup>
          <inkml:annotationXML>
            <emma:emma xmlns:emma="http://www.w3.org/2003/04/emma" version="1.0">
              <emma:interpretation id="{D7C2D743-6DAA-449E-BBBC-2C6E69D6317F}" emma:medium="tactile" emma:mode="ink">
                <msink:context xmlns:msink="http://schemas.microsoft.com/ink/2010/main" type="inkWord" rotatedBoundingBox="2703,9073 2705,9124 2232,9144 2230,9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 51 624 0,'-31'-3'228'0,"31"3"-176"0,-31 0-16 0,15 0 160 31,5 0-116-31,-5 0 64 0,4 3-84 0,1-3-36 15,7 0-12-15,8 0 4 16,7 0-8-16,13 0-768 16,7 7 412-16</inkml:trace>
          <inkml:trace contextRef="#ctx0" brushRef="#br0" timeOffset="-7389.9718">192 10 444 0,'-4'-3'164'0,"4"3"-124"0,0-4-16 16,0 1 88 0,0 6-68-16,0-3 52 15,0 0-56-15,-4 0-12 0,1 0-16 0,-9 0 24 16,4 4-20-16,-7-1-4 16,3 1-8-16,-7-4 20 15,7 6-12-15,-3-6 56 16,3 0-36-16,0 0 12 15,9 0-28-15,-5 0 0 16,8 0-8-16,-4 0-16 16,4 0 4-16,-4 0 4 15,4 7 0-15,-4-7 0 16,4 0 0-16,-4 0 0 16,4 0 0-16,-3 7 16 15,-1-7-8-15,-4 0-12 16,8 0 0-16,-4 0 12 15,4 7-4-15,-4-7-4 16,4 0 4-16,-4 0-24 16,8 0 12-16,-4-7-4 15,0 7 4-15,0-7 0 16,0 7 0-16,0 0 24 16,0 0-8-16,-4 0 16 15,0 7-16-15,1-7 84 16,3 7-48-16,-4 0-12 15,4-4-20-15,4-3 44 16,7 7-32-16</inkml:trace>
        </inkml:traceGroup>
        <inkml:traceGroup>
          <inkml:annotationXML>
            <emma:emma xmlns:emma="http://www.w3.org/2003/04/emma" version="1.0">
              <emma:interpretation id="{1C1661AC-0CD4-42C5-AB8B-EB28FD0F1F03}" emma:medium="tactile" emma:mode="ink">
                <msink:context xmlns:msink="http://schemas.microsoft.com/ink/2010/main" type="inkWord" rotatedBoundingBox="2703,10275 2704,10286 2468,10296 2468,102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60.1351">192 1204 404 0,'0'0'148'0,"0"0"-112"0,0 0-12 16,-11 0 76 0,11 0-60-16,-12 0 28 15,-3 0-40-15,-5 0 60 16,-7 4-48-16,0-4 72 16,4 3-64-16,-12-3 88 15,16 0-76-15,-9 0 24 16,21 0-48-16,-5 0-12 0,12 0-16 15,0 0 4-15,12 0-8 0,-8 0 16 16,7 3-12-16,-3 1-364 16,-4-1 192-16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7.7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CB6ECA-A318-48AA-89F2-6E8D40A1F8B2}" emma:medium="tactile" emma:mode="ink">
          <msink:context xmlns:msink="http://schemas.microsoft.com/ink/2010/main" type="inkDrawing" rotatedBoundingBox="21918,9688 23658,8435 24317,9351 22578,10604" semanticType="callout" shapeName="Other">
            <msink:sourceLink direction="with" ref="{D461A87E-DE7E-4C79-AA90-E1185A88199F}"/>
            <msink:sourceLink direction="with" ref="{D7EA0C90-A955-4AC4-8347-D5DFFFE56BD2}"/>
          </msink:context>
        </emma:interpretation>
      </emma:emma>
    </inkml:annotationXML>
    <inkml:trace contextRef="#ctx0" brushRef="#br0">1106 1018 236 0,'-8'4'88'0,"8"-4"-68"0,4 0-4 0,-4 3 104 16,0 0-68-16,0-3 96 16,0 0-88-16,-4 4 104 15,0 3-92-15,-4 3 76 16,8 4-84-16,-4 0 12 16,1 3-44-16,3 7-4 15,3 3-16-15,1 11 20 16,4 0-20-16,-4 10 4 31,0-3-8 47,-8 3 4-78,4-3-8 0,-4 0-4 0,-4-4 4 16,4 7 20-16,1 0-12 0,3 18 12 0,3-8-12 0,1 11-8 0,-4-7 0 0,8 0 20 0,-4-7-12 0,-8-3 24 0,4-11-24 0,-12 0-4 15,1-6-4-15,-5 6-4 16,5-3 0-16,-1 6 0 16,0-2 0-16,12-4 16 15,0-7-8-15,0 0-4 16,0-11 0-16,12-3 20 0,-12-3-12 0,0-7 48 16,4-3-32-16,-8-4-4 15,4 0-16-15,-4 0-24 16,8 0 8-16,-4 0-24 15,0 0 20-15,0 0 4 16,0 0 8-16,0 0 8 16,0 0-4-16,-4 0-4 15,-4 0 4-15,5 0 28 16,-5 0-16-16,-8 0-4 16,5 0-8-16,-5-11 4 15,1 4-4-15,-8 0-12 16,-5 1 4-16,-10-5 12 15,11 4-4-15,-12-6-4 16,-4 2 4-16,-19-3 12 16,8 8-8-16,-39-12 4 15,16 12-4-15,-20-1-24 16,20 0 8-16,-24 0 40 16,20 7-20-16,-24-4 60 15,28 4-40-15,-12 0 20 16,19 4-32-16,0-1-8 15,16 4-8-15,12 0 4 16,7 0-4-16,0 0-20 16,12 3 8-16,-1-3-4 15,13 3 4-15,-1 1-20 16,12-1 16-16,0-3-4 0,4 0 8 0,8-7 32 16,11 3-12-1,8-6-612-15,4 3 328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8.5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344F10-3637-4376-AE9A-9BB305B5F707}" emma:medium="tactile" emma:mode="ink">
          <msink:context xmlns:msink="http://schemas.microsoft.com/ink/2010/main" type="inkDrawing" rotatedBoundingBox="22646,11863 22817,9885 22866,9889 22695,11867" semanticType="callout" shapeName="Other">
            <msink:sourceLink direction="with" ref="{7C7B50D1-045A-4416-A3B3-78424153E963}"/>
            <msink:sourceLink direction="with" ref="{D461A87E-DE7E-4C79-AA90-E1185A88199F}"/>
          </msink:context>
        </emma:interpretation>
      </emma:emma>
    </inkml:annotationXML>
    <inkml:trace contextRef="#ctx0" brushRef="#br0">180 105 456 0,'8'-24'168'0,"-8"24"-128"0,8-21-16 16,-1 4 44 0,-3 10-44-16,-4-7 76 15,4 4-52-15,-8 3 96 0,0 0-80 0,-3 7 76 16,-1 0-80-16,-4 7 20 15,4 3-44-15,5 4 12 16,-1 0-28-16,0 7 0 16,4-4-12-16,0 3-8 15,8 1 4-15,-5 10 20 16,-3-3-12-16,0 3-12 16,0 3-4-16,-3 14-16 15,3 4 12-15,-4 13 12 16,0 1 0-16,-4 2 16 15,8-6-12-15,-8 7 4 16,8-17-4-16,-11 17-8 16,7 3 4-16,-8 7-4 15,8-3 0-15,-11 10 16 16,11-14-8-16,-8-3 40 16,9-7-24-16,-9-4 32 15,12-6-32-15,-4 3 40 16,4-7-36-16,-4 7-4 15,8-7-16-15,-4-3 12 16,0-7-12-16,-8 3 16 16,8-6-16-16,-4-4 24 15,1-4-20-15,-5-6 12 16,8-1-12-16,-8-2 0 16,4-5-4-16,-4-2 20 0,8 2-16 15,-7-6 12-15,7 0-12 0,-4 0-8 16,4 0 0-16,-8-7 12 15,8 3-8-15,0-6-180 16,0 3 96-16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8:22.2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02F353-6B60-459B-BE31-C331F301344E}" emma:medium="tactile" emma:mode="ink">
          <msink:context xmlns:msink="http://schemas.microsoft.com/ink/2010/main" type="writingRegion" rotatedBoundingBox="19869,13641 24853,13355 24909,14330 19925,14615"/>
        </emma:interpretation>
      </emma:emma>
    </inkml:annotationXML>
    <inkml:traceGroup>
      <inkml:annotationXML>
        <emma:emma xmlns:emma="http://www.w3.org/2003/04/emma" version="1.0">
          <emma:interpretation id="{8703F241-1FF2-4DBB-ADD5-BE8AA639EF51}" emma:medium="tactile" emma:mode="ink">
            <msink:context xmlns:msink="http://schemas.microsoft.com/ink/2010/main" type="paragraph" rotatedBoundingBox="19869,13641 24853,13355 24909,14330 19925,14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285E93-7924-4772-A571-6417B1DE47FB}" emma:medium="tactile" emma:mode="ink">
              <msink:context xmlns:msink="http://schemas.microsoft.com/ink/2010/main" type="line" rotatedBoundingBox="19869,13641 24853,13355 24909,14330 19925,14615"/>
            </emma:interpretation>
          </emma:emma>
        </inkml:annotationXML>
        <inkml:traceGroup>
          <inkml:annotationXML>
            <emma:emma xmlns:emma="http://www.w3.org/2003/04/emma" version="1.0">
              <emma:interpretation id="{1B720074-1EBB-4994-B10E-755CEA1FF692}" emma:medium="tactile" emma:mode="ink">
                <msink:context xmlns:msink="http://schemas.microsoft.com/ink/2010/main" type="inkWord" rotatedBoundingBox="19869,13641 21671,13537 21727,14512 19925,146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17209 1269 696 0,'15'-37'256'0,"-15"37"-196"0,31-31-20 0,-15 13 84 16,-1 8-76-16,1-7-20 15,3 3-16-15,-7 0-12 16,3 4 0-16,-11 3-20 16,0 7 12-16,-8 11 48 31,0 6-20-31,-15 41-8 0,3 11-8 0,-19 31 20 15,4-4-12-15,8 14 32 16,0-6-28-16,15-5 12 16,4-6-16-16,16-14-8 15,4-17 0-15,7-17 72 16,4-14-40-16,0-24 4 16,4-11-24-16,-16-30-56 15,5-4 24-15,-12-17-32 16,-8 7 28-16,-16-14-68 15,4 7 48-15,-19-10 8 16,-3 10 20-16,-9-1-8 16,8 12 12-16,-4-1 12 0,12 14 0 0,12-3-12 15,7 13 4-15,16-10-24 16,7 14 16-16,16-7 12 16,8 10 4-16,11-3 8 15,1 3-8-15,-1 0-4 16,-7 4 4-1,-1 6-48-15,-7 8 24 0,-12 17 8 16,0 3 8-16,-11 17 20 16,0 0-8-16,-16 4-4 15,4 0 0-15,-4-7 40 16,0-8-24-16,-8-5 52 16,9-8-40-16,-5-10 48 15,4-7-48-15,0-14-16 16,8-3-8-16,0-21 0 15,4 7-4-15,3-28 8 16,12 11-8-16,5-7-136 16,3 14 76-16,7 3 0 15,1 14 36-15,4 7-20 16,-5 10 24-16,1 3-12 16,-4 11 16-16,0-3 60 15,-1 9-24-15,-3-6 52 16,-3 4-44-16,-5-11 12 15,0 3-28-15,-8-6 36 16,1-4-28-16,-8-4-4 16,-4 1-12-16,-8-7 4 0,4 7-8 0,-12-11-4 15,4 7 4-15,-7 4-16 32,3 0 8-32,-7-1-40 0,3 8 24 0,-11 3 16 15,8 7 4-15,0 6-24 16,7 5 12-16,4 6 32 15,8 7-12-15,12 7 52 16,3 6-32-16,16-20 12 16,4 7-24-16,23-17 64 15,0-4-48-15,24-10-188 16,-1-6 84-16,4-19 24 16,-15 12 32-16,-12-18-12 15,-12 7 16-15,-19-11 32 16,-11 15-12-16,-20-11 60 15,-4 7-36-15,-27-1 20 16,4 12-32-16,-15-1 8 16,7 10-16-16,1 4-52 15,14 4 24-15,9 3-16 16,15 3 20-16,19 4 60 16,8 3-24-16,12 0 32 15,0 1-28-15,-1-1 16 16,-3 3-24-16,-12-6-44 15,1 7 12-15,-20 10-16 16,-1-4 16-16,-18 11-8 16,-1 3 8-16,-15 8-64 15,1-5 44-15,-5 8-4 0,11-7 20 16,13 3 4-16,7-3 4 16,16-1 88-16,7-2-48 0,8-11 60 15,12-7-52-15,-12-17 40 16,4-4-44-1,-20-13 0-15,5-1-24 0,-16-13-8 16,0 4 0-16,-23-15-4 16,-1 4 0-16,-26-7-20 15,8 7 12-15,-13 4-32 16,9 6 24-16,3 7-12 16,16 11 16-16,16 3 8 15,22 3 4-15</inkml:trace>
          <inkml:trace contextRef="#ctx0" brushRef="#br0" timeOffset="110.2038">18924 1593 964 0,'-8'-28'360'0,"8"28"-280"0,-8 7-24 16,-3-7-512 0,3 4 236-16</inkml:trace>
        </inkml:traceGroup>
        <inkml:traceGroup>
          <inkml:annotationXML>
            <emma:emma xmlns:emma="http://www.w3.org/2003/04/emma" version="1.0">
              <emma:interpretation id="{178E8A2B-DDFF-4D0D-8E3A-A8DB8543B643}" emma:medium="tactile" emma:mode="ink">
                <msink:context xmlns:msink="http://schemas.microsoft.com/ink/2010/main" type="inkWord" rotatedBoundingBox="22472,13506 24854,13370 24886,13935 22504,140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8.4452">21479 1218 436 0,'-12'-14'160'0,"8"11"-124"0,0-4-8 16,-3 0 116-16,-9 7-84 0,1-7 64 15,-5 7-72-15,-7-3-64 16,0 3 4-16,12 3-12 0,-9 4 12 16,9 0-36-16,3 10 24 15,12-3 32-15,0 0-4 16,8-4 16-16,4 7-12 16,3-10 28-16,4-4-24 15,-7 1 20-15,4-4-20 16,-5-4 0-16,-3 1-8 15,-4-4-32 1,3 7 12-16,-7-3-40 16,0 6 32-16,0-3-12 15,0 0 20-15,0 0 80 16,8 7-40-16,0-4 64 16,7 1-56-16</inkml:trace>
          <inkml:trace contextRef="#ctx0" brushRef="#br0" timeOffset="2643.9605">21610 1084 548 0,'-27'0'204'0,"27"0"-156"0,-19 7-16 16,11-4-16-1,8 7-16-15,4 1 8 16,8-1-4-16,-1 0-36 0,5 4 16 0,-5-7 84 15,9 7-36-15,-13-7 80 16,5-4-64-16,-16 4 44 16,4 3-52-16,-8 1-28 15,1-1-12-15,-5 4-36 16,4-4 20-16,-3 4 68 16,11 6-28-16,-8-9 28 15,8 6-32-15,0-10 52 16,4 0-40-16</inkml:trace>
          <inkml:trace contextRef="#ctx0" brushRef="#br0" timeOffset="3018.6769">21897 1173 600 0,'-4'7'224'0,"4"-7"-176"0,-23 21-12 15,11-11 60 1,0 4-60-16,1 3 32 16,7 7-40-16,-4-7 28 15,8 0-32-15,0-10 64 16,8-3-48-16,-4-11 28 0,15 0-40 0,-3-10-16 15,3 3-8-15,0-10 20 16,1 7-12-16,3-4-40 16,0 11 16-16,-4-1-60 15,5 5 40-15,-9 2 76 16,5 8-20-16,-13-1 36 16,5 14-32-16,-4-3 44 15,-1 3-40-15,-3 0 116 16,4 4-80-16</inkml:trace>
          <inkml:trace contextRef="#ctx0" brushRef="#br0" timeOffset="946.1846">19888 1393 632 0,'7'-31'236'0,"5"18"-184"0,3-11-16 16,-7 10 140-16,0-3-104 16,0-1 68-16,-4-2-80 0,-1-1-16 15,-3 0-28-15,-7 4-28 0,-9 3 4 16,-3 8-4-16,-8 2 4 15,-12 4-36-15,8 7 24 16,-8 7 60-16,5 6-20 16,6 5 12-16,25 5-20 15,3 5 20 1,15-4-20-16,8-7 76 0,8-10-52 16,12-14 40-16,7-14-44 15,8-7 0-15,8-6-20 16,-12-1-156-16,-7 1 76 0,-9-4-32 15,-14-4 56-15,-13 1 12 16,-11-11 16-16,-4-6 4 16,-3 9 4-16,-5 8-28 15,0 17 20-15,-3 17 68 16,-4 20-28-16,-1 11 12 16,5 7-24-16,3 3 44 15,0 11-28-15,12 10 20 16,-7 0-28-16,7-4 8 15,0-3-16-15,0-13 88 16,0-8-52-16,0-6-4 16,7-25-528-1,9-17 260-15</inkml:trace>
          <inkml:trace contextRef="#ctx0" brushRef="#br0" timeOffset="1996.8713">20433 1190 716 0,'-27'-20'264'0,"12"20"-204"0,-8 0-16 0,11 3 108 15,-3 4-92-15,-1 3-8 16,-3 8-32-16,7 13-16 16,8 6 0-16,8 8 20 0,8 0-12 15,3-4 32-15,-3-6-28 16,11-11 48-16,-8-4-36 0,9-6 28 15,-9-14-28-15,1-7-148 16,-5 0 64-16,-3-10-148 16,-8-10 116-16,-8-15-108 15,4 1 112-15,-3 7-96 16,-5 3 100 0,4 6 80-16,1 5 0 15,7 3 64-15,11 3-36 16,-7 4 48-16,4-1-44 15,3 4 4-15,1 0-24 16,4 1 0-16,-1-1-4 16,1 3 20-16,3 1-16 0,0-1 32 15,1 4-28-15,-1 0-12 16,0 0-8-16,1 0-24 16,-5 4 16-16,8-1 4 15,-7 4 8-15,7 3 68 0,-7 8-36 16,3 2 40-16,-11 8-40 15,-1 3 8-15,-3 3-24 16,-4 1 8-16,-4-4-12 16,-3 0 56-16,-1-11-40 15,0-6 32-15,-3-4-32 16,7-10 8-16,-4-7-20 16,4-6 8-16,0-11-12 15,4-11 0-15,8-3-4 16,4 4-156-16,11 6 80 0,4 4 0 15,0 7 44-15,12 3 8 16,-8 4 8-16,-8 3 16 16,0 0-4-16,-7 4-28 15,-5 3 12-15,-7-4 4 16,-4 4 8-16,0 0 0 16,0 0 0-16,0 0-20 15,-4 7 12-15,4 0 12 16,4 3 0-16,-4 1 24 31,8 6-16-31,0 4 24 16,3 10-24-16,1 0 12 0,-1-7-12 15,1 3 28-15,-8-10-24 16,4 1 40-16,-5-12-32 16,-3 1 32-16,0-7-32 0,-3-7-40 15,-5 1 8-15,4-12-124 0,4-2 76 16,0-4-84-1,0 0 80-15,0-7-20 16,4 6 44-16,7 1 24 16,5 11 8-16,3-5-8 15,1 8 8-15,-1-4 48 16,0 11-24 0,-3 3-36-16,-5 0 8 0,-3 14 96 15,-8-7-44-15,-8 3 36 16,-3 7-48-16,7 4 44 0,-8-4-44 15,1-3-16 1,11 10-8-16,-4 3 52 16,4-9-32-16,4 12-12 0,4 1-8 15,-5-6 44 1,13-8-28-16,-8-7 44 0,-5-3-40 16,9-7-136-16,-8 0 56 0,-4-7-404 15,4-3 252-15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8:35.4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8BB0A9-8D80-4EB4-A31C-B0EF6F068024}" emma:medium="tactile" emma:mode="ink">
          <msink:context xmlns:msink="http://schemas.microsoft.com/ink/2010/main" type="inkDrawing" rotatedBoundingBox="-69,14609 1068,1573 2788,1724 1650,14759" semanticType="verticalRange" shapeName="Other">
            <msink:sourceLink direction="with" ref="{62FEC673-2498-44DB-83BF-9E9AC15AD0A3}"/>
            <msink:sourceLink direction="with" ref="{B0AD7BB4-45AA-4ED2-B317-FAE9906321AB}"/>
            <msink:sourceLink direction="with" ref="{265E0E7D-4E32-4AB0-97F0-F43DFAB9ABCD}"/>
            <msink:sourceLink direction="with" ref="{053AB1BB-EDA4-4F2B-9643-18B2D3A10F29}"/>
            <msink:sourceLink direction="with" ref="{85A39344-0376-4E7E-8612-3AA58C3B68DA}"/>
            <msink:sourceLink direction="with" ref="{19FA11BD-2139-4CF2-819D-8F654C119801}"/>
          </msink:context>
        </emma:interpretation>
      </emma:emma>
    </inkml:annotationXML>
    <inkml:trace contextRef="#ctx0" brushRef="#br0">808 12970 520 0,'-39'-7'192'0,"28"0"-152"0,-1 1-8 0,4 2 28 15,1-6-40-15,-1-1 16 16,-4-6-20-16,4 0 36 15,1-4-28-15,-5-16-4 16,4-1-12-16,1-7-8 16,3 7 4-16,-8 7 12 15,-3 0-8-15,3 0-4 0,-7 0 0 16,-1 0 4-16,1-7-4 16,0 1-4-16,-1-5 4 15,1-6-24-15,-1-3 12 0,1-5 20 16,4-2-4-1,-1 3 16-15,1 3-16 0,7 4 4 16,4-3-4-16,0 9-16 16,0-3 4-16,-3-3 12 15,3-3-4-15,4-1 16 16,0-3-12-16,-4 0-4 16,-4 3 0-16,-4 4-16 15,5 3 8-15,-13 1 12 16,13-1-4-16,-5 4-4 15,0-4 4-15,1-10-16 16,3-4 8-16,0-9 12 16,-7-1-4-16,3 7 8 15,-7 7-8-15,3 3-20 16,-3 11 8-16,0 3 12 16,-5-3 0-16,9-1-28 0,-4 1 12 15,-5-10 32-15,13-8-12 16,-1-3-16-16,1 0 0 15,3 0-4-15,4 7 4 16,0 10 16-16,0-6-4 16,-4 3-4-16,1-4 4 15,-1 4 4-15,0-11-4 16,-3 4-20-16,7-7 8 16,4 0 4-16,0 11 4 15,4-4 8-15,7 3-4 16,1-6-20-16,-1-4 8 0,5-14 4 15,-1-10 4-15,1 3 8 16,3 8-4-16,-7 9-4 16,7 1 4-16,-11 0 4 15,4-11-4-15,-12-14 16 16,7-9-12-16,-3 9-28 16,0 1 8-16,0-4 32 15,4-17-12-15,3-4-28 16,5 7 12-16,3 11 0 15,4 7 8-15,1-1 16 16,3-10-8-16,-12 1 4 16,-3 2-4-16,-4 11-8 15,-5 4 4-15,-6-1 4 16,-5-17-4-16,0 0-12 16,12-6 4-16,-4 16 12 15,0 11-4-15,8 7-28 0,-1-7 12 16,-3-11 12-16,0-6 4 15,0 6 16-15,8 8-12 16,-5 10-12 0,-7 3 0-16,0-3 4 0,8-11 0 15,-8-3 0-15,4-4 0 16,0 11-12-16,4 7 8 16,-1 7 20-16,1-4-8 15,-8 0-12-15,0-7 0 16,4-6-4-16,4-4 0 15,-4 10 16-15,3 4-4 16,5 6-20-16,0-6 8 0,3-10 4 16,4-15 4-16,1-3 0 15,3 14 0-15,0 0 24 16,8 0-12-16,-8-3-12 16,4-1-4-16,-3 1-16 15,-5-4 12-15,-3 17 20 16,-5 8-4-16,-3-5-20 15,0-2 4-15,-4-8 12 16,-1-10 0-16,1 4-12 16,-4 3 4-16,0 17 28 15,0 3-12-15,-4-2-32 16,12-12 12-16,-4-9 0 16,4-4 8-16,3 7 44 15,5 10-24-15,-5 4-36 16,-3-4 8-16,0-6-16 0,0-11 12 15,-4 0 36-15,-8 7-16 16,0 10-8-16,4 7-4 16,-8-10 4-16,8-7 0 15,-4-7-12-15,0-6 8 16,4 9 20-16,0 14-8 16,0-3-4-16,0-10 0 15,0-4 4-15,4-7-4 16,4 7 16-16,7 11-12 15,1 6 4-15,3-3-4 0,4-4-24 16,8-10 8 0,0 7 12-16,0 7 0 0,4 14-12 15,0 6 4-15,12 8 20 16,14-1-8-16,17 4-20 16,15 3 4-16,0 0-4 15,-4 1 4-15,-4-8 32 16,12 4-12-16,3 3-32 15,1 7 12-15,-4 7 0 16,-16 0 8-16,-7 7-20 16,-16 7 12-16,7 7 12 15,-3-4 0-15,-7 10 16 16,-9 4-12-16,-3 0 4 16,-5 7-4-16,-7 0-172 15,-4 4 88-15,1 2-288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7:13.30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8:18:35.978"/>
    </inkml:context>
  </inkml:definitions>
  <inkml:traceGroup>
    <inkml:annotationXML>
      <emma:emma xmlns:emma="http://www.w3.org/2003/04/emma" version="1.0">
        <emma:interpretation id="{5DE2DB27-3846-446B-AA64-33483D573C8E}" emma:medium="tactile" emma:mode="ink">
          <msink:context xmlns:msink="http://schemas.microsoft.com/ink/2010/main" type="writingRegion" rotatedBoundingBox="436,11356 23450,10506 23753,18706 739,19556"/>
        </emma:interpretation>
      </emma:emma>
    </inkml:annotationXML>
    <inkml:traceGroup>
      <inkml:annotationXML>
        <emma:emma xmlns:emma="http://www.w3.org/2003/04/emma" version="1.0">
          <emma:interpretation id="{0CAFAD81-EAC2-4023-8EB2-691B6CDD9F58}" emma:medium="tactile" emma:mode="ink">
            <msink:context xmlns:msink="http://schemas.microsoft.com/ink/2010/main" type="paragraph" rotatedBoundingBox="350,11433 2904,11073 3034,11999 481,1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5E0E7D-4E32-4AB0-97F0-F43DFAB9ABCD}" emma:medium="tactile" emma:mode="ink">
              <msink:context xmlns:msink="http://schemas.microsoft.com/ink/2010/main" type="line" rotatedBoundingBox="350,11433 2904,11073 3034,11999 481,12360">
                <msink:destinationLink direction="with" ref="{7B8BB0A9-8D80-4EB4-A31C-B0EF6F06802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57027B-B940-4004-B411-C8A6F326CCED}" emma:medium="tactile" emma:mode="ink">
                <msink:context xmlns:msink="http://schemas.microsoft.com/ink/2010/main" type="inkWord" rotatedBoundingBox="350,11433 2904,11073 3034,11999 481,12360"/>
              </emma:interpretation>
              <emma:one-of disjunction-type="recognition" id="oneOf0">
                <emma:interpretation id="interp0" emma:lang="" emma:confidence="0">
                  <emma:literal>ess</emma:literal>
                </emma:interpretation>
                <emma:interpretation id="interp1" emma:lang="" emma:confidence="0">
                  <emma:literal>ese</emma:literal>
                </emma:interpretation>
                <emma:interpretation id="interp2" emma:lang="" emma:confidence="0">
                  <emma:literal>es</emma:literal>
                </emma:interpretation>
                <emma:interpretation id="interp3" emma:lang="" emma:confidence="0">
                  <emma:literal>egg</emma:literal>
                </emma:interpretation>
                <emma:interpretation id="interp4" emma:lang="" emma:confidence="0">
                  <emma:literal>esk</emma:literal>
                </emma:interpretation>
              </emma:one-of>
            </emma:emma>
          </inkml:annotationXML>
          <inkml:trace contextRef="#ctx0" brushRef="#br0">-2240-1074 612 0,'8'-27'228'0,"-8"27"-180"0,15-7-12 16,-11 3 80-1,4 4-72-15,-8 4-20 16,4 3-12-16,0 6 32 16,0 8-24-16,0 17 36 15,-1 7-32-15,-3 10 48 16,4 3-40-16,-8 8 36 0,4-15-36 0,0-3 8 15,-3-10-24-15,-5-7 28 16,8-3-28 0,-4-8 40-16,8 1-32 0,-4-14 32 15,8 0-32-15,3-4 4 16,5 4-16-16,3-7 36 16,4 0-24-16,4-7-100 15,4 0 40-15,8-3-156 16,8 0 108-16,-5-11-16 15,-3 11 60-15,-4-4 52 16,-4 0-4-16,-12-3 28 16,0 7-24-16,-11-1 56 15,-4 8-36-15,-12 6-8 16,4 4-12-16,-7 7-12 16,3 7 4-16,0-1-40 15,4 4 20-15,8-6 40 16,8-1-12-16,3-7 52 15,9-3-36-15,-5-7 12 16,4 7-24-16,0-17 0 16,1 6-8-16,-5-10-8 15,-4-3 4-15,-3 3-4 16,-4-6 0-16,-8-4-36 16,0 3 20-16,-12-3-20 15,1 7 20-15,-9-1-28 16,1 8 28-16,-1 3-12 15,5 7 16-15,0-3 0 0,3 6 4 16,12-3 8-16,4 0 0 0,15-7 8 16,8 0-4-16,8-10-64 15,8 0 32-15,7-7-40 16,-4 3 36-16,5-10-8 16,-5 0 24-16,1 0 0 15,-9 11 8-15,-14-1 60 16,-5 7-28-16,-19 4 16 15,0 10-24-15,-19 7 44 16,-1 3-32-16,-7 11-40 16,8 3 4-16,-8 4 8 15,11-1 4-15,-3-3-28 16,11 0 12-16,0 0-12 16,8-3 12-16,4-4 24 15,8-3-4-15,3-4 24 16,5 4-20-16,-1-4-4 15,0 1-4-15,1 2-16 16,3 1 8-16,-8-3-16 16,-3 2 12-16,-4-2 12 15,3 2 0-15,-11-6 52 16,0 4-32-16,-7-1-36 16,-1-3 4-16,-8-7 28 15,5 3-12-15,-5-6 16 16,5 3-12-16,-5-4-16 15,9 4 0-15,3-10-104 0,4 3 60 16,7-3-96 0,9 3 84-16,7-7-104 0,4 7 96 15,4-6-24-15,0 6 56 16,8-11-12-16,-4 8 28 0,0-14 36 16,-4 7-8-1,-8-11 44-15,0 4-28 0,-8-3 120 16,-3 9-80-16,-12-2 76 15,-4 6-80-15,-7 4 20 16,-5 6-44-16,1 8-24 16,-9 6-4-16,1 4-8 15,4 0 0-15,-8 3-36 16,15 0 20-16,8 0 16 16,12 4 0-16,11-4 12 15,5 0-8-15,-1-3-4 16,4 0 4-16,-8 0 4 15,-3-1-4-15,-9 1 32 16,-3 0-20-16,-15-4 12 16,-1 4-16-16,-11-7-8 15,0 3 0-15,-4-6-148 16,3-1 80-16</inkml:trace>
          <inkml:trace contextRef="#ctx0" brushRef="#br0" timeOffset="344.33">-788-1198 652 0,'-8'-13'244'0,"8"13"-192"0,-4-4-12 0,0 4 112 32,1 7-92-32,-5 7 0 0,8 3-36 0,-8 17 28 15,4 4-28-15,-4 24 32 16,1 0-32-16,-1 10 4 15,8-6-16-15,-8-8 20 16,4-6-20-16,1-11 32 16,6-10-28-16</inkml:trace>
          <inkml:trace contextRef="#ctx0" brushRef="#br0" timeOffset="687.8649">-676-836 612 0,'-8'0'228'0,"8"0"-180"0,16 3-12 0,-4 0-16 15,-1 1-20-15,9-4 16 16,3 0-8-16,4-7 4 16,4 0-4-16,-4-10-8 15,-4 3 4-15,-7-3 20 16,-5 3-12-16,-7 4-4 15,-4-4-4-15,-15 7 4 16,3 7-4-16,-19 0-20 16,0 7 8-16,-8 7 32 15,8 3-16-15,4 4 16 16,4 3-12-16,8 0-8 16,7 3 0-16,12-6 20 15,11 0-12-15,12-4 12 16,4-3-12-16,4-7-8 15,4-1 0-15</inkml:trace>
          <inkml:trace contextRef="#ctx0" brushRef="#br0" timeOffset="1078.45">-289-1019 580 0,'-7'-10'216'0,"7"10"-168"0,-4 0-12 15,4 3 76 1,-4 4-68-16,-8 4 8 16,1 6-32-16,-5 3-12 0,8 4-4 0,-3 4 40 15,7 3-24-15,4 0 0 16,4-7-12-16,4-3 20 16,3-1-16-16,1-6 24 15,7-4-24-15,-3-6-20 16,-1 3 0-16,-3 0 12 15,-1-1 0-15,-11 1-12 16,4 4 4-16,-12 2-24 16,5 1 16-16,-9 0 24 15,8 7-8-15,-8-8 8 16,5-2-4-16,-5-4 4 16,8 6-8-16,-7-13 32 15,7 7-20-15,-4-7-12 16,0 0-8-16,-7 0-16 15,-1 0 12-15,-3 0-112 16,7 0 68-16</inkml:trace>
          <inkml:trace contextRef="#ctx0" brushRef="#br0" timeOffset="1349.3405">176-1074 696 0,'-20'-10'256'0,"20"10"-196"0,-34-10-20 16,10 6 84 0,9 8-76-16,-20-1-12 0,4 4-20 0,-4 3-16 15,8 7 4-15,4 4-48 16,15 3 24-16,8 7-4 16,8 3 16-16,15 4 0 15,4 0 0-15,0-3 88 16,4-4-48-16,-7-4 0 15,-1 1-20-15,-19-1 44 16,0-3-32-16,-24 0 0 16,1-3-16-16</inkml:trace>
          <inkml:trace contextRef="#ctx0" brushRef="#br0" timeOffset="1754.0938">-2278-224 548 0,'-20'-3'204'0,"20"3"-156"0,-11-4-16 15,11 1 132-15,3 3-96 0,1-4 60 16,8 1-72 0,3-4 0-16,9 0-32 0,3 0 56 15,4 4-44-15,7-4-8 16,5 3-16-16,34-6 24 15,12 7-20-15,47-14 32 16,-4 3-32-16,69-14 4 16,-8 8-12-16,55-5 4 15,-27 12-8-15,19-1-180 16,-35 7 100-16</inkml:trace>
        </inkml:traceGroup>
      </inkml:traceGroup>
    </inkml:traceGroup>
    <inkml:traceGroup>
      <inkml:annotationXML>
        <emma:emma xmlns:emma="http://www.w3.org/2003/04/emma" version="1.0">
          <emma:interpretation id="{560D076F-DE43-4B40-BE3A-129C648CD407}" emma:medium="tactile" emma:mode="ink">
            <msink:context xmlns:msink="http://schemas.microsoft.com/ink/2010/main" type="paragraph" rotatedBoundingBox="2778,12512 4013,12516 4010,13182 2775,131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B4EB87-71C9-425D-8DB6-4BA56786549E}" emma:medium="tactile" emma:mode="ink">
              <msink:context xmlns:msink="http://schemas.microsoft.com/ink/2010/main" type="line" rotatedBoundingBox="2778,12512 4013,12516 4010,13182 2775,13177"/>
            </emma:interpretation>
          </emma:emma>
        </inkml:annotationXML>
        <inkml:traceGroup>
          <inkml:annotationXML>
            <emma:emma xmlns:emma="http://www.w3.org/2003/04/emma" version="1.0">
              <emma:interpretation id="{83ECF7A8-19EC-4B54-9E2D-8E5A92E9CB78}" emma:medium="tactile" emma:mode="ink">
                <msink:context xmlns:msink="http://schemas.microsoft.com/ink/2010/main" type="inkWord" rotatedBoundingBox="2778,12512 4013,12516 4010,13182 2775,1317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582.0618">25 113 540 0,'-16'-10'200'0,"16"10"-156"0,-3-10-12 15,-5 3 132 1,16 7-96-16,-8-7 16 16,0 0-48-16,0-3 36 15,3 3-40-15,-3-4 4 16,8 5-24-16,0-5 0 15,3 8-4-15,5-4-8 0,-1 4 4 0,5-4 12 16,-1 3-8-16,1 1-4 16,3 3 0-16,0 3 20 15,0 4-12-15,0 3-20 16,5 4 0-16,2 10-4 16,-6 0 4-16,-5 18 8 15,8 2 0-15,0 11 16 16,-7-3-8-16,-1 0 24 15,-4-4-20-15,-15-3 40 16,0-4-28-16,-11-3-12 16,-1-4-8-16,-11-3 4 15,8 0-4-15,-13-7-4 16,5-3 4-16,-4-7-4 16,8-4 0-16,-4-14 24 15,3 1-12-15,-3-11-4 16,11 0-4-16,-3-6-4 15,7 3 0-15,0-7 8 16,4 3-4-16,1-7-36 16,3 8 16-16,0-4-4 15,7 6 12-15,1 1-28 16,8 10 20-16,-1-3-12 16,4 7 16-16,1-1 36 15,3 4-16-15,0-3-8 0,0 6-4 16</inkml:trace>
          <inkml:trace contextRef="#ctx0" brushRef="#br0" timeOffset="-12055.9142">776 10 464 0,'-8'-10'176'0,"8"10"-140"0,-8 7-8 0,5-4 100 15,6 1-76-15,-6 2 60 16,3 5-68-16,0 16 48 16,7 8-52-16,-3 23 32 15,15 1-40-15,-3 6 16 16,-4-3-28-16,7-7 36 16,-4-7-32-16,5-10 32 15,-5-4-32-15,-3-9 64 16,3-5-48-16,-3-16 8 15,0-1-28-15,-1-13 24 16,1-1-28-16,-4-20 32 0,-1 4-32 0,1-25-24 16,8 8 4-1,-1-15-28-15,4 7 20 16,8-3-12-16,1 14 12 0,6 3 0 16,-10 11 4-16,3-1 8 31,-8 11 0-31,0 0 8 0,-3 6-4 0,-12 1-56 15,0 3 28-15</inkml:trace>
        </inkml:traceGroup>
      </inkml:traceGroup>
    </inkml:traceGroup>
    <inkml:traceGroup>
      <inkml:annotationXML>
        <emma:emma xmlns:emma="http://www.w3.org/2003/04/emma" version="1.0">
          <emma:interpretation id="{113E75A5-51E5-4CAB-AFBB-2786F9567FC2}" emma:medium="tactile" emma:mode="ink">
            <msink:context xmlns:msink="http://schemas.microsoft.com/ink/2010/main" type="paragraph" rotatedBoundingBox="2469,12483 16181,11893 16267,13884 2555,14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FA6272-943D-4D2B-936F-2537E948E63A}" emma:medium="tactile" emma:mode="ink">
              <msink:context xmlns:msink="http://schemas.microsoft.com/ink/2010/main" type="line" rotatedBoundingBox="2469,12483 16181,11893 16267,13884 2555,14473"/>
            </emma:interpretation>
          </emma:emma>
        </inkml:annotationXML>
        <inkml:traceGroup>
          <inkml:annotationXML>
            <emma:emma xmlns:emma="http://www.w3.org/2003/04/emma" version="1.0">
              <emma:interpretation id="{7598FE44-8C27-4774-A48D-A8A9601D0EAD}" emma:medium="tactile" emma:mode="ink">
                <msink:context xmlns:msink="http://schemas.microsoft.com/ink/2010/main" type="inkWord" rotatedBoundingBox="10316,13154 13323,13024 13365,14008 10358,141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25.3592">7651 888 644 0,'-15'0'236'0,"15"0"-180"0,0 0-20 16,15-7 28-1,-3 7-44-15,22 3 24 16,5 4-24-16,8 10-16 16,3 4-8-16,0 20 28 15,-7-6-12-15,-8 9 4 16,-4 1-8-16,-16 17 20 0,-7-10-16 0,-24 16 32 15,-3 1-28 1,-24-7 12-16,1-7-16 0,-32-17 0 16,16-7-4-1,-8-17 36-15,12-4-20 16,12-27 76-16,15-7-56 0,27-14-32 16,15 0-8-16,24-14-32 15,3 15 16-15,13-1 24 16,-1 14-8-16,-4 0-8 31,-7 10 0-15,-9-3-48-16,-3 10 24 0,-7-10-12 0,-1 10 24 0,-4-7 28 15,4 4-8-15,8-4-44 16,0 0 24-16,12 0 64 16,3 4-24-16,13 0-16 15,-5 3-8-15,0 7 0 16,-4 0 0-16,-3 10 0 15,-9 4 0-15,-10 0 24 16,-1-4-12-16,-8 7 4 16,-4 0-8-16,-11 7 48 15,-4 1-32-15,-11 2 32 16,-5 1-28-16,-3 3 0 16,-8 0-16-16,-12-4-8 15,8 4 0-15,-12 0-4 16,13-4 0-16,2-2-64 0,9-5 36 15,7 1 12-15,12-4 12 16,12-7 20-16,4 1-8 0,11-8 40 31,4 4-24-31,0-7 12 0,0 0-20 16,0-3-228-16,0-1 116 16,-4-3-372-16,0 4 264 0</inkml:trace>
          <inkml:trace contextRef="#ctx0" brushRef="#br0" timeOffset="5707.8481">8205 1300 728 0,'7'-10'268'0,"-7"10"-208"0,43 0-16 0,-16 0-8 16,0 4-28-16,20-1 40 15,-1 0-24-15,20-3-408 16,0-3 208-16</inkml:trace>
          <inkml:trace contextRef="#ctx0" brushRef="#br0" timeOffset="6441.3511">10183 681 820 0,'-8'-7'304'0,"8"7"-236"0,-8-3-20 0,16-1 204 16,0 4-148-16,3-3 36 15,9 3-84-15,7-4-24 16,0 1-20-16,0-4 24 16,12 7-20-16,-1-3 48 15,5 3-36-15,-4-4-236 16,-1 8 116-16,-7-1-420 15,-4 4 288-15</inkml:trace>
          <inkml:trace contextRef="#ctx0" brushRef="#br0" timeOffset="7466.8916">9614 554 436 0,'-4'-4'160'0,"4"4"-124"0,-8 4-8 15,8-4 140 1,-8 0-96-16,4 0 88 16,-3 3-96-16,-9-3 48 15,5 0-68-15,-17 0 32 0,1 0-44 0,-15 4 8 16,-1-1-24-16,-3 4 0 16,7 0-8-16,-7-7 20 15,15 7-16-15,-4-4 40 16,15 1-28-16,13-8-32 31,14 1 4-31,13-4-124 0,15 0 72 0</inkml:trace>
          <inkml:trace contextRef="#ctx0" brushRef="#br0" timeOffset="6110.8648">9389 853 860 0,'-4'-14'320'0,"4"14"-248"0,51-17-20 0,-24 10 24 16,11 0-52-16,9-3 24 15,7 7-28-15</inkml:trace>
          <inkml:trace contextRef="#ctx0" brushRef="#br0" timeOffset="5956.981">9707 571 872 0,'-12'-7'324'0,"12"7"-252"0,0-7-20 0,0 4 48 15,12 6-64-15,-5-3-40 16,13 0 0-16,-1 0 40 15,8 4-16-15</inkml:trace>
        </inkml:traceGroup>
        <inkml:traceGroup>
          <inkml:annotationXML>
            <emma:emma xmlns:emma="http://www.w3.org/2003/04/emma" version="1.0">
              <emma:interpretation id="{36AD0951-F582-4BB1-8EB7-E03D09451695}" emma:medium="tactile" emma:mode="ink">
                <msink:context xmlns:msink="http://schemas.microsoft.com/ink/2010/main" type="inkWord" rotatedBoundingBox="2770,12911 15842,12349 15908,13899 2837,144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919.5989">11449 464 756 0,'27'-27'280'0,"-27"27"-216"0,4-11-20 0,3 1 92 16,1 7-84-16,-8-8 52 16,0 4-64-16,-8-3-4 15,1 3-20 1,-17 0-20-16,-3 7 0 0,-19 7 20 15,-1 0-8-15,-26 10-20 16,15 7 4-16,-8 4 84 16,19 3-44-16,1 3-16 15,19 1-16-15,19 9 16 16,8 1-8-16,27 10 40 16,16 4-24-16,23-1 48 15,-4-10-40-15,3-10 64 16,-7-7-56-16</inkml:trace>
          <inkml:trace contextRef="#ctx0" brushRef="#br0" timeOffset="8513.2768">11921-42 488 0,'-27'-3'180'0,"27"3"-140"0,-12-7-12 0,12 4 48 16,12-1-48-16,3-10 32 15,5 4-32-15,-1-4 44 16,8 8-40-16,4-5 4 16,-4 4-24-16,12 7-44 15,-4 4 20-15,3 10 0 16,9 6 12-16,-1 8 52 15,5 3-28-15,-9 13-12 16,-3 8-4-16,-24 10 36 16,-3 0-24-16,-31-4 24 15,-1 1-24-15,-18-8 16 16,-1-13-20-16,-15-14 52 16,19-6-36-16,-16-22-24 15,13-3-8-15,3-20 0 16,16-1 0-16,11-10 16 15,16 4-8-15,11-4-28 16,0 11 8-16,20 6 32 16,-4 4-12-16,11 6-60 15,1 5 24-15</inkml:trace>
          <inkml:trace contextRef="#ctx0" brushRef="#br0" timeOffset="10753.3385">12629-45 216 0,'8'-3'80'0,"-8"-1"-60"0,4 1-8 0,-4-1 196 16,4 1-116-16,0-4 36 15,-1 0-80-15,-3-3 68 16,4 3-64-16,-4 0 28 16,0 7-48-16,0-3-8 15,0 3-16-15,-4 0 36 16,4 3-20-16,-3 0-12 15,3 4-8-15,0 7 28 16,3 3-16-16,1 7-4 16,0 7-8-16,4 4 40 15,0 3-24-15,-1 10-8 16,5-4-8-16,0 5 4 16,3-8-4-16,-3-7 40 15,-4-6-20-15,3-11 48 16,5-3-40-16,-13-14 64 15,5-4-56-15,0-20-8 0,-4 4-20 0,-4-22 8 16,8 11-12-16,-1-13 4 16,5 6-4-16,-4-3-32 15,11 6 12-15,0-10-4 16,1 18 8-16,-5-8-12 16,1 11 12-16,-9 4 4 15,5 6 4-15,-8 4-28 16,0 10 16-16,-8 3 32 15,0 7-12-15,-4 1-80 16,1 2 40-16</inkml:trace>
          <inkml:trace contextRef="#ctx0" brushRef="#br0" timeOffset="4787.0677">7148 867 456 0,'0'-10'168'15,"0"10"-128"-15,19-14-16 0,-11 3 112 16,11 8-80-16,1-7 60 16,3 3-72-16,0-3 4 15,0 6-28-15,4-6 32 16,-3 10-28-16,14-7 40 16,9 0-36-16,26-3 40 15,12 6-40-15,35-10 48 16,-3 1-44-16,37-1 28 0,-10 0-32 0,26-3 0 15,-11 10-16 1,-8 0 12-16,-20 4-16 0,-22-1 4 16,-24 4-4-16,-19 4 20 15,-16 3-16 1,-15 0-20-16,-16 3 0 0,-19 0-128 16,8 4 76-16,-16-11-268 15,0 4 184-15</inkml:trace>
          <inkml:trace contextRef="#ctx0" brushRef="#br0" timeOffset="11525.7118">11979 836 580 0,'4'-28'216'0,"-4"28"-168"0,38-20-12 0,-22 13 48 16,3 3-52-16,1 4 16 16,-1 7-32-16,12 14-8 15,-4 3-4-15,8 17 12 16,4 1-8-16,-8 6 16 16,-4 0-16-16,-16 0 32 15,-7-3-24-15,-19 6 40 16,-5 1-32-16,-14 3 32 15,-1-3-32-15,-12-11-4 16,5-7-12-16,-16-20 72 16,7-3-44-16,-3-25 48 0,15-3-48 0,8-14 0 15,16 3-24 1,15-6-32-16,15 6 8 0,16-3 12 16,4 11 4-1,8-1-28-15,-5 7 12 0,5 0-12 16,0 4 12-16,15 0 0 15,4 3 4-15,19 3 24 16,4 4-8-16,8-3 40 16,-12 0-24-16,8-1 4 15,-7 8-16-15,3-4 20 16,-12 0-20-16,-11 0 48 16,-8 0-32-16,-11-4 40 15,-12 4-40-15,-12-7 20 16,-7 4-28-16,-16-4-44 15,0 7 12-15,-7-4-148 16,-1 4 88-16,-3-3-284 16,7 0 196-16</inkml:trace>
          <inkml:trace contextRef="#ctx0" brushRef="#br0" timeOffset="11798.3309">12742 915 476 0,'-24'7'176'0,"24"-7"-136"0,-11 34-12 0,3-13 144 16,0 0-100-16,-7 10 68 15,7 3-80-15,-8 0 20 16,9 1-48-16,-5 3 44 16,8 0-44-16,0-4 28 15,8 0-32-15,0-3 60 16,8-7-48-16,7 1-8 16,4-12-20-16,20-6 44 15,7 0-32-15,20-7-220 16,0 10 104-16</inkml:trace>
          <inkml:trace contextRef="#ctx0" brushRef="#br0" timeOffset="-11051.6844">56 1125 696 0,'-35'-21'256'0,"35"21"-196"0,4-7-20 0,4 4 40 16,7 3-52-16,8-7 68 15,8 0-56-15,4 7-8 16,0 7-20-16,8 3-36 16,-5 8 12-16,9 9 40 15,-5 4-16-15,1 21 0 16,-8-1-8-16,-8 15 4 16,-16-4-4-16,-11 3 40 15,-3-10-20-15,-21-3 12 16,1-8-20-16,-12-9 20 15,8-4-24-15,-12-14 48 16,5-3-32-16,-1-14 12 16,8-7-24-16,3-10 64 15,9 3-48-15,11-10-48 16,8 0 8-16,8-21 16 16,7 11-4-16,4-8 36 15,4 8-24-15,0 0 12 16,0 9-16-16,-3 5-164 15,7 6 80-15,4 4-472 16,-1 6 300-16</inkml:trace>
        </inkml:traceGroup>
        <inkml:traceGroup>
          <inkml:annotationXML>
            <emma:emma xmlns:emma="http://www.w3.org/2003/04/emma" version="1.0">
              <emma:interpretation id="{C64E4405-8269-4C7B-831E-64CCDDDEB3DF}" emma:medium="tactile" emma:mode="ink">
                <msink:context xmlns:msink="http://schemas.microsoft.com/ink/2010/main" type="inkWord" rotatedBoundingBox="3454,13749 3654,13740 3675,14224 3475,14232"/>
              </emma:interpretation>
            </emma:emma>
          </inkml:annotationXML>
          <inkml:trace contextRef="#ctx0" brushRef="#br0" timeOffset="-10721.1752">687 1259 808 0,'-12'-7'300'0,"12"7"-232"0,16-10-20 0,-5 3 96 16,5 7-88-16,-5-3 4 15,5 3-36-15,3 0-32 16,4 7 0-16,-3-1 12 16,3 5 0-16,-4 6-4 15,1 0 4-15,-12 7 20 16,-5 4-12-16,-6 6 12 16,-5 4-12-16,-8 0 20 15,-3-4-20-15,-8-3 24 16,4 0-24-16,-1-7-20 15,1 0 0-15,0-3 40 16,11-4-20-16,5-3-8 16,7 0-8-16,11-4 28 15,5 0-12-15,7-3 24 16,4 4-24-16,0-8-12 16,0 4-4-16,0-7-260 15,0 0 144-15</inkml:trace>
        </inkml:traceGroup>
        <inkml:traceGroup>
          <inkml:annotationXML>
            <emma:emma xmlns:emma="http://www.w3.org/2003/04/emma" version="1.0">
              <emma:interpretation id="{18E4B034-027F-4F2B-8005-55E177BEB2F7}" emma:medium="tactile" emma:mode="ink">
                <msink:context xmlns:msink="http://schemas.microsoft.com/ink/2010/main" type="inkWord" rotatedBoundingBox="2469,12483 8235,12235 8305,13869 2539,14117"/>
              </emma:interpretation>
            </emma:emma>
          </inkml:annotationXML>
          <inkml:trace contextRef="#ctx0" brushRef="#br0" timeOffset="-10554.724">698 1562 716 0,'-42'-17'264'0,"42"17"-204"0,-12-17-16 0,8 6 160 16,8 8-120-16,4-8 36 15,4 5-72-15,11-5-44 16,8 8-8-16,8-8-8 15,-1 5 4-15</inkml:trace>
          <inkml:trace contextRef="#ctx0" brushRef="#br0" timeOffset="-9907.1291">1910 1015 932 0,'27'-7'348'0,"-27"7"-272"0,51-10-20 16,-28 3 60-1,4 7-76-15,15-11 8 16,1 11-28-16,11 0 4 16,0 0-12-16</inkml:trace>
          <inkml:trace contextRef="#ctx0" brushRef="#br0" timeOffset="-10093.8842">1995 767 592 0,'-11'-10'220'0,"11"10"-172"0,-4-14-12 0,0 7 180 15,8 0-124-15,-4 0 80 16,4 4-104-16,3-11 24 16,1 14-52-16,4-14-4 15,7 11-24-15,0-11-24 16,12 7 4-16,4 0 56 15,4 4-24-15,4-4 0 16,3 4-16-16,-7 6-192 16,-4 4 100-16,-12 3-308 15,-8 1 220-15</inkml:trace>
          <inkml:trace contextRef="#ctx0" brushRef="#br0" timeOffset="-7416.4164">2708 905 572 0,'-8'-11'208'0,"8"11"-160"0,0-6-12 15,0-1 128 1,0 7-96-16,0-7 88 0,0 7-92 15,0 0 12-15,0 0-44 0,4-7 40 16,3 7-40-16,5-4 28 16,7-2-32-16,8-1 16 15,4 0-24-15,8 0 8 16,4 3-16-16,3-2-8 16,-3 2 0-1,-4-3 64-15,-9 7-36 0,-2-7-136 16,-9 11 56-1</inkml:trace>
          <inkml:trace contextRef="#ctx0" brushRef="#br0" timeOffset="-6998.4545">3408 530 520 0,'-4'-4'192'0,"4"4"-152"0,-7-10-8 16,-1 6 96 0,8 8-76-16,-8-1 60 15,8 4-68-15,-8 4 40 16,-3 2-48-16,3 15 16 16,-4 3-32-16,-3 24 52 15,7 3-40-15,-7 11 28 16,7-7-32-16,-4 0 52 0,8-10-44 15,-7-8 12 1,7-9-32-16,-4-11 28 16,8-3-28-16,-4-11 48 0,4 0-36 15,-3-6 4-15,6-1-20 16,1-3-24-16,4 4 4 16,4-4 4-16,3 6 4 15,8-6-56-15,1 0 32 16,18 4 12-16,1-1 8 0,11 1 4 15,-4-1 0-15,1-3 16 16,-5 4-8-16,-3-1 32 16,-9 0-24-16,-3-3-12 15,-3 0-8-15,-9-3-304 16,0 3 168-16</inkml:trace>
          <inkml:trace contextRef="#ctx0" brushRef="#br0" timeOffset="-11547.0149">-254 943 676 0,'-8'-7'248'0,"8"7"-192"0,-3-4-16 0,-1 1 120 16,8 3-96-16,-4-7 36 16,7 3-60-16,1-2 12 15,8 2-32-15,11-3 36 16,4 7-32-16,23-7 12 15,8 7-20-15,23-6 36 16,0 2-28-16,39-3 4 16,0 4-16-16,23-8 36 15,-12 8-24-15,12-4 4 16,-15 4-16-16,-4-8 12 16,-24 8-16-16,-11-7 4 15,-19 6-4-15,-8-6 12 16,-16 6-12-16,-15-6-100 15,-8 7 48-15,-15-1-176 16,-5 4 124-16</inkml:trace>
          <inkml:trace contextRef="#ctx0" brushRef="#br0" timeOffset="-6307.9086">4124-110 652 0,'0'-7'244'0,"0"7"-192"0,4-21-12 0,4 11 120 15,0 3-96-15,3-10 36 16,5 3-60-16,3-3-16 15,1 3-12-15,-1 4-20 16,4 10 4-16,0 17-24 16,4 7 16-16,1 17 24 15,-1 7-8-15,0 21 20 16,4 0-16-16,-12 14-4 16,4-4 0-16,-11 0 40 15,-4-10-24-15,-16-7 16 16,0-14-20-16,-7-10 44 15,-1-7-32-15,-11-14 28 16,8-7-28-16,-12-13 8 0,8-4-20 0,-5-17 0 16,13 0-8-16,-1-14-40 15,16 7 16-15,12-7-4 16,4 7 12-16,3-3-20 16,0 6 16-16,8 4 4 15,0 7 8-15,-3 0-196 16,11 6 108-16,-4 1-616 15,11 3 392-15</inkml:trace>
          <inkml:trace contextRef="#ctx0" brushRef="#br0" timeOffset="-5347.4458">3788 750 600 0,'-16'-7'224'0,"16"7"-176"0,4-3-12 0,0-1 204 16,4 1-140-16,3-4-8 16,1-4-56-16,7 1 36 15,1 7-40-15,14-8 20 16,5 5-32-16,19-1 8 16,0 0-16-16,24 7 12 15,-5 0-16-15,35-7 16 16,0 7-16-16,24-7 4 15,-8 7-4-15,15-3 4 16,-15 3-8-16,-1-4-4 16,-18 8 4-16,-20-4 28 15,-19 0-16-15,-16 3 20 16,-16 0-20-16,-14-6-52 16,-5 3 20-16,-15-3-200 15,0-1 120-15</inkml:trace>
        </inkml:traceGroup>
        <inkml:traceGroup>
          <inkml:annotationXML>
            <emma:emma xmlns:emma="http://www.w3.org/2003/04/emma" version="1.0">
              <emma:interpretation id="{AB8F8DB8-6AEC-454E-B42E-569E4EEF0F34}" emma:medium="tactile" emma:mode="ink">
                <msink:context xmlns:msink="http://schemas.microsoft.com/ink/2010/main" type="inkWord" rotatedBoundingBox="7442,12375 7804,12359 7825,12851 7464,12866"/>
              </emma:interpretation>
            </emma:emma>
          </inkml:annotationXML>
          <inkml:trace contextRef="#ctx0" brushRef="#br0" timeOffset="-5827.0536">4705-31 840 0,'-19'-11'312'0,"19"11"-244"0,-12-17-16 0,4 7 112 16,16 6-100-16,-4-6 0 15,11 3-40-15,13-6-16 16,3 2-4-16,7 1-24 16,5 3 12-16,-4-3 4 15,-1 3 4-15,-3 3 24 16,-4 4-12-16,-12 0-40 15,1 4 16-15,-13 3-68 0,-3 6 44 0,-8-2-204 16,-3 9 136-16,-16-6-232 16,-1 3 192-16,-7 1-8 15,12-1 92-15,-12 3 136 16,12 1-40-16,7 7 156 16,0 3-108-16,12 6 44 15,0-2-80-15,-7 3 36 16,14-4-48-16,-14-3-12 15,7-3-12-15,-4-8 8 16,-4 1-12-16,0-11 24 16,-3 1-20-16,-9-11 4 15,16 3-8-15,1-6-24 16,3-1 8-16,19 1-12 16,0 3 8-16,16 0 24 15,-4 3-4-15,4 1-180 16,0 2 96-16</inkml:trace>
        </inkml:traceGroup>
        <inkml:traceGroup>
          <inkml:annotationXML>
            <emma:emma xmlns:emma="http://www.w3.org/2003/04/emma" version="1.0">
              <emma:interpretation id="{7463C27E-15A1-4335-99CA-5EEDE31DC672}" emma:medium="tactile" emma:mode="ink">
                <msink:context xmlns:msink="http://schemas.microsoft.com/ink/2010/main" type="inkWord" rotatedBoundingBox="6856,12437 16188,12035 16261,13744 6930,14145"/>
              </emma:interpretation>
            </emma:emma>
          </inkml:annotationXML>
          <inkml:trace contextRef="#ctx0" brushRef="#br0" timeOffset="-4566.1952">4148 771 676 0,'-35'-7'248'0,"35"7"-192"0,0-7-16 0,8 0 84 16,3 7-76-16,16-10 68 16,8 10-64-16,8 6-40 15,-1-2-8-15,5 17-4 16,-1 6 0-16,-3 14 24 15,-5 4-12-15,-7 7-12 16,-7-4-4-16,-17 0 40 16,1-7-24-16,-23 4 24 15,-1 0-20-15,-15-4 0 16,8 0-8-16,-16-10 20 16,8-3-16-16,-15-18 4 15,11 4-8-15,0-14 28 16,8-3-20-16,4-8 20 15,11 4-20-15,8-10-16 16,12 7-4-16,4-7-4 16,3 3 0-16,8 0-12 15,1 0 12-15,-1 1-4 0,4 6 4 0,0-4 0 16,0 4 0-16,4-3 8 16,4 3 0-16,8-3 16 15,3 3-8-15,12-3 32 16,-4 6-24-16,4-3 4 15,-7 4-12-15,-5-4 28 16,-11 7-20-16,-8-3 4 16,0 3-12-16,-8-4 20 15,1 1-16-15,-9 3-4 16,5 0-4-16,-4-11-4 16,3 8 0-16,-3-4-28 15,3 4 16-15,-3-4 4 16,-1 7 8-16,1-4-56 15,0 8 32-15,-5-4 12 16,5 0 8-16,-8-4 4 16,0 4 0-16,0-7 8 15,3 7-4-15,-7-3 16 16,4 0-12-16,-4-4-56 16,4 3 24-16,-4-3-76 15,0 7 56-15,-4-3-104 16,4 6 84-16,-8-3-164 15,5 0 128-15</inkml:trace>
          <inkml:trace contextRef="#ctx0" brushRef="#br0" timeOffset="-4204.5663">4744 819 632 0,'-4'3'236'0,"4"-3"-184"0,-4 24-16 0,0-7 124 16,8 4-96-16,-8 10 28 15,4 0-56-15,-8 3 12 16,5 1-28-16,-9-1 72 15,8-3-56-15,-8-3 48 16,5-1-48-16,-5 1 8 16,4-4-28-16,4 0-16 15,4-3-4-15,12-1 28 16,7 1-12-16,16-4 24 16,8 0-24-16,7-10 76 15,1 0-52-15,7-10-252 16,0 3 116-16</inkml:trace>
          <inkml:trace contextRef="#ctx0" brushRef="#br0" timeOffset="2523.9327">6219 1300 676 0,'-4'-6'248'0,"4"6"-192"0,0 10-16 0,0-3 92 16,0 10-80-16,-4 11-4 16,4 2-28-16,-8 15 28 15,0-7-24-15,-15 0 12 16,0 0-20-16</inkml:trace>
          <inkml:trace contextRef="#ctx0" brushRef="#br0" timeOffset="3586.1756">7527 17 384 0,'-12'-3'140'0,"5"3"-108"0,3-7-8 0,-4 0 144 15,8 7-96-15,0-7 68 16,12 0-80-16,-5-7 20 16,5 7-48-16,7-6-8 15,9 2-16-15,10 8-8 16,5 6 4-16,7 11-4 16,-3 3 0-16,-1 18 0 15,-11 2 0-15,4 25 24 16,-12 0-12-16,-16 11 24 15,5-5-24-15,-24-6 40 16,-4-10-28-16,-15-11 12 16,8-6-20-16,-20-15 44 15,4-6-32-15,-3-14-16 16,11-3-4-16,7-18-20 16,16 4 8-16,8-21-24 15,16 4 16-15,18-8-20 0,1 8 16 0,-4-1 8 16,11 15 8-1,-15 3 8-15,-4 6-4 0,1 4-36 16,-9 7 16 0</inkml:trace>
          <inkml:trace contextRef="#ctx0" brushRef="#br0" timeOffset="4306.9573">8286-238 780 0,'-12'-13'288'0,"12"13"-224"0,-8-4-20 15,8 1 112 1,0 6-96-16,8 1-80 0,4 2 8 0,15 1 36 15,0 0-16-15,4 0 20 16,4 3-16-16,-4-3 12 16,4 0-16-16,-16-3 24 15,8 2-20-15,-15 1-20 16,3 0 0-16,-15 4-120 16,-8 2 72-16,-11 8-84 15,4 0 80-15,-9 3 4 16,-3 3 36-16,8 8 20 15,3 3 4-15,5 13-12 16,11 1 4 0,4 3 28-16,3-7-12 0,1-7 24 15,0-3-24-15,-8-7 40 16,12-10-28-16,-24-4 32 16,12-3-32-16,-23-7-24 15,7-7 0-15,-11-7-44 16,0 3 24-16,0-6 32 15,8 6-4-15,-1 1-28 16,12 3 12-16,-3 0-24 16,3 3 16-16,8 1 0 15,8 3 8-15,3 0 96 16,1 0-48-16,11-7 36 16,12 6-44-16,4-9 16 15,0 3-28-15,3-3 36 16,-3 3-32-16,0 0-260 15,-1 0 128-15</inkml:trace>
          <inkml:trace contextRef="#ctx0" brushRef="#br0" timeOffset="10854.209">11654 729 508 0,'0'-7'188'0,"0"7"-148"0,0-7-8 0,0 4 140 16,0 3-100-16,-8-3 68 16,8-1-80-16,-8-6 28 15,8 10-52-15,0-7 32 16,0 7-36-16,0-3 16 16,0 3-28-16,0-4 0 15,8 8-12-15,4-4 28 16,11 0-20-16,8-4 20 15,8 4-20-15,26-3 36 16,-3 3-28-16,35-11-4 16,-4 4-12-16,31-6 28 15,4 6-20-15,19-7-12 16,-12 4-8-16,12-1 48 16,-19 4-24-16,-8 1 8 15,-19 6-16-15,-16-4 0 16,-8 4-4-16,-15-3 20 15,-15 6-16-15,-16-3-4 16,-4 0-4-16,-16 0 48 0,5 0-28 16,-24-7-168-16,8 7 76 0</inkml:trace>
        </inkml:traceGroup>
      </inkml:traceGroup>
    </inkml:traceGroup>
    <inkml:traceGroup>
      <inkml:annotationXML>
        <emma:emma xmlns:emma="http://www.w3.org/2003/04/emma" version="1.0">
          <emma:interpretation id="{9CE30B78-27E9-47A1-9D02-7330652FC906}" emma:medium="tactile" emma:mode="ink">
            <msink:context xmlns:msink="http://schemas.microsoft.com/ink/2010/main" type="paragraph" rotatedBoundingBox="2291,14840 23581,14054 23644,15759 2354,16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F915AE-AD68-416C-9361-F7D3760D3080}" emma:medium="tactile" emma:mode="ink">
              <msink:context xmlns:msink="http://schemas.microsoft.com/ink/2010/main" type="line" rotatedBoundingBox="2291,14840 23581,14054 23644,15759 2354,16545"/>
            </emma:interpretation>
          </emma:emma>
        </inkml:annotationXML>
        <inkml:traceGroup>
          <inkml:annotationXML>
            <emma:emma xmlns:emma="http://www.w3.org/2003/04/emma" version="1.0">
              <emma:interpretation id="{EFA241A9-2E64-4C50-9849-BBB64393F97A}" emma:medium="tactile" emma:mode="ink">
                <msink:context xmlns:msink="http://schemas.microsoft.com/ink/2010/main" type="inkWord" rotatedBoundingBox="2294,14910 4208,14839 4265,16363 2350,1643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248.973">-188 2491 456 0,'-4'-14'168'0,"8"11"-128"0,-4-4-16 0,0 4 140 16,8-4-96-16,-8 0 24 0,4 0-52 15,3 0 28-15,1 0-40 16,0 0 4-16,3 0-20 0,1 0-16 15,-4 1 0-15,7 6 40 16,1-7-24-16,-1 0 8 16,12 3-12-16,0 1-8 15,4-1 4-15,-4 4-4 16,8 0 0-16,-4 7 8 16,0 4-4-16,-8 2-4 15,5 12 4-15,-5-5 4 16,-8 8-4-16,5 6 24 15,-9 7-16-15,5 4-20 16,-5-7 0-16,-3 0 20 16,-8 0-4-16,0-4 24 15,-4 1-20-15,-4-8 24 0,-3 1-24 16,-8-4-4-16,-9-4-4 16,-3-2 12-16,-7-1-8 15,-1 0-20-15,4-3 4 16,0-1 32-16,1-2-16 15,6-4 0-15,5-4-4 16,4-3 28-16,7-3-16 16,4-8-4-16,5-2-8 15,3-1 4-15,0 0-4 16,7-3 16-16,5-4-12 0,0 4-12 16,7 0 0-16,0 0 56 15,5-1-28-15,3 1 16 16,0 3-24-16,-4 1 28 15,-4 6-28-15,1 0-4 16,-5 3-8-16,-3 4-24 16,-5 0 12-16,1 11 32 15,-12-4-16-15,8 0-308 16,-4-4 164-16</inkml:trace>
          <inkml:trace contextRef="#ctx0" brushRef="#br0" timeOffset="41359.6646">-444 3258 464 0,'-7'-7'176'0,"7"1"-140"0,0 2-8 15,0 1 92-15,0 3-72 16,-4-4 68-16,8 1-64 16,-4 3 68-16,-4 0-68 15,4 0 16-15,0 0-36 0,0 0 32 16,0 0-36-16,0 0 48 15,4 7-44-15,3-4 20 16,5-3-32-16,0 4 8 16,-1-1-16-16,1-3-8 15,3 0 0-15,5 0 4 16,3 0-4-16,4 0 16 16,0 0-12-16,16-3-20 0,15-1 4 15,12-3 40-15,3 0-20 16,1 1 16-16,-16-1-16 15,0 0-16-15,-12 0 0 16,-3 0 12-16,-8-3-4 16,-8 3 8-16,-4-4-8 15,0-2 8-15,0-1-8 16,1-3-4-16,3-4 4 16,4-3 4-16,4 7-4 15,7-4-4-15,-7 11 4 0,4 6-16 16,-8-2 8-16,-4 6-4 15,-4 3-52 1,-8 4 36-16,-11 3-232 16,-4 0 144-16,0 4-620 15</inkml:trace>
          <inkml:trace contextRef="#ctx0" brushRef="#br0" timeOffset="41870.1741">-366 3410 384 0,'-12'-4'140'0,"20"1"-108"0,-8 3-8 0,4-7 188 16,11-3-120-16,-3-1 60 16,-4 8-88-16,11-1-4 15,0-2-36-15,9 6 4 0,-1 10-16 16,0 7-24-16,11 4 4 16,-7 3 32-16,4 3-16 15,-8 8 0-15,-7 3-4 16,-9 6 20-16,-11 5-12 15,-7-1 24-15,-9 0-24 0,-7-10 12 16,-4-11-12-16,-8-6 12 16,8-7-16-16,4-14 32 15,-1-14-24-15,5-10 32 16,11-7-32-16,-3 0 20 16,-1-4-20-16,12 5 44 15,8 2-32-15,3 4 48 16,1 3-44-16,0 4-8 15,-1 3-12-15,16 1-20 16,0-1 4-16,1 7 4 16,10 0 0-16,1 4-276 15,7-1 152-15,-7 8-652 16</inkml:trace>
          <inkml:trace contextRef="#ctx0" brushRef="#br0" timeOffset="42279.0181">211 3461 496 0,'-8'-3'184'0,"8"3"-140"0,4 3-16 0,4-3 196 15,-1-3-128-15,1 0-12 16,0 3-52-16,3 0 4 16,5-4-24-16,-1 4-32 0,1 0 12 15,3 4 0-15,1-1 8 16,-1 4-28-16,-7 0 16 0,-5 3 4 15,-7 4 8-15,-4 3 16 16,-3 4-8-16,-1 6-4 16,-11 1 0-16,-1 3 64 15,1 0-36-15,-1 0 32 16,-7-4-36-16,8 1 36 16,0-1-36-16,-5-3 28 15,13 0-28-15,3-3 0 16,0-4-16-16,16 0 36 15,0-6-24-15,3-4 20 16,5 0-24-16,3-4 0 16,-3-6-12-16,-1 3-8 15,-3-4 4-15,3 1-148 16,-3-4 80-16,-4 0-272 16,-4-3 188-16,3-1-452 15</inkml:trace>
          <inkml:trace contextRef="#ctx0" brushRef="#br0" timeOffset="42475.3018">129 3620 840 0,'8'-4'312'0,"-8"4"-244"0,12-3-16 0,3 3 92 16,-3-4-88-16,15 1 24 0,0 3-48 15,-4-4-4-15,12 4-16 16,-8 0-44-16,12 0 20 0,-8 0-352 16,4-3 204-16</inkml:trace>
          <inkml:trace contextRef="#ctx0" brushRef="#br0" timeOffset="43550.8812">873 3561 572 0,'0'-7'208'0,"7"7"-160"0,-7-3-12 16,0 3 144-16,8-7-104 15,0 0 60-15,3 0-80 16,1-3 28-16,4 0-48 16,-1-1-12-16,4 1-12 0,1 3-12 15,-1 0 4-15,-3 4-24 16,-1-1 12-16,-3 8-32 16,3-1 24-16,-3 4 48 15,-1 0-12-15,1 0 24 16,-4 0-24-16,0 0 36 0,-1-1-32 15,1 1 32-15,0 0-32 16,3-7 20-16,5 0-24 16,-1 0 0-16,5 0-12 15,3-3 12-15,4-1-12 16,0 1 4-16,-4-4-4 16,1 4-208-16,7-4 108 15,0-4-456 1,-1 8 304-16,1-11-180 15</inkml:trace>
          <inkml:trace contextRef="#ctx0" brushRef="#br0" timeOffset="43040.9132">907 2687 704 0,'0'-10'264'0,"-7"6"-208"0,7-2-12 0,0 6 52 16,0 0-60-16,0 0 12 16,7 10-28-16,1 7 32 15,4 4-28-15,-4 6 40 0,7 8-36 16,8-1 28-16,-3 0-28 0,7 8 0 15,0 2-16-15,-4 5 12 16,0-1-16-16,1 0 24 16,-1-10-20-16,-4-7 32 15,-3-11-28-15,-5-6 64 16,1-14-44-16,-1-14 20 16,5-13-36-16,-4-11 8 15,3-3-16-15,1 3-8 16,-1-3 0-16,4-1-4 15,-3-2 0-15,-5 2 44 16,9 1-24-16,-12 7 24 16,11 6-24-16,-11 4-44 15,-1 3 12-15,-3 4 0 16,4 7 12-16,4 3 0 16,-9 4 0-16,1-1-12 15,8 8 8-15,-8 2-376 0,0 5 208 16</inkml:trace>
        </inkml:traceGroup>
        <inkml:traceGroup>
          <inkml:annotationXML>
            <emma:emma xmlns:emma="http://www.w3.org/2003/04/emma" version="1.0">
              <emma:interpretation id="{58999B08-389C-4C39-9EC2-5A4EED4EF750}" emma:medium="tactile" emma:mode="ink">
                <msink:context xmlns:msink="http://schemas.microsoft.com/ink/2010/main" type="inkWord" rotatedBoundingBox="4724,15335 5022,15324 5027,15463 4729,154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4708.82">1968 2942 768 0,'-19'0'284'0,"27"3"-220"0,-1-3-20 0,-3 4 224 15,12-1-156-15,3-3 0 16,8 0-68-16,-8 0-24 15,28 0-12-15,-8 0-172 0,15-3 88 16,-4 3-532 0</inkml:trace>
          <inkml:trace contextRef="#ctx0" brushRef="#br0" timeOffset="44529.6164">2011 2818 456 0,'-8'0'168'0,"8"0"-128"0,0 3-16 0,0-3 168 0,0 7-112 16,0-7 36-16,0 0-68 15,12 4 76-15,-5-1-68 16,5-3 68-16,-4 0-68 0,11 4 32 15,0-4-52-15,-3 0 24 16,11 0-32-16,0-4-16 16,-4 4-8-16,4 0 20 15,-7-3-12-15,-5 3-4 16,-7 3-4-16,-12 1-296 16,-7-1 160-16,3 7-616 15</inkml:trace>
        </inkml:traceGroup>
        <inkml:traceGroup>
          <inkml:annotationXML>
            <emma:emma xmlns:emma="http://www.w3.org/2003/04/emma" version="1.0">
              <emma:interpretation id="{C42AD90A-B99F-4346-95F1-EE41661DAD48}" emma:medium="tactile" emma:mode="ink">
                <msink:context xmlns:msink="http://schemas.microsoft.com/ink/2010/main" type="inkWord" rotatedBoundingBox="5684,14741 8600,14633 8647,15890 5730,1599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5478.9404">2940 2870 832 0,'-12'-7'308'0,"12"7"-240"0,4-4-20 16,4 4 140-16,7 0-112 0,5 0-12 16,3 0-40-16,12 0 0 15,3 0-16-15,-7 0-12 0,-3 0 0 16,-5-3-16-16,-8-1 12 15,-7 4-200-15,-8 0 116 16,0 0-324 0,0 0 232-1</inkml:trace>
          <inkml:trace contextRef="#ctx0" brushRef="#br0" timeOffset="48627.3378">3315 2594 392 0,'4'-24'148'0,"-4"24"-116"0,0-14-8 16,0 8 120-1,4 2-84-15,0-3 88 16,4 7-84-16,-1-3 48 0,5 6-68 0,0 11-4 15,-1 3-24-15,1 18-4 16,3 2-4-16,-3 12 20 16,0-1-16-16,-12 7-4 15,7-4-4-15,-14 8 12 16,-1-1-8-16,-15 8 16 16,7-8-16-16,-11-3 40 15,8-10-24-15,-8-7 20 16,7-4-24-16,-3-10 60 15,4-3-44-15,-1-11 28 16,9-3-36-16,-5-17 8 16,8 0-20-16,1-25-52 15,3 4 20-15,0-20-580 16,8 2 328-16,-4-26-224 0</inkml:trace>
          <inkml:trace contextRef="#ctx0" brushRef="#br0" timeOffset="48748.5402">3377 2291 924 0,'16'-44'340'0,"-16"44"-260"0,35-14-28 16,-24 4 72-1,5 6-80-15,-1-6 8 16,1 6-32-16</inkml:trace>
          <inkml:trace contextRef="#ctx0" brushRef="#br0" timeOffset="49529.175">3915 2556 488 0,'0'-10'180'0,"0"10"-140"0,4-10-12 15,-4 3 108 1,0 7-80-16,0-10 16 15,4 3-48-15,-4-4 4 16,0 8-16-16,-8-4-8 16,4 7 0-16,-11-3 20 15,11 3-12-15,-7 0 40 16,7 6-28-16,-12 5 20 16,8 3-24-16,-11 3 8 15,7 3-16-15,-7 8 28 16,7 3-24-16,-7 3 20 15,4 4-20-15,-1-3-16 16,8-4-4-16,5-4 48 0,3-3-24 16,7-7 24-16,5 1-24 0,3-8 0 15,5-3-12 1,-1-7-24-16,0 3 8 0,-3-6-56 16,-4 3 32-16,3-4-20 15,-3 8 32-15,-8-4 20 16,-1 0 0-16,-3 3 0 15,0 4 4-15,4-7-32 16,4 7 16-16,11-4 76 16,1 4-36-16,15-3 0 15,3-1-16-15,13-3 24 16,-1 4-20-16,0-4 4 0,4-4-12 16,-15 1-32-16,-20-1 12 15,1-3 24-15,-12-3-8 16,-8-7 8-16,-8-4-4 0,-4 1 4 31,1-1-8-31,-9-10 40 16,5 3-20-16,3-6-12 15,4 10-8-15,1 0-24 16,7 10 12-16,0 0-84 16,4 7 52-16,-4 4-364 15,3 3 224-15</inkml:trace>
          <inkml:trace contextRef="#ctx0" brushRef="#br0" timeOffset="50637.4551">3815 2928 444 0,'-4'-3'164'0,"4"3"-124"0,11-11-16 0,-11 8 68 16,8 3-56-16,0-7 92 16,-4 7-72-16,4-10 60 15,3 6-64-15,-11-3-28 16,4 4-16-16,-4-4 16 16,4 7-12-16,-4-7 4 15,8 7-8-15,-4-17-8 16,3 7 4-16,1-8 12 15,7 8-8-15,-11-7-12 16,8 7 0-16,-4-4-16 16,-1 7 12-16,-7-3-12 15,4 3 8-15,-4 0 68 16,0 3-28-16,0 1-12 16,0 3-8-16,0-4-20 15,0 8 8-15,0-4-4 16,0 0 0-16,0 3 44 15,4 1-24-15,-4-1-20 0,4 1 4 16,-4-4 0-16,0 0 4 0,0 0 24 16,0 0-12-16,-4 0-20 15,4 7 0-15,-4-7 12 16,0 3 0-16,-3-3-4 16,7 3 4-16,-8 1-32 15,8-1 16-15,-4-6 40 16,4 3-16-16,-4-4 0 15,4 8-8-15,-8-4-4 16,8 0 0-16,-3-4 32 16,6 4-16-16,-3-6 4 15,0 6-12-15,-3-4 20 16,3 4-16-16,-8-3 24 16,16 3-24-16,-8-4 12 15,0 4-12-15,0-3-8 16,0 6 0-16,0-3-40 15,0 0 20-15,-8 4 24 16,8 3-4-16,-4-1 36 16,4 5-24-16,-8-4 12 15,16 3-16-15,-8 0 12 16,0 4-16-16,0-7 4 16,12 3-4-16</inkml:trace>
          <inkml:trace contextRef="#ctx0" brushRef="#br0" timeOffset="51433.8221">4612 2460 580 0,'-8'-7'216'0,"8"7"-168"0,0 0-12 0,0 4 48 15,0-1-52-15,0 7 68 16,8 11-60-16,-8 17 8 15,-4 3-28-15,0 21 40 16,8-14-32-16,-11 4 12 16,-1-7-24-16,-8-1 28 15,9-6-28-15,-9-3 20 16,4-4-20-16,1-4 36 0,-5-6-28 16,13-7 12-16,3-4-20 15,0-10 0-15,3 3-8 16,13-3-8-16,-5-3 4 0,1-1 28 15,7 1-16-15,-3 0-32 16,-4 6 8-16,7-3 0 16,4 0 8-16,0-3 8 15,4-4-4-15,12 7-4 16,4 0 4-16,-5 0-4 16,1-4 0-16,-4 4-12 15,-12 4 8-15,0-1 12 16,-3 1-4-16,-9-1-356 15,1-3 196-15</inkml:trace>
          <inkml:trace contextRef="#ctx0" brushRef="#br0" timeOffset="52277.7126">5572 2429 624 0,'-11'31'228'0,"11"-10"-176"0,0 23-16 0,0-13 36 16,3 7-48-16,-3 4 16 16,0-5-24-16,4 5 28 15,-4-11-28-15,0 0 4 0,-11-4-12 16,7-6-8-16,-12-4 4 16,5-3 20-16,-9-4-12 15,-3-3-12-15,-8-4-4 16,4-3 12-16,8-3-4 0,-8 3 8 15,7 0-8-15,1-3 96 16,0 3-56-16,11 0 112 16,0 3-84-16,4-3 16 15,-4 3-52-15,8-3 76 16,12 4-64-16,-4-1 56 16,11 4-60-16,16-3-20 15,4-4-16-15,-1 3 16 16,9-3-12-16,-5 0-4 15,-3 0-4-15,4-3 12 16,-12 3-8-16,-8 0-48 16,-8 0 24-16,-11 3-120 15,-4-3 76-15,0 4-212 16,-4-1 152-16,-3 0-216 0,-1 1 188 16,8 10-428-1</inkml:trace>
          <inkml:trace contextRef="#ctx0" brushRef="#br0" timeOffset="51883.7659">5371 2388 612 0,'-8'-11'228'0,"0"8"-180"0,8-7-12 16,0 10 212-16,8-4-144 16,4 1 64-16,3-1-100 15,8 1 12-15,5 3-44 16,6 0-12-16,-3 0-16 0,8 0 4 16,4-3-8-16,3-1-4 15,-3-3 4-15,-1 4 12 16,-11 3-8-16,4-7 4 15,-16 7-4-15,-3 0 12 16,-8-7-12-16,-8 7 16 16,-4 0-16-16,-8 0-152 15,-7 7 76-15,-4-7-228 16,-1 7 168-16,1 0-340 16</inkml:trace>
          <inkml:trace contextRef="#ctx0" brushRef="#br0" timeOffset="52740.1114">5142 3310 808 0,'0'-10'300'0,"8"6"-232"0,0 1-20 16,0-1 36-16,3 1-56 16,1-4-12-16,0 4-8 15,3-4 36-15,1 3-24 16,-1 1 0-16,4-4-12 0,1 3 12 15,3 1-12-15,-4 3 24 16,5 3-20-16,-5 8 4 16,0-1-8-16,-3 7-8 15,-1 4 4-15,1-4 20 16,-5 0-12-16,5 1 4 0,-1-1-8 16,-3-10 36-1,0-4-20-15,-1-3 20 0,1-3-24 16,-1-11-28-16,1 0 4 15,0-6 60-15,3-5-28 16,-3 1-12 0,7 4-8-16,-3-1-80 15,-9 7 40-15,13 4-920 16</inkml:trace>
        </inkml:traceGroup>
        <inkml:traceGroup>
          <inkml:annotationXML>
            <emma:emma xmlns:emma="http://www.w3.org/2003/04/emma" version="1.0">
              <emma:interpretation id="{84024524-61A4-46A9-9BFF-FB8A13E238AD}" emma:medium="tactile" emma:mode="ink">
                <msink:context xmlns:msink="http://schemas.microsoft.com/ink/2010/main" type="inkWord" rotatedBoundingBox="9110,15961 9297,15954 9309,16289 9123,1629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4813.8611">6404 3444 800 0,'16'0'296'0,"3"7"-232"15,8 3-16-15,-15 4 20 0,4 0-48 16,3 10 16-16,-11 0-20 16,-8 0 36-16,-8 14-28 15,-11 7 12-15,-16-1-20 0,-8-6-484 16,8 0 256-1,-3-21-252-15</inkml:trace>
        </inkml:traceGroup>
        <inkml:traceGroup>
          <inkml:annotationXML>
            <emma:emma xmlns:emma="http://www.w3.org/2003/04/emma" version="1.0">
              <emma:interpretation id="{23BC0ED7-FACA-4973-B4D3-FED60FFE7314}" emma:medium="tactile" emma:mode="ink">
                <msink:context xmlns:msink="http://schemas.microsoft.com/ink/2010/main" type="inkWord" rotatedBoundingBox="10135,14814 12378,14731 12425,16015 10182,1609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7641.0026">8100 3424 880 0,'0'-7'328'0,"0"0"-256"0,12 0-16 16,3 7 152-16,8 0-124 16,8-7 64-16,16 4-88 15,7 3-16-15,4 0-28 16,0 0-136-16,-8 0 68 0,1 0-608 15,7-7 364 1,-4-4-164-16</inkml:trace>
          <inkml:trace contextRef="#ctx0" brushRef="#br0" timeOffset="58340.1725">9172 2512 704 0,'-15'-11'264'0,"7"8"-208"16,8-4-12-16,0 4 132 0,4-1-104 15,4 1 8-15,3-1-52 16,5 1 20-16,3-4-32 16,8 0 32-16,20 0-32 0,7 0 20 15,-4 4-20-15,4-4-8 16,-7 7-4-16,-12 0 28 15,-4 0-16-15,-12 0-4 16,0 0-8-16,-11-3 20 16,0-1-12-16,-16 1-20 15,0-1 0-15,-11 1-188 0,0-4 104 16,-8 3-92 0,0 8 108-16,-4 3 40 0,-4 7 24 15,4 6-24-15,4 15 20 16,7 9-12-16,-7 8 16 15,8 6 16-15,7 1 0 16,-3-11-4-16,3-3 4 16,-3-7 20-16,3-4-12 15,4-6-4-15,-3-4-4 16,-1-4 12-16,0-6-8 16,1-4 16-16,-5-6-16 15,1-4 4-15,-5-4-4 0,5 1 20 16,0-7-16-16,-1 10 136 15,8-4-80-15,4 4 48 16,8-3-68-16,4 3 80 16,4 3-72-16,7-3-20 15,4 0-20-15,8 0 48 16,12-3-36-16,7-4 8 16,8 0-24-16,0 4 12 15,-4-1-16-15,-7 4 24 16,-12 4-20-16,-12-4-20 15,-4 3 0-15,-11 4-208 16,-8 3 120-16,-12 1-392 16,-3 2 272-16</inkml:trace>
          <inkml:trace contextRef="#ctx0" brushRef="#br0" timeOffset="58791.2786">9006 3420 508 0,'-19'0'188'0,"19"0"-148"0,0-3-8 0,0 3 176 0,0 0-120 15,0 0 16-15,11-4-60 16,-3-3 32-16,11-6-44 16,1-1 4-16,-13-3-24 0,13 3 28 15,-1-3-24-15,0 3-12 16,1 4-8-16,-13-4-24 16,13 14 16-16,-12 0-4 15,3 0 8-15,-3 14 68 16,4 3-32-16,-5 0 32 15,1 4-32-15,4-1 28 16,3-6-32-16,-3 0-4 16,-4-7-12-16,11-4 48 15,12-3-32-15,-4-10 44 32,0 3-40-32,12-14 4 0,-4-6-20 0,-4-1-332 15,-12 1 172-15,-11-1-636 16</inkml:trace>
          <inkml:trace contextRef="#ctx0" brushRef="#br0" timeOffset="56687.6664">7399 2983 572 0,'-19'-10'208'0,"23"13"-160"0,0-3-12 0,-4 0 144 16,0 0-104-16,4 0 68 16,7 0-84-16,1-3 0 15,3-1-36-15,9 4 56 0,10-3-44 16,21-1 0-16,18 1-20 15,12 3 32-15,8-7-24 16,23-3 40-16,20-1-36 16,-1 8 12-16,-15-4-24 15,-11-3 0-15,-9 3-8 16,-14 4-24-16,-13 6 8 0,-19 0-4 16,-15 1 4-16,-16 3-44 15,-15 3 24-15,-8 0-356 16,-12 1 212-16,-3 13-472 15</inkml:trace>
          <inkml:trace contextRef="#ctx0" brushRef="#br0" timeOffset="57394.1478">7496 3055 560 0,'-27'-20'208'0,"23"20"-164"0,4-4-8 0,4 1 128 16,12-4-96-16,11 4 52 15,11 3-72-15,13 10-32 16,11 14-16-16,-4 10-8 0,0 14 0 15,-4 4 24-15,-4 3-8 16,-15-3-12-16,0-4 0 16,-23 0 28-16,-9-7-12 15,-6-3 24-15,-13-3-24 16,-7-8 40-16,-8-10-28 16,-8-6 20-16,0-11-24 0,5-11 28 15,3-6-32-15,7-3-4 16,13-1-8-16,19-3-16 15,11-4 8-15,12-3-4 16,8-7 0-16,-1 8 0 16,1-1 0-16,0 3 0 15,3 4 0-15,5 0 8 16,3 3 0-16,-3 1 0 16,7 6 0-16,-8 7-20 15,1 7 12-15,-9 7 40 16,-7 7-20-16,-4 10 0 15,0 0-8-15,-7 3 20 16,-5 8-12-16,-11-4 4 16,4-7-8-16,-20 10 20 15,-7-10-16-15,-4-3 24 16,-8-4-24-16,-4 0 4 16,-4-3-8-16,8 0 12 0,4-7-12 15,8 0 16-15,7-1-16 16,8-6 4-16,12 0-4 15,8 0 20-15,11 0-16 16,7 0 4-16,1 4-8 16,4-1 4-16,-4 8-8 15,-4-8-124-15,-12 1 64 16,1-1-296-16,-9-3 196 0</inkml:trace>
          <inkml:trace contextRef="#ctx0" brushRef="#br0" timeOffset="56267.9978">7759 2298 300 0,'-3'-13'112'0,"10"13"-88"0,9 0-8 16,-5 0 28-16,5 0-28 15,3 0 40-15,4 0-32 16,5 0 40-16,-5 13-36 15,8 5 64-15,-4 2-52 16,-4 18 20-16,-4 14-40 16,-7-4 44-1,3 7-36-15,-7 7 28 0,-4-11-28 0,-12-2 28 16,-3-5-32-16,-5-13 12 16,-3-13-20-16,-4-5 44 0,-4-6-32 15,-1-14-4 1,1-10-16-16,0-4 4 0,4-10-8 15,8-6-4-15,11 6 4 16,11 0-32-16,9 7 16 16,3 3-32-16,5 11 28 15,-1 3-4-15,4 7 12 16,-4 0 0-16,0 10 0 16,-3 4-592-16</inkml:trace>
        </inkml:traceGroup>
        <inkml:traceGroup>
          <inkml:annotationXML>
            <emma:emma xmlns:emma="http://www.w3.org/2003/04/emma" version="1.0">
              <emma:interpretation id="{96D46F5F-A882-4DCE-9F5D-ABC5F24BFC20}" emma:medium="tactile" emma:mode="ink">
                <msink:context xmlns:msink="http://schemas.microsoft.com/ink/2010/main" type="inkWord" rotatedBoundingBox="12965,14861 15162,14780 15198,15754 13001,15835"/>
              </emma:interpretation>
            </emma:emma>
          </inkml:annotationXML>
          <inkml:trace contextRef="#ctx0" brushRef="#br0" timeOffset="59439.1103">10225 2684 808 0,'-19'-11'300'0,"11"15"-232"15,8-8-20-15,0 1 184 0,12 0-136 16,3-4 52-16,5 0-88 16,7 0 40-16,4 0-56 15,4 0-20-15,11 4-16 0,0 3 24 16,1 7-16-16,-5 3-312 15,-11 7 160-15</inkml:trace>
          <inkml:trace contextRef="#ctx0" brushRef="#br0" timeOffset="59604.9345">10264 2883 840 0,'4'-3'312'0,"4"6"-244"0,15-6-16 0,-8 3 172 16,5 0-132-16,7 0-8 16,11-4-56-16,17 4-124 15</inkml:trace>
          <inkml:trace contextRef="#ctx0" brushRef="#br0" timeOffset="59811.9674">10945 2756 944 0,'-4'-31'352'0,"24"31"-276"0,11-17-20 16,-8 10 164-16,12 0-132 16,11-7-16-16,12 7-48 15,8 7 16-15,-4 4-24 16,0-1-464-16,-8 4 244 0,0-7-500 15</inkml:trace>
          <inkml:trace contextRef="#ctx0" brushRef="#br0" timeOffset="60088.1907">11553 2797 644 0,'-12'73'236'0,"5"-42"-180"0,-1 24-20 0,8-14 16 15,-4 14-36-15,0 0 4 16,-4-7-12-16,-3-3 124 16,-5-11-68-16,-7-6 68 0,-8-14-76 15,-11-14 40-15,-13-14-56 16,-3-14 16-16,0-16-36 15,8-12-160-15,4 1 76 16</inkml:trace>
          <inkml:trace contextRef="#ctx0" brushRef="#br0" timeOffset="60203.8222">11503 2298 840 0,'11'4'312'0,"-3"-4"-244"0,-4 3-16 15,0 4-28-15,4 7-24 16,11 0-704-16</inkml:trace>
          <inkml:trace contextRef="#ctx0" brushRef="#br0" timeOffset="60788.5299">11998 2446 624 0,'-11'-10'228'0,"7"10"-176"0,0-7-16 0,0 7 88 15,-4-7-76-15,1 7-20 16,-5 7-16-16,0-7-32 0,1 7 12 16,-1 3 48-16,-7 11-20 0,-1 10 52 15,-3 7-40-15,4 3 4 16,-1 0-24-16,5 1 0 16,7-1-4-16,4-7 36 15,12-10-20 1,4 1 40-16,11-8-36 0,8-7-84 15,8-3 28-15,-5-7-272 16,1-10 164-16,-4-4-88 16,-4 0 128-1,-7 0 84-15,-5 1 8 16,-3 6 232-16,-12 7-124 16,4 7 68-16,3 6-100 15,1 5 32-15,8 2-64 16,7-6 16-16,12-4-36 0,11-3 44 15,4 0-36-15,-3-7-16 16,-1-10-4-16,-15-4-64 0,-15-7 32 16,-16-6 20-16,-12-11 4 15,-7-3 0 1,3-1 4-16,-11-6 4 16,8 7-4-16,3 3-72 15,9 10 36-15</inkml:trace>
        </inkml:traceGroup>
        <inkml:traceGroup>
          <inkml:annotationXML>
            <emma:emma xmlns:emma="http://www.w3.org/2003/04/emma" version="1.0">
              <emma:interpretation id="{A00C05D8-5700-4CDD-97A1-597DB1C40F1A}" emma:medium="tactile" emma:mode="ink">
                <msink:context xmlns:msink="http://schemas.microsoft.com/ink/2010/main" type="inkWord" rotatedBoundingBox="15607,14495 17080,14441 17119,15516 15647,1557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1162.8299">13272 2377 592 0,'-12'-3'220'0,"8"3"-172"0,-7 0-12 16,3-7 120-16,-4 7-92 15,-7-3 16-15,-20 3-44 16,4 3 28-16,-15 4-36 15,0 7 56-15,-4 13-48 0,7 15 28 0,12 13-36 16,8 10 72-16,12 0-56 16,15-10 56-16,19-10-56 15,16 0 16-15,19-14-40 16,-4-4-36 0,9-2 8-16,2-8-896 15,13-3 492-15</inkml:trace>
          <inkml:trace contextRef="#ctx0" brushRef="#br0" timeOffset="62246.9906">13287 2508 508 0,'4'-3'188'0,"-4"3"-148"0,-4 0-8 16,0 0 44-1,8 0-48-15,0 0-20 16,4 0-8-16,0 0 8 15,-1 0-4-15,1 0-4 16,4 0 4-16,-8 0-4 16,0 0 0-16,-1 0 0 15,1 7 0-15,4-4-256 0,4 7 140 0</inkml:trace>
          <inkml:trace contextRef="#ctx0" brushRef="#br0" timeOffset="65816.1532">13496 3004 572 0,'0'0'208'0,"0"0"-160"0,0-4-12 16,0 4 128-16,4-3-96 16,4-1 68-16,0-2-76 15,-1-1 80-15,1 0-80 16,4 0 32-16,7-3-52 0,1 3-16 16,3 0-12-16,8 0-20 15,0 0 4-15,0 4-4 16,-4 3 0-16,0 3-20 0,0 4 16 15,-4 3 12 1,-3 4 4-16,-5 0 40 0,1 0-20 16,-1-1-4-16,0-2-12 15,-3-4 36-15,11-14-12 16,8-4-16 0,8-2 24-16,-4-1-24 15,4-3 32-15,-5 3-32 16,-3 0-408-16,-4 0 208 15,-11 11-568 1</inkml:trace>
          <inkml:trace contextRef="#ctx0" brushRef="#br0" timeOffset="65322.7309">13508 2288 520 0,'0'-7'192'0,"8"4"-152"0,-1-8-8 0,-7 4 80 15,12-3-68-15,-4-4 96 16,-4 1-80-16,3-8 32 16,1 0-52-16,-4 1 72 0,0-1-60 15,-4 0 16-15,0 4-36 16,0 3 32-16,0 1-36 16,0 2 4-16,0 4-20 15,0 4-60-15,0 10 24 16,12 10 20-16,-5 14 4 15,13 10 20-15,-1 4-12 16,8 10-12-16,4 11 0 0,-4 9-4 16,0 4 0-16,0-6 32 15,0-11-12-15,-3-7 12 16,-5-14-12-16,-3-14 28 16,3-9-24-16,-4-15 76 15,1-13-56-15,-1-18 12 16,1-27-28-16,-1-14 4 15,16-3-12-15,0 0-24 16,8-4 4-16,0 4-32 16,-1-4 24-16,-3 7 4 15,-4 4 12-15,-8 10 8 16,1 14-4-16,-9 6 16 16,-3 15-12-16,-1 13-40 15,5 14-132 1,-16 10 88-16,8 7-480 0,-16 3 312 15,-4 1-248 1</inkml:trace>
        </inkml:traceGroup>
        <inkml:traceGroup>
          <inkml:annotationXML>
            <emma:emma xmlns:emma="http://www.w3.org/2003/04/emma" version="1.0">
              <emma:interpretation id="{72AA0FFD-630A-4CAD-912E-CFB064B476C8}" emma:medium="tactile" emma:mode="ink">
                <msink:context xmlns:msink="http://schemas.microsoft.com/ink/2010/main" type="inkWord" rotatedBoundingBox="18123,14256 18539,14240 18586,15503 18169,1551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7017.6193">15347 1758 664 0,'-4'-17'244'0,"16"17"-188"0,7 0-16 15,0 0 32-15,8 0-48 16,12 0 24-16,7 0-28 16,-3 3-8-16,0-3-8 15,-1 0 28-15,-3 0-16 0,-12 0-24 31,4 4 4-31,-12-1 36 16,-7 4-20-16,-12 3-36 0,-4 4 12 16,-7 14-8-16,-9 6 12 0,-3 28-36 31,11 7 24-31,5 27 24 0,-5-3 0 0,12 10 20 16,0 11-16-16,0-18-4 15,0-6 0 1,4-8 20-16,0-13-12 0,-4-10 32 15,0-15-28-15,-8-9 84 16,0-4-56-16,-7-11 40 16,-1 1-48-16,-11-7 8 15,4 0-28-15,-16-4 8 0,0 0-12 16,1 1 0-16,-1-1-4 16,4-3-244-16</inkml:trace>
        </inkml:traceGroup>
        <inkml:traceGroup>
          <inkml:annotationXML>
            <emma:emma xmlns:emma="http://www.w3.org/2003/04/emma" version="1.0">
              <emma:interpretation id="{6AEC3927-B25A-48A7-A3A5-50BAF8DD09B6}" emma:medium="tactile" emma:mode="ink">
                <msink:context xmlns:msink="http://schemas.microsoft.com/ink/2010/main" type="inkWord" rotatedBoundingBox="19555,14696 21519,14623 21550,15442 19586,1551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3805.1489">17321 2161 716 0,'-15'7'264'0,"15"-7"-204"0,-12 13-16 0,4 5 8 16,8-5-36-16,-4 11-32 16,-3 7 8-16,-5 7 52 15,8 7-20-15,-8 10 8 16,12 0-20-16,-19 0 72 15,11-3-48-15,-11-11 40 16,4-7-44-16,-5-9 44 16,5-5-44-16,3-20 48 15,4 0-48-15,8-20-16 16,8-8-8-16,8-17-64 16,3 4 32-16,4-4-84 15,8 7 56-15,-12 4-8 16,9 13 36-16,-1 4-48 15,-4 3 40-15,-8 11 68 16,5 10-16-16,-12 17 56 16,-8 0-44-16,0 21 28 0,0 3-32 15,0 3 16-15,0 1-24 16,0-11 36-16,7-3-32 0,1-7 84 16,-4-7-60-16,7-13-156 15,9 2 60-15,-1-19-352 16,-3-1 224-16</inkml:trace>
          <inkml:trace contextRef="#ctx0" brushRef="#br0" timeOffset="74482.3906">17782 2384 652 0,'7'-13'244'0,"-7"13"-192"0,-7-18-12 0,-1 12 32 15,4 2-48-15,-11-3-20 16,3 7-4-16,-15-3-8 15,0 6 0-15,-4 4 32 16,-4 3-12-16,4 8 68 16,4 6-48-16,8 7 16 15,-1 3-32-15,12 11 8 16,8-7-12-16,8-1 36 16,12-9-24-16,7-11 48 15,11-6-40-15,1-15 48 16,0 1-48-16,-4-18-192 15,-4 0 88-15,-12-6-64 16,-11 3 80-16,-1-7-4 16,-14 7 36-16,-5 3-20 15,4 7 24-15,-7 7 8 0,11 7 12 16,12 11 32-16,11 3-16 16,8 10 32-16,12 7-32 15,0 3 48-15,-1-7-36 0,9-6 20 16,-1-4-28-16,-7-13-132 15,0-1 60-15,-4-13-116 16,-8 0 100-16,-16-11-68 16,9 0 80-16,-20-10-136 15,7 4 108-15,-7-11-120 16,0 7 116-16,-11 0 256 16,11 14-88-16,-8-4 172 15,0 11-144-15,0-4-20 16,8 14-56-16,-3 0 4 15,-5 7-20-15,0 3 80 16,8 4-52-16,-4 14 12 16,8-1-32-16,-4 8 32 15,8-1-32-15,-8 0 12 16,11 1-20-16,-11-8 28 16,8 1-28-16,-16-8 32 15,8-2-32-15,-3-5 12 16,-5 1-16-16,-11-4 36 15,3 4-24-15,-3-3 20 16,7-1-24-16,-15-3 28 0,8 0-32 16,-1-7-312-16,9-4 160 15,-5-6-540-15</inkml:trace>
          <inkml:trace contextRef="#ctx0" brushRef="#br0" timeOffset="74960.1802">18459 2384 612 0,'-23'-3'228'0,"15"6"-180"0,-11 1-12 0,7 6 104 15,-3 4-84-15,3 10-4 16,4 14-32-16,8 7-16 16,12-1 0-16,3 4 56 0,5-6-32 15,7-11 8-15,-4-4-24 0,0-13 56 16,-11-11-40-16,7-3-108 15,-11-6 40-15,-8-15-100 32,8 4 80-32,-16-21-60 15,0 0 72-15,-3-14-4 16,3 15 32-16,-4-12 20 16,5 18 4-16,-5 4-28 15,12 10 12-15,12 3 68 16,-5 7-32-16,13 4 64 15,-1 6-52-15,0 4 0 16,1 3-20-16,-1 4 52 16,1 7-40-16,-5 3 68 15,4 0-56-15,-15-4 52 16,12 1-52-16,-24-7 52 0,16-4-56 16,-16-10 36-16,8 0-40 0,0-14-8 15,8 1-16-15,-8-15 4 16,11 4-8-16,5-7-12 15,3 4 4-15,1-1-4 16,10 7 0-16</inkml:trace>
          <inkml:trace contextRef="#ctx0" brushRef="#br0" timeOffset="73129.4207">16841 2322 488 0,'4'-6'180'0,"-4"6"-140"0,-8-11-12 0,8 8 92 15,4 3-72-15,-4-4 68 16,0 4-64-16,-4 0-20 16,4 4-20-16,-4 10 24 15,4 3-20-15,-7 31 32 16,-1 10-32-16,4 25 32 15,-4-4-32-15,4 0 40 16,8-6-32-16,-4-12 12 16,4-9-20-16,-4-7 44 15,0-7-32-15,-4-7 64 16,4-11-52-16</inkml:trace>
          <inkml:trace contextRef="#ctx0" brushRef="#br0" timeOffset="73371.2071">16806 2371 560 0,'35'-31'208'0,"-35"31"-164"0,43-7-8 16,-24 10 32 0,4 4-44-16,-3 10 24 15,7 4-28-15,-16 17 36 16,1 7-32-16,-16 6 12 15,-4 1-20-15,-15-8 52 16,4-6-36-16,-12-10 28 16,4-8-32-16,-4-13 28 0,11 0-32 15,-3-24-4-15,8-4-12 0</inkml:trace>
        </inkml:traceGroup>
        <inkml:traceGroup>
          <inkml:annotationXML>
            <emma:emma xmlns:emma="http://www.w3.org/2003/04/emma" version="1.0">
              <emma:interpretation id="{AEBCC9A8-3DC8-400F-9343-0B23F88706E0}" emma:medium="tactile" emma:mode="ink">
                <msink:context xmlns:msink="http://schemas.microsoft.com/ink/2010/main" type="inkWord" rotatedBoundingBox="22016,14650 23601,14591 23624,15232 22040,15291"/>
              </emma:interpretation>
              <emma:one-of disjunction-type="recognition" id="oneOf12">
                <emma:interpretation id="interp16" emma:lang="" emma:confidence="0">
                  <emma:literal>teen</emma:literal>
                </emma:interpretation>
                <emma:interpretation id="interp17" emma:lang="" emma:confidence="0">
                  <emma:literal>then</emma:literal>
                </emma:interpretation>
                <emma:interpretation id="interp18" emma:lang="" emma:confidence="0">
                  <emma:literal>ten</emma:literal>
                </emma:interpretation>
                <emma:interpretation id="interp19" emma:lang="" emma:confidence="0">
                  <emma:literal>techy</emma:literal>
                </emma:interpretation>
                <emma:interpretation id="interp20" emma:lang="" emma:confidence="0">
                  <emma:literal>ech</emma:literal>
                </emma:interpretation>
              </emma:one-of>
            </emma:emma>
          </inkml:annotationXML>
          <inkml:trace contextRef="#ctx0" brushRef="#br0" timeOffset="76759.2126">19245 2357 932 0,'0'0'348'0,"0"0"-272"0,8 0-20 16,3 3 24-16,9 1-56 15,7 3 0-15,19-1-16 16,8 5 64-16,5 3-40 16,6-8 48-16,-10 1-44 0,-9-3-240 0,-15-4 112 15,4 0-56-15,-8-4 88 16,-15 1-80-16,-1-1 80 15,-3-2 4-15,3 2 32 16,-11 1 36 0,8-1-8-16,0 1 8 15,4-1-4-15,-5 1 108 16,13-1-64-16,-13-2 40 16,5-1-52-16,4 0 12 15,-5 0-32-15,-3 0 28 0,-4 0-32 16,-4 4-4-16,-4 3-8 15,-4-7-24-15,-3 7 12 0,-5 0 20 16,-3 0-4-16,-1 0-4 16,1 3 0-16,0 4-48 15,3 0 24-15,5 7-28 16,11 6 28-16,7 8-16 16,5 10 20-16,7 3 52 15,1 0-16-15,7-3 36 16,0 0-32-16,4-14 48 15,4-7-40-15,-4-6-76 16,3-11 20-16,1-7-160 16,4-7 104-16,-12-7-36 15,12-10 68-15,-12-6 36 16,4-5 12-16,-12 5 20 16,8 6-12-16,-15 0 120 15,3 6-72-15,-7 12 68 0,4-1-72 16,-12 7-40-1,0 4-8-15,0 3-12 0,0 0 0 16,-8 3 24-16,4 4-8 16,-19 0 16-16,11 0-16 15,-15 3 4-15,8 0-4 16,-1 8-16-16,9-8 4 16,3 11-4-16,16-4 0 15,-4 3 24-15,15 1-8 16,8-4 60-16,8-3-40 15,-8-7 32-15,12-7-32 16,-8-4-220-16,4-6 104 0,3-7-92 16,-11 0 108-16,1-4 4 15,-5 0 40-15,-4 1 16 16,-3-1 12-16,-9-3 0 16,-3-3 0-16,12-8 0 15,-12-6 0-15,-4-4 16 16,7-7-8-16,1 15 24 15,-4 6-20-15,4 13-4 16,7 15-4-16,-11 17 28 16,4 13-16-16,-8 11 48 15,0-7-36-15,0 7 92 16,-8-7-68-16,-4 3 40 16,-3 4-56-16,3-7 16 0,1-3-32 15,-5-4 60-15,12-7-44 16,-3-7 56-16,7-3-56 15,-8-10 20-15,0-4-36 16,8 0-44-16,8 0 12 16,0 0 0-16,-1 0 12 15,-3 0-20-15,12 1 12 16,3-5-12-16,-7 4 8 16,3 0 16-1,5-3 0-15,-1 7-12 16,8-4 4-16,0 3-40 15,-4 1 24-15,-3 3-20 16,3 0 24-16,-8 3-28 16,1 8 28-16,-8 6-48 15,11 7 36-15,-19 14 52 16,8 3-16-16,-4 7 48 16,3-3-32-16,-3 3 48 15,4-10-40-15,-4-10 100 0,-4-11-76 16,0-7-236-16,-12-10 96 15,8-7-776-15</inkml:trace>
          <inkml:trace contextRef="#ctx0" brushRef="#br0" timeOffset="77146.2666">19733 2433 464 0,'8'0'176'16,"-8"0"-140"-16,11-7-8 0,-3 7 152 0,0 0-104 15,-5 0 40-15,5-4-68 16,8 4-12-16,-5 0-20 16,1-3 24-16,3-1-24 0,-3 1-24 15,-4-1 4-15,11-2-624 16,0 9 340 0,-3-3 84-16</inkml:trace>
          <inkml:trace contextRef="#ctx0" brushRef="#br0" timeOffset="75465.4056">19601 2171 496 0,'8'-14'184'0,"-8"11"-140"0,8 3-16 0,-8 0 144 15,-8 7-100-15,-4 10 32 16,-3 10-60-16,3 1 80 16,-7 10-72-16,3 10 20 0,9 14-40 15,7 7 32-15,0 3-36 16,0-10 20-16,0-7-28 15,0-17 52-15,-4-7-40 16,-4-11-436-16,-11 1 216 0</inkml:trace>
        </inkml:traceGroup>
      </inkml:traceGroup>
    </inkml:traceGroup>
    <inkml:traceGroup>
      <inkml:annotationXML>
        <emma:emma xmlns:emma="http://www.w3.org/2003/04/emma" version="1.0">
          <emma:interpretation id="{AD053DB4-721A-44B3-B838-BABC272656DF}" emma:medium="tactile" emma:mode="ink">
            <msink:context xmlns:msink="http://schemas.microsoft.com/ink/2010/main" type="paragraph" rotatedBoundingBox="1458,17048 19418,16419 19496,18650 1537,19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D4CC0-4DEA-4200-9601-CB7F4DC8036C}" emma:medium="tactile" emma:mode="ink">
              <msink:context xmlns:msink="http://schemas.microsoft.com/ink/2010/main" type="line" rotatedBoundingBox="1458,17048 19418,16419 19496,18650 1537,19280"/>
            </emma:interpretation>
          </emma:emma>
        </inkml:annotationXML>
        <inkml:traceGroup>
          <inkml:annotationXML>
            <emma:emma xmlns:emma="http://www.w3.org/2003/04/emma" version="1.0">
              <emma:interpretation id="{E6E0CC1C-9D1C-425D-A16A-93E07CEA6E21}" emma:medium="tactile" emma:mode="ink">
                <msink:context xmlns:msink="http://schemas.microsoft.com/ink/2010/main" type="inkWord" rotatedBoundingBox="1459,17055 3258,16992 3304,18304 1505,1836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5885.7905">-900 4611 392 0,'-12'-7'148'0,"20"3"-116"0,-8 4-8 15,0 0 152-15,4-7-100 16,-4 1 52-16,0 2-80 16,0 1 20-16,0-1-40 15,0 1 8-15,7-4-20 0,1 4-8 16,-4-1-4-16,4-3 20 0,3 0-12 15,1 4-4-15,3-4-4 16,1-3 4-16,3 10-4 16,5-4 16-16,-1 4-12 15,0 4 4-15,0 16-4 16,-3 1 12-16,7 6-12 16,-8-2-4-16,0 9 0 15,-7 7 12-15,7 4-8 16,-11 3 24-16,-4 4-20 15,-4-7 32-15,-8-4-28 16,-7-7 20-16,-5-6-20 16,-3-1 20-16,-4-13-24 0,0-7 12 15,0 0-12-15,4-14 12 16,3-10-16-16,1 0-20 16,7-11 4-16,5 0-40 15,7-3 28-15,7 4-36 16,9 3 32-16,3 0-8 15,4 3 20-15,1 7-28 16,-1 8 24-16,0 2 16 16,-4 8 0-16,1 6 64 15,-5 4-36-15,5-4-188 16,3 7 88-16,-4-10-604 16</inkml:trace>
          <inkml:trace contextRef="#ctx0" brushRef="#br0" timeOffset="117013.6969">-1284 5254 540 0,'-3'0'200'0,"3"0"-156"0,-8 7-12 0,8-7 132 16,0 0-96-16,0 0 60 15,0 3-72-15,0-3 28 16,0 0-48-16,0 7-28 0,0-7-8 16,0 7 16-16,8-3-8 15,3-1 48-15,5 1-28 16,3-4 4-16,8 0-20 15,4 0 12-15,16 0-16 16,11 0 40-16,-4-4-24 16,12-10-4-16,19 11-12 0,15-4 4 15,-7 0-8-15,0 7 8 16,-11 0-8-16,-17 7 16 16,-10 0-12-16,-13-7 16 15,-7 3-16-15,-8-3 32 16,-4 0-24-16,-7 0 32 15,-5-3-32-15,1-1 12 16,3-6-16-16,1 0 0 16,3-4-4-16,-3 7-120 15,-1 0 60-15,-3 4-288 16,-8 3 192-16,-4 0-564 16</inkml:trace>
          <inkml:trace contextRef="#ctx0" brushRef="#br0" timeOffset="118572.8287">106 4989 540 0,'-11'-14'200'0,"11"11"-156"0,-4 3-12 0,4 0 132 16,7 7-96-1,1 3-28-15,0 7-8 16,0 11-24-16,-1 6 60 0,5 4-40 15,0 0-12-15,-5-4-8 16,5 1 16-16,0-4-12 16,-1-7 12-16,1-3-12 15,-1 3 12-15,-7-14-16 16,4 4 32-16,0-11-24 0,0-3 40 16,-1-7-32-1,5-3 12-15,-1-7-20 0,1-4-8 16,0-10-4-16,-1-3 28 15,5-8-16-15,3-2-48 16,-3-4 16-16,3 3 12 16,0 4 4-16,1 6 28 15,-1 8-16-15,-11 2-12 16,3 8-4-16,5 7 4 16,-12 7 0-16,4 3 24 15,-1 6-12-15,-7 1 12 16,0 4-12-16,-7 2-316 15,7 5 168-15,0-5-548 16</inkml:trace>
          <inkml:trace contextRef="#ctx0" brushRef="#br0" timeOffset="117792.8659">-978 5361 560 0,'-19'-17'208'0,"11"10"-164"0,0 0-8 0,8 0 48 16,0 7-52-16,0 0-12 16,8 0-12-16,0 0 8 15,11 0-8-15,-7 14 24 0,7 0-20 16,1 3 24-16,7 14-24 0,-12 3 12 16,12 21-12-16,-7-7 20 15,-13 4-20-15,1-4 32 16,-8-13-28-16,0 6 20 15,-8-7-20-15,1-6-8 16,-5-8-4-16,0-2 28 16,1-15-16-16,-1 7 12 15,1-10-16-15,-1-10 0 16,4 0-4-16,4-1-8 16,0-2 4-16,4-8-24 15,4 4 12-15,8 0 12 16,3-4 0-16,1 4-20 15,-1 10 8-15,5-7 40 16,-1 0-20-16,0 4 0 0,9 3-8 16,-9-10 4-16,0 0-4 15,1-1 16-15,-9-6-12 16,12 7-20-16,-7 0 4 16,3 7-32-16,1-4 24 15,-1 4-40-15,0 10 36 16,8 10 40-16,-7-3-8 15,7 10 8-15,0 0-12 16,-8 0-16-16,1 7 4 16,-1-6 40-16,-11-5-24 15,3 8 16-15,-11-7-16 16,-3 0 20-16,-13-1-20 0,4 5 24 16,-7-8-24-16,-4 7-4 15,0-3-4-15,-1-4-16 16,-3 7 8-16,8-3-32 15,11-3 20-15,0-1-20 16,8 0 20-16,8-3 36 16,12-7-12-16,-1 0 16 15,8 0-12-15,0 0 44 16,-8 0-28-16,9 0 4 16,-9 0-20-16,-7 0-220 15,-5 7 116-15,-7-7-276 16,0 0 212-16</inkml:trace>
          <inkml:trace contextRef="#ctx0" brushRef="#br0" timeOffset="117977.5713">-618 5746 644 0,'-31'-7'236'0,"27"4"-180"0,4 3-20 0,0 0 160 16,16 0-116-16,11 0-44 15,12 0-24-15,3-4 24 16,12 1-24-16,-11-4-8 0,4-3-8 16,7-7-728-1</inkml:trace>
          <inkml:trace contextRef="#ctx0" brushRef="#br0" timeOffset="119023.7822">36 5688 488 0,'12'0'180'0,"-8"-7"-140"0,0-3-12 15,0 10 64-15,0 0-56 16,-1-7 56-16,1-4-52 16,4 1-4-16,4 3-20 15,-1-10-12-15,1 7 0 0,0-1 40 16,-1 1-24-16,5 0 8 16,-1 10-16-16,-3 0-8 15,-5 10 0-15,9-3 48 16,-1 7-28-16,1-4 0 15,-4 7-16-15,-1-7 36 16,1 4-20-16,3-7 48 16,-3-7-40-16,3-3 28 15,5-8-32-15,3-6 28 0,4 7-32 16,-4-7 48-16,0-1-40 16,-3 1-272-16,-1 3 132 15</inkml:trace>
        </inkml:traceGroup>
        <inkml:traceGroup>
          <inkml:annotationXML>
            <emma:emma xmlns:emma="http://www.w3.org/2003/04/emma" version="1.0">
              <emma:interpretation id="{FB330ABF-E58D-45DC-87BC-8E736AF7428D}" emma:medium="tactile" emma:mode="ink">
                <msink:context xmlns:msink="http://schemas.microsoft.com/ink/2010/main" type="inkWord" rotatedBoundingBox="3737,17694 4046,17683 4051,17810 3742,1782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1172.1907">966 5302 768 0,'-4'0'284'16,"11"4"-220"-16,5-4-20 0,7-4 128 0,12 1-104 16,8-1 0-16,8 4-44 15,3-6 64-15,0 6-52 16,4 0-760-16</inkml:trace>
          <inkml:trace contextRef="#ctx0" brushRef="#br0" timeOffset="121007.0622">989 5185 748 0,'0'-7'276'0,"-4"14"-216"0,4-7-16 16,0 0 24-16,12 0-48 0,3 0 8 15,4 0-16-15,8 0-8 16,4 0 0-16,4 0 28 0,4 0-16 16,-4 0 20-16,-8 4-20 15,-4-4-16-15,-7 0-4 16</inkml:trace>
        </inkml:traceGroup>
        <inkml:traceGroup>
          <inkml:annotationXML>
            <emma:emma xmlns:emma="http://www.w3.org/2003/04/emma" version="1.0">
              <emma:interpretation id="{2DBBFD46-CD0F-4661-A67E-78ACD77C7815}" emma:medium="tactile" emma:mode="ink">
                <msink:context xmlns:msink="http://schemas.microsoft.com/ink/2010/main" type="inkWord" rotatedBoundingBox="4473,17139 5680,17096 5721,18276 4514,1831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1908.6803">2069 5223 508 0,'-12'0'188'0,"12"0"-148"0,0 0-8 0,0 0 168 0,0 0-116 0,0 0 52 16,0 0-76-16,0 0-12 0,8 4-28 15,4-4 16-15,3 0-24 0,8-4 40 16,12 1-28-16,8-1 20 16,7 1-24-16,0-4-204 15,-3 4 100-15</inkml:trace>
          <inkml:trace contextRef="#ctx0" brushRef="#br0" timeOffset="122323.8861">2920 5141 456 0,'-7'3'168'0,"7"11"-128"0,-8 3-16 0,8-3 132 16,0 6-92-16,8 11-8 16,-8 11-36-16,0 6 4 15,0 0-16-15,-4-10 92 0,-8 3-52 0,-3-13 56 16,-5-8-60-16,-3-6 48 16,-4-7-52-16,0-7 16 15,0-7-36-15,4-10 36 16,3-11-32-16,5-3-444 15,19 0 228-15</inkml:trace>
          <inkml:trace contextRef="#ctx0" brushRef="#br0" timeOffset="126061.0359">2754 4587 592 0,'-4'0'220'0,"4"6"-172"0,-4-6-12 15,0 0 32-15,4 0-44 16,-3 7 24-16,-5 0-28 15,0 4 16-15,-4 2-20 16,5-9 20-16,-13 13-24 0,9-7 12 16,-13-3-12-16,1 10 12 15,-4-3-16-15,-8 10 4 16,4 4-4-16,4 6 12 16,-11 11-12-16,10 7-4 15,-3 3 0-15,1 0 12 0,2-4-8 16,1 1 4-16,4 3-4 15,0 3-16-15,11 15 4 16,8-1 20-16,8-3-8 16,8-4 4-16,15-10-4 15,12-3 48-15,7-11-32 16,-3-6 68-16,3-8-52 16,-7-3-456-16,3 0 224 15,-3 4-360 1</inkml:trace>
          <inkml:trace contextRef="#ctx0" brushRef="#br0" timeOffset="129427.5739">1984 5268 216 0,'0'0'80'0,"4"0"-60"0,-4 0-8 15,0 0-4-15,7 0-8 16,-7 0 120-16,0 0-64 16,0 0 156-16,0 0-120 15,0 0 68-15,0 0-92 16,0 0 0-16,-4 0-44 16,1 3 48-16,-1-3-40 0,0 0 12 15,-4 0-28-15,0 0 28 16,-7 0 44-1,-5 0-48-15,-3 0 28 16,0 0-40-16,0 7-8 16,-4-3-12-16,3-1 4 0,1 1-8 15,0-4 16-15,4 6-12 16,3-2-20-16,8-4 4 16,5 3 20-16,3-3-4 15,0 0 40-15,11 0-24 16,9 0-452-16,3 4 232 15</inkml:trace>
        </inkml:traceGroup>
        <inkml:traceGroup>
          <inkml:annotationXML>
            <emma:emma xmlns:emma="http://www.w3.org/2003/04/emma" version="1.0">
              <emma:interpretation id="{C11AB3D7-5FA5-4421-931F-9DBA86A49DDB}" emma:medium="tactile" emma:mode="ink">
                <msink:context xmlns:msink="http://schemas.microsoft.com/ink/2010/main" type="inkWord" rotatedBoundingBox="5927,17104 9352,16984 9391,18096 5966,18216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7971.9476">6025 5178 676 0,'-8'0'248'0,"12"0"-192"0,-4 0-16 16,0 0 48-16,8 0-56 15,0 11 84-15,-8-11-64 0,11 0 44 16,5 0-56-16,3 0-12 0,8 3-16 16,4-3-20-16,4 0 4 15,12-3 28-15,7-1-12 16,0 4 40-16,-4 0-28 16,-3 0 12-16,-5 0-20 15,-15 0 36-15,-11-7-28 16,-16 7-4-16,-4 0-12 15,-4 0-24-15,-3 0 8 16,-1 7-420-16,0 0 236 16,5 4-424-1</inkml:trace>
          <inkml:trace contextRef="#ctx0" brushRef="#br0" timeOffset="128391.9119">6044 5502 664 0,'-7'0'244'0,"11"3"-188"0,-4-3-16 16,7 0-4-16,-3-3-28 15,4-1 24-15,0-2-20 16,3 2-4-16,1-3-4 0,0-3 20 16,-1 3-12-16,5-7-20 0,-1 11 0 15,1-1 4-15,-5 4 4 16,1 4-28-16,-4-1 16 16,-1 11 40-16,5 0-16 15,-4 6 52-15,-1 5-36 16,5-5 12-16,4-3-24 15,7 1 28-15,4-8-28 16,4-7 40-16,8-6-32 16,3-11 40-16,5-6-36 31,-9-8 28-31,-3-6-28 0,-4 3-140 0,-4 0 60 16,-15 13-732-1</inkml:trace>
          <inkml:trace contextRef="#ctx0" brushRef="#br0" timeOffset="127633.2619">6137 4731 520 0,'0'-3'192'0,"12"3"-152"0,-12 3-8 15,-8-3 96 1,16 0-76-16,-4 0 68 0,4 0-68 16,-1 4 32-16,1-4-48 15,4 0 24-15,3 0-32 16,12-4 8-16,12 1-20 0,4-1 28 15,3-3-28-15,0 0 48 0,1 7-36 16,-12-6-16 0,-8-1-4-16,-8 3 52 0,-19 1-32 15,0-1-20-15,-15 4-8 16,3 0-228-16,-7 0 120 16,-8 0-472-1,7 4 324-15,1 3-44 16</inkml:trace>
          <inkml:trace contextRef="#ctx0" brushRef="#br0" timeOffset="127718.9755">6288 4690 508 0,'-7'0'188'0,"7"7"-148"0,3 10-8 0,-3-3 80 0,0 10-68 16,0 14 16-16,0 10-36 16,-3 3 12-16,-1 8-20 15,0-7 44-15,0-8-32 0,-4-6 28 16,1-7-28-16,-1-7-16 15,0-3-8-15,-4-7-296 16,1-8 160-16,-1 5-336 16</inkml:trace>
          <inkml:trace contextRef="#ctx0" brushRef="#br0" timeOffset="122462.99">3153 4735 1060 0,'7'-14'392'0,"-10"14"-304"0,3-7-28 15,0 7-28-15,3 7-32 0,5 7-20 16,4 10 12-16,7-4-868 16</inkml:trace>
          <inkml:trace contextRef="#ctx0" brushRef="#br0" timeOffset="123289.3163">3342 5051 548 0,'-7'-10'204'0,"7"3"-156"0,7 7-16 16,-7 0 80-16,0 0-68 15,0-4 24-15,-7 1-36 16,7 3 32-16,0-3-36 16,0 3 4-16,0 0-20 0,0 0 20 0,0-7-20 15,-8 7-4-15,8 0-4 16,-4 7 12 0,-4-1 20-16,-7 5-20 15,3-1 0-15,4 14-8 16,-3 4 12-16,3-4-12 15,-3-7-20-15,11 11 4 16,0-8 56-16,0-3-24 16,7-3 16-16,-3-3-24 15,12 2 36-15,-5-6-28 0,1-7 32 16,3 0-32-16,-3 0 4 16,3 0-16-16,-3-7-88 15,-4 0 44-15,3 1-68 16,-3-5 56-16,0 1-4 15,-4 3 28-15,3 0 4 16,-7 0 8-16,12 4-36 16,-4 3 24-16,0 3-4 15,-1 4 16-15,5 3 24 16,15 1-8-16,4-1 40 16,4 0-24-16,15 1 20 15,-3-8-24-15,-1 7 36 16,-11-10-32-16,-4 0-40 15,-4-3 8-15,0-4 28 16,-15-3-12-16,3-4 0 0,-15-7-4 16,0-10-16-16,0-13 8 15,-4-4 20-15,0 3-8 16,4 0-40 0,0 11 20-16,8 6-16 0,4 7 16 15,-1 11-80-15,1 10 52 16</inkml:trace>
          <inkml:trace contextRef="#ctx0" brushRef="#br0" timeOffset="123844.3374">4140 4824 404 0,'-4'-10'148'0,"8"10"-112"0,4 0-12 16,-8 0 152-16,0 0-100 15,0 0 32-15,0 10-64 16,0 7 36-16,-4 4-48 16,-4 6 28-16,0 15-32 0,-3-1 52 15,-1 4-44-15,0-1 0 16,1-6-20-16,-1-3-4 0,1-8-4 16,-1 1 28-16,4-8-20 15,4 1 12-15,-3-7-16 16,7-4 56-16,0 0-40 15,0-6-4-15,0-4-12 16,0 0 0-16,0 0-8 16,7 3-12-16,-3-3 4 15,-4 0-32-15,8 0 20 16,4 0-4-16,3 0 12 0,4 0 16 16,12 0-4-16,-4 0-20 15,12 7 8-15,4-3 32 16,3 3-16-16,-7-7 28 15,-8 10-24-15,4-7-56 16,-4 1 20-16,4 3-736 16</inkml:trace>
          <inkml:trace contextRef="#ctx0" brushRef="#br0" timeOffset="124356.8387">4659 5120 696 0,'-12'-14'256'0,"12"14"-196"0,4 0-20 15,-4 0 144-15,8-3-108 16,7-1-4-16,4 4-44 16,9-3 40-16,10-1-36 15,5 1 12-15,-1 0-28 0,1 3 28 16,-8 3-28-16,4 0 32 15,-12 1-32-15,-8 3-68 16,0-4 28-16,-11-3-316 16,0-3 184-16,-4-4-476 15</inkml:trace>
          <inkml:trace contextRef="#ctx0" brushRef="#br0" timeOffset="124597.0186">4922 4872 572 0,'0'-7'208'0,"-8"7"-160"0,8 7-12 0,0 0 48 16,0 10-52-16,-4 11 16 16,4 10-32-16,-4 6 64 0,-7-2-48 15,7 2 4-15,-4-9-20 16,0-1 16-16,1-6-20 0,-5-4 40 15,4-7-28-15,8-3 40 16,-4-4-36-16,4-10-588 16</inkml:trace>
          <inkml:trace contextRef="#ctx0" brushRef="#br0" timeOffset="125255.0087">5251 4824 476 0,'-19'65'176'0,"7"-10"-136"0,-4 18-12 0,9-39 64 16,7 4-56-16,-4-4 68 15,4-3-64-15,0-7-8 16,4-3-20-16,0 0 24 0,-4-11-20 16,0-3 76-16,-4-14-44 15,0 4-24 1,-4-8-16-16,8-9-4 16,0-15-148-16,0-9 80 15,8-12-228 1,0-5 164-16,7 9 112 15,4 4 16-15,5 10 84 0,10 7-48 16,1-3 144-16,8 16-104 16,3 1 92-16,1 3-100 15,-8 7 36-15,-5 7-60 16,5 7 20-16,0 7-36 0,-16 3 28 16,0 18-32-16,-11-8 64 15,-12 4-48-15,-12 10 64 16,-7-10-64-16,-8 0-16 15,-16-6-16-15,-3-8-184 16,-12 0 96-16,-4-3-24 16,4-11 64-16,7 4 8 15,9-4 20-15,11-3-28 0,11 7 24 16,13 7 16-16,14-4 0 16,9 11 108-16,3 3-60 15,12 0 32-15,4-7-44 16,0 4 20-16,-4 3-28 15,0-3 28-15,-4-11-32 16,-8 7 100-16,-11-3-68 16,11-10-24-16,-11-4-20 15,-4 0-436-15,-4-4 232 16,0 1-600 0</inkml:trace>
          <inkml:trace contextRef="#ctx0" brushRef="#br0" timeOffset="126802.0068">5584 4521 372 0,'-4'-14'140'0,"19"14"-112"0,-11-3-4 16,4 3 108-16,0 3-76 16,0 4 48-16,3 4-60 15,1 2-8-15,3 5-20 16,5 2 32-16,-1 4-24 15,8 7 12-15,-8 11-20 0,8 20 20 0,-7 13-24 16,-1 4 12-16,-7 7-12 16,-4-17 44-16,-12-7-28 15,-8 7 12-15,-15 0-24 16,-8 7 64-16,-4-1-48 16,-3-13 24-16,-1-14-36 15,-3-3-324-15,-1-17 160 16,9-4-444-1</inkml:trace>
        </inkml:traceGroup>
        <inkml:traceGroup>
          <inkml:annotationXML>
            <emma:emma xmlns:emma="http://www.w3.org/2003/04/emma" version="1.0">
              <emma:interpretation id="{EA9F74D1-8F37-4272-A1ED-61F7E7343CB9}" emma:medium="tactile" emma:mode="ink">
                <msink:context xmlns:msink="http://schemas.microsoft.com/ink/2010/main" type="inkWord" rotatedBoundingBox="10095,17886 10151,17884 10161,18180 10106,1818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5885.1222">7341 5378 696 0,'0'-7'256'0,"4"7"-196"0,4 4-20 16,-8 2 120-16,8 8-96 16,-4 7 28-16,3 20-56 0,-3 4 12 15,-8-4-28-15,-7 7-160 0,-1-6 76 16,-11-8-312 0</inkml:trace>
        </inkml:traceGroup>
        <inkml:traceGroup>
          <inkml:annotationXML>
            <emma:emma xmlns:emma="http://www.w3.org/2003/04/emma" version="1.0">
              <emma:interpretation id="{4AA636C9-D597-4AFE-9551-DD99804ECD4A}" emma:medium="tactile" emma:mode="ink">
                <msink:context xmlns:msink="http://schemas.microsoft.com/ink/2010/main" type="inkWord" rotatedBoundingBox="10618,16938 12445,16874 12516,18895 10689,1895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7401.7819">7868 5141 632 0,'0'0'236'0,"0"-4"-184"0,0 8-16 0,-4-1 104 0,4-3-84 16,0 7 32-16,4 0-52 15,0-4 20-15,7 4-28 16,5-7 36-16,7 0-36 0,4-7 40 16,20 4-40-16,11-4 56 15,31-3-48-15,11-4 36 16,-3 10-40-16,0-6-8 15,7 0-16-15,1 6 20 16,-8 1-16-16,-16 3 24 16,-19 3-24-16,-12 4-4 15,-15-14-4-15,-8 7 72 16,-19 0-40-16,-4-3-152 16,-12 3 56-16,-7-7-524 15,-13 0 324-15</inkml:trace>
          <inkml:trace contextRef="#ctx1" brushRef="#br0">7941 6428 0,'0'0'15</inkml:trace>
          <inkml:trace contextRef="#ctx0" brushRef="#br0" timeOffset="147905.5335">7996 5206 612 0,'-12'0'228'0,"16"0"-180"0,-8 3-12 0,4-3 16 15,12 0-16-15,7 0-20 16,8 4 44-16,8 3-32 16,11 3-4-16,1 11-16 0,-1 10 20 15,-7 10-16-15,-12 7 40 16,-12 4-28-16,-15-1 4 15,-11-2-16-15,-16-12 0 16,-12 5-4-16,-4-11 12 16,1-4-12-16,-5-10 4 15,9-6-4-15,7-4 36 16,4-14-20-16,11 0 40 0,12-3-36 16,12-11 64-16,4-10-52 15,11 3-8-15,12-6-20 16,7 0 16-16,9 3-16 15,-5 3 24-15,-3 7-24 16,-9 8-128-16,-3-1 64 16,-7 10-380-16,-9 1 244 15,-7 6-388 1</inkml:trace>
          <inkml:trace contextRef="#ctx0" brushRef="#br0" timeOffset="146983.8852">8208 4483 508 0,'-7'-10'188'0,"3"3"-148"0,4 0-8 16,0 0 28-16,4 1 4 15,7-5-32-15,5 1-36 16,7 0 0-16,8 3-8 0,8 7 4 16,-1 7 16-16,1 10-4 15,0 7 8-15,-4 14-8 16,-8 6-4-16,-4-6 4 16,-8 7 4-16,-11-4-4 0,-11 11 40 15,-13-4-20-15,-18 7-24 16,-13-14 0-16,-3-10 24 15,-4-13-12-15,0-12 4 16,8-12-8-16,7-12 64 16,12-9-40-16,8-1 4 15,23 1-20-15,11-1-20 16,20 8 0-16,8-1 20 16,11 4-8-16,-3 6 16 15,-5 5-16-15,-3 6-12 16,-8-4 0-16,-8 11-324 15,-11 7 180-15,-8 6-300 16</inkml:trace>
          <inkml:trace contextRef="#ctx0" brushRef="#br0" timeOffset="148409.562">8464 5543 664 0,'-12'-24'244'0,"16"14"-188"0,4 3-16 16,0 3 68-16,-1-2-68 16,5 6 72-16,7 0-64 15,1 0-24 1,3 13-16-16,12-2 16 0,11-1-12 0,12-10-592 16,4-7 312-1,-4-3-60-15</inkml:trace>
          <inkml:trace contextRef="#ctx0" brushRef="#br0" timeOffset="148255.7685">8495 5361 580 0,'0'-10'216'0,"4"3"-168"0,4-4-12 16,-1 1 76-16,5 10-68 16,3-3-20-16,5 3-12 15,-5 3-24-15,5 7 8 16,-9 1 4-16,5 16 0 0,-12 1 24 15,-1 6-12-15,-3 4 84 16,-3-4-52-16,-9-3 68 16,0 4-64-16,-3-11 28 15,-5 0-44-15,1-7 24 16,0 11-28-16,3-15-8 16,5 5-12-16,3-8-76 0,8 4 36 15,8-1 48-15,3-6-8 16,9-3 28-16,3-1-20 15,0 8 20-15,0-11-24 16,1 0-48-16,-5 0 20 16,-4-4-296-16,-7-3 172 15,-8 7-276 1,-8-7 236-16,-3 0-132 16</inkml:trace>
          <inkml:trace contextRef="#ctx0" brushRef="#br0" timeOffset="149366.3772">9134 5695 684 0,'-24'10'252'0,"32"-10"-192"0,-4 7-20 16,-4-7 128-16,4-7-100 15,4 3 0-15,-1-2-44 16,1-8 12-16,11 0-24 16,1 0 4-16,-1-3-8 0,1 7-40 15,7 3 16-15,0 3-4 16,0 4 12-16,-8 11 32 16,1-1-12-16,-1 7 112 15,0 1-72-15,-3-5 60 16,-5 1-68-16,9-7 16 0,7 0-40 15,-8-4 44-15,8-6-36 16,4-8-128-16,4-2 52 16,4-4-548-16,-1-18 332 15,9-3-260 1</inkml:trace>
          <inkml:trace contextRef="#ctx0" brushRef="#br0" timeOffset="149020.7188">9339 4797 892 0,'-16'-21'332'0,"16"14"-260"0,8-7-20 0,4 11 116 16,7-4-104-16,8 0-28 31,12-3-20-31,3 6 8 0,-3 4-12 0,8 0-4 0,-9 0-4 16,-7 4 28-16,-4-1-16 16,-11-3 12-16,-5 7-16 15,-11-7 28-15,-3 7-24 16,-9 0 4-16,-4 3-12 15,-11 4-32-15,-7 7 12 16,-5 9-20-16,12 8 16 16,0 10-28-16,15-3 28 0,0-3 4 15,12 2 12-15,0-9-12 16,0-11 8-16,-3 7 48 16,-5-11-24-16,-4-2 8 15,-3-5-16-15,-12-2-8 16,0-4 0-16,-4-1 20 15,-4 1-12-15,4 0-4 16,4-3-4-16,0-1-32 16,15 1 16-16,-4-4-48 15,13 0 32-15,-5 3-4 16,8-3 20-16,11 0 104 16,13-3-48-16,7-1 36 0,15-3-48 15,12 4-8-15,-4-1-16 16,4 1 28-16,-11-1-20 15,-1 4 20-15,-19 0-20 16,1-3 52-16,-17 3-36 16,5 3-32-16,-16-3-4 15,-8 4-212-15,-4-1 120 16,-3 4-412-16,-12 4 284 16,0 6-408-1</inkml:trace>
        </inkml:traceGroup>
        <inkml:traceGroup>
          <inkml:annotationXML>
            <emma:emma xmlns:emma="http://www.w3.org/2003/04/emma" version="1.0">
              <emma:interpretation id="{F0ADD24F-333C-4B3B-9D9C-F551B7FA919A}" emma:medium="tactile" emma:mode="ink">
                <msink:context xmlns:msink="http://schemas.microsoft.com/ink/2010/main" type="inkWord" rotatedBoundingBox="12864,17227 13109,17218 13119,17503 12874,1751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0146.0976">10094 4989 932 0,'7'7'348'0,"13"-7"-272"0,15-3-20 0,-12-1 32 0,4 1-60 0,0-1 32 16,8 1-32-16,7-1-336 15</inkml:trace>
          <inkml:trace contextRef="#ctx0" brushRef="#br0" timeOffset="149984.1658">10264 4710 696 0,'-19'-3'256'0,"11"3"-196"0,4 0-20 16,0 0 180-1,8 0-128-15,0 0-28 16,8 3-40-16,3 1-4 16,4-1-12-16,5 1 40 15,-1 3-24-15</inkml:trace>
        </inkml:traceGroup>
        <inkml:traceGroup>
          <inkml:annotationXML>
            <emma:emma xmlns:emma="http://www.w3.org/2003/04/emma" version="1.0">
              <emma:interpretation id="{EAF97A1E-312E-4DC5-B15A-0A13A51E6EFF}" emma:medium="tactile" emma:mode="ink">
                <msink:context xmlns:msink="http://schemas.microsoft.com/ink/2010/main" type="inkWord" rotatedBoundingBox="13591,16623 17048,16502 17107,18175 13650,1829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1047.2919">11979 4735 696 0,'-12'3'256'0,"8"7"-196"0,1 18-20 0,-1-1 120 16,0 25-96-16,0 13 44 15,8 4-64-15,4-7 28 16,3 0-40-16,-11 0 8 0,0-3-24 16,-11-4 44-16,-9 0-32 15,-15-18 64-15,-11-19-52 0,-8-8 20 16,-4-20-40-16,7-11 0 16,5-6-12-16,3-18-68 15,8-7 32-15,8-17-684 16</inkml:trace>
          <inkml:trace contextRef="#ctx0" brushRef="#br0" timeOffset="151199.0813">12083 4291 1008 0,'28'-59'372'0,"-21"56"-288"0,1-1-24 15,-8 4 88-15,0 0-92 16,0 24-4-1,-8 11-516-15,16-15 248 16,-8-2-416-16</inkml:trace>
          <inkml:trace contextRef="#ctx0" brushRef="#br0" timeOffset="152248.7375">12498 4652 520 0,'11'-7'192'0,"-7"-3"-152"0,4 6-8 0,-8 4 88 15,8-3-72-15,-1-1 60 0,-7 1-64 16,0 0 4-16,-4-1-28 15,1 4 24-15,-5-7-28 0,-8 7 4 32,5 0-12-32,-16 0 12 15,7 7-12-15,-15-7 32 16,8 7-24-16,-11 3 64 16,7 8-44-16,-8 2 44 15,16 8-44-15,0 3 16 16,7 0-32-16,4 0-16 15,9 0-8-15,6-7 48 16,9 0-24-16,11-4 24 0,8-13-24 16,4-3 28-16,0-8-32 0,0-3-4 15,-4 1-8-15,-8-12-136 0,-4 1 72 16,-7-4-40-16,-4 4 60 16,-4-3 32-16,-4 6 8 15,0 7-60-15,0 0 32 16,3 21-40-16,5 0 36 15,4 13 12-15,3 1 8 16,5-1 36-16,7 4-12 16,4-10 24-16,0-1-24 15,0-9 24-15,0-11-24 16,0-11 4-16,-4-9-8 0,-4-15 36 16,-4 8-20-1,-15-11-12 1,4 0-8-16,-12 0 12 15,4 7-8-15,-8-6-4 16,4 6 0-16,-3 6-32 16,3 5 16-16,4 3-12 15,7 10 12-15,1-4-272 16,4 11 152-16,7 7-472 0</inkml:trace>
          <inkml:trace contextRef="#ctx0" brushRef="#br0" timeOffset="153584.8287">13578 4569 520 0,'7'-3'192'0,"-7"3"-152"0,12 0-8 0,-8-3 96 15,0 3-76-15,4-4 60 16,-1 1-68-16,-7-4 40 16,4 3-48-16,-4 1 0 15,0 3-24-15,-4-4 0 16,4 1-4-16,-7-7-16 16,-1 10 4-16,-8-7 20 15,9 7-8-15,-13-4-12 16,9 4 0-16,-9-7-16 15,9 7 12-15,-9 0 32 16,9 0-16-16,-9 7 0 16,5-3-4-16,-8-4-24 0,3 0 12 15,1 3 4-15,3 1 4 16,-3-4-12-16,4 7 8 0,3-1 4 16,-4-2 0-16,5 3 0 0,-1 0 0 15,-3 0-12-15,-1-1 8 16,1 1 12-16,3 0-4 15,-3 3 8-15,-1-3-8 16,-7 0 24-16,4 4-16 16,-1-5 24-16,1 5-24 15,0-1-12-15,-1-3-4 16,5 7 20-16,-1 0-8 16,5 3 24-16,3 0-20 15,0 0-32-15,0 4 12 0,4-1-8 16,1 1 8-1,-1 3 32-15,0 0-12 0,0 0-4 16,4 0-4-16,0 0 20 16,4-3-12-16,0 0-12 15,3-4-4-15,-3-3 4 32,4 0 0-32,0 3 8 15,3-4-4-15,1 1 8 0,0 0-8 16,3-4 40-1,1 4-20-15,-5-4-12 16,5 1-8-16,3-1 4 0,0 0-4 16,1-6 40-16,3 6-20 15,-4-3-32-15,1 0 4 16,-1-4 28-16,4 4-16 16,1-10 8-16,3-1-8 15,0-6 28-15,0 10-20 0,0-17-48 16,-4 7 16-16,0-11-244 15,1 4 144-15,-9-11-372 16,1 11 272-16</inkml:trace>
          <inkml:trace contextRef="#ctx0" brushRef="#br0" timeOffset="156587.4724">13810 4838 404 0,'-12'-7'148'0,"20"7"-112"0,0-7-12 0,-8 7 108 15,4-3-76-15,3-1 76 16,1 1-76-16,0-4 76 0,-4-3-76 16,0 10 96-16,0-7-88 0,-1 3 16 15,5 4-48-15,0-7-4 16,0 7-16-16,-1 0 20 15,5 0-20-15,0 0 56 16,7 0-36-16,8-10-32 16,8 3-4-16,19-7-8 15,-4 4 4-15,-3 3 16 16,-1 0-4-16,-7 0 24 16,-12 4-16-16,0-1 32 15,-15 1-28-15,-12 3 4 16,0 0-12-16,-4 3 12 15,-4 1-12-15,-7-1-292 16,3-3 152-16,1 0-660 16</inkml:trace>
          <inkml:trace contextRef="#ctx0" brushRef="#br0" timeOffset="156947.6247">14023 4459 664 0,'-16'-3'244'0,"16"6"-188"15,-4 1-16-15,4 3 120 0,0 3-96 16,0 4 0-16,0 10-40 15,-3 3 20-15,3 1-28 16,-4 6 84-16,0 4-56 0,-4 10 24 16,8 11-40-16,-8-4 16 15,1-7-24-15,-5 4 28 16,8-8-32-16,-4-6 12 16,-3-10-16-16,11-4 36 15,-8-14-24-15,8 0-364 16,-8-20 184-16,8 7-468 15,8-15 352 1,4-6-16-16</inkml:trace>
          <inkml:trace contextRef="#ctx0" brushRef="#br0" timeOffset="150425.173">10856 4831 932 0,'-19'-7'348'0,"19"14"-272"0,8-7-20 16,3 7 84-16,5-4-88 15,11-3 8-15,12-3-40 16,11-4-328-16,12 7 164 16,-4-4-548-16</inkml:trace>
          <inkml:trace contextRef="#ctx0" brushRef="#br0" timeOffset="159413.1451">11592 4095 476 0,'4'-14'176'0,"0"14"-136"0,-8 0-12 16,4 0 164-16,0 0-112 16,0 0 72-16,0 0-88 15,0 0 16-15,-4 10-44 16,0 0 48-16,-4 1-48 0,-3 9-8 15,-1-2-16-15,0 13 8 16,-7 0-12-16,0 6-20 16,-8 12 4-16,3-5 20 15,-3 4-4-15,0-3 16 16,-4 0-16-16,-4 0 24 16,0 3-20-16,4 3 32 15,8 29-28-15,8-5 40 0,11 11-32 16,4-10 12-16,12-4-20 15,3-6-24-15,4 6 0 16,8 7 48-16,-3 7-20 16,3-7 8-16,-4-3-16 15,4-14-8-15,0-7 0 16,0-7 40-16,0-7-24 16,0-6-132-16,4-8 60 15,8-9-688 1</inkml:trace>
        </inkml:traceGroup>
        <inkml:traceGroup>
          <inkml:annotationXML>
            <emma:emma xmlns:emma="http://www.w3.org/2003/04/emma" version="1.0">
              <emma:interpretation id="{90956657-9268-4AC2-BCE9-76B01DB00E7E}" emma:medium="tactile" emma:mode="ink">
                <msink:context xmlns:msink="http://schemas.microsoft.com/ink/2010/main" type="inkWord" rotatedBoundingBox="17292,16542 19419,16468 19473,17996 17346,1807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0851.6937">15866 4122 592 0,'7'-14'220'0,"-3"7"-172"0,4-3-12 0,-4 7 68 15,3-1-64-15,1 1 72 16,0-1-64-16,-4 1 28 15,4 3-44-15,-8 0 0 0,11 21-4 16,1 16-12 0,3 25 16-16,5 21-20 0,3-1 40 15,4-2-28-15,-4-5 4 16,12 1-16-16,-8-4 20 16,-4 1-20-16,-3-18 24 15,7-14-24-15,-12-14 100 16,-3-20-60-16,7-20 40 15,1-22-56-15,-1-6-12 16,0-11-12-16,5-10 8 16,3-3-12-16,4-14-12 15,3 0 0-15,-3 6-16 16,-3 11 12-16,-9 11 12 16,-4 10 0-16,-3 10-36 15,-4 10 16-15,-1 4-28 0,1 6 24 16,4 11-8-16,3 0 16 15,1 7 36-15,-1-3-16 16,-3 6-300-16,3 4 160 16,-7 3-524-1</inkml:trace>
          <inkml:trace contextRef="#ctx0" brushRef="#br0" timeOffset="157984.615">15068 4559 652 0,'8'-7'244'0,"-4"-3"-192"0,7 0-12 0,-7 3 120 0,-4 7-96 15,4-4-16 1,4-3 20-16,0 0-40 16,-8 1 48-16,0-1-44 0,0 0 28 15,0-4-32-15,3 1 16 16,-14 3-24-16,11-3 16 16,-8 0-20-16,4-1 8 15,0 1-12-15,-11 0-8 16,-1-1 0-16,1 4-24 15,-5-3 12-15,-10 10-12 16,2 0 8-16,1 0 0 16,0 10 4-16,-4-3 44 15,-4 11-24-15,-3-1-8 0,11 3-8 16,-12-2-24-16,12 9 16 16,-4 1 68-16,4 3-32 15,0 0 28-15,7 3-32 16,1 7 8-16,0 14-16 15,11 4 0-15,-4-1-4 16,4-3-8-16,8-3 4 16,4-11-4-16,8-6 0 15,7-4 24-15,12-14-12 16,8-3 4-16,7-1-8 0,9-2 28 16,-5-4-20-16,-4 0 12 15,5-4-16-15,-16-3-16 16,-4 0 0-16,-8 0-112 15,-4 0 64-15,-3-7-128 16,-5 7 100-16,-3-10-252 31,4 3 188-31,-5-10-472 0</inkml:trace>
          <inkml:trace contextRef="#ctx0" brushRef="#br0" timeOffset="160191.0616">14929 4029 612 0,'7'-10'228'0,"-3"10"-180"0,4 0-12 16,8-7 116-16,-5 7-92 15,1 0-8-15,11 0-32 16,-4 14-8-16,1 3-4 16,7 7 36-16,4 14-20 0,19 38 20 15,-7 13-24-15,7 4 28 0,-15 3-32 16,4 11 20-16,-12 7-20 15,-20-1 44-15,-26-17-32 16,-12-3 20-16,-15-17-28 16,-5 3-8-16,-7 7-8 15,-4-14 12-15,-7 1-8 16,-1-11 16-16,4-11-16 16,4-23-248-16,16 3 128 15,19-21-640 1</inkml:trace>
          <inkml:trace contextRef="#ctx0" brushRef="#br0" timeOffset="158420.3558">14828 4883 644 0,'0'0'236'0,"0"0"-180"0,4 0-20 0,4 0 116 15,7 0-92-15,1 0-8 16,7 6-32-16,0-6 12 15,4-3-20-15,0 3-4 0,-3 0-4 16,-5 0 20-16,0 0-12 16,-7 0-12-16,-4 0-4 15,-8 0 84-15,0 0-48 16,3-3 60-16,-3-1-52 16,0 4 16-16,-3 0-36 15,3 0-28-15,0 0 4 0,0 0-8 16,-4 10 4-1,4 1 32-15,0 6-12 0,-4 4 40 16,0-1-28-16,0 11 32 16,0-7-32-16,0 7-12 15,0-10-8-15,1 3 40 16,-1 0-24-16,0-10-108 16,0 0 48-16,0-4-872 31,-19-27 436-31</inkml:trace>
          <inkml:trace contextRef="#ctx0" brushRef="#br0" timeOffset="161317.8283">15695 5381 652 0,'0'-20'244'0,"8"10"-192"0,4-11-12 15,7 11 112-15,-4-4-92 16,9 3 36-16,3-2-56 16,8-1-16-16,3 0-12 15,1 4-12-15,7 0 4 0,-7-1 28 16,0 4-16-16,-4 4 56 0,-8 3-40 15,0 0 12-15,0 7-28 16,-4 3 36 0,-3 4-28-16,-5 3 56 0,-3 4-44 15,3-8-16-15,1 5-12 16,3-11 24-16,8-7-16 16,8-7 56-16,15-11-40 15,8-6-24-15,8 4-8 16,0-1 44-16,-4-13-24 15,-16-4-916 1</inkml:trace>
        </inkml:traceGroup>
      </inkml:traceGroup>
    </inkml:traceGroup>
    <inkml:traceGroup>
      <inkml:annotationXML>
        <emma:emma xmlns:emma="http://www.w3.org/2003/04/emma" version="1.0">
          <emma:interpretation id="{1DC7E4B6-2256-46A2-A80C-923F681BFEAA}" emma:medium="tactile" emma:mode="ink">
            <msink:context xmlns:msink="http://schemas.microsoft.com/ink/2010/main" type="paragraph" rotatedBoundingBox="13197,18310 20545,18166 20560,18925 13212,190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85E3A5-04D5-42BD-ABF5-CCDA7CE14BF9}" emma:medium="tactile" emma:mode="ink">
              <msink:context xmlns:msink="http://schemas.microsoft.com/ink/2010/main" type="line" rotatedBoundingBox="13197,18310 20545,18166 20560,18925 13212,19070"/>
            </emma:interpretation>
          </emma:emma>
        </inkml:annotationXML>
        <inkml:traceGroup>
          <inkml:annotationXML>
            <emma:emma xmlns:emma="http://www.w3.org/2003/04/emma" version="1.0">
              <emma:interpretation id="{FB26DBFC-CF01-4548-8B25-06218B96E9FD}" emma:medium="tactile" emma:mode="ink">
                <msink:context xmlns:msink="http://schemas.microsoft.com/ink/2010/main" type="inkWord" rotatedBoundingBox="13197,18310 14844,18278 14859,19038 13212,1907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91673.9585">11588 6032 632 0,'27'-41'236'0,"-19"27"-184"16,-8 3-16-16,0 5 168 0,0-1-120 15,0-4 20-15,-12 11-64 16,4-7 0-16,1 4-24 16,-5-4-8-16,4 7-4 0,-7 7-4 15,-1 3 0-15,5 1-12 16,-9 2 8-16,5 5-4 16,-1-1 0-16,9 0-20 15,-1 7 16-15,8-3-4 16,4 3 8-16,0-7 24 15,3 4-8-15,9-4-28 16,-1 0 8-16,-3 0 24 16,0 1-8-16,-9-5 8 15,-3 5-4-15,0-5-16 0,0 4 4 16,-3 1 28-16,-1-5-12 16,-8-2 4-16,4-1-8 15,-3-3-8-15,-1-4 4 16,8 1 12-16,16-11 0 15,-1-3-8 1,13-4-188-16,-5-3 96 16,4-1-124-16,4-6 120 15,4 0-16-15,-4 4 60 16,1 2 72-16,-17 5-12 0,1 2 224 16,-8 8-132-1,-4 3 16-15,-4 3-76 0,4 15 48 16,0-1-56-16,0 0-8 15,8 7-20-15,3-7 16 16,12-3-16-16,8-11 32 16,12 11-28-16,0-10 32 15,-5-8-32-15,1-3-164 16,-4 0 80-16,-8-10-72 16,-8 4 80-16,-7-8 28 15,-8-3 16-15,0 7 32 16,-8 6-8-16,4 1 24 15,-12 6-20-15,4 8 4 16,-3 10-8-16,3 10 20 16,4 7-16-16,0-4 12 0,0 8-12 15,1-1 20-15,-1 1-20 16,-4-1 12-16,0 4-12 16,-3-7 20-16,-5 0-20 15,-3-7 48-15,-5-7-32 16,1-7-24-16,0-10-4 15,0-7 0-15,0-10 0 16,3-7 16-16,9-3-8 16,7-1-28-16,8 1 8 15,11 2-12-15,12 8 12 16,8 0-28-16,4 3 24 16,-1 14 24-16,5 11-4 0,-8-4-68 15,-4 3 32-15,4 4-744 16</inkml:trace>
          <inkml:trace contextRef="#ctx0" brushRef="#br0" timeOffset="190848.17">10419 5880 384 0,'4'-13'140'0,"3"2"-108"0,1 1-8 0,0 7 152 0,0-8-100 16,3 8 84-16,1-4-92 15,0-3 68-15,-1 3-76 16,-3 0-24-16,0 3-20 0,-8 4-24 15,3 4 4-15,-6 13 20 16,-5 11-8-16,-4 9-4 16,-3 8 0-16,-1 14 4 15,5-8-4-15,-1 1 24 0,4-11-16 16,4-6-20-16,1-8 0 16,3-6 40-16,3-7-20 15,5-8 0-15,4 8-8 16,-1-10 28-16,5-1-16 15,-1 0-24-15,5-3 4 16,-1 0 8-16,4-3 0 16,1 3-4-16,3 0 4 15,0-3 12-15,4-8-8 16,-4 11 4-16,0-7-4 0,-4 4 12 16,4 0-12-16,-4-8-144 15,1 4 72-15,-1-6-52 16,0-5 68-16,0-6-20 15,-3 0 44-15,-5 0 12 16,1 3 8-16,-5-3 4 16,-3 11 0-16,-4-1 32 15,-4 0-16-15,0 11 64 16,-4 6-44-16,-4 25 28 16,1-4-36-16,-5 7-36 15,-4-4 4-15,5 14 8 16,3-13 0-16,8 3 16 15,8-4-12-15,3-9 24 16,5-5-20-16,3-9 48 0,5-4-32 16,3-7-24-16,0-7-4 15,0-3 0-15,-4-7 0 16,-11-7 8-16,-8 3-4 16,-8-3-4-16,-8-3 4 15,-3 13-24-15,-5-3 12 16,1 11-4-16,0-1 4 15,3 0 24-15,4 14-8 16,1 14 4-16,3 0-4 16,8-8 4-16,8 1-8 15,7 4-48-15,9-11 28 16,6 0-216-16,9-11 128 0,4 4-64 16,-1 1 100-16,-3-8 40 15,-8 0 20-15,-8 4 32 16,-11-7-12-16,-4 3 84 15,-8 7-52-15,-12-3 92 16,-7 10-76-16,3 0 16 16,-11 10-44-16,8-3-32 15,-1 17 0-15,9-7 0 16,3 11 0-16,12-4 16 16,7 0-8-16,9 0-12 15,7-4 0-15,4 1 12 16,0-4-4-16,-4 4 8 15,-8-7-8-15,-3 0 8 16,-16-1-8-16,-4 1-20 16,-4 0 8-16,0 0-4 15,-3-4 4-15,3 4 32 0,0-11-12 16,1 7 12-16,-1-3-12 16,4 0 20-16,-4-7-20 15,4 4 32-15,1-4-28 16,-1 0-68-16,0 0 28 15,0-4-116-15,4-3 80 16,4 4-176-16,7-4 132 16,5-10-400-1</inkml:trace>
        </inkml:traceGroup>
        <inkml:traceGroup>
          <inkml:annotationXML>
            <emma:emma xmlns:emma="http://www.w3.org/2003/04/emma" version="1.0">
              <emma:interpretation id="{6B870B85-F528-49BA-AD57-F431BABFBF55}" emma:medium="tactile" emma:mode="ink">
                <msink:context xmlns:msink="http://schemas.microsoft.com/ink/2010/main" type="inkWord" rotatedBoundingBox="15365,18332 17531,18289 17540,18753 15375,1879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93611.7702">13071 5905 652 0,'-20'41'244'0,"12"-17"-192"0,-11 28-12 16,7-25 48-16,5 8-56 15,3-1 40-15,4 0-40 16,-8-9 16-16,8-12-28 16,0-2 28-16,8-11-32 0,0-11-12 15,-1-9-8-15,1-8 20 16,0-13-8-16,0 13-84 15,3-13 44-15,12 14-52 16,-3 6 48-16,3 4 4 16,4 6 16-16,4 11 4 15,8 0 4-15,-8 11 52 16,4-8-24-16,-4 1-8 16,11-4-8-16,-11 0 12 0,-4 0-8 15,-7 0 60-15,-5-4-40 16,-15 1 24-16,0-8-32 15,-8 8-8-15,-7-4-8 16,3 0 4-16,1 0-4 16,-5-3-28-16,-3 10 12 15,7 0-12-15,-3 7 12 16,3 3-28-16,-3 7 24 16,3 7-28-16,4 7 24 15,4 7 36-15,-3-3-8 16,7-4 36-16,0-4-28 15,0-3 32-15,7-7-32 0,5-6 48 16,-12-1-36-16,0-10-164 16,8-10 72-16,3-7-124 15,-11-4 104-15,8-17-168 16,-8 4 144 0,8-1-12-16,11 8 72 15,-7 3 180-15,7 10-68 16,-3 4 128-16,3 16-112 15,8 5 24-15,-4 6-64 16,4 4 4-16,0 6-28 16,4-6-8-16,-3-1-4 0,-5 1 40 15,-8-7-24-15,-3-4 16 16,-1 7-20-16,-14-17-8 16,-1 0-84-1,-4 0 40-15,0 0 12 0,-3-7 20 16,3 7 4-16,4 0 0 15,0 4-12-15,4-4 8 16,4 3 28-16,8 4-12 16,-5-3 32-16,13-1-28 15,-1-6 12-15,-7-1-16 16,3-3 0-16,1-3-4 16,-9 0 12-16,1-4-12 15,0 0 4-15,-4 0-4 16,0-3 12-16,3-3-12 15,-3-8-20-15,0 11 4 0,-4 3-4 16,4 4 4-16,4-1-28 16,-8 5 20-16,11 6 48 15,-7 10-12-15,8-3 24 16,3 10-24-16,1-3 8 16,-5 6-16-16,1-6-8 15,-4-4 0-15,0 8 20 16,-5-5-12-16,-3-2 24 15,-3-1-24-15,-1-3 12 16,0 0-12-16,-4-7 56 16,0-7-40-16,4 0-20 15,4 4-8-15,4-4-28 16,0 0 16-16,4 3-12 16,4 4 12-16,-5 0-20 15,1 0 20-15,0 0-12 0,-1 0 12 16,1 4 8-16,-8-4 4 15,4 7 32-15,-4 0-16 16,0-4-24-16,-4 11 4 16,-4-4 28-16,5 0-16 15,-1 4 0-15,-4-10-4 16,0 3-24-16,4-7 12 16,4 0-4-16,4 13 4 15,-4-13 24-15,0 0-8 16,0 0 4-16,8 0-4 15,0-7 20-15,-4 1-16 16,3 6 4-16,-3-4-8 16,-4 4-120-16,0 0 60 0,0-3-412 31</inkml:trace>
          <inkml:trace contextRef="#ctx0" brushRef="#br0" timeOffset="194030.809">14139 5939 664 0,'8'-17'244'0,"-8"17"-188"0,-4-7-16 0,4 4 24 16,-8-4-44-16,-3 7-28 16,-5 0 4-16,-7 0 0 15,-4 10 4-15,-4-3 0 0,7 7 0 16,5 3 24-16,4-3-12 16,7 10 12-16,4 0-12 15,8 10 20-15,8-3-20 16,7 0 32-16,8 0-28 15,8-7 32-15,-8 0-32 0,-4-10-4 16,-11 3-8-16,-8-3 56 16,-12-7-32-16,-11-4 8 15,-9 4-24-15,1-7 28 16,0-7-24-16,4-3-128 16,8-14 60-16,15 3-696 15</inkml:trace>
          <inkml:trace contextRef="#ctx0" brushRef="#br0" timeOffset="194738.228">14286 5901 664 0,'-19'21'244'0,"11"-4"-188"0,0 28-16 0,8-24 40 15,-4 6-52-15,4 7 40 16,4-3-36-16,0-3 16 16,4-11-28-16,0 7 8 0,-1-7-16 0,-3-10 44 15,-4-7-28-15,0 0 12 16,4-3-24-16,-4-7-8 16,0-11-4-16,0-10-104 15,0 0 56-15,0-7-88 16,0-3 76-16,0 17 0 15,4 0 36-15,4 10 4 16,-1 7 8-16,1 0 88 16,4 21-48-16,-1-4 72 15,1 18-64-15,0-4 52 16,-1 7-52-16,1-11 8 16,-4 8-32-16,-1-4 36 15,5-3-28-15,-4-8 32 16,-4-6-32-16,3-7 76 15,-7-3-56-15,8-11-172 16,0-3 68-16,-4-14-140 0,0-3 116 16,3-1-28-16,1 11 64 15,0 3 20-15,0 8 16 16,3 9 116-16,1 11-56 16,-1 7 104-16,5 7-88 15,3 3 52-15,8 7-72 16,0-7 24-16,4 0-40 15,-4-7 44-15,-3-3-40 16,-5-11-192-16,0-3 88 16,-7-3-304-16,0-18 212 0,-5 4-444 15</inkml:trace>
          <inkml:trace contextRef="#ctx0" brushRef="#br0" timeOffset="192157.8321">12606 5888 840 0,'-19'-18'312'0,"23"11"-244"16,11 1-16-16,-7 2 156 0,7-3-124 16,12 4 28-16,8-4-68 15,12-3-20-15,11 3-12 16,4 0 32-16,0 7-20 0,-8 0-136 16,-8 7 60-16</inkml:trace>
          <inkml:trace contextRef="#ctx0" brushRef="#br0" timeOffset="192382.7148">12877 5812 496 0,'4'14'184'0,"-8"6"-140"0,-8 15-16 0,5-11 100 15,-5 24-76-15,-3 0 16 16,-1 11-44-16,4-11 12 15,1-14-20 1,3 7 20-16,0-16-24 0,8-5 4 0,0-20-8 16,4 0-632-1</inkml:trace>
        </inkml:traceGroup>
        <inkml:traceGroup>
          <inkml:annotationXML>
            <emma:emma xmlns:emma="http://www.w3.org/2003/04/emma" version="1.0">
              <emma:interpretation id="{01096FDF-A8B4-4D1E-A359-BF11C361D0D4}" emma:medium="tactile" emma:mode="ink">
                <msink:context xmlns:msink="http://schemas.microsoft.com/ink/2010/main" type="inkWord" rotatedBoundingBox="17573,18350 18240,18337 18248,18734 17580,18747"/>
              </emma:interpretation>
              <emma:one-of disjunction-type="recognition" id="oneOf24">
                <emma:interpretation id="interp32" emma:lang="" emma:confidence="0">
                  <emma:literal>us</emma:literal>
                </emma:interpretation>
                <emma:interpretation id="interp33" emma:lang="" emma:confidence="0">
                  <emma:literal>use</emma:literal>
                </emma:interpretation>
                <emma:interpretation id="interp34" emma:lang="" emma:confidence="0">
                  <emma:literal>his</emma:literal>
                </emma:interpretation>
                <emma:interpretation id="interp35" emma:lang="" emma:confidence="0">
                  <emma:literal>Use</emma:literal>
                </emma:interpretation>
                <emma:interpretation id="interp36" emma:lang="" emma:confidence="0">
                  <emma:literal>list</emma:literal>
                </emma:interpretation>
              </emma:one-of>
            </emma:emma>
          </inkml:annotationXML>
          <inkml:trace contextRef="#ctx0" brushRef="#br0" timeOffset="195472.6397">14832 5836 540 0,'-8'0'200'0,"4"7"-156"0,0 7-12 15,1-1 88-15,-1 5-72 16,0 13 32-16,0 6-44 16,0 5 4-16,4-8-24 15,12 11 8-15,-5-11-12 0,1-10 20 16,12-3-20-16,-5-11 48 16,-3-10-32-16,3-7-32 15,-3-10 0-15,-5-7-192 16,-3-3 104-16,8-8-144 15,-4 1 132 1,-1 10 36-16,1 0 44 0,-4 13 152 16,0 1-68-16,0 3 80 15,-4 7-80-15,0 7 84 16,0 7-84-16,0 3 8 0,0 4-44 16,0 3 4-16,0 3-16 15,0-6 28-15,8 3-24 16,-5-7 20-16,5-3-20 15,0-4 52-15,4-3-36 16,-5-7-228-16,5-7 108 16,-4-10-192-16,-1 7 164 15,5-8-52 1,0 5 100-16,-5 2 32 0,1 1 20 16,0 3 52-16,0 0-24 15,-5 4 68-15,5-1-44 16,-4-6 56-16,-4 10-56 15,-4 0 20-15,-4 10-36 16,5-6 36-16,-5-1-32 16,-4 8 20-16,1-5-24 0,-1 5 28 15,4 3-32-15,4-4-4 16,-3 7-8-16,7 0 28 16,7 0-16-16,1 1 12 15,4-5-16-15,-1-2 12 16,-3 3-16-16,8-11 24 15,-5 4 0 1,-3-7-20-16,-8 0 4 0,0 0-8 16,0 0 4-16,-4 3-8 15,-8 1 8 1,1-1-8-16,-5-3 8 0,5 0-8 16,-1 0-28-16,0 0 12 15,5-3-4-15,3 3 8 16,-4 0 32-16,8-7-12 15,4 0-92-15,8 4 44 16,-5-4-324 0,1-4 200-16,8-2-276 15</inkml:trace>
          <inkml:trace contextRef="#ctx0" brushRef="#br0" timeOffset="195788.0761">15242 5919 716 0,'4'0'264'0,"-4"0"-204"0,8 0-16 16,-8 0 8-16,8 3-36 15,-5 14 4-15,-3-7-12 16,8 4 20-16,-4-3-16 16,0 2-92-16,0 1 44 0,4-4 0 15,-1-6 24-15,-3 6-24 31,4-3 20-31,0 7 68 0,-1-4-28 16,1-3 116-16,0 10-80 0,-4-3 12 16,4 10-48-16,-1-10 4 0,1 6-16 15,4-6 28-15,3-3-24 16,1-5 12-16,-1-6-16 16,1-6 44-16,-1 6-28 15,-7-7-224-15,-8-4 104 16</inkml:trace>
        </inkml:traceGroup>
        <inkml:traceGroup>
          <inkml:annotationXML>
            <emma:emma xmlns:emma="http://www.w3.org/2003/04/emma" version="1.0">
              <emma:interpretation id="{541BA11F-2559-49B6-BC41-30BF13302826}" emma:medium="tactile" emma:mode="ink">
                <msink:context xmlns:msink="http://schemas.microsoft.com/ink/2010/main" type="inkWord" rotatedBoundingBox="18969,18309 20547,18278 20555,18694 18977,18725"/>
              </emma:interpretation>
              <emma:one-of disjunction-type="recognition" id="oneOf25">
                <emma:interpretation id="interp37" emma:lang="" emma:confidence="1">
                  <emma:literal>Line</emma:literal>
                </emma:interpretation>
                <emma:interpretation id="interp38" emma:lang="" emma:confidence="0">
                  <emma:literal>Lire</emma:literal>
                </emma:interpretation>
                <emma:interpretation id="interp39" emma:lang="" emma:confidence="0">
                  <emma:literal>Lina</emma:literal>
                </emma:interpretation>
                <emma:interpretation id="interp40" emma:lang="" emma:confidence="0">
                  <emma:literal>Lune</emma:literal>
                </emma:interpretation>
                <emma:interpretation id="interp41" emma:lang="" emma:confidence="0">
                  <emma:literal>Lime</emma:literal>
                </emma:interpretation>
              </emma:one-of>
            </emma:emma>
          </inkml:annotationXML>
          <inkml:trace contextRef="#ctx0" brushRef="#br0" timeOffset="196388.2299">16233 5795 436 0,'-4'7'160'0,"8"-4"-124"0,-4 4-8 0,-4 10 96 15,1 0-72-15,-5 14 24 16,0 4-44-16,0 2 24 0,4 5-32 16,1-8 64-16,3 1-48 15,0-11 28-15,3-11-40 0,5-2 44 16,-8-11-40-16,8 0 12 15,4-7-28-15,-1 3-16 16,1-9-4-16,3 9 12 16,1 1-4-16,7-1-20 15,8-3 8-15,11 4-76 16,13 0 48-16,3-1-664 16</inkml:trace>
          <inkml:trace contextRef="#ctx0" brushRef="#br0" timeOffset="196729.0296">16632 5870 736 0,'-15'24'272'0,"11"4"-208"0,8 13-20 0,-1-13 152 16,1 10-116-16,4-1 28 0,4-2-64 15,3-1 44-15,1-3-52 16,-1-14 44-16,1-6-44 0,-5-4 0 15,1-18-472 1,-1-2 236-16,-3-12-476 31</inkml:trace>
          <inkml:trace contextRef="#ctx0" brushRef="#br0" timeOffset="197169.0904">16887 5915 644 0,'0'21'236'0,"8"-8"-180"0,-8 8-20 16,0-7 72-16,-4 3-68 15,0-3 16-15,4 13-32 0,0-20 32 16,0 4-32-16,0-11 20 0,4-11-24 16,4-6-140-16,4-4 64 15,3-3-104-15,1 4 92 16,-1 2 24-16,1 5 28 15,-1 6 128-15,1 10-60 16,-1 4 84-16,8 17-76 16,8 0 100-16,8 0-88 15,7 7-28-15,5-10-28 16,-5-7 28-16,1-7-20 16,-16-7 20-16,0-4-24 15,-4-10 36-15,-4 4-32 0,-8-14-12 16,-11 0-8-16,4-4-136 15,-8 4 72-15,-8 0-20 16,-3 11 48-16,3-1-16 16,-11 10 28-16,19 4 116 15,0 11-52-15,3-1 116 16,13 24-88-16,3-3 32 16,16-3-60-16,19 3 48 15,20-14-56-15,15-3-264 16,0-7 124-16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2:22.2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B58E91-7C89-49B2-8B03-C9098AA8E154}" emma:medium="tactile" emma:mode="ink">
          <msink:context xmlns:msink="http://schemas.microsoft.com/ink/2010/main" type="inkDrawing" rotatedBoundingBox="16389,1853 21731,1714 21818,5040 16476,5180" semanticType="enclosure" shapeName="Other">
            <msink:sourceLink direction="with" ref="{F47DC18F-E1A1-4AF3-90C3-2D906B9EB554}"/>
            <msink:sourceLink direction="with" ref="{85BD64FD-26FC-480E-A94A-6896537BD486}"/>
          </msink:context>
        </emma:interpretation>
      </emma:emma>
    </inkml:annotationXML>
    <inkml:trace contextRef="#ctx0" brushRef="#br0">172 822 144 0,'-11'10'52'0,"11"-10"-40"0,-24 17 0 0,13-10 44 15,7 10-32-15,-12 4 96 16,9 10-68-16,-9 14 48 16,5 3-60-16,-9 14 32 15,12-4-40-15,-3 8 0 16,3-4-20-16,-4 17-16 15,12-7 0-15,-7 14 28 16,-1-3-12-16,4 3-20 0,4-11 0 16,4-6-24-16,4 0 20 0,3 3 68 15,5-3-32-15,-1 14-16 16,5-1-8-16,3-13 16 16,0-3-8-16,4-4 4 15,0-11-4-15,4 1-8 16,-4-4 4-16,4 7 20 15,-4-7-12-15,12 18 12 16,0-11-12-16,19 0-8 16,0 3 0-16,8-10-16 15,0-3 8-15,3-7 48 16,-7-4-24-16,8-6-28 16,0-1 4-16,19 1-8 15,-8-4 4-15,12 3 44 16,-8 1-24-16,16-7 24 15,-16-1-20-15,31-6-8 16,-12 0-4-16,9-7 12 16,-17 3-8-16,21-7-12 15,-9 1 0-15,20-11 12 16,-16 4-4-16,16-15 24 16,-12 1-16-16,23-3-4 15,-7 2-4-15,19-6-24 16,-20 0 12-16,13-3 40 15,-17 3-20-15,9-11-8 16,-16 8-8-16,15-15 48 0,-11 4-24 16,4-13 8-16,-20 6-16 0,5-13 12 15,-20 6-16-15,7-6 16 16,-15 9-16-16,4-16 16 16,-7 10-16-16,-9-24 40 15,-11 7-24-15,4-18-32 16,-19 11 4-16,11-7-28 15,-8 17 20-15,0-20 4 16,-3 13 8-16,-1-10 24 16,-3 7-12-16,-16-7 4 15,0 20-8-15,-8-3-8 16,-3 14 4-16,-12-10 12 16,0 13-8-16,-16-20 32 15,0 14-24-15,-11-15 4 16,8 15-12-16,-16-4-8 15,7 14 4-15,-10-4-32 16,3 18 16-16,-12-11 12 16,4 11 4-16,-15-11-12 15,0 11 4-15,-20-1 12 16,12 4-4-16,-11 4-12 16,7 3 4-16,-8-4 20 15,24 14-8-15,-16-13-4 16,12 13 0-16,-12 0-24 15,1 0 12-15,-13 4-12 16,12 7 8-16,-7-1 16 16,19 8 0-16,-16-1-4 0,16 4 4 0,-16 3-4 15,8 1 0-15,-15 6-12 16,11-3 8-16,-12-4-4 16,16 11 0-16,-11-8 8 15,23 5 0-15,-16-5 0 16,12 1 0-16,-20-7 8 15,12 3-4-15,-15-6 16 16,15 3-12-16,-12-7 4 16,24 0-4-16,-8-4 4 15,11 1-8-15,1-4 8 16,-1 0-8-16,1-10-12 16,3 6 4-16,-11-2 12 15,8-5-4-15,-8-6 24 16,11 7-16-16,-7-10-12 15,15 6-4-15,-8-3 12 16,12-4-4-16,-4-3-4 16,8 4 4-16,-11-4-16 15,11 10 8-15,-12-6 12 16,12 6-4-16,-12-6-20 16,-4 9 8-16,-11-6 4 15,8 10 4-15,-12-6 0 16,7 3 0-16,-7-7 0 15,12 10 0-15,-12-10 0 16,11 3 0-16,-15-3 16 16,8 10-8-16,-23-3-40 15,11 3 20-15,-19 4 0 0,19 3 12 16,-8 7 0-16,12 0 0 0,-27 10 8 16,24 4-4-16,-32 3-4 15,12 1 4-15,-4 6 4 31,19 0-4-31,-11 0-4 0,19 0 4 0,-20-4 20 16,17 1-12-16,-17 0-12 16,17 3-4-16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1:59.7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7DC18F-E1A1-4AF3-90C3-2D906B9EB554}" emma:medium="tactile" emma:mode="ink">
          <msink:context xmlns:msink="http://schemas.microsoft.com/ink/2010/main" type="writingRegion" rotatedBoundingBox="18411,2646 18367,4748 16622,4712 16666,2610">
            <msink:destinationLink direction="with" ref="{BAB58E91-7C89-49B2-8B03-C9098AA8E154}"/>
          </msink:context>
        </emma:interpretation>
      </emma:emma>
    </inkml:annotationXML>
    <inkml:traceGroup>
      <inkml:annotationXML>
        <emma:emma xmlns:emma="http://www.w3.org/2003/04/emma" version="1.0">
          <emma:interpretation id="{AAB2FB72-AE4C-4ACC-892E-18090405EB6D}" emma:medium="tactile" emma:mode="ink">
            <msink:context xmlns:msink="http://schemas.microsoft.com/ink/2010/main" type="paragraph" rotatedBoundingBox="18411,2646 18367,4748 16622,4712 16666,2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D7C27-BB62-46E9-AF8E-EECE88AE8741}" emma:medium="tactile" emma:mode="ink">
              <msink:context xmlns:msink="http://schemas.microsoft.com/ink/2010/main" type="line" rotatedBoundingBox="18411,2646 18367,4748 16622,4712 16666,2610"/>
            </emma:interpretation>
          </emma:emma>
        </inkml:annotationXML>
        <inkml:traceGroup>
          <inkml:annotationXML>
            <emma:emma xmlns:emma="http://www.w3.org/2003/04/emma" version="1.0">
              <emma:interpretation id="{C91C0622-F6F0-4AD1-AAC7-D9C19542925A}" emma:medium="tactile" emma:mode="ink">
                <msink:context xmlns:msink="http://schemas.microsoft.com/ink/2010/main" type="inkWord" rotatedBoundingBox="18411,2646 18367,4748 16622,4712 16666,26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12934 2040 404 0,'8'-13'148'0,"-8"9"-112"0,7-3-12 16,-3 1 120-1,4 6-84-15,0-7 108 16,3 3-96-16,-3-3-12 16,-4 4-36-16,-4-1 28 15,8 4-28-15,-8 4-4 16,7 3-12-16,5 20-8 0,0 4 4 0,3 24-16 16,5 0 8-1,7 7 28-15,-8-7-12 0,4-6 12 16,4-5-12-16,-3-13 64 15,-1-7-44-15,0-10 68 16,0 0-60-16,0-21 44 16,5 0-48-16,3-27 32 15,3-1-36-15,9-20 16 16,0 4-28-16,3-8-8 16,-3 14-8-16,3 4-4 15,-11 10 0-15,-12 4-36 16,4 9 20-16,-11 1 4 15,-5 7 12-15,-11 0 0 16,8 6 0-16,-16 4-116 16,8 4 64-16,0-1-368 15,0 4 236-15</inkml:trace>
          <inkml:trace contextRef="#ctx0" brushRef="#br0" timeOffset="570.3831">13011 2767 600 0,'0'-14'224'0,"0"14"-176"16,12-17-12-16,-4 6 36 15,-1 8-48-15,1-11 52 16,15 7-44-16,1-7 36 16,-1 4-36-16,-4 0-20 15,1 3-4-15,-5 3-20 16,4 8 8-16,-7-1 4 15,4 8 0-15,-9 2 44 16,1 8-24-16,-4 0 24 16,4-1-24-16,-1-2 52 15,1-5-40-15,4 1 12 16,3-4-28-16,1-13 8 0,3 3-12 0,8-10 28 16,4-1-24-16,4-6-68 15,0 3 28-15,3-3-300 16,1 7 180-16</inkml:trace>
          <inkml:trace contextRef="#ctx0" brushRef="#br0" timeOffset="1741.7545">12605 3087 404 0,'-4'-4'148'0,"4"4"-112"0,0-7-12 0,-4 0 108 16,4 7-76-16,0 0 40 15,4 0-56-15,-4-7 28 16,0 14-36-16,0-14 16 16,4 7-28-16,-4-3 28 15,8 3-32-15,-1-3 76 16,1 3-56-16,0-4 40 16,0 1-44-16,7-4 24 15,4 3-28-15,12-2 28 16,8-1-32-16,35-7 56 15,-1 7-44-15,28-7 12 16,-4 4-32-16,30-4 0 16,-7 4-8-16,16-7-8 15,-16 3 4-15,8 0 28 16,-24 4-16-16,5-1 4 16,-20 5-12-16,-12-5 4 15,-11 11-8-15,-8-7-4 16,-23 7 4-16,-4-3 12 0,-12 3-8 0,-3-4-108 15,-5 4 52-15,-11-3-260 16,8 6 168-16,-16 1-472 16,8-1 340-16</inkml:trace>
          <inkml:trace contextRef="#ctx0" brushRef="#br0" timeOffset="2701.8681">13155 3217 572 0,'-8'-7'208'0,"8"7"-160"0,-4-6-12 0,0 2 120 16,8 8-92-16,0-8 60 16,7 4-68-16,5-3 0 15,7 3-32-15,4-4 4 16,0 1-16-16,8-4 12 16,4 3-16-16,3 1 4 15,-3 3-4-15,-4-3 12 16,0 3-12-16,-12-7 4 15,-4 10-4-15,-15-3 12 16,0 0-12-16,-15 0 4 16,-1 4-4-16,-11 2-172 15,7-2 88-15,-7-1-128 16,8 4 116-16,-5 0-8 16,5 0 56-16,-5 0 0 15,9 3 24-15,-5 1 0 16,5-1 8-16,-5 7 32 15,8 4-12-15,-3 3 48 16,3 0-32-16,0 14 28 16,4 0-28-16,-3-1-8 15,7-6-12-15,-4 0-16 16,4 0 4-16,-8-7 12 16,16 1-4-16,-8-5-4 15,0 1 4-15,-12-4-68 0,8 0 36 16,-7-3-16-1,-1 3 28-15,-3-10 8 0,7 3 8 0,-11-6 8 16,11 3-4-16,-8-7 60 16,9 0-36-16,-9 0 40 15,16 0-36-15,-12-4 60 16,12 4-52-16,-7-3 44 16,3 6-48-16,-4-6 8 15,8 3-28-15,0 0 64 16,4 7-48-16,4-4 60 15,11 1-56-15,8-8 28 16,0 4-36-16,8-3 16 16,-4-1-24-16,8-3 0 15,-12 4-12-15,4 3 20 16,-4 0-16-16,-8-7 4 16,-3 14-8-16,-5-7-96 15,-3 0 52-15,-8 0-228 16,0 0 148-16,0 0-404 15,0 7 288-15</inkml:trace>
          <inkml:trace contextRef="#ctx0" brushRef="#br0" timeOffset="3092.2994">13139 4091 560 0,'-4'-3'208'0,"4"3"-164"0,4-10-8 0,4-1 68 15,0 4-64-15,3-10-16 16,5 3-16-16,-5-10-8 16,9 7 0-16,-5-4 8 15,-3 8-4-15,-1-1-12 16,5 10 4-16,-12 4 56 15,11 7-28-15,-11 7 52 16,4 3-44-16,0 4 56 16,3 0-52-16,-3-1 44 15,4 1-44-15,-5-7 52 16,13-4-52-16,-5-7 28 16,-3 1-36-16,7-11 8 15,0 4-20-15,5-15 0 16,-1 5-8-16,4-11-24 15,4 6 8-15,-4-9-332 16,0 13 188-16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2:58.3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4FA198-F9D7-4A15-B576-3EAD45523AF2}" emma:medium="tactile" emma:mode="ink">
          <msink:context xmlns:msink="http://schemas.microsoft.com/ink/2010/main" type="inkDrawing" rotatedBoundingBox="2069,3685 2885,188 3807,403 2991,3900" semanticType="verticalRange" shapeName="Other">
            <msink:sourceLink direction="with" ref="{F306949E-F660-430F-83E5-C5ECB79A1237}"/>
            <msink:sourceLink direction="with" ref="{DD90F509-10CE-4C74-8813-7C93D0EEB687}"/>
            <msink:sourceLink direction="with" ref="{A9A5BDA0-1731-4EA4-8262-CD36D5C240A9}"/>
            <msink:sourceLink direction="with" ref="{64441CD3-09BE-4AA1-A8D8-88F5A003DE3B}"/>
          </msink:context>
        </emma:interpretation>
      </emma:emma>
    </inkml:annotationXML>
    <inkml:trace contextRef="#ctx0" brushRef="#br0">1192 261 280 0,'4'-82'104'0,"-4"82"-84"0,3-35 0 0,-3 22 56 16,4 2-44-16,-4-13 92 15,0 7-68-15,-11-7 104 16,-1 3-88-16,-15 4-4 16,-4 7-40-16,-15 6-36 15,7 11 4-15,-27 0 16 16,8 10-4-16,-19-6 4 15,22 2-4-15,-7 1-24 16,16 3 8-16,-12-3-4 16,11 3 4-16,-7 7 8 15,8 4 0-15,-12 27 0 0,3 24 0 16,13 7 68 0,3 11-36-16,4 57 104 15,16 8-80-15,0 79-16 16,11-10-24-16,-4 27 40 15,5-31-32-15,-17 10 0 0,9-37-16 0,-12-11-8 16,11-38 4-16,-11-10 4 16,4-27-4-16,0 6-20 15,11-13 8-15,4 0 4 16,16-14 4-16,11-14 0 16,9-14 0-16,22-13 32 15,0-14-16-15,16-14 48 16,0-4-36-16,0-9-68 15,-4-4 20-15,3-11-204 16,-3 4 124-16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00.8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0B82BA-9BC2-45E1-98EE-FC3745F4CE7B}" emma:medium="tactile" emma:mode="ink">
          <msink:context xmlns:msink="http://schemas.microsoft.com/ink/2010/main" type="inkDrawing" rotatedBoundingBox="1827,8973 2519,5089 3062,5186 2371,9070" semanticType="verticalRange" shapeName="Other">
            <msink:sourceLink direction="with" ref="{9765C0D1-F226-4F45-91B2-020379730BAF}"/>
            <msink:sourceLink direction="with" ref="{23E6C169-BCEE-45AC-8F18-FA0A897018D4}"/>
            <msink:sourceLink direction="with" ref="{B8FC7B3E-C06D-4FD4-A393-616DB1C9DC4C}"/>
            <msink:sourceLink direction="with" ref="{F306949E-F660-430F-83E5-C5ECB79A1237}"/>
            <msink:sourceLink direction="with" ref="{DE3220C6-432D-497E-B76D-F6FFF5F9EC85}"/>
            <msink:destinationLink direction="with" ref="{D0A6C0F2-13D8-4B2B-8856-C8E517949E46}"/>
          </msink:context>
        </emma:interpretation>
      </emma:emma>
    </inkml:annotationXML>
    <inkml:trace contextRef="#ctx0" brushRef="#br0">563 202 208 0,'93'-52'76'0,"-93"52"-60"0,85-44-4 15,-50 19 116 1,-4 15-72-16,-4-11 60 16,0 8-72-16,0-4 40 15,-7 10-48-15,-20-7 24 16,7 10-32-16,-26 8-28 0,-4 3 0 0,-20 10 16 16,-3 4-8-16,-28 3-20 15,16 7 4-15,-11-4 12 16,18 4 0-16,-3 0-4 15,15 0 4-15,1 0-24 16,3 3 12-16,-4 15-48 16,12 6 28-16,0 48 68 15,11 10-20-15,-7 84 4 16,8-5-16-16,-12 80 36 16,-1-10-20-16,1 37 32 15,16-37-32-15,-5 9-4 16,5-47-12-16,-1-21-16 15,4-45 4-15,-7-6 28 16,7-32-12-16,-7 1 48 16,3-18-32-16,0-10-4 15,9-14-16-15,-5-17 20 16,4-11-16-16,4-13 76 16,4-14-52-16,11 0 68 15,8-6-64-15,12-5-24 16,4 1-16-16,15-3-160 15,4 2 88-15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24.9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64B0CD-7B4E-4D3C-AE9E-552FE2F442D2}" emma:medium="tactile" emma:mode="ink">
          <msink:context xmlns:msink="http://schemas.microsoft.com/ink/2010/main" type="inkDrawing" rotatedBoundingBox="11476,8328 15000,6706 15562,7926 12037,9547" semanticType="callout" shapeName="Other">
            <msink:sourceLink direction="with" ref="{AD0AC7C0-266D-4BE6-A15D-951664F9193C}"/>
            <msink:sourceLink direction="with" ref="{22E3ADF5-57C4-4179-BB21-F10C27DB99DA}"/>
            <msink:sourceLink direction="with" ref="{1A83184C-7568-428D-9848-777C7D869B4B}"/>
          </msink:context>
        </emma:interpretation>
      </emma:emma>
    </inkml:annotationXML>
    <inkml:trace contextRef="#ctx0" brushRef="#br0">21 1363 464 0,'-20'-14'176'0,"20"18"-140"16,-7 3-8-16,7-4 120 16,7 7-88-16,-7 11 80 15,12 6-80-15,-4 25 12 16,3 3-40-16,5 17 4 15,3 1-20-15,1-11-8 16,7-7-4-16,-8-11 4 16,0-9-4-16,5-11 60 15,-5-10-36-15,8-14 68 16,4-4-56-16,0-27-16 16,4-3-16-16,-4-35 16 15,8 0-12-15,-5-37-84 0,-7 13 40 16,4-35-124-16,-3 15 92 15,-9-18 16-15,0 24 32 0,-3-13-4 16,3 24 12 0,0-8 12-16,1 22 0 0,-1 3-12 15,1 10 4-15,-5 17-4 16,-3 18 0-16,3-4 0 16,-3 10 0-16,-5-3 8 31,-3 14 0-31,4-3 8 0,4 9-4 0,-12-3-4 15,0 4 4-15,7 3-24 16,5 0 12-16,-8 0 4 16,0 1 4-16,-4 6 0 15,8 0 0-15,-8-7-28 16,0 14 16-16,0-14 68 16,11 7-32-16,-3 0 28 15,3 0-32-15,-3 0 0 16,12-4-12-16,-5-3 12 15,-3 7-12-15,7 0-4 16,0 0 0-16,1-7 28 16,3 7-16-16,0-3-4 15,4 3-8-15,12-3 28 16,-4 3-16-16,4 0-4 16,-1 0-8-16,9-7 4 0,-1 10-4 15,28 1 40-15,3-4-20 16,28-7-12-16,3 7-8 0,31-4 20 31,-3 1-12-31,30-4-20 0,-11 4 0 0,23-1 48 16,-19 4-20-16,-4-10-20 15,-20 6 0-15,-3-6 8 16,-24 3-4-16,-7-3 8 16,-16 6-8-16,-11-6 16 15,-16 7-12-15,-16-8 16 16,-7 4-16-16,-8-3 48 15,-7 7-28-15,-5-8 20 16,-3 8-28-16,-4-7 0 16,-1 6-12-16,-3-6-384 15,0 6 204-15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4:32.8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0B0AFD-498D-47C9-BFF0-C10F155EEF69}" emma:medium="tactile" emma:mode="ink">
          <msink:context xmlns:msink="http://schemas.microsoft.com/ink/2010/main" type="inkDrawing" rotatedBoundingBox="2823,10103 6650,9990 6658,10252 2831,10364" shapeName="Other"/>
        </emma:interpretation>
      </emma:emma>
    </inkml:annotationXML>
    <inkml:trace contextRef="#ctx0" brushRef="#br0">-2 54 436 0,'0'-7'160'0,"0"7"-124"0,0-3-8 16,0 0 88-1,0 6-68-15,0 4 52 16,12 3-60-16,-8 7 8 16,0 8-32-16,3-1 0 15,5 0-8-15,-4 0-8 16,3 0 4-16,-3-3 4 16,0-1-4-16,3-6 16 15,-3 0-12-15,-8-11 40 16,4-3-24-16,-4-7-4 0,0 4-12 15,0-7-76-15,8-1 36 0,-12-3-56 16,4 4 48 0,-8-4 4-16,8 7 20 0,0 1 12 15,-8-1 4 1,1-4 8-16,3 11-4 0,-4-10 8 16,0 7-8-16,-3-1 68 46,11 4-40-46,-8-3 48 0,8-1-44 0,-4 1 24 0,4 3-32 0,0-4-8 16,4 4-12-16,4-3 12 16,3 3-12-16,9-3 32 15,-5 3-24-15,16 0 12 16,-4-7-16-16,16 0 36 16,-1 3-24-16,24-3-40 15,4 7 8-15,19 0 20 16,12 4-8-16,19-8 0 15,-4 4 0-15,23 0 12 16,-7 0-8-16,26 0-12 16,1-6 0-16,19 6 20 15,-15 0-8-15,26-7-4 16,-22 0 0-16,30-10-4 16,-22 6 0-16,3-3 0 15,-27 8 0-15,3-5 0 16,-22 4 0-16,0-6-100 0,-24 9 56 15,-11 1-8-15,-16 3 32 0,-15-4 12 16,-16 8 8-16,-7-4 0 16,-12 3 0-16,-12-3 16 15,-3 4-8-15,-9-4-4 16,-3 0 0-16,-8 0-32 16,4 3 16-16,-7 1 24 15,7-1-8-15,-4-3-24 16,4 3 8-16,0-3-12 15,8 7 12-15,-1-3 36 16,1 3-16-16,0-1-28 16,-1 1 12-16,1-3 28 15,0 3-12-15,-4 0-28 16,0-1 12-16,-4 1 0 16,4 0 8-16,-1 0 0 15,5 3 0-15,0-3 0 16,4 0 0-16,-5-3 0 15,5 3 0-15,-8-4 8 16,0 0-4-16,-4-3 16 16,0 0-12-16,-4 0 16 15,4 4-16-15,-4-4-12 16,4 0 0-16,-4 0 4 16,4 0 0-16,-4 0 8 15,0 0-4-15,-3 0-12 0,-1 0 4 0,-8-4 4 16,1 4 0-1,-16-3 8-15,8 3-4 0,-28-3-12 16,9 3 4-16,-28 0 20 16,12 3-8-16,-19-3-28 15,7 3 8-15,-23 1 24 16,12-1-8-16,-24 1 0 16,8 3 0-16,-7-1 4 15,15 1-4-15,-23-3-4 16,19 3 4-16,-23 0-16 15,19-1 8-15,-16 1 4 16,21 4 0-16,-25-8 16 16,17 1-8-16,-16 2 16 15,23 1-16-15,-8-7-28 16,20 7 8-16,-16-7-4 16,16 0 8-16,-20 0 16 15,20 7-4-15,-4-3-12 16,15-1 4-16,-4 0 4 15,16-3 0-15,-7 0 0 16,14 4 0-16,-11-1 8 16,12-3-4-16,-12 0 16 15,16 4-12-15,-9-1-4 16,9 4 0-16,7-7 12 16,12 7-8-16,-4-7 24 15,16 3-20-15,-5-3-20 16,9-3 0-16,3 3 32 15,-4 0-16-15,5 0-8 0,7 3-4 16,-16 1 4-16,12-1 0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47.0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D8C6B9-87A7-4705-B714-D09A8492C8E9}" emma:medium="tactile" emma:mode="ink">
          <msink:context xmlns:msink="http://schemas.microsoft.com/ink/2010/main" type="writingRegion" rotatedBoundingBox="19331,7869 20062,7869 20062,8434 19331,8434"/>
        </emma:interpretation>
      </emma:emma>
    </inkml:annotationXML>
    <inkml:traceGroup>
      <inkml:annotationXML>
        <emma:emma xmlns:emma="http://www.w3.org/2003/04/emma" version="1.0">
          <emma:interpretation id="{5896CEAC-9A38-4EBB-9052-CBF085658AED}" emma:medium="tactile" emma:mode="ink">
            <msink:context xmlns:msink="http://schemas.microsoft.com/ink/2010/main" type="paragraph" rotatedBoundingBox="19331,7869 20062,7869 20062,8434 19331,8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6DF37-E49D-44F7-8747-E4A2B3423F7D}" emma:medium="tactile" emma:mode="ink">
              <msink:context xmlns:msink="http://schemas.microsoft.com/ink/2010/main" type="line" rotatedBoundingBox="19331,7869 20062,7869 20062,8434 19331,8434"/>
            </emma:interpretation>
          </emma:emma>
        </inkml:annotationXML>
        <inkml:traceGroup>
          <inkml:annotationXML>
            <emma:emma xmlns:emma="http://www.w3.org/2003/04/emma" version="1.0">
              <emma:interpretation id="{B63B4A3E-91FF-4B36-9D37-1A8BC8D61FC9}" emma:medium="tactile" emma:mode="ink">
                <msink:context xmlns:msink="http://schemas.microsoft.com/ink/2010/main" type="inkWord" rotatedBoundingBox="19331,7869 20062,7869 20062,8434 19331,8434"/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?</emma:literal>
                </emma:interpretation>
                <emma:interpretation id="interp4" emma:lang="" emma:confidence="0">
                  <emma:literal>'Z</emma:literal>
                </emma:interpretation>
              </emma:one-of>
            </emma:emma>
          </inkml:annotationXML>
          <inkml:trace contextRef="#ctx0" brushRef="#br0">15593 7525 676 0,'8'-6'248'0,"-8"6"-192"0,4-7-16 15,4 7 84 1,3 0-76-16,-3-7 52 16,11 7-60-16,1-4-20 15,-5 4-12-15,16 0 16 0,-4 4-12 16,0-4 24-16,4 7-24 0,4 0 68 15,4-1-48-15</inkml:trace>
          <inkml:trace contextRef="#ctx0" brushRef="#br0" timeOffset="-248.1709">15284 7312 436 0,'0'-7'160'0,"4"4"-124"0,-4-1-8 0,0 1 140 31,0 3-96-31,0-4 76 0,7 4-84 16,-7-3 44-16,0 3-64 0,0-3 32 15,0-1-44-15,8-3-20 16,4 7-4-16,-5-3 16 16,13 3-12-16,-9-4 12 15,13 4-12-15,-5-3-16 16,8 6 0-16,4-3 12 16,4 0-4-1,4-3-4-15,-1 3 4 0,20-4-4 16,-3-2 0-16,3 2 8 15,-4 4-4-15,0-7-12 16,-11 7 4-16,-1-7 12 16,-11 14-4-16,-12-7 8 15,1 0-8-15,-12 0 8 16,-1 0-8-16,-7 0 16 16,0 7-12-16,-7 0-12 15,7 3 0-15,-8 4 12 16,4 3-4-16,-15-3 8 15,3 3-8-15,-23 11 32 16,12 3-20-16,-11 7 4 16,-1 3-12-16,-8-3-16 15,13 0 4-15,-5-7 4 16,12 0 0-16,-4 0 16 0,4-4-8 16,0-6-20-1,7-1 4-15,1-2 12 0,3-5 0 0,13-2-28 16,-5-1 12-16,8-3 4 15,11 0 8-15,-3-4 8 16,0 4-4-16,11-3-12 16,-7-1 4-16,11 0-16 15,-4 1 12-15,5-1 12 16,11 1 0-16,-4-4 52 16,11 0-32-16,-3 0 16 15,-8 0-24-15,4-4 0 16,-8 4-8-16,-8-7-236 15,-7 7 124-15,-5-6-292 16,-3-1 224-16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47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CFEC54-74A1-40A5-992E-AD7CE0BF8AA4}" emma:medium="tactile" emma:mode="ink">
          <msink:context xmlns:msink="http://schemas.microsoft.com/ink/2010/main" type="inkDrawing" rotatedBoundingBox="18484,8687 21350,8569 21352,8631 18487,8749" semanticType="underline" shapeName="Other">
            <msink:destinationLink direction="with" ref="{40E0203C-AAC8-43E8-A9C0-8138E722C03F}"/>
          </msink:context>
        </emma:interpretation>
      </emma:emma>
    </inkml:annotationXML>
    <inkml:trace contextRef="#ctx0" brushRef="#br0">14444 8107 488 0,'-4'-3'180'0,"4"3"-140"0,0-4-12 0,0 1 92 16,0 6-72-16,0-6 0 15,4 3-32-15,-4-4 40 16,0 8-28-16,7-8 40 16,-7 4-40-16,8-3 40 15,-8 3-40-15,8-4 12 16,-4 8-24-16,4-4 8 16,-1 0-12-16,5 0 0 15,7 0-4-15,1-4 4 16,-1 4-8-16,24-3 16 15,-5-1-12-15,20-2 16 16,8 6-16-16,8-7 4 16,-1 3-4-16,39-3-16 15,1 0 4-15,38 1 20 16,0 2-8-16,34 1-4 16,-22 3 0-16,42-4 28 15,-27 8-16-15,20-11 40 16,-28 3-32-16,-3-2-40 15,-28 6 8-15,-15-11 20 16,-20 11-8-16,-26-7 20 16,-20 0-16-16,-20-3 60 15,-7 7-40-15,-11-8-4 16,-9 8-12-16,-11-7-80 16,-3 6 36-16,-13-6-288 15,4 6 180-15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4:05.4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D29329-9714-4832-A58B-9FB44CFD2AA8}" emma:medium="tactile" emma:mode="ink">
          <msink:context xmlns:msink="http://schemas.microsoft.com/ink/2010/main" type="inkDrawing" rotatedBoundingBox="10925,10768 17252,8529 17998,10636 11671,12875" semanticType="callout" shapeName="Other">
            <msink:sourceLink direction="to" ref="{C8E2FE86-37FE-4A4C-82A8-69E6378E6D00}"/>
            <msink:sourceLink direction="from" ref="{3DAF80F4-AF2E-440F-8E7C-800851BD034D}"/>
          </msink:context>
        </emma:interpretation>
      </emma:emma>
    </inkml:annotationXML>
    <inkml:trace contextRef="#ctx0" brushRef="#br0">-3 1723 196 0,'0'-14'72'0,"0"14"-56"0,0 3-4 15,0-3-4 1,0 0-8-16,0 4 8 16,0 3-4-16,0 0 200 15,0 3-112-15,0 21 88 16,0 3-108-16,0 39 24 16,7 6-56-16,9 14 4 15,-4-4-28-15,7 1 8 16,8-11-12-16,-8 0 80 15,8-10-48-15,-7-11 40 0,-1-10-48 16,8-10 24-16,-7-7-32 16,7-10 28-16,-8-11-32 15,0-3 4 17,1-7-16-32,-1-17 12 0,0 3-16 15,-3-24 16-15,11 0-16 0,-15-24 16 0,7 14-16 16,0-48-4-16,1 3 0 0,-13-55-92 15,13 14 48-15,-12-35-12 16,3 21 32-16,-3-13-12 16,4 30 16-16,7-17 0 15,8 27 8-15,-8-2-12 16,8 23 12-16,8 0 4 16,0 24 4-16,4-10 0 15,-12 17 0-15,8-13-12 16,-4 16 8-16,-4-6 12 15,0 17-4-15,0 0-12 16,-8 17 4-16,-7 4-16 16,4 13 12-16,-13 1 4 15,5 9 4-15,-8 1-28 16,0 3 16-16,0 0-12 16,0 7 12-16,0-3-8 15,0 6 8-15,0-6 16 16,12 3 0-16,-5-4-12 15,1 4 4-15,0-3 4 16,-4 6 0-16,4-3 8 0,-8 4-4 0,11-1-36 16,-3 1 16-16,7-1 32 15,-3 0-8-15,0-3 28 16,7 0-24-16,-4 0 12 16,13 0-12-16,3-3 12 15,7 3-16-15,9-3 24 16,3 6-20-16,8-3 4 15,0 0-8-15,8 0 12 16,-8 0-12-16,23-3-4 16,-3-1 0-16,26 1 4 15,-3 3-4-15,23-11-20 16,-16 8 8-16,32-4 20 16,-13 4-4-16,28-4-20 15,-15 7 4-15,26-7 12 16,-23 0 0-16,35 0 8 15,-19 7-8-15,31-7-12 16,-16 7 4-16,31-3 48 16,-27 3-24-16,31 3 8 15,-19 1-16-15,15-1 0 16,-39 1-4-16,20-4 4 16,-31 3-8-16,-4-3 8 15,-12 3-8-15,-3-3-12 16,-24 0 4-16,8-3 4 0,-15 3 0 0,-5-7 52 15,-18 7-28 1,-13-3 8-16,-7 3-20 16,-15-4 56-16,-12 1-40 0,-16-1-232 15,-4 4 112-15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4:08.9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AA3A36-1235-4B62-8A99-A5ADFA5DBB8A}" emma:medium="tactile" emma:mode="ink">
          <msink:context xmlns:msink="http://schemas.microsoft.com/ink/2010/main" type="inkDrawing" rotatedBoundingBox="12365,11430 17147,11334 17148,11389 12367,11486" semanticType="underline" shapeName="Other">
            <msink:sourceLink direction="with" ref="{1E8D5F46-15C4-4A16-A2E9-8E5198A383F2}"/>
          </msink:context>
        </emma:interpretation>
      </emma:emma>
    </inkml:annotationXML>
    <inkml:trace contextRef="#ctx0" brushRef="#br0">-1 152 520 0,'7'-10'192'0,"-7"10"-152"0,4-7-8 0,-4 3 88 16,0 4-72-16,0-7 112 15,8 4-88-15,-8-4 16 16,0 7-52-16,8-7 4 16,-4 7-24-16,3-3-8 15,9 3-4-15,-5-4 4 16,1 8-4-16,7-4 16 16,-3 0-12-16,3 0 32 15,8 3-24-15,4-3-4 16,8 4-8-16,27-4 28 15,-4-4-16-15,15 4-32 16,8 4 8-16,28-4 8 16,-1 0 4-16,47-7-4 15,-20 3 4-15,51-3-4 16,-24 7 0-16,51-6 8 0,-20 6-4 16,51 0 8-16,-27-7-8 0,38 0 24 31,-31 3-16-31,40-3 12 0,-36 4-12 0,16 0 0 15,-36 3-4 1,-6-4-8-16,-40 4 4 0,-11-7 20 16,-27 4-12-16,-16-4 40 15,-31 7-28-15,-15-7 20 16,-20 0-24-16,-11 0-8 16,-8 4-8-16,-7-4-148 15,-9 7 80-15,-11-4-272 16,-3 8 188-16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0:45.3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BBEEF8-45F0-42A5-BA20-2F7EEAAF777D}" emma:medium="tactile" emma:mode="ink">
          <msink:context xmlns:msink="http://schemas.microsoft.com/ink/2010/main" type="writingRegion" rotatedBoundingBox="2162,706 22367,52 22956,18244 2750,18897"/>
        </emma:interpretation>
      </emma:emma>
    </inkml:annotationXML>
    <inkml:traceGroup>
      <inkml:annotationXML>
        <emma:emma xmlns:emma="http://www.w3.org/2003/04/emma" version="1.0">
          <emma:interpretation id="{3C5A672F-D6A9-4060-B786-9CF24333917E}" emma:medium="tactile" emma:mode="ink">
            <msink:context xmlns:msink="http://schemas.microsoft.com/ink/2010/main" type="paragraph" rotatedBoundingBox="3603,699 14297,-159 14438,1587 3743,2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90F509-10CE-4C74-8813-7C93D0EEB687}" emma:medium="tactile" emma:mode="ink">
              <msink:context xmlns:msink="http://schemas.microsoft.com/ink/2010/main" type="line" rotatedBoundingBox="3603,699 14297,-159 14438,1587 3743,2445">
                <msink:destinationLink direction="with" ref="{0C4FA198-F9D7-4A15-B576-3EAD45523A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3F3FF6D-ED61-4392-AC8A-3BDBFD05CE93}" emma:medium="tactile" emma:mode="ink">
                <msink:context xmlns:msink="http://schemas.microsoft.com/ink/2010/main" type="inkWord" rotatedBoundingBox="3603,699 6458,470 6593,2151 3738,23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210 719 508 0,'23'-34'188'0,"-19"17"-148"15,0-11-8-15,-1 11 96 16,5 6-76-16,-4-16 112 16,4 6-92-16,-8-10 32 15,4 7-60-15,-8-10 12 16,0 10-36-16,-8-7 0 16,1 10-12-16,-13-10-16 15,5 14 4-15,-12 3-40 16,4 7 24-16,-16 11 8 0,5 13 8 15,11 14 12-15,7 0-4 0,13 14-4 16,7-1 4 0,15-2 20-16,8-8-12 0,8-17 48 15,0-6-32-15,12-25 20 16,-5-3-28-16,9-18-16 16,-5 4-8-16,1-20 4 15,-4 13 0-15,-12-17-20 16,-8-4 12-16,-11-10 12 15,-4 4 0-15,-8 3-20 16,0 14 8-16,-4 10 64 16,4 14-28-16,-3 24-36 15,3 3 0-15,0 32-8 16,4 10 8-16,-4 17 52 16,8-7-24-16,-8 17 16 15,4-14-20-15,-4 11 8 16,0-3-12-16,-3-5 36 15,3-5-24-15,-8-8-128 16,4-7 56-16,-11-13-272 16,11-8 176-16</inkml:trace>
          <inkml:trace contextRef="#ctx0" brushRef="#br0" timeOffset="1502.1399">345 1304 696 0,'16'-7'256'0,"-16"7"-196"0,11 4-20 0,5-1 68 16,-1 4-68-16,4 3 28 15,-3 8-40-15,15-1 8 16,-4 3-20-16,0-2-8 15,0 2-4-15,-7-3 12 16,-5 4-8-16,-19-7 24 16,0 3-20-16,-19 0-40 15,0 0 16-15,-12 4 12 16,8 0 0-16,-4-1-44 16,12 4 28-16,3-3-16 15,8 0 20-15,12-4 36 16,8-3-16-16,15-7 36 15,0-4-28-15,16-10 20 16,-5 4-20-16,1-11-212 16,-4 4 108-16</inkml:trace>
          <inkml:trace contextRef="#ctx0" brushRef="#br0" timeOffset="1173.6721">194 1356 540 0,'-8'3'200'0,"8"-3"-156"0,-27-3-12 16,12 3 72-16,3 0-64 16,-27-4 16-16,8 4-32 15,-15 0 12-15,3 7-20 0,-11 3 44 16,12 11-32-16,-1-7 20 16,16 10-28-16,4-10 0 15,11 3-12-15,12-10 28 16,8 7-20-16,23-14 4 15,4 0-12-15,11-7 4 16,1-4-8-16,-1-6 16 16,4 0-12-16,-11-11-48 15,-4 8 24-15,-12-18-24 16,4 0 24-16,-11-10 8 16,-5 7 8-16,-11-8 16 15,4 15-8-15,0 0 76 16,-4 13-48-16,0 11-20 15,0 10-16-15,0 20 8 16,0 11-4-16,-4 24 8 16,8 4-8-16,-8 6 40 15,0-3-20-15,-3 0 4 16,3-10-16-16,-8-4-156 16,4-3 76-16</inkml:trace>
          <inkml:trace contextRef="#ctx0" brushRef="#br0" timeOffset="1670.6342">349 1476 820 0,'4'-3'304'0,"-4"3"-236"0,27-4-20 0,-12-3 36 15,5 14-56-15,11-10 8 16,4 3-24-16</inkml:trace>
          <inkml:trace contextRef="#ctx0" brushRef="#br0" timeOffset="676.605">-360 922 520 0,'-7'-3'192'0,"7"3"-152"0,-4 0-8 0,0 0 168 16,8 0-116-16,-4 0 28 16,8 0-68-1,11 0 0-15,4 3-28 0,39-6 28 16,4 3-28-16,31 0 4 15,-4 0-12-15,23-4 28 16,-4 1-20-16,8-1-4 16,-15 1-8-16,-13 0-68 15,-18 3 36-15,-16-7-4 16,-11 14 16-16,-20-14-4 16,-8 7 8-16</inkml:trace>
          <inkml:trace contextRef="#ctx0" brushRef="#br0" timeOffset="4054.1518">945 423 612 0,'0'-24'228'0,"0"24"-180"0,0-17-12 0,0 10 88 15,0 7-76-15,0-3 52 16,0 3-60-16,0-4-56 16,0 8 8-16,0 6-20 15,8 0 16-15,11 28 16 16,1 7 0-16,7 20-4 15,0 4 4-15,4 3 48 16,4-6-28-16,3-15-20 16,-3-6-4-16,0-7 24 15,0-7-12-15,0-14 32 16,-12-7-28-16,4-13 76 16,0-4-56-16,4-20 40 15,-4 2-44-15,8-33-20 0,-4 6-4 0,15-27 16 16,-11 3-12-16,4 8-4 15,0 16-4-15,-12-3-48 16,0 21 24-16,-8 3 24 16,-7 13 0-16,3 1-36 15,-3 10 20-15,-4 0 28 16,3 7-8-16,-3-3-176 16,11 6 92-16</inkml:trace>
          <inkml:trace contextRef="#ctx0" brushRef="#br0" timeOffset="4399.1755">2261 668 912 0,'-15'13'340'0,"15"-13"-264"0,27 4-24 0,0 3 36 16,-4 0-60-16,12-7 32 15,8 6-32-15</inkml:trace>
          <inkml:trace contextRef="#ctx0" brushRef="#br0" timeOffset="4265.8374">2257 348 976 0,'12'0'360'0,"-12"0"-280"0,23 0-20 15,-3 0-8 1,-1 0-40-16,8 0 68 16,4 6-48-16,0 5-460 15,4-1 228-15</inkml:trace>
        </inkml:traceGroup>
        <inkml:traceGroup>
          <inkml:annotationXML>
            <emma:emma xmlns:emma="http://www.w3.org/2003/04/emma" version="1.0">
              <emma:interpretation id="{E739E453-6D0F-4C32-BD95-508CFE204C92}" emma:medium="tactile" emma:mode="ink">
                <msink:context xmlns:msink="http://schemas.microsoft.com/ink/2010/main" type="inkWord" rotatedBoundingBox="7436,809 9771,621 9856,1682 7521,18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87.5207">3481 554 944 0,'-43'-7'352'0,"43"7"-276"0,-15 0-20 16,11 0 164-1,4 0-132-15,7 0-44 16,9 0-32-16,15 0 40 16,11 0-28-16,5-7-12 15,-4 7-4-15</inkml:trace>
          <inkml:trace contextRef="#ctx0" brushRef="#br0" timeOffset="4940.4514">4123 413 496 0,'0'7'184'0,"0"-7"-140"0,-15 48-16 0,7-7 108 15,8 1-80-15,-8 26 48 16,4 1-60-16,-11 10 4 15,3-3-32-15,-11 3 96 16,4-7-60-16,-8-6 108 16,0-8-88-16,-8-16 104 15,11-11-100-15,-14-21 16 16,11-3-56-16,-8-31 32 16,8 0-40-16,-4-28-368 15,11 4 188-15</inkml:trace>
          <inkml:trace contextRef="#ctx0" brushRef="#br0" timeOffset="5078.2063">4119 127 852 0,'8'-10'316'0,"-8"10"-248"0,4 14-16 16,0-7-28-1,0 0-24-15,7 6-484 16,9 1 264-16</inkml:trace>
          <inkml:trace contextRef="#ctx0" brushRef="#br0" timeOffset="5661.6877">4541 337 600 0,'-19'11'224'0,"19"-11"-176"0,-16 3-12 0,5 0 80 15,11 8-72-15,-16-8-8 16,13 11-24-16,-13-4 60 15,12 11-40-15,-4 10 24 16,1 7-36-16,3 0 8 16,4-1-16-16,8-2 12 15,-1-4-16-15,5 0 32 16,0-4-24-16,7-13 48 16,4-4-36-16,0-3-16 15,1 0-4-15,3-14-52 16,-8 7 24-16,-4-17-36 15,-3 10 32-15,-8-10 0 0,4 3 16 16,-4 7-20 0,7 7 16-16,-3 7 40 0,7 7-16 0,13 3 60 15,6-3-40-15,1 3 20 16,8 0-32-16,3-6 36 16,1-8-32-16,7-6 32 15,-4-8-32-15,-7-6 12 16,-4 0-20-16,-20-17 20 15,-4 6-24-15,-19-17 4 16,1 7-8-16,-13-6-24 16,1 6 8-16,-1 0-164 15,5 10 96-15,11 1-524 16,11 10 332-16</inkml:trace>
          <inkml:trace contextRef="#ctx0" brushRef="#br0" timeOffset="5992.485">5528 172 548 0,'-7'-7'204'0,"7"7"-156"0,7 10-16 16,-7-3 72 0,0 7-64-16,-7 14 8 15,7 3-28-15,-4 17 16 16,0 0-24-16,-8 17 4 15,8-3-8-15,-3 7 28 16,-1-7-20-16,4-3 92 16,0-15-60-16,-3-9 40 0,3-8-52 0,-4-6 32 15,8-4-36-15,0-10 36 16,12-4-40-16,-1-3-32 16,5 0 0-16,7-7 0 15,0 4 4-15,12-7 0 16,0 6 0-16,7-6 8 15,-3 10-4-15,11-3-292 16,-3 3 156-16</inkml:trace>
        </inkml:traceGroup>
        <inkml:traceGroup>
          <inkml:annotationXML>
            <emma:emma xmlns:emma="http://www.w3.org/2003/04/emma" version="1.0">
              <emma:interpretation id="{2B5221CB-0CF3-4AAC-ABAD-E5E7A7741456}" emma:medium="tactile" emma:mode="ink">
                <msink:context xmlns:msink="http://schemas.microsoft.com/ink/2010/main" type="inkWord" rotatedBoundingBox="10473,772 10892,738 10946,1399 10526,14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67.6619">6450 203 684 0,'-20'-17'252'0,"20"17"-192"0,8-21-20 15,-4 14 128 1,4 4-100-16,11-4 36 15,1 4-64-15,7-8 12 16,0 11-32-16,8-7 16 16,-1 14-20-16,5-7 0 0,0 0-8 0,0 0 36 15,-5 11-20-15,1-8-56 16,-12 4 16-16,-7 0-184 16,-4 0 112-16,-20-4-112 15,8 4 116-15,-20-4-60 16,9 1 80-16,-5 3 0 15,5 0 40-15,-1 3 32 16,4 0-4-16,1 11 80 16,3-1-48-16,-4 11 68 15,0 0-64-15,1 11-8 16,7-1-20-16,-12 4 8 16,8-1-12-16,0-2 32 15,0-8-24-15,-11-3-4 16,11 4-8-16,-19-25-40 15,11 4 20-15,-15-4 24 16,12-3-4-16,-5-7-16 16,5 0 4-16,-5 0 4 15,9 7 4-15,-9-7 68 16,16 0-36-16,-3 7 60 16,7 3-56-16,0-3 56 15,7 0-56-15,5 0 56 16,7 6-56-16,9-9 56 15,3 3-56-15,3-4 0 16,5-3-20-16,-4 4 16 16,0-4-20-16,-4 10-4 15,-4-10-4-15,-4 0-4 0,0 3 0 16,-3-3-12-16,3 0 8 0</inkml:trace>
        </inkml:traceGroup>
        <inkml:traceGroup>
          <inkml:annotationXML>
            <emma:emma xmlns:emma="http://www.w3.org/2003/04/emma" version="1.0">
              <emma:interpretation id="{D811546E-89D2-49FA-8C35-76893FEA1DD4}" emma:medium="tactile" emma:mode="ink">
                <msink:context xmlns:msink="http://schemas.microsoft.com/ink/2010/main" type="inkWord" rotatedBoundingBox="12033,1590 12084,1586 12099,1774 12049,1779"/>
              </emma:interpretation>
            </emma:emma>
          </inkml:annotationXML>
          <inkml:trace contextRef="#ctx0" brushRef="#br0" timeOffset="8033.918">8037 953 664 0,'0'14'244'0,"0"7"-188"0,0 20-16 0,-4-17 12 15,-4 0-36-15,-3 7-420 16,-1 7 220-16</inkml:trace>
        </inkml:traceGroup>
        <inkml:traceGroup>
          <inkml:annotationXML>
            <emma:emma xmlns:emma="http://www.w3.org/2003/04/emma" version="1.0">
              <emma:interpretation id="{FD81DA04-9835-4FF1-A6A2-A2718F290C8E}" emma:medium="tactile" emma:mode="ink">
                <msink:context xmlns:msink="http://schemas.microsoft.com/ink/2010/main" type="inkWord" rotatedBoundingBox="13177,455 14339,362 14394,1047 13232,1140"/>
              </emma:interpretation>
            </emma:emma>
          </inkml:annotationXML>
          <inkml:trace contextRef="#ctx0" brushRef="#br0" timeOffset="10750.3178">9485 213 508 0,'0'-13'188'0,"0"13"-148"0,7-11-8 0,-3 4 116 15,0 4-88-15,4-7 52 16,0 3-64-16,-4-4-16 16,3 5-20-16,-11-8 16 15,4 10-16-15,-11-9-20 16,-1 9 0-16,-11-6-4 16,4 10 4-16,-20-4 8 15,8 8 0-15,-8 6 8 16,8-3-4-16,-4 10-12 15,8 7 4-15,0 7 56 16,4 0-28-16,4 4 16 16,11-1-24-16,0 4 28 15,16 0-28-15,4-14 40 16,15 0-32-16,15-17 48 16,5-4-40-16,11-13 12 15,0 0-28-15,0-11 20 16,-8 4-24-16,-11-18-12 15,-4 8-4-15,-12-21-16 16,-8 3 12-16,-7-20 20 16,-4-1-4-16,-8-3-4 0,4 18 0 15,-4-1-24-15,0 18 12 0,1-1-40 16,3 18 28-16,0-4-12 16,7 11 20-16,1 3-8 15,0 4 8-15,-4 3 16 16,0 0 0-16,-4 3 40 15,0 4-20-15,-4 3-12 16,0 4-8-16,-4 10 12 16,4-3-8-16,-7 17 40 15,3 6-24-15,-4 15 4 16,8-11-16-16,-3 14 12 16,7-17-16-16,-4 0 40 15,4-8-24-15,4-2 20 16,3-8-24-16,1-9 44 15,0 6-36-15,-4-7-164 16,3-10 72-16,-3-4-248 16,4-3 172-16</inkml:trace>
          <inkml:trace contextRef="#ctx0" brushRef="#br0" timeOffset="8813.3118">9372-134 560 0,'-11'-17'208'0,"11"17"-164"0,8-11-8 0,-5 11 100 16,9 0-80-16,11 0 24 16,8 0-48-16,8 17 32 15,0 8-36-15,3 16 4 16,-3 7-20-16,-8 7 12 16,0 0-16-16,-12-3 16 15,1-11-16-15,-16 7 40 16,-4-13-24-16,-16-11 4 15,1 3-16-15,-16-16 20 16,0-1-20-16,-8-14 4 16,8 4-8-16,4-17 20 15,11 0-16-15,20-11-40 16,8 4 16-16,15-3-24 16,8 6 20-16,4 4 28 15,-1 7-8-15</inkml:trace>
          <inkml:trace contextRef="#ctx0" brushRef="#br0" timeOffset="11425.7962">10096-52 652 0,'-7'-13'244'0,"7"13"-192"0,-12-7-12 0,4 3 216 16,4 4-148-16,1-7 64 15,6 7-104-15,9-3 4 16,4 3-40-16,7-3 4 15,12-1-20-15,-4 4 8 16,3 0-12-16,-7 0 0 16,1 0-4-16,-9 4-68 15,-4 6 32-15,-11 0-128 16,-4 0 84-16,-11 8-8 16,-1-1 48-16,-19 7-16 15,19 0 28-15,-11 10-24 16,8 1 24-16,-1 6-16 15,5-3 20-15,3 0 36 0,0 0-12 16,8-7 0-16,0-4-4 16,-8-6 20-16,-3 0-12 0,-1-4 32 15,-3-10-28-15,-8-4 12 16,-1 4-16-16,-3-14 0 16,8 7-4-16,-1-7 36 15,13 4-20-15,7-8-24 16,11 11 0-16,13-6 36 15,10 12-24-15,-3-6 16 16,12 11-16 0,-4-11 20-16,-8 3-20 0,3 1 40 15,-6 6-28-15,-9-7-208 16,0 4 100-16,-3 4-480 16,-12 2 316-16</inkml:trace>
        </inkml:traceGroup>
      </inkml:traceGroup>
    </inkml:traceGroup>
    <inkml:traceGroup>
      <inkml:annotationXML>
        <emma:emma xmlns:emma="http://www.w3.org/2003/04/emma" version="1.0">
          <emma:interpretation id="{AC34DD4C-69A8-4A1D-8F49-EB08C4BE3E1E}" emma:medium="tactile" emma:mode="ink">
            <msink:context xmlns:msink="http://schemas.microsoft.com/ink/2010/main" type="paragraph" rotatedBoundingBox="13171,1301 20271,559 20373,1533 13273,227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9A5BDA0-1731-4EA4-8262-CD36D5C240A9}" emma:medium="tactile" emma:mode="ink">
              <msink:context xmlns:msink="http://schemas.microsoft.com/ink/2010/main" type="line" rotatedBoundingBox="13171,1301 20271,559 20373,1533 13273,2275">
                <msink:destinationLink direction="with" ref="{0C4FA198-F9D7-4A15-B576-3EAD45523A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73CF84-B273-44B1-9C2B-48857ACC0CAA}" emma:medium="tactile" emma:mode="ink">
                <msink:context xmlns:msink="http://schemas.microsoft.com/ink/2010/main" type="inkWord" rotatedBoundingBox="13178,1363 14395,1235 14481,2060 13264,2187"/>
              </emma:interpretation>
            </emma:emma>
          </inkml:annotationXML>
          <inkml:trace contextRef="#ctx0" brushRef="#br0" timeOffset="12552.0542">9934 1032 696 0,'0'-27'256'0,"0"27"-196"0,27-21-20 16,-15 14 208-1,7 7-144-15,8-3 20 16,8 6-76-16,-4 8-24 16,4 6-12-16,-8 10-28 0,0 4 8 0,-12 7 32 15,1 7-16-15,-16-11 36 16,0 4-28 0,-20-3 4-16,5-1-12 0,-24-7 12 15,12-2-12-15,-4-5 16 16,8 1-16-16,4-7-40 15,7-1 20-15,12-2 0 16,8-1 12-16,11 0-12 16,4-3 8-16,8-7 20 15,0 4-8-15,4-4 24 16,-4 3-20-16,4-6-240 16,-8-1 120-16</inkml:trace>
          <inkml:trace contextRef="#ctx0" brushRef="#br0" timeOffset="12733.2729">10007 1273 924 0,'-27'-14'340'0,"27"14"-260"0,20 0-28 16,-5 0 80-1,8 0-84-15,12-3 32 16,4 3-44-16,7-3 20 15,1 3-28-15,11-4-512 16,-4 1 264-16</inkml:trace>
          <inkml:trace contextRef="#ctx0" brushRef="#br0" timeOffset="11714.3601">9160 736 832 0,'-28'0'308'0,"28"0"-240"0,4 0-20 16,0-3 64-1,8 3-72-15,7-4 36 16,8 1-44-16,12-4-36 16,15 7 0-16,20 0 16 0,3 4-4 0,24-8 40 15,-4 4-24-15,23-7 20 16,-12 4-24-16,4-4 28 16,-11 4-32-16,-16-4 20 15,-8 0-20-15,-11 3-236 16,-19 1 116-16</inkml:trace>
          <inkml:trace contextRef="#ctx0" brushRef="#br0" timeOffset="12221.6569">9632 1012 748 0,'-31'7'276'0,"31"-7"-216"0,-27 6-16 16,7 1 92-1,9 0-84-15,-20 7-48 16,4 3-4-16,-12 11 20 16,8-1-12-16,-12 8 0 15,9 2-4-15,3 1 4 16,4-3-4-16,7-4-4 15,16 0 4-15,8-18 56 16,12 5-32-16,15-15 40 0,15 0-36 0,1-9-8 31,7-1-16-31,-4-17-52 0,-7 3 28 0,-5-20-40 16,-10 6 32-16,-17-20 28 16,8 7 0-16,-19-14 0 15,8 14 0-15,-16-4-4 16,8 14 0-16,0 4 44 15,0 10-24-15,-3 7 24 16,6 10-24-16,1 7 16 16,0 10-20-16,4 21 0 15,-4 0-8-15,-4 28 4 16,0-1-8-16,-4 14 68 16,-4-6-40-16,0-4 24 15,1-11-36-15,3-9-148 16,-4-8 64-16,0-10-396 15,8-3 256-15</inkml:trace>
        </inkml:traceGroup>
        <inkml:traceGroup>
          <inkml:annotationXML>
            <emma:emma xmlns:emma="http://www.w3.org/2003/04/emma" version="1.0">
              <emma:interpretation id="{59DC7425-572D-49A9-9D21-30691F76EFEB}" emma:medium="tactile" emma:mode="ink">
                <msink:context xmlns:msink="http://schemas.microsoft.com/ink/2010/main" type="inkWord" rotatedBoundingBox="15118,1347 15492,1308 15514,1527 15141,1566"/>
              </emma:interpretation>
            </emma:emma>
          </inkml:annotationXML>
          <inkml:trace contextRef="#ctx0" brushRef="#br0" timeOffset="13560.6158">11095 860 1008 0,'-8'4'372'0,"8"-4"-288"0,8 10-24 16,4-10 132 0,15 0-116-16,12 0 52 15,-1 3-80-15,16-3 12 16,-7 4-40-16,3-4-280 0,-11 3 136 0,-8 4-608 16,-4-3 408-16</inkml:trace>
          <inkml:trace contextRef="#ctx0" brushRef="#br0" timeOffset="13363.5083">11134 712 716 0,'-8'-3'264'0,"8"3"-204"0,-12 3-16 0,12-3 124 16,0 4-100-16,-7-4 8 16,14 0-48-16,-3 0 64 15,12 0-56-15,11 0 12 16,4 0-28-16,12 0-4 16,-1 3-8-16,-3-3 20 15,0 0-16-15,-9 0 4 16,-2 4-8-16,-13-4-96 15,1 3 52-15,-13-3-332 16,1 7 204-16</inkml:trace>
        </inkml:traceGroup>
        <inkml:traceGroup>
          <inkml:annotationXML>
            <emma:emma xmlns:emma="http://www.w3.org/2003/04/emma" version="1.0">
              <emma:interpretation id="{35246D47-7DA1-4EA7-88E5-A1F0FBD384BE}" emma:medium="tactile" emma:mode="ink">
                <msink:context xmlns:msink="http://schemas.microsoft.com/ink/2010/main" type="inkWord" rotatedBoundingBox="16083,997 19052,687 19154,1660 16185,19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285.0402">13542 509 456 0,'11'-14'168'0,"-11"14"-128"0,8-20-16 0,-8 13 176 16,4 0-116-16,-8-3 96 15,0 10-100-15,-11-7-12 16,-1 7-40-16,-11 7-16 16,8 7-8-16,-12 13 4 15,8 7-4-15,-5 8 8 16,13 2-8-16,7-2 32 15,12-1-20-15,8-10 64 16,7-3-44-16,12-11 12 16,4 0-32-16,11-10 52 15,1-4-36-15,-1-10-8 16,-3 4-12-16,-8-11-44 16,-12-3 16-16,-8-4-40 15,1-3 36-15,-16 0-12 0,-4 4 20 0,-11 2-36 16,3 11 28-16,-4 14 32 15,5 4-4-15,7 9 80 16,12 4-52-16,11 0 92 16,8 11-72-16,12-11 24 15,-4-7-44-15,15-3 20 16,8-7-28-16,8-7 36 16,-4 0-36-16,-8-14 20 15,-8 4-28-15,-22-18 36 16,-5 4-32-16,-23-24-4 15,4 7-12-15,-27-21-16 16,8 3 4-16,-1 4 20 16,1 14-8-16,11 6-100 15,1 11 48-15,7 7-440 16,7 3 268-16</inkml:trace>
          <inkml:trace contextRef="#ctx0" brushRef="#br0" timeOffset="16276.0162">15005 389 444 0,'-8'-7'164'0,"8"7"-124"0,12 0-16 0,-8-7 104 16,0 7-76-16,-1-3 68 15,5-1-68-15,-4 1 60 16,0-4-64-16,-4 0 44 15,0 4-52-15,-4-4 16 16,4 3-36-16,-8-6 16 16,4 6-20-16,-7-6 0 31,3 7-8-31,-7-8 4 0,3 4-8 0,-11-3 16 16,3 7-12-16,-7-1-20 15,0 4 4-15,-11 0-32 16,7 7 24-16,-12 0 32 15,12 7-8-15,-8 10 8 16,8 7-8-16,0 20-8 16,12 1 4-16,0 7 20 15,11-1-12-15,4 1 12 16,12-15-12-16,11-2 28 16,4-11-24-16,20-4 48 15,7-6-36-15,4-11 20 16,1 0-28-16,-5 1 16 15,-4-1-20-15,-11-3-8 16,-4-4-4-16,-11-3 12 0,-1 7-8 0,-7-7-100 16,-5-3 48-16,-7-1-324 15,0 4 204-15</inkml:trace>
          <inkml:trace contextRef="#ctx0" brushRef="#br0" timeOffset="14176.8344">12078 736 820 0,'-3'-13'304'0,"3"16"-236"0,0 0-20 0,3-3 116 16,5 0-100-16,0 0 44 16,11 4-64-16,8-1 4 15,0 1-32-15,20-4 36 16,-1 7-28-16</inkml:trace>
          <inkml:trace contextRef="#ctx0" brushRef="#br0" timeOffset="14461.749">12977 571 592 0,'-20'0'220'0,"20"0"-172"0,-19 28-12 0,3-8 32 16,12 8-44-16,-7 17 8 15,3-1-20-15,-7 25 0 16,3 0-4-16,-7 7 64 16,3-1-40-16,-11-6 120 15,8-10-84-15,-8-11 80 16,7-10-84-16,-7-14 20 16,4-7-48-16,-4-17-48 15,7-3 4-15,9-28-772 16,7-4 424-16</inkml:trace>
          <inkml:trace contextRef="#ctx0" brushRef="#br0" timeOffset="14581.4096">12884 279 1008 0,'7'-4'372'0,"-7"4"-288"0,12 14-24 15,-12-11 12 1,8 4-52-16</inkml:trace>
        </inkml:traceGroup>
        <inkml:traceGroup>
          <inkml:annotationXML>
            <emma:emma xmlns:emma="http://www.w3.org/2003/04/emma" version="1.0">
              <emma:interpretation id="{02588812-A512-445C-97EF-0EAC2257C5CB}" emma:medium="tactile" emma:mode="ink">
                <msink:context xmlns:msink="http://schemas.microsoft.com/ink/2010/main" type="inkWord" rotatedBoundingBox="19689,854 20295,791 20353,1344 19747,1408"/>
              </emma:interpretation>
            </emma:emma>
          </inkml:annotationXML>
          <inkml:trace contextRef="#ctx0" brushRef="#br0" timeOffset="18045.7891">15644 237 572 0,'0'0'208'0,"0"0"-160"0,4-6-12 0,-4-1 68 15,7 7-64-15,-7 0 52 16,0 0-52-16,0 0 60 16,0 0-60-16,0-4-24 15,0 4-16-15,0 4 8 16,0 3-4-16,0 17 24 16,8 0-16-16,4 14 12 15,-1 13-12-15,5 8 36 16,-1-1-24-16,12-3-12 15,0-7-8-15,1 1 28 16,-1-15-16-16,-4-10 48 16,0-3-36-16,-4-4 48 15,-7-10-44-15,4 0 28 16,-5-4-32-16,-3-3-16 0,-4 0-8 16,4-3 4-16,-1 3-4 0,1-7-4 15,-4 0 4 1,7-7-4 15,-3 7 0-31,0-10 16 0,4 3-8 0,-5-17 16 16,9 7-16-16,-5-17-4 0,9 3 0 0,-1-10 20 15,1 10-12 1,-1-7-12-16,0 14-4 0,-3 0-4 16,-5 7 0-16,9 0 32 15,-5 0-12-15,-3 0 40 16,-4 10-28-16,3-3 12 15,-3 10-20-15,-8-10-24 16,8 10 0-16,-8 0-12 16,3 4 8-16,-3-1 16 15,0 8 0-15,0-4 24 16,0 0-16-16,0 0-304 16,0 7 160-16</inkml:trace>
        </inkml:traceGroup>
      </inkml:traceGroup>
    </inkml:traceGroup>
    <inkml:traceGroup>
      <inkml:annotationXML>
        <emma:emma xmlns:emma="http://www.w3.org/2003/04/emma" version="1.0">
          <emma:interpretation id="{968B249F-71E3-4424-A764-9C0DC4B4CD44}" emma:medium="tactile" emma:mode="ink">
            <msink:context xmlns:msink="http://schemas.microsoft.com/ink/2010/main" type="paragraph" rotatedBoundingBox="6823,2832 7799,2649 7910,3239 6934,34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65C0D1-F226-4F45-91B2-020379730BAF}" emma:medium="tactile" emma:mode="ink">
              <msink:context xmlns:msink="http://schemas.microsoft.com/ink/2010/main" type="line" rotatedBoundingBox="6823,2832 7799,2649 7910,3239 6934,3422">
                <msink:destinationLink direction="with" ref="{420B82BA-9BC2-45E1-98EE-FC3745F4CE7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AC349F-AF64-4DDE-B18E-22EAB0378CF7}" emma:medium="tactile" emma:mode="ink">
                <msink:context xmlns:msink="http://schemas.microsoft.com/ink/2010/main" type="inkWord" rotatedBoundingBox="6823,2832 7799,2649 7910,3239 6934,34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300.8347">3686 2037 644 0,'-8'-7'236'0,"8"7"-180"0,-4 4-20 0,0-4 44 15,0 3-52-15,-7 0-4 16,3 8-12-16,-7-1-20 16,3 0 4-16,-11 8 12 15,7 2-4-15,-11 22-20 16,4 2 8-16,0 18 32 15,0-3-16-15,11 3 36 16,12-7-28-16,0-7 12 16,8-7-16-16,3-10 36 15,9-3-24-15,-5-8 12 16,-3-2-20-16,7-8-544 16,-7 0 284-16</inkml:trace>
          <inkml:trace contextRef="#ctx0" brushRef="#br0" timeOffset="29366.643">2815 2361 384 0,'-12'-21'140'0,"12"14"-108"0,8-7-8 0,-4 7 120 16,0 4-84-16,3-7 52 15,1 3-64-15,0 3 28 16,4 4-44-16,-1 17-20 16,5 8-4-16,-5 16 16 15,1 0-12-15,-1 7-4 16,1 0-4-16,4 1 12 16,-1-8-8-16,1 4 48 15,-5-7-28-15,8-8 56 16,1-9-48-16,-1-7 72 15,1-4-60-15,-1-13 20 16,-4-4-40-16,5-14 0 16,7 4-16-16,-8-17 20 0,12-1-20 15,-4-23 4-15,0 3-8 0,8-11 12 16,-8 11-12 0,-3 0-20-16,-5 14 4 0,-4 6 4 31,-3 15 4-31,-4 3-36 0,-1 10 20 0,-3 3 32 15,4 8-8-15,-4-1 36 16,4 4-28-16</inkml:trace>
          <inkml:trace contextRef="#ctx0" brushRef="#br0" timeOffset="33663.7673">3763 2254 600 0,'0'-17'224'0,"0"17"-176"0,0-11-12 15,0 8 80 1,8 3-72-16,-4 0 8 15,-4 3-32-15,8 4 4 16,-8 4-12-16,7 6-24 0,5 3 4 0,-12 8 32 16,0-1-16-16,0 4 8 15,-8 0-8-15,-3 0-8 16,3-3 4-16,-12-1 20 16,5-3-12-16,3-3-20 15,-3-4 0-15,11-3-4 16,0 0 4-16,4-7 32 15,8 3-12-15,0-7 32 16,7 4-28-16,1-10 32 16,-1 3-32-16,1-7-68 15,-1 4 28-15,-3-4-328 16,-1 3 196-16</inkml:trace>
        </inkml:traceGroup>
      </inkml:traceGroup>
    </inkml:traceGroup>
    <inkml:traceGroup>
      <inkml:annotationXML>
        <emma:emma xmlns:emma="http://www.w3.org/2003/04/emma" version="1.0">
          <emma:interpretation id="{F88E5417-CC0D-4B13-90A1-F3A4806C0B85}" emma:medium="tactile" emma:mode="ink">
            <msink:context xmlns:msink="http://schemas.microsoft.com/ink/2010/main" type="paragraph" rotatedBoundingBox="6426,3103 15026,2629 15139,4685 6539,51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306949E-F660-430F-83E5-C5ECB79A1237}" emma:medium="tactile" emma:mode="ink">
              <msink:context xmlns:msink="http://schemas.microsoft.com/ink/2010/main" type="line" rotatedBoundingBox="6426,3103 15026,2629 15139,4685 6539,5159">
                <msink:destinationLink direction="with" ref="{0C4FA198-F9D7-4A15-B576-3EAD45523AF2}"/>
                <msink:destinationLink direction="with" ref="{420B82BA-9BC2-45E1-98EE-FC3745F4CE7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A9D6FFD-DFFF-4288-8C09-F190F23B00FF}" emma:medium="tactile" emma:mode="ink">
                <msink:context xmlns:msink="http://schemas.microsoft.com/ink/2010/main" type="inkWord" rotatedBoundingBox="6456,3647 7941,3565 7946,3655 6461,37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858.689">2490 3011 268 0,'-20'0'100'0,"20"0"-76"0,0 0-8 16,0 0 132-1,0 0-84-15,-7 7 72 0,7-7-80 0,-12 7 56 16,12-7-60-16,-8 10 4 15,0-3-32-15,-3 0 48 16,3 3-40-16,4-7 12 16,4 1-28-16,0-4 44 15,4 3-32-15,-4-3 28 16,16 0-28-16,3 0 28 16,8 0-32-16,19 0 48 15,5 0-40-15,49-7-16 16,-3 1-8-16,23-1 0 15,-4-4-4-15,16 1 8 16,-12 7-8-16,-8-4 16 16,-11 3-12-16,-8 4 4 15,-27 4-4-15,-16-4-8 16,-7 0 4-16,-9 0 12 16,-7 3-8-16,-3-3 32 15,-5 4-24-15,-3-4-92 16,-5 0 40-16,1-4-264 15,-1 4 168-15,-3-7-476 16,4 7 336-16</inkml:trace>
        </inkml:traceGroup>
        <inkml:traceGroup>
          <inkml:annotationXML>
            <emma:emma xmlns:emma="http://www.w3.org/2003/04/emma" version="1.0">
              <emma:interpretation id="{F99AD203-813D-46A6-BB9E-B6BAF92C4C5C}" emma:medium="tactile" emma:mode="ink">
                <msink:context xmlns:msink="http://schemas.microsoft.com/ink/2010/main" type="inkWord" rotatedBoundingBox="7469,3068 9656,2948 9753,4700 7565,482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183.9913">3763 3465 748 0,'0'-27'276'0,"0"27"-216"0,8-21-16 0,-4 11 136 15,7 6-108-15,5-3 32 16,-1 4-60-16,9 3-28 16,-1 7-8-16,0 10 0 15,0 4-4-15,-11 13 32 16,3 0-20-16,-15 11 4 16,-3-4-12-16,-17 1 20 15,1-1-16-15,-8 0-4 47,7-6-4-47,-3-4-16 0,4-7 8 0,-1 0-32 16,13-4 20-16,-1-2-20 0,8-5 20 0,4-6 36 15,7-3-12-15,5-8 28 16,-1 1-24-16,5-4-76 0,-1 0 36 0,-3-7-396 31,3 7 232-31</inkml:trace>
          <inkml:trace contextRef="#ctx0" brushRef="#br0" timeOffset="36364.6504">3790 3723 880 0,'-7'4'328'0,"7"-4"-256"0,-4-4-16 0,4 1 176 15,7 6-136-15,-3-3 16 16,8 0-68-16,3-3 4 15,9 3-28-15,7-4-608 16,3 8 320-16</inkml:trace>
          <inkml:trace contextRef="#ctx0" brushRef="#br0" timeOffset="36711.6959">4212 3637 880 0,'24'-7'328'0,"-24"7"-256"0,38 0-16 0,-18 0-24 16,-1 0-28-16,8 0 40 15,0 0-20-15,-4 0-376 16,4 4 192-16</inkml:trace>
          <inkml:trace contextRef="#ctx0" brushRef="#br0" timeOffset="35210.0093">3775 3066 560 0,'0'-4'208'0,"0"4"-164"0,0 0-8 16,0 0 92 0,4 0-76-16,-4 0 40 15,7 0-52-15,1 0 20 0,0 0-32 0,0 0 0 16,-1 4-16-16,13-4 12 16,7 7-16-16,19-4 16 15,9 1-16-15,14-4 24 16,1 3-20-16,11-6 32 15,-7 3-28-15,3-7 20 16,-3 7-20-16,-5-4 20 16,-11 1-24-16,-7-4 24 15,-13 4-24-15,-10-1 24 16,-9 4-24-16,-4-3-12 16,-7 6-4-16,-4-3-104 15,0 0 60-15,-4 0-568 16,0 0 336-16</inkml:trace>
          <inkml:trace contextRef="#ctx0" brushRef="#br0" timeOffset="37359.1399">4530 3307 572 0,'-12'3'208'0,"12"-3"-160"0,-4 4-12 16,4-1 156-1,12 7-112-15,-4 8 72 16,7 2-88-16,8 18 28 16,1 7-56-16,3 13 8 15,0 1-28-15,-12 6 36 16,1-6-28-16,-28 10 20 16,0-4-24-16,-22 11 52 15,3-8-40-15,-8-6 12 0,8-10-28 0,0-21-352 16,8-7 184-1</inkml:trace>
          <inkml:trace contextRef="#ctx0" brushRef="#br0" timeOffset="36962.7972">4359 3541 676 0,'-7'20'248'0,"7"-20"-192"0,-16 35-16 15,12-21 84 1,4 10-76-16,-4 3 52 16,4 1-60-16,-3 3 16 15,6-4-36-15,-3-3 44 16,8 0-36-16,4-3 40 16,-1-4-40-16,1-10 28 0,3 0-28 15,1-10-204 1,3-1 96-16,5-3-568 15,-1 0 360-15</inkml:trace>
          <inkml:trace contextRef="#ctx0" brushRef="#br0" timeOffset="38235.7434">5219 3162 840 0,'-16'11'312'0,"16"-11"-244"0,8 0-16 0,0 0 104 16,7 0-96-16,16 0 116 16,8 0-100-16,7-7-4 15,5 7-44-15,-1-7 8 16,-4 3-20-16,-3-3-8 16,-4 7-4-16,-8-6-268 15,-4 9 144-15,-19-3-228 16,-1 0 200-16,-7 0-348 15,4 7 280-15</inkml:trace>
          <inkml:trace contextRef="#ctx0" brushRef="#br0" timeOffset="37986.357">5288 2949 808 0,'-15'-7'300'0,"15"7"-232"0,-12-7-20 0,5 7 212 16,7 0-152-16,3 0 80 15,5 0-112-15,8 0 48 16,7 0-72-16,4-14-4 16,4 14-28-16,4-6 4 15,0 2-12-15,-8 1 0 16,0 6-4-16,-4-3-448 15,-4 7 244-15,-7 0-420 16,-4 7 352-16</inkml:trace>
          <inkml:trace contextRef="#ctx0" brushRef="#br0" timeOffset="33833.9776">3709 2422 832 0,'-4'4'308'0,"4"-4"-240"0,12-4-20 16,-4 1 72 0,-5 6-76-16,13-3-8 15,-5 0-24-15,9 0-152 16,-1 0 76-16</inkml:trace>
          <inkml:trace contextRef="#ctx0" brushRef="#br0" timeOffset="33978.8378">3941 2484 748 0,'-11'28'276'0,"11"-28"-216"0,-12 27-16 15,8-13 32-15,4 0-52 0,-4 3 32 16,4 0-28-16,-4-3-60 15,8 0 16-15</inkml:trace>
          <inkml:trace contextRef="#ctx0" brushRef="#br0" timeOffset="35836.0309">3721 3235 540 0,'-4'-4'200'0,"4"4"-156"0,-12 4-12 16,4-1 60-1,1 4-56-15,-17 10 12 16,1 7-28-16,-12 31 68 16,4 4-52-16,-3 16 48 15,10-2-48-15,9 9 52 16,3-13-52-16,24 7 44 16,7-14-44-16,8 0 32 0,4-7-36 15,0-17 36-15,0-11-40 0,0-17-568 16,-4-13 292-16</inkml:trace>
          <inkml:trace contextRef="#ctx0" brushRef="#br0" timeOffset="36513.0445">4019 3826 892 0,'-27'42'332'0,"27"-42"-260"0,-16 58-20 0,8-30-8 16,8-1-36-16,-7 8 48 16,7-4-28-16,-8-7-32 15,8 0 0-15</inkml:trace>
        </inkml:traceGroup>
        <inkml:traceGroup>
          <inkml:annotationXML>
            <emma:emma xmlns:emma="http://www.w3.org/2003/04/emma" version="1.0">
              <emma:interpretation id="{17677E06-29F7-40E0-B833-D0AA81B1D0CF}" emma:medium="tactile" emma:mode="ink">
                <msink:context xmlns:msink="http://schemas.microsoft.com/ink/2010/main" type="inkWord" rotatedBoundingBox="10449,3345 11317,3297 11367,4209 10499,4257"/>
              </emma:interpretation>
            </emma:emma>
          </inkml:annotationXML>
          <inkml:trace contextRef="#ctx0" brushRef="#br0" timeOffset="49379.8008">6624 2890 560 0,'-27'-34'208'0,"19"20"-164"0,0-10-8 0,5 10 156 15,-1 8-112-15,-8-12 108 16,4 8-108-16,-3-4 56 16,7 4-80-16,-4-4-4 15,8 7-32-15,4-3-28 16,4 6 0-16,7-2 12 16,8 6 0-16,5-4 8 15,-1 4-8-15,4-3-12 16,3 6 4-16,5-3-4 15,-4 0 0-15,8 0 0 16,-5 7 0-16,1-4 16 16,-8 8-4-16,-8 3-4 15,-3-1 4-15,-9 8 4 16,1 0-4-16,-20 10-4 16,0 3 4-16,-15 11-4 15,4-1 0-15,-12 5 8 16,0-5-4-16,0 1 24 0,0-4-16 15,-4-3-12-15,4-7-4 0,-8-3 20 16,8-1-8-16,0-6-12 16,12 0 0-16,0-11 4 15,11 0 0-15,8-3 44 16,15 0-24-16,5-4-8 16,-1 8-8-16,8-11 20 15,4 7-12-15,-4-7 4 16,4 3-8-16,4 1 20 15,-8-1-16-15,-7-3 4 16,7 3-8-16,-4-6-120 16,-8 0 60-16</inkml:trace>
          <inkml:trace contextRef="#ctx0" brushRef="#br0" timeOffset="49649.5421">6485 3173 808 0,'-51'-11'300'0,"51"11"-232"0,-7-3-20 15,7-1 152 1,7 4-120-16,9-7 72 16,7 4-88-16,12-7 36 15,0 3-60-15,3-3-12 16,1 6-16-16,4-6 8 15,-5 6-12-15,5-6 4 0,-4 7-4 0,7-4 20 16,1 7-16-16,-1-7-296 31,4 7 156-31,-11-4-260 0,8 4 224 0</inkml:trace>
          <inkml:trace contextRef="#ctx0" brushRef="#br0" timeOffset="50025.3264">7243 3228 624 0,'-7'3'228'0,"7"-3"-176"16,-12 10-16-16,0-3 124 15,5 4-96-15,-20 9 36 16,3 11-60-16,-3 14 56 16,4 0-56-16,8 3 20 15,7-3-40-15,12-11 8 16,11-3-16-16,8-14 56 16,8-6-40-16,0-15 16 15,4-3-28-15,-8-10 8 16,0 0-12-16,-11-11 44 15,-1 8-28-15,-11-8-4 16,0 4-16-16,-12-4-24 16,4 11 8-16,-3 0-40 0,3 7 28 15,8 3-504-15,7 3 288 16</inkml:trace>
        </inkml:traceGroup>
        <inkml:traceGroup>
          <inkml:annotationXML>
            <emma:emma xmlns:emma="http://www.w3.org/2003/04/emma" version="1.0">
              <emma:interpretation id="{03630BBE-D65C-4453-BC60-575A6697833D}" emma:medium="tactile" emma:mode="ink">
                <msink:context xmlns:msink="http://schemas.microsoft.com/ink/2010/main" type="inkWord" rotatedBoundingBox="11982,2797 15026,2629 15139,4685 12095,48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567.3382">8103 3001 508 0,'-8'0'188'0,"8"0"-148"0,-8-4-8 0,8 4 132 15,0-3-96-15,-7-1 96 16,7 8-96-16,0-8 48 16,0 4-72-16,0-3 60 15,0 3-64-15,7-4 28 16,1 4-40-16,4-7 28 15,7 7-32-15,0-3-4 16,8 3-12-16,1-3 12 16,-1-1-12-16,4 1 32 15,-4 3-24-15,-8-4-48 16,8 4 16-16,-11 0-216 16,-5 7 128-16,-11-3-240 15,0-1 196-15</inkml:trace>
          <inkml:trace contextRef="#ctx0" brushRef="#br0" timeOffset="61450.2782">8525 3723 436 0,'7'76'160'0,"-7"-45"-124"0,0 27-8 0,0-27 104 16,8 4-76-16,0 6 92 15,0-3-84-15,-1-7 64 16,9-4-72-16,-4-13 40 16,-1 0-56-16,5-18 40 15,-1 1-44-15,4-25-20 16,5-6-8-16,3-21 8 16,0 7-8-16,4-28-20 15,4 14 4-15,0-48-144 16,3 14 80-16,-7-25-72 15,-4 18 80-15,-7-21 44 16,-1 24 16-16,0-13 48 0,-7 23-20 16,0 1 56-16,-1 20-44 0,5-7-8 15,3 14-16-15,0-13 0 16,5 9-8-16,-1-9-12 16,4 13 4-16,0 0 12 15,-8 14-4-15,1-1-4 16,-5 18 4-16,-3 4 28 15,-1 10-16-15,-3-4-12 16,0 11-8-16,-4-1 20 16,4 8-8-16,-5-4-12 15,9 7 0-15,-8-3 4 16,0 6 0-16,4-3 76 16,7 0-40-16,8 0 40 15,0 0-44-15,20 0 36 16,4 4-40-16,11-4 12 15,-4 3-24-15,15-6 20 16,1 3-24-16,15-7 4 16,-3 7-8-16,-1-7-16 15,-8 10 4-15,-11-3 20 16,-11 0-8-16,-9-3 16 16,-11 10-16-16,-11-7-20 15,-1 7 4-15,-11 3-524 16,-4 4 292-16</inkml:trace>
          <inkml:trace contextRef="#ctx0" brushRef="#br0" timeOffset="62185.9392">9218 3069 644 0,'-20'-3'236'0,"20"3"-180"0,-15 0-20 0,11 0 160 16,4 0-116-16,0-4 44 15,4 4-72-15,4-3 24 16,11 3-44-16,35-3 60 15,0-1-52-15,28-6 64 16,7 3-64-16,23-10 8 16,-8 10-28-16,9-7 16 15,-5 7-24-15,-11 0 12 16,-16 4-12-16,-19-1 0 16,-12 8-4-16,-11-4-216 15,-8 3 112-15</inkml:trace>
          <inkml:trace contextRef="#ctx0" brushRef="#br0" timeOffset="50776.6476">8010 3162 756 0,'-16'11'280'0,"16"-11"-216"0,-3 6-20 16,3-6 164-1,3 4-124-15,13-8 132 16,3 4-124-16,12-3 8 15,12 0-60-15,-1-1 28 0,5 4-40 0,-5-3-32 16,-11 3 0-16,-4 0-360 16,-7 3 196-1</inkml:trace>
          <inkml:trace contextRef="#ctx0" brushRef="#br0" timeOffset="61855.2523">9605 2367 612 0,'-4'-13'228'0,"4"13"-180"0,-12 0-12 0,8 3 52 16,4 4-56-16,-7 10 32 16,-1 7-36-16,-4 7-8 15,5 4-12-15,-9-1 48 16,4 0-32-16,-3 1 52 16,-1-4-44-16,9-4 28 15,-5-3-32-15,8-3 44 16,12-4-40-16,-4-10 36 15,15 0-36-15,1-7-20 16,7 3-4-16,8-6 8 16,-4 3-8-16,15-3 24 15,0 6-20-15,12-3 4 16,-3 7-8-16,3 0 12 16,-4 0-12-16,-4 0 16 15,-11 3-16-15,-4-3 24 16,-8 0-20-16,-8-7-196 15,-3 3 96-15,-9-3-476 0,-3 0 316 16</inkml:trace>
          <inkml:trace contextRef="#ctx0" brushRef="#br0" timeOffset="62695.9314">10096 3355 488 0,'-11'-17'180'0,"11"17"-140"0,-16-17-12 0,5 6 92 15,3 8-72-15,-15-4 68 16,3 3-64-16,-14 1 24 16,3 3-44-16,-12 3 0 15,8 8-20-15,-4 6 44 16,8 4-28-16,-11 10 4 16,11 3-20-16,-12 11 28 15,20-1-24-15,4 5 48 16,11 2-36-16,16-6 40 15,3-4-40-15,24-10 40 16,8-3-40-16,19-11 20 16,4 0-28-16,7-10 36 0,-3 0-32 0,-4-7 20 15,-12 7-24-15,-8-7-8 16,-11-4-8 0,-8 4-16-16,-8 0 8 0,-3 0-120 15,3 0 68-15</inkml:trace>
          <inkml:trace contextRef="#ctx0" brushRef="#br0" timeOffset="65536.4337">11080 3837 676 0,'-4'-11'248'0,"4"11"-192"0,4 0-16 0,-4 4 172 16,0 3-124-16,-4 10-8 16,0 7-52-16,-8 14-4 15,1 3-12-15,-16 7 64 16,11 4-44-16</inkml:trace>
        </inkml:traceGroup>
      </inkml:traceGroup>
    </inkml:traceGroup>
    <inkml:traceGroup>
      <inkml:annotationXML>
        <emma:emma xmlns:emma="http://www.w3.org/2003/04/emma" version="1.0">
          <emma:interpretation id="{FF4F0D88-CD8C-4BA9-B6BA-02A0005F4459}" emma:medium="tactile" emma:mode="ink">
            <msink:context xmlns:msink="http://schemas.microsoft.com/ink/2010/main" type="paragraph" rotatedBoundingBox="5033,3898 22586,4508 22493,7195 4939,6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6AE731-65A9-41FF-AED5-21641475FE18}" emma:medium="tactile" emma:mode="ink">
              <msink:context xmlns:msink="http://schemas.microsoft.com/ink/2010/main" type="line" rotatedBoundingBox="5033,3898 22586,4508 22493,7195 4939,6585"/>
            </emma:interpretation>
          </emma:emma>
        </inkml:annotationXML>
        <inkml:traceGroup>
          <inkml:annotationXML>
            <emma:emma xmlns:emma="http://www.w3.org/2003/04/emma" version="1.0">
              <emma:interpretation id="{92B39A16-8AEE-428D-8132-609349E2534F}" emma:medium="tactile" emma:mode="ink">
                <msink:context xmlns:msink="http://schemas.microsoft.com/ink/2010/main" type="inkWord" rotatedBoundingBox="4969,5722 6102,5762 6079,6408 4947,6369"/>
              </emma:interpretation>
            </emma:emma>
          </inkml:annotationXML>
          <inkml:trace contextRef="#ctx0" brushRef="#br0" timeOffset="105709.4817">937 5124 592 0,'-15'-11'220'0,"15"11"-172"0,0 4-12 16,0 6 76 0,4 7-68-16,-4 21 68 15,7 7-60-15,1 13 4 16,8 4-32-16,-1 4-12 16,1-4-8-16,3-4 116 15,0 1-64-15,-3-8 84 16,3-6-80-16,1-14 144 0,-1-7-112 15,0-24 76-15,1-3-96 0,3-25 44 16,12 4-72-16,0-24 24 16,-5 6-40-16,13-26-36 15,-12 2 4 1,4-13-16-16,0 14 8 0,0 3-176 16,-4 14 100-16,-1 6-268 15,-2 18 200-15,3 4-256 16,-4 9 236-16</inkml:trace>
          <inkml:trace contextRef="#ctx0" brushRef="#br0" timeOffset="106656.5357">1816 5557 932 0,'-39'-3'348'0,"39"3"-272"0,0 0-20 0,8 0 76 16,4 0-84-16,15 0 16 16,4 0-40-16,11-7 24 15,-3 7-32-15,11 0-348 16,5-7 180-16</inkml:trace>
          <inkml:trace contextRef="#ctx0" brushRef="#br0" timeOffset="106509.582">1843 5382 704 0,'-23'-11'264'0,"23"11"-208"0,-12-7-12 0,5 4 212 16,7 6-148-1,0-3 64-15,11 0-104 0,-3 0-56 16,4 7-12-16,7 0 32 15,8 4-20-15,0-8-88 16,0 7 40-16,0 4-604 16,0 3 352-16</inkml:trace>
        </inkml:traceGroup>
        <inkml:traceGroup>
          <inkml:annotationXML>
            <emma:emma xmlns:emma="http://www.w3.org/2003/04/emma" version="1.0">
              <emma:interpretation id="{9F908565-0CE2-4DC0-A465-3538D2A86C53}" emma:medium="tactile" emma:mode="ink">
                <msink:context xmlns:msink="http://schemas.microsoft.com/ink/2010/main" type="inkWord" rotatedBoundingBox="6765,3959 10961,4104 10867,6791 6672,664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7018.7775">3070 5499 1092 0,'-27'-7'404'0,"27"7"-316"0,0 0-24 0,4-4-8 15,12 8-44-15,-1-4 24 16,8 0-24-16,8-4 4 16,0-3-8-16,12 1-368 15,3 6 196-15</inkml:trace>
          <inkml:trace contextRef="#ctx0" brushRef="#br0" timeOffset="107257.9346">3736 5413 464 0,'0'0'176'0,"0"0"-140"0,4 17-8 15,-8-3 108 1,4 3-80-16,-8 21 68 0,1 6-72 0,-9 18 24 16,5 7-44-16,-9 0 80 15,5-7-64-15,-16-4 100 16,8-16-84-16,-24-4 84 15,16-7-84-15,-23-25 12 16,7 1-44-16,5-20-12 16,7-12-12-16</inkml:trace>
          <inkml:trace contextRef="#ctx0" brushRef="#br0" timeOffset="107381.603">3736 5041 808 0,'4'-3'300'0,"-4"3"-232"0,8 6-20 0</inkml:trace>
          <inkml:trace contextRef="#ctx0" brushRef="#br0" timeOffset="107950.2918">4189 5248 464 0,'-4'-4'176'0,"4"4"-140"0,-11-3-8 0,3-1 128 16,8 8-92-16,-12-4 72 16,4 3-80-16,-7-3-4 15,3 10-32-15,-7 1 32 16,7 9-28-16,-7 8 4 16,4 3-16-16,-1 3 44 15,8 1-28-15,4-11-4 16,4 7-16-16,12-14 36 15,4 4-20-15,7-11 12 16,4 0-20-16,0-6-16 16,4-1-4-16,-8-3-192 15,0 0 108-15,-7 0-36 16,-1 0 76-16,-3 4-24 16,-4-1 40-16,-4 0 36 15,-1 8 0-15,9-1 176 16,7 4-96-16,5-7 8 15,3 3-56-15,8-13 44 16,-1 3-44-16,9-18 28 16,0 8-36-16,-9-11-8 15,1 8-12-15,-8-15 28 0,-19 4-20 16,0-7 4-16,-8 4-12 16,-4-15-8-16,-8 4 4 15,5-3-260-15,3 7 140 0</inkml:trace>
          <inkml:trace contextRef="#ctx0" brushRef="#br0" timeOffset="108292.0884">4959 5096 352 0,'-3'-3'132'0,"3"3"-104"0,11-4-8 0,-11 1 192 16,0 6-120-16,0 1 52 15,8 3-84-15,-8 13 68 16,0 8-72-16,0 16 16 16,0 1-40-16,-12 10 12 15,8-3-24-15,1-1 52 16,-5-6-40-16,-4 0 36 16,12-14-36-16,-19 3 36 15,19-10-40-15,-8-6 28 16,8-1-28-16,-12-10 28 15,12-7-32-15,12 0-32 16,-8 0 4-16,11 0 8 16,5-4 0-16,7-3-20 15,0 4 8-15,19-4 12 16,1 7 0-16,7-10-312 0,4 10 172 16</inkml:trace>
          <inkml:trace contextRef="#ctx0" brushRef="#br0" timeOffset="110365.3474">3635 4931 216 0,'-11'-10'80'0,"11"10"-60"0,-19-4-8 0,11 1 116 15,-4 6-72-15,-3-3 76 16,-5 7-76-16,-18-7 12 16,11 14-36-16,-12-4 84 15,4 11-64-15,-4 27 12 16,8-3-40-16,-11 34 24 16,18 3-32-16,-3 32 32 15,4-14-32-15,15 31 20 16,5-18-20-16,34-6 20 15,11-14-24-15,47 0-128 16,4-25 64-16</inkml:trace>
          <inkml:trace contextRef="#ctx0" brushRef="#br0" timeOffset="108550.2699">5447 5447 904 0,'-19'-14'332'0,"19"14"-256"0,-4-13-24 0,8 6 204 15,0 3-152-15,15-3 44 16,8 4-84-16,12-7-16 16,7 6-28-16,20-3 16 15,0 4-24-15,0-1-216 16,0 4 112-16,-12-3-416 16,-8 3 284-16</inkml:trace>
          <inkml:trace contextRef="#ctx0" brushRef="#br0" timeOffset="108849.6437">5695 5144 652 0,'12'4'244'0,"-12"-4"-192"0,0 27-12 0,-4-6 180 16,-4 6-128-16,0 18 24 16,-3 3-68-16,-1 4 4 15,0-4-32-15,-3-3 16 16,3-4-20-16,1 0-236 15,7-6 116-15</inkml:trace>
          <inkml:trace contextRef="#ctx0" brushRef="#br0" timeOffset="109719.2479">6256 5210 580 0,'-8'-38'216'0,"8"38"-168"0,-3-31-12 16,-1 21 84 0,4 6-72-16,-4 11 8 15,0 10-36-15,-8 24-12 16,5 4-4-16,-5 14 12 16,8-1-8-16,-7-6-12 15,7-4 0-15,-4-10 20 0,8-4-8 0,-4-6 128 16,4-14-72-16,-8-8 16 15,4-6-48-15,1-13-12 16,3 2-12-16,0-30 12 16,3 7-12-16,5-35-4 15,8 7 0-15,7-10-40 16,4 10 20-16,16 13-64 16,3 15 44-16,1 17-28 15,-5 17 40-15,-7 21 12 16,-4 6 8-16,-16 7 20 15,-3 4-8-15,-20 0 32 16,-3 0-24-16,-16-7 4 16,-4-7-12-16,-8-3-8 15,4-4 4-15,0-3 20 16,12-1-12-16,4 1-92 16,7 0 44-16,12 0 0 15,8 3 24-15,19 4 36 16,4-1-12-16,15 1-4 15,1 0-4-15</inkml:trace>
          <inkml:trace contextRef="#ctx0" brushRef="#br0" timeOffset="110950.0764">6651 4886 684 0,'27'-7'252'0,"-27"7"-192"0,35 21-20 16,-16-4 40-1,5 7-52-15,-1 35-4 16,12 10-12-16,-16 23 52 16,0-2-36-16,-22 10 24 15,-1-11-32-15,-27 11 28 16,4-14-32-16,-24-7 20 16,5-10-20-16,-16-14 20 15,12-14-24-15,-12-17-216 16,19-6 112-16</inkml:trace>
          <inkml:trace contextRef="#ctx0" brushRef="#br0" timeOffset="113264.0257">4146 5543 488 0,'0'0'180'0,"0"0"-140"0,4 0-12 0,0-3 48 15,0 3-48-15,4-3 32 16,0-1-32-16,-1-3 36 15,5 7-36-15,0-7 28 16,-1 4-28-16,1-7 16 16,-1 6-24-16,-3-6 36 15,0 3-32-15,-4-7-12 16,3 4-8-16,-3-7 4 16,4 6-4-16,-8 1 68 15,4 3-40-15,-4-3 4 16,4 6-20-16,-4 1-20 15,4 3 0-15,-4-4 20 16,0 8-8-16,-4-4 24 16,4 7-20-16,-4-4-320 0,8 8 164 0</inkml:trace>
          <inkml:trace contextRef="#ctx0" brushRef="#br0" timeOffset="32743.7746">2718 3355 664 0,'0'-7'244'0,"0"7"-188"0,8-7-16 15,0 4 100 1,3 3-84-16,12-4 16 16,8 4-48-16,12 0 4 0,7 7-16 15,-7-7 12 1,3 4-16-16,-3-8 24 16,-12 4-20-16,-4 0 12 15,0 0-12-15,-8 0-8 16,1 0 0-16,-13 4-4 0,-3-1 0 0,-8 1-64 15,4-1 36-15,-15 4-156 16,3 3 104-16,-3-3-36 16,3 3 68-16,-7-3 48 15,7 4 0-15,-7 2-4 16,3 1 0-16,-3 7 12 16,4 3-4-16,-1 10-12 15,8-3 4-15,-7 4 4 16,11-1 0-16,4 0 8 15,0-6-4-15,0 3 16 16,0-7-12-16,0 0 16 16,4-3-16-16,-8-4-40 15,4-3 20-15,-12 3-68 16,1-3 44-16,-12-7 8 16,7 3 16-16,-7-3-8 15,7 7 12-15,-3-14 48 16,0 6-20-16,-1-2 112 15,5-1-72-15,3-3 64 16,1 4-72-16,3-4 24 16,8 0-44-16,0 0 60 15,8 0-52-15,11 0 72 16,4 0-64-16,20-7 116 16,-5 3-92-16,17-2 8 15,-9 6-44-15,1-11 0 16,-9 11-20-16,-7-3 36 0,-4 3-28 0,-7 0-180 15,-1 0 84 1,-7 0-512-16,-1 7 324 16</inkml:trace>
        </inkml:traceGroup>
        <inkml:traceGroup>
          <inkml:annotationXML>
            <emma:emma xmlns:emma="http://www.w3.org/2003/04/emma" version="1.0">
              <emma:interpretation id="{92CCC21D-4A14-470D-89B0-FA23DBA5096F}" emma:medium="tactile" emma:mode="ink">
                <msink:context xmlns:msink="http://schemas.microsoft.com/ink/2010/main" type="inkWord" rotatedBoundingBox="11296,5605 12062,5631 12024,6734 11257,67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4046.8923">7975 5908 644 0,'8'7'236'0,"-8"14"-180"0,-16 23-20 16,9-26 8-1,-5 2-32-15,-7 1-76 0,-9 3 36 0,-6-7-256 32,7 0 160-32</inkml:trace>
          <inkml:trace contextRef="#ctx0" brushRef="#br0" timeOffset="111580.4065">7298 5062 580 0,'-12'-11'216'0,"12"11"-168"0,4-10-12 0,0 3 172 16,0 7-120-16,3-7 104 16,5 0-108-16,3-3-20 15,9 7-40-15,10-8-16 16,5 8-4-16,8-4 20 15,-5 4-12-15,1 3 12 16,-8 3-12-16,-12-3-16 16,-4 3 0-16,-19 1-104 15,-4 3 60-15,-23 0-76 16,4 0 68-16,-16 10-4 16,8 3 36-16,-3 22-4 15,6 2 16-15,1 18 0 16,8 0 4-16,0 0 16 15,11-7-4-15,-4-7-28 16,8-10 12-16,-3-7 32 0,3-3-12 0,-4-8 16 16,4-2-12-16,-7-8 28 15,3 0-24-15,-12-10 4 16,9 4-12 0,-9-8 4-16,9 4-8 0,-5-3-36 15,9 6 16-15,-1 1 48 16,8-1-12-16,4 1 80 15,4-1-56-15,3 4 40 16,8 3-48-16,9-6 32 16,3 3-36-16,7-7 16 15,1 0-28-15,0 0 28 16,-1 0-32-16,-11-4 32 16,1 4-32-16,-13-3-188 15,1 3 88-15,-9-7-272 16,1 3 200-16</inkml:trace>
        </inkml:traceGroup>
        <inkml:traceGroup>
          <inkml:annotationXML>
            <emma:emma xmlns:emma="http://www.w3.org/2003/04/emma" version="1.0">
              <emma:interpretation id="{F8E5C10F-695E-4A26-B7CF-9D3EBA91B73F}" emma:medium="tactile" emma:mode="ink">
                <msink:context xmlns:msink="http://schemas.microsoft.com/ink/2010/main" type="inkWord" rotatedBoundingBox="13302,5335 14516,5377 14464,6873 13250,683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4660.5899">9663 5340 528 0,'0'-20'196'0,"0"20"-152"0,0-38-12 16,0 17 60 0,0 4-56-16,-8-21 24 15,8 7-40-15,-19-10-8 16,11 10-8-16,-15 0 56 15,3 10-32-15,-22 8 8 16,3 9-24-16,-11 18 28 16,7 7-24-16,-7 20 32 15,23 4-32-15,0-1 4 16,15-6-12-16,16-3 20 0,11-15-16 16,20-9 40-16,4-8-28 15,15-17 32-15,0-3-32 16,-7-17-12-16,-5-1-8 0,-11-13-148 15,-4 7 80-15,-7-14 8 16,-1 10 36-16,-7-20 16 16,-8 6 4-16,-4-3-28 15,0 11 16-15,-4 13 68 16,8 14-32-16,-8 24 36 16,4 17-32-16,-4 21 8 15,8 3-20-15,-8 7 28 16,4 0-28-16,-8 4 32 15,8-4-32-15,-4 0 12 16,0-6-16-16,-7-8 28 16,7-3-24-16,0-14-288 15,-4-3 148-15,8-14-444 16,8-4 316-16</inkml:trace>
          <inkml:trace contextRef="#ctx0" brushRef="#br0" timeOffset="115152.9579">9887 4828 676 0,'0'-14'248'0,"0"14"-192"0,20-17-16 15,-9 3 100 1,5 14-84-16,3-7 68 16,12 0-72-16,12 0 16 15,-5 7-40-15,-10-7-8 0,2 7-12 0,-2-3 4 16,-1 6-8-16,-16-3 8 15,5 0-8-15,-24 0 24 16,8 4-16-16,-19-4 12 16,7 3-12-16,-15 1-8 15,8 3 0-15,-8 6-24 16,-1 5 12-16,1 6-24 16,8 0 20-16,-4 3 4 15,11 1 8-15,-3 3-20 16,3 0 12-16,4-4 4 15,4-3 4-15,-7-6 24 16,7 6-12-16,-8-11 12 16,5 1-12-16,-9-3 12 15,8-1-16-15,-7-7 4 16,3 4-4-16,1-7-16 16,-1 4 4-16,12-1-48 15,4 4 24-15,11 3-4 16,5 1 20-16,7-1 8 15,15 0 4-15,5-3 24 16,-1 0-12-16,1 7 32 16,-9-4-28-16,-7-3 4 15,-3 3-12-15,-13 1-384 16,1 2 204-16</inkml:trace>
          <inkml:trace contextRef="#ctx0" brushRef="#br0" timeOffset="115514.2659">9272 5464 520 0,'-31'0'192'0,"31"0"-152"0,-4 0-8 0,0 0 88 16,4 0-72-16,-4 0 76 15,8 0-68-15,0 0 32 16,0 4-52-16,4-4 60 16,7 3-56-16,24 1 28 15,3-1-40-15,24 0 8 16,4 1-20-16,38-8-8 16,-11 1-4-16,23 0 12 15,-8 3-8-15,-3-4 24 16,-16 4-20-16,-4-10 12 15,-12 6-12-15,-19 4 0 16,-11 0-4-16,-16-6-172 16,-12 12 88-16,-15-6-296 15,-4 0 208-15</inkml:trace>
          <inkml:trace contextRef="#ctx0" brushRef="#br0" timeOffset="115994.0037">9740 5860 704 0,'-19'-3'264'0,"19"3"-208"0,-12-7-12 0,5 3 44 16,-1 4-56-16,-12 0 48 15,-3 4-44-15,-15 3 0 16,-1 6-24-16,-19 5 36 15,7 2-24-15,-7 8 20 16,16-4-24-16,7 3 16 16,16-3-20-16,15 0 0 15,11-10-8-15,21-3 36 16,6-1-20-16,17-10 20 16,-1 0-24-16,0-10 0 15,-7-1-12-15,-4-13 12 16,-5 0-12-16,-10-24 16 15,3 3-16-15,-16-20-20 16,5 10 4-16,-16-4 4 16,4 11 4-16,-8 7-36 15,4 17 20-15,-8 10 24 16,4 10-4-16,-7 29 36 16,7 6-24-16,-8 27 48 15,8 7-36-15,0 4 20 0,-3-3-28 16,-1-8 44-1,8-10-36-15,-4-10 4 0,4-3-20 0,0-11-376 16,0-7 196-16</inkml:trace>
          <inkml:trace contextRef="#ctx0" brushRef="#br0" timeOffset="116493.1615">9903 6118 736 0,'-35'-14'272'0,"35"14"-208"0,15 0-20 0,-3 0 80 15,4 0-76-15,15 0 60 16,7 0-64-16,16 0 16 15,5 0-40-15,14-3-500 16,-7-1 256-16</inkml:trace>
          <inkml:trace contextRef="#ctx0" brushRef="#br0" timeOffset="116339.7918">9903 5846 696 0,'27'-24'256'0,"-27"24"-196"0,35 4-20 0,-27-1 68 16,7 7-68-16,0 4 60 16,5 0-56-16,-1 7-4 15,1-1-24-15,-1 8-4 16,0-4-4-16,-7 0 12 16,3-3-12-16,-15-1 32 15,-7 1-24-15,-20-4 20 16,7 0-20-16,-19-3 8 15,12 3-12-15,-11-3-24 16,3 3 4-16,12-3-12 16,3 0 8-16,5-1-20 15,15 1 20-15,7-3 40 16,13-1-16-16,19-7 44 16,-1 1-32-16,5-4 12 15,-1 0-20-15,-7-4-192 0,-4 1 92 16,-4-4-360-16,-3 4 248 15</inkml:trace>
        </inkml:traceGroup>
        <inkml:traceGroup>
          <inkml:annotationXML>
            <emma:emma xmlns:emma="http://www.w3.org/2003/04/emma" version="1.0">
              <emma:interpretation id="{7F1E77B3-2B03-4381-858F-2C65FB1A3242}" emma:medium="tactile" emma:mode="ink">
                <msink:context xmlns:msink="http://schemas.microsoft.com/ink/2010/main" type="inkWord" rotatedBoundingBox="15064,6070 15405,6082 15397,6314 15056,630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6896.7468">11029 5667 728 0,'-19'0'268'0,"19"0"-208"0,27 4-16 0,4-8 116 16,4 1-96-16,23-1 28 16,8 4-56-16,0-3-268 15,-8 6 124-15</inkml:trace>
          <inkml:trace contextRef="#ctx0" brushRef="#br0" timeOffset="116747.3492">11084 5481 1028 0,'-8'-10'380'0,"8"10"-296"0,11-10-20 15,-3 3 236 1,11 7-176-16,5-7 12 15,-1 7-84-15,16-3-8 0,-4 6-28 0,-1 1-352 16,-3 2 184-16</inkml:trace>
        </inkml:traceGroup>
        <inkml:traceGroup>
          <inkml:annotationXML>
            <emma:emma xmlns:emma="http://www.w3.org/2003/04/emma" version="1.0">
              <emma:interpretation id="{488C917D-05FE-4633-8E20-82DFDAFB2882}" emma:medium="tactile" emma:mode="ink">
                <msink:context xmlns:msink="http://schemas.microsoft.com/ink/2010/main" type="inkWord" rotatedBoundingBox="16187,5509 18031,5573 17983,6976 16138,691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7484.2815">12144 5543 572 0,'-19'-3'208'0,"19"3"-160"0,-4 0-12 16,0 0 144 0,8 0-104-16,0-3 76 15,7-1-88-15,13-3-8 16,3 7-36-16,15-7 32 15,1 7-28-15,7 0-252 16,1 4 124-16</inkml:trace>
          <inkml:trace contextRef="#ctx0" brushRef="#br0" timeOffset="117812.0806">13147 5485 372 0,'0'-7'140'0,"0"7"-112"0,11 7-4 0,-11 0 56 15,8 3-48-15,-8 14 76 16,0 4-60-16,0 27 44 15,0 3-52-15,-15 15-4 16,7-8-20-16,-11-7 120 16,-1-9-72-16,-11-8 84 15,4-10-84-15,-15-10 28 16,7-4-52-16,-8-14 12 16,8 4-32-16,4-24-300 15,8 3 152-15</inkml:trace>
          <inkml:trace contextRef="#ctx0" brushRef="#br0" timeOffset="117968.263">13228 5127 984 0,'8'-21'368'0,"-8"21"-288"0,4 4-20 0,0-1-32 16,-1 4-28-16,1 7-124 15,8 0 68-15,11 6-604 16,4 1 364-16</inkml:trace>
          <inkml:trace contextRef="#ctx0" brushRef="#br0" timeOffset="118486.8021">13611 5371 352 0,'8'-7'132'0,"-8"7"-104"0,4-10-8 0,-4 7 132 32,0 3-88-32,-8-4 80 0,4 1-84 0,-11-1 32 15,-1 4-56-15,-15 7 52 16,4 7-52-16,-11 7 28 16,3-1-36-16,-4 8 8 15,20-1-20-15,3 1 8 16,8-1-12-16,8 1 12 15,12-11-16-15,11-3 32 16,4-4-24-16,20-6 40 16,-8-4-32-16,7-4-4 15,-3 1-12-15,-12-4 4 0,0 4-8 0,-16-4 8 32,1 7-8-32,-9 0-36 0,1 3 16 15,-4 7-56-15,4 4 40 0,3 3 16 16,5 1 12-16,3-5 12 15,4 5-4-15,1-15 68 16,3-3-40-16,0-14 24 16,0 4-36-16,-4-14 16 15,0 3-20-15,-11-3 0 16,-4 3-8-16,-12-10-8 16,4 4 4-16,-8-14 12 15,0 3-8-15,-3-7 4 16,7 7-4-16,4 7-216 15,4 7 112-15,11 10-472 16,8 14 316-16</inkml:trace>
          <inkml:trace contextRef="#ctx0" brushRef="#br0" timeOffset="120662.4889">13038 4910 280 0,'-11'-3'104'0,"3"6"-84"0,-11-3 0 16,3 7 92 0,1 0-64-16,-24 14 68 15,4 3-64-15,-11 24 84 16,7 10-76-16,-11 32 88 0,15-4-88 0,4 38 68 15,12-7-72-15,11 20 24 16,8-16-48-16,27-1 24 16,12-13-28-16,38-7 28 15,0-11-32-15,28-10-444 16,0-10 228-16</inkml:trace>
        </inkml:traceGroup>
        <inkml:traceGroup>
          <inkml:annotationXML>
            <emma:emma xmlns:emma="http://www.w3.org/2003/04/emma" version="1.0">
              <emma:interpretation id="{14638DBE-8F68-4B58-B0EE-574E411D9E64}" emma:medium="tactile" emma:mode="ink">
                <msink:context xmlns:msink="http://schemas.microsoft.com/ink/2010/main" type="inkWord" rotatedBoundingBox="18559,5865 19410,5894 19394,6352 18543,632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8984.1428">15040 5495 1008 0,'-23'-14'372'0,"23"14"-288"0,7-10-24 16,1 3 56-1,0 7-76-15,15-7-16 16,4 7-16-16,27-6-8 15,4 6 0-15,12 0 32 16,-4 6-16-16</inkml:trace>
          <inkml:trace contextRef="#ctx0" brushRef="#br0" timeOffset="119223.9699">15361 5320 788 0,'-23'17'292'0,"23"-17"-228"0,-19 41-16 0,7-20 116 16,8 0-100-16,-8 16 16 16,9-6-44-16,-1 14 28 15,8 0-36-15,3-7 12 16,5 3-24-16,3-3-484 15,9-14 256-15</inkml:trace>
          <inkml:trace contextRef="#ctx0" brushRef="#br0" timeOffset="118771.6232">14780 5268 852 0,'-11'-20'316'0,"11"20"-248"0,-8-7-16 0,-4 10 32 16,5 1-56-16,-24 2-4 16,4 8-12-16,-16 17 0 15,16 0-8-15,-12 7 32 16,16 0-20-16,0 3 20 15,3 0-20-15,13 1 20 16,7-4-24-16,15-1 40 16,8-6-28-16,20-7 48 15,7-6-40-15</inkml:trace>
        </inkml:traceGroup>
        <inkml:traceGroup>
          <inkml:annotationXML>
            <emma:emma xmlns:emma="http://www.w3.org/2003/04/emma" version="1.0">
              <emma:interpretation id="{A3A0DC38-9294-4647-A8FC-6F0EF40906D5}" emma:medium="tactile" emma:mode="ink">
                <msink:context xmlns:msink="http://schemas.microsoft.com/ink/2010/main" type="inkWord" rotatedBoundingBox="20118,5494 21089,5528 21046,6768 20075,673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9941.9714">16170 5523 592 0,'-15'0'220'0,"15"0"-172"0,23 0-12 15,-8-4 48 1,-3 4-52-16,7-3 32 0,8 3-36 16,16-10 0-1,4 10-16-15,-1 0-16 0,0 0 0 0,-7 0 12 16,-12 3-4-16,-7-3 40 15,-5 3-20-15,-23-3 108 16,8 7-72-16,-19 4 56 16,3 2-72-16,-3 12 16 15,4-5-40-15,7 11 8 16,4 4-16-16,8-1 56 16,4-3-40-16,3-4-452 15,1-2 232-15</inkml:trace>
          <inkml:trace contextRef="#ctx0" brushRef="#br0" timeOffset="121385.212">16778 4890 572 0,'4'-4'208'0,"-4"4"-160"0,23 7-12 16,-11 0 112-1,3 7-88-15,12 30 72 16,8 12-76-16,4 36 24 16,3 5-48-16,-15 44-8 15,-7-7-16-15,-28 7 20 16,-4-20-16-16,-18-18 32 15,2-14-28-15,-10-16 56 0,11-18-40 16,-12-18 20-16,20-9-32 0,-1-25-388 16,5-3 200-16</inkml:trace>
          <inkml:trace contextRef="#ctx0" brushRef="#br0" timeOffset="119657.7435">16275 5165 384 0,'-8'-28'140'0,"8"28"-108"0,15-20-8 16,-15 9 136-16,4 8-92 16,-8-11 80-16,4 4-88 0,-7 0 40 15,3 3-60-15,-4 0-4 16,0 3-20-16,1 4-20 15,3 4 0-15,-12-1 12 16,5 8-4-16,-5-1-4 16,5 0 4-16,-9 7 20 15,1 4-12-15,-1 10 12 16,1 0-12-16,-8 14 56 16,12-1-40-16,3 5 8 15,8-1-24-15,8 0 36 16,8-3-24-16,7-1 32 15,4 1-32-15,4-7 4 16,0-4-16-16,4-9-52 16,-7-12 24-16,-5-6-244 15,-4 0 144-15,-3-14-152 16,-4 0 152-16</inkml:trace>
        </inkml:traceGroup>
        <inkml:traceGroup>
          <inkml:annotationXML>
            <emma:emma xmlns:emma="http://www.w3.org/2003/04/emma" version="1.0">
              <emma:interpretation id="{D5FF65CD-F84B-4848-ADA1-764E75BEB52F}" emma:medium="tactile" emma:mode="ink">
                <msink:context xmlns:msink="http://schemas.microsoft.com/ink/2010/main" type="inkWord" rotatedBoundingBox="21684,5508 22550,5538 22525,6275 21659,6245"/>
              </emma:interpretation>
              <emma:one-of disjunction-type="recognition" id="oneOf15">
                <emma:interpretation id="interp15" emma:lang="" emma:confidence="0">
                  <emma:literal>IV</emma:literal>
                </emma:interpretation>
                <emma:interpretation id="interp16" emma:lang="" emma:confidence="0">
                  <emma:literal>) v</emma:literal>
                </emma:interpretation>
                <emma:interpretation id="interp17" emma:lang="" emma:confidence="0">
                  <emma:literal>) V</emma:literal>
                </emma:interpretation>
                <emma:interpretation id="interp18" emma:lang="" emma:confidence="0">
                  <emma:literal>TV</emma:literal>
                </emma:interpretation>
                <emma:interpretation id="interp19" emma:lang="" emma:confidence="0">
                  <emma:literal>) u</emma:literal>
                </emma:interpretation>
              </emma:one-of>
            </emma:emma>
          </inkml:annotationXML>
          <inkml:trace contextRef="#ctx0" brushRef="#br0" timeOffset="121790.049">17637 4903 592 0,'12'-20'220'0,"-12"20"-172"0,15-4-12 16,-15 1 128-16,0 3-96 0,0 0 52 15,0 3-72-15,-7 8-8 16,7 2-24-16,0 29 40 15,7 9-28-15,-3 28 20 16,12 4-28-16,3 0 8 16,1-8-16-16,7-6 36 15,0-10-24-15,-4-4 108 16,4-7-72-16,0-14 64 16,0-3-72-16,0-20 40 15,0-11-52-15,1-21 76 16,6 0-64-16,21-37 8 0,3 3-36 15,15-35-20-15,-7 11-8 16,0-7 4-16,-12 21 0 0,-15 10-20 16,-8 17 12-16,-8 7-24 15,-4 14 20-15,-7-1-84 16,-4 15 56-16</inkml:trace>
        </inkml:traceGroup>
      </inkml:traceGroup>
    </inkml:traceGroup>
    <inkml:traceGroup>
      <inkml:annotationXML>
        <emma:emma xmlns:emma="http://www.w3.org/2003/04/emma" version="1.0">
          <emma:interpretation id="{D3B2D6B0-92B3-40AA-BE51-D5EE7E6902B5}" emma:medium="tactile" emma:mode="ink">
            <msink:context xmlns:msink="http://schemas.microsoft.com/ink/2010/main" type="paragraph" rotatedBoundingBox="12960,7879 14634,7820 14658,8492 12984,85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65AE2DC-C9F6-4A50-BB12-0FD97F266693}" emma:medium="tactile" emma:mode="ink">
              <msink:context xmlns:msink="http://schemas.microsoft.com/ink/2010/main" type="line" rotatedBoundingBox="12960,7879 14634,7820 14658,8492 12984,8551">
                <msink:destinationLink direction="with" ref="{8FEA949E-A778-42D1-935A-9EB8D265C6F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0AC7C0-266D-4BE6-A15D-951664F9193C}" emma:medium="tactile" emma:mode="ink">
                <msink:context xmlns:msink="http://schemas.microsoft.com/ink/2010/main" type="inkWord" rotatedBoundingBox="12960,7879 14634,7820 14658,8492 12984,8551">
                  <msink:destinationLink direction="with" ref="{DD64B0CD-7B4E-4D3C-AE9E-552FE2F442D2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0209.2183">9105 7443 572 0,'-7'-14'208'0,"7"14"-160"0,4-10-12 16,-4 10 76 0,0 0-68-16,0 7-20 15,7 3-12-15,1 11 20 0,4 13-16 0,-5 11 56 16,5 3-40-16,0 0-16 15,-1 0-8-15,-7-3 0 16,4-7-4-16,-20 0 68 16,4-7-40-16,-11-4 24 15,0-3-36-15,-12-6 8 16,8-5-16-16,-8-13 28 16,3 0-24-16,-2-13 12 15,10 2-16-15,1-13-16 16,11 7 0-16</inkml:trace>
          <inkml:trace contextRef="#ctx0" brushRef="#br0" timeOffset="160376.2098">9245 7250 736 0,'7'-7'272'0,"-7"7"-208"0,16 0-20 15,-12-7 0 1,4 7-32-16,3 0 12 16,5-3-12-16</inkml:trace>
          <inkml:trace contextRef="#ctx0" brushRef="#br0" timeOffset="161382.09">9659 7443 488 0,'4'-10'180'0,"-4"10"-140"0,-4-7-12 0,0 0 76 15,8 7-64-15,-8 0 60 16,4-7-56-16,-8 7 32 16,4 0-44-16,-7 0-8 15,-1 7-16-15,-11 0 28 16,8 3-20-16,-16 11 20 16,7 3-20-16,-11 7 52 15,8 3-36-15,0 1 12 16,12-1-28-16,-1-7-44 15,16 1 16-15,12-7 12 16,0-4 0-16,7-3 44 31,4-4-20-15,0-7 32-16,1 4-32 0,-1-10-12 0,0-1-8 0,-4-6-4 16,1-4 0-16,-9-3 16 15,1 0-8-15,-4-4-20 16,-1 4 4-16,-7 3-32 0,4 11 24 15,-4 6-28-15,4 8 24 0,4 2-36 16,4 8 36-16,7 0 8 16,8-1 8-16,12-3 20 15,3-3-8-15,9-3 16 16,-1-5-16-16,-4-6 32 16,-3 4-24-1,-12-11 20-15,-8 0-20 0,-15-10 8 16,0 3-12-16,-16-20 12 15,4 6-16-15,-15-13-4 16,11 7 0-16,0-11-4 16,4 14 0-16</inkml:trace>
          <inkml:trace contextRef="#ctx0" brushRef="#br0" timeOffset="161770.1898">10321 7312 508 0,'0'-14'188'0,"0"14"-148"0,-12 0-8 16,5 0 168 0,7 7-116-16,-4-7 28 15,-4 14-68-15,-4 3 36 16,5 4-48-16,-1 20-8 15,0-3-12-15,4 7 24 0,-4-1-20 0,5-2 20 16,6-4-20-16,-3-4 20 16,0-6-24-16,0-8 32 15,8-3-28-15,-8-6 56 16,0-1-40-16,0-7-8 16,0 1-12-16,0-4-36 15,4 0 12-15,12 0-4 16,-5 0 8-16,12-4 8 15,8 4 0-15,8-3 16 16,8 6-8-16,7-3-116 16,-8 0 56-16,-3 0-288 15,-1 0 192-15</inkml:trace>
        </inkml:traceGroup>
      </inkml:traceGroup>
    </inkml:traceGroup>
    <inkml:traceGroup>
      <inkml:annotationXML>
        <emma:emma xmlns:emma="http://www.w3.org/2003/04/emma" version="1.0">
          <emma:interpretation id="{07220132-4D72-474A-94D2-4E72E6027CBB}" emma:medium="tactile" emma:mode="ink">
            <msink:context xmlns:msink="http://schemas.microsoft.com/ink/2010/main" type="paragraph" rotatedBoundingBox="7108,7776 11029,7724 11052,9462 7131,95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2668EC9-D90D-42BD-BBEE-9B8AEFDC0CCB}" emma:medium="tactile" emma:mode="ink">
              <msink:context xmlns:msink="http://schemas.microsoft.com/ink/2010/main" type="line" rotatedBoundingBox="7108,7776 11029,7724 11052,9462 7131,9514"/>
            </emma:interpretation>
          </emma:emma>
        </inkml:annotationXML>
        <inkml:traceGroup>
          <inkml:annotationXML>
            <emma:emma xmlns:emma="http://www.w3.org/2003/04/emma" version="1.0">
              <emma:interpretation id="{C1884EA1-FC39-4229-B89C-7CC1B96A6555}" emma:medium="tactile" emma:mode="ink">
                <msink:context xmlns:msink="http://schemas.microsoft.com/ink/2010/main" type="inkWord" rotatedBoundingBox="7108,7776 9082,7750 9105,9488 7131,9514"/>
              </emma:interpretation>
            </emma:emma>
          </inkml:annotationXML>
          <inkml:trace contextRef="#ctx0" brushRef="#br0" timeOffset="152280.824">3086 8293 1016 0,'-8'69'376'0,"8"-69"-292"0,4 55-20 15,4-24 8 1,7 3-52-16,4 18 36 16,5-1-32-16,3 4 4 15,0-6-16-15,0-15 28 16,4-7-24-16,-8-16 56 16,0-8-40-16,-3-23 12 15,-5-1-28-15,5-24-8 16,-9 0-4-16,9-23-24 15,-5 6 12-15,12-45-208 16,-4 7 120-16,8-20-40 16,4 20 80-16,0-10 8 15,-4 20 28-15,0-16 32 0,0 16-8 0,-8 1 28 32,12 20-20-32,-12 4 84 0,0 16-52 0,1 1-4 15,-1 14-24-15,-11-4 16 16,15 10-20-16,-4 1-12 15,-4 10-4-15,-7-4 4 16,7 11 0-16,-3-1 32 16,-1 5-16-16,-7-1 12 15,7 3-16-15,5 4-8 16,-1 4 0-16,8-4 28 16,12 3-16-16,15-3 32 31,0-3-32-31,20-1 20 0,19-3-20 0,7-6 8 15,5 6-12-15,-12 3 20 16,-8 4-20-16,-19-3 24 16,-8 3-24-16,-16-4 4 15,-11 4-8-15,-19 0-412 16,-4 4 220-16</inkml:trace>
          <inkml:trace contextRef="#ctx0" brushRef="#br0" timeOffset="152897.7482">3728 7949 1028 0,'-19'0'380'0,"19"0"-296"0,19-4-20 0,1 1 60 15,3-1-80-15,43-6 24 32,11 3-36-32,43-7-12 0,0 8-12 0,27-5 12 15,-7 4-12-15,-5-3 16 16,-19 7-16-16,-15-8-128 15,-16 8 68-15,-19-4-140 16,-16 7 108-16,-23-7-172 16,-3 4 148-16,-24 3-460 15,0 3 316-15</inkml:trace>
          <inkml:trace contextRef="#ctx0" brushRef="#br0" timeOffset="153302.4166">4766 8417 664 0,'-12'-7'244'0,"12"7"-188"0,-4-7-16 15,-7 0 68 1,3 0-68-16,-19 4 88 0,-4-1-72 16,-16-3 0-16,9 7-36 0,-16 0 60 15,7 7-48-15,-11 4 84 16,4 2-64-16,-24 8 72 15,24 3-72-15,8 21 52 16,15 3-60-16,23 14-20 16,20 0-16-16,30-7 24 15,12-7-16-15,39-10 32 16,-4-11-32-16,16-13-188 16,-12-3 88-16</inkml:trace>
          <inkml:trace contextRef="#ctx0" brushRef="#br0" timeOffset="152581.1216">4356 7264 612 0,'-16'-4'228'0,"16"4"-180"0,-4 11-12 0,-4-4 148 16,8 10-108-16,-7 7 68 16,3 4-84-16,-4 13 20 15,0 4-48-15,1 3 16 16,3-4-28-16,-4-2 60 15,4-8-44-15,0-6 12 16,8-4-32-16,-4-7 28 16,8-3-28-16,0-7 4 15,3-4-12-15,9-3-8 16,3 3 4-16,12-3-16 16,-1 0 8-16,17 0 12 15,-1 4-4-15,8 3-20 16,-4 0 8-16</inkml:trace>
        </inkml:traceGroup>
        <inkml:traceGroup>
          <inkml:annotationXML>
            <emma:emma xmlns:emma="http://www.w3.org/2003/04/emma" version="1.0">
              <emma:interpretation id="{BB3427B6-B700-4FB7-8E30-A7941E9A441E}" emma:medium="tactile" emma:mode="ink">
                <msink:context xmlns:msink="http://schemas.microsoft.com/ink/2010/main" type="inkWord" rotatedBoundingBox="10507,8479 11039,8472 11043,8819 10512,882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8318.8769">6485 8162 644 0,'-20'3'236'0,"20"-3"-180"0,4 11-20 0,0-8 140 16,8 4-104-16,11-3 60 15,4-1-76-15,8-6 20 16,4-1-44-16,-1-6 8 16,1-1-24-16,7-2 0 15,1 2-8-15,-1-2 28 16,5 6-20-16,-13 0-24 16,-3 7 4-16,-12-4-600 15,1 8 332-15</inkml:trace>
          <inkml:trace contextRef="#ctx0" brushRef="#br0" timeOffset="158045.4712">6558 7866 520 0,'-8'-7'192'0,"8"7"-152"0,-19 4-8 0,15-4 184 16,4 0-124-16,-8-4 88 15,8 4-108-15,0-3-36 16,0 3-24-16,12-4 40 15,7 4-28-15,9-7 16 16,-1 14-24-16,11-14-16 16,-3 7-4-16,4 0 28 15,0 0-12-15,-5 0 12 16,-3 4-12-16,-7-1 20 16,-5 1-20-16</inkml:trace>
        </inkml:traceGroup>
      </inkml:traceGroup>
    </inkml:traceGroup>
    <inkml:traceGroup>
      <inkml:annotationXML>
        <emma:emma xmlns:emma="http://www.w3.org/2003/04/emma" version="1.0">
          <emma:interpretation id="{6BB3A424-F73B-42BE-B8CE-075D42FF127C}" emma:medium="tactile" emma:mode="ink">
            <msink:context xmlns:msink="http://schemas.microsoft.com/ink/2010/main" type="paragraph" rotatedBoundingBox="12849,8436 20282,8424 20286,11291 12854,113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75A6559-2325-4BD0-A0EA-6F5BE0BD373F}" emma:medium="tactile" emma:mode="ink">
              <msink:context xmlns:msink="http://schemas.microsoft.com/ink/2010/main" type="line" rotatedBoundingBox="12945,8436 20282,8424 20284,9650 12947,9662"/>
            </emma:interpretation>
          </emma:emma>
        </inkml:annotationXML>
        <inkml:traceGroup>
          <inkml:annotationXML>
            <emma:emma xmlns:emma="http://www.w3.org/2003/04/emma" version="1.0">
              <emma:interpretation id="{1A83184C-7568-428D-9848-777C7D869B4B}" emma:medium="tactile" emma:mode="ink">
                <msink:context xmlns:msink="http://schemas.microsoft.com/ink/2010/main" type="inkWord" rotatedBoundingBox="12946,8936 14920,8933 14921,9545 12947,9549">
                  <msink:destinationLink direction="with" ref="{DD64B0CD-7B4E-4D3C-AE9E-552FE2F442D2}"/>
                </msink:context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2926.7677">9109 8441 548 0,'8'3'204'0,"-8"-3"-156"0,12 21-16 0,-5-4 36 15,1 4-44-15,0 17 24 16,0 6-28-16,-8 8 44 15,3-4-36-15,-10 0 64 16,3-3-52-16,-16-7 44 16,5-7-48-16,-16 0 44 15,8-14-48-15,-24-3 20 16,9-7-32-16,-5-7 28 16,8-7-32-16</inkml:trace>
          <inkml:trace contextRef="#ctx0" brushRef="#br0" timeOffset="163065.1225">9280 8303 840 0,'0'0'312'0,"0"0"-244"0,-8 4-16 16,4-1-20-1,8 4-28-15</inkml:trace>
          <inkml:trace contextRef="#ctx0" brushRef="#br0" timeOffset="163601.3961">9647 8406 508 0,'-15'-3'188'0,"15"3"-148"0,-4 3-8 0,-8 1 88 15,5-1-72-15,-13 4 104 16,1 3-88-16,-12 8 52 16,8 2-72-16,-1 8 4 15,9 3-28-15,7 0-12 16,12 0-4-16,8-4 40 15,7-6-24-15,8-11 8 16,0 1-16-16,0-15-104 16,1 4 48-16,-5-7-140 15,0 0 104-15,-8 0-24 16,-3 4 60-16,-8 6 20 16,-4 4 12-16,-4 7 64 15,0 3-28-15,0 4 76 16,4 3-52-16,8-3 52 15,4-4-56-15,15-7 4 16,4 1-28-16,19-15 24 16,4-3-28-16,4-17 12 15,-7 3-16-15,-9-13 20 16,-7 3-20-16,-16-7-4 0,-3 7-4 16,-20-3 20-16,-4 6-12 15,-7-3-12-15,-1 11-4 0,1-4-4 16,3 10 0-16,8 0-440 15,16 11 240-15</inkml:trace>
          <inkml:trace contextRef="#ctx0" brushRef="#br0" timeOffset="166034.9978">10689 8372 312 0,'4'-4'112'0,"-4"4"-84"0,3 4-12 0,-3-4 56 15,0 0-44-15,0 0 32 16,0 0-32-16,0 0 44 15,0 0-40-15,0 0 20 16,0 0-32-16,0 0 28 16,8 0-32-16,-8 0 40 15,8 0-32-15,-8 0-4 16,0 0-12-16,0 0 4 16,0 0-8-16,0 0 16 15,0 0-12-15,0 0 24 16,0 0-20-16,0 0 12 15,0 0-12-15,0-4 12 16,0 4-16-16,0-3 16 16,0 3-16-16,0-3 4 15,0 3-4-15,-8-4 4 16,8 8-8-16,-4-4-4 16,8 0 4-16,-4 0-16 15,0 0 8-15,-4 0 4 16,4 0 0-16,-4-4 0 0,4 4 0 0,-3-3 16 15,3 6-8-15,-4-3 4 16,4 0-4-16,-8 0 12 16,8 0-12-16,-4 0-20 15,8 0 4-15,-8 0 20 16,4 0-4-16,-4 0-12 16,4 0 0-16,-4 0 4 15,4 0 0-15,-11 0 0 16,7 0 0-16,-8 0 0 15,12 0 0-15,-15 0 8 16,11 0-4-16,-8 0-12 16,5 0 4-16,-5 0 20 15,4 0-8-15,0 0-20 16,-3 0 4-16,3 0 4 16,4 0 4-16,-11 0 0 15,15 4 0-15,-12-4 0 16,12 0 0-16,-8 0 0 15,8 0 0-15,-7 0 0 16,7 0 0-16,0 0 8 16,0 0-4-16,-8 0 24 15,8 0-16-15,-4 0-20 16,4 3 0-16,-4-3-4 16,4 3 4-16,-4-3 16 0,8 0-4 15,-8 0 8-15,4 0-8 16,0 0 16-16,-4 0-12 0,-7 0-12 15,11 4 0-15,-4-4 4 16,4 0 0-16,0 0 32 16,0 0-16-16,-8 0-4 15,8 0-8-15,0 0-4 16,-8 0 0-16,1 0 16 16,3 3-8-16,-8-3-12 15,8 4 0-15,-3-1 12 16,-5 1-4-16,0-4-20 15,12 3 8-15,-11 1 12 16,7 2 0-16,-4-2 24 16,0 3-16-16,1 0 24 15,3 0-24-15,-4-1-4 16,4 5-4-16,-4-1 4 16,8 0-4-16,-3 1 8 15,3 2-8-15,-4-2 16 16,4 3-12-16,-4-1-20 15,12 1 4-15,-16 0 4 16,8 0 4-16,-4-1 16 16,8 8-8-16,-4-4-20 15,0 0 4-15,0 1 32 16,8 2-16-16,-1-2 0 16,1 2-4-16,-4-6-16 15,4 0 8-15,-1-4 20 16,1 0-8-16,0-3-4 0,3 4 0 15,1-5 12-15,0 1-8 0,3-3 4 16,5-1-4-16,-1 1-24 16,4-1 8-16,0-3 32 15,4 0-16-15,4 0 0 16,-3 0-4-16,-1-3 12 16,0 3-8-16,4-7-20 15,-4 3 4-15,-8-3 4 16,4 7 4-16,1-6 8 15,-5 6-4-15,0-4 40 16,-7 4-20-16,3-3-24 16,-7-1 0-16,-4-3 44 15,4 4-24-15,-4-4-308 16,-1 0 156-16</inkml:trace>
        </inkml:traceGroup>
        <inkml:traceGroup>
          <inkml:annotationXML>
            <emma:emma xmlns:emma="http://www.w3.org/2003/04/emma" version="1.0">
              <emma:interpretation id="{2B0444A6-E95C-44F2-AD4E-23B19365912D}" emma:medium="tactile" emma:mode="ink">
                <msink:context xmlns:msink="http://schemas.microsoft.com/ink/2010/main" type="inkWord" rotatedBoundingBox="16651,8430 17023,8429 17024,8698 16652,869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73559.0051">12609 8024 632 0,'-4'4'236'0,"4"-4"-184"0,4 3-16 16,0 1 124 0,3-1-96-16,1 1 72 15,4 2-80-15,-1-2 48 16,5 3-60-16,3-4-12 15,4 1-20-15,8-4 24 16,0 0-20-16,8-4 4 16,-8 1-12-16,0-4 36 15,-4 0-20-15,-4 0 32 0,-3 0-32 0,-9-3-24 16,1 3 0-16,-12 0-416 16,4 7 228-16</inkml:trace>
          <inkml:trace contextRef="#ctx0" brushRef="#br0" timeOffset="173225.1674">12675 7814 540 0,'0'-3'200'0,"3"0"-156"0,-3 3-12 15,0 0 132 1,0 0-96-16,0 0 80 16,0 0-88-16,0-4 20 15,0 4-44-15,0-3 40 16,0 3-44-16,0-4 12 15,0 8-28-15,0-4-8 16,0 0-4-16,4 0 20 16,4 3-12-16,4-3 12 0,7 0-12 15,4-3 12-15,4 3-16 16,8 0 4-16,-4 0-4 16,0 0 36-16,0 0-20 0,-8 0 12 15,1 0-20-15,-9 0 28 16,-3 3-28-16,-12-3-216 15,4 4 108-15</inkml:trace>
        </inkml:traceGroup>
        <inkml:traceGroup>
          <inkml:annotationXML>
            <emma:emma xmlns:emma="http://www.w3.org/2003/04/emma" version="1.0">
              <emma:interpretation id="{3DAF80F4-AF2E-440F-8E7C-800851BD034D}" emma:medium="tactile" emma:mode="ink">
                <msink:context xmlns:msink="http://schemas.microsoft.com/ink/2010/main" type="inkWord" rotatedBoundingBox="17541,9115 17897,9114 17898,9654 17542,9655">
                  <msink:destinationLink direction="from" ref="{40D29329-9714-4832-A58B-9FB44CFD2AA8}"/>
                </msink:context>
              </emma:interpretation>
            </emma:emma>
          </inkml:annotationXML>
          <inkml:trace contextRef="#ctx0" brushRef="#br0" timeOffset="175882.3907">13522 8482 384 0,'-7'3'140'0,"7"-3"-108"0,-12 21-8 15,4-4 144 1,8 7-96-16,0 21 52 16,8 3-76-16,4 14 28 15,7-7-44-15,8-3-8 16,0-4-16-16,0-7 12 16,4-6-12-16,-4-8 48 0,0-3-28 0,-7-6 12 15,7-5-24-15,-16-9 64 16,9-1-48-16,-12-13 4 15,3 0-20-15,5-18-12 16,-5 1 0-16,5-42-68 16,-5 3 36-16</inkml:trace>
        </inkml:traceGroup>
        <inkml:traceGroup>
          <inkml:annotationXML>
            <emma:emma xmlns:emma="http://www.w3.org/2003/04/emma" version="1.0">
              <emma:interpretation id="{F2003321-98E3-4953-9810-FBCFBB18CBBE}" emma:medium="tactile" emma:mode="ink">
                <msink:context xmlns:msink="http://schemas.microsoft.com/ink/2010/main" type="inkWord" rotatedBoundingBox="19389,8984 20282,8982 20283,9599 19390,9600"/>
              </emma:interpretation>
            </emma:emma>
          </inkml:annotationXML>
          <inkml:trace contextRef="#ctx0" brushRef="#br0" timeOffset="183419.3724">15346 8358 548 0,'-4'-7'204'0,"4"7"-156"0,0 0-16 0,0 0 80 16,0 0-68-16,0 0 24 15,8 0-36-15,-1 0 92 16,9 4-68-16,-1-1 4 16,1 7-40-16,3 1 4 15,0 3-12-15,5 3 20 16,-1 3-20-16,0 1 40 15,4 3-28-15,-4 0 4 16,1-3-16-16,-5-4 36 16,-4 4-24-16,1-7 48 15,-1 3-40-15,-3-10 48 16,0 3-48-16,3-10-472 16,1 3 236-16</inkml:trace>
          <inkml:trace contextRef="#ctx0" brushRef="#br0" timeOffset="184034.8993">16236 8379 592 0,'0'-7'220'0,"0"7"-172"0,0-7-12 0,0 7 144 16,0 0-104-16,-4 0 52 15,4 0-80-15,-8 7-24 16,1-7-16-16,-9 7-8 15,5 3 0-15,-24-3 32 16,8 0-16-16,-24 3 4 16,9 1-12-16,-16-5 12 15,7 5-12-15,-3 3-4 16,15-4 0-16,-3-3-16 16,15 3 8-16,0-3-16 15,7 0 12-15,5 0-12 16,7 0 8-16,0-7 36 15,8 3-16-15,0-3-44 16,8 3 20-16,-4-3 12 16,0 4 4-16,0-4 28 15,0 3-16-15,-4-3-4 16,0 7-4-16,0 0-24 16,0 0 12-16,0-4-4 15,0 1 4-15,0 3 16 16,0-7-4-16,0 10-12 15,0 4 4-15,0-7-4 0,0 3 0 0,0 0 0 16,0 4 0-16,-4 3-12 16,4 1 12-16,-4 2 4 15,4 4 4-15,-4 0 60 16,4 4-32-16,-4-1 16 16,8 1-28-16,-4-1-16 15,0-2-4-15,0-5 12 16,8-3-4-16,-4-3 32 15,3 0-20-15,-3-4 12 16,0 1-16-16,-4-8 20 16,0 0-20-16,8 1 12 15,-4-1-12-15,-1 1 12 16,1-1-16-16</inkml:trace>
        </inkml:traceGroup>
      </inkml:traceGroup>
      <inkml:traceGroup>
        <inkml:annotationXML>
          <emma:emma xmlns:emma="http://www.w3.org/2003/04/emma" version="1.0">
            <emma:interpretation id="{1E8D5F46-15C4-4A16-A2E9-8E5198A383F2}" emma:medium="tactile" emma:mode="ink">
              <msink:context xmlns:msink="http://schemas.microsoft.com/ink/2010/main" type="line" rotatedBoundingBox="12816,10573 15842,10397 15884,11132 12859,11307">
                <msink:destinationLink direction="with" ref="{41AA3A36-1235-4B62-8A99-A5ADFA5DBB8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4C5656-836E-4355-911E-512AE3545A07}" emma:medium="tactile" emma:mode="ink">
                <msink:context xmlns:msink="http://schemas.microsoft.com/ink/2010/main" type="inkWord" rotatedBoundingBox="12816,10573 15842,10397 15884,11132 12859,1130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00609.4715">9109 10117 364 0,'0'3'132'0,"0"-3"-100"0,0 21-12 0,0-8 60 15,0 1-48-15,0 14 76 16,0 6-60-16,-4 21 64 16,-3 0-64-16,-1 11 28 15,8-8-44-15,-16-3 52 16,5-10-48-16,-20-11 64 16,11-3-60-16,-18-10 44 15,3-7-48-15,-4-11 52 16,8 1-52-16,0-22-16 15,12-2-12-15,7-29-580 16,12 5 312-16</inkml:trace>
          <inkml:trace contextRef="#ctx0" brushRef="#br0" timeOffset="200716.5812">9342 9907 652 0,'19'13'244'0,"-19"-13"-192"0,19 4-12 15</inkml:trace>
          <inkml:trace contextRef="#ctx0" brushRef="#br0" timeOffset="201344.5655">9578 10099 436 0,'-12'-13'160'0,"12"13"-124"0,0 0-8 0,0-4 72 16,0 4-60-16,-8 0-16 16,8 4-16-16,-11-4 44 15,11 6-28-15,-8 1 24 16,0 4-28-16,-3 2 52 16,-5 1-40-16,-7 10 28 15,7-3-32-15,-3 3-8 16,7 7-12-16,-3 0 12 15,15 0-12-15,8-10 40 16,3-4-24-16,5-10 20 0,11 0-24 16,-4-14 28-16,4 7-32 0,0-14-12 15,-7 4-8-15,-1-11 12 16,-3 11-4-16,-5-4-12 16,5 3 4-16,-16 8-60 15,3 6 36-15,-6 8-24 16,3 3 32-16,0 3 28 15,3 3-4-15,5-2-16 16,12-5 4-16,14-9 40 16,-3-4-20-16,8-10 16 15,-4-1-16-15,11-9 20 16,-7 6-20-16,-8-10 32 16,-4 3-28-16,-19-6 4 15,0 6-12-15,-16-3-8 16,0 7 4-16,-3-4-16 15,3 7 8-15</inkml:trace>
          <inkml:trace contextRef="#ctx0" brushRef="#br0" timeOffset="201735.46">10271 10030 540 0,'0'-6'200'0,"0"6"-156"0,7-4-12 16,-3 4 116-16,4 7-88 0,-8-4 0 15,0 8-36-15,0 3 44 16,0 6-36-16,-12 4 28 16,5 0-32-16,-5 0 8 15,-4 4-20-15,5 0 64 16,3-1-48-16,-3-3 4 15,7-3-20-15,-4-4 32 16,4-3-24-16,-4-4-4 16,8 4-12-16,-4 0-60 15,8-1 28-15,0 5 36 16,4-1-4-16,0-3 8 16,3 3-8-16,5-3 20 15,3 3-16-15,4-7 76 16,4-3-52-16,12-4 24 15,4 4-40-15,11-7-396 16,0 0 204-16</inkml:trace>
          <inkml:trace contextRef="#ctx0" brushRef="#br0" timeOffset="202010.8115">10805 10220 696 0,'-16'-11'256'0,"16"11"-196"0,0-3-20 0,0 0 136 16,0 3-104-16,4-4 16 15,8 1-52-15,7-4 0 16,4 3-20-16,16-3-16 15,8 4-4-15,14-4 56 16,1 7-28-16,4 0 16 16,-12 4-24-16</inkml:trace>
          <inkml:trace contextRef="#ctx0" brushRef="#br0" timeOffset="202233.8776">11056 10058 540 0,'-19'-7'200'0,"19"7"-156"0,0-3-12 16,-8 6 124-1,8 4-92-15,-11 3 16 16,7 4-44-16,-4 7-8 16,4-1-16-16,-7 11 28 15,7 4-24-15,-8 10 4 16,8-1-12-16,-11 4 36 15,7-6-20-15,-4-4 40 16,5-7-36-16</inkml:trace>
          <inkml:trace contextRef="#ctx0" brushRef="#br0" timeOffset="202802.0449">11494 9993 280 0,'-12'13'104'0,"12"-13"-84"0,-15 49 0 0,7-29 120 16,4 4-80-16,-7 0 80 16,7 11-80-16,-8 3 48 15,8 3-64-15,0 4 32 16,4-1-44-16,0-2 24 15,4-11-28-15,-4-4 36 16,4-10-36-16,0-17 40 16,0-6-40-16,0-19 12 15,3 1-24-15,-3-13 0 16,0-1-8-16,4-14-200 16,0 18 104-16,3-21 0 15,5 13 56-15,7-2 12 16,4 9 12-16,8 8 88 15,4 9-48-15,-1 12 16 16,-3 9-28-16,0 11-20 16,-4 3-4-16,-8 4 56 15,0-1-28-15,-19-3 32 16,0 1-28-16,-23-5 44 0,-1 5-40 0,-22-8-8 16,-1 7-12-1,-11-10 8-15,12 3-12 16,-5-6-28-16,16-1 8 15,4 4-56-15,8 0 36 0,11 7 24 16,8 3 8-16,15 4 20 16,12-4-12-16,16 7 60 15,4 7-40-15,3-4 52 16,0-3-48-16,-11 1-304 16,-4-5 144-16</inkml:trace>
        </inkml:traceGroup>
      </inkml:traceGroup>
    </inkml:traceGroup>
    <inkml:traceGroup>
      <inkml:annotationXML>
        <emma:emma xmlns:emma="http://www.w3.org/2003/04/emma" version="1.0">
          <emma:interpretation id="{BC7145B7-92F9-4394-BCD5-9A734A086FDD}" emma:medium="tactile" emma:mode="ink">
            <msink:context xmlns:msink="http://schemas.microsoft.com/ink/2010/main" type="paragraph" rotatedBoundingBox="12619,11533 18234,11457 18244,12239 12630,1231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03F194E-B169-4FE7-8F3A-A9661A654010}" emma:medium="tactile" emma:mode="ink">
              <msink:context xmlns:msink="http://schemas.microsoft.com/ink/2010/main" type="line" rotatedBoundingBox="12619,11533 18234,11457 18244,12239 12630,12315"/>
            </emma:interpretation>
          </emma:emma>
        </inkml:annotationXML>
        <inkml:traceGroup>
          <inkml:annotationXML>
            <emma:emma xmlns:emma="http://www.w3.org/2003/04/emma" version="1.0">
              <emma:interpretation id="{50AFF33C-6AA7-46D8-A1A6-3E1CADC737E2}" emma:medium="tactile" emma:mode="ink">
                <msink:context xmlns:msink="http://schemas.microsoft.com/ink/2010/main" type="inkWord" rotatedBoundingBox="12619,11533 13877,11516 13888,12298 12630,1231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8821.5903">9071 10918 808 0,'0'-24'300'0,"0"24"-232"0,0 7-20 0,-8 0 0 15,8 3-36-15</inkml:trace>
          <inkml:trace contextRef="#ctx0" brushRef="#br0" timeOffset="208686.4819">8800 11149 548 0,'0'-14'204'0,"0"14"-156"0,7 3-16 0,-7 8 36 15,0 3-44-15,0 10 60 16,0 7-48-16,0 17 44 15,0 0-44-15,0 14 32 16,0-7-36-16,0 7 52 16,-7-10-48-16,-13-8 80 15,9-2-64-15,-24-22 36 16,8 4-52-16,-12-20 44 16,12-1-48-16,-12-23 12 15,20-5-28-15</inkml:trace>
          <inkml:trace contextRef="#ctx0" brushRef="#br0" timeOffset="209557.5684">9539 11200 496 0,'8'-6'184'0,"-8"6"-140"0,4 0-16 16,-4 0 108-1,0 0-80-15,0-7 16 16,0 7-48-16,-4-11 12 0,0 11-20 16,-4-7 8-16,0 7-12 0,-11-6 0 15,0 6-4-15,-16 6-8 16,8 1 4-16,-20 4 28 15,9 2-16-15,-1 12 48 16,4-5-36-16,8 4 4 16,15 0-20-16,12-3 12 15,12 3-16-15,15-10 48 16,0 6-28-16,20-9 48 16,-1-4-44-16,4-7 28 15,-3 0-32-15,-12-7 8 16,3 3-20-16,-18-9-8 15,-1-1-4-15,-11 0-48 16,0 4 24-16,-16-1-56 16,0 1 44-16,-4 10-64 15,1 7 56-15,3 3-36 16,8 4 44-16,8 3 56 16,3 4-16-16,9-4 56 15,-1 0-36-15,16-10 56 16,-4 0-48-16,8-14 36 15,-5 0-40-15,-3-6 0 16,-3-5-20-16,-21-2 20 16,1 3-20-16,-16-14 12 15,-3 0-12-15,-13-7-16 16,13 7 0-16,-5 3-24 16,9 8 16-16,10 6-284 0,13 14 160 0</inkml:trace>
        </inkml:traceGroup>
        <inkml:traceGroup>
          <inkml:annotationXML>
            <emma:emma xmlns:emma="http://www.w3.org/2003/04/emma" version="1.0">
              <emma:interpretation id="{4B19B32C-08B7-428F-B7DD-26B2419D45BD}" emma:medium="tactile" emma:mode="ink">
                <msink:context xmlns:msink="http://schemas.microsoft.com/ink/2010/main" type="inkWord" rotatedBoundingBox="14345,11652 16336,11625 16343,12138 14352,1216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09813.3901">10569 11176 652 0,'19'-24'244'0,"-19"24"-192"0,4-20-12 0,-8 13 84 16,0 3-76-16,-15-3 24 15,-1 7-40-15,-18 7-20 16,7 4-8-16,-12 9 12 16,8 8-8-16,-7 3 68 15,15 0-44-15,7 7 32 16,13-7-36-16,10 3 0 16,9-3-16-16,27 0 80 15,7-4-48-15</inkml:trace>
          <inkml:trace contextRef="#ctx0" brushRef="#br0" timeOffset="210057.9696">10983 11273 872 0,'0'-11'324'0,"0"11"-252"0,35-7-20 0,-12 1 24 15,12 6-52-15,23-4 8 16,-4 8-20-16,16-4 44 16,-4 0-28-16,3 0-156 15,-3 6 68-15</inkml:trace>
          <inkml:trace contextRef="#ctx0" brushRef="#br0" timeOffset="210248.7945">11374 11063 612 0,'-16'20'228'0,"16"-20"-180"0,-11 55-12 15,3-30 28 1,4-1-44-16,-4 10 60 15,8 4-44-15,-3 3-16 16,3-3-12-16,0 3 68 16,3-3-40-16</inkml:trace>
          <inkml:trace contextRef="#ctx0" brushRef="#br0" timeOffset="210608.7109">12291 11128 436 0,'-11'-34'160'0,"11"34"-124"0,-20-38-8 0,9 21 116 16,3 6-84-16,-15-6 36 15,3 7-56-15,-11 3 20 16,4 10-32-16,-11 8 28 16,7 6-32-16,-12 14 48 15,8 7-40-15,0 3 48 16,4 0-48-16,12-3-8 16,7 0-12-16,12 0 44 15,12 0-32-15,7-7 52 16,9 0-44-16,3-18 72 15,3 5-56-15,1-11-332 16,0-4 152-16</inkml:trace>
          <inkml:trace contextRef="#ctx0" brushRef="#br0" timeOffset="210879.5271">12001 11335 696 0,'-35'-14'256'0,"35"14"-196"0,-4 0-20 15,0-4 100 1,8 8-84-16,4-4-28 0,8 0-24 0,7 0 12 15,0 3-8-15,4 1-4 16,12-1 0-16,-1 1 48 16,-3 3-28-16,-4-1-56 15,-4 1 20-15,-11 0-12 16,-5 0 16-16,-14-4 120 16,-5 4-60-16,-4 0 8 15,1 4-40-15,-1-1-40 16,4 0 12-16,1 4 20 15,7 0-8-15,0 0 80 16,7 3-48-16,1-4-196 16,0 5 80-16</inkml:trace>
        </inkml:traceGroup>
        <inkml:traceGroup>
          <inkml:annotationXML>
            <emma:emma xmlns:emma="http://www.w3.org/2003/04/emma" version="1.0">
              <emma:interpretation id="{B83166D0-2525-4C7D-AA63-10A2B41224F5}" emma:medium="tactile" emma:mode="ink">
                <msink:context xmlns:msink="http://schemas.microsoft.com/ink/2010/main" type="inkWord" rotatedBoundingBox="18116,11797 18238,11795 18241,11955 18119,11957"/>
              </emma:interpretation>
              <emma:one-of disjunction-type="recognition" id="oneOf23">
                <emma:interpretation id="interp27" emma:lang="" emma:confidence="1">
                  <emma:literal>,</emma:literal>
                </emma:interpretation>
                <emma:interpretation id="interp28" emma:lang="" emma:confidence="0">
                  <emma:literal>)</emma:literal>
                </emma:interpretation>
                <emma:interpretation id="interp29" emma:lang="" emma:confidence="0">
                  <emma:literal>'</emma:literal>
                </emma:interpretation>
                <emma:interpretation id="interp30" emma:lang="" emma:confidence="0">
                  <emma:literal>]</emma:literal>
                </emma:interpretation>
                <emma:interpretation id="interp3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11616.9718">14169 11163 768 0,'23'6'284'0,"-23"-6"-220"0,-4 42-20 0,-11-25 56 15,3 7-64-15,-34 10 76 16,3 4-64-16</inkml:trace>
        </inkml:traceGroup>
      </inkml:traceGroup>
    </inkml:traceGroup>
    <inkml:traceGroup>
      <inkml:annotationXML>
        <emma:emma xmlns:emma="http://www.w3.org/2003/04/emma" version="1.0">
          <emma:interpretation id="{8BAE4B25-9376-49C7-9BDA-B233E6D62D58}" emma:medium="tactile" emma:mode="ink">
            <msink:context xmlns:msink="http://schemas.microsoft.com/ink/2010/main" type="paragraph" rotatedBoundingBox="4586,13202 18061,12941 18086,14239 4611,145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6BE9E7-0C25-4C59-86BA-3B36B14D680C}" emma:medium="tactile" emma:mode="ink">
              <msink:context xmlns:msink="http://schemas.microsoft.com/ink/2010/main" type="line" rotatedBoundingBox="4586,13202 18061,12941 18086,14239 4611,14500"/>
            </emma:interpretation>
          </emma:emma>
        </inkml:annotationXML>
        <inkml:traceGroup>
          <inkml:annotationXML>
            <emma:emma xmlns:emma="http://www.w3.org/2003/04/emma" version="1.0">
              <emma:interpretation id="{37856B62-8520-4570-A7C2-D2B2B219D30E}" emma:medium="tactile" emma:mode="ink">
                <msink:context xmlns:msink="http://schemas.microsoft.com/ink/2010/main" type="inkWord" rotatedBoundingBox="4588,13294 6383,13260 6401,14199 4606,14234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13610.1546">659 12673 496 0,'-20'0'184'0,"20"0"-140"0,-11 0-16 0,3 0 128 31,4 0-92-31,-4 0 60 0,8 0-68 0,0 0 28 15,4 0-48-15,4 0-20 16,3 0-8-16,9 0 8 16,7 0-8-16,16-3 16 15,3-4-16-15,28 0-4 16,-1 7 0-16,20 0-16 16,-12 7 8-16,1 0 12 15,-13 3-4-15,-3-3-12 16,-8 0 4-16,-8 0 12 15,-3 0-4-15,-16 3 16 16,-4-3-12-16,-19 7 24 16,-1 3-20-16,-14 3-12 15,-1 4-4-15,-11 1 4 16,-1 6 0-16,-7 6 8 16,4-6-4-16,-16 0-4 15,8 4 4-15,-27 6 4 16,8-3-4-16,-28 14 24 15,9-4-16-15,-9 7 4 16,13 3-8-16,-9-10 4 16,16-3-8-16,-4-7 8 15,12-7-8-15,3-7-4 16,12-3 4-16,1-4-32 16,14-3 16-16,5-7 12 0,7-1 4 15,8-6-4-15,4 4 4 16,0-4-4-16,3 0 0 0,1-4-28 15,4 4 16-15,-4 0-4 16,-1 4 8-16,5-1 0 16,-1 4 0-16,5-3-28 15,3 3 20-15,5-4 4 16,-1 4 12-16,12 0 0 16,-1 0 0-16,5-7 24 15,4 0-12-15,-5 0 32 16,1 6-28-16,0-6 32 15,-8 4-32-15,-12-4 12 16,4 0-16-16</inkml:trace>
          <inkml:trace contextRef="#ctx0" brushRef="#br0" timeOffset="213851.5358">693 13110 644 0,'-11'-20'236'0,"11"20"-180"0,0-4-20 0,0 1 116 16,0 6-92-16,4-6 44 16,3 3-60-16,9-4-24 15,3 8-12-15,20-8 16 16,4 4-12-16,30-3 76 15,5-4-52-15</inkml:trace>
          <inkml:trace contextRef="#ctx0" brushRef="#br0" timeOffset="214227.7061">2002 13303 768 0,'-16'-4'284'0,"16"4"-220"0,16-3-20 0,3-4 4 16,4 4-36-16,36-4 56 15,6 3-36-15</inkml:trace>
          <inkml:trace contextRef="#ctx0" brushRef="#br0" timeOffset="214092.3565">2056 13117 808 0,'-4'-14'300'0,"4"14"-232"0,8-7-20 16,0 4-8 0,7 3-32-16,16-3 16 15,4 3-16-15,11 0 24 16,5 3-20-16,-1 4-472 15,0 7 252-15</inkml:trace>
        </inkml:traceGroup>
        <inkml:traceGroup>
          <inkml:annotationXML>
            <emma:emma xmlns:emma="http://www.w3.org/2003/04/emma" version="1.0">
              <emma:interpretation id="{F9C240D9-B386-45BF-84C6-8DBDEEF2A9DC}" emma:medium="tactile" emma:mode="ink">
                <msink:context xmlns:msink="http://schemas.microsoft.com/ink/2010/main" type="inkWord" rotatedBoundingBox="7005,13155 9438,13108 9458,14159 7025,1420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14676.9882">3543 12976 560 0,'-16'0'208'0,"16"0"-164"0,-15 17-8 0,3-6 48 31,8 2-52-31,-15 15 32 16,7 3-36-16,-7 24 52 0,3 3-44 0,-15 18 20 15,8-7-36-15,-16-4 60 16,8-10-44-16,-11-10 64 16,3-11-60-16,-15-9 20 15,11-12-40-15,-7-20 44 16,7 4-36-16,9-38-92 16,10-1 32-16</inkml:trace>
          <inkml:trace contextRef="#ctx0" brushRef="#br0" timeOffset="215353.5518">3883 12935 540 0,'-42'3'200'0,"42"-3"-156"0,-43 10-12 0,24-3 80 15,3 4-68-15,-15 6 16 16,4 0-36-16,-8 4 24 16,8 3-32-16,4 7 20 15,11 0-20-15,9 7-8 16,6-4-4-16,13-3 40 15,3-7-24-15,8-14 52 16,0-3-40-16,12-17-16 16,0 0-8-16,7-11 44 15,-3 4-28-15,-4-11-44 16,-8 8 8-16,-12-4-52 16,-4 6 36-16,-11 8-48 15,-4 7 44-15,-4 6 0 16,1 4 16-16,6 7 28 15,9 10-4-15,19-4 32 16,8 1-24-16,11-11 56 16,0 4-40-16,1-14 48 15,-9-3-48-15,-3-11 12 16,-8 4-28-16,-8-11 36 16,-7 4-28-16,-20-11-4 15,0 4-12-15,-19-14-16 0,7 4 4 0,-3-4-32 16,3 10 20-16,5 4-216 15,11 11 132-15</inkml:trace>
          <inkml:trace contextRef="#ctx0" brushRef="#br0" timeOffset="214813.6486">3686 12522 756 0,'8'-14'280'0,"-8"14"-216"0,-8 3-20 16,0 1 24 0,8 3-48-16,0 3-220 15,-4 7 108-15</inkml:trace>
          <inkml:trace contextRef="#ctx0" brushRef="#br0" timeOffset="215802.6591">4789 12735 664 0,'-4'-31'244'0,"4"31"-188"0,0 0-16 16,-4 7-12 0,0 7-24-16,-11 17 40 15,3 3-20-15,-15 14 4 16,8 1-16-16,-12-1 20 16,4-4-20-16,-4 1 48 15,8-4-32-15,-8-3 56 0,11-7-48 0,-3-3 36 16,11-8-40-16,5-6-36 15,11-3 0-15,11-8 8 16,8 4 0-16,20-7 8 16,3 3-8-16,12 1 68 15,1-1-40-15,2-6-20 16,-2 3-12-16,6-7-328 16,-3 0 180-16</inkml:trace>
          <inkml:trace contextRef="#ctx0" brushRef="#br0" timeOffset="215987.0351">5076 12986 852 0,'-8'-3'316'0,"8"3"-248"0,39-4-16 15,-9-2 4 1,9 6-40-16,15-4 32 15,-3 1-32-15,15-4 12 16,-12 7-16-16</inkml:trace>
          <inkml:trace contextRef="#ctx0" brushRef="#br0" timeOffset="216196.0192">5385 12721 676 0,'-4'-13'248'0,"4"13"-192"0,4 13-16 0,-4 5 24 16,0 2-44-16,-4 15 52 16,0-1-40-16,-11 11 20 15,0-4-32-15,-13 0 28 16,13-6-32-16,-8-1 40 16,3 1-32-16,1-8-188 15,4 1 88-15</inkml:trace>
        </inkml:traceGroup>
        <inkml:traceGroup>
          <inkml:annotationXML>
            <emma:emma xmlns:emma="http://www.w3.org/2003/04/emma" version="1.0">
              <emma:interpretation id="{C8E2FE86-37FE-4A4C-82A8-69E6378E6D00}" emma:medium="tactile" emma:mode="ink">
                <msink:context xmlns:msink="http://schemas.microsoft.com/ink/2010/main" type="inkWord" rotatedBoundingBox="9965,13267 10815,13251 10829,14006 9980,14022">
                  <msink:destinationLink direction="to" ref="{40D29329-9714-4832-A58B-9FB44CFD2AA8}"/>
                </msink:context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16748.1131">6067 12632 496 0,'-20'7'184'0,"20"-7"-140"0,-35 69-16 15,24-32-24 1,-1 5-8-16,-7 9 56 16,7 4-28-16,1 0 24 0,3-6-28 15,8-8 28-15,4-10-32 16,-4-7 48-16,0-10-36 16,-4-7 84-16,4-7-64 0,-4-7 4 15,0-7-32-15,0-10-20 16,8 3-4-1,4-27 4-15,7 0 0 16,9-11-80-16,-1 8 44 16,8 3-20-16,4 17 32 15,11 7 32-15,-7 17-4 0,-4 20 44 16,-4 5-24-16,-4 6 48 16,-8 7-40-16,-15 0 4 15,-16 3-24 1,-7-10 80-16,-8-10-48 0,4 3 12 15,-1-10-32-15,1-7-12 0,-4-7-8 16,12-7 20-16,11 4-12 16,0 3-40-16,0 0 16 0,4 7-132 15,8 17 84-15,3 11 84 16,9 3-8-16,3-7 28 16,8 4-28-16,8-1 52 15,-1 1-36-15,-7-15 80 31,0 5-60-31,-4-8-60 16,0 4 0-16,0-7-688 16,-3-1 380-16</inkml:trace>
          <inkml:trace contextRef="#ctx0" brushRef="#br0" timeOffset="216871.0644">6779 13182 964 0,'-8'56'360'0,"8"-56"-280"0,-27 75-24 0,8-44 104 16,-1 0-100-16</inkml:trace>
        </inkml:traceGroup>
        <inkml:traceGroup>
          <inkml:annotationXML>
            <emma:emma xmlns:emma="http://www.w3.org/2003/04/emma" version="1.0">
              <emma:interpretation id="{48061550-BE40-4938-9B0A-9D143DE305E1}" emma:medium="tactile" emma:mode="ink">
                <msink:context xmlns:msink="http://schemas.microsoft.com/ink/2010/main" type="inkWord" rotatedBoundingBox="12776,13091 15630,13036 15654,14286 12800,14341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7672.4836">8745 12477 580 0,'-7'-14'216'0,"7"14"-168"0,0-3-12 16,-8 3 48-1,8 7-52-15,0 0 24 0,0 3-36 16,8 14-16 0,-1 4-8-16,5 9 56 0,0 8-28 0,11 0 32 15,-4 0-28-15,1-4 80 16,-1-3-60-16</inkml:trace>
          <inkml:trace contextRef="#ctx0" brushRef="#br0" timeOffset="218129.0268">9527 12563 716 0,'8'-27'264'0,"-8"27"-204"0,-19 0-16 0,-8 0-24 16,7 6-20-16,-34 8 44 15,4 7-24-15,-24 17 24 16,8-4-24-16,-11 7 0 15,7-3-12-15,4-3-8 16,8-4 4-16,12-7-16 16,7 0 8-16,20-7-40 15,11-3 24-15,8-4-4 16,20 0 16-16,-1-3 0 16,0 4 0-16,1-5 8 15,3 1 0-15,-8 0-20 16,-3 4 12-16,-8-1 4 15,0 0 4-15,-8 1 76 63,4 2-40-63,-12 1 4 0,4 0-24 0,-3 3-12 0,3 0 0 0,0 7 4 0,8 4-4 0,-4 10 32 16,4 3-20-16,-7 7 40 0,14 4-32 15,-7-7 20-15,4-8-24 16,0-2 88-16,0-4-60 15,-4-7-540-15,0 0 264 0</inkml:trace>
          <inkml:trace contextRef="#ctx0" brushRef="#br0" timeOffset="218746.7477">9864 13134 664 0,'-4'0'244'0,"4"0"-188"0,62 4-16 16,-23-4 24 0,0 3-44-16</inkml:trace>
          <inkml:trace contextRef="#ctx0" brushRef="#br0" timeOffset="218630.8204">9883 12973 748 0,'0'-11'276'0,"0"11"-216"0,35-7-16 0,-11 4 12 15,3 6-40-15,7-3 40 16,5 11-32-16,8-1-516 16,-9 0 268-16</inkml:trace>
          <inkml:trace contextRef="#ctx0" brushRef="#br0" timeOffset="219156.1566">10967 12415 880 0,'-7'14'328'0,"7"-14"-256"0,-20 17-16 0,13-7-280 15,7 4 112-15</inkml:trace>
          <inkml:trace contextRef="#ctx0" brushRef="#br0" timeOffset="219706.4282">11153 12766 592 0,'-31'-3'220'0,"31"3"-172"0,-46 10-12 16,23-3 40 0,7 7-48-16,-7 10-12 15,0 3-8-15,3 4 16 16,9 4-12-16,-5-4 12 16,12 0-12-16,0-7 20 15,8 0-20-15,8-7 32 16,3-3-28-16,9-7 32 15,3-4-32-15,8-6 12 16,3 3-16-16,-3-11 20 16,0 4-20-16,-8-10-12 15,0 7-4-15,-7-7-40 16,-5 6 24-16,-7 4-72 0,3 7 52 0,1 4-8 16,0 3 28-16,3 7 56 15,4 3-16-15,9-4 24 16,-1 5-24-16,7-11 36 15,5-1-32-15,0-9 20 16,0 3-24-16,-12-10 52 16,-4 3-40-16,-15-10-16 15,-4-1-8-15,-16-19 16 16,4 2-12-16,-11-16 24 16,3 9-24-16,-3-3-32 15,7 15 12-15,5 5-24 16,10 12 16-16</inkml:trace>
          <inkml:trace contextRef="#ctx0" brushRef="#br0" timeOffset="223706.4409">10716 13024 456 0,'-8'-7'168'0,"-4"4"-128"0,5-1-16 0,3 1 124 15,0 3-88-15,-4-3 36 32,0 3-56-32,1-4 4 0,7 8-28 0,-4-1 64 15,4 4-48-15,-4 7 76 16,4 6-60-16,-4 18 8 16,4 7-32-16,-12 20 4 15,1 1-16 1,-12 2 12-1,3-2-16-15,-11-4 4 0,4-14-4 0,-8-3 28 16,4-8-20-16,-3-6 12 16,10 0-16-16,-7-13 20 15,8-8-20-15,0-10-4 16,11 0-4-16,-7-7 4 16,3 0-4-16,5-10-4 15,7 0 4-15,4-4-16 16,4 4 8-16,4-7 12 15,7 3-4-15,4-3 68 16,9 10-40-16,6 1 24 16,5 6-36-16,4 0 16 15,-1 7-20-15,1-7-16 16,-1 7-4-16,-3-4-32 16,-4 8 20-16</inkml:trace>
        </inkml:traceGroup>
        <inkml:traceGroup>
          <inkml:annotationXML>
            <emma:emma xmlns:emma="http://www.w3.org/2003/04/emma" version="1.0">
              <emma:interpretation id="{409E7D2E-8DF3-4E62-BC57-54CDC977AA83}" emma:medium="tactile" emma:mode="ink">
                <msink:context xmlns:msink="http://schemas.microsoft.com/ink/2010/main" type="inkWord" rotatedBoundingBox="16013,13185 17057,13165 17068,13726 16024,13746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20232.4737">12644 12852 944 0,'-8'-17'352'0,"8"17"-276"0,15-14-20 15,5 4-48 1,3 6-16-16,27-3 32 15,8 1-16-15,12 9 80 16,-4 0-52-16</inkml:trace>
          <inkml:trace contextRef="#ctx0" brushRef="#br0" timeOffset="220496.6195">13011 12532 644 0,'-15'7'236'0,"15"-7"-180"0,-31 62-20 0,15-17 44 15,9 3-52-15,-13 17 60 16,9-3-52-16,-1 0 56 16,4-7-56-16,8-7 56 15,4-10-56-15,4-7-228 16,7-7 104-16</inkml:trace>
          <inkml:trace contextRef="#ctx0" brushRef="#br0" timeOffset="220006.4136">12450 12663 664 0,'-12'-24'244'0,"5"17"-188"0,-13-7-16 15,5 11 32-15,-16-4-48 0,-16 7 60 16,5 7-48 0,-20 13 0-16,8 4-20 0,-8 21-4 15,15 3-4-15,5 21 28 16,19-7-20-16,11-7 56 15,20-10-40-15,15-7 100 16,23-7-76-16,28-7-192 0,19-10 72 16,-4 3-732-1</inkml:trace>
        </inkml:traceGroup>
        <inkml:traceGroup>
          <inkml:annotationXML>
            <emma:emma xmlns:emma="http://www.w3.org/2003/04/emma" version="1.0">
              <emma:interpretation id="{1C6F6580-7319-4997-B531-BE0E59295E77}" emma:medium="tactile" emma:mode="ink">
                <msink:context xmlns:msink="http://schemas.microsoft.com/ink/2010/main" type="inkWord" rotatedBoundingBox="17539,13082 18063,13072 18076,13708 17551,13718"/>
              </emma:interpretation>
            </emma:emma>
          </inkml:annotationXML>
          <inkml:trace contextRef="#ctx0" brushRef="#br0" timeOffset="221011.6915">14018 12494 436 0,'-8'-14'160'0,"4"8"-124"0,-23-1-8 16,8 3 60-16,-1 1-52 0,-7-4 68 16,0 0-64-16,-4 4 20 15,-4 3-40-15,-3 3-8 0,-1 1-8 16,-7 6 20-16,-9 10-12 15,5 15 48-15,11 20-32 16,8 17 12-16,12 4-24 16,15-14 0-16,16-4-8 15,15-3 72-15,12-17-44 16,-1-3 84-16,9-8-68 16,-16-10 8-1,4 1-36 1,-12-8-372-16,0-3 184 0,-15-11-276 15,-1 4 252-15,-14-10-84 32,-1 3 164-32,-8-10 604 15,5 3-264-15,-1-10-12 16,5 7-140-16,10 0-8 16,13 10-40-16,3 3-8 15,8 11-16-15,-3 0 4 16,-1 7-8-16,-8 0-4 31,1 3 4-31,-16-3 40 0,-4 3-24 0,-8-3 88 16,5 3-60-16,-9 0-156 15,8 0 60-15</inkml:trace>
        </inkml:traceGroup>
      </inkml:traceGroup>
    </inkml:traceGroup>
    <inkml:traceGroup>
      <inkml:annotationXML>
        <emma:emma xmlns:emma="http://www.w3.org/2003/04/emma" version="1.0">
          <emma:interpretation id="{0C5E95AF-725C-4A2D-AF95-E8FEA289DB6F}" emma:medium="tactile" emma:mode="ink">
            <msink:context xmlns:msink="http://schemas.microsoft.com/ink/2010/main" type="paragraph" rotatedBoundingBox="4814,15233 18189,14589 18272,16300 4897,16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A244D5-B6AD-4AB1-B413-5B3E8CD8AE0F}" emma:medium="tactile" emma:mode="ink">
              <msink:context xmlns:msink="http://schemas.microsoft.com/ink/2010/main" type="line" rotatedBoundingBox="4814,15233 18189,14589 18272,16300 4897,16945"/>
            </emma:interpretation>
          </emma:emma>
        </inkml:annotationXML>
        <inkml:traceGroup>
          <inkml:annotationXML>
            <emma:emma xmlns:emma="http://www.w3.org/2003/04/emma" version="1.0">
              <emma:interpretation id="{295CC2C0-C3F1-4089-BFBF-C19938134168}" emma:medium="tactile" emma:mode="ink">
                <msink:context xmlns:msink="http://schemas.microsoft.com/ink/2010/main" type="inkWord" rotatedBoundingBox="4814,15233 7421,15108 7501,16761 4894,1688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82852.257">1456 15133 644 0,'0'-20'236'0,"0"20"-180"0,12-24-20 16,-5 10 116-16,1 4-92 15,0-4 8-15,0 0-40 16,-5 4 20-16,-3-11-32 16,0 4 4-16,0-4-12 0,-3 11-8 15,-1-11 4-15,-4 4 12 16,-4-7-8-16,-3 3 4 16,-1 4-4-16,1-3 20 15,-1 9-16-15,-3-3-20 16,0 1 0-16,-1 9 20 0,1 4-4 15,0-3-4 1,-1 13 0-16,1 0-4 0,3 8 0 31,-3 2 0-15,8 11 0-16,7 0 8 0,4 0-4 0,4-7-12 0,7 4 4 16,5-14 28-16,-1-4-12 15,4-14 40-15,5-6-28 16,-1-7-4-16,-4-14-12 0,4 0 28 15,5 0-20-15,-1-7-32 16,4 0 8 0,-12-6 8-16,8-1 4 0,-11 7-12 15,-1 4 4-15,-7-1 4 16,0 11 0-16,-1 7 0 16,-3 3 0-16,-4 7-44 15,0 7 24-15,-4 7 24 16,-3 7 0-16,-1 10 0 15,0 0 0-15,-4 14-16 16,-7-7 8-16,7 7-4 16,-3 13 0-16,-4-2 32 15,3 13-12-15,1 3 12 16,3-3-12-16,-7-7 0 16,3-4-4-16,8-13 20 15,-3-7-16-15,3-13-76 0,0 6 36 16,5-11-280-16,3-13 168 15,0 0-504 1</inkml:trace>
          <inkml:trace contextRef="#ctx0" brushRef="#br0" timeOffset="288634.1037">825 15484 332 0,'-12'-3'120'0,"12"3"-92"0,-3-3-8 0,3-1 112 0,0 1-76 16,0-1 48-16,0-3-60 16,3 4 20-16,-3-4-36 15,4 4 52-15,0-1-44 16,-4 4 12-16,0 0-32 0,0 0 28 16,0 7-28-16,0 0 40 15,-4 3-32-15,4-3-12 16,0 0-8-16,16 0 28 15,11-7 12 1,19-7-24-16,24 0 44 16,4 4-36-16,7 3-32 15,-8-7 0-15,-3 3 36 16,0 1-20-16,-1-4-8 16,-7 0-8-16,-4 7 40 15,-11-3-24-15,-12 3 0 0,-8 0-8 16,-8-4 48-16,-7 8-28 15,-12-4-124-15,0 7 52 16,-4 0-520 0,0 6 312-16,-8 1-136 15</inkml:trace>
          <inkml:trace contextRef="#ctx0" brushRef="#br0" timeOffset="289894.8563">1352 15987 684 0,'-12'-10'252'0,"20"10"-192"0,-1-7-20 0,5 7 12 15,0 0-36-15,3 0 32 16,4 0-32-16,9 0 40 0,3-7-32 16,3 7-276-16,9 0 136 15,0 17-380-15</inkml:trace>
          <inkml:trace contextRef="#ctx0" brushRef="#br0" timeOffset="289683.1704">1410 15818 404 0,'-4'7'148'0,"8"-14"-112"0,3 4-12 0,-7 3 76 16,8 3-60-16,4 4-28 15,3 0-8-15,-3 10-4 16,-4-3 0-16,3 0-12 0,-3-4 8 16,-4 11 28-16,-8-4-12 15,-4 4 56-15,-3 3-36 16,-1 0 28-16,-7-4-32 16,-1 4 8-16,-3 7-20 15,4-6 64-15,7 2-48 0,-3-3-20 16,11-7-12-16,4 4 16 15,0-11-8-15,7 4 16 16,5-7-16-16,0-7 16 16,3 7-16-16,4-7 16 15,-11 0-16-15,4 0 40 16,-1 0-24-16,-3 3-112 16,0-3 48-16,0 0-276 15,3-3 176-15</inkml:trace>
          <inkml:trace contextRef="#ctx0" brushRef="#br0" timeOffset="289308.7481">1321 15880 476 0,'-4'-3'176'0,"-4"-4"-136"0,8-7-12 16,-4 11 64-16,0-1-56 15,-7-3 12-15,-1-3-28 16,-7 7-20-16,-5-1-4 16,1 1 48-16,-4 3-24 0,-4 3-20 15,0 4 0-15,0 3 16 16,0 8-8-16,8-5 4 16,-4 5-4-16,8-1 36 15,3 0-20-15,4 0-12 16,5 0-8-16,-1 1 20 15,-4-1-12-15,8 0 12 0,4 0-12 16,0-3-8-16,4-4 0 16,4 1-16-16,0-5 8 15,3-9-4-15,5-4 0 16,3-3-72-16,4-4 44 16,5-3-32-16,3-4 44 15,3 1 0-15,1-5 16 16,-8-2 8-16,-3-4 0 15,-9 0 0-15,1-3 0 16,-9 3 24-16,-7 3-12 0,-4 4 24 16,-3 3-24-16,-1 4 48 15,0 7-32-15,4 3-24 16,0 3-4-16,1 8-28 16,-1 3 16-16,8 0-4 15,-1 6 8-15,1 8 32 16,-8 7-12-16,1-1-4 15,-5 4-4-15,-8 0 4 16,1 0-4-16,-5 0 24 16,1-3-16-16,0-1 24 15,3-3-24-15,5-3 24 16,3-4-24-16,4-7-152 16,4-10 72-16,8 4-492 15</inkml:trace>
          <inkml:trace contextRef="#ctx0" brushRef="#br0" timeOffset="290809.9017">2079 14989 436 0,'-11'-3'160'0,"11"3"-124"0,-4 0-8 0,4 3 72 16,0 7-60-16,0 7 16 15,4 18-32 1,3 10 56-16,5 13-44 0,4-3-16 0,3 4-12 16,4-8 8-16,4 1-8 15,-4 0 32-15,1-1-24 16,-9-6 12-16,4-7-16 15,-3-7 44-15,-12-7-28 16,4-10 92-16,-1-11-68 16,1-10 20-16,-4-10-40 15,8-11-12-15,3-6-12 16,4-4-16-16,9-3 4 0,-9 0 20 16,0-8-8-16,1-6-12 15,3-10 0-15,-4 3-32 16,1 3 20-16,-1 11 16 15,-4 7 0-15,1 7 28 16,-1 10-16-16,-3-1-40 16,0 12 16-16,-1 2 44 15,1 4-12-15,-1 4-20 16,9 0 0-16,-5 3-308 16,1 3 168-16,7 7-472 15</inkml:trace>
          <inkml:trace contextRef="#ctx0" brushRef="#br0" timeOffset="291576.4394">3090 15409 652 0,'-4'0'244'0,"19"0"-192"0,-3 0-12 16,-1 0 76-16,-3 0-72 16,12 0 16-1,3 0-8-15,0-7-32 16,8 7-88-16,4 0 36 0</inkml:trace>
          <inkml:trace contextRef="#ctx0" brushRef="#br0" timeOffset="291383.4668">3148 15285 652 0,'-8'-17'244'0,"12"13"-192"0,-4-6-12 15,4 6 156-15,0-2-116 16,7-1 0-16,5 0-48 0,-1 0-20 16,5 0-8-16,3 4 4 0,4-4-4 15,0 3 32-15,0 4-20 16,0 4 40-16,-4-4-32 15,-3 3-84-15,-9 4 32 16,-3-3-308-16,-4 2 184 16,-8 5-392-1</inkml:trace>
        </inkml:traceGroup>
        <inkml:traceGroup>
          <inkml:annotationXML>
            <emma:emma xmlns:emma="http://www.w3.org/2003/04/emma" version="1.0">
              <emma:interpretation id="{65086ACB-CD73-4222-AA09-4E03F5F63D4F}" emma:medium="tactile" emma:mode="ink">
                <msink:context xmlns:msink="http://schemas.microsoft.com/ink/2010/main" type="inkWord" rotatedBoundingBox="7856,15574 10199,15461 10240,16318 7897,1643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95179.9671">5652 15712 592 0,'0'-7'220'0,"0"3"-172"0,4 4-12 16,0-3 92-16,4-4-76 16,0 0 52-16,3 4-64 15,1-1 16-15,3-3-36 16,5 4-8-16,-5-1-8 0,8 1-16 16,4 3 8-16,1-7 12 15,3 7-4-15,3 0-28 0,5 0 12 16,-4 4 48-1,4-1-16-15,-8 0 16 0,3 1-20 16,-14-1 20-16,7 1-24 16,-16-4 12-16,5 0-12 15,-8 0 64-15,-1 0-44 16,-7 0-160-16,0 0 64 16,8 0-696-1</inkml:trace>
          <inkml:trace contextRef="#ctx0" brushRef="#br0" timeOffset="294863.0438">5827 15006 684 0,'0'-17'252'0,"0"10"-192"0,0-3-20 0,11 3 68 0,5 0-68 16,3 0 28-16,8 0-40 16,0 0-16-16,4 4-8 15,4-1 4-15,4-2-4 0,-12 2 8 16,0 1-8-16,-4-1 16 15,-4 1-12-15,-11-1 4 16,0 1-4-16,4 3 28 16,-12-3-20-16,0 3 4 15,0 0-12-15,-4 0-16 16,4 0 4-16,-8 6 4 16,0 5 0-16,4 2-20 15,-3 1 12-15,-5 3 4 16,-3 11 4-16,-1 3-44 15,4 7 24-15,1 7-4 16,3 6 16-16,0-6 8 0,4-4 0 16,1 4 24-16,3-11-12 15,-4-6 4 1,4 3-8-16,-4-7 12 16,8 0-12-16,-8-3-40 15,0-4 20-15,-4 0-76 16,-3 0 48-16,-5 0-60 15,8 4 56-15,-7 0-40 16,3-1 48-16</inkml:trace>
          <inkml:trace contextRef="#ctx0" brushRef="#br0" timeOffset="291970.9272">3841 15350 808 0,'-12'-3'300'0,"16"3"-232"15,-4 0-20-15,0 0 80 0,8 0-80 16,-1-4-36-16,9 1-12 16,7 0 12-16,12-1-4 15,15 1 16-15,8-1-16 0,-3 1 4 16,-5-1-4-16,-4 1 72 16,-7 3-44-16,-12 0-48 15,-8-4 4-15,-7 4-136 16,-12 0 84-16,0 0-620 15</inkml:trace>
          <inkml:trace contextRef="#ctx0" brushRef="#br0" timeOffset="293962.6585">4897 14961 488 0,'-7'-3'180'0,"7"3"-140"0,0-7-12 15,0 7 120-15,0 0-88 0,0-3 36 16,-4-1-56-16,4 4 56 0,0 0-56 15,-4 0 28-15,0-3-40 0,-4 3 28 16,8 0-32-16,0 0-24 16,0 0 0-16,0 0 8 15,0 0-4-15,0 0 24 16,0 0-16-16,0 0-12 16,8-4-4-16,4 4 4 15,3-3 0-15,8-4 16 16,5-3-8-16,18-1-12 15,0 1 0-15,16 3 40 16,0 0-24-16,-7 0 0 16,-13 7-8-16,-11-3 12 15,-12 0-8-15,1 3 4 16,-9 0-4-16,-11 0-32 16,-11 6 12-16,7-2 12 15,-12 10 4-15,-3 3-36 0,0 7 16 16,-1 10-4-16,-3 11 12 15,-4 7 24-15,0 3-8 16,-8 0 32-16,4-4-24 16,4 4 4-16,-8-10-12 15,0 0 4-15,-3-4-8 16,3-3 8-16,-8 0-8 16,-7-7-12-16,7-7 4 15,1 3 4-15,3-6 0 16,4 3-12-16,4-7 8 0,8-3 4 15,7-3 0-15,5-5-28 16,7 1 16-16,4-7 12 16,0 0 4-16,8 0-4 15,3-3 4-15,5-1-32 16,-1 4 16-16,1 0-4 16,3 0 8-16,4 0-12 15,8 0 12-15,0 7 4 16,-4 0 4-16,4-3-12 15,-3 9 8-15,-5-6 20 16,0-7-8-16,-8 7-12 16,-3-7 0-16,-4 0 72 15,0 0-36-15,-8 0 16 16,0 0-32-16,3 0-16 16,-3 0-4-16,8-7-236 15,-4 7 132-15,0-7-368 16,4 0 264-16,-1-3-120 15</inkml:trace>
          <inkml:trace contextRef="#ctx0" brushRef="#br0" timeOffset="294217.6052">4665 15337 632 0,'-15'-11'236'0,"15"11"-184"0,7 0-16 0,1 0 104 0,8 0-84 16,7 7 40-16,8-3-56 15,0 2 28-15,11 1-36 16,1 0 24-16,-4 0-28 0,7-7 44 16,1 3-40-16,-1-3 36 15,-7 0-36-15,7 4-204 16,-7-4 92-16,7 3-708 15</inkml:trace>
        </inkml:traceGroup>
        <inkml:traceGroup>
          <inkml:annotationXML>
            <emma:emma xmlns:emma="http://www.w3.org/2003/04/emma" version="1.0">
              <emma:interpretation id="{A5F8C8D9-6326-47E5-8FF3-2B1E666F3C58}" emma:medium="tactile" emma:mode="ink">
                <msink:context xmlns:msink="http://schemas.microsoft.com/ink/2010/main" type="inkWord" rotatedBoundingBox="11308,16499 11376,16496 11381,16612 11314,16616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5933.4647">7329 15863 696 0,'-8'24'256'0,"8"-10"-196"0,-8 6-20 0,0-6 24 16,-11 7-44-16,0 6-72 15</inkml:trace>
        </inkml:traceGroup>
        <inkml:traceGroup>
          <inkml:annotationXML>
            <emma:emma xmlns:emma="http://www.w3.org/2003/04/emma" version="1.0">
              <emma:interpretation id="{066BA7D3-8444-4E27-937F-43AFEC729EDD}" emma:medium="tactile" emma:mode="ink">
                <msink:context xmlns:msink="http://schemas.microsoft.com/ink/2010/main" type="inkWord" rotatedBoundingBox="12586,14921 13961,14855 14040,16504 12666,16571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99293.2072">9163 15732 716 0,'-3'-7'264'0,"14"4"-204"0,9-1-16 16,-5 1 52 0,12-4-60-16,16 0 12 0,11 0-28 15,0 4 32-15,4-1-28 16,0 1-508-16,4-7 264 16,4-4-168-16</inkml:trace>
          <inkml:trace contextRef="#ctx0" brushRef="#br0" timeOffset="299111.7107">9369 15454 664 0,'0'-4'244'0,"7"1"-188"0,5-4-16 16,7 7 12-16,1 0-36 16,7 3-12-16,8 1-8 15,-8 3 4-15,-4 3 0 16,0 4 0-16,-7-1 0 0,-9 5 44 16,1 2-24-16,-16 4 44 0,-3 4-36 15,-16 3 12-15,-4 3-24 16,-16 1 0-1,1-8-8-15,-1 1-8 0,9-4 4 16,7-4 12-16,7 1-8 16,9-4-12-16,7 0 0 15,4-3 12-15,8 3-4 16,8-10 16-16,3 0-12 16,5 0 32-16,3-3-24 31,4-1 12-16,8-3-16-15,-4 3 20 0,-4-3-20 0,-4 0-108 0,-7-3 48 0,-5 0-412 16</inkml:trace>
          <inkml:trace contextRef="#ctx0" brushRef="#br0" timeOffset="298016.261">8641 15189 580 0,'-39'0'216'0,"28"-4"-168"0,3 8-12 0,8-4 128 16,0 0-96-16,19-4 0 15,0 1-44-15,16-1 0 16,16 1-12-16,3-1 0 0,27 4-4 16,-3-13 36-16,14-1-20 15,28 3 32-15,4-2-32 0,-11 6 20 16,-9-3-24-16,1-4 8 15,-12 7-16-15,-4 3-8 16,-20 4 0-16,-15-3 20 16,-15 10-12-16,-12 3-164 15,-19 4 84-15</inkml:trace>
          <inkml:trace contextRef="#ctx0" brushRef="#br0" timeOffset="298706.0647">9071 15577 528 0,'-20'35'196'0,"9"-28"-152"0,-17 10-12 0,21-10 88 15,-5 7-72-15,-7-11-12 16,-8 4-20-16,0 0 56 16,-1 3-40-16,1-7 60 0,4 4-56 15,0 0 12-15,7 0-32 16,-3 0-24-16,11 3 0 16,4-3 20-16,8 0-4 15,8 0 16-15,3-7-16 16,5-7 24-16,3 7-20 0,4-3 4 15,4-1-8-15,-8-6-32 16,1 0 12-16,-1-4-100 16,-4 3 60-16,-7-9-20 15,3-4 44-15,-11 0 16 16,-4 3 8-16,0-7 4 16,0 4 0-16,0-3 24 15,0 3-12-15,4 7-12 16,0 3-4-16,7-3 4 15,-3 3 0-15,4 7 8 16,-4-7-4-16,-1 11 32 16,1-4-20-16,-8 0 12 15,0 7-16-15,0 0-8 16,0-7 0-16,0 7-32 16,0 0 16-16,-8 0 48 0,8 7-16 15,0 0 36-15,0 0-32 16,-7 3-24-16,3 11 0 15,0-4 16-15,-8 14-8 16,8 7 24-16,-3 0-20 16,-1 3 12-16,0-3-12 15,-4-7 28-15,9 0-24 16,-5 0 56-16,0-18-40 16,0 5-40-16,5-5 0 15,3-6-388-15,3-14 220 0,5-6-404 16</inkml:trace>
          <inkml:trace contextRef="#ctx0" brushRef="#br0" timeOffset="297160.0971">9206 14745 476 0,'8'-11'176'0,"-4"4"-136"0,-4-10-12 0,0 14 12 15,0-4-28-15,-4-3 48 16,-4-8-32-16,-4 5 4 16,-3-5-20-16,-4 5-8 15,-1-1 0-15,1 7 40 0,-4 7-24 0,-4 10 16 16,-8 11-20-16,4 3 52 15,4 4-36-15,3-1 4 16,13 1-24-16,7-1 0 16,12-3-4-16,11-3 36 15,0-4-20-15,5-7 12 16,3-10-20-16,0-6 52 16,8-5-36-16,-4-3 20 15,-4-13-32-15,4-7-16 16,-8-18-8-16,-4-20-60 15,-7-11 36-15,-8 7-24 16,0 11 32-16,-12 13 0 16,4 11 12-16,0 10 0 15,-4 14 0-15,1 10-20 0,-1 17 16 16,0 18 32-16,0 24-12 16,1 20 16-16,3 7-12 15,-4-10 20-15,0-7-20 16,1-7 40-16,-1-7-28 15,-4-7 40-15,1-6-36 16,3-4 56-16,-8-7-48 16,9-4-156-16,-5-16 60 15,12-11-612 1,12 3 372-16,7-6-4 16</inkml:trace>
          <inkml:trace contextRef="#ctx0" brushRef="#br0" timeOffset="297671.1535">9512 14401 736 0,'19'-14'272'0,"-7"10"-208"0,3-3-20 15,-3 7-16-15,7 0-24 16,1 4 16-16,-1-4-12 16,0 3 4-16,1-3-4 15,-1 0 20-15,-7 0-16 0,-1 0 12 16,-3 4-12-16,-8-4 0 15,-4 7-4-15,-4 0 20 16,-7 6-16-16,-1 5-20 16,1 6 0-16,-4 3-24 0,3 11 20 15,1 3-32-15,3 4 28 16,8-7-12-16,4 0 16 16,0-7 24-16,0 0-4 15,4-11 32-15,0 4-24 16,-4-10 20-16,-8-4-20 15,0-3 20-15,-7-7-24 16,-8 0-12-16,-8 0-4 16,-8 0-32-16,-4 0 20 15,5 0-28-15,-1 0 24 16,8 0 8-16,4 0 12 16,8 0 8-16,7 0-4 0,-4 0-20 15,16 0 8-15,0 0 84 16,8 0-44-16,0 0 8 15,7 0-24-15,9 0 40 16,7-3-28-16,7 6 28 16,9-3-28-16,-5 7-8 15,1 0-12-15,-8 3-104 16,-4-3 52-16,-4 7-340 16,-8-4 208-16</inkml:trace>
        </inkml:traceGroup>
        <inkml:traceGroup>
          <inkml:annotationXML>
            <emma:emma xmlns:emma="http://www.w3.org/2003/04/emma" version="1.0">
              <emma:interpretation id="{4CF75A83-BE0F-463B-87E2-5A0A85654B33}" emma:medium="tactile" emma:mode="ink">
                <msink:context xmlns:msink="http://schemas.microsoft.com/ink/2010/main" type="inkWord" rotatedBoundingBox="14487,15518 15629,15463 15646,15817 14504,15872"/>
              </emma:interpretation>
            </emma:emma>
          </inkml:annotationXML>
          <inkml:trace contextRef="#ctx0" brushRef="#br0" timeOffset="300255.4517">10456 15216 832 0,'20'4'308'0,"-5"-4"-240"0,16 0-20 0,-8-4 28 15,12 4-52-15,0 0 52 16,0 4-44-16,8-1-244 16,-1 0 112-16,-3-6-540 0</inkml:trace>
          <inkml:trace contextRef="#ctx0" brushRef="#br0" timeOffset="300076.2888">10534 14910 632 0,'-16'-7'236'0,"12"4"-184"0,1-1-16 16,3 4 168-16,0-3-120 16,7-1-24-16,9 1-40 15,7-1 16-15,4 1-20 16,8 3-12-16,0 0-8 0,0 3 48 16,-4 4-24-16,0 4-52 15,-12-1 16-15,-4 4-500 16</inkml:trace>
          <inkml:trace contextRef="#ctx0" brushRef="#br0" timeOffset="300782.5459">11327 15154 592 0,'-3'-3'220'0,"6"3"-172"0,-3-7-12 0,0 7 120 16,0 0-92-16,0 0 16 0,12 0-44 15,0 0 8-15,7-7-24 16,4 7 28-16,0 0-32 0,5 0 4 16,3-4-12-16,-4 1 36 15,0-4-20-15,-4 0-12 16,-8-3-8-16,-3 10 20 15,-4-3-12-15,0-1 24 16,-8 4-24-16,0 0-12 16,0 7-4-16,0 3-560 15,0-10 308 1,0-3-180-16</inkml:trace>
        </inkml:traceGroup>
        <inkml:traceGroup>
          <inkml:annotationXML>
            <emma:emma xmlns:emma="http://www.w3.org/2003/04/emma" version="1.0">
              <emma:interpretation id="{3D4596DE-804C-4472-87BB-793A908816E5}" emma:medium="tactile" emma:mode="ink">
                <msink:context xmlns:msink="http://schemas.microsoft.com/ink/2010/main" type="inkWord" rotatedBoundingBox="16091,15085 18208,14982 18257,15980 16139,16083"/>
              </emma:interpretation>
            </emma:emma>
          </inkml:annotationXML>
          <inkml:trace contextRef="#ctx0" brushRef="#br0" timeOffset="301380.1905">12055 14500 572 0,'-8'-34'208'0,"8"27"-160"0,-3 0-12 16,3 7 144-16,0 0-104 0,7 10-48 15,1 18-20-15,4 13 60 16,3 11-40-16,5 0-8 0,14-8-12 16,1 4 36-16,4 1-24 15,0-1 24-15,-8-3-24 16,-4-4 80-16,-4-3-56 15,-4-11 12-15,-3-6-32 16,-1-7-400-16,8-14 204 16,-7-7-444-1</inkml:trace>
          <inkml:trace contextRef="#ctx0" brushRef="#br0" timeOffset="301843.9345">12946 14590 728 0,'7'-24'268'0,"-7"24"-208"0,-7 3-16 16,-1 4 36-16,-12 7-52 16,-7 10-12-16,-19 7-8 15,-1 7 44-15,-11 3-28 16,8-7 8-16,-4-3-20 0,4 0 12 16,-9-3-16-16,13-7 16 15,7-4-16-15,12-3 16 16,8-8-16-16,11-6-48 15,8 0 24-15,8-3-8 16,3 0 16-16,1 3-108 16,0 0 64-16,-1 0-24 0,-3 0 48 15,-8 0 4-15,0 0 16 16,0 0 16-16,4 6-4 16,-4 5-12-16,0 2 4 15,0 8-4-15,-4 10 0 16,4 10 24-16,0 8-8 15,0 6 40-15,0-4-24 16,0-3 40-16,0 1-36 16,0-15-16-16,0-3-4 15,0-4 44-15,0 1-28 0,0-14 32 16,-4 3-28-16,4-10 60 16,0-7-48-16,0 0-88 15,-4-7 24-15,4 0-532 16,0 0 304-1,-7 4-140-15</inkml:trace>
          <inkml:trace contextRef="#ctx0" brushRef="#br0" timeOffset="303164.9837">13329 14703 508 0,'4'-10'188'0,"-4"10"-148"0,4-3-8 15,-1 3 0-15,-3 0-24 16,8 3 60-16,0 4-40 0,3 14 8 16,1-4-24-16,0 10 64 0,3 21-44 15,5 11 48-15,3 10-44 16,0 6-12-16,4-6-12 15,-4-14 16-15,1-10-16 16,-1-7 32-16,-4-4-28 16,-3-13 56-16,3-7-40 15,-7-7 72-15,-5-4-56 16,1-6-24-16,4-4-16 16,-1 0-8-16,-3-3 0 0,4-1-12 15,-5-3 8-15,5-3-4 16,4 0 0-16,-1 0 0 15,0-7 0-15,5-7 8 16,3-10 0-16,0-8 24 16,4-2-12-16,4-1 32 15,0 1-28-15,0-1-24 16,0 0 4-16,0 4 16 16,0 0-4-16,-4-7-20 15,0 14 4-15,-3 6 20 16,-5 8-4-16,-4 6-12 15,-3 7 0-15,-4 4-24 16,-8 10 16-16,0 10 48 16,-4 4-16-16,-8 3-72 15,1 7 28-15,-9 0-548 16,5 0 316-16,-4-6-196 16</inkml:trace>
        </inkml:traceGroup>
      </inkml:traceGroup>
    </inkml:traceGroup>
    <inkml:traceGroup>
      <inkml:annotationXML>
        <emma:emma xmlns:emma="http://www.w3.org/2003/04/emma" version="1.0">
          <emma:interpretation id="{E2BD8D9D-B250-4BAE-8FDF-CCEABB853E87}" emma:medium="tactile" emma:mode="ink">
            <msink:context xmlns:msink="http://schemas.microsoft.com/ink/2010/main" type="paragraph" rotatedBoundingBox="2705,17490 11761,17197 11806,18604 2750,18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08998E-9FA6-47AB-A746-4A9572A4495D}" emma:medium="tactile" emma:mode="ink">
              <msink:context xmlns:msink="http://schemas.microsoft.com/ink/2010/main" type="line" rotatedBoundingBox="2705,17490 11761,17197 11806,18604 2750,18897"/>
            </emma:interpretation>
          </emma:emma>
        </inkml:annotationXML>
        <inkml:traceGroup>
          <inkml:annotationXML>
            <emma:emma xmlns:emma="http://www.w3.org/2003/04/emma" version="1.0">
              <emma:interpretation id="{74DB8B95-BB5A-483C-8498-0CA02545DDC7}" emma:medium="tactile" emma:mode="ink">
                <msink:context xmlns:msink="http://schemas.microsoft.com/ink/2010/main" type="inkWord" rotatedBoundingBox="2712,17704 5368,17619 5399,18579 2743,18665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25493.0544">-398 17621 508 0,'8'-10'188'0,"-1"7"-148"0,1 3-8 0,4-4 52 15,-1 4-52-15,1 4-4 0,-4 2-16 16,-1 5-12-16,1-1 4 16,-4-3 12-16,-8 3-8 0,0-3 68 15,-4-3-44-15,1 3 60 16,3-4-56-16,0 0 0 15,4-3-20-15,0 0-12 16,12-3 0-16,7 0 12 16,8-4-8-16,12 0-292 15,11-4 152-15</inkml:trace>
          <inkml:trace contextRef="#ctx0" brushRef="#br0" timeOffset="325512.7262">194 17050 476 0,'0'-7'176'0,"0"7"-136"0,0 7-12 16,0 0 40-16,0-4-44 15,-4 15 76-15,0 2-52 16,0 8 28-16,1 13-44 16,3 14 0-16,0 11-20 0,3-5 12 15,5-5-16-15,4-8 16 16,-4-4-16-16,-1-9 16 15,1-8-16-15,0-6 32 0,0-7-24 16,-1-14 48 0,9-7-20-16,-5-10-20 15,5 0 36-15,3-18-32 16,4-13-16-16,5-14-4 16,2 3 8-16,1 4-8 15,-3 11-28-15,-5-1 8 16,0 11 12-16,-8 9 4 15,1 1-20-15,-4 4 8 16,-1 3 48-16,1-8-20 16,3 8 8-16,-3 7-16 15,-4 0 12-15,7-4-16 16,-11 14-180-16,-4 0 96 0,0 0-676 16</inkml:trace>
          <inkml:trace contextRef="#ctx0" brushRef="#br0" timeOffset="322232.9836">-1300 17453 424 0,'-12'-11'156'0,"12"11"-120"0,-4 0-8 16,4 0 124-16,0 0-88 0,-4 0 60 16,1 0-68-16,3 0 12 15,0 0-40-15,0 0 44 0,0 0-40 16,0 0 4-16,0 0-24 16,0 0 20-16,7 0-20 15,5-3 40-15,3 3-28 16,1 0 4-16,11-7-16 15,12 7 12-15,11 4-16 16,4-8 24-16,16-6-20 0,31 3-12 16,15 0-4-16,4 7 48 15,-12-7-24-15,-7-3 36 16,-4 3-32-16,-8-3 4 16,-16-1-16-16,-11 1 20 15,-16-4-20-15,-15 4 32 16,-7-4-28-16,-9 4-40 15,-3-4 12-15,-8 0-280 16,-8 7 160-16</inkml:trace>
          <inkml:trace contextRef="#ctx0" brushRef="#br0" timeOffset="322864.8014">-801 17694 520 0,'-11'-4'192'0,"11"4"-152"0,-8-3-8 0,4 3 88 16,-4 0-72-16,0 0-12 0,-3 0-20 16,-5-7 4-16,-7 7-12 15,0 7-12-15,0 0 0 0,-8-4 48 16,0 7-24-16,-4-3 36 16,0 10-32-16,0 14 40 15,4-3-36-15,16 3-16 16,3 0-4-16,4-4 36 15,16-6-24-15,12-7 44 16,7-4-36-16,4-17 20 16,-4-3-28-16,0-7 44 15,0-4-36-15,-8-6-48 16,1 2 8-16,-1-2-44 16,-7 3 36-16,-1-4-12 15,-3-3 20-15,-4-3 16 0,0 0 0 16,-4-1-12-1,4 8 4-15,-4 3-32 0,0 6 20 16,0 15-28-16,0 17 24 16,0 6 44-16,-4 8-12 15,0 3 36-15,-8 3-32 16,4 4 20-16,1-4-20 16,-1 8 36-16,0-8-28 15,4 1 40-15,0 2-36 16,1-16-76-16,-5 7 24 15,8-22-484-15,15-6 276 16,-3-6-252-16</inkml:trace>
          <inkml:trace contextRef="#ctx0" brushRef="#br0" timeOffset="323524.1426">-851 17804 652 0,'-16'-14'244'0,"20"14"-192"0,8 0-12 16,-1-3 136-16,13-4-104 15,7 0 0-15,11 0-48 16,1-3 0-16,3 10-12 16,-7 0-16-16,-4 0 0 0,-4 0-376 15,-8 6 208-15</inkml:trace>
          <inkml:trace contextRef="#ctx0" brushRef="#br0" timeOffset="323240.9504">-689 17635 612 0,'16'-7'228'0,"-4"7"-180"0,3 0-12 0,-3 0 44 0,11 0-52 16,0 7-4-16,4-3-12 15,-4 2 0-15,5 1-8 16,-13 0 8-16,-3 4-8 0,-5-1 24 16,-7 4-16-16,-11-1-12 15,-5 5-4-15,-7 2 40 16,-8 4-24-16,-4-3-20 15,0 10 4-15,1-4-8 16,6-2 4-16,5-1-20 0,12-4 16 16,3-3 4-16,8 1 8 15,8-5 68-15,7-2-36 16,4-4 32-16,9-4-36 16,-1 4-16-16,4 0-8 15,-4-4 28-15,0 1-16 16,-4-4-84-16,-4 0 36 15,-7-4-536 1,3 1 312-16,-11-11-16 0</inkml:trace>
          <inkml:trace contextRef="#ctx0" brushRef="#br0" timeOffset="334094.2722">438 17673 508 0,'0'-3'188'0,"4"6"-148"0,-4-6-8 16,0 3 96-16,0 0-76 0,0 0 60 16,0 0-68-16,0 0 4 15,0 0-28-15,0 0-12 0,0 0-4 16,0 0 20-16,0 0-12 16,8 0 40-16,-1 0-28 15,5 0 48-15,3-7-40 16,5 7-24-16,7 0-8 15,4 0 60-15,0 0-32 16,0 0-124-16,-4 7 48 16,8 3-696-16</inkml:trace>
          <inkml:trace contextRef="#ctx0" brushRef="#br0" timeOffset="333524.062">519 17473 372 0,'-4'0'140'0,"8"0"-112"0,0-3-4 15,-4 3 108-15,0 0-76 16,0 0 92-16,0 0-84 16,0 0 28-16,0 0-52 15,4-4 48-15,4-2-52 16,-1 6-8-16,5 0-16 0,4 0-20 16,7 0 4-16,0 0 20 15,0 0-8-15,-3 0 4 16,-1 10-4-16,0-7 20 0,-3 4-16 15,-5-3 32 1,-3-4-28-16,-8 0 12 0,0 7-16 16,0-7-148-16,0 0 72 15,0 0-616 1</inkml:trace>
          <inkml:trace contextRef="#ctx0" brushRef="#br0" timeOffset="325529.7719">995 17511 728 0,'-11'-10'268'0,"11"6"-208"0,0 1-16 0,0 3 88 16,8-3-80-16,3-1 32 15,8 1-48-15,9-1-4 16,3 1-20-16,3-4 28 0,5 3-24 15,-4-2 4-15,4 6-12 16,-5-7-436-16,1-4 232 16,4 1-328-1</inkml:trace>
        </inkml:traceGroup>
        <inkml:traceGroup>
          <inkml:annotationXML>
            <emma:emma xmlns:emma="http://www.w3.org/2003/04/emma" version="1.0">
              <emma:interpretation id="{86EF5AAB-F05B-4214-9626-43673D62A837}" emma:medium="tactile" emma:mode="ink">
                <msink:context xmlns:msink="http://schemas.microsoft.com/ink/2010/main" type="inkWord" rotatedBoundingBox="5659,17395 7405,17338 7446,18595 5700,18652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26151.378">1626 17171 748 0,'0'-4'276'0,"0"1"-216"0,12-8-16 0,7 11 24 0,5 0-48 0,7-3-20 16,3-1 0-16,5 4 16 15,8 0-8-15,-9 0 4 0,-7 0-4 16,-4 7-16-16,0-7 4 16,-7 11 4-16,-1-8 0 15,-11 1 8-15,-8 9-4 16,0 1 32-16,0 7-20 16,-12 13-4-16,-11 11-8 15,4 6 28-15,-8 1-16 0,3-4 12 16,-3-3-16-16,0-7 0 15,0-7-4-15,4-7 4 16,0-3-8-16,7-4 8 16,1-7-8-16,3 0-12 15,8-3 4-15,0-3 4 16,4-4 0-16,0 0-12 16,12 3 8-16,3 1 4 15,9-4 0-15,7 0 32 16,3 7-16-16,1-4-32 15,-4-3 8-15,-4 3 20 16,0-3-8-16,-3 0-168 16,-9-3 92-16,-3 3-256 15,-5-3 184-15,1 6-292 16</inkml:trace>
          <inkml:trace contextRef="#ctx0" brushRef="#br0" timeOffset="326363.4082">1661 17518 756 0,'-8'-7'280'0,"20"7"-216"0,11-3-20 0,-3-4 100 16,7 3-88-16,4 1 48 15,15-4-60-15,-7 0 28 16,3 0-40-16,-3 0 36 0,0 1-40 0,-4 6-280 15,7 0 140-15,5-7-632 16</inkml:trace>
          <inkml:trace contextRef="#ctx0" brushRef="#br0" timeOffset="329048.4505">2238 17570 436 0,'0'-4'160'0,"0"4"-124"0,0 4-8 16,0-4 116-16,0 0-84 15,0 0 36-15,0 0-56 0,8-4 12 16,-4 4-32-16,3 0 8 0,1 0-16 16,4 0 36-16,3-3-24 15,5-1 40-15,-1-2-36 16,12 2-4-16,4 1-16 16,11-1 20-16,12-3-16 15,24 7 32-15,34-3-28 16,-4-1 32-16,-8 8-32 15,-3-11 32-15,-8 7-32 16,-8-7 20-16,-15 4-20 16,-20-4-16-16,-11 0-4 15,-16 7-16-15,-15-4 12 0,-12 1-244 16,-11 3 140-16,-1 3-552 16</inkml:trace>
          <inkml:trace contextRef="#ctx0" brushRef="#br0" timeOffset="329753.9038">2583 17873 456 0,'0'-7'168'0,"0"0"-128"0,0 7-16 0,0-4 80 16,0 1-64-16,0-7 36 15,0 3-44-15,-8-4 16 16,0-6-28-16,-4 7-28 16,5 0 4-16,-13-4 8 0,1 7 0 15,-8-3 52-15,0 10-32 16,0 10 0-16,3-3-16 15,5 10 28-15,8 10-20 0,7-2-24 16,11-8 4-16,5 3 80 16,7-6-44-16,1-10 36 15,3-4-40-15,0-4 52 16,0-6-44-16,-3-4-32 16,-1-3-8-16,0-4-80 15,-7-3 48-15,4 4-56 16,-5-11 52-16,1 3-32 15,-4-6 40-15,-1-1 28 16,-7-3 4-16,0 11 12 0,0 3-8 16,0 17 8-16,-4 10-8 15,1 14 40-15,3 8-20 16,-12 2 12-16,4 8-20 16,0 6 44-16,5 0-32 15,3-3 20-15,0 3-28 16,0-13 44-16,0 3-36 15,0-11-4-15,-8-2-16 16,8-12-456-16,8-9 244 16,11-4-312-1</inkml:trace>
          <inkml:trace contextRef="#ctx0" brushRef="#br0" timeOffset="327036.4189">2660 17112 476 0,'15'-7'176'0,"-15"4"-136"0,0-8-12 0,0 11 120 16,4-3-88-16,-4-4 28 16,-4-3-52-16,-3-1 12 15,3 5-28-15,-8-5-28 0,1 11 4 16,-13 0-36-16,5 7 24 0,-4 3 24 15,3 8-4-15,1-1 28 16,-8 4-20-16,15-1 48 16,5-3-32-16,-1 7-16 15,16-6-4-15,-1-8 68 16,5 0-40-16,7-10 48 16,1-10-48-16,-5 3 8 15,5-7-28-15,-1-3-8 16,0-4-4-16,1 1-48 15,-5-8 24-15,-11-10-28 16,4-3 28-16,-8-10 0 16,0-5 12-16,-4 5-12 15,0 10 12-15,0 10-12 16,4 13 8-16,-4 8-52 16,0 27 32-16,0 18 44 0,1 9-8 15,3 8 48-15,0-4-28 16,0-3 12-16,0-7-20 15,0-4 36-15,0-3-28 16,0-7 48-16,0-7-40 16,0-3-120-16,7-7 44 15,5-10-476 1,15-1 284-16,0-3-144 16</inkml:trace>
          <inkml:trace contextRef="#ctx0" brushRef="#br0" timeOffset="330099.6357">2823 17687 652 0,'27'-7'244'0,"-27"7"-192"0,31-4-12 16,-8 4 32-16,4 4-48 15,0-4-12-15,0 7-4 16,0 0-28-16,-4-4 12 16,1 11 48-16,-9 0-20 0,-3-8-8 15,-12 8-8-15,-4-3 20 16,-8 2-12-16,-3 5-12 15,-8-1-4-15,-1 0 20 16,-3 4-8-16,4-4-20 0,4 7 4 16,3-7 12-16,8 7 0 15,5-7 16-15,3-6-12 16,11 2 48-16,-3-9-28 16,11 3 4-16,1-7-20 15,-1 0 56-15,0-7-40 16,1 7-188-16,-5 0 88 15,-3-4-604 1</inkml:trace>
          <inkml:trace contextRef="#ctx0" brushRef="#br0" timeOffset="327528.0829">2989 16754 748 0,'15'-17'276'0,"1"14"-216"0,-4-1-16 15,3-3 32-15,1 7-52 16,3-3 8-16,-4-1-20 16,5 4 12-16,-5-3-16 15,1 3-4-15,-5 0 0 0,-3 0 20 16,-16 3-20-1,4 8 0-15,-7-4-12 16,-5 10 0-16,-3 3 8 16,0 15 0-16,-1-1-36 15,9 8 20-15,-1 6 4 16,4-10 12-16,4-1-12 16,4-6 8-16,0 0 40 0,0-10-24 15,-3-4 8-15,-5-3-12 16,0-4-16-16,-4-3 4 15,-7 3-84-15,4-10 48 16,-5 0-12-16,1 0 32 16,-8 0 12-16,7-10 8 15,1 10 0-15,0 0 0 16,-1 0 0-16,13 10 0 16,-5-10 60-16,4 4-32 15,8-1 24-15,8 8-32 16,4-8 36-16,15 1-32 15,0-4-12-15,12 0-8 0,7 6 64 16,-7-2-36-16,-1-1-20 16,-10 1-12-16,-1 3-352 15,0-4 192-15</inkml:trace>
          <inkml:trace contextRef="#ctx0" brushRef="#br0" timeOffset="330282.1089">2912 17814 696 0,'-16'-7'256'0,"24"7"-196"0,-8 0-20 15,8 0 76-15,11 0-72 16,0 0 24-16,8 7-36 16,0-4 40-16,8 1-40 15,0-4-524-15,12 3 264 16,7 8-184-16</inkml:trace>
        </inkml:traceGroup>
        <inkml:traceGroup>
          <inkml:annotationXML>
            <emma:emma xmlns:emma="http://www.w3.org/2003/04/emma" version="1.0">
              <emma:interpretation id="{3308C73D-959B-4141-82B8-2502C006612C}" emma:medium="tactile" emma:mode="ink">
                <msink:context xmlns:msink="http://schemas.microsoft.com/ink/2010/main" type="inkWord" rotatedBoundingBox="7867,18072 8231,18060 8239,18288 7875,18300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34889.4824">3821 17442 560 0,'0'-3'208'0,"0"6"-164"0,0-3-8 0,0 0 92 16,0 0-76-16,8 0-4 16,4 0-28-16,-5 0 36 15,5 7-28-15,7-7 40 0,8-7-40 0,1 7 28 16,10-3-28-16,-3 3-28 16,4 0 0-16,0 0 8 15,-12 0-4-15,0 0 16 16,-8-7-12-16,-7 7 48 15,-5 0-28-15,1 0 20 16,-8 0-28-16,0 0-236 16,-8 7 112-16,8-4-580 15</inkml:trace>
          <inkml:trace contextRef="#ctx0" brushRef="#br0" timeOffset="335116.4853">3837 17642 716 0,'4'0'264'0,"15"-3"-204"0,0-8-16 0,5 11 80 16,-1-3-76-16,12-1 0 15,3 1-32-15,1 3 16 16,-4 0-20-16,-4 3-4 0,-16 4-4 15,5 0-436 1,-1 3 236-16,0 1-240 16</inkml:trace>
        </inkml:traceGroup>
        <inkml:traceGroup>
          <inkml:annotationXML>
            <emma:emma xmlns:emma="http://www.w3.org/2003/04/emma" version="1.0">
              <emma:interpretation id="{D81A4E75-505F-4761-9F7D-FF42C62D7B03}" emma:medium="tactile" emma:mode="ink">
                <msink:context xmlns:msink="http://schemas.microsoft.com/ink/2010/main" type="inkWord" rotatedBoundingBox="8630,17697 11774,17595 11806,18604 8662,18706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39111.5021">6802 17122 364 0,'4'-10'132'0,"0"7"-100"0,-4-8-12 0,4 8 112 16,0-1-76-16,-4 1 48 0,0 0-60 16,0-1 12-16,-4 4-36 15,-4 4 0 1,4 2-12-16,-4 12 12 0,4 9-12 16,-3 14 24-16,3 21-20 15,4 14 24-15,4-4-24 16,3-6 12-16,5-11-12 0,0-10 28 15,-1-11-24-15,9-7 32 16,-1-13-32-16,-7 3 100 16,7-17-64-16,0 0 4 15,5 0-36-15,-1-10 16 16,4-11-24-16,0-10 12 16,0-10-12-16,4-10 12 15,0-4-16-15,-4-1-20 0,0 5 4 16,-7 10-12-16,-1 3 8 15,-4 10 60-15,-3 4-24 16,-4 3 8-16,3-3-20 16,-3 7-8-16,0 3 0 15,3 8 28-15,-3-8-16 16,4 0-32-16,-1 11 8 16,1-4 20-16,-4 7-8 15,3 0 52-15,-3 0-28 16,0 7-192-16,0-4 92 15,-4 4-260-15,-1 0 188 16</inkml:trace>
          <inkml:trace contextRef="#ctx0" brushRef="#br0" timeOffset="339852.3542">7689 17769 540 0,'19'-7'200'0,"-7"7"-156"0,3 4-12 0,-7 3 88 15,-1 3-72-15,-3 4 8 16,-4 3-36-16,-4 4 48 16,-3 3-36-16,-5 0 56 0,-7 0-52 0,-8 3-324 15,0 1 156-15,-1-14-360 16</inkml:trace>
          <inkml:trace contextRef="#ctx0" brushRef="#br0" timeOffset="335673.0161">4599 17553 528 0,'8'0'196'0,"-8"-4"-152"0,0 4-12 0,0 0 124 16,0 0-92-16,8-3 96 15,-4-1-92-15,3 4-16 16,5 0-32-16,7 0 12 0,9-7-20 15,6 7-4-15,-3 0-4 16,4-3 48-16,-4-4-28 16,-4 0 0-16,0 7-16 15,-7 0 20-15,-13 0-16 16,5 0-4-16,-4 0-4 0,3 0 28 16,-11 7-16-16,8-4-224 15,4-3 112 1</inkml:trace>
          <inkml:trace contextRef="#ctx0" brushRef="#br0" timeOffset="336402.2139">4777 17346 392 0,'-3'-14'148'0,"6"14"-116"0,1-7-8 0,-4 7 84 15,0 0-64-15,0 0 52 16,0 0-56-16,4 7 40 16,-4 17-44-16,0 7-20 0,-4 7-8 15,0 7 24-15,4-4-16 0,0-6 40 16,-7-4-32-16,7-4 32 15,0-6-32-15,0-4 32 16,0-3-32-16,0-7-112 16,0 3 48-16,0-10-496 15</inkml:trace>
          <inkml:trace contextRef="#ctx0" brushRef="#br0" timeOffset="337244.3379">5196 17449 880 0,'-24'-24'328'0,"28"17"-256"0,4-3-16 16,4 7 44-16,11-1-64 15,12 1 24-15,11-4-40 16,4 3-16-16,1 4-8 16,-1 4 100-16,4-4-52 0,4 7-52 15,4-4 0-15,-4-3-520 16,-3 0 288-16,-13-10-280 15</inkml:trace>
          <inkml:trace contextRef="#ctx0" brushRef="#br0" timeOffset="337175.2471">5428 17195 652 0,'8'-11'244'0,"-1"8"-192"0,5-7-12 0,0 10 24 16,7 0-44-16,4-4 8 15,4-3-16-15,4 0-24 16,4 4 4-16,0-1 20 0,0 1-4 16,-8 3-4-16,-4-7 0 15,-4 7-32-15,-3 0 16 0,-8 0 100 16,-1 0-44-16,-7 0 16 15,-4 7-36-15,-3 0-32 16,-5-4 4-16,-7 15-16 16,-4-1 8-16,-5 17 24 15,-3 7-4-15,4 11-12 16,-4 3 0-16,0 0 20 16,0-7-8-16,0-3 24 15,1-10-20-15,-1-1-4 16,0-10-4-16,7-7 20 15,9 0-12-15,-1 1 24 16,13-8-24-16,3 4 32 16,3-7-28-16,5-4-4 15,0 4-8-15,3 0-4 16,9-4 0-16,-1-3-20 0,8 0 12 16,8 0 12-16,-4 0 0 15,8 0 32-15,3-3-20 16,-3-1 12-16,-8 1-16 15,-4 3-200-15,-7 0 100 16,-20-7-492 0,0 7 324-16,0 14-32 15</inkml:trace>
          <inkml:trace contextRef="#ctx0" brushRef="#br0" timeOffset="337494.1256">6074 17026 664 0,'4'-10'244'0,"-8"10"-188"0,16 10-16 0,-12-3 24 15,4 3-44-15,0 4 44 16,7 10-36-16,-3 4 12 16,7-1-24-16,-7 4 36 0,4 4-28 15,-1-1 48-15,-3 0-40 16,4-6 72-16,-1 3-56 0,1-7-316 15,11-7 144-15,-3-13-536 16</inkml:trace>
          <inkml:trace contextRef="#ctx0" brushRef="#br0" timeOffset="337876.7242">6581 17171 768 0,'-11'-18'284'0,"3"18"-220"0,0 0-20 15,-7 0 40-15,-5 7-56 16,-7 0 32-16,-4 7-32 16,-7 3 36-16,-5 4-36 15,8-1 12-15,8 1-24 0,4 0-24 16,4-8 0-16,7-2 4 16,4-4 4-16,0-4-12 0,5-3 8 15,3 0 20-15,-8-3-8 16,4-1-12-16,4 1 0 15,-4 3-24-15,0 3 16 16,4 4-40-16,0 7 32 16,-7 10-28-16,7 10 28 15,3 15-60-15,1-1 44 16,8 0 24-16,3-3 12 16,-3-4 20-16,-4-3-12 15,3-7 32-15,1-4-24 16,0-10 48-16,-5 1-36 0,-3-11 136 15,-4-7-92-15,0 0-268 16,0-4 100-16,8 1-628 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5:31.9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8BF2DA-99D0-4D29-B87B-C8F7DCADC238}" emma:medium="tactile" emma:mode="ink">
          <msink:context xmlns:msink="http://schemas.microsoft.com/ink/2010/main" type="writingRegion" rotatedBoundingBox="397,6834 1566,6834 1566,7384 397,7384"/>
        </emma:interpretation>
      </emma:emma>
    </inkml:annotationXML>
    <inkml:traceGroup>
      <inkml:annotationXML>
        <emma:emma xmlns:emma="http://www.w3.org/2003/04/emma" version="1.0">
          <emma:interpretation id="{4F4393F1-1572-4993-9A35-BD337153D6D5}" emma:medium="tactile" emma:mode="ink">
            <msink:context xmlns:msink="http://schemas.microsoft.com/ink/2010/main" type="paragraph" rotatedBoundingBox="397,6834 1566,6834 1566,7384 397,7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E290BF-AA1C-452F-ABCF-ED7073962E48}" emma:medium="tactile" emma:mode="ink">
              <msink:context xmlns:msink="http://schemas.microsoft.com/ink/2010/main" type="line" rotatedBoundingBox="397,6834 1566,6834 1566,7384 397,7384"/>
            </emma:interpretation>
          </emma:emma>
        </inkml:annotationXML>
        <inkml:traceGroup>
          <inkml:annotationXML>
            <emma:emma xmlns:emma="http://www.w3.org/2003/04/emma" version="1.0">
              <emma:interpretation id="{76E604AA-AF5F-4C4D-8B01-8FA57DE21D8D}" emma:medium="tactile" emma:mode="ink">
                <msink:context xmlns:msink="http://schemas.microsoft.com/ink/2010/main" type="inkWord" rotatedBoundingBox="397,6834 1566,6834 1566,7384 397,7384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22 423 520 0,'-23'-10'192'0,"23"10"-152"0,19-3-8 0,1-1-8 16,3 4-20-16,20-10 8 15,-1 3-8-15,24-17 16 16,0 3-12-16,23-17-28 15,0 7 8-15,8-13 32 16,-12 9-12-16,-4-13 16 16,-11 14-12-16,-1-4 0 15,-11 10-4-15,1 1 12 16,-9 6-12-16</inkml:trace>
          <inkml:trace contextRef="#ctx0" brushRef="#br0" timeOffset="389.5866">564-120 488 0,'-38'0'180'0,"38"0"-140"0,0 7-12 0,11-7-40 16,8 6 0-16,20-6-4 16,4 7 8-16,7 0 44 15,4 0-24-15,12-7-20 16,-8 4 4-16,8-4 8 15,-8 0 0-15,-4 3 52 16,-7 4-32-16,-12 7 24 16,-4 3-28-16,-24 10 28 15,-3 8-32-15,-19 9 12 16,3 1-16-16,-15 3 12 16,8-3-16-16,-12 0 16 15,3-7-16-15,-6-4 4 16,10-3-4-16,-7-7 20 15,8-3-16-15,-4-4-20 16,8-10 0-16,-4-4 48 16,3 4-20-16,5-17 8 15,7 3-16-15,0-14 20 16,4 4-20-16,-3-21 4 16,7 0-8-16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5:51.0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A6C0F2-13D8-4B2B-8856-C8E517949E46}" emma:medium="tactile" emma:mode="ink">
          <msink:context xmlns:msink="http://schemas.microsoft.com/ink/2010/main" type="inkDrawing" rotatedBoundingBox="3160,5705 3396,15326 437,15398 202,5778" semanticType="callout" shapeName="Other">
            <msink:sourceLink direction="with" ref="{420B82BA-9BC2-45E1-98EE-FC3745F4CE7B}"/>
            <msink:sourceLink direction="with" ref="{E4CA478F-F3C2-4499-B8E5-8F2069BC2803}"/>
          </msink:context>
        </emma:interpretation>
      </emma:emma>
    </inkml:annotationXML>
    <inkml:trace contextRef="#ctx0" brushRef="#br0">2848 469 540 0,'4'-3'200'0,"0"0"-156"0,-4-1-12 16,-4 4 52-1,0 0-52-15,-4-3 4 0,0-4-20 16,-3 3 8-16,-9-3-16 15,5-3 4-15,-4-4-4 16,-9-6-16-16,-2-11 4 0,-13-7 4 16,-7-3 0-16,-8-1 8 15,-12-2-4-15,0 6-4 16,-7 7 4-16,11 0-24 31,0 7 12-31,-23 0 12 0,12 6 0 0,-20 1 40 16,16 10-20-16,-8 0-12 15,15 4-8-15,-19 3-24 16,16 10 12-16,-24 1 12 16,12 9 0-16,-12 15-4 15,20-1 4 1,4-3-16-16,7 7 8 0,8-4-16 16,4 1 12-16,-8 3-4 15,12-7 4-15,-12 10 16 16,12-7-4-16,4 11-4 15,7 0 4-15,-3 24-16 0,11 10 8 16,0 3 4-16,8 1 0 16,-4-4 24-16,0 7-12 15,0 10-12-15,0 14-4 0,-8-3-4 16,12-11 0-16,-4 1 32 16,12 16-12-16,-1 8-20 15,9-1 0-15,-1-10-12 16,-3 7 8-16,7 21 24 15,4 10-4-15,-4-21 4 16,-3 7-4-16,-1 28-8 16,-3-7 4-16,7-21 4 15,-11 25-4-15,7 9-12 16,0-10 4-16,1 1-24 16,3 20 16-16,4-11 32 15,4-16-12-15,16 3-8 0,3 10-4 16,4-14-16-16,0-10 12 15,8 11 4-15,-4 9 4 16,12-9 16-16,-4-8-8 16,-4 15-20-16,-4 6 4 15,-4-17-56-15,4 0 32 16,1 13 16-16,-1 1 12 16,-4-21-8-16,8-14 8 15,0 4-16-15,15 7 12 16,1-7 4-16,7-14 4 15,0-7-20-15,0 14 12 0,-3 6 4 16,-5-2 4-16,-7-18 8 16,-4-4-4-16,-4 8 8 15,3 6-8-15,-6-6-12 16,2-11 4-16,5-17 20 16,4-7-8-16,4 4-12 15,3 3 0-15,1 0 4 16,7-7 0-16,-4-3-12 15,-3-14 8-15,-1-4 4 16,-3-6 0-16,-5-7 16 16,1-4-8-16,0-3 16 15,7 0-16-15,8-4 4 16,1-3-4-16,3 0 4 16,4 0-8-16,-12-4-12 15,8 1 4-15,-4 0 4 16,0-1 0-16,-11-3 16 0,-8 0-8 15,3-10 24 1,1 3-20-16,-12-3-4 16,0-4-4-16,-7-6-16 15,3 3 8-15,0-7 4 16,-3 3 0-16,-1 4 16 16,-4-7-8-16,5 0 16 15,7 3-16-15,-4 1-12 0,-4-1 0 16,-3 4 20-16,-5-3-8 15,-3 2-116-15,0-2 56 16,-4 3-244-16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5:51.5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385B43-E93E-4ABA-86A5-A707E1E2E49C}" emma:medium="tactile" emma:mode="ink">
          <msink:context xmlns:msink="http://schemas.microsoft.com/ink/2010/main" type="writingRegion" rotatedBoundingBox="3013,14856 3697,17741 3048,17895 2365,15009"/>
        </emma:interpretation>
      </emma:emma>
    </inkml:annotationXML>
    <inkml:traceGroup>
      <inkml:annotationXML>
        <emma:emma xmlns:emma="http://www.w3.org/2003/04/emma" version="1.0">
          <emma:interpretation id="{CB004F87-B097-49E1-9FD1-ACE13BADB0D0}" emma:medium="tactile" emma:mode="ink">
            <msink:context xmlns:msink="http://schemas.microsoft.com/ink/2010/main" type="paragraph" rotatedBoundingBox="3013,14856 3697,17741 3048,17895 2365,1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4399C7-B151-45CA-BAC8-EECBB78A0636}" emma:medium="tactile" emma:mode="ink">
              <msink:context xmlns:msink="http://schemas.microsoft.com/ink/2010/main" type="line" rotatedBoundingBox="3013,14856 3697,17741 3048,17895 2365,15009"/>
            </emma:interpretation>
          </emma:emma>
        </inkml:annotationXML>
        <inkml:traceGroup>
          <inkml:annotationXML>
            <emma:emma xmlns:emma="http://www.w3.org/2003/04/emma" version="1.0">
              <emma:interpretation id="{E4CA478F-F3C2-4499-B8E5-8F2069BC2803}" emma:medium="tactile" emma:mode="ink">
                <msink:context xmlns:msink="http://schemas.microsoft.com/ink/2010/main" type="inkWord" rotatedBoundingBox="2856,14893 3059,15748 2659,15843 2456,14988">
                  <msink:destinationLink direction="with" ref="{D0A6C0F2-13D8-4B2B-8856-C8E517949E4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-1443 14366 416 0,'-39'-24'152'0,"31"21"-116"0,-7-1-12 16,7 8 40-16,0-1-40 15,0 4 0-15,5 0-16 16,-1 3 4-16,8 7-8 16,7 4-12-16,9 3 4 15,7 4 4-15,7 6 0 0,5-3 0 16,19 3 0-16,-7 1-12 15,-9-1 8-15,5 1 28 16,-9-4-12-16,1 0 24 16,-8-4-24-16,-8 4 24 15,-11 0-24-15,-4 3 40 16,-8 4-28-16,-8 7-40 0,-12 7 8 16,-7-4 0-16,-7-3 8 15,-5-4 52-15,0-10-28 16,0-7 24-16,5-7-28 15,3-7 72-15,3-13-56 0,1-14 40 16,4-18-44-16,8-13 8 16,7-10-24-16,0 3 28 15,8 0-28-15,0 0-32 16,8-1 8-16,4-2-8 16,-1-1 8-16,5 1 32 15,-5 6-12-15,1 4 24 16,-4 7-24-16,-8 10 4 15,3 10-8-15,-3 8-68 16,-3 16 32-16,-5 18-368 16,-4 13 220-16,12-3-288 15</inkml:trace>
        </inkml:traceGroup>
        <inkml:traceGroup>
          <inkml:annotationXML>
            <emma:emma xmlns:emma="http://www.w3.org/2003/04/emma" version="1.0">
              <emma:interpretation id="{8873E3D8-0295-48E6-86E5-FCB277186305}" emma:medium="tactile" emma:mode="ink">
                <msink:context xmlns:msink="http://schemas.microsoft.com/ink/2010/main" type="inkWord" rotatedBoundingBox="3567,17195 3697,17741 3048,17895 2919,17348"/>
              </emma:interpretation>
            </emma:emma>
          </inkml:annotationXML>
          <inkml:trace contextRef="#ctx0" brushRef="#br0" timeOffset="15017.1905">-929 17150 352 0,'4'-7'132'0,"4"7"-104"0,0-10-8 15,0 6 132-15,3-3-88 16,1 1 16-16,-1-5-44 16,1 4 44-16,-4-3-44 15,-4-4 20-15,-4 0-36 16,-4-3 36-16,-4 7-32 0,0-4-4 15,-3-3-12-15,-1 0 4 16,0 0-8-16,-3-1-20 16,-1 1 8-16,5 0-4 15,-1 10 4-15,1 4-12 16,-1 3 12-16,0 10-12 16,1 7 8-16,-1 14 24 0,4 0-4 15,1 0-4-15,-1 0 0 16,8 0 4-16,0-3-4 15,8-1 16-15,-1-6-12 16,5-8 40-16,0-6-24 16,3-7 32-16,1-7-32 15,3-3 12-15,4-7-20 16,4 0 8-16,0-11-12 16,0-3-8-16,1-7 0 15,-5-6-4-15,-8-8 0 16,-3 0 0-16,-4 4 0 0,-8 7-12 15,0 10 8-15,0 7-32 16,0 7 20-16,-8 10-48 16,8 14 36-16,-12 10-4 15,5 10 20-15,7 22 80 16,-8 2-40-16,0-6-16 16,0 3-12-16,1-7 8 15,-5-3-4-15,0 4 16 16,5-8-12-16,-1-3 16 15,0-10-16-15,4 3 48 16,0-7-28-16,1-3 40 16,-1-7-40-16,4-7-156 15,7-7 68-15,1-4-548 16</inkml:trace>
          <inkml:trace contextRef="#ctx0" brushRef="#br0" timeOffset="15465.6492">-584 16599 612 0,'-4'-7'228'0,"8"7"-180"0,0-6-12 16,-4 6 28-16,11 0-44 15,1 0 36-15,4 0-32 16,3 6-12-16,0 1-8 15,-3 0 12-15,-1 4-8 0,-7 2 4 16,-4 1-4-16,-16 10 36 16,1 4-20-16,-5-1 12 15,-15 1-20-15,4-8 0 16,8-2-8-16,-1-1-32 16,13-3 12-16,7-4 24 15,15-7-8-15,8 1-8 16,4-1 0-16,1 4 20 0,-5 0-8 15,4 3-180-15,-4 1 96 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2:03.4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BD64FD-26FC-480E-A94A-6896537BD486}" emma:medium="tactile" emma:mode="ink">
          <msink:context xmlns:msink="http://schemas.microsoft.com/ink/2010/main" type="writingRegion" rotatedBoundingBox="19170,2852 20642,3229 20446,3992 18975,3616">
            <msink:destinationLink direction="with" ref="{BAB58E91-7C89-49B2-8B03-C9098AA8E154}"/>
          </msink:context>
        </emma:interpretation>
      </emma:emma>
    </inkml:annotationXML>
    <inkml:traceGroup>
      <inkml:annotationXML>
        <emma:emma xmlns:emma="http://www.w3.org/2003/04/emma" version="1.0">
          <emma:interpretation id="{0E7F1918-A9AE-4FF1-85AB-0AB89358F19A}" emma:medium="tactile" emma:mode="ink">
            <msink:context xmlns:msink="http://schemas.microsoft.com/ink/2010/main" type="paragraph" rotatedBoundingBox="19170,2852 20642,3229 20446,3992 18975,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B3DEBE-2972-46FE-8E68-1EFB00A93F03}" emma:medium="tactile" emma:mode="ink">
              <msink:context xmlns:msink="http://schemas.microsoft.com/ink/2010/main" type="line" rotatedBoundingBox="19170,2852 20642,3229 20446,3992 18975,3616"/>
            </emma:interpretation>
          </emma:emma>
        </inkml:annotationXML>
        <inkml:traceGroup>
          <inkml:annotationXML>
            <emma:emma xmlns:emma="http://www.w3.org/2003/04/emma" version="1.0">
              <emma:interpretation id="{147E1AF9-309A-4AD5-BCDB-70F616763113}" emma:medium="tactile" emma:mode="ink">
                <msink:context xmlns:msink="http://schemas.microsoft.com/ink/2010/main" type="inkWord" rotatedBoundingBox="19065,3264 19243,3310 19153,3661 18975,3616"/>
              </emma:interpretation>
              <emma:one-of disjunction-type="recognition" id="oneOf0">
                <emma:interpretation id="interp0" emma:lang="" emma:confidence="0">
                  <emma:literal>=Z.</emma:literal>
                </emma:interpretation>
                <emma:interpretation id="interp1" emma:lang="" emma:confidence="0">
                  <emma:literal>= Zo</emma:literal>
                </emma:interpretation>
                <emma:interpretation id="interp2" emma:lang="" emma:confidence="0">
                  <emma:literal>☺ Zo</emma:literal>
                </emma:interpretation>
                <emma:interpretation id="interp3" emma:lang="" emma:confidence="0">
                  <emma:literal>"Z.</emma:literal>
                </emma:interpretation>
                <emma:interpretation id="interp4" emma:lang="" emma:confidence="0">
                  <emma:literal>: Zo</emma:literal>
                </emma:interpretation>
              </emma:one-of>
            </emma:emma>
          </inkml:annotationXML>
          <inkml:trace contextRef="#ctx0" brushRef="#br0">14935 2973 832 0,'-7'10'308'0,"7"-10"-240"0,38 4-20 0,-18-8 88 16,3 4-84 0,12-3-12-16,3-1-24 15</inkml:trace>
          <inkml:trace contextRef="#ctx0" brushRef="#br0" timeOffset="-132.1705">15075 2660 592 0,'-4'-7'220'0,"4"7"-172"0,0 0-12 0,0 0 232 16,0 0-152-16,0 0 88 15,0 0-120-15,4 0 4 16,3 3-52-16,9-3-4 15,-5 0-20-15,9 4 20 16,-1 3-20-16,1 7-672 16,3 3 356-16</inkml:trace>
        </inkml:traceGroup>
        <inkml:traceGroup>
          <inkml:annotationXML>
            <emma:emma xmlns:emma="http://www.w3.org/2003/04/emma" version="1.0">
              <emma:interpretation id="{4F60C662-2231-4709-B9A2-C2E1B20736EE}" emma:medium="tactile" emma:mode="ink">
                <msink:context xmlns:msink="http://schemas.microsoft.com/ink/2010/main" type="inkWord" rotatedBoundingBox="19968,3057 20642,3229 20464,3923 19791,3751"/>
              </emma:interpretation>
            </emma:emma>
          </inkml:annotationXML>
          <inkml:trace contextRef="#ctx0" brushRef="#br0" timeOffset="556.1009">15888 2557 600 0,'7'-11'224'0,"-7"11"-176"0,24-10-12 16,-9 3 72 0,4 4-68-16,8-11 36 15,4 14-44-15,0-14-36 16,0 7 0-16,-3 4 44 16,-1 6-20-16,-8-6 36 15,4 6-32-15,-11-3 32 16,-1 7-32-16,-11 0 12 15,16 7-20-15,-24-4 8 16,8 4-12-16,-15 10-8 0,3 0 0 16,-15 14 4-16,0 3-4 0,-20 14-4 15,9 0 4-15,-13 4 12 16,13-8-8-16,-5-2 48 16,8-8-28-16,4-3 12 15,8-7-24-15,8-4 36 16,7-6-28-16,8-7 56 15,8-1-44-15,7-6 20 16,8 4-36-16,12-8 0 16,0 0-12-16,4-3 20 15,-5 4-16-15,1-4 32 16,-4 0-28-16,-4 0-12 16,-3 3-8-16,-5-3-260 15,0 0 144-15</inkml:trace>
          <inkml:trace contextRef="#ctx0" brushRef="#br0" timeOffset="798.9073">15802 2945 904 0,'-3'-13'332'0,"3"13"-256"0,23-17-24 15,-4 6 124 1,0 4-108-16,20-6 44 0,0 2-68 0,11 1-8 16,-3 6-20-16,-5 4-72 15,-3 4 28-15,-8-1-324 16,0 8 196-16,-4-1-376 16,-4 4 304-16</inkml:trace>
          <inkml:trace contextRef="#ctx0" brushRef="#br0" timeOffset="1128.6793">16313 3083 676 0,'-7'24'248'0,"7"-24"-192"0,-12 17-16 0,4-6 120 16,8 2-96-16,-7 5 28 15,7-1-56-15,0 0 12 16,3 0-28-16,5-3 0 16,4 3-12-16,-1-10 20 15,13 0-16-15,-5-10 40 16,8 3-28-16,-8-7 12 16,1 0-20-16,-12-10 20 15,-1 3-24-15,-11-3-12 16,1 3-4-16,-5 0 4 15,-4 4 0-15,-3-1 44 16,7 8-24-16,0-7-36 16,4 10 8-16,0 0-212 0,4 0 124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42.1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E0203C-AAC8-43E8-A9C0-8138E722C03F}" emma:medium="tactile" emma:mode="ink">
          <msink:context xmlns:msink="http://schemas.microsoft.com/ink/2010/main" type="inkDrawing" rotatedBoundingBox="17957,7693 21457,7391 21514,8059 18015,8361" semanticType="callout" shapeName="Other">
            <msink:sourceLink direction="with" ref="{1ACFEC54-74A1-40A5-992E-AD7CE0BF8AA4}"/>
          </msink:context>
        </emma:interpretation>
      </emma:emma>
    </inkml:annotationXML>
    <inkml:trace contextRef="#ctx0" brushRef="#br0">13968 7728 652 0,'-4'-61'244'0,"4"61"-192"0,19-93-12 0,-7 44 32 15,3 12-48-15,12-15 24 16,0 4-28-16,8 0 8 16,0 13-16-16,4-3-16 15,-4 7 0-15,-8 4-4 16,-4 10 0-16,-8-4 24 16,1 7-8-16,-8 0-12 15,-1 4 0-15,-7 0 20 16,4 6-8-16,-4-6-12 15,4 7 0-15,0-4-16 16,0 7 12-16,0-7 12 16,0 3 0-16,3-2-12 15,1 2 4-15,-4-3 4 16,0 7 0-16,0-3-12 16,3 3 8-16,-7-4 4 0,0 4 0 0,8-3 24 15,-4-1-12-15,4-2-32 16,3 2 12-16,5-6-8 15,-8 6 8-15,3-2 8 16,1 2 0-16,-4-3 0 16,-1 7 0-16,-3-3-20 15,0 3 12-15,0 0 40 16,4 3-20-16,-8 1 36 16,0-1-32-16,7-3 20 15,-3 4-20-15,12-4 28 16,-5 3-28-16,9-6 12 15,-1 3-16-15,8-4-16 16,-7 8 0-16,7-4 12 16,0 3-4-16,4-3-20 15,4 0 8-15,3 0 20 16,-3-3-4-16,4-1 24 16,3 4-20-16,-3-3 24 15,0 3-24-15,-1-4-20 16,1 4 0-16,8-3 20 15,-1 3-4-15,12-4 4 16,0 4-4-16,8-3-8 16,-4 3 4-16,-4-4 12 15,-4 4-8-15,4-3-4 16,-7 0 0 0,11-4-4-1,-4 3 0-15,19 1 16 0,-3 3-8 0,3-11-4 16,-3 11 0-16,11-6-4 0,-19 2 0 15,26-3 0 1,-18 7 0-16,19-7 0 0,-16 7 0 0,5-7-12 16,-17 4 8-16,13-4 20 15,-5 0-8-15,16 0 24 16,-7 4-20-16,7 0 24 16,-12 6-24-16,-7 0-4 15,-12 4-4-15,-12-3-4 16,-7 3 0-16,-12-7 32 15,-7 3-16-15,-5-3 56 16,-3 0-40-16,-8-3-8 16,-1-1-12-16,-3-3 24 15,0 0-20-15,-3 1-180 16,3 2 88-16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4:34.9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F6C9E0-A956-4BEA-81B4-9C214BE75855}" emma:medium="tactile" emma:mode="ink">
          <msink:context xmlns:msink="http://schemas.microsoft.com/ink/2010/main" type="inkDrawing" rotatedBoundingBox="2769,9053 6751,9000 6753,9203 2772,9256" shapeName="Other"/>
        </emma:interpretation>
      </emma:emma>
    </inkml:annotationXML>
    <inkml:trace contextRef="#ctx0" brushRef="#br0">15 5 416 0,'-3'0'152'0,"3"0"-116"0,-4 0-12 15,-4-4 64 1,8 8-52-16,0-4 56 16,0 0-52-16,-4 0-28 15,8 0-12-15,-4 0 44 16,4 6-24-16,0 8-20 15,3 3 0-15,1-3-8 16,0 3 0-16,-4 4 44 0,3-4-24 16,-7 4 8-16,8-11-12 0,-12 4 4 15,-3 0-8-15,3-4-4 16,0-3 4-16,0 0-4 16,4 3 0-1,-8-10 16-15,16 0-8 16,-4 0-28-16,4 0 8 0,3-3 12 15,1 3 4-15,-1-7-4 16,1 7 4-16,0 0-4 16,-1 0 0-16,-3 0 0 15,4 0 0-15,3 0 8 16,1 7-4-16,-1-7-20 16,4 0 8-16,9-7 4 15,-1 7 4-15,4-7 0 16,-4 7 0-16,19-7 8 15,-11 0-4-15,15 4-12 16,-3 3 4-16,7 0 12 16,-4 3-4-16,-3-3-12 15,-5 0 4-15,-3 7 4 16,0-7 0-16,7 0 0 16,-7 0 0-16,7-7 8 15,-7 7-4-15,15 0-12 16,-3-3 4-16,11-4 4 31,-4 7 0-31,0-7 0 0,-4 7 0 0,0-7-12 16,-4 7 8-16,8 0 4 15,-11-7 0-15,7 7 8 0,0 0-4 16,8-3-12-16,-4 6 4 0,4-3 28 16,-8 0-12-16,1 0-20 15,-9 7 0-15,4-10-4 16,1-1 4-16,-1 4 16 15,0-3-4-15,5-4-4 16,3 7 4-16,0-4-4 16,-4 4 0-16,0 0-12 15,-4 4 8-15,-3-4 12 16,-1 3-4-16,-7-3-4 16,4 0 4-16,-1-3-4 15,1-1 0-15,11-2 0 16,0 2 0-16,4-6 0 15,-4 10 0-15,1 0 0 16,-1 0 0-16,-8-7 0 16,1 10 0-16,-9-6 0 15,9 3 0-15,-1-4 0 16,1 4 0-16,3-3 16 16,4 0-8-16,1-1-28 15,-5 4 8-15,-4 0 12 16,1 4 4-16,-8-1-4 15,-5 0 4-15,-3-3-4 16,-4 4 0-16,1-4 0 16,-9 0 0-16,0 0 0 0,1 0 0 0,-1 0 0 31,-4 0 0-31,-3 0 16 0,4 0-8 0,-9 0-20 16,5 0 4-16,-4-4 12 15,7 4 0-15,-7-3-12 16,3 3 4-16,-3-3 4 15,0 3 0-15,0-4 32 16,-1 8-16-16,-7-8 64 16,0 4-44-16,-3-3 0 15,3-1-20-15,-4-3-144 16,0 7 72-16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27.7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EA949E-A778-42D1-935A-9EB8D265C6FF}" emma:medium="tactile" emma:mode="ink">
          <msink:context xmlns:msink="http://schemas.microsoft.com/ink/2010/main" type="inkDrawing" rotatedBoundingBox="12602,8712 15268,8494 15271,8533 12605,8750" semanticType="underline" shapeName="Other">
            <msink:sourceLink direction="with" ref="{565AE2DC-C9F6-4A50-BB12-0FD97F266693}"/>
          </msink:context>
        </emma:interpretation>
      </emma:emma>
    </inkml:annotationXML>
    <inkml:trace contextRef="#ctx0" brushRef="#br0">8556 8083 612 0,'0'-4'228'0,"0"4"-180"0,0 4-12 0,0-4 72 16,0 0-68-16,0 0 28 15,0 0-40-15,0 3 16 16,4 4-24-16,-4 0 44 16,11 0-36-16,1-4 56 15,3 1-48-15,12-8 12 16,4 4-32-16,27-6 28 15,4-1-28-15,31 0 40 16,-4-7-32-16,51-3-4 16,-5 3-12-16,63-7 12 15,-13 8-12-15,44-8 16 16,-24 4-16-16,16-4 4 16,-43 14-4-16,-4-3 28 15,-27 3-20-15,-15-7 32 16,-28 11-32-16,-23-7 32 15,-15 6-32-15,-27-3 56 16,-12 4-40-16,-23-8-140 16,-8 8 60-16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1:19.8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71016A-F60E-4699-BF1F-66E077E1B19B}" emma:medium="tactile" emma:mode="ink">
          <msink:context xmlns:msink="http://schemas.microsoft.com/ink/2010/main" type="writingRegion" rotatedBoundingBox="8971,3272 4025,7053 3191,5962 8138,2181"/>
        </emma:interpretation>
      </emma:emma>
    </inkml:annotationXML>
    <inkml:traceGroup>
      <inkml:annotationXML>
        <emma:emma xmlns:emma="http://www.w3.org/2003/04/emma" version="1.0">
          <emma:interpretation id="{2E43B8BA-4A8E-4870-A036-2F1FCA4A6DAA}" emma:medium="tactile" emma:mode="ink">
            <msink:context xmlns:msink="http://schemas.microsoft.com/ink/2010/main" type="paragraph" rotatedBoundingBox="8971,3272 4025,7053 3191,5962 8138,2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441CD3-09BE-4AA1-A8D8-88F5A003DE3B}" emma:medium="tactile" emma:mode="ink">
              <msink:context xmlns:msink="http://schemas.microsoft.com/ink/2010/main" type="line" rotatedBoundingBox="8971,3272 4025,7053 3191,5962 8138,2181">
                <msink:destinationLink direction="with" ref="{0C4FA198-F9D7-4A15-B576-3EAD45523A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78DA79B-257D-4023-BFFF-87613C0237A0}" emma:medium="tactile" emma:mode="ink">
                <msink:context xmlns:msink="http://schemas.microsoft.com/ink/2010/main" type="inkWord" rotatedBoundingBox="8971,3272 4025,7053 3191,5962 8138,2181"/>
              </emma:interpretation>
            </emma:emma>
          </inkml:annotationXML>
          <inkml:trace contextRef="#ctx0" brushRef="#br0">4371 2127 520 0,'-8'6'192'0,"8"-6"-152"0,-11 21-8 0,-5-7 96 16,16 3-76-16,-8 7 40 15,5 4-52-15,-9 6 12 16,12 0-32-16,-4 4 36 16,8-3-32-16,-4-4 4 15,8 0-16-15,-1-7 20 16,1-4-20-16,8-2 40 16,-5-5-28-16,1-6-100 15,3 0 40-15,5-10-484 16,-1 3 288-16</inkml:trace>
          <inkml:trace contextRef="#ctx0" brushRef="#br0" timeOffset="-253.8476">4185 2226 880 0,'12'-10'328'0,"-12"10"-256"0,19 0-16 16,-3 0 56-1,-5 3-72-15,9 1 0 16,-1 3-24-16,4-4 16 16,0 1-20-16,1-4-40 15,-13 3 16-15,1-3-368 16,-1 0 208-16</inkml:trace>
          <inkml:trace contextRef="#ctx0" brushRef="#br0" timeOffset="181.8062">4572 2178 560 0,'-15'-10'208'0,"15"10"-164"0,4 0-8 15,-4 0 200 1,7 7-136-16,1 6-16 15,4 8-52-15,-4 17-24 16,-1 7-4-16,-3 10 4 16,0 0-4-16,-16 0-72 0,1-4 36 0</inkml:trace>
          <inkml:trace contextRef="#ctx0" brushRef="#br0" timeOffset="69496.8094">237 5041 476 0,'11'-7'176'0,"-11"0"-136"16,4-3-12-16,0 3 108 16,4 7-80-16,-1-7 128 15,5 0-104-15,0-6 24 16,-1 6-64-16,-3-11 28 15,0 8-36-15,-4-7 0 16,0 3-20-16,-12-10 12 16,0 7-16-16,-7-7-12 15,-1 3 0-15,-11 0 12 16,8 11-4-16,-12 7-36 16,4 6 16-16,-8 14-4 15,8 4 12-15,-8 7 0 0,15 3 0 0,5-4 24 16,11-3-8-16,12-3-4 15,3-4 0-15,9-10 20 16,3 0-12-16,8-14 24 16,0 0-24-16,4-14 4 15,-4 1-8-15,4-25-40 16,-4 4 16-16,0-32-56 16,-4 8 40-16,-8-18 24 15,0 18 8-15,-11 3-8 16,-4 14 4-16,-8 7 64 15,4 13-32-15,-8 11 68 16,4 17-56-16,-7 14 20 16,3 3-40-16,0 38 0 15,5 7-12-15,3 14 12 16,3 3-12-16,1-14 32 16,8-6-24-16,-8-8 4 15,3-9-12-15,-18-1-24 16,11-7 8-16</inkml:trace>
          <inkml:trace contextRef="#ctx0" brushRef="#br0" timeOffset="70382.5035">117 5881 496 0,'-27'3'184'0,"27"-3"-140"0,-4 0-16 0,0-3 76 16,4 3-64-16,-8-7 36 16,4 0-44-16,-11-7-20 15,-1 4-4-15,-15-7 24 16,8 3-16-16,-20 0 40 16,9 7-32-16,-17 4 64 15,9 10-48-15,3 6 28 16,8 8-40-16,-4 7 8 15,8 3-20-15,8-1 8 16,11-2-12-16,0 0-8 16,12-8 0-16,8-9 20 15,7-5-12-15,12-9 12 16,0-4-12-16,8-10 20 16,-1-4-20-16,-3-10-32 15,0 7 12-15,-8-24-68 16,-4 10 40-16,-11-13-8 15,0 9 24-15,-12-2 48 16,0 6-16-16,0 7 0 16,0 7-8-16,0 10 108 15,4 4-60-15,-1 13 52 16,5 11-64-16,-4 17-4 16,4 7-20-16,-4 17 16 15,0 0-20-15,-4 3-12 16,3-10-4-16,-6-6-304 0,3-1 168 15</inkml:trace>
          <inkml:trace contextRef="#ctx0" brushRef="#br0" timeOffset="70727.4862">190 5636 788 0,'20'-17'292'0,"-20"17"-228"0,19-7-16 0,-7 4 124 15,3 3-104-15,4 0 0 16,1 3-44-16,3 8-8 16,4 2-8-16,0 8-8 15,-4 7 4-15,-7 6 4 16,-1 0-4-16,-15 4 32 16,0-3-20-16,-19 2 20 15,0-2-20-15,-16 3-8 16,8 0-4-16,-8-7-4 15,12-1 0-15,-4-2-12 16,7-4 8-16,5-3 72 16,11-4-36-16,8-3 16 15,3-4-32-15,13-7 36 16,-5-3-28-16,16-6-4 16,-4 2-12-16,0-6-304 15,1 6 160-15</inkml:trace>
          <inkml:trace contextRef="#ctx0" brushRef="#br0" timeOffset="69843.1156">-390 5323 684 0,'-24'-10'252'0,"24"10"-192"0,-15 0-20 0,11 0 128 15,4 0-100-15,0 3 60 16,4 1-72-16,7-4 56 15,9 3-64-15,30-6 28 16,12-1-44-16,31-3 8 16,0-6-24-16,11-1-24 15,-7 4 0-15,12-1 20 16,-17 4-4-16,-6 7-240 16,-13 4 124-16</inkml:trace>
          <inkml:trace contextRef="#ctx0" brushRef="#br0" timeOffset="70879.843">225 5977 820 0,'-23'-17'304'0,"23"17"-236"0,8-11-20 0,-5 8 88 16,5 3-84-16,8-10 52 16,7 3-64-16,16-10-4 15,3 3-20-15,20-7-520 16,0 4 272-16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3:16.1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AFB58F-3975-48BA-AE61-413F4F3BCC57}" emma:medium="tactile" emma:mode="ink">
          <msink:context xmlns:msink="http://schemas.microsoft.com/ink/2010/main" type="writingRegion" rotatedBoundingBox="2675,8303 10645,8378 10610,12130 2640,12055"/>
        </emma:interpretation>
      </emma:emma>
    </inkml:annotationXML>
    <inkml:traceGroup>
      <inkml:annotationXML>
        <emma:emma xmlns:emma="http://www.w3.org/2003/04/emma" version="1.0">
          <emma:interpretation id="{B8ABFD6B-1C9C-4EEC-9C43-700FF70EBD95}" emma:medium="tactile" emma:mode="ink">
            <msink:context xmlns:msink="http://schemas.microsoft.com/ink/2010/main" type="paragraph" rotatedBoundingBox="4888,8341 6709,8299 6729,9174 4909,92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FC7B3E-C06D-4FD4-A393-616DB1C9DC4C}" emma:medium="tactile" emma:mode="ink">
              <msink:context xmlns:msink="http://schemas.microsoft.com/ink/2010/main" type="line" rotatedBoundingBox="4888,8341 6709,8299 6729,9174 4909,9215">
                <msink:destinationLink direction="with" ref="{420B82BA-9BC2-45E1-98EE-FC3745F4CE7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64CD1DD-DC48-4550-85A0-BF01767CB39C}" emma:medium="tactile" emma:mode="ink">
                <msink:context xmlns:msink="http://schemas.microsoft.com/ink/2010/main" type="inkWord" rotatedBoundingBox="4888,8341 6709,8299 6729,9174 4909,9215"/>
              </emma:interpretation>
            </emma:emma>
          </inkml:annotationXML>
          <inkml:trace contextRef="#ctx0" brushRef="#br0">879 7801 476 0,'-11'-4'176'0,"11"4"-136"0,-4-7-12 0,-4 7 128 16,8 4-92-16,-8-4 88 15,8 3-88-15,-4-3 40 16,8 0-64-16,0-3 16 15,0 3-36-15,15-7 16 16,5 0-20-16,14-7 8 16,5 7-12-16,11-6 44 15,0 6-28-15,4-7-32 16,0 7 0-16,-7-3 8 16,-5 6 0-16,1-3 8 15,-5 7-8-15,-3 0-12 16,-8 4 4-16,-12 3 20 15,1 0-8-15,-17 10 24 0,1-3-20 16,-19 10 4-16,3 3-8 16,-15 8-8-16,4 3 4 0,-24 13 12 15,9 4-8-15,-24 7 16 16,4-3-16-16,-12-4-12 16,20-4 0-16,-12-9-16 15,19-5 12-15,1-6 20 16,11-6-4-16,11-8-40 15,1-4 20-15,11-6 20 16,16 4-4-16,0-8-8 16,11 1 0-16,20-4-24 15,0 3 16-15,11 0 12 16,4 4 4-16,0 0 8 16,-3 0-8-16,-9 0 16 15,-7 0-12-15,-8-4-4 16,-4 4 0-16,-7-7-76 15,-1 4 40-15,-7-8-268 16,0 1 164-16</inkml:trace>
          <inkml:trace contextRef="#ctx0" brushRef="#br0" timeOffset="230.0687">957 8221 840 0,'-12'-14'312'0,"12"14"-244"0,19 0-16 0,-3-4 136 16,3 4-112-16,8-3 24 16,4-1-60-16,16-2 0 15,-9 2-24-15,9-3-24 16,-8 7 0-16,-1-3 12 16,-3 6 0-16,0-3-80 15,-4 4 40-15,0-1-276 16,-4 4 172-16</inkml:trace>
          <inkml:trace contextRef="#ctx0" brushRef="#br0" timeOffset="510.8726">1623 8296 464 0,'-31'17'176'0,"31"-17"-140"0,-35 31-8 15,19-13 172 1,8-1-116-16,-7 10 28 16,7 4-68-16,8 4 16 15,4-4-32-15,15-4 16 16,5-6-24-16,22-11 16 16,-7-6-20-16,15-11 8 15,-7-4-12-15,-1-13 20 16,-7 4-20-16,-20-11 32 15,0 3-28-15,-19-3-24 0,0 7 4 16,-11 3-28-16,-9 8 20 16</inkml:trace>
          <inkml:trace contextRef="#ctx0" brushRef="#br0" timeOffset="951.0835">2211 8148 924 0,'-62'4'340'0,"62"-4"-260"16,15 7-28-16,-3-7 28 0,15 0-56 0,27-4-12 15,4 4-4-15,16-7-168 16,-4 4 88-16,19-7-472 16,-4 10 300-16</inkml:trace>
          <inkml:trace contextRef="#ctx0" brushRef="#br0" timeOffset="798.9072">2420 7852 1080 0,'-19'-7'400'0,"19"7"-312"0,3-3-24 16,1 3 36-1,4 3-68-15,11-3-28 16,-3 7-8-16,15 0 44 16,0 0-20-16,11-3-380 15,-3 2 196-15,-8 8-392 16,12 0 312-16</inkml:trace>
        </inkml:traceGroup>
      </inkml:traceGroup>
    </inkml:traceGroup>
    <inkml:traceGroup>
      <inkml:annotationXML>
        <emma:emma xmlns:emma="http://www.w3.org/2003/04/emma" version="1.0">
          <emma:interpretation id="{C4D59089-8208-45A6-9562-96166D0696FA}" emma:medium="tactile" emma:mode="ink">
            <msink:context xmlns:msink="http://schemas.microsoft.com/ink/2010/main" type="paragraph" rotatedBoundingBox="2653,10702 10623,10776 10610,12130 2640,12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FAE55A-4A1E-4309-918A-EAA4A8770636}" emma:medium="tactile" emma:mode="ink">
              <msink:context xmlns:msink="http://schemas.microsoft.com/ink/2010/main" type="line" rotatedBoundingBox="2653,10702 10623,10776 10610,12130 2640,12055"/>
            </emma:interpretation>
          </emma:emma>
        </inkml:annotationXML>
        <inkml:traceGroup>
          <inkml:annotationXML>
            <emma:emma xmlns:emma="http://www.w3.org/2003/04/emma" version="1.0">
              <emma:interpretation id="{33586416-8578-4957-B7E7-080F9559C581}" emma:medium="tactile" emma:mode="ink">
                <msink:context xmlns:msink="http://schemas.microsoft.com/ink/2010/main" type="inkWord" rotatedBoundingBox="2652,10791 10622,10866 10615,11567 2645,114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4112.7834">-1134 10161 352 0,'-27'11'132'0,"27"-11"-104"0,-27 31-8 0,8 3 132 16,7 7-88-16,-11 32 60 16,4 2-68-16,-9 4 56 15,9-10-64-15,-4-7 72 16,0-10-68-16,3-4 52 16,9-10-60-16,-1-7 32 15,8-7-44-15,4-7 60 16,8-3-52-16,4-14 36 15,7-4-44-15</inkml:trace>
          <inkml:trace contextRef="#ctx0" brushRef="#br0" timeOffset="41905.4409">6144 10818 696 0,'0'0'256'0,"0"0"-196"0,4 0-20 15,4 0 120 1,-8 0-96-16,11 0 8 16,5 4-44-16,3-4 8 15,0 0-20-15,8 0 8 16,4 0-12-16,12-4 20 15,-4 4-20-15,7-3 12 16,-7 0-12-16,0-4 28 16,-5 7-24-16,-3 0-304 15,-11 7 156-15</inkml:trace>
          <inkml:trace contextRef="#ctx0" brushRef="#br0" timeOffset="41666.097">6179 10636 644 0,'-4'0'236'0,"4"0"-180"0,-16 0-20 16,13-3 116 0,3 3-92-16,-4-4 88 15,4 4-84-15,-4-3-24 0,4 6-24 0,8-6 20 16,7 3-20-16,12-7-24 16,4 3 4-16,8-6 28 15,3 7-16-15,1-4 16 16,0 3-12-16,-5 1 0 15,-7 6-4-15,-7 1 4 16,-5 3-8-16,-11 3 8 16,-1 0-8-16,-14 1-380 15,-1 2 204-15</inkml:trace>
        </inkml:traceGroup>
        <inkml:traceGroup>
          <inkml:annotationXML>
            <emma:emma xmlns:emma="http://www.w3.org/2003/04/emma" version="1.0">
              <emma:interpretation id="{080FB1A9-8CD7-41C2-853D-CB81F7E98635}" emma:medium="tactile" emma:mode="ink">
                <msink:context xmlns:msink="http://schemas.microsoft.com/ink/2010/main" type="inkWord" rotatedBoundingBox="3222,10999 4244,11009 4240,11498 3218,114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842.2507">-720 10550 780 0,'0'-3'288'0,"0"3"-224"0,-11 27-20 0,-5-6 12 16,5-4-40-16,-9 11-12 15,9-1-8-15,-9 4 28 16,9 0-12-16,3-3-12 16,8-4-4-16,4-4 20 15,8-3-8-15,-1-10 24 16,9 0-20-16,7-7 4 16,4-7-8-16,0-6 36 15,-4 2-20-15,0-6 4 16,0 3-16-16,-16-10 0 15,1 7-4-15,-8-4-24 16,-8 4 8-16,0 0-12 16,0 3 8-16,4 0 8 15,8 4 4-15,8-4-20 16,11 4 12-16,8-11-68 16,7 4 44-16,24-10-12 15,4 3 24-15,11-7 20 16,-4 6 4-16,-3-2-20 15,-12 10 8-15,-16-4 12 16,-11 11 0-16,-19-1 16 16,-9 5-12-16,-11 6-4 15,-3 6 0-15,-13 8-32 16,5 3 16-16,-4 8-12 16,7 2 12-16,0 1 0 15,12 3 4-15,16 0 16 16,-5-1-4-16,13-5-20 15,3-1 8-15,-8-4 48 0,12 1-20 16,-8-7-36-16,4 3 8 0,-11-3 28 16,-1 3-12-16,-11-3-8 15,0 3-4-15,-12-3 40 16,1 3-24-16,-17-3-8 16,5-1-8-16,-27-2 28 15,15-1-12-15,-12-3-12 16,4 3-4-16,-7-10 12 15,11 0-4-15,4-10 16 16,12 3-12-16,23-10-92 16,11 0 48-16,28-7-516 15,11 6 304-15</inkml:trace>
        </inkml:traceGroup>
        <inkml:traceGroup>
          <inkml:annotationXML>
            <emma:emma xmlns:emma="http://www.w3.org/2003/04/emma" version="1.0">
              <emma:interpretation id="{7F384811-A571-4D55-ADBB-CADB5DF8750E}" emma:medium="tactile" emma:mode="ink">
                <msink:context xmlns:msink="http://schemas.microsoft.com/ink/2010/main" type="inkWord" rotatedBoundingBox="4466,10719 9686,10768 9673,12121 4454,120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595.8735">670 10450 840 0,'4'-13'312'0,"-4"13"-244"0,-4-4-16 15,-7 4 32 1,-1 4-56-16,-19 9 8 16,4 1-24-16,-16 3-8 15,8 7 0-15,-3 7-24 16,15-3 12-16,-1-4 20 16,13 0-4-16,15-3-20 15,7-4 4-15,12 4-24 16,5-4 20-16,6-4 12 15,-3-2 4-15,-4 3-12 0,-3 3 4 0,-13-3 48 16,1-1-24-16,-16-2-8 16,-4 9-8-16,-11-3-4 15,0-3 0-15,-9 3 16 16,9-10-8-16,0 0 24 16,11-7-20-16,16-7 12 15,7 0-12-15,16-10-228 16,8 3 120-16,7-10-292 15,1 11 220-15,7-18-104 16,0 7 156-16,0-7 180 16,-7 0-28-16,-8-7 260 15,-5 7-164-15,-14 3 104 16,-5 11-136-16,-11 0 36 16,4 10-80-16,-8 7-44 15,0 7-8-15,0 3-4 16,8 11 0-16,3-4 8 15,5 7-4-15,3-3 40 16,0-4-20-16,5 0 20 16,3-6-24-16,-4-8-8 15,4 0-8-15,-4-9 12 16,1-1-8-16,-5-11 4 16,-4 5-4-16,-3-8-16 15,0 4 4-15,-12 10-16 16,3 0 12-16,-10 14-56 15,3 0 32-15,-8 17-36 0,8 0 36 16,-7 17-8-16,7 4 24 16,-8 31 28-16,8 3-8 0,-7 14 8 15,7-14-4-15,-15 3 20 16,3-20-16 0,-19 0 68-16,8 0-48 0,-19-17 40 15,7-7-40-15,-7-21 52 16,7 4-48-16,-8-28 64 15,9-7-60-15,-1-10 8 16,12-7-28-16,7-14 4 16,5 7-12-16,19-23-44 15,4 5 20-15,23-12-8 16,7 16 12-16,32-10 16 16,7 17-4-16,9 4-180 15,-9 14 100-15,12-1-660 16,-8 7 408-16</inkml:trace>
          <inkml:trace contextRef="#ctx0" brushRef="#br0" timeOffset="56811.4742">2679 10571 580 0,'12'-17'216'0,"-12"17"-168"0,8-14-12 0,-12 3 128 16,4 8-96-16,-8-7 80 15,0 3-88-15,-11 0-32 16,7 7-16-16,-15 7-12 16,12 7 0-16,-12 6 8 15,3 4-4-15,-7 7 24 16,8 0-16-16,0 0 4 16,8 4-8-16,3-8 4 15,8-3-8-15,12 0 60 16,3 4-36-16,13-18 24 15,3 0-32-15,15-10 8 16,5-3-16-16,19-11 0 16,-8 4-4-16,0-11 36 15,-8 4-20-15,-7-10-24 16,-9 6 0-16,-6-10-8 16,-9 3 0-16,-11 1-12 15,-1 6 12-15,-10 1-24 16,3 9 20-16,-8 1-12 15,4 10 12-15,-8 3-28 16,5 4 24-16,-13 4 16 0,9 2 0 0,-13 5 12 16,9-1-8-16,-4 0-12 15,3 4 4-15,8-4-32 16,8 0 20 0,12-3-4-16,3 3 12 0,16-3 44 15,4 3-24-15,0-7 24 16,0 1-20-16,-4-11 36 15,-4 3-28-15,-8-6 20 16,1 3-24-16,-13-7 0 16,1 0-12-16,-12-7 12 15,0 4-12-15,-7-7-12 16,-1 3 0-16,1-7-24 16,3 7 16-16,-4 1-20 15,8 9 16-15,0 1-60 16,8 6 40-16,0 1 8 15,8 6 16-15,3 0-8 16,1 4 12-16,3-4 32 16,0 1-16-16,1-4 0 15,3 3-4-15,-4-7 20 16,-3 4-12-16,-4-7 12 16,-1 4-12-16,-7-4 20 15,0 3-20-15,-4 1-48 16,0-1 20-16,-4 0 20 15,4 4 0-15,-8 4-24 16,4-1 8-16,-3 4-12 16,3-1 12-16,-4 1 36 0,4 3-16 0,-7-6 28 15,7-1-24-15,-12-6 12 16,8 2-12-16,-7-6 12 16,3 0-16-16,1-6-4 15,3 2 0-15,4-6-4 16,8-1 0-16,8-2 0 15,3 2 0-15,12-2-20 16,4 2 12-16,23-2 12 16,1 6 0-16,14-4-12 15,1 8 4-15,3-4-24 16,-11 0 16-16,-11-3-4 16,-9 6 8-16,-11-6 16 15,-7 7-4-15,-13-8 16 16,1 8-12-16,-16-4 76 15,-4 3-48-15,-7-2-20 16,-1 6-16-16,-7-4-20 16,4 8 12-16,-1 2-24 15,12 5 20-15,12 3 32 16,12 3-12-16,26 0 104 16,9 0-60-16</inkml:trace>
          <inkml:trace contextRef="#ctx0" brushRef="#br0" timeOffset="111895.1184">5192 10203 456 0,'-20'-14'168'0,"16"14"-128"0,-7-4-16 0,7 4 60 16,0-3-52-16,-4-1 84 15,4 4-64-15,-3-3 28 16,-1 3-48-16,0-3 24 16,4 3-28-16,1 0 0 15,3-4-16-15,0 4-16 0,15-3 0 16,4-1 28-1,5 1-12-15,18-1-12 16,-3 4-4-16,7-7 12 16,1 7-4-16,-1-10 8 15,-3 10-8-15,-4-3-12 16,-9 3 4-16,-6 0 4 16,-5 3 0-16,-11-3 24 15,0 7-12-15,-16 0-12 16,4 7-4-16,-15 3 12 15,3 0-4-15,-15 14-20 16,4 3 8-16,-19 18 4 16,3 3 4-16,-15 11 8 0,0-1-4 15,4-10-20-15,3-7 8 16,9-7 4-16,7 1 4 16,8-8 8-16,7 1-4 0,5-4 16 15,3-1-12-15,5-2-12 16,-1 3 0-16,8-10 12 15,0-1-4-15,8-3 8 0,-1 1-8 16,-3-5 16 0,12-2-12-16,-5-1-12 0,-3-3 0 15,11 0-16-15,9-4 12 16,-1 4 40 0,4 0-20-16,7 0 8 15,9 0-12-15,-9 3 4 16,9-3-8-16,-12 0 8 15,0 3-8-15,-12-6 16 16,0 3-12-16,-7-7-160 16,-5 0 80-16</inkml:trace>
          <inkml:trace contextRef="#ctx0" brushRef="#br0" timeOffset="112126.0015">5002 10750 748 0,'15'-7'276'0,"16"3"-216"0,28 4-16 16,-25-7 24 0,5 4-48-16,11-4 0 15,5 7-12-15,-9-7 20 16,0 7-16-16,-7-7 4 15,-12 7-8-15,0-3-112 16,-7 6 56-16</inkml:trace>
          <inkml:trace contextRef="#ctx0" brushRef="#br0" timeOffset="112706.4306">5556 11180 520 0,'7'-7'192'0,"-7"7"-152"0,0-14-8 16,0 11 96 0,0 3-76-16,-7-7 60 15,7 3-68-15,-4-3 32 16,4 7-44-16,-4-3 0 15,0 3-20-15,-4 0-8 16,0 7 0-16,-3 0-4 16,3 3 0-16,-11 0 44 0,7 1-24 0,-7 3 60 15,-1-1-44-15,5 1-16 16,3 3-12-16,5-3-28 16,3 7 12-16,8-8-4 15,7 1 4-15,9-7 32 16,3 3-12-16,0-13 12 15,4 3-12-15,8-10 12 16,-8 3-16-16,-8-14 24 16,5 0-20-16,-17-3 40 15,1 7-28-15,-8-10-48 16,-8 9 12-16,1 1 20 16,-5 10-4-16,-3-6-24 15,11 13 8-15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6:57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FD7201-F881-4451-A1B3-09479A7B1FF3}" emma:medium="tactile" emma:mode="ink">
          <msink:context xmlns:msink="http://schemas.microsoft.com/ink/2010/main" type="inkDrawing" rotatedBoundingBox="11988,16230 22417,16203 22424,18798 11995,18825" hotPoints="21123,16371 21239,18438 12478,18929 12362,16862" semanticType="enclosure" shapeName="Rectangle">
            <msink:sourceLink direction="with" ref="{C74D21BA-10B0-4B9D-AAC4-BB66678D685A}"/>
          </msink:context>
        </emma:interpretation>
      </emma:emma>
    </inkml:annotationXML>
    <inkml:trace contextRef="#ctx0" brushRef="#br0">241 910 580 0,'-19'7'216'0,"19"-4"-168"0,-4 4-12 16,4 0 48-16,4 0-52 16,-4 3 4-16,8 4-20 15,3 10 40-15,5 10-28 0,-5 11 4 0,9 14-20 16,-1-1 20-16,-11-3-20 16,0 7-4-16,7-7-4 15,-3 7-4-15,-5-3 0 16,5 6 8-16,-4 14-4 15,3 4-12-15,-3-4 4 16,-8 0 4-16,8-17 0 16,0 0-12-16,-5-4 8 15,9-6-4-15,4 0 0 0,-1-8 52 16,-3 1-24-16,7-7 0 16,-7-7-12-16,3 0 4 15,1-11-8-15,-1-2 24 16,1-8-16-16,3-3-4 15,-4-7-4-15,1-4 40 16,3 1-24-16,4-7-36 16,1 3 8-16,3-7 20 15,4 7-8-15,0 0-24 16,4 4 8-16,3-4 12 16,5 7 4-16,-1 0 8 15,5 7-8-15,-1-7-4 16,9 3 4-16,10-3-32 15,21 0 16-15,10 0-4 16,9 0 8-16,-8 0 0 0,19-3 0 16,19 3 8-16,1 3 0 15,-12-3 0-15,7 14 0 16,20-11 8-16,-4 15-4 16,-15-8-12-16,0-3 4 15,7 0 12-15,8 0-4 16,-8-4-12-16,-7 4 4 15,19 7-4-15,8-14 0 16,-16 10 8-16,0-7 0 16,12 4 0-16,0 4 0 15,-16-4 8-15,1 6-4 16,11-9 8-16,3 3-8 0,-10 3-12 16,-5-10 4-16,12 10 4 15,8-10 0-15,-20 4-12 16,4-1 8-16,0 4 4 15,8-14 0-15,-15 18 8 16,-8-5-4-16,3-6 16 16,5 0-12-16,-5 7-4 15,-14 0 0-15,-13 0 4 16,8-4-4-16,1 4-4 16,3-3 4-16,-12 3-4 15,1 3 0-15,-20-3 0 16,8-7 0-16,0 0-12 15,7 0 8-15,1 0 12 16,-8 0-4-16,-12 0-4 16,-7-4 4-16,3 4-16 0,1 0 8 15,-1-6 20-15,0-1-8 16,1 7 4-16,-8-4-4 16,-5 1-8-16,-3-1 4 15,-7-3-4-15,3 4 0 16,4-4 0-16,-1 0 0 15,-10 0 16-15,7 1-8 16,-12-5-12-16,-7-6 0 16,-4 14 4-16,-8-11 0 15,0 3 8-15,-4-2-4 0,4-1-4 16,0-3 4-16,-7 3 4 16,11 0-4-16,-16 0-12 15,16 1 4-15,-15-5 4 16,3 12 0-16,0-5 0 15,1-9 0-15,-1 6-12 16,8 0 8-16,8 0 12 16,-4 1-4-16,8-5-12 15,-4 8 4-15,3-4 4 16,1 4 0-16,-12 0 16 16,0-1-8-16,4 4-20 15,-15 1 4-15,3-1 12 16,0 0 0-16,-7-4 8 15,-4 5-8-15,0-5 40 16,3 4-20-16,-3-3-68 16,3-7 24-16,-3 7 8 15,12-1 8-15,-13-3 4 0,13-6 0 16,-1-1 16-16,-7-3-8 16,7-3-4-16,-4-8 0 15,-3 8 20-15,0-11-12 16,-1 0 4-16,-3-3-8 15,4 6 4-15,-1-6-8 16,5 3-20-16,-1 4 8 16,1 3 4-16,3 7 4 15,0-1 0-15,1 5 0 16,-5-4-20-16,1 10 12 16,-5 0 40-16,-3-3-20 0,-4 3-28 15,0-3 8-15,0 0 0 16,0 3 8-16,-1-3 0 15,1 3 0-15,4 0-12 16,4-3 8-16,-1 7 4 16,1-4 0-16,0-3-12 15,-1-4 8-15,1 1 28 16,-1-1-12-16,-3-3-20 16,4 0 0-16,-5-4 20 15,-3 8-4-15,0-5 16 16,0-5-16-16,-4 5-4 15,-4 1 0-15,4 0-24 16,0 0 12-16,0 0 4 16,0 7 4-16,4-7 0 15,-4 7 0 1,8-4-12-16,-8-3 8 0,0 0 12 0,0-4-4 16,0 1-28-16,-4-1 12 15,0 1 32-15,0-4-12 16,-7 0-8-16,-1 0-4 15,0 3-16-15,-3 1 12 16,3-1 32-16,-3 4-16 16,-1 0-28-16,-3 3 12 15,-4 1 28-15,0-1-12 16,-1 4-8-16,-3 3-4 16,4 0-4-16,0 1 0 15,0-1 24-15,-1 3-8 16,1-2-4-16,4-1 0 0,-5 0-16 15,1 0 8-15,-8-3 12 16,0 0-4-16,-4 0-20 16,-11-4 8-16,-4 7 32 15,-4-3-16-15,-5 10-16 16,5-3 0-16,4-4-12 16,3 0 8-16,5 1 36 15,3 6-16-15,0-4-16 16,5 1 0-16,-5 0 4 15,0-1 4-15,-7 1 24 16,-5 3-12-16,1 0-20 16,-8 1 0-16,0-1 12 15,0 0 0-15,11 0-4 0,1 3 4 16,3-2-16-16,-3-1 8 16,-4 0-4-16,-1 0 0 15,-3 3 24-15,-4-2-8 16,0-1-20-16,0 7 4 15,4-7 4-15,3 3 4 16,1 4-12-16,0 7 8 16,3-7 28-16,-7-3-12 15,-4-1-4-15,-4 4-4 16,-8 4-16-16,1-1 8 16,3 4 28-16,8 0-12 15,4 0-4-15,3 3-4 16,-3 1 12-16,-8 2-8 0,-4 1-4 15,-7 0 0-15,-1 3 4 16,-3 0-4-16,11 0 16 16,4 4-12-16,4-4-28 15,-4 1 8-15,-4-1 24 16,-3 0-8-16,-1-3-8 16,0-1 0-16,1 1 20 15,14 3-8-15,-7-6-20 16,12-1 4-16,-4 0 12 15,4-3 0-15,-16-3-12 16,8-1 4-16,4 1 20 16,-16-4-8-16,4 3-20 15,4 4 4-15,8-7 32 16,4 0-16-16,-5 0-8 0,-3 0-4 16,4 0 12-16,-23 0-4 15,11-7 8-15,-8 7-8 16,9 0-4-16,6 0 4 15,5 0-16-15,4 0 8 16,-4-7 20-16,-8 7-8 16,0-3-20-16,-8-1 4 15,1 4-4-15,-5 0 4 16,8 7 8-16,12-3 0 16,-12-1 8-16,8-3-4 15,0 0 8-15,-16 0-8 0,9 0 8 16,-9 0-8-16,4 3-20 15,8 1 8-15,4 3 12 16,0-4 0-16,-4-6-20 16,8 3 8-16,-12 0 12 31,-11 7 0-31,3-7-12 0,1 7 4 0,7-1 20 16,4 1-8-16,8 0-20 15,0-3 4-15,-4-1 12 16,0-3 0-16,-8 0 24 15,4 4-16-15,-4 2-12 16,4-6-4-16,0 7-16 16,8 4 12-16,0-4 12 15,15-4 0-15,-11 0-4 16,-1 1 4-16,-3-1 4 16,-4 4-4-16,-4 0 8 0,0 0-8 15,4 0-4-15,4 3 4 16,4 0 4-16,3-3-4 15,1 7-4-15,-1-4 4 16,1 1-4-16,3-1 0 16,-7 0 0-16,4 1 0 15,-5 2 0-15,5-6 0 16,-1 11 0-16,1-5 0 16,3 1 0-16,1-4 0 15,3 4 0-15,8 0 0 0,-4 0 8 16,-4-1-4-16,5-6-12 15,-1 4 4-15,-4-4 20 16,0-1-8-16,4-2-4 16,5-4 0-16,-1 0-4 15,0 3 0-15,-4-3 0 16,0 0 0-16,0 0-20 16,0 0 12-16,0 0 20 15,4 7-4-15,4 0 4 16,0 3-4-16,4-6 12 15,-4 3-12-15,4 0-48 16,-1-1 24-16,-3-2 28 16,4 3-4-16,0 0-8 15,0-4-4-15,3 4 12 16,-3-4-4-16,-4 4-20 16,-4-3 8-16,-4 3-4 0,-4 3 4 15,1-3 16-15,-1 0-4 16,0 0 8-16,4 0-8 15,1-1-20-15,3-2 8 16,0-1-4-16,4 1 4 16,-4-1 0-16,-4 1 0 15,-4-1 24-15,4 0-8 16,-7 1 4-16,-5-1-4 16,1 4-32-16,-8 4 12 15,7-1 24-15,1-3-8 16,7 10-8-16,4 0 0 0,8-3 4 15,4-4 0-15,15 11 16 16,8-4-8-16,19 4-944 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6:33.88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8:24:27.522"/>
    </inkml:context>
  </inkml:definitions>
  <inkml:traceGroup>
    <inkml:annotationXML>
      <emma:emma xmlns:emma="http://www.w3.org/2003/04/emma" version="1.0">
        <emma:interpretation id="{C74D21BA-10B0-4B9D-AAC4-BB66678D685A}" emma:medium="tactile" emma:mode="ink">
          <msink:context xmlns:msink="http://schemas.microsoft.com/ink/2010/main" type="writingRegion" rotatedBoundingBox="12721,16829 22122,16447 22184,17981 12784,18363">
            <msink:destinationLink direction="with" ref="{D1FD7201-F881-4451-A1B3-09479A7B1FF3}"/>
          </msink:context>
        </emma:interpretation>
      </emma:emma>
    </inkml:annotationXML>
    <inkml:traceGroup>
      <inkml:annotationXML>
        <emma:emma xmlns:emma="http://www.w3.org/2003/04/emma" version="1.0">
          <emma:interpretation id="{B544DD2C-4286-4174-8594-A1E70E132C38}" emma:medium="tactile" emma:mode="ink">
            <msink:context xmlns:msink="http://schemas.microsoft.com/ink/2010/main" type="paragraph" rotatedBoundingBox="12721,16829 22122,16447 22184,17981 12784,18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5C2C07-B4EC-4047-B244-E494F62F793C}" emma:medium="tactile" emma:mode="ink">
              <msink:context xmlns:msink="http://schemas.microsoft.com/ink/2010/main" type="line" rotatedBoundingBox="12721,16829 22122,16447 22184,17981 12784,18363"/>
            </emma:interpretation>
          </emma:emma>
        </inkml:annotationXML>
        <inkml:traceGroup>
          <inkml:annotationXML>
            <emma:emma xmlns:emma="http://www.w3.org/2003/04/emma" version="1.0">
              <emma:interpretation id="{93AFCA01-E612-40A4-969C-5D5DC204F803}" emma:medium="tactile" emma:mode="ink">
                <msink:context xmlns:msink="http://schemas.microsoft.com/ink/2010/main" type="inkWord" rotatedBoundingBox="12732,17084 14007,17032 14057,18250 12781,183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9098 16899 248 0,'4'0'92'0,"-1"-4"-72"0,5-9-4 15,-4 9 168-15,0-6-104 16,0-4 28-16,0 0-64 16,-4-6 68-16,3-5-60 15,-3 1 16-15,0 0-36 16,-3-3-12-16,-5 3-12 0,0 0 4 16,0-4-8-16,-3 7 24 0,-1 1-16 15,4 6 40-15,1 0-28 16,-5 11-56-1,4 3 16-15,1 17 4 16,-5 4 8-16,8 13 4 16,-4 7 16-16,8 4-8 15,0 3 24-15,0-6-20 16,8-8 4-16,0-6-8 16,0-11 48-16,-1 0-32 0,1-7 16 15,0-10-24-15,3-3-8 16,1-8-4-16,0-6-60 15,3-10 32-15,1-8-140 16,-1-9 92-16,1 9-12 16,-5-3 52-16,1 1 36 15,-1 9 0-15,-3 4-16 16,-4-4 4-16,0 15 20 16,-4-5-4-16,0 5 4 15,-4 6-4-15,0 0 4 16,0 0-8-16,0 7-28 15,1 0 12-15,-1 14 24 16,-4-7-8-16,4 13 44 16,-4 4-24-16,1 18 4 15,-1 9-16-15,0 8 28 16,0 3-24-16,4-7 20 0,1-7-20 16,-1-7 28-16,4-3-28 15,-4-14 40-15,0 0-32 16,0-10 56-16,4-11-44 15,0-3-200-15,8-3-540 32</inkml:trace>
          <inkml:trace contextRef="#ctx0" brushRef="#br0" timeOffset="445.4885">9372 16455 572 0,'8'-7'208'0,"4"-3"-160"0,3-1-12 16,-3 11 48-16,3-3-52 16,1-1 32-16,3 8-36 15,-3 3-16-15,-1 3-8 16,1 4 28-16,-5 3-16 0,-3-3-4 16,-4 0-8-16,-8 3 64 15,-4-3-36-15,-7-1 40 0,-5 1-40 16,-3 0 16-16,0 0-28 15,4-4 8-15,7-3-16 16,4 0-68-16,8-7 28 16,12 3-16-16,7 1 28 15,8 2 8-15,4-6 8 16,-4 4 68-16,-3 3-36 16,-5 0-152-16,0-4 60 15</inkml:trace>
          <inkml:trace contextRef="#ctx0" brushRef="#br0" timeOffset="944.9994">9674 16500 436 0,'8'-14'160'0,"-8"10"-124"0,0-3-8 16,0 1 88-16,4 6-68 16,-4 0 60-16,0 0-64 15,0 0-20-15,-4 6-16 16,4 5-8-16,-4 3 0 0,4 3 16 0,-4 10-8 15,4 4 24-15,0 7-20 16,0 0 32-16,4 3-28 16,0-6 12-16,0-8-16 15,0 1 12-15,0-8-16 16,0-6 48-16,0-4-28 16,-4-10 48-16,7-6-44 15,1-8 12-15,0-3-28 16,7-4-16-16,5-10-4 15,3 7-4-15,4-10 0 0,0 6 24 16,4 0-8-16,-4 4 40 16,-4-3-24-16,-3 6-24 15,-5 4 0-15,-7 0 0 16,-4 6 0 0,-4 5-124-16,0 6 68 0,0 0-420 15</inkml:trace>
          <inkml:trace contextRef="#ctx0" brushRef="#br0" timeOffset="1633.7131">8711 17088 456 0,'11'-10'168'0,"-7"10"-128"0,4-4-16 15,-8 4 104-15,0 0-76 16,0 0 68-16,0 0-68 16,0 0 24-16,0 0-44 15,0 0-20-15,0 0-4 0,4 0 24 16,3 4-16-16,1-1 56 15,4-3-40-15,3 4 28 16,5-4-32-16,11 0 8 16,11 0-20-16,8 0-8 15,9-7-4-15,14 0-4 16,28 3 0-16,3-3 24 16,1 7-12-16,-12-3 48 15,-16-4-32-15,-7 11 20 16,-8-15-28-16,-12 11-16 0,-7-3-8 15,-12-1 12-15,-4 1-4 16,-4-4 8-16,-4 7-8 16,-3 0 84-16,-1 0-44 15,-3 0-240-15,-1 0 104 16,-11 0-532 0,0 0 348-16,0 7-108 15</inkml:trace>
          <inkml:trace contextRef="#ctx0" brushRef="#br0" timeOffset="2099.9511">9252 17263 592 0,'-11'-6'220'0,"-5"6"-172"0,1 0-12 16,7 0 24 0,-3 0-40-16,-5 6 24 0,1-6-24 15,-5 11 36-15,1-4-32 16,-4 0 12-16,-1 3-20 0,1 17 28 16,0 4-28-16,4 0-4 15,7 7-8-15,4-7-4 16,8 0 0-16,12-3 24 0,3-8-12 15,1-9 48-15,3-8-32 16,1-3 48-16,-1-7-44 16,0-3 28-16,-7-7-32 15,-1-4-8 1,1-3-12-16,0-7-16 0,-5-7 4 16,5-7-24-16,-12 4 16 15,4 3-4-15,0 0 8 16,-4 4 8-16,0 10 0 15,0 10-64-15,0 0 36 16,0 14-40-16,-4 11 36 0,0 6 0 16,-8 21 20-16,9 6 52 15,-1 8-20-15,4 3 44 16,0-10-36-16,0-4 56 16,0-10-48-16,0-3-132 15,-8-8 52-15,8-6-364 16,8-10 224-16,11-11-288 15</inkml:trace>
          <inkml:trace contextRef="#ctx0" brushRef="#br0" timeOffset="2657.1285">9260 17487 736 0,'8'-10'272'0,"0"10"-208"0,15-4-20 0,-4 1-24 16,8-1-20-16,8-2 44 15,12 6-24-15,-9-4 24 16</inkml:trace>
          <inkml:trace contextRef="#ctx0" brushRef="#br0" timeOffset="2489.4942">9465 17253 572 0,'0'-14'208'0,"4"14"-160"0,4-6-12 0,0 6 12 16,3 0-32-16,1 0-4 16,0 6-8-16,-1 1 4 15,5 0-4-15,-9 10-12 0,-3 4 4 16,0 3 40-16,-8 7-24 16,-3-3 44-16,-5 6-32 15,-7-3 20-15,-5 0-24 16,-3-7-8-16,4-3-8 15,-4-1-16-15,0-2 8 0,0-1 12 16,7 0-4-16,9-7-28 16,11 1 12-16,0-1 24 15,4 0-8-15,11-3 20 16,1-7-16-16,15 0 60 16,-12 4-40-16,8-4 40 15,-8 0-36-15,-3 0-72 16,-1-4 20-16,1 4-476 15,-16 0 272 1,0 0-120-16</inkml:trace>
          <inkml:trace contextRef="#ctx0" brushRef="#br0" timeOffset="3152.4717">9671 17236 456 0,'-4'-7'168'0,"8"7"-128"0,3-3-16 15,-7 3 60-15,8 0-52 16,0 3 4-16,0 4-20 16,-1 0 16-16,1 3-20 15,-4 0 24-15,-8 8-24 0,4-5 24 16,0 1-24-16,0 0 40 16,-4-4-28-16,4 1 20 15,0-5-24-15,0 1-36 16,0-7 8-16,0 0 20 15,12-3-8-15,7-4 8 16,12 0-4-16,-4 0-8 16,12 4 4-16,-8 3-632 15</inkml:trace>
        </inkml:traceGroup>
        <inkml:traceGroup>
          <inkml:annotationXML>
            <emma:emma xmlns:emma="http://www.w3.org/2003/04/emma" version="1.0">
              <emma:interpretation id="{FFF0ECFE-DBE8-4A21-81C5-BE7B788717C1}" emma:medium="tactile" emma:mode="ink">
                <msink:context xmlns:msink="http://schemas.microsoft.com/ink/2010/main" type="inkWord" rotatedBoundingBox="14544,17165 16866,17071 16900,17907 14578,180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23.6412">10514 16940 624 0,'0'3'228'0,"0"-6"-176"0,4-4-16 0,-4 7 36 16,8 7-48-16,0-7 52 15,7 0-44-15,5-7 28 16,7 7-32-16,4 0 28 0,0 0-32 16,0 0-12-16,-4 7-8 15,0-7 20-15,-8 0-12 16,1 0 56-16,-9 0-36 16,1 0 4-16,-12 0-24 0,0 0-112 15,0 0 52-15</inkml:trace>
          <inkml:trace contextRef="#ctx0" brushRef="#br0" timeOffset="5163.5018">11056 16909 592 0,'-19'-27'220'0,"19"20"-172"0,12-4-12 0,-8 4 120 0,7 1-92 16,12 2 16-16,4 8-44 15,4-1-8-15,0 4-16 16,0 3 44-16,0 1-28 0,0-1 92 16,-4-3-68-16,4 0-392 15,4-7 180-15,0-11-424 16</inkml:trace>
          <inkml:trace contextRef="#ctx0" brushRef="#br0" timeOffset="4937.9336">11153 16610 632 0,'20'-7'236'0,"-5"7"-184"0,16-7-16 0,-12 7 0 15,5 0-28-15,3 0 4 16,0 0-4-16,0 10-16 15,-4-10 4-15,0 7 56 0,-7-7-28 16,-5 0 68-16,-11 0-52 16,8 0 52-16,-8 0-52 15,0 0-12-15,0 0-16 16,0 4-28-16,-4 2 8 16,4 1 12-16,-4 7 0 0,-3 3-12 15,3 7 4-15,-8 7 20 16,-3 7-8-16,-5 7 24 15,-3 3-20-15,-4-3-20 16,-4-7 0 0,-4 0 20-16,0-7-4 0,4-7 16 15,0-4-16-15,4-3-4 16,8-3 0-16,4 0-4 16,-1-7 0-16,8 0 0 15,4-4 0-15,4-3 0 16,12 4 0-16,11-4 8 15,0 0-4-15,5-4-28 16,3 1 12-16,0 3 24 16,3 0-8-16,-7 3 36 15,-3-3-24-15,-1 4 20 0,-8-4-20 16,-3 0-200-16,-4 0 96 16,-8 0-344-1</inkml:trace>
          <inkml:trace contextRef="#ctx0" brushRef="#br0" timeOffset="5437.5291">11730 16493 632 0,'8'-11'236'0,"-4"15"-184"0,-1-4-16 0,1 3-8 16,0 4-24-16,-4 3 32 15,0 1-20-15,0 6 48 16,0 7-36-16,4 4 28 0,4-1-28 16,-4 1 28-16,3-1-32 15,1-3 40-15,0 0-36 16,4-3-92-16,-1-4 32 16</inkml:trace>
          <inkml:trace contextRef="#ctx0" brushRef="#br0" timeOffset="5852.8891">12198 16565 756 0,'-3'-7'280'0,"-1"7"-216"0,-4 4-20 15,4-1 12-15,-8 4-40 16,-3 10 4-16,-4 4-12 15,-5 3 20-15,-3 3-16 16,-4 11 40-16,-4-7-28 0,1 0-32 16,-1-7 4-16,4-3 16 15,11-1-4-15,5-6-28 16,7-3 8-16,4-8 24 16,4-3-8-16,0 0-16 0,8 0 4 15,0 0-12-15,-8 0 8 16,4 7 0-16,-4 7 4 15,-4 3-44-15,0 3 24 16,0 8-4-16,0 0 20 16,0-1-20-16,4 1 20 15,0-8 4-15,0 4 8 16,4-3 24-16,0-4-12 16,-4-3 32-16,4-4-28 15,-4-3 48-15,0-7-36 0,0 0 4 16,0 0-20-16,0 0-428 15</inkml:trace>
          <inkml:trace contextRef="#ctx0" brushRef="#br0" timeOffset="6408.0292">12396 16465 600 0,'-4'0'224'0,"-4"0"-176"0,0 7-12 0,5-4 28 15,6 8-44-15,1 6 0 16,0 4-12-16,4 6 56 15,0 18-36-15,3 3 40 16,5 14-36-16,-5-7 24 0,1-10-28 16,0 10 0-16,3-17-16 15,-3-4 44-15,-1-10-28 16,-3 0 56-16,4-10-48 16,-5-4 44-16,5-6-44 15,-4-4-12-15,0 0-12 16,-5-7 0-16,5 4-8 0,0-8-12 15,0-3 4-15,-4-3 12 16,3-7-4-16,1-10 8 16,4-14-8-16,-5-4 8 15,1-3-8-15,4 7 24 16,-1 3-16-16,-3 0-40 16,4 7 16-16,3 4-44 15,-3 13 36-15,-1 1-20 16,1 6 24-16,0 4-8 15,-5-1 12-15,1 8 60 16,-8 3-24-16,0 0 32 16,0 7-28-16,-4 3-368 15,0 0 184-15,4 11-540 16</inkml:trace>
          <inkml:trace contextRef="#ctx0" brushRef="#br0" timeOffset="6741.1292">12837 17143 632 0,'8'17'236'0,"-4"-6"-184"0,-8 6-16 15,-4 0 36-15,-15 14-48 16,-8 10-64-16</inkml:trace>
        </inkml:traceGroup>
        <inkml:traceGroup>
          <inkml:annotationXML>
            <emma:emma xmlns:emma="http://www.w3.org/2003/04/emma" version="1.0">
              <emma:interpretation id="{57AD2051-CFDF-44D1-9625-31EE2E36BCEB}" emma:medium="tactile" emma:mode="ink">
                <msink:context xmlns:msink="http://schemas.microsoft.com/ink/2010/main" type="inkWord" rotatedBoundingBox="18006,18043 18274,16685 19080,16844 18813,182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680.3194">14312 16634 548 0,'4'-7'204'0,"-4"7"-156"0,4-7-16 0,4 4 80 16,-1-1-68-16,1 1 24 16,-4-4-36-16,7 0 24 15,-7 0-32-15,-4 0 12 0,0 0-20 16,0-3 20-16,-7 3-24 0,-1-3-4 16,-4-4-4-16,-3 7 12 15,-5-3-8-15,-3 3-28 16,-8 7 8-16,0 0-40 15,4 7 32-15,0 3-28 16,8 4 28-16,7 3-16 16,4 11 20-16,16-8 28 15,4 1-8-15,11-4 52 16,-4-3-28-16,1-11 40 16,-1 4-40-16,0-14 28 15,-7 4-28-15,3-11 44 16,-3 4-40-16,0-4-40 15,-5-3 0-15,9-4-24 16,-4-10 16-16,-5-7 0 16,-3-10 8-16,4-14-12 0,-8 4 12 15,8 6-12-15,-5 14 8 16,1 11-72-16,-4 13 48 16,4 21-40-16,-4 17 44 15,8 17 36-15,-8 7 0 16,0 1 8-16,0-1-4 15,0-4 28-15,-8-2-20 16,4-1 48-16,-3 4-36 16,-1-14 48-16,0-7-44 15,4-7 56-15,-3-7-52 16,-1-6-208-16,4-14 88 0,8 3-600 16</inkml:trace>
          <inkml:trace contextRef="#ctx0" brushRef="#br0" timeOffset="10056.5382">14459 16135 540 0,'20'-17'200'0,"-13"13"-156"0,5 1-12 15,3 3 60-15,-3 0-56 16,0 7 12-16,-5 3-28 0,1 4-12 16,0 10-4-16,-8-4 20 0,0 5-12 15,-8-1 48-15,8-7-32 16,-8 7 12-16,1-7-24 16,3-7 28-16,-4 1-28 15,8-1-4-15,0-3-8 16,0 0 4-16,0 0-4 15,0-7-20-15,12 0 8 16,-5 3-4-16,13 1 4 16,7-8 60-16,0-3-28 15,4 7-44-15,-4 0 8 16,8-7-640-16,-8 4 356 16,-8-7 68-16</inkml:trace>
          <inkml:trace contextRef="#ctx0" brushRef="#br0" timeOffset="11235.6605">14115 16882 508 0,'-4'-4'188'0,"4"4"-148"0,0 0-8 16,4-3 52-16,-4 3-52 15,3-4 76-15,-3 4-60 16,8-3 36-16,-4-1-48 15,-4 4 32-15,0 0-36 0,0 0 16 16,4 0-28-16,-4 0-28 16,8 0 4-16,3 0 28 15,9 0-16-15,7-3 8 16,8-1-8-16,7 1 4 16,9-4-8-16,14-3 16 0,21-1-12 15,-1 5 48-15,0-8-28 16,-19 14 40-16,-1-4-40 15,-18 1 40-15,-12-1-40 16,-8 4-16-16,-16 0-4 16,-3 0-228-16,4-6 120 15,-12 6-444 1,0 0 304-16,-12 0-124 16</inkml:trace>
          <inkml:trace contextRef="#ctx0" brushRef="#br0" timeOffset="11581.4412">14351 17195 488 0,'-16'7'180'0,"9"-4"-140"0,-5-3-12 16,8 0 64-16,4 0-56 16,-4 10 4-16,-4 1-24 15,-3-1-4-15,3 4-4 16,-7-1 12-16,3 5-12 0,-4 6 16 0,1-4-16 16,3 1-4-16,5-4 0 15,3 0 4-15,4 1-4 16,0-8-4-16,8 7 4 15,-1-3 20-15,1-4-12 16,0-3 24-16,-1-3-24 16,-3 2 40-16,8-6-28 15,-4-6 20-15,-4-5-24 16,-1-6-44-16,9-7 12 16,4-10-96-16,-5-1 60 15,9-6-196 1</inkml:trace>
          <inkml:trace contextRef="#ctx0" brushRef="#br0" timeOffset="11796.9356">14355 17050 476 0,'-8'-7'176'0,"4"7"-136"0,-4 0-12 0,8 0 56 0,0 0-52 16,0 11 16-16,0-5-32 16,8 8 8-16,0 0-12 15,-4 3 56-15,3 4-40 0,-3 3 32 16,0 3-32-16,0 1 8 15,-4 6-20-15,-4 1 36 16,-4-1-28-16,1-3 48 16,3-3-40-16,-4-4 20 15,0 0-32-15,1-14-256 32,7 4 128-32,3-14-496 0</inkml:trace>
          <inkml:trace contextRef="#ctx0" brushRef="#br0" timeOffset="12188.1246">14548 17143 476 0,'12'-10'176'0,"-1"6"-136"0,9-3-12 0,-12 7 76 16,11 0-64-16,-4 4-36 0,-3-1-4 15,3 4-4-15,-3 3 4 16,-8 4 44-16,-8 3-24 0,-8 8 8 16,-11 2-16-16,4 4 28 15,-8 0-24-15,0 0-4 16,-4 0-8-16,11-4 12 16,1-2-8-16,7-5-28 15,1-3 8-15,3 1 4 16,4-5 8-16,8-2 44 15,4-4-24-15,7-4 36 16,5-3-32-16,-1 0 20 16,4 0-24-16,4-3 36 15,0-1-32-15,0 4 40 16,-3-3-36-16,-5-4-296 16,0 0 144-16,-11-7-444 15</inkml:trace>
          <inkml:trace contextRef="#ctx0" brushRef="#br0" timeOffset="12368.6996">14498 17281 572 0,'-12'-18'208'0,"24"18"-160"0,-1-6-12 0,5 2 48 16,3 1-52-16,5-1 24 15,7 1-36-15,-1 3 36 0,1 0-32 16,-3 0-524-16</inkml:trace>
          <inkml:trace contextRef="#ctx0" brushRef="#br0" timeOffset="10795.4554">14769 16290 464 0,'0'-11'176'0,"0"11"-140"0,11-17-8 16,-3 17 84-16,0-3-68 15,7-8 8-15,1 4-32 16,-8 4-12-16,7 0-4 15,-3-1-4-15,-5 4 0 0,-7 0 44 16,0 0-24-16,0 0 16 16,-7 0-36-1,-5 0 0-15,-3 0-4 0,7 0 4 16,-4 0-20-16,8 4 12 16,-3-1 4-1,-1 7 4-15,0 4-44 16,0 14 24-16,-3-4-4 15,11 10 16-15,-8-3 16 16,4-3-4-16,-4 6 24 0,8-10-16 16,-7 0 24-16,7-7-24 15,-4 1 24-15,-4-8-24 16,8 7 32-16,-8-13-28 16,8 3 20-16,-7-1-20 0,3 1 0 15,-4 0-8-15,0-7-16 16,-3 7 4-1,3-7-4-15,0 3 0 0,-3 1 0 16,7-1 0-16,-4 1-20 16,0-1 16-16,0 4-4 15,-3-7 8-15,3 0 44 16,4 0-24-16,0 0 68 16,1 0-44-16,3 0 12 15,11-7-12 1,8 4-24-16,5 3 4 15,-1 0-8-15,4 0 28 16,0 0-20-16,4 0 40 16,-12 0-32-16,-3 3 12 15,3 4-20-15,-11-7-156 16,-8 0 72-16,-8 0-412 16</inkml:trace>
        </inkml:traceGroup>
        <inkml:traceGroup>
          <inkml:annotationXML>
            <emma:emma xmlns:emma="http://www.w3.org/2003/04/emma" version="1.0">
              <emma:interpretation id="{103E1034-BBB9-4B44-9829-2C3E701E38E3}" emma:medium="tactile" emma:mode="ink">
                <msink:context xmlns:msink="http://schemas.microsoft.com/ink/2010/main" type="inkWord" rotatedBoundingBox="18823,17690 19073,17679 19079,17817 18829,17827"/>
              </emma:interpretation>
              <emma:one-of disjunction-type="recognition" id="oneOf3">
                <emma:interpretation id="interp3" emma:lang="" emma:confidence="1">
                  <emma:literal>2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53895.7396">14777 17060 456 0,'7'-3'168'0,"-14"3"-128"0,7 0-16 16,0 0 68-16,0 0-56 15,0 0 24-15,0 0-40 16,0 0 8-16,0 0-16 16,0 0 28-1,0 0-24-15,0 0-4 0,0 0-8 16,0 0-4-16,0 0 0 15,0 0 52-15,0 0-28 16,0 0 24-16,0 0-28 0,0 0 8 16,0 0-16-16,0 0-16 0,11 0 0 15,-3 0 4-15,0 0 0 16,-1 0 8-16,5 0-4 16,-8 0-28-16,8 0 12 15,-5 0 12-15,1 3 4 16,0 4 16-16,3-3-12 15,-7 3-12-15,-4-7 0 16,0 10 28-16,0-3-12 16,0-7-4-16,0 0-4 15,0 0-4-15,4 7 0 0,-4-7 8 16,8 3-4-16,-8 4-4 16,-4 0 4-16,0 0 12 15,0-7-8-15,-4 7 16 16,1-4-16-16,-1 4-4 15,-4 3 0-15,1-10 28 16,3 7-16-16,0-3-48 16,-3-1 16-16,11 1 4 15,0-4 8-15,0 0 4 16,0 0 0-16,0 0-20 16,0 0 12-16,0 0-12 15,0 0 8-15,0 0 8 16,0 0 4-16,0 0 8 15,0 0-4-15,0 0-12 16,0 0 4-16,0 0 4 0,0 0 0 16,0 0 24-16,0 0-12 15,0 0 24-15,0 0-24 16,0 0 4-16,11 6-8 16,-3-2 20-16,0-4-16 15,0 0-4-15,3-4-4 16,1 4-16-16,-5 0 8 15,13 0 12-15,-1-6-4 16,-3 6 8-16,-5-4-8 16,1 4-20-16,-4-3 8 15,3 3 20-15,-3 0-4 0,0 0-12 16,-1 0 0-16,-7 0 20 16,0 0-8-16,0 0 24 15,0 0-20-15,0 0 12 16,0 0-12-16,4 3 20 15,-4-3-20-15,0 0-108 16,8 4 48-16,0-4-252 16,0 0 164-16,7 13-404 15</inkml:trace>
        </inkml:traceGroup>
        <inkml:traceGroup>
          <inkml:annotationXML>
            <emma:emma xmlns:emma="http://www.w3.org/2003/04/emma" version="1.0">
              <emma:interpretation id="{9E0E2C54-F94D-45CB-9B97-8181C2890AA1}" emma:medium="tactile" emma:mode="ink">
                <msink:context xmlns:msink="http://schemas.microsoft.com/ink/2010/main" type="inkWord" rotatedBoundingBox="19196,16566 22122,16447 22171,17675 19245,1779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331.7745">15191 16875 540 0,'-4'-7'200'0,"4"7"-156"0,0 0-12 16,0 0 104-16,4-7-80 15,4 0 48-15,-1 0-60 16,5-3 80-16,0-1-68 16,-5 1 52-16,5 0-64 0,-4 6 60 15,-1 1-64-15,-3-1 8 16,0-2-28-16,-4 6 4 15,4 0-12-15,4 0-8 16,11 6 0-16,-3-6-16 16,7 0 8-16,4 0 48 15,0 0-24-15,19-6-44 16,-7 6 12-16,-4-7 28 0,-4-4-8 16,-4 8 44-16,-8 3-28 15,1-3 32-15,-9 3-32 16,-3 0 40-16,-8 0-36 15,-4 6-16-15,0 5-4 16,-7-4-96-16,11-1 48 16</inkml:trace>
          <inkml:trace contextRef="#ctx0" brushRef="#br0" timeOffset="16993.4224">15864 16675 768 0,'0'-14'284'0,"8"11"-220"0,11 3-20 0,-7 0 76 16,15 0-76-16,0 0 44 16,4 3-52-16,-4 4 8 15,12 4-28-15,-12-1 52 0,-7 4-36 0,3-4-156 16,0 0 64-16,-8-3-540 15,-3-3 332 1,7-4-72-16</inkml:trace>
          <inkml:trace contextRef="#ctx0" brushRef="#br0" timeOffset="16752.3608">16008 16455 716 0,'-4'-7'264'0,"8"7"-204"0,-4 0-16 16,0 0 116-16,0-3-96 15,3-1-16-15,5 4-32 16,0 0 12-16,4 0-16 0,3-3-4 0,8-1-4 16,1 8-16-16,3-4 8 15,0 0 20-15,-8 7-8 16,-3-4-4-16,-1 11 0 15,-7-7 12-15,-8 6-8 16,0 5-4-16,-4-1 0 16,-4 10-4-16,0 4 0 15,-7 0 24-15,-4 7-12 16,-12 10 12-16,11-3-12 16,-7-11-16-16,0 8 0 15,0-4 12-15,4-7-4 0,3-7-12 16,5-7 4-16,3 0-4 15,1 0 0-15,7-3-20 16,8-7 16-16,0 7-4 16,7-7 8-16,5-4 24 15,3 4-8-15,8-7 16 16,4 0-16-16,-4 7 4 16,0-7-4-16,4 3 36 15,-4-3-20-15,0 4 40 16,-11-4-36-16,-4 0-84 15,-5 0 28-15,-7 0-300 16,-7-7 184-16,14 0-496 16</inkml:trace>
          <inkml:trace contextRef="#ctx0" brushRef="#br0" timeOffset="17561.8769">16406 16407 476 0,'-7'-18'176'0,"7"18"-136"0,0-6-12 16,0 6 136-16,0 0-96 15,-4 0 24-15,4 6-52 16,0 5 72-16,0 3-64 15,0 3 56-15,4 3-60 0,3 4 4 16,5 7-28-16,3-3 16 16,1 13-24-16,-1-6 12 15,1-1-12-15,-1-6 72 16,-7-4-48-16,8-7 12 16,-5-7-28-16,5-10-488 0,-1-7 256 15</inkml:trace>
          <inkml:trace contextRef="#ctx0" brushRef="#br0" timeOffset="17998.4944">16797 16486 852 0,'-4'0'316'0,"-3"0"-248"0,-1 7-16 0,4 0 16 16,-4 3-48-16,1 4-8 15,-5-4-8-15,-4 7 20 0,-3 0-12 16,-4 1-76-16,-4-5 36 0,4 1-116 16,3-4 84-1,1-3 0-15,3-3 36 0,5-1 0 16,7-3 12-16,0-3 16 16,4 3 0-16,4-4 16 15,-4 1-12-15,0 3-28 16,0 0 8-16,0 10 12 15,4 7 4-15,4 8 60 16,-5 16-36-16,1 7 8 16,4 4-24-16,-4-4 0 15,4-4-4-15,-5-2 12 16,-3-8-12-16,4-3-12 16,-4-7 0-16,8 0 28 15,-4-10-12-15,0-4 24 16,0-3-24-16,3-3-12 15,1-4-4-15,-4-4-516 16,-4 1 284-16,0-1-84 16</inkml:trace>
          <inkml:trace contextRef="#ctx1" brushRef="#br0">16944 15873 0,'0'0'16,"0"0"-16,0 0 31,0 0-16,62 11-15,-46-18 16,-5-7 0,5 7-1</inkml:trace>
          <inkml:trace contextRef="#ctx0" brushRef="#br0" timeOffset="18831.3368">17169 16376 780 0,'-4'-18'288'0,"4"18"-224"0,-4 0-20 15,4 0 156-15,0 0-120 16,8 4-52-16,4 3-20 16,3-4 16-16,8 1-16 15,8 3 36-15,4-4-28 0,-4-3 32 16,-4 0-32-16,0-3 32 16,-4-1-32-16,-3 1 56 15,-9 3-40-15,-7-4-148 0,-8 1 64 16,-3 3-72-16,-5-4 72 15,-7 1-8-15,-1-1 36 16,1 4 24-16,4 7 0 16,-1 4-44-16,1 2 28 15,-1 18-16-15,-3 4 20 16,-1 6 0-16,-3 18 4 16,0 9 8-16,4 1 0 15,3-7 24-15,1-10-12 16,-1-1-4-16,4-9-4 15,5-8 20-15,-1-10-12 16,0-3 32-16,1-7-28 0,-5-7 12 16,4-7-16-16,4 0-8 15,-3 0 0-15,7-7-48 16,0 7 24-16,7 0 32 16,9 0-4-16,3 3 44 15,12-3-28-15,4 0 32 16,0 7-32-16,-4-4 48 15,4 1-40-15,-8-4-76 16,-4 0 20-16,-4 0-520 16,4-4 300-1,1-6-236-15</inkml:trace>
          <inkml:trace contextRef="#ctx0" brushRef="#br0" timeOffset="19064.4553">17417 16709 860 0,'0'7'320'0,"0"-3"-248"0,4 3-20 0,3-4 4 0,13 1-40 15,3-1 76-15,8-3-56 16,0 0-20-16,4-3-16 16,-4-1-528-16,-4 4 288 15,-8-3-204-15</inkml:trace>
          <inkml:trace contextRef="#ctx0" brushRef="#br0" timeOffset="18920.8378">17591 16513 892 0,'4'-3'332'0,"0"6"-260"0,-1-3-20 0,5 0 20 15,4 4-52-15,7-4 24 16,1 0-24-16,3 7 60 16,-4-4-44-16,-3 4-780 0</inkml:trace>
          <inkml:trace contextRef="#ctx0" brushRef="#br0" timeOffset="19515.5487">17978 16534 592 0,'-8'-7'220'0,"12"7"-172"0,4 0-12 0,-8 0 48 0,-4 4-52 15,4-4 48-15,-4 0-44 16,0 3 52-16,0 7-52 16,-3 1 12-16,-1 6-32 0,-4 0 52 15,5 11-36-15,-5-1-16 16,8 8-8-16,0 2-8 15,8 1 0-15,0-3 44 16,15-8-24-16,-3-3 52 16,3-7-40-16,4-6-8 15,4-8-12-15,1-3-44 16,-5-10 16-16,-8-11 24 16,-3-13-4-16,-4-7 20 15,-8-4-16-15,0 0 4 16,-16 4-4-16,5 3-24 15,-5 7 8-15,8 7 20 0,1 7-4 16,3 3-40-16,4 7 20 16,0 7 28-16,4 3-8 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7:53.7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C1E688-A9C2-4BB3-AC32-F925677C20FD}" emma:medium="tactile" emma:mode="ink">
          <msink:context xmlns:msink="http://schemas.microsoft.com/ink/2010/main" type="writingRegion" rotatedBoundingBox="1547,520 23416,-1118 24781,17087 2912,18726"/>
        </emma:interpretation>
      </emma:emma>
    </inkml:annotationXML>
    <inkml:traceGroup>
      <inkml:annotationXML>
        <emma:emma xmlns:emma="http://www.w3.org/2003/04/emma" version="1.0">
          <emma:interpretation id="{9566C799-E87F-4848-859B-4060A92372BC}" emma:medium="tactile" emma:mode="ink">
            <msink:context xmlns:msink="http://schemas.microsoft.com/ink/2010/main" type="paragraph" rotatedBoundingBox="3175,975 3700,246 4035,488 3511,12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A5CF2E-4995-48E3-873A-C73F175A6EF4}" emma:medium="tactile" emma:mode="ink">
              <msink:context xmlns:msink="http://schemas.microsoft.com/ink/2010/main" type="line" rotatedBoundingBox="3175,975 3700,246 4035,488 3511,1216"/>
            </emma:interpretation>
          </emma:emma>
        </inkml:annotationXML>
        <inkml:traceGroup>
          <inkml:annotationXML>
            <emma:emma xmlns:emma="http://www.w3.org/2003/04/emma" version="1.0">
              <emma:interpretation id="{DC00A806-A502-4A31-B781-4595AF7CB956}" emma:medium="tactile" emma:mode="ink">
                <msink:context xmlns:msink="http://schemas.microsoft.com/ink/2010/main" type="inkWord" rotatedBoundingBox="3175,975 3700,246 4035,488 3511,1216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375-719 520 0,'12'0'192'0,"-12"0"-152"0,7 0-8 0,-3-4 148 16,0 4-104-16,0-7 52 16,4 0-80-16,-4 1 28 15,-1-5-44-15,-3-3 16 16,0 4-28-16,-3-11 8 15,3 8-16-15,-16-11-8 16,1 3 0-16,-16-3-4 16,0 14 0-16,-12 3-28 15,1 7 16-15,-1 10-12 16,4 14 12-16,1 4-8 16,18 3 8-16,-7-4 24 15,15 4-4-15,9-7-28 16,6 4 8-16,13-18 40 15,7 0-16-15,16-10 36 16,3-3-32-16,1-11 12 16,0 0-16-16,-1-13 28 15,-3 3-24-15,-4-24 4 16,-4-1-12-16,-8-19-8 16,0 6 4-16,-11-11 12 15,-1 18-8-15,-11 0-40 16,12 17 20-16,-8 7 0 0,0 11 12 15,-4 13 0-15,0 10 0 16,0 25 0-16,0 10 0 0,-4 27 16 16,4 4-8-1,-4 3 24-15,4-6-20 16,-4-4-4-16,8-7-4 0,-8-14 40 16,4 0-24-16,-4-10 24 15,0-7-24 1,-3-7 16-16,7 4-20 0</inkml:trace>
          <inkml:trace contextRef="#ctx0" brushRef="#br0" timeOffset="465.5906">631-1297 508 0,'0'-11'188'0,"0"11"-148"0,0-7-8 0,0-3 96 16,3 10-76-16,1-7 24 16,4 7-44-16,4-10-4 15,-1 10-16-15,5 0 28 16,-1 3-24-16,-3 4-12 16,3 3-8-16,-11 4 20 15,0 0-8-15,-16 3 40 16,5 0-24-16,-13 4-4 15,1-4-12-15,-4 0 12 16,7 1-12-16,1-8-28 16,11 0 8-16,8-10 40 15,11 0-16-15,16-3 0 16,4-7-8-16,8 3 12 16,3 7-8-16</inkml:trace>
        </inkml:traceGroup>
      </inkml:traceGroup>
    </inkml:traceGroup>
    <inkml:traceGroup>
      <inkml:annotationXML>
        <emma:emma xmlns:emma="http://www.w3.org/2003/04/emma" version="1.0">
          <emma:interpretation id="{020337C9-07DE-4A30-A956-514B06725D91}" emma:medium="tactile" emma:mode="ink">
            <msink:context xmlns:msink="http://schemas.microsoft.com/ink/2010/main" type="paragraph" rotatedBoundingBox="2804,1108 15400,165 15534,1943 2938,28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4225C6-31EE-49D4-9696-F8438A9A7C0C}" emma:medium="tactile" emma:mode="ink">
              <msink:context xmlns:msink="http://schemas.microsoft.com/ink/2010/main" type="line" rotatedBoundingBox="2804,1108 15400,165 15534,1943 2938,2887"/>
            </emma:interpretation>
          </emma:emma>
        </inkml:annotationXML>
        <inkml:traceGroup>
          <inkml:annotationXML>
            <emma:emma xmlns:emma="http://www.w3.org/2003/04/emma" version="1.0">
              <emma:interpretation id="{D5062952-4708-4909-9267-D3DB0906EFC3}" emma:medium="tactile" emma:mode="ink">
                <msink:context xmlns:msink="http://schemas.microsoft.com/ink/2010/main" type="inkWord" rotatedBoundingBox="2804,1108 5566,901 5668,2251 2906,24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39.495">-268-186 424 0,'-15'0'156'0,"15"0"-120"0,0 7-8 0,-4-7 72 16,4 0-60-16,-4 0 52 16,0 10-52-16,0-10 52 15,4 0-56-15,-3 0 56 16,3 0-56-16,-4 0 36 15,4 0-40-15,-4 0 0 16,8 0-20-16,-4 0 0 16,0 0-4-16,4 0-8 15,7 0 4-15,12 4 20 16,5 3-12-16,22-7-12 16,0 0-4-16,43-4 4 15,4 1 0-15,34-1 32 16,-7-6-16-16,20-4 12 15,-9 7-16-15,-3-3 28 16,-24 6-24-16,-11-6 4 0,-16 7-12 16,-15-8 28-16,-16 11-20 15,-19-3 48-15,0 3-36 0</inkml:trace>
          <inkml:trace contextRef="#ctx0" brushRef="#br0" timeOffset="2011.0589">460 296 540 0,'-11'0'200'0,"11"0"-156"0,-28 3-12 16,17-3 44 0,3 0-48-16,-19-3 32 15,8 3-32-15,-20 0 16 16,12 3-24-16,-20 1 44 16,9 6-36-16,-9 4-16 15,9 6-4-15,-1 4 24 16,12 1-16-16,7-1 4 15,1 0-12-15,11-4 4 16,1-2-8-16,14-12 24 0,1 1-16 16,23-14 12-16,4-3-12 0,15-11 28 15,4 4-24-15,-3-14-40 16,3 4 12-16,-15-21-44 16,3 3 36-16,-19-17-12 15,1 7 20-15,-13 0 16 16,-3 7 0-16,-8 10 52 15,0 14-32-15,-12 17 0 16,5 7-16-16,-9 24 48 16,8 10-32-16,-3 18 0 15,3 3-16-15,-4 0 20 16,12-3-16-16,-7-8 24 16,7-2-24-16,0-11 56 15,0-4-36-15,-4-6-112 16,4-1 40-16,-4-13-292 15,4 0 184-15</inkml:trace>
          <inkml:trace contextRef="#ctx0" brushRef="#br0" timeOffset="2567.8539">603 475 652 0,'-31'3'244'0,"31"-3"-192"0,-3 0-12 15,-1 0 156 1,8 0-116-16,-1 0 20 15,5 0-60-15,4-3-36 16,7 3-4-16,12-7 68 16,0 3-36-16,8-3-152 0,0 1 60 15,3-1-576-15,-3 7 352 0</inkml:trace>
          <inkml:trace contextRef="#ctx0" brushRef="#br0" timeOffset="2355.8524">638 137 696 0,'16'-3'256'0,"-16"3"-196"0,19 3-20 15,-19-3 24 1,8 7-44-16,3 11-8 0,9-5-8 0,-5 11 4 31,5-3-4-31,-9 3 8 0,1 7-8 0,-12-3 32 16,0-4-20-16,-19 0 20 16,3 0-20-16,-15 7-8 15,8-7-4-15,-4-3 4 16,7 3-4-16,-3-4-12 15,8-2 4-15,3-1 12 16,8-4-4-16,4-2 16 16,4 3-12-16,8-8 24 15,3 1-20-15,8-7 24 16,4 7-24-16,1-7 32 16,-1 0-28-16,0-7-24 15,-4 4 4-15</inkml:trace>
          <inkml:trace contextRef="#ctx0" brushRef="#br0" timeOffset="2853.8906">983 203 624 0,'-27'-7'228'0,"27"7"-176"0,7-10-16 0,-7 3 52 15,8 3-56-15,4-3 16 16,-1 4-32-16,13 3 8 15,-13 3-12-15,9 8-8 16,-5-1 0-16,-7 4 20 16,0 3-12-16,-12 0 24 15,4 0-24-15,-8 1 4 16,0-8-8-16,0-3 20 16,8 3-16-16,0-13 4 15,8 3-8-15</inkml:trace>
          <inkml:trace contextRef="#ctx0" brushRef="#br0" timeOffset="9262.7752">1521 599 404 0,'0'-11'148'0,"0"11"-112"15,4-7-12-15,3 0 92 16,-3 7-68-16,0-6 60 16,0-1-64-16,4-4 16 15,7 4-40-15,-3-3 16 16,0 3-20-16,-1-3 0 0,5 3-8 0,-5-3 12 16,5 3-12-16,-5 0-4 15,1 4 0-15,-4-1-24 16,-1 8 12-16,5-4 4 15,-8 10 4-15,0 4 0 16,7 10 0-16,-7-7 8 16,0 10-4-16,4-9 32 15,7-5-20-15,-11-9 64 16,4 3-44-16,4-14 36 16,7 3-40-16,-11-16-20 15,11 9-4-15,12-13 36 16,-4 11-24-16,0-11-8 15,12 6-8-15</inkml:trace>
          <inkml:trace contextRef="#ctx0" brushRef="#br0" timeOffset="3560.2314">1629-203 880 0,'-15'-11'328'0,"15"11"-256"0,15-13-16 0,-3 6 44 16,3 7-64-16,5-11 12 16,7 8-28-16,4 0 16 15,4 3-24-15</inkml:trace>
          <inkml:trace contextRef="#ctx0" brushRef="#br0" timeOffset="3378.7209">2287-709 704 0,'-4'-10'264'0,"4"10"-208"0,0 0-12 0,-7 0 72 16,-1 0-72-16,-19-4 8 15,8 1-32-15,-20-4 4 16,8 7-12-16,-16-7 0 16,5 7-4-16,-5-3-24 15,9 3 8-15,-1-4 4 16,4 4 4-16,4-3 16 15,12 6-8-15,-1-3-28 16,9 7 8-16,-5 0 4 16,9 3 8-16,-9 7 8 15,8 4-4-15,-7 27-28 16,3 4 12-16,5 24 24 16,-5-1-8-16,4 4-8 15,4-10 0-15,-3-3 12 16,7-8-4-16,-4 1 24 15,4-8-16-15,-4-6 40 16,8-11-28-16,-4 1 12 16,4-11-20-16,-1-10-8 15,5 3-4-15,4-10 20 16,7-7-12-16,4 0 4 0,4-7-8 16,4-4 20-16,4 5-16 0,0-8 48 15,-4 7-32-15,-8-7-84 16,4 4 28-16</inkml:trace>
          <inkml:trace contextRef="#ctx0" brushRef="#br0" timeOffset="4039.8658">2473-97 716 0,'-8'-6'264'0,"8"6"-204"0,-19 17-16 16,7-3 116 0,5 6-96-16,-13 15 60 15,1 6-68-15,-8 14 12 16,-4-3-40-16,12-1 28 15,-1-3-32-15,-3-13-244 16,4-4 120-16,7-11-452 16,8-2 304-16</inkml:trace>
          <inkml:trace contextRef="#ctx0" brushRef="#br0" timeOffset="3864.0711">2241-93 624 0,'8'7'228'0,"-8"-7"-176"0,11 10-16 0,-11-3 80 15,8 7-72-15,4 10 8 16,7 3-32-16,-7 8 32 16,-1-1-28-16,9 1-4 15,-1-1-12-15,-4-6 36 16,-3-4-20-16,3-11 48 16,-7 1-40-16,-4-10-172 15,0-1 72-15</inkml:trace>
        </inkml:traceGroup>
        <inkml:traceGroup>
          <inkml:annotationXML>
            <emma:emma xmlns:emma="http://www.w3.org/2003/04/emma" version="1.0">
              <emma:interpretation id="{AFDE90F7-AF0D-4BDB-A74D-DADE07AA919B}" emma:medium="tactile" emma:mode="ink">
                <msink:context xmlns:msink="http://schemas.microsoft.com/ink/2010/main" type="inkWord" rotatedBoundingBox="5902,908 6614,855 6677,1689 5965,174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080.441">3058-788 592 0,'0'-11'220'0,"-4"11"-172"0,0-3-12 16,0 0 48 0,0 3-52-16,-7 0 24 15,3 3-36-15,-11 0-8 16,7 8-8-16,-11-1-24 16,3 7 12-16,-11 11 20 15,8-1-4-15,-8 28 4 16,8 4-4-16,0 20 12 15,7-3-12-15,8 6-4 16,8-13 0-16,12 0 12 0,0-10-8 16,15-4 48-16,0-7-28 0,-4-10 48 15,4-11-44-15,-4-10-252 16,8-6 116-16</inkml:trace>
          <inkml:trace contextRef="#ctx0" brushRef="#br0" timeOffset="6500.6441">3216-592 664 0,'4'-21'244'0,"-4"21"-188"0,24-10-16 0,-9 3 84 16,4 7-76-16,5-7 16 15,3 7-40-15,0 0-20 16,4 4-8-16,-4-1 12 16,4 4-4-16,-12 10 8 15,-3-3-8-15,-12 10 24 16,3 0-16-16,-14 14 48 16,3 7-32-16,-20-7-4 15,-7 10-16-15,4-14 4 16,8-6-8-16,-8-4-12 0,0 3 4 15,7-13-48-15,17 3 24 16,-1-10-4-16,4 7 20 0,7-11 8 31,5 4 4-31,11-7 32 0,-3 4-16 0,-1-4 20 16,4 3-20-16,-3-6 8 16,3-1-12-16,-4 4 20 15,1-7-20-15,-9 0-232 16,5 4 116-16</inkml:trace>
          <inkml:trace contextRef="#ctx0" brushRef="#br0" timeOffset="6667.6097">3189-293 748 0,'-35'-13'276'0,"35"13"-216"0,4 0-16 0,4-4 92 16,0 1-84-16,23-8 8 15,4 4-40-15,3-6 4 16,9 2-12-16,-5 5 36 16,-3 2-24-16</inkml:trace>
        </inkml:traceGroup>
        <inkml:traceGroup>
          <inkml:annotationXML>
            <emma:emma xmlns:emma="http://www.w3.org/2003/04/emma" version="1.0">
              <emma:interpretation id="{2263FB21-93A2-4362-B43A-7F556A56541F}" emma:medium="tactile" emma:mode="ink">
                <msink:context xmlns:msink="http://schemas.microsoft.com/ink/2010/main" type="inkWord" rotatedBoundingBox="7048,901 7247,886 7297,1559 7099,157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438.0563">3905-764 464 0,'8'-10'176'0,"-8"10"-140"0,8 0-8 15,-4-4 100 1,-4 1-76-16,11-4 60 16,-3 7-68-16,0-7 48 15,0 7-52-15,-1 0-28 0,-3 7-12 0,12-7-28 16,-5 10 16-16,9 4 40 16,-1 7-16-16,-3 10 8 15,3 6-12-15,-4 22 20 16,5-1-16-16,-9 15 24 15,1-8-24-15,-8 0 40 16,0-6-28-16,-12-11 56 16,0-7-44-16,-15 1-52 31,4-5 8-31</inkml:trace>
        </inkml:traceGroup>
        <inkml:traceGroup>
          <inkml:annotationXML>
            <emma:emma xmlns:emma="http://www.w3.org/2003/04/emma" version="1.0">
              <emma:interpretation id="{E03ADC57-CF76-4983-833D-A9FCBF8FE125}" emma:medium="tactile" emma:mode="ink">
                <msink:context xmlns:msink="http://schemas.microsoft.com/ink/2010/main" type="inkWord" rotatedBoundingBox="7843,767 10040,603 10171,2345 7974,2510"/>
              </emma:interpretation>
            </emma:emma>
          </inkml:annotationXML>
          <inkml:trace contextRef="#ctx0" brushRef="#br0" timeOffset="15123.3849">5481-169 456 0,'4'-14'168'0,"-4"14"-128"0,19-3-16 0,-11 3 80 16,4 0-64-16,-5-7 44 15,5 7-48-15,0-3 16 16,-1 3-32-16,1 0 28 16,-1 0-32-16,5-7 32 15,-8 14-32-15,11-7 12 16,0 0-16-16,16-7 12 16,0 7-16-16,27-7 40 15,0-3-24-15,31-8-4 16,0 8-12-16,19-4 12 15,-11 7-12-15,7-6 16 16,-11 6-16-16,11-7-12 16,-19 11 0-16,-7-4 4 15,-17 7 0-15,-18-11 32 16,-1 11-16-16,-19-3 40 16,-7 3-32-16,-9-4 32 15,-3 8-32-15,-8-4-332 16,-8 7 168-16</inkml:trace>
          <inkml:trace contextRef="#ctx0" brushRef="#br0" timeOffset="15583.1967">6205 124 508 0,'0'-18'188'0,"0"18"-148"0,0-10-8 0,-4 3 36 16,0 7-44-16,-7-3 24 16,-5-7-28-16,-7 3 8 15,4 3-16-15,-20 4 0 16,8 4-4-16,-8 3 36 16,8 6-20-16,-4 4 48 15,8 4-40-15,-4 7 20 16,8 3-32-16,0 3 16 15,7 0-20-15,9 4-16 16,10-7-4-16,13-7 40 16,7 0-24-16,24-13 36 15,-1-1-32-15,28-6 64 16,-1 2-44-16,-7-6-164 16,-8-3 64-16</inkml:trace>
          <inkml:trace contextRef="#ctx0" brushRef="#br0" timeOffset="15972.8222">6495 492 540 0,'-11'10'200'0,"11"-10"-156"0,-8 28-12 0,0-15 72 15,4 5-64-15,-3 6 28 16,3 0-40-16,0 3-36 16,8-3 4-16,0-6 28 15,7-5-16-15,9-13 36 16,3 0-28-16,4-13-24 15,0-1 4-15,-4-10 0 16,0 7 4-16,-11-7 24 16,0 3-12-16,-20-3 4 15,0 7-8-15,-11-1 48 16,3 8-32-16,-3 3 0 16,3 4-16-16,5-1-40 0,7 4 16 0</inkml:trace>
          <inkml:trace contextRef="#ctx0" brushRef="#br0" timeOffset="17670.0204">6588-79 372 0,'8'-14'140'16,"-8"14"-112"-16,8-14-4 0,-4 7 120 16,3 7-84-16,-7-7 36 15,8 7-56-15,-8-3-24 16,8 3-8-16,-4 0-8 16,3 3 0-16,5-3 44 15,-4 4-24-15,3-4 8 16,5 3-16-16,-5 1 0 15,5 6-4-15,-12-3 28 16,-4 3-20-16,-4 1 40 0,-4-1-32 16,-11 4-24-16,-1-1 0 0,-7-2 0 15,8 2 0-15,4-2-20 16,3-1 12-16,4-6-32 16,4-1 24-16,8-6-4 15,12 3 12-15,3-4 60 16,0 1-28-16,12-4 0 15,-4 3-16-15,8-6 4 16,-4 10-8-16,-4-3-380 16,0 3 204-16</inkml:trace>
          <inkml:trace contextRef="#ctx0" brushRef="#br0" timeOffset="10509.8691">4776-248 456 0,'0'0'168'0,"0"3"-128"0,-3-3-16 16,-1 0 112 0,8 0-80-16,-8 0 24 15,4 0-48-15,-8 0 12 16,8 0-24-16,-4 0 36 0,4 4-32 0,-4-4 12 15,4 0-20-15,-4 0-8 16,8 0-4-16,-4 0 20 16,0 0-12-16,0-4 40 15,4 4-28-15,0-3-4 47,0 6-12-47,0-3-16 16,3 0 4-16,5-3 4 0,7 3 0 0,9-3 8 0,-1-1-4 0,11-3-4 31,5 4 4-31,3-4-16 0,-3 7 8 0,-4-7 28 16,-8 7-12-16,-4-3-4 15,0 6-4-15,-8-3-16 16,-7 0 8-16,-1 0 20 16,1 0-8-16,-12 0 24 15,0 0-20-15,0 0 12 16,0 0-12-16,4 0 0 15,-4 4-4-15</inkml:trace>
          <inkml:trace contextRef="#ctx0" brushRef="#br0" timeOffset="12190.4089">4966-582 444 0,'-4'-10'164'0,"4"7"-124"0,-4-4-16 15,1 3 52 1,6 4-48-16,-3-3 32 16,0 3-32-16,-3 0-28 15,3 3 0-15,-4 18 24 16,4-4-12-16,-4 24 24 16,0 4-24-16,-4 14-12 15,4-4-4-15,-7 0 40 16,7-11-24-16,-8-2 0 15,8-8-8-15,-3-3 28 16,-1-3-16-16,4-8 12 0,4-3-16 0,0-6 0 16,4-1-4-16,4-13-340 15,3 3 180-15</inkml:trace>
          <inkml:trace contextRef="#ctx0" brushRef="#br0" timeOffset="13916.9191">5895-712 392 0,'0'-7'148'0,"0"7"-116"0,0-4-8 16,0 1 76 0,0 6-60-16,0-3 36 0,0 0-44 0,0 0 0 15,0 0-20-15,0 0 12 16,0 0-16-16,0 0 16 16,0 0-16-16,0 0 24 15,0 0-20-15,0 0-40 16,-7 0 16-16,-1 0 20 15,8 11-4-15,-4-11 28 16,-4 6-20-16,-3 5 24 16,3-8-24-16,-8 11 4 15,12-4-8-15,-15 7-16 16,7 1 4-16,1 6 20 16,7 3-8-16,-8 4-4 15,12-7 0-15,-3 0-4 16,6 1 0-16,-3-8 16 15,4-4-8-15,4-2 32 16,-4 6-24-16,7-10-4 16,1 3-8-16,7-10 12 15,-7 0-8-15,7-10-4 16,1 3 0-16,-1-14 4 16,4 8-4-16,-3-11 24 15,3 6-16-15,-4-9-4 16,1 6-4-16,-9-3-16 15,5 7 8-15,-9-7 12 16,9 13-4-16,-16 1-28 16,4 7 12-16,-4 6-20 15,0 4 16-15,0 10-8 0,8 7 12 16,3 0 24-16,12 4-4 16,5-4 4-16,2-3-4 0,9-8 28 15,0-2-20-15,-4-11-4 16,0-4-8-16,-4-6 20 15,-4 3-12-15,-8-14 32 16,0 4-28-16,-7-10 48 16,-4 6-36-16,-8-17 4 15,0 11-20-15,0-8 0 16,-4 11-4-16,0-7 20 16,4 11-16-16,-12-5-20 15,12 12 0-15,0-5 4 16,0 12 4-16,0-8-12 15,0 10 8-15,0 4-180 16,0 0 96-16,0-6-436 16,0 12 292-16</inkml:trace>
          <inkml:trace contextRef="#ctx0" brushRef="#br0" timeOffset="14432.6918">6495-1005 592 0,'0'-14'220'0,"0"14"-172"0,0-10-12 0,0 3 68 16,8 7-64-16,0-7 52 15,7 0-52-15,5-3 32 16,-5 10-40-16,16-7-8 16,-4 7-16-16,-4 7-24 15,1 3 8-15,-13 11 32 16,1 3-16-16,-20 0 52 15,0 0-32-15,-11 0 12 16,0 0-24-16,-8-3 0 16,7 3-8-16,1-10-16 15,7 0 4-15,4-1-32 16,5-9 20-16,10-8 16 16,9 4 0-16,11 0-8 15,4 0 4-15,8 0 48 16,-5 0-24-16,-3 0-132 15,-3 7 60-15,-9 4-396 16,-4-11 248-16</inkml:trace>
        </inkml:traceGroup>
        <inkml:traceGroup>
          <inkml:annotationXML>
            <emma:emma xmlns:emma="http://www.w3.org/2003/04/emma" version="1.0">
              <emma:interpretation id="{3FA06E95-7C7E-4F66-93DC-3ABA00FE0734}" emma:medium="tactile" emma:mode="ink">
                <msink:context xmlns:msink="http://schemas.microsoft.com/ink/2010/main" type="inkWord" rotatedBoundingBox="10825,747 13244,566 13326,1671 10907,185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779.4874">8586-183 528 0,'-4'-10'196'0,"4"10"-152"0,11 0-12 0,-7 0 96 16,4 0-76-16,4 7 52 15,3-4-64-15,4 11 40 16,1 0-44-16,3 7 32 16,4-4-36-16,-4 7 16 15,-3 3-28-15,-1-2 72 16,-3-1-56-16,-13-11 56 15,9 5-52-15,-4-12-344 16,0-2 160-16</inkml:trace>
          <inkml:trace contextRef="#ctx0" brushRef="#br0" timeOffset="20930.8587">8884-200 728 0,'-4'-3'268'0,"4"3"-208"0,-16 17-16 16,9-14 80-1,3 11-76-15,-16 0 0 16,5 10-32-16,-12 10 60 16,4 1-44-16,-8 10 4 15,0-11-20-15</inkml:trace>
          <inkml:trace contextRef="#ctx0" brushRef="#br0" timeOffset="19518.2933">9310-1053 352 0,'-8'-14'132'0,"8"14"-104"0,-16 7-8 0,5-7 44 16,7 3-40-16,-12 4 16 16,1 7-24-16,-12 0 28 15,7 3-28-15,-11 7 48 16,4 0-36-16,0 4 28 16,8 3-28-16,-8-4 8 15,15 4-20-15,-7-10 8 16,7 10-12-16,5-17 0 15,3 6-4-15,0-9 20 16,4 6-16-16,0-3 12 16,4-8-12-1,-4-2 28-15,4 3-24 0,-1-7 56 16,1 0-40-16,0-7-24 0,0 7-8 16,-4-4 8-1,0 8-4-15,0-8-4 0,4 4 4 0,-4-3-4 47,0 6 0-31,0-6 0-16,0 3 0 0,0-3 0 0,0 3 0 0,0 0-20 0,0 0 12 0,0 0 4 15,4 0 4-15,-4-7-12 16,7 14 8-16,-7-14-24 16,0 7 16-16,0-4 4 15,0 8 8-15,0-4-20 16,0 0 12-16,0 0 12 15,0 0 0-15,0 0-12 16,0 7 4-16,0-1 4 16,0 5 0-16,0-8-28 15,0 11 16-15,0-11 48 16,8 11-16-16,-8-10 8 16,4 6-16-16,-4 0-16 15,8 4 0-15,-8-4 12 16,8 4-4-16,-5 0-12 15,1-4 4-15,0 14 4 16,4-7 0-16,4 4 16 16,-5 7-8-16,5-4 24 15,3 3-20-15,5 1-20 16,-5 3 0-16,5-4 20 0,7-3-4 0,-8 4 16 16,8-11-16-16,-8 0 24 15,9-3-20-15,-5-4 40 16,0 1-28-16,-4-8-12 15,-3 4-8-15</inkml:trace>
          <inkml:trace contextRef="#ctx0" brushRef="#br0" timeOffset="20049.9549">9480-630 644 0,'-27'-10'236'0,"27"10"-180"0,-12 0-20 0,8 0 116 15,4 0-92-15,12 0 0 16,3 3-36-16,24-3 12 15,4 4-24-15,19-8 56 16,-8 4-36-16,8 0-448 16,0 0 228-16</inkml:trace>
          <inkml:trace contextRef="#ctx0" brushRef="#br0" timeOffset="19907.5349">9437-774 696 0,'0'-25'256'0,"0"25"-196"0,16-6-20 15,-5-5 76 1,5 4-72-16,11 1 0 16,0 6-28-16,8 0-20 15,0 0 0-15,-4 6 12 16,0 12-4-16,-20-1 40 15,1-3-20-15,-20 10 4 16,-3 0-16-16,-17 7 36 16,5 3-24-16,-8-6-48 15,8 6 12-15,-4-13-16 16,11 6 16-16,1-10 0 0,11-6 4 16,4 3 16-1,4-8-4-15,8-6 24 0,7 0-16 16,4-3 40-16,4 0-28 15,-3-1-208-15,-1 1 100 0,-8-4-348 16,-3 0 244-16</inkml:trace>
          <inkml:trace contextRef="#ctx0" brushRef="#br0" timeOffset="20243.1777">10006-1029 488 0,'8'-21'180'0,"-8"21"-140"0,27 18-12 16,-15 2 120-1,7 4-88-15,-3 18 64 16,3-1-72-16,-7 17 48 0,-8 1-56 0,-8 20 48 16,-4 4-52-16,-4 9 52 15,-3-16-56-15</inkml:trace>
          <inkml:trace contextRef="#ctx0" brushRef="#br0" timeOffset="18330.6069">7773 106 520 0,'-8'-13'192'0,"8"13"-152"0,-4 0-8 0,0 0 88 16,8 0-72-16,-4-7-12 15,4 7-20-15,4-10-4 16,11 10-8-16,0-11 16 16,5 4-12-16,3 0-12 15,4 1 0-15,0 6-4 16,-4 3 0-16,-4 4 0 16,0 7 0-16,-7-4 44 15,-1 4-24-15,-7-4 36 16,4 4-32-16,-1-7 20 15,1 3-20-15,-1-10 20 16,9 0-24-16,-5-7 24 0,1 0-24 0,-1-7 12 16,5 1-12-16,-5-11-76 15,4 6 32-15,1-9-232 16,-5 6 144-16</inkml:trace>
          <inkml:trace contextRef="#ctx0" brushRef="#br0" timeOffset="16875.9611">8315-737 404 0,'31'-17'148'0,"-31"17"-112"0,23-7-12 0,-15 4 180 16,-1-1-116-16,-3-6 116 16,0 3-120-16,-12-3-8 15,5 6-48-15,-17 1-8 16,1 6-12-16,-16 1-8 15,8 3 4-15,-20-4-4 16,1 4 0-16,-12-3 16 16,8-1-8-16,-9-3-4 15,13 3 0-15,0 1-32 16,15-1 16-16,4-3 4 16,11 4 8-16,-3-4-36 15,15 3 20-15,-4 1-4 16,0 6 12-16,1 7-12 15,7 4 12-15,0 20-4 16,0-3 4-16,0 17 52 16,0-3-24-16,0-1-28 15,3-3 4-15,-3-10 0 16,0-3 4-16,-3-4 16 16,3-11-8-16,-4-2 24 15,4-1-20-15,-4-7-4 16,8-3-4-16,0 0-24 0,3 0 12 0,13-4 4 15,3 1 4-15,16-1 16 16,-1 0-8-16,13 1-12 16,-1-1 0-16,-4-3 28 15,-7 4-12-15,-4-1 4 16,-4 1-8-16,-8-4 36 16,-3 3-20-16,-9-3-56 15,-3 0 16-15,-4-3-428 16,0 3 244-16</inkml:trace>
          <inkml:trace contextRef="#ctx0" brushRef="#br0" timeOffset="17088.9042">7831-475 728 0,'4'-10'268'0,"-4"10"-208"0,23-7-16 15,0 3 88 1,4 4-80-16,24-3-4 16,-1 3-28-16,4 0 28 15,0 3-24-15,0 1 20 16,-11 6-24-16,0-3-424 16,-9 3 220-16</inkml:trace>
        </inkml:traceGroup>
        <inkml:traceGroup>
          <inkml:annotationXML>
            <emma:emma xmlns:emma="http://www.w3.org/2003/04/emma" version="1.0">
              <emma:interpretation id="{3FC12FED-78AC-419E-BC58-DDE5A407FFC1}" emma:medium="tactile" emma:mode="ink">
                <msink:context xmlns:msink="http://schemas.microsoft.com/ink/2010/main" type="inkWord" rotatedBoundingBox="13818,899 14314,862 14332,1107 13836,1144"/>
              </emma:interpretation>
              <emma:one-of disjunction-type="recognition" id="oneOf5">
                <emma:interpretation id="interp9" emma:lang="" emma:confidence="0">
                  <emma:literal>=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+</emma:literal>
                </emma:interpretation>
                <emma:interpretation id="interp12" emma:lang="" emma:confidence="0">
                  <emma:literal>t</emma:literal>
                </emma:interpretation>
                <emma:interpretation id="interp1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1464.2376">10707-602 748 0,'-19'17'276'0,"19"-17"-216"0,23 7-16 0,0-4 48 16,8 4-60-16,27-14 16 15,8 7-32-15,11 0 52 16,-3 0-36-16</inkml:trace>
          <inkml:trace contextRef="#ctx0" brushRef="#br0" timeOffset="21291.1333">10912-802 924 0,'12'-10'340'0,"-12"10"-260"0,42 7-28 15,-22-7 36 1,-1 0-60-16,8 0 16 15,0 6-28-15,4-6 64 16,0 11-48-16,-8-11-312 16,5 7 152-16</inkml:trace>
        </inkml:traceGroup>
        <inkml:traceGroup>
          <inkml:annotationXML>
            <emma:emma xmlns:emma="http://www.w3.org/2003/04/emma" version="1.0">
              <emma:interpretation id="{376D00FD-1D44-4968-B159-4C345322BD72}" emma:medium="tactile" emma:mode="ink">
                <msink:context xmlns:msink="http://schemas.microsoft.com/ink/2010/main" type="inkWord" rotatedBoundingBox="15093,833 15449,806 15473,1139 15118,1165"/>
              </emma:interpretation>
              <emma:one-of disjunction-type="recognition" id="oneOf6"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S</emma:literal>
                </emma:interpretation>
                <emma:interpretation id="interp16" emma:lang="" emma:confidence="0">
                  <emma:literal>O</emma:literal>
                </emma:interpretation>
                <emma:interpretation id="interp17" emma:lang="" emma:confidence="0">
                  <emma:literal>0</emma:literal>
                </emma:interpretation>
                <emma:interpretation id="interp18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1814.2812">12275-850 684 0,'-19'-28'252'15,"19"28"-192"-15,-24-3-20 0,1 6 112 16,4 4-92-16,-28 7 52 15,5 3-64-15,-1 7-16 16,0 4-20-16,16 6-12 16,8 1 4-16,11 6 12 15,24-7-8-15,15 1 32 16,4-1-24-16,15-10 64 16,0-13-44-16,-3-15 28 15,-5 1-36-15,-7-18 28 0,-8 4-32 0,-11-18 4 16,-5 8-16-1,-15-4 0-15,1 0-4 0,-13 3-76 16,1 11 36-16,-5 0-12 16,5 10 24-16,3 0-4 15,12 7 12-15</inkml:trace>
        </inkml:traceGroup>
      </inkml:traceGroup>
    </inkml:traceGroup>
    <inkml:traceGroup>
      <inkml:annotationXML>
        <emma:emma xmlns:emma="http://www.w3.org/2003/04/emma" version="1.0">
          <emma:interpretation id="{4DE0034B-169E-44E7-A2CF-8C7A78987946}" emma:medium="tactile" emma:mode="ink">
            <msink:context xmlns:msink="http://schemas.microsoft.com/ink/2010/main" type="paragraph" rotatedBoundingBox="3500,2990 19454,2540 19500,4165 3546,46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607C64-859B-4C18-A7E3-4E7C1B62C47A}" emma:medium="tactile" emma:mode="ink">
              <msink:context xmlns:msink="http://schemas.microsoft.com/ink/2010/main" type="line" rotatedBoundingBox="3500,2990 19454,2540 19500,4165 3546,4615"/>
            </emma:interpretation>
          </emma:emma>
        </inkml:annotationXML>
        <inkml:traceGroup>
          <inkml:annotationXML>
            <emma:emma xmlns:emma="http://www.w3.org/2003/04/emma" version="1.0">
              <emma:interpretation id="{28256BB9-7146-45F3-BDDD-4283C5E60758}" emma:medium="tactile" emma:mode="ink">
                <msink:context xmlns:msink="http://schemas.microsoft.com/ink/2010/main" type="inkWord" rotatedBoundingBox="3504,3130 5460,3075 5501,4517 3545,4572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4392.5285">905 1724 436 0,'-7'-14'160'0,"7"14"-124"0,-4-7-8 0,-4 0 124 16,8 7-88-16,0 0 72 15,-8-3-80-15,4-4 40 16,4 7-56-16,-7-7 8 15,7 14-32-15,0-7-8 16,0 0-4-16,-8 0 4 16,8 7-4-16,-12-4 8 15,12 4-8-15,0 0 32 16,0 0-20-16,0 0-12 16,12 0-8-16,15-4 48 15,0 4-24-15,12-7 8 16,0 7-16-16,19-14 12 15,-4 7-16-15,15-3 24 16,1-1-20-16,4-3 4 16,-5 7-8-16,-7-3 4 15,-11 6-8-15,-9-3-20 16,-11 0 8-16,0 0-4 16,-15 4 4-16,-1-4 16 15,1 0-4-15,-12 0 8 16,11 3-8-16,-15-3-4 15,0 0 4-15,0 0-4 16,0 0 0-16,0 0 32 0,0 0-16 0,-8 0-4 16,8 7-8-1,-7-4 4-15,3 4-4 16,-8 0-12-16,4 3 4 16,-15 4 12-16,8 0-4 15,-13 14-12-15,5 3 4 16,-8 10-16-16,4 0 12 15,-4 7 20-15,-4 0-4 0,-3 1-12 16,11-5 0-16,-4 5 12 16,3-5-4-16,1-2-12 15,12-8 4-15,-1-7 40 16,5-9-24-16,-1-15 36 16,8 1-32-16,0-22-4 15,4 11-8-15,-3-17 4 16,-1 4-4-16,-4-11 16 15,0 7-12-15,-7-14 24 16,-1 7-20-16,-11-17-48 16,8 10 20-16,-8-14 4 15,7 8 8-15,-7-1-8 16,0 3 8-16,4-2-16 16,4 13 12-16,3 0 4 15,12 14 4-15,4-4-12 16,4 14 8-16,4 0-280 15,11 7 156-15</inkml:trace>
          <inkml:trace contextRef="#ctx0" brushRef="#br0" timeOffset="28269.7971">1962 1493 508 0,'-4'-7'188'0,"4"-6"-148"0,0 2-8 0,0 4 88 16,4 7-72-16,0-13 60 16,8 2-64-16,3-2 24 15,5 6-40-15,3 0 8 16,0 7-20-16,-4 14-44 16,8-4 16-16,-7 10 20 15,-1 1-4-15,-11 3 36 16,3 0-24-16,-18-3 32 15,3 3-32-15,-23-10 12 16,7 3-16-16,-11-3 12 16,8 3-16-16,0-10-12 15,8 0 0-15,11-7-4 16,4 0 0-16,19-4 32 16,4 4-12-16,16-3-4 15,0 6-4-15,-1-3 20 16,1 0-12-16,-4-3 56 0,0 3-36 0,-12-4-16 31,0 8-8-31</inkml:trace>
          <inkml:trace contextRef="#ctx0" brushRef="#br0" timeOffset="36031.3785">894 1442 520 0,'-27'-7'192'0,"19"0"-152"0,-8 3-8 15,5 4-28 1,-1 4-8-16,-15 6 20 0,0 0-8 16,-16 11 24-1,9 3-20-15,-13 11 32 16,8 2-28-16,-11 25 32 0,8 7-32 0,-9 34 40 16,9-6-32-16,15 34 20 15,15-4-24-15,20 17 28 16,11-16-32-16,62-1 100 15,8-17-64-15,58 0-112 16,-3-17 32-16</inkml:trace>
        </inkml:traceGroup>
        <inkml:traceGroup>
          <inkml:annotationXML>
            <emma:emma xmlns:emma="http://www.w3.org/2003/04/emma" version="1.0">
              <emma:interpretation id="{1B8B0DA3-625E-4066-A90B-F27F5B71577F}" emma:medium="tactile" emma:mode="ink">
                <msink:context xmlns:msink="http://schemas.microsoft.com/ink/2010/main" type="inkWord" rotatedBoundingBox="5975,3479 6502,3464 6515,3905 5987,3920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2177.4596">2884 2085 464 0,'0'-3'176'0,"0"3"-140"0,0-4-8 0,-8 1 92 15,8 6-72-15,0-6 76 16,0 3-68-16,0-4 68 16,0 4-72-16,-4-3 8 15,-4 3-36-15,0-4 56 16,8 4-44-16,-7-3 20 16,7 3-36-16,-4-3 8 15,4 3-16-15,-8-4 20 16,16 4-20-16,-4-3-4 15,3 3-4-15,1-4 20 16,12 4-12-16,10-3 12 16,5 3-12-16,12-4 0 15,3 1-4-15,4-1 12 16,4 4-12-16,-3-6-12 16,-17 6 0-16,-3 3 20 15,-4-3-8-15,-12 0 40 0,-3-3-24 16,-8 3 32-16,-4 0-32 15,-8-7-32-15,4 7 4 16,-8 0-308-16,8-7 172 16</inkml:trace>
          <inkml:trace contextRef="#ctx0" brushRef="#br0" timeOffset="32460.0509">3224 1782 456 0,'0'-7'168'0,"0"7"-128"0,0 0-16 0,-8 7 88 16,8 0-68-16,-3 7 60 16,3 3-60-16,-8 14 24 15,-4-7-40-15,4 14 0 16,-3 0-16-16,3 7 28 15,0-8-24-15,-3-6 20 16,3 0-20-16,-4 0 8 16,12-10-12-16,0 3 36 15,0-14-24-15,0 4 40 16,0 0-36-16,8-7-444 16,0-4 224-16</inkml:trace>
        </inkml:traceGroup>
        <inkml:traceGroup>
          <inkml:annotationXML>
            <emma:emma xmlns:emma="http://www.w3.org/2003/04/emma" version="1.0">
              <emma:interpretation id="{D1C6F330-6117-4331-90A4-0AB2A2CFB634}" emma:medium="tactile" emma:mode="ink">
                <msink:context xmlns:msink="http://schemas.microsoft.com/ink/2010/main" type="inkWord" rotatedBoundingBox="7139,2888 8156,2859 8201,4483 7185,4512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4230.5122">4029 2071 548 0,'-11'-3'204'0,"11"3"-156"0,4-4-16 0,-4 1 124 15,0 3-92-15,0-3 116 16,7 3-104-16,1-4 24 16,4 4-60-16,-5-3 40 15,13-1-48-15,19-10 36 16,7 8-36-16,28-8 24 15,3 3-28-15,20-2 8 16,-16 6-20-16,4-7 44 16,-7 4-32-16,3-1 4 15,-11 5-20-15,-8-1 36 16,-8 7-24-16,-16-4-296 16,-7 4 148-16,-15 0-464 15,-4 7 332-15</inkml:trace>
          <inkml:trace contextRef="#ctx0" brushRef="#br0" timeOffset="33509.7079">4223 1576 320 0,'4'0'120'0,"-4"0"-96"0,0-14-4 0,0 11 52 16,8 3-44-16,-8-7 60 16,0 0-52-16,0-4 56 15,7 8-56-15,-7-7 44 16,0 6-44-16,-7-6 8 16,7 7-28-16,0-4 8 15,0 7-12-15,-8-4 12 16,8 4-16-16,-12 4-12 15,4 3 0-15,-3 3 40 16,3 7-24-16,-4 4 24 16,5 3-20-16,-5 0 8 15,4 7-12-15,1 3 0 16,3-3-4-16,4 0 36 16,4-7-20-16,3-7 32 15,5-3-32-15,11-7 56 0,-3-7-44 16,-1-7 0-16,4-7-20 0,4-3-12 15,-7-3 0-15,-9-4-4 16,5 6 0-16,-12-6 0 16,3 7 0-16,-7 0-12 15,8 7 8-15,-8 6-68 16,0 8 40-16,0 6-40 16,0 7 40-16,8 11 12 15,3-1 8-15,9 1 48 16,15-1-24-16,-8-6 8 15,4-4-12-15,4-10 28 16,-5 0-20-16,-2-11 12 16,-9 4-16-16,0-10 0 15,5 0-4-15,-13-11 28 16,1 7-20-16,-8-10 4 16,-1 7-12-16,-3-4 12 15,4 4-12-15,-4-4-12 16,4 8 0-16,0-4-76 15,4 3 44-15</inkml:trace>
          <inkml:trace contextRef="#ctx0" brushRef="#br0" timeOffset="33794.792">4742 1221 624 0,'0'-24'228'0,"0"24"-176"0,19-17-16 0,-4 10 104 16,-3 7-84-16,4 0 48 16,3 7-60-1,-7 7-24-15,7 3-12 0,-11 7 8 16,-1 4-8-16,-14-4 24 16,7 7-20-16,-8-11 12 15,8-2-12-15,-4 2-8 16,4-9 0-16,4 2 56 15,15-6-32-15,5-3 32 16,10-1-32-16,9-3-380 16,0 0 192-16</inkml:trace>
          <inkml:trace contextRef="#ctx0" brushRef="#br0" timeOffset="34590.9435">4656 2340 444 0,'-11'-14'164'0,"11"14"-124"0,-16-10-16 0,1 3 148 31,7 3-100-31,-19-3 8 0,4 7-52 0,-20 0 20 16,5 7-32-16,-17 7 48 16,5 7-36-16,0 10 48 15,11 7-44-15,0 3 28 16,12 4-32-16,8-4 8 15,7-3-20-15,12-7 36 16,8-7-28-16,15-7 40 16,4 0-36-16,20-10 56 15,-1-7-48-15,5 0-156 16,7 0 60-16,-4-14-468 16,-8 7 288-16</inkml:trace>
          <inkml:trace contextRef="#ctx0" brushRef="#br0" timeOffset="34847.3007">4668 2612 520 0,'-12'6'192'0,"12"-6"-152"0,-11 31-8 15,3-17 104 1,4 0-80-16,-3 3 32 16,7 4-52-16,0-1-4 15,7 4-20-15,1-6 28 16,7-5-24-16,5-6 40 15,-1-3-32-15,1-11 12 0,3 3-20 0,-4-6 8 16,-3 3-12-16,-13-7 36 16,1 8-24-16,-15-8-40 15,3 4 8-15,-7-4-44 16,3 7 32-16,0 0-224 16,5 4 136-16</inkml:trace>
          <inkml:trace contextRef="#ctx0" brushRef="#br0" timeOffset="35239.7262">4835 2230 540 0,'-12'-7'200'0,"12"7"-156"0,-4-4-12 15,4 1 52 1,8 3-52-16,3-7 32 0,5 7-36 15,3 0 52 1,1 3-44-16,-1-3-16 0,4 7-12 0,-7 0 8 16,-5 10-8-16,-11-3 40 15,0 0-24-15,-11 0 12 16,-1 3-20-16,0-3-24 16,5-1 0-16,11-6 48 15,11-3-20-15</inkml:trace>
        </inkml:traceGroup>
        <inkml:traceGroup>
          <inkml:annotationXML>
            <emma:emma xmlns:emma="http://www.w3.org/2003/04/emma" version="1.0">
              <emma:interpretation id="{368444BD-608F-45A8-905F-4920B91265F2}" emma:medium="tactile" emma:mode="ink">
                <msink:context xmlns:msink="http://schemas.microsoft.com/ink/2010/main" type="inkWord" rotatedBoundingBox="8635,2939 8924,2931 8965,4392 8677,4401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6631.9991">5508 1290 560 0,'16'-27'208'0,"-16"27"-164"0,23-14-8 0,-12 10 56 15,5 8-56-15,7 13-4 16,0 7-20-16,8 24 0 15,4 4-8-15,0 41 24 16,-4 0-16-16,-8 34 4 16,-3-6-8-16,-17 23 72 15,-6-13-44-15,-13 6 12 16,-3-20-28-16,-24-17 4 16,8-17-12-16,-7-18 64 15,7-17-44-15,0-17-56 16,12-7 12-16,11-20-476 15,8-4 268-15</inkml:trace>
        </inkml:traceGroup>
        <inkml:traceGroup>
          <inkml:annotationXML>
            <emma:emma xmlns:emma="http://www.w3.org/2003/04/emma" version="1.0">
              <emma:interpretation id="{A3A59ECD-0C25-4334-9709-9B107140574A}" emma:medium="tactile" emma:mode="ink">
                <msink:context xmlns:msink="http://schemas.microsoft.com/ink/2010/main" type="inkWord" rotatedBoundingBox="9551,2870 10278,2849 10306,3860 9579,3881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7128.8011">7138 1531 676 0,'4'-24'248'0,"-4"24"-192"0,-4-3-16 0,0-1-4 16,0 8-28-16,-11-4-4 15,3 3 0-15,-15-3-4 16,4 0 0-16,-24 0 52 16,9 0-28-16,-24 0-36 15,11 0 4-15,-15 0-16 16,20 3 12-16,0-3 16 15,7 7 0-15,4 4 16 16,16-5-12-16,-8 8-28 16,11 3 8-16,1 4-20 15,-1 10 16-15,5 21 16 16,-1 3 4-16,0 14 24 16,5 3-16-16,-9-10 4 15,8-7-8-15,-3-7 4 16,7-10-8-16,-8-11-4 15,8-3 4-15,4-6 40 16,0 2-24-16,8-13 0 16,4 0-12-16,-1-3 20 15,13 2-16-15,-1-9 12 16,12 3-12-16,-4 0 44 0,11 0-28 16,-3 0-24-16,-8 3-4 0,4-6-132 15,-4 3 72-15,-8 0-356 16,0-7 232-16</inkml:trace>
          <inkml:trace contextRef="#ctx0" brushRef="#br0" timeOffset="37327.3122">6457 1992 832 0,'-16'-3'308'0,"16"3"-240"0,4-4-20 0,4 1 20 15,3-1-48-15,16-9 24 16,8 6-24-16,16-7 36 16,3 11-32-16,12-15-92 15,-12 11 36-15,4-6-596 16,-12-5 344-16</inkml:trace>
          <inkml:trace contextRef="#ctx0" brushRef="#br0" timeOffset="37615.2931">6546 1232 728 0,'-12'-11'268'0,"12"11"-208"0,4 4-16 0,0-4 88 16,0 0-80-16,3-4 104 16,9 1-92-16,15-7 32 15,8-1-56-15,11-2 4 16,0 6-28-16,4 0-16 16,4 3-4-16,-3 1-596 15,3 3 328-15</inkml:trace>
        </inkml:traceGroup>
        <inkml:traceGroup>
          <inkml:annotationXML>
            <emma:emma xmlns:emma="http://www.w3.org/2003/04/emma" version="1.0">
              <emma:interpretation id="{7B1EAB66-F1BB-47CF-A54A-EBC8BE3B6ACD}" emma:medium="tactile" emma:mode="ink">
                <msink:context xmlns:msink="http://schemas.microsoft.com/ink/2010/main" type="inkWord" rotatedBoundingBox="10901,3250 11541,3232 11547,3426 10907,3444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8118.4401">7808 1720 748 0,'-47'7'276'0,"47"-7"-216"0,0 11-16 0,12-8 48 15,7 0-60-15,28-3 40 16,7 4-40-16,19-8 8 16,-3 1-24-16,19-11 44 15,-4 11-32-15,16-14-224 16,-12 6 104-16</inkml:trace>
          <inkml:trace contextRef="#ctx0" brushRef="#br0" timeOffset="37909.7178">7862 1572 704 0,'-4'-7'264'0,"4"7"-208"0,12-3-12 15,-5 0 132-15,1 3-104 0,11-4 32 16,5 4-60-16,7-3-8 15,3 6-24-15,5-3 36 16,4 4-24-16</inkml:trace>
        </inkml:traceGroup>
        <inkml:traceGroup>
          <inkml:annotationXML>
            <emma:emma xmlns:emma="http://www.w3.org/2003/04/emma" version="1.0">
              <emma:interpretation id="{FF6C33C8-92DC-40E3-A3C9-EC5DC637AE4F}" emma:medium="tactile" emma:mode="ink">
                <msink:context xmlns:msink="http://schemas.microsoft.com/ink/2010/main" type="inkWord" rotatedBoundingBox="12242,3227 12570,3217 12579,3533 12251,3542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8447.9615">9325 1538 560 0,'0'-4'208'0,"0"4"-164"0,-8-3-8 0,8 0 112 16,-4 6-88-16,-15-3 52 15,4 7-64-15,-24-4 28 16,12 11-44-16,-12 14 8 16,12-4-24-16,0 20-16 15,8-2-4-15,26-1 84 16,13 0-48-16,11-13 36 16,15-1-40-16,1-16 44 15,7-8-40-15,-8-17 12 16,-7-6-28-16,-20-11 36 15,1 7-28-15,-20-11-12 16,-8 11-8-16,-19-7-48 16,4 11 24-16,-5 2-4 15,1 5 16-15,16-1-132 16,3 14 72-16</inkml:trace>
        </inkml:traceGroup>
        <inkml:traceGroup>
          <inkml:annotationXML>
            <emma:emma xmlns:emma="http://www.w3.org/2003/04/emma" version="1.0">
              <emma:interpretation id="{84DC4B67-A714-4C9C-9D8E-D329DD3FE5E7}" emma:medium="tactile" emma:mode="ink">
                <msink:context xmlns:msink="http://schemas.microsoft.com/ink/2010/main" type="inkWord" rotatedBoundingBox="13033,3829 13189,3825 13195,4038 13040,4043"/>
              </emma:interpretation>
            </emma:emma>
          </inkml:annotationXML>
          <inkml:trace contextRef="#ctx0" brushRef="#br0" timeOffset="39173.4034">10022 2133 748 0,'4'7'276'0,"11"3"-216"0,-11 15-16 0,-4-12 4 15,-4 8-36-15,-19 13 92 16,0 1-56-16,-28 3-232 16,1-4 96-16</inkml:trace>
        </inkml:traceGroup>
        <inkml:traceGroup>
          <inkml:annotationXML>
            <emma:emma xmlns:emma="http://www.w3.org/2003/04/emma" version="1.0">
              <emma:interpretation id="{6DDAD311-82B7-4834-807F-011CF775BEE5}" emma:medium="tactile" emma:mode="ink">
                <msink:context xmlns:msink="http://schemas.microsoft.com/ink/2010/main" type="inkWord" rotatedBoundingBox="14922,2742 18121,2652 18151,3712 14952,380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2052.8742">13506 1627 404 0,'0'-6'148'0,"0"6"-112"0,11 0-12 0,-11 0 84 15,0 0-64-15,8 0 88 16,-8 3-76-16,0 0 52 16,0 4-64-16,0 7 48 15,0 7-52-15,-11 10 40 16,3 3-44-16,-4 11 16 16,5-7-32-16,-5-7 8 15,4-7-16-15,0-7 20 16,8 4-20-16,0-21 48 15,8 0-32-15,0-21-24 16,7 4-4-16,1-28 0 16,3 11 0-16,1-15-160 0,-5 12 88 0,1-5-16 31,3 15 56-31,-7-1 20 0,3 11 8 16,-7 3-24-16,-1 11 16 0,-3 3 68 15,0 7-32-15,-8 10 88 16,4 7-60-16,-4 10 44 15,4 4-56-15,0 4-28 16,8-1-12-16,0-7 8 16,0-3-4-16,-1-7 24 15,5-3-16-15,0-11 24 16,-1-3-24-16,5-10 32 16,-5 3-28-16,-3-18-100 15,4 5 40-15,-1-18-88 16,5 3 76-16,-5-10 28 15,5 4 20-15,3 0-20 16,-3 6 16-16,3 4-12 16,1 7 12-16,-1 3 24 15,4 11-4-15,-4 3 68 16,5 6-44-16,-9 12 16 16,5 2-32-16,-5 8 36 15,0 3-28-15,-7 3 4 16,4 1-16-16,-8-4 36 15,3-4-24-15,-7-6-12 16,8-1-8-16,-4-6-104 16,0-4 56-16,0-6-484 15,4-1 292-15</inkml:trace>
          <inkml:trace contextRef="#ctx0" brushRef="#br0" timeOffset="40445.6296">11795 1366 476 0,'-4'-28'176'0,"8"21"-136"0,7-17-12 0,-3 11 128 16,0 9-92-16,4-20 52 15,7 10-68-15,8 4 64 16,0 10-64-16,4 21-36 16,0 6-8-16,-12 25-12 15,1 6 0-15,-20 32 44 16,-4-1-24-16,-19 14 16 15,-1-10-16-15,-10-7 64 16,6-17-44-16,-6-10 76 16,14-15-60-16,1-9-8 15,7-11-24-15,8-14-100 16,12-3 48-16</inkml:trace>
          <inkml:trace contextRef="#ctx0" brushRef="#br0" timeOffset="41332.1971">11973 1744 852 0,'-35'-31'316'0,"35"31"-248"0,-8-6-16 16,12 2 192-1,4 4-144-15,23-7 64 16,4 7-96-16,31 7 4 16,-1 3-40-16,21-10-12 15,-1 4-12-15,19-8 4 16,-7 4-8-16,-4-6 16 15,-20 2-12-15,-3-6 32 16,-20 6-24-16,-11-13-12 0,-12 10-8 0,-3-10 40 16,-13 3-24-16,-7-6 0 15,-4 2-8-15,-8-2-4 16,4 6 0-16,-11 0-28 16,-4 7 16-16,-5 4-12 15,5 3 12-15,-20 7 16 16,8 7 0-16,-7 17-20 15,10 3 8-15,-6 14 4 16,14 4 4-16,13-1 24 16,7-6-12-16,15 0-32 15,12-14 12-15,8-7 28 16,8-3-12-16,-1-11-168 16,5-3 88-16,7-18-212 15,0 5 160-15,12-39-264 16,0 0 216-16,3-17-232 15,1 7 228-15,-12-7 12 16,-8 14 100-16,-7 3 384 16,-16 4-172-16,-8 0 176 15,1 6-188-15,-16 1 128 16,-1 6-152-16,-6 1 84 16,3 6-112-16,-12 11-28 15,4 10-36-15,-15 17-16 16,8 11 0-16,-24 13 12 15,12 0-8-15,-8 24-4 16,12 4 0-16,-4 7 40 0,7-7-24 0,1-4 0 16,11-10-12-1,-4-10-16-15,9-11 4 0,-1-9-332 16,8-5 184-16</inkml:trace>
          <inkml:trace contextRef="#ctx0" brushRef="#br0" timeOffset="40687.8481">12635 1094 768 0,'0'-62'284'0,"0"62"-220"0,11-7-20 0,-11 11 48 15,4 6-60-15,-8 21 32 16,1 10-36-16,-9 28-8 16,0 3-12-16,-15 25 4 15,0-4-8-15,0 17 32 16,0-11-20-16,-4-2-24 15,8-11 4 1,-4-17 52-16,3-4-24 0,-3-20-116 16,4-7 48-16,0-14-452 15,7-4 276-15</inkml:trace>
          <inkml:trace contextRef="#ctx0" brushRef="#br0" timeOffset="42832.474">14319 1053 320 0,'-4'-17'120'0,"4"17"-96"0,4-7-4 0,-4 3 104 16,4 4-72-16,0 0 8 15,3 7-40-15,-7 17 84 16,4 7-56-16,-8 28 56 16,4 3-60-16,-7 13 32 15,3-6-44-15,-12 10 0 16,5-13-20-16,-5 6-16 16,8-10 0-16,-3-11 48 15,7-2-24-15,-4-15 24 16,8-10-24-16,4-17 28 15,4-4-32-15,3-23 4 16,9-8-12-16,7-6-16 16,0-1 4-16,4-13 4 15,4 14 0-15,3-4-12 16,-3 7 8-16,-4 0-16 16,0 17 12-16,-4 7-32 15,-3 7 24-15,-9 11 68 16,-3 6-28-16,-8 14 56 15,-1 0-48-15,-6 7 4 16,3 10-24-16,-4-3-8 16,0-7 0-16,-4 3 20 0,4-7-12 15,-4-10 4-15,8-3-8 0,-3-11-252 16,6 1 132 0</inkml:trace>
          <inkml:trace contextRef="#ctx0" brushRef="#br0" timeOffset="43087.9597">14954 1538 416 0,'0'-21'152'0,"0"21"-116"0,0-7-12 0,-4 4 164 32,-4 3-108-32,-4 0 100 0,-3 7-104 0,-4 7-32 15,-1 3-28-15,-7 10 20 16,12 1-20-16,3 6-4 15,8 1-8-15,8-4 20 16,0-4-12-16,11-16 40 16,5 6-28-16,11-17 20 15,-4-4-24-15,4-9 28 16,-8-1-32-16,-11-7-32 16,-1 7 8-16</inkml:trace>
        </inkml:traceGroup>
        <inkml:traceGroup>
          <inkml:annotationXML>
            <emma:emma xmlns:emma="http://www.w3.org/2003/04/emma" version="1.0">
              <emma:interpretation id="{7A913E39-E6D6-4641-9482-FBABE4298108}" emma:medium="tactile" emma:mode="ink">
                <msink:context xmlns:msink="http://schemas.microsoft.com/ink/2010/main" type="inkWord" rotatedBoundingBox="18436,2819 19461,2790 19477,3357 18451,3386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3388.266">15399 1156 560 0,'-12'-21'208'0,"12"21"-164"0,-4 0-8 0,1 4 68 15,3 6-64-15,-4 14 44 16,4 4-48-16,-4 16 60 16,0 5-56-16,-4 2 20 15,8-3-40-15,-8 1 28 16,8-8-32-16,-11 0 4 16,11-6-12-16,-8-1 28 15,4-3-20-15,-4-10-208 16,1 3 104-16,-1-14-548 15,8 4 352-15</inkml:trace>
          <inkml:trace contextRef="#ctx0" brushRef="#br0" timeOffset="44011.607">15670 1404 540 0,'0'-7'200'0,"0"7"-156"0,8-7-12 15,-8 4 160 1,7 6-112-16,5-6 116 16,0 3-112-16,15-7 52 15,0 3-76-15,4-3-24 16,4 7-24-16,-1-7 8 16,-3 4-12-16,-4-4 32 0,-3 4-24 0,-5-1-40 15,-3 8 12-15,-9-4-316 16,-3 0 180-16</inkml:trace>
          <inkml:trace contextRef="#ctx0" brushRef="#br0" timeOffset="43676.5939">15829 1122 444 0,'7'-11'164'0,"-7"11"-124"0,-7 17-16 0,-1 1 112 16,8 6-80-16,-20 17 48 31,13 4-60-31,-17 10 48 0,9-4-56 0,-8 5 0 15,15-8-20-15,-7-4 8 16,15-2-16-16,0-8-380 16,0-6 200-16</inkml:trace>
          <inkml:trace contextRef="#ctx0" brushRef="#br0" timeOffset="44471.5196">16072 1565 612 0,'12'-3'228'0,"-12"3"-180"0,58 0-12 0,-15 0 72 16,3 0-68-16</inkml:trace>
          <inkml:trace contextRef="#ctx0" brushRef="#br0" timeOffset="44364.4092">16150 1369 312 0,'4'-7'112'0,"-4"7"-84"0,31-10-12 0,-12 3 152 16,0 7-96-16,5-3 68 15,3 6-80-15,-8 1 0 16,0 6-36-16,-11 4 12 16,-4 3-20-16,-19 4 44 15,3-1-32-15,-15 1 40 16,0 0-40-16,-8-4 40 15,4 3-40-15,0-2-4 16,16-1-16-16,-5-3 20 16,9 3-16-16,7-3-20 15,11-1 0-15,9-6 48 16,7 4-20-16,8-5 8 16,4 1-16-16,0 0-192 15,0 0 96-15,-8-7-396 0,-4 3 268 0</inkml:trace>
        </inkml:traceGroup>
      </inkml:traceGroup>
    </inkml:traceGroup>
    <inkml:traceGroup>
      <inkml:annotationXML>
        <emma:emma xmlns:emma="http://www.w3.org/2003/04/emma" version="1.0">
          <emma:interpretation id="{9054065E-DAA6-428C-A6D9-715AE772CD01}" emma:medium="tactile" emma:mode="ink">
            <msink:context xmlns:msink="http://schemas.microsoft.com/ink/2010/main" type="paragraph" rotatedBoundingBox="16414,3935 22592,3774 22617,4760 16439,492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CF7526E-882D-491B-A838-32921917061D}" emma:medium="tactile" emma:mode="ink">
              <msink:context xmlns:msink="http://schemas.microsoft.com/ink/2010/main" type="line" rotatedBoundingBox="16414,3935 22592,3774 22617,4760 16439,4921"/>
            </emma:interpretation>
          </emma:emma>
        </inkml:annotationXML>
        <inkml:traceGroup>
          <inkml:annotationXML>
            <emma:emma xmlns:emma="http://www.w3.org/2003/04/emma" version="1.0">
              <emma:interpretation id="{808FE0AA-4963-406C-B4E1-54135220C314}" emma:medium="tactile" emma:mode="ink">
                <msink:context xmlns:msink="http://schemas.microsoft.com/ink/2010/main" type="inkWord" rotatedBoundingBox="16417,4055 18455,4002 18465,4401 16427,4454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6346.0342">13277 2587 364 0,'4'-34'132'0,"0"17"-100"0,0 0-12 16,-4 6 88-1,4 8-64-15,-4-7 44 16,4 6-52-16,-4 4-12 16,4 7-12-16,-4 7 88 15,4 6-56-15,-1 4 0 16,1 4-28-16,0 0 40 15,4-4-28-15,0-4 12 0,-1 1-24 0,5-7 28 16,4-1-28-16,-1-6 12 16,0-3-16-16,5-8 0 15,-1 1-4-15,1-11-8 16,3 4 4-16,-4-14 12 16,4 3-8-16,-7-6-12 15,-1 9 0-15,-3-6-24 16,0 10 16-16,-9 14-32 15,5 7 28-15,-4 7 4 16,4 10 12-16,3 0 32 16,1-3-16-16,7 3 12 15,1 0-16-15,3-10 0 16,8 3-4-16,-4-13 4 16,4 6-8-1,-4-7 40-15,-4 1-20 0,-3-11 20 31,-1 3-24-31,-3-9-28 16,-1 2 4-16,0-9-60 0,1 2 32 0,3-9-132 16,1 6 88-16,7-3-156 15,0 14 128-15,4-14-64 16,0 10 100-16,0-10 36 16,0 10 24-16,-4-3 16 15,-4 7-4-15,-7-1 120 16,3 1-68-16,-4 0 92 0,-3 3-84 15,-12-4 40-15,0 5-64 16,-8-5 16-16,-3 4-36 0,-5 1 8 16,5 6-16-16,-5 6-8 15,4 5 0-15,-7 9 28 16,7 1-16-16,1 3-4 16,3 7-8-16,4-7 4 15,4-3-4-15,4 3-4 16,0-10 4-16,4-4 20 15,3 4-12-15,5-11-100 16,-5 4 44-16,-3-10-132 16,4 3 100-16,-12-7-8 15,8 0 52-15,-8-10 8 16,0 3 16-16,11 0 16 16,-11-3-4-16,8 3 40 15,11 7-20-15,1-6 32 16,7 9-32-16,0-10-12 15,12 14-8-15,-1-10-4 16,-3 7 0-16,-4-8-12 16,-4 11 8-16,-7-14 108 15,-5 11-56-15,-3-4 0 16,-1 4-32-16,-11-8-4 16,16 4-4-16,-16 7-16 15,0 0 4-15,7 7-4 16,-3 4 0-16,-4 13 32 15,8 3-12-15,0 4 40 16,-4 0-28-16,3-7 12 0,5 4-20 16,-4-4-8-16,0-3-4 15,-1-4 12-15,5-3-8 0,-4-4 32 16,3 4-24-16,-3-14 4 16,4 3-12-16,-9-6-164 15,9 3 84-15,-4-18-24 16,3 8 56-16,-3-14 20 15,4 0 8-15,-4-7-8 16,3 0 12-16,1 0 20 16,3 4-4-16,-3-1 40 15,3 7-24-15,-3 4 56 16,3 7-44-16,1-1-8 16,-1 8-16-16,-7 3-36 15,8 3 12-15,-1 1 24 16,1 6-8-16,3-3 8 15,4 0-4-15,12-4 12 16,0 4-12-16,7-10-4 16,1 3 0-16,-4-10-4 15,-4-1 0-15,-4-9-36 16,-4 6 20-16,-12-10 4 16,1 7 12-16,-16-4-28 15,0 4 16-15,-12-1 4 16,-4 12 8-16,-14 2 44 15,2 4-24-15,-6 10 148 0,6 4-92 16,1 14 48 0,12 6-76-16,11 7 36 0,8 1-48 0,15-4 8 15,8-1-28-15,12-6 36 16,4-3-28-16,3-11-268 16,1-3 132-16</inkml:trace>
        </inkml:traceGroup>
        <inkml:traceGroup>
          <inkml:annotationXML>
            <emma:emma xmlns:emma="http://www.w3.org/2003/04/emma" version="1.0">
              <emma:interpretation id="{35D75078-1908-4886-A6BA-A35622366E83}" emma:medium="tactile" emma:mode="ink">
                <msink:context xmlns:msink="http://schemas.microsoft.com/ink/2010/main" type="inkWord" rotatedBoundingBox="19381,4151 19986,4135 19993,4384 19388,4400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6856.2931">16247 2574 592 0,'-8'0'220'0,"8"0"-172"0,27 7-12 16,-8-4 48-1,5 4-52-15,10-4 24 16,1 1-36-16,12-8 8 15,-5 4-16-15,5-7 0 0,-5 1-4 0,-7-12 4 16,-8 11-8-16,-15-6 16 16,-4 2-12-16,-20-6 16 15,4 7-16-15,-19-7-4 16,4 3 0-16,-12 4 64 31,0 3-36-31,-7 3 84 0,7 8-64 0,4 6 0 16,8 7-32-16,11 11 32 15,8-1-28-15,12 4 20 16,11 0-24-16,8-3 52 16,8-4-40-16,8-7 4 15,-1-3-24-15,16-11-120 16,-3 1 56-16,3-4-340 16,-4 3 216-16,-4-6-264 15,-3-1 252-15</inkml:trace>
        </inkml:traceGroup>
        <inkml:traceGroup>
          <inkml:annotationXML>
            <emma:emma xmlns:emma="http://www.w3.org/2003/04/emma" version="1.0">
              <emma:interpretation id="{D1C3B331-47D7-41AB-946C-5F812726E748}" emma:medium="tactile" emma:mode="ink">
                <msink:context xmlns:msink="http://schemas.microsoft.com/ink/2010/main" type="inkWord" rotatedBoundingBox="20015,3841 22592,3774 22617,4760 20041,4827"/>
              </emma:interpretation>
              <emma:one-of disjunction-type="recognition" id="oneOf18">
                <emma:interpretation id="interp30" emma:lang="" emma:confidence="0">
                  <emma:literal>another</emma:literal>
                </emma:interpretation>
                <emma:interpretation id="interp31" emma:lang="" emma:confidence="0">
                  <emma:literal>further</emma:literal>
                </emma:interpretation>
                <emma:interpretation id="interp32" emma:lang="" emma:confidence="0">
                  <emma:literal>quieter</emma:literal>
                </emma:interpretation>
                <emma:interpretation id="interp33" emma:lang="" emma:confidence="0">
                  <emma:literal>quitter</emma:literal>
                </emma:interpretation>
                <emma:interpretation id="interp34" emma:lang="" emma:confidence="0">
                  <emma:literal>fretter</emma:literal>
                </emma:interpretation>
              </emma:one-of>
            </emma:emma>
          </inkml:annotationXML>
          <inkml:trace contextRef="#ctx0" brushRef="#br0" timeOffset="49079.3132">17079 2505 548 0,'0'-10'204'0,"0"10"-156"0,12-18-16 15,-12 5 192 1,7 6-128-16,-14-7 44 15,7 4-88-15,-12-4-20 16,4 4-20-16,-11 6-12 0,3 4 4 16,-11 10 20-1,8 1-12-15,-4 9-20 0,11-2 0 0,4 6 20 16,12 3-4-16,8-10 16 16,3 4-16-16,5-11 16 15,3 4-16-15,-4-4-136 16,4 1 72-16,-11-8-96 15,7 4 88-15,-15 0 24 16,4 3 24-16,-27 4 8 16,7 3 0-16,-11 11 0 15,-8-1 0-15,-4 28 16 16,4 0-4-16,4 7 16 16,4-3-12-16,11-8 16 15,12-6-16-15,12-10 32 16,3-4-24-16,12-14 20 15,4-7-20-15,4-10-8 16,-4 0-4-16,-4-10 20 16,8-1-12-16,-16-13-4 15,5 0-4-15,-17-14 12 16,9 4-8-16,-16-14-12 16,8 10 0-16,-5-3 12 15,9 10-4-15,-8-4-72 16,8 8 36-16,-1-8-68 15,5 11 60-15,-9-7 8 16,5 11 20-16,-4-8 20 16,3 8-4-16,-3-5-4 0,4 1 4 15,-5 0-16-15,5 0 8 0,0-7-4 16,-1 11 0-16,5-5 8 16,-1 12 0-16,1-1-28 15,-1 14 16-15,1 7 32 16,-1 7-12-16,-3 3 96 15,-1 7-56-15,-3 0 40 16,4 4-52-16,-4-11-20 16,-1 3-8-16,1 1 16 15,4-11-12-15,-1-3 32 16,1 7-28-16,-4-14 12 16,3 0-16-16,1-14-76 15,-1 4 32-15,1-18-56 16,0 11 48-16,-1-7 12 15,1-3 16-15,-1-1 4 16,1 18 0-16,4 3 24 16,-9 7-8-16,5 10 48 15,0 4-28-15,3 3 4 16,-3 4-20-16,7-4 20 16,0-3-20-16,12-7 24 15,0 3-24-15,0-10 4 16,0 3-8-16,0-3-192 15,-4 0 100-15,12-7 16 16,-16 4 44-16,12-11 4 16,-4 4 8-16,-4-11 16 15,0 4 0-15,-11-7 16 0,7 7-12 16,-15-4 148-16,3 11-88 0,-15-4 96 16,4 7-96-16,-7 0 4 15,-1 4-48-15,0-1-20 16,-7 8-8-16,-1-1 40 15,9 8-24-15,-13-1-28 16,-3 4 8-16,15-4 8 16,-7 4 4-16,15 0-12 15,0-1 4-15,7 5-24 16,9 2 16-16,7 1 4 16,-3-1 8-16,-5 1 16 15,8-4-8-15,-3-3-12 16,-1-4 0-1,-4-3 40-15,5 0-24 0,-5-3-64 16,1-1 28-16,-5-6-160 16,9 3 104-16,-16-4-132 15,3 4 120-15,5-14-44 16,-4 4 84-16,3-17 8 16,1 2 28-16,3-23 4 15,9 0 4-15,7-17 32 16,0 10-12-16,0 0 172 15,-1 13-100-15,-10 4 156 16,-1 4-136-16,-15 10 44 16,0 7-84-16,-16 0 40 15,5 13-60-15,-13 1 4 0,1 10-28 16,-8 13-12-16,7 8-4 0,-7 27 40 16,8 3-24-16,0 8-448 15,11-8 232-15,0-10-172 16,0-6 216-16,8-15-28 15,0-6 104-15,-3-18 64 16,6-3 8-16,-6-13 168 16,-1-1-92-16,-8-14 140 15,12 1-124-15,0-11 116 16,0 3-116-16,4-2 60 16,4 6-84-16,15 0 8 15,4 7-40-15,27 3-20 16,4 7-8-16,16-3-4 15,-1 10 0-15,1-3 8 16,-4 3-4-16,-12-10 84 16,-8 10-44-16,-7-7 112 15,-9 7-88-15,-7-3 20 16,-11 3-52-16,-8-3-4 16,-4 6-20-16,-8-3-8 15,0 4 0-15,-4-1-4 16,0 8 0-16,1-1-320 15,-1 8 176-15,0 2-356 16,8 1 284-16,-8 0 0 16,16 3 128-16,-16 7 32 15,8-3 36-15,-3 3 20 0,3 0 4 16,-8 4 164-16,8 2-92 16,-12 1 96-16,1-3-104 15,7 0 4-15,0-1-48 0,-4-3-20 16,8-3-8-16,4-4 40 15,4-3-24-15,3-7 0 16,5 3-8-16,3-10 20 16,0 3-12-16,5-9-20 15,3 2 0-15,-8-6 12 16,8 3 0-16,-7-7 16 16,-5 7-12-16,-11-7 60 15,-4 8-40-15,-8-1 76 16,0 3-56-16,-3 4-16 15,3 7-20-15,0 3 0 16,8 8-8-16,4-1 8 16,4 4-8-16,7-4 16 15,-3 0-12-15,7-7 16 16,1 1-16-16,-5-8 32 16,1 4-24-16,-1-11 32 15,-3 1-32-15,-4-7-24 16,3 3 4-16,-11-7 8 15,0 7 0-15,8-10-4 16,0 7 4-16,-4-4-32 16,11 7 16-16,-3 4-12 15,-5 6 12-15,5 0-20 16,7 8 20-16,-11 3-12 0,0 3 12 16,4-4 24-16,3 1-4 0,-11-3 76 15,11 2-48 1,-3-6 24-16,-4 0-40 0,3-7 0 15,-3 4-12-15,0-4 12 16,-4 0-12-16,-4 0-4 16,0 0 0-16,-4 0-84 15,4 3 44-15,-8 0-824 16,0 4 476-16</inkml:trace>
        </inkml:traceGroup>
      </inkml:traceGroup>
    </inkml:traceGroup>
    <inkml:traceGroup>
      <inkml:annotationXML>
        <emma:emma xmlns:emma="http://www.w3.org/2003/04/emma" version="1.0">
          <emma:interpretation id="{22E54D72-9948-4947-B860-0E21638DC242}" emma:medium="tactile" emma:mode="ink">
            <msink:context xmlns:msink="http://schemas.microsoft.com/ink/2010/main" type="paragraph" rotatedBoundingBox="3898,7833 5228,7500 5391,8154 4062,8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614FAF-278E-4779-908A-431716FB1550}" emma:medium="tactile" emma:mode="ink">
              <msink:context xmlns:msink="http://schemas.microsoft.com/ink/2010/main" type="line" rotatedBoundingBox="3898,7833 5228,7500 5391,8154 4062,8487">
                <msink:destinationLink direction="with" ref="{A03A3CDA-0730-4B4B-80EE-4AD067AD867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F900FA4-4818-4B2E-A484-38AEF765AADC}" emma:medium="tactile" emma:mode="ink">
                <msink:context xmlns:msink="http://schemas.microsoft.com/ink/2010/main" type="inkWord" rotatedBoundingBox="3898,7833 5228,7500 5391,8154 4062,8487"/>
              </emma:interpretation>
              <emma:one-of disjunction-type="recognition" id="oneOf19">
                <emma:interpretation id="interp35" emma:lang="" emma:confidence="0">
                  <emma:literal>2</emma:literal>
                </emma:interpretation>
                <emma:interpretation id="interp36" emma:lang="" emma:confidence="1">
                  <emma:literal>2 Z</emma:literal>
                </emma:interpretation>
                <emma:interpretation id="interp37" emma:lang="" emma:confidence="0">
                  <emma:literal>Z</emma:literal>
                </emma:interpretation>
                <emma:interpretation id="interp38" emma:lang="" emma:confidence="0">
                  <emma:literal>•</emma:literal>
                </emma:interpretation>
                <emma:interpretation id="interp3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7214.2792">1126 6472 736 0,'0'-17'272'0,"0"7"-208"0,4-7-20 0,-4 6 96 16,0 4-84-16,-4-10 68 15,4 7-72-15,-8-7-12 16,1 3-24-16,-9-3 16 15,4 3-20-15,-11 4-32 16,0 3 12-16,-20 10-8 16,12 7 8-16,-11 21 0 15,11 4 0-15,4 13-20 16,11-3 16-16,16-4 24 16,12-7-8-16,15-9 36 0,8-8-24 0,4-14 32 15,-5-3-32-15,5-20 40 16,-4 2-32-16,-4-16 20 15,-4 6-24-15,-8-9 8 16,1 2-16-16,-13-10-16 16,-3 11 0-16,-11-14 28 15,3 10-12-15,-4-17 4 16,0 14-8-16,-3-1-68 16,3 15 32-16,0 16-84 15,8 11 60-15,-4 21 36 16,8 7 12-16,-4 20 24 15,-4 3-12-15,4 18 60 16,0-3-40-16,0-1 32 16,0-6-32-16,0-11 16 15,4-10-24-15,-4-14 96 16,4-4-64-16,-4-16-324 16,0-4 148-16</inkml:trace>
          <inkml:trace contextRef="#ctx0" brushRef="#br0" timeOffset="77724.8199">1370 6042 704 0,'-12'-10'264'0,"12"10"-208"0,-4-14-12 0,4 4 116 15,8 6-96-15,0-6-16 16,4 3-32-16,-1 0 12 16,8 4-16-16,5 13-12 15,-5-3-4-15,-15 10 56 16,8 4-28-16,-24 3 44 15,4 0-40-15,-15-3-16 16,4 3-4-16,-1-10-20 16,5 3 8-16,7-10-32 15,8 3 20-15,19-7 32 16,8 1-8-16,20-8 72 16,-1 1-48-16,9-4-320 15,-5 0 156-15</inkml:trace>
          <inkml:trace contextRef="#ctx0" brushRef="#br0" timeOffset="78219.4883">1757 6049 788 0,'-15'-7'292'0,"15"7"-228"0,0-10-16 0,3 3 36 16,9 7-56-16,11-10 32 16,12-1-32-16,12 1 16 15,3 3-24-15,0-3 8 16,-3 6-16-16,-5-2 12 15,-7 6-16-15,-16-4 40 16,-3 4-24-16,-20 0 20 16,0 7-24-16,-23 0-28 15,0 7 4-15,-4-1-8 16,-4 1 4-16,0 3-36 16,8 4 24-16,0 6-36 15,12 4 32-15,-1 4-32 16,12 3 32-16,0 6 0 15,8 5 16-15,0-5 8 16,4-6 0-16,-4 0 44 16,4-7-24-16,-16-7 60 15,4-3-44-15,-12-7 12 16,-3-1-32-16,-4-6 28 16,7-3-28-16,-7-11-12 15,4 3-8-15,3-6-24 0,5 7 16 16,-1-1-56-16,4 4 36 0,8 0 16 15,8 7 12-15,15-7 48 16,4 0-24-16,20-3 24 16,-1-1-24-16,8 1 44 15,-3 3-36-15,-9 0-104 16,-11 7 44-16,-7-1-432 16,-13 1 256-16</inkml:trace>
        </inkml:traceGroup>
      </inkml:traceGroup>
    </inkml:traceGroup>
    <inkml:traceGroup>
      <inkml:annotationXML>
        <emma:emma xmlns:emma="http://www.w3.org/2003/04/emma" version="1.0">
          <emma:interpretation id="{3FF16FF2-F657-4B18-9F3C-995840F806B5}" emma:medium="tactile" emma:mode="ink">
            <msink:context xmlns:msink="http://schemas.microsoft.com/ink/2010/main" type="paragraph" rotatedBoundingBox="4012,8480 12239,7077 12388,7952 4161,93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2D3F8E-7A6B-4840-A9BB-025909EF8A7F}" emma:medium="tactile" emma:mode="ink">
              <msink:context xmlns:msink="http://schemas.microsoft.com/ink/2010/main" type="line" rotatedBoundingBox="4012,8480 12239,7077 12388,7952 4161,9354"/>
            </emma:interpretation>
          </emma:emma>
        </inkml:annotationXML>
        <inkml:traceGroup>
          <inkml:annotationXML>
            <emma:emma xmlns:emma="http://www.w3.org/2003/04/emma" version="1.0">
              <emma:interpretation id="{C921C435-0A9D-42E3-8DB9-D8B01563B261}" emma:medium="tactile" emma:mode="ink">
                <msink:context xmlns:msink="http://schemas.microsoft.com/ink/2010/main" type="inkWord" rotatedBoundingBox="4058,8747 5289,8537 5386,9103 4154,9313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79195.4891">1405 7288 736 0,'-66'3'272'0,"66"-3"-208"0,-66 4-20 0,39-4 124 16,8 3-100-16,-20-3 44 16,4 0-68-1,-4 0 20-15,12 7-36 0,-8 0-36 16,5 3 4-16,2 7-16 16,17 1 8-16,-1 2 8 15,12 4 4-15,12-3 44 16,-1-4-24-16,24-10 24 15,-4-3-24-15,12-18 60 16,3 3-44-16,5-13-140 16,3 7 56-16,-8-14-84 15,-7 7 76-15,-20-17 56 16,-3 3 4-16,-16-21-4 16,-8 8-4-16,-11-8 20 15,-1 15-8-15,-11 13 68 16,16 17-44-16,-8 28-4 15,7 10-16-15,1 24-12 16,7 4 4-16,0 3 28 16,4-4-16-16,4-3 64 15,8-6-44-15,4-8 44 16,-1-3-44-16</inkml:trace>
          <inkml:trace contextRef="#ctx0" brushRef="#br0" timeOffset="79498.2474">1660 7164 768 0,'23'-7'284'0,"-23"7"-220"0,31 10-20 0,-23-3 32 16,4 7-52-16,-1 7 16 16,5 3-24-16,-12 3 72 15,4 4-52-15,-16 0 12 16,4 0-28-16,-12-3 16 15,1-4-24-15,-8-4 12 16,3 5-12-16,-3-15-8 16,4 4 0-16,3-1-24 15,12-6 12-15,4 0-4 16,8 0 4-16,8-7 32 16,3 0-12-16,12-10 48 15,0 3-32-15,8-7-60 16,-5 4 20-16</inkml:trace>
          <inkml:trace contextRef="#ctx0" brushRef="#br0" timeOffset="79662.9595">1614 7364 808 0,'15'-7'300'0,"-15"7"-232"0,20-7-20 16,-13 7 20-1,5 0-48-15,0 0 0 16,3 0-12-16,12-7 48 0,-7 7-32 0</inkml:trace>
          <inkml:trace contextRef="#ctx0" brushRef="#br0" timeOffset="79900.9466">1966 7178 612 0,'27'-7'228'0,"-27"7"-180"0,31 14-12 0,-19-8 36 15,3 5-48-15,-11 3 68 16,4-1-52-16,-8 1 88 16,4 3-72-16,-4-6 36 15,0-1-56-15,7-7-12 16,5 1-12-16,11-8 16 15,4 1-16-15,12-11-216 16,0 4 112-16</inkml:trace>
        </inkml:traceGroup>
        <inkml:traceGroup>
          <inkml:annotationXML>
            <emma:emma xmlns:emma="http://www.w3.org/2003/04/emma" version="1.0">
              <emma:interpretation id="{02C328D1-5B04-4613-840D-C0EC277D085F}" emma:medium="tactile" emma:mode="ink">
                <msink:context xmlns:msink="http://schemas.microsoft.com/ink/2010/main" type="inkWord" rotatedBoundingBox="6428,8447 6577,8421 6579,8430 6429,8456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80204.6431">3298 6761 924 0,'-16'-7'340'0,"16"7"-260"0,16 0-28 0,-9-3 132 16,5 3-112-16,15-3 16 15,0-1-52-15,4-3 44 16,0 7-44-16</inkml:trace>
        </inkml:traceGroup>
        <inkml:traceGroup>
          <inkml:annotationXML>
            <emma:emma xmlns:emma="http://www.w3.org/2003/04/emma" version="1.0">
              <emma:interpretation id="{14448964-B39C-461F-9699-A9D1F664B101}" emma:medium="tactile" emma:mode="ink">
                <msink:context xmlns:msink="http://schemas.microsoft.com/ink/2010/main" type="inkWord" rotatedBoundingBox="7182,7939 8380,7735 8519,8552 7321,8756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81318.1126">4115 6675 1068 0,'-8'-13'396'0,"8"13"-308"0,8-4-24 0,3 4-44 31,5 4-24-31,22-4 28 0,9 3-12 0,19 0 92 16,3 8-56-16,9-11-112 16,-12 7 36-16,11-21-492 15,-7 7 288-15</inkml:trace>
          <inkml:trace contextRef="#ctx0" brushRef="#br0" timeOffset="81158.6545">4316 6283 800 0,'-20'-10'296'0,"20"10"-232"0,-15-7-16 0,3 7 124 15,12 0-104-15,0-7-20 16,12 4-28-16,3-1-52 15,16 4 16-15,4 0-4 16,12 7 12-16,-9 7 24 16,5 3-8-16,-4 4-20 15,-1 3 4-15,-14 3 48 16,-5 4-20-16,-15 10 52 16,-4 1-40-16,-31 6 28 15,12-3-32-15,-36 3 8 16,9-7-20-16,-12-3-36 15,8-4 12-15,3-3-16 16,12-3 12-16,0-4-20 16,24-3 20-16,3-4-40 15,8-3 32-15,19-8 32 16,5-2-4-16,14-8 44 16,5 4-28-16,0-3 4 15,3 0-16-15</inkml:trace>
          <inkml:trace contextRef="#ctx0" brushRef="#br0" timeOffset="81567.024">4974 6087 768 0,'-8'10'284'0,"8"-10"-220"0,0 31-20 16,-4-14 68-1,4 4-72-15,-4 10 28 16,1 3-40-16,3 11 36 15,11 0-36-15,1 3 72 16,7-7-52-16,4-13-508 16,4-4 248-16</inkml:trace>
          <inkml:trace contextRef="#ctx0" brushRef="#br0" timeOffset="81868.1527">5276 6287 904 0,'-12'0'332'0,"12"0"-256"0,-23 3-24 0,4 0 0 16,11 8-40-16,-15-1-4 16,7 4-4-16,-7-4 12 15,8 4-8-15,-5-4 16 16,9 1-16-16,3-5-20 16,-4 5 4-16,4-4-4 15,8 3 4-15,-3 4-36 16,3-1 24-16,-4 15-4 15,4 0 16-15,-4 13 16 16,0 0-4-16,0 4 40 16,4 0-20-16,-4-4 20 15,8-3-24-15,-4 0 16 16,8-1-20-16,-4-6 36 16,3-3-28-16,-3-11 76 15,4-3-56-15,-4-14-252 16,4 0 112-16</inkml:trace>
        </inkml:traceGroup>
        <inkml:traceGroup>
          <inkml:annotationXML>
            <emma:emma xmlns:emma="http://www.w3.org/2003/04/emma" version="1.0">
              <emma:interpretation id="{0DF6D879-F54D-4AFB-AE87-28DF0C9101B6}" emma:medium="tactile" emma:mode="ink">
                <msink:context xmlns:msink="http://schemas.microsoft.com/ink/2010/main" type="inkWord" rotatedBoundingBox="8994,7900 9505,7813 9609,8423 9098,8510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82379.5226">5895 6225 956 0,'0'-11'352'0,"0"11"-272"0,31-14-24 0,-4 4 16 16,0 10-52-16,20-3 0 16,7 3-12-16,4-4 36 15,-11 4-20-15,3-7 4 16,-8 14-16-16,-7-7 20 16,-4 4-20-16,-15-4 40 15,-5 3-28-15,-18-3 4 16,-5 4-16-16,-15-1-140 15,4-3 72-15,-8 7-68 16,8-4 72-16,-5 11-36 16,9 3 52-16,0 7-24 15,11 4 36-15,-8 20 0 16,9 0 16-16,-1 7 16 16,4-3-4-16,-4-4 24 15,5-3-16-15,-9-11 32 16,4-3-28-16,-11-10 48 15,3 0-36-15,-7-8 12 16,8 1-24-16,-9-7 20 16,5 0-24-16,0-7 40 15,3 0-28-15,5-4 32 16,3 4-32-16,8 0-32 16,8 7 4-16,11-3 16 0,8 3-4 15,19-1 32-15,9 1-24 16,7-3 12-16,0 3-16 0</inkml:trace>
        </inkml:traceGroup>
        <inkml:traceGroup>
          <inkml:annotationXML>
            <emma:emma xmlns:emma="http://www.w3.org/2003/04/emma" version="1.0">
              <emma:interpretation id="{250888C4-EF5C-48FC-83E8-D24D52DF7894}" emma:medium="tactile" emma:mode="ink">
                <msink:context xmlns:msink="http://schemas.microsoft.com/ink/2010/main" type="inkWord" rotatedBoundingBox="10479,7801 11010,7711 11055,7977 10524,8068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82786.6541">7359 6259 728 0,'23'10'268'0,"-23"-10"-208"0,54 21-16 0,-23-14 44 0,4 0-56 0,23-7 24 15,4 3-36-15,23-6 44 16,4 3-36-16</inkml:trace>
          <inkml:trace contextRef="#ctx0" brushRef="#br0" timeOffset="82626.0254">7564 6077 1028 0,'-4'-7'380'0,"4"7"-296"0,19 0-20 0,-3 0-56 16,3 7-16-16,16-1 76 16,4 8-40-16,15-3-124 15,4-5 52-15,-12 8-584 16,-7-3 344-16</inkml:trace>
        </inkml:traceGroup>
        <inkml:traceGroup>
          <inkml:annotationXML>
            <emma:emma xmlns:emma="http://www.w3.org/2003/04/emma" version="1.0">
              <emma:interpretation id="{E65D2F2D-BB6F-49EE-B356-421DF168E379}" emma:medium="tactile" emma:mode="ink">
                <msink:context xmlns:msink="http://schemas.microsoft.com/ink/2010/main" type="inkWord" rotatedBoundingBox="11984,7758 12344,7697 12388,7952 12028,8013"/>
              </emma:interpretation>
              <emma:one-of disjunction-type="recognition" id="oneOf25">
                <emma:interpretation id="interp45" emma:lang="" emma:confidence="0">
                  <emma:literal>o</emma:literal>
                </emma:interpretation>
                <emma:interpretation id="interp46" emma:lang="" emma:confidence="0">
                  <emma:literal>O</emma:literal>
                </emma:interpretation>
                <emma:interpretation id="interp47" emma:lang="" emma:confidence="0">
                  <emma:literal>0</emma:literal>
                </emma:interpretation>
                <emma:interpretation id="interp48" emma:lang="" emma:confidence="0">
                  <emma:literal>G</emma:literal>
                </emma:interpretation>
                <emma:interpretation id="interp49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83113.2561">9050 6053 1048 0,'-15'-21'388'0,"15"21"-300"0,-20 7-28 0,-3 7 4 16,0 3-48-16,-4 3 20 16,-4 11-20-16,4 0 0 15,19 0-8-15,-4 0 56 16,24-7-36-16,15-3 24 15,20 3-32-15,11-24-96 16,-4 7 40-16,4-21-16 16,-8 7 32-16,-19-10 48 15,-4 0-16-15,-23-18 8 16,-15 11-12-16,-24-7-32 16,-4 7 12-16,-7 11-20 15,7 6 16-15,0 7-556 0,31 13 316 16</inkml:trace>
        </inkml:traceGroup>
      </inkml:traceGroup>
    </inkml:traceGroup>
    <inkml:traceGroup>
      <inkml:annotationXML>
        <emma:emma xmlns:emma="http://www.w3.org/2003/04/emma" version="1.0">
          <emma:interpretation id="{46E85C83-4AA3-499D-8FFA-505F6BDFF77D}" emma:medium="tactile" emma:mode="ink">
            <msink:context xmlns:msink="http://schemas.microsoft.com/ink/2010/main" type="paragraph" rotatedBoundingBox="2204,10885 8575,8312 9196,9850 2825,12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86237E-D806-4C9F-BBC8-F67E9548D48C}" emma:medium="tactile" emma:mode="ink">
              <msink:context xmlns:msink="http://schemas.microsoft.com/ink/2010/main" type="line" rotatedBoundingBox="2204,10885 8575,8312 9196,9850 2825,12423"/>
            </emma:interpretation>
          </emma:emma>
        </inkml:annotationXML>
        <inkml:traceGroup>
          <inkml:annotationXML>
            <emma:emma xmlns:emma="http://www.w3.org/2003/04/emma" version="1.0">
              <emma:interpretation id="{D7AE54F4-6F28-4B03-8D10-F63732489243}" emma:medium="tactile" emma:mode="ink">
                <msink:context xmlns:msink="http://schemas.microsoft.com/ink/2010/main" type="inkWord" rotatedBoundingBox="2343,11229 2789,11049 3053,11703 2607,11883">
                  <msink:destinationLink direction="with" ref="{F74C42AA-1126-4BDA-AB1B-F74891655975}"/>
                </msink:context>
              </emma:interpretation>
              <emma:one-of disjunction-type="recognition" id="oneOf26">
                <emma:interpretation id="interp50" emma:lang="" emma:confidence="0">
                  <emma:literal>z</emma:literal>
                </emma:interpretation>
                <emma:interpretation id="interp51" emma:lang="" emma:confidence="0">
                  <emma:literal>Z</emma:literal>
                </emma:interpretation>
                <emma:interpretation id="interp52" emma:lang="" emma:confidence="0">
                  <emma:literal>)</emma:literal>
                </emma:interpretation>
                <emma:interpretation id="interp53" emma:lang="" emma:confidence="0">
                  <emma:literal>3</emma:literal>
                </emma:interpretation>
                <emma:interpretation id="interp54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52869.9127">-771 9596 404 0,'-23'-38'148'0,"23"38"-112"0,8-17-12 16,-1 10 20-1,1 4-28-15,4-7 12 16,3 3-16-16,9-4-8 15,3 4 0-15,19-3-4 0,1 7 0 0,11 3 16 16,-4 3-8-16,0 7 68 16,-4 8-44-1,-11 6-20-15,-4 3-12 0,-8 4 60 16,0-3-32-16,-11 3-20 16,-1-4-8-1,-7 4 36-15,-1 4-24 0,-7 13 52 16,-3 10-36-16,-13 1 20 15,-11-1-28-15,-4-6 8 32,0-7-16-32,0-18 0 0,8 1-4 15,-4-18 36-15,11-3-20 0,1-21 56 16,7-3-44-16,8-24 56 16,8 3-56-16,3-14-8 15,9 7-16-15,-9 1-424 16,5 13 224-16</inkml:trace>
        </inkml:traceGroup>
        <inkml:traceGroup>
          <inkml:annotationXML>
            <emma:emma xmlns:emma="http://www.w3.org/2003/04/emma" version="1.0">
              <emma:interpretation id="{56A50CE0-5180-46BF-92C2-91C34E2CFA6A}" emma:medium="tactile" emma:mode="ink">
                <msink:context xmlns:msink="http://schemas.microsoft.com/ink/2010/main" type="inkWord" rotatedBoundingBox="3350,10711 5522,9834 6043,11124 3871,12001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96760.6734">1382 8647 496 0,'19'0'184'0,"-19"0"-140"0,31 10-16 0,-16-3 64 16,5 0-56-16,-5 14 4 15,1-4-24-15,-16 14 32 16,-4 0-24-16,-23 7-12 16,3 0-8-16,-14-7 64 15,7 6-36-15,-4-6 76 16,12-7-60-16,7-10-8 16,8 0-24-16,20-11 32 15,7-3-24-15,20 0 4 16,8-3-16-16,7-4-52 15,-4 0 24-15</inkml:trace>
          <inkml:trace contextRef="#ctx0" brushRef="#br0" timeOffset="97105.3878">1873 8723 528 0,'-31'-7'196'0,"31"7"-152"0,-19 3-12 15,11 1 140-15,4 6-100 0,-7 7 16 16,7 7-52 0,0 18-24-16,4-1-8 0,4 11 56 15,3-4-32-15,5-4 24 16,7-2-32-16,5-8 0 16,-5-3-12-16,0-7 56 15,1-3-36-15,-1-4 52 16,0-10-48-16,1-14 36 15,3 4-36-15,0-18-28 16,4 0-4-16,0-23 44 16,-3 2-24-16,-1-23-8 15,-4 10-8-15,-3-7 4 16,3 14-4-16,-7 10-56 16,-5 21 28-16,-3 3-296 15,0 21 176-15</inkml:trace>
          <inkml:trace contextRef="#ctx0" brushRef="#br0" timeOffset="96445.1611">1080 9253 476 0,'0'-14'176'0,"0"14"-136"0,11-17-12 0,-7 3 128 16,0 14-92-16,0-17 60 15,4 10-68-15,-5-7 28 16,1 4-48-16,-8-4 44 16,4 0-48-16,-7-3 20 15,3 10-32-15,-8-10-8 16,1 10-8-16,-13 0-48 16,5 7 24-16,-20 0 8 15,12 14 8-15,-12 3 12 16,9 4-4-16,2 10 24 15,9 0-16-15,7 0-12 0,9 0-4 16,10-7 48-16,13 0-24 0,7-17 36 16,4-4-32-16,0-13 4 15,0 3-16-15,0-17 12 16,0 7-16-16,-16-4-64 16,4-3 28-16,-3-7-92 15,-4 7 64-15,-9-21-52 16,1 0 64-1,-8-27 20-15,4 7 20 0,-3-14 28 16,-1 24-12-16,0 3 24 16,4 14-24-16,-4 7 12 15,4 17-12-15,-4 21-16 16,4 7 0-16,0 24 12 16,8 17-4-16,-8 7 24 15,4 7-16-15,-4-7 12 16,0-11-12-16,-4 11 28 15,0-10-24-15,-4 3 48 16,4-4-36-16,-7-2-4 16,7-5-16-16,-4-13-192 15,8-7 100-15,0-10-432 16,4-7 288-16</inkml:trace>
          <inkml:trace contextRef="#ctx0" brushRef="#br0" timeOffset="97632.6395">480 9683 508 0,'-8'-11'188'0,"8"11"-148"0,-4 0-8 0,4-3 184 16,0 3-124-16,0-3 52 16,0 6-84-16,0-6 8 15,0 3-40-15,4-4 0 16,0 8-16-16,0-8 20 16,7 4-20-16,16-7 24 15,8 4-24-15,46-8 40 16,12 8-28-16,62-11 20 15,8 4-24-15,61-7 36 16,-11-4-32-16,27 4 56 16,-27 0-44-16,0-11 20 15,-35 14-36-15,-11-10 28 16,-36 7-32 0,-22 0 20-16,-28 7-20 0,-35 3-96 15,-15 3 44 16,-27 8-280-31,-4 3 176 0,-27 3-536 16,0 0 376-16</inkml:trace>
        </inkml:traceGroup>
        <inkml:traceGroup>
          <inkml:annotationXML>
            <emma:emma xmlns:emma="http://www.w3.org/2003/04/emma" version="1.0">
              <emma:interpretation id="{E4766AA6-5D70-454D-AD37-7E7708A8760D}" emma:medium="tactile" emma:mode="ink">
                <msink:context xmlns:msink="http://schemas.microsoft.com/ink/2010/main" type="inkWord" rotatedBoundingBox="7136,8893 8575,8312 9123,9670 7684,10252"/>
              </emma:interpretation>
              <emma:one-of disjunction-type="recognition" id="oneOf2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92288.7797">4022 7247 384 0,'-4'-11'140'0,"4"11"-108"0,4-10-8 0,-4 3 92 16,3 7-68-16,-3-7 52 16,0 4-60-16,-3-8 40 15,3 8-44-15,-4-1-20 16,4 4-8-16,-4 0 8 16,0 7-8-16,0 4 24 15,4 2-20-15,0 5 4 16,8 2-8-16,0-2 12 15,7 2-12-15,1-3 16 16,3-3-16-16,8-4 4 16,0-3-4-16,8-7 12 15,4 4-12-15,7-8 32 16,-3 1-24-16,7-4 12 16,0 0-16-16,1-7-16 15,-9 4 0-15,-3-4-16 16,0 7 12-16,-8 1-12 15,-4 2 8-15,0 4-20 16,-4 4 20-16,-4-1-4 16,1 4 8-16,-5-4 24 15,1 4-8-15,-8 0 16 0,3 0-16 0,-7 0 24 16,0 3-20-16,-8-3 4 16,4 0-8-16,-4 0-16 15,0 3 4-15,-3 0 12 16,3 4-4-16,-4-7-20 15,8 0 8-15,-4 0 4 16,12 0 4-16,-4-11 16 16,3 1-8-16,9-4-12 15,3 4 0-15,4-8 12 16,5 1-4-16,-1-4 8 16,8 4-8-16,-5-7-20 15,9 3 8-15,0-3 4 16,-4 3 4-16,3 0-20 15,-3 7 12-15,-4 7-40 16,-4 4 28-16,8 3 16 16,-8 3 4-16,12-3 20 15,-8 0-12-15,15-7 24 16,1 3-20-16,-8-10 12 16,7 4-12-16,-11-8 12 15,-4 5-16-15,-4-12 4 16,-8 8-4-16,-11-14 64 15,0 7-40-15,-4-18-4 16,-4 11-16-16,7-10-132 16,-7 10 64-16</inkml:trace>
          <inkml:trace contextRef="#ctx0" brushRef="#br0" timeOffset="93096.9517">4629 7911 572 0,'0'-7'208'0,"0"7"-160"0,8-11-12 0,0 1 68 15,0 7-64-15,3-11 60 16,1 10-56-16,7-6-4 15,8 0-24-15,12 10-28 16,7 0 4-16,5 7 12 16,-1 6 0-16,4 8 16 15,-7 3-12-15,-1 7 16 16,1 0-16-16,-16 10 4 16,0 1-4-16,-8 2 36 15,-8-2-20-15,-11-1 20 16,-4-3-24-16,-11-4 16 15,-5-6-20-15,-15-4 28 16,4-3-28-16,-12-8-40 16,8-2 12-16,0-11 28 15,8 0-8-15,8-18-36 16,11 5 16-16,15-29 72 16,5 5-32-16,19-18 0 15,0 10-16-15,-1-7-12 16,1 14 4-16,-4-10 12 15,0 10-8-15,-15 0 24 16,7 11-20-16,-15-1-20 16,-4 11 0-16,-4 3-4 15,0 8 4-15,-4 2-12 16,4 8 12-16,0-4-24 0,4 0 20 16,-1-4-276-16,9 4 156 0</inkml:trace>
          <inkml:trace contextRef="#ctx0" brushRef="#br0" timeOffset="93511.4228">5365 7656 508 0,'-12'-10'188'16,"12"10"-148"-16,0-11-8 0,0 5 148 16,8 2-104-16,4-6 40 15,7 3-68-15,4-3 16 16,4 6-36-16,4 4 8 16,-4 4-20-16,4 6-8 15,-4 4-4-15,-7 3 20 16,-5 3-12-16,-15-2 40 15,-4 2-28-15,-11-2-12 16,-1 2-8-16,-3-6 40 16,4-4-24-16,3-6-20 15,8 3 0-15,20-11-8 16,11 4 0-16,15-7 44 16,5 0-24-16,3-3-228 15,-3 3 112-15</inkml:trace>
        </inkml:traceGroup>
      </inkml:traceGroup>
    </inkml:traceGroup>
    <inkml:traceGroup>
      <inkml:annotationXML>
        <emma:emma xmlns:emma="http://www.w3.org/2003/04/emma" version="1.0">
          <emma:interpretation id="{54A2ABBC-18BD-4861-A528-F56434F0D257}" emma:medium="tactile" emma:mode="ink">
            <msink:context xmlns:msink="http://schemas.microsoft.com/ink/2010/main" type="paragraph" rotatedBoundingBox="3742,11433 11385,10034 11544,10903 3901,123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33E65B-77DA-416A-8039-CDFE34164F7E}" emma:medium="tactile" emma:mode="ink">
              <msink:context xmlns:msink="http://schemas.microsoft.com/ink/2010/main" type="line" rotatedBoundingBox="3742,11433 11385,10034 11544,10903 3901,12302"/>
            </emma:interpretation>
          </emma:emma>
        </inkml:annotationXML>
        <inkml:traceGroup>
          <inkml:annotationXML>
            <emma:emma xmlns:emma="http://www.w3.org/2003/04/emma" version="1.0">
              <emma:interpretation id="{04AA83F4-4DB4-47B8-8552-3668DB469DF9}" emma:medium="tactile" emma:mode="ink">
                <msink:context xmlns:msink="http://schemas.microsoft.com/ink/2010/main" type="inkWord" rotatedBoundingBox="3772,11599 5600,11265 5709,11865 3882,12199"/>
              </emma:interpretation>
              <emma:one-of disjunction-type="recognition" id="oneOf2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98171.8522">1281 10171 756 0,'-43'4'280'0,"43"-4"-216"0,-38 0-20 0,22 0 76 16,4 0-76-16,-15-4 24 15,4 1-36-15,-16-7-48 16,5 6 8-16,-24 4 72 15,11 4-36-15,-15 3 0 16,12 6-16-16,-1 8-12 16,13 3 4-16,7-3 12 15,15 3-8-15,16-7-12 16,12-3 0-16,23-7 48 16,7-4-24-16,13-10 52 15,3 4-40-15,-4-11 28 16,-8 4-32-16,1-14-28 15,-9 3 0-15,-7-20-44 16,-3 6 24-16,-13-23-20 16,-3 6 24-16,-12-10 16 0,3 14 4 15,-3-4-4 1,0 21 4-16,0 0-4 0,0 18 0 0,0 13-20 16,4 7 12-16,0 37-4 15,0 11 4-15,0 14 52 16,0 0-24-16,-8 0 60 15,4-11-44-15,-4 8 20 16,8-15-36-16,-8-3-132 16,4-10 60-16</inkml:trace>
          <inkml:trace contextRef="#ctx0" brushRef="#br0" timeOffset="99163.6659">1591 10247 892 0,'0'-7'332'0,"0"7"-260"0,19-7-20 16,-7 7 72-1,3 0-80-15,4 0-8 16,1 0-24-16,15 0 60 16,3-7-40-16</inkml:trace>
          <inkml:trace contextRef="#ctx0" brushRef="#br0" timeOffset="99016.0562">1575 10003 300 0,'-15'0'112'0,"15"0"-88"0,0 0-8 16,3 0 92 0,1 0-64-16,0 0 36 15,4 0-48-15,4 0 80 16,-1 0-64-16,-3 0 12 15,4 0-36-15,-9 0 32 16,5 0-32-16,-4-7 20 16,0 14-24-16,-4-7 28 15,0 0-32-15,-4 0 12 0,4 0-16 16,-4 0 28-16,8 0-24 0,-4 0-4 16,0 0-8-16,0 0-4 15,0 0 0-15,0 0 16 16,0 0-8-16,0 0 4 15,0 0-4-15,0 0 20 16,0 0-16-16,0 0 32 16,0 0-28-16,0 0 12 15,0 0-16-15,-4 0 20 16,4 0-20-16,-4 0 4 16,8 0-8-16,-8-7 20 15,4 7-16-15,-4 0 12 16,4 0-12-16,-3 0-16 15,3 0 0-15,0-7 4 16,3 7 0-16,1-7 0 16,0 7 0-16,0-3 16 15,0 3-8-15,4-7 16 16,-1 0-16-16,1 0-20 16,4 0 4-16,3-3 4 15,5 3 4-15,7 0 0 16,4 0 0-16,7 4 0 15,1-4 0-15,4 7 8 16,-9 0-4-16,-6 0 16 16,-1 7-12-16,-20-4 16 15,-3 11-16-15,-15 10 4 16,-1 4-4-16,-19 6-16 0,4 0 4 16,-12 1 20-16,4 3-8 0,-3 0-12 15,11-8 0-15,-12 1 20 16,20 0-8-16,-9-10-20 15,9-4 4-15,0-3-4 16,11-7 4-16,8 0 0 16,8-4 0-16,3-3 8 15,16 0 0-15,4-10 24 16,-3 10-12-16,10-7 12 16,1 0-12-16,4 0 28 15,-12 7-24-15,-4-10-164 16,-8 10 80-16,-19 0-188 15,0 0 148-15</inkml:trace>
          <inkml:trace contextRef="#ctx0" brushRef="#br0" timeOffset="99464.6917">2202 9772 872 0,'31'-20'324'0,"-31"20"-252"0,23-4-20 0,-15 4 4 16,4 7-40-16,-5 7 48 16,5-4-36-16,-8 18-4 15,4-4-16-15,-8 7 20 16,4-4-16-16,-8-3 12 15,4 0-12-15,-4-6 20 16,0 2-20-16,0-16 40 16,4-1-28-16,8-6 12 15,3-1-20-15,24-10-112 16,4 1 48-16,23-8-632 16,4 4 376-16</inkml:trace>
        </inkml:traceGroup>
        <inkml:traceGroup>
          <inkml:annotationXML>
            <emma:emma xmlns:emma="http://www.w3.org/2003/04/emma" version="1.0">
              <emma:interpretation id="{2E830ADC-926D-450A-A95E-01E13311327D}" emma:medium="tactile" emma:mode="ink">
                <msink:context xmlns:msink="http://schemas.microsoft.com/ink/2010/main" type="inkWord" rotatedBoundingBox="6563,11314 6876,11256 6881,11283 6568,11340"/>
              </emma:interpretation>
              <emma:one-of disjunction-type="recognition" id="oneOf3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99723.8435">3433 9631 984 0,'-15'-7'368'0,"15"7"-288"0,7 0-20 0,1-3 116 16,8-1-108-16,11-2 36 15,8-1-64-15,19 0 72 16,-4 3-60-16,12 1-176 16,-4 3 64-16</inkml:trace>
        </inkml:traceGroup>
        <inkml:traceGroup>
          <inkml:annotationXML>
            <emma:emma xmlns:emma="http://www.w3.org/2003/04/emma" version="1.0">
              <emma:interpretation id="{69CC51E0-E590-4028-9359-888500270EF5}" emma:medium="tactile" emma:mode="ink">
                <msink:context xmlns:msink="http://schemas.microsoft.com/ink/2010/main" type="inkWord" rotatedBoundingBox="7283,10785 8266,10605 8403,11355 7420,11535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00528.7032">4149 9156 624 0,'0'-24'228'0,"0"24"-176"0,0-20-16 16,0 9 96-1,12 8-80-15,-12-1-20 16,8-3-20-16,-1 7-48 16,5 7 20-16,4 17 4 15,7 1 12-15,12 40 16 16,3 4-8-16,9 20 40 16,3-3-24-16,-7-7 20 15,-5-13-24-15,-10-1 8 16,-5-17-16-16,-12-10 36 0,-3-7-24 0,-12-21 48 15,4-6-40-15,-11-18-8 16,-1-3-12-16,-3-21 32 16,3 7-20-16,4-31 32 15,4 11-32-15,8-22 12 16,8 8-20-16,7-4 8 16,4 14-12-16,1 3 20 15,-1 15-20-15,-4-1 32 16,1 14-28-16,-5 0-40 15,4 6 12-15,1 5-528 16,-1 6 300-16</inkml:trace>
          <inkml:trace contextRef="#ctx0" brushRef="#br0" timeOffset="100799.2379">4846 9039 696 0,'0'-13'256'0,"0"13"-196"0,12-18-20 15,-8 11 144 1,7 7-108-16,-3 0-12 16,4 7-40-16,-1 4-20 15,5 2 0-15,-9 5 12 16,5 2-8-16,-12 4 16 16,-8 0-16-16,-7 1 32 15,3-1-24-15,1-4 20 0,-5 1-20 0,8-11 0 16,12-3-8-1,20-10 20-15,6 3-16 0,21-11-12 16,3 4-4-16,16-3-544 16,-1 3 300-16</inkml:trace>
        </inkml:traceGroup>
        <inkml:traceGroup>
          <inkml:annotationXML>
            <emma:emma xmlns:emma="http://www.w3.org/2003/04/emma" version="1.0">
              <emma:interpretation id="{3368C7DF-0E93-4351-8BAE-F40A4ED23140}" emma:medium="tactile" emma:mode="ink">
                <msink:context xmlns:msink="http://schemas.microsoft.com/ink/2010/main" type="inkWord" rotatedBoundingBox="8722,10701 9558,10548 9685,11244 8849,11397"/>
              </emma:interpretation>
              <emma:one-of disjunction-type="recognition" id="oneOf32">
                <emma:interpretation id="interp60" emma:lang="" emma:confidence="0">
                  <emma:literal>V=o</emma:literal>
                </emma:interpretation>
                <emma:interpretation id="interp61" emma:lang="" emma:confidence="0">
                  <emma:literal>Vero</emma:literal>
                </emma:interpretation>
                <emma:interpretation id="interp62" emma:lang="" emma:confidence="0">
                  <emma:literal>Veto</emma:literal>
                </emma:interpretation>
                <emma:interpretation id="interp63" emma:lang="" emma:confidence="0">
                  <emma:literal>veto</emma:literal>
                </emma:interpretation>
                <emma:interpretation id="interp64" emma:lang="" emma:confidence="0">
                  <emma:literal>Velo</emma:literal>
                </emma:interpretation>
              </emma:one-of>
            </emma:emma>
          </inkml:annotationXML>
          <inkml:trace contextRef="#ctx0" brushRef="#br0" timeOffset="103967.6013">5589 9077 788 0,'4'-20'292'0,"8"13"-228"0,0-7-16 0,-9 7 44 15,5 4-60-15,-4-8 60 16,4 8-56-16,-4-8 28 16,3 8-36-16,-7 0-44 15,0 3 8-15,4 3 20 16,4 4-8-16,4 7 36 16,7 6-24-16,4 15 48 15,0 3-36-15,1 27 12 16,3 0-24-16,0 14-8 15,0-3-4-15,4-10-4 16,-4-15 0-16,0-6 24 16,-4-11-12-16,1-10 40 15,-5-3-28-15,-4-18 76 16,1 1-56-16,-5-21 24 0,5 0-40 0,-1-32 28 16,9 1-32-16,-1-24-12 15,4 3-8-15,0-10 12 16,0 20-8-16,0-2-28 15,0 12 8-15,-3-9 32 16,-5 17-12-16,-4-4-16 16,1 14 0-16,-4 0-12 15,3 14 8-15,1 3 24 16,-1 7-4-16,0 7-524 16,5 7 284-16</inkml:trace>
        </inkml:traceGroup>
        <inkml:traceGroup>
          <inkml:annotationXML>
            <emma:emma xmlns:emma="http://www.w3.org/2003/04/emma" version="1.0">
              <emma:interpretation id="{D441B131-F9DE-43AC-A2B3-272FEBAE0D99}" emma:medium="tactile" emma:mode="ink">
                <msink:context xmlns:msink="http://schemas.microsoft.com/ink/2010/main" type="inkWord" rotatedBoundingBox="10047,10638 10725,10514 10787,10849 10109,10973"/>
              </emma:interpretation>
            </emma:emma>
          </inkml:annotationXML>
          <inkml:trace contextRef="#ctx0" brushRef="#br0" timeOffset="104376.8727">6971 9153 800 0,'-31'0'296'0,"31"0"-232"0,12 3-16 0,0-3 152 16,3 4-120-16,20-1 0 15,8-6-48-15,22-1 16 16,5 4-32-16,15-3 32 16,-7 3-32-16,-1 0-268 15,-7 0 136-15,3 3-452 16,-7-3 320-16</inkml:trace>
          <inkml:trace contextRef="#ctx0" brushRef="#br0" timeOffset="104185.9736">7107 8933 1100 0,'0'-21'408'0,"0"21"-316"0,15-7-28 16,1 4 36-1,-1 6-68-15,12-3-20 16,8 0-12-16,8 7 60 16,3 3-32-16,-3 1-232 15,-4 6 112-15</inkml:trace>
        </inkml:traceGroup>
        <inkml:traceGroup>
          <inkml:annotationXML>
            <emma:emma xmlns:emma="http://www.w3.org/2003/04/emma" version="1.0">
              <emma:interpretation id="{7543DD93-8E51-48CA-B6FF-2079E93D1C6F}" emma:medium="tactile" emma:mode="ink">
                <msink:context xmlns:msink="http://schemas.microsoft.com/ink/2010/main" type="inkWord" rotatedBoundingBox="11230,10672 11493,10624 11523,10790 11260,10839"/>
              </emma:interpretation>
            </emma:emma>
          </inkml:annotationXML>
          <inkml:trace contextRef="#ctx0" brushRef="#br0" timeOffset="104641.9925">8206 8970 932 0,'0'-10'348'0,"0"10"-272"0,-4 0-20 16,-7 4 112-1,3 9-104-15,-11 1 36 16,3 7-60-16,-3-1-32 15,0 5-8-15,11-5-20 16,12 1 12-16,7-4 40 16,9-3-20-16,11-14 24 15,3 0-20-15,9-7 36 16,-4 0-28-16,-4-10 12 16,-4-4-20-16,-16-3 20 0,-15 0-24 0,-19-10-4 15,-1 9-4-15,-11 8-32 16,4 10 16-16,0 14-284 15,8 0 160-15</inkml:trace>
        </inkml:traceGroup>
      </inkml:traceGroup>
    </inkml:traceGroup>
    <inkml:traceGroup>
      <inkml:annotationXML>
        <emma:emma xmlns:emma="http://www.w3.org/2003/04/emma" version="1.0">
          <emma:interpretation id="{F1140FFD-425A-4BC4-B1EF-F92526550F54}" emma:medium="tactile" emma:mode="ink">
            <msink:context xmlns:msink="http://schemas.microsoft.com/ink/2010/main" type="paragraph" rotatedBoundingBox="3778,12718 5313,12466 5454,13326 3919,135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408A80-CAEA-4B7F-AE77-4F5ACAD31BF6}" emma:medium="tactile" emma:mode="ink">
              <msink:context xmlns:msink="http://schemas.microsoft.com/ink/2010/main" type="line" rotatedBoundingBox="3778,12718 5313,12466 5454,13326 3919,13578">
                <msink:destinationLink direction="with" ref="{AD6C5C30-B229-41A8-934C-2F860364A3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94480E-DEA1-4A44-8E7D-5EB4445B553B}" emma:medium="tactile" emma:mode="ink">
                <msink:context xmlns:msink="http://schemas.microsoft.com/ink/2010/main" type="inkWord" rotatedBoundingBox="3778,12718 5313,12466 5454,13326 3919,13578"/>
              </emma:interpretation>
              <emma:one-of disjunction-type="recognition" id="oneOf3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06745.958">1265 10939 664 0,'0'-17'244'0,"0"17"-188"0,8 10-16 0,-8-3 32 16,8 7-48-16,-8 10 0 15,11 7-16-15,-3 6-8 16,0 5 4-16,-8-4 4 16,0-1-4-16,-12-6 40 15,5 0-20-15,-9-7 4 16,5 1-16-16,3-8 56 16,0 0-40-16,20-7 16 15,3-3-28-15,16-7 52 16,8 4-36-16</inkml:trace>
          <inkml:trace contextRef="#ctx0" brushRef="#br0" timeOffset="106513.392">1052 11513 528 0,'-7'-17'196'0,"7"17"-152"0,-16-10-12 0,5 3 80 15,3 7-68-15,-15-7 44 16,7 4-52-16,-15-1 8 16,8 8-28-16,-12 6 36 15,4 4-28-15,-4 17 12 16,8 10-20-16,0 7 52 16,16-3-36-16,7 0 4 15,8-1-24-15,7-16 12 16,8-1-16-16,12-13 24 15,4 0-20-15,4-21 32 16,0 0-28-16,-4-20 4 16,-4-1-12-16,0-20-8 15,-4 7 4-15,-8-14-68 16,-4 6 36-16,-3-19 12 16,-8 13 12-16,-8-11-16 15,0 11 12-15,-4 10-4 16,1 14 4-16,-13 25 8 15,13 16 0-15,3 17 24 16,-4 11-12-16,8 17 24 16,12 0-24-16,-9 14 32 15,5 3-28-15,-4-10 12 16,8-7-16-16,-8-10 56 16,-1-10-40-16,-3-15-116 15,0-3 44-15</inkml:trace>
          <inkml:trace contextRef="#ctx0" brushRef="#br0" timeOffset="107917.454">1796 11221 592 0,'-23'-7'220'0,"23"7"-172"0,-8 0-12 0,4-3 188 15,8 3-128-15,0-7 8 16,7 0-64-16,12 0 4 15,8 0-24-15,20-10-8 16,-5 10-8-16,8-7 28 16,1 4-16-16,-5-4-4 15,-7 7-8-15,-13 4 20 16,-2-1-12-16,-17 1 40 16,9 6-28-16,-20 1-32 15,0 6 4-15,-12 4 16 16,4-4-4-16,-11 11-20 15,3-4 4-15,-7 4-24 16,8-4 20-16,-9 10-12 16,17-2 12-16,-1 5-8 0,4 1 8 15,-4 0 8-15,8-6 4 0,-7 12 44 16,3-6-24-16,-8 7-36 16,4-7 8-16,-11 0-24 15,7-3 16-15,-15-11-8 16,12 0 12-16,-8-7 8 15,7 1 4-15,-3-8 0 16,7 4 0-16,1-7 16 16,7 0-8-16,4 0 40 15,4 0-24-15,11-3 40 16,8 3-36-16,12-7 12 16,0 7-24-16,4-7 28 15,-1 7-28-15,-3-7 40 16,-4 7-32-16,-8 0-260 15,1 7 128-15,-9 0-468 16,1 0 320-16</inkml:trace>
        </inkml:traceGroup>
      </inkml:traceGroup>
    </inkml:traceGroup>
    <inkml:traceGroup>
      <inkml:annotationXML>
        <emma:emma xmlns:emma="http://www.w3.org/2003/04/emma" version="1.0">
          <emma:interpretation id="{BB6EBCFC-B0B9-4B0A-8746-20C6C57C2B92}" emma:medium="tactile" emma:mode="ink">
            <msink:context xmlns:msink="http://schemas.microsoft.com/ink/2010/main" type="paragraph" rotatedBoundingBox="6592,12723 24391,11736 24485,13423 6686,144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B0B020-F144-441B-97C6-8E09FDE2CB4A}" emma:medium="tactile" emma:mode="ink">
              <msink:context xmlns:msink="http://schemas.microsoft.com/ink/2010/main" type="inkBullet" rotatedBoundingBox="6644,13659 7131,13632 7133,13660 6646,13688"/>
            </emma:interpretation>
            <emma:one-of disjunction-type="recognition" id="oneOf34">
              <emma:interpretation id="interp66" emma:lang="" emma:confidence="0">
                <emma:literal>-</emma:literal>
              </emma:interpretation>
            </emma:one-of>
          </emma:emma>
        </inkml:annotationXML>
        <inkml:trace contextRef="#ctx0" brushRef="#br0" timeOffset="110023.6172">3511 11978 1112 0,'-12'-4'412'0,"12"4"-320"0,16-6-28 16,11 2 100 0,0 4-104-16,27-3 36 15,8 3-56-15,11 0 48 16,1 0-52-16,7 3-552 15,-7 1 276-15</inkml:trace>
      </inkml:traceGroup>
      <inkml:traceGroup>
        <inkml:annotationXML>
          <emma:emma xmlns:emma="http://www.w3.org/2003/04/emma" version="1.0">
            <emma:interpretation id="{1CE505BE-46F8-4FB8-BECD-80810A7A2CEB}" emma:medium="tactile" emma:mode="ink">
              <msink:context xmlns:msink="http://schemas.microsoft.com/ink/2010/main" type="line" rotatedBoundingBox="7260,12686 24391,11736 24485,13423 7354,14373"/>
            </emma:interpretation>
          </emma:emma>
        </inkml:annotationXML>
        <inkml:traceGroup>
          <inkml:annotationXML>
            <emma:emma xmlns:emma="http://www.w3.org/2003/04/emma" version="1.0">
              <emma:interpretation id="{DF73CBD9-AB86-43C9-81EC-FC89ACE4F0FB}" emma:medium="tactile" emma:mode="ink">
                <msink:context xmlns:msink="http://schemas.microsoft.com/ink/2010/main" type="inkWord" rotatedBoundingBox="7262,12722 9535,12596 9599,13739 7326,13865"/>
              </emma:interpretation>
              <emma:one-of disjunction-type="recognition" id="oneOf3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10527.1938">4142 11486 612 0,'15'-14'228'0,"-15"14"-180"0,8-10-12 15,-8 6 80 1,11 4-72-16,9-3 60 15,7 6-60-15,19 15-28 16,-3 2-16-16,15 39 0 16,4-4 0-16,-4 20 44 15,-8-2-24-15,-7-1 0 16,-4-10-12-16,-16 0 20 16,-4-7-16-16,-15-3 56 15,-4-11-36-15,-15-14 12 0,3-9-28 0,-11-22 44 31,3-6-32-31,1-25 56 0,7 4-48 0,9-31-24 16,6 7-12-16,13-31-20 16,7 7 12-16,8-7-4 15,0 17 4-15,-4 4 24 16,0 13-8-16,-11 1 68 16,-1 20-44-16,-7-7-12 15,-8 21-12-15,-8-7-20 16,1 17 8-16,-9-4-32 15,12 11 20-15,-4-3-436 16,8 6 252-16</inkml:trace>
          <inkml:trace contextRef="#ctx0" brushRef="#br0" timeOffset="110873.989">5078 11080 704 0,'8'-38'264'0,"-8"38"-208"0,27-34-12 16,-15 20 152-16,0 7-116 0,11-3 72 15,0 3-88 1,-4 7-16-16,-3 10-32 15,3 18-20-15,-7 6 0 0,-4 7 48 16,-8 1-24-16,-4-1 80 16,0-3-56-16,-8-14 68 15,4-4-64-15,5-9 36 16,6-1-48-16,17-13-12 16,-5-4-12-16,24-10 8 15,0-1-12-15,19 1-688 16,-8 3 368-16</inkml:trace>
          <inkml:trace contextRef="#ctx0" brushRef="#br0" timeOffset="112016.5235">5884 11386 704 0,'-4'-10'264'0,"4"10"-208"0,0-11-12 0,0 5 196 15,4 6-140-15,3-7 12 16,5 7-68-16,15-7-4 16,4 7-24-16,23-7 20 15,4 7-24-15,16-7 32 16,-8 4-28-16,-12-4 20 15,-8 7-20-15,-11 0 36 16,-4 3-28-16,-12 4-100 16,-3 3 40-16,-32 1-316 15,5 2 196-15,-28-2-224 16,4-1 220-16,-23-3-236 31,16 3 224-31,-1 4 536 16,8 3-188-16,-19 25 16 15,8 2-120-15,11 25 36 16,15-7-60 0,1 0 36-16,11-4-48 0,-3-9 52 15,3-12-52-15,-8 1 64 16,5-7-60-16,-5-3 44 16,5-11-48-16,-9 0 32 15,9-10-36-15,-5 0 68 16,5 0-52-16,7-14-44 0,8 7-4 15,7 0-20-15,5 0 8 16,19 0 52-16,3 0-20 0,28 7 52 16,4 0-40-1,15-4-228-15,-8 4 108 0,12-7-700 16,-3 4 436-16</inkml:trace>
        </inkml:traceGroup>
        <inkml:traceGroup>
          <inkml:annotationXML>
            <emma:emma xmlns:emma="http://www.w3.org/2003/04/emma" version="1.0">
              <emma:interpretation id="{30EBBFA8-FDD8-4936-BDBF-DAE21CE0C43A}" emma:medium="tactile" emma:mode="ink">
                <msink:context xmlns:msink="http://schemas.microsoft.com/ink/2010/main" type="inkWord" rotatedBoundingBox="10317,13065 11828,12981 11891,14122 10380,14206">
                  <msink:destinationLink direction="with" ref="{A0CAEE0F-BBA3-4507-A3FD-5E3B1373B7F8}"/>
                </msink:context>
              </emma:interpretation>
              <emma:one-of disjunction-type="recognition" id="oneOf3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12329.3442">7204 11593 880 0,'-20'10'328'0,"20"-10"-256"0,35 21-16 0,-4-11 0 16,8 4-40-16,15-1 48 16,12 1-36-16,7-7-16 15,5 7-4-15,22-25-476 16,-3 11 256-16</inkml:trace>
          <inkml:trace contextRef="#ctx0" brushRef="#br0" timeOffset="112170.2366">7304 11386 1092 0,'-7'-14'404'0,"7"14"-316"15,7-7-24-15,5 7 0 16,7 4-48-16,8-1 12 15,1 4-16-15,6 0 64 16,5 0-44-16,0 7-576 16,-1-1 296-16</inkml:trace>
          <inkml:trace contextRef="#ctx0" brushRef="#br0" timeOffset="305716.8343">7943 12122 600 0,'0'-14'224'0,"8"11"-176"0,-8-1-12 16,-4 4 80-16,-4 0-72 15,-7 0 24-15,-12 4-36 16,0 3-4-16,-12-1-16 16,0 8 20-16,0 3-20 0,5 1 4 15,3 2-8-15,3 4-8 16,1 0 4-16,8-3 28 0,4 7-16 16,3-4 40-16,4 0-32 15,16 3 4-15,4 4-16 16,7-3 72-16,8-8-48 15,16 1-20-15,3-7-16 16,4-7 24-16,-3-7-12 16,-8-4-4-16,-9-3-4 15,-10-6 48-15,-16-8-28 16,-12-6-64-16,-19-8 20 16,-4 1-584-1</inkml:trace>
          <inkml:trace contextRef="#ctx0" brushRef="#br0" timeOffset="112585.2914">8458 11365 872 0,'-19'-24'324'0,"19"24"-252"0,-35-7-20 0,15 14 112 15,9 0-100-15,-16 10 16 16,7 8-44-16,5 5-16 16,3 1-12-16,12 7 28 15,12-3-20-15,30-1 48 16,9-10-36-16,11-17 48 15,-4-3-44-15,0-15 36 16,-4-3-36-16,-23-10-52 16,-4 4 8-16,-27-4-24 15,-12 3 20-15,-15-3 0 16,-4 10 8-16,-11 7-364 16,15 7 204-16</inkml:trace>
        </inkml:traceGroup>
        <inkml:traceGroup>
          <inkml:annotationXML>
            <emma:emma xmlns:emma="http://www.w3.org/2003/04/emma" version="1.0">
              <emma:interpretation id="{F7CF5874-5F3B-43AE-BA1F-12CF21D6C2F2}" emma:medium="tactile" emma:mode="ink">
                <msink:context xmlns:msink="http://schemas.microsoft.com/ink/2010/main" type="inkWord" rotatedBoundingBox="13042,13479 13187,13471 13200,13710 13056,13719">
                  <msink:destinationLink direction="with" ref="{A0CAEE0F-BBA3-4507-A3FD-5E3B1373B7F8}"/>
                </msink:context>
              </emma:interpretation>
              <emma:one-of disjunction-type="recognition" id="oneOf3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32826.4002">10041 11778 684 0,'-15'38'252'0,"11"-10"-192"0,-12 10-20 0,13-21-20 16,-5 3-20-16,-8 5 16 15,5-5-8-15,-9 1 4 16,1-4-4-16,11-3-52 0,0-7 28 0,5-4-316 16,6-6 184-1,5-1-176-15</inkml:trace>
        </inkml:traceGroup>
        <inkml:traceGroup>
          <inkml:annotationXML>
            <emma:emma xmlns:emma="http://www.w3.org/2003/04/emma" version="1.0">
              <emma:interpretation id="{8F01211D-F25D-4E53-B8B1-0939CD1FBF38}" emma:medium="tactile" emma:mode="ink">
                <msink:context xmlns:msink="http://schemas.microsoft.com/ink/2010/main" type="inkWord" rotatedBoundingBox="13963,12404 17051,12233 17121,13483 14032,13654">
                  <msink:destinationLink direction="with" ref="{A0CAEE0F-BBA3-4507-A3FD-5E3B1373B7F8}"/>
                </msink:context>
              </emma:interpretation>
              <emma:one-of disjunction-type="recognition" id="oneOf38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135947.6833">12612 11324 956 0,'0'-17'352'0,"0"17"-272"15,38-21-24-15,-11 11 76 16,4 3-84-16,12-7 16 15,3 7-40-15,5-3-12 16,-5 7-8-16,1-4 4 16,-5 0-4-16,5 3-256 15,-5 1 136-15,1-7-536 16,-12-1 364-16</inkml:trace>
          <inkml:trace contextRef="#ctx0" brushRef="#br0" timeOffset="135753.6572">12863 10959 664 0,'-35'-17'244'0,"35"17"-188"0,-11-17-16 0,3 7 68 15,8 3-68-15,0 0 52 16,0 0-52-16,0-3-12 15,8 3-16-15,3-4 8 16,17 5-12-16,-9-5 4 16,8 8-4-16,0-7-32 15,4 3 12-15,4 0 32 16,4 7-12-16,-5 0-16 16,-3 0 0-16,-11 0 12 15,7 0 0-15,-19 3 16 16,3 4-12-16,-11 0-12 15,-4 3 0-15,-11 18 4 16,-4-1 0-16,-9 22-12 16,9 2 8-16,-12 11-4 15,8 7 0-15,-8-7 32 16,4-7-12-16,0 0 12 16,3-14-12-16,-10-3-8 15,10-4 0-15,-7-6 4 16,12 0-4-16,0-8-4 15,11-3 4-15,4 1 12 16,8-8-8-16,11-7 40 0,9 1-24 16,11-8-4-16,-4 4-12 0,-1-7 28 31,1 4-20-31,0-4-4 0,-3 4-8 0,-1-8 4 16,-4 8-4-16,-8-4-168 15,1 7 88-15,-16 0-332 16,0 0 228-16</inkml:trace>
          <inkml:trace contextRef="#ctx0" brushRef="#br0" timeOffset="136145.1745">13382 10777 736 0,'-8'-21'272'0,"8"21"-208"0,8 14-20 0,-8-7 44 16,0 0-56-16,8 7-20 16,-1 6-12-16,5 4 24 15,4 4-12-15,3 3 56 16,0 0-36-16,1 0-112 15,7 0 40-15</inkml:trace>
          <inkml:trace contextRef="#ctx0" brushRef="#br0" timeOffset="136488.2212">13924 10866 768 0,'-8'-3'284'16,"8"3"-220"-16,-19 3-20 0,0 1 12 15,7 6-40-15,-23 1-12 16,12-1-8-16,-12 0 28 16,0 4-12-16,4-4-12 15,12 1-4-15,-16-4-16 16,23-1 12-16,-7-2-48 16,11 3 28-16,-3 0-28 15,3 3 32-15,0 7 20 16,8 7 4-16,-4 18-24 15,4 2 12-15,-7 15 32 16,10-1-12-16,1 8 16 0,-4-4-12 16,-4 10-16-1,4-7 0-15,0 11 20 0,4-21-8 16,-11-3 32-16,7-8-24 0,-4-9-4 16,8-8-8-16,-8-13 56 15,4 0-32-15</inkml:trace>
          <inkml:trace contextRef="#ctx0" brushRef="#br0" timeOffset="133395.3423">10839 11100 540 0,'11'-6'200'0,"5"6"-156"0,3 0-12 0,0 13 60 15,1 5-56-15,7 6 56 16,4 13-52-16,4 15 8 16,3-4-32-16,-10 4-8 0,3 3-4 15,-16 10 12 1,16-6-8-16,-16 13 24 16,-7-7-20-16,-4-9 24 15,4-1-24-15,-16-18 32 16,4-6-28-16,-15-10 20 15,3-4-20-15,-7-17 28 16,12-7-28-16,-1-24 32 16,12-6-32-16,8-32-32 0,11-4 8 15,12 5 28-15,4-8-12 16,-8 4 44-16,4 6-28 16,-4-6 4-16,0 3-16 0,-8 0 36 15,-7 11-24-15,-4 10-12 16,-8 10-8-16,4 7-16 15,-8 7 8-15,4 7-120 16,0 6 68-16,0 8-392 16,11 3 248-16,5 7-300 15</inkml:trace>
          <inkml:trace contextRef="#ctx0" brushRef="#br0" timeOffset="133723.8378">11594 10701 652 0,'0'-10'244'0,"0"10"-192"0,7-10-12 0,1 3 56 16,-4 3-60-16,11 1 48 16,-3 3-48-16,-4 3 8 15,11 4-28-15,0 4 20 16,1-1-24-16,-1 4 4 16,-11 3-8-16,0-3 48 15,-4 3-32-15,-16-3 32 16,4 3-28-16,-11-3 0 15,-4-1-16-15,3-6 0 16,5 4-4-16,3-8-60 16,4 4 28-16,16-7 28 15,4 3 0-15,15-3 8 16,0 0-4-16,12-3-8 16,3-1 4-16,16 1-268 15,0 3 144-15</inkml:trace>
          <inkml:trace contextRef="#ctx0" brushRef="#br0" timeOffset="134145.1199">12139 11458 892 0,'20'0'332'0,"-20"0"-260"0,54-10-20 0,-27 7 0 16,4 3-40-16,12-4 24 15,3 1-24-15</inkml:trace>
          <inkml:trace contextRef="#ctx0" brushRef="#br0" timeOffset="133995.3198">12228 11152 716 0,'16'0'264'16,"-16"0"-204"-16,19-10-16 0,-7 6-8 16,3 8-28-16,5-4-12 15,-1 3 0-15,0 4-180 16,9 3 96-16</inkml:trace>
        </inkml:traceGroup>
        <inkml:traceGroup>
          <inkml:annotationXML>
            <emma:emma xmlns:emma="http://www.w3.org/2003/04/emma" version="1.0">
              <emma:interpretation id="{DC83EB2A-016C-4EC0-8924-8F67725FB7E6}" emma:medium="tactile" emma:mode="ink">
                <msink:context xmlns:msink="http://schemas.microsoft.com/ink/2010/main" type="inkWord" rotatedBoundingBox="17291,12130 21996,11869 22079,13363 17374,13625">
                  <msink:destinationLink direction="with" ref="{A0CAEE0F-BBA3-4507-A3FD-5E3B1373B7F8}"/>
                </msink:context>
              </emma:interpretation>
              <emma:one-of disjunction-type="recognition" id="oneOf39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139532.9079">16436 10856 340 0,'-4'-10'128'0,"4"10"-100"0,4-4-8 0,-4 1 96 15,0 6-68-15,0 1 60 16,0-1-64-16,0 1 76 16,-4 3-68-16,-3 3 8 15,-1 4-36-15,-4 6 24 16,5 4-32-16,-13 14 32 16,13 4-32-16,-13 6 12 15,12-4-16-15,-11 8 12 16,0-11-16-16,-1-3-4 15,9-3 0-15,-5-8-4 16,5 1 0-16,-1-8 32 16,4-2-16-16,1-5 4 15,7-2-12-15,-8-4 36 16,8 3-20-16,0-7-4 16,11 4-12-16,-7-7 12 0,8-3-12 15,3 3 16-15,9 0-16 16,-1 0 4-16,4 7-4 0,0-7 12 15,4 6-12-15,0-6-108 16,-4 4 52-16</inkml:trace>
          <inkml:trace contextRef="#ctx0" brushRef="#br0" timeOffset="139760.7621">16541 11259 612 0,'-12'-35'228'0,"12"35"-180"0,0-7-12 0,0 4 140 16,8 0-104-16,0-4-12 15,7 0-36-15,12 0 0 16,0 3-16-16,12 1 4 16,8 3-4-16,7-3 20 15,-8-1-16-15,8-3-164 16,-11 4 84-16,-8-7-432 15,-4 3 276-15</inkml:trace>
          <inkml:trace contextRef="#ctx0" brushRef="#br0" timeOffset="139987.0372">16773 10860 624 0,'-8'10'228'0,"8"-10"-176"0,-19 34-16 15,7-6 60-15,12 3-60 0,-15 24 12 16,11 0-28-16,-11 7 4 16,11-4-12-16,-8-9 28 15,12-8-24-15,-8-3 12 16,8-7-16-16,-7-7-24 16,7-4 4-16,-4-9-296 15,8-1 168-15</inkml:trace>
          <inkml:trace contextRef="#ctx0" brushRef="#br0" timeOffset="137607.6044">15519 11014 496 0,'-12'-24'184'0,"12"24"-140"0,-7 0-16 16,3 7 92 0,4 7-72-16,-8 20 76 15,8 11-68-15,-8 10 4 16,4 0-36-16,0 0-4 15,4-3-12-15,-7 0 48 16,-1-4-32-16,-11-4 112 16,3-2-76-16,-7-4 20 15,7-7-48-15,-11-11 4 16,12-9-20-16,-5-22 28 0,5-3-28 0,3-17-340 31,5 1 176-31</inkml:trace>
          <inkml:trace contextRef="#ctx0" brushRef="#br0" timeOffset="137719.7086">15449 10708 808 0,'4'-41'300'0,"-4"41"-232"0,23-7-20 0,-11 4-16 16,0 6-28-16,3 0-240 16,4 8 128-16</inkml:trace>
          <inkml:trace contextRef="#ctx0" brushRef="#br0" timeOffset="138272.6406">15825 10887 436 0,'-27'0'160'0,"27"0"-124"0,-20 0-8 15,5 0 72-15,11 0-60 0,-15 4 28 16,3 2-40 0,-3 8 28-16,7 10-32 0,-7 7 4 15,3 0-16-15,5 14-16 16,3-4 0-16,-4-3 28 15,5 0-12-15,-1-4 4 16,8-3-8-16,-4-7 4 16,8-3-8-16,0-4 8 15,3 0-8-15,5-10-4 32,7 0 4-32,1-14 12 0,-1 0-8 0,0-10-28 15,5 4 8-15,-5-8-4 16,4 7 8-16,-7 4-12 15,3 10 12-15,0 7 20 16,1 3-4-16,-1 4 4 16,4 0-4-16,-3-4 4 15,3 4-8-15,-4-8-4 32,5 1 4-32,-5-7 48 0,0 4-28 15,-7-15 44 1,-4 1-40-16,-5-14 20 0,5 0-28 0,-8-21-8 15,4 4-8-15,-4-11-136 16,8 8 72-16</inkml:trace>
          <inkml:trace contextRef="#ctx0" brushRef="#br0" timeOffset="141275.0156">15109 10409 520 0,'-8'-17'192'0,"8"17"-152"0,-8-7-8 0,0 7 80 15,4 7-68-15,-19 17 52 16,0 7-56-16,-20 24 24 16,5 14-36-16,-17 37-28 0,5 42 0 15,8 4 36-15,11-8-24 16,19-13 16-1,16 3-16-15,31 0 44 16,15-24-28-16</inkml:trace>
          <inkml:trace contextRef="#ctx0" brushRef="#br0" timeOffset="142190.9225">17122 10873 216 0,'7'-3'80'0,"-7"3"-60"0,0-4-8 0,0 1 116 15,8 3-72-15,-4-3 16 16,-4 3-48-16,8-4 12 16,-8 4-20-16,7-7 0 15,-7 14-8-15,0-7 20 16,0 0-16-16,0 0 48 15,0 0-32-15,0 0 28 16,0 4-28-16,-7-4 36 16,7 3-36-16,-8-3 64 15,8 0-52-15,-12-3-36 16,12 3-4-16,-7-4 56 16,3 4-28-16,-12-7-28 15,12 14-4-15,-11-7-8 16,3 0 4-16,-15 0 60 15,19 0-28-15,-11 0 0 16,0 0-16-16,7 0 4 16,4 0-8-16,1 0-4 0,7 0 4 0,7 0-16 15,5 7 8-15</inkml:trace>
          <inkml:trace contextRef="#ctx0" brushRef="#br0" timeOffset="140509.5393">17075 10959 372 0,'-19'83'140'0,"19"-83"-112"0,0 89-4 16,0-54 100-1,0-8-72-15,-4 4 52 16,4 0-64-16,0-7 16 16,4 0-36-16,-4-10 52 15,0-3-40-15,0-11 20 0,0-4-32 0,0-20-28 31,0 3 4-31,0-23-168 0,15-1 96 0,-11-17-280 16,4 7 204-16,11 0 56 16,1 10 64-16,14 0 320 15,-3 11-156-15,4 0 8 16,-4 16-84-16,-4 8-4 16,0 10-32-16,-15 4 28 15,-4 2-32-15,-16 5 32 16,4 6-32-16,-23 4 4 15,8-1-12-15,-16 4 12 16,4 0-12-16,-4 4-20 16,8-7 4-16,4-1-4 15,3-3 4-15,5 8 24 16,7 2-8-16,16 7 76 16,11 1-48-16,16-1 32 15,8 1-40-15,19-8 52 16,-1 4-44-16,-2-10 28 15,-9-1-36-15</inkml:trace>
          <inkml:trace contextRef="#ctx0" brushRef="#br0" timeOffset="136713.0985">14195 11142 728 0,'-12'-24'268'0,"12"24"-208"0,12-4-16 15,0 1 52 1,-5 3-60-16,20 0-12 16,4 0-16-16</inkml:trace>
          <inkml:trace contextRef="#ctx0" brushRef="#br0" timeOffset="136886.3406">14207 11359 852 0,'15'6'316'0,"-15"-6"-248"0,93-10-16 0,-43 3 16 16,-3 11-48-16,26-4-300 15,-7 10 152 1</inkml:trace>
          <inkml:trace contextRef="#ctx0" brushRef="#br0" timeOffset="142613.1294">17435 10591 612 0,'8'-14'228'0,"-8"14"-180"0,39-10-12 15,-16 14 80 1,0 2-72-16,12 19 44 16,0 5-52-16,-4 19 44 15,-4 2-48-15,-12 32 36 16,-3-1-36-16,-12 25 24 0,-8-11-28 0,-31 4 28 16,1-10-32-16,-36 3 40 15,4 0-36 1</inkml:trace>
          <inkml:trace contextRef="#ctx0" brushRef="#br0" timeOffset="143034.0628">18248 10426 364 0,'-27'-7'132'0,"27"7"-100"0,-43 21-12 16,8-4 168-1,5 7-108-15,-32 24 72 0,7 4-88 16,-14 24 80-16,11-4-84 0,3 38 60 16,17-3-68-16,11 10 16 15,15-11-40 1,16 4 60-16,15-6-48 0,28-1 52 15,3-10-52-15,24-14-432 16,-9-14 208-16</inkml:trace>
          <inkml:trace contextRef="#ctx0" brushRef="#br0" timeOffset="144157.7923">18252 10932 496 0,'4'-17'184'0,"-4"17"-140"0,0-14-16 15,0 14 84 1,0 0-68-16,-4 14 24 16,4-4-36-16,0 35 48 15,4 3-44-15,-4 21 36 16,0-4-40-16,-4-3 0 16,4-7-20-16,-4-10 44 0,0-7-28 0,-11 0 72 15,-5-14-52-15,-3-11 8 16,0 5-32-16,-12-18 32 15,8-4-32-15,-4-17-376 16,15 4 192-16</inkml:trace>
          <inkml:trace contextRef="#ctx0" brushRef="#br0" timeOffset="144316.6603">18318 10663 832 0,'0'-31'308'0,"0"31"-240"0,7 11-20 0,-7-4-16 16,4-7-28-16,4 7-444 16,8 6 244-16</inkml:trace>
          <inkml:trace contextRef="#ctx0" brushRef="#br0" timeOffset="144953.7543">18523 10915 424 0,'-23'3'156'0,"23"-3"-120"0,-12 0-8 0,12 0 96 16,-8 0-72-16,8 0 60 15,-4 0-68-15,-3 7 4 16,-1 3-28-16,-4 4 4 0,-3 7-12 16,-5 3 12-16,9 3-16 15,-5 4-12 1,5-7 0-16,11 4 28 0,0-7-12 15,7-4 24-15,13-7-24 0,-1 4 40 16,12-7-28-16,4-7-40 16,4-11 8-16,-1 1 36 15,-10 3-16-15,-1-3-8 16,-8 0-8-16,-4-1 12 16,-15 1-4-16,-7 0-4 15,7-1 4-15,-8 4-68 16,0 7 36-16,8 7-4 15,0 0 16-15,16 0 56 16,15 0-20-16,-4-4 52 16,0-3-40-16,8-7-16 15,-4-6-8-15,-8-4-8 16,0-1 0-16,-3-2 44 16,-9-4-24-16,-3 6-8 15,-8-2-8-15,0-4 4 0,-8 3-4 16,-3 0-20-16,3 4 8 15,-4 0 4-15,4 3 4 16,5 4-64-16,6 3 36 16,5 4-68-16,4-1 56 15,-4 1-248-15,7-1 164 16,-7 4-312 0</inkml:trace>
        </inkml:traceGroup>
        <inkml:traceGroup>
          <inkml:annotationXML>
            <emma:emma xmlns:emma="http://www.w3.org/2003/04/emma" version="1.0">
              <emma:interpretation id="{6FA23B3B-3690-4B8E-BE73-802F1A9482F2}" emma:medium="tactile" emma:mode="ink">
                <msink:context xmlns:msink="http://schemas.microsoft.com/ink/2010/main" type="inkWord" rotatedBoundingBox="22291,11885 24393,11769 24462,13018 22361,13134"/>
              </emma:interpretation>
              <emma:one-of disjunction-type="recognition" id="oneOf4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145416.7671">19386 10815 508 0,'0'-4'188'0,"0"4"-148"0,-11 4-8 15,11-4 96-15,-4 0-76 16,-8 0 40-16,0-7-52 16,-3 14 20-16,-12 0-32 15,0 3-36-15,7 4 4 0,-3 6 36 16,0 18-20-16,4 4 8 16,19 9-12-16,0-3 4 15,19 1-8-15,4-8 52 16,0-3-32-16,1-7 16 0,18-11-24 15,-7-2-396-15,4-15 208 16,3-6-304 0</inkml:trace>
          <inkml:trace contextRef="#ctx0" brushRef="#br0" timeOffset="145475.6005">19529 10877 780 0,'-7'-17'288'0,"7"17"-224"0,15-14-20 0,-7 14 68 16,15-7-72-16,20 0-8 0,3 0-20 16,1 4 32-1,11 3-20-15,-12 0-84 0,4 3 32 0,-7 1-484 16</inkml:trace>
          <inkml:trace contextRef="#ctx0" brushRef="#br0" timeOffset="145676.6747">19800 10732 580 0,'-4'14'216'0,"-3"0"-168"0,-13 13-12 15,16-9 40-15,-7 6-48 16,-1 10 24-16,12 7-32 0,0 1 8 15,0 6-16-15,0-7 28 0,12-6-24 16,-4-11-332 0,-1-14 172-16,13-10-252 15</inkml:trace>
          <inkml:trace contextRef="#ctx0" brushRef="#br0" timeOffset="146213.7291">20474 10632 332 0,'-12'-10'120'0,"5"14"-92"0,-5-4-8 15,8 0 112-15,0 0-76 16,-4 0 60-16,-3 0-72 15,-5 0 40-15,5 6-48 16,-9 15-12-16,-3-7-12 16,-4 10 32-16,-8 0-20 0,4 0 56 15,8 7-44-15,4 10-8 16,-1 1-16-16,20 2 8 16,24 1-12-16,3-7 32 15,19-7-24-15,1 0 76 16,-9-14-56-16,1-3-120 15,-4-14 44-15,-16 0-280 16,-7-14 180-16,-12 4-96 16,-4-11 136-16,-15-3 20 47,-9-7 52-47,13 7 140 0,-8-3-60 15,15 9 96-15,0-2-84 0,16 9-4 16,11 4-40-16,1 7-20 0,7 0-4 0,0 0 4 15,-8 7 0-15,1 4 52 0,-13 6-28 16,13 0 96-16,-16 0-68 16,-4 1 56-16,-4-1-64 15,-4 0-20-15,8-3-16 0,-12-4 36 16,12-10-24-16,0 0-220 16,12 0 108-16</inkml:trace>
          <inkml:trace contextRef="#ctx0" brushRef="#br0" timeOffset="146649.1786">20935 10123 684 0,'7'-27'252'0,"17"23"-192"0,7 4-20 0,-8 4 76 16,12 6-72-16,-4 14 36 15,11 11-48-15,-3 13 60 0,0 41-52 16,-12 25 52-16,0-1-52 0,-8 1 8 16,-15 6-32-16,-4 4 52 15,-19-7-36-15,-20-21 72 16,-19-16-56-16,-35-18-112 15,0-7 32-15,16-4-732 16</inkml:trace>
        </inkml:traceGroup>
      </inkml:traceGroup>
    </inkml:traceGroup>
    <inkml:traceGroup>
      <inkml:annotationXML>
        <emma:emma xmlns:emma="http://www.w3.org/2003/04/emma" version="1.0">
          <emma:interpretation id="{F6D022F6-47F8-435D-A891-448744A55744}" emma:medium="tactile" emma:mode="ink">
            <msink:context xmlns:msink="http://schemas.microsoft.com/ink/2010/main" type="paragraph" rotatedBoundingBox="4006,15311 8926,15235 8942,16248 4022,163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93D560-CFC7-4794-BC33-8B7BD4A9A92A}" emma:medium="tactile" emma:mode="ink">
              <msink:context xmlns:msink="http://schemas.microsoft.com/ink/2010/main" type="line" rotatedBoundingBox="4006,15311 8926,15235 8942,16248 4022,16324">
                <msink:destinationLink direction="with" ref="{9697BC77-7349-4B71-A2F4-F9A720BB4E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2CFF3F0-ACFB-4218-96F2-CE448FE91E70}" emma:medium="tactile" emma:mode="ink">
                <msink:context xmlns:msink="http://schemas.microsoft.com/ink/2010/main" type="inkWord" rotatedBoundingBox="4008,15464 5861,15436 5874,16295 4022,16324"/>
              </emma:interpretation>
              <emma:one-of disjunction-type="recognition" id="oneOf4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196719.0394">2136 13791 332 0,'8'-13'120'0,"-8"13"-92"0,0 0-8 0,0-7 112 16,8 7-76-16,-8-4 48 15,0 1-60-15,0-4 48 16,-8 10-56-16,0-10 20 16,-3 7-36-16,-9 0 0 15,1 0-12-15,-16 7-16 16,8 4 4-16,-12 2 12 16,-3 12-4-16,-1 16 60 15,8 4-36-15,4 16 40 16,8-2-36-16,4 3 24 15,3-4-28-15,13-3 16 16,-1-6-24-16,4-5 0 0,7-6-12 0,5 0 20 16,3-3-16-16,5-5 12 15,-1 1-12-15,1 0 28 16,-5-3-24-16,-3-4-84 16,-1 0 36-16</inkml:trace>
          <inkml:trace contextRef="#ctx0" brushRef="#br0" timeOffset="197351.7249">2040 14246 676 0,'-8'-11'248'0,"8"11"-192"0,0 7-16 16,4-7 84 15,7 0-76-31,5 0 32 0,3 0-44 0,4 0-12 16,5 4-16-16,-1-4 12 16,4 3-12-16,-4-6-216 15,-4 9 116-15</inkml:trace>
          <inkml:trace contextRef="#ctx0" brushRef="#br0" timeOffset="197157.4497">2160 14067 508 0,'-20'-21'188'0,"20"21"-148"0,0-10-8 16,0 3 132-1,0 0-96-15,8 0 44 16,4 4-68-16,3-4 12 16,1 3-36-16,3 1 8 15,-4 3-16-15,5 0-8 16,7 7 0-16,-16-7-4 16,9 10 0-16,-16-3 0 15,7 14 0-15,-11-11 16 16,8 14-8-16,-23 3 4 15,11 4-4-15,-20-6 4 16,13 5-8-16,-16-5 8 16,0-1-8-16,3-7-12 0,9-3 4 15,-1-4 4-15,5 0 0 16,3 4-28-16,4-4 16 16,8-3 4-16,4 0 8 15,3 0 8-15,1 0-4 0,4-4 24 16,-1 1-16-16,-3-4 4 15,7 3-8-15,-11-3-324 16,3 0 172-16</inkml:trace>
          <inkml:trace contextRef="#ctx0" brushRef="#br0" timeOffset="197653.8707">2535 13850 520 0,'16'-7'192'0,"-16"7"-152"0,27 0-8 0,-12 3 88 16,1 8-72-16,3 13-12 15,4 3-20-15,-3 18-16 16,7 0 4-16,-16 10 20 16,1-4-12-16,-12-2 24 15,0-5-24-15,-12 5 4 16,-11-12-8-16,-4 5 28 15,-4-1-20-15,-8-3-4 16,4 0-8-16</inkml:trace>
          <inkml:trace contextRef="#ctx0" brushRef="#br0" timeOffset="195083.3025">898 14087 424 0,'-16'-27'156'0,"12"20"-120"0,0-3-8 16,-3-1 132 0,14 8-92-16,-7-11 16 15,4 7-48-15,0-10-16 16,4 7-12-16,-4-8 64 15,4 5-40-15,-5-1 48 16,1 4-44-16,-8-4 32 16,12 7-36-16,-8-3-8 15,0 6-16-15,0-6 20 16,0 6-16-16,0-3 12 16,0 7-12-16,0-3-44 15,0 6 20-15,0 1 28 0,12 3-8 16,-8 13-16-16,3 5 0 0,1 16 12 15,4 4 0-15,-1 13 16 32,1-3-12-32,3 4 4 0,5-4-4 0,-5 0-8 15,5-4 4 1,-5 4 20-16,1-6-12 0,-5-1 4 16,5-7-8-16,-5-10 20 15,5-3-16-15,-8-11 68 16,11-4-48-16,-8-13 68 15,5-3-60-15,7-18 44 16,4 1-48-16,4-25 44 16,4 7-48-16,4-13 20 15,3 9-32-15,1-20 36 16,-4 4-32-16,-4-11-24 16,-5 7 0-16,-2 0-8 15,-9 11 0-15,0 2 8 16,1 15 0-16,-1 0 8 15,0 13-4-15,-7-3-4 16,7 10 4-16,-7-3-4 16,3 7 0-16,-7-4 8 15,4 7-4-15,-8 0-4 16,3 4 4-16,-7-1-296 16,4 4 160-16</inkml:trace>
        </inkml:traceGroup>
        <inkml:traceGroup>
          <inkml:annotationXML>
            <emma:emma xmlns:emma="http://www.w3.org/2003/04/emma" version="1.0">
              <emma:interpretation id="{725CF640-BEB0-4795-9E83-C9EC24315751}" emma:medium="tactile" emma:mode="ink">
                <msink:context xmlns:msink="http://schemas.microsoft.com/ink/2010/main" type="inkWord" rotatedBoundingBox="6285,15710 6583,15706 6587,15952 6289,15956"/>
              </emma:interpretation>
            </emma:emma>
          </inkml:annotationXML>
          <inkml:trace contextRef="#ctx0" brushRef="#br0" timeOffset="198334.8994">3147 14221 560 0,'-4'0'208'0,"4"0"-164"0,23-3-8 16,-4 3 172-16,1 3-120 15,11-3-16-15,4 4-48 16,-1-1 8-16,-3 1-20 0,-3-1 32 15,-5 4-28-15,-4-7-144 16,-3 7 64-16,-5-4-256 16,-3 4 180-16</inkml:trace>
          <inkml:trace contextRef="#ctx0" brushRef="#br0" timeOffset="198074.8508">3209 14039 592 0,'4'-7'220'0,"-4"7"-172"0,19-3-12 0,-7-1 32 15,3 4-44-15,4-3 44 16,5-1-40-16,3 1-32 16,0 3 0-16,-4 0 8 15,0 3 0-15,-3 1-80 16,-5 6 40-16</inkml:trace>
        </inkml:traceGroup>
        <inkml:traceGroup>
          <inkml:annotationXML>
            <emma:emma xmlns:emma="http://www.w3.org/2003/04/emma" version="1.0">
              <emma:interpretation id="{FDDFB93F-5378-4216-ACDD-5BEB619E6636}" emma:medium="tactile" emma:mode="ink">
                <msink:context xmlns:msink="http://schemas.microsoft.com/ink/2010/main" type="inkWord" rotatedBoundingBox="7228,15261 7885,15251 7900,16188 7242,16199"/>
              </emma:interpretation>
              <emma:one-of disjunction-type="recognition" id="oneOf4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199828.9655">4517 14369 476 0,'4'4'176'0,"-4"-4"-136"0,12 0-12 0,-5-4 152 31,1 4-104-31,8-3 60 0,7 0-80 0,-4-1-8 15,4 1-28-15,1-4-4 16,-1 3-8-16,-4-3 4 16,1 7-8-16,-5-3-4 31,-3 3 4-31,-8-3-68 0,-1 6 36 0</inkml:trace>
          <inkml:trace contextRef="#ctx0" brushRef="#br0" timeOffset="200067.1934">4672 14246 404 0,'0'-7'148'0,"0"7"-112"0,4 3-12 0,-4 1 76 15,4 6-60-15,-4 4 60 16,4 3-56-16,-4 3 16 15,0 1-40-15,-4 3 8 16,4 4-16-16,-4-1 12 16,8 1-16-16,-8-8 4 15,4 1-4-15,4-7-348 16,3-7 184-16</inkml:trace>
          <inkml:trace contextRef="#ctx0" brushRef="#br0" timeOffset="199512.8312">4118 13636 340 0,'4'-24'128'0,"-4"24"-100"0,4-20-8 0,-4 16 8 15,4 4-20-15,-4-7 60 16,4 1-40-16,-8 6 32 15,4 0-32-15,-8-7 36 16,8 7-36-16,-7 0 12 16,7 7-24-16,-8-4 8 15,4 7-12-15,-4 1 28 16,8-1-24-16,-11 4-4 16,11 3-8-16,0 0 56 15,0 4-32-15,7 6-12 16,1 4-8-16,-4 11 0 15,4 6-4-15,3 14 16 16,-3-4-12-16,4 4 24 16,3-7-20-16,-3-7 32 15,3-10-28-15,1-7-12 16,-1-3-8-16,1-15 20 0,3 5-8 16,0-15 16-16,1-3-16 0,3-10 4 15,0-1-4-15,4-20 80 16,4 1-44-16,0-15 12 15,0 3-32-15,0-16 56 16,4 13-44-16,-4-10 44 16,-4 17-44-16,0-3-20 15,-4 14-8-15,1-4 0 16,-5 10-4-16,-7-3-4 16,3 10 4-16,-3 0 20 15,-1 7-12-15,-3 1-76 16,0 2 36-16,-8 4-448 15,4 4 260-15</inkml:trace>
        </inkml:traceGroup>
        <inkml:traceGroup>
          <inkml:annotationXML>
            <emma:emma xmlns:emma="http://www.w3.org/2003/04/emma" version="1.0">
              <emma:interpretation id="{B07FFEE6-6441-4698-9608-6C24EA578398}" emma:medium="tactile" emma:mode="ink">
                <msink:context xmlns:msink="http://schemas.microsoft.com/ink/2010/main" type="inkWord" rotatedBoundingBox="8451,15503 8930,15496 8940,16103 8461,16111"/>
              </emma:interpretation>
              <emma:one-of disjunction-type="recognition" id="oneOf4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00684.6907">5357 13963 684 0,'8'14'252'0,"-8"-14"-192"0,19 17-20 0,-7-6 92 16,7-1-80-16,20 0-4 15,0 1-28-15,7-11-24 16,1 3 0-16,-1-6 20 16,-7 3-8-16,-4-14 4 15,-8 7-4-15,-8-10 12 16,0 0-12-16,-7-8 32 15,-8 5-24-15,-8-8-12 16,0 8-8-16,-4-4-4 16,1 10 0-16,-13 0 0 15,16 4 0-15,-15-1 0 16,4 5 0-16,-13 2 8 16,9 8 0-16,-12-1-12 15,-4 7 8-15,-3-3-4 0,-1 10 0 0,-4 11 24 16,5-1-8-16,7 4 32 15,4 4-24 1,-1 3 12-16,9 0-16 16,7 3 36-16,9-3-24 0,-1-4-12 15,8 0-8-15,-1-3 20 16,5-3-12-16,4-4-4 16,3-3-4-16,9-4 20 15,3 0-12-15,7-3 40 16,5 0-28-16,4-4-12 31,-5-3-8-31,5 3-4 0,-4 1 0 0,-4-8-240 16,-1 4 132-16,-3-7-456 15,-3 7 312-15</inkml:trace>
        </inkml:traceGroup>
      </inkml:traceGroup>
    </inkml:traceGroup>
    <inkml:traceGroup>
      <inkml:annotationXML>
        <emma:emma xmlns:emma="http://www.w3.org/2003/04/emma" version="1.0">
          <emma:interpretation id="{E5ED4877-D695-4553-9966-774D713FE8DB}" emma:medium="tactile" emma:mode="ink">
            <msink:context xmlns:msink="http://schemas.microsoft.com/ink/2010/main" type="paragraph" rotatedBoundingBox="3089,17065 11617,16264 11784,18038 3255,18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92FC3-408D-4353-A766-216FB0F638BC}" emma:medium="tactile" emma:mode="ink">
              <msink:context xmlns:msink="http://schemas.microsoft.com/ink/2010/main" type="inkBullet" rotatedBoundingBox="3089,17065 4279,16953 4429,18551 3239,18663"/>
            </emma:interpretation>
            <emma:one-of disjunction-type="recognition" id="oneOf44">
              <emma:interpretation id="interp76" emma:lang="" emma:confidence="0">
                <emma:literal>•</emma:literal>
              </emma:interpretation>
            </emma:one-of>
          </emma:emma>
        </inkml:annotationXML>
        <inkml:trace contextRef="#ctx0" brushRef="#br0" timeOffset="227574.3782">673 16575 560 0,'12'0'208'0,"-1"0"-164"0,-3 4-8 0,0 2 24 16,0 5-40-16,-5 3 24 15,-3 6-24-15,0-3 8 16,-3 7-16-16,-9 1 12 0,-4 2-16 15,-3-3-4-15,4 7 0 16,-9-10-4-16,5 3 0 16,4-7 16-16,3-3-8 15,0 0-12-15,5-8 0 16,3 8 28-16,8-3-12 16,3-1 40-16,9-3-28 31,3-4 4-31,12-3-16 0,0-3 20 0,4-4-20 0,-4-3-312 15,-8-1 164 1</inkml:trace>
        <inkml:trace contextRef="#ctx0" brushRef="#br0" timeOffset="227663.9617">557 16737 624 0,'12'-10'228'0,"-5"6"-176"0,17-6-16 16,-9 6 8-16,12 1-32 16,8-1-84-16</inkml:trace>
        <inkml:trace contextRef="#ctx0" brushRef="#br0" timeOffset="226731.7935">50 16107 332 0,'-16'4'120'0,"9"-4"-92"0,-1 0-8 15,8 0 148-15,-4 10-96 0,4-7 60 16,0 1-76-16,0 6 64 16,4-3-68-16,8 0 60 15,3 0-60-15,16 0 60 0,15-4-64 16,20 1 28-16,8-4-44 15,7-4 16-15,20-10-28 16,19 1 28-16,0 6-32 16,-16-4-4-16,-15 4-8 15,-15 1 20-15,-16 6-12 16,-16-7-12-16,-14 7-4 16,-13 0-324-16,-7 3 180 0,-8 1-484 15</inkml:trace>
        <inkml:trace contextRef="#ctx0" brushRef="#br0" timeOffset="227211.7865">507 16568 300 0,'-24'-3'112'0,"9"-1"-88"0,-8-3-8 16,7 7 84-16,-11 4-60 15,-8-1-8-15,-7 4-20 0,-1 4 52 16,-3 6-36 0,3 3 84-16,12 8-60 0,4 6 28 15,15 1-48-15,12 6 0 16,16-7-20-16,11-6 20 0,8-11-20 15,0-10 4-15,3-14-8 16,1-10 28-16,0-7-20 16,-4-4 12-16,-4-6-16 15,-8 6-88-15,-4-9 44 16,1-8-52-16,-9-7 48 16,-3 4-8-16,-4 3 28 15,0 11 16-15,-4 17 4 0,0 13 68 16,-4 18-40-16,0 10 76 15,0 21-60-15,0-4 8 16,4 0-32-16,0 11 32 16,-8 0-32-16,8-4 32 15,0-3-32-15,4-4-268 16,-4-10 132-16,4-11-488 16</inkml:trace>
        <inkml:trace contextRef="#ctx0" brushRef="#br0" timeOffset="225951.2115">580 16049 352 0,'-8'-11'132'0,"8"8"-104"0,4-11-8 0,-4 11 124 16,4-15-84-16,-4 1 20 16,0-3-48-16,0-1-4 15,-8-3-16-15,-3-14 0 16,3 7-4-16,0-7-8 0,1 18 4 16,-1 2-16-16,-8 8 8 0,-3 10 28 15,0 17-12-15,-1 0 24 16,5 8-24-16,-1 9 12 15,5 7-12 1,7-6-8-16,-4-4 0 0,12-11-4 16,8 4 0-16,-1-6 44 15,9-5-24-15,-1-6 8 16,4-3-16-16,-3-11 20 16,3 0-20-16,-4-7-4 15,4-7-4-15,1-6-4 16,3-14 0-16,0-11-44 15,0-17 24-15,0 4-36 16,-8 13 32-16,1 4 0 16,-9 3 16-16,1 14 24 0,-4 7-8 15,-8 0-12-15,0 17 0 16,-4 0 72-16,0 14-36 16,0 7 4-16,0 17-20 15,-4 17-12-15,1 14 0 16,-1-3 20-16,-4 3-12 15,-3-14 12-15,3 0-12 16,-3-3 12-16,-1-14-16 16,-3 0 4-16,7-7-4 15,1-14-40-15,3 0 16 16,8-10-320-16,4-7 184 16</inkml:trace>
        <inkml:trace contextRef="#ctx0" brushRef="#br0" timeOffset="227931.5931">917 16523 560 0,'15'0'208'0,"1"-6"-164"0,7-1-8 0,-11 14 136 16,-1 3-100-16,5-3-12 15,-8 3-36-15,-4 0 0 16,-4 1-16-16,-4-8 16 0,-4 14-16 0,4-17 4 15,4 0-4-15,0 0 20 16,8 11-16-16,11-22-136 16,8 8 68-16,4-4-564 15</inkml:trace>
        <inkml:trace contextRef="#ctx0" brushRef="#br0" timeOffset="226287.6129">983 15347 332 0,'4'-35'120'0,"-4"25"-92"0,0-4-8 16,4 7 200-16,-4 4-124 15,3-1 32-15,-3 4-76 16,12 7 20-16,0 7-40 16,-1 0 16-16,1 6-28 0,-1 8 16 15,-3-4-20-15,-8 0 8 0,-4 0-12 16,-3-3 20-16,-1-4-20 16,0-3 12-16,0-4-12 15,5 1 0-15,3-11-4 16,7 3-24-16,9-3 8 15,7 0 20-15,4 0-4 16,4 3-248-16,0 4 128 16</inkml:trace>
      </inkml:traceGroup>
      <inkml:traceGroup>
        <inkml:annotationXML>
          <emma:emma xmlns:emma="http://www.w3.org/2003/04/emma" version="1.0">
            <emma:interpretation id="{9DDD3053-1DF2-42FF-97B7-F6026EDE607E}" emma:medium="tactile" emma:mode="ink">
              <msink:context xmlns:msink="http://schemas.microsoft.com/ink/2010/main" type="line" rotatedBoundingBox="4796,17106 11636,16463 11784,18038 4944,18680">
                <msink:destinationLink direction="with" ref="{AFABF49A-4E4A-4A23-9017-75AD834EE07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956705A-B366-4DD4-B187-F3E1230C184D}" emma:medium="tactile" emma:mode="ink">
                <msink:context xmlns:msink="http://schemas.microsoft.com/ink/2010/main" type="inkWord" rotatedBoundingBox="4796,17106 6529,16943 6642,18140 4908,18303"/>
              </emma:interpretation>
              <emma:one-of disjunction-type="recognition" id="oneOf4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228563.5955">1745 16193 488 0,'-15'7'180'0,"11"3"-140"0,4 1-12 0,4 2 120 16,11-2-88-16,9-1-8 15,10-3-32-15,21-7 12 16,7-7-20-16,3 0 12 0,-7-7-12 16,1 1 0-16,-13-5-4 15,-11 8-8-15,-12-7 4 16,-4 3 12-16,-15 4-8 16,-4-7 16-16,-11 3-16 15,-9 4-4-15,-7-1 0 0,-4 4-24 16,-7 0 12-1,-1 4 64-15,4 3-28 16,0 7 40-16,0 7-36 0,0 6 0 16,1 8-20-16,7 10 80 15,3 10-48-15,9 10 40 16,7-6-48-16,8 0-12 16,12-11-12-16,15 0 24 15,12-13-20-15,11-11 48 16,8 0-36-16,4-3-104 15,-8-7 44-15,-8-4-380 16,1-3 228-16,-8-3-452 16</inkml:trace>
          <inkml:trace contextRef="#ctx0" brushRef="#br0" timeOffset="228639.9125">2303 15584 996 0,'4'-17'368'0,"3"3"-284"0,13 7-24 0,-5 0 20 15,12-3-56-15,8 3 24 16,12 0-28-16,-1 7-424 15,4 4 220-15,-15 16-440 0</inkml:trace>
          <inkml:trace contextRef="#ctx0" brushRef="#br0" timeOffset="229063.1708">2733 15398 528 0,'0'0'196'0,"-4"0"-152"0,8-3-12 16,3 3 36-16,9 0-44 15,-5 0 16-15,5 10-24 16,3 4 20-16,1 3-24 16,-9 4-4-1,5 10-4-15,-9 31-4 0,-7 13 0 16,4-6 24-16,-4 0-12 0,-11-10-4 15,-1-8-4-15,4-13 4 16,-3-10-4-16,-5-11-4 16,5-10 4-16,-1-21 92 0,4-10-52 15,8-14 104-15,8-27-84 16,7-1-12-16,5-3-32 16,7 7-32-16,4 4 4 15,4-4 12-15,0 3 0 16,-1 11-4-16,-3 10 4 15,-4 7-16-15,-7 11 8 16,-1 3-304-16,-3 3 168 0</inkml:trace>
          <inkml:trace contextRef="#ctx0" brushRef="#br0" timeOffset="229522.9703">3271 15385 612 0,'-16'-18'228'0,"12"15"-180"0,8-4-12 0,0-3 16 16,4 6-36-1,3-3 12-15,5 0-16 0,-1 1-16 16,1 2 0-16,-1 8-4 0,5 2 0 16,-5 8-12-16,-3 3 12 15,-4 4-4-15,-8 3 4 16,-8 0 44-16,-8 4-24 15,-3-4 36-15,-4 3-32 16,-8 8 32-16,0-4-32 16,4-4 48-16,3 4-36 0,5-3 4 15,7-1-20-15,9-3 20 16,10 0-20-16,13-3 24 16,7-7-24-16,8 0 48 15,3-4-32-15,-3-3-76 16,-4 0 24-16,-8-4-536 15,1 1 304 1,-9-4-84-16</inkml:trace>
          <inkml:trace contextRef="#ctx0" brushRef="#br0" timeOffset="229645.1375">3170 15563 540 0,'8'-17'200'0,"11"14"-156"0,20-1-12 15,-16 4 88-15,12-3-72 16,4 6 24-16</inkml:trace>
        </inkml:traceGroup>
        <inkml:traceGroup>
          <inkml:annotationXML>
            <emma:emma xmlns:emma="http://www.w3.org/2003/04/emma" version="1.0">
              <emma:interpretation id="{594690E5-82ED-464C-9C73-6DED494685D5}" emma:medium="tactile" emma:mode="ink">
                <msink:context xmlns:msink="http://schemas.microsoft.com/ink/2010/main" type="inkWord" rotatedBoundingBox="7410,17904 7777,17870 7804,18157 7437,18191"/>
              </emma:interpretation>
            </emma:emma>
          </inkml:annotationXML>
          <inkml:trace contextRef="#ctx0" brushRef="#br0" timeOffset="233656.4709">7486 15450 592 0,'0'-4'220'0,"8"8"-172"0,4-11-12 0,-8 7 144 16,11-3-104-16,0 3 24 15,5 0-60-15,-1 0-28 16,4 0-4-16,1 0 52 0,3 6-32 15,0-2-424-15,4-4 212 16,0 3-288-16</inkml:trace>
          <inkml:trace contextRef="#ctx0" brushRef="#br0" timeOffset="234088.9189">7819 15181 372 0,'4'-41'140'0,"8"24"-112"0,7-11-4 15,-3 18 92-15,3 0-68 16,4-4 24-16,0 7-40 16,1 7 4-16,-1 10-20 15,0 11-8-15,0 3-4 0,-3 21-4 0,-1 3 0 16,-4 4 24-16,-3-8-12 15,-4 1 40-15,-4-3-28 16,-8-5 12-16,-4-9-20 16,-4-4 0-16,-3-7-8 15,-4-3 4-15,-1-7-8 16,5-7 24-16,3-7-16 16,4-3-32-16,8-4 12 15,8-10 8-15,8-21 4 16,7-7 16-16,4-10-12 0,4 1-4 15,-4 2 0-15,0 11 20 16,0 10-12-16,-7 7 4 16,-5 10-8-16,1 4 4 15,-5 7-8-15,-3 3-196 16,0 7 104-16,3 3-440 16</inkml:trace>
        </inkml:traceGroup>
        <inkml:traceGroup>
          <inkml:annotationXML>
            <emma:emma xmlns:emma="http://www.w3.org/2003/04/emma" version="1.0">
              <emma:interpretation id="{A72B2013-AFE6-42EF-B649-4336D1A96EB0}" emma:medium="tactile" emma:mode="ink">
                <msink:context xmlns:msink="http://schemas.microsoft.com/ink/2010/main" type="inkWord" rotatedBoundingBox="8828,16940 11656,16674 11784,18038 8956,18304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234521.5372">8346 15064 352 0,'19'-13'132'0,"-3"6"-104"0,3-7-8 0,-4 11 124 15,1-4-84-15,-1 0 72 16,1 3-76-16,-1 1 4 16,-3 3-36-16,-4 3-12 15,-8 8-8-15,-4 3-4 0,-8 10 0 16,-3 7 0-16,-9 10 0 16,-3 4 32-16,-4-1-16 15,0 1 32-15,4-7-32 16,4-4 64-16,8-6-44 0,-1-4 0 15,5-3-20-15,7-4 16 16,4-7-20-16,4 0 40 16,7-3-28-16,5-3 32 15,7-4-32-15,4 0 4 16,4 0-16-16,-4 0-412 16,-4 0 216-16,-3 0-364 15</inkml:trace>
          <inkml:trace contextRef="#ctx0" brushRef="#br0" timeOffset="234660.3704">8249 15367 624 0,'0'-20'228'0,"12"20"-176"0,11-4-16 15,-8 1 104-15,12-1-84 0,8 8 4 16,4-1-36-16,3 1 56 15,-3 13-48 1,-8-3-548-16,-8 3 276 16,-7 3-108-16</inkml:trace>
          <inkml:trace contextRef="#ctx0" brushRef="#br0" timeOffset="230334.9236">4289 16475 788 0,'7'0'292'0,"9"-3"-228"0,15-1-16 16,-8 4 160 0,20 0-124-16,-1-3-8 0,5-4-48 15,-9 7-4-15,-10 0-12 16,6 0-428-16,-6 0 224 0,-5 7-388 16</inkml:trace>
          <inkml:trace contextRef="#ctx0" brushRef="#br0" timeOffset="230143.41">4440 16265 548 0,'-20'-27'204'0,"20"23"-156"0,0-9-16 0,4 6 264 16,4-4-168-16,11 8 100 15,1-4-136-15,7 4-32 16,0 3-40-16,4 3-24 0,-4 4 0 15,8 7-280-15,-16 3 156 16</inkml:trace>
          <inkml:trace contextRef="#ctx0" brushRef="#br0" timeOffset="231671.8099">5744 15904 456 0,'4'-48'168'0,"0"27"-128"0,0-10-16 0,4 14 52 0,3-4-48 15,5-3 60-15,-1 0-52 16,1 7 12-16,3 3-32 15,-3 7 8-15,3 11-12 0,-4 6 12 16,1 14-16-16,3 11-12 16,-3 9 0-16,-1 8 28 15,1 0-12-15,-1-4 32 16,1 14-28-16,-1 3 32 16,-3 18-32-16,-5-11 4 15,-7-3-12-15,-3-14-40 16,-9-10 16-16,-3-14 4 15,-5-7 12-15,9-14 16 16,-5-10-8-16,-3-14-20 16,15-17 4-16,0-13 48 15,4-12-20-15,8 1 132 0,11 4-84 16,8 3 76-16,4 3-84 16,0 0-12-16,4 7-32 15,-4 0-20-15,-4 4 0 16,-4 7 12-16,4-4-4 15,-3-4-20-15,-5 11 8 16,0-3-628 0,8 2 344-16,-3 1-172 15</inkml:trace>
          <inkml:trace contextRef="#ctx0" brushRef="#br0" timeOffset="231949.0068">6453 15433 696 0,'11'-18'256'0,"1"12"-196"0,0-5-20 16,-5 8 92-16,9-1-80 15,3 8-12-15,-15 6-24 16,8 4-24-16,-9 3 4 16,1 4 4-16,-11-4 0 0,3 11 60 15,-12-1-32-15,1-6 32 16,7-4-32-16,4-3 28 15,4-4-32-15,16-3 20 16,11-4-24-16,11-3 52 16,13 0-40-16,7 0-412 15,4 0 208-15,4 18-484 16</inkml:trace>
          <inkml:trace contextRef="#ctx0" brushRef="#br0" timeOffset="233034.4418">7053 16021 508 0,'-12'0'188'0,"8"0"-148"0,8 7-8 15,0 3 148-15,11 1-104 16,-3-8 60-16,15 4-80 16,8 0 12-16,11 0-40 15,5-11 8-15,-1 4-20 0,-3-3 28 16,-5-1-28-16,-19 1-4 16,-3-4-8-16,-9 0 40 0,-7-3-24 15,-12 0-8-15,-7-4-8 16,-12-3-4-16,-8-1 0 15,-4 5 0-15,-7 6 0 16,3 10-44-16,1 11 24 16,3 3-36-16,8 4 32 15,8 3-24-15,3 7 28 16,5 10 52-16,7 11-12 16,8 3 60-1,8 3-44-15,19-6 44 0,20-11-44 0,7-10 16 16,15 0-32-16,1-10 28 15,-4-11-32-15,-4-10-496 16,0-7 256-16,4-10-368 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9:02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A4E2D3-DCC2-40DD-9644-53003862B02D}" emma:medium="tactile" emma:mode="ink">
          <msink:context xmlns:msink="http://schemas.microsoft.com/ink/2010/main" type="writingRegion" rotatedBoundingBox="3246,5197 11064,3998 11381,6065 3563,7264"/>
        </emma:interpretation>
      </emma:emma>
    </inkml:annotationXML>
    <inkml:traceGroup>
      <inkml:annotationXML>
        <emma:emma xmlns:emma="http://www.w3.org/2003/04/emma" version="1.0">
          <emma:interpretation id="{7D01D919-B5A1-451E-A879-3321B04B2E53}" emma:medium="tactile" emma:mode="ink">
            <msink:context xmlns:msink="http://schemas.microsoft.com/ink/2010/main" type="paragraph" rotatedBoundingBox="3803,5366 5238,4694 5618,5506 4183,61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67E094-37E9-4163-9E21-7780D411603B}" emma:medium="tactile" emma:mode="ink">
              <msink:context xmlns:msink="http://schemas.microsoft.com/ink/2010/main" type="line" rotatedBoundingBox="3803,5366 5238,4694 5618,5506 4183,6177"/>
            </emma:interpretation>
          </emma:emma>
        </inkml:annotationXML>
        <inkml:traceGroup>
          <inkml:annotationXML>
            <emma:emma xmlns:emma="http://www.w3.org/2003/04/emma" version="1.0">
              <emma:interpretation id="{FC9030CC-1C79-4C7B-9F23-755689EB1288}" emma:medium="tactile" emma:mode="ink">
                <msink:context xmlns:msink="http://schemas.microsoft.com/ink/2010/main" type="inkWord" rotatedBoundingBox="3803,5366 5238,4694 5618,5506 4183,6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147 825 496 0,'-7'-13'184'0,"7"13"-140"0,7-18-16 0,-3 5 120 16,0 2-88-16,0-16 116 16,8-1-100-16,-5-10 40 15,5 7-68-15,-8-6 12 16,7 6-40-16,-7-4 28 16,0 8-32-16,-8-8 20 15,0 8-20-15,-11-1-16 16,3 8-4-16,-15 2-4 15,8 8 0-15,-8 10-12 16,4 7 12-16,-4 14 20 16,7 6-4-16,1 14-12 15,7 4 0-15,8 0 12 16,12 0-4-16,11-11-4 16,-3-3 4-16,11-17 48 15,0-7-28-15,4-18 24 16,4-2-28-16,0-18 16 15,-12 0-20-15,0-11 36 16,4 8-28-16,4-14-12 0,-8 6-8 16,-3-20-48-1,-5 7 24-15,-7-13 8 0,-4 9 8 0,-8-3-16 16,4 14 12-16,-4 7-24 16,4 17 20-16,-8 6-12 15,5 12 12-15,-5 23 16 16,8 10 0-16,-8 28 8 15,4 4-8-15,-7 6 24 16,7-3-16-16,-8 7 12 16,8-4-12-16,-3 4-16 15,3-10 0-15,0-4 20 16,4-7-8-16,-8-10 68 16,8-7-44-16,0-11 48 15,0-2-44-15,-8-15-292 16,8-3 136-16</inkml:trace>
          <inkml:trace contextRef="#ctx0" brushRef="#br0" timeOffset="346.6955">558-138 696 0,'19'-24'256'0,"-19"24"-196"0,27-21-20 16,-15 14 112-16,-1 7-92 0,1 0 8 15,4 0-40-15,-9 11 20 16,1 6-32-16,-8 7 40 16,0 3-32-16,-12 8 40 15,1 3-36-15,-12-7 20 16,7 7-28-16,-7-11 16 15,7-3-20-15,5-7 0 16,11-6-8-16,7-8-24 16,9-3 8-16,11-3 40 15,0-1-20-15,0-3-256 16,4 7 132-16,0 0-608 16,4 7 400-16</inkml:trace>
          <inkml:trace contextRef="#ctx0" brushRef="#br0" timeOffset="1202.7469">949 27 548 0,'-8'-27'204'0,"8"27"-156"0,8-25-16 16,-8 15 132 0,0 3-96-16,0-7 96 15,7 8-96-15,-3-5-24 0,-4 8-28 0,8-1-40 16,-8 4 12-16,8 18 32 16,0 6-12-16,-5 31 8 15,13 3-8-15,-4 18 20 16,7-11-16-16,-4 1-4 15,1-8-4-15,-5-3 56 16,9-10-32-16,-5-7 68 16,5-7-56-16,-5-14 88 15,5-7-72-15,3-17 24 16,4-3-44-16,0-14 20 16,0 0-28-16,4-17 28 15,-4 3-32-15,-4-24-12 16,1 7-8-16,-9-11-4 15,1 15 0-15,-1-1 0 16,-3 11 0-16,-5 7-20 16,1 9 12-16,-4 8-100 15,4 10 56-15,-4 7-320 16,-1 11 208-16</inkml:trace>
        </inkml:traceGroup>
      </inkml:traceGroup>
    </inkml:traceGroup>
    <inkml:traceGroup>
      <inkml:annotationXML>
        <emma:emma xmlns:emma="http://www.w3.org/2003/04/emma" version="1.0">
          <emma:interpretation id="{43F28891-69B7-41FA-9815-6A118CB2B2A7}" emma:medium="tactile" emma:mode="ink">
            <msink:context xmlns:msink="http://schemas.microsoft.com/ink/2010/main" type="paragraph" rotatedBoundingBox="3397,6180 11215,4980 11381,6065 3563,7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F81364-2F6F-45F6-BE4A-9C0C8C8E2C18}" emma:medium="tactile" emma:mode="ink">
              <msink:context xmlns:msink="http://schemas.microsoft.com/ink/2010/main" type="line" rotatedBoundingBox="3396,6180 11215,4980 11381,6065 3563,7264"/>
            </emma:interpretation>
          </emma:emma>
        </inkml:annotationXML>
        <inkml:traceGroup>
          <inkml:annotationXML>
            <emma:emma xmlns:emma="http://www.w3.org/2003/04/emma" version="1.0">
              <emma:interpretation id="{569E7B6D-036E-42C4-ACB8-39461B78DEC0}" emma:medium="tactile" emma:mode="ink">
                <msink:context xmlns:msink="http://schemas.microsoft.com/ink/2010/main" type="inkWord" rotatedBoundingBox="3397,6180 5550,5849 5697,6811 3544,71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88.9605">744 1476 652 0,'-16'7'244'0,"16"-7"-192"0,-12-14-12 15,1 7 136 1,3 7-104-16,-7-7 52 16,3 0-76-16,-19-7 0 15,0 4-28-15,-15-7-4 16,3 10-8-16,-11 4 4 16,7 3-8-16,-3 10 32 0,7 7-20 15,-3 7 4-15,7 0-12 0,4 4-8 16,12 3 4-16,12-4-4 15,3 1 0-15,16-11 24 16,11 0-12-16,0-13 76 16,8-4-52-16,12-14 48 15,0 0-48-15,7-10-144 16,-7 7 60-16,0-18-100 16,-4 8 84-16,-12-21-4 15,-4 0 44-15,-11-18 32 16,0 11-4-16,-8 0 20 15,4 14-16-15,-8 6 112 16,4 18-68-16,-8 28-20 16,0 9-20-16,-3 32 20 15,7 6-16-15,-8 11 40 16,4-4-32-16,1 4 32 16,-1-10-32-16,8-4 56 15,0-7-44-15,0-10-104 16,0-4 36-16,4-17-520 15,11-3 304-15</inkml:trace>
          <inkml:trace contextRef="#ctx0" brushRef="#br0" timeOffset="2885.9845">678 1565 880 0,'-8'-3'328'0,"8"3"-256"0,27 0-16 16,-15 0 100 0,7 0-96-16,8 0 28 15,0 0-52-15,0-4 32 0,0 4-40 0,-3-3-48 16,3 6 8-16</inkml:trace>
          <inkml:trace contextRef="#ctx0" brushRef="#br0" timeOffset="2718.3694">817 1338 880 0,'35'-21'328'0,"-35"21"-256"0,15 7-16 0,-7 0 28 16,0 4-56-16,4 2 24 15,-1 11-32-15,-3 4 28 16,0 6-32-16,-16-3 56 16,8-3-40-16,-8 3 28 15,-3 0-32-15,-9-4-8 16,1-3-12-16,-16 0-16 16,16 1 4-16,-8-5-24 15,7 1 16-15,9-4-64 16,-5-3 40-16,24 0 52 15,3-1-8-15,9-6 40 16,7-3-32-16,4-11 64 16,8 3-44-16,-1-9-60 15,-3-1 12-15,-4-3-308 16,-12 3 176-16,-11 0-304 16,-4 7 256-16</inkml:trace>
          <inkml:trace contextRef="#ctx0" brushRef="#br0" timeOffset="3169.0985">1092 1324 676 0,'-4'-31'248'0,"4"31"-192"0,27-37-16 0,-7 19 128 16,-1 5-100-16,8-5 0 16,4 5-44-16,-4 9-24 15,-4 8-4-15,-7 13 12 16,-5 7-4-16,-11 7 40 16,-7 3-20-16,-13-3 92 15,9 0-64-15,-9-7 48 16,5-3-60-16,11-7-28 15,4-4-12-15,12-10 16 16,7 3-8-16,16-9 32 16,3-1-24-16</inkml:trace>
          <inkml:trace contextRef="#ctx0" brushRef="#br0" timeOffset="1847.8873">-592 1004 664 0,'-4'-3'244'0,"4"3"-188"0,0 0-16 16,4 0 112-1,0 0-92-15,0 0 8 16,4 0-40-16,3 0 8 16,8 3-20-16,5 1 20 15,-1 3-24-15,16-4 24 16,3 4-24-16,43-7 32 0,12 0-28 0,46-10 20 31,-3 3-20-31,38-10 28 0,-16 10-28 16,24-7 20-16,-23 7-20 0,-1-7 8 15,-22 7-12-15,-20 0 0 16,-23 4-4-16,-12-4 12 16,-19 4-12-16,-8-4 40 15,-12 7-24-15,-19-4 56 16,0 8-44-16,-7-4-104 16,-9 3 36-16</inkml:trace>
        </inkml:traceGroup>
        <inkml:traceGroup>
          <inkml:annotationXML>
            <emma:emma xmlns:emma="http://www.w3.org/2003/04/emma" version="1.0">
              <emma:interpretation id="{14B383A0-31B6-441D-99F4-42CDE2AC1FC8}" emma:medium="tactile" emma:mode="ink">
                <msink:context xmlns:msink="http://schemas.microsoft.com/ink/2010/main" type="inkWord" rotatedBoundingBox="6435,6135 6849,6071 6854,6103 6440,61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31.8186">2451 960 840 0,'-8'-4'312'0,"8"4"-244"0,8 0-16 0,-8 0 164 16,11 0-128-16,9-3 36 15,3 3-76-15,16-7-12 16,-8 7-20-16,11-11 24 16,9 11-24-16,-5-3 32 15,0 3-32-15,-7-3 20 16,-8 3-20-16,-12-7 80 15,-7 7-52-15,-16 0-56 16,0 0 4-16</inkml:trace>
        </inkml:traceGroup>
        <inkml:traceGroup>
          <inkml:annotationXML>
            <emma:emma xmlns:emma="http://www.w3.org/2003/04/emma" version="1.0">
              <emma:interpretation id="{61735660-7D3C-4922-ACD8-29CC86454CD5}" emma:medium="tactile" emma:mode="ink">
                <msink:context xmlns:msink="http://schemas.microsoft.com/ink/2010/main" type="inkWord" rotatedBoundingBox="7259,5614 9576,5259 9738,6317 7421,66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67.6113">3322 798 880 0,'0'-7'328'0,"0"7"-256"0,19 0-16 16,-3-7 28 0,7 7-56-16,16-7 24 15,3 7-32-15,12-7 36 16,4 7-32-16,-3-3 40 15,-5 6-36-15,-4-3-32 16,-7 0 0-16,7-3-500 0,-3-4 272 0</inkml:trace>
          <inkml:trace contextRef="#ctx0" brushRef="#br0" timeOffset="4955.5729">3539 447 612 0,'-20'-14'228'0,"12"11"-180"0,-11-4-12 0,11 7 176 15,4 0-124-15,4-7 16 16,0 0-60-16,4 0-56 15,12 7 4-15,15-7-8 16,4 4 8-16,11 3-12 16,-15 0 12-16,4 3-12 15,4 8 8-15,-12 2 8 16,0-2 4-16,-8 13 60 16,-7 0-32-16,-12 14 16 15,-8 3-28-15,-15 17 28 16,3-2-28-16,-18 2 20 15,3-3-20-15,-12-10-16 16,9 0-4-16,-9-8 12 0,16-6-4 16,0-7-28-16,8 7 12 0,0-13-4 15,7 2 8-15,1-9-20 16,15 2 16-16,8-6 32 16,11 4-12-16,12-11 16 15,4 3-12-15,23-3 0 16,-8 0-4-16,1-3 28 15,-5 6-20-15,-7-3 32 16,-8 0-32-16,-8-3 40 16,-4 3-32-16,-7-11-68 15,-4 11 24-15,-12 0-328 16,4-7 192-16</inkml:trace>
          <inkml:trace contextRef="#ctx0" brushRef="#br0" timeOffset="5364.7295">4100 351 756 0,'-8'-25'280'0,"8"25"-216"0,0 4-20 0,8-1 48 16,-8 4-60-16,8 7 24 15,3 3-36-15,5 11 16 16,-1 6-20-16,5 11 52 16,-1 0-36-16,4 3 56 15,4-7-52-15</inkml:trace>
          <inkml:trace contextRef="#ctx0" brushRef="#br0" timeOffset="5706.943">4630 406 704 0,'-8'-14'264'0,"8"14"-208"0,-23-4-12 16,8 4 72-1,3 7-72-15,-15 0 44 16,8 7-52-16,-8 0 0 15,3 3-24-15,1 0 12 16,4 4-16-16,-1-4-4 16,9-3 0-16,-5-4 12 15,9 4-8-15,-5 3-40 16,8 0 20-16,-4 14-52 0,8 4 36 0,-7 16 60 31,3 1-16-31,-4 13 72 0,4-3-48 0,-4 10-24 16,8-3-16-16,-4 3 44 15,4-6-24-15,-3-8 24 16,3-6-24-16,-12-14 72 16,12-7-56-16,0-14 40 31,0-3-44-31,0-31-476 0,8 3 240 0</inkml:trace>
          <inkml:trace contextRef="#ctx0" brushRef="#br0" timeOffset="6323.3966">5002 529 560 0,'0'-6'208'0,"0"6"-164"0,-12 3-8 16,12-3-20-1,0 0-16-15,-8 0 24 16,8 7-12-16,0-7 92 15,0 0-56-15,0 0 64 16,0 0-60-16,0 0 40 16,0 0-52-16,-7 0 32 0,7 0-40 0,0 0 60 15,0 0-52-15,-12 0 20 16,12 0-40-16,0-7 16 16,0 7-20-16,0-3-16 15,4-1-4-15,4-6 28 16,-8 3-12-16,0-3-12 15,7 3-4-15,-7-4 64 16,0 5-32-16,0-5-4 16,0 8-12-16,0-4 8 15,4 7-12-15,-4 3-64 16,0 8 28-16,4 13 20 16,-4 10 8-16,4 14 20 15,12 7-12-15,-5 7 4 16,-3-7-4-16,11-6 36 15,-3-12-20-15,3-6 76 16,12-7-56-16,-4-10 4 16,0-7-28-16,12-14 16 15,-4 0-24-15,4-24 12 16,-1 0-12-16,-3-31 20 16,0 7-20-16,-8-17 32 15,-4 14-28-15,-3-8 4 16,-5 18-12-16,-3 0-40 15,-1 10 16-15,1 4 4 16,0 13 12-16,-5 4-12 16,9 6 8-16,-1 8-208 0,1 3 116 15,3 0-436-15,4 7 296 16</inkml:trace>
        </inkml:traceGroup>
        <inkml:traceGroup>
          <inkml:annotationXML>
            <emma:emma xmlns:emma="http://www.w3.org/2003/04/emma" version="1.0">
              <emma:interpretation id="{C7998072-68EB-4554-9B6B-F65DD6022B02}" emma:medium="tactile" emma:mode="ink">
                <msink:context xmlns:msink="http://schemas.microsoft.com/ink/2010/main" type="inkWord" rotatedBoundingBox="10039,5576 10453,5512 10505,5845 10090,59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698.6021">6113 619 780 0,'-31'10'288'0,"31"-10"-224"0,11 17-20 16,-3-6 112-1,8-1-96-15,3-3 28 16,4 3-52-16,16-6 32 16,4-1-40-16,22-6 12 15,1-1-24-15,8-6-344 0,-8 3 180 0</inkml:trace>
          <inkml:trace contextRef="#ctx0" brushRef="#br0" timeOffset="6518.4496">6136 395 1112 0,'12'-10'412'0,"-12"10"-320"0,23-4-28 0,-12 1 80 16,5 0-92-16,3-1 8 15,8 4-40-15,8 0 24 16,0 4-28-16,8-4-136 15,-5 3 64-15</inkml:trace>
        </inkml:traceGroup>
        <inkml:traceGroup>
          <inkml:annotationXML>
            <emma:emma xmlns:emma="http://www.w3.org/2003/04/emma" version="1.0">
              <emma:interpretation id="{2B2F4A61-BC96-42E8-8CA5-5BFF8FFB00EA}" emma:medium="tactile" emma:mode="ink">
                <msink:context xmlns:msink="http://schemas.microsoft.com/ink/2010/main" type="inkWord" rotatedBoundingBox="11069,5580 11301,5544 11354,5886 11121,5922"/>
              </emma:interpretation>
              <emma:one-of disjunction-type="recognition" id="oneOf5"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6974.3557">7143 406 880 0,'38'-21'328'0,"-38"21"-256"0,20 3-16 0,-17-3 36 16,1 4-60-16,-15 6 40 15,3 4-40-15,-11 13 8 16,-1 8-24-16,1 10 8 16,3-1-12-16,13 1 0 15,6-4-4-15,21-10 64 16,3-3-40-16,11-18 32 15,1-6-36-15,-4-22-8 16,0 1-12-16,-16-17 48 16,-3-1-32-16,-24-9 8 15,0 6-20-15,-23-4-32 16,0 8 8-16,-7 7-20 16,7 9 16-16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9:12.4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3A3CDA-0730-4B4B-80EE-4AD067AD867E}" emma:medium="tactile" emma:mode="ink">
          <msink:context xmlns:msink="http://schemas.microsoft.com/ink/2010/main" type="inkDrawing" rotatedBoundingBox="3810,8451 5731,8389 5732,8446 3812,8509" semanticType="underline" shapeName="Other">
            <msink:sourceLink direction="with" ref="{FE614FAF-278E-4779-908A-431716FB1550}"/>
          </msink:context>
        </emma:interpretation>
      </emma:emma>
    </inkml:annotationXML>
    <inkml:trace contextRef="#ctx0" brushRef="#br0">56 72 592 0,'-19'-3'220'0,"19"3"-172"0,-12 0-12 16,5 0 144 0,3 3-104-16,-4-3 52 15,8 4-80-15,-8-4 0 16,8 0-28-16,-4 0 4 15,4 0-12-15,0 3 36 0,4 1-24 0,0-1-24 16,8 0 0-16,15 1 24 16,4 3-12-16,23-4 4 15,8 1-8-15,42-4 28 16,9 0-20-16,45-11 20 16,-10 4-20-16,41-6 52 15,-22 9-36-15,11-6 28 16,-27 6-32-16,-8-9 36 15,-27 6-36-15,-19-3 4 16,-24 3-20-16,-26-4 56 16,-12 8-40-16,-28-4-116 15,-7 7 44-15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9:42.0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6C5C30-B229-41A8-934C-2F860364A3B1}" emma:medium="tactile" emma:mode="ink">
          <msink:context xmlns:msink="http://schemas.microsoft.com/ink/2010/main" type="inkDrawing" rotatedBoundingBox="3683,13729 5920,13604 5921,13633 3685,13758" semanticType="underline" shapeName="Other">
            <msink:sourceLink direction="with" ref="{1A9F57B5-94ED-44E3-B3A2-726604809B0E}"/>
            <msink:sourceLink direction="with" ref="{63F5E8D6-E21F-4B49-8FD5-D3C3BABC35AE}"/>
            <msink:sourceLink direction="with" ref="{F4D99A06-B717-4487-B58F-A534A3E3DCEF}"/>
            <msink:sourceLink direction="with" ref="{00408A80-CAEA-4B7F-AE77-4F5ACAD31BF6}"/>
          </msink:context>
        </emma:interpretation>
      </emma:emma>
    </inkml:annotationXML>
    <inkml:trace contextRef="#ctx0" brushRef="#br0">23 111 540 0,'-12'0'200'0,"12"0"-156"0,-8 4-12 0,5-4 104 16,6 0-80-16,-3 0 84 15,0 0-80-15,8 0 20 16,-8 3-44-16,4-3 32 16,8 4-40-16,11-1 40 15,4 1-40-15,39-4 20 16,-4 0-28-16,54-11 36 16,-4 4-32-16,66-6 12 15,-19-1-20-15,50-3 52 16,-15 3-36-16,22-3 12 15,-30 10-28-15,-8-7 28 16,-35 14-28-16,-26-7-4 16,-32 7-8-16,-19-3-40 15,-24 3 20-15,-22-4-224 16,-9 4 132-16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1:51.6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ABF49A-4E4A-4A23-9017-75AD834EE07A}" emma:medium="tactile" emma:mode="ink">
          <msink:context xmlns:msink="http://schemas.microsoft.com/ink/2010/main" type="inkDrawing" rotatedBoundingBox="2248,16581 13166,16426 13199,18763 2281,18919" rotationAngle="583709028" semanticType="enclosure">
            <msink:sourceLink direction="with" ref="{9DDD3053-1DF2-42FF-97B7-F6026EDE607E}"/>
          </msink:context>
        </emma:interpretation>
      </emma:emma>
    </inkml:annotationXML>
    <inkml:trace contextRef="#ctx0" brushRef="#br0">121 752 112 0,'-16'31'44'0,"5"0"-36"0,3 38 0 0,4-17 84 15,-4 27-52-15,1-3 8 16,-5 3-28-16,0 10-12 16,1 8-4-16,-1 2 64 0,5-6-36 15,3-17 60-15,4-14-56 16,0-10 12-16,11-11-32 16,-3-7 28-16,-4-6-28 15,0-8 12-15,11-2-16 16,-11-5 0-16,4-6-4 15,0 7 4-15,3-11-8 16,-3-3 16-16,0 7-12 16,-1-7-4-16,1 0 0 15,0-7-4-15,4 7 0 0,-5 0 8 16,1 0-4-16,8-3-28 16,-5 3 12-16,8 0 24 15,-3 0-8-15,3 3-16 16,1 4 4-16,3 0 12 15,4 0 0-15,16-3-12 16,7 9 4-16,4-9-4 0,12 6 0 16,0-3 24-16,0 0-8 15,-1 0 16-15,9-4-16 16,7 7-12-16,12-3 0 16,4 7 12-16,-12 0-4 15,-4-7-4-15,1 7 4 16,3-4-16-16,8 0 8 15,3-3 40-15,-7 10-24 16,-3 0-28-16,-9-3 8 16,8 0 0-16,4 0 8 15,8-4 8-15,4 4-4 0,-12-4-4 16,0 4 4-16,-4 0-16 16,8-7 8-16,4 6 4 15,11-2 0-15,-7-4-20 16,-8 3 12-16,-4-3 4 15,19-4 4-15,8 8 16 16,-7-8-8-16,-5 7 16 16,1-3-16-16,3 0-40 15,12-4 20-15,0 11-8 16,0-3 12-16,-4-8 24 16,20 4-8-16,11-7-28 15,-12 7 8-15,12-4-4 16,12-3 8-16,7 0 0 15,-7 0 0-15,19-3 24 16,4 10-8-16,-11-7 4 0,10 3-4 16,9-3-24-16,-16 7 8 15,4-14 12-15,16 7 0 16,-16 0-4-16,8-3 4 16,11-4-4-16,5-4 0 15,-17 5 8-15,21-8-4 16,-13 0-12-16,-23-7 4 15,16-13 20-15,4 6-8 16,-24-13-4-16,1-4 0 16,3-3 4-16,-7 4-4 15,-16 2-12-15,8-2 4 16,0 6 20-16,-8 0-8 0,-16-10 4 16,-11-4-4-16,0-10-8 15,0-7 4-15,-7-3 4 16,-21 7-4-16,-14 10 8 15,-20 3-8-15,0 4 8 16,-11-4-8-16,-5 7 16 16,-11-10-12-16,-4-3-12 15,-4-4 0-15,-7 0 20 16,-8 7-8-16,-5 3-20 16,-3 8 4-16,-3 2 4 15,-5 11 4-15,0 0 16 16,-3-3-8-16,-5 10-20 15,-3-4 4-15,3-3-4 16,-7-3 4-16,4-7 16 16,-5 10-4-16,1-11 16 0,-8-2-12 15,-4 2-12-15,-3 1 0 16,-1 0-4-16,0 6 0 16,-3 4 0-16,-1 7 0 15,-3 4 8-15,7-1 0 16,4 7-12-16,-4 1 8 15,1-5 4-15,7 5 0 16,-8-1 8-16,-8-3-4 16,-7 3-12-16,8 3 4 0,-8-2 20 15,3 6-8 1,-3 0-20-16,4-3 4 0,7-1 4 16,5 1 4-1,-9 0 16-15,8 3-8 0,-7 0-48 16,7 0 24-16,-11-3 20 15,-8 6 0-15,-8 1 20 16,0 3-16-16,4 3-12 16,4 1 0-16,4-1 12 15,0 4-4-15,0-7-4 16,-1 0 4-16,-7 0-24 16,-3 3 12-16,3 1 20 15,-4 3-4-15,4 0 40 16,8 0-24-16,3-1-24 15,1 1 0-15,4 0 8 32,-1 0-4-32,-15 0 16 0,0-7-12 0,0 3 24 15,0 4-20-15,4 0-12 16,8-3-4-16,0 2 12 0,7 5-4 16,1-4 8-16,7-4-8 15,-8 1 16-15,4 2-12 16,-3 1-40-16,-1-7 20 15,-11 0 28-15,4 7-8 16,-1 4-16-16,1-5 0 16,-4 1 20-16,11 0-4 15,1 0-20-15,7 0 4 16,4 0 4-16,0-4 4 0,4-3 8 16,-12 4-4-16,12-4 8 15,-8 0-8-15,4 0 8 16,-11 0-8-16,3 0-4 15,-4 0 4-15,5 0-4 16,-5 3 0-16,0-3 8 16,5 4-4-16,3-4-28 15,4 6 12-15,0-6 24 16,-4 0-8-16,4 0 8 16,-4 0-4-16,-3 7-32 15,-9-10 12-15,-3 3 24 16,-4 3-8-16,-4 4 8 15,-4-7-4-15,4 7-8 16,3 0 4-16,5-4 4 16,0 1-4-16,-8-4-20 15,0 0 8-15,-4-4 20 0,-8 4-4 16,0 0-12-16,1-3 0 16,7 3 4-16,7 3 0 15,1-9 8-15,0 6-4 16,4-7-20-16,-12 3 8 15,-4 1 20-15,-4-1-4 16,-3 4 4-16,7 0-4 16,8-3-24-16,0 3 8 15,8 0 4-15,-5-4 4 16,-3 1 8-16,-11-4-4 16,-1 4-12-16,-4 3 4 0,5 0 4 15,11 0 0 1,0 3 0-16,-1-6 0 0,-2-1 0 15,2-3 0-15,1 1 0 16,-7 2 0-16,-5 1 16 16,-4-1-8-16,9 4-20 15,6 0 4-15,5-3 20 16,-4 3-4-16,4-7-12 16,-4 3 0-16,-4 1-24 15,-12 3 16-15,9-7 24 16,3 7-8-16,8 0 0 15,-1-3 0-15,9 3-4 16,-4 7 0-16,7-7 0 16,-3-7 0-16,-5 7 0 15,-7 0 0-15,4 0 0 16,-12 0 0-16,0 3 0 0,4 4 0 16,4-4 0-16,4 1 0 15,-4-1 0-15,-8-3 0 16,-11 0 0-16,-8 4 0 15,-4 6 0-15,7-3 0 16,1 0-12-16,-4 0 8 16,-16 3 12-16,-11 0-4 15,4 8-28-15,3 2 12 16,1 1 4-16,-5 10 8 16,-11 0 0-16,-8 10 0 15,16 0 0-15,-12 4 0 0,-11 3-28 16,-12 7 16-16,11 11-568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2:13.7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E42E02-CCD8-4346-8CB3-0FF984D4603D}" emma:medium="tactile" emma:mode="ink">
          <msink:context xmlns:msink="http://schemas.microsoft.com/ink/2010/main" type="inkDrawing" rotatedBoundingBox="8941,2675 9303,3515 8968,3659 8606,2820" semanticType="callout" shapeName="Other">
            <msink:sourceLink direction="with" ref="{409F33A1-4C92-4024-943E-E83586110DED}"/>
            <msink:sourceLink direction="with" ref="{933EFF9F-082D-478C-AB54-46B5587A219D}"/>
          </msink:context>
        </emma:interpretation>
      </emma:emma>
    </inkml:annotationXML>
    <inkml:trace contextRef="#ctx0" brushRef="#br0">6891 2550 488 0,'-15'-18'180'0,"15"18"-140"0,-4-10-12 0,0 0 76 16,4 6-64-16,-4-10 72 15,0 8-64-15,1-8 28 16,3 4-44-16,-4-4 24 16,8 3-28-16,-4-2 8 15,7 2-20-15,1-2-8 16,0 2-4-16,3-3-4 16,5 8 0-16,7-5 8 15,0 4-4-15,4-3-12 16,1 3 4-16,-1 0 12 15,4 4-4-15,-4 3-20 16,4 3 8-16,-8 4-4 16,0 7 4-16,0 17-12 15,4 0 12-15,-3 31 32 16,3-4-16-16,0 11 16 16,-4-7-12-16,0 0 36 15,-3-7-24-15,-9 10-24 16,1-9 0-16,-12 2 52 15,-4-6-28-15,-11-4 44 0,-5-3-40 16,-7-8 4-16,8-2-20 0,-8-11-8 16,3-7 0-1,-3-13 12-15,4-4-8 0,-4-18-48 16,11 1 24-16,1-14-16 16,7 4 20-16,8-11 0 15,8 7 4-15,4-7-44 16,3 10 24-16,4 1 8 15,1 10 8-15,-5-4 4 16,5 11 0-16,-9-1-308 16,5 11 168-16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1:53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327F33-60D5-4A62-9D2C-ED65812A32D1}" emma:medium="tactile" emma:mode="ink">
          <msink:context xmlns:msink="http://schemas.microsoft.com/ink/2010/main" type="writingRegion" rotatedBoundingBox="12538,18129 18801,14703 20258,17367 13995,20794"/>
        </emma:interpretation>
      </emma:emma>
    </inkml:annotationXML>
    <inkml:traceGroup>
      <inkml:annotationXML>
        <emma:emma xmlns:emma="http://www.w3.org/2003/04/emma" version="1.0">
          <emma:interpretation id="{F2D63BA9-C2BA-42F2-BB46-1C09F567BB8C}" emma:medium="tactile" emma:mode="ink">
            <msink:context xmlns:msink="http://schemas.microsoft.com/ink/2010/main" type="paragraph" rotatedBoundingBox="12538,18129 16138,16159 16780,17333 13180,19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32B9D-E7B7-4E47-AC14-97D255472C03}" emma:medium="tactile" emma:mode="ink">
              <msink:context xmlns:msink="http://schemas.microsoft.com/ink/2010/main" type="inkBullet" rotatedBoundingBox="12874,18744 13160,18587 13279,18806 12994,1896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112 83 632 0,'4'-28'236'0,"7"4"-184"0,5 0-16 0,-8 20 272 16,-1-2-176-16,1 6 0 0,0 10-80 15,-4 7 4 1,-4 21-28-16,-8 0 44 0,-4 10-40 0,-7-7-192 16,-8-3 88-16,-4 7-708 15,-8 3 432 1,-3 0 80-16</inkml:trace>
      </inkml:traceGroup>
      <inkml:traceGroup>
        <inkml:annotationXML>
          <emma:emma xmlns:emma="http://www.w3.org/2003/04/emma" version="1.0">
            <emma:interpretation id="{306911A0-6D89-4C12-9A5A-1898521C33EB}" emma:medium="tactile" emma:mode="ink">
              <msink:context xmlns:msink="http://schemas.microsoft.com/ink/2010/main" type="line" rotatedBoundingBox="13521,17591 16138,16159 16780,17333 14163,18765"/>
            </emma:interpretation>
          </emma:emma>
        </inkml:annotationXML>
        <inkml:traceGroup>
          <inkml:annotationXML>
            <emma:emma xmlns:emma="http://www.w3.org/2003/04/emma" version="1.0">
              <emma:interpretation id="{99CA8339-2E0F-4673-935F-286B2A719240}" emma:medium="tactile" emma:mode="ink">
                <msink:context xmlns:msink="http://schemas.microsoft.com/ink/2010/main" type="inkWord" rotatedBoundingBox="13521,17591 16138,16159 16780,17333 14163,18765">
                  <msink:destinationLink direction="with" ref="{458052B1-4475-4734-9EE8-AA3FC4FB546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6.1483">1455-1132 248 0,'4'-24'92'0,"-8"13"-72"0,8-13-4 16,-4 14 68-16,0-7-48 0,-4-4-4 15,-4 4-20-15,-3 0 0 16,-5 7-8-16,-3-1-20 16,0 4 8-16,-5 18 64 15,1 2-28-15,0 8 32 16,-4 10-32-16,8 10 16 16,11 1-24-16,4-5 44 15,12-2-36-15,3-11 4 16,9-7-20-16,-5-3 20 15,1-11-20-15,-1-10 24 0,1-3-24 16,-1-11 24-16,1-9-24 0,-1-8 4 16,-7-11-8-16,15-2-16 15,-4-4 4-15,5 0 28 16,-1-7-12-16,-4 0-20 16,-3 10 0-16,-1 14 12 15,-7 14 0-15,-12 35 8 16,-4 16 44-1,1 8-28-15,-1 13 28 16,-4 27-28-16,1 5 36 16,3-1-36-16,4-14 12 15,-4-10-24-15,4-10 44 16,0-11-32-16,1-10-268 16,-1-6 128-16,4-18-408 15</inkml:trace>
          <inkml:trace contextRef="#ctx0" brushRef="#br0" timeOffset="1543.3222">1827-1607 592 0,'27'-65'220'0,"-15"51"-172"0,-1 0-12 0,-3 14 128 15,-4 7-96-15,-4 10-8 16,-8 11-40-16,0 6 12 15,-3 1-20-15,-5-4 4 0,-3 0-8 16,3-7 12-16,1-4-12 16,3-3-4-16,1 1 0 0,7-8-4 15,12 4 0-15,7-4 24 16,12-3-12-16,-4 7-12 16,1-4-4-16,-1 4-208 15,0 3 116-15,4 7-480 16</inkml:trace>
          <inkml:trace contextRef="#ctx0" brushRef="#br0" timeOffset="2263.4607">1142-368 580 0,'-51'10'216'0,"32"-6"-168"0,-12 6-12 16,16 0 68-16,-5 4-64 16,1 0-28-16,-4 3-8 15,11 0 12-15,4 0-8 16,8-3 32-16,12-4-24 0,11-3 20 15,8-7-20-15,12-7 36 16,-5 4-28-16,1-4-4 0,0 0-12 16,-4-13-120-16,-8 2 60 15,-4-13-16-15,-11-13 44 16,-9-4 4 0,-3 10 12-16,4-17 24 15,-11 10-8-15,3 14-12 16,-8 21 64-1,0 27-36-15,5 17 88 0,-1 18-60 16,4-4 16-16,0 4-36 16,4-1 32-16,0 1-36 0,4-1 40 15,0 5-40-15,8-19-288 16,-5-2 140-16</inkml:trace>
          <inkml:trace contextRef="#ctx0" brushRef="#br0" timeOffset="1801.0656">1033-812 780 0,'-4'0'288'0,"8"3"-224"0,4-6-20 0,4 3 128 15,11 0-104-15,8 0 68 16,15 0-76-16,5-4 0 16,18-6-36-16,20 3 32 0,12 0-32 15,-4 1-252-15,-16-1 124 16,-11 7-436-1</inkml:trace>
          <inkml:trace contextRef="#ctx0" brushRef="#br0" timeOffset="2567.2061">1362-409 372 0,'16'-25'140'0,"-5"22"-112"0,9-4-4 16,-9 7 152-16,5 7-100 16,3 3 8-16,1 1-56 15,3 6 20-15,0 0-32 16,-4-3-12-1,1 3-8-15,-1 0 28 0,-11 0-12 0,-8 1 12 16,-16-1-12-16,-3 7 20 16,-8-3-20-16,0-1 24 0,4 1-24 15,3-4-32-15,1 0 12 16,11-10-24-16,8 7 16 16,0-11 36-16,12 4-12 15,7-7 28-15,8 0-24 16,8-7 32-16,0 4-28 15,-4-4-384 1</inkml:trace>
          <inkml:trace contextRef="#ctx0" brushRef="#br0" timeOffset="2714.4667">1401-272 592 0,'12'-10'220'0,"3"3"-172"0,16-3-12 15,-4 10 32-15,8-4-44 16,11 4 0-16,-7 0-16 16,8 4-536-16</inkml:trace>
          <inkml:trace contextRef="#ctx0" brushRef="#br0" timeOffset="3328.5171">1567-554 488 0,'4'-21'180'0,"4"18"-140"0,8-11-12 16,-5 14 92-16,9-10-72 16,-1 13-12-16,0 4-20 15,-3 7 4-15,-1 3-12 16,-3 7 4-16,-12 0-4 0,0-3-8 16,-8 0 4-16,8-11 4 15,-8 0-4-15,8-3 24 0,0-7-16 16,12-3-4-16,7-1-4 15,8-6-32-15,1-4 16 16,10 4-548 0</inkml:trace>
          <inkml:trace contextRef="#ctx0" brushRef="#br0" timeOffset="3810.2636">2303-881 528 0,'-15'-3'196'0,"18"6"-152"0,5 4-12 15,4 0 168-15,11 0-116 16,4 0 52-16,8-4-76 15,4-3-28-15,-1-3-20 16,5-4 16-16,-1-4-16 0,-3-6 40 16,-8 3-28-16,-11 4 4 0,-9-4-16 15,-11-13 0-15,-11 10-4 16,-9-1-40-16,-7 5 16 16,0-5 24-16,-8 8-4 15,-4 7-44-15,1 3 24 16,-1 3 36-16,0 14-8 15,1 4 8-15,7 7-12 16,7-1 124-16,9 7-68 16,7 4 24-16,12 7-52 15,12 0 4-15,11 0-24 16,4-1 8-16,7-6-12 16,-3-10 64-16,0-8-44 15,-4-9-92-15,4-5 32 0,0-12-504 16,-4-12 292-16,0-6-408 15</inkml:trace>
          <inkml:trace contextRef="#ctx0" brushRef="#br0" timeOffset="4143.4214">2644-1493 444 0,'-12'-4'164'0,"12"4"-124"0,0-14-16 0,4 14 228 16,8-3-144-16,3-4 28 16,12 0-84-16,8 7-24 15,11 7-16-15,1 0 8 0,-5 3-12 16,1 1-28-16,-8 2 8 16,-8-2-408-1</inkml:trace>
          <inkml:trace contextRef="#ctx0" brushRef="#br0" timeOffset="4371.3248">2849-1641 464 0,'-20'20'176'0,"17"-3"-140"0,-5 25-8 16,4-22 64-16,-4 5-56 15,0 2 48-15,1 4-48 16,-1 0 44-16,4-3-48 16,4 2 20-16,0-5-32 0,8-12-272 15,3-6 136-15,9 0-320 16</inkml:trace>
          <inkml:trace contextRef="#ctx0" brushRef="#br0" timeOffset="4725.1916">3097-1748 340 0,'3'0'128'0,"-3"7"-100"0,8 17-8 0,0-7 44 16,4 14-40-16,-1 7 16 15,-3 7-24-15,-4-1 36 0,0 1-28 16,0-7 12-16,-4 0-20 15,-4 0 0-15,-4-11-8 16,0-6 4-16,0-7-8 16,1-11 8-16,-1-3-8 15,0-3 8-15,4-11-8 0,0-3 84 16,4-7-44-16,4-14 4 16,4-10-28-16,4-18-12 15,7-13-4-15,8 3-4 16,4 18 0-16,0 6-20 15,-4 11 12-15,-4 10 20 16,1 10-4-16,-1 8-268 16,-4 6 144-1,4 10-276-15</inkml:trace>
          <inkml:trace contextRef="#ctx0" brushRef="#br0" timeOffset="5044.5752">3410-1755 404 0,'0'-10'148'0,"4"3"-112"0,15-3-12 0,-3 3 56 16,-5 3-48-16,13 4 4 15,-5 14-20-15,-7 7-28 0,-1 10 4 16,-11 10 20-16,-11 4-4 15,3-4-4-15,-4-7 0 16,-7-3 48-16,-4-3-28 16,-1-8 16-16,1 1-24 15,4-4 8-15,3-3-12 16,5-7 0-16,7 3-4 0,8-3 36 16,7 0-20-16,9-3-4 15,3-4-12-15,8 3-260 16</inkml:trace>
          <inkml:trace contextRef="#ctx0" brushRef="#br0" timeOffset="5237.0956">3348-1500 528 0,'-11'-17'196'0,"18"13"-152"0,9 1-12 0,-1-1 52 16,9-3-52-16,-1 4 24 16,8 6-36-16,4 4-264 15,3 4 132-15,-3-1-248 16</inkml:trace>
        </inkml:traceGroup>
      </inkml:traceGroup>
    </inkml:traceGroup>
    <inkml:traceGroup>
      <inkml:annotationXML>
        <emma:emma xmlns:emma="http://www.w3.org/2003/04/emma" version="1.0">
          <emma:interpretation id="{F1133291-6E35-499C-8BFD-1D44C4E35003}" emma:medium="tactile" emma:mode="ink">
            <msink:context xmlns:msink="http://schemas.microsoft.com/ink/2010/main" type="paragraph" rotatedBoundingBox="16324,17605 19758,16370 20227,17673 16792,18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07686C-BDD8-4A12-9274-CA200B008FD0}" emma:medium="tactile" emma:mode="ink">
              <msink:context xmlns:msink="http://schemas.microsoft.com/ink/2010/main" type="line" rotatedBoundingBox="16324,17605 19758,16370 20227,17673 16792,18908">
                <msink:destinationLink direction="with" ref="{458052B1-4475-4734-9EE8-AA3FC4FB54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8FAE7C-AA13-4E05-9856-9C33C1B727D8}" emma:medium="tactile" emma:mode="ink">
                <msink:context xmlns:msink="http://schemas.microsoft.com/ink/2010/main" type="inkWord" rotatedBoundingBox="16426,17888 16671,17800 16749,18018 16504,181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26.0587">3499-520 592 0,'16'-17'220'0,"3"17"-172"0,20-7-12 15,-20 4-4-15,0-4-24 16,16 7 40-16,-4-3-24 0,12-4-568 15</inkml:trace>
          <inkml:trace contextRef="#ctx0" brushRef="#br0" timeOffset="5780.2755">3546-719 652 0,'0'-14'244'0,"7"7"-192"0,1 0-12 0,-4 4 296 0,4-4-192 15,7 7 48-15,5 0-116 16,-1 0-40-16,0 0-20 16,1 10 40-16,-1 1-32 0,-4 6-496 15,-3 3 260-15</inkml:trace>
        </inkml:traceGroup>
        <inkml:traceGroup>
          <inkml:annotationXML>
            <emma:emma xmlns:emma="http://www.w3.org/2003/04/emma" version="1.0">
              <emma:interpretation id="{DDC68E6F-0CA2-4A9A-B7B5-62509AF7DF9D}" emma:medium="tactile" emma:mode="ink">
                <msink:context xmlns:msink="http://schemas.microsoft.com/ink/2010/main" type="inkWord" rotatedBoundingBox="16934,17385 18219,16923 18688,18227 17402,18689"/>
              </emma:interpretation>
              <emma:one-of disjunction-type="recognition" id="oneOf3">
                <emma:interpretation id="interp3" emma:lang="" emma:confidence="0">
                  <emma:literal>a tri,</emma:literal>
                </emma:interpretation>
                <emma:interpretation id="interp4" emma:lang="" emma:confidence="0">
                  <emma:literal>extra</emma:literal>
                </emma:interpretation>
                <emma:interpretation id="interp5" emma:lang="" emma:confidence="0">
                  <emma:literal>extra,</emma:literal>
                </emma:interpretation>
                <emma:interpretation id="interp6" emma:lang="" emma:confidence="0">
                  <emma:literal>Tetra</emma:literal>
                </emma:interpretation>
                <emma:interpretation id="interp7" emma:lang="" emma:confidence="0">
                  <emma:literal>Tetra,</emma:literal>
                </emma:interpretation>
              </emma:one-of>
            </emma:emma>
          </inkml:annotationXML>
          <inkml:trace contextRef="#ctx0" brushRef="#br0" timeOffset="7121.6118">5175-816 560 0,'-19'4'208'0,"23"-1"-164"0,4-3-8 0,3 0 136 16,12 0-100-16,12 7 68 0,4-7-80 15,4 0-16-15,-1-7-28 16,-3 4 8-16,0-4-16 0,-8 0-4 16,-8 0 0-16,-15-3 20 15,3 0-12-15,-22-1-4 16,-5 1-4-16,-7-4-16 15,-12-3 8-15,-8 3-24 16,-11 7 16-16,0 11-48 16,0 6 32-16,11 7-12 15,5 7 24-15,14 11 104 16,17 16-44-16,14 15 36 16,28 6-48-16,12 0 16 15,15-10-28-15,-1-10 36 16,17-18-32-16,15-6-188 0,15-11 88 15,-15-3-696 1</inkml:trace>
          <inkml:trace contextRef="#ctx0" brushRef="#br0" timeOffset="6347.3724">4153-998 476 0,'8'-3'176'0,"-4"3"-136"0,11 10-12 0,-7 4 56 0,4 10-52 15,-1 3 16-15,1 8-32 16,0 10 8-16,-1 10-12 16,-3 10 20-16,0-3-20 0,0-7-12 15,-5-10-4-15,-3-7 28 16,-3-14-12-16,-9 0 40 15,-4-17-28-15,1-4-12 16,3-6-8-16,-3-15 20 16,3-13-12-16,8-10 40 15,4-7-28-15,12 0 64 16,3 3-48-16,5 0-16 16,-1-3-16-16,4 3-20 15,4-3 8-15,4 0 20 16,-3-4-8-16,-1 1 16 0,-4 3-16 15,0 3-268-15,0 4 144 16,4 3-460 0,-7 7 324-16,7 7 108 15</inkml:trace>
          <inkml:trace contextRef="#ctx0" brushRef="#br0" timeOffset="6588.3843">4556-1421 580 0,'8'-7'216'0,"-4"0"-168"0,11 7-12 0,-3 0 120 0,3-10-92 16,5 10 116-16,-1 10-104 15,0-3 16-15,-11 10-56 16,-4-3 4-16,-4 10-24 0,-8 4 20 16,-7-4-24-16,3-4 68 15,4 4-48-15,4-6 4 16,8 2-20-16,16-9 60 15,14-5-44-15,1-6-204 16,4 4 88-16,7-1-804 16</inkml:trace>
        </inkml:traceGroup>
        <inkml:traceGroup>
          <inkml:annotationXML>
            <emma:emma xmlns:emma="http://www.w3.org/2003/04/emma" version="1.0">
              <emma:interpretation id="{6B3F5701-62E4-4C34-88BC-11ADD1C45C1E}" emma:medium="tactile" emma:mode="ink">
                <msink:context xmlns:msink="http://schemas.microsoft.com/ink/2010/main" type="inkWord" rotatedBoundingBox="18666,16962 19822,16546 19981,16991 18826,17406"/>
              </emma:interpretation>
            </emma:emma>
          </inkml:annotationXML>
          <inkml:trace contextRef="#ctx0" brushRef="#br0" timeOffset="7401.269">5729-1476 600 0,'0'-17'224'0,"8"10"-176"0,11-7-12 15,0 7 116-15,8-3-92 16,4 6 20-16,4-3-48 16,0 11 4-16,-4-1-20 15,4 4-264-15,-8 4 136 0</inkml:trace>
          <inkml:trace contextRef="#ctx0" brushRef="#br0" timeOffset="7641.0518">5934-1727 404 0,'-4'27'148'0,"-4"14"-112"0,1 21-12 0,-1-38 92 15,8 14-68-15,-8 0 68 16,-3 0-64-16,11-7-64 16</inkml:trace>
          <inkml:trace contextRef="#ctx0" brushRef="#br0" timeOffset="7953.2271">6252-1734 280 0,'46'48'104'0,"-27"-14"-84"0,1 18 0 15,-9-25 12-15,5 4-20 0,-16-3 12 16,-8-1-12-16,-4-2 12 16,-11-1-16-16,4-4-12 15,-4-6 0-15,-1-4 12 16,5 1-4-16,0-15 96 16,15-9-56-16,8-1 104 15,11-7-84-15,8-10 16 16,12-10-48-16,4-11 24 15,15-6-32-15,-4-1 4 0,-3-3-16 16,-8 18-220-16,-5-1 116 16</inkml:trace>
          <inkml:trace contextRef="#ctx0" brushRef="#br0" timeOffset="8313.6153">6732-1992 384 0,'15'-11'140'0,"4"11"-108"0,8-3-8 15,-11 3 48-15,-1 3-44 16,1 4 16-16,-4 7-28 15,-9 7 8-15,-6 6-12 16,-5 8 64-16,-8 9-44 16,-3 1 24-16,-4 0-36 0,-4-1 36 15,7-6-32-15,1 0 32 0,3-14-32 16,9 4-4 0,3-11 12-16,12 0-16 15,3-6 36-15,9-8-28 16,-1 0-32-16,8-3 4 15,0 4-572 1</inkml:trace>
          <inkml:trace contextRef="#ctx0" brushRef="#br0" timeOffset="8438.4013">6693-1779 156 0,'39'-7'56'0,"-8"11"-44"0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2:06.1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4C42AA-1126-4BDA-AB1B-F74891655975}" emma:medium="tactile" emma:mode="ink">
          <msink:context xmlns:msink="http://schemas.microsoft.com/ink/2010/main" type="inkDrawing" rotatedBoundingBox="2807,11419 3335,15968 2247,16094 1720,11545" hotPoints="3068,12693 1559,14874 1565,14878 3073,12697" semanticType="enclosure" shapeName="Rectangle">
            <msink:sourceLink direction="with" ref="{F4D99A06-B717-4487-B58F-A534A3E3DCEF}"/>
            <msink:sourceLink direction="with" ref="{D7AE54F4-6F28-4B03-8D10-F63732489243}"/>
          </msink:context>
        </emma:interpretation>
      </emma:emma>
    </inkml:annotationXML>
    <inkml:trace contextRef="#ctx0" brushRef="#br0">1127 4569 476 0,'-11'-13'176'0,"7"13"-136"0,8-4-12 0,-4 4 84 15,0 0-68-15,0 0-20 16,-4 7-12-16,4-7 4 16,-4 4-8-16,-4-1 24 0,-7-6-20 15,3 3 12-15,-15-4-12 16,0-3-8-16,-4-7 0 16,-12-3 12-16,1-7-8 15,-1-10 4-15,-7-8-4 16,3-2-8-16,5-4 4 15,3-1-4-15,8 1 0 16,0 7 16-16,8-4-8 16,-4 0-4-16,-4-13 0 15,4-14 12-15,3-11-8 0,1-6-20 16,-4 6 4-16,0 7 4 16,0 4 4-16,0-7-20 15,-4-17 12-15,4-8 20 16,0 5-4-16,0 9 24 15,3 8-20-15,-3-5-12 16,0-16-4-16,0-7-4 16,8 7 0-16,-1 10 24 15,5 0-8-15,-5-17-20 16,9-14 4-16,-1 11 12 16,1 9 0-16,7 5-20 15,-8-15 8-15,4-3 4 16,5 3 4-16,-5 18 0 15,8 3 0-15,8-7 0 0,-8-13 0 16,11-4 8-16,8 10-4 16,-3 18-12-16,3 6 4 15,8 4-24-15,4 0 16 16,0-4 12-16,8 1 4 16,4 6-28-16,3 11 12 15,-3 6 4-15,11 14 8 16,0 4-12-16,-4 7 8 15,1 6-16 1,3 7 12-16,-4 1 32 16,1 10-16-16,3-1 0 15,-12 8-4-15</inkml:trace>
    <inkml:trace contextRef="#ctx0" brushRef="#br0" timeOffset="58098.4463">1410 4404 372 0,'-35'0'140'0,"23"0"-112"0,-3-3-4 16,7-1 56-16,-4-3-48 15,-3-3 24-15,-1-7-36 16,-3-4 36-16,4-6-32 16,-1-4-12-16,1-7-8 15,-1 0-16-15,-3 4 8 16,-4-4 20-16,-5 0-8 0,1 0-20 15,-4-7 4-15,0-6 4 16,-7-8 4-16,-1-10 8 16,8 1-4-16,-4-1-4 15,0 7 4-15,4 3-4 16,4 1 0-16,0-4 52 0,4-10-28 16,11-4 16-16,1 0-24 15,3-3-8-15,4 14-4 16,-4 3-4-16,1 7 0 15,3-4 16-15,4-3-8 16,-8-13-20-16,0-8 4 16,1 0 4-16,-1 8 4 15,0 6-12-15,0 0 8 16,1-10 64-16,-5-17-32 16,4-4 32-16,4 14-32 15,-3 7 60-15,-1 6-48 0,8 8-8 16,-4 3-20-16,-4-7-36 15,-3-6 12-15,7 6 40 16,0-7-16-16,0 14 24 16,0 4-20-16,4 3 20 15,0 0-24-15,4-1 40 16,0-9-28-16,0-4 32 16,4 0-32-16,3-3-12 15,5 10-8-15,3 11-16 16,0 6 8-16,-7 10 12 15,3 8-4-15,-3 6 8 16,0 4-8-16,-5 3-12 16,-3 4 4-16,0 3-4 0,-4 4 0 15,-4 3 0-15,-3 7 0 16,-5 6-204-16,-7 5 116 16,-1 6-252-16,-3 3 196 15,-4 4-120 1,0 0 156-16,-4-3 20 15,-4-4 60-15,8-17 76 16,0-7-20-16,7-7 136 16,1-10-88-16,7-4 112 15,16-3-104-15,12 0 76 16,3 3-88-16,1-3 20 16,14 0-48-16,1 3 20 0,0 4-28 15,0-4-8-15,-4 8-12 0,-4 2 12 16,-4 8-12-16,0 3 24 15,5 3-20 1,-1 11 156-16,0 10-96 0,0 14 24 16,-4 20-56-16,12 11 16 15,-16 10-28-15,1 4-976 16,-28 3 516 0,4-14 160-16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2:56.7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7C84AE-F477-485E-B7F4-D8BF8E46C060}" emma:medium="tactile" emma:mode="ink">
          <msink:context xmlns:msink="http://schemas.microsoft.com/ink/2010/main" type="inkDrawing" rotatedBoundingBox="14845,14729 23718,13210 24170,15851 15297,17371" semanticType="callout" shapeName="Other">
            <msink:sourceLink direction="with" ref="{73426C44-A4EA-4C6D-899A-0723C4D20433}"/>
            <msink:sourceLink direction="with" ref="{0FA3E85B-BA2C-4957-A6D1-881C4003627E}"/>
          </msink:context>
        </emma:interpretation>
      </emma:emma>
    </inkml:annotationXML>
    <inkml:trace contextRef="#ctx0" brushRef="#br0">329 1330 404 0,'-31'3'148'0,"19"4"-112"0,-11 3-12 0,12-3 40 16,-9 0-40-16,-3 3 8 16,0 4-20-16,-4 7 72 15,0 6-48-15,3 11 12 16,5 10-28-16,3 7 24 15,1 7-28-15,0-7-4 16,3 0-8-16,4 7 4 16,0-7-4-16,1-10-12 15,3 7 4 1,4-11 4-16,8 4 0 0,7 3 8 0,4-3-4 0,8-7 8 16,8 6-8 15,4-9 8-31,7 3-8 15,1-4-12-15,-8-3 4 0,-4-4-4 0,3-2 0 0,1-8 16 16,0 7-4-16,-5-7-12 16,5-3 4-16,4-4-4 31,11 0 0-31,16 1 0 0,11-4 0 16,-4 3-28-16,-3 0 20 15,-4 1-12-15,11-5 16 16,8-2 16-16,15-1 0 0,-3 8-4 0,-4-1 4 15,0 4 4-15,11-7-4 16,16 3-28-16,8 4 12 16,-16 0-4-1,0-4 8-15,19 0 16 0,9 0-4 16,-9-3-20-16,1 4 8 16,18-1 12-16,5 7 0 15,-20 0-4-15,12-3 4 16,8 3-4-16,8 1 0 15,-9 6 24-15,-3-4-12 16,12 1-32-16,-9 0 12 0,-14-4 8 16,3-7 4-1,7 0 16-15,-3 1-12 0,-11-4 4 16,11-11-4-16,19 1 4 16,-11-4-8-16,-8-7 24 15,19 0-16-15,-3 1 24 16,-16-1-24-16,-4 0 12 15,8-3-12-15,-5 3-16 16,-14-3 0-16,-12 0 4 16,19-7 0-16,4 6 8 15,-7-2-4-15,-17-4 8 16,9-11-8-16,-4 8-12 16,3 3 4-16,-18 0 20 15,-17-7-8-15,-10-7 4 16,-5-14-4-16,4-17 4 15,0-10-8-15,0 0-4 0,-11 3 4 16,-4 8-40-16,3-12 20 16,-19-6-40-1,-11-3 36-15,11-25-4 16,-7 11 16-16,-5 10 8 16,-3-7 0-16,-8-10-20 15,-12 0 12-15,-11 10 4 0,-8 4 4 16,-8 20-12-16,-3 4 8 15,-13-7-40-15,13-4 24 16,-5-3-28-16,1 4 28 0,3 9 28 16,1 12-4-16,7 5 44 15,4 12-24-15,-8-1-4 16,8 0-12-16,-8 7 20 16,-11 7-16-16,7 0-12 15,5 1-4-15,-17 9 28 16,-3 11-12-16,-8-4-12 15,-7 7-4-15,-12 3-4 16,-1 1 0-16,1 3 32 16,-4 3-12-16,16 1-4 15,-1-1-4-15,-3 1-4 16,3-4 0-16,0 0-12 16,-3 0 8-16,-8 0 4 15,-12 0 0-15,0 3 32 16,0 4-16-16,0 0 12 0,12 0-16 15,-8 3-68 1,4 4 28-16,-8 0-4 0,-15-4 16 16,-8-3 20-16,-8 7 0 15,8-1 8-15,0-6-8 16,-19 0-4-16,-28 7 4 16,20-7 12-1,0 10-8-15,-39-3 16 16,-23 3-16-16,16 4-12 15,-28-4 0-15,-15 10 4 16,11 1 0-16,-23-1 32 0,-3 4-16 16,-1 4-12-16,-31 6-8 15,24-6-200-15,-27-1 112 0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2:43.0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6666AE-3AA1-464E-A0B8-988C67D9B527}" emma:medium="tactile" emma:mode="ink">
          <msink:context xmlns:msink="http://schemas.microsoft.com/ink/2010/main" type="writingRegion" rotatedBoundingBox="14290,15264 23373,13124 23842,15118 14760,17257"/>
        </emma:interpretation>
      </emma:emma>
    </inkml:annotationXML>
    <inkml:traceGroup>
      <inkml:annotationXML>
        <emma:emma xmlns:emma="http://www.w3.org/2003/04/emma" version="1.0">
          <emma:interpretation id="{6B9EBEEC-3182-47E8-ABF9-3D7F0680C838}" emma:medium="tactile" emma:mode="ink">
            <msink:context xmlns:msink="http://schemas.microsoft.com/ink/2010/main" type="paragraph" rotatedBoundingBox="14290,15264 20390,13827 20688,15093 14588,16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63E48B-F6C2-4085-9987-D8563C5867A7}" emma:medium="tactile" emma:mode="ink">
              <msink:context xmlns:msink="http://schemas.microsoft.com/ink/2010/main" type="inkBullet" rotatedBoundingBox="14435,15880 14549,15854 14583,16000 14470,1602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11295 14204 340 0,'-3'-7'128'0,"6"0"-100"0,1 4-8 0,8-1 176 16,3 1 20-16,1-1-108 16,3 4 88-16,1 7-120 15,-5 3-4-15,1 4-44 0,-9 7 0 16,-7-1-16-16,-15 1-68 16,-4 3 28-16,-16 11-568 15</inkml:trace>
      </inkml:traceGroup>
      <inkml:traceGroup>
        <inkml:annotationXML>
          <emma:emma xmlns:emma="http://www.w3.org/2003/04/emma" version="1.0">
            <emma:interpretation id="{58EC0143-9C8D-48F0-9B6E-3BB3F8E556B7}" emma:medium="tactile" emma:mode="ink">
              <msink:context xmlns:msink="http://schemas.microsoft.com/ink/2010/main" type="line" rotatedBoundingBox="15259,15036 20390,13827 20688,15093 15557,16302"/>
            </emma:interpretation>
          </emma:emma>
        </inkml:annotationXML>
        <inkml:traceGroup>
          <inkml:annotationXML>
            <emma:emma xmlns:emma="http://www.w3.org/2003/04/emma" version="1.0">
              <emma:interpretation id="{73426C44-A4EA-4C6D-899A-0723C4D20433}" emma:medium="tactile" emma:mode="ink">
                <msink:context xmlns:msink="http://schemas.microsoft.com/ink/2010/main" type="inkWord" rotatedBoundingBox="15274,15100 17244,14636 17415,15361 15445,15825">
                  <msink:destinationLink direction="with" ref="{037C84AE-F477-485E-B7F4-D8BF8E46C06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3.7393">12329 13447 340 0,'0'-7'128'0,"0"7"-100"0,0-7-8 15,4 3 140-15,0 1-92 16,0 0 132-16,3-1-116 16,1 1 84-16,4 3-100 15,7 0 28-15,8 0-56 16,8 3 4-16,4-3-28 0,3 0-8 0,5-3-4 15,-5-4 4 1,-7 0-4-16,-8-3-12 0,-7 3 4 16,-9 0-104-1,-7 0 60-15,-12 0-164 0,-11 4 116 16,-4 3-148 0,-8 0 140-16,-4 7 8 15,0 3 60-15,4 7 56 16,4 7-8-16,4 4 176 15,7 6-104-15,5 7 32 16,-1-3-68-16,8 0-20 0,-3-3-16 16,3-5 8-16,-4 1-12 0,-4-3-4 15,1 0 0-15,-5-4-24 16,-3 0 12-16,-4 0-24 16,-1-10 20-16,5 3 24 15,-4-7-8-15,7 0 44 16,5-10-24-16,3 7 108 15,8-7-72-15,8 11 144 16,7-5-120-16,8-6 44 16,8 0-80-16,0 0-16 15,8 0-20-15,4-3 24 16,-1 0-20-16,-3-1-12 16,-4 1-8-16,-8-1-332 15,-4-3 184-15,-7 7-440 16,-5-6 332-1,-3 6-44-15</inkml:trace>
          <inkml:trace contextRef="#ctx0" brushRef="#br0" timeOffset="1632.7938">13111 13185 236 0,'0'-7'88'0,"0"7"-68"16,-8 0-4-16,1 4 148 16,-5-1-92-16,-4 4 76 0,5 0-84 15,-9 7 124-15,-7 6-108 16,4 1 96-16,0 17-100 15,0 13 144-15,-4 11-124 0,-4 7 52 16,4-3-88-16,-1-8 0 16,13-3-36-16,7-10-4 15,8 7-12-15,8-11 12 16,7-3-12-16,5-7 32 16,3-11-24-16,0-6-252 15,-3-14 128-15,3-3-496 16</inkml:trace>
          <inkml:trace contextRef="#ctx0" brushRef="#br0" timeOffset="2241.6097">12991 13660 520 0,'-8'-3'192'0,"8"6"-152"0,4 4-8 0,-4-7 132 16,16 3-96-16,3-3 16 16,12-3-48-16,8 3-16 15,7 0-12-15,4 0-112 0,1-4 56 16,-5 1-456-16,-15 3 280 16,0-3 40-16</inkml:trace>
          <inkml:trace contextRef="#ctx0" brushRef="#br0" timeOffset="2038.4509">13076 13509 612 0,'4'-18'228'0,"0"15"-180"0,8 0-12 0,-1-1 60 16,9 1-60-16,3-1-4 16,0 1-20-16,4 3 44 15,0 3-32-15,0 8-12 0,-4 2-4 0,-7 1 8 16,-8 7-8-16,-8-1 40 16,-8 1-24-16,-11 3-12 15,-5 0-8-15,-7-3-4 16,0-4 0-16,0 0 0 15,1-3 0-15,2 0 16 16,5 0-8-16,8-4-28 16,7 0 8-16,0-6-4 15,16 3 8 1,11-4 8-16,5-3 16 16,7 0-8-16,3 0-4 15,1-3 0-15,0 3-48 16,-4-4 24-16,-8 1-328 15,-11-1 192-15,-4 1-268 16</inkml:trace>
          <inkml:trace contextRef="#ctx0" brushRef="#br0" timeOffset="2551.4289">13533 13257 268 0,'8'-13'100'0,"3"9"-76"0,1-3-8 0,3 7 264 16,-3 0-156-16,7 11 64 16,8 13-112-16,4 14 0 15,0 17-44-15,-7 3 100 0,-1 4-72 16,-15-7-32-16,-12-3-24 16,-16-4 32-16,-3-3-24 15,-4-1 36-15,-8-6-32 16,12-7-12-16,-8-7-8 15,8-10-236-15,0-7 132 16,3-7-544 0</inkml:trace>
          <inkml:trace contextRef="#ctx0" brushRef="#br0" timeOffset="2894.8214">13939 13591 840 0,'55'-7'312'0,"-24"7"-244"0,15 0-16 0,-19-3-12 15</inkml:trace>
          <inkml:trace contextRef="#ctx0" brushRef="#br0" timeOffset="2761.4788">14001 13350 644 0,'16'-24'236'0,"-16"24"-180"0,35-7-20 16,-20 4 124-16,5 3-96 16,-1 0 0-16,4 7-40 15,0 0-24-15,1 3-4 16,-5 4-436-16</inkml:trace>
        </inkml:traceGroup>
        <inkml:traceGroup>
          <inkml:annotationXML>
            <emma:emma xmlns:emma="http://www.w3.org/2003/04/emma" version="1.0">
              <emma:interpretation id="{4EB62397-1303-4A93-89B6-683FBB0D63C0}" emma:medium="tactile" emma:mode="ink">
                <msink:context xmlns:msink="http://schemas.microsoft.com/ink/2010/main" type="inkWord" rotatedBoundingBox="17635,14476 20390,13827 20688,15093 17933,157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3.9152">15681 13354 624 0,'0'10'228'0,"8"0"-176"0,4 4-16 0,3-3 148 16,5-1-108-16,3-3-28 15,12 3-32-15,-4-7 8 16,11-6-12-16,5-7-4 0,-1-7-4 15,4-8 4-15,-3 5-4 16,-8-1 16-16,-12-3-12 16,-12 3 4-16,-11 1-4 15,-8-1-8-15,-11 0 4 16,-5 4 28-16,-14 4-16 16,3-1-40-16,0 7 12 15,4 3-16-15,-12 4 16 16,4 11 16-16,-4 3 0 15,1 13 84-15,3 21-44 0,0 14 68 16,12 7-64 0,-4 0 80-16,19-11-72 0,16-6 16 15,11-7-40-15,12-8 24 16,11-6-32-16,9-13 4 16,18-15-16-16,13 4-60 15,3-10 24-15,-8-1-492 16,-3-3 284-16,-16-7-476 15</inkml:trace>
          <inkml:trace contextRef="#ctx0" brushRef="#br0" timeOffset="5825.1025">16007 12607 832 0,'0'-3'308'0,"0"3"-240"0,19-4-20 16,-4 1 88-1,5 3-84-15,11-4-12 16,4 4-24-16,11-3-32 16,4 6 8-16,-3-3-464 15,-1 4 260-15</inkml:trace>
          <inkml:trace contextRef="#ctx0" brushRef="#br0" timeOffset="6318.3124">16568 12325 300 0,'-4'-17'112'0,"4"17"-88"0,-4 0-8 0,4-7 108 15,4 7-72-15,0-7 24 16,4 7-44-16,3 7 48 16,1 7-44-16,7 10 28 15,1 7-36-15,7 10 0 16,0 0-16-16,-4 14 20 15,-4 0-20-15,-3 7 4 16,-8 0-8-16,-8-7 12 16,0-7-12-16,-20-10 32 15,5-10-24-15,-5-21 12 16,1-7-16-16,0-28 72 16,3-3-48-16,5-20 24 15,11 9-40-15,0-13 8 16,7 4-16-16,13-11 20 15,7 10-20-15,0-6-12 0,4 9-4 0,0 5-4 16,0 13 0-16,0 7 24 16,-4 10-8-16</inkml:trace>
          <inkml:trace contextRef="#ctx0" brushRef="#br0" timeOffset="3719.791">14826 13158 808 0,'-8'-7'300'0,"16"-4"-232"0,11 8-20 0,-7 0 160 16,15-1-124-16,4 1 0 15,15-4-52-15,9 3-4 16,-9 1-16-16,4-1-16 0,-7 4 0 16,-12-3 12-16,-4 0-4 0,-11-1-4 15,-5 4 4-15,-11 0-192 16,-11 4 104-16,-5-4-96 15,-11 0 104-15,-4 3-4 16,-4 4 48-16,-4 0 8 16,5 0 16-16,10 3 8 15,-3 4 0-15,8 3 52 16,3 14-28-16,5 14 44 16,-1 13-40-16,8 8 4 15,-7-1-20-15,3-3 20 16,0-14-20-16,0-3 12 15,1-7-12-15,-5-4-16 16,1-6 0-16,-1-4-48 0,-4-7 24 16,1-7-80-16,-1-3 56 15,1-3 28-15,-4-4 16 16,3-4 32 0,5 1-12-16,-1-1 156 0,0 1-96 15,5 3 156-15,3 0-128 16,4 0 64-16,0 0-96 15,11 3 44-15,5 1-68 16,3 3-12-16,8-7-20 16,8 0 8-16,0 0-12 15,4 0-664-15,3 6 360 16,-15 8-368-16</inkml:trace>
          <inkml:trace contextRef="#ctx0" brushRef="#br0" timeOffset="4243.0661">15163 13756 768 0,'7'0'284'0,"9"4"-220"0,7-4-20 16,-7 3 76-16,7 1-76 15,4-4 24-15,4 0-36 16,4 0-48-16,4 0 8 16,-9 0-376-16,-2 0 208 15,-13 7-304-15</inkml:trace>
          <inkml:trace contextRef="#ctx0" brushRef="#br0" timeOffset="4248.5126">15294 13639 612 0,'-7'4'228'0,"3"3"-180"0,0 10-12 0,4-7 220 16,-4 7-148-16,4 8-8 16,-4 2-64-16,0 4-8 15,0 3-16-15,4 4-32 0,-4-3 8 0,1-1-480 16</inkml:trace>
          <inkml:trace contextRef="#ctx0" brushRef="#br0" timeOffset="6864.323">17025 12466 572 0,'-4'-24'208'0,"4"24"-160"0,31-7-12 0,-8 4 76 15,-4 6-68-15,16-3 0 16,4 7-28-16,15 7-424 16,0 3 220-16</inkml:trace>
          <inkml:trace contextRef="#ctx0" brushRef="#br0" timeOffset="6707.3496">17083 12280 352 0,'0'-24'132'0,"0"24"-104"0,27-27-8 15,-12 13 168 1,1 7-108-16,7-3 72 15,4 6-88-15,-4 11-28 16,5 3-20-16,-9 18 4 16,-4 3-12-16,-15 10-4 15,0 4 0-15,-7-7 40 16,-5 3-24-16,-11-10 88 16,3-3-60-16,-11-4 48 15,8 0-56-15,-4-4 52 16,12-2-56-16,-1-8-16 0,12 4-12 0,4-4 8 15,4 0-8-15,12-3 16 32,3 0-16-32,8-7-160 0,4 4 80 0,-4-1-604 15,-4 0 372-15</inkml:trace>
        </inkml:traceGroup>
      </inkml:traceGroup>
    </inkml:traceGroup>
    <inkml:traceGroup>
      <inkml:annotationXML>
        <emma:emma xmlns:emma="http://www.w3.org/2003/04/emma" version="1.0">
          <emma:interpretation id="{0FE75C7A-A57F-449C-BCB7-C8D322CEF69C}" emma:medium="tactile" emma:mode="ink">
            <msink:context xmlns:msink="http://schemas.microsoft.com/ink/2010/main" type="paragraph" rotatedBoundingBox="20159,15086 23383,13499 24003,14760 20779,163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A015B7-F9C6-429B-AFAB-E402FAF6B0C9}" emma:medium="tactile" emma:mode="ink">
              <msink:context xmlns:msink="http://schemas.microsoft.com/ink/2010/main" type="line" rotatedBoundingBox="20159,15086 23383,13499 24003,14760 20779,16347"/>
            </emma:interpretation>
          </emma:emma>
        </inkml:annotationXML>
        <inkml:traceGroup>
          <inkml:annotationXML>
            <emma:emma xmlns:emma="http://www.w3.org/2003/04/emma" version="1.0">
              <emma:interpretation id="{0FA3E85B-BA2C-4957-A6D1-881C4003627E}" emma:medium="tactile" emma:mode="ink">
                <msink:context xmlns:msink="http://schemas.microsoft.com/ink/2010/main" type="inkWord" rotatedBoundingBox="20159,15086 23383,13499 24003,14760 20779,16347">
                  <msink:destinationLink direction="with" ref="{037C84AE-F477-485E-B7F4-D8BF8E46C060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763.414">18945 13196 624 0,'-12'-7'228'0,"12"14"-176"0,0-7-16 16,0 0 236-16,8 0-156 15,-4 6 96-15,15-2-124 16,8 3-32-16,12 0-36 0,15-1 12 0,12 5-20 16,0-8 12-16,-8-3-12 15,-12-3 20-15,1-4-20 16,-12-3 4-16,-8-1-8 15,-8 1 28-15,-7-7-20 16,-12 0-4-16,-4 3-8 16,-12-7-4-16,-3-3 0 15,-8 3-12-15,0 8 8 16,0 2-32-16,-4 8 20 16,-4 6 4-16,4 8 12 15,-8 6 0-15,12 3 0 16,0 5 8-16,-4 9-4 0,8 18 68 15,3 16-40-15,9-2-4 16,3-1-16-16,16-10 24 16,3-3-20-16,17-14 4 15,18 3-12-15,8-17 12 16,12 0-12-16,-8-7-4 16,8-6 0-16,7-4-412 15,1-7 224-15,-4-7-592 16</inkml:trace>
          <inkml:trace contextRef="#ctx0" brushRef="#br0" timeOffset="11272.8236">19440 12222 476 0,'8'-17'176'0,"-8"10"-136"0,8 0-12 0,0 7 108 0,7 3-80 16,1 8 40-16,7 13-56 16,4 20 28-16,8 11-36 15,3 4-8-15,-3-4-16 0,-4 3-8 16,-11-9 4-16,-9 6 48 16,-7-11-28-16,-12-6 24 15,-3-10-28-15,-5-14 0 16,-3-14-12-16,-8-14 12 15,7-7-12-15,1-6 68 16,7-8-44-16,5-3 40 16,7-13-40-16,4-1 16 15,15-3-28-15,8-7 0 16,12 10-12-16,11 4 4 16,0 10-8-16,12 4-20 0,-19 13 8 15,3 8-12-15,-11 6 8 16,-4 3-520-16,-4 4 292 15</inkml:trace>
          <inkml:trace contextRef="#ctx0" brushRef="#br0" timeOffset="8872.4284">17106 13560 560 0,'-8'-3'208'0,"4"3"-164"0,4 0-8 0,0 0 120 0,12 3-92 15,-4-3 96-15,15 0-92 16,12-3 20-16,11-1-52 15,8 4 4-15,12-3-24 0,-8 3 0 16,-11 0-8-16,-1-4 12 16,-15 4-12-16,-8-3 16 15,-3 0-16-15,-9 3-28 16,-18 0 8-16,-1 0-312 16,-8 0 176-16,1 0-448 15</inkml:trace>
          <inkml:trace contextRef="#ctx0" brushRef="#br0" timeOffset="9102.0278">17303 13306 384 0,'-27'7'140'0,"23"10"-108"0,-19 14-8 0,19-4 252 16,-3 14-156-16,-1 8 56 15,4-5-104-15,4 1-16 16,0 0-36-16,4-11-4 0,-4-6-8 16,0-4 48-16,8-7-32 15,-8-3-204-15,0-4 96 16</inkml:trace>
          <inkml:trace contextRef="#ctx0" brushRef="#br0" timeOffset="9815.2268">18004 13099 676 0,'0'-10'248'0,"4"13"-192"0,4-10-16 0,-1 7 208 15,13 0-144-15,-1 0 56 16,12 0-96-16,4 7-28 15,0-7-24-15,4-7-12 0,-8 7 4 16,3 0 20-16,-14-3-12 16,7 0 4-16,-19-1-8 15,-8 4-96-15,-4 0 52 16,-8 0-184-16,0 4 124 16,-11-1-184-16,0 0 156 15,-4-3-76-15,0 7 112 16,0 4 0-1,3-5 48-15,9 1 36 0,-4 7 4 16,3 3 56-16,5 4-32 16,-1 7 104-16,12 13-72 15,-8 14 28-15,-3 10-48 16,3-10-32-16,0 4-4 16,0-8-8-16,-3-9 0 15,3-8 0-15,-4-6 0 16,5-11-12-16,-13 0 12 15,1-3-32-15,0-7 24 16,-1 3 48-16,-7-7-12 16,8-3 52-16,-4 4-40 0,11-4 188 15,0 3-124-15,5 1 76 16,7-4-104-16,7 7 112 0,5 0-100 16,7-1 48-16,1 1-72 15,14 0 12-15,5-3-40 16,0-1-28-16,-4 1 0 15,-4 2-336-15,4-2 184 16,-8-4-572 0,-4 7 404-16,-8 3 44 15</inkml:trace>
          <inkml:trace contextRef="#ctx0" brushRef="#br0" timeOffset="10110.2686">18380 13729 976 0,'11'0'360'0,"5"0"-280"0,3 0-20 16,0 0 108-16,9 0-104 15,-1 0 28-15,11 3-56 16,-7-3-84-16,4 0 24 16,-8 4-688-16,-7 6 392 15,-17 0-124-15</inkml:trace>
          <inkml:trace contextRef="#ctx0" brushRef="#br0" timeOffset="11746.3387">20137 12266 456 0,'16'-20'168'0,"18"16"-128"0,28 4-16 0,-19 11 68 16,15 2-56-16,-8 5-40 16</inkml:trace>
          <inkml:trace contextRef="#ctx0" brushRef="#br0" timeOffset="11623.604">20153 12115 332 0,'0'-17'120'0,"11"10"-92"0,12-7-8 0,-11 11 112 15,4-4-76-15,-1 0 32 16,12 4-52-16,0-1-4 0,0 8-20 16,-3 2 56-16,3 5-40 15,-12 6 16-15,-3 10-28 0,-12 8 80 16,0 10-52-16,-12-1 32 16,-7 1-44-16,-16-4 52 15,4-3-48-15,-4-7 12 16,4 0-32-16,4-7 0 15,8-3-8-15,3-7 12 16,8-4-12-16,8-3 4 16,8-4-4-16,12-3 12 15,-1 0-12-15,8 0-284 16,8-3 148-16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2:59.1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CAEE0F-BBA3-4507-A3FD-5E3B1373B7F8}" emma:medium="tactile" emma:mode="ink">
          <msink:context xmlns:msink="http://schemas.microsoft.com/ink/2010/main" type="inkDrawing" rotatedBoundingBox="10851,13698 18231,14128 18199,14670 10819,14241" semanticType="underline" shapeName="Other">
            <msink:sourceLink direction="with" ref="{30EBBFA8-FDD8-4936-BDBF-DAE21CE0C43A}"/>
            <msink:sourceLink direction="with" ref="{F7CF5874-5F3B-43AE-BA1F-12CF21D6C2F2}"/>
            <msink:sourceLink direction="with" ref="{8F01211D-F25D-4E53-B8B1-0939CD1FBF38}"/>
            <msink:sourceLink direction="with" ref="{DC83EB2A-016C-4EC0-8924-8F67725FB7E6}"/>
          </msink:context>
        </emma:interpretation>
      </emma:emma>
    </inkml:annotationXML>
    <inkml:trace contextRef="#ctx0" brushRef="#br0">7392 241 236 0,'-73'0'88'0,"26"0"-68"0,-30 7-4 16,34 3 104-16,-11-3-68 15,-16 0 40-15,-30 0-52 16,-20 7 12-16,0-4-32 0,-8 0 0 16,-27 1-12-16,0 2-16 15,0 1 4-15,-19 0 20 16,-4 3-8-16,16 0-20 15,-5-3 4-15,-3 7 20 16,7 6-4-16,24 1-12 16,27-1 0-16,7 4 116 15,20-7-60-15,19-6 16 16,20-5-44-16,19-2-4 16,11-8-12-16,12-3-16 0,8-3 4 15,12-4-112-15,-9-4 64 0,5 1-164 16,-4 0 120-1,3 0-76-15,-3-1 100 16,-8 1-104-16,0 0 100 16,0-1 84-16,0 1 0 15,0-4 204-15,0 7-116 16,-8-3 56-16,8 3-88 16,-7 0 48-16,3 0-60 15,4 0 16-15,-8 1-40 16,0 2 16-16,0 1-24 15,-3-4-8-15,-1 0-8 16,1 3 12-16,-5 1-8 0,1-4 24 16,-5 0-20-16,-3 0-4 15,-4 0-4-15,0 1-4 0,-4-1 0 16,-4-4 24-16,0-2-12 16,4 2-4-16,0-2-4 15,8-12-16-15,-8 5 8 16,0-4-4-16,-4-7 0 15,-3 3 24-15,-5 4-8 16,-7 0 4-16,-12 0-4 16,-4 3-8-16,0 11 4 15,8-4 12-15,-4 0-8 16,8-3 16-16,0 10-16 16,-4-3-4-16,-4 0 0 0,-4 3-4 15,-4 0 0-15,1 4 0 16,-1-1 0-16,8 4 0 15,8 0 0-15,0 4 0 16,-8-1 0-16,-4 0-56 16,-8 1 32-16,-3 3 4 15,-8 0 8-15,15 3 48 16,-4-3-24-16,9 0 16 16,7-4-16-16,-8-3 20 15,-4 7-20-15,0-4 4 16,-3-3-8-16,-1 4 12 15,8 3-12-15,8 0 16 16,4-4-16-16,-12 4-20 16,8 0 4-16,-8 0 4 15,-7-7 4-15,-1 7 0 16,-3-1 0-16,11 1 0 0,-7-3 0 16,7-1 24-1,0-3-12-15,-8 0-4 0,-3 0-4 16,-16 0-4-16,20 0 0 15,-5 0 24-15,12 4-12 16,-7-4-32-16,-1 0 12 16,5-7 20-16,-5 7-8 15,0-4 20-15,9-3-16 16,10 1 16-16,13-5-16 16,-1 1 16-16,16-4-16 15,8 7-20-15,7 7 4 0,8-7-232 16,0 4 128-16,4-4-408 15,8 14 288 1,8-7 56-16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1:17.8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294E79-1D93-4E71-8152-976C1531B2DC}" emma:medium="tactile" emma:mode="ink">
          <msink:context xmlns:msink="http://schemas.microsoft.com/ink/2010/main" type="writingRegion" rotatedBoundingBox="10698,15006 12525,15006 12525,15959 10698,15959">
            <msink:destinationLink direction="with" ref="{9697BC77-7349-4B71-A2F4-F9A720BB4EF5}"/>
          </msink:context>
        </emma:interpretation>
      </emma:emma>
    </inkml:annotationXML>
    <inkml:traceGroup>
      <inkml:annotationXML>
        <emma:emma xmlns:emma="http://www.w3.org/2003/04/emma" version="1.0">
          <emma:interpretation id="{812847D2-E349-4CB5-97F7-F08513DD1979}" emma:medium="tactile" emma:mode="ink">
            <msink:context xmlns:msink="http://schemas.microsoft.com/ink/2010/main" type="paragraph" rotatedBoundingBox="10698,15006 12525,15006 12525,15959 10698,15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4864B-9159-4F7F-AF25-48F41FC189B2}" emma:medium="tactile" emma:mode="ink">
              <msink:context xmlns:msink="http://schemas.microsoft.com/ink/2010/main" type="line" rotatedBoundingBox="10698,15006 12525,15006 12525,15959 10698,15959"/>
            </emma:interpretation>
          </emma:emma>
        </inkml:annotationXML>
        <inkml:traceGroup>
          <inkml:annotationXML>
            <emma:emma xmlns:emma="http://www.w3.org/2003/04/emma" version="1.0">
              <emma:interpretation id="{7BC4AB56-E7A2-4B75-A2AA-9C7DB920AEBF}" emma:medium="tactile" emma:mode="ink">
                <msink:context xmlns:msink="http://schemas.microsoft.com/ink/2010/main" type="inkWord" rotatedBoundingBox="10698,15006 12525,15006 12525,15959 10698,159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7568 13726 560 0,'-8'0'208'0,"0"0"-164"0,12 0-8 0,-4 0 56 16,8 0-56-16,3 0 68 15,5 0-64-15,3 0 36 16,12 0-44-16,12-7 8 0,15 4-24 16,8-1-16-16,-4 1-4 15,-8-1 40-15,-8 4-24 0,-11-3 8 16,-8-1-12-16,-8 1 56 15,-11 0-36-15,-8 3-20 16,-4-4-8-16,-3 4-492 16</inkml:trace>
          <inkml:trace contextRef="#ctx0" brushRef="#br0" timeOffset="283.0143">7839 13509 340 0,'-12'-7'128'0,"8"4"-100"0,-4 3-8 0,4 3 88 16,1 4-64-16,-1 3 60 16,0 11-60-16,0 7 76 15,4-1-68-15,-4 4 36 16,4 4-52-16,-4-1 24 0,4 0-32 15,0 4 8-15,-4 4-20 16,-3-1 20-16,-1-3-24 16,4-7-56-16,-4-7 20 15,1-4-472 1,34-20 96 0</inkml:trace>
          <inkml:trace contextRef="#ctx0" brushRef="#br0" timeOffset="764.072">8737 13320 216 0,'4'-7'80'0,"-4"7"-60"0,11 21-8 16,-7-4 204-1,-4 4-120-15,8 20 68 0,-8 7-96 16,11 14 32-16,-3-4-60 0,0-6 16 16,-8 3-36-16,11-7 16 15,-3 0-20-15,0 1 44 0,-4-5-32 16,4-2-4-16,-1-11-16 15,5-11 20-15,3-6-16 16,-3-14 32-16,7-10-28 16,1-8-4-16,7-9-8 15,-8-4 28-15,8-3-16 16,4 3 84-16,4-4-56 16,4 1-12-16,-12-4-20 15,0 0 16-15,0 4-16 0,-8-1-20 16,-7 8 0-16,7 3-12 15,-11 6 8-15,4 5 0 32,-4 6 4-32,-8 7-440 15,7 3 240-15,-14 4-328 0</inkml:trace>
          <inkml:trace contextRef="#ctx0" brushRef="#br0" timeOffset="1112.3585">9108 14266 652 0,'20'-7'244'0,"-13"11"-192"0,13-8-12 0,-1 1 128 16,0-1-100-16,1 1 44 16,-1 0-68-16,-3-1 12 15,3 4-36-15,12 0-8 0,-16-3-8 0,5 6 12 16,-9 1-8-16,-3-1 16 15,4-3-16-15,-4 3-204 16,-1-3 104-16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3:03.1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97BC77-7349-4B71-A2F4-F9A720BB4EF5}" emma:medium="tactile" emma:mode="ink">
          <msink:context xmlns:msink="http://schemas.microsoft.com/ink/2010/main" type="inkDrawing" rotatedBoundingBox="3319,14710 14665,13897 14838,16299 3491,17112" semanticType="enclosure" shapeName="Other">
            <msink:sourceLink direction="with" ref="{5693D560-CFC7-4794-BC33-8B7BD4A9A92A}"/>
            <msink:sourceLink direction="with" ref="{05AA1A55-C947-41D8-8DC7-E1B739791E14}"/>
            <msink:sourceLink direction="with" ref="{E6294E79-1D93-4E71-8152-976C1531B2DC}"/>
            <msink:sourceLink direction="with" ref="{2CA78248-D7BE-4A92-8F7B-CA1B6F3AD1A6}"/>
          </msink:context>
        </emma:interpretation>
      </emma:emma>
    </inkml:annotationXML>
    <inkml:trace contextRef="#ctx0" brushRef="#br0">185 1289 424 0,'-23'34'156'0,"15"-6"-120"0,-8 20-8 16,9-17 96-16,-5 10-72 16,-7 7 8-16,-5 4-40 15,1-11 32 1,8 11-28-16,-5 3-12 16,9-3-8-16,3 10 4 15,0 0-4-15,16 6 76 0,11-6-44 16,-3-10-12-16,11-7-16 0,8-11 8 15,-4 4-8-15,7-11 16 16,9-6-16-16,7-4-4 0,12-3 0 16,11 0 12-16,-3 0-8 15,-4-4-4-15,-5-3 0 16,-3 0-4-16,4-4 0 16,0-3 16-16,0 0-8 15,15 0-48-15,-4 4 24 16,5-1-40-16,-9 0 32 15,-3-3-44-15,4 0 40 16,3 0-4-16,8 0 20 0,4 4 0 16,-4-1 4-16,-7 4 16 15,-9-3-4-15,1-4 16 16,8 0-12-16,7-7 16 16,8 7-16-16,0-4-4 15,-4-3 0-15,7 4-24 16,1-4 12-16,11 0 4 15,9-3 4-15,-9 6 0 16,-7 1 0-16,-16 0-12 31,8-1 8-31,15-3-4 0,4 4 0 16,-7 3 24-16,-16 0-8 16,-8 0-4-16,4 3 0 15,4-6 4-15,12-1-4 0,4 8 16 0,-1-1-12 16,-7-6-4-16,11-4 0 15,16 0-24-15,-4 4 12 16,-4-1 20-16,-3 1-4 16,7-4 4-16,15 7-4 15,-7-4-16-15,-12 1 4 16,-8 0 20-16,12-1-8 16,12 1-4-16,-12-1 0 15,0-6-24-15,-8 6 12 16,12-2 32-16,8-1-16 15,-12 0-8-15,-8 0-4 16,-7 0 4-16,7 4 0 16,4-1-12-16,0 4 8 0,-15-3 12 15,-5 3-4-15,1-4 32 16,12 4-20-16,-1-3-56 16,0 3 16-16,-11 3 28 15,-4 1 0-15,0-4 28 16,4 3-20-16,3 1-40 15,-3 2 16-15,-8 1 20 16,-7 0-4-16,-5-7-8 16,4 4 0-16,4-4 4 15,1-4 0-15,10 4 32 16,-14 0-16-16,-5-3-40 16,-11 3 12-16,-4-7 12 15,8 0 0-15,-5 0 20 16,17-3-12-16,-9 0-4 0,1-1 0 15,-8-3-4-15,-1 4 0 16,-3-11 0-16,0 8 0 16,0-11 8-16,8 3-4 15,-4 0 16-15,-1 1-12 16,-6-1-20-16,2 4 4 16,-10 0 32-16,-5 3-16 15,-7 0-28-15,7 0 12 16,-7-3-8-16,-4 0 8 15,4 3 24-15,-1-3-8 16,1 3 4-16,-4-3-4 0,-4 3 4 16,0 4-8-16,-8 0 32 15,4-4-20-15,4 3-12 16,-4 1-8-16,0 0-4 16,-7 0 0-16,7 3 24 15,-8 0-8-15,1-4-12 16,-5-6 0-16,-3 3 12 15,-9 1-4-15,5-1-4 16,0 0 4-16,-4 4-16 16,-4 0 8-16,0 3 20 15,0 0-8-15,0 0-40 16,0 0 20-16,0 0 28 16,0 0-8-16,4 0 8 15,0 4-8-15,-1-4-32 0,-3-3 12 16,4 3 12-1,-4 0 4-15,8 0-4 0,-4-3 4 16,0-1 20-16,-4 1-12 16,4 0 4-16,0-1-8 15,-1 1 12-15,1 0-12 16,-4 3-12-16,0-3 0 16,4-1 4-16,0 1 0 15,0-4 8-15,0 0-4 16,4 1 8-16,-1-1-8 15,1 0-4-15,0 0 4 16,3 1-4-16,-3-1 0 16,0 0 16-16,0 0-8 0,-1-3-56 15,1 0 24-15,8 3 48 16,-1-3-16-16,4 0 4 16,5 0-8-16,-1-4-4 15,0 0 0-15,4 1 8 16,-4-1-4-16,1 0-12 15,-5-3 4-15,0 0 12 16,-3 0-4-16,-5-7 8 16,5 0-8-16,-4-3-20 15,-1-1 8-15,1 1 4 16,3 3 4-16,-3 0 8 16,-1 0-4-16,-3 0-20 15,4 10 8-15,-4-3 12 16,-1 0 0-16,1 4-20 15,-8-5 8-15,4 1 20 0,-4 0-4 16,0-3 4-16,0 3-4 16,-4-7-24-16,0 0 8 15,4 0 4-15,-8 0 4 16,8-11-12-16,-7 5 8 16,3 6-16-16,4 0 12 15,-8 3 32-15,8 4-16 16,-12 0-28-16,5 0 12 15,-5 10 0-15,4-7 8 16,-11 11 0-16,4-4 0 16,3 8-20-16,-7 2 12 0,-1-3 4 15,-3 0 4-15,0 7 0 16,0 0 0-16,3-7 0 16,1 7 0-16,-1 0-44 15,-3 4 24-15,4-4 52 16,0 0-16-16,-5 0-4 15,1 0-8-15,0-4-16 16,-8 1 8-16,-4 0 12 16,-8-4-4-16,1 3-4 15,-8 1 4-15,-5-1 12 16,-3 1-8-16,4-1-20 16,0 4 4-16,7-3 4 15,1 0 4-15,0 3 0 16,-1 0 0-16,-3 0 0 0,-8-4 0 15,-4 8 0-15,-4-4 0 16,-4 3-20-16,12-3 12 16,4 3 20-16,4 4-4 15,3-3-4-15,1-4 0 16,-1 0-4-16,-7 0 0 16,-4 0 0-16,0 0 0 15,-8 3 0-15,-7 1 0 16,15 6-12-16,-4 0 8 15,4-6 20-15,-8-4-8 16,-4 10-20-16,4-3 4 16,-7-4-4-16,-1 4 4 0,-3 0 24 15,11 0-8-15,12 0-4 16,3-4 0-16,-3 1-4 16,8-4 0-16,-8 0 0 15,7-4 0-15,-3 1 8 16,-8 3-4-16,4-4-12 15,7 1 4-15,1 3 4 16,7 3 0-16,0-3-12 16,4 0 8-16,4 0 20 15,-3 0-8-15,-1-3 4 16,-4 0-4-16,8-1-40 16,-4 1 16-16,4-1 16 15,-8 1 0-15,-3-1-8 16,11 1 4-16,-8 3 20 15,-3 0-8-15,3 0-4 16,0 0 0-16,1 3-4 0,-1 1 0 16,4-1 0-16,0-3 0 15,4 0-12-15,4 0 8 16,-4 0 12-16,4-3-4 16,0-1-4-16,-4 1 4 15,4 0-4-15,-8-4 0 16,4 7 24-16,0-7-12 15,-4 7-20-15,-3-7 0 16,-1 3-4-16,0 4 4 16,0 0 16-16,1 0-4 15,-1 0-4-15,4 0 4 0,-4 0-4 16,1-6 0-16,-9 6 0 16,1-11 0-16,-5 11 24 15,-3-7-12-15,-4 7-32 16,0 0 12-16,4 4-8 15,4-4 8-15,-1 0 16 16,-7 0-4-16,0 0-4 16,-12-4 4-16,-7 8-4 15,-4-1 0-15,-1 1 0 16,9 3 0-16,-1-4 0 16,-3 0 0-16,-8 1 8 15,-8-1-4-15,-8 8-12 16,16-1 4-16,0 0-4 15,0-3 0-15,-8 3 0 16,0 1 0-16,-12 9-12 0,5 1 12 16,15 0-12-16,-8-1 8 15,0 1 8-15,-12 3 4 16,1-3 0-16,-1 3 0 16,16 3-12-16,0 4 8 15,-4-7 40-15,-11 1-24 16,-5-5-36-16,9 1 12 15,3-1-8-15,0 5 12 16,-7-8 16-16,-9 0-4 16,1 4 8-16,11-4-8 15,12 0-12-15,4-3 4 0,-4-7 12 16,-4 3-4-16,-4 0-12 16,8 1 4-16,12 2 12 15,7 1-4-15,1-7 16 16,-5 0-12-16,-3 0-20 15,-8 7 4-15,-5-4 4 16,5 11 4-16,12-1 8 16,-1 4-4-16,5 0-4 15,-5 0 4-15,0 1-4 16,-3 2 0-16,0 1 16 16,3-4-8-16,8 3 48 15,16 1-28-15,-4 3-4 16,0-7-16-16,-5 3-24 15,5 1 8-15,-12-4 20 16,-7 0-4-16,-5 0-20 16,13-3 4-16,10 3 12 0,9 0 0 15,7-3-4 1,4-4 4-16,12 0-288 0,15 4 156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1:16.0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AA1A55-C947-41D8-8DC7-E1B739791E14}" emma:medium="tactile" emma:mode="ink">
          <msink:context xmlns:msink="http://schemas.microsoft.com/ink/2010/main" type="writingRegion" rotatedBoundingBox="8956,14445 10164,14445 10164,15034 8956,15034">
            <msink:destinationLink direction="with" ref="{9697BC77-7349-4B71-A2F4-F9A720BB4EF5}"/>
          </msink:context>
        </emma:interpretation>
      </emma:emma>
    </inkml:annotationXML>
    <inkml:traceGroup>
      <inkml:annotationXML>
        <emma:emma xmlns:emma="http://www.w3.org/2003/04/emma" version="1.0">
          <emma:interpretation id="{8284CD79-8D14-4730-BCA3-E3FEEDAAC568}" emma:medium="tactile" emma:mode="ink">
            <msink:context xmlns:msink="http://schemas.microsoft.com/ink/2010/main" type="paragraph" rotatedBoundingBox="8956,14445 10164,14445 10164,15034 8956,15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B717F-25FB-4E48-B521-EDE9B538510E}" emma:medium="tactile" emma:mode="ink">
              <msink:context xmlns:msink="http://schemas.microsoft.com/ink/2010/main" type="line" rotatedBoundingBox="8956,14445 10164,14445 10164,15034 8956,15034"/>
            </emma:interpretation>
          </emma:emma>
        </inkml:annotationXML>
        <inkml:traceGroup>
          <inkml:annotationXML>
            <emma:emma xmlns:emma="http://www.w3.org/2003/04/emma" version="1.0">
              <emma:interpretation id="{0403A6C3-6086-453D-8E9A-E502404B1243}" emma:medium="tactile" emma:mode="ink">
                <msink:context xmlns:msink="http://schemas.microsoft.com/ink/2010/main" type="inkWord" rotatedBoundingBox="8956,14445 10164,14445 10164,15034 8956,15034"/>
              </emma:interpretation>
            </emma:emma>
          </inkml:annotationXML>
          <inkml:trace contextRef="#ctx0" brushRef="#br0">5818 13217 600 0,'-8'-7'224'0,"8"7"-176"0,0 0-12 0,0 0 116 15,0 0-92-15,0 0 44 16,0 0-60-16,0 0 28 16,4 0-40-16,0 0 44 15,4 0-44-15,3-4 12 16,9 4-28-16,-1-3 44 15,4-1-32-15,4 1-4 16,0 3-16-16,0-3 12 16,-3 3-12-16,-1-4-188 15,-4 4 96-15,-7 0-500 16,3 4 320-16</inkml:trace>
          <inkml:trace contextRef="#ctx0" brushRef="#br0" timeOffset="672.9621">6298 12976 488 0,'-8'-31'180'0,"8"31"-140"0,8-24-12 0,-8 7 108 16,8 6-80-16,-8-6 48 15,11 0-60-15,-3 0 56 16,-4 6-60-16,11 1-16 15,-7 7-16-15,4 6-8 16,-1 7 0-16,-3 7 0 16,4 11 0-16,-5 10-12 15,9 0 8-15,-12 3 48 16,7 0-24-16,-3-3 8 16,0-3-16-16,-8-1 0 15,4-3-4-15,-8 0 12 16,0 0-12-16,-8-7-56 15,5 10 24-15,-9-16-32 16,8-1 32-16,-3-10 0 16,3 0 16-16,-4-14 0 15,9-4 0-15,3-9 0 16,3 3 0-16,5-11 52 16,4 11-24-16,-1-7 52 15,1-4-40-15,3-3 4 16,1 11-24-16,-4-11-24 15,3 6 4-15,-3-12 20 16,3 13-4-16,-3-7 24 0,7 6-20 16,-7-5 4 15,-1 5-8-31,5-6 4 0,3 11-8 0,1-4-224 0,-1 17 124 0</inkml:trace>
          <inkml:trace contextRef="#ctx0" brushRef="#br0" timeOffset="1127.0149">6743 13052 832 0,'-8'-18'308'0,"8"18"-240"0,20 0-20 0,-5 0 52 16,8 7-64-16,8-7 24 15,0 0-40-15,8 0 8 16,0 7-16-16</inkml:trace>
          <inkml:trace contextRef="#ctx0" brushRef="#br0" timeOffset="990.6203">6925 12804 392 0,'0'-14'148'0,"0"14"-116"0,4-17-8 0,-4 10 108 15,4 7-76-15,0-7 40 16,3 0-56-16,5 7-16 16,3 0-12-16,-3 0 44 15,-4 10-32-15,0 1 0 16,3 6-16-16,-11 7-8 16,8 0 4-16,-16 7 20 15,8 0-12-15,-15 4 32 16,3-5-28-16,-7-5 20 15,-1 2-20-15,-11-3-8 16,12 0-4-16,-8-10-4 16,8 3 0-16,-5-10 24 0,9 7-12 15,3-4 4-15,8 4-8 16,4-7-8-16,4 0 4 16,8-4 28-16,7 4-16 15,1 0-4-15,3 0-8 16,-4-7 28-16,0 7-16 0,1-7-304 15,-9 0 156 1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1:19.7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A78248-D7BE-4A92-8F7B-CA1B6F3AD1A6}" emma:medium="tactile" emma:mode="ink">
          <msink:context xmlns:msink="http://schemas.microsoft.com/ink/2010/main" type="writingRegion" rotatedBoundingBox="12898,15120 14331,13868 14995,14628 13562,15880">
            <msink:destinationLink direction="with" ref="{9697BC77-7349-4B71-A2F4-F9A720BB4EF5}"/>
          </msink:context>
        </emma:interpretation>
      </emma:emma>
    </inkml:annotationXML>
    <inkml:traceGroup>
      <inkml:annotationXML>
        <emma:emma xmlns:emma="http://www.w3.org/2003/04/emma" version="1.0">
          <emma:interpretation id="{A2180D1C-44B3-429A-9C72-3651E05C869A}" emma:medium="tactile" emma:mode="ink">
            <msink:context xmlns:msink="http://schemas.microsoft.com/ink/2010/main" type="paragraph" rotatedBoundingBox="12898,15120 14331,13868 14995,14628 13562,15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7D8D95-A14D-4962-8827-9267A44757A3}" emma:medium="tactile" emma:mode="ink">
              <msink:context xmlns:msink="http://schemas.microsoft.com/ink/2010/main" type="line" rotatedBoundingBox="12898,15120 14331,13868 14995,14628 13562,15880"/>
            </emma:interpretation>
          </emma:emma>
        </inkml:annotationXML>
        <inkml:traceGroup>
          <inkml:annotationXML>
            <emma:emma xmlns:emma="http://www.w3.org/2003/04/emma" version="1.0">
              <emma:interpretation id="{93BD4D66-8F95-4EA3-A6D7-4E099EC70372}" emma:medium="tactile" emma:mode="ink">
                <msink:context xmlns:msink="http://schemas.microsoft.com/ink/2010/main" type="inkWord" rotatedBoundingBox="13107,15360 13473,15041 13927,15561 13562,15880"/>
              </emma:interpretation>
            </emma:emma>
          </inkml:annotationXML>
          <inkml:trace contextRef="#ctx0" brushRef="#br0">10088 13667 592 0,'-16'-6'220'0,"20"12"-172"0,-4-2-12 16,0-4 128-16,12 7-96 16,7 0 36-16,12-4-64 15,8 4 20-15,7 0-32 16,1-4-28-16,3 1 0 0,-7-4 24 15,-9 0-12-15,-3-4 12 16,-7-3-12-16,-9 1 20 16,-7-19-20-16,-8 5-12 15,0-4-4-15,-8-7 20 16,-4-7-8-16,-3-7-20 16,-4 4 4-16,-5 3 12 15,1 10 0-15,0 11-48 16,4 7 28-16,-12 17-40 15,3 7 32-15,-6 20 36 16,7 7-4-16,-8 14 52 16,4 0-32-16,4-3 20 15,7-7-28-15,13 0 44 16,10-1-36-16,5 4 12 0,19-3-24 16,16-7 20-16,7 3-24 15,4 1 24-15,4-8-24 16,-11-6-136-16,3-8 68 15,-15-6-344-15,4-11 224 0,3-10-396 16</inkml:trace>
        </inkml:traceGroup>
        <inkml:traceGroup>
          <inkml:annotationXML>
            <emma:emma xmlns:emma="http://www.w3.org/2003/04/emma" version="1.0">
              <emma:interpretation id="{CBC6CB15-3007-4D87-9D47-CB65AB5FC0D1}" emma:medium="tactile" emma:mode="ink">
                <msink:context xmlns:msink="http://schemas.microsoft.com/ink/2010/main" type="inkWord" rotatedBoundingBox="13664,14451 14331,13868 14923,14545 14255,15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36.5149">11396 12635 548 0,'0'-14'204'0,"0"14"-156"0,19-6-16 0,-11 6 16 16,12 0-32-16,-1-4 20 16,0-3-20-16,5 7 8 15,-1 0-12-15,-4 0 20 16,0 7-20-16,-11 3 4 15,-8 4-8-15,-8 10 28 16,1 0-20-16,-17 14 32 16,5 7-32-16,-16 0-4 15,8 10-8-15,-12-11 12 16,12-6-8-16,-11 0-40 16,11-7 20-16,-1-7 36 15,13 0-12-15,-1-7 24 16,9 1-20-16,3-8 28 0,8 0-28 15,7-3 4-15,5 0-12 16,11-3 28-16,0 2-20 0,4-9 40 16,-4 10-32-16,-4-7-320 15,-3 0 160-15</inkml:trace>
          <inkml:trace contextRef="#ctx0" brushRef="#br0" timeOffset="1318.3477">11210 12972 664 0,'-7'-17'244'0,"7"17"-188"0,23 4-16 0,-4-4 68 15,0 6-68-15,12-6 8 16,8 14-28-16,4-7 24 15,-5 3-28-15</inkml:trace>
          <inkml:trace contextRef="#ctx0" brushRef="#br0" timeOffset="557.081">10676 12635 572 0,'0'-14'208'0,"0"14"-160"0,27-3-12 0,-7 3-12 16,-1 3-20-16,16 8-4 16,-4 6 4-16,7 24 20 15,5 4-12-15,-12 17-4 16,-4 3-4-16,-8-3 20 15,1-7-12-15,-12-7 12 16,-5-10-12-16,-10-7 20 16,-1-7-20-16,-11-3 24 15,-1-7-24-15,-7-14-12 16,8 3-4-16,-4-6 12 16,7-4-4-16,8-17 8 15,8 7-8-15,8-18 8 16,8 4-8-16,11-14 96 15,0 4-56-15,11-4 80 16,-3 8-72-16,4-5 28 16,-8 11-48-16,4 0-20 15,-8 11-4-15,-4-4 8 16,0 6-8-16,-3 1 4 16,-9 7-4-16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29:42.5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665E8C-47B4-4415-9769-11E9E46B09B6}" emma:medium="tactile" emma:mode="ink">
          <msink:context xmlns:msink="http://schemas.microsoft.com/ink/2010/main" type="writingRegion" rotatedBoundingBox="4135,13989 5599,13946 5620,14662 4156,14705"/>
        </emma:interpretation>
      </emma:emma>
    </inkml:annotationXML>
    <inkml:traceGroup>
      <inkml:annotationXML>
        <emma:emma xmlns:emma="http://www.w3.org/2003/04/emma" version="1.0">
          <emma:interpretation id="{8695212F-22DA-47CF-B63F-808CBFAD2D41}" emma:medium="tactile" emma:mode="ink">
            <msink:context xmlns:msink="http://schemas.microsoft.com/ink/2010/main" type="paragraph" rotatedBoundingBox="4135,13989 5599,13946 5620,14662 4156,14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C293D-25F5-4D6E-8BE8-26F512F59CC6}" emma:medium="tactile" emma:mode="ink">
              <msink:context xmlns:msink="http://schemas.microsoft.com/ink/2010/main" type="line" rotatedBoundingBox="4135,13989 5599,13946 5620,14662 4156,14705"/>
            </emma:interpretation>
          </emma:emma>
        </inkml:annotationXML>
        <inkml:traceGroup>
          <inkml:annotationXML>
            <emma:emma xmlns:emma="http://www.w3.org/2003/04/emma" version="1.0">
              <emma:interpretation id="{05D3E876-9C26-4143-8C32-F88D8D6FDBB7}" emma:medium="tactile" emma:mode="ink">
                <msink:context xmlns:msink="http://schemas.microsoft.com/ink/2010/main" type="inkWord" rotatedBoundingBox="4135,13989 5599,13946 5620,14662 4156,147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1610 12542 624 0,'-47'-10'228'0,"47"10"-176"0,-42-4-16 0,15 1 176 16,7 0-124-16,-22-1 36 15,11 4-76-15,-27 0 8 16,15 7-36-16,-7 0 8 16,11 7-16-16,-7 6 36 15,11 4-24-15,-12 7 4 16,20 0-16-16,0 0-8 15,8 4 0-15,11-15 12 16,16-2-8-16,0-25 40 16,11 3-24-16,12-23 40 15,-4 3-36-15,12-14-24 16,7 7-4-16,-3-10-44 16,-1 6 24-16,-11-16-56 15,-7 9 44-15,-17-13 16 16,-7 10 12-16,-11 8-8 15,3 9 8-15,-11 25-16 16,-1 13 12-16,-3 21 48 16,8 10-20-16,3 14 16 0,0 0-20 0,5 11 28 15,3-1-28 1,8 4 64-16,3-4-44 0,5-6-8 16,0-18-16-16</inkml:trace>
          <inkml:trace contextRef="#ctx0" brushRef="#br0" timeOffset="328.6115">1730 12470 748 0,'0'-14'276'0,"0"14"-216"0,23-3-16 0,-11 10 76 15,-1 0-76-15,9 3 52 16,-1 11-56-16,8-4-56 15,-4 10 8-15,-3 1 68 16,-5 3-32-16,-15 13 28 16,0 1-36-16,-27 3 28 15,8 1-32-15,-24-5 12 16,12 1-16-16,-11-11-8 16,11-6 0-16,-4-7-4 15,12-1 0-15,11-13 16 16,8 0-8-16,16-7 24 15,7 0-20-15,20-3 40 16,3 3-28-16,16-7 12 16,4 3-20-16,-4-6-156 0,-7 0 72 15</inkml:trace>
          <inkml:trace contextRef="#ctx0" brushRef="#br0" timeOffset="533.8548">1695 12687 964 0,'0'-11'360'0,"0"11"-280"0,12 0-24 0,3 0 32 16,-7 0-60-16,15-3 8 16,12 3-24-16,11-3 64 15,1 3-44-15,11-11-452 16,-8 11 228-16</inkml:trace>
          <inkml:trace contextRef="#ctx0" brushRef="#br0" timeOffset="780.2283">2295 12408 840 0,'16'-10'312'0,"-16"10"-244"0,0 7-16 16,0-4 4 0,3 11-40-16,-3 10 12 15,4-3-16-15,-4-4 56 0,0 3-40 0,0-2 40 16,4-1-36-16,4-10 24 16,-4 0-28-16,11-7 44 15,12 0-40-15,8-11-140 16,16 4 60-16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4:44.5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C91D34-0738-4B75-AE2E-FC20D8C24507}" emma:medium="tactile" emma:mode="ink">
          <msink:context xmlns:msink="http://schemas.microsoft.com/ink/2010/main" type="inkDrawing" rotatedBoundingBox="10995,8964 20116,8960 20117,9969 10996,9973" semanticType="callout" shapeName="Other">
            <msink:sourceLink direction="from" ref="{2A3CD9D5-BDFB-46F9-B4E7-73646A8085BD}"/>
            <msink:sourceLink direction="to" ref="{23A78CD0-095A-4877-84B3-8CD8848CAAF4}"/>
          </msink:context>
        </emma:interpretation>
      </emma:emma>
    </inkml:annotationXML>
    <inkml:trace contextRef="#ctx0" brushRef="#br0">-4 396 476 0,'-8'-7'176'0,"8"7"-136"0,8 17-12 0,0-3 12 16,7-4-28-16,8 11 40 16,4-4-28-16,8-10-12 15,0 7-8-15,4-18 12 16,0 4-8-16,-12-13 4 15,0-1-4-15,-12-14 4 16,1 8-8-16,-16-11 32 16,0 7-20-16,-16-4-40 15,1 11 12-15,-8 3-8 16,3 11 12-16,-7 6 0 16,8 7 0-16,-1 4-12 15,13 0 12-15,3-4 4 16,11 4 4-16,1-7 0 15,8 0 0-15,-5-7 16 16,1 3-8-16,0-3 4 16,-1 0-4-16,-3 0 4 15,0 4-8-15,-4-4-20 16,-1 0 8-16,-3 3-4 16,4 4 4-16,0 3-20 15,4 1 16-15,0-1 40 16,3 4-16-16,-3-4 36 15,4 4-32-15,-5-7 12 0,5 3-16 16,-4-3 0-16,3 0-4 0,1 0-8 16,0 3 4-16,-1 0-16 15,5 1 8-15,3-1 20 16,0 0-8-16,12-3-4 16,0 4 0-16,12-5-4 15,3 1 0-15,5 0-12 16,-1 3 8-16,-4 1 12 15,12-1-4-15,-11 0-4 16,3 1 4-16,16-4-4 16,0 3 0-16,15-3 0 15,-3 7 0-15,15-7 16 16,-16 6-8-16,24-2-4 16,-9 2 0-16,32 1-16 15,-19 3 8-15,23 1 12 16,-4 2-4-16,19-3 40 15,-12 11-20-15,36-1 4 16,-20 1-16-16,23 0-8 16,-15-4 0-16,35 0 20 15,-12-7-12-15,27-3-4 16,-19-4-4-16,11-7 4 16,-23 1-4-16,36-18 8 15,-29 7-8-15,40-13 16 16,-31 2-12-16,27-9 16 15,-32 6-16-15,28-10-20 16,-31 11 4-16,51-8 32 0,-36 7-16 16,27-6 0-1,-34 3-4-15,35 0 20 0,-28 6-12 0,28-9-4 32,-5-4-4-32,-42-7-16 0,-11 4 8 0,11-28 48 15,-23 3-24-15,7-16-8 16,-26 6-8-16,3 0-16 15,-23 14 8-15,0 7 12 16,-15 17-4-16,-16 0 8 16,-15 10-8-16,-20-3-80 15,-11 10 40-15,-16-3-328 16,-3 10 200-16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2:03.2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8052B1-4475-4734-9EE8-AA3FC4FB5466}" emma:medium="tactile" emma:mode="ink">
          <msink:context xmlns:msink="http://schemas.microsoft.com/ink/2010/main" type="inkDrawing" rotatedBoundingBox="12926,16761 20594,15927 20898,18720 13230,19554" hotPoints="21525,17265 17294,19148 12738,18319 16969,16436" semanticType="enclosure" shapeName="Ellipse">
            <msink:sourceLink direction="with" ref="{99CA8339-2E0F-4673-935F-286B2A719240}"/>
            <msink:sourceLink direction="with" ref="{8D07686C-BDD8-4A12-9274-CA200B008FD0}"/>
          </msink:context>
        </emma:interpretation>
      </emma:emma>
    </inkml:annotationXML>
    <inkml:trace contextRef="#ctx0" brushRef="#br0">11924 267 216 0,'-16'-34'80'0,"13"23"-60"0,-9-2-8 0,4 6 56 16,-7-3-40 0,-8 6 84-16,-12 4-60 0,-8 7 8 15,-7 3-36-15,-1 11 32 16,1 13-32-16,0 18-24 15,-8 10 0-15,-4 7-8 16,-4-4 0-16,-4-3 16 16,1 0-4-16,3 7 32 15,0 24-20-15,16 6 40 16,3-2-32-16,9-11 20 16,7-4-24-16,7-6 16 0,1 10-20 15,12 4 28-15,-1-1-28 0,4-3 12 16,4-10-16-16,-3-11 20 15,-1-6-20-15,8-4-32 16,-4-4 12-16,4 4-16 16,4 0 12-16,4 1 24 15,3-1-4-15,5-14 24 16,7 0-20-16,8-6 4 16,11-8-8-16,9-6-8 15,7-1 4-15,4 4 4 16,7-6-4-16,-7-1-4 15,0 0 4-15,8 0 4 16,7-3-4-16,9 0 8 16,3 0-8-16,4 3-4 15,-8 0 4-15,8-10-4 0,15 0 0 16,16-4-12-16,-4 11 8 16,0-11-4-16,11 4 0 15,9 0 0-15,3-3 0 16,-11 6 16-16,3 4-4 15,12-4-4-15,-3 4 4 16,-13-4-4-16,12 4 0 16,16-11 0-16,-4 11 0 15,-4-10 16-15,8-4-8 16,11 6-56-16,-4-6 24 16,5-6-24-16,18 6 28 0,1-7-8 15,-12-4 16-15,20 4-28 16,-13-3 24-16,-14 0-4 15,15-7 12-15,-1-4 24 16,-22 4-8-16,3-11-20 16,12 8 4-16,-7-11 32 15,-16-11-16-15,3-9-28 16,13-15 12-16,-20-3 36 16,-16-3-16-16,-19-7 8 15,4 10-12-15,-7-6 4 16,-21-22-8-16,-10-13 8 15,-16 10-8-15,-24 7 8 16,1 7-8-16,-12-20-4 16,-12-11 4-16,0 0 72 0,-7 20-40 15,-8 8-20-15,-8-1-16 16,0-9 16-16,-7-5-8 16,-5-2-12-16,-7 6 0 15,0 21-16-15,-4 13 12 16,-12-2 4-16,0 6 4 15,-11 3-12-15,-8 8 8 16,0 6-4-16,0 7 0 16,-8 4 8-16,-19 3 0 15,-12 3-36-15,-12 14 20 16,5-3 4-16,-4 7 12 16,-20-1 8-16,-15 8-4 15,3 3-20-15,9 0 8 16,-13 0 4-16,-14 7 4 0,18 3 16 15,-11 1-8-15,-7 6-4 16,-13 3 0-16,20-2-4 16,-23 2 0-16,-16-3 8 15,20 1-4-15,-20 6-20 16,-15 7 8-16,27-7-4 16,-23 0 4-16,-20 3 8 15,24-2 0-15,-28-1 8 16,1 0-4-16,7-11-12 15,-19 15 4-15,11 3-4 16,-23 0 0-16,8 14-72 16,-3 3 44-16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3:24.3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6B26E4-10BB-454A-AEEE-C4B1F3A739BF}" emma:medium="tactile" emma:mode="ink">
          <msink:context xmlns:msink="http://schemas.microsoft.com/ink/2010/main" type="inkDrawing" rotatedBoundingBox="4188,772 6943,-304 7287,577 4533,1654" semanticType="callout" shapeName="Other">
            <msink:sourceLink direction="with" ref="{F2DE38B4-3BF6-4071-95F7-28F485071A62}"/>
            <msink:sourceLink direction="with" ref="{B157EE9B-97AC-4AB9-BE55-7A95EC7AD05A}"/>
          </msink:context>
        </emma:interpretation>
      </emma:emma>
    </inkml:annotationXML>
    <inkml:trace contextRef="#ctx0" brushRef="#br0">1 653 384 0,'4'0'140'0,"-4"0"-108"0,4 38-8 16,-1 0 128 0,9-4-88-16,4 32 44 15,-1-1-64-15,4 4 4 16,8-4-32-16,8-10 36 0,4-10-28 0,-8-11 84 15,4 1-60 1,-4-18 32-16,0-7-48 0,0-17 36 16,-4 1-40-16,4-25 4 15,-4-4-20-15,0-41-24 16,4 1 4-16,-12-28-252 16,8 10 144-16,-11-14-24 15,-4 18 84 1,-1-18 20-16,1 24 20 0,-4 1 20 15,3 23 0-15,1 1-20 16,3 16 8-16,1 5 56 16,3 12-24-16,4-2-20 15,1 13-4-15,-1 0 16 16,0 4-8-16,0 0 4 16,-3 10-4-16,-5-11 4 15,4 11-8-15,-7 0 40 16,7 4-20-16,-11 3 40 15,8-4-36-15,-9 1 20 16,1 3-28-16,0-1 16 16,0 1-20-16,3-3 28 15,-3 6-28-15,11-10 32 16,1 3-32-16,-1-3 40 16,4 0-32-16,4 0 32 15,4 0-32-15,23-3 40 16,5-7-36-16,33-1 4 15,5 8-20-15,39-7 12 0,-5 3-16 16,20-4-12-16,-11 5 0 0,-1-8 28 16,-15 14-12-16,0-4-4 15,-12 4-4-15,-15 0 56 16,-20 0-32-16,-7 0 8 16,-16 4-24-16,-7-4 20 15,-13 3-20-15,-7-3 40 16,-7 4-28-16,-9-4-288 15,1 0 144-15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3:22.8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F60AD6-9F28-457D-9902-45143B44AC51}" emma:medium="tactile" emma:mode="ink">
          <msink:context xmlns:msink="http://schemas.microsoft.com/ink/2010/main" type="writingRegion" rotatedBoundingBox="2309,492 3885,492 3885,1383 2309,1383"/>
        </emma:interpretation>
      </emma:emma>
    </inkml:annotationXML>
    <inkml:traceGroup>
      <inkml:annotationXML>
        <emma:emma xmlns:emma="http://www.w3.org/2003/04/emma" version="1.0">
          <emma:interpretation id="{FD885DE2-3815-4FBE-883E-D87991BB2196}" emma:medium="tactile" emma:mode="ink">
            <msink:context xmlns:msink="http://schemas.microsoft.com/ink/2010/main" type="paragraph" rotatedBoundingBox="2309,492 3885,492 3885,1383 2309,1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84CE9-2EE3-4013-AE24-6F657ABFCDD6}" emma:medium="tactile" emma:mode="ink">
              <msink:context xmlns:msink="http://schemas.microsoft.com/ink/2010/main" type="line" rotatedBoundingBox="2309,492 3885,492 3885,1383 2309,1383"/>
            </emma:interpretation>
          </emma:emma>
        </inkml:annotationXML>
        <inkml:traceGroup>
          <inkml:annotationXML>
            <emma:emma xmlns:emma="http://www.w3.org/2003/04/emma" version="1.0">
              <emma:interpretation id="{6C7B8BF8-0F6D-4B00-82F8-F9BB0A5A3345}" emma:medium="tactile" emma:mode="ink">
                <msink:context xmlns:msink="http://schemas.microsoft.com/ink/2010/main" type="inkWord" rotatedBoundingBox="3103,308 3349,1233 2512,1455 2267,530"/>
              </emma:interpretation>
              <emma:one-of disjunction-type="recognition" id="oneOf0">
                <emma:interpretation id="interp0" emma:lang="" emma:confidence="0">
                  <emma:literal>Z:</emma:literal>
                </emma:interpretation>
                <emma:interpretation id="interp1" emma:lang="" emma:confidence="0">
                  <emma:literal>v =</emma:literal>
                </emma:interpretation>
                <emma:interpretation id="interp2" emma:lang="" emma:confidence="0">
                  <emma:literal>V =</emma:literal>
                </emma:interpretation>
                <emma:interpretation id="interp3" emma:lang="" emma:confidence="0">
                  <emma:literal>8=</emma:literal>
                </emma:interpretation>
                <emma:interpretation id="interp4" emma:lang="" emma:confidence="0">
                  <emma:literal>r =</emma:literal>
                </emma:interpretation>
              </emma:one-of>
            </emma:emma>
          </inkml:annotationXML>
          <inkml:trace contextRef="#ctx0" brushRef="#br0">-3203-386 392 0,'0'-72'148'0,"0"41"-116"0,12-4-8 0,-4 25 48 16,11-4-44-16,0-3 24 15,1 7-32-15,7 3 36 16,0 7-32-16,8 21 12 15,0 10-20-15,11 41 20 16,4 0-24-16,9 21 32 16,-5-4-28-16,-8 11 4 15,-7-14-12-15,-20 4 28 16,1-21-20-16,-24-8 32 16,-8-9-32-16,-15-21 32 0,12-7-32 15,-16-24-12-15,15-3-8 16,-3-49 12-16,11 0-4 15,-4-16-28-15,16 2 12 16,16-20 4-16,7 17 8 0,11-20 52 16,5 17-28-16,3-1 8 15,1 15-20-15,-8 6 20 16,-8 14-20-16,-8 7-4 16,-4 14-4-16,0 0 4 15,-3 7-4-15,-1 3 8 16,5 0-8-16,3 0-240 15,4 7 128-15</inkml:trace>
        </inkml:traceGroup>
        <inkml:traceGroup>
          <inkml:annotationXML>
            <emma:emma xmlns:emma="http://www.w3.org/2003/04/emma" version="1.0">
              <emma:interpretation id="{B157EE9B-97AC-4AB9-BE55-7A95EC7AD05A}" emma:medium="tactile" emma:mode="ink">
                <msink:context xmlns:msink="http://schemas.microsoft.com/ink/2010/main" type="inkWord" rotatedBoundingBox="3614,753 3885,753 3885,1015 3614,1015">
                  <msink:destinationLink direction="with" ref="{646B26E4-10BB-454A-AEEE-C4B1F3A739BF}"/>
                </msink:context>
              </emma:interpretation>
            </emma:emma>
          </inkml:annotationXML>
          <inkml:trace contextRef="#ctx0" brushRef="#br0" timeOffset="240.5787">-1890-310 716 0,'-8'-4'264'0,"8"4"-204"0,15-7-16 16,-7 7 44-1,4 7-56-15,11-7-4 0,0 7-16 0,12 4 8 16,0-1-12-16</inkml:trace>
          <inkml:trace contextRef="#ctx0" brushRef="#br0" timeOffset="389.9878">-1836-69 676 0,'8'10'248'0,"-8"-10"-192"0,38-10-16 0,-11 6 32 15,4 1-48-15,24-4 0 16,-5 3-16-16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3:30.5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15C84D-73DA-4E0D-A4C1-0E44EEBAF277}" emma:medium="tactile" emma:mode="ink">
          <msink:context xmlns:msink="http://schemas.microsoft.com/ink/2010/main" type="inkDrawing" rotatedBoundingBox="8851,340 21062,-155 21116,1165 8905,1661" semanticType="callout" shapeName="Other">
            <msink:sourceLink direction="with" ref="{B33B48C2-3F71-470D-B29C-599675BA9006}"/>
            <msink:sourceLink direction="with" ref="{F1171322-2050-4BDF-BE78-B85E59C3C7B2}"/>
          </msink:context>
        </emma:interpretation>
      </emma:emma>
    </inkml:annotationXML>
    <inkml:trace contextRef="#ctx0" brushRef="#br0">-5 919 600 0,'-4'86'224'0,"4"-86"-176"0,8 93-12 0,4-59 8 16,3 0-32-16,8 8 24 15,1-1-24-15,3 0 24 16,0-6-24-16,8-11 100 16,-1-3-60-16,9-21 40 15,-4-7-56-15,7-17-12 16,1-1-12-16,-1-26 8 15,4-1-12-15,-7-41-216 16,-8 4 116-16,4-32-176 16,-8 18 152-16,-8-17 76 15,-4 23 28-15,-7-9 80 16,-5 23-40-16,5 7 76 31,-4 21-56-31,7 4 0 16,-7 16-28-16,0-2 24 0,-4 12-28 15,7 1-12-15,-7 7-8 0,4 0 4 0,0 10 0 16,-1-3-20-16,1 10 12 16,-4-14 20-16,8 14-4 15,-5-7 24-15,1 7-20 0,11 0-4 16,-3 0-4-16,7 0 12 16,0 0-8-16,12 0 16 15,0 0-16-15,12 0-4 16,-1 0 0-16,4 0 28 15,-3 7-16-15,7-7 4 16,-4 3-12-16,8 1-8 16,0-8 4-16,16 4 20 15,3 11-12-15,1-8-20 16,-5 4 0-16,16 0-4 16,-11-7 4-16,22 3 24 15,-3 1-8-15,15-1-20 16,-15 4 4-16,27-7 20 15,-15 0-4-15,38 0-28 16,-23 0 8-16,34 0 4 16,-15 0 8-16,28 0 8 15,-16 0-4-15,30 0 24 16,-18 0-16-16,38 0 24 16,-23 4-24-16,27-4 48 15,-35 0-32-15,39 3-16 16,-31 0-4-16,54 4 24 15,-27 4-16-15,47-4 4 16,-36-4-12-16,40 0-8 0,-24 1 4 16,43-8 12-16,-35 15-8 15,34-8 4-15,-34 4-4 0,31 3 36 16,-39-3-20-16,51 7-12 16,-40-4-8-16,51-3 4 15,-23-7-4-15,39 4-4 16,-35 3 4-16,46-7 12 15,-47 6-8-15,32 1-20 16,-35-3 4-16,15 6-4 16,-38 4 4-16,19-4 24 15,-43 1-8-15,-7 2-20 16,-43 4 4-16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3:25.2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E680A7-1CEA-4CA3-8016-A767B2594C0C}" emma:medium="tactile" emma:mode="ink">
          <msink:context xmlns:msink="http://schemas.microsoft.com/ink/2010/main" type="writingRegion" rotatedBoundingBox="1164,714 24652,238 25002,17531 1515,18007"/>
        </emma:interpretation>
      </emma:emma>
    </inkml:annotationXML>
    <inkml:traceGroup>
      <inkml:annotationXML>
        <emma:emma xmlns:emma="http://www.w3.org/2003/04/emma" version="1.0">
          <emma:interpretation id="{5019BD59-E5CD-42BC-9A8D-6B07E541DB40}" emma:medium="tactile" emma:mode="ink">
            <msink:context xmlns:msink="http://schemas.microsoft.com/ink/2010/main" type="paragraph" rotatedBoundingBox="5460,734 8177,446 8259,1225 5543,151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BB04015-0BD5-4725-890A-B63214C1C231}" emma:medium="tactile" emma:mode="ink">
              <msink:context xmlns:msink="http://schemas.microsoft.com/ink/2010/main" type="line" rotatedBoundingBox="5460,734 8177,446 8259,1225 5543,1513"/>
            </emma:interpretation>
          </emma:emma>
        </inkml:annotationXML>
        <inkml:traceGroup>
          <inkml:annotationXML>
            <emma:emma xmlns:emma="http://www.w3.org/2003/04/emma" version="1.0">
              <emma:interpretation id="{F2DE38B4-3BF6-4071-95F7-28F485071A62}" emma:medium="tactile" emma:mode="ink">
                <msink:context xmlns:msink="http://schemas.microsoft.com/ink/2010/main" type="inkWord" rotatedBoundingBox="5460,734 7182,552 7264,1330 5543,1513">
                  <msink:destinationLink direction="with" ref="{646B26E4-10BB-454A-AEEE-C4B1F3A739B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-4581 139 612 0,'-16'-14'228'0,"16"14"-180"0,27-10-12 0,-15 10 140 16,7 0-104-16,16-7 76 15,4 7-84-15,15-4 8 16,4 4-40-16,0 0 40 16,0 4-40-16,-7-1-52 15,-9 4 12-15,1-7-540 16,-8 4 300-16</inkml:trace>
          <inkml:trace contextRef="#ctx0" brushRef="#br0" timeOffset="-226.2513">-4496-130 664 0,'-8'-13'244'0,"8"13"-188"0,0-18-16 16,8 12 92-1,0 2-80-15,3-6 16 16,16 0-44-16,4-1 12 0,16 4-20 16,7 0 20-16,-4 7-24 0,4-6-4 15,-7 6-4-15,-1-4 4 16,-7 8-4-16,-12-4-12 16,4 3 4-16,-15 0-4 15,-1 8 0-15,-11 3 44 16,0-8-24-16,-8 8-8 15,0 3-8-15,-4 7 12 16,4 1-4-16,-11 2-4 16,-1 4 4-16,-11 10 4 15,4 1-4-15,-19 9 16 16,7 1-12-16,-19 3 4 16,3-7-4-16,1-3-8 15,7-4 4-15,1-6-24 16,7-8 12-16,12-6 32 15,7-4-16-15,1-7-28 16,15-3 12-16,7 0 0 16,13 0 8-16,7-7 32 15,8 3-16-15,3-6 12 16,5 3-16-16,0 0 0 16,-1 0-4-16,-3 0 4 15,-4 3-8-15,-4-3 8 16,-4 0-8-16,-8 0 8 15,1 0-8-15,-9 0-204 16,-3 0 108-16</inkml:trace>
          <inkml:trace contextRef="#ctx0" brushRef="#br0" timeOffset="344.1145">-3528-336 404 0,'-16'-14'148'0,"16"14"-112"0,0 7-12 0,0-7 48 16,0 10-44-16,0 11 60 15,0 3-52-15,0 7 36 16,8 0-40-16,0 4 60 15,7-8-52-15,-3 4 28 16,3-3-40-16,-3-4-8 16,-1 0-12-16,1-11 20 15,0 5-16-15,-5-5 40 16,-3-2-28-16,4-4-304 16,-8 0 152-16</inkml:trace>
          <inkml:trace contextRef="#ctx0" brushRef="#br0" timeOffset="822.3595">-2917-257 652 0,'12'-7'244'0,"-12"7"-192"0,8 7-12 16,-12-3 112-1,4 6-92-15,-12 7 0 16,12 0-36-16,-19 1 0 16,11 2-12-16,-15 1-8 0,0 3 0 0,-16-3 40 15,0 3-24-15,0-7-28 16,5-7 4-16,-5 0 16 16,12 4-4-16,7-7-28 15,1 3 8-15,11-6 12 16,8-1 4-16,0 1-12 15,8-1 4-15,0 1-4 16,3 3 0-16,-3-7 8 16,4 0 0-16,-4 0 0 15,-1 0 0-15,-3 0 8 16,0 0-4-16,0 0-20 16,-4 3 8-16,0 0-32 15,8 8 24-15,-8 9-20 16,3 4 20-16,-3 14 80 15,0 7-36-15,0-4 20 16,4 4-32-16,-4-4 0 16,0-6-8-16,0-8 56 15,0-3-36-15,0-10 16 16,0 0-28-16</inkml:trace>
        </inkml:traceGroup>
        <inkml:traceGroup>
          <inkml:annotationXML>
            <emma:emma xmlns:emma="http://www.w3.org/2003/04/emma" version="1.0">
              <emma:interpretation id="{A5E980E4-3EF7-49E8-9AB5-842104ECBA24}" emma:medium="tactile" emma:mode="ink">
                <msink:context xmlns:msink="http://schemas.microsoft.com/ink/2010/main" type="inkWord" rotatedBoundingBox="7849,811 8211,773 8242,1061 7880,1099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4082.5976">-2216 129 820 0,'15'0'304'0,"-15"0"-236"0,74-18-20 0,-24 8-16 15,1 7-28-15,18-8-452 16,1 8 244-16</inkml:trace>
          <inkml:trace contextRef="#ctx0" brushRef="#br0" timeOffset="3917.4121">-2143-126 664 0,'-11'-24'244'0,"11"17"-188"0,0 0-16 0,0 4 224 15,0 6-152-15,8-6 124 16,7 3-140-16,12-4 4 15,8 8-60-15,11-4-28 16,1 6-4-16,3 1 8 16,-3 0-8-16</inkml:trace>
        </inkml:traceGroup>
      </inkml:traceGroup>
    </inkml:traceGroup>
    <inkml:traceGroup>
      <inkml:annotationXML>
        <emma:emma xmlns:emma="http://www.w3.org/2003/04/emma" version="1.0">
          <emma:interpretation id="{DB4CAD64-5873-401E-99D2-86364B8CB584}" emma:medium="tactile" emma:mode="ink">
            <msink:context xmlns:msink="http://schemas.microsoft.com/ink/2010/main" type="paragraph" rotatedBoundingBox="9808,533 24664,424 24674,1797 9818,1906" alignmentLevel="7"/>
          </emma:interpretation>
        </emma:emma>
      </inkml:annotationXML>
      <inkml:traceGroup>
        <inkml:annotationXML>
          <emma:emma xmlns:emma="http://www.w3.org/2003/04/emma" version="1.0">
            <emma:interpretation id="{C7D4A871-F8D4-49F6-BB68-92C1FAFDE537}" emma:medium="tactile" emma:mode="ink">
              <msink:context xmlns:msink="http://schemas.microsoft.com/ink/2010/main" type="line" rotatedBoundingBox="9808,533 24664,424 24674,1797 9818,1906"/>
            </emma:interpretation>
          </emma:emma>
        </inkml:annotationXML>
        <inkml:traceGroup>
          <inkml:annotationXML>
            <emma:emma xmlns:emma="http://www.w3.org/2003/04/emma" version="1.0">
              <emma:interpretation id="{B33B48C2-3F71-470D-B29C-599675BA9006}" emma:medium="tactile" emma:mode="ink">
                <msink:context xmlns:msink="http://schemas.microsoft.com/ink/2010/main" type="inkWord" rotatedBoundingBox="9808,533 12610,512 12619,1819 9818,1839">
                  <msink:destinationLink direction="with" ref="{DC15C84D-73DA-4E0D-A4C1-0E44EEBAF277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490.2506">1856-167 464 0,'-19'3'176'0,"19"-3"-140"0,-4 3-8 0,0 4 64 15,0 7-56-15,-3 10 68 16,-1 11-64-16,0-1-8 16,4 7-20-16,-3 11-12 15,3-4 4-15,-4 4 20 16,4-4-12-16,-4-7 76 15,4-6-52-15,-7-1 24 16,7-6-40-16,-8-4 8 16,8-4-16-16,-3-3-24 15,7 1 4-15,0-11-4 16,7 6 4-16,9-13 32 16,3 7-12-16,5-3 24 0,3-1-24 15,7-10 4-15,5 4-8 16</inkml:trace>
          <inkml:trace contextRef="#ctx0" brushRef="#br0" timeOffset="7700.4757">2282 63 644 0,'-11'-24'236'0,"11"24"-180"0,11 7-20 0,5-7 184 16,3 0-128-16,8 0 68 16,0 3-92-16,8-3-12 15,0 0-36-15,4 0-180 16,-1 4 88-16</inkml:trace>
          <inkml:trace contextRef="#ctx0" brushRef="#br0" timeOffset="7908.5215">2507-44 580 0,'-8'7'216'0,"8"-7"-168"0,-12 31-12 16,5-3 156 0,3 3-112-16,-8 24 20 0,-3 0-60 0,3 10 8 31,4-3-28-31,-3-14 0 0,11 1-12 0,-4-15-164 15,8-3 84-15,3-17-552 16,5 3 344-16</inkml:trace>
          <inkml:trace contextRef="#ctx0" brushRef="#br0" timeOffset="6108.493">416 15 384 0,'0'-14'140'0,"8"14"-108"0,4-3-8 0,-5 10 100 16,9 0-72-16,-12 27 76 15,3 0-72-15,-18 35 32 16,3 0-52-16,-7 20 8 15,-9-9-28-15,-10 2 20 16,-5-6-24-16,-15-4 100 16,15-6-60-16,-8-15 64 15,9-6-64-15,-9-21-4 16,9-7-28-16,7-27-116 16,7-11 48-16,9-24-428 15,11 4 260-15</inkml:trace>
          <inkml:trace contextRef="#ctx0" brushRef="#br0" timeOffset="6648.9282">529-364 696 0,'-35'-6'256'0,"35"6"-196"0,-20 0-20 16,16 0 100-1,4 0-84-15,4 0-20 16,8 3-24-16</inkml:trace>
          <inkml:trace contextRef="#ctx0" brushRef="#br0" timeOffset="7143.5695">800-64 488 0,'-39'14'180'0,"39"-14"-140"0,-20 24-12 0,5-11 64 15,15 5-56-15,-12 6-4 16,12 3-20-16,0 4 8 16,0 0-12-16,8-7 24 15,4 0-20-15,7-10 24 16,4-4-24-16,8-10 12 16,4-6-12-16,0-12-8 15,-4 8 0-15,-4-14-40 16,0 10 20-16,-11 0-28 15,-5 8 24-15,-7 6-24 16,-4 10 24-16,-4 7 88 16,4 7-36-16,12 4 116 15,3-1-88-15,16-3 12 16,4-3-48-16,8-14 12 0,3 0-20 16,1-18-8-16,-5 1-4 15,-7-11 12-15,-4 1-8 0,-12-8 24 16,1 11-20-16,-16-14-48 15,-1 10 20-15</inkml:trace>
          <inkml:trace contextRef="#ctx0" brushRef="#br0" timeOffset="8974.1128">215-429 384 0,'-35'-10'140'0,"35"10"-108"0,-31 10-8 16,8 0 136-1,4 8-92-15,-32 33 200 16,1 1-148-16,-27 37 40 16,11 4-96-16,-4 35 48 15,16-1-60-15,34 17 4 16,20-13-32-16,51 10 12 16,15-27-20-16,54-4-456 15,3-21 236-15</inkml:trace>
        </inkml:traceGroup>
        <inkml:traceGroup>
          <inkml:annotationXML>
            <emma:emma xmlns:emma="http://www.w3.org/2003/04/emma" version="1.0">
              <emma:interpretation id="{8C134164-AA2B-4572-B4FB-F9F9BE2B0FCD}" emma:medium="tactile" emma:mode="ink">
                <msink:context xmlns:msink="http://schemas.microsoft.com/ink/2010/main" type="inkWord" rotatedBoundingBox="13194,731 16593,706 16602,1852 13203,187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417.6599">5387-140 1080 0,'8'0'400'0,"-8"0"-312"0,0 0-24 16,0 4-44 0,7 6-24-16</inkml:trace>
          <inkml:trace contextRef="#ctx0" brushRef="#br0" timeOffset="10971.4761">5960 46 340 0,'4'0'128'0,"-4"0"-100"0,7-7-8 0,-7 0 192 15,0 14-120-15,-7-7 80 16,7 0-104-16,-12 7 36 15,0 10-64-15,-19 4 40 16,8 6-44-16,-4 18 52 16,8-7-52-16,3 7 44 15,12 3-44-15,8-10 8 16,4-4-28-16,7-6 20 16,5-4-24-16,3-7 24 15,0-10-24-15,4-4-4 16,-3-3-4-16,3-7-84 15,-8 4 44-15,-3-11-172 16,-1 4 116-16,-11-7-52 16,8 3 80-16,-9 0 40 15,-3 4 16-15,0 3 96 16,4 7-48-16,0 7 124 16,8 3-92-16,3 4 72 15,8 0-84-15,16-1-4 16,0 1-36-16,11-7 4 15,4 3-12-15,1-13 56 16,-9 3-40-16,-7-17-12 0,-8 6-8 16,-12-13 8-16,-7 0-8 0,-12-14-28 15,-4 7 8-15,-8-20-172 16,1 9 104-16,-5-6-428 16,8 14 284-16</inkml:trace>
          <inkml:trace contextRef="#ctx0" brushRef="#br0" timeOffset="8419.3428">3126-157 260 0,'-4'27'96'0,"4"-27"-76"0,-8 55-4 0,5-20 148 16,3-1-92-16,-4 28 24 16,4 4-56-16,-4 6 8 15,8-7-28-15,-4-6 80 16,4-14-56-16,-4-15 48 15,3-2-52-15,-3-14 24 16,0-7-36-16,-3-18-8 16,3 1-12-16,-4-28 4 15,0 0-8-15,4-24-48 16,0 0 28-16,4-3-140 16,11 10 88-16,5 3 32 15,11 15 24-15,19 6 124 0,-4 13-60 0,5 11 156 16,-5 11-116-16,-7 6-28 15,-8 4-40-15,-16 7 24 16,-7 3-24-16,-24-7 32 16,1 7-32-16,-20-3-12 15,-4-4-8-15,-3-3-48 16,11-4 24-16,4-3-100 16,7-4 68-16,5 4-20 15,11 7 44-15,16 7 24 16,15 6 4-16,15 4 80 15,9 10-44-15,7-10 12 16,-8 0-28-16,-3-7 32 16,-9 0-28-16</inkml:trace>
          <inkml:trace contextRef="#ctx0" brushRef="#br0" timeOffset="9484.3475">3862-216 580 0,'15'-24'216'0,"8"21"-168"0,31 3-12 0,-19 10 244 15,-4 7-160-15,23 25 216 16,1 6-192-16,-5 34 4 16,-7 8-88-16,-5 20 24 15,-18-3-48-15,-40 13-72 16,1-17 16-16,-70 14-396 16,0-10 224-16,-20-4-472 15,13-13 376-15</inkml:trace>
          <inkml:trace contextRef="#ctx0" brushRef="#br0" timeOffset="9879.0856">5112-240 464 0,'-4'-3'176'0,"4"3"-140"0,-12-7-8 16,-3 7 136-1,-1 7-96-15,-11-7 96 0,4 7-96 0,-19 7 28 16,3 6-56 0,-15 15 92-1,-4-1-76-15,-8 35 124 0,19 7-100 0,9 23 4 16,18-6-48-16,32 7 8 16,15-17-24-1,16-4 8-15,3-14-16 0,20-10-464 16,0-10 244-16</inkml:trace>
          <inkml:trace contextRef="#ctx0" brushRef="#br0" timeOffset="10280.0502">5429 49 540 0,'8'7'200'0,"-8"-7"-156"0,4 42-12 0,-4-1 160 16,4 0-112-16,-4 28 80 15,4 3-92-15,-8 4-20 16,0-4-28-16,-11 7 92 16,-1-10-64-16,-15 0 52 15,-4-7-60 1,-15-10 32-16,3-8-40 0,-14-20 8 15,10 0-24-15,1-27-44 16,3-4 16-16</inkml:trace>
        </inkml:traceGroup>
        <inkml:traceGroup>
          <inkml:annotationXML>
            <emma:emma xmlns:emma="http://www.w3.org/2003/04/emma" version="1.0">
              <emma:interpretation id="{E8DF7C9B-FEE1-4255-8405-3ABBEFD7BA3B}" emma:medium="tactile" emma:mode="ink">
                <msink:context xmlns:msink="http://schemas.microsoft.com/ink/2010/main" type="inkWord" rotatedBoundingBox="17093,814 20012,793 20019,1717 17100,173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353.3843">9103-6 684 0,'8'-10'252'0,"-8"10"-192"0,0-10-20 16,-4 6 164-1,4 4-120-15,-12-3 52 16,5 3-76-16,-13-4 24 15,9 4-48-15,-16 0-20 16,7 7-8-16,-15 4 8 16,8 2-8-16,-11 11 24 0,10 7-20 0,-3 21 32 31,8 3-28-31,8 0 12 16,11 4-16-16,8-8 0 0,15-3-4 0,8-6 20 15,8-11-16 1,0-7-372-16,-4-4 192 0,-8-6-284 15,0-7 260-15,-11-7-80 16,3 3 160-16,-15-13 80 16,8 3 24-16,-8-13 144 15,0 2-72-15,0-2 136 16,8 3-112-16,0-1 100 16,7 8-108-16,1 3 44 15,11 4-68-15,-4 10 72 16,0 3-72-16,-7 4 44 15,-5 3-60-15,-11 0 76 16,-4 4-64 0,-7-4 16-16,3 4-36 0,-4-8-4 15,5 1-16-15,3-4 20 16,4 4-20-16,4-14-136 16,11 0 68-16,8 0-520 15,4 0 320-15</inkml:trace>
          <inkml:trace contextRef="#ctx0" brushRef="#br0" timeOffset="12701.8714">9633-136 624 0,'0'-28'228'0,"0"28"-176"0,12-3-16 0,-8-4 228 16,4 14-152-16,3-7 80 16,9 6-116-16,11 12 108 15,0 9-104-15,7 14 156 16,9 15-136-16,-12 33 60 15,-4-3-96-15,-12 17-16 16,-19-17-32-16,-19 4 40 16,-9-15-28-16,-22 5-200 15,-4-15 92-15,-24-10-780 16,9-14 476-16</inkml:trace>
          <inkml:trace contextRef="#ctx0" brushRef="#br0" timeOffset="11410.3405">7237 70 560 0,'8'-7'208'0,"-8"7"-164"0,15-14-8 16,-15 11 224 0,4-4-148-16,-8 0 116 15,1 4-136-15,-13-4 12 16,4 3-60-16,-15 4 44 15,0 4-52-15,-11 13 0 16,3 7-20-16,-8 14 32 16,16 7-24-16,8 10 32 0,7 3-32 0,24-6 4 31,3-4-16-31,8-7 0 0,12-6-4 0,4-11-172 16,0-4 88-16,7-2-700 15,1-5 428-15</inkml:trace>
          <inkml:trace contextRef="#ctx0" brushRef="#br0" timeOffset="11544.4992">7725 270 840 0,'-19'-31'312'0,"19"31"-244"0,27 0-16 0,-16-7 244 15,9 7-172-15,3-11 136 16,12 5-152-16,23-8-48 15,0 10-40-15,15-3-64 16,1 7 28-16,-12-10-756 16,-4 10 424-16</inkml:trace>
          <inkml:trace contextRef="#ctx0" brushRef="#br0" timeOffset="11754.0482">8066 15 800 0,'-16'34'296'0,"16"-34"-232"0,-23 90-16 0,4-49 140 15,11-3-112-15,-8 27 8 16,5-16-56-16,3-1 0 16,8-7-16-16,0-7-60 31,8-3 24-31,3-3-720 0,9-4 408 0</inkml:trace>
        </inkml:traceGroup>
        <inkml:traceGroup>
          <inkml:annotationXML>
            <emma:emma xmlns:emma="http://www.w3.org/2003/04/emma" version="1.0">
              <emma:interpretation id="{F1171322-2050-4BDF-BE78-B85E59C3C7B2}" emma:medium="tactile" emma:mode="ink">
                <msink:context xmlns:msink="http://schemas.microsoft.com/ink/2010/main" type="inkWord" rotatedBoundingBox="21349,599 24665,575 24674,1797 21358,1822">
                  <msink:destinationLink direction="with" ref="{DC15C84D-73DA-4E0D-A4C1-0E44EEBAF277}"/>
                  <msink:destinationLink direction="with" ref="{944CCA1F-349E-4CB8-BF7D-38F3B86E6E90}"/>
                  <msink:destinationLink direction="with" ref="{E394137E-88B9-4853-A7EB-41CAB9B76840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8138.0035">12831-222 592 0,'0'-4'220'0,"0"4"-172"0,-4 17-12 0,-4-6 48 16,8-1-52-16,-15 7 16 15,3 4-32-15,-11 6 36 16,4 4-28-16,-12 11 20 16,0-1-24-16,0 14 36 15,-4-10-32-15,-4 3 20 16,4-14-24-16,-15-3 28 15,11 0-32-15,-7-14 32 16,11-6-32-16,0-18-12 16,16-3-8-16,7-32-16 15,4 11 12-15,16-20 20 16,0 9-4-16,4-2-40 0,15 13 20 16,-4 0-24-16,0 13 20 15,-3 1 0-15,10 7 8 0,-6 0-12 16,-5 10 12-16,-3 0 12 15,-1 10 0-15,4 4 32 16,-3 3-20-16,-5 10 12 16,5 4-16-16,-12 4 28 15,15 3-24-15,-11 3 12 16,11 0-16-16,-15-6 12 16,0-1-16-16,-8-10 68 15,4 0-44-15,0-7 24 16,0 1-36-16,0-8-192 15,0-7 88-15</inkml:trace>
          <inkml:trace contextRef="#ctx0" brushRef="#br0" timeOffset="108533.954">12997 53 704 0,'0'-4'264'0,"0"4"-208"0,0-3-12 0,0 3 152 16,8 0-116-16,0-7 0 15,4 4-48-15,7-4 4 16,4 7-20-16,4-7 8 16,0 3-12-16,12-2 36 15,-4 6-24-15,4-11 20 16,-5 11-24-16,-3-7 8 15,-4 7-16-15,-7-7-120 16,-5 7 56-16</inkml:trace>
          <inkml:trace contextRef="#ctx0" brushRef="#br0" timeOffset="108813.1205">13234-191 488 0,'-8'-14'180'0,"8"14"-140"0,0 0-12 15,0 7 108 1,8 0-80-16,-8-7 48 16,0 3-60-16,-8 11 56 0,8-7-60 0,-4 13 44 15,4-3-48-15,-8 8 32 16,4-1-36-16,-3 10-8 15,3 0-16-15,-8 8 36 32,12-1-20-32,-4-3-12 0,4-7-8 0,-7-7-24 15,7-3 12-15</inkml:trace>
          <inkml:trace contextRef="#ctx0" brushRef="#br0" timeOffset="107567.5482">11271 376 684 0,'-12'11'252'0,"12"-11"-192"0,8 3-20 16,-4-3 100-1,4 7-84-15,3 0 4 16,1 0-36-16,3 0 36 16,1 3-32-16,-1-10 28 15,5 0-28-15,3 0 16 16,0 0-24-16,4-10 16 15,4 6-20-15,-4 1 0 16,0 3-8-16,0-11 20 16,1 11-16-16,-1-7-180 15,4 1 92-15,4-1-456 16,3-4 296-16</inkml:trace>
          <inkml:trace contextRef="#ctx0" brushRef="#br0" timeOffset="107266.7698">11360 77 416 0,'-4'0'152'15,"4"0"-116"-15,-8-4-12 0,4 1 100 16,8 6-72-16,-8-3 68 16,4 0-68-16,-3 0 60 15,6 0-64-15,-3-3 20 16,0 3-40-16,0-3 8 15,0 6-20-15,0-3 8 16,8 0-12-16,0-3 12 16,7 3-16-16,1-4-12 15,3 4 0-15,8-7 20 0,4 4-8 0,4-4 4 16,4 7-4 0,0 0 28-16,-5 0-20 0,-6 0-12 15,-1 3-8-15,-16 4 48 16,9 7-24-16,-13-4 16 15,-7-3-20-15</inkml:trace>
          <inkml:trace contextRef="#ctx0" brushRef="#br0" timeOffset="109241.6498">13737-140 644 0,'0'0'236'0,"0"0"-180"0,0 4-20 16,0-1 36-1,4 4-48-15,-4 3 0 16,0 7-16-16,0 18 48 16,0 3-32-16,-4 20 32 15,4 8-28-15,-12 2 28 0,12 1-32 16,-15-3 40-16,7-22-36 0,-8 8 84 15,1-11-64-15,-20-6 48 16,20-4-56-16,-24-7 24 16,12-4-36-16,-23-9 28 15,19-1-32-15,-4-13-12 16,8-1-8-16,0-13-84 16,15 0 44-16,8-21-444 15,4 0 264-15</inkml:trace>
          <inkml:trace contextRef="#ctx0" brushRef="#br0" timeOffset="109387.6645">13768-377 808 0,'8'-11'300'15,"-8"11"-232"-15,15 0-20 0,-15 0-8 16,4 4-32-16,7-1-196 15,5 8 100-15</inkml:trace>
          <inkml:trace contextRef="#ctx0" brushRef="#br0" timeOffset="110524.3236">13872 834 488 0,'0'0'180'0,"0"0"-140"0,0-7-12 16,0 7 92-1,0-3-72-15,0-8 96 16,0 1-84-16,0-4 52 16,0 11-68-16,0-18 16 15,8 7-40-15,-4-17 36 16,4 7-32-16,-1-7-4 0,9 0-12 0,-8-7 12 15,7 4-12-15,4-14-4 16,-11 7 0-16,19-21-4 16,-7 10 0-16,-1-17-20 15,0 11 12-15,1-11 20 16,3 24-4-16,-4-3 24 16,5 10-20-16,-1-7 32 15,-4 18-28-15,0-8 12 16,1 11-16-16,-9-13-8 15,13 12 0-15,-9-5-4 16,1 5 0-16,-5-2 24 16,9-1-12-16,-5 1-12 15,1 6-4-15,-1-3 12 16,8 14-4-16,1-7-12 16,-5 17 4-16,4 0-16 15,0 6 12-15,-7 8 4 16,-1 7 4-16,-7 3 8 15,0 7-4-15,-8-7 32 16,0 0-20-16,-12 0 48 16,-3-3-36-16,-1-1 20 15,1 5-28-15,-9-12 8 16,1 1-16-16,-4-4-8 16,12-6 0-16,-1-4 20 15,1 3-12-15,3-6-48 16,4 3 20-16,8-4-16 0,0 4 20 0,8 0 0 15,4 0 4 1,3-6 0-16,-3 12 0 0,3-6 0 16,9 4 0-16,-5 3 8 15,0 0 0-15,1 3-20 16,-5 0 12-16,8 4 20 16,-7 3-4-16,3 0-20 15,-3 8 4-15,-13-8 4 16,9 7 4-16,-12 0 24 15,4 0-12-15,-20-3 24 16,13-1-24-16,-21-3-4 16,9 1-4-16,-12-5 12 15,-8-2-8-15,4-4 16 16,4-7-16-16,-12-7 16 16,4 7-16-16,-3-21-20 15,18 14 4-15,-3-20-4 16,8 10 4-16,7-4 8 15,8 4 0-15,8-1-396 16,7 12 216-16</inkml:trace>
        </inkml:traceGroup>
      </inkml:traceGroup>
    </inkml:traceGroup>
    <inkml:traceGroup>
      <inkml:annotationXML>
        <emma:emma xmlns:emma="http://www.w3.org/2003/04/emma" version="1.0">
          <emma:interpretation id="{85089E86-F785-43CE-BA49-A0ABE40D7946}" emma:medium="tactile" emma:mode="ink">
            <msink:context xmlns:msink="http://schemas.microsoft.com/ink/2010/main" type="paragraph" rotatedBoundingBox="3939,2230 11780,2450 11756,3295 3915,30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250158-6945-4E91-899F-8E17D65AD4D6}" emma:medium="tactile" emma:mode="ink">
              <msink:context xmlns:msink="http://schemas.microsoft.com/ink/2010/main" type="inkBullet" rotatedBoundingBox="3936,2337 4944,2366 4927,2949 3919,2920"/>
            </emma:interpretation>
          </emma:emma>
        </inkml:annotationXML>
        <inkml:trace contextRef="#ctx0" brushRef="#br0" timeOffset="22305.2571">-5952 1457 364 0,'0'-28'132'0,"-4"18"-100"0,1-7-12 0,-1 10 96 15,4 3-68-15,-4-6 60 16,4 7-64-16,-8 6-12 16,4 4-20-16,-4 17 0 15,5 7-8-15,-9 10 8 16,8 4-8-16,-15 7 16 15,15-1-12-15,-19 8 4 16,7-11-4-16,-7 4 12 16,7-8-12-16,-3-6 48 15,4-3-28-15,-1-11 40 16,1-4-40-16,11-20-24 16,4-7-4-16,7-17-8 15,5 0 0-15,4-17-12 16,7 6 12-16,0-20-144 15,8 4 80-15,4-18-28 0,0 7 56 16,0 0 36 0,-1 11 8-16,-7 6 44 0,-3 14-20 15,-5 17 48-15,0 11-40 0,-3 16 28 16,-1 8-32-16,-3 10-8 16,0 3-12-1,-12-3 36-15,11-3-20 0,-15-1 4 16,4 1-16-16,-11-7-8 15,-5-1 0-15,-3-3-24 16,3-3 12-16,-15-7-40 16,4-3 28-16,0-8 16 15,0 8 4-15,-4-8-24 16,16 4 12-16,-1 4 12 16,12 6 4-16,8 4 24 15,8 3-16-15,3 7 4 16,12 7-8-16,1-10 20 15,-1 3-16-15,-4-4 4 16,-4-3-8-16,-3-3 12 16,-1 3-12-16,-3-10-152 15,-1 4 76-15</inkml:trace>
        <inkml:trace contextRef="#ctx0" brushRef="#br0" timeOffset="22864.0304">-5340 1701 548 0,'-39'10'204'0,"39"-10"-156"0,8 4-16 0,0-1 60 16,3 4-56-16,9-3 24 16,-1 2-40-16,20-6 8 15,7 4-16-15</inkml:trace>
        <inkml:trace contextRef="#ctx0" brushRef="#br0" timeOffset="22712.4195">-5317 1532 572 0,'-4'-17'208'0,"4"17"-160"0,4-3-12 0,0-1 208 16,-4 4-140-16,8-7 80 16,3 4-108-16,5-7-32 15,3 6-28-15,1-3-4 16,7 7-8-16,-4-3-248 16,12 6 132-16</inkml:trace>
      </inkml:traceGroup>
      <inkml:traceGroup>
        <inkml:annotationXML>
          <emma:emma xmlns:emma="http://www.w3.org/2003/04/emma" version="1.0">
            <emma:interpretation id="{9F604362-4663-482D-A3AF-770ECFAFEC17}" emma:medium="tactile" emma:mode="ink">
              <msink:context xmlns:msink="http://schemas.microsoft.com/ink/2010/main" type="line" rotatedBoundingBox="5471,2273 11780,2450 11756,3295 5447,3118"/>
            </emma:interpretation>
          </emma:emma>
        </inkml:annotationXML>
        <inkml:traceGroup>
          <inkml:annotationXML>
            <emma:emma xmlns:emma="http://www.w3.org/2003/04/emma" version="1.0">
              <emma:interpretation id="{B5814A70-05AB-4CEA-B09D-BAF8E1C1323E}" emma:medium="tactile" emma:mode="ink">
                <msink:context xmlns:msink="http://schemas.microsoft.com/ink/2010/main" type="inkWord" rotatedBoundingBox="5465,2504 6095,2522 6081,3019 5451,300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345.8044">-4008 1835 716 0,'-12'42'264'0,"12"-42"-204"0,-4 58-16 0,0-30 8 16,0-8-36-16,-7 11-4 16,-1 4-8-16</inkml:trace>
          <inkml:trace contextRef="#ctx0" brushRef="#br0" timeOffset="23192.3932">-4632 1577 652 0,'0'-3'244'0,"0"3"-192"0,4 7-12 0,-4 3 40 15,0 4-52-15,0 10 52 16,0 7-48-16,0 0-32 16,0-4-4-16,4-3 8 15,8 0 0-15,7-10-4 16,4-3 4-16,8-11 28 16,4-4-16-16,-4-6 12 15,0 3-16-15,-12-10 20 16,1 3-20-16,-20-14-4 15,-8 8-4-15,-15-15 12 16,7 4-8-16,-15 0-20 16,12 7 4-16,3 7-84 15,9 7 52 1,14 6-532-16,9 4 316 0</inkml:trace>
        </inkml:traceGroup>
        <inkml:traceGroup>
          <inkml:annotationXML>
            <emma:emma xmlns:emma="http://www.w3.org/2003/04/emma" version="1.0">
              <emma:interpretation id="{EE39E730-2645-420F-89E2-6FBC208043D9}" emma:medium="tactile" emma:mode="ink">
                <msink:context xmlns:msink="http://schemas.microsoft.com/ink/2010/main" type="inkWord" rotatedBoundingBox="6943,2314 8512,2358 8498,2843 6930,279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882.2269">-2890 1429 520 0,'20'-20'192'0,"-20"20"-152"0,15-21-8 16,-11 14 8 0,4 4-28-16,-8-4 128 15,4 3-76-15,-8-3 32 0,0 4-56 0,-8 0 40 16,5 3-48-16,-13 3 64 16,5 7-56-16,-32 7 64 15,20 8-64-15,-19 9 36 16,7 4-44-16,-7 10 16 15,18-3-28-15,9-4 16 16,11-3-20-16,16-7 8 16,11-7-12-16,9-3 0 15,10-8-4-15,-3-6-316 16,-4 0 172-16,-4-14-284 16,-4 7 240-16,-11-7-24 15,0 4 120-15,-12-4 60 16,3 0 20-16,-6-10 76 15,-1 10-40-15,0-7 192 16,4 7-128-16,0 7 48 16,8 0-84-16,-5 7 60 15,5 0-68-15,0 7 72 16,0 10-72-16,-4-7 0 16,3 4-32-16,-3-4 24 15,0 0-28-15,-4-3 32 16,4 0-32-16,-4-14-312 15,0 7 160-15</inkml:trace>
          <inkml:trace contextRef="#ctx0" brushRef="#br0" timeOffset="24182.6595">-2510 1704 924 0,'-24'7'340'0,"24"-7"-260"0,-7 11-28 0,11-4 152 16,3-1-124-16,9 5 12 16,3-1-56-16,12-3-16 15,4 3-12-15</inkml:trace>
          <inkml:trace contextRef="#ctx0" brushRef="#br0" timeOffset="24033.7878">-2503 1546 800 0,'12'-14'296'0,"-12"14"-232"0,35-3-16 0,-23 3 212 16,-1 7-152-16,1-4 0 15,3 4-64-15,-3 0-24 16,3 3-12-16</inkml:trace>
          <inkml:trace contextRef="#ctx0" brushRef="#br0" timeOffset="24526.8209">-1891 1605 652 0,'-12'-11'244'0,"12"11"-192"0,4 7-12 15,-4-3 84 1,0 3-76-16,-4 6 112 0,4 11-88 0,-7-3 52 16,7 0-72-16,7-1-28 15,-3 1-16-15,16-4 8 16,3 0-8-16,8-6 32 15,4-4-24-15,3-11-40 16,9 1 12-16,-8-11-112 16,-5 4 68-16,-10-11-12 15,-9 4 44-15,-23-11 4 16,1 4 12-16,-17 0 104 16,1 3-52-16,-15 11 68 15,7 10-60-15,3 4-56 16,13 6 0-16,15 7-40 15,8-3 28-15,27 0-612 16,3 3 348-16</inkml:trace>
        </inkml:traceGroup>
        <inkml:traceGroup>
          <inkml:annotationXML>
            <emma:emma xmlns:emma="http://www.w3.org/2003/04/emma" version="1.0">
              <emma:interpretation id="{A9DDB6E2-4DBC-4686-9899-30F7C30C8D19}" emma:medium="tactile" emma:mode="ink">
                <msink:context xmlns:msink="http://schemas.microsoft.com/ink/2010/main" type="inkWord" rotatedBoundingBox="9092,3045 9200,3049 9195,3224 9088,322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726.8392">-896 2080 1068 0,'-27'31'396'0,"27"-31"-308"0,-12 34-24 16,-7-13-44 0,11 3-24-16,-19 7-744 0,8 0 408 15</inkml:trace>
        </inkml:traceGroup>
        <inkml:traceGroup>
          <inkml:annotationXML>
            <emma:emma xmlns:emma="http://www.w3.org/2003/04/emma" version="1.0">
              <emma:interpretation id="{67B3074F-1667-42C1-8C89-5503FA5A9988}" emma:medium="tactile" emma:mode="ink">
                <msink:context xmlns:msink="http://schemas.microsoft.com/ink/2010/main" type="inkWord" rotatedBoundingBox="10292,2468 11778,2509 11757,3274 10271,3232"/>
              </emma:interpretation>
              <emma:one-of disjunction-type="recognition" id="oneOf9">
                <emma:interpretation id="interp13" emma:lang="" emma:confidence="0">
                  <emma:literal>2=</emma:literal>
                </emma:interpretation>
                <emma:interpretation id="interp14" emma:lang="" emma:confidence="0">
                  <emma:literal>V =</emma:literal>
                </emma:interpretation>
                <emma:interpretation id="interp15" emma:lang="" emma:confidence="0">
                  <emma:literal>v =</emma:literal>
                </emma:interpretation>
                <emma:interpretation id="interp16" emma:lang="" emma:confidence="0">
                  <emma:literal>8=</emma:literal>
                </emma:interpretation>
                <emma:interpretation id="interp17" emma:lang="" emma:confidence="0">
                  <emma:literal>r =</emma:literal>
                </emma:interpretation>
              </emma:one-of>
            </emma:emma>
          </inkml:annotationXML>
          <inkml:trace contextRef="#ctx0" brushRef="#br0" timeOffset="35968.1641">211 1598 280 0,'-15'-17'104'0,"15"17"-84"0,0-18 0 0,0 12 76 16,0 2-56-16,0-6 52 15,0 3-52-15,0-3-12 16,7 3-16-16,1-4 32 16,8 8-20-16,3-1 32 15,0 4-32-15,8 14-4 16,4 7-12-16,4 17 48 16,0 3-32-16,0 31 0 15,-4 1-16-15,-4 16 20 16,0-6-16-16,-11-8-4 15,-1-9-4-15,-7-11 12 16,-4-7-8-16,-12-14 24 16,0-6-20-16,-11-11 4 15,3-3-8-15,-7-11-8 16,4-3 4-16,3-17-16 0,9-4 8 16,14-27 20-1,9 0-8-15,15-24-40 0,4 6 20 0,3-2 56 16,1 16-24-1,-4 0 48-15,0 18-40 0,-8-4-16 16,0 14-4-16,-8 0 0 16,1 7-4-16,-5 0-4 15,4 6 4-15,1-6-68 16,11 7 36-16,-12-4-632 16,8 0 364-16</inkml:trace>
          <inkml:trace contextRef="#ctx0" brushRef="#br0" timeOffset="36541.4871">1376 1956 624 0,'-11'7'228'0,"11"-7"-176"0,27 6-16 0,-4-6 96 15,8 7-80-15,19-14-20 16,5 7-20-16,6-6-232 16,-2 6 120-16</inkml:trace>
          <inkml:trace contextRef="#ctx0" brushRef="#br0" timeOffset="36392.9051">1496 1742 560 0,'-23'-10'208'0,"23"10"-164"0,-12-7-8 0,9 7 188 16,3 0-128-16,3 0 24 16,9 0-72-16,7-7-12 15,5 7-24-15,7 0 0 16,3 4-4-16,1-1-376 15,-4 7 200-15</inkml:trace>
        </inkml:traceGroup>
      </inkml:traceGroup>
    </inkml:traceGroup>
    <inkml:traceGroup>
      <inkml:annotationXML>
        <emma:emma xmlns:emma="http://www.w3.org/2003/04/emma" version="1.0">
          <emma:interpretation id="{EC62CE92-8CED-4688-89D0-8248C4A73F91}" emma:medium="tactile" emma:mode="ink">
            <msink:context xmlns:msink="http://schemas.microsoft.com/ink/2010/main" type="paragraph" rotatedBoundingBox="13152,2457 22729,2230 22761,3567 13183,3794" alignmentLevel="9"/>
          </emma:interpretation>
        </emma:emma>
      </inkml:annotationXML>
      <inkml:traceGroup>
        <inkml:annotationXML>
          <emma:emma xmlns:emma="http://www.w3.org/2003/04/emma" version="1.0">
            <emma:interpretation id="{58FD2B7D-1966-4A6B-829F-B2A81B7EB0EA}" emma:medium="tactile" emma:mode="ink">
              <msink:context xmlns:msink="http://schemas.microsoft.com/ink/2010/main" type="line" rotatedBoundingBox="13152,2457 22729,2230 22761,3567 13183,3794"/>
            </emma:interpretation>
          </emma:emma>
        </inkml:annotationXML>
        <inkml:traceGroup>
          <inkml:annotationXML>
            <emma:emma xmlns:emma="http://www.w3.org/2003/04/emma" version="1.0">
              <emma:interpretation id="{CD47FB7A-B062-45C9-A84D-EC5A38A0C6C6}" emma:medium="tactile" emma:mode="ink">
                <msink:context xmlns:msink="http://schemas.microsoft.com/ink/2010/main" type="inkWord" rotatedBoundingBox="13152,2457 14967,2414 14991,3418 13176,3461">
                  <msink:destinationLink direction="to" ref="{0B28915F-F30C-4856-B95A-693D1E2DEA69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9091.6491">3742 1732 300 0,'-16'-3'112'0,"16"3"-88"0,-23 6-8 0,11-2 72 16,8 3-52-16,-11 7 100 16,-1 3-76-16,-7 14 44 15,8 7-64-15,-9 10 68 16,9-4-60-16,0 1 0 16,11-3-28-16,4-12-12 15,4-2-4-15,3-7 12 16,5-4-8-16,3-14 32 15,5-3-24-15,-1-10-4 16,0 0-8-16,-3-11-4 0,-1 4 0 0,-7-4-12 31,4 4 8-31,-12 10-24 0,4 7 16 0,-1 10 12 16,1 4 4-16,8 10 40 16,3 4-20-16,24-4-4 15,4-3-12-15,23-4 20 16,-1-4-16-16,1-9 24 15,-4-1-24-15,-12-10 12 16,-7-3-12-16,-20-4 28 16,0 4-24-16,-11-14 12 15,-8 10-16-15,-16-17-32 16,5 0 8-16,-5-7-328 16,8 14 184-16</inkml:trace>
          <inkml:trace contextRef="#ctx0" brushRef="#br0" timeOffset="39436.6991">4717 1670 364 0,'-19'-14'132'0,"19"14"-100"0,-4 0-12 16,0 0 96-1,0 7-68-15,-4 4 68 16,8 2-64-16,-3 8 48 15,-1 6-56-15,0 18 40 16,4 3-48-16,0 11 16 16,-4-1-32-16,-8-6 116 0,1-4-80 0,-9-7 60 15,13-3-72-15,-13-10 16 16,9-8-40-16,-1-6 8 16,4-3-16-16,12-5 0 15,4 8-4-15,11-10-32 16,4 3 12-16,8-4-4 15,0 0 8-15,0-3 24 16,0 11-8-16,0-11 24 16,8 7-20-16,4-7-328 15,-5 0 168-15</inkml:trace>
          <inkml:trace contextRef="#ctx0" brushRef="#br0" timeOffset="38388.0386">3215 1760 280 0,'0'0'104'0,"0"3"-84"0,0 11 0 0,0 3 164 16,4 7-104-16,-4 31 12 16,4 7-56-16,-8 7 20 15,4 7-32-15,-8-8 32 16,8 1-32-16,-15-7 56 16,3 0-44-16,-7-10 88 15,3-8-68-15,-7-13 0 16,8-7-36-16,-5-24-20 15,9-3-4-15</inkml:trace>
          <inkml:trace contextRef="#ctx0" brushRef="#br0" timeOffset="38524.1694">3385 1481 756 0,'-3'0'280'0,"3"0"-216"0,3 20-20 0</inkml:trace>
        </inkml:traceGroup>
        <inkml:traceGroup>
          <inkml:annotationXML>
            <emma:emma xmlns:emma="http://www.w3.org/2003/04/emma" version="1.0">
              <emma:interpretation id="{C7C47632-7CBD-4454-AD54-01E37209E05C}" emma:medium="tactile" emma:mode="ink">
                <msink:context xmlns:msink="http://schemas.microsoft.com/ink/2010/main" type="inkWord" rotatedBoundingBox="15642,2610 17146,2575 17171,3633 15667,366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9860.3648">6084 2004 392 0,'-20'-14'148'0,"20"14"-116"0,-11-7-8 0,3 7 108 16,8 7-76-16,-4 7 76 16,0 3-76-16,-4 17 40 15,5 4-56-15,-5 14 84 16,4 3-68-16,-8 17 16 15,5-3-40-15,-5 10 76 16,4-10-60-16,-11-7 100 16,0-14-84-16,-28-10 52 15,4-7-72-15,-15-10 24 16,8-14-40-16,-8-14 0 16,15-7-16-16,1-27-472 15,15-4 248-15</inkml:trace>
          <inkml:trace contextRef="#ctx0" brushRef="#br0" timeOffset="40009.4067">6076 1646 984 0,'11'-17'368'0,"-11"17"-288"16,8 10-20-16,-12-10 12 15,4 7-52-15,0 7-8 16,8-7-8-16,8 10-412 15,3-3 224-15</inkml:trace>
          <inkml:trace contextRef="#ctx0" brushRef="#br0" timeOffset="40577.1634">6587 1894 416 0,'-4'-7'152'0,"4"7"-116"0,12 7-12 0,-24 0 120 15,12 0-84-15,-19 3 116 16,11 10-100-16,-19 5 24 16,0-1-60-16,-4 10 20 15,7-3-32-15,1 3-8 16,16-3-12-16,-1-3 4 15,16-1-8-15,-1-6 8 16,5 0-8-16,7-4 32 16,4-3-20-16,1-4 20 15,3-3-20-15,-8-4-8 16,8 1-4-16,-15-4 4 16,3 0-4-16,-3-4-20 15,0 1 8-15,-9-4 12 16,1 0 0-16,-4 0-20 15,8 4 8-15,-8 3-40 16,0 3 28-16,0 1 104 16,0 6-44-16,12 4 4 15,3 0-28-15,16-4 32 16,4 0-24-16,23-3 12 16,0 0-20-16,4-4 8 0,-8 1-12 0,-15-8 0 15,-4 1-4-15,-20-7 12 16,-3-1-12-16,-24-9 4 15,-3-1-4-15,-16-10-16 16,4 4 4-16,0-4-4 16,3 10 0-16,24-3-196 15,8 10 112-15,19 0-272 16,4 7 208-16</inkml:trace>
        </inkml:traceGroup>
        <inkml:traceGroup>
          <inkml:annotationXML>
            <emma:emma xmlns:emma="http://www.w3.org/2003/04/emma" version="1.0">
              <emma:interpretation id="{349AAB9C-9B5D-46D9-8C3A-8369966698B3}" emma:medium="tactile" emma:mode="ink">
                <msink:context xmlns:msink="http://schemas.microsoft.com/ink/2010/main" type="inkWord" rotatedBoundingBox="17744,2891 18065,2883 18076,3338 17755,3345">
                  <msink:destinationLink direction="from" ref="{0B28915F-F30C-4856-B95A-693D1E2DEA69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0907.7629">7849 1966 716 0,'4'-10'264'0,"-4"10"-204"0,0-11-16 16,0 4 108-1,0 4-92-15,-12-7 44 16,12 6-60-16,-15 1 4 16,3 6-32-16,-7 11 36 15,-1 3-28-15,-7 14-12 0,0 4-8 0,-4 9 40 16,8-2-24-16,11 2 8 16,12-2-16-16,12-1 12 15,11-3-16-15,12-7 24 16,4-7-20-16,11-3-20 15,8-8 0-15,-4-2-400 16,0-11 220-16</inkml:trace>
        </inkml:traceGroup>
        <inkml:traceGroup>
          <inkml:annotationXML>
            <emma:emma xmlns:emma="http://www.w3.org/2003/04/emma" version="1.0">
              <emma:interpretation id="{2E02D352-16A1-4653-B745-D78688FBDD8F}" emma:medium="tactile" emma:mode="ink">
                <msink:context xmlns:msink="http://schemas.microsoft.com/ink/2010/main" type="inkWord" rotatedBoundingBox="19221,3290 19454,3284 19463,3645 19230,365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3951.769">9316 2351 832 0,'0'-34'308'0,"0"34"-240"0,23 3-20 0,-15 4-80 16,4 4 8-16,-16 16 12 15,4 4 8-15,-24 14 28 16,5 0-12-16,-20-1 4 16,12-2-8-16,-8-5 4 15,8-6-8-15,-4-6 8 16,12-8-8-16</inkml:trace>
        </inkml:traceGroup>
        <inkml:traceGroup>
          <inkml:annotationXML>
            <emma:emma xmlns:emma="http://www.w3.org/2003/04/emma" version="1.0">
              <emma:interpretation id="{538C3422-A461-4DC9-B1E0-2547886146C1}" emma:medium="tactile" emma:mode="ink">
                <msink:context xmlns:msink="http://schemas.microsoft.com/ink/2010/main" type="inkWord" rotatedBoundingBox="20509,2655 21829,2623 21840,3125 20521,3157"/>
              </emma:interpretation>
              <emma:one-of disjunction-type="recognition" id="oneOf14">
                <emma:interpretation id="interp22" emma:lang="" emma:confidence="0">
                  <emma:literal>9=0</emma:literal>
                </emma:interpretation>
                <emma:interpretation id="interp23" emma:lang="" emma:confidence="0">
                  <emma:literal>4=0</emma:literal>
                </emma:interpretation>
                <emma:interpretation id="interp24" emma:lang="" emma:confidence="0">
                  <emma:literal>2=0</emma:literal>
                </emma:interpretation>
                <emma:interpretation id="interp25" emma:lang="" emma:confidence="0">
                  <emma:literal>5=0</emma:literal>
                </emma:interpretation>
                <emma:interpretation id="interp26" emma:lang="" emma:confidence="0">
                  <emma:literal>0=0</emma:literal>
                </emma:interpretation>
              </emma:one-of>
            </emma:emma>
          </inkml:annotationXML>
          <inkml:trace contextRef="#ctx0" brushRef="#br0" timeOffset="114609.0091">11097 1680 444 0,'4'-10'164'0,"-4"10"-124"0,0 0-16 0,-4 0 132 15,0 7-92-15,-8-4 44 16,-7 18-64-16,-12 0 28 16,8 6-40-16,-16 11 36 15,12 3-40-15,-12 1 20 16,12-1-28-16,-19-3 52 16,11-7-40-16,-19-7 20 15,7-3-32-15,-11-11 16 16,12 0-20-16,-5-13 20 15,16-4-24-15,1-14 4 16,10 1-8-16,5-18-16 16,11 7 4-16,8-7-24 15,8 7 16-15,4 0-20 16,7 10 16-16,8 1-28 16,0 6 28-16,4 4-20 15,4 10 20-15,0 3 36 16,0 7-12-16,-4 4 16 0,0 7-12 15,0 10 12-15,-4 0-16 0,0 7 4 16,-4-1-4-16,-4 1 28 16,1 0-20-16,-9-7 4 15,9 0-12-15,-13-7 12 16,5 0-12-16,-4-7 32 16,0-3-24-16,3-7-144 15,-7 0 64-15</inkml:trace>
          <inkml:trace contextRef="#ctx0" brushRef="#br0" timeOffset="115106.8754">11391 1877 704 0,'-19'13'264'0,"19"-13"-208"0,11 18-12 0,1-12 80 15,3 1-76-15,20-7 24 16,8 0-40-16,15-3 32 16,4-1-36-16,7-2-148 15,-7 2 68-15</inkml:trace>
          <inkml:trace contextRef="#ctx0" brushRef="#br0" timeOffset="114956.057">11437 1760 880 0,'0'-11'328'0,"0"11"-256"0,8 0-16 0,-4-3 20 16,8-1-52-16,7-3 0 15,8 4-16-15,8-7 20 16,0 6-16-16,3-6 12 16,-3 10-12-16,-8-4-272 15,0 8 144-15</inkml:trace>
        </inkml:traceGroup>
        <inkml:traceGroup>
          <inkml:annotationXML>
            <emma:emma xmlns:emma="http://www.w3.org/2003/04/emma" version="1.0">
              <emma:interpretation id="{A9057281-F215-49E8-8400-D18E2C6A4740}" emma:medium="tactile" emma:mode="ink">
                <msink:context xmlns:msink="http://schemas.microsoft.com/ink/2010/main" type="inkWord" rotatedBoundingBox="22422,2691 22740,2684 22747,2983 22429,2990"/>
              </emma:interpretation>
            </emma:emma>
          </inkml:annotationXML>
          <inkml:trace contextRef="#ctx0" brushRef="#br0" timeOffset="115600.8233">12556 1739 540 0,'-4'-10'200'0,"4"10"-156"0,-11-7-12 0,7 3 104 15,4 8-80-15,-12-4 112 16,1 3-96-16,-13 1 16 15,5 2-52-15,-12 12 12 16,4 6-28-16,-8 7 8 16,8 0-16-16,15 7-8 15,5-4 0-15,7-3 20 16,19-4-12-16,12-2 24 16,0-12-24-16,11-9 24 15,-7 3-24-15,0-14 32 16,-4 3-28-16,4-16 20 15,-8-1-20-15,-11-17 28 16,-1 7-28-16,-19-10 20 16,-4 10-20-16,-7 0-44 15,3 10 16-15,-3 1-16 16,11 9 16-16,-4 1-36 16,8 7 28-16,12 3-496 15,3 6 284-15</inkml:trace>
        </inkml:traceGroup>
      </inkml:traceGroup>
    </inkml:traceGroup>
    <inkml:traceGroup>
      <inkml:annotationXML>
        <emma:emma xmlns:emma="http://www.w3.org/2003/04/emma" version="1.0">
          <emma:interpretation id="{36E090FA-FA66-4D0A-8F13-2D7F05626715}" emma:medium="tactile" emma:mode="ink">
            <msink:context xmlns:msink="http://schemas.microsoft.com/ink/2010/main" type="paragraph" rotatedBoundingBox="3725,4481 11449,4431 11455,5235 3730,52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B0FA72-4872-478E-BC9F-4A73F7BD9ECF}" emma:medium="tactile" emma:mode="ink">
              <msink:context xmlns:msink="http://schemas.microsoft.com/ink/2010/main" type="line" rotatedBoundingBox="3725,4481 11449,4431 11455,5235 3730,5285"/>
            </emma:interpretation>
          </emma:emma>
        </inkml:annotationXML>
        <inkml:traceGroup>
          <inkml:annotationXML>
            <emma:emma xmlns:emma="http://www.w3.org/2003/04/emma" version="1.0">
              <emma:interpretation id="{BDAB129A-E651-42C9-BE60-D0CF47FF8ACC}" emma:medium="tactile" emma:mode="ink">
                <msink:context xmlns:msink="http://schemas.microsoft.com/ink/2010/main" type="inkWord" rotatedBoundingBox="3725,4481 6486,4463 6491,5267 3730,5285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8022.9632">-6223 3896 664 0,'-15'-34'244'0,"15"34"-188"0,0-55-16 0,0 27 56 15,0 8-60 1,4-11 112-16,-4 3-88 0,0 1 44 16,0 6-60-16,0 4-24 15,0 10-12-15,0 14-28 16,0 7 12-16,-12 27 20 16,8 4-4-16,-15 17 16 15,7 0-16-15,-11 6 16 16,11-6-16-16,-7 4-4 15,11-4 0-15,-7-4 4 16,7-10-4-16,8-10-4 16,4-7 4-16,4-14 28 15,7-10-16-15,16-24 32 16,8 0-32-16,11-18 4 16,0 1-12-16,5-4-8 15,-9 7 4-15,-7 4-4 16,-8 6 0-16,-12 4-36 15,1 10 20-15,-17 7-40 16,-3 10 36-16,-11 11 16 16,3 3 4-16,-4 10 12 15,5 1-8-15,7-4 24 16,4 0-16-16,7-14 12 16,5-3-12-16,3-14 20 15,4-4-20-15,-3-10 12 16,3 1-12-16,-8-15 12 15,1 8-16-15,-8-11 4 0,-5 6-4 16,-6-5 4-16,3 9-8 0,-8-3-28 16,4 10 12-16,-8 0-4 15,5 4 8-15,-1 0-72 16,4 3 44-16,4 0 4 16,8 7 20-16,7-7 28 15,5 7-8-15,11-10 4 16,3 3-4-16,13-7 12 15,3 0-12-15,0 0-4 16,1 4 0-16,-9-11 12 16,-7 11-8-16,-8-10 24 15,-3 6-20-15,-17 3-32 16,1 5 12-16,-16 6-24 16,1 3 16-16,-13 7-8 15,5 8 12-15,-9 6 0 16,9-4 4-16,-1 1-20 15,9-4 16-15,7 0 4 16,4 4 8-16,7-7 16 16,9-4-8-16,3 4-4 15,4-4 0-15,-4-3 20 16,0 3-12-16,-7-3 4 16,-5 4-8-16,-7-1-16 15,4 0 4-15,-12-6 28 16,0 3-12-16,-11-4 24 15,3 0-24-15,-11-3 24 16,4 4-24-16,-12-4-12 0,4 0-4 0,-8 7 4 16,12 0 0-16,-5-4-12 15,13 4 8-15,3-7-148 16,8 3 84-16,16-10-140 16,11 1 120-16,20-8-168 15,3 0 144-15,9-10-168 16,-5 7 164-16,4-7 12 15,-4 6 64-15,5-9 264 16,-9 6-120-16,-3-6 136 16,-5 3-136-16,-11 0 64 15,-7 6-96-15,-20 5 44 16,-4 6-72-16,-15 7 24 16,-1 3-40-16,-3 8-16 15,4 2-8-15,-1 4-40 16,5 1 20-16,7-1-20 15,8 4 20-15,8-8 44 16,7-2-16-16,8-1-8 16,5 0-8-16,3-3 12 15,-8 3-4-15,-12 1 32 16,-3-1-20-16,-19 0 32 16,-1 4-32-16,-15-3 20 15,0-1-20-15,-4-3 0 16,11 0-8-16,5-11-24 15,3 1 8-15,24-14-288 16,0 3 164-16</inkml:trace>
          <inkml:trace contextRef="#ctx0" brushRef="#br0" timeOffset="78263.9259">-4628 3521 872 0,'-4'-17'324'0,"4"17"-252"0,0-3-20 0,0 3 84 15,0 7-84-15,0 6 16 16,0 5-44-16,-7 19 24 16,7 5-32-16,-8 16 4 15,8 4-12-15,-12 0 20 16,4-7-16-16,1-7 48 16,-5-6-32-16,-7-8 48 15,3-3-44-15,5-10-68 16,-1-1 16-16,4-13-468 15,1 0 268-15</inkml:trace>
          <inkml:trace contextRef="#ctx0" brushRef="#br0" timeOffset="79191.5703">-4570 3900 904 0,'-4'10'332'0,"4"-10"-256"0,-7 7-24 15,3-4 52 1,8 4-68-16,0-3-12 15,3 3-16-15,13-11 36 16,7 4-24-16,8-14 0 0,3 11-12 16,5-18 20-16,-8 11-16 0,-8-11 24 15,-4 4-24-15,-23-3 12 16,0 2-12-16,-19 1-16 16,3 10 0-16,-15 4-48 15,8 10 24-15,-8 7 40 16,4 6-4-16,0 11 0 15,15 0-4-15,-3 7-16 16,11-7 8-16,0-4 28 16,0 1-12-16,12-4 32 15,3-3-28-15,5-8 20 16,-1-2-20-16,9-4 28 16,-1-7-28-16,12 0-200 15,0-7 100-15,7 0-204 16,-3 0 160-16,7-14-76 15,-3 1 116-15,-8-15 32 16,-4 8 36-16,-8-11 192 16,0 7-92-16,-7-3 176 15,-5 9-144-15,-7 1 52 16,0 11-96-16,-8 2-12 16,4 11-36-16,-8 7-20 15,1 4-4-15,-5 6 12 16,8 3-4-16,-7 4-20 15,7 1 8-15,4-5-4 16,4 1 4-16,3-1 24 16,5-2-8-16,3-5-4 0,1-2 0 15,-5-1 28-15,5 0-16 16,-8-3 12-16,-1 0-16 0,-14 0 12 16,3 3-16-16,-12 1-4 15,1-1 0-15,-4-3-16 16,7 3 8-16,-4-3-32 15,9 0 20-15,3-7 16 16,8 3 0-16,3-6 36 16,9 0-20-16,11-11-288 15,8 3 148-15,11-6-172 16,5 7 172-16,3-11-36 16,-8 1 96-16,5-4 48 15,-9 10 12-15,-11-17 156 16,0 10-84-16,-12-10 192 15,1 4-144-15,-20-4 120 16,0 14-136-16,-8-1-8 16,0 11-56-16,-3 7-52 15,-5 11 8-15,5 6-24 16,3 0 16-16,8 18-8 16,8-11 12-16,-1 7 44 15,9-4-20-15,-5-3 36 16,5-3-32-16,-4-7 20 15,-1 6-20-15,-11-9 36 16,-4-5-28-16,-23 1 12 16,8-3-20-16,-31-8-80 15,11 4 36-15,0-7-96 0,8 1 68 0</inkml:trace>
        </inkml:traceGroup>
        <inkml:traceGroup>
          <inkml:annotationXML>
            <emma:emma xmlns:emma="http://www.w3.org/2003/04/emma" version="1.0">
              <emma:interpretation id="{8ADD7E60-2795-4B6B-8DA9-6C40EF39B9AD}" emma:medium="tactile" emma:mode="ink">
                <msink:context xmlns:msink="http://schemas.microsoft.com/ink/2010/main" type="inkWord" rotatedBoundingBox="7239,4658 8954,4647 8956,5002 7242,5013"/>
              </emma:interpretation>
              <emma:one-of disjunction-type="recognition" id="oneOf16">
                <emma:interpretation id="interp28" emma:lang="" emma:confidence="0">
                  <emma:literal>use</emma:literal>
                </emma:interpretation>
                <emma:interpretation id="interp29" emma:lang="" emma:confidence="0">
                  <emma:literal>case</emma:literal>
                </emma:interpretation>
                <emma:interpretation id="interp30" emma:lang="" emma:confidence="0">
                  <emma:literal>Use</emma:literal>
                </emma:interpretation>
                <emma:interpretation id="interp31" emma:lang="" emma:confidence="0">
                  <emma:literal>care</emma:literal>
                </emma:interpretation>
                <emma:interpretation id="interp32" emma:lang="" emma:confidence="0">
                  <emma:literal>were</emma:literal>
                </emma:interpretation>
              </emma:one-of>
            </emma:emma>
          </inkml:annotationXML>
          <inkml:trace contextRef="#ctx0" brushRef="#br0" timeOffset="80377.4536">-2719 3728 768 0,'0'-14'284'0,"0"14"-220"0,-16-10-20 0,5 6 144 16,7 8-112-16,-16-1-4 16,5-3-44-16,-4 7 8 15,7 10-24-15,-4 4-40 16,13 3 16-16,-13 0-16 16,12 7 16-16,4 0 24 15,4-3-4-15,12-4 16 16,-5 0-16-16,16-11 24 15,4 5-20-15,12-15 24 16,3 4-24-16,8-4 24 16,-3 1-24-16,3-4-32 15,-8 0 12-15,1-10 0 0,-8 3 8 16,-1-11 16-16,-3-2-8 0,-4-4 4 16,0 0-4-16,-4-4-32 15,0 7 12-15,-4-6 24 16,-3 10-8-16,-1-7 20 15,-11 10-16-15,-4-3 24 16,-4 3-20-16,-8 4-12 16,0 3-4-16,-7 0-4 15,-1 7 0-15,-3 3 8 16,4 4 0-16,-5 7-28 16,9 3 16-16,-5 4-40 15,8 3 32-15,4 0-20 16,4 3 24-16,4 1 28 15,8-4-8-15,0-3 36 16,7-8-24-16,-7-2 32 16,11-4-32-16,-4-7 4 15,0 0-12-15,-7-4-104 16,0 1 52-16,-8-1 0 16,-1 4 28-16,-3-7-16 15,0 4 20-15,0 0-4 16,0 3 8-16,0 0-64 15,0 6 40-15,8-2 32 16,4 3 0-16,3 0 12 16,5 3-4-16,7-7 48 15,0 4-32-15,-4-10 16 16,12 3-24-16,-8-7 52 0,0 0-36 0,-4-7-16 16,-3 7-8-16,3-6-20 15,-8 2 8 1,1-9 20-16,-1 6-8 0,-3 0-64 15,0 4 28-15,3 6-16 16,-3 8 28-16,-5 6 16 16,5 7 4-16,-4 4 24 15,0 0-16-15,-5-1 24 16,1 4-24-16,-4-3 32 16,4-4-28-16,-12-3 64 15,8 0-44-15,-3-7 44 16,-1 3-44-16,-12-10-36 15,5 3-4-15,-1-6-44 16,8 3 28-16,8-14-20 16,8 4 24-16,11-14-28 15,4 7 28-15,15-11-12 16,9 7 16-16,15-3-20 16,-4 7 20-16,-1-3 24 15,-6 6-8-15,-9-3 80 16,-7 6-48-16,-12-6 48 15,-8 7-48-15,-11-7 44 16,0 3-48-16,-16-3-16 16,0 6-8-16,-15-6-20 15,0 3 8-15,-4 1 20 0,4 6-8 16,3 14-100 0,12 6 48-16,16 25 12 0,12 3 16 0,14 8 24 15,5-1-4 1,8-4 120-16,-5-2-68 0</inkml:trace>
        </inkml:traceGroup>
        <inkml:traceGroup>
          <inkml:annotationXML>
            <emma:emma xmlns:emma="http://www.w3.org/2003/04/emma" version="1.0">
              <emma:interpretation id="{DC2FC20E-F11B-4FB7-BF04-390B32ED53F1}" emma:medium="tactile" emma:mode="ink">
                <msink:context xmlns:msink="http://schemas.microsoft.com/ink/2010/main" type="inkWord" rotatedBoundingBox="11099,4905 11452,4902 11454,5136 11101,5138">
                  <msink:destinationLink direction="to" ref="{99B23F35-E2CB-42AB-92FD-59955674144F}"/>
                </msink:context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5952.5313">1016 4127 236 0,'-11'0'88'0,"11"0"-68"0,7 0-4 16,-7 0 88 0,0 0-60-16,0 0 68 15,0 0-60-15,0 0 40 16,0 0-52-16,4 0 76 15,0 0-64-15,0 0 28 16,4 0-48-16,0 0 44 16,-1 0-44-16,-3 0 20 15,12 3-32-15,-5 1 8 16,1-1-16-16,-1 1-8 0,5-1 0 0,-1-3 20 16,1 4-12-16,-1-4-4 15,5 0-4-15,-1 0 4 16,0 3-4-16,-3 0-4 15,3 1 4-15,-7-4 20 16,0 7-12-16,-5-7 12 16,1 3-12-16,-4-3-60 15,0 0 24-15,-4 0-436 16,0 0 248-16</inkml:trace>
          <inkml:trace contextRef="#ctx0" brushRef="#br0" timeOffset="45441.4515">1163 3962 260 0,'0'-4'96'0,"0"4"-76"0,0 0-4 0,-3 0 96 16,3 0-64-16,-4 0 88 15,4 0-80-15,-4 0 60 16,8 0-64-16,-4 0 60 15,0 0-64-15,0 0 72 16,0 0-68-16,0 0 16 16,0 0-36-16,0 0 12 15,7 0-24-15,1-7 28 16,4 7-32-16,-1-3 32 31,5 6-32-31,-1-3-24 0,1 0 4 0,3-3 44 16,1 3-20-16,-5-3-28 15,4-1 4-15,-7 1 28 16,3 3-16-16,-7-4-8 16,0 8-4-16,-8-4-68 15,0 0 40-15,-4 3-384 16,4 1 232-16</inkml:trace>
        </inkml:traceGroup>
      </inkml:traceGroup>
    </inkml:traceGroup>
    <inkml:traceGroup>
      <inkml:annotationXML>
        <emma:emma xmlns:emma="http://www.w3.org/2003/04/emma" version="1.0">
          <emma:interpretation id="{EAE86211-EFCD-4E30-B6DC-C1E73C061685}" emma:medium="tactile" emma:mode="ink">
            <msink:context xmlns:msink="http://schemas.microsoft.com/ink/2010/main" type="paragraph" rotatedBoundingBox="12647,4737 23479,4590 23495,5719 12663,5866" alignmentLevel="9"/>
          </emma:interpretation>
        </emma:emma>
      </inkml:annotationXML>
      <inkml:traceGroup>
        <inkml:annotationXML>
          <emma:emma xmlns:emma="http://www.w3.org/2003/04/emma" version="1.0">
            <emma:interpretation id="{C75C1D32-8C6D-4B99-974B-37859B239DD2}" emma:medium="tactile" emma:mode="ink">
              <msink:context xmlns:msink="http://schemas.microsoft.com/ink/2010/main" type="inkBullet" rotatedBoundingBox="12652,5118 13182,5111 13183,5134 12653,5141"/>
            </emma:interpretation>
            <emma:one-of disjunction-type="recognition" id="oneOf18">
              <emma:interpretation id="interp34" emma:lang="" emma:confidence="0">
                <emma:literal>-</emma:literal>
              </emma:interpretation>
            </emma:one-of>
          </emma:emma>
        </inkml:annotationXML>
        <inkml:trace contextRef="#ctx0" brushRef="#br0" timeOffset="50789.5591">2592 4168 612 0,'-23'-14'228'0,"23"14"-180"0,-8 0-12 16,4 0 212 0,8 0-144-16,4 0 72 15,3 0-104-15,24-3 64 16,4 0-76-16,23 3 20 15,0 6-44-15,15-6 4 16,-7 4-24-16,15-1-440 16,-8 1 232-16</inkml:trace>
      </inkml:traceGroup>
      <inkml:traceGroup>
        <inkml:annotationXML>
          <emma:emma xmlns:emma="http://www.w3.org/2003/04/emma" version="1.0">
            <emma:interpretation id="{FF2876BC-CFF6-4CE3-90FA-FFB1496D2114}" emma:medium="tactile" emma:mode="ink">
              <msink:context xmlns:msink="http://schemas.microsoft.com/ink/2010/main" type="line" rotatedBoundingBox="13878,4721 23479,4590 23495,5719 13894,5849"/>
            </emma:interpretation>
          </emma:emma>
        </inkml:annotationXML>
        <inkml:traceGroup>
          <inkml:annotationXML>
            <emma:emma xmlns:emma="http://www.w3.org/2003/04/emma" version="1.0">
              <emma:interpretation id="{F26D95C8-8C20-4FAB-BE2C-5B6FBCF7F724}" emma:medium="tactile" emma:mode="ink">
                <msink:context xmlns:msink="http://schemas.microsoft.com/ink/2010/main" type="inkWord" rotatedBoundingBox="13879,4784 16002,4755 16013,5544 13890,5573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51417.5647">4167 4037 248 0,'8'-6'92'0,"-8"6"-72"0,0-7-4 0,-8 3 212 16,8 4-128-16,-3-3 72 15,-1-1-100-15,-8 1 12 16,-7 3-48-16,-12 7 12 16,0 3-28-16,-20 18 60 15,9 6-44-15,-16 21 36 16,11 4-40-16,9 9 0 15,11-6-20-15,15-10-24 16,12-11 4-16,12-10 48 16,11-3-20-16,19-18 0 0,1 4-12 15,7-21 20-15,4 4-16 16,-7-18-48-16,-12 4 20 0,-4-14-112 16,-4 7 72-16,-16 0 0 15,1 10 32-15,-12 17 44 16,0 8-12-16,-4 16 60 15,4 8-36-15,0 2 36 16,8-2-36-16,11-8 36 16,12-3-40-16,16-10 40 15,7-4-40-15,8-6 20 16,0-4-28-16,-12-10 52 16,-3-1-40-16,-20-13 12 15,-4 4-28-15,-27-25 20 16,-4 0-24-16,-23-13-40 15,4 6 16-15,-4 4-208 16,12 7 120-16,7 6-460 16,16 14 312-16</inkml:trace>
          <inkml:trace contextRef="#ctx0" brushRef="#br0" timeOffset="51747.5546">4907 3807 436 0,'15'-7'160'0,"-15"7"-124"0,43 14-8 15,-24-7 116 1,4 10-84-16,5 7 36 0,-5 4-56 0,4 2 40 16,-12-5-48-16,-15-1 108 15,-4 0-80-15,-19-4 44 16,-4-2-60-16,-12 2-8 15,5-6-20-15,3-7 8 16,4 0-16-16,-1-18 4 16,13 5-4-16,7-8-40 15,12 3 16-15,12 5-40 16,7-1 36-16,12 3 8 16,7 4 8-16,12 4 20 15,1 3-8-15,-5 6-408 16,-4 1 216-16</inkml:trace>
          <inkml:trace contextRef="#ctx0" brushRef="#br0" timeOffset="52182.799">5685 4000 384 0,'-19'0'140'0,"19"0"-108"0,-16 3-8 16,8-6 180 0,4 3-116-16,-3-4 52 15,7 8-80-15,-8-4-28 0,8 3-20 16,-4 1 52-16,4 6-36 0,-8 10 16 16,4 11-28-16,-7 14 36 15,-1 0-28-15,-7 10 56 16,3 0-44-16,-3 4 100 15,7-11-80 1,-7-10 64-16,15-4-68 16,-11-10-4-16,15-3-28 0,-4-8 16 15,4-2-24-15,4-8 24 16,7 1-24-16,9-8-20 16,7 1 0-16,8-1-12 15,3 4 8-15,1-3 16 16,0 6 0-16,-4 1 24 15,-4-1-16-15,-4-3 12 16,0 4-12-16,-4-1-96 16,-4 1 48-16,8-8-396 15,12 1 240-15</inkml:trace>
        </inkml:traceGroup>
        <inkml:traceGroup>
          <inkml:annotationXML>
            <emma:emma xmlns:emma="http://www.w3.org/2003/04/emma" version="1.0">
              <emma:interpretation id="{BDB412C8-A294-44E0-AC2B-99F4408EAD9E}" emma:medium="tactile" emma:mode="ink">
                <msink:context xmlns:msink="http://schemas.microsoft.com/ink/2010/main" type="inkWord" rotatedBoundingBox="16589,4859 17107,4852 17116,5461 16597,5468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52590.6477">6900 3938 476 0,'12'-21'176'0,"-12"21"-136"0,-4-7-12 0,-4 4 152 16,1-4-104-16,-13 0 96 15,1 7-104-15,-12-7 72 16,4 14-80-16,-16 0 48 16,12 0-64-16,-4 13-4 15,-3 1-24-15,-9 7 32 16,20-1-24-16,-4 18 64 16,4 3-48-16,16 14-8 15,3-4-20-15,19 4 24 16,9-13-20-16,3-8 20 15,8-3-20-15,8-14 28 16,7-10-28-16,12-4 32 16,4 0-32-16,-4 0-40 15,-11-3 12-15,-9-7-420 16,1 0 236-16,-12 7-428 16,-4-3 352-16</inkml:trace>
        </inkml:traceGroup>
        <inkml:traceGroup>
          <inkml:annotationXML>
            <emma:emma xmlns:emma="http://www.w3.org/2003/04/emma" version="1.0">
              <emma:interpretation id="{A47F4E6E-1B94-4684-A8C7-4D579A8274A8}" emma:medium="tactile" emma:mode="ink">
                <msink:context xmlns:msink="http://schemas.microsoft.com/ink/2010/main" type="inkWord" rotatedBoundingBox="18474,4658 23479,4590 23495,5719 18489,5787">
                  <msink:destinationLink direction="from" ref="{99B23F35-E2CB-42AB-92FD-59955674144F}"/>
                </msink:context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54379.2423">8391 4309 644 0,'-4'11'236'0,"4"-11"-180"0,23 13-20 15,-3-13 96-15,10 4-80 0,17-8 52 16,7 1-64-16,8-4 8 16,-4 7-32-16,-4 0 8 15,-3 4-12-15,-13-1-140 16,-7 4 72-16</inkml:trace>
          <inkml:trace contextRef="#ctx0" brushRef="#br0" timeOffset="54165.2634">8558 4031 508 0,'-11'-7'188'0,"7"7"-148"0,0 0-8 0,0 0 168 16,4 0-116-16,-4 0 72 16,4 0-92-16,4 0 0 15,8 0-40-15,7-4 12 16,8 4-20-16,16-3 0 16,3 3-8-16,4 0 20 15,-3 0-16-15,-1 0 24 16,-7 7-24-16,-12-7 32 15,-4 7-28-15,-11-7-252 16,-4 6 128-16,-16 1-452 16,0 0 312-16</inkml:trace>
          <inkml:trace contextRef="#ctx0" brushRef="#br0" timeOffset="56282.5868">9556 3890 176 0,'-8'0'64'0,"8"0"-48"0,-4 0-8 16,1 3 112 0,3 0-68-16,-4 4 76 0,0 10-72 15,-8-3 68-15,4 3-72 0,-3 4 44 32,3 3-56-32,-11 7 8 0,11 4-32 0,0 6-8 15,-3-3-4-15,-1 0 20 16,4-1-12-16,1-2-4 15,3-4-4-15,-12-11-384 16,16 1 208-16</inkml:trace>
          <inkml:trace contextRef="#ctx0" brushRef="#br0" timeOffset="56000.6346">9440 4058 364 0,'-16'-7'132'0,"16"7"-100"0,-11-3-12 0,3-4 132 16,8 14-88-16,0-14 96 15,0 7-92-15,8-4 36 16,-8 8-60-16,11-4-8 15,-3 7-20-15,11-7 8 16,-3 3-16-16,11 1-12 16,-8-1 0-16,5 1 56 15,-5 2-28-15,0-6 0 16,-3 4-16-16,-5-1-8 16,1 1 4-16,-4-4-136 15,-8 0 72-15,0-4-408 16,4 1 260-16</inkml:trace>
          <inkml:trace contextRef="#ctx0" brushRef="#br0" timeOffset="56478.9641">9161 4399 456 0,'-4'-4'168'0,"4"4"-128"0,20 0-16 0,-5 0 168 15,4 0-112-15,12 0 0 16,4 0-48-16,12 0-4 16,-1 0-16-16,-3 0 28 15,-1 0-24-15</inkml:trace>
          <inkml:trace contextRef="#ctx0" brushRef="#br0" timeOffset="57005.9885">10082 4065 300 0,'-3'-7'112'0,"3"7"-88"0,-4 0-8 16,0 0 84 0,8 0-60-16,-4 7 16 15,4-7-32-15,-4 7 24 16,0 3-32-16,0 18 56 15,11 6-40-15,-11 21 20 16,4 7-32-16,-4 4 36 16,4-5-32-16,-8 1 64 15,4-10-48-15,-12 0 124 16,5-4-92-16,-20 0 96 0,7-3-92 16,-18-11-8-16,3 4-40 15,-12-17 8-15,16-11-20 0,-7-10 8 16,3-7-12-16</inkml:trace>
          <inkml:trace contextRef="#ctx0" brushRef="#br0" timeOffset="57158.3912">10082 3721 924 0,'28'-28'340'0,"-28"28"-260"0,27 18-28 0,-8-5 72 15,0 1-80-15,5 3-228 16,3 4 96-16</inkml:trace>
          <inkml:trace contextRef="#ctx0" brushRef="#br0" timeOffset="63247.2978">10535 4000 404 0,'4'0'148'0,"0"-4"-112"0,0 1-12 15,-4-1 120 1,0 8-84-16,0-8 88 16,8 4-84-16,-4-7 56 15,3 4-68-15,-7-4 48 0,4 7-56 0,-4-7 40 16,0 7-48-16,-4-3-28 16,4 3-8-16,-4-4-20 15,1 8 12-15,-9-4 32 16,0 3-16-16,-7 1-8 15,7 3-4-15,-11 3 4 16,12 0 0-16,-17 11 16 16,9 3-8-16,-12 14-12 15,16 3 0-15,-9 7 20 16,13 4-8-16,7-7-28 16,4-8 8-16,8-9 32 15,3-7-12-15,9-11 28 16,7 0-24-16,0-13 32 15,4-4-28-15,4-17 12 16,-4 7-16-16,0-14-24 16,0 0 4-16,-4-7 20 15,-4 7-4-15,-4 0-20 16,-3 3 4-16,-5 8-12 16,5 6 8-16,-12 7-36 15,3 7 28-15,-3 7-20 16,0 14 24-16,8 13 0 15,-8 7 8-15,7 8 24 16,1-1-8-16,7-10-4 16,1-7 0-16,11-11 12 15,3-3-8-15,5-6 24 16,0-4-20-16,0-14 40 16,3 3-28-16,-15-10 4 0,0-3-16 15,-3-27 0-15,-5-1-4 0,-7-17 20 16,-5 10-16-16,-7-3-4 15,4 14-4-15,-12-4 12 16,5 11-8-16,-9-1 48 16,0 11-28-16,1 0-4 15,3 7-16-15,0 0-24 16,4 6 8-16,0 1 4 16,4 3 4-16,4 4-176 15,4 3 96-15,0-4-612 16,0 4 384-16</inkml:trace>
          <inkml:trace contextRef="#ctx0" brushRef="#br0" timeOffset="64449.321">11379 4223 664 0,'-7'-17'244'0,"10"14"-188"0,-3 13-16 0,0 4 48 16,4 6-56-16,0 22 40 16,4 2-40-16,0 5 16 15,3 2-28-15,-3 1-28 16,4-7 4-16,-5-4 52 15,5-3-24-15,-4-11 24 16,3-3-28-16,5-13 80 16,-5-8-56-16,1-13 12 15,4-4-32-15,3-10 4 16,-8 0-16-16,17-24-8 16,-9-1 0-16,-4-30 4 15,13 4-4-15,-9-15-80 16,4 14 40-16,-7 4 4 15,3 14 20-15,-4-1 4 16,1 14 0-16,3 1-28 16,-3 9 20-16,-5 1-4 15,9 6 12-15,-9 4 16 16,9 11-4-16,-13-12 8 16,9 15-8-16,-4-4 52 0,3 7-32 15,-7-3 0 1,3 3-16-16,-7 0-8 0,8 7 4 0,-8-3 12 15,-4 6-8-15,11-3-20 16,1 7 4-16,0-7 32 16,3 11-16-16,20-8 8 15,0 4-8-15,42-7 4 16,-3 3-8-16,38-13 16 16,0-4-12-16,20-3 16 15,-8 7-16-15,-4-7 48 16,-27 10-28-16,-16-4 4 15,-19 8-20-15,-15-4 56 16,-5 4-40-16,-22 3 68 16,-4 6-56-16,-20 1-300 15,-8 7 140-15,-15 0-732 16,4 0 476-16</inkml:trace>
          <inkml:trace contextRef="#ctx0" brushRef="#br0" timeOffset="64929.2841">12246 3910 600 0,'-19'-3'224'0,"19"3"-176"0,-8 0-12 0,4 0 116 15,-3 3-92-15,-1 4 20 16,-4 3-48-16,-7 4 12 16,11 3-24-16,-3 11 28 15,3-1-32-15,8 25 64 16,-8 0-44-16,4 10-8 31,8 0-16-31,-8-4 16 0,4-6-16 0,-7-1 48 16,7-13-32-16,-8-14 12 15,8 0-24-15,-8-7 20 16,8 1-24-16,8-15 32 16,0 4-28-16,3-7-32 15,5 0 8-15,15-7-8 16,-4 7 8-16,8-3-12 16,-1 3 12-16,1-4 20 15,-4 8-4-15,-4-4-4 16,0 3 0-16,-7-3 20 15,-5 7-12-15,-7-7 40 16,4 0-28-16,-5 0 48 16,-3 0-40-16,4-7-96 15,-4 7 36-15</inkml:trace>
          <inkml:trace contextRef="#ctx0" brushRef="#br0" timeOffset="65443.2862">13183 4086 684 0,'-11'-14'252'0,"11"14"-192"0,4-7-20 0,-4 0 112 16,0 4-92-16,0-8 64 15,0 4-72-15,-4-6-40 16,4 6-8-16,-4-10 76 16,0 10-48-16,-4-4 0 15,0 5-20-15,-3-1 52 16,-5 7-36-16,-15 0-12 15,4 7-8-15,-19 6 24 16,15 5-16-16,-12 16 4 16,8 4-12-16,4 17-8 15,12 0 4-15,15 10-4 16,8-6 0-16,23-8 16 16,8-6-8-16,11-7 48 15,1-4-28-15,11-13 56 16,-8-4-48-16,12-13 36 0,-4-1-40 15,-7-6-108-15,-5 3 44 16,-15-7-136-16,-4 0 96 0</inkml:trace>
        </inkml:traceGroup>
      </inkml:traceGroup>
    </inkml:traceGroup>
    <inkml:traceGroup>
      <inkml:annotationXML>
        <emma:emma xmlns:emma="http://www.w3.org/2003/04/emma" version="1.0">
          <emma:interpretation id="{95F4EF46-95EF-425E-A7F8-4A2023D36158}" emma:medium="tactile" emma:mode="ink">
            <msink:context xmlns:msink="http://schemas.microsoft.com/ink/2010/main" type="paragraph" rotatedBoundingBox="1416,5832 12712,5589 12746,7143 1450,7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AE4370-DD78-4CB1-AABF-A39CDCF825C7}" emma:medium="tactile" emma:mode="ink">
              <msink:context xmlns:msink="http://schemas.microsoft.com/ink/2010/main" type="inkBullet" rotatedBoundingBox="1427,6339 2142,6324 2155,6915 1440,6931"/>
            </emma:interpretation>
            <emma:one-of disjunction-type="recognition" id="oneOf22">
              <emma:interpretation id="interp38" emma:lang="" emma:confidence="0">
                <emma:literal>↳</emma:literal>
              </emma:interpretation>
            </emma:one-of>
          </emma:emma>
        </inkml:annotationXML>
        <inkml:trace contextRef="#ctx0" brushRef="#br0" timeOffset="160447.2107">-8665 5517 364 0,'0'-21'132'0,"0"4"-100"0,0-3-12 0,0 9 88 15,3 4-64-15,1-6 36 16,4 2-48-16,0-2 24 16,3 2-28-16,-3-3 72 15,4 8-56-15,-1 2-4 16,5 8-24-16,-1 20 52 16,5 7-40-16,3 24 16 15,4 3-28-15,4 8 8 16,4-1-12-16,-12-3 0 15,4-7-4-15,-4-3 64 16,-3-8-40-16,-1-13 76 16,1-3-60-16,-5-21 80 15,4-4-72-15,-3-17 8 16,3-3-40-16,1-14-12 16,-1 4-8-16,8-11-4 15,0 3 0-15,4-9 8 16,-4 13-4-16,0 0-12 15,-4 7 4-15,-3-4 4 16,-5 18 0-16,-3-11 0 16,-4 14 0-16,-4-3-64 15,-1 6 36-15,5-2-420 16,4 2 248-16</inkml:trace>
      </inkml:traceGroup>
      <inkml:traceGroup>
        <inkml:annotationXML>
          <emma:emma xmlns:emma="http://www.w3.org/2003/04/emma" version="1.0">
            <emma:interpretation id="{1F01DAB6-A0EF-4845-9A13-10B44FE832C2}" emma:medium="tactile" emma:mode="ink">
              <msink:context xmlns:msink="http://schemas.microsoft.com/ink/2010/main" type="line" rotatedBoundingBox="2501,5809 12712,5589 12746,7143 2534,7362"/>
            </emma:interpretation>
          </emma:emma>
        </inkml:annotationXML>
        <inkml:traceGroup>
          <inkml:annotationXML>
            <emma:emma xmlns:emma="http://www.w3.org/2003/04/emma" version="1.0">
              <emma:interpretation id="{42A223A7-5E0F-429A-8731-D16B56A68BEB}" emma:medium="tactile" emma:mode="ink">
                <msink:context xmlns:msink="http://schemas.microsoft.com/ink/2010/main" type="inkWord" rotatedBoundingBox="2509,6181 3557,6158 3574,6953 2526,6975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60777.7663">-7175 5211 280 0,'-19'-7'104'0,"19"7"-84"0,-39 10 0 0,12-6 76 15,7 6-56-15,-22 7 80 16,3 4-68-16,-7 17 96 16,3 3-84-16,8 18 104 15,4-1-96-15,8 11 24 16,8-7-56-16,3 3 4 16,8-13-28-16,0-4-16 15,4-3-4-15,4-11 12 16,4-3-4-16,4-10-20 15,7-1 8-15,0-13-464 16,4 0 260-16</inkml:trace>
          <inkml:trace contextRef="#ctx0" brushRef="#br0" timeOffset="161305.9931">-7380 5741 756 0,'-8'-4'280'0,"8"4"-216"0,0 0-20 15,4 0 136 1,8 4-108-16,7-4 44 15,4 3-72-15,12-3-16 0,0 4-16 0,4-11-56 16,-1 7 28-16,1-7-392 16,-4 0 224-16</inkml:trace>
          <inkml:trace contextRef="#ctx0" brushRef="#br0" timeOffset="161108.3088">-7214 5490 540 0,'0'-11'200'0,"0"11"-156"0,27-7-12 0,-19 14 132 15,4 0-96-15,3 3 52 16,1 4-72-16,3 3-32 16,4-3-16-16,-7 10 16 15,-1 0-8-15,-7-3 16 16,4 3-16-16,-28 0 32 16,5-3-24-16,-17 3-12 15,-6 0-8-15,-13-10 4 16,5 6 0-16,-1-6 0 15,0 3 0-15,9-6-20 16,14 2 12-16,9-2 4 16,11-1 4-16,15-6 8 15,8 2-4-15,12-2 32 16,4-1-20-16,-8-3-24 16,4 4 4-16,-12-4-264 15,4 0 148-15</inkml:trace>
          <inkml:trace contextRef="#ctx0" brushRef="#br0" timeOffset="161616.6423">-6792 5328 560 0,'20'-10'208'0,"-20"10"-164"0,46-4-8 0,-23 8 156 16,4 6-112-16,0 14 56 15,4 7-80-15,-3 17-24 16,-1 4-20-16,-12 6 24 16,-3-6-20-16,-5 3 40 15,-7-7-32-15,-19 0 12 16,4-3-20-16,-20 3 0 16,4-7-8-16,-8-3 4 15,8-3-8-15,4-15-256 16,15-2 136-16</inkml:trace>
        </inkml:traceGroup>
        <inkml:traceGroup>
          <inkml:annotationXML>
            <emma:emma xmlns:emma="http://www.w3.org/2003/04/emma" version="1.0">
              <emma:interpretation id="{07DE767D-B24C-4278-943C-C5697630497C}" emma:medium="tactile" emma:mode="ink">
                <msink:context xmlns:msink="http://schemas.microsoft.com/ink/2010/main" type="inkWord" rotatedBoundingBox="4171,6190 6085,6149 6102,6952 4188,699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2937.3038">-4992 5297 424 0,'-11'-45'156'0,"15"31"-120"0,-1-6-8 15,-3 13 88 1,8 3-68-16,0-2 76 16,0 6-68-16,3 10 12 15,9 7-36-15,3 42 12 16,0 6-24-16,0 18 8 15,-3-4-16-15,7-4-16 16,0-2 0-16,-8-15 92 16,4-6-48-16,1-14 124 15,-5-11-92-15,0-17 108 0,1-6-104 16,7-18 76-16,0-3-88 0,8-24 12 16,0-1-44-16,11-30-12 15,1 3-12-15,-1-6-32 16,0 9 12-16,-7 8 12 15,-4 13 4-15,-8 7-4 16,-4 14 4-16,-7 3-244 16,3 11 132-16,-11 7-572 15,4 6 380-15</inkml:trace>
          <inkml:trace contextRef="#ctx0" brushRef="#br0" timeOffset="163135.5962">-4372 5823 600 0,'7'14'224'0,"-7"-14"-176"0,51 4-12 15,-24-4 160 1,4 3-116-16,8-6 0 16,-1-1-48-16,1-3-20 15,-4 4-8-15,0-8-60 16,-4 8 32-16,-8-7-464 15,-4 6 268-15</inkml:trace>
          <inkml:trace contextRef="#ctx0" brushRef="#br0" timeOffset="163319.6793">-4094 5706 788 0,'-7'11'292'0,"7"-11"-228"0,0 24-16 0,-4-10 160 15,0-1-124-15,-4 11 64 16,8 0-88-16,-8 7-16 15,8 4-28-15,-3-4-36 16,6 0 8-16,1-11-312 16,4-6 176-16,4-10-552 15,7-1 392-15</inkml:trace>
          <inkml:trace contextRef="#ctx0" brushRef="#br0" timeOffset="162053.0391">-5913 5737 832 0,'0'18'308'0,"0"-18"-240"0,39 0-20 0,-12 0 80 15,4 0-80-15,15-4 0 16,8 4-32-16,4-3-36 16,1 3 8-16,-5 0-488 0,0 3 272 15</inkml:trace>
          <inkml:trace contextRef="#ctx0" brushRef="#br0" timeOffset="161892.6409">-5793 5448 956 0,'8'-7'352'0,"-8"7"-272"0,23 0-24 0,-4 0 60 15,1 0-76-15,11 0 16 16,0 7-32-16,3-3-40 15,1 6 8-15</inkml:trace>
        </inkml:traceGroup>
        <inkml:traceGroup>
          <inkml:annotationXML>
            <emma:emma xmlns:emma="http://www.w3.org/2003/04/emma" version="1.0">
              <emma:interpretation id="{1307E952-0403-450A-9ADA-E174EAE518CE}" emma:medium="tactile" emma:mode="ink">
                <msink:context xmlns:msink="http://schemas.microsoft.com/ink/2010/main" type="inkWord" rotatedBoundingBox="6564,5721 8310,5684 8334,6781 6587,6818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63675.3093">-3513 5627 872 0,'12'-7'324'0,"-12"7"-252"0,15 24-20 0,-3-17 68 15,-1 0-76-15,9 0-20 16,7 0-12-16,15-7 4 16,1 3-8-16,15-9 4 15,-4 2-4-15,0-6 4 16,-7 3-8-16,-12-10 16 15,-8-1-12-15,-16-13 32 16,-7 7-24-16,-27-7 4 16,0 0-12-16,-27 7-8 15,3 7 4-15,-11 21 20 16,12 6-12-16,-1 21 76 0,8 10-52 16,12 4 24-16,12 3-40 15,7-3 0-15,16-4-12 16,27-6 20-16,3-4-16 0,28-11 24 15,-4 1-24-15,4-14-128 16,-8 0 64-16,0-14-492 16,-11 0 300-16</inkml:trace>
          <inkml:trace contextRef="#ctx0" brushRef="#br0" timeOffset="164068.6198">-3060 5063 644 0,'-12'0'236'0,"12"0"-180"0,0 0-20 0,0 0 272 15,8 7-176-15,-4-7 0 16,11 0-80-16,13 0-28 16,-5 0-16-16,12 0-272 15,-1 0 148-15</inkml:trace>
          <inkml:trace contextRef="#ctx0" brushRef="#br0" timeOffset="164445.6291">-2669 4757 664 0,'27'-18'244'0,"-27"18"-188"0,39-6-16 0,-20 12 120 15,1 5-96-15,7 16 8 16,4 8-44-16,-4 9-16 15,-8 5-8-15,-3 6 4 16,-1-7-4-16,-7 0 16 16,3-10-12-16,-11-7 32 15,0-11-24-15,-15-2 4 16,-1-5-12-16,-11-6 20 16,8-3-16-16,-12-15 4 0,12 5-8 0,7-19 28 15,4 5-20-15,16-18-32 16,4 7 8-16,19-7-8 15,0 4 8-15,0-4 0 16,-1 10 0-16,-2 4-196 16,6 11 112-16,-6 2-544 15,-1 4 352 1</inkml:trace>
          <inkml:trace contextRef="#ctx0" brushRef="#br0" timeOffset="164941.4435">-2104 5070 1008 0,'-4'0'372'0,"4"0"-288"0,43-7-24 0,-16 7 56 15,4 7-76-15,15-4 8 16,5 1-28-16,-1 3-556 16,0 3 288-16</inkml:trace>
          <inkml:trace contextRef="#ctx0" brushRef="#br0" timeOffset="164784.5712">-1992 4770 800 0,'4'-20'296'0,"-4"20"-232"0,39-24-16 0,-20 17 124 16,1 7-104-16,7 0 24 15,0 3-52-15,-4 11-28 16,0 3-4-16,-7 11 44 15,-5 3-28-15,-11 7 8 16,0-1-20-16,-23 5 28 16,4-4-24-16,-20-1 48 15,8-6-36-15,-7-3 28 16,7-4-28-16,3-3-16 16,13-4-8-16,11-3 12 0,8-1-8 15,15-2 4-15,5-4-4 16,7-1 48-16,-1-6-32 0,1 0-232 15,-3 0 116 1,-9-3-496-16,-4 3 328 0</inkml:trace>
        </inkml:traceGroup>
        <inkml:traceGroup>
          <inkml:annotationXML>
            <emma:emma xmlns:emma="http://www.w3.org/2003/04/emma" version="1.0">
              <emma:interpretation id="{A2E4577F-F813-4C1E-8649-3CD33D828D6A}" emma:medium="tactile" emma:mode="ink">
                <msink:context xmlns:msink="http://schemas.microsoft.com/ink/2010/main" type="inkWord" rotatedBoundingBox="8794,6370 10101,6342 10116,7006 8808,7034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65511.4535">-1244 5730 652 0,'-28'-3'244'0,"28"3"-192"0,-19 0-12 15,15-3 252 1,4 3-168-16,0-4 92 16,12 8-128-16,7-4 20 15,8 0-64-15,4 0-24 16,12 3-12-16,3-3 16 16,-3 0-12-16,11-3-216 15,-7 3 112-15,-9 0-468 16,-7 0 312-16</inkml:trace>
          <inkml:trace contextRef="#ctx0" brushRef="#br0" timeOffset="165717.1977">-1217 5404 704 0,'0'-4'264'0,"0"4"-208"0,0 55-12 0,0-24 140 15,0 4-108-15,7 13 84 16,-3 7-92-16,-4 0-20 16,0 0-28-16,4 7-8 15,0-4-4-15,-4 4 12 16,0-7-12-16,-4-3 16 16,4-11-16-16</inkml:trace>
          <inkml:trace contextRef="#ctx0" brushRef="#br0" timeOffset="166092.3047">-521 5569 716 0,'12'31'264'0,"-12"-31"-204"0,8 51-16 0,-4-27 36 31,3 4-52-31,-3 10 16 0,4 3-28 0,4 7 96 16,-1-3-60-16,1 0 100 15,3-4-88-15,1-10 120 16,-1-7-104-16,1-14 24 16,3-6-64-16,1-21 72 15,3-1-60-15,4-19 28 16,4-1-48-16,0-14 0 15,0 7-20-15,0-10 0 16,0 7-4-16,-8-3-32 16,0 13 12-16,-3 0-64 15,-1 14 40-15,-8 10-360 16,5 7 216-16,3 11-520 16,-3 6 392-16</inkml:trace>
        </inkml:traceGroup>
        <inkml:traceGroup>
          <inkml:annotationXML>
            <emma:emma xmlns:emma="http://www.w3.org/2003/04/emma" version="1.0">
              <emma:interpretation id="{9A7060A7-E0CC-4DB1-BA90-67273170939D}" emma:medium="tactile" emma:mode="ink">
                <msink:context xmlns:msink="http://schemas.microsoft.com/ink/2010/main" type="inkWord" rotatedBoundingBox="10766,6082 12722,6040 12746,7143 10790,7185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66871.8195">691 5868 728 0,'-4'7'268'0,"4"-7"-208"0,23 7-16 15,-3-7 64 1,3 3-68-16,16-6 28 15,7 3-40-15,8-4-16 0,-3 4-8 16,-5-6 40 0,1-1-24-16,-20-7 36 0,0 7-32 0,-27-10-24 15,4 6 0-15,-16-6 24 16,-7 7-12-16,-24-4-20 16,8 4 0-16,-11 0 56 15,11 6-24-15,-4 4 60 16,4 4-48-16,5 9 80 15,2 5-64-15,9 12 52 16,4 8-60-16,7 11 16 16,-4 2-40-16,12 1-8 15,8-4-8-15,11-7 4 16,8-6-4-16,12-8 24 16,11-3-16-16,1-10-260 15,-1-4 136-15,0-6-468 16,-7-4 324-16</inkml:trace>
          <inkml:trace contextRef="#ctx0" brushRef="#br0" timeOffset="167175.5756">1218 5297 728 0,'-16'-10'268'0,"16"10"-208"0,12-4-16 0,-5 1 132 31,1 6-104-31,8-3 44 0,3 4-72 0,8-1 12 15,0 0-36-15,12 1-52 16,0 3 16-16,-4 0-604 16,-1 0 340-16</inkml:trace>
          <inkml:trace contextRef="#ctx0" brushRef="#br0" timeOffset="167378.9203">1357 5176 624 0,'0'0'228'16,"0"0"-176"-16,-8 35-16 0,4-11 124 15,4 0-96-15,-7 17-8 16,3 1-36-16,-4 2-8 16,4 1-4-16,0-7 4 15,4-7-8-15,-4-4-276 16,8-2 148-16</inkml:trace>
          <inkml:trace contextRef="#ctx0" brushRef="#br0" timeOffset="167726.7674">1651 5149 612 0,'20'-4'228'0,"-20"4"-180"0,34 11-12 0,-18-4 72 16,-1 6-68-16,9 8-8 16,3 7-20-16,0 13 16 15,-4 0-16-15,-8 11 12 16,1-4-12-16,-4-3 12 16,-5-4-16-16,-7-7 24 15,0-6-20-15,-15-11 4 16,11-7-8-16,-15-13 28 15,11 0-20-15,-4-25 76 16,8 1-56-16,4-18-20 16,0 4-16-16,8-8-8 15,8 8 0-15,11 0 16 16,0 13-4-16,8 1-4 16,-4 10 4-16,-8-4-4 15,8 11 0-15</inkml:trace>
          <inkml:trace contextRef="#ctx0" brushRef="#br0" timeOffset="168104.2608">2321 5152 424 0,'0'-13'156'0,"0"13"-120"0,39-11-8 0,-24 4 140 16,-3 4-96-16,15-7 96 15,-8 3-100-15,16-4 36 16,-4 5-60-16,4-1 48 16,-4 3-56-16,-4 4 36 15,0 4-40-15,-23 3 44 16,0 3-44-16,-12 7 20 16,-8 0-32-16,-11 7 8 15,8 0-16-15,-4 4 36 16,-4 3-24-16,7-4 20 15,5 1-24-15,3-4 36 16,4 0-32-16,1-3 12 16,7-4-20-16,0-3 0 15,7-4-8-15,9-3 20 16,3 0-16-16,-7-4-20 16,7 1 0-16,1-4-552 15,-1 0 308-15</inkml:trace>
          <inkml:trace contextRef="#ctx0" brushRef="#br0" timeOffset="168284.2574">2414 5287 592 0,'-20'-18'220'0,"20"18"-172"0,12-3-12 0,-4-1 288 16,0 4-184-16,-1-3 32 15,9 3-104-15,7-3-36 16,0 6-20-16,20-3 8 15,-12 7-12-15,4 0-444 16,-4 7 240-16</inkml:trace>
        </inkml:traceGroup>
      </inkml:traceGroup>
    </inkml:traceGroup>
    <inkml:traceGroup>
      <inkml:annotationXML>
        <emma:emma xmlns:emma="http://www.w3.org/2003/04/emma" version="1.0">
          <emma:interpretation id="{C26C792B-C54E-4DF9-887A-90A9F4FE3C75}" emma:medium="tactile" emma:mode="ink">
            <msink:context xmlns:msink="http://schemas.microsoft.com/ink/2010/main" type="paragraph" rotatedBoundingBox="1567,7053 10187,7215 10184,7380 1564,7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A654FE-C191-477C-8CB3-245541F6E930}" emma:medium="tactile" emma:mode="ink">
              <msink:context xmlns:msink="http://schemas.microsoft.com/ink/2010/main" type="inkBullet" rotatedBoundingBox="1567,7053 1996,7061 1993,7224 1564,7216"/>
            </emma:interpretation>
            <emma:one-of disjunction-type="recognition" id="oneOf28">
              <emma:interpretation id="interp44" emma:lang="" emma:confidence="0">
                <emma:literal>-</emma:literal>
              </emma:interpretation>
            </emma:one-of>
          </emma:emma>
        </inkml:annotationXML>
        <inkml:trace contextRef="#ctx0" brushRef="#br0" timeOffset="203487.7144">-8526 6178 352 0,'-4'0'132'0,"8"3"-104"0,-4 1-8 0,0-4 80 15,0 0-60-15,4 0 52 16,0 0-52-16,0 0 52 16,-1 0-56-16,1 0 44 15,0 0-44-15,0-4 32 16,0 4-36-16,4-7 16 15,7 4-28-15,-7-4-8 16,4 4-8-16,-1-8-4 16,1 1 0-16,-1-4 8 15,5 4-4-15,-1-4-20 16,1 7 8-16,-5 0-4 16,1 7 4-16,0 11 8 15,3 2 0-15,-3 5-12 16,-1 2 8-16,-3 4 4 15,4 0 0-15,-5-3 24 16,5-4-12-16,0-6 24 16,-1-5-24-16,1-9 68 15,0 3-48-15,3-14-12 16,1 4-12-16,-1-11 16 16,0 4-12-16,-3-7 4 0,4 7-8 0,-5-4-140 15,1 11 76-15</inkml:trace>
      </inkml:traceGroup>
      <inkml:traceGroup>
        <inkml:annotationXML>
          <emma:emma xmlns:emma="http://www.w3.org/2003/04/emma" version="1.0">
            <emma:interpretation id="{D09C282D-B77A-4F5A-A95B-6BA9155899A6}" emma:medium="tactile" emma:mode="ink">
              <msink:context xmlns:msink="http://schemas.microsoft.com/ink/2010/main" type="line" rotatedBoundingBox="5013,7140 10187,7237 10184,7380 5010,7283"/>
            </emma:interpretation>
          </emma:emma>
        </inkml:annotationXML>
        <inkml:traceGroup>
          <inkml:annotationXML>
            <emma:emma xmlns:emma="http://www.w3.org/2003/04/emma" version="1.0">
              <emma:interpretation id="{0209C084-C143-409F-9292-94D24CA5BBB3}" emma:medium="tactile" emma:mode="ink">
                <msink:context xmlns:msink="http://schemas.microsoft.com/ink/2010/main" type="inkWord" rotatedBoundingBox="5012,7182 5376,7189 5374,7285 5010,7278"/>
              </emma:interpretation>
            </emma:emma>
          </inkml:annotationXML>
          <inkml:trace contextRef="#ctx0" brushRef="#br0" timeOffset="206506.3335">-5085 6298 196 0,'16'-7'72'0,"-16"7"-56"0,19-17-4 0,-7 10 92 16,-1 4-60-16,1-8 36 15,4 5-48-15,-5-5-8 16,5 4-16-16,-5 1 20 15,5-1-16-15,-5 7 56 16,5 7-36-16,-5 3 20 16,1-3-32-16,-4 6 88 15,3 1-60-15,1-3 40 16,0 2-52-16,-1-2 44 16,5-4-48-16,-1-4 20 15,1 0-32-15,-1-6 8 16,5 0-16-16,-1-8-8 15,0 1 0-15</inkml:trace>
        </inkml:traceGroup>
        <inkml:traceGroup>
          <inkml:annotationXML>
            <emma:emma xmlns:emma="http://www.w3.org/2003/04/emma" version="1.0">
              <emma:interpretation id="{74BDCA07-3FF9-419E-A519-6F24F34594A7}" emma:medium="tactile" emma:mode="ink">
                <msink:context xmlns:msink="http://schemas.microsoft.com/ink/2010/main" type="inkWord" rotatedBoundingBox="9299,7220 10187,7237 10184,7380 9296,7363"/>
              </emma:interpretation>
            </emma:emma>
          </inkml:annotationXML>
          <inkml:trace contextRef="#ctx0" brushRef="#br0" timeOffset="207527.3259">-799 6395 236 0,'0'-7'88'0,"0"7"-68"0,4 0-4 15,-4-7 104 1,0 14-68-16,0-14 84 16,0 7-76-16,0-4 4 15,7 4-40-15,1-7-4 0,0 1-12 16,3-1-8-16,5 0 4 0,-1-3 12 16,-3 6-8-16,7-3 16 15,-3 11-16-15,-1-18 48 16,1 14-28-16,-5 0 64 15,1 7-52-15,-8-7 28 16,0 0-40-16,0 0 0 16,3 0-16-16,1 0 20 15,4 0-20-15,-1 0 12 16,1-7-12-16,0 0-8 16,-1 7 0-16,-3-3-32 15,4 3 16-15,-5-7-100 16,5 14 60-16</inkml:trace>
          <inkml:trace contextRef="#ctx0" brushRef="#br0" timeOffset="166451.5639">-126 6264 736 0,'-4'7'272'0,"4"-7"-208"0,0 0-20 0,4 0 256 16,4 3-172-16,4 1 144 15,3-1-160-15,5-3 36 16,3 3-84-16,0-3-40 15,0 4-12-15,0-8 4 16,-3 4-8-16,3-3-416 16,4 3 220-16</inkml:trace>
        </inkml:traceGroup>
      </inkml:traceGroup>
    </inkml:traceGroup>
    <inkml:traceGroup>
      <inkml:annotationXML>
        <emma:emma xmlns:emma="http://www.w3.org/2003/04/emma" version="1.0">
          <emma:interpretation id="{DEA44481-2A15-4781-850F-F20BB22A1768}" emma:medium="tactile" emma:mode="ink">
            <msink:context xmlns:msink="http://schemas.microsoft.com/ink/2010/main" type="paragraph" rotatedBoundingBox="7100,8059 10320,7909 10371,9004 7150,915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BB63C69-0575-430A-9E7C-098C068A0371}" emma:medium="tactile" emma:mode="ink">
              <msink:context xmlns:msink="http://schemas.microsoft.com/ink/2010/main" type="line" rotatedBoundingBox="7100,8059 10320,7909 10371,9004 7150,9154"/>
            </emma:interpretation>
          </emma:emma>
        </inkml:annotationXML>
        <inkml:traceGroup>
          <inkml:annotationXML>
            <emma:emma xmlns:emma="http://www.w3.org/2003/04/emma" version="1.0">
              <emma:interpretation id="{A049A2D6-C3AB-4678-B00E-64582BB3D563}" emma:medium="tactile" emma:mode="ink">
                <msink:context xmlns:msink="http://schemas.microsoft.com/ink/2010/main" type="inkWord" rotatedBoundingBox="7100,8059 10320,7909 10371,9004 7150,9154"/>
              </emma:interpretation>
            </emma:emma>
          </inkml:annotationXML>
          <inkml:trace contextRef="#ctx0" brushRef="#br0" timeOffset="180327.0787">-2955 7637 696 0,'-8'-7'256'0,"4"7"-196"0,0-4-20 0,4 1 156 15,8 6-116-15,-4-3 100 16,7 0-104-16,5-3 72 16,3 3-84-16,0-3 12 15,5-1-44-15,3-6-4 16,4 6-16-16,0-3-8 15,-4 7 0-15,-4-3 28 16,-4 3-16-16,-11-3 32 16,0 6-32-16,-12 0-84 15,4 1 36-15,-4-4-448 16,8 0 264-16</inkml:trace>
          <inkml:trace contextRef="#ctx0" brushRef="#br0" timeOffset="180838.66">-2003 7351 312 0,'0'-7'112'0,"0"7"-84"0,0-3-12 0,0 3 152 31,0 3-96-31,-4 8 132 0,0 2-120 0,-8 8-4 16,5 3-52-16,-16 4 0 16,3-1-16-16,-11 8 20 15,4-4-20-15,-8 0 4 16,4-1-8-16,-7-9 4 16,10 0-8-1,-3-14 24-15,8-4-16 0,0-13-32 16,11-1 12-16,5-6 8 15,11-7 4-15,-1-3-28 16,9 3 12-16,0-7 4 16,-1 10 8-16,1-3-20 15,3 10 12-15,-3 4 84 16,0 10-44-16,-1 7 72 16,1 3-64-16,-1 7 116 15,5 4-88-15,-1 3-24 16,1 0-28-16,3 0 4 15,1 0-12-15,-5-3 16 16,1-1-16-16,-9-6-20 16,5 0 4-16,-8-7-480 15,0-4 268-15</inkml:trace>
          <inkml:trace contextRef="#ctx0" brushRef="#br0" timeOffset="181430.8583">-1852 7465 748 0,'-16'3'276'0,"16"-3"-216"0,-4-3-16 0,8-1 112 16,8 8-96-16,7-4 8 15,5 3-40-15,3-3 0 16,4 0-16-16,7-3-104 16,5-1 48-16</inkml:trace>
          <inkml:trace contextRef="#ctx0" brushRef="#br0" timeOffset="181261.7023">-1721 7293 436 0,'-3'-14'160'0,"3"14"-124"0,3 0-8 0,-3 0 140 15,4 0-96-15,4 0 76 16,0 0-84-16,3 0 60 15,1 7-68-15,0 0 40 16,3 6-56-16,-3 1 32 31,-1 3-40-31,-11 4-8 0,4 0-16 0,-12-1 12 16,1 1-12-16,-9 0 24 16,1-1-20-16,-8-3-4 15,7 1-4-15,-7-5-16 16,7 1 8-16,1-3-4 15,7-1 0-15,0-3-12 16,8 0 12-16,0 0 12 16,8-1 0-16,0-2-4 15,7-1 4-15,-3-3 20 16,0 0-12-16,3 0-4 16,-3 4-4-16,-5-4-244 15,5 0 132-15,-4 0-528 16,3 3 356-16</inkml:trace>
          <inkml:trace contextRef="#ctx0" brushRef="#br0" timeOffset="182158.2825">-1314 7465 476 0,'-8'-4'176'0,"8"4"-136"0,4 4-12 0,0-8 172 15,0 4-116 1,0-3 96-1,7 6-100-15,5-3 16 0,7 0-56 0,-4 0 28 16,5 0-36-16,-1 0 24 16,0 0-28-16,-4 0 0 15,1 0-16-15,-5 0-8 16,1 0 0-16,-9-3 4 16,5 3-4-16,-8-4 32 15,0 8-20-15,-4-4 4 16,0 0-12-16,0 0-8 15,0 0 4-15,0 0-84 16,0 0 44-16</inkml:trace>
          <inkml:trace contextRef="#ctx0" brushRef="#br0" timeOffset="183672.4191">-718 7306 404 0,'-12'0'148'0,"12"-3"-112"0,0 0-12 15,-3 6 224 1,3 0-140-16,-8 18 116 0,4 0-132 0,-8 10 12 16,1 3-60-16,-9 14 8 15,9 4-32-15,-9 13 8 16,13-3-16-16,-20 0 72 16,7-10-48-16,-3-11 48 15,4-7-48-15,-8-9 8 16,3-5-28-16,-3-16-8 15,0-4-4-15,0-18-40 16,15-2 20-16,-3-21-372 16,3-1 212-16</inkml:trace>
          <inkml:trace contextRef="#ctx0" brushRef="#br0" timeOffset="183809.8376">-946 7028 788 0,'11'-28'292'0,"-11"28"-228"0,23-3-16 0,-11-1 140 16,0 8-112-16,3-4-4 16,5 3-44-16,-1 1-300 15,4 6 144-15</inkml:trace>
          <inkml:trace contextRef="#ctx0" brushRef="#br0" timeOffset="184526.9091">-610 8067 520 0,'4'7'192'0,"-4"-7"-152"0,-11 3-8 0,7-3 104 15,8 0-80-15,-8-3 68 16,4 3-72-16,0-4 68 16,4 1-68-16,-4-7 28 15,4 3-48-15,-1-14 8 16,1 4-24-16,0-18 20 16,4 4-24-16,-4-24-20 15,7 7 0-15,-3-14 12 16,-4 11 0-16,4-4-12 15,7 13 4-15,-11-6-16 16,4 14 12-16,3-8-4 16,1 11 4-16,-4-13 16 15,3 16-4-15,1-6 96 16,4 6-56-16,-1-10 0 16,8 14-28-16,-7-3 40 15,7 10-28-15,0-1-4 16,4 12-16-16,-3 6 12 15,-1 10-12-15,-8 4 24 16,-3 3-20-16,-12 3 12 16,4 1-12-16,-24 0 20 0,5 3-20 15,-16-4-40-15,8-2 16 16,-8-5-184-16,7 1 108 0,1-7-48 16,4 0 80-16,7-4-12 15,12-3 40-15,8-3-28 16,4 3 32-16,15 0 0 15,-4 7 16-15,12 0 16 16,0 3-4-16,-8-3 8 16,-4 3-8-16,-11 1 52 15,-5-1-32-15,-18 0 68 16,-5 4-52-16,-15 0 0 16,0 0-24-16,-7-1 16 15,10 5-20-15,-10-12 4 16,18 1-8-16,1-7-40 15,4 0 16-15,11-7-276 16,4 4 160-16</inkml:trace>
          <inkml:trace contextRef="#ctx0" brushRef="#br0" timeOffset="184943.1922">126 7186 572 0,'27'-14'208'0,"-27"14"-160"0,12 0-12 0,-5 4 112 16,1 3-88-16,4 3 8 31,3 4-40-31,-7 3 36 0,4 4-36 16,-12-1 28-16,3 4-28 0,-14 0 16 15,3 0-24-15,-11 0 28 16,7-3-32-16,-15 0 12 16,15-4-16-16,-7 0 28 15,4-3-24-15,3-4-4 16,0 4-8-16,5-7 4 16,-1 3-4-16,8-3 8 15,11 0-8-15,-3-4 8 16,12 1-8-16,7-8 24 15,0 4-16-15,4-3-364 16,-4 3 188-16</inkml:trace>
          <inkml:trace contextRef="#ctx0" brushRef="#br0" timeOffset="185072.4389">83 7420 736 0,'-4'-14'272'0,"4"14"-208"0,8 4-20 16,0-8 204 0,4 4-144-16,15-3 28 15,8-1-80-15,3 1-4 0,1 6-32 0</inkml:trace>
        </inkml:traceGroup>
      </inkml:traceGroup>
    </inkml:traceGroup>
    <inkml:traceGroup>
      <inkml:annotationXML>
        <emma:emma xmlns:emma="http://www.w3.org/2003/04/emma" version="1.0">
          <emma:interpretation id="{DB1E3888-26A2-4072-861E-A46054982AEB}" emma:medium="tactile" emma:mode="ink">
            <msink:context xmlns:msink="http://schemas.microsoft.com/ink/2010/main" type="paragraph" rotatedBoundingBox="10752,9028 14133,8594 14264,9608 10882,10042" alignmentLevel="8"/>
          </emma:interpretation>
        </emma:emma>
      </inkml:annotationXML>
      <inkml:traceGroup>
        <inkml:annotationXML>
          <emma:emma xmlns:emma="http://www.w3.org/2003/04/emma" version="1.0">
            <emma:interpretation id="{282A73E9-37FD-44FF-98FB-1784A0353FB5}" emma:medium="tactile" emma:mode="ink">
              <msink:context xmlns:msink="http://schemas.microsoft.com/ink/2010/main" type="line" rotatedBoundingBox="10752,9028 14133,8594 14264,9608 10882,10042"/>
            </emma:interpretation>
          </emma:emma>
        </inkml:annotationXML>
        <inkml:traceGroup>
          <inkml:annotationXML>
            <emma:emma xmlns:emma="http://www.w3.org/2003/04/emma" version="1.0">
              <emma:interpretation id="{0DCBEFC4-7E42-4B63-A12C-83F929DB5B0A}" emma:medium="tactile" emma:mode="ink">
                <msink:context xmlns:msink="http://schemas.microsoft.com/ink/2010/main" type="inkWord" rotatedBoundingBox="10752,9028 12741,8773 12871,9787 10882,10042"/>
              </emma:interpretation>
            </emma:emma>
          </inkml:annotationXML>
          <inkml:trace contextRef="#ctx0" brushRef="#br0" timeOffset="186103.2274">726 8355 404 0,'-19'-10'148'0,"15"6"-112"0,-4-3-12 0,4 0 188 16,8 7-120-16,-4-7 132 15,8 4-132-15,7-7 60 16,8 3-88-16,20 0 44 16,7 7-64-16,16-7-4 15,-4 14-24-15,0-11-20 16,-4 11 0-16,-11 0 28 16,-5 4-12-16,-11-5-216 15,-4 1 112-15</inkml:trace>
          <inkml:trace contextRef="#ctx0" brushRef="#br0" timeOffset="186336.2963">997 8083 560 0,'-19'-4'208'0,"19"4"-164"0,-24 21-8 0,13 3 172 16,3-3-120-16,-7 27 52 15,3 4-80-15,-4 10 8 16,5-7-40-16,-1-4-8 16,8-2-12-16,0-11 4 15,4-1-8-15,4-12-72 16,4 2 36-16</inkml:trace>
          <inkml:trace contextRef="#ctx0" brushRef="#br0" timeOffset="187010.0849">2499 8634 956 0,'4'3'352'0,"-4"-3"-272"0,27-3-24 15,-8 0 112 1,4 3-104-16,1-7 44 16,11 7-64-16,-4-4 4 0,3 8-32 0,-7-4-184 15,1 0 92-15</inkml:trace>
          <inkml:trace contextRef="#ctx0" brushRef="#br0" timeOffset="208593.0304">1818 8941 364 0,'0'-14'132'0,"0"14"-100"0,-4-14-12 16,4 7 96 0,4 0-68-16,-4-10 52 15,7 7-60-15,1-7 40 16,-4 6-44-16,4-6 44 16,7 3-48-16,-7 0 28 0,7 4-32 0,1 7 0 15,3 3-16-15,-7 6 36 16,3 8-24-16,-3 4 32 15,0-1-32-15,-5-3 40 16,1 3-36-16,4-10 40 16,3-4-40-16,5-10 4 15,-1 0-20-15,8-10 0 16,0 3-4-16,4-10-60 16,-4 0 28-16</inkml:trace>
          <inkml:trace contextRef="#ctx0" brushRef="#br0" timeOffset="186754.2139">2007 7903 436 0,'0'-17'160'0,"0"17"-124"16,12 14-8-16,-12 0 160 15,8 6-108-15,-1 11 100 16,1 4-104-16,-4 20-16 16,4 4-36-16,3 10 56 15,5-1-48-15,-5 1 112 16,9-10-84-16,-5-11 36 0,5-10-56 0,-1-10 28 16,0-4-36-16,8-17 44 15,-7-4-44-15,11-24 4 16,-8-3-24-1,16-34 28-15,-12 3-24 0,12-18 4 16,-12 8-12-16,-4-4-16 16,4 17 4-16,-8-3 4 15,1 10 0-15,-5 4 16 16,5 13-8-16,-13 4-40 16,5 14 20-16,-1 3-340 15,-3 7 192-15,8 10-516 16,-5 4 380-16</inkml:trace>
        </inkml:traceGroup>
        <inkml:traceGroup>
          <inkml:annotationXML>
            <emma:emma xmlns:emma="http://www.w3.org/2003/04/emma" version="1.0">
              <emma:interpretation id="{78EF9A01-DCE2-413A-9ADA-634F0AD3B96A}" emma:medium="tactile" emma:mode="ink">
                <msink:context xmlns:msink="http://schemas.microsoft.com/ink/2010/main" type="inkWord" rotatedBoundingBox="13532,8842 14155,8762 14241,9434 13618,9514"/>
              </emma:interpretation>
            </emma:emma>
          </inkml:annotationXML>
          <inkml:trace contextRef="#ctx0" brushRef="#br0" timeOffset="188620.5869">3455 7983 748 0,'-4'7'276'0,"4"-7"-216"0,4 17-16 0,4-10 84 16,11 0-80-16,4 3 16 16,8 0-40-16,16-3-4 15,-1 0-12-15,20-7 4 16,0 0-8-16,4-3 16 16,-5 3-12-16,-7-7 24 15,-11 7-20-15,-8-11 24 16,-16 5-24-16,-4-8 12 15,-15 0-12-15,-8-10 12 16,-11 7-16-16,-12-11-4 16,3 4 0-16,-22-7 4 15,15 10-4-15,-23 4-28 16,11 7 12-16,-7 10-4 16,7 7 8-16,-7 6 0 15,11 8 0-15,-7 7 52 16,7 3-24-16,-3 6 68 15,18 5-48-15,13 16 80 16,7 1-68-16,15 13 16 0,13-3-36 16,14-7-12-16,9-10-12 15,19-14 4-15,3-11-8 0,9-6 24 16,-5-7-16 0,-7-11-312-16,-12-3 164 0,-7-13-276 15,-5 6 236-15</inkml:trace>
        </inkml:traceGroup>
      </inkml:traceGroup>
    </inkml:traceGroup>
    <inkml:traceGroup>
      <inkml:annotationXML>
        <emma:emma xmlns:emma="http://www.w3.org/2003/04/emma" version="1.0">
          <emma:interpretation id="{FE2361B7-236D-46EE-AD51-200456A05316}" emma:medium="tactile" emma:mode="ink">
            <msink:context xmlns:msink="http://schemas.microsoft.com/ink/2010/main" type="paragraph" rotatedBoundingBox="2258,9945 18970,9607 19013,11740 2302,120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8EAD6B-6628-4AE2-BD9B-FF7DDB6FD132}" emma:medium="tactile" emma:mode="ink">
              <msink:context xmlns:msink="http://schemas.microsoft.com/ink/2010/main" type="line" rotatedBoundingBox="2258,9945 18970,9607 19013,11740 2302,12078"/>
            </emma:interpretation>
          </emma:emma>
        </inkml:annotationXML>
        <inkml:traceGroup>
          <inkml:annotationXML>
            <emma:emma xmlns:emma="http://www.w3.org/2003/04/emma" version="1.0">
              <emma:interpretation id="{2B0B8722-4DD4-4A89-AC2C-15ECD3342AEB}" emma:medium="tactile" emma:mode="ink">
                <msink:context xmlns:msink="http://schemas.microsoft.com/ink/2010/main" type="inkWord" rotatedBoundingBox="2270,10527 4232,10487 4248,11296 2287,11336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6579.6659">-7821 9774 416 0,'3'-18'152'0,"-3"18"-116"0,-3-13-12 0,3 6 164 16,7 7-108-16,-7-7 20 16,0 3-60-16,0 1 44 15,12 6-48-15,-4 1 56 16,-1 3-56-16,1 7 44 16,4 6-44-16,-1 15 52 15,5 6-52-15,-5 14 28 16,5 3-36-16,-4 8 16 15,3-8-24-15,-3-6 44 16,-1-7-36-16,1-11 12 16,-1-3-24-16,9-17 44 15,-5-7-32-15,5-18 12 16,-1-2-24-16,8-29 0 16,0 4-8-16,12-23 4 15,0 5-8-15,11-9-4 16,-4 13 4-16,1-6-16 15,-5 10 8-15,-7 0 4 0,-8 10 0 16,-7 0 0-16,-5 10 0 16,-7 8 8-16,0 6-4 0,-4 0-36 15,3 7 16-15,-7 7-92 16,4 7 60-16</inkml:trace>
          <inkml:trace contextRef="#ctx0" brushRef="#br0" timeOffset="217000.1989">-6645 9595 496 0,'-11'-11'184'0,"11"11"-140"0,-4-17-16 15,0 7 216 1,4 6-140-16,-8-6 36 16,1 7-84-16,-9 3-16 15,4-4-24-15,-11 15-4 16,4 6-4-16,-16 14 56 15,0 7-36-15,-7 10 40 0,11 3-36 0,-4 22 68 32,8-5-52-32,3 15 8 0,9 0-32 15,3-8 4-15,12-9-16 0,8-11 20 16,4-14-20-16,11-10 12 16,0-7-12-16,12-14-308 15,0-3 164-15,4-10-524 16,-1-4 372-16</inkml:trace>
          <inkml:trace contextRef="#ctx0" brushRef="#br0" timeOffset="217345.2678">-6722 9829 548 0,'-16'-11'204'0,"16"11"-156"0,8-7-16 0,0 4 148 16,4 3-104-16,7-3 16 15,8 3-56-15,4 0-24 16,0 6-8-16,0 1 20 16,-4 4-12-16,-4-1 48 15,0 4-32-15,-11 3 28 16,0 0-28-16,-12 7 0 16,-4 4-16-16,-16 3 12 15,1 0-16-15,-12 3 16 16,4-3-16-16,-8-3-12 15,12-4 0-15,-4-4-16 16,8-2 12-16,7-12 32 16,12-2-16-16,12-4 28 0,7 0-24 15,0-7-4-15,8 4-4 0,0-11-268 16,1 3 144-16,-1-2-472 16,-8 6 332-16</inkml:trace>
          <inkml:trace contextRef="#ctx0" brushRef="#br0" timeOffset="217468.4029">-6672 9939 736 0,'-19'-7'272'0,"19"7"-208"0,8-4-20 0,-4 1 108 16,7 6-92-16,8-3-24 16,9 0-24-16</inkml:trace>
          <inkml:trace contextRef="#ctx0" brushRef="#br0" timeOffset="217634.1816">-6285 9994 612 0,'-23'10'228'0,"23"-10"-180"0,-19 38-12 16,7-14 116 0,8 0-92-16,-7 7 0 15,-1 4-36-15,8-1-192 31,-4-3 92-31,1-7-440 0,7 0 288 0</inkml:trace>
          <inkml:trace contextRef="#ctx0" brushRef="#br0" timeOffset="217827.0323">-6002 9815 644 0,'0'0'236'0,"0"0"-180"0,12 7-20 0,-5-7 104 16,1 3-84-16,11-3-12 15,9 0-28-15,-1 0-60 16,4 0 28-16</inkml:trace>
          <inkml:trace contextRef="#ctx0" brushRef="#br0" timeOffset="218110.7539">-5882 9791 540 0,'-8'3'200'0,"8"-3"-156"0,-4 7-12 15,0 0 132 1,1 0-96-16,-5 3 60 15,0 11-72-15,-7-4 64 16,7 11-68-16,-11-4 72 16,11 0-72-16,-8 7 16 0,9 0-36 0,-1 0 4 15,8-4-20-15,8 1-8 16,3-4-4-16,9-7 4 16,11-7-4-16,7-3-380 15,1-7 204-15</inkml:trace>
        </inkml:traceGroup>
        <inkml:traceGroup>
          <inkml:annotationXML>
            <emma:emma xmlns:emma="http://www.w3.org/2003/04/emma" version="1.0">
              <emma:interpretation id="{2B8E6954-6E44-4624-9B9D-0454EE6E1FAF}" emma:medium="tactile" emma:mode="ink">
                <msink:context xmlns:msink="http://schemas.microsoft.com/ink/2010/main" type="inkWord" rotatedBoundingBox="4786,10420 9191,10330 9223,11938 4819,12027"/>
              </emma:interpretation>
              <emma:one-of disjunction-type="recognition" id="oneOf30">
                <emma:interpretation id="interp46" emma:lang="" emma:confidence="1">
                  <emma:literal>{V</emma:literal>
                </emma:interpretation>
                <emma:interpretation id="interp47" emma:lang="" emma:confidence="1">
                  <emma:literal>{ V</emma:literal>
                </emma:interpretation>
                <emma:interpretation id="interp48" emma:lang="" emma:confidence="0">
                  <emma:literal>q V</emma:literal>
                </emma:interpretation>
                <emma:interpretation id="interp49" emma:lang="" emma:confidence="0">
                  <emma:literal>g V</emma:literal>
                </emma:interpretation>
                <emma:interpretation id="interp50" emma:lang="" emma:confidence="0">
                  <emma:literal>[ V</emma:literal>
                </emma:interpretation>
              </emma:one-of>
            </emma:emma>
          </inkml:annotationXML>
          <inkml:trace contextRef="#ctx0" brushRef="#br0" timeOffset="219667.9346">-3722 9629 352 0,'-12'-17'132'0,"12"17"-104"0,-7 0-8 0,3 7 96 16,4 3-68-16,-8 14 104 15,4 7-88-15,-7 10 52 16,3 1-72-16,-8 13 4 16,16 3-28-16,-11-3 68 15,7 0-52-15,-12-10 56 16,13-7-52-16,-9-14 76 16,4-10-64-16,-3-28 8 15,11 4-36-15,-16-32-32 16,20 1 4-16,0-10-72 15,7 2 44-15,5-19-208 16,11 6 136-16,8-11 0 16,0 15 64-16,11 6 80 15,-3 18-20-15,-1 20 56 16,-3 14-44-16,-4 17 4 16,-4 11-24-16,-12 10 20 15,1-4-20-15,-9 0-12 16,-7-3-4-16,-12-6 28 15,4-1-12-15,-19-7-20 16,-4 0 0-16,-15-7-4 16,3 1 4-16,-4-4 8 15,1-1 0-15,7 5 96 16,12-1-52-16,7 11 132 0,12-1-100 16,16 11 72-16,7 0-88 15,8 7 20-15,0 0-44 0,12-4 12 16,-8-3-28-16,0-7-8 15,-4 1-8-15</inkml:trace>
          <inkml:trace contextRef="#ctx0" brushRef="#br0" timeOffset="219958.1657">-3153 9973 788 0,'8'-10'292'0,"-8"10"-228"0,27 0-16 0,-12 0 140 15,9 0-112-15,-5-4 16 16,8 4-56-16,-8-6 8 16,5-1-24-16,-5-4 8 15,0 4-16-15,-11-6-16 16,-4 6 0-16,-16-3 4 16,1 3 0-16,-28 0 0 15,8 3 0-15,-31 8-20 16,12 3 12-16,-8 13 128 15,15 4-68-15,16 18 52 16,12 2-60-16,30 8 4 16,12-4-32-16,27-7 20 15,4-6-24-15,20-11-384 16,-5-7 204-16,20-17-596 16,-4-3 432-16</inkml:trace>
          <inkml:trace contextRef="#ctx0" brushRef="#br0" timeOffset="221263.7318">-1752 9491 300 0,'16'-13'112'0,"-16"13"-88"0,12-7-8 16,-9 3 116-1,1 4-76-15,4-3 92 16,-4 0-84-16,-4-4 56 16,4 7-68-16,-4-4 60 15,4 4-64-15,-8-7-16 16,0 4-20-16,-8-4-12 15,5 4 4-15,-13-8-4 0,1 8 0 16,-16-8 24-16,4 8-12 0,-12-7-4 31,5 10-4-31,-13-7 12 0,13 7-8 0,-9 0-20 16,12 10 4-16,-7-3 20 16,11 7-4-16,0 3-20 15,8 4 4-15,-1 6 12 16,9 4 0-16,-1 7 8 15,9-4-8-15,3 11 52 16,8-7-32-16,3 0 0 16,9-4-16-16,-1 1 4 15,1-4-8-15,-4 3-4 16,3-3 4-16,-11 0 40 16,4 0-24-16,-16 0 8 15,0-4-16-15,-11-6 0 16,-1 0-4-16,-11-14-16 15,8-1 4-15,-12-12 12 16,4 2-4-16,0-6-12 16,12 0 4-16,0-4-4 15,7 3 0-15,4-2 8 16,12 6 0-16,4 0-28 16,7 7 16-16,-3 10-12 15,4 4 12-15,-5 20 24 0,5 8-4 0,-5 13 4 16,1 3-4-1,-12 4 4-15,4-3-8 0,-12 6 16 16,4-6-12-16,-7 13 48 16,7-7-28-16,-12 4 12 15,8-11-24-15,-7-2 52 16,7-5-36-16,16-6 28 16,4-7-32-16,7-7 52 15,4 0-44-15,16-11 20 16,3-2-36-16,20-8-492 15,0 0 256-15</inkml:trace>
          <inkml:trace contextRef="#ctx0" brushRef="#br0" timeOffset="222150.4491">-1337 9770 352 0,'-8'-14'132'0,"8"14"-104"0,0 0-8 16,0 0 104-1,0 0-72-15,0 7 84 0,4 4-76 0,0 9 120 32,7 8-104-32,-3 30 88 0,4 4-96 0,3 21-16 15,1-4-32-15,3-7 20 16,4-10-24-16,-3-10 84 16,-1-7-56-16,-4-18 48 15,5-3-52-15,-5-14 40 16,1-3-44-16,-1-17-12 15,1-4-12-15,-1-27 16 16,1-4-16-16,3-30 4 16,0 2-8-16,1-6-8 15,3 14 4-15,-8 6 28 16,1 15-16-16,-4-1 20 16,-1 14-20-16,-3 0-36 15,0 14 12-15,-5 3-24 16,1 7 16-16,0 10-292 15,0 4 172-15,-4 4-528 16,4 6 372-16</inkml:trace>
          <inkml:trace contextRef="#ctx0" brushRef="#br0" timeOffset="222682.9223">-1488 10916 624 0,'-8'-7'228'0,"8"7"-176"0,8-3-16 0,-8-4 104 16,7 3-84-16,5-6 40 15,0 0-56-15,15-7-4 16,-8-1-24-16,16 1-16 15,-4 3 0-15,4 1 40 16,-4 6-24-16,4 3 0 16,-8 4-8-16,-8 11 20 15,0 6-12-15,-7 0 24 16,-4 4-24-16,-1-4 120 16,-3 4-76-16,4-4 40 15,-8-4-56-15,8-6 12 16,-4 4-32-16,3-18 16 15,5 7-20-15,11-11 8 16,4 1-12-16,4-14-52 16,4 3 24-16,4-13-624 15,-8 10 352-15</inkml:trace>
          <inkml:trace contextRef="#ctx0" brushRef="#br0" timeOffset="218355.5787">-5305 9657 768 0,'31'-11'284'15,"-31"11"-220"-15,31 38-20 0,-20-14 68 16,5 0-72-16,-1 21 96 16,1 0-76-16,-8 20 44 15,-1 4-64-15,-14 7 84 16,3-7-68-16,-12-8-28 16,8-9-16-16,-15-7 4 15,4-14-8-15</inkml:trace>
          <inkml:trace contextRef="#ctx0" brushRef="#br0" timeOffset="218700.1179">-4647 10118 976 0,'0'7'360'16,"0"-7"-280"-16,42-11-20 0,-7 8 64 15,0-1-80-15,19-2 0 16,4 2-28-16</inkml:trace>
          <inkml:trace contextRef="#ctx0" brushRef="#br0" timeOffset="218564.8446">-4632 9911 540 0,'16'-7'200'0,"-16"7"-156"0,46-10-12 0,-19 7 88 16,4 3-72-16,12-7 24 16,0 14-40-16,-5-7-188 15,5 7 84-15</inkml:trace>
        </inkml:traceGroup>
        <inkml:traceGroup>
          <inkml:annotationXML>
            <emma:emma xmlns:emma="http://www.w3.org/2003/04/emma" version="1.0">
              <emma:interpretation id="{58BD01AE-9951-4280-95EB-352DAFE5F83F}" emma:medium="tactile" emma:mode="ink">
                <msink:context xmlns:msink="http://schemas.microsoft.com/ink/2010/main" type="inkWord" rotatedBoundingBox="9576,10220 13614,10138 13642,11557 9604,11639"/>
              </emma:interpretation>
            </emma:emma>
          </inkml:annotationXML>
          <inkml:trace contextRef="#ctx0" brushRef="#br0" timeOffset="222993.2041">-153 9722 520 0,'-8'-21'192'0,"8"21"-152"0,0-10-8 0,-3 3 212 16,3 7-140-16,-12-7 56 16,4 7-96-16,-11-3-12 15,0 6-32-15,-16 8 24 16,8 6-28-16,-12 10 64 15,4 1-44-15,-8 23 44 16,13 5-44-16,-1 26 60 16,7 4-56-16,13-3 0 15,7-14-24-15,12-1 8 16,3-19-16-16,12-5 32 16,1-9-24-16,10-15-376 15,5-2 196-15,0-12-560 16,3 1 404-16</inkml:trace>
          <inkml:trace contextRef="#ctx0" brushRef="#br0" timeOffset="223322.0383">-211 9939 768 0,'16'-14'284'0,"-16"14"-220"0,19-10-20 0,-7 10 112 15,-1 7-96-15,5 3 8 16,-1 4-40-16,-3 10 8 15,3 3-20-15,-7 4 20 16,0 4-24-16,-16-1 32 16,0-3-28-16,-19 3 20 15,4-3-20-15,-16-3 8 16,4-4-12-16,-7 0-24 16,11-3 4-16,4-7-4 15,11-1 4-15,12-6 0 16,8 4 0-16,23-8 8 15,4 4 0-15,16-7 16 16,-1 0-8-16,1-4-144 16,-1 1 72-16,-15-4-308 15,-4 7 208-15,0-7-304 16,-7 4 264-16</inkml:trace>
          <inkml:trace contextRef="#ctx0" brushRef="#br0" timeOffset="223472.919">-339 10090 872 0,'-3'-7'324'0,"3"7"-252"0,27-7-20 0,-4 4 68 15,0 6-76-15,16-3 0 16,3 4-28-16,9-1-180 16,-5 4 92-16</inkml:trace>
          <inkml:trace contextRef="#ctx0" brushRef="#br0" timeOffset="223730.7153">196 9760 780 0,'15'-10'288'0,"-15"10"-224"0,58 0-20 0,-27 6 276 15,4 12-184-15,4 13 88 16,-1 0-132-16,-7 34 0 16,-4 11-56-16,-15 3 4 15,-4-4-24-15,-16-6 28 16,-4-10-28-16,-22-11-144 16,3-7 64-16,-16-3-720 15,9-3 432-15</inkml:trace>
          <inkml:trace contextRef="#ctx0" brushRef="#br0" timeOffset="224402.5838">827 10039 592 0,'0'0'220'0,"0"0"-172"0,19 6-12 15,-4-2 68 1,1 6-64-16,15 1 16 15,4-1-32-15,11-7-4 16,1 4-12-16,-1-10 20 16,-3 3-16-16,-5-7-4 15,-3 0-4-15,-8-7 12 0,-7 7-8 0,-5-10 16 16,-11 7-16-16,-8-11-4 16,4 7 0-16,-23-6-16 15,4 6 8-15,-20-7 4 16,12 8 0-16,-20-1-20 15,1 7 12-15,-4 4 32 16,-1 6-16-16,1 14 36 16,7 4-28-16,-7 20 76 15,19 7-56-15,4 11 92 16,15-4-72-16,12-4 44 16,8-6-60-16,27-7 16 15,15-7-36-15,16-7 0 16,0-7-12-16,0-3-348 15,-1-4 184-15,-10-6-424 16,-17-1 332-16</inkml:trace>
          <inkml:trace contextRef="#ctx0" brushRef="#br0" timeOffset="224988.3725">1686 9502 228 0,'8'-17'84'0,"-8"17"-64"0,0-18-8 16,7 12 180-1,-3 2-108-15,-4 1 64 16,8 3-88-16,-8 10 80 15,0 7-80-15,0 14 68 16,0 7-72-16,-8 10-4 16,8-7-32-16,-11-3 68 15,11-3-52-15,-20-8 12 16,1-3-28-16,-16-6 24 0,0-5-28 16,-11-6 20-16,7-3-20 0,-7-11-80 15,11 3 36-15</inkml:trace>
          <inkml:trace contextRef="#ctx0" brushRef="#br0" timeOffset="225145.5855">1682 9257 808 0,'12'-3'300'0,"-12"3"-232"0,4 0-20 0,-1 0-36 15,5 3-16-15</inkml:trace>
          <inkml:trace contextRef="#ctx0" brushRef="#br0" timeOffset="225995.1487">1942 9409 300 0,'0'-17'112'0,"0"17"-88"0,3-21-8 0,-3 11 152 16,0 6-96-16,4-6 68 15,-4 3-80-15,0-3 52 16,0 6-60-16,-4 1 24 16,-3 6-44-16,-1 8 60 15,-4 2-52-15,-3 15 64 16,7 3-64-16,4 7 8 16,-4 3-28-16,8-3-12 15,8-7-4-15,0-7 20 16,4 0-12-16,7-14 40 15,0 1-28-15,8-15-40 16,0-3 8-16,1-10-184 16,-1-4 104-16,-8-6-48 15,-7 3 80-15,-5-4 12 16,1 11 28-16,-16 3 28 0,8 11-4 16,0 10 84-16,0 7-48 0,12 6 84 15,7 1-72-15,16 0 8 16,-4-1-40-16,4-10 4 15,4 1-16-15,-1-11 12 32,-11 0-16-32,1-14-20 0,-9 0 4 0,-11-13-24 15,3 6 20-15,-22-10-84 16,11 7 56-16,-16-10-136 16,5 6 100-16,-9 1-68 15,12 6 80-15,8 4 36 16,0 6 20-16,16 1 40 15,-4 7-16-15,15-1 108 16,0 4-68-16,4-3 64 16,4 3-68-16,11-4 24 15,-7 4-44-15,3-3 8 16,-3 6-24-16,-4-3-16 16,0 0-4-16,-8 0-172 31,-4 0 96-31,-7 0-332 0,-5 0 232 0</inkml:trace>
          <inkml:trace contextRef="#ctx0" brushRef="#br0" timeOffset="226266.7082">2603 9196 464 0,'-19'-4'176'0,"19"4"-140"0,-8-3-8 0,4 3 152 15,8 7-104-15,-4-4 96 16,0 4-104-16,0 3 28 16,0 4-56-16,0 7 72 15,-4-1-60-15,-7 15 52 16,3-1-60-16,-7 11 84 16,3 0-72-16,-11 3 24 15,11-7-44-15,4-3-12 16,5 0-16-16,6-11-16 15,5-6 4-15</inkml:trace>
          <inkml:trace contextRef="#ctx0" brushRef="#br0" timeOffset="227155.6078">3211 9378 768 0,'-15'-28'284'0,"15"28"-220"0,4-6-20 0,-1-5 188 16,9 11-136-16,11-7 24 16,8 7-72-16,12 0 76 15,-1 7-72-15,5 7-16 16,-8 7-20-16,-8 10-24 15,-4 3 4-15,-12 4 20 16,-3 0-8-16,-12-4 16 16,-8 0-16-16,0 1 24 15,-3-8-20-15,-9-2-4 16,5-1-4-16,-5-11 4 16,13 5-4-16,3-5-20 15,4 1 8-15,4-4-4 16,11 4 4-16,-11-7-36 15,12 3 24-15,-9-6-56 16,-3-1 44-16,4-3 16 16,-8 0 12-16,0-3 12 15,8 3-4-15,-16-4-4 16,8 1 4-16,-8-4-4 16,8 7 0-16,-11 0 0 15,-5 0 0-15,-3-7-20 0,7 14 12 16,-7-7-4-16,3 10 4 0,5-3 0 15,3 7 0 1,-4 10-20-16,12 7 16 0,-7 21 24 16,7 3-8-16,0 17-8 15,-4-7 0-15,-8 1 4 16,0-11 0-16,1 0 16 16,-1-7-8-16,-7 0-4 15,7-3 0-15,-3 0-24 16,-1-7 12-16,5-7 40 15,3-4-20-15,-4-10 112 16,5-3-68-16,-1-14 4 16,-4 0-40-16,5-17-12 15,-5 7-4-15,-4-11-348 16,5 7 188-16</inkml:trace>
        </inkml:traceGroup>
        <inkml:traceGroup>
          <inkml:annotationXML>
            <emma:emma xmlns:emma="http://www.w3.org/2003/04/emma" version="1.0">
              <emma:interpretation id="{AD1782B0-0787-4764-94D0-D6EF4E03BA0C}" emma:medium="tactile" emma:mode="ink">
                <msink:context xmlns:msink="http://schemas.microsoft.com/ink/2010/main" type="inkWord" rotatedBoundingBox="18627,10625 18808,10622 18817,11113 18637,11116"/>
              </emma:interpretation>
            </emma:emma>
          </inkml:annotationXML>
          <inkml:trace contextRef="#ctx0" brushRef="#br0" timeOffset="237477.0428">8712 9653 652 0,'-12'7'244'0,"12"-7"-192"0,-23 14-12 0,12 0 144 16,3-4-108-16,-11 11 32 15,7 3-64-15,-11 7 44 16,7-4-52-16,-7 18 12 16,15 0-32-16,-3 3 8 15,3 0-12-15,12-7 20 16,7-3-20-16,5-10 56 16,19-4-36-16,7-11-296 15,1 1 140-15</inkml:trace>
        </inkml:traceGroup>
        <inkml:traceGroup>
          <inkml:annotationXML>
            <emma:emma xmlns:emma="http://www.w3.org/2003/04/emma" version="1.0">
              <emma:interpretation id="{047462DF-CBA0-4AC0-BF27-5A2EEEE6FACD}" emma:medium="tactile" emma:mode="ink">
                <msink:context xmlns:msink="http://schemas.microsoft.com/ink/2010/main" type="inkWord" rotatedBoundingBox="15660,9674 18970,9607 19005,11343 15695,11410"/>
              </emma:interpretation>
            </emma:emma>
          </inkml:annotationXML>
          <inkml:trace contextRef="#ctx0" brushRef="#br0" timeOffset="237236.8683">7504 10015 800 0,'-11'-18'296'0,"11"18"-232"0,11 18-16 0,-3-18 28 16,0 0-52-16,11-11-12 15,4 11-4-15,12-14 8 16,4 1-8-16,-12-8-12 16,0 4 0-16,-8-4 28 15,1 4-12-15,-16-4 4 16,0 4-8-16,-20 0-24 16,-3 10 8-16,-20 0 32 15,-4 11-16-15,-18 6 72 16,10 4-48-16,1 13 60 15,15 4-56-15,20 7-44 16,11 0 4-16,27-4 60 16,16 4-32-16,11-14 0 15,4-10-12-15,12-11 16 16,-16-3-16-16,12-17-84 16,4 0 40 15,0-17-24-31,0 3 32 0,7-14 32 15,-15 10-4-15,-4-13 20 0,-15 10-16 0,-12-6 4 0,0 13-4 16,-11 7 4 0,-5 13-8-16,-14 15 32 0,-1 6-20 0,-23 31 40 15,7 8-32-15,-7 30-32 16,0 3 4-16,4 1 16 16,3-7-4-16,9-14-4 15,7-11 0-15,0-10 20 16,8-6-12-16,-4-11 56 15,8-7-36-15,-1-13-16 16,17-4-8-16,-5-21-108 16,0 0 56-16,-3-30-76 15,3 2 64-15,-7-19 4 16,-1 9 32-16,-11-3 20 16,4 18 4-16,-4 2-4 15,0 11 4-15,-7 4 72 16,3 6-40-16,4 0 24 15,7 11-40-15,17-4-16 16,-1 7-8-16,27-3 20 16,8 3-8-16,27 0 16 15,-7 4-16-15,11-1-4 16,-16 4 0-16,-11-6-16 16,-7 12 8-16,-21-12-164 0,-6 6 92 15,-17-4-244-15,-3 4 180 0</inkml:trace>
          <inkml:trace contextRef="#ctx0" brushRef="#br0" timeOffset="236082.5779">6269 10209 528 0,'0'-24'196'0,"0"24"-152"0,8-7-12 0,-4 0-8 15,8 0-20-15,-1-10 32 16,1 3-20-16,-1-17 40 16,1 7-32-16,-4-18 40 15,0 5-36-15,-12-15 12 0,4 11-24 16,-16-28 8 0,5 7-12-16,-28-35-16 15,12 11 0-15,-24-17 12 16,9 20-4-16,-8-10-20 0,15 20 8 0,-8-16 4 15,8 17 4-15,4-4-12 16,8 14 8-16,0 3 48 16,0 18-24-16,-1 3 8 15,9 10-16-15,3 11-68 16,-3 10 28-16,-1 17 12 16,5 11 12-16,-12 24 4 15,3 3 0-15,-11 11 0 16,8-4 0-16,-16-10 24 15,12-7-12-15,0-11 24 16,8-6-24-16,-1-14 12 16,13-4-12-16,22-20 0 15,4 0-4-15,32-25-16 16,-5 4 4-16,16-10-24 16,-4 7 16-16,-4 3 12 15,-3 10 4-15,-5 1-4 16,-11 6 4-16,-16 0 40 15,-7 8-24-15,-12-5 44 16,-4 8-36-16,-19-4 56 16,0 4-48-16,-12-4-16 15,4 7-12-15,-4 0-28 16,8 7 12-16,8 4-216 0,15 3 124 16</inkml:trace>
          <inkml:trace contextRef="#ctx0" brushRef="#br0" timeOffset="236516.9185">7280 9475 476 0,'-27'-4'176'0,"27"4"-136"0,-20 80-12 16,9-32 84-1,3-3-68-15,-8 17 68 16,13 3-60-16,-17 11 32 16,13-7-48-16,-1 3 32 0,8-10-36 0,-4-10 8 31,8-7-24-31,0-14-8 0,7-11-4 15,-3-20-648-15,7-3 352 0</inkml:trace>
        </inkml:traceGroup>
      </inkml:traceGroup>
    </inkml:traceGroup>
    <inkml:traceGroup>
      <inkml:annotationXML>
        <emma:emma xmlns:emma="http://www.w3.org/2003/04/emma" version="1.0">
          <emma:interpretation id="{8F5D4B2E-E8CC-427F-BBA7-E0FD8C91759D}" emma:medium="tactile" emma:mode="ink">
            <msink:context xmlns:msink="http://schemas.microsoft.com/ink/2010/main" type="paragraph" rotatedBoundingBox="1350,12472 3527,11889 3762,12768 1585,13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37EA5A-772B-45A5-9F91-EF06A54F916F}" emma:medium="tactile" emma:mode="ink">
              <msink:context xmlns:msink="http://schemas.microsoft.com/ink/2010/main" type="line" rotatedBoundingBox="1350,12472 3527,11889 3762,12768 1585,13350"/>
            </emma:interpretation>
          </emma:emma>
        </inkml:annotationXML>
        <inkml:traceGroup>
          <inkml:annotationXML>
            <emma:emma xmlns:emma="http://www.w3.org/2003/04/emma" version="1.0">
              <emma:interpretation id="{B28B8867-E206-4487-A4BC-92F638F579BC}" emma:medium="tactile" emma:mode="ink">
                <msink:context xmlns:msink="http://schemas.microsoft.com/ink/2010/main" type="inkWord" rotatedBoundingBox="1350,12472 3527,11889 3762,12768 1585,13350">
                  <msink:destinationLink direction="with" ref="{8D63D5C6-9AC1-47D7-937D-6912197DD41C}"/>
                </msink:context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39505.0326">-8565 11477 580 0,'-19'7'216'0,"19"-7"-168"0,-19 45-12 0,7-25 12 16,8 4-32-16,-8 7 56 15,5 0-40-15,-5 0 100 16,4 0-76-16,1-17 100 15,-5 3-92-15,4-17 60 16,8 0-72-16,-4-24-12 16,4 7-24-16,0-18-12 15,4 15 0-15,12-15-16 16,-5 8 8-16,13-1-40 16,-1 8 24-16,12 6-36 15,-4 4 32-15,7 6 36 16,5 4-4-16,-4 0-360 15,7 4 188-15</inkml:trace>
          <inkml:trace contextRef="#ctx0" brushRef="#br0" timeOffset="240678.0334">-8112 11542 832 0,'-27'4'308'0,"27"-4"-240"0,-12 3-20 0,1 1 80 16,7 3-80-16,-4-1 76 15,4 1-68-15,4-3-40 16,8 3-12-16,15-7 4 15,8 0-4-15,24-7 32 16,3 3-20-16,11-6-48 16,-7 3 16-16,-8-7-40 15,-11 7 32-15,-12-6 36 16,0 2-4-16,-27-2-8 16,4 2-4-16,-16-3 4 15,4 8 0-15,-23 2 0 16,7 4 0-16,-7 4-20 15,0 2 12-15,0 5-12 16,16 3 8-16,-1-1 0 0,4 5 4 16,12-5 0-1,4 1 0-15,3 0 32 0,1 3-12 0,4 0-12 16,-1 0-4-16,-3 14 28 16,7 0-12-16,-19 21-40 15,8 3 16-15,-8 10 0 16,4-3 12-16,-12-3-20 15,4-8 12-15,-8-2 40 16,1-8-20-16,-9-7 16 16,9-10-16-16,-12-6 56 15,7-1-40-15,-11-17-4 16,8-7-12-16,-5-7-12 16,5 4 4-16,0-28 4 15,11 4-4-15,8-39-152 16,8-6 80-16,15-17-340 15,4 6 224-15,27-16-128 16,-3 16 184-16,10-10 352 16,-10 21-116-16,11 4 108 15,-12 20-124-15,-3 13 32 16,-13 15-68-16,-3 16 64 16,-11 11-68-16,-13 25 60 15,1 6-60-15,-8 13-4 16,0 4-28-16,-8 1 24 15,8-5-28-15,-7-6 12 16,7-7-16-16,-4 0 28 16,4-10-24-16,-4-11 64 0,4 4-44 0,-4-14-8 15,0 7-16-15,-4-14-12 16,5 0 4-16,3-10-92 16,3 3 48-16,9 0-12 15,7 4 32-15,1 0-40 16,-1 6 32-16,8 4-12 15,0 7 24-15,0 7-16 16,1 3 16-16,-1-3 52 16,-4 3-16-16,4-3-8 15,0 3-8-15,4-7 4 16,-4 4-4-16,0-14 24 16,8 3-16-16,-4-13-64 15,4 3 24-15,-4-13-76 16,4-1 60-16,3-27-36 15,-11 0 48-15,-3-28 12 16,3 11 8-16,-12-4 28 16,5 14-8-16,-1 6 68 15,-11 15-44-15,-4 7 32 16,-1 13-36-16,-10 7-44 16,-1 10 8-16,-15 11 28 15,7 3-12-15,-11 14 8 16,12 4-8-16,3 6 4 15,0 0-8-15,12 1 32 16,0-8-20-16,4-7-100 16,12-2 40-16,-5-8-280 15,9 0 180-15</inkml:trace>
          <inkml:trace contextRef="#ctx0" brushRef="#br0" timeOffset="239616.7597">-7992 11308 748 0,'-39'4'276'0,"39"-4"-216"0,-46 17-16 0,34-3-32 15,-3-1-16-15</inkml:trace>
          <inkml:trace contextRef="#ctx0" brushRef="#br0" timeOffset="240844.188">-6943 11246 852 0,'-27'-31'316'0,"27"31"-248"0,0-20-16 0,8 9 92 16,4 5-88-16,22-12 4 16,5 8-36-16,15 0-8 31,12 3-8-31,0 0 28 0,0 4-20 0,-8 3-620 16,-4 6 328-16</inkml:trace>
        </inkml:traceGroup>
      </inkml:traceGroup>
    </inkml:traceGroup>
    <inkml:traceGroup>
      <inkml:annotationXML>
        <emma:emma xmlns:emma="http://www.w3.org/2003/04/emma" version="1.0">
          <emma:interpretation id="{54B508FB-190C-4156-92F3-46D12D577719}" emma:medium="tactile" emma:mode="ink">
            <msink:context xmlns:msink="http://schemas.microsoft.com/ink/2010/main" type="paragraph" rotatedBoundingBox="7186,13023 18864,12283 18938,13459 7260,1419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0532A2C-57E3-4D57-8948-6D69F67C3ADE}" emma:medium="tactile" emma:mode="ink">
              <msink:context xmlns:msink="http://schemas.microsoft.com/ink/2010/main" type="line" rotatedBoundingBox="7186,13023 18864,12283 18938,13459 7260,14198"/>
            </emma:interpretation>
          </emma:emma>
        </inkml:annotationXML>
        <inkml:traceGroup>
          <inkml:annotationXML>
            <emma:emma xmlns:emma="http://www.w3.org/2003/04/emma" version="1.0">
              <emma:interpretation id="{DB520ED2-AE7A-4D7D-BD2E-3256E3E6E3FA}" emma:medium="tactile" emma:mode="ink">
                <msink:context xmlns:msink="http://schemas.microsoft.com/ink/2010/main" type="inkWord" rotatedBoundingBox="7194,13154 9573,13004 9632,13934 7253,14085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70148.1631">-2166 12193 288 0,'-19'-18'108'0,"19"18"-84"0,-27-6-4 0,19 6 128 15,4 0-84-15,-11-7 88 16,7 3-88-16,-11-3-16 16,3 7-28-16,-7-3 4 15,4 6-16-15,-5 1-12 16,1 3 0-16,4 10 48 16,3 4-24-16,-3 23-20 15,7 11 0-15,1 21 44 16,7-4-24-16,4 7 8 15,4-6-16-15,0 6 12 16,7-7-16-16,-3 4 24 16,3-11-20-16,-7-6 12 15,0-11-12-15,-15-10 56 16,-1-11-40-16,-23-10 8 16,4-3-24-16,-19-14-8 15,0 0 0-15,-1-10-40 16,16 0 20-16,4-15-196 15,16 1 116-15,23-10-480 16,11 6 324-16</inkml:trace>
          <inkml:trace contextRef="#ctx0" brushRef="#br0" timeOffset="269775.8931">-2878 12557 444 0,'0'-3'164'0,"0"3"-124"0,19 3-16 0,-3 1 80 16,3-1-64-16,20 1 80 16,3-1-68-16,24 1 28 15,0-1-48-15,11 4 96 16,-11-7-72-16,0 0 4 16,-12 3-40-16,-3 1-4 15,-5-1-8-15,-7-3 20 16,-8 0-16-16,-12-3-48 15,-7-1 20-15,-8-6-492 16,-4 3 280-16</inkml:trace>
          <inkml:trace contextRef="#ctx0" brushRef="#br0" timeOffset="270462.7655">-1639 12165 496 0,'-12'-21'184'0,"12"21"-140"0,-8-13-16 0,4 6 144 16,4 3-100-16,-7-2 68 15,-1 6-80-15,-7 3 0 16,3 4-36-16,-19 17 68 16,15 7-56-16,-15 27 48 15,8 8-48-15,-12 13 32 16,8-7-36-16,-4 0 8 15,8-6-24-15,8-1 28 16,7-6-28-16,12-8 12 16,11-3-16-16,12-17 0 15,4 0-4-15,4-20-112 16,4-4 56-16,3-18-568 16,1 1 336-16</inkml:trace>
          <inkml:trace contextRef="#ctx0" brushRef="#br0" timeOffset="279246.1237">-1322 12372 572 0,'-15'-4'208'0,"15"4"-160"0,-8-7-12 15,8 4 100 1,8-1-80-16,3-6 24 16,9 0-48-16,7-4 40 15,4 4-40-15,4-4-8 16,-1 7-12-16,1 0-20 15,-4 7 4-15,0 0 20 16,-4 14-8-16,-7 3 32 16,-1 11-24-16,-11 3 32 0,-4 3-32 0,-12 4-12 31,0 0-8-31,-11 0 48 0,3-1-24 0,-15 1-20 16,4-7 0-16,-12-7 0 15,5 0 0-15,-5-3 44 16,12 0-24-16,0-4 16 15,11 0-20-15,12-3 20 16,12-4-24-16,11-3 24 16,9 0-24-16,6-7-4 15,1 3-4-15,0-6-4 16,0 3 0-16,-4-3 8 16,-4-1-4-16,-4-3-276 15,-3 7 148-15,-17-10-364 16,1 10 276-16</inkml:trace>
          <inkml:trace contextRef="#ctx0" brushRef="#br0" timeOffset="279427.5561">-1279 12609 600 0,'-23'-10'224'0,"23"10"-176"0,11-11-12 16,-7 4 176-1,4 7-124-15,3-3 192 16,5 3-156-16,7-7-44 15,0 7-52-15,8-3 4 16,0 6-20-16,8-3-4 16,0 0-4-16,11-3-332 0,0-1 180 15</inkml:trace>
          <inkml:trace contextRef="#ctx0" brushRef="#br0" timeOffset="279736.5261">-621 12544 860 0,'-16'-14'320'0,"16"14"-248"0,24-10-20 0,-13-1 84 16,1 4-84-16,3-10-12 15,5 3-24-15,11-6-208 16,-4 6 104-16</inkml:trace>
        </inkml:traceGroup>
        <inkml:traceGroup>
          <inkml:annotationXML>
            <emma:emma xmlns:emma="http://www.w3.org/2003/04/emma" version="1.0">
              <emma:interpretation id="{D2D74CF9-6988-4CF0-AAE4-32FC96BC7EFA}" emma:medium="tactile" emma:mode="ink">
                <msink:context xmlns:msink="http://schemas.microsoft.com/ink/2010/main" type="inkWord" rotatedBoundingBox="10117,12888 11880,12776 11931,13583 10168,13695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79891.6915">459 12241 592 0,'-8'-24'220'0,"8"24"-172"0,-19-17-12 16,7 10 164-1,-3 3-116-15,-16-3 80 16,4 4-96-16,-20 6 8 16,16 4-44-16,-11 7 12 15,3 3-24-15,0 11 80 0,12 3-56 0,0 7 4 16,8 3-28-16,-1-3-12 31,20 0-4-31,0-1 12 0,8-13-8 0,11-3 16 16,5-4-16-16,22-3-128 15,8-4 68-15</inkml:trace>
          <inkml:trace contextRef="#ctx0" brushRef="#br0" timeOffset="280072.9427">571 12251 600 0,'-19'-24'224'0,"19"24"-176"0,19-7-12 0,-7 0 80 16,3 4-72-16,12-11 16 16,0 14-36-16,16-14 4 15,11 7-16-15,12-3-60 16,0 3 24-16</inkml:trace>
          <inkml:trace contextRef="#ctx0" brushRef="#br0" timeOffset="280385.9676">896 12052 488 0,'-35'6'180'0,"35"-6"-140"0,-27 25-12 0,16-12 92 15,-5-2-72-15,-3 16 96 16,0 4-84-16,7 10 104 16,-4 11-92-16,5 0 8 15,3-4-48-15,-4 3 12 16,12-13-24-16,0-3-8 16,8-8-8-16,12-3 12 15,3-10-8-15,19-4-20 16,13-3 4-16,10-14-348 15,1 7 196-15</inkml:trace>
          <inkml:trace contextRef="#ctx0" brushRef="#br0" timeOffset="280692.3069">1458 11828 788 0,'62'17'292'0,"-62"-17"-228"0,96 69-16 16,-53-24 184-1,-4-4-136-15,3 31 24 16,-3 4-72-16,-20 17-24 0,1 0-12 0,-28-4 24 16,-4-13-20-16,-34-7-4 15,-1-14-8-15</inkml:trace>
        </inkml:traceGroup>
        <inkml:traceGroup>
          <inkml:annotationXML>
            <emma:emma xmlns:emma="http://www.w3.org/2003/04/emma" version="1.0">
              <emma:interpretation id="{08E29220-07B2-40CF-B9D7-D9FCE0B77CB2}" emma:medium="tactile" emma:mode="ink">
                <msink:context xmlns:msink="http://schemas.microsoft.com/ink/2010/main" type="inkWord" rotatedBoundingBox="14885,12535 18864,12283 18938,13459 14959,13711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83255.3372">5371 11577 444 0,'-27'-28'164'0,"27"28"-124"0,-11-7-16 0,3 4 68 16,4 3-56-16,-11-4 32 16,3 4-40-16,-15 4 28 15,7 3-32-15,-7 10 48 16,8-3-40-16,-8 34 56 16,15 4-52-16,-3 27 56 15,15 3-56-15,8 28 20 16,3 0-36-16,5 11-8 15,-1-8-8-15,-3-13 4 16,3-14-4-16,-11-10 32 16,-4-18-20-16,-15-9 40 15,-1-12-32-15,-19-16 4 0,-7-14-16 16,-9-10 0-16,1-11-4 16,4-7 4-16,11-10-8 15,8-14-64-15,7-10 32 0,13-7-464 16,10 1 272-16,32 9-272 15</inkml:trace>
          <inkml:trace contextRef="#ctx0" brushRef="#br0" timeOffset="282908.656">4833 12034 600 0,'-15'-10'224'0,"15"7"-176"0,7-4-12 15,13 7 124-15,7 0-96 16,19-7 124-16,24 7-108 16,4 3-20-1,-1 1-40-15,1-4 4 16,-1 0-16-16,5-4-4 0,-9 4 0 0,-3-3 12 15,-8-1-8-15,-11-6-292 16,-12 3 152-16</inkml:trace>
          <inkml:trace contextRef="#ctx0" brushRef="#br0" timeOffset="283625.6965">6300 11556 716 0,'0'-17'264'0,"0"17"-204"0,-19-7-16 0,0 4 8 15,-1 3-36-15,-18 3 56 16,3 4-40-16,-16 17 72 16,13 7-56-16,-16 27 64 15,15 11-64-15,-4 14 64 16,12-4-64-16,0 10 0 16,24-9-28-16,3 12-4 15,11-9-8-15,13 0 12 16,3-15-12-16,8-16 32 15,4-11-24-15,11-13-180 16,5-7 88-16,7-15-572 16,-4-12 360-16</inkml:trace>
          <inkml:trace contextRef="#ctx0" brushRef="#br0" timeOffset="284071.9683">6211 12096 572 0,'-23'-7'208'0,"23"7"-160"0,8-6-12 15,-8 2 144 1,15 4-104-16,5-3 32 15,3 3-64-15,12-4 0 16,3 1-28-16,17-1-44 0,-9 8 16 0,1-4-420 16,-1 0 236-16</inkml:trace>
          <inkml:trace contextRef="#ctx0" brushRef="#br0" timeOffset="283869.7457">6355 12024 436 0,'-24'-34'160'0,"24"34"-124"0,4-31-8 0,-4 17 80 16,8 4-64-16,4-11 112 16,-1 7-84-16,5 0 52 15,3 8-72-15,0 6 16 16,1 3-40-16,-13 11 36 16,5 3-36-16,-16 7 20 15,8 4-28-15,-19 3 28 16,3-4-32-16,-19-3 76 15,-4 0-56-15,-4-3 24 16,12 0-40-16,4-1 16 16,0-3-20-16,15-10 20 15,12 7-24-15,12-7-4 16,7 3-4-16,12-10-4 16,3 4 0-16,1-1-220 15,0 1 120-15,-12-4-324 16,0 3 240-16</inkml:trace>
          <inkml:trace contextRef="#ctx0" brushRef="#br0" timeOffset="284249.3236">6664 12031 456 0,'8'-4'168'0,"-8"4"-128"0,8-17-16 0,3 7 168 15,9 7-112-15,15-8 116 16,-1 8-112-16,13-4-36 16,3 3-28-16,1 1-28 15,-1 3 4-15,-8-3-324 16,-3 6 180-16</inkml:trace>
          <inkml:trace contextRef="#ctx0" brushRef="#br0" timeOffset="284459.175">7020 11763 320 0,'0'-7'120'0,"0"7"-96"0,-7 24-4 15,-5-7 200 1,4 4-124-16,-3 16 68 0,-5 1-96 0,5 7 4 16,3-4-40-16,8 1 12 15,0-5-24 1,0 1-16-16,15 0-8 0</inkml:trace>
          <inkml:trace contextRef="#ctx0" brushRef="#br0" timeOffset="284712.113">7609 11976 540 0,'-47'-10'200'0,"47"10"-156"0,-54-21-12 0,27 17 140 16,4 4-100-16,-16 4 60 15,8 10-76-15,-4-1 72 16,12 5-72-16,11 6 8 16,5 3-40-16,18 4-12 15,16-7-8-15,20 0 4 16,-1 7-4-16,12 0 8 16,1-3-8-16</inkml:trace>
          <inkml:trace contextRef="#ctx0" brushRef="#br0" timeOffset="284906.4021">7826 11873 800 0,'19'-7'296'0,"-19"7"-232"0,46 0-16 0,-7 0 0 15,0 0-36-15,15 0-4 16,4 10-4-16,-4-10-16 15,0 7 8-15,-15-7-324 16,0 7 180-16</inkml:trace>
          <inkml:trace contextRef="#ctx0" brushRef="#br0" timeOffset="285161.4878">8143 11639 540 0,'-15'7'200'0,"15"-7"-156"0,-31 31-12 16,11-7 256-1,5 3-164-15,-5 21 100 16,1-3-132-16,-8 3 12 16,15 4-64-16,-3-14-16 15,15 0-12-15,15-1 0 16,-3-9-8-16,23-7 52 15,-4-1-32-15,15-6-176 16,-7-7 80-16,3 0-512 16,-3-4 324-16</inkml:trace>
          <inkml:trace contextRef="#ctx0" brushRef="#br0" timeOffset="285355.767">8484 11573 788 0,'15'0'292'0,"-15"0"-228"0,51 24-16 0,-17 0 212 16,13 14-152-16,11 35 108 15,-12 9-128-15,-7-6-4 16,-12-7-48-16,-15-7 36 0,-28 0-40 16,-30 10-296-16,-28 7 140 0,1 7-824 15</inkml:trace>
        </inkml:traceGroup>
      </inkml:traceGroup>
    </inkml:traceGroup>
    <inkml:traceGroup>
      <inkml:annotationXML>
        <emma:emma xmlns:emma="http://www.w3.org/2003/04/emma" version="1.0">
          <emma:interpretation id="{B491AC8C-F70C-4E87-BDD4-6A45332516C5}" emma:medium="tactile" emma:mode="ink">
            <msink:context xmlns:msink="http://schemas.microsoft.com/ink/2010/main" type="paragraph" rotatedBoundingBox="8441,14390 9908,14390 9908,14872 8441,1487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FF96FC6E-F51E-4CBB-A1AD-7AD1CFB61C30}" emma:medium="tactile" emma:mode="ink">
              <msink:context xmlns:msink="http://schemas.microsoft.com/ink/2010/main" type="inkBullet" rotatedBoundingBox="8460,14328 9929,14421 9900,14887 8431,14794"/>
            </emma:interpretation>
            <emma:one-of disjunction-type="recognition" id="oneOf35">
              <emma:interpretation id="interp55" emma:lang="" emma:confidence="0">
                <emma:literal>→</emma:literal>
              </emma:interpretation>
            </emma:one-of>
          </emma:emma>
        </inkml:annotationXML>
        <inkml:trace contextRef="#ctx0" brushRef="#br0" timeOffset="281317.1242">-1655 13676 696 0,'4'-4'256'0,"4"4"-196"0,11-7-20 0,1 7 120 0,22-3-96 16,28 0 16-16,15-4-44 15,8 0-8-15,23 0-16 16,23 3 20-16,-7 4-20 0,-4-3 12 15,-8-4-12-15,-8 7 12 16,-11 0-16-16,-24 4-28 16,-19-4 8-16,-15 0-216 15,-32 0 128-15,-11 6-560 16</inkml:trace>
        <inkml:trace contextRef="#ctx0" brushRef="#br0" timeOffset="281648.3071">-660 13421 572 0,'-4'4'208'0,"8"-1"-160"0,12 4-12 0,-5 3 172 15,16 4-120-15,0 7-16 16,12 10-48-16,8 6-12 16,7 12-4-16,12-12 4 0,-1 1-8 15,-14-7 8-15,-13 7-8 16,-14-14 32-16,-17 7-20 15,-22-7 136-15,-16-3-84 0,-8 3 84 16,-7-10-88-16,3 3 56 16,1-10-68-16,7-7 24 15,8-4-44-15,3-2 24 16,5-15-28-16,7-7-16 16,5-10-8-16,3-13 4 15,4-11-4-15,0 3-28 16,0 1 12-16,4 17-320 15,3 10 180-15,9 24-780 16</inkml:trace>
      </inkml:traceGroup>
    </inkml:traceGroup>
    <inkml:traceGroup>
      <inkml:annotationXML>
        <emma:emma xmlns:emma="http://www.w3.org/2003/04/emma" version="1.0">
          <emma:interpretation id="{F0526D1E-D405-4687-A9E4-ED3D1F0EB9CF}" emma:medium="tactile" emma:mode="ink">
            <msink:context xmlns:msink="http://schemas.microsoft.com/ink/2010/main" type="paragraph" rotatedBoundingBox="7891,17195 17854,13718 18334,15093 8370,1857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472F6F0A-7963-4E0D-9347-6B4997F54048}" emma:medium="tactile" emma:mode="ink">
              <msink:context xmlns:msink="http://schemas.microsoft.com/ink/2010/main" type="inkBullet" rotatedBoundingBox="7997,17501 9165,17094 9389,17736 8221,18143"/>
            </emma:interpretation>
            <emma:one-of disjunction-type="recognition" id="oneOf36">
              <emma:interpretation id="interp56" emma:lang="" emma:confidence="0">
                <emma:literal>→</emma:literal>
              </emma:interpretation>
            </emma:one-of>
          </emma:emma>
        </inkml:annotationXML>
        <inkml:trace contextRef="#ctx0" brushRef="#br0" timeOffset="316778.714">-2081 16539 696 0,'-15'0'256'0,"15"-4"-196"0,0 1-20 0,0 3 68 16,15 0-68 0,16 3-16-16,16 1 28 15,11 3-32-15,4-7 16 0,19 6-20 16,31-6 8-16,12 7-12 16,-8-7 28-16,-7 0-24 15,-9 4 56-15,-7 3-40 16,-11-7 48-16,-20 0-48 15,-16-7-164-15,-19 0 68 16,-15-3-232-16,-16-4 168 16</inkml:trace>
        <inkml:trace contextRef="#ctx0" brushRef="#br0" timeOffset="317183.3951">-1093 16322 756 0,'-4'-14'280'0,"8"11"-216"0,-4-1-20 15,3 1 24 1,1 6-48-16,0-3-20 16,8 7 0-16,11 3 24 0,12 8-12 15,4 6 12-15,7 10-12 16,0 4 28-16,-7 0-24 16,-4 3 20-16,-12-6-20 0,-15 6-36 15,-16-3 12-15,-7 0 28 16,-16-11-12-16,-4 7-8 15,-8-3-4-15,9 0 4 16,-1 0 0-16,8-3 16 0,7-7-8 16,5-8-4-16,7-6 0 15,0-7 56-15,4-7-32 16,1-6 60-16,3-8-52 16,0 0 44-16,3-6-44 15,-3-4 16-15,0-11-32 16,0 1 8-16,0 0-16 15,0 3 12-15,4 10-16 16,0 4-160-16,0 7 80 16,4 7-404-16,3 0 268 0,1-1-368 15</inkml:trace>
      </inkml:traceGroup>
      <inkml:traceGroup>
        <inkml:annotationXML>
          <emma:emma xmlns:emma="http://www.w3.org/2003/04/emma" version="1.0">
            <emma:interpretation id="{94D45DFC-CD17-4F42-B680-6D3DED625B3C}" emma:medium="tactile" emma:mode="ink">
              <msink:context xmlns:msink="http://schemas.microsoft.com/ink/2010/main" type="line" rotatedBoundingBox="11559,15915 17854,13718 18334,15093 12039,17290"/>
            </emma:interpretation>
          </emma:emma>
        </inkml:annotationXML>
        <inkml:traceGroup>
          <inkml:annotationXML>
            <emma:emma xmlns:emma="http://www.w3.org/2003/04/emma" version="1.0">
              <emma:interpretation id="{63A6E82F-AE60-4998-B35F-B4F59CEDAD00}" emma:medium="tactile" emma:mode="ink">
                <msink:context xmlns:msink="http://schemas.microsoft.com/ink/2010/main" type="inkWord" rotatedBoundingBox="11559,15915 12049,15744 12229,16261 11740,16431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10581.1425">1523 15114 852 0,'-3'-7'316'0,"6"4"-248"0,1-1-16 16,8 4 60-16,7 0-72 15,8 0 52-15,12 0-52 16,8 0-4-16,7 0-20 0,-4 0 24 15,12-3-24-15,-12 3 64 0,5-7-44 16,-25 4 28 0,5 3-36-16,-4-4-176 15,-23 4 80-15,4-7-460 16,-12 7 296-16</inkml:trace>
          <inkml:trace contextRef="#ctx0" brushRef="#br0" timeOffset="310948.455">1880 14815 580 0,'-20'-7'216'0,"20"7"-168"0,-11 24-12 0,3-3 128 16,16 3-96-16,-8 13 16 15,0 5-48-15,0 3-8 16,0-1-16-16,7 11 36 15,-7-3-24-15,0 3 20 16,8-10-24-16,-4-1 60 16,-4-6-44-16,0-10-60 15,8-8 12-15</inkml:trace>
        </inkml:traceGroup>
        <inkml:traceGroup>
          <inkml:annotationXML>
            <emma:emma xmlns:emma="http://www.w3.org/2003/04/emma" version="1.0">
              <emma:interpretation id="{7231DC72-81D2-4920-8F6B-6A1C70407336}" emma:medium="tactile" emma:mode="ink">
                <msink:context xmlns:msink="http://schemas.microsoft.com/ink/2010/main" type="inkWord" rotatedBoundingBox="12586,15590 13074,15420 13401,16357 12913,16527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11164.8269">2518 14615 592 0,'0'-3'220'0,"0"3"-172"0,16 38-12 0,-12-8 68 15,3 1-64-15,1 21 44 16,11 3-48-16,-11 4 52 15,12-1-52-15,-1-3 12 16,0-3-32-16,1-4 72 16,-5-10-52-16,4-7 40 15,1-7-44-15,-1-17 44 16,4 0-44-16,1-25 12 16,3 8-28-16,0-17 8 15,4-4-12-15,-4-21 28 16,8 0-24-16,-8-20 4 15,0 3-12-15,-4-6-24 16,-3 16 8-16,-5 11 4 16,-3 17 4-16</inkml:trace>
          <inkml:trace contextRef="#ctx0" brushRef="#br0" timeOffset="311633.2011">3006 15413 736 0,'0'0'272'0,"0"0"-208"0,-4 0-20 16,4-6 108-1,8 12-92-15,0-6 72 16,7 0-76-16,8-6-4 0,4 6-32 16,1 0 24-1,3 0-28-15,7 0 12 0,-3 0-16 16,-4 0-596-16,-4-7 316 15,-7-11-228-15</inkml:trace>
        </inkml:traceGroup>
        <inkml:traceGroup>
          <inkml:annotationXML>
            <emma:emma xmlns:emma="http://www.w3.org/2003/04/emma" version="1.0">
              <emma:interpretation id="{A7120FAA-1B61-4E38-ABC3-04B7241096A2}" emma:medium="tactile" emma:mode="ink">
                <msink:context xmlns:msink="http://schemas.microsoft.com/ink/2010/main" type="inkWord" rotatedBoundingBox="14485,15850 14542,16425 14106,16468 14048,15894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12259.1091">3966 15056 684 0,'12'10'252'0,"7"-7"-192"0,8 4-20 16,0-3 40-16,4 3-52 15,4-4-4-15,0-3-12 16,7-7 24-16,-7 0-20 16,-4-3 4-16,-7 0-12 0,-5-4 4 0,-11 3-8 15,-8-2 60-15,-8-4-36 16,0-1 24-16,-3 1-32 16,-5-4-8-16,1 1-8 15,-1 3-4-15,-3 10 0 16,-1 7-20-16,-11 7 12 15,8 13 12-15,-4 1 0 16,-4 3 32-16,-4 4-20 16,8 13 20-16,8 7-20 15,-1 10 36-15,20 4-28 16,16-3 20-16,7-7-24 0,8-11 52 16,12-3-40-16,3-14 64 15,12-7-56-15,4-7-104 16,4 1 32-16,-8-11-592 15,0-14 344-15</inkml:trace>
        </inkml:traceGroup>
        <inkml:traceGroup>
          <inkml:annotationXML>
            <emma:emma xmlns:emma="http://www.w3.org/2003/04/emma" version="1.0">
              <emma:interpretation id="{C950A89F-8CDE-41CE-A667-7043E5898B4F}" emma:medium="tactile" emma:mode="ink">
                <msink:context xmlns:msink="http://schemas.microsoft.com/ink/2010/main" type="inkWord" rotatedBoundingBox="14465,14943 17868,13756 18209,14735 14807,15923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85896.7734">7876 13442 384 0,'43'-17'140'0,"-20"6"-108"0,0 1-8 0,-8 3 172 0,-15 0-112 16,0 0 96-16,-7 0-100 15,-13 0 16-15,-18 4-56 16,-9 3-4-16,-19 0-24 0,-38 0-8 16,-28 10 0-16,-3-3-4 15,-28-10 0-15,-15 13 0 16,19-10 0-16,8 0 0 16,0 4 0-16,20-4-12 15,30 3 8-15,20 4-32 16,38 0 20-16,20 0-548 15,31 10 308 1,19-7-8-16</inkml:trace>
          <inkml:trace contextRef="#ctx0" brushRef="#br0" timeOffset="286271.4401">6808 13263 476 0,'-74'-4'176'0,"35"15"-136"0,-3-1-12 0,15-3 172 16,-12 0-116-16,-8 0 72 16,-15-4-92-16,-3 4-16 15,-5 0-32-15,4 3 84 0,8 1-52 16,12-1 12-16,7 0-36 16,12 4 4-16,7 3-16 15,5 7-16-15,11 11 0 0,4 6 4 16,12 0 0-16,15 0 0 15,8 1 0-15,3-8 8 16,9-3-4-16,3-10 24 16,4-7-16-16,-7-11 12 15,-8-10-12-15,-12-10 28 16,0-14-24-16,-4-14 92 16,-8-10-60-16,-7 7-4 15,-16 3-28-15,8 7 8 16,-7 7-16-16,-1 7-504 15,-15 28-296 1</inkml:trace>
          <inkml:trace contextRef="#ctx0" brushRef="#br0" timeOffset="315490.0004">4624 14477 424 0,'-4'0'156'0,"4"0"-120"0,-4 4-8 16,1-4 36 0,6 0-40-16,-3 0 88 15,0 0-64-15,4 0 56 16,4 0-60-16,0 0 24 15,0 3-40-15,-8 1 0 16,3 3-16-16,-3 3 36 16,0 0-24-16,-7 4 12 15,-1 3-20-15,-4 1 28 16,5-1-28-16,-1 0 20 16,4 4-20-16,4-4 28 15,4-3-28-15,4-8 56 16,7 5-40-16</inkml:trace>
          <inkml:trace contextRef="#ctx0" brushRef="#br0" timeOffset="312976.2822">4558 14422 832 0,'-7'-3'308'0,"7"3"-240"0,7-3-20 0,-3-1 44 16,8 8-60-16,7-4 4 15,8 0-20-15,0 0 8 16,4 0-16-16,0 0 40 16,0 0-24-16,-4-4 48 15,1 4-40-15</inkml:trace>
          <inkml:trace contextRef="#ctx0" brushRef="#br0" timeOffset="313117.1523">4775 14147 684 0,'-4'-10'252'0,"4"10"-192"0,-19 31-20 0,11-11 84 16,4 8-76-16,-7 10 24 16,3 0-40-16,0 0 12 15,8-1-24-15,-4-2 52 16,8-4-40-16</inkml:trace>
          <inkml:trace contextRef="#ctx0" brushRef="#br0" timeOffset="313438.1325">5127 14257 676 0,'-7'11'248'0,"7"-11"-192"0,-16 51-16 0,8-27 24 16,5-3-44-16,-9 20 36 16,0 1-32-16,-7 13 4 15,0 0-16-15,-8 3 64 16,7-3-44-16,-11-14 76 16,8-10-60-16,-4-10 64 15,8-11-64-15,-5-20 28 16,5-4-44-16,7-17-176 15,8 0 76-15</inkml:trace>
          <inkml:trace contextRef="#ctx0" brushRef="#br0" timeOffset="314121.6737">5313 14684 808 0,'-7'-14'300'0,"7"14"-232"0,0-20-20 0,0 2 88 16,3 15-84-16,1-18-12 15,4 4-24-15,0-10-4 16,3 2-8-16,-3-12 24 16,4 9-16-16,-1-20-4 15,1 7-4-15,0-11-40 16,3 7 20-16,1-6-12 16,3 13 16-16,0 0 24 15,1 10-4-15,3 4 24 16,0 11-20-16,0 6-48 15,-3 10 20-15,-5 14 4 16,-3 4 8-16,-12 6 56 16,-4 4-28-16,-12-3 44 15,1-1-40-15,-8-2-4 0,3-1-16 16,1-11 12-16,7-2-12 16,1-8-64-16,7 4 28 0,8-3-92 15,3-1 64-15,9 0-16 16,7 8 44-16,-3 2-4 15,3 8 20-15,-8-7-8 16,1 3 8-16,-16-3 24 16,-4 0-4-16,-16-4 48 15,5 0-28-15,-12-6 48 16,8 6-44-16,-5 0 28 16,5-3-32-16,3-7 8 15,9 4-20-15,3-4-8 16,4 0-4-16</inkml:trace>
          <inkml:trace contextRef="#ctx0" brushRef="#br0" timeOffset="313567.4223">5158 14013 840 0,'8'-31'312'0,"-8"31"-244"0,4-3-16 15,-4-1 48 1,0 8-64-16</inkml:trace>
          <inkml:trace contextRef="#ctx0" brushRef="#br0" timeOffset="314559.8772">5956 14240 768 0,'4'-21'284'0,"-4"21"-220"0,7-10-20 0,-3 3 92 15,4 7-84-15,4-7-28 16,-1 7-20-16,5-7-4 15,-1 7 0-15,1 7 0 16,-1 4 0-16,-7 2-12 16,4 1 8-16,-16 7 12 15,4-1-4-15,-12 5 40 16,1-5-20-16,-13 1 4 16,9 3-16-16,-8-3 20 15,7-1-20-15,1-3-12 16,7-6-4-16,0 6 4 15,8-3 0-15,4-7 68 16,8-1-36-16,-1 1 16 16,5 0-32-16,-5-3-80 15,5-1 36-15</inkml:trace>
          <inkml:trace contextRef="#ctx0" brushRef="#br0" timeOffset="314725.1534">5944 14391 788 0,'8'-10'292'0,"-8"10"-228"0,19 10-16 16,-7-6 8 0,3 3-40-16,9 0 32 15,7 0-32-15,3 3-244 0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4:02.8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28915F-F30C-4856-B95A-693D1E2DEA69}" emma:medium="tactile" emma:mode="ink">
          <msink:context xmlns:msink="http://schemas.microsoft.com/ink/2010/main" type="inkDrawing" rotatedBoundingBox="12421,2346 18368,1580 18521,2776 12575,3542" semanticType="callout" shapeName="Other">
            <msink:sourceLink direction="to" ref="{CD47FB7A-B062-45C9-A84D-EC5A38A0C6C6}"/>
            <msink:sourceLink direction="from" ref="{349AAB9C-9B5D-46D9-8C3A-8369966698B3}"/>
          </msink:context>
        </emma:interpretation>
      </emma:emma>
    </inkml:annotationXML>
    <inkml:trace contextRef="#ctx0" brushRef="#br0">15 918 384 0,'-12'0'140'0,"12"0"-108"0,-3 31-8 0,-5-13 40 0,16 2-40 0,-8 15 24 15,3 3-28-15,1 6 8 16,4 1-16-16,-4-4 64 16,8-3-44-16,-1-14 76 15,1 0-60-15,3-20 28 16,9-4-44-16,3-31 8 16,0 3-24-16,8-16-24 15,3-5 0-15,5-19-40 16,-4 6 28-16,-5-35-160 15,1 11 100-15,-12-10 24 0,1 13 36 16,-5-3 28-16,0 17-4 16,-7 1-4-16,7 13 4 0,-7-7 20 15,3 17-12 1,-3 0 48-16,0 14-32 16,-5-7-32-16,13 14 0 15,-12-7 8-15,-1 14 0 0,-3-4 52 16,-4 11-32-16,0-4 16 15,8 7-24-15,-8 1-8 16,0 2-4-16,0 1 4 16,0 6-4-16,0-3 16 15,0 0-12-15,0 0 40 16,12 0-24-16,3-3-32 16,-3 3 4-16,7 0 8 15,0 0 0-15,5 0 8 16,-1 0-8-16,4 0-12 15,8 0 4-15,3 0 12 16,9 0-4-16,-1 3-12 16,5 4 4-16,3 0 48 15,0 0-24-15,20-4-44 16,-5 1 12-16,24-1-8 16,-4 4 12-16,16-10 8 15,-8 6 0-15,30-3 8 0,-3 0-4 16,16 0-12-16,-17 0 4 15,24 0 4-15,-11 0 0 0,23 0 16 16,-20-3-8-16,31 3 24 16,-11 0-20-16,31 0 24 15,-16 0-24-15,27-7 24 16,-30 14-24 0,34-1 12-16,-23 8-12 0,27-3 20 15,-31-1-20-15,12-7-12 16,-32 4-4-16,13-3 28 15,-24-1-12-15,0-6-12 16,-23-1-4-16,-12-10 56 16,-19 8-28-16,-12-15-12 15,-19 14-4-15,-8-14-352 16,-11 11 188-16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4:15.6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B23F35-E2CB-42AB-92FD-59955674144F}" emma:medium="tactile" emma:mode="ink">
          <msink:context xmlns:msink="http://schemas.microsoft.com/ink/2010/main" type="inkDrawing" rotatedBoundingBox="11607,4178 18080,3400 18255,4861 11782,5638" semanticType="callout" shapeName="Other">
            <msink:sourceLink direction="to" ref="{DC2FC20E-F11B-4FB7-BF04-390B32ED53F1}"/>
            <msink:sourceLink direction="from" ref="{A47F4E6E-1B94-4684-A8C7-4D579A8274A8}"/>
          </msink:context>
        </emma:interpretation>
      </emma:emma>
    </inkml:annotationXML>
    <inkml:trace contextRef="#ctx0" brushRef="#br0">18 1005 436 0,'-15'14'160'0,"11"17"-124"0,8 34-8 0,-4-24 96 16,7 8-72-16,5 13 52 15,4-4-64-15,3 4 8 16,0-10-32-16,4-8 116 16,1-13-76-16,-1-3 84 15,4-11-80-15,-4-17 20 16,0 0-44-16,8-24-4 15,0 0-20-15,16-38 20 16,-8-7-20-16,11-31-20 16,-8 7 0-16,5-37-68 15,-4 16 44-15,-13-20-32 16,-2 24 40-16,3 0-8 16,-8 27 20-16,0-3 16 15,8 21 0-15,-16-4 16 16,13 17-12-16,-17 1-20 15,9 9 4-15,-13 8 4 16,9 3 4-16,-5 3-12 0,1 11 8 0,-4 0 4 16,3 10 0-16,-3 0-12 15,4 7 8-15,-5 7 4 16,5-3 0-16,4 6 24 16,3 0-12-16,16 1-4 15,-4 2-4-15,15-2 28 16,1 2-16-16,11-2-4 15,-4 2-8-15,12-2 20 16,-1 3-12-16,36-1-12 16,-4 5-4-16,35-5 12 15,-12 1-4-15,50-11-4 16,-11 4 4-16,69-3 4 16,-15 3-4-16,66-7 8 15,-24-4-8-15,47 1 40 16,-31-1-20-16,31-3 64 15,-35 1-48-15,39 2 108 16,-51 4-88-16,24-3 44 16,-39 6-60-16,-8 4-16 15,-34 0-16-15,-20 3 16 16,-35 4-16-16,-23 0 40 16,-19 3-28-16,-24-3 4 15,-19-1-16-15,-23 5-484 16,-16-8 260-16,-30 11-632 15,-9 3 476-15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5:32.5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4CCA1F-349E-4CB8-BF7D-38F3B86E6E90}" emma:medium="tactile" emma:mode="ink">
          <msink:context xmlns:msink="http://schemas.microsoft.com/ink/2010/main" type="inkDrawing" rotatedBoundingBox="22356,1779 25052,1465 25065,1575 22369,1888" semanticType="underline" shapeName="Other">
            <msink:sourceLink direction="with" ref="{F1171322-2050-4BDF-BE78-B85E59C3C7B2}"/>
          </msink:context>
        </emma:interpretation>
      </emma:emma>
    </inkml:annotationXML>
    <inkml:trace contextRef="#ctx0" brushRef="#br0">-2 267 288 0,'0'-11'108'0,"0"11"-84"0,4-3-4 0,7 3 40 16,-3 0-36-16,4 0 8 16,-5 7-20-16,5-4-8 15,-4 1 0-15,0-1 20 16,-8 4-12-16,0 0 32 16,11 0-28-16,-11-4 20 15,0 1-20-15,8-1 44 16,-4 0-32-16,0 1-16 15,15-1-4-15,-7 1 24 16,-5-1-16-16,9 1-4 16,-4-1-8-16,3-3-16 15,0 4 8-15,1-4 12 16,3 3-4-16,5-3 24 16,-1 0-16-16,4-3-12 15,0-1-4-15,16-3 4 16,3 0 0-16,20-6 0 15,0 2 0-15,7-6 16 16,1 0-8-16,11-4 16 16,-8 4-16-16,16-4 16 15,0 8-16-15,0-1-4 16,-16 3 0-16,12-2-24 16,-23 2 12-16,0 5 20 15,0-5-4-15,4-3 4 16,11 8-4-16,4-1 12 15,-15 0-12-15,19-4 16 0,-12 5-16 16,4-5 4-16,1 8-4 0,-1-8 4 16,-4 8-8-1,1-4-4-15,-12 7 4 0,-12-7 4 16,-15 7-4-16,3-7-12 16,-7 7 4-16,-12-10 12 15,-3 10-4-15,3-3 8 16,-8 6-8-16,-3-3 8 15,-12 0-8-15,0 0 52 16,0 0-32-16,-12 0-36 16,12 10 4-16,-11-3-264 15,7 0 152-15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6:22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94137E-88B9-4853-A7EB-41CAB9B76840}" emma:medium="tactile" emma:mode="ink">
          <msink:context xmlns:msink="http://schemas.microsoft.com/ink/2010/main" type="inkDrawing" rotatedBoundingBox="22235,1737 24843,1628 24852,1847 22244,1955" semanticType="underline" shapeName="Other">
            <msink:sourceLink direction="with" ref="{F1171322-2050-4BDF-BE78-B85E59C3C7B2}"/>
          </msink:context>
        </emma:interpretation>
      </emma:emma>
    </inkml:annotationXML>
    <inkml:trace contextRef="#ctx0" brushRef="#br0">0 251 112 0,'8'-10'44'0,"-8"10"-36"0,11-7 0 16,1 3 116-1,3 1-68-15,-7-7 104 16,11 3-96-16,-7 0 104 16,0 3-96-16,-5-3 96 15,5 7-96-15,-8-3 32 16,7 3-60-16,-3-3 48 0,4 3-56 15,7-4 12-15,16 4-32 0,19-10 72 16,4-1-52-16,54-6 84 16,8 4-68-16,59-8 44 15,-9 4-56-15,23 3-4 16,-18 4-20-16,18-4-12 16,-34 10 0-16,-8-3 20 15,-23 1-12-15,-12-5-12 16,-19 8-4-16,-5-7 12 15,-14 10-4-15,-24-11 24 16,-15 8-16-16,-39 3-48 16,-8 7 20-16,-42 0-228 15,-1 6 136-15,-65 1-128 16,19 3 136-16,-53-3-20 16,18 3 72-16,-31 0 4 15,16 1 24-15,-39-1 64 16,35-3-20-16,-7-8 112 15,38 5-76-15,15-1 12 16,35 0-48-16,32-6-12 16,22-1-8-16,63-6 48 15,22 3-28-15,82-7-20 16,8 0-4-16,81 0 0 16,-8 7 0-16,32-3 8 15,-28 3-4-15,-35 0-4 16,-31 3 4-16,-50-3-4 0,-42 0 0 15,-51-3-20-15,-27 3 12 0,-78-4 12 16,-14 1 0-16,-79-1-4 16,9 4 4-16,-59-3-16 15,31 6 8-15,12-3 20 16,31 4-8-16,50-4-20 16,32 0 4-16,65 0-4 15,31 0 4-15,77 0 24 16,8 0-8-16,70 3-12 15,-8 1 0-15,27 3-4 16,-23 3 0-16,-12 0-264 16,-38 4 144-16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7:23.8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63D5C6-9AC1-47D7-937D-6912197DD41C}" emma:medium="tactile" emma:mode="ink">
          <msink:context xmlns:msink="http://schemas.microsoft.com/ink/2010/main" type="inkDrawing" rotatedBoundingBox="-27,11173 3310,9073 4063,10270 725,12370" semanticType="callout" shapeName="Other">
            <msink:sourceLink direction="with" ref="{DA412909-18C3-4E99-8D9F-5883BDE2319A}"/>
            <msink:sourceLink direction="with" ref="{B28B8867-E206-4487-A4BC-92F638F579BC}"/>
          </msink:context>
        </emma:interpretation>
      </emma:emma>
    </inkml:annotationXML>
    <inkml:trace contextRef="#ctx0" brushRef="#br0">222 2515 852 0,'-47'-38'316'0,"47"38"-248"0,-19-38-16 16,7 14-4-1,8-7-36-15,-11-20-12 0,-5-1-4 16,-3-3-4-16,4-14 0 16,-1-24 8-16,1-17 0 15,4 0 0-15,7 3 0 0,12-13 44 16,7-25-24-16,5 28-44 15,7 11 12 1,12-4 44-16,4 20-12 0,26-17 0 16,21 21-12-16,14-7-8 15,-3 14 4-15,23 7 12 16,-8 20-8-16,20 4-20 16,-12 14 4-16,23-4 4 15,-15 14 4-15,23-11 16 16,-12 8-8-16,32-7-20 15,-17 9 4-15,28-9 4 16,-23 10 4-16,15-17 8 16,-19 17-4-16,-4-4-4 15,-23 7 4-15,-20 4 4 16,-15 3-4-16,-15-3 8 16,-13 3-8-16,-14 4 16 15,-13-4-12-15,-10 8 32 16,-13 2-24-16,-11-3-180 15,4 0 88-15,-20 0-352 16,4 1 240-16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4:46.9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2D6409-D872-4504-9D25-8BA75705C411}" emma:medium="tactile" emma:mode="ink">
          <msink:context xmlns:msink="http://schemas.microsoft.com/ink/2010/main" type="inkDrawing" rotatedBoundingBox="11447,10022 20614,9558 20662,10512 11495,10976" semanticType="callout" shapeName="Other">
            <msink:sourceLink direction="to" ref="{23A78CD0-095A-4877-84B3-8CD8848CAAF4}"/>
            <msink:sourceLink direction="to" ref="{B2EF7A41-3F32-4D1F-AFD0-4D6A3B997513}"/>
          </msink:context>
        </emma:interpretation>
      </emma:emma>
    </inkml:annotationXML>
    <inkml:trace contextRef="#ctx0" brushRef="#br0">62 509 312 0,'-23'-3'112'0,"23"3"-84"0,-8 3-12 0,0 8 56 16,8-1-44-16,-7 7 68 16,-1 0-56-16,4 0 20 15,8 1-40-15,7-5 16 16,5-2-20-16,7-11 0 15,0 3-8-15,1-6 20 16,3-1-16-16,-8-6 12 16,0 3-12-16,-15-7-8 15,0 7 0-15,-15 1-24 16,3 2 12-16,-12 4-12 16,9 4 8-16,-5-1 8 15,5 7 4-15,3-3-12 16,4 4 8-16,4-8-4 15,8 4 0-15,0-7 52 16,-1 3-24-16,1-3-20 16,0 0 0-16,-8 0 36 0,0 0-24 0,0 0-8 15,4 0-8 1,-4 0 4-16,0 0 0 0,0 0-12 16,7 0 8-16,1 0 4 15,4 4 0-15,-1-4 24 16,1 3-12-16,4-3 12 15,-1 0-12-15,4 0-24 16,1 4 4-16,-1-1 4 16,0 1 4-16,1-1 8 15,3 4-4-15,0 0-12 16,0 0 4-16,5-4 4 16,3 4 0-16,-4 0 0 15,0-4 0-15,11-3 0 16,-3 4 0-16,4-1 0 15,7 4 0-15,1 0 0 16,-1 0 0-16,5 3 0 16,-5-3 0-16,1 7 8 15,-1 0-4-15,-3-4-12 16,-1 4 4-16,5-4 28 16,-5 4-12-16,16-4-12 15,-7 0-4-15,3 1 4 16,-8-1 0-16,12 4 16 15,-11 0-8-15,-1-1-28 16,-3 4 8-16,-1 1 12 16,-3-1 4-16,4-3-4 0,-1 3 4 15,16-7-24-15,0 4 12 0,16 0 4 16,-8-1 4-16,19-2 8 16,-19 3-4-1,7-1 8-15,-7 1-8 0,8-4-12 16,3 4 4-16,4 0-4 15,-11 0 0-15,11-4 24 16,-15 0-8-16,12-3 16 16,-5 0-16-16,20-3 16 15,-8-1-16-15,8 0-12 16,-8 4 0-16,-3-3 4 16,-9 3 0-16,8-4 0 15,-7 1 0-15,11-1 16 16,-7 0-8-16,7 1-4 15,-16 3 0-15,5-7-4 16,-8-4 0-16,11 4-36 16,-7 0 20-16,15-7 40 15,-4 7-12-15,4-3 8 16,-7 3-12-16,7-3 12 16,-7-1-12-16,14-6-12 15,5 6 0-15,8 4 12 0,-5-7-4 16,-22 4-4-1,7-11 4-15,8 7-4 16,0 0 0-16,4-3 32 16,-8 10-16-16,3-14-40 15,-6 14 12-15,10-17 0 0,-7 10 12 16,16-6 0-16,-12 2 0 0,4-16 16 16,-4 16-8-16,3-16 16 15,-3 6-16-15,16-6 4 16,-13 3-4-16,1-4-8 15,-12 4 4 1,8-7-16-16,-11 7 8 0,18-7 4 16,-11 10 0-16,4 4 0 15,-8 3 0-15,4-3 0 16,-11 3 0-16,15-6-12 16,-12 9 8-16,12-9 12 15,-12 9-4-15,4-9 8 16,-15 9-8-16,7-9-12 15,-3 3 4-15,11-4-4 16,-7 4 0-16,3 0 24 16,-11 3-8-16,-12-7-4 15,0 7 0-15,-12-10-4 16,-7 7 0-16,-4-21 0 16,3 11 0-16,-7-15 24 15,-4 11-12-15,1-6-4 16,-9 6-4-16,8 0-16 15,0 7 8-15,-8-1-16 16,9 12 12-16,-5-1 4 16,0 4 4-16,-4 3 8 15,1 0-4-15,-9-7-4 0,5 11 4 16,-5-8 4-16,1 8-4 0,-4-11 16 16,0 7-12-1,-5-3-12-15,1 6 0 0,-4-6-4 16,0 3 0-16,0 0 0 15,0 7 0-15,0-3-28 16,4 3 20-16,-4 3 16 16,4 4 0-16,-4 4 12 15,4 2-8-15,-8 8 16 16,4 0-12-16,-15 3 16 16,7 0-16-16,-12-7 16 15,1-3-16-15,-20-7 16 16,5 0-16-16,-5-21 4 15,12 7-4-15,4-10 4 16,3 3-8-16,9-3-12 16,7 3 4-16,8-3-4 15,7 10 0-15,5-7-256 16,7 14 144-16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6:34.4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BCB1DC-969F-4453-9F3C-5D8DAA361660}" emma:medium="tactile" emma:mode="ink">
          <msink:context xmlns:msink="http://schemas.microsoft.com/ink/2010/main" type="writingRegion" rotatedBoundingBox="14259,7774 18038,7568 18110,8896 14332,9102"/>
        </emma:interpretation>
      </emma:emma>
    </inkml:annotationXML>
    <inkml:traceGroup>
      <inkml:annotationXML>
        <emma:emma xmlns:emma="http://www.w3.org/2003/04/emma" version="1.0">
          <emma:interpretation id="{8A634097-FB1E-4718-B303-50DC9BDDE863}" emma:medium="tactile" emma:mode="ink">
            <msink:context xmlns:msink="http://schemas.microsoft.com/ink/2010/main" type="paragraph" rotatedBoundingBox="14259,7774 17804,7580 17863,8659 14318,8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F9108A-7B87-4BA9-8EE9-9011AE1ADE00}" emma:medium="tactile" emma:mode="ink">
              <msink:context xmlns:msink="http://schemas.microsoft.com/ink/2010/main" type="line" rotatedBoundingBox="14259,7774 17804,7580 17863,8659 14318,8852"/>
            </emma:interpretation>
          </emma:emma>
        </inkml:annotationXML>
        <inkml:traceGroup>
          <inkml:annotationXML>
            <emma:emma xmlns:emma="http://www.w3.org/2003/04/emma" version="1.0">
              <emma:interpretation id="{AC2254FD-F43E-410E-8409-79C3A0D4D962}" emma:medium="tactile" emma:mode="ink">
                <msink:context xmlns:msink="http://schemas.microsoft.com/ink/2010/main" type="inkWord" rotatedBoundingBox="14259,7774 17804,7580 17863,8659 14318,88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4818 6932 340 0,'15'-24'128'0,"-15"24"-100"0,8 0-8 0,-8 0 148 16,0 6-96-16,-8 12 44 16,4 2-72-16,-19 22 28 15,0 3-40-15,-24 17 8 16,5-4-24-16,-28 4 88 15,4-14-56-15,-7 1 40 16,15-15-52-16,-8-10 44 16,19-7-48-16,5-17 4 15,11 0-24-15,12-20-32 16,-1-1 8-16,9-24 32 16,14-3-12-16,5-4-44 15,12 4 20-15,-1-4 4 16,8 21 8-16,-8 0-16 15,8 18 12-15,1 9 76 16,-1 8-40-16,4 27 116 16,-4 13-84-16,4 8 20 15,4-4-48-15,-4 4-12 16,3-7-12-16,-7-7 20 16,1-7-16-16,3-4 12 15,-12-9-12-15,0-1-368 16,-3-3 192-16,-1-1-600 15,1-2 424-15</inkml:trace>
          <inkml:trace contextRef="#ctx0" brushRef="#br0" timeOffset="513.4814">4945 7207 756 0,'-19'-10'280'0,"19"10"-216"0,19-7-20 0,-3 0 12 16,3 7-40-16,20-7-12 15,11 7-8-15</inkml:trace>
          <inkml:trace contextRef="#ctx0" brushRef="#br0" timeOffset="376.9834">5124 6939 456 0,'7'-18'168'0,"-7"18"-128"0,24 0-16 0,-13 0 168 16,1 0-112-16,3 0 88 15,5 11-96-15,-5-11 44 16,4 13-72-16,-7 5 48 16,-4-1-52-16,-12 17 24 15,0-3-36-15,-19 7 28 16,3 7-32-16,-18-4-32 15,3-3 4-15,-8-3 8 16,12-8 0-16,0-6 24 16,12 3-16-16,4-10-4 15,7-4-4-15,12-3 4 16,7 7-4-16,16-7 8 16,4 3-8-16,8-6 8 15,4 3-8-15,-12-7-256 16,3 3 136-16,-10-3-440 15,-1 0 316-15</inkml:trace>
          <inkml:trace contextRef="#ctx0" brushRef="#br0" timeOffset="1705.4931">5770 6908 528 0,'-4'-7'196'0,"4"7"-152"0,0-4-12 0,-4 4 140 16,4 11-100-16,-11-5 120 15,-5 8-108-15,-3 17 20 16,3 0-64-16,-7 11-24 15,12 9-8-15,-5-6 8 16,4-4-8-16,-3-3-4 16,11-7 0-16,-4-3-32 15,8-7 16-15,8-11-516 16,0 0 292-16</inkml:trace>
          <inkml:trace contextRef="#ctx0" brushRef="#br0" timeOffset="873.0704">5693 7121 624 0,'-8'0'228'0,"8"0"-176"0,-8 0-16 16,4-7 336-16,8 14-212 16,4-7 120-16,-4 0-164 0,15-7 40 15,4 7-92-15,12 0-28 16,4 0-20-16,0-7-4 16,-1 14-8-16,-3-7-452 15,-8 7 244-15,-4 0-508 16,-3 3 404-16</inkml:trace>
          <inkml:trace contextRef="#ctx0" brushRef="#br0" timeOffset="1997.5901">6312 6914 288 0,'4'0'108'0,"-4"0"-84"0,0 11-4 15,0-4 208 1,8 6-128-16,-8 36 36 15,3-4-80-15,-6 30 92 16,-1-6-88-16,-8 0 44 16,1 0-60-16,-9-7 136 15,5-10-104-15,-9-7 84 0,5-4-96 0,-8-10 72 16,4-3-76-16,-4-15-24 16,3-6-20-16,-3-14-4 15,4-3-8-15,0-11-292 16,7 1 156-16</inkml:trace>
          <inkml:trace contextRef="#ctx0" brushRef="#br0" timeOffset="2119.5564">6138 6715 1164 0,'27'-18'428'0,"-27"18"-332"0,35-3-24 0,-20 3-8 16,5 7-48-16</inkml:trace>
          <inkml:trace contextRef="#ctx0" brushRef="#br0" timeOffset="2837.2247">6583 7755 436 0,'-16'-3'160'0,"16"3"-124"0,12-14-8 0,-12 4 160 15,4 6-108-15,-8-10 72 16,4 1-88-16,-4-8 52 15,8 4-64-15,-4-11 40 16,0 8-52-16,0-8-20 16,8 4-12-16,-4-11-28 15,3 8 12-15,-3-18 20 16,4 7-4-16,0-20-4 16,3 9 0-16,1-16-24 15,0 13 12-15,7-6 4 16,-7 16 4-16,3-3-12 15,4 14 8-15,16-3 72 16,-8 6-36-16,4 1 40 16,8 6-40-16,8 0 68 15,-9 11-52-15,-3-4 36 16,-4 7-48-16,-8 1 8 16,-3 6-28-16,-13 0 36 15,-3 6-28-15,-15 1-4 16,-5 0-12-16,-15 0 12 15,4 3-12-15,-8-3-4 16,8 0 0-16,-4-3-104 16,20 3 56-16,3 3-60 15,8-3 60-15,8 0-56 16,3 0 56-16,9 6 4 16,-1 12 24-16,0-1-48 15,1 7 32-15,-5 7 8 0,-3-1 12 16,-5 1 20-16,1-7-4 15,-23 0 16-15,3-6-12 0,-15-5 24 16,0 1-20-16,-4-14 4 16,-4-4-8-16,0-13-16 15,12 6 4-15,0-13 12 16,11 3-4-16,4-3-124 16,8-4 64-16</inkml:trace>
          <inkml:trace contextRef="#ctx0" brushRef="#br0" timeOffset="3245.3126">7288 6880 592 0,'27'-10'220'0,"-27"10"-172"0,62-4-12 16,-31 1 128-1,-1 3-96-15,9 0 52 16,-4 3-72-16,0 1 20 16,0 3-40-16,-8 3 16 0,-8 0-24 15,-15 1 36-15,0 2-32 0,-20 5 32 16,1-1-32-16,-20 0 12 15,8 4-20-15,-8-1 36 16,4 5-28-16,0-5 4 16,12-3-16-16,0 4 0 15,7-4-4-15,8 1-16 16,8 2 4-16,8-3 28 16,7-3-12-16,4 0-20 15,12-4 0-15,-4 4-4 16,-4-3 4-16</inkml:trace>
          <inkml:trace contextRef="#ctx0" brushRef="#br0" timeOffset="3470.7717">7450 6997 944 0,'-4'-7'352'0,"4"7"-276"0,16 4-20 16,3-1 112-1,4 1-104-15,12 3 60 16,4-1-68-16,7 5 12 16,-7-4-40-16,-4 6-300 15,0 1 148-15</inkml:trace>
        </inkml:traceGroup>
      </inkml:traceGroup>
    </inkml:traceGroup>
    <inkml:traceGroup>
      <inkml:annotationXML>
        <emma:emma xmlns:emma="http://www.w3.org/2003/04/emma" version="1.0">
          <emma:interpretation id="{324E9216-EC5B-4A7F-BB5A-801804F1293E}" emma:medium="tactile" emma:mode="ink">
            <msink:context xmlns:msink="http://schemas.microsoft.com/ink/2010/main" type="paragraph" rotatedBoundingBox="16230,8749 18080,8555 18106,8803 16257,89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5E46ED-DD61-4A6D-B051-D3832F5E25C8}" emma:medium="tactile" emma:mode="ink">
              <msink:context xmlns:msink="http://schemas.microsoft.com/ink/2010/main" type="line" rotatedBoundingBox="16230,8749 18080,8555 18106,8803 16257,8997"/>
            </emma:interpretation>
          </emma:emma>
        </inkml:annotationXML>
        <inkml:traceGroup>
          <inkml:annotationXML>
            <emma:emma xmlns:emma="http://www.w3.org/2003/04/emma" version="1.0">
              <emma:interpretation id="{42AF933A-6023-48BB-A96B-AEE2180F07B3}" emma:medium="tactile" emma:mode="ink">
                <msink:context xmlns:msink="http://schemas.microsoft.com/ink/2010/main" type="inkWord" rotatedBoundingBox="16230,8749 18080,8555 18106,8803 16257,899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68160.9713">6188 7847 112 0,'4'-7'44'0,"-4"0"-36"0,0 7 0 0,0 0 40 16,0 0-28-16,0-4 16 16,4 1-20-16,0 0 8 15,0 3-12-15,3-4 0 16,5 4-4-16,0 0 4 15,7 0-8-15,8-7-20 16,12 0 8-16,7-3 56 16,12 0-24-16,8-4 16 15,19-7-24-15,27 1 0 16,20-1-8-16,-16 11 4 0,-3-4-8 16,-5 7 16-16,0 0-12 15,-11 0-4-15,-20 4 0 16,-11-1-4-16,-11 1 0 15,-13 3 0-15,-15 0 0 16,-11 3-64-16,-12 4 36 16,-12 4-216-16</inkml:trace>
          <inkml:trace contextRef="#ctx0" brushRef="#br0" timeOffset="68535.5675">6161 8029 132 0,'0'-10'52'0,"4"10"-44"0,11 0 4 0,1-4 68 16,11-3-44-16,19 1 48 15,16-5-48-15,8 1 16 16,4-4-32-16,26-7 44 16,32 1-36-16,7 3-24 15,4-4-4-15,20 7 8 16,3 4-4-16,-18 3 8 0,-9 0-8 15,-15 0 16-15,-20 0-12 16,-18-6-12-16,-32 6 0 16,-19 0-112-16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6:49.7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A612C1-6A34-44D0-AAE2-7522A8B031C2}" emma:medium="tactile" emma:mode="ink">
          <msink:context xmlns:msink="http://schemas.microsoft.com/ink/2010/main" type="writingRegion" rotatedBoundingBox="3465,8703 6995,8517 7071,9965 3541,10150"/>
        </emma:interpretation>
      </emma:emma>
    </inkml:annotationXML>
    <inkml:traceGroup>
      <inkml:annotationXML>
        <emma:emma xmlns:emma="http://www.w3.org/2003/04/emma" version="1.0">
          <emma:interpretation id="{EFE4B859-A50B-4510-B6F8-5B63295D88B9}" emma:medium="tactile" emma:mode="ink">
            <msink:context xmlns:msink="http://schemas.microsoft.com/ink/2010/main" type="paragraph" rotatedBoundingBox="3465,8703 6995,8517 7071,9965 3541,10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C2CFFB-5ACF-4B19-9686-508DA20DC55C}" emma:medium="tactile" emma:mode="ink">
              <msink:context xmlns:msink="http://schemas.microsoft.com/ink/2010/main" type="line" rotatedBoundingBox="3465,8703 6995,8517 7071,9965 3541,10150"/>
            </emma:interpretation>
          </emma:emma>
        </inkml:annotationXML>
        <inkml:traceGroup>
          <inkml:annotationXML>
            <emma:emma xmlns:emma="http://www.w3.org/2003/04/emma" version="1.0">
              <emma:interpretation id="{DA412909-18C3-4E99-8D9F-5883BDE2319A}" emma:medium="tactile" emma:mode="ink">
                <msink:context xmlns:msink="http://schemas.microsoft.com/ink/2010/main" type="inkWord" rotatedBoundingBox="3465,8703 5769,8582 5845,10029 3541,10150">
                  <msink:destinationLink direction="with" ref="{8D63D5C6-9AC1-47D7-937D-6912197DD41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-5243 8659 312 0,'0'-7'112'0,"0"7"-84"0,0-7-12 0,0 7 92 31,7 0-64-31,-7-7 52 0,4 7-56 0,4-7 40 16,-8 7-44-16,8-10-12 15,-4 10-12-15,11-14 32 16,5 4-20-16,-1-1-24 16,0-2 0-16,1 2 24 15,7 8-12-15,-16 3 48 16,5 3-32-16,-8 4 72 15,3 7-52-15,-3 0 44 16,-4 3-52-16,3-3 32 16,1-4-40-16,4-3 8 15,3 0-24-15,9-7 28 16,3 0-28-16,0-14-12 16,0 4-8-16,0-14-244 15,4 6 136-15,-4-9-448 16,-8 6 312-16</inkml:trace>
          <inkml:trace contextRef="#ctx0" brushRef="#br0" timeOffset="-31644.7999">-5201 7754 312 0,'4'-28'112'0,"-4"28"-84"0,0-14-12 15,4 11 180 1,-4 6-112-16,8 11 132 16,-4 7-124-16,7 20 52 15,1 7-84-15,3 7-24 16,5-3-24-16,7 3-12 16,-4-7 4-16,4 0 92 15,0-3-52-15,0-7 96 16,4-7-80-16,4-14 32 15,-12-3-52-15,12-17 56 16,-8-4-56-16,0-17 36 0,4-1-44 16,0-16 0-16,-4 3-20 0,-3-24 0 15,-1 4-4-15,0-18-16 16,-4 14 4-16,-7 0 12 16,4 18-4-16,-5 2-12 15,-3 18 4-15,-4 0-24 16,4 14 16-16,-1-1-4 15,5 11 8-15,3 7-512 16,5 0 284-16</inkml:trace>
          <inkml:trace contextRef="#ctx0" brushRef="#br0" timeOffset="-31311.8541">-4636 8559 756 0,'4'0'280'0,"-4"0"-216"0,20-7-20 16,-9 4 128-16,9 3-104 0,14-4 24 15,-3 1-52-15,16-8-8 16,-1 15-20-16,1-11 12 16,-8 7-16-16,-5-7-4 15,-10 7 0-15</inkml:trace>
          <inkml:trace contextRef="#ctx0" brushRef="#br0" timeOffset="-31055.4723">-4392 8291 384 0,'-34'-14'140'0,"34"14"-108"0,-20-7-8 0,9 7 208 15,11 7-132-15,-16 10 136 16,4 4-136-16,-7 13-8 16,11 0-56-16,-11 11 28 15,11-4-36-15,-11 1 48 16,11-8-44-16,-7-3 28 16,7-3-32-16,8-8-8 15,0 1-12-15,-12-7-16 16,12-4 4-16</inkml:trace>
          <inkml:trace contextRef="#ctx0" brushRef="#br0" timeOffset="34341.6875">-6521 8745 612 0,'-31'-14'228'0,"31"14"-180"0,-15-10-12 15,7 10 132 1,8 0-100-16,-4-7-8 15,8 7-40-15,4 7 20 0,3 0-24 0,16 3-4 16,8-3-8-16,16 13 12 16,3-2-8-16,4-1 4 15,-4 10-4-15,-11-9 80 16,-8 13-44-16,-28 0 112 16,-7-1-88-16,-31 8 28 15,-4-7-56-15,-7 14-16 16,-1-7-12-1,-3 7-220-15,7-4 112 0</inkml:trace>
          <inkml:trace contextRef="#ctx0" brushRef="#br0" timeOffset="-32086.7695">-6126 8125 560 0,'0'4'208'0,"0"-4"-164"0,8 3-8 16,-4-3 156-1,11 4-112-15,5-1 152 16,11 1-132-16,3-4-8 0,5 3-52 0,8-3-28 16,-9 3-8-16,1-3 20 15,4 0-12-15,-9 0-216 16,1 0 112-16</inkml:trace>
          <inkml:trace contextRef="#ctx0" brushRef="#br0" timeOffset="-32364.1679">-6060 7991 216 0,'0'-3'80'0,"0"3"-60"0,8 0-8 0,-8-4 72 15,0 4-48-15,0-3-4 16,0 6-20-16,0-6 0 15,0 3-8-15,0-4 32 16,0 4-20-16,0-3 64 16,0 6-44-16,0-3 56 15,0 0-56-15,0-3 44 16,0 3-44-16,-8-3 68 16,8 3-56-16,0-4 28 15,0 4-44-15,0-3 68 16,0 6-52-16,-8-3 20 15,8 0-40-15,-4 0 44 16,4 0-40-16,-4 0 28 0,8 0-32 0,-4 0 28 16,12 4-32-16,-4-1 20 15,11 0-24-15,8 1 44 16,0-1-36-16,4-3-4 16,8 0-16-16,-4 0-8 15,-4 0 4-15,4 0 20 16,-5 4-12-16,-2-1-12 15,-1 1-4-15,-8-1 40 16,-11 1-24-16,-4-4-20 16,-4 3 4-16,-12 0-396 15,4 1 220-15</inkml:trace>
        </inkml:traceGroup>
        <inkml:traceGroup>
          <inkml:annotationXML>
            <emma:emma xmlns:emma="http://www.w3.org/2003/04/emma" version="1.0">
              <emma:interpretation id="{07AC1D6B-21EA-4A48-9CE7-E154A592B0C4}" emma:medium="tactile" emma:mode="ink">
                <msink:context xmlns:msink="http://schemas.microsoft.com/ink/2010/main" type="inkWord" rotatedBoundingBox="6404,8994 7018,8961 7046,9486 6432,9519"/>
              </emma:interpretation>
            </emma:emma>
          </inkml:annotationXML>
          <inkml:trace contextRef="#ctx0" brushRef="#br0" timeOffset="-28881.3104">-3648 8132 644 0,'-20'-3'236'0,"20"3"-180"0,-11-4-20 0,11 1 148 15,0 6-108-15,11 1 16 16,-3 3-56-16,19 3 8 16,-4 0-24-16,20-6-8 15,-4-1-8-15,19-6 12 16,0-1-8-16,11-3 16 15,-7 1-16-15,-4-8 4 16,-7 10-4-16,-13-6 4 16,-3 7-8-16,-19-11 32 15,-5 7-20-15,-22-10 12 16,-5 10-16-16,-19-14-8 16,4 11 0-16,-19-7-16 15,8 10 8-15,-9 0-16 0,9 10 12 0,-20 1 12 16,23 3 0-16,-19 6 24 15,19 5-16-15,-11 6 120 16,15 3-76-16,0 21 92 16,24 4-84-16,11 10 40 15,11 0-64-15,24-7-4 16,0-10-20-16,15-11 8 16,1-3-16-16,7-14-4 15,0-3 0-15,0-7 28 16,-12-7-16-16,1-3-76 15,-5 3 32-15,-11-4-300 16,-4 4 184-16,-7-3-436 16,-1 3 328-16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8:27.6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9B0A17-DF06-40B7-8EDF-96E379401C7E}" emma:medium="tactile" emma:mode="ink">
          <msink:context xmlns:msink="http://schemas.microsoft.com/ink/2010/main" type="writingRegion" rotatedBoundingBox="3575,15558 11054,14890 11176,16251 3696,16919"/>
        </emma:interpretation>
      </emma:emma>
    </inkml:annotationXML>
    <inkml:traceGroup>
      <inkml:annotationXML>
        <emma:emma xmlns:emma="http://www.w3.org/2003/04/emma" version="1.0">
          <emma:interpretation id="{7A47026F-25E2-4FE0-8F0D-59EAEAEDB3EF}" emma:medium="tactile" emma:mode="ink">
            <msink:context xmlns:msink="http://schemas.microsoft.com/ink/2010/main" type="paragraph" rotatedBoundingBox="3575,15558 11054,14890 11176,16251 3696,16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690602-0353-4349-B20B-8346D845875C}" emma:medium="tactile" emma:mode="ink">
              <msink:context xmlns:msink="http://schemas.microsoft.com/ink/2010/main" type="line" rotatedBoundingBox="3575,15558 11054,14890 11176,16251 3696,16919"/>
            </emma:interpretation>
          </emma:emma>
        </inkml:annotationXML>
        <inkml:traceGroup>
          <inkml:annotationXML>
            <emma:emma xmlns:emma="http://www.w3.org/2003/04/emma" version="1.0">
              <emma:interpretation id="{A5B0A77B-4950-4EA8-BEC6-53F177522EC9}" emma:medium="tactile" emma:mode="ink">
                <msink:context xmlns:msink="http://schemas.microsoft.com/ink/2010/main" type="inkWord" rotatedBoundingBox="3578,15588 5584,15409 5681,16491 3674,16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-6490 14918 540 0,'-4'-31'200'15,"4"31"-156"-15,8-21-12 0,0 8 88 0,0 9-72 0,-1-17 68 16,5 1-64 0,-4-8 24-16,3 8-44 0,-7-4-8 15,4 6-16-15,-4 5-8 16,3 6 4-16,-3 14-4 15,4 10 0-15,0 21 32 16,0 6-16-16,3 18-4 16,1 4-8-16,3 16 12 15,1 1-8-15,3 3 24 16,0-7-20-16,-3-10 12 16,11-14-12-16,-8-14 28 15,9-3-24-15,-1-17 48 16,0-4-36-16,-4-17 48 15,12-4-44-15,-4-30 56 16,4 0-52-16,-8-32-16 16,8 8-12-16,-4-15 36 15,-4 15-24-15,-8-7 16 16,0 16-20-16,-3-2 20 16,-5 10-24-16,-3-4 4 15,0 17-8-15,-4 1-24 16,0 6 8-16,0 0-12 15,3 11 8-15,1 0 52 16,4 6-20-16,-1 1-316 16,5 3 160-16</inkml:trace>
          <inkml:trace contextRef="#ctx0" brushRef="#br0" timeOffset="765.3988">-5143 14515 624 0,'8'-13'228'0,"-8"13"-176"0,12 0-16 0,-12 0 72 16,0 0-68-16,0-4 44 15,0 4-48-15,0-3 16 16,0 3-32-16,-4 0 0 16,-4 3-12-16,0-3-16 15,-3 7 4-15,-9 0 40 16,1 7-24-16,0-1 44 15,7 5-32-15,-7 13 4 16,3 3-16-16,-3 21 20 16,3 0-20-16,-15 7-4 15,16-3-4-15,-8-1 28 16,3 1-16-16,5-1-24 16,11-6 4-16,4 6 28 15,8-6-16-15,3-1 36 16,5-6-28-16,-1-7 4 15,5-4-12-15,-5-6 20 16,1-4-16-16,-5-3 40 16,1-4-28-16,-8-3 4 15,3-1-16-15</inkml:trace>
          <inkml:trace contextRef="#ctx0" brushRef="#br0" timeOffset="1564.6211">-5081 14997 860 0,'-15'-7'320'0,"15"7"-248"0,8 0-20 16,-1 0 104-1,13 0-96-15,11-3 8 16,3 3-40-16,13-4 8 16,-1 4-20-16,1 0-124 0,-12 7 60 0</inkml:trace>
          <inkml:trace contextRef="#ctx0" brushRef="#br0" timeOffset="1365.3335">-4957 14866 704 0,'8'-13'264'0,"-8"13"-208"0,0-7-12 15,0 7 88 1,8 0-80-16,-4-7 24 16,3 7-44-16,9-7 4 15,-5 7-20-15,9-4 0 16,-1 4-8-16,0 4-24 16,5 3 8-16,-9 0 32 0,1 6-16 0,-9 5 36 15,-3 2-28 1,-15 4 12-16,3 4-16 0,-15-7 20 15,-1-1-20-15,-7 4-4 16,4-10-4-16,-4 3-16 16,12-3 8-16,-4-7-40 15,15 3 24-15,-4 1 60 16,20-1-20-16,4-7 36 16,3 4-28-16,9 0 16 15,-1-7-24-15,4 0 28 16,0 7-32-16,-4-7 32 15,-3 0-32-15,-5-7-164 16,-3 7 80-16</inkml:trace>
          <inkml:trace contextRef="#ctx0" brushRef="#br0" timeOffset="1876.7349">-4624 14732 748 0,'4'-17'276'0,"-4"17"-216"0,12-7-16 0,-1 14 156 16,1 7-120-16,11 10 0 15,0 7-48-15,4 13 32 16,-3 5-36-16,-5 13 12 16,-11 0-24-16,-8 17 36 15,-8-14-28-15,-15 11 48 16,-1-1-40-16,-10-13 36 15,3 0-36-15,-8-17 0 16,12-7-20-16,-4-14-396 16,12-3 212-16</inkml:trace>
        </inkml:traceGroup>
        <inkml:traceGroup>
          <inkml:annotationXML>
            <emma:emma xmlns:emma="http://www.w3.org/2003/04/emma" version="1.0">
              <emma:interpretation id="{DCE37950-8A9D-4752-B187-533F3AC482B7}" emma:medium="tactile" emma:mode="ink">
                <msink:context xmlns:msink="http://schemas.microsoft.com/ink/2010/main" type="inkWord" rotatedBoundingBox="6087,15942 6382,15916 6401,16128 6106,161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68.4515">-3993 15142 924 0,'0'0'340'0,"0"0"-260"0,47-7-28 0,-20 3 72 16,4 8-80-16,11-4 8 16,5 7-32-16,-5-1 40 15,-7 8-32-15</inkml:trace>
          <inkml:trace contextRef="#ctx0" brushRef="#br0" timeOffset="2134.0762">-3935 14970 1008 0,'16'-4'372'0,"-16"4"-288"0,27-3-24 0,-12 3 28 16,5 7-60-16,7-1 8 15,4 1-24-15,0 4 56 16,-4-1-40-16,-8 4-320 16,-3 3 160-16</inkml:trace>
        </inkml:traceGroup>
        <inkml:traceGroup>
          <inkml:annotationXML>
            <emma:emma xmlns:emma="http://www.w3.org/2003/04/emma" version="1.0">
              <emma:interpretation id="{C875126D-284E-4056-9DE5-4840EB05C8D2}" emma:medium="tactile" emma:mode="ink">
                <msink:context xmlns:msink="http://schemas.microsoft.com/ink/2010/main" type="inkWord" rotatedBoundingBox="7189,15746 7973,15676 8049,16530 7266,166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08.0448">-2897 14815 488 0,'-8'-24'180'0,"8"24"-140"0,4-11-12 0,0 8 136 16,-1 6-96-16,-3 11-20 16,4 3-28-16,0 21 16 15,8 7-20-15,-1 20 20 16,5-3-20-16,-1 14 36 15,5-4-28-15,-1-3 4 16,4-11-16-16,1-13 44 16,-1-7-28-16,0-14 92 15,4-7-68-15,4-27 72 16,4-4-68-16,11-31 40 16,-7 1-56-16,4-15 8 15,-1 8-32-15,-3-8-8 16,-4 11-4-16,-8-4 4 15,-4 11-4-15,-4-4 24 16,-3 7-16-16,-4 8-20 16,-5 12 0-16,-7 8-100 15,4 7 56-15,-4 6-576 16,8 7 348-16</inkml:trace>
          <inkml:trace contextRef="#ctx0" brushRef="#br0" timeOffset="3634.8988">-2328 15400 736 0,'15'10'272'0,"-15"-10"-208"0,16 0-20 0,-1 0 124 16,1 3-100-16,11-6-20 15,0 3-28-15,11-3 44 16,5 3-36-16,-8-7-4 16,0 3-12-16</inkml:trace>
          <inkml:trace contextRef="#ctx0" brushRef="#br0" timeOffset="3860.5179">-2197 15131 748 0,'-7'11'276'0,"7"-11"-216"0,-16 44-16 15,8-9 48 1,4-4-60-16,-3 17 16 16,7 3-32-16,-8-2 0 15,8-8-8-15,-4-3 56 16,4-7-36-16,-4-7 16 15,8-7-28-15,-4-3-464 16,8 0 240-16</inkml:trace>
        </inkml:traceGroup>
        <inkml:traceGroup>
          <inkml:annotationXML>
            <emma:emma xmlns:emma="http://www.w3.org/2003/04/emma" version="1.0">
              <emma:interpretation id="{BA2145BC-5BE3-4370-89ED-C1B67B99F8C2}" emma:medium="tactile" emma:mode="ink">
                <msink:context xmlns:msink="http://schemas.microsoft.com/ink/2010/main" type="inkWord" rotatedBoundingBox="8495,15119 11054,14890 11173,16220 8613,164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29.8449">-830 14453 892 0,'-39'-13'332'0,"39"13"-260"0,0 7-20 15,16-7 52 1,-5 0-68-16,24 0 32 15,4-4-40-15,11 4 44 16,0 4-40-16,8-4-156 16,-3 6 64-16</inkml:trace>
          <inkml:trace contextRef="#ctx0" brushRef="#br0" timeOffset="6520.1621">6 14343 780 0,'-19'-10'288'0,"19"10"-224"0,-8 24-20 0,4-10 4 16,4 0-36-16,-12 13 40 16,5 4-28-16,-5 24 12 15,4 4-20-15,-11 9 28 16,7-2-28-16,-11-8 20 15,4-6-20-15,-20-11 28 16,12-6-28-16,-12-8 32 16,-3-3-32-16,-5-17 64 15,12 0-44-15,4-21-16 16,8-10-12-16</inkml:trace>
          <inkml:trace contextRef="#ctx0" brushRef="#br0" timeOffset="6611.0851">-68 14023 964 0,'4'-10'360'0,"-4"10"-280"0,4 10-24 15,-4-3-40 1,8 7-20-16,3 7-376 0,9 6 208 0</inkml:trace>
          <inkml:trace contextRef="#ctx0" brushRef="#br0" timeOffset="7196.3494">114 14853 696 0,'0'10'256'0,"0"-10"-196"0,8-4-20 0,-16 4 136 15,8 4-104-15,-7-8 76 16,7 1-84-16,0-7 28 16,0-1-56-16,-4-16 16 15,4-1-32-15,0-20 8 16,4 3-16-16,3-13 0 16,5 10-4-16,0-14 12 15,3 10-12-15,8-17-56 16,0 11 24-16,8-8 4 15,4 15 8-15,4-4-40 16,-4 17 24-16,-4 4 32 16,0 13 0-16,-4 7-24 15,-4 7 8-15,-4 7 12 16,1 7 4-16,-16 14 24 0,0 3-16 16,-20 7 56-16,4 0-36 15,-18 0 36-15,2-4-36 0,-6-6-8 16,10 0-16-16,1-8-164 15,12-2 84-15,7-8-96 16,8 1 100-16,11-1-12 16,8 0 52-16,0 4-12 15,5 7 24-15,-9 3 8 16,0 4 8-16,-11-4 0 16,-4 4 0-16,-16-7 156 15,1 3-84-15,-24-3 60 16,4-1-76-16,-12-2-16 15,8-1-24-15,4-7 24 16,8 4-24-16,15-10 40 16,12-1-32-16,16-3-604 15,7 4 316-15</inkml:trace>
          <inkml:trace contextRef="#ctx0" brushRef="#br0" timeOffset="7462.2196">703 14151 644 0,'-8'-14'236'0,"8"14"-180"0,15-14-20 15,-7 11 80 1,4 3-72-16,3-4 52 16,9 8-56-16,3-1-4 15,7 4-20-15,-6 3-20 0,-1 4 0 0,-12 3 20 16,-3 4-8-16,-16 3 48 15,0 3-28-15,-19 4 28 16,0-3-28-16,-5-4 0 16,1 0-16-16,0 0-16 15,12-3 0-15,-1-4-4 16,9-3 0-16,3-4 52 16,4 1-24-16,4-8 8 15,7 4-16-15,5-7 20 16,3 0-20-16</inkml:trace>
          <inkml:trace contextRef="#ctx0" brushRef="#br0" timeOffset="7614.1234">726 14381 964 0,'0'-7'360'0,"0"7"-280"15,39 0-24-15,-12 0-4 16,8 0-40-16,7 0 68 15,1 7-48-15,3 0-700 16,-3 0 364-16</inkml:trace>
          <inkml:trace contextRef="#ctx0" brushRef="#br0" timeOffset="5914.6348">-1508 15056 652 0,'-11'3'244'0,"11"-3"-192"0,0 7-12 0,7-4 40 16,5 4-52-16,19 4 52 16,4-1-48-16,19-10-8 15,0 7-12-15,4-14 16 16,-3 7-16-16,-9-14-4 16,0 7-4-16,-11-10 12 15,-4 10-8-15,-11-7 24 16,-5 7-20-16,-15-6-4 15,0 2-4-15,-19-6 12 16,11 3-8-16,-19-3-4 16,11 3 0-16,-18 4-48 15,6 10 24-15,-14 4 16 16,11 9 4-16,-23 8-8 0,19 7 4 0,-4 16 28 31,12 8-12-31,8 10 68 0,11-4-48 0,20-3 16 16,7-3-32-16,12-11 36 15,8-6-28-15,7-15 56 16,-3-2-44-16,7-15 44 16,-4 4-44-16,5-14-160 15,-1 0 64-15,0-17-540 16,-7 10 332-16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8:43.6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92B085-37F5-4F18-9CAC-F420E24B2422}" emma:medium="tactile" emma:mode="ink">
          <msink:context xmlns:msink="http://schemas.microsoft.com/ink/2010/main" type="writingRegion" rotatedBoundingBox="13969,17659 15297,17659 15297,18148 13969,18148"/>
        </emma:interpretation>
      </emma:emma>
    </inkml:annotationXML>
    <inkml:traceGroup>
      <inkml:annotationXML>
        <emma:emma xmlns:emma="http://www.w3.org/2003/04/emma" version="1.0">
          <emma:interpretation id="{CFF5BD57-0F6F-470F-8B8E-B73876736DFB}" emma:medium="tactile" emma:mode="ink">
            <msink:context xmlns:msink="http://schemas.microsoft.com/ink/2010/main" type="paragraph" rotatedBoundingBox="13969,17659 15297,17659 15297,18148 13969,18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6FEDA3-54E7-4658-8B94-C46F460F87CA}" emma:medium="tactile" emma:mode="ink">
              <msink:context xmlns:msink="http://schemas.microsoft.com/ink/2010/main" type="line" rotatedBoundingBox="13969,17659 15297,17659 15297,18148 13969,18148"/>
            </emma:interpretation>
          </emma:emma>
        </inkml:annotationXML>
        <inkml:traceGroup>
          <inkml:annotationXML>
            <emma:emma xmlns:emma="http://www.w3.org/2003/04/emma" version="1.0">
              <emma:interpretation id="{9B68AE9C-F5D0-4923-B061-BAEF503E50F6}" emma:medium="tactile" emma:mode="ink">
                <msink:context xmlns:msink="http://schemas.microsoft.com/ink/2010/main" type="inkWord" rotatedBoundingBox="13969,17659 15297,17659 15297,18148 13969,18148"/>
              </emma:interpretation>
              <emma:one-of disjunction-type="recognition" id="oneOf0">
                <emma:interpretation id="interp0" emma:lang="" emma:confidence="0">
                  <emma:literal>€</emma:literal>
                </emma:interpretation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$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1301 14 696 0,'15'-11'256'0,"-7"11"-196"0,-4 0-20 0,-4 0 112 16,-4-3-92-16,-4 3-8 15,-7 0-32-15,-12 0-8 16,-16 3-4-1,-15 4-8-15,-15 4 4 0,-5-1 40 0,-22-3-24 16,-24 0-8-16,-8 0-8 16,8 3-4-16,-7-7 0 15,3 1 8-15,19 3-4 16,20-4-28-16,24 4 12 0,45-7 4 16,28 0-64-1,19 0 40-15</inkml:trace>
          <inkml:trace contextRef="#ctx0" brushRef="#br0" timeOffset="284.1023">318-14 520 0,'-16'-10'192'0,"12"10"-152"0,4-7-8 15,0 7 160-15,0 0-112 16,0 0-8-16,0 0-44 15,0 14 16-15,-4-4-28 16,-3 0 32-16,-9 4-32 0,1 0 12 16,-9 3-16-16,-3 0 0 0,0-3-4 15,0 10 36-15,0 0-20 16,4 4-24-16,3 3 0 16,9 0 16-1,11 3-8-15,11 1-4 0,9-4 0 16,7 3 28-16,4-3-16 15,-4-4 20-15,-4-6-20 16,4-7 20-16,-7 0-24 16,-9-14 32-16,1-7-28 15,0-14 92-15,-9-6-60 16,1-8 40-16,-8-6-52 0,4-4 8 16,-3 4-28-16,-1 3 44 15,0 7-32-15,12 7-340 16,-8 14 168-16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9:47.1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9AEAF4-CFD1-4379-B54B-F85FF3EE4158}" emma:medium="tactile" emma:mode="ink">
          <msink:context xmlns:msink="http://schemas.microsoft.com/ink/2010/main" type="inkDrawing" rotatedBoundingBox="7229,1357 14967,1323 14969,1714 7230,1748" shapeName="Other"/>
        </emma:interpretation>
      </emma:emma>
    </inkml:annotationXML>
    <inkml:trace contextRef="#ctx0" brushRef="#br0">-1 201 464 0,'3'-34'176'0,"-3"23"-140"0,8-6-8 0,-4 10 108 15,0 4-80-15,0 6 24 16,0 4-48-16,-4 10 24 15,4 4-32-15,-1 10-4 16,5 3-12-16,-4 4 12 16,4 4-12-16,0-12-4 15,-5 1 0-15,5-10 28 16,0-7-16-16,-4-14 40 16,3 0-32-16,-7-17-4 15,8-1-12-15,-8-9-24 16,0 3 8-16,0-4 4 15,0 8 4-15,-8-4-12 16,8 10 8-16,0-3-4 16,0 6 0-16,-7-2 0 15,7 6 0-15,0-4 16 16,0 4-4-16,0-3-12 16,4 7 4-16,-1-11 4 15,5 7 0-15,12-3-20 16,-1 3 12-16,8-4-12 15,4 8 8-15,15 0 0 16,1 3 4-16,26-4 8 16,-7 4 0-16,35-10-20 0,-4 10 12 15,34-7 12 1,-7 7 0-16,39-3 16 0,3 3-12 16,39-14-20-16,-15 10 4 0,38-6 20 15,-15 7-4-15,39-4-20 16,-24-4 4-16,40 4 84 15,-17 1-44-15,39-1 36 16,-30 7-40-16,50-4-16 16,-36 4-8-16,32-7 4 15,-35 11-4-15,31-4 16 16,-39-4-12-16,35 1-20 16,-46 10 4-16,27-4 20 15,-43 4-4-15,-4-7 4 16,-42 7-4-16,3-4 20 15,-34 4-16-15,-19-3-4 16,-28 3-4-16,-23-7 4 16,-23 3-4-16,-16-6-4 15,-11 3 4-15,-12-7 28 16,-4 3-16-16,-11 1 12 16,-1 3-16-16,-7-4-24 15,0 4 4-15,-4-3 4 16,0 6 4-16,0-3-20 15,0 0 12-15,0 4-24 16,0 10 20-16,-4-4 24 16,4 11-8-16,-4-1 0 0,0 1 0 15,0 0 4 1,4-1-4-16,-3 1-20 0,6 3 8 0,-3-7 20 16,0-3-4-16,0-7-4 15,0 3 0-15,0-6 12 16,0-1-8-16,0-3 16 15,0 0-16-15,-3-3 4 16,3 3-4-16,-4-4-16 16,8 8 4-16,-8-4 4 15,0 0 0-15,-4 0 8 16,4 0-4-16,-7-4-20 16,3 4 8-16,-11 7 20 15,3-7-4-15,-11 0-4 16,8 0 0-16,-20-3 4 15,4 3-4-15,-15-7-28 16,3 14 12-16,-15-7 12 16,12 3 4-16,-12 0-12 15,16 1 4-15,-20-8-4 16,4 4 0-16,-23-3 8 16,7 3 0-16,-15 0 8 15,20 3-4-15,-20-3-28 16,27 0 12-16,-31 0-40 15,16 0 32-15,-20-3-28 16,12 6 28-16,-7-6-8 16,14 3 16-16,-15-3-8 15,8-1 8-15,-19 1-20 0,19 3 20 16,-16 3 24-16,20 1-8 16,-31-11-8-16,23 10 0 0,-19-3 12 15,15 4-4-15,-15-8 8 16,27 4-8-16,-24-3-12 15,24 3 4-15,-27 0-4 16,23 0 0-16,-12-4-20 16,24 1 16-16,-24-4-12 15,12 3 12-15,-19-2 0 16,15 6 4-16,-12-7 32 16,16 10-12-16,-23-10-12 15,15 7-4-15,-19-3-4 16,16 3 0-16,-17-7-20 15,24 7 16-15,-30 0-4 16,14 0 8-16,-7-3 24 16,15 9-8-16,-3-9-40 15,19 0 20-15,-16-1 12 16,12 4 0-16,-12 0 20 16,16 4-12-16,-12-4-12 15,24 0 0-15,-24-4 4 16,12 8 0-16,-20-11 8 15,16 14-4-15,-7-7 8 16,14 0-8-16,-18 0-4 16,7 0 4-16,-8-4-4 15,8 4 0-15,0 0-20 16,20 4 12-16,-5-4-4 0,13 3 4 0,-17-3 8 16,16 3 0-16,-11-3-12 15,7 4 8-15,1-1 4 16,14 4 0-16,1 0 0 15,16 0 0-15,3 3 0 16,8 1 0-16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9:49.4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26A9D1-6567-4EF6-BF7A-1D18D1D9AC0C}" emma:medium="tactile" emma:mode="ink">
          <msink:context xmlns:msink="http://schemas.microsoft.com/ink/2010/main" type="inkDrawing" rotatedBoundingBox="7319,3166 15135,3064 15141,3531 7325,3633" shapeName="Other"/>
        </emma:interpretation>
      </emma:emma>
    </inkml:annotationXML>
    <inkml:trace contextRef="#ctx0" brushRef="#br0">9 93 288 0,'0'20'108'0,"0"-20"-84"0,-4 35-4 15,-4-18-12 1,8 3-8-16,0 8 8 15,0 0-4-15,0 2 8 16,8 1-8-16,-4-13 16 16,4 2-12-16,-8-13 16 15,11-7-16-15,-11-7 16 16,8 0-16-16,-4-10-12 16,4 3 0-16,-4-10 20 15,3 4-8-15,-7-4-40 16,4 3 20-16,-4 4 12 0,0 3 0 15,0 4 0-15,0 3 4 16,0 0 4-16,0 3-4 0,-7-2 112 16,7 6-64-16,0-4-20 15,7 4-20-15,5-3 12 16,-4 3-12-16,23-4-4 16,-4 4-4-16,19-3-4 15,8 3 0-15,4-4 16 16,0 8-8-16,20-8 4 15,3 4-4-15,31-3 4 16,-7 3-8-16,34-3-4 16,-7 3 4-16,31 0 20 15,-12 0-12-15,30 0-4 16,-10 6-4-16,38-2-4 16,-19-8 0-16,30 1-12 15,-30 3 8-15,42-3-4 16,-27 3 0-16,39-7 0 15,-23 3 0-15,38-3 24 16,-27 0-8-16,20-3 40 16,-35 7-24-16,27-4-12 15,-39 7-8-15,19-14-4 16,-26 14 0-16,11-7-12 16,-35 7 8-16,12-7 20 15,-23 7-8-15,11-10 48 0,-16 7-28 16,1-4-16-16,-19 3-4 0,-5-3 0 15,-15 4-4-15,4-4-4 16,-16 7 4-16,-3 0-16 16,-20 0 8-16,-11 7 12 15,-9 0-4-15,-18 0 16 16,-9 3-12-16,1-3-28 16,-12 0 8-16,0 3 24 15,-3 4-8-15,-5-7 0 16,0 0 0-16,-3-1-16 15,3 5 8-15,-7-4 4 16,-1-4 0-16,-3 1 8 16,4-1-4-16,-5 0-4 15,1 8 4-15,0-11-16 16,4 0 8-16,-5 7 20 16,5-7-8-16,-4 6 4 15,-1-6-4-15,1 0 4 16,0 4-8-16,-8-4 16 15,0 0-12-15,0 3 24 16,8 4-20-16,-4-3-32 16,-1 3 12-16,-3 6 36 15,4-2-16-15,-4-4 0 16,0 10-8-16,-4-7-4 16,1 0 0-16,-5-3 8 15,8 4-4-15,-8-8 8 16,8 7-8-16,-4-10 32 0,4 0-20 15,-4 0-4-15,4 0-8 16,-7 0-4-16,-1 0 0 0,-8 4-12 16,9-1 8-1,-13 1 12-15,5 3-4 0,-8-4-12 16,3 4 4-16,-3 0-4 16,4 0 0-16,-12-4-20 15,4 4 16-15,-12-7 24 16,8 0-8-16,-19 0-8 15,3 0 0-15,-15 0 4 16,4 7 0-16,-8-4-20 16,20 4 12-16,-24-3-92 15,16 3 52-15,-31-1 4 16,15-2 28-16,-23 3 12 16,16 0 4-16,-16-1-12 15,23 1 8-15,-19 0 12 16,16 0-4-16,-32 0-28 15,20 0 12-15,-16-4 4 16,24 8 8-16,-16-8-12 16,19 1 8-16,-26-1 4 15,15 4 0-15,-16-4-36 16,16 1 20-16,-4-1-4 16,15-3 12-16,-23 0 0 15,20 0 0-15,-28 0 16 16,28 0-4-16,-16 7-12 0,20-3 4 0,-24-1 4 15,23 0 0-15,-26 1 0 16,11-1 0-16,-12 1-12 16,23-1 8-16,-14-3 12 15,10 4-4 1,-22-4-4-16,11 6 4 0,-12-6-16 16,16 4 8-1,-11-4 20-15,18 3-8 0,-22-3-20 16,11 4 4-16,-12-4 12 15,20 0 0-15,-12 0-12 16,16 3 4-16,-23 1 12 16,15-4-4-16,-20 0-4 15,24 0 4-15,-8-7 4 16,27 7-4-16,-23-4-4 16,20 4 4-16,-20-7-4 15,11 1 0-15,-11 2 8 16,19 4-4-16,-11 0-12 15,23 0 4-15,-15-7 4 16,14 7 0-16,-22-3 0 16,11 6 0-16,-11-3 0 15,11 4 0-15,-7-4 16 16,19 3-8-16,-12-3-4 16,16 0 0-16,-23-3-4 15,19 6 0-15,-16-10 8 16,12 7-4-16,-4 0 32 15,16-3-20-15,0-4 12 16,11 7-16-16,-4-3 36 0,16 3-24 16,-8-4-32-16,12 8 4 0,-8-4 16 15,8 3-4-15,0-3-12 16,7 3 0-16,1 1-376 16,11-1 208-16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0:40.0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672512-50C3-452B-9041-2229CB36954E}" emma:medium="tactile" emma:mode="ink">
          <msink:context xmlns:msink="http://schemas.microsoft.com/ink/2010/main" type="writingRegion" rotatedBoundingBox="15766,842 17078,2453 15933,3386 14620,1775">
            <msink:destinationLink direction="with" ref="{6A4BF008-6E08-48B8-90C4-AE1DFC0C2A1F}"/>
          </msink:context>
        </emma:interpretation>
      </emma:emma>
    </inkml:annotationXML>
    <inkml:traceGroup>
      <inkml:annotationXML>
        <emma:emma xmlns:emma="http://www.w3.org/2003/04/emma" version="1.0">
          <emma:interpretation id="{3066F4FD-52BF-4514-A82B-D0840D7257D5}" emma:medium="tactile" emma:mode="ink">
            <msink:context xmlns:msink="http://schemas.microsoft.com/ink/2010/main" type="paragraph" rotatedBoundingBox="15766,842 17078,2453 15933,3386 14620,1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6D7BD6-511E-4B49-8ADE-C0FCF30812F7}" emma:medium="tactile" emma:mode="ink">
              <msink:context xmlns:msink="http://schemas.microsoft.com/ink/2010/main" type="line" rotatedBoundingBox="15766,842 17078,2453 15933,3386 14620,1775"/>
            </emma:interpretation>
          </emma:emma>
        </inkml:annotationXML>
        <inkml:traceGroup>
          <inkml:annotationXML>
            <emma:emma xmlns:emma="http://www.w3.org/2003/04/emma" version="1.0">
              <emma:interpretation id="{1F53B99A-11FE-413F-BE48-6BC1A2B54E3A}" emma:medium="tactile" emma:mode="ink">
                <msink:context xmlns:msink="http://schemas.microsoft.com/ink/2010/main" type="inkWord" rotatedBoundingBox="15766,842 17078,2453 15933,3386 14620,1775"/>
              </emma:interpretation>
              <emma:one-of disjunction-type="recognition" id="oneOf0">
                <emma:interpretation id="interp0" emma:lang="" emma:confidence="0">
                  <emma:literal>TV,</emma:literal>
                </emma:interpretation>
                <emma:interpretation id="interp1" emma:lang="" emma:confidence="0">
                  <emma:literal>+ 2</emma:literal>
                </emma:interpretation>
                <emma:interpretation id="interp2" emma:lang="" emma:confidence="0">
                  <emma:literal>+ 1</emma:literal>
                </emma:interpretation>
                <emma:interpretation id="interp3" emma:lang="" emma:confidence="0">
                  <emma:literal>TV.</emma:literal>
                </emma:interpretation>
                <emma:interpretation id="interp4" emma:lang="" emma:confidence="0">
                  <emma:literal>+ !</emma:literal>
                </emma:interpretation>
              </emma:one-of>
            </emma:emma>
          </inkml:annotationXML>
          <inkml:trace contextRef="#ctx0" brushRef="#br0">6692-3461 164 0,'4'-4'60'0,"-4"4"-44"0,8-3-8 0,-8-4 104 16,0 14-64-16,0-7 60 15,0 0-64-15,0-7 60 16,0 7-64-16,-4 0 36 16,4 0-44-16,-4-7 36 15,4 7-40-15,-4-10 20 16,8 10-28-16,-4-7 72 15,0 7-56-15,0 0 32 16,0 0-40-16,-4-7 28 16,4 4-32-16,-4-4 4 15,0 7-16-15,1-4 44 16,3 8-28-16,-4-8 20 16,8 4-28-16,-1-3-8 15,-3 3-8-15,4-4 12 16,4 4-8-16,8-3 24 15,3 0-20-15,20-4-4 16,7 7-4-16,24-4 20 16,-1 4-12-16,17-3 4 15,-9-1-8-15,12-6-8 16,-8 7 4-16,4-4 12 16,-7 3-8-16,-12-3 4 15,-12 7-4-15,-12 0-8 0,-7 0 4 0,-11 0 4 16,-5 0-4-16,-7 0 16 15,-1-3-12-15,-11 0 4 16,12 3-4-16,-24-4-24 16,12 8 8-16,0-4 4 15,-4 0 4-15,-3 0 16 16,-1 0-8-16,0 0-20 16,-4 0 4-16,5 0 4 15,3 0 4-15,-4 0 0 16,0 6 0-16,4-6-20 15,4 0 12-15,-3 0 20 16,6 0-4-16,-6-6-4 16,3 12 0-16,-4-6-4 15,4 0 0-15,-8 0 8 16,16 0-4-16,-16 0-4 16,8 7 4-16,0-7-16 15,0 4 8-15,-4-1 4 16,4 7 0-16,-8 4 0 15,8 3 0-15,-4-3-12 16,4 10 8-16,-3 7 12 16,3 7-4-16,0 7-20 15,7-4 8-15,-7 11 20 16,8-14-4-16,0-1 24 16,0-6-20-16,-1 0-12 15,1-10-4-15,-4-4 4 0,0 0 0 16,-4-3 24-16,4-3-12 15,-8-5 32-15,4 1-28 0,-8-7-12 16,8 0-8-16,-4 0 12 16,4 0-4-16,-8-3-12 15,5 3 4-15,-5-4 12 16,8 4-4-16,-8-3-12 16,8 3 4-16,-8-3 4 15,8 3 0-15,-7-4 16 16,3 4-8-16,-12 0-4 15,5 0 0-15,-13-7-16 16,9 7 8-16,-20-3 28 16,8 6-12-16,-12-3 4 15,12 0-8-15,-8 0-24 16,12 0 8-16,-8-3 4 16,12 3 4-16,-4 0 16 15,7 3-8-15,-7-3-40 16,7 4 20-16,-3-4-8 15,19 3 12-15,-12 1 0 16,9-1 0-16,-9 0 0 16,12 8 0-16,-8-4 8 15,8 3 0-15,-11-3-12 16,11 0 8-16,0 0-4 16,0 3 0-16,-4-3-28 15,8 0 20-15,-4 0 16 0,0-1 0 0,11 5 0 16,-3 9 4-1,-8 5 20-15,8-1-12 16,-8 20 24-16,7-2-24 16,5 9 12-16,-4 4-12 0,-8 0 0 15,0-6-4-15,0-1-16 16,0-7 4-16,0-7 12 16,0 1-4-16,-8-4-4 15,8-4 4-15,-8 1-4 16,8-4 0-16,-4 0 8 15,8 0-4-15,-4-3 16 16,8-1-12-16,-8 1-12 16,0-4 0-16,8-3-4 15,-8 0 0-15,0-4 24 16,4 0-8-16,-4-3 4 16,0 4-4-16,0-4 12 15,7-1-12-15,-7-6-20 16,0 0 4-16,0 0 4 15,8 4 4-15,-8-4 8 16,0 0-4-16,0-4 8 16,4 1-8-16,0-4-12 15,7 4 4-15,-3-4-4 16,-4 3 0-16,12-3 16 16,-5 4-4-16,5-4-20 15,3 7 8-15,20-7-12 16,-1 7 8-16,17-7 16 0,3 7 0 15,4-3-20-15,0 3 8 0,0-4 32 16,-1 1-16-16,5-4-8 16,-8 0-4-16,0-3-4 15,-3 3 0-15,-5 7 0 16,-7 0 0-16,-5 3 8 16,-3 1 0-16,-8-1 24 15,0 4-12-15,-7 0-20 16,-1 0 0-16,-4-7 4 15,-3 7 4-15,-8 0 24 16,4 0-12-16,-8-7-4 16,4 3-4-16,-4-3 12 15,0 0-8-15,0 0-4 16,0 0 0-16,0-3-4 16,0 3 0-16,0-4 16 15,0 1-8-15,0-11 4 16,0 7-4-16,-4-17 28 15,4 14-20-15,0-18 20 16,4 14-20-16,-4-17-8 16,-4 0-4-16,4-10 4 15,0 7-4-15,4-28-4 16,-4 10 4-16,0-13-24 16,0 10 12-16,3-4 20 15,-3 11-4-15,0 3-4 0,0 11 0 16,0 0-16-16,0 6 8 15,0-3-4-15,4 10 0 16,0-6-12-16,0 6 12 0,0-3 12 16,4 10 0-16,-8-3-4 15,4 7 4-15,-4 0-16 16,3 3 8-16,-3 0 12 16,0 3-4-1,0-3-20-15,0 7 8 0,-3-3 12 16,3 3 0-16,-4-3-4 15,8 3 4-15,-4-4-4 16,0 8 0-16,-4-4 0 16,4 0 0-16,-4 0 0 15,8 0 0-15,-8 0 8 16,0 6-4-16,-8-2-4 16,5 3 4-16,-13 0-4 15,1 0 0-15,-16-1 16 16,4 1-8-16,-15 0 4 15,7 0-4-15,-15-3-40 16,11 2 16-16,-7-2 16 16,7 3 0-16,-7-4 0 15,7-3 4-15,-15 0 12 16,8 0-8-16,-12 4-20 16,15-1 4-16,-3 0 4 15,15 1 4-15,0-1-20 16,16 4 12-16,0-3 12 0,11 3 0 15,8-4-268-15,12 0 148 16,7 1-540-16,4-1 368 0</inkml:trace>
          <inkml:trace contextRef="#ctx0" brushRef="#br0" timeOffset="586.025">7497-2807 464 0,'-7'0'176'16,"7"0"-140"-16,0-4-8 0,0 1 128 15,3 3-92-15,1-11 52 16,8 11-68-16,3-6-8 16,5 2-24-16,3-6 32 15,4 6-24-15,4-3-4 16,0 1-12-16,-4 2 4 16,0 1-8-16,0 3 8 15,-7 7-8-15,-5-7-12 16,1 3 4-16,-9 4-4 15,1 0 0-15,-8 7 44 16,4-4-24-16,-12 11-20 0,4-4 4 0,-7 10 44 31,-1-3-20-31,-7 7-28 0,3 4 4 0,-15-4 16 16,12-4-4-16,-12-6-12 16,8 3 0-16,-8-3 20 15,12-4-8 1,-5-7-20-16,13 0 4 0,-1-3 12 15,4 4 0-15,4-8 8 16,4 1-8-16,4-1 32 16,8 0-20-16,3-3 12 15,5 4-16-15,-1-4 12 16,4 0-16-16,1 0 24 16,-1 0-20-16,-4 0-84 15,1-4 40-15,-9 4-264 16,9 0 164-16</inkml:trace>
          <inkml:trace contextRef="#ctx0" brushRef="#br0" timeOffset="828.826">7455-2632 456 0,'0'-7'168'0,"0"7"-128"0,8-3-16 0,-5-1 192 16,9 4-124 0,3-3 80-16,1 6-104 0,3-3 24 15,5 0-52-15,3 0-24 16,4 0-8-16,0-3 16 16,-4 3-12-16,4-7-144 15,0 0 68-15</inkml:trace>
          <inkml:trace contextRef="#ctx0" brushRef="#br0" timeOffset="1233.2905">7865-2563 404 0,'4'0'148'0,"-4"0"-112"0,4 0-12 15,-4 0 128 1,0 0-88-16,0 7 96 16,0 7-92-16,0-1-8 15,4-2-36-15,-4 9 56 16,0-9-48-16,0 6 24 15,0-3-36-15,0 6 0 16,0-6-12-16,0-7 36 16,0-4-20-16,0 1-48 15,4 6 12-15,-4-10 28 16,3 7-8-16,1-7 16 0,4 0-12 0,4 0-24 16,-1 0 4-16,9-7 12 15,-1 7 0-15,4 0-136 16,0 0 76-16,-3 0-552 15,-1 4 336-15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2:16.2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4BF008-6E08-48B8-90C4-AE1DFC0C2A1F}" emma:medium="tactile" emma:mode="ink">
          <msink:context xmlns:msink="http://schemas.microsoft.com/ink/2010/main" type="inkDrawing" rotatedBoundingBox="10547,8989 11236,5725 11476,5776 10786,9040" semanticType="verticalRange" shapeName="Other">
            <msink:sourceLink direction="with" ref="{5B7274AD-CCD6-4C32-8222-555715394FB8}"/>
            <msink:sourceLink direction="with" ref="{8744026E-11A4-4ABE-90B6-8B96067BDD20}"/>
            <msink:sourceLink direction="with" ref="{2B31A00D-2314-42B9-B958-24F6C4D24F80}"/>
            <msink:sourceLink direction="with" ref="{8B672512-50C3-452B-9041-2229CB36954E}"/>
          </msink:context>
        </emma:interpretation>
      </emma:emma>
    </inkml:annotationXML>
    <inkml:trace contextRef="#ctx0" brushRef="#br0">40 3263 248 0,'-8'0'92'0,"8"0"-72"0,0-3-4 15,0-1 60 1,4 1-44-16,-4-7 4 15,4-1-20-15,-8-9 8 16,4-1-16-16,-7-24 4 16,3 7-4-16,-4-17-16 0,8 0 4 15,-8-13 40 1,4 16-24-16,0-24 36 0,4 21-32 0,-3-38 56 31,10 11-40-31,-7-11 4 0,4 10-24 16,4-17 0-16,4 18-4 0,3-32 20 15,0 14-16-15,5-6-32 16,3 9 12-16,0-13 28 16,1 14-12-16,-1-24-8 15,8 16-4-15,0-2 48 16,-4 20-24-16,11-11 24 16,-10 22-24-16,10-18-16 15,-7 17-8-15,0-13 4 16,-4 16 0-16,-3 1 0 15,-1 17 0-15,0-10-12 16,0 10 8-16,0-18 56 16,-3 15-28-16,-5-8 0 15,5 15-16-15,-5-1 12 16,1 18-12-16,-5 3 4 16,1 14-4-16,-4-1-16 15,-1 8 4-15,1 0 20 16,0 6-8-16,-4 1-196 15,0 3 100-15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39:52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D1C210-2F7F-4B71-AC51-A9849B47E2F4}" emma:medium="tactile" emma:mode="ink">
          <msink:context xmlns:msink="http://schemas.microsoft.com/ink/2010/main" type="writingRegion" rotatedBoundingBox="8058,4903 10259,3777 10717,4673 8516,5798"/>
        </emma:interpretation>
      </emma:emma>
    </inkml:annotationXML>
    <inkml:traceGroup>
      <inkml:annotationXML>
        <emma:emma xmlns:emma="http://www.w3.org/2003/04/emma" version="1.0">
          <emma:interpretation id="{4B26483B-4B2A-4EF7-8D84-9F364011EA0E}" emma:medium="tactile" emma:mode="ink">
            <msink:context xmlns:msink="http://schemas.microsoft.com/ink/2010/main" type="paragraph" rotatedBoundingBox="8058,4903 10259,3777 10717,4673 8516,5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54428-E043-4D45-8B09-32720B6E10BB}" emma:medium="tactile" emma:mode="ink">
              <msink:context xmlns:msink="http://schemas.microsoft.com/ink/2010/main" type="line" rotatedBoundingBox="8058,4903 10259,3777 10717,4673 8516,5798"/>
            </emma:interpretation>
          </emma:emma>
        </inkml:annotationXML>
        <inkml:traceGroup>
          <inkml:annotationXML>
            <emma:emma xmlns:emma="http://www.w3.org/2003/04/emma" version="1.0">
              <emma:interpretation id="{866A37D2-F979-4267-959D-C4864F7A7A1B}" emma:medium="tactile" emma:mode="ink">
                <msink:context xmlns:msink="http://schemas.microsoft.com/ink/2010/main" type="inkWord" rotatedBoundingBox="8058,4903 10259,3777 10717,4673 8516,5798"/>
              </emma:interpretation>
              <emma:one-of disjunction-type="recognition" id="oneOf0">
                <emma:interpretation id="interp0" emma:lang="" emma:confidence="0">
                  <emma:literal>2)</emma:literal>
                </emma:interpretation>
                <emma:interpretation id="interp1" emma:lang="" emma:confidence="0">
                  <emma:literal>5)</emma:literal>
                </emma:interpretation>
                <emma:interpretation id="interp2" emma:lang="" emma:confidence="0">
                  <emma:literal>Z)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7)</emma:literal>
                </emma:interpretation>
              </emma:one-of>
            </emma:emma>
          </inkml:annotationXML>
          <inkml:trace contextRef="#ctx0" brushRef="#br0">1555-13 320 0,'-4'-4'120'0,"4"4"-96"0,0-7-4 16,-4 7 148-1,4-6-96-15,-3-1 96 16,3-7-100-16,-4-10-16 16,0 7-32-16,0-28 4 15,4 0-16-15,4-24-4 16,7 7 0-16,-3-6 4 0,4 9-4 0,3 1 8 16,-3 16-8-16,0-6 40 15,3 14-20-15,-3-8 84 16,3 11-60-16,-3-3 64 15,-1 6-60-15,1-2 4 16,0 9-32-16,-1 4-32 16,5 6 4-16,-5 8-16 15,1 6 8-15,-8 8 36 16,0 2-16-16,-12 8 0 16,4 0-4-16,-11-4-92 15,3 4 48-15,-7-4-48 16,3-3 52-16,4-4 4 15,5 4 16-15,14-4-24 16,5 4 24-16,0 3-4 16,11 0 12-16,0 4 8 15,4 3 0-15,-11 0 24 16,3 0-12-16,-15 0 4 16,-4 0-8-16,-23-3-8 15,7-1 4-15,-22-2 12 16,-1-5-8-16,-15-6 24 15,7-3-20-15,8-15-4 16,12 5-4-16,16-12-32 16,11 5 16-16</inkml:trace>
          <inkml:trace contextRef="#ctx0" brushRef="#br0" timeOffset="-584.0742">1265-843 976 0,'0'-6'360'0,"0"6"-280"0,8 13-20 0,-8-13-16 15,7 11-36-15,1-4-248 16,11 6 128-16</inkml:trace>
          <inkml:trace contextRef="#ctx0" brushRef="#br0" timeOffset="-1291.0127">22 241 548 0,'-19'21'204'0,"27"-4"-156"0,-16 0-16 0,16-10 16 15,3 4-32-15,12-8 20 16,8 1-20-16,16-15 20 16,7 1-24-16,12-11 12 15,0 4-12-15,-1-11-16 16,-6 11 0-16,-13-7 28 16,-7 7-12-16,-12-4 84 15,-8 4-52-15,-11-7 40 16,0 7-48-16,-16-4 8 15,0 4-28-15,-19 0-8 16,8 3-4-16,-12 0-16 16,4 11 8-16,-20-4-4 15,12 3 0-15,-7 4 8 0,7 7 0 0,-8 0 0 16,12 0 0 0,-11 3 0-16,11 4 0 0,-8 7 16 15,4 3-8-15,0 14 4 16,12 3-4-16,4 14 28 15,15 0-20-15,4 4 40 16,12-8-32-16,15-6-4 16,0-4-12-16,23-10 4 15,-3-3-8-15,18-11 32 16,1-3-20-16,4-7-12 16,-4 3-8-16,-4-7-304 15,-12 1 168-15,0-8-272 16,-11 1 236-16</inkml:trace>
          <inkml:trace contextRef="#ctx0" brushRef="#br0" timeOffset="-1049.1742">622-533 840 0,'-7'-7'312'0,"7"7"-244"0,7 7-16 16,-3-7 68-1,8 4-76-15,3-1 8 16,8 0-32-16,5-3-12 0,3 0-4 0,7-3-236 16,5 0 128-16,7-1-460 15,0 8 316-15</inkml:trace>
          <inkml:trace contextRef="#ctx0" brushRef="#br0" timeOffset="-701.9634">1273-605 208 0,'-12'0'76'0,"12"0"-60"0,0 7-4 0,0-7 136 16,0 0-84-16,0 3 104 15,0 11-92-15,0 7 64 16,4 3-80-16,-12 31 4 16,8 7-40-16,0 13 4 15,0 1-16-15,-8-7 0 16,8-7-4-16,-11-11 20 15,3-9-16-15,-11-8 120 16,-1-3-76-16,-15-10 60 16,4-7-72-16,-3-14-20 15,-5-4-16-15,12-23-168 16,4 2 88-16</inkml:trace>
          <inkml:trace contextRef="#ctx0" brushRef="#br0" timeOffset="497.3608">1969-571 768 0,'-11'0'284'0,"11"0"-220"0,38-3-20 0,-18-1 56 31,7 8-64-31,19-4-12 0,1 3-16 0</inkml:trace>
          <inkml:trace contextRef="#ctx0" brushRef="#br0" timeOffset="347.6772">2024-722 580 0,'38'-17'216'0,"-38"17"-168"0,58-18-12 0,-38 15 76 16,-1 6-68-16,4 1 44 15,-3 6-52-15,-9 4 0 16,1 3-24-16,-16 7 12 15,0 4-16-15,-15-8 4 16,3 8-4-16,-7-4 20 16,4-3-16-16,-1-4 12 15,1-3-12-15,0-1-16 16,3 1 0-16,8-3-4 16,5 2 0-16,10-9 0 15,5 10 0-15,11-8 16 16,4 1-4-16,4 0-336 15,0 0 180-15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0:02.0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45B180-B00A-4974-B704-2E6A9C58E8F0}" emma:medium="tactile" emma:mode="ink">
          <msink:context xmlns:msink="http://schemas.microsoft.com/ink/2010/main" type="writingRegion" rotatedBoundingBox="10725,2563 19166,2963 18924,8078 10483,7678"/>
        </emma:interpretation>
      </emma:emma>
    </inkml:annotationXML>
    <inkml:traceGroup>
      <inkml:annotationXML>
        <emma:emma xmlns:emma="http://www.w3.org/2003/04/emma" version="1.0">
          <emma:interpretation id="{1575EAF0-2072-43BA-B57E-917DA1FBED8C}" emma:medium="tactile" emma:mode="ink">
            <msink:context xmlns:msink="http://schemas.microsoft.com/ink/2010/main" type="paragraph" rotatedBoundingBox="13039,5057 15772,2530 16528,3347 13795,58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15359C-6717-4BD2-AB14-4C03A412933F}" emma:medium="tactile" emma:mode="ink">
              <msink:context xmlns:msink="http://schemas.microsoft.com/ink/2010/main" type="line" rotatedBoundingBox="13039,5057 15772,2530 16528,3347 13795,5875"/>
            </emma:interpretation>
          </emma:emma>
        </inkml:annotationXML>
        <inkml:traceGroup>
          <inkml:annotationXML>
            <emma:emma xmlns:emma="http://www.w3.org/2003/04/emma" version="1.0">
              <emma:interpretation id="{33CD1611-D6FE-4D15-A5FC-634C57FC9AD7}" emma:medium="tactile" emma:mode="ink">
                <msink:context xmlns:msink="http://schemas.microsoft.com/ink/2010/main" type="inkWord" rotatedBoundingBox="13039,5057 15772,2530 16528,3347 13795,58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6441-117 508 0,'0'21'188'0,"0"-21"-148"0,-20 7-8 16,12-4 160 0,8 1-112-16,-11-8 64 15,7 1-84-15,0-11 8 0,4 4-36 0,4-14-20 16,4 0-8-16,-1-21 4 16,5 4-4-16,-4-25-12 15,0 11 4-15,-5-14-48 16,5 11 24-16,-4-7-12 15,-4 13 24-15,0-10 0 16,8 10 8-16,-8-3 16 16,11 4-4-16,-3-4 32 15,0 13-20-15,11-2 84 16,-7 9-56-16,7 1-4 16,-3 13-24-16,-5-3-12 15,5 10 0-15,-8-3-32 16,-5 14 16-16,-3 6 4 15,0 11 8-15,-3 3 24 16,-1 4-12-16,-8 3 4 16,4 3-8-16,1 1-16 15,3-4 4-15,-4-3-40 16,8-1 24-16,8-2-124 16,-1-5 80-16,-3 4 8 15,12 4 36-15,-5 3 0 16,1 4 8-16,-4 3 0 15,3-4 4-15,-7 1 16 16,-4-4-4-16,-4-4 96 16,4-2-56-16,-15-5 36 15,7-2-48-15,-3-8 0 0,-5 4-20 16,1-10 12-16,7 3-16 0,0-7 4 16,8 3-4-16,8-6-244 15,3-4 128-15</inkml:trace>
          <inkml:trace contextRef="#ctx0" brushRef="#br0" timeOffset="-657.9539">5953-1063 820 0,'4'-10'304'0,"-4"10"-236"0,19 10-20 0,-7 1-16 16,-1-1-28-16</inkml:trace>
          <inkml:trace contextRef="#ctx0" brushRef="#br0" timeOffset="424.8222">7033-874 560 0,'-20'-34'208'0,"20"34"-164"0,16-3-8 0,3 3 56 16,5 3-56-16</inkml:trace>
          <inkml:trace contextRef="#ctx0" brushRef="#br0" timeOffset="-762.2849">6022-743 340 0,'-11'-10'128'0,"11"10"-100"0,11-10-8 16,-11 13 112 0,4 7-76-16,0 11 128 15,0 7-104-15,0 20 48 16,0 0-72-16,0 24 28 15,0 0-48-15,-4 4 24 16,0-7-32-16,-4-14 104 0,0-7-72 0,-8-10 44 16,4-7-60-16,-15-14 12 15,4-3-36-15,-8-18-52 16,7-2 16-16,-3-29-588 16,12-3 332-16</inkml:trace>
          <inkml:trace contextRef="#ctx0" brushRef="#br0" timeOffset="-1396.2631">4900 135 808 0,'-16'13'300'0,"16"-13"-232"0,4 28-20 16,4-14 20-1,7 0-48-15,28-1 8 16,3 8-16-16,24-14 12 16,4-4-16-16,3-10 16 15,-11 4-16-15,-4-14 24 16,-4 3-20-16,-15-10 4 15,-5 3-8-15,-3-6 28 0,-19 3-20 0,-9-4 12 16,-7 4-16-16,-19 0-8 16,3 0 0-16,-18-4-24 31,7 18 12-31,-16-4-12 0,-3 7 8 0,-13 4-20 16,9 10 20-16,-8 17 56 15,8 3-20-15,3 28-20 16,12 4-4-16,8 13 60 15,12 0-32-15,19-10 24 16,15-10-32-16,28-7 36 16,11-11-32-16,19-10 12 15,-7-3-20-15,11-14-324 16,0-4 164-16,4-6-432 31,-3 3 320-31</inkml:trace>
          <inkml:trace contextRef="#ctx0" brushRef="#br0" timeOffset="328.6783">6955-1138 612 0,'16'-18'228'0,"-16"18"-180"0,35-3-12 0,-20 3 88 15,5 3-76-15,-1 1-12 16,0 3-20-16,-3 0 4 16,-1 13-12-16,-11 11-12 15,0 4 0-15,-12 6 28 16,4 0-12-16,-15-3 12 16,0 7-12-16,-8-7-8 15,7-7 0-15,-3-7 12 16,11 0-8-16,5-4-12 15,11-2 0-15,7-5 28 16,8 1-12-16,12-7 32 16,4 3-28-16,-8-6-224 15,0-1 112-15,-3-6-396 16,-5 3 276-16</inkml:trace>
          <inkml:trace contextRef="#ctx0" brushRef="#br0" timeOffset="40145.2372">7737-2191 456 0,'0'0'168'0,"0"0"-128"0,0 0-16 16,-3 0 96-16,3 0-72 0,-4 3 32 16,8 0-44-16,-4 1 32 15,0-1-40-15,0 4 28 16,0 4-28-16,0 2 28 15,0 5-32-15,0 2 12 16,0 4-20-16,0 4 0 16,0-1-8-16,0 1-8 15,7-1 4-15,-7 1-4 16,4-4 0 0,-4 0 8-16,4-3-4 0,-4-4 8 15,4-3-8-15,0-4 8 16,0 4-8-16,-4-7 8 15,3 3-8-15,-3-3 8 32,4 0-8-32,-8-7 8 0,4 3-8 0,-3-3 8 15,6 0-8-15,-6 0 8 16,3 4-8-16,-8-4 16 16,4 0-12-16,0 0-12 15,4 0 0-15,-4 0 12 16,0 0-4-16,-3 0-20 15,7 0 8-15,-8 0 32 16,-4 0-16-16,1 0-8 16,3 0-4-16,-8 0 28 15,9 0-12-15,-13 0-12 0,1 0-4 16,-16 0 12-16,12 3-4 0,-12 0 24 16,8 1-16-16,-4-1 12 15,-4 1-12-15,-4 3-16 16,12 0 0-16,-4-4 20 15,4 4-8-15,-4-4 16 16,8 1-16-16,-8-1 24 16,8 1-20-16,-8-4 24 15,4 7-24-15,-4-7 24 16,8-4-24-16,-8 8 32 16,7-4-28-16,-3 0 4 15,8 0-12-15,-4 0 4 16,3 0-8-16,-3 0 24 15,8 0-16-15,-9 0 4 16,9 0-8-16,-8 0 36 16,7 0-20-16,1 0 4 15,3 0-16-15,1 0 12 16,3 0-16-16,0 0 16 16,4 3-16-16,0-3-20 15,4 0 4-15,0 0-4 16,8-3 4-16,-4 3-56 15,4 0 36-15</inkml:trace>
        </inkml:traceGroup>
      </inkml:traceGroup>
    </inkml:traceGroup>
    <inkml:traceGroup>
      <inkml:annotationXML>
        <emma:emma xmlns:emma="http://www.w3.org/2003/04/emma" version="1.0">
          <emma:interpretation id="{EADF34F4-BCA7-4EBD-A4B6-3C9F073D6725}" emma:medium="tactile" emma:mode="ink">
            <msink:context xmlns:msink="http://schemas.microsoft.com/ink/2010/main" type="paragraph" rotatedBoundingBox="10618,4782 12859,4880 12806,6088 10565,5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7274AD-CCD6-4C32-8222-555715394FB8}" emma:medium="tactile" emma:mode="ink">
              <msink:context xmlns:msink="http://schemas.microsoft.com/ink/2010/main" type="line" rotatedBoundingBox="10618,4782 12859,4880 12806,6088 10565,5991">
                <msink:destinationLink direction="with" ref="{6A4BF008-6E08-48B8-90C4-AE1DFC0C2A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DF0A4F-35CB-4404-AF01-D58B59C94398}" emma:medium="tactile" emma:mode="ink">
                <msink:context xmlns:msink="http://schemas.microsoft.com/ink/2010/main" type="inkWord" rotatedBoundingBox="10618,4782 12859,4880 12806,6088 10565,5991"/>
              </emma:interpretation>
            </emma:emma>
          </inkml:annotationXML>
          <inkml:trace contextRef="#ctx0" brushRef="#br0" timeOffset="26121.2376">2306 348 464 0,'-11'-7'176'0,"11"7"-140"0,11-10-8 16,-7 3 136-1,0 7-96-15,11-7 68 16,5 4-76-16,3-4-16 0,4 7-28 0,0-7 8 16,8 3-16-16,8-6 16 15,7 3-16-15,0-3 4 16,4 3-4-16,-11-3 4 16,-8 6-8-16,-4-6-204 15,-8 6 108-15</inkml:trace>
          <inkml:trace contextRef="#ctx0" brushRef="#br0" timeOffset="26363.422">2538 62 332 0,'0'0'120'0,"0"0"-92"0,8 18-8 16,-4-5 156-1,4 8-100-15,-8 10 52 16,8 7-80-16,-5 10 12 16,1 4-40-16,-4-4 44 15,4-7-36-15,-4 0 12 16,8-10-24-16,-8-3-8 16,0-4-4-16,4-10-356 15,4 0 192-15</inkml:trace>
          <inkml:trace contextRef="#ctx0" brushRef="#br0" timeOffset="26781.7819">3475-154 572 0,'12'7'208'0,"-12"-7"-160"0,23 30-12 0,-15-9 84 15,3-4-72-15,5 21 96 16,3-3-84-16,1 20 24 16,-1 0-48-16,0 7 32 15,5-11-40-15,-5-3 28 16,4-3-28-16,-3-21 44 15,-1 0-40-15,-7-24 48 16,7 7-48-16,-11-34-8 16,7 3-12-16,1-25 16 15,7-6-16-15,-4-7 4 16,1 11-8-16,-1-4-8 16,0 10 4-16,-3 0-32 15,7 11 16-15,-15 3-4 16,11 14 8-16,-19 3-88 15,8 7 48-15,-8 7-400 0,8 10 248 0</inkml:trace>
          <inkml:trace contextRef="#ctx0" brushRef="#br0" timeOffset="27174.8265">4172 554 612 0,'8'-3'228'0,"-8"3"-180"0,15-7-12 16,-11 4 176 0,4 3-124-16,0-4 88 15,3 8-104-15,5-8 60 16,3 4-76-16,4-3 12 16,4 3-36-16,12-7-4 15,-4 7-16-15,0-3 20 16,0 3-20-16,-8-4 4 15,-4 8-8-15,-11-4-96 16,-1 0 52-16,-11 0-684 16,4 6 396-16</inkml:trace>
          <inkml:trace contextRef="#ctx0" brushRef="#br0" timeOffset="134444.2585">3057 665 196 0,'43'-4'72'0,"-43"4"-56"0,62 7-4 0,-31-4 4 15,4 1-12-15,7-1 68 16,5 4-40-16,-5-3 60 16,-7 3-56-16,-8-1 56 15,-4 1-56-15,-7 4 88 16,-5-1-68-16,-11 7 44 15,-3 4-60-15,-9 13 32 16,4 8-40-16,-3 9 24 16,7-3-28-16,0 0 44 15,8-3-40-15</inkml:trace>
        </inkml:traceGroup>
      </inkml:traceGroup>
    </inkml:traceGroup>
    <inkml:traceGroup>
      <inkml:annotationXML>
        <emma:emma xmlns:emma="http://www.w3.org/2003/04/emma" version="1.0">
          <emma:interpretation id="{716A1BE9-0B60-4349-AD9B-F817D099CE72}" emma:medium="tactile" emma:mode="ink">
            <msink:context xmlns:msink="http://schemas.microsoft.com/ink/2010/main" type="paragraph" rotatedBoundingBox="14978,6385 13476,6560 13421,6085 14923,591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744026E-11A4-4ABE-90B6-8B96067BDD20}" emma:medium="tactile" emma:mode="ink">
              <msink:context xmlns:msink="http://schemas.microsoft.com/ink/2010/main" type="line" rotatedBoundingBox="14978,6385 13476,6560 13421,6085 14923,5910">
                <msink:destinationLink direction="with" ref="{6A4BF008-6E08-48B8-90C4-AE1DFC0C2A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AFCFD79-6A8A-40D5-96B4-FAE1AF908566}" emma:medium="tactile" emma:mode="ink">
                <msink:context xmlns:msink="http://schemas.microsoft.com/ink/2010/main" type="inkWord" rotatedBoundingBox="14978,6385 13476,6560 13421,6085 14923,5910"/>
              </emma:interpretation>
            </emma:emma>
          </inkml:annotationXML>
          <inkml:trace contextRef="#ctx0" brushRef="#br0" timeOffset="1199.9116">6495 1143 560 0,'38'-7'208'0,"-38"7"-164"0,35-7-8 15,-23 0 136 1,7 4-100-16,-11-8 156 16,11 8-128-16,-11-7 56 15,4 6-92-15,-16-3-16 16,-4 7-32-16,-27 0-28 0,-3 7 4 0,-44 0 32 16,1 3-16-16,-39 1-8 15,15 3-4 1,-34-1 20-16,11-2-8 15,-11-8-28-15,19 4 8 0,8-7 24 16,23 3-8-16,7-3-8 16,20 4 0-16,24-4-252 15,11 0 140-15</inkml:trace>
          <inkml:trace contextRef="#ctx0" brushRef="#br0" timeOffset="1649.6848">5620 1043 384 0,'-39'-10'140'0,"39"10"-108"0,-39 0-8 16,20 0 56-1,11 3-48-15,-19 1 48 16,8 3-44-16,-16-1 52 15,8 5-52-15,-4-4 0 16,-4 6-20-16,-4-6 32 16,12 4-24-16,-4-1 32 15,4 0-32-15,0 1-12 16,8 2-8-16,-4 1-4 16,15 3 0-16,4 4 0 0,12 3 0 0,7 10 0 31,12 4 0-31,4 7 24 0,0-4-12 0,4 1 12 15,0-8-12-15,-8-6 0 16,-4-4-4-16,-3-14 160 16,-5 0-92-16,-7-17 104 15,3 1-104-15,-11-22 28 16,0 4-60-16,-7-21 20 16,7 7-36-16,-4-6-16 15,8 6-8-15,3 0-60 16,-3 10 32-16,4 4-568 15,4 11 320-15</inkml:trace>
        </inkml:traceGroup>
      </inkml:traceGroup>
    </inkml:traceGroup>
    <inkml:traceGroup>
      <inkml:annotationXML>
        <emma:emma xmlns:emma="http://www.w3.org/2003/04/emma" version="1.0">
          <emma:interpretation id="{084143E5-FB9E-484C-A73D-18FFAE7DD30D}" emma:medium="tactile" emma:mode="ink">
            <msink:context xmlns:msink="http://schemas.microsoft.com/ink/2010/main" type="paragraph" rotatedBoundingBox="12274,6292 18994,6610 18924,8078 12205,7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31A00D-2314-42B9-B958-24F6C4D24F80}" emma:medium="tactile" emma:mode="ink">
              <msink:context xmlns:msink="http://schemas.microsoft.com/ink/2010/main" type="line" rotatedBoundingBox="12274,6292 18994,6610 18924,8078 12205,7760">
                <msink:destinationLink direction="with" ref="{6A4BF008-6E08-48B8-90C4-AE1DFC0C2A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B655A75-A58E-4AD8-A8E1-1152F57AE981}" emma:medium="tactile" emma:mode="ink">
                <msink:context xmlns:msink="http://schemas.microsoft.com/ink/2010/main" type="inkWord" rotatedBoundingBox="12274,6292 16276,6482 16207,7949 12205,77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649.6991">4633 2234 268 0,'0'-14'100'0,"4"7"-76"0,-4 4-8 0,0-1 132 16,0 8-84-16,0 2 104 15,0 5-92-15,-4 6 36 16,4 7-64-16,-4 4 36 15,-4-1-48-15,4 8 52 16,0-4-52-16,-7-4 56 16,11-3-56-16,-8-10 44 15,8 0-44-15,0-14-12 16,8-4-12-16,-8-16 8 16,15 2-12-16,-3-9-20 15,-1 3 4-15,9-7-4 16,3 10 4-16,0 1-28 15,-3 6 20-15,7 7 4 16,0 7 12-16,-8 3 0 16,8 8 0-16,-7-4 16 15,7 3-8-15,0-3 24 16,0 0-20-16,-4-7 24 0,12 3-24 0,-16-6 24 16,8 3-24-16,-15-4 12 15,4 1-12-15,-16-8 12 16,-8 5-16-16,-4-8 4 15,-3 3-4-15,-12-6-24 16,7 7 8-16,1 3 4 16,0 7 4-16,7 7 8 15,-4 3-4-15,9 7-4 16,7 1 4-16,15-1 40 16,5 3-24-16,18-6-20 15,16-3 0-15,12-5-36 16,-8-2 20-16,16-4-248 15,-16 0 144-15,-12-4-108 16,1-2 132-16,-8-8 36 16,-5 3 36-16,-6-13 36 15,-5 7-4-15,-4-14 68 16,-11 7-44-16,0-3 236 16,3 9-152-16,-3 5 40 31,0 9-92-16,-8 11 12-15,4 7-44 0,-8 17 0 16,4 7-20-16,-12 24 0 0,8 3-4 0,-4 14 12 31,5-3-12-31,-5-7-4 0,8-7 0 0,0-14-4 16,-4-7 0-16,4-13-12 0,4-4 8 16,4-17-60-16,3-1 36 0,5-12-92 15,3-5 64-15,4-27-60 16,4 1 68-16,-7-25-20 15,-5 7 40-15,-11-11 40 16,-4 15-4-16,-12-1 72 16,-3 18-48-16,-12-1 68 15,8 11-60-15,-5 3 28 16,5 8-40-16,3-1-44 16,13 7 8-16,6 0-8 15,13 4 8-15,23-4-100 16,7 3 60-16,12-3-404 15,-4 7 252-15</inkml:trace>
          <inkml:trace contextRef="#ctx0" brushRef="#br0" timeOffset="62862.4153">6065 2096 612 0,'-8'-21'228'0,"8"21"-180"0,-19-13-12 15,15 13 256 1,4 0-168-16,-8 13 56 15,1 11-108-15,-13 7 44 16,20 4-64-16,-8 3 40 16,1 0-52-16,-1 3-4 15,4-3-20-15,-4 3 8 16,8 0-16-16,-7-3-12 0,11-3 0 16,-8-8-588-16,0-6 324 0</inkml:trace>
          <inkml:trace contextRef="#ctx0" brushRef="#br0" timeOffset="63356.5806">6142 2306 560 0,'39'-14'208'0,"-39"14"-164"0,54-10-8 0,-30 3 32 16,3 7-44-16,4-7 32 16,0 4-28-16,-8-4 8 15,0 7-20-15,-15-4-8 16,0 4-4-16,-16 0 4 15,-4 4-4-15,-15-4-4 16,0 7 4-16,-12-7-4 16,8 3 0-16,-3-3 112 15,6 7-60-15,1-7-20 16,12 14-20-16,-5-4 12 16,17 4-12-16,6 0 24 15,5 3-24-15,19-10-20 16,4 10 0-16,12-17 40 15,3 7-20-15,5-11-52 16,-1 4 16-16,-7-3-288 16,-5 3 172-16,-7-7-196 15,0 7 192-15,-11-7-104 16,-5 7 148 0,-11-7 516-16,0 0-220 15,-4-3 212-15,4 3-236 0,-4 0 44 16,4 7-124-16,-4 0-28 15,0 4-40-15,0-1 12 16,3 7-24-16,-3 4 12 16,4 3-12-16,0 1 12 15,8-1-16-15,-5-3-12 16,5 3 0-16,4-10-280 16,-1-4 156-16</inkml:trace>
          <inkml:trace contextRef="#ctx0" brushRef="#br0" timeOffset="63672.1373">6692 2275 684 0,'0'-10'252'0,"0"10"-192"0,50-18-20 0,-15 12 56 16,4 2-60-16,23 1 12 15,-4 3-28-15,4 0-224 16,-4 7 112-16</inkml:trace>
          <inkml:trace contextRef="#ctx0" brushRef="#br0" timeOffset="63538.7556">7033 2093 728 0,'15'-76'268'0,"-15"76"-208"0,16-48-16 0,-12 37 256 15,0 5-172-15,-8 6 80 16,0 13-120-16,-8 25 24 16,1 0-64-16,-17 14 0 15,5-1-28-15,-12 11-64 16,8-3 20-16,-4 3-624 15,12-4 356-15,0-13-284 16,3-11 332-16</inkml:trace>
          <inkml:trace contextRef="#ctx0" brushRef="#br0" timeOffset="64345.157">7176 2333 540 0,'8'-3'200'0,"-8"3"-156"0,23 0-12 0,-7-3 116 16,-1 3-88-16,12-11 0 16,0 4-36-16,8 1-16 15,4-1-4-15,-8 0 28 16,-4 0-16-16,-16-3-48 15,-3 6 16-15,-19 1 4 16,-1-4 8-16,-15 0 28 16,4 7-12-16,-4 0 68 15,3 7-48-15,-3 0 48 16,12 3-44-16,-1 11-36 16,12-8-4-16,8 5 16 15,4 2-4-15,23-3 4 0,8-6-4 16,26-8-8-16,5 1 4 15,8-8-236-15,-5 1 128 0,-11-8-72 16,-8 5 104-16,-15-12-4 16,-12 8 48-16,-15-7 60 15,-5 7-16-15,-14-4 92 16,-5 7-60-16,-15 0 196 16,0 7-132-16,-16 3 80 15,8 8-112-15,8 3-20 16,8 6-36-16,15 1-8 15,8 3-8-15,15-3-8 16,5-4 4-16,10-10 4 16,1-4-4-16,4-17-336 15,-4 4 180-15,0-11-108 16,-4 8 156-16,-8-8-48 16,-4 4 88-16,-15-11 52 15,4 8 12-15,-24-18 84 16,9 7-48-16,-13-7 268 15,5 7-168-15,3 7 204 16,4 10-192 0,5 14-8-16,3 10-84 0,3 14 36 15,9 4-56-15,0 6 12 16,3 1-32-16,8 3-52 16,-3-4 20-16</inkml:trace>
          <inkml:trace contextRef="#ctx0" brushRef="#br0" timeOffset="61343.4516">4040 1487 464 0,'-19'-31'176'0,"11"21"-140"0,8-4-8 15,-7 7 136 1,7 7-96-16,-8 0 132 16,-4 7-116-16,5 10 4 15,-5 7-52-15,12 11 36 16,0 2-40-16,8 1 12 15,3-3-28-15,16-1 20 16,4-3-24-16,16-14 12 16,-1 7-12-16,8-20 12 15,4-1-16-15,24-13 16 0,-9 3-16 16,5-10 4-16,-5 7-4 0,-11-8-8 16,-8 8 4-16,-11 0-16 15,-4 3 8 1,-12 10-4-16,-4 4 0 0,-4 10-12 15,1 4 12-15,3 3 12 16,0 0 0-16,4 0-4 16,4-3 4-16,0-4 20 15,-4-3-12-15,-3-7-4 16,-1 3-4-16,-12-13-32 16,1 6 16-16,-12-10 24 15,-4 4-8-15,-7-4-8 16,3-3 0-16,0-11-40 15,8 7 24-15,12-6-20 16,3-1 24-16,32-3-16 16,11 7 16-16,27-4 8 15,0 11 8-15,43-1-20 16,0 11 12-16,34 0 20 16,-11 7-4-16,27-3-4 15,-27 9 0-15,23-6 4 16,-23 0-4-16,8-7-12 15,-24 4 4-15,-3-11 4 16,-20-7 0-16,-7 4 24 16,-20-1-12-16,-15-13 40 0,-8 4-28 0,-27-15-12 15,-12 4-8-15,-19-14-400 16,-8 8 216-16</inkml:trace>
        </inkml:traceGroup>
        <inkml:traceGroup>
          <inkml:annotationXML>
            <emma:emma xmlns:emma="http://www.w3.org/2003/04/emma" version="1.0">
              <emma:interpretation id="{5B07ACEE-8B46-48B7-95CA-C5478663E6A8}" emma:medium="tactile" emma:mode="ink">
                <msink:context xmlns:msink="http://schemas.microsoft.com/ink/2010/main" type="inkWord" rotatedBoundingBox="16873,7126 18964,7225 18951,7514 16860,7415"/>
              </emma:interpretation>
              <emma:one-of disjunction-type="recognition" id="oneOf2">
                <emma:interpretation id="interp2" emma:lang="" emma:confidence="0">
                  <emma:literal>wave</emma:literal>
                </emma:interpretation>
                <emma:interpretation id="interp3" emma:lang="" emma:confidence="0">
                  <emma:literal>ware</emma:literal>
                </emma:interpretation>
                <emma:interpretation id="interp4" emma:lang="" emma:confidence="0">
                  <emma:literal>wore</emma:literal>
                </emma:interpretation>
                <emma:interpretation id="interp5" emma:lang="" emma:confidence="0">
                  <emma:literal>have</emma:literal>
                </emma:interpretation>
                <emma:interpretation id="interp6" emma:lang="" emma:confidence="0">
                  <emma:literal>wove</emma:literal>
                </emma:interpretation>
              </emma:one-of>
            </emma:emma>
          </inkml:annotationXML>
          <inkml:trace contextRef="#ctx0" brushRef="#br0" timeOffset="65680.9434">8570 2223 392 0,'19'-10'148'0,"-19"10"-116"0,16 3-8 0,-13 1 136 15,1 3-92-15,0 7 96 16,4 3-96-16,-4 3 28 15,0 1-56-15,3 3 4 16,5 0-28-16,-4-3 20 16,3 0-24-16,1-8 12 15,0-2-12-15,-5-8-8 16,5-3 0-16,-4-10-24 16,3-1 12-16,-3-6-12 15,4 7 8-15,3 0 0 0,1 3 4 0,3 3-12 16,0 8 12-1,1 3 12-15,-1 6 0 0,4 1 16 16,0 3-12-16,1-6-4 16,-1-4 0-16,-4-7 40 15,1 0-24-15,-9-4 0 16,1 1-12-16,-12-8 20 16,4 1-16-16,-12-7-12 15,4 6-4-15,-8-13-4 16,5 7 0-16,-1-7-12 15,8 3 12-15,4-3-24 16,4 7 20-16,11 0-4 16,8 7 8-16,20 3 0 15,3 3 0-15,23 4 0 16,1 4 0-16,0 3 24 16,-5 3-8-16,-15-10 4 15,-7 7-4-15,-24-4 28 16,4 1-20-16,-27-1 4 15,8 1-12-15,-27-4-8 16,3 0 4-16,-15 0-24 16,4 0 12-16,-4 0 4 15,8 3 4-15,3 4-36 16,13 0 20-16,7 7-4 16,7 3 12-16,9-3 8 15,3 3 0-15,5-4 0 16,6 1 0-16,-6-7 24 15,3 0-12-15,-4-7-20 0,0 0 0 16,-7-7-144-16,-5 4 80 0,-7-4-40 16,0 3 68-16,-8-6 16 15,4 0 16-15,-8-4 12 16,5 4 0-16,-5-1 32 16,8 4-16-16,0 4 12 15,0 3-16-15,8 7 88 16,-5 3-52-16,13 7-4 15,3 4-28-15,5 0 16 16,3 3-20-16,7-4-20 16,5 1 0-16,4-7 40 15,-12 0-20-15,-4-8-8 16,0-2-8-16,-23-11-136 16,0 4 72-16,-12-15-100 15,0 5 96-15,-11-11-20 16,7 3 56-16,-11-3 40 15,11 3 0-15,5 1 8 16,3 9-4-16,8 1 72 16,11 6-44-16,4 4 100 15,1 7-76-15,11 0 0 16,4 7-40-16,3-4-4 16,1 4-8-16,4-7 12 15,-12 3-12-15,3-6 24 16,-3-1-20-16,4-6 12 15,-8 3-12-15,-3-7-32 0,-5 0 8 16,-4-3-32-16,-7-1 28 0,-8-9-20 16,4 2 20-16,-12-6 72 15,1 4-32-15,-9 2 100 16,4 8-72-16,-7 3 128 16,8 14-104-16,-1 10 36 15,8 4-68-15,12 3-8 16,3 7-20-16,40 0 24 15,11 0-24-15,15-10-12 16,0 3-8-16,5-10-912 16,-5-4 500-16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2:53.8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A36587-F526-40A9-BCBC-6B03B290B897}" emma:medium="tactile" emma:mode="ink">
          <msink:context xmlns:msink="http://schemas.microsoft.com/ink/2010/main" type="inkDrawing" rotatedBoundingBox="2507,5265 3764,4365 3821,4445 2564,5346" semanticType="scratchOut" shapeName="Other">
            <msink:sourceLink direction="with" ref="{D02B2134-7251-434F-A1B6-ABBC88AD2DBF}"/>
          </msink:context>
        </emma:interpretation>
      </emma:emma>
    </inkml:annotationXML>
    <inkml:trace contextRef="#ctx0" brushRef="#br0">787 4927 832 0,'-20'-10'308'0,"20"10"-240"0,8-28-20 0,-8 11 64 16,12-3-72-16,-5-11 36 15,13 7-44-15,18-14 16 16,5 10-28-16,23-20 28 15,0 10-32-15,23-20 4 16,0 3-12-16,23-21 12 16,-8 10-12-16,9-6 24 15,-20 17-20-15,-12-3 40 16,-15 13-28-16,-12 4-4 16,-11 13-12-16,-16 4 48 15,-4 3-32-15,-8 1-12 16,-3 9-4-16,-8 1-36 15,4 3 16-15,-1 0-136 16,1 4 80-16,0-7-240 16,3 6 168-16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3:13.4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29F439-0633-4654-9EE7-A3E2BA12E228}" emma:medium="tactile" emma:mode="ink">
          <msink:context xmlns:msink="http://schemas.microsoft.com/ink/2010/main" type="inkDrawing" rotatedBoundingBox="10338,13162 17812,12771 17927,14962 10452,15353" hotPoints="17351,13255 17272,15226 10512,14955 10591,12984" semanticType="enclosure" shapeName="Rectangle">
            <msink:sourceLink direction="with" ref="{79F42392-D5FC-4748-87D9-DEF36355F9C3}"/>
            <msink:sourceLink direction="with" ref="{E05067FC-434F-431C-80BA-41326A2DC448}"/>
            <msink:sourceLink direction="with" ref="{CE7DB812-F0F6-497E-87A4-7C7824130E8D}"/>
            <msink:sourceLink direction="with" ref="{1F90620F-3C0A-424E-AC26-E340F4ECF2B7}"/>
            <msink:sourceLink direction="with" ref="{61004C17-D010-4F44-9C19-010B9385D7F6}"/>
            <msink:sourceLink direction="with" ref="{856867DE-F2AF-4276-B879-2E0B0DDABDFF}"/>
            <msink:sourceLink direction="with" ref="{7B7B3B4F-0F53-4909-A62B-2200F1BC7784}"/>
            <msink:sourceLink direction="with" ref="{4A416C16-FD5B-495D-BF65-8A9317ED5589}"/>
            <msink:sourceLink direction="with" ref="{CEAE4B85-92E9-4545-A632-AA02EBAEA52D}"/>
          </msink:context>
        </emma:interpretation>
      </emma:emma>
    </inkml:annotationXML>
    <inkml:trace contextRef="#ctx0" brushRef="#br0">179 479 520 0,'-12'-48'192'0,"12"31"-152"0,0-7-8 0,0 14 72 0,-4-4-64 16,0 0 80-1,-3 4-68-15,3 3-16 0,-4 3-24 16,0 4 16-16,8 11-16 0,-11 9-20 15,11 15 0-15,-8 20 12 16,8 3 0-16,4 4 24 16,0 10-16-16,-4 32 4 15,4 13-8-15,-1-4 20 16,1-13-16-16,4-7-4 16,-8 0-4-16,4 7-16 15,0-1 8-15,-4-19 64 16,-4 2-32-16,4-20 8 15,-8-10-24-15,4-11 0 16,0-3-4-16,1-4 20 0,3-10-16 16,0-6 4-16,3-1-8 15,5-7 4 1,-4-3-8-16,4 0 24 0,0-4-16 16,3 4-20-16,1 0 0 15,-4-4 4-15,3 4-8 16,1 0 8-1,-5 0-16-15,1 0 12 16,0 3 32-16,0-3-16 16,-1 7-28-16,-3-4 12 15,0 11 20-15,4-11-8 0,0 4 20 16,3 0-16-16,1 3-20 16,0-10 4-16,3 3 12 15,0 4 0-15,5-7-12 16,-1 7 4-16,4-8 12 15,1 5-4-15,7-4-4 16,11-4 4-16,9 1-4 16,10-1 0-16,5 0 0 15,4 4 0-15,0 0 8 16,-5 0-4-16,1 3-4 16,16 1 4-16,7-1-4 15,7-3 0-15,-3-4 0 16,-4-3 0-16,12 0-12 15,3 0 8-15,16 0 4 16,0 7 0-16,-15-3-12 16,11 3 8-16,4-1 4 0,12 1 0 15,-12-3 24-15,-8-4-12 16,8-4-12-16,4-3-4 16,4 1-4-16,-8-5 0 15,-8 1 0-15,4 0 0 16,8 6 24-16,0-10-8 15,-8 11-12-15,-8 3 0 16,5-7 4-16,18 0 0 16,-7 0 8-16,-8-3-4 15,-7-7-20-15,11 0 8 0,7-4 40 16,5 0-20-16,-8-3-20 16,-4-3 4-16,11-1 16 15,9 4-4-15,-12 3-4 16,-12-3 0-16,0 0-4 15,12 4 0-15,-5 6 0 16,-10 0 0-16,-16 0-12 16,-5 7 8-16,1-6 20 15,8-1-8-15,3-7-12 16,1 11 0-16,-12-11 12 16,-12-3-4-16,-3 0-4 15,-13-3 4-15,9-11 4 16,-8 7-4-16,0-4-12 15,-8 1 4-15,-4 3 4 16,-4 7 0-16,-7 0-12 16,-4 0 8-16,-1 0 56 0,-7-4-28 15,-4 4-20-15,-3-3-4 16,-1-4 8-16,-4-7-4 16,-3-14 16-16,-5-13-12 15,1-14 16-15,-4 6-16 16,-8 4-28-16,0 11 8 15,0 10 12-15,0 3 4 16,-4-3 8-16,0 0-8 16,0-4-12-16,0-6 4 15,-8-4 4-15,1 0 0 16,-1 3-20-16,1 8 12 0,-1 6 20 16,4 7-4-16,-3 0-20 15,-5 7 4-15,-3 4 4 16,-1 3 4-16,-18 3-28 15,-9 0 16-15,1 14 4 16,-1-6 8-16,-7 2 8 16,4-2-4-16,-4 2-12 15,3 4 4-15,-3-6-16 16,-8-1 12-16,0 4 40 16,-4-1-20-16,1 1-8 15,-1 3-8-15,8 4-16 16,4-1 12-16,-1 1-4 15,5-1 4-15,4 4 8 16,-5 0 0-16,-3 0 8 16,-4 0-4-16,-4 4-12 15,0-1 4-15,-4 4 12 0,8 0-4 16,4 0-36-16,0-7 16 16,4 14 48-16,-5-4-12 15,-3-3 0-15,-15 3-12 16,7-3-16-16,-8 0 4 15,9 7-16-15,6-4 12 16,5-3 32-16,4 3-16 16,4-3-8-16,-1 0-4 15,8-4 4-15,-7-3 0 16,-8 4 0-16,7 3 0 16,-11-7 16-16,4 3-8 0,-4 4-12 15,11 0 0-15,1 0 12 16,7-4-4-16,-7 4-20 15,7 0 8-15,-3-4 12 16,-5 1 0-16,-3 3-12 16,-1 0 4-16,1-1 4 15,0 1 0-15,-4 4 0 16,7 2 0-16,1-2 0 16,-1 3 0-16,16-1 8 15,-4 8-4-15,-3-14-4 16,-1 3 4-16,4-3 12 15,-11 0-8-15,7 0-4 16,-7 0 0-16,-5-4-24 16,-3 7 12-16,8-3 4 0,-1-3 4 15,1-1 8-15,7 4-4 16,8 0-4-16,-4 0 4 16,0 0-4-16,-3-4 0 15,7 1 8-15,-8 2-4 16,-4-2-12-16,5-1 4 15,-9 1 12-15,8-1-4 16,-7 1-4-16,0-1 4 16,7 1 4-16,0-1-4 15,4 0-12-15,4-3 4 16,-4 4-4-16,8-1 0 0,0-3 24 16,-4-3-8-1,-4-1-12-15,5 1 0 0,-5 0 12 16,4-1-4-16,-8 1 8 15,-4 3-8-15,5 0 16 16,-9 0-12-16,9 0-4 16,-1 3 0-16,4 1-24 15,-4-1 12-15,12 0 32 16,-4-3-16-16,4 0 16 16,0-3-12-16,0 0-16 15,-4-1 0-15,4 1-4 16,-12-1 0-16,0-3 52 31,5 4-24-31,-13-1-36 0,1 1 8 16,-1-4 28-1,16 0-12-15,-15 0-16 0,11 1 0 16,-4 2 4-16,12-3 4 0,-4 0 16 16,4 4-8-1,-8-1-28-15,-3-2 8 0,-1 2 12 16,4 1 4-16,-8-1-12 15,-11-3 4-15,8 4 28 0,-1-4-12 16,1 7 4-16,-1-3-8 16,9-1-40-16,-1 4 16 15,4-3 16-15,-4-4 0 16,5 7 0-16,-5-7 4 16,0 0-16-16,0 0 8 15,5 0 4-15,-13 7 0 0,8-3 24 16,-7-4-12-16,7 7-20 15,1 0 0-15,3 0 12 16,-4 0 0-16,0-3 8 16,12 3-8-16,8 0-28 15,-8 0 48 1,7 0-16-16,1 0 0 16,0 3 4-1,-8-10-8 1,7 7-4-16,-7 0 28 15,0-7-8 1,0 4-8-16,4 3 12 16,-4-4-16-16,-8 1 40 15,8-1-24-15,-12 1 12 16,12 0-20-16,-4-1-16 0,4 1-4 16,7 3-16-16,9 0 12 15,3 0-4-15,8 0 4 16,12 3 32-16,15 7-12 15,0 18-980 1,0-4 524-16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0:26.57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8:41:48.103"/>
    </inkml:context>
  </inkml:definitions>
  <inkml:traceGroup>
    <inkml:annotationXML>
      <emma:emma xmlns:emma="http://www.w3.org/2003/04/emma" version="1.0">
        <emma:interpretation id="{8B296005-346F-49C5-984D-5D6CC74725A1}" emma:medium="tactile" emma:mode="ink">
          <msink:context xmlns:msink="http://schemas.microsoft.com/ink/2010/main" type="writingRegion" rotatedBoundingBox="2338,4654 21265,4076 21716,18822 2788,19400"/>
        </emma:interpretation>
      </emma:emma>
    </inkml:annotationXML>
    <inkml:traceGroup>
      <inkml:annotationXML>
        <emma:emma xmlns:emma="http://www.w3.org/2003/04/emma" version="1.0">
          <emma:interpretation id="{22EFC799-6037-4B64-84CA-8166AC5866E5}" emma:medium="tactile" emma:mode="ink">
            <msink:context xmlns:msink="http://schemas.microsoft.com/ink/2010/main" type="paragraph" rotatedBoundingBox="2704,4323 9731,5313 9559,6533 2532,5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3FEC49-29AD-4F33-9081-6801E7297E25}" emma:medium="tactile" emma:mode="ink">
              <msink:context xmlns:msink="http://schemas.microsoft.com/ink/2010/main" type="line" rotatedBoundingBox="2704,4323 9731,5313 9559,6533 2532,5543"/>
            </emma:interpretation>
          </emma:emma>
        </inkml:annotationXML>
        <inkml:traceGroup>
          <inkml:annotationXML>
            <emma:emma xmlns:emma="http://www.w3.org/2003/04/emma" version="1.0">
              <emma:interpretation id="{FD65AB0A-B791-4E69-ACF9-212B70FCAF6C}" emma:medium="tactile" emma:mode="ink">
                <msink:context xmlns:msink="http://schemas.microsoft.com/ink/2010/main" type="inkWord" rotatedBoundingBox="2691,4416 4577,4682 4419,5809 2532,5543"/>
              </emma:interpretation>
            </emma:emma>
          </inkml:annotationXML>
          <inkml:trace contextRef="#ctx0" brushRef="#br0">-4174 4 696 0,'12'0'256'0,"-12"0"-196"0,7 0-20 0,-3 3-32 16,12 4-12-16,-1 0 56 16,1 3-28-16,-1 4 0 15,1 3-16-15,-9 1-8 16,1 2 4-16,-12 8 20 16,0-1-12-16,-15 4-12 15,3 4-4-15,-14-1 56 16,-5 4-28-16,-4-7 0 15,8 0-16-15,8-4-16 16,7-2 4-16,12-8 40 16,12 0-24-16,12-10 8 15,7 0-12-15,4-11-16 16,3 1 4-16,-3-8-260 16,-4 5 144-16,-7-5-316 15,-5 4 248-15</inkml:trace>
          <inkml:trace contextRef="#ctx0" brushRef="#br0" timeOffset="153.101">-4263 221 696 0,'-4'-7'256'0,"4"7"-196"0,23-4-20 0,-11 1 24 16,3 3-44-16,5-3 0 15,-1 6-12-15,0-3 4 16,9 3-8-16</inkml:trace>
          <inkml:trace contextRef="#ctx0" brushRef="#br0" timeOffset="450.0969">-3981-68 464 0,'4'-4'176'0,"-4"4"-140"0,12 4-8 15,-4-1 92 1,-1 7-72-16,13 11 96 16,3 3-84-16,4 21 112 0,0 10-96 15,-7 21 112-15,-5-1-108 0,-15 8 48 16,-4-14-72-16,-23-4 12 15,-4-6-40 1,-11-1 8-16,3-6-20 16,-11-8-192-16,7-9 92 0</inkml:trace>
          <inkml:trace contextRef="#ctx0" brushRef="#br0" timeOffset="-631.19">-5688-20 280 0,'8'-14'104'0,"-8"14"-84"0,8-7 0 15,-4 7 120 1,0 0-80-16,-1 14 108 15,9-4-96-15,4 35 68 16,3 7-80-16,8 27-4 16,0 0-36-16,4-3 4 15,4-8-12-15,0-2 124 16,-4-21-72-16,0-8 92 0,-4-6-88 16,-4-10 92-16,0-4-96 0,0-13 16 15,1-4-48 1,-1-21 24-16,0 0-32 15,0-30 12-15,-3-1-20 0,11-24-16 16,4 8-4-16,3-8 4 16,-7 17 0-16,-4 4 8 15,0 18-4-15,-3-5-36 16,-9 15 16-16,-3-1-400 16,7 8 228-16</inkml:trace>
          <inkml:trace contextRef="#ctx0" brushRef="#br0" timeOffset="-329.9726">-4228-378 508 0,'-31'-17'188'0,"31"17"-148"0,-20-7-8 16,1 7 0-1,4 7-24-15,-20 10 68 16,0 4-44-16,-8 20 60 16,8 7-56-16,-3 14 44 15,7-3-44-15,-4 20 120 16,8-4-84-16,7 15-24 0,9-8-32 0,3 1-4 16,8-11-8-1,4-10 24-15,4-14-16 0,3-13 32 16,9-8-28-16,7-16-364 15,4-4 184-15</inkml:trace>
        </inkml:traceGroup>
        <inkml:traceGroup>
          <inkml:annotationXML>
            <emma:emma xmlns:emma="http://www.w3.org/2003/04/emma" version="1.0">
              <emma:interpretation id="{DA8D6C28-564C-4B85-82AC-8D287B5FDBF0}" emma:medium="tactile" emma:mode="ink">
                <msink:context xmlns:msink="http://schemas.microsoft.com/ink/2010/main" type="inkWord" rotatedBoundingBox="5244,5210 5595,5259 5551,5572 5199,5523"/>
              </emma:interpretation>
            </emma:emma>
          </inkml:annotationXML>
          <inkml:trace contextRef="#ctx0" brushRef="#br0" timeOffset="-1392.2683">-3036 210 624 0,'-19'-6'228'0,"19"6"-176"0,27 6-16 0,-12-2 60 15,5-1-60-15,7 1 12 16,0 3-28-16,0-4-4 16,4 4-8-16,4 0 20 15,0 3-16-15,-4 7-284 16,-1-3 144-16</inkml:trace>
          <inkml:trace contextRef="#ctx0" brushRef="#br0" timeOffset="-1243.9846">-3040 520 696 0,'-11'4'256'0,"11"-4"-196"0,46 6-20 0,-19-2 100 16,0-1-84-16,16-6 24 16,3 3-48-16,16-4-12 15,-4 1-12-15</inkml:trace>
        </inkml:traceGroup>
        <inkml:traceGroup>
          <inkml:annotationXML>
            <emma:emma xmlns:emma="http://www.w3.org/2003/04/emma" version="1.0">
              <emma:interpretation id="{27040C6F-4738-4F48-B942-9039FDE35E04}" emma:medium="tactile" emma:mode="ink">
                <msink:context xmlns:msink="http://schemas.microsoft.com/ink/2010/main" type="inkWord" rotatedBoundingBox="6901,4914 9731,5313 9571,6450 6741,6052"/>
              </emma:interpretation>
            </emma:emma>
          </inkml:annotationXML>
          <inkml:trace contextRef="#ctx0" brushRef="#br0" timeOffset="-2657.3738">-1391 28 248 0,'-15'-14'92'0,"15"14"-72"0,-4-7-4 0,4 0 52 16,4 7-40-16,0-6 84 15,7 2-60-15,1-10 60 16,-1 14-60-16,1-6 24 16,4 6-44-16,-5-7 8 15,5 7-24-15,-5 7 8 16,5 6-12-16,-5 11 28 16,5 0-24-16,-1 28 40 15,1 7-32-15,-1 9 4 16,1-2-16-16,-1-4-8 15,5-11 0-15,-5-3 84 16,4-17-48-16,-3-3 140 16,3-11-100-16,-3-10 52 15,-1-7-76-15,1-24 12 16,3 3-40-16,-3-27 28 16,3 3-32-16,4-16-12 15,4-1-8-15,0-4-4 16,1 18 0-16,-5 3-12 15,0 14 8-15,-4 4-4 16,-3 10 0-16,-8-1 8 16,-1 11 0-16,-7 1-132 15,0 6 72-15,0 3-312 0,0 4 208 0</inkml:trace>
          <inkml:trace contextRef="#ctx0" brushRef="#br0" timeOffset="-2279.1554">-926 634 456 0,'0'-7'168'0,"0"7"-128"0,8-11-16 15,-1 8 148 1,5 3-100-16,7-7 104 16,1 7-100-16,14-10 4 15,-3 10-48-15,16 0 4 16,-8 0-20-16,-5-7-8 15,13 10-4-15,-16-3 12 16,4 0-8-16,-16-3-4 16,8 3 0-16,-8 0 20 0,-11 0-12 0,-4 0-252 15,4 0 132-15</inkml:trace>
          <inkml:trace contextRef="#ctx0" brushRef="#br0" timeOffset="-2074.23">-597 396 540 0,'-12'4'200'0,"12"-4"-156"0,4 17-12 0,-4-3 104 16,4 3-80-16,0 7 60 16,4 0-72-16,-8 4 4 15,7 2-28-15,-3 5 16 16,4-4-24-16,-8 3 24 15,0-3-24-15</inkml:trace>
          <inkml:trace contextRef="#ctx0" brushRef="#br0" timeOffset="-32052.1419">-373 1208 416 0,'-7'0'152'0,"7"0"-116"0,0 4-12 0,0-4 100 16,3 0-72-16,9-4 68 16,7 4-68-16,32-7 24 15,7 7-44-15,39 0-28 16,3-3-4-16,44 0 24 16,-9 3-12-16,28-4 12 31,-16 4-12-31,8-3-32 0,-20 3 8 0,-19-7 24 15,-19 7-8-15,-24-4 8 16,-14 1-4-16,-21-4-244 16,-7 0 128-16</inkml:trace>
          <inkml:trace contextRef="#ctx0" brushRef="#br0" timeOffset="-31706.8182">998 1005 476 0,'4'4'176'0,"-4"-4"-136"0,46 17-12 15,-27-7 32 1,9 1-40-16,6 2 0 16,1 1-12-16,-4 3 4 15,4 0-8-15,-8-3 84 16,-4 3-44-16,-7 1 112 15,-5-1-88-15,-11 4 80 0,-3 3-84 16,-9 3 48-16,0 4-68 0,-11 0 24 16,8-3-40-16,-5-8 80 15,5 1-60-15,-1-11 48 16,5-3-56-16,-5-14 40 16,5 0-44-16,-9-17-12 15,9 4-12-15,-9-15-36 16,9 4 12-16,-9-17-876 15,9 7 488-15</inkml:trace>
        </inkml:traceGroup>
      </inkml:traceGroup>
    </inkml:traceGroup>
    <inkml:traceGroup>
      <inkml:annotationXML>
        <emma:emma xmlns:emma="http://www.w3.org/2003/04/emma" version="1.0">
          <emma:interpretation id="{51A7562F-7215-42E4-866B-A4D8A2D2F15D}" emma:medium="tactile" emma:mode="ink">
            <msink:context xmlns:msink="http://schemas.microsoft.com/ink/2010/main" type="paragraph" rotatedBoundingBox="6847,6227 10474,6808 10270,8080 6644,75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938771-E8E5-4FDB-BFC5-98F4496D30AA}" emma:medium="tactile" emma:mode="ink">
              <msink:context xmlns:msink="http://schemas.microsoft.com/ink/2010/main" type="line" rotatedBoundingBox="6847,6227 10474,6808 10270,8080 6644,7500"/>
            </emma:interpretation>
          </emma:emma>
        </inkml:annotationXML>
        <inkml:traceGroup>
          <inkml:annotationXML>
            <emma:emma xmlns:emma="http://www.w3.org/2003/04/emma" version="1.0">
              <emma:interpretation id="{7B6CDDFA-ADCD-40B0-9446-1A1431A62AD7}" emma:medium="tactile" emma:mode="ink">
                <msink:context xmlns:msink="http://schemas.microsoft.com/ink/2010/main" type="inkWord" rotatedBoundingBox="6847,6227 10474,6808 10270,8080 6644,7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3302.5007">-431 2313 520 0,'16'-17'192'0,"-16"17"-152"0,0-7-8 0,0 0 256 16,0 14-164-16,-8 0 92 15,8 6-128-15,-8 11-24 16,4 7-40-16,-11 14 12 16,11-4-24-16,-11 8 24 15,15-8-24-15,-12-3 32 16,4-7-28-16,0-7 4 15,5-3-12-15,-5-8-60 16,8-2 28-16</inkml:trace>
          <inkml:trace contextRef="#ctx0" brushRef="#br0" timeOffset="34156.0274">-47 2344 352 0,'-12'0'132'0,"12"0"-104"0,0 0-8 0,0-4 192 16,0 8-120-16,0-4 52 15,0 7-84-15,0 6 16 16,0 5-44-16,-8 2 52 15,8 4-48-15,-11 7 44 16,11 0-44-16,-12-3 44 16,4-4-48-16,-7 0 4 15,15-3-24-15,-12-8 0 16,12-2-4-16,0-8-8 16,0 4 4-16,0-14-32 15,4 0 16-15,4-10-84 16,-1 0 56-16,13-7-20 15,-5 3 36-15,1-3 4 16,3 3 12-16,-3 4 8 16,11 3 0-16,-8-3 32 15,-7 4-16-15,3 2 20 16,-3 4-20-16,-12 7 36 16,8 0-28-16,-8 7 20 0,0 4-24 15,0 13-8-15,0-4-8 0,-4 11-4 16,4 0 0-1,-4-7-12-15,8 7 8 0,0-17 28 16,7 0-12-16,5-14-4 16,-1 3-4-16,1-17-84 15,3 8 44-15,0-19-144 16,5 8 100-16,-5 0-96 16,0 3 104-16,-3-3-64 15,3 3 80-15,-3-3 24 16,3 10 16-16,-7-7 68 15,3 14-28-15,1-6 156 16,-1 2-100-16,4-3 80 16,1 7-92-16,-1 0 8 15,4 0-44-15,1-7 24 16,-1 7-32-16,-8-6 4 16,1 6-16-16,-12-7 0 15,-1 7-4-15,-14-4 4 16,3 8-8-16,-11-4-28 15,-1 0 12-15,-7 7-4 16,4-1 8-16,-4 1 8 16,4 0 0-16,-4 3-20 15,11-3 12-15,5 7-12 16,7 3 8-16,8 7 52 16,3-3-20-16,13-4-20 15,7-3 0-15,11-11-20 0,1 1 12 16,0-11-524-16,0 0 292 0</inkml:trace>
          <inkml:trace contextRef="#ctx0" brushRef="#br0" timeOffset="34788.3953">676 2457 892 0,'-19'31'332'0,"19"-31"-260"0,-8 38-20 0,4-24 52 15,8 3-68-15,4 4-12 16,-4-4-16-16,11 4-88 15,-7-11 44-15,12-3-312 16,-1-7 192-16,8-7-224 16,0-3 220-16,4-11-32 15,-4 4 112-15,0-11 48 16,0 11 24-16,-7-7 128 16,-1 3-64-16,-11-3 236 15,-4 10-168-15,-16-3 220 16,8 10-196-16,-7 1 92 15,-1 6-140-15,-4 0-8 0,5 13-56 16,-5 1 0-16,9 3-20 0,-1 7-8 16,0 0-4-16,8-3 4 15,8-4-4-15,4-3 8 16,-1 0-8-16,12-21-144 16,1 7 76-16,10-21-212 15,-6 11 156-15,2-21-136 16,1 3 144-16,-7-6 32 15,-5 0 52-15,-7-1 56 16,3 1-16-16,-15 3 352 16,12 0-200-16,-12 7 228 15,0 10-224-15,-4 4 64 16,4 17-136-16,-8 6-4 16,4 8-52-16,-11 13-16 15,7 4-16-15,-7 17 4 16,7-7-8-16,-4 4-12 15,8-7 4-15</inkml:trace>
          <inkml:trace contextRef="#ctx0" brushRef="#br0" timeOffset="34294.9992">742 2258 944 0,'-15'-17'352'0,"15"17"-276"0,-16 0-20 0,9 0 76 15,3 3-84-15,-4 4-20 16,4 0-16-16,0 0-420 15,4 3 224-15</inkml:trace>
          <inkml:trace contextRef="#ctx0" brushRef="#br0" timeOffset="35462.9572">1238 2413 456 0,'7'0'168'0,"-7"0"-128"0,16 0-16 0,-12 0 60 15,7 0-52-15,-3-4 48 16,0 4-44-16,4-7 8 16,-9 7-28-16,1 0 8 15,0 0-12-15,-8 0 0 16,4 0-4-16,-7-7-16 16,-1 7 4-16,-4 0 4 15,-3 7 0-15,3 0 60 16,-3 4-32-16,3 2 24 15,0 4-32-15,5 14 28 16,7-3-32-16,0 3 48 16,0 0-36-16,7-7-40 15,5 0 4-15,-4-10 28 16,11 3-12-16,-11-10-8 16,11 0-4-16,-11-14-148 15,4 0 84-15,-5-3-76 16,9-4 80-16,-16-10-60 15,8 10 68-15,-1-10 32 16,-7 7 16-16,0 3 172 16,0 7-88-16,0 0 140 15,8 14-128-15,0 7 64 16,3 10-88-16,1-3 0 16,3 3-40-16,9-7 4 15,3-3-16-15,8-7 28 16,3-4-24-16,-11-3 12 15,4 0-16-15,-7-3-68 0,-5-4 28 0,-11 0-180 16,-4-7 112-16,-8 4-28 16,4 3 76-16,-8 0 28 15,4 0 16-15,0 7 12 16,8 7-4-16,4 7 68 16,7 3-40-16,9 4 48 15,-5-4-44-15,8 3-12 16,4-9-12-16,0-4 16 15,4 0-16-15,0-14 4 16,-4 0-8-16,0-17-280 16,0 3 148-16,-4-10-256 15,-4 7 216-15</inkml:trace>
          <inkml:trace contextRef="#ctx0" brushRef="#br0" timeOffset="35750.3998">1791 2313 1016 0,'51'-10'376'0,"-51"10"-292"0,112-21-20 0,-42 7-20 16,7 11-36-16</inkml:trace>
          <inkml:trace contextRef="#ctx0" brushRef="#br0" timeOffset="35601.6233">1958 2299 664 0,'-16'-27'244'16,"16"27"-188"-16,-11-18-16 0,3 15 268 15,8 3-176-15,-12 7 44 16,12 7-104-16,-4 6 24 16,4 8-56-16,0 6-12 15,16 1-16-15,-16 9-20 16,8-6 4-16</inkml:trace>
          <inkml:trace contextRef="#ctx0" brushRef="#br0" timeOffset="32759.5838">-1476 1700 364 0,'-23'0'132'0,"15"0"-100"0,0 0-12 15,5 0 36-15,3 0-36 16,-4 7 24-16,0-7-24 0,0 7 80 16,4 0-56-16,0 3 24 15,4 4-40-15,-4 3 28 16,8-3-32-16,3 10 12 15,8-3-20-15,16-4 8 16,4-3-12-16,15 0 0 16,4-8-4-16,4-9 28 15,-4 3-20-15,4-3-32 16,-11 3 8-16,14 0-8 16,-3 10 8-16,8 4 16 15,-12 10-4-15,4 7 8 16,-8-7-8-16,-7 3-4 15,-9-3 4-15,-7-6 12 16,-7-5-8-16,-9 1 4 16,-3-4-4-16,-8-3-60 15,-4 0 28-15,-8-7 12 16,4 0 8-16,-8-7 12 16,8-3-4-16,-3-11-4 15,3-3 4-15,4 4-16 16,4-4 8-16,7-1-16 15,5 12 12-15,3-5 20 16,0 12-4-16,16-1 68 16,4 0-44-16,27 7 40 15,0 0-40-15,23 7-8 16,-4 0-16-16,31 6 12 0,4-2-12 16,19 2 32-16,-7-2-24 15,27-4-12-15,-16 0-8 0,4-11 12 16,-19 1-4-1,-16-11 24-15,-19-3-16 16,-12-7 12-16,-15 6-12 0,-16-9 28 16,-7 6-24-1,-16-6 92-15,-4 3-60 0,-15-4-48 16,0 7-4-16,-4-3-136 16,0 7 80-16,-1 3-612 15,1 7 372-15</inkml:trace>
        </inkml:traceGroup>
      </inkml:traceGroup>
    </inkml:traceGroup>
    <inkml:traceGroup>
      <inkml:annotationXML>
        <emma:emma xmlns:emma="http://www.w3.org/2003/04/emma" version="1.0">
          <emma:interpretation id="{50B87D1C-CC9A-4D5E-887C-5EAC27DD5141}" emma:medium="tactile" emma:mode="ink">
            <msink:context xmlns:msink="http://schemas.microsoft.com/ink/2010/main" type="paragraph" rotatedBoundingBox="4582,8195 16692,8749 16633,10029 4523,9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C2210B-1343-497F-9F02-46AA7F4FD87E}" emma:medium="tactile" emma:mode="ink">
              <msink:context xmlns:msink="http://schemas.microsoft.com/ink/2010/main" type="line" rotatedBoundingBox="4582,8195 16692,8749 16633,10029 4523,9475"/>
            </emma:interpretation>
          </emma:emma>
        </inkml:annotationXML>
        <inkml:traceGroup>
          <inkml:annotationXML>
            <emma:emma xmlns:emma="http://www.w3.org/2003/04/emma" version="1.0">
              <emma:interpretation id="{D3999AD2-3315-4FF4-9628-26436CCF7F7C}" emma:medium="tactile" emma:mode="ink">
                <msink:context xmlns:msink="http://schemas.microsoft.com/ink/2010/main" type="inkWord" rotatedBoundingBox="4567,8518 5599,8565 5568,9233 4537,91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831.6244">-3543 4068 196 0,'19'-7'72'0,"-19"7"-56"0,27-7-4 0,-23 4 152 16,12 3-92-16,-12-7 88 15,3 0-96-15,1-4 92 16,-8 5-92-16,0-8 76 16,0 0-80-16,0-3 20 15,0 0-44-15,-12-4 4 16,5 7-24-16,-9 0 28 16,5 11-28-16,-24 3 12 15,4 7-16-15,-8 7 28 16,0 6-24-16,5 8 4 15,-1-1-12-15,11-3-16 16,9 1 4-16,15-5 12 16,12-3-4-16,11-10-4 15,8 0 4-15,4-14 28 16,3 4-16-16,-7-7-40 16,4 3 12-16,-15-11-32 15,7 8 24-15,-16 0 36 16,5-1-8-16,-16 11-16 15,0 4 0-15,-8 10 12 16,8 3 0-16,-12 7 16 0,9 3-12 16,3 4-4-16,7 0 0 15,16-20 12-15,8-1-8 0,24-17 16 16,3 0-16-16,19-10-28 16,-7 0 8-16,-1-7-40 15,-7 3 32-15,-7-13-28 16,-9 3 28-16,-7-24 0 15,-4 3 12-15,-12-20 32 16,-4 10-12-16,-7-7 48 16,-1 14-32-16,-11 10 172 15,4 11-112-15,-8 6 40 16,4 18-76-16,-7 13-48 16,3 11-4-16,-8 34 4 15,4 7 0-15,-11 18 32 16,7-1-20-16,1 0-4 15,7-10-8-15,-4-3 4 16,8-8-4-16,-4-3-300 16,8-3 160-16,-4-14-272 15,8-7 232-15</inkml:trace>
          <inkml:trace contextRef="#ctx0" brushRef="#br0" timeOffset="52999.1053">-3036 3700 880 0,'-19'0'328'0,"19"0"-256"0,27 6-16 0,-8-2 12 15,4 3-48-15,24-7 24 16,7 3-24-16,39-6-448 16,-8 3 232-16</inkml:trace>
        </inkml:traceGroup>
        <inkml:traceGroup>
          <inkml:annotationXML>
            <emma:emma xmlns:emma="http://www.w3.org/2003/04/emma" version="1.0">
              <emma:interpretation id="{49B04923-A9C4-4AD8-AC02-C197B2B666B8}" emma:medium="tactile" emma:mode="ink">
                <msink:context xmlns:msink="http://schemas.microsoft.com/ink/2010/main" type="inkWord" rotatedBoundingBox="7417,8797 7773,8814 7763,9031 7407,90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20.0739">-864 3999 748 0,'-27'3'276'0,"27"-3"-216"0,19 7-16 16,8-7-32 0,4 4-16-16,31-4 28 15,-4 3-12-15,23-10-268 16,-3 7 140-16</inkml:trace>
          <inkml:trace contextRef="#ctx0" brushRef="#br0" timeOffset="53841.9251">-686 3834 892 0,'-27'-17'332'0,"27"17"-260"0,15-7-20 0,1 0-16 16,-1 7-32-16,12 0 8 15,0 7-8-15</inkml:trace>
        </inkml:traceGroup>
        <inkml:traceGroup>
          <inkml:annotationXML>
            <emma:emma xmlns:emma="http://www.w3.org/2003/04/emma" version="1.0">
              <emma:interpretation id="{C3B3373D-DC6D-4448-B55B-AD32E23CC4C3}" emma:medium="tactile" emma:mode="ink">
                <msink:context xmlns:msink="http://schemas.microsoft.com/ink/2010/main" type="inkWord" rotatedBoundingBox="6570,8556 7005,8576 6977,9180 6542,9160"/>
              </emma:interpretation>
            </emma:emma>
          </inkml:annotationXML>
          <inkml:trace contextRef="#ctx0" brushRef="#br0" timeOffset="53644.3343">-1728 3958 852 0,'-19'-11'316'16,"19"11"-248"-16,8 4-16 0,0-4 68 16,3 0-76-16,9 0 8 15,7 7-32-15,11 0 24 16,17 3-28-16</inkml:trace>
          <inkml:trace contextRef="#ctx0" brushRef="#br0" timeOffset="53493.4602">-1565 3648 476 0,'-15'-24'176'0,"15"24"-136"0,19-24-12 15,0 10 76 1,-3 14-64-16,15-14 44 15,4 11-48-15,3-1-36 16,1 8-4-16,-12 6 8 0,4 7 0 0,-15 14 40 16,-5 4-20-16,-22 9 40 15,7 5-36-15,-27 2 48 16,0-6-44-16,-16 3 12 16,5-10-28-16,-5-7 52 15,12 0-36-15,4-7 12 16,8 0-28-16,0-3 36 15,11-1-28-15,9-2-4 16,6-1-12-16,13-3 20 16,7-1-16-16,4-6 4 15,0 0-8-15,4-10-296 16,0 3 156-16,-11-4-380 16,-1 1 292-16</inkml:trace>
        </inkml:traceGroup>
        <inkml:traceGroup>
          <inkml:annotationXML>
            <emma:emma xmlns:emma="http://www.w3.org/2003/04/emma" version="1.0">
              <emma:interpretation id="{8CDE4F01-039D-4E7E-8F3F-BECF00C71332}" emma:medium="tactile" emma:mode="ink">
                <msink:context xmlns:msink="http://schemas.microsoft.com/ink/2010/main" type="inkWord" rotatedBoundingBox="8440,8785 8717,8797 8705,9078 8427,90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334.2906">293 3799 548 0,'-4'-13'204'0,"4"13"-156"0,-7 6-16 0,-5 5 124 16,0 3-92-16,-11 13 96 15,0 7-92-15,-12 1 12 16,16-1-48-16,3-3-32 16,5-3 0-16,18-8 0 15,5 1 0-15,27-11 0 16,-4-3 0-16,19-10-100 16,-4 3 56-16,-11-14 12 15,-4 4 16-15,-28-18 32 16,-7 1-8-16,-27-15 48 15,0 8-28-15,-12-4 72 16,8 7-52-16,4 4-44 16,8 13-4-16,15 10-444 15,12 8 244-15</inkml:trace>
        </inkml:traceGroup>
        <inkml:traceGroup>
          <inkml:annotationXML>
            <emma:emma xmlns:emma="http://www.w3.org/2003/04/emma" version="1.0">
              <emma:interpretation id="{AE1FFCD3-8032-41F4-9757-AFDDF36E2571}" emma:medium="tactile" emma:mode="ink">
                <msink:context xmlns:msink="http://schemas.microsoft.com/ink/2010/main" type="inkWord" rotatedBoundingBox="9303,9342 9379,9346 9372,9490 9297,94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845.7458">1079 4340 956 0,'0'31'352'0,"0"-31"-272"0,-35 58-24 15,8-30-116 1,8-4 20-16</inkml:trace>
        </inkml:traceGroup>
        <inkml:traceGroup>
          <inkml:annotationXML>
            <emma:emma xmlns:emma="http://www.w3.org/2003/04/emma" version="1.0">
              <emma:interpretation id="{E51F59C7-1699-4BC1-A153-28A8660F491A}" emma:medium="tactile" emma:mode="ink">
                <msink:context xmlns:msink="http://schemas.microsoft.com/ink/2010/main" type="inkWord" rotatedBoundingBox="11463,8815 12407,8858 12362,9833 11418,97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5416.2217">3166 3868 416 0,'3'-20'152'0,"-3"13"-116"0,0 0-12 16,0 3 100 0,0 1-72-16,0-7 60 15,0 6-68-15,0 1 48 16,0 3-52-16,-3 7 8 15,3 6-32-15,-4 15 88 16,4 6-56-16,4 14-12 16,3 4-24-16,5 17 0 15,7 0-8-15,5 6 32 0,3-2-20 16,4-15 76-16,3-10-56 0,1-10 76 16,0-7-64-16,-4-14 36 15,0-3-48-15,4-17 52 16,-4-4-52-16,4-24 44 15,-8 0-44-15,0-28 8 16,4 8-28-16,4-11-24 16,-4 7 0-16,-4 3 64 15,0 18-28-15,-8 3-4 16,1 10-12-16,-13 0-12 16,5 11 4-16,-12 3-16 15,0 7 8-15,8 0-68 16,-8 7 40-16,7-3-524 15,1 6 304-15</inkml:trace>
          <inkml:trace contextRef="#ctx0" brushRef="#br0" timeOffset="65778.9122">3769 4808 892 0,'-3'-4'332'0,"3"4"-260"0,0 0-20 0,0 0 152 15,0 0-124-15,3 0 64 16,1 4-84-16,4-4 52 15,4 3-60-15,7-3 24 16,8 0-44-16,8 0-20 16,-4 0-4-16,4 0 0 15,-4-3-4-15,-12 3 8 16,8 0-8-16,-11 0 8 16,-5 6-8-16,-11-2-312 15,12 3 172-15,-12-7-468 16,8 3 340-16</inkml:trace>
        </inkml:traceGroup>
        <inkml:traceGroup>
          <inkml:annotationXML>
            <emma:emma xmlns:emma="http://www.w3.org/2003/04/emma" version="1.0">
              <emma:interpretation id="{F37E5EF5-FFE9-49FC-8A60-8EFE0829FF06}" emma:medium="tactile" emma:mode="ink">
                <msink:context xmlns:msink="http://schemas.microsoft.com/ink/2010/main" type="inkWord" rotatedBoundingBox="13131,9081 13512,9098 13498,9403 13117,938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7247.3701">4838 4350 748 0,'-19'10'276'0,"19"-10"-216"0,0 7-16 0,0-7 180 15,3 7-132-15,5-7 112 16,4 7-116-16,3-14-4 16,5 7-48-16,11-7 8 15,0 0-24-15,7-3-220 16,5 3 108-16,-1-3-416 16,-3 6 284-16</inkml:trace>
          <inkml:trace contextRef="#ctx0" brushRef="#br0" timeOffset="67052.4094">4896 4123 728 0,'-4'-7'268'0,"4"7"-208"0,0-4-16 0,0 1 176 16,0 6-128-16,0-6 68 15,8 3-92-15,7-3 32 16,5-1-60-16,15-3-4 16,-8 7-20-16,15-7-4 15,-7 7-4-15,0 0 4 16,-4 4-8-16,0-4 16 15,-8 3-12-15,-11 1-84 16,-5 6 44-16</inkml:trace>
        </inkml:traceGroup>
        <inkml:traceGroup>
          <inkml:annotationXML>
            <emma:emma xmlns:emma="http://www.w3.org/2003/04/emma" version="1.0">
              <emma:interpretation id="{2E781DFC-AB71-4E3A-B430-F1A3080718C7}" emma:medium="tactile" emma:mode="ink">
                <msink:context xmlns:msink="http://schemas.microsoft.com/ink/2010/main" type="inkWord" rotatedBoundingBox="14267,8707 15057,8744 15005,9879 14215,984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7951.838">5976 3762 488 0,'-8'-18'180'0,"8"18"-140"0,0-10-12 0,0 3 172 16,0 7-116-16,0-7 96 15,0 7-100-15,0-3-20 16,0 3-36-16,0 3 36 15,4 8-32-15,0 6 12 16,0 3-24-16,0 11 36 16,3 0-28-16,-7 7 4 15,0 3-16-15,0 8 44 16,0-5-28-16,-7 15 20 16,7-1-28-16,-8 8 36 15,4-1-32-15,-4-3 12 0,8-14-20 16,-3-3 8-16,3-11-12 15,-4-6 12-15,0-4-16 0,0-10-92 16,4 0 48-16,-4-8-492 16,4-2 292-16</inkml:trace>
          <inkml:trace contextRef="#ctx0" brushRef="#br0" timeOffset="67629.1737">6104 3834 600 0,'-8'-17'224'0,"8"17"-176"0,8-18-12 0,-4 8 160 16,15 7-116-16,4-11 44 16,8 4-72-16,23-4 68 15,-3 3-68-15,11 1 8 16,-8 7-36-16,-4 3 32 0,0 7-32 0,-15-1 12 15,-4 5-20-15,-7-4 72 16,-9 10-52-16,-7-3 40 16,-4-1-44-16,-8-2-20 15,-8 2-4-15,1 1-8 16,-5 0 0-16,-19-4-408 16,12 1 224-16</inkml:trace>
          <inkml:trace contextRef="#ctx0" brushRef="#br0" timeOffset="69002.0201">6456 4567 488 0,'8'-4'180'0,"-8"4"-140"0,4-3-12 0,0 3 92 16,-1 3-72-16,-3-3 52 16,0 0-60-16,0 4 24 15,0 6-36-15,-3 4 44 16,-1 0-40-16,0 3 64 15,-4 3-56-15,0 4 28 16,8 1-40-16,-4 2 28 16,4-3-32-16,-3-3-4 15,3-1-12-15,-4-2 4 16,8-5-8-16,-4-6 16 16,0 4-12-16,0-8-4 15,0 1 0-15,0-4-4 16,0 0 0-16,0 0 0 0,7 6 0 15,1-2 0-15,0-1 0 16,-8-3 0-16,0 0 0 0,0 0 8 16,8 7-4-16,-8-7-4 15,3 4 4-15,-3-4-16 16,0 0 8-16,0 0-16 16,0 0 12-16,0 0 20 15,0 0-4-15,0 0-4 16,0 0 0-16,4 0-4 15,0 0 0-15,0 0 16 16,0 0-8-16,4 0 16 16,-1 0-16-16,-3-4 16 15,4 4-16-15,0-3 4 16,-1 3-4-16,5-4 4 16,0 4-8-16,-1-3-12 15,5 3 4-15,-5-4 28 16,9 8-12-16,-13-4-4 15,13 3-4-15,-12 1 4 16,3-1-4-16,-7-3 8 16,0 4-8-16,0-8 24 15,4 4-16-15,-8-7-4 16,7 4-4-16,-3-4-60 16,0 7 32-16,0-3-612 15,4 6 344-15</inkml:trace>
        </inkml:traceGroup>
        <inkml:traceGroup>
          <inkml:annotationXML>
            <emma:emma xmlns:emma="http://www.w3.org/2003/04/emma" version="1.0">
              <emma:interpretation id="{77D51684-7278-4221-9790-C7281C1788D4}" emma:medium="tactile" emma:mode="ink">
                <msink:context xmlns:msink="http://schemas.microsoft.com/ink/2010/main" type="inkWord" rotatedBoundingBox="15647,8701 16692,8749 16643,9804 15599,9757"/>
              </emma:interpretation>
              <emma:one-of disjunction-type="recognition" id="oneOf8">
                <emma:interpretation id="interp8" emma:lang="" emma:confidence="1">
                  <emma:literal>+</emma:literal>
                </emma:interpretation>
                <emma:interpretation id="interp9" emma:lang="" emma:confidence="0">
                  <emma:literal>4</emma:literal>
                </emma:interpretation>
                <emma:interpretation id="interp10" emma:lang="" emma:confidence="0">
                  <emma:literal>x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71044.3258">7346 3748 236 0,'4'-17'88'0,"-4"10"-68"0,0-4-4 0,0 4 88 16,4 7-60-16,-4-6 88 15,4 6-76-15,-4-4 36 16,0 8-56-16,0 6 96 15,8 4-76-15,-1 17 80 16,1 3-76-16,4 11 76 16,3 3-80-16,9 7 16 15,3 0-40-15,4 14-32 16,3-7 0-16,1 3 24 16,0-6-12-16,-4-8 12 15,0-9-12-15,-8-15 44 16,4-3-28-16,-11-13 12 15,-1-5-24-15,1-23 0 16,-1 0-8-16,1-28 20 16,3-3-16-16,1-14-12 15,-1 11-4-15,-4-11-4 16,5 10 0-16,-9-3 16 16,5 10-4-16,-8 0 8 0,3 14-8 15,-7 1 8-15,0 9-8 0,0 4-20 16,4 10 8-16,-1 3-92 15,1 4 52-15</inkml:trace>
          <inkml:trace contextRef="#ctx0" brushRef="#br0" timeOffset="71945.0421">7912 4584 352 0,'-4'0'132'0,"4"0"-104"0,0 7-8 16,0-7 80-1,0 0-60-15,0 0 72 16,0 0-64-16,0 0 20 16,0 0-40-16,4 0 60 15,-1 0-48-15,1 0 52 16,0 3-52-16,0-3-4 16,0 4-20-16,4-4 16 0,7 3-20 0,1-3 24 15,3 0-24-15,4 0 48 16,4 0-32-16,8 0-4 15,0 0-16-15,4 0 4 16,-4 4-8-16,3-1 16 16,-11 0-12-16,0-3-20 15,-7 4 4-15,-1-4 32 16,1 3-16-16,-13-3 60 16,-7 0-36-16,4 0-16 15,4 0-8-15,-8-3 8 16,0 3-8-16,0-7-12 15,0 7 0-15,0-3-156 16,0 3 88-16,0-4-252 16,-8 4 180-16</inkml:trace>
          <inkml:trace contextRef="#ctx0" brushRef="#br0" timeOffset="72553.9216">8136 4463 384 0,'4'-3'140'0,"-4"3"-108"0,4-3-8 0,-4-1 92 31,0 8-68-31,0-4 76 0,0 0-68 0,0 3 12 15,4 0-36-15,-4 1 40 16,0 3-40-16,0 3 48 16,0 4-48-16,0 0 20 15,0-1-32-15,-4 1 16 16,4 0-20-16,-8 0 0 16,8 3-8-16,-8 0 28 15,8 0-20-15,0 4-4 16,0 0-8-16,-4 3 28 15,8-7-16-15,-4 4 20 16,0-8-20-16,0 5 8 16,0-8-12-16,8-3 0 15,0 6-4-15,-8-13-8 16,4 7 4-16,-4-7-16 0,7 0 8 16,1-7-280-1,-4 7 156-15</inkml:trace>
        </inkml:traceGroup>
      </inkml:traceGroup>
    </inkml:traceGroup>
    <inkml:traceGroup>
      <inkml:annotationXML>
        <emma:emma xmlns:emma="http://www.w3.org/2003/04/emma" version="1.0">
          <emma:interpretation id="{B0158021-D14D-4E1C-A0CF-24BEF231B11A}" emma:medium="tactile" emma:mode="ink">
            <msink:context xmlns:msink="http://schemas.microsoft.com/ink/2010/main" type="paragraph" rotatedBoundingBox="8510,10726 18012,9707 18214,11590 8712,1261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B70A371-78F9-4D4A-9953-3EEA84369FB9}" emma:medium="tactile" emma:mode="ink">
              <msink:context xmlns:msink="http://schemas.microsoft.com/ink/2010/main" type="line" rotatedBoundingBox="8510,10726 18012,9707 18214,11590 8712,12610"/>
            </emma:interpretation>
          </emma:emma>
        </inkml:annotationXML>
        <inkml:traceGroup>
          <inkml:annotationXML>
            <emma:emma xmlns:emma="http://www.w3.org/2003/04/emma" version="1.0">
              <emma:interpretation id="{C61498CF-8E5B-4363-A77E-DB08B144A83C}" emma:medium="tactile" emma:mode="ink">
                <msink:context xmlns:msink="http://schemas.microsoft.com/ink/2010/main" type="inkWord" rotatedBoundingBox="13620,10178 18012,9707 18140,10898 13748,1137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4407.1862">8527 5754 580 0,'0'-28'216'0,"0"28"-168"0,35-10-12 16,-8 3 68-1,0 7-64-15,23-7 8 16,1 7-28-16,11-7-12 16,0 14-4-16,11-14 12 15,5 0-8-15,-1-3 4 16,-3 3-4-16,-12-13 4 16,-12 16-8-16,-19-3 32 15,-12-6-20-15,-19 6-32 0,-4 7 8 0,-31 0-176 16,8 7 104-1</inkml:trace>
          <inkml:trace contextRef="#ctx0" brushRef="#br0" timeOffset="84183.8735">8879 5540 644 0,'-15'-13'236'0,"15"13"-180"0,-16 41-20 0,9-17 60 15,-1 4-60-15,-8 9 4 16,13 1-24-16,-17 14-108 15,1 0 48-15,-1 3-384 16,5-7 232-16</inkml:trace>
          <inkml:trace contextRef="#ctx0" brushRef="#br0" timeOffset="82273.6712">5341 5217 392 0,'-8'-17'148'0,"8"13"-116"0,-7-6-8 16,3 3 128-1,8 7-88-15,-4-7 104 0,0 7-92 0,0 0-16 16,7 7-36-16,-3 7 0 16,4 3-12-16,0 14-24 15,0 7 4-15,3 14 32 16,1 3-16-16,-1-4 36 15,1-3-28-15,0-6 92 32,-1-4-60-32,5-14 20 0,-5-4-36 0,5-16 12 15,3-1-24-15,0-20 28 16,1 0-32-16,7-25-4 16,4 8-8-16,4-11-24 15,3 8 12-15,5-1-4 16,0 14 4-16,-1 3-28 15,-3 11 20-15,0 6 24 16,-8 8-4-16,3 13 0 16,-6 7 0-16,-9 10 4 15,8 1-4-15,-8 3 8 16,-7-1-8-16,-4 5 16 16,3-8-12-16,-11-6 4 15,8-1-4-15,-8-6-8 16,8-4 4-16,-8-7 28 15,11 1-16-15,-3-15-4 16,11-3-8-16,1-13 4 16,-1-4-4-16,16-11-12 15,4 8 4-15,-1-8-16 0,9 4 12 16,7 7 4-16,-4 7 4 0,5 10-64 16,-9 7 36-16,20 7 12 15,-8 7 12-15,27-4 48 16,-4 4-24-16,16-7 60 15,-12 0-44-15,-3-14 20 16,-13 0-36-16,1-17 36 16,-12 7-32-16,-11-21 20 15,-9 10-24-15,-18-13 52 16,-5 10-40-16,-11-7-16 16,4 7-8-16,-16 4-96 15,8 6 48-15,0 4-568 16,8 6 336-16</inkml:trace>
          <inkml:trace contextRef="#ctx0" brushRef="#br0" timeOffset="85081.8613">9115 5788 508 0,'-11'14'188'0,"11"-14"-148"0,-19 14-8 0,3-4 72 16,8 4-64-16,-7 0 80 15,7 3-68-15,-4 3 44 16,9 1-56-16,3-4 8 16,3 1-32-16,9-8 8 15,4 0-12-15,11-13 0 16,4-1-4-16,11-9 4 16,5-1-8-16,-5-7 24 15,1 7-16-15,-12-3-4 16,-8 3-4-16,-15 4-32 15,-4 3 16-15,-16 0-12 16,4 4 12-16,-11 6 8 16,0 8 4-16,-1 2-20 15,12 5 12-15,12-5 12 16,8 8 0-16,7-11-4 16,8 4 4-16,-7-14 20 15,7 0-12-15,-4-14 4 16,-4 4-8-16,-3-11-8 15,-4 8 4-15,-9-5-24 0,9 5 12 16,-20-5-56-16,8 5 32 16,0-1-108-16,8 4 80 15,-8 3 16-15,8 7 28 0,3 0-12 16,9 3 16-16,-5 1 76 16,5 6-36-16,-5 0 176 15,1 1-112-15,-5-1 80 16,5 4-100-16,-9-4 60 15,5 0-76-15,-4-3 4 16,-1 0-36-16,-3-7 4 16,4 3-16-16,-8-3 0 15,0 0-4-15,0-6-52 16,0 2 28-16,4-10-68 16,0 4 48-16,0-4 8 15,3 4 16-15,-7 0 12 16,8 6 0-16,4 1 140 15,-1 3-76-15,5 3 60 16,3 8-68-16,8-1-8 16,4 0-28-16,4 1-188 15,-12-1 92-15</inkml:trace>
        </inkml:traceGroup>
        <inkml:traceGroup>
          <inkml:annotationXML>
            <emma:emma xmlns:emma="http://www.w3.org/2003/04/emma" version="1.0">
              <emma:interpretation id="{9359898E-1B85-4D44-A58F-8FD3DB804B55}" emma:medium="tactile" emma:mode="ink">
                <msink:context xmlns:msink="http://schemas.microsoft.com/ink/2010/main" type="inkWord" rotatedBoundingBox="14650,10837 16773,10609 16853,11361 14731,11589"/>
              </emma:interpretation>
            </emma:emma>
          </inkml:annotationXML>
          <inkml:trace contextRef="#ctx0" brushRef="#br0" timeOffset="83520.6445">6464 5833 716 0,'0'-14'264'0,"0"14"-204"0,4 0-16 0,-4 4 64 16,0 6-68-16,-4 11 8 15,0 10-28-15,-4 3-12 16,4 7-4-16,-7 1 12 16,3-5-8-16,-8-12 104 15,9 2-64-15,-5-10 8 16,4-3-36-16,4-21 16 16,8 7-24-16,0-24 4 15,8-3-8-15,7-11-40 16,4 7 16-16,1-4-28 15,3 11 24-15,-4 4-16 16,0 9 20-16,-3 4-8 16,3 11 12-16,0-1 24 15,4 8-4-15,8-5-12 16,0 5 0-16,7-4 28 16,5-7-12-16,-1-4 4 15,1 1-8-15,-12-4 12 16,-4 3-12-1,-12-9 4-15,-4-1-4 0,-18-10-8 16,-1 7 4-16,-23-1-4 16,3 5 0-16,-14 2-28 15,3 11 16-15,-12 11-12 16,16 2 12-16,4 18 60 0,8 7-24 16,7 10 16-16,12 1-24 15,20-5 28-15,7 1-28 16,19-14-4 15,8-7-8-31,4-17-16 0,1 3 8 0,-1-13-164 0,-8-4 92 16,-4-24 20-16,-3 3 36 0,-4-20-8 15,-8-3 16-15,-8-4 12 16,0 10 4-16,-7-3 76 16,-5 13-44-16,-7 4 120 15,0 11-88-15,-8 13 20 16,4 14-52-16,-8 27 48 15,4 18-48-15,-7 23-8 16,3 5-16-16,-4 9 44 16,9-10-32-16,-9-3-28 15,8-14 0-15,-4-4 28 16,4-6-16-16,1-14-16 16,6-11 0-16,1-20-120 15,4-3 72-15,4-25-48 16,7-3 60-16,4-21-100 15,1 4 84-15,3-24 0 16,0 9 36-16,-12-12 24 16,1 6 4-16,-16 3 24 15,-4 8-16-15,-16 6 100 16,5 14-60-16,-8 7 20 16,3 7-40-16,1-4-12 0,11 11-12 15,4 3-52-15,8-7 28 0,20 14-8 16,3 0 16-1,23 0 8-15,0 7 0 0,12-7-88 16,0 0 48-16,0-7-64 16,0 7 60-1,-12-14-92-15,-7 11 76 0,-12-11-16 16,-4 7 48-16,-15-3 16 16,-5 3 8-16,-11-14 12 15,1 11-4-15,-13-11 32 16,8 11-20-16,-11-7 136 15,4 6-84-15,3 8 68 16,0 10-80-16,-3 7 56 16,7 6-60-16,-4 11 40 15,5 0-52-15,-1 14 8 16,8 0-32-16,-4 3 8 16,8 4-12-16,-4-8-148 15,4-6 72-15,-4-7-668 16,4-7 404-16</inkml:trace>
          <inkml:trace contextRef="#ctx0" brushRef="#br0" timeOffset="83837.6958">8109 5788 572 0,'35'-3'208'0,"-35"3"-160"0,39 0-12 0,-24 0 84 15,1 3-72-15,-5 4 68 16,5-7-64-16,-9 7-20 15,5-7-20-15,-12 7 0 16,4-7-8-16,-12 0 8 16,0 0-8-16,-15-7 24 15,4 7-16-15,-20-7 12 16,8 0-12-16,-11 4 44 16,11 6-28-16,-4 4-4 15,8 7-16-15,0 3 36 16,11 4-20-16,8 10 12 15,12 7-20-15,12-7-8 16,7 6-4-16,12-6 4 16,0-3-4-16,7-11-452 15,5-3 244-15</inkml:trace>
          <inkml:trace contextRef="#ctx0" brushRef="#br0" timeOffset="84028.0944">8488 5747 852 0,'0'-14'316'0,"0"14"-248"0,-15 7-16 16,3 0 112 0,8 3-100-16,-11 4-16 15,7 3-32-15,-7 21-4 16,7 0-8-16,-4 10 8 16,8-3-8-16,12-4-72 0,4-6 36 15,11-11-268-15,4-11 164 0</inkml:trace>
        </inkml:traceGroup>
        <inkml:traceGroup>
          <inkml:annotationXML>
            <emma:emma xmlns:emma="http://www.w3.org/2003/04/emma" version="1.0">
              <emma:interpretation id="{B796BBC3-D34A-4382-986B-A928BD9DF6D3}" emma:medium="tactile" emma:mode="ink">
                <msink:context xmlns:msink="http://schemas.microsoft.com/ink/2010/main" type="inkWord" rotatedBoundingBox="10048,10930 10788,10851 10892,11816 10152,11896"/>
              </emma:interpretation>
            </emma:emma>
          </inkml:annotationXML>
          <inkml:trace contextRef="#ctx0" brushRef="#br0" timeOffset="99645.4998">1880 6882 508 0,'-15'7'188'0,"15"-7"-148"0,4-17-8 16,-8 7 148-1,4 3-104-15,-8-14 112 16,8 4-108-16,-8-24 36 15,1 3-68-15,3-24-52 16,-4 7 0-16,-4-14-12 16,5 14 8-16,3-14-12 15,4 11 12-15,-8-14 4 0,16 13 4 0,-4-6 52 32,3 10-28-32,5-4 88 0,4 18-64 0,-1 6 4 15,4 8-32-15,-3-1 4 16,3 15-12-16,-3 2-16 15,-1 11 0-15,-7 4-4 16,0 9 0-16,-16-2 8 16,4 9 0-16,-11 1-56 15,3 7 32-15,-7-4-172 16,7-4 104-16,-4 1-140 16,5-4 128-16,3 0 12 15,4 1 56-15,8 6 32 16,4 0 4-16,3 3 0 15,9 1 4-15,3-1 84 16,4-3-48-16,-4-3 96 16,4 0-76-16,-15-4 68 15,-4 0-72-15,-16-3 68 16,-4-4-72-16,-7-6 8 16,0 3-36-16,-1-11 4 15,-3 1-16-15,4-8-32 16,7 1 8-16</inkml:trace>
          <inkml:trace contextRef="#ctx0" brushRef="#br0" timeOffset="100051.2816">2337 5967 696 0,'8'-10'256'0,"-8"10"-196"0,23-10-20 0,-11 6 144 16,3 8-108-16,5-1 16 16,-1 7-56-16,-4 8 0 15,5 6-20-15,-9 7-24 16,5 0 0-16,-20 3 32 15,8-3-16-15,-16 3 36 16,5-3-28-16,-13-3 40 16,1-4-32-16,-20-3-4 15,12-4-12-15,0-3 56 16,0-1-36-16,7-6-12 16,9 3-8-16,11-3 24 15,11 0-16-15,9-3 4 16,7-1-12-16,8-6-288 15,-4 3 152-15,-4-4-316 16,0 4 248-16</inkml:trace>
          <inkml:trace contextRef="#ctx0" brushRef="#br0" timeOffset="100189.7825">2345 6263 696 0,'-12'-24'256'0,"12"24"-196"0,20-7-20 0,-1 4 68 31,0-1-68-31,8-3-28 0,4 4-8 0,12 6-656 16,-4 8 356-16</inkml:trace>
        </inkml:traceGroup>
        <inkml:traceGroup>
          <inkml:annotationXML>
            <emma:emma xmlns:emma="http://www.w3.org/2003/04/emma" version="1.0">
              <emma:interpretation id="{7E0E17F6-D128-41ED-A3AC-2A59A2C43D14}" emma:medium="tactile" emma:mode="ink">
                <msink:context xmlns:msink="http://schemas.microsoft.com/ink/2010/main" type="inkWord" rotatedBoundingBox="8640,11940 9379,11861 9451,12530 8712,12610"/>
              </emma:interpretation>
            </emma:emma>
          </inkml:annotationXML>
          <inkml:trace contextRef="#ctx0" brushRef="#br0" timeOffset="98204.0216">553 6962 592 0,'-24'3'220'0,"24"-3"-172"0,-11 21-12 0,7-11 128 16,8 4-96-16,7 3 36 15,9 4-64-15,11-11-24 16,0 7-8-16,19-17 8 15,0 0-8-15,16-14 24 16,0 8-20-16,0-5-4 16,-4 4-4-16,-12-6 12 15,-19 6-8-15,-4-11 16 16,-11 8-16-16,-24-7-4 16,0 3 0-16,-19-3 12 15,4 3-8-15,-24-3-20 16,9 7 4-16,-17-1-4 15,17 8 4-15,-17 3-12 16,13 10 12-16,-16 4 12 16,11 0 0-16,-15 6 68 15,12 8-40-15,-8 20 84 16,12 4-64-16,11 17 60 16,11-4-60-16,28 0 48 15,16-10-56-15,26-3 4 16,8-18-28-16,20 4 4 15,3-14-12-15,20-6 0 16,-8-1-4-16,4-7-420 0,-16-3 224 16,-15-7-328-1,-15 3 292-15</inkml:trace>
        </inkml:traceGroup>
      </inkml:traceGroup>
    </inkml:traceGroup>
    <inkml:traceGroup>
      <inkml:annotationXML>
        <emma:emma xmlns:emma="http://www.w3.org/2003/04/emma" version="1.0">
          <emma:interpretation id="{699ABE77-E100-48AD-A80B-FE615951F69F}" emma:medium="tactile" emma:mode="ink">
            <msink:context xmlns:msink="http://schemas.microsoft.com/ink/2010/main" type="paragraph" rotatedBoundingBox="2818,11304 21416,10013 21569,12215 2970,13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5A7615-AE02-4CA7-A7E9-04E70F887BEE}" emma:medium="tactile" emma:mode="ink">
              <msink:context xmlns:msink="http://schemas.microsoft.com/ink/2010/main" type="line" rotatedBoundingBox="2818,11304 21416,10013 21563,12125 2964,13416"/>
            </emma:interpretation>
          </emma:emma>
        </inkml:annotationXML>
        <inkml:traceGroup>
          <inkml:annotationXML>
            <emma:emma xmlns:emma="http://www.w3.org/2003/04/emma" version="1.0">
              <emma:interpretation id="{7FE87B57-6404-44DA-8CAB-F52E5C695961}" emma:medium="tactile" emma:mode="ink">
                <msink:context xmlns:msink="http://schemas.microsoft.com/ink/2010/main" type="inkWord" rotatedBoundingBox="2834,11545 5770,11341 5834,12251 2897,12455"/>
              </emma:interpretation>
            </emma:emma>
          </inkml:annotationXML>
          <inkml:trace contextRef="#ctx0" brushRef="#br0" timeOffset="94724.7789">-2877 6979 728 0,'-8'-4'268'0,"8"4"-208"0,15-3-16 16,-11 0 184-1,4 6-132-15,19-3 52 16,0-3-88-16,20 3-28 16,3 0-20-16,12-7-12 15,-12 10 4-15,5-3-148 16,-9 4 80-16</inkml:trace>
          <inkml:trace contextRef="#ctx0" brushRef="#br0" timeOffset="94513.6677">-2850 6769 808 0,'27'-7'300'0,"-27"7"-232"0,43 0-20 0,-16 0 20 15,0 0-48-15,11-3 24 16,5 6-24-16,0-3-28 16,-5 0 4-16,-3 0-160 15,-4 7 92-15</inkml:trace>
          <inkml:trace contextRef="#ctx0" brushRef="#br0" timeOffset="93130.3979">-5428 6793 236 0,'-4'-21'88'0,"4"21"-68"0,-8-24-4 16,4 11 156 0,4 2-96-16,-8-6 76 15,8 3-88-15,-3-6 72 16,6 2-80-16,-3-2 68 15,0 6-68-15,0-3 12 16,8 6-36-16,-4 1-4 16,0 3-16-16,-4 0 0 0,4 7-4 15,0 4 20-15,0 3-16 16,-1 6 24-16,1 8-24 0,0 13 56 16,4 4-36-16,0 14 20 15,7 0-32-15,4 13 28 16,1 0-32-16,-5 14-12 15,1-6-8-15,-1-1 12 16,5-7-4-16,-1-13 24 16,0-14-16-16,1-14 76 15,-1-10-52-15,8-25 24 16,0-6-40-16,0-28 36 16,12 1-32-16,0-18-40 15,-4 10 8-15,11-10 44 16,-11 14-16-16,-4-10 24 15,-4 6-24-15,-4 0 8 16,0 11-16-16,-11 0 12 16,0 10-16-16,-8 7-28 15,3 3 8-15,-7 7-4 16,4 7 8-16,-4 4-176 16,0 3 96-16,8 3-436 15,4 4 292-15</inkml:trace>
          <inkml:trace contextRef="#ctx0" brushRef="#br0" timeOffset="93474.3082">-3965 6445 560 0,'-35'-6'208'0,"35"6"-164"0,-23 0-8 0,7 6 120 16,9-6-92-16,-17 7 52 15,9 4-68-15,-28 9-16 16,9 4-20-16,-13 21 76 16,8 3-44-16,-3 18 84 15,7-4-72-15,0 10 44 16,8-3-60-16,8 13-4 15,7-9-20-15,8-1 8 16,12-10-16-16,11-14 16 16,8-7-16-16,8-17-56 15,-4-6 24-15,8-22-480 16,3-3 272-16</inkml:trace>
          <inkml:trace contextRef="#ctx0" brushRef="#br0" timeOffset="93788.7592">-4054 6700 664 0,'-4'-24'244'0,"4"24"-188"0,16-7-16 15,-9 0 120 1,5 7-96-16,3 7 44 0,1 7-64 0,11 10-8 16,0 0-20-16,-4 4 8 15,1 3-16-15,-9-7-12 16,-3 7 0-16,-20-4 28 15,0-10-12-15,-19 14 4 16,4-10-8-16,-12-4-8 16,8 0 4-16,-12-3 40 15,12 3-24-15,0 1 88 16,8-1-60-16,3-3-12 16,12 3-24-16,8-7-12 15,4-3 4-15,15-10-4 16,0-1 0-16,8-10-64 15,4 4 36-15</inkml:trace>
          <inkml:trace contextRef="#ctx0" brushRef="#br0" timeOffset="93958.5437">-4081 6920 728 0,'-8'-7'268'0,"8"7"-208"0,-8-10-16 15,8 10 212 1,8 7-148-16,-4-7 36 16,8 0-88-16,3 0-52 15,8 3-4-15</inkml:trace>
          <inkml:trace contextRef="#ctx0" brushRef="#br0" timeOffset="94279.2351">-3442 6590 520 0,'3'-7'192'0,"-3"7"-152"0,24 14-8 0,-9-4 212 15,1 11-140-15,11 20 100 16,4-3-120-16,0 14-12 16,-4 3-44-16,-16 3 0 15,1 4-16-15,-27 7 12 16,3-7-16-16,-27 7 32 16,4-14-24-16,-3-4 4 15,11-16-12-15,-16-11-104 16,16-7 52-16</inkml:trace>
        </inkml:traceGroup>
        <inkml:traceGroup>
          <inkml:annotationXML>
            <emma:emma xmlns:emma="http://www.w3.org/2003/04/emma" version="1.0">
              <emma:interpretation id="{DD5055D3-954F-4906-B885-6FB1DB3764BB}" emma:medium="tactile" emma:mode="ink">
                <msink:context xmlns:msink="http://schemas.microsoft.com/ink/2010/main" type="inkWord" rotatedBoundingBox="6687,11036 9826,10818 9972,12930 6833,13148"/>
              </emma:interpretation>
            </emma:emma>
          </inkml:annotationXML>
          <inkml:trace contextRef="#ctx0" brushRef="#br0" timeOffset="98672.3047">913 6277 756 0,'-20'-4'280'0,"20"4"-216"0,20 0-20 0,-1 0 136 16,0 0-108-16,12 0 16 15,0 0-52-15,8 0-36 16,0 4 0-16,3-8-432 15,1 4 236-15</inkml:trace>
          <inkml:trace contextRef="#ctx0" brushRef="#br0" timeOffset="98954.5974">1551 6153 392 0,'-11'10'148'0,"11"-10"-116"0,-12 21-8 0,8-4 164 16,4 0-108-16,-8 18 36 15,8 3-68-15,-7 24 44 16,7 0-56-16,0 10 12 16,-8-3-32-16,0-7 80 15,4-7-52-15,-23-7 112 16,8-10-88-16,-8-21 28 15,7-3-56-15,-7-14 4 16,0-11-28-16,-4-23-112 16,8-4 48-16,8-24-640 15,-1 0 380-15</inkml:trace>
          <inkml:trace contextRef="#ctx0" brushRef="#br0" timeOffset="99060.5871">1366 5826 808 0,'7'-3'300'0,"-7"3"-232"0,0 7-20 0,4-1-36 16,8 5-16-16</inkml:trace>
          <inkml:trace contextRef="#ctx0" brushRef="#br0" timeOffset="96146.5755">-1577 6504 340 0,'-3'-17'128'0,"3"17"-100"0,0-11-8 16,0 5 112 0,7 6-76-16,-3-7 76 15,4 7-76-15,0 3 12 16,-1 4-36-16,5 24 112 0,4 10-80 0,3 28 32 15,4 0-56-15,8 20-4 16,0-6-24-16,4 17 28 16,4-11-24-1,-1-6 76-15,-3-11-56 0,-4-17 120 16,0-14-88-16,-4-20 44 16,0-11-64-16,-4-27 20 15,1-7-40-15,-5-28 28 16,4 1-32-16,1-11-4 15,3 10-12-15,-8-6-16 16,-4 10 4-16,5-7-4 16,-1 10 0-16,-7 0 0 15,3 14 0-15,-11 0 16 16,4 11-4-16,0 2-56 16,-4 11 28-16,3 4-228 15,1 6 140-15,0 4-340 16,3 7 256-16</inkml:trace>
          <inkml:trace contextRef="#ctx0" brushRef="#br0" timeOffset="96449.9385">-891 7485 652 0,'-8'0'244'0,"8"0"-192"0,12 0-12 0,-5 0 188 16,9 0-132-16,7 0 52 16,8 0-88-16,8 0-12 15,3 0-28-15,1 0 4 16,-1 0-12-16,-7-4-8 15,0 4 0-15,-4-7-68 16,-12 7 36-16,1 0-288 16,-5 0 176-16</inkml:trace>
          <inkml:trace contextRef="#ctx0" brushRef="#br0" timeOffset="96704.2645">-675 7220 540 0,'-3'-11'200'0,"3"11"-156"0,-4 0-12 15,4 7 104 1,4 4-80-16,-1 9 112 16,-3 8-96-16,0 6 40 15,0 4-64-15,0 0 100 16,0 0-88-16,0-4 0 15,-3-6-36-15,-1-4-8 0,4-4-8 0,0-2 4 16,0-5-8-16,-4-6-328 31,4-3 176-31</inkml:trace>
          <inkml:trace contextRef="#ctx0" brushRef="#br0" timeOffset="106820.5598">502 6119 384 0,'-23'-21'140'0,"23"21"-108"0,-43 0-8 0,12 7 64 16,4 7-52-16,-23 13 84 15,4 8-68-15,-16 16 160 16,7 1-120-16,-18 54 144 16,7 1-136-16,4 62 180 15,12-8-160-15,7 36-4 16,20-22-72-16,27 14-12 15,11-24-20-15,24-10-112 16,15-27 52-16,24-22-456 16,7-16 280-16</inkml:trace>
        </inkml:traceGroup>
        <inkml:traceGroup>
          <inkml:annotationXML>
            <emma:emma xmlns:emma="http://www.w3.org/2003/04/emma" version="1.0">
              <emma:interpretation id="{C552B365-DB7B-43CC-B2C3-F8B201562ED8}" emma:medium="tactile" emma:mode="ink">
                <msink:context xmlns:msink="http://schemas.microsoft.com/ink/2010/main" type="inkWord" rotatedBoundingBox="19028,10566 21443,10398 21512,11399 19097,11567"/>
              </emma:interpretation>
            </emma:emma>
          </inkml:annotationXML>
          <inkml:trace contextRef="#ctx0" brushRef="#br0" timeOffset="86944.4526">10974 5702 476 0,'-12'-14'176'0,"12"14"-136"0,-19-6-12 0,7-1 120 16,4 7-88-16,-11-4 44 15,3 8-60-15,-11 3 64 16,8 3-60-16,-8 7 64 16,8 0-64-16,-5 7 72 15,9 4-68-15,7 6 16 16,8 1-36-16,8-1-4 15,7-3-16-15,20-10 36 16,0-4-24-16,23-10-12 16,8-4-8-16,7-10-4 15,-3 4 0-15,-16-11-132 16,-7 4 72-16,-12-11-108 16,-8 7 96-16,-12-6 36 15,-3 3 24-15,-12-1 12 16,0 5 0-16,-8 2 44 15,0 4-24-15,1 7 44 16,3 4-36-16,0 3 64 16,4 3-52-16,0 4 0 15,4 3-24-15,0 4 8 16,3-1-16-16,1-2-4 16,0-1 0-16,0-3-16 15,-1 3 8-15,9-7-112 16,-5-3 64-16,1-10-136 15,0-1 104-15,-1-13-20 16,1 0 60-16,-1-14 12 16,1 7 16-16,-12-7 40 0,4 7-16 0,-12-1 72 31,4 8-48-31,-11 0 112 0,15 7-84 0,-12 3 20 16,8 3-48-16,-3 1-40 15,3 6 4-15,0 1 0 16,8 3 4-16,0 0 0 15,3-1 0-15,9-2 0 16,7-1 0-16,12-3 24 16,4 0-12-16,7-3-32 15,4-1 12-15,1 1 8 16,3 6 4-16,-12-6 8 16,-3 0-8-16,-16-4 16 15,-3 7-12-15,-9-7-4 16,-3 3 0-16,-19-6-24 15,-1 7 12-15,-19-4 20 16,0 7-4-16,-12-4 16 16,9 4-16-16,-5 4-28 15,8 3 8-15,8 3 12 16,7 4 4-16,16-1 40 16,8 5-20-16,27-5 12 15,-4 5-20-15,23-5 20 16,-4 5-24-16,4-15 4 15,5 1-8-15,-1-11-112 16,-4 3 56-16,-8-10-104 0,-7 4 88 0,-12-4-60 16,-4 4 76-16,-11-7-12 15,-1 3 36-15,-3-13-12 16,0-1 20-16,0-17 36 16,3 4-12-16,1-7 88 15,7 6-52-15,1 5 76 16,-1 16-68-16,-4 18 44 15,5 9-56-15,-5 22 40 16,1 10-44-16,-12 10 16 16,-4-3-32-16,-20 20 28 15,5 4-32-15,-12 14 20 16,7-8-20-16,1 1-8 16,7-11-4-16,5-13-4 15,3-11 0-15,15-17-188 16,1 4 104-16,7-21-80 15,5-4 96-15,10-17-76 16,1-3 80-16,4-31-56 16,0 0 72-16,-1-21-12 15,-3 7 36-15,-4-7 32 16,4 14-4-16,-8-7 0 16,0 18 0-16,0-15 84 15,4 18-48-15,0-4 80 16,-4 11-68-16,-3-8 16 15,-5 18-36-15,-7 0 48 16,7 7-44-16,-7-4-8 0,-1 11-16 16,-7 0-12-16,0 10 4 0,-12 13 4 15,4 8-4-15,-19 20-4 16,8 7 4-16,-16 25 40 16,7-1-24-16,-7 42 8 15,8-8-16-15,0 11 20 16,8-17-20-16,-1-14 12 15,12-10-12-15,4-14-8 16,8-11 0-16,0-27 20 16,11-10-12-16,4-24 32 15,4-7-28-15,0-25 32 16,-3 4-32-16,-13-44-12 16,1-4-8-16,-12-14 4 15,-4 18 0-15,-8-1 8 16,1 21-4-16,-5 10-4 15,5 8 4-15,3 13-32 16,4 10 16-16,12 11-64 16,11 6 40-16</inkml:trace>
          <inkml:trace contextRef="#ctx0" brushRef="#br0" timeOffset="87036.6404">13157 5778 852 0,'-4'7'316'0,"4"-7"-248"0,19 7-16 15</inkml:trace>
        </inkml:traceGroup>
      </inkml:traceGroup>
      <inkml:traceGroup>
        <inkml:annotationXML>
          <emma:emma xmlns:emma="http://www.w3.org/2003/04/emma" version="1.0">
            <emma:interpretation id="{2049FA6E-54F9-4EA0-B5E7-5438DED5B67E}" emma:medium="tactile" emma:mode="ink">
              <msink:context xmlns:msink="http://schemas.microsoft.com/ink/2010/main" type="line" rotatedBoundingBox="11102,11876 13676,11936 13654,12885 11080,12825"/>
            </emma:interpretation>
          </emma:emma>
        </inkml:annotationXML>
        <inkml:traceGroup>
          <inkml:annotationXML>
            <emma:emma xmlns:emma="http://www.w3.org/2003/04/emma" version="1.0">
              <emma:interpretation id="{FD774B39-DDA7-470A-86A1-5B2B770AF4F0}" emma:medium="tactile" emma:mode="ink">
                <msink:context xmlns:msink="http://schemas.microsoft.com/ink/2010/main" type="inkWord" rotatedBoundingBox="11964,11896 12573,11911 12557,12603 11948,1258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2287.3003">3677 6920 548 0,'-12'-7'204'0,"12"7"-156"0,0 0-16 0,0 4 104 16,8-1-80-16,-8 4 84 15,4 4-80-15,-4 9 4 16,7 11-40-16,-7 14 92 16,0 0-64-16,0 23 100 15,0 1-88-15,0 0 8 16,0-14-48-16,0 0 4 16,0-10-16-16,-7 0-8 15,7-14 0-15,-12 0-112 16,12-14 60-16,0-3-456 15,0-8 280-15</inkml:trace>
          <inkml:trace contextRef="#ctx0" brushRef="#br0" timeOffset="102032.5461">3816 6931 612 0,'0'-11'228'0,"0"11"-180"0,39-10-12 0,-12 7 132 15,0 3-100-15,19-7 60 16,1 7-72-16,3 0-32 15,-3 10-16-15,-1-7 16 16,-11 4-12-16,-4 0-4 16,-4 0-4-16,-8 3 92 15,-3 1-52-15,-16 3 68 16,-8-1-60-16,-4 1-20 16,-3 3-20-16,-12-3 0 15,4 0-8-15,-12-4-292 0,4 4 156 16,-12-14-456-1,16 3 328-15</inkml:trace>
        </inkml:traceGroup>
        <inkml:traceGroup>
          <inkml:annotationXML>
            <emma:emma xmlns:emma="http://www.w3.org/2003/04/emma" version="1.0">
              <emma:interpretation id="{855E90CF-9017-45F2-89F9-0FB5327AF232}" emma:medium="tactile" emma:mode="ink">
                <msink:context xmlns:msink="http://schemas.microsoft.com/ink/2010/main" type="inkWord" rotatedBoundingBox="11099,12007 12589,12042 12570,12860 11080,12825"/>
              </emma:interpretation>
            </emma:emma>
          </inkml:annotationXML>
          <inkml:trace contextRef="#ctx0" brushRef="#br0" timeOffset="102767.4353">4068 7584 508 0,'-8'0'188'0,"8"0"-148"0,0 7-8 0,0-7 116 0,0 11-88 0,0 9 72 16,0-2-76-16,-12 12 32 16,12 1-52-16,0 0 32 15,0-3-36-15,-4-4 44 16,8 0-44-16,-4-7 56 16,0-3-52-16,0-7 20 15,0-4-36-15,0-3 52 16,8 0-40-16,7-3 12 15,-3 0-28-15,7-4 44 16,1 7-32-16,7-7 28 16,-8 7-28-16,1-7-8 15,-1 7-12-15,0-4 12 16,-3 4-12-16,-9-3-20 16,5 3 4-16,-12-3-356 15,0-1 196-15,8-3-596 16,-4 7 424-16</inkml:trace>
          <inkml:trace contextRef="#ctx0" brushRef="#br0" timeOffset="101433.7371">2813 7268 436 0,'-4'0'160'0,"4"0"-124"0,0 0-8 16,0 3 96-1,0 1-72-15,0-4 60 16,0 0-68-16,-3 0 104 16,3 3-88-16,-4-3 36 15,4 4-56-15,-8-1 48 0,16 1-52 16,-4-4 36-16,-1 3-40 0,1-3 16 15,16 0-28-15,-1 0 28 16,8 0-32-16,0 0 48 31,12 0-36-31,-4 0-4 0,-4 3-16 0,4-3 4 16,-8 4-8-16,-8-4-4 16,8 3 4-16,-15 1 12 15,7-1-8-15,-19-3 16 16,8 4-16-16,-16-8-180 15,8 1 96-15,-8-8-580 16,4 5 364-16</inkml:trace>
          <inkml:trace contextRef="#ctx0" brushRef="#br0" timeOffset="101659.764">2984 7010 548 0,'-4'-4'204'0,"4"4"-156"0,4 4-16 15,-4 3 140 1,0 3-100-16,4 21 120 16,-1 7-108-16,-3 13-8 15,8 1-48-15,-8 7 0 16,8-8-16-16,-8-6 28 16,4-4-24-16,-4-6 4 15,0-8-12-15,0-6-244 0,0-1 128 16,0-9-432-1,7-4 304-15</inkml:trace>
        </inkml:traceGroup>
        <inkml:traceGroup>
          <inkml:annotationXML>
            <emma:emma xmlns:emma="http://www.w3.org/2003/04/emma" version="1.0">
              <emma:interpretation id="{9EC61BD8-CFA6-43E1-BD27-22F8F34D077F}" emma:medium="tactile" emma:mode="ink">
                <msink:context xmlns:msink="http://schemas.microsoft.com/ink/2010/main" type="inkWord" rotatedBoundingBox="13115,12039 13673,12052 13660,12649 13102,12635"/>
              </emma:interpretation>
            </emma:emma>
          </inkml:annotationXML>
          <inkml:trace contextRef="#ctx0" brushRef="#br0" timeOffset="103655.4715">4819 7295 456 0,'-8'-6'168'0,"8"6"-128"0,0 0-16 0,0 0 192 16,0 0-124-16,0 3 88 15,8 7-108-15,-1 1 16 16,5 2-52-16,7-2 12 15,8-1-28-15,20-7 0 16,-1 1-12-16,12-8 12 16,-3 4-12-16,-1-6 4 15,-4 2-4-15,-15-6 12 16,-4-1-12-16,-4-6 32 16,-8 4-24-16,-11-15-12 15,-4 7-8-15,-8-10 4 16,4 4 0-16,-8-4 0 15,-3 10 0-15,3-3-12 16,-4 7 8-16,-11 0 12 16,4 6-4-16,-20 1-20 15,12 3 8-15,-20 4-4 16,9 3 4-16,-9 0 24 16,16 7-8-16,-7 0 16 15,11 6-16-15,-1 5 32 16,9 2-24-16,-8 15 92 15,19 6-60-15,-3 10 40 16,3-2-52-16,-4 2-12 16,12-3-12-16,12 1 44 0,3-8-32 0,16-3-28 15,4-7 0-15,23-4 28 32,0-3-16-32,16-6-8 0,-8-5-4 15,-12-2-384-15,4-4 212 0,-19-7-264 16,-4 3 252-16</inkml:trace>
        </inkml:traceGroup>
      </inkml:traceGroup>
    </inkml:traceGroup>
    <inkml:traceGroup>
      <inkml:annotationXML>
        <emma:emma xmlns:emma="http://www.w3.org/2003/04/emma" version="1.0">
          <emma:interpretation id="{71D29788-568D-4CA6-9504-9AFC6AF1D42F}" emma:medium="tactile" emma:mode="ink">
            <msink:context xmlns:msink="http://schemas.microsoft.com/ink/2010/main" type="paragraph" rotatedBoundingBox="2969,13504 16561,13408 16567,14291 2975,14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CCF238-3F6D-4197-A903-A82A92DEEF8B}" emma:medium="tactile" emma:mode="ink">
              <msink:context xmlns:msink="http://schemas.microsoft.com/ink/2010/main" type="line" rotatedBoundingBox="2969,13504 16561,13408 16567,14291 2975,14387"/>
            </emma:interpretation>
          </emma:emma>
        </inkml:annotationXML>
        <inkml:traceGroup>
          <inkml:annotationXML>
            <emma:emma xmlns:emma="http://www.w3.org/2003/04/emma" version="1.0">
              <emma:interpretation id="{D80BB320-E6F1-4F41-9F58-A6B5D6F1F3CA}" emma:medium="tactile" emma:mode="ink">
                <msink:context xmlns:msink="http://schemas.microsoft.com/ink/2010/main" type="inkWord" rotatedBoundingBox="2970,13585 4836,13572 4842,14374 2975,14387"/>
              </emma:interpretation>
            </emma:emma>
          </inkml:annotationXML>
          <inkml:trace contextRef="#ctx0" brushRef="#br0" timeOffset="122990.7984">-4209 9205 456 0,'-27'-3'168'0,"27"3"-128"0,-4-7-16 0,4 0 192 16,4 7-124-16,4-3 60 15,7-8-88-15,12-3-28 16,0 8-24-16,4-5 0 16,0 8-8-16</inkml:trace>
          <inkml:trace contextRef="#ctx0" brushRef="#br0" timeOffset="123321.8615">-3648 8723 384 0,'-3'-13'140'0,"6"13"-108"0,9 0-8 0,0 0 144 16,7 0-96-16,0 7 76 15,1 6-84-15,7 11 28 16,-4 14-56-16,-7 10 52 16,3 4-52-16,-8 13 44 15,-3-3-44-15,-8 0 24 16,4-7-32-16,-16-3 8 15,1-7-20-15,-20-1 20 16,0-6-24-16,-16-7 12 16,9-7-12-16</inkml:trace>
          <inkml:trace contextRef="#ctx0" brushRef="#br0" timeOffset="122105.7637">-5281 8675 404 0,'-8'0'148'0,"-4"4"-112"0,9-1-12 15,-1-3 180-15,-4 0-116 16,8 4 72-16,-8-4-96 16,4 3 8-16,8 0-40 15,4 4 40-15,0-7-40 0,11 4 28 16,-7-4-32-16,7 3 44 16,4-3-40-16,8-3 4 0,-4-1-24 15,12 1-24-15,0-1 4 16,3 1 20-16,1 0-4 15,-4 3 4-15,-8-4-4 16,0 1 4-16,-12-1-8 16,-11 1 24-16,-4-1-16 15,-8 4-76-15,-4 0 36 16,-11 0-96-16,-1 0 68 16,-3 4-16-16,0 3 44 15,-8 0-4-15,8 3 20 16,-5 0 0-16,5 1 4 15,4-1-12-15,0 7 12 0,3 4 12 16,1 6 0-16,3 8-12 31,8 3 4-31,-4 10 4 16,12 0 0-16,-8 3 8 16,8-6-4-16,-8-4-4 15,4-3 4-15,-7-7 20 16,3-7-12-16,-8-3 12 15,4 0-12-15,-7-8-8 16,3-2 0-16,-3-4 12 16,3-4-8-16,-3-3-4 15,7 0 0-15,0 0-16 16,4 4 8-16,0-4 100 0,8 0-52 0,0-4 88 16,8 11-76-1,-4 0 44-15,7-4-60 0,-3-3 16 16,3 7-36-16,4-7 16 15,1 0-20-15,7-3-16 16,-8-1-4-16,16-3-148 16,0 7 84-16,11-6-340 15,5 2 224-15,7 1-348 16,-4 3 304-16</inkml:trace>
          <inkml:trace contextRef="#ctx0" brushRef="#br0" timeOffset="122495.2751">-4147 8610 332 0,'-19'-14'120'0,"7"7"-92"0,-3 0-8 16,7 4 112-16,-4-1-76 16,-3 1 68-16,-5 3-72 15,-7 0 32-15,-4 7-48 16,-7 7 52-16,-1 3-52 16,-4 4 28-16,5 3-36 0,-5 10 72 0,12 11-56 15,0 6 128 1,12 8-96-16,3 10 44 31,12-7-72-31,-3 0-16 0,14-11-20 0,1-3 24 16,8-10-20-16,7-7 32 15,8-7-32-15,4-10-164 16,3 0 80-16,9-14-344 16,-5 0 228-16</inkml:trace>
          <inkml:trace contextRef="#ctx0" brushRef="#br0" timeOffset="122840.6746">-4131 8954 476 0,'-12'-34'176'0,"12"34"-136"0,-12-28-12 0,12 18 172 0,0 6-116 16,8-6 36-16,4 3-72 16,-1 7 0-16,5 10-32 15,-9 8-44 1,5 6 16-16,0 7 0 15,-1 3 12-15,-11 7 24 16,4-3-12-16,-15 0 12 16,-1 0-12-16,-15-7 28 15,4-7-24-15,-20-3-4 16,12-4-8-16,4-3 12 0,4-1-8 0,7-9-12 16,9 3 0-1,14-4 20-15,9 1-8 16,11-1 40-16,4 0-24 0,4-3-24 15,0 0 0-15,-5 0 8 16,-2 0-4-16,-5 0-212 16,0 0 112-16,-11-3-272 15,-1 3 212-15</inkml:trace>
        </inkml:traceGroup>
        <inkml:traceGroup>
          <inkml:annotationXML>
            <emma:emma xmlns:emma="http://www.w3.org/2003/04/emma" version="1.0">
              <emma:interpretation id="{0E46D4B0-1FD9-4AA7-A976-289BBE3692D8}" emma:medium="tactile" emma:mode="ink">
                <msink:context xmlns:msink="http://schemas.microsoft.com/ink/2010/main" type="inkWord" rotatedBoundingBox="6110,13482 7971,13469 7977,14299 6116,14312"/>
              </emma:interpretation>
            </emma:emma>
          </inkml:annotationXML>
          <inkml:trace contextRef="#ctx0" brushRef="#br0" timeOffset="133094.5128">-1108 8885 592 0,'0'-14'220'0,"0"14"-172"0,8-17-12 16,-8 7 24-1,3 6-40-15,-3-13 80 16,0 10-56-16,-3-10 32 15,3 3-44-15,-8 1 24 16,0 2-28-16,-4-2 0 16,5-1-16-16,-9 0 28 15,5 7-24-15,-9-3 4 0,5 6-12 0,-8-3 4 16,3 7-8 0,-7 0 40-16,8 7-20 0,-8 4-4 15,3 2-12-15,1 15 36 16,8 3-20-16,3 10 12 15,8 4-20-15,12 0 0 16,7-1-8-16,9-9-8 16,7-8 4-16,0-9 28 15,3-1-16-15,1-17 20 16,0-4-20-16,-8-23 20 16,0 3-24-16,-7-24 4 15,-1 3-8-15,-7-14-16 16,-1 15 4-16,-11-15-68 15,4 11 40-15,-8-4-4 16,4 11 20-16,-7 0 20 16,-1 10 0-16,-4 0 16 15,8 14-12-15,-3 6-20 16,3 8 4-16,0 10 4 16,4 6 4-16,-4 8 52 15,4 7-28-15,-4 6 52 16,4 0-44-16,-4 11 12 15,4 3-28-15,-4 14 28 16,0-7-28-16,1 0 4 16,6-10-12-16,-3-7 4 15,8 0-8-15,0-18-100 0,4-2 52 16</inkml:trace>
          <inkml:trace contextRef="#ctx0" brushRef="#br0" timeOffset="135001.6337">-922 8648 340 0,'0'-7'128'0,"0"7"-100"0,4-10-8 16,-4 6 88-1,3 4-64-15,1-7 112 16,0 4-84-16,-4-11 40 16,4 11-64-16,-4-4 72 15,4 3-68-15,-4-3 28 0,0 4-48 0,0-1 44 16,0 4-44-16,0-3 12 15,0 3-28-15,0-3-24 16,0 3 0-16,4 3-4 16,4 7 4-16,3 4 60 15,1 7-28-15,7-1-28 16,0 8 0-16,5 10 36 16,3 3-20-1,4 11 8-15,-8-1-12 0,0-6-8 31,-3-4 4-31,-5-10 40 16,4-3-24-16,-7-11 36 0,3-3-32 0,-3-14 48 16,0-4-40-16,-5-13-8 15,5 0-12-15,-4-17 0 16,0 6-8-16,3-13-20 16,1 13 8-16,-1-17 20 15,5 14-4-15,-5-6-20 16,5 6 4-16,-4-7 4 15,-1 10 4-15,-3 1 0 16,4 3 0-16,-9 3-20 16,1 11 12-16,-4-1 12 15,0 8 0-15,0-7-36 16,0 10 16-16,0-4-92 16,0 8 60-16,4-1-320 15,8 4 204-15</inkml:trace>
          <inkml:trace contextRef="#ctx0" brushRef="#br0" timeOffset="135630.8389">-1627 9298 540 0,'-4'0'200'0,"4"0"-156"0,0-3-12 16,0-1 88-1,0 8-72-15,0-4 132 0,0 0-104 0,0 0 36 16,0 0-68-16,0 0 28 31,0 0-40-31,4 0 24 0,-4 3-28 0,4-3 0 16,15 4-16-16,1-4 12 15,3 0-16-15,20-4 16 16,7 4-16-16,16-3 16 16,3 3-16-16,28-7 16 15,4 0-16-15,19-7 32 16,-12 7-24-16,1-3-12 15,-9 6-8-15,-11-6 28 16,-15 7-12-16,-12-1 4 16,-8-3-8-16,-15 7 28 15,-8 0-20-15,-16-3 56 16,-3 3-40-16,-12-4-244 16,0 4 112-16,-8 0-444 15,0 4 304-15</inkml:trace>
          <inkml:trace contextRef="#ctx0" brushRef="#br0" timeOffset="144360.5614">-2099 8675 592 0,'-12'-3'220'0,"12"3"-172"0,-8 3-12 0,1-3 100 15,7 4-80-15,-8 3 84 16,4 3-80-16,-4 7-4 15,5 4-36-15,-5 13-4 16,8 4-8-16,-8 3 20 16,8 1-16-16,-8 2 4 15,8-2-8-15,-7-5-96 16,3 1 52-16</inkml:trace>
        </inkml:traceGroup>
        <inkml:traceGroup>
          <inkml:annotationXML>
            <emma:emma xmlns:emma="http://www.w3.org/2003/04/emma" version="1.0">
              <emma:interpretation id="{1F90620F-3C0A-424E-AC26-E340F4ECF2B7}" emma:medium="tactile" emma:mode="ink">
                <msink:context xmlns:msink="http://schemas.microsoft.com/ink/2010/main" type="inkWord" rotatedBoundingBox="11194,13535 12194,13528 12199,14141 11198,14148">
                  <msink:destinationLink direction="with" ref="{2B29F439-0633-4654-9EE7-A3E2BA12E228}"/>
                </msink:context>
              </emma:interpretation>
            </emma:emma>
          </inkml:annotationXML>
          <inkml:trace contextRef="#ctx0" brushRef="#br0" timeOffset="148393.532">3615 8575 832 0,'0'-31'308'0,"0"31"-240"0,0-17-20 0,0 14 88 16,0 3-84-16,0 10 24 16,0 7-44-16,0 11 4 15,11 6-20-15,-3 11 0 16,0 3-8-16,3 7 20 15,-3 0-16-15,4-6 40 16,7-8-28-16,-3-14 40 16,-5-3-36-16,9-27 100 15,-1-4-72-15,-4-24 12 16,5 0-44-16,-9-14-12 16,13 4-8-16,-9 0-156 15,1 10 84-15,3 3-404 16,0 15 264-16</inkml:trace>
          <inkml:trace contextRef="#ctx0" brushRef="#br0" timeOffset="148124.2227">3208 9112 560 0,'12'-20'208'0,"-12"20"-164"0,11-14-8 0,-3 0 112 16,4 4-88-16,-5-14 72 15,5 3-76-15,-4-13 24 16,3 6-48-16,-14-10 16 16,-5 11-28-16,-12-8 8 15,9 8-16-15,-24-1-16 16,16 11 0-16,-20 0 4 15,4 10 0-15,-4 4 8 16,8 9-4-16,-11 15 8 16,11 7-8-1,-4 9 8-15,8 1-8 0,15 0-20 16,8-3 8-16,8-11 20 16,8-7-4-16,11-10 24 15,0-4-20-15,12-20 24 16,-4-4-24-16,4-17-4 15,-4 7-4-15,4-13 20 16,-4 9-12-16,-8-9-56 16,-4 9 20-16,-15-6-32 15,-4 6 32-15,-4-2 36 16,-3 9-4-16,-1 7 60 16,-4 11-36-16,5 17 12 15,-1 7-28-15,-4 17 20 16,12 7-24-16,-8 20 12 15,16 1-12-15,-8 9 20 0,12-2-20 16,-1-8 12-16,1-6-12 0,0-11 28 31,3-6-24-31,-3-11 40 0,-1-7-32 0,-3-14 48 16,4 1-40-16,-5-21-252 16,13-1 116-16</inkml:trace>
        </inkml:traceGroup>
        <inkml:traceGroup>
          <inkml:annotationXML>
            <emma:emma xmlns:emma="http://www.w3.org/2003/04/emma" version="1.0">
              <emma:interpretation id="{61004C17-D010-4F44-9C19-010B9385D7F6}" emma:medium="tactile" emma:mode="ink">
                <msink:context xmlns:msink="http://schemas.microsoft.com/ink/2010/main" type="inkWord" rotatedBoundingBox="14030,13771 14077,13770 14078,13784 14031,13784">
                  <msink:destinationLink direction="with" ref="{2B29F439-0633-4654-9EE7-A3E2BA12E228}"/>
                </msink:context>
              </emma:interpretation>
            </emma:emma>
          </inkml:annotationXML>
          <inkml:trace contextRef="#ctx0" brushRef="#br0" timeOffset="150718.5537">5732 8778 1080 0,'27'-13'400'0,"-27"13"-312"0,20 13-24 15</inkml:trace>
        </inkml:traceGroup>
        <inkml:traceGroup>
          <inkml:annotationXML>
            <emma:emma xmlns:emma="http://www.w3.org/2003/04/emma" version="1.0">
              <emma:interpretation id="{856867DE-F2AF-4276-B879-2E0B0DDABDFF}" emma:medium="tactile" emma:mode="ink">
                <msink:context xmlns:msink="http://schemas.microsoft.com/ink/2010/main" type="inkWord" rotatedBoundingBox="16086,13610 16562,13607 16567,14262 16091,14265">
                  <msink:destinationLink direction="with" ref="{2B29F439-0633-4654-9EE7-A3E2BA12E228}"/>
                </msink:context>
              </emma:interpretation>
            </emma:emma>
          </inkml:annotationXML>
          <inkml:trace contextRef="#ctx0" brushRef="#br0" timeOffset="154112.0779">7830 8641 956 0,'-7'-14'352'0,"7"14"-272"0,0 0-24 16,3 0 60-1,9 0-76-15,11-7 36 16,8 4-44-16,16-4-8 16,-1 7-16-16,8-7-24 15,1 14 8-15,-9-4 48 16,-3 1-20-16,-9-4 24 15,-7 3-24-15,-15 4-60 16,-4 0 16-16,-16 0-96 16,0 0 68-16,-15 3-36 0,4 0 48 0,-12 8-20 15,4 2 36-15,0 18-24 16,7 3 28 0,1 11 8-16,11-4 12 0,-7 0 24 15,7-3-12-15,-11-4-4 16,7-3-4-16,-11-7 12 15,7-3-8-15,-11-11 32 32,8 0-24-32,-4-7-12 0,3 4-8 0,1-7 4 15,3 0 0-15,1-4 76 16,7 1-40-16,-3-1 24 16,3 1-40-16,0-4 88 15,4 3-60-15,-4-3 84 16,8 0-76-16,-3 0 36 15,3 0-56-15,0 0-20 16,7 4-8-16,9-4-8 16,3 0 0-16,20 0 0 15,3 6 0-15,24 5 68 0,-4-1-36 16,-11 0-260 0,3 1 124-16</inkml:trace>
        </inkml:traceGroup>
      </inkml:traceGroup>
    </inkml:traceGroup>
    <inkml:traceGroup>
      <inkml:annotationXML>
        <emma:emma xmlns:emma="http://www.w3.org/2003/04/emma" version="1.0">
          <emma:interpretation id="{238FCEBD-F728-45F6-9DB8-9D1BA566C240}" emma:medium="tactile" emma:mode="ink">
            <msink:context xmlns:msink="http://schemas.microsoft.com/ink/2010/main" type="paragraph" rotatedBoundingBox="4809,14098 15508,13771 15539,14802 4840,15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72CE6F-1115-4BA3-8AA3-1E088CD88253}" emma:medium="tactile" emma:mode="ink">
              <msink:context xmlns:msink="http://schemas.microsoft.com/ink/2010/main" type="line" rotatedBoundingBox="4809,14098 15508,13771 15539,14802 4840,15129"/>
            </emma:interpretation>
          </emma:emma>
        </inkml:annotationXML>
        <inkml:traceGroup>
          <inkml:annotationXML>
            <emma:emma xmlns:emma="http://www.w3.org/2003/04/emma" version="1.0">
              <emma:interpretation id="{CEAE4B85-92E9-4545-A632-AA02EBAEA52D}" emma:medium="tactile" emma:mode="ink">
                <msink:context xmlns:msink="http://schemas.microsoft.com/ink/2010/main" type="inkWord" rotatedBoundingBox="5527,14283 14806,13999 14831,14822 5552,15106">
                  <msink:destinationLink direction="with" ref="{2B29F439-0633-4654-9EE7-A3E2BA12E228}"/>
                </msink:context>
              </emma:interpretation>
            </emma:emma>
          </inkml:annotationXML>
          <inkml:trace contextRef="#ctx0" brushRef="#br0" timeOffset="136757.0226">-818 9566 612 0,'-4'-6'228'0,"4"6"-180"0,0-14-12 15,4 10 52 1,4 4-56-16,7-3 40 16,5 3-40-16,7 3-8 15,-4 4-16-15,0 7 28 16,1-4-20-16,-5 8-24 15,-4-1 4-15,-3 3 8 0,-4 1 0 16,-12 0 32 0,0 3-20-16,-15 0 12 0,3 0-16 0,-15-7 0 15,4 4-4 1,-4-4-24-16,-8 4 8 0,12-1 48 16,0-2-20-16,8-5 24 15,7-2-24-15,8-5 8 16,8 1-16-16,8-7 28 15,-1 4-24-15,13-4-4 16,7 0-8-16,-8 0-4 16,12 3 0-16,0-3 24 15,-12 0-12-15,4 0 4 16,-4 0-8-16,-7-3-148 16,-1 3 76-16,-7-4-220 15,0 1 160-15</inkml:trace>
          <inkml:trace contextRef="#ctx0" brushRef="#br0" timeOffset="137178.2883">-969 9756 592 0,'-4'-7'220'0,"4"7"-172"0,4 0-12 0,-4 0 92 15,8 0-76-15,0-7 52 16,11 7-64-16,-7-7 40 16,3 7-44-16,5-7 24 15,3 7-32-15,8-7 28 16,0 11-32-16,7-1-12 16,-7 4-8-16,4 0-4 15,0 3 0-15,4-6 32 16,-12 3-16-16,0-11-100 15,-4 4 40-15,4-10-464 16,0 0 280-16</inkml:trace>
          <inkml:trace contextRef="#ctx0" brushRef="#br0" timeOffset="145031.0716">-2339 9439 392 0,'-4'14'148'0,"4"-14"-116"0,-8 24-8 16,4-7 128 0,8 0-88-16,0 18 60 15,0 3-68-15,-4 6 36 16,4-2-52-16,-4 2-12 15,0 1-16-15,-4 3 68 16,0-3-44-16,-11 3 56 16,3-3-52-16,-15-4 76 15,0-3-64-15,-20-7 28 16,9-3-48-16,-13-18 24 0,9-7-28 16,3-20 8-1,4-3-20-15,8-18-44 16,8 0 16-1,-1-10-132-15,13 10 84 0</inkml:trace>
          <inkml:trace contextRef="#ctx0" brushRef="#br0" timeOffset="158520.2852">-2250 9687 268 0,'-8'0'100'0,"8"0"-76"0,-4-4-8 0,4 4 68 16,4 4-48-16,-8-4 32 15,4 3-40-15,-4 1 16 16,1-1-24-16,-5 4 36 16,8 0-32-16,-4 0 32 15,4 3-32-15,-4 4 20 16,4 0-24-16,0-4-28 15,8 4 4-15,-4-4 8 16,0 0 0-16,-1-3-4 16,5 0 4-16,0-3 12 15,3-1-8-15,1-3 32 16,0 0-24-16,3-3-40 16,1-1 12-16,-5-6-112 15,5 3 68-15,-5-7-36 16,1 4 52-16,-8-7 24 15,0 6 12-15,-8-2 12 16,0 6-4-16,-4 0 60 16,8 7-36-16,-7 0 24 15,7 7-32-15,-4 0 28 16,8 0-32-16,-1-4 12 16,9 4-16-16,3-4 20 15,1 1-20-15,-1-4-4 16,5 0-4-16,-5-7-4 15,1 3 0-15,-5-2 16 0,5 2-8 0,-8-3 4 16,3-3-4-16,-3-4-8 16,0 11 4-16,-4-15-4 15,-4 8 0-15,0-7-20 16,3 7 12-16,-6-4-276 16,6 0 152-16</inkml:trace>
          <inkml:trace contextRef="#ctx0" brushRef="#br0" timeOffset="158977.2214">-1824 9453 288 0,'0'-4'108'0,"0"4"-84"0,0 4-4 15,0-4 48 1,0 7-40-16,0 3 68 15,0 4-56-15,0 7 88 0,0-1-72 0,-4 18 24 16,4-7-44 0,-4 0 32-16,-4 0-40 0,4 0 40 15,4-4-40-15,-7-2 12 16,3-1-24-16,-8-11 0 31,8 1-8-31,-3-4 12 0,3 1-12 0,-4-8 4 16,8 4-4-16,-4-7-16 15,4 4 4-15,0 2 12 16,8-6-4-16,0 7-4 16,7-7 4-16,4 4 20 15,5 3-12-15,3-4-12 16,4 7-4-16</inkml:trace>
          <inkml:trace contextRef="#ctx0" brushRef="#br0" timeOffset="149862.68">4470 9219 1204 0,'4'-10'448'16,"-4"10"-348"-16,27-14-32 0,-11 10-32 16,3 4-36-16,12-3 0 15,4 6 0-15,7-3-108 16,-3 4 60-16</inkml:trace>
          <inkml:trace contextRef="#ctx0" brushRef="#br0" timeOffset="150158.8939">5090 9215 1040 0,'-8'-3'384'0,"8"3"-300"0,31-3-20 0,-8-1 52 15,4 1-76-15,16-4-8 16,-1 3-20-16</inkml:trace>
          <inkml:trace contextRef="#ctx0" brushRef="#br0" timeOffset="150599.808">5546 9109 520 0,'0'10'192'0,"0"-10"-152"0,8 24-8 0,0-10 184 16,0 3-124-16,3 18 68 16,1 2-92-16,-1 25 32 15,9 4-60-15,-9 9-28 16,1-6-12-16,-8-3 80 15,0-11-48-15,-24-11 88 16,1-9-68-16,-16-8 36 16,8-6-52-16,-12-14-12 15,5-4-12-15,-9-20-320 16,12-3 172-16</inkml:trace>
          <inkml:trace contextRef="#ctx0" brushRef="#br0" timeOffset="151171.6028">6181 9116 716 0,'-35'-14'264'0,"35"14"-204"0,-11 0-16 0,-1 0-24 16,4 0-20-16,-7 0 68 15,3 3-36-15,-3 8 48 16,3 2-44-16,-7 8 60 15,3 0-56-15,-3 3 20 16,7 3-40-16,-3 1-8 16,11-1-8-16,8-2 20 15,7-5-12-15,9-10 12 16,7-3-12-16,4-10 0 16,4-1-4-16,3-6-96 15,-3-4 52-15,-8 8-16 16,4-5 32-16,-23 4 20 15,0 7 4-15,-4 7-20 16,-4 4 8-16,15-5 20 16,5 1-4-16,3-7 32 15,12 0-24-15,3-7 20 16,-3-3-20-16,0-4 8 16,-4-3-12-16,-16-10 12 15,-3 6-16-15,-16-13 24 0,-4 3-20 16,-7-11-12-16,0 8-4 15,-5 3-32-15,9 7 20 16</inkml:trace>
          <inkml:trace contextRef="#ctx0" brushRef="#br0" timeOffset="136308.3017">-1054 9807 560 0,'-4'-3'208'0,"4"3"-164"0,-8 0-8 0,8-4 92 16,0 4-76-16,0-3 52 16,-7 0-64-16,-5-4 24 15,4 0-36-15,-11-4 8 16,7 5-20-16,-15-5-8 15,8 4-4-15,-16 1 28 16,4 6-16-16,-11 0 40 16,11 3-32-16,-12 4 12 15,16 7-20-15,-8-4 20 16,12 4-24-16,3-1-12 16,9 5-4-16,7-5 4 15,8 5 0-15,7-5 8 16,9 1-4-16,3-7 60 15,4 0-36-15,8-7-4 16,0 0-12-16,-4-7 0 16,0 0-8-16,0-7-72 15,-4 1 36-15,-8-15-92 16,4 4 68-16,1-21-8 16,-5 7 40-16,-11-17 12 15,3 7 12-15,-7-3 16 16,4 9-8-16,-4 4 84 15,-4 14-48-15,0 4 32 16,0 13-44-16,-8 14-8 0,4 6-16 16,0 22 20-16,4 6-16 0,-11 18 12 15,7-8-12-15,0 1-16 16,-4-7 0 0,4-1 12-16,4-6-4 0,-4-3 40 15,4-8-20-15,-3-3 20 16,6-3-24-16,1-11-264 15,8 1 132-15,-4-11-548 16,7 0 368-16</inkml:trace>
          <inkml:trace contextRef="#ctx0" brushRef="#br0" timeOffset="145153.4686">-2444 9295 716 0,'8'-21'264'0,"-8"21"-204"0,8-3-16 0,-8-1 36 16,0 8-52-16</inkml:trace>
        </inkml:traceGroup>
        <inkml:traceGroup>
          <inkml:annotationXML>
            <emma:emma xmlns:emma="http://www.w3.org/2003/04/emma" version="1.0">
              <emma:interpretation id="{6037694E-FF18-45D7-8F7C-451EB47AAF2E}" emma:medium="tactile" emma:mode="ink">
                <msink:context xmlns:msink="http://schemas.microsoft.com/ink/2010/main" type="inkWord" rotatedBoundingBox="5835,14158 6272,14145 6273,14168 5836,1418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4655.0613">-2440 9171 612 0,'-23'-11'228'0,"23"11"-180"0,0 11-12 16,0-11 124-1,0 0-96-15,8 0 44 16,-1 0-64-16,9 0 20 16,3 3-36-16,5-6 0 15,3 3-16-15,4-4 28 16,3 1-24-16,5-4 20 16,4 4-20-16,-1-1 0 0,1 4-8 0,-4-7-84 15,-12 7 40-15,-8-3-152 16,0 6 104-16</inkml:trace>
        </inkml:traceGroup>
        <inkml:traceGroup>
          <inkml:annotationXML>
            <emma:emma xmlns:emma="http://www.w3.org/2003/04/emma" version="1.0">
              <emma:interpretation id="{7B7B3B4F-0F53-4909-A62B-2200F1BC7784}" emma:medium="tactile" emma:mode="ink">
                <msink:context xmlns:msink="http://schemas.microsoft.com/ink/2010/main" type="inkWord" rotatedBoundingBox="11090,14309 12280,14272 12299,14901 11109,14937">
                  <msink:destinationLink direction="with" ref="{2B29F439-0633-4654-9EE7-A3E2BA12E228}"/>
                </msink:context>
              </emma:interpretation>
            </emma:emma>
          </inkml:annotationXML>
          <inkml:trace contextRef="#ctx0" brushRef="#br0" timeOffset="148708.742">2821 9391 924 0,'-27'-14'340'0,"27"14"-260"0,4-14-28 0,4 8 64 16,7 2-76-16,12-6 44 16,12 6-48-16,11-6 8 15,4 3-28-15,43-3 20 16,-4 3-24-16,31-7 24 15,-12 11-24-15,12-4 24 16,-16 3-24-16,1 1-12 16,-20 3-4-16,-12-3-260 15,-19 6 144-15</inkml:trace>
          <inkml:trace contextRef="#ctx0" brushRef="#br0" timeOffset="149160.1919">3328 9580 624 0,'-66'7'228'0,"66"-7"-176"0,-65 10-16 0,37-3 148 16,9 4-108-16,-16 2 76 16,4 1-88-16,-7 14 60 15,7-4-68-15,0 7-32 16,7 0-12-16,9-4-12 15,7 1 0-15,12-4 0 16,8-3 0-16,11-11 44 16,8-3-24-16,15-14 24 15,1-3-24-15,7-8 36 16,-4 1-32-16,-7-14-156 16,-8 4 72-16,-20-22-48 15,-3 8 64-15,-28-21 8 16,5 11 20-16,-24-8 12 15,8 21 4-15,-4 7 104 16,4 14-56-16,0 21-20 16,7 13-16-16,1 27-12 15,11 5 0-15,-3 13 16 16,3-11-8-16,12 4 16 16,3-10-16-16,-3-7 24 15,4-7-20-15,-4 0-172 16,4-7 88-16,-4-14-284 15,3 0 204-15</inkml:trace>
          <inkml:trace contextRef="#ctx0" brushRef="#br0" timeOffset="149518.3418">3452 9566 892 0,'16'-17'332'0,"-16"17"-260"0,30-14-20 0,-18 11 20 16,4 3-52-16,11 0 0 16,0 7-12-16,4 7-32 15,4 3 12-15,-4 4 32 16,-4-1-12-16,-8 1 44 16,0 3-28-16,-19 0 32 15,0 0-32-15,-27 0 4 16,8 0-16-16,-12 0 0 15,-4-3-4-15,-4 3-16 16,12-10 4-16,0 0 28 16,8 3-12-16,11-3-20 15,8-1 0-15,16-6 40 16,11 0-20-16,0-10 16 16,4 6-16-16,4-10-228 15,-4 4 120-15,7-4-336 16,-11 7 244-16</inkml:trace>
          <inkml:trace contextRef="#ctx0" brushRef="#br0" timeOffset="149669.6299">3537 9769 956 0,'-31'-10'352'0,"31"10"-272"0,-8 4-24 0,20-4-28 16,-4 0-28-16,19 0 32 15,0 0-16-15,19-7-136 16,5 0 64-16</inkml:trace>
        </inkml:traceGroup>
        <inkml:traceGroup>
          <inkml:annotationXML>
            <emma:emma xmlns:emma="http://www.w3.org/2003/04/emma" version="1.0">
              <emma:interpretation id="{4A416C16-FD5B-495D-BF65-8A9317ED5589}" emma:medium="tactile" emma:mode="ink">
                <msink:context xmlns:msink="http://schemas.microsoft.com/ink/2010/main" type="inkWord" rotatedBoundingBox="4809,14098 15508,13771 15539,14802 4840,15129">
                  <msink:destinationLink direction="with" ref="{2B29F439-0633-4654-9EE7-A3E2BA12E228}"/>
                </msink:context>
              </emma:interpretation>
            </emma:emma>
          </inkml:annotationXML>
          <inkml:trace contextRef="#ctx0" brushRef="#br0" timeOffset="153499.6173">7029 8813 600 0,'-8'-17'224'0,"4"10"-176"0,0-4-12 0,1 8 104 15,6 3-84-15,-3-3 4 16,0 6-36-16,-3-3 36 15,3 3-32-15,-4 4 20 16,4 7-28-16,-8 17 28 16,4 4-32-16,-7 16 40 15,7 4-32-15,-4 0-4 16,8-3-12-16,-4-7 28 16,8-8-20-16,-4-6 32 15,4 0-32-15,-4-13 32 16,0 2-32-16,0-6 92 15,8-4-60-15,-5-6 4 16,5 3-32-16,4-7-40 0,3 0 12 0,1 0 8 16,3 3 4-16,4-3 16 15,-3 10-12-15,7-10 24 16,0 4-20-16,12-8-136 16,-5 4 68-16</inkml:trace>
          <inkml:trace contextRef="#ctx0" brushRef="#br0" timeOffset="147135.0908">1137 9845 1144 0,'4'0'420'0,"-4"0"-324"0,12 24-28 0,-12-10 8 16,3 14-56-16,-18 6-352 15,3 4 180-15</inkml:trace>
          <inkml:trace contextRef="#ctx0" brushRef="#br0" timeOffset="142179.0153">-3369 9202 496 0,'-8'0'184'0,"8"0"-140"0,-7 7-16 16,3-7 100-16,8 0-76 0,-4-7 76 15,7 7-72-15,-3-7 56 16,4 7-60-16,0 0-4 31,-4 0-28-31,3-4 32 0,1 4-28 0,4-6 4 16,3 6-16-16,5 0 36 15,-5 0-24-15,8 0 12 16,4 0-20-16,4 0-8 16,4 6-4-16,-8-6 48 15,0 4-28-15,0-8 0 16,-3 4-16-16,-5-6 20 16,-3 6-16-16,-9 0 12 15,5 0-12-15,-4 0 20 16,3 0-20-16,-19 6 4 15,8-2-8-15,0-4-84 16,8 7 40-16</inkml:trace>
          <inkml:trace contextRef="#ctx0" brushRef="#br0" timeOffset="143137.5376">-3477 9508 392 0,'0'0'148'0,"0"0"-116"0,4-3-8 16,-4-1 136-1,0 4-92-15,0-7 96 16,0 4-96-16,0-8 64 16,3 8-76-16,-3-4 24 15,4 4-48-15,-4-1 16 16,0 4-28-16,0-3 36 15,0 6-32-15,0-3 4 16,8 4-16-16,4-4 44 16,3 0-28-16,5-7-24 0,7 3-4 15,-4-6 16 1,12 3-8-16,0-3 24 0,-4 6-20 0,-4-6 12 16,0 3-12-16,-8 7-164 15,-7 0 80-15</inkml:trace>
          <inkml:trace contextRef="#ctx0" brushRef="#br0" timeOffset="149986.0989">4474 9357 996 0,'-8'0'368'0,"8"0"-284"0,66-7-24 15,-31 3 0 1,4 4-44-16,23-7-268 0,-4 4 136 16</inkml:trace>
        </inkml:traceGroup>
        <inkml:traceGroup>
          <inkml:annotationXML>
            <emma:emma xmlns:emma="http://www.w3.org/2003/04/emma" version="1.0">
              <emma:interpretation id="{15038353-59F2-4850-80F1-B11E939DE0D3}" emma:medium="tactile" emma:mode="ink">
                <msink:context xmlns:msink="http://schemas.microsoft.com/ink/2010/main" type="inkWord" rotatedBoundingBox="5521,14261 5804,14253 5805,14268 5522,14277"/>
              </emma:interpretation>
            </emma:emma>
          </inkml:annotationXML>
          <inkml:trace contextRef="#ctx0" brushRef="#br0" timeOffset="144057.7735">-2769 9271 612 0,'-8'0'228'0,"8"0"-180"0,0 0-12 0,0 0 168 16,0 0-120-16,0-7 64 15,4 7-88-15,4 0 0 16,4 0-36-16,3-4 12 16,12 4-20-16,-4-7 36 15,8 14-28-15,0-7-12 16,0 0-8-16,-4 0-76 15,1 0 40-15,-1 0-420 16,-8 0 252-16</inkml:trace>
        </inkml:traceGroup>
      </inkml:traceGroup>
    </inkml:traceGroup>
    <inkml:traceGroup>
      <inkml:annotationXML>
        <emma:emma xmlns:emma="http://www.w3.org/2003/04/emma" version="1.0">
          <emma:interpretation id="{43AB9E94-3D91-4C57-AF81-5DEC805BFFE6}" emma:medium="tactile" emma:mode="ink">
            <msink:context xmlns:msink="http://schemas.microsoft.com/ink/2010/main" type="paragraph" rotatedBoundingBox="2798,15591 3727,15345 3879,15918 2950,16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09C74-E553-41AA-A80A-F3E2F243D914}" emma:medium="tactile" emma:mode="ink">
              <msink:context xmlns:msink="http://schemas.microsoft.com/ink/2010/main" type="line" rotatedBoundingBox="2798,15591 3727,15345 3879,15918 2950,16164"/>
            </emma:interpretation>
          </emma:emma>
        </inkml:annotationXML>
        <inkml:traceGroup>
          <inkml:annotationXML>
            <emma:emma xmlns:emma="http://www.w3.org/2003/04/emma" version="1.0">
              <emma:interpretation id="{D6BD4F04-64D3-4EF7-B250-E3F0FF7EA356}" emma:medium="tactile" emma:mode="ink">
                <msink:context xmlns:msink="http://schemas.microsoft.com/ink/2010/main" type="inkWord" rotatedBoundingBox="2798,15591 3727,15345 3879,15918 2950,16164"/>
              </emma:interpretation>
            </emma:emma>
          </inkml:annotationXML>
          <inkml:trace contextRef="#ctx0" brushRef="#br0" timeOffset="177953.7999">-5184 10994 384 0,'0'-13'140'0,"0"6"-108"0,3-7-8 16,-3 7 76-16,4-3-60 16,-4-4 60-16,0 0-56 15,-4-3 32-15,-3-4-44 16,-1 4-20-16,-4 0-4 0,1 7 0 16,-9 3-4-16,1 3 16 0,-4 8-12 15,-4 6 40-15,0 4-24 16,-1 7 4-16,5 6-16 15,8-6-8-15,15-1 0 16,0 1 4-16,11-4-4 16,5-3 52-16,7-7-32 15,4-4 16-15,-4-6-24 16,1-4 28-16,-1-7-28 16,0-6 12-16,0-8-16 15,-3-13-8-15,-5-7 0 16,-3-7 12-16,-12 0-8 0,0-4-4 15,-8 11 0-15,0 7-24 16,4 6 12-16,-3 15-24 16,-1 2 20-16,4 15-48 15,4 10 32-15,0 24 40 16,4 24-4-16,4 17 16 16,-1 0-12-16,1-6-16 15,-4-8 0-15,0-6 64 16,-4-4-32-16,0-14 40 15,-4 1-36-15,4-15 24 16,4-2-28-16,-4-8-160 16,8-13 72-16,11-8-672 15</inkml:trace>
          <inkml:trace contextRef="#ctx0" brushRef="#br0" timeOffset="178239.6241">-4844 10527 676 0,'-11'-31'248'0,"11"37"-192"0,0-6-16 0,0 7 84 16,3 11-76-16,5 12-20 15,4 26-16-15,-1 9 40 16,5 4-28-16,-1-11-12 0,5-10-4 16,-5-3 8-16,1-14-8 15,-1-7 32-15,1-7-24 0,-1-6 100 16,1-11-64-1,-1-4 20-15,1-16-40 0,3-11 32 16,0-14-36-16,1-7-48 16,-5-3 8-16,5 11-8 15,-1 6 12-15,-4 10 0 16,-3 11 0-16,0 13-212 16,-5 15 120-16</inkml:trace>
        </inkml:traceGroup>
      </inkml:traceGroup>
    </inkml:traceGroup>
    <inkml:traceGroup>
      <inkml:annotationXML>
        <emma:emma xmlns:emma="http://www.w3.org/2003/04/emma" version="1.0">
          <emma:interpretation id="{C68D8DEA-230A-4A81-A2A0-BE069C4E9237}" emma:medium="tactile" emma:mode="ink">
            <msink:context xmlns:msink="http://schemas.microsoft.com/ink/2010/main" type="paragraph" rotatedBoundingBox="2686,16389 10719,15301 10898,16625 2866,17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E61563-BE43-4DB2-822C-DE6319A26CF9}" emma:medium="tactile" emma:mode="ink">
              <msink:context xmlns:msink="http://schemas.microsoft.com/ink/2010/main" type="line" rotatedBoundingBox="2686,16389 10719,15301 10898,16625 2866,17714"/>
            </emma:interpretation>
          </emma:emma>
        </inkml:annotationXML>
        <inkml:traceGroup>
          <inkml:annotationXML>
            <emma:emma xmlns:emma="http://www.w3.org/2003/04/emma" version="1.0">
              <emma:interpretation id="{2B055B5C-6890-40B1-AAC7-48E0D1EE3015}" emma:medium="tactile" emma:mode="ink">
                <msink:context xmlns:msink="http://schemas.microsoft.com/ink/2010/main" type="inkWord" rotatedBoundingBox="2699,16487 3704,16350 3802,17072 2797,17208"/>
              </emma:interpretation>
            </emma:emma>
          </inkml:annotationXML>
          <inkml:trace contextRef="#ctx0" brushRef="#br0" timeOffset="178630.2818">-5564 11483 548 0,'-27'7'204'0,"23"-7"-156"0,0-7-16 0,4 7 160 16,0 0-112-16,0 0 12 16,8-3-56-16,0 3 8 15,3 0-24-15,5 3 36 0,7 4-32 16,8-4 12-16,12 4-20 0,11-3 44 15,8-8-32-15,19-6-4 16,28 0-16-16,3-4 12 16,-15 4-12-16,-5-1 40 15,-22 1-24-15,-8 6 4 16,-12 1-16-16,-7 3 0 16,-20-3-4-16,-7 9-272 15,-9 5 148-15</inkml:trace>
          <inkml:trace contextRef="#ctx0" brushRef="#br0" timeOffset="179142.8709">-5138 11769 508 0,'-35'13'188'0,"24"-6"-148"0,-1 4-8 0,8-4 204 15,-4-1-136-15,1-2 28 16,-1 3-76-16,-8 0 20 16,-3 3-40-16,-12 7 16 0,-4 7-28 15,-7 7 36-15,-1 4-32 16,4 2 20-16,8-6-24 16,8 4-16-16,12-11-8 15,11-3 20-15,11-8-8 16,16-2 48-16,12-4-28 15,-4-7 48-15,-8-7-44 16,-4-4 20-16,4-2-32 16,0-8-28-16,-11-10 4 0,-1-10-80 15,-7-14 48-15,0-7-20 16,-4 0 32-16,-1 7 4 16,-3 7 12-16,8 6 8 15,0 8 0-15,0 6-36 16,-1 11 20-16,1 7-20 15,0 10 20-15,4 14 16 16,-5 10 4-16,-7 13 32 16,-4 19-20-16,1 5 48 15,-1 1-36-15,-4-7 48 16,0-6-44-16,4-12-24 16,0-9-8-16,4-7-360 0,4-4 192 15,12-17-552 1</inkml:trace>
          <inkml:trace contextRef="#ctx0" brushRef="#br0" timeOffset="179471.3281">-4944 11662 852 0,'19'-14'316'0,"-7"4"-248"0,3 7-16 0,1 6 16 15,3 7-48-15,-4 7-28 16,1 8 4-16,-1 6 28 15,1 6-16-15,-8 5 16 0,-5-4-12 0,-6-1 12 16,-5 5-16-16,-12-11 32 16,-3 0-24-16,-8-4 12 15,0-3-16-15,4-3-16 16,4 0 0-16,4-4-24 16,-1-7 16-16,20 0-20 15,16-3 24 1,3-7 4-16,8 4 32 15,4-4-16-15,4-4 48 16,-8 1-32-16,0-1-112 16,-7 1 44-16,-1-1-268 15,-11 1 172-15,-8 3-440 16</inkml:trace>
          <inkml:trace contextRef="#ctx0" brushRef="#br0" timeOffset="179622.05">-4975 11937 880 0,'11'-7'328'0,"5"4"-256"0,15 0-16 0,-8 3 0 15,8 0-40-15,8 0 76 16,-1 0-56-16,5 0-568 16,7-18 288-16,1 8-208 15</inkml:trace>
        </inkml:traceGroup>
        <inkml:traceGroup>
          <inkml:annotationXML>
            <emma:emma xmlns:emma="http://www.w3.org/2003/04/emma" version="1.0">
              <emma:interpretation id="{B0F06A27-A1D7-4C61-A7F7-0276ED482B44}" emma:medium="tactile" emma:mode="ink">
                <msink:context xmlns:msink="http://schemas.microsoft.com/ink/2010/main" type="inkWord" rotatedBoundingBox="4317,16407 4659,16360 4683,16539 4341,1658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0059.0351">-3961 11552 872 0,'27'-4'324'0,"4"-2"-252"0,23-5-20 0,-15 8 32 15,7 3-56-15,1 3-224 16,-9-3 108-16,-7 7-552 0</inkml:trace>
          <inkml:trace contextRef="#ctx0" brushRef="#br0" timeOffset="179896.5938">-3818 11390 852 0,'-8'-7'316'0,"8"4"-248"0,-4 6-16 15,4-3 104-15,0 0-96 16,12 4-44-16,7-4-12 16,5 0 0-16,7 3 0 15,0 1 68-15,3-1-40 0,-6 1-276 16,-9 6 132-16</inkml:trace>
        </inkml:traceGroup>
        <inkml:traceGroup>
          <inkml:annotationXML>
            <emma:emma xmlns:emma="http://www.w3.org/2003/04/emma" version="1.0">
              <emma:interpretation id="{E9F95E9C-944B-4444-BB7E-1CB0F5B0F534}" emma:medium="tactile" emma:mode="ink">
                <msink:context xmlns:msink="http://schemas.microsoft.com/ink/2010/main" type="inkWord" rotatedBoundingBox="5310,16106 7549,15803 7694,16870 5454,1717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3929.6075">-2924 11573 364 0,'0'-7'132'0,"0"14"-100"0,0-1-12 16,0-6 68-16,0 0-52 15,0 0 84-15,0 0-68 16,0 0 44-16,0 0-56 16,0 0 24-16,0 0-36 0,0 0 16 31,4 4-24-31,0-4 28 0,8 0-32 0,-8 7 20 15,11-7-20-15,-7 0 36 16,3 0-28-16,5 0 20 16,-1 0-24-16,1-7 8 15,-1 14-16-15,-3-7-16 16,0 0 0-16,-5-7 48 16,1 7-24-16,-8 0 16 15,4 0-20-15,-4 0-8 16,0 0-4-16,0 0 20 15,0 0-12-15,-4 0-48 16,4 7 20-16</inkml:trace>
          <inkml:trace contextRef="#ctx0" brushRef="#br0" timeOffset="185265.1383">-2335 11531 300 0,'-4'-3'112'0,"4"3"-88"0,4 0-8 0,-4 3 28 16,0 1-28-16,0-1 76 15,0 4-56-15,0 3 40 32,4 4-44-32,-4 7 52 0,0-1-48 0,-4 18 20 15,0 4-36-15,-4 6 16 16,4 0-20-16,-7 0 28 15,7 0-28-15,-4 0 12 0,-4-3-16 16,1-14 0 0,-9-7 12-16,1-3-12 15,0-4 12-15,-8-7-16 0,7-3-4 16,-3-7 0-16,0-3 28 31,7 3-16-31,-3-10-48 0,3-11 16 16,9-7-632-16</inkml:trace>
          <inkml:trace contextRef="#ctx0" brushRef="#br0" timeOffset="185402.8092">-2359 11039 800 0,'4'-20'296'0,"-4"20"-232"0,12-4-16 0,-4 1 28 16,-1 6-52-16</inkml:trace>
          <inkml:trace contextRef="#ctx0" brushRef="#br0" timeOffset="186394.5782">-2157 12075 456 0,'4'-3'168'0,"3"3"-128"0,-3-11-16 0,-4 11 112 16,4-3-80-16,0-1 76 15,0 1-76 1,0-4 56-16,0-3-52 0,-4-1-32 16,3 1-8-16,1-4-16 0,4-3-4 15,0-4 4-15,0-6 4 16,-1-8-4-16,-3-6 16 16,0-4-12-1,-4 4-20 1,4 7 4-16,-4-8 20 15,4 8-4-15,-4-4-12 16,0 7 0-16,8-10 12 16,-1 10-4-16,1-14 16 15,0 7-12-15,0-10 4 16,-1 10-4-16,9-6 20 16,-9 6-16-16,13-4 4 15,-9 11-8-15,9 1-16 16,-1 5 4-16,4 1 4 15,8 7 0-15,-4 0 8 16,-3 10-4-16,3-3 8 16,0 6-8-16,-4 4 16 0,-4 0-12 0,-3 11-12 15,-4 2 0-15,-9 5 56 16,5 2-28-16,-19 8 60 16,3 3-48-16,-12 3-8 15,5-3-16-15,-16 0-80 16,4-3 36-16,0-11-84 15,0 0 64-15,-4-7-36 16,15 1 52-16,5-8-8 16,11 1 28-16,0-1-8 15,15 4 12-15,-3 3-8 16,7 7 8-16,8 4 0 16,-7 0 4-16,7-1 8 15,-8 4 0-15,0-3 16 0,1 0-8 16,-13-4 32-16,-7-7-24 15,-7 4 40-15,-5-4-32 16,-7-3 20-16,-16 0-24 0,-4 0 8 16,4 0-16-16,-3-4-8 15,-5-3 0-15,16 0 28 16,15 0-16-16,5-3-24 16,7-4 4-16,15 0-124 15,4 0 72-15,16-3-664 16</inkml:trace>
          <inkml:trace contextRef="#ctx0" brushRef="#br0" timeOffset="186856.8297">-1321 10926 528 0,'4'-18'196'0,"-4"18"-152"0,0-6-12 0,0 6 124 16,0 6-92-16,0 1-16 16,0 4-32-16,0 9 48 15,4 4-36-15,0 18 32 16,7 2-32-16,5 15 8 15,-1-1-20-15,1-6 28 16,3 0-28-16,0-15 64 16,1-6-44-16,-1-10 28 15,0-4-36-15,-7-20 52 16,0-4-44-16,-1-21-8 16,1 1-16-16,-1-21 16 15,1 6-16-15,0-9 32 16,-1 6-28-16,5-3-32 15,-1 10 8-15,1-3 0 0,3 10 8 16,0-4-20-16,1 8 12 0,-1-4-4 16,4 17 4-16,-7 0-36 15,3 8 24-15,-3 6-300 16,-1 3 176-16</inkml:trace>
          <inkml:trace contextRef="#ctx0" brushRef="#br0" timeOffset="187239.7857">-1027 11425 528 0,'-11'0'196'0,"14"3"-152"0,-3 4-12 16,0-7 192-16,0 0-128 16,8 0 52-16,4 0-88 15,3 0 8-15,8-7-40 16,8 4 0-16,4 6-16 0,8-3 28 15,-1-3-24-15,1-1 48 16,-4 1-36-16,-8-1 12 16,-8 4-24-16,-8 0-140 0,-7-3 68 15,-8-1-200-15,-8 4 144 16,1-3-512 0</inkml:trace>
          <inkml:trace contextRef="#ctx0" brushRef="#br0" timeOffset="187506.6782">-849 11259 528 0,'0'7'196'0,"0"-7"-152"0,-8 24-12 0,5-10 88 15,-1 3-72-15,-8 11 88 16,4 3-80-16,-3 3 24 16,3-3-44-16,-4 0 4 15,5-7-24-15,-1 4 20 0,0-4-24 16,0-7 32-16,1-3-28 16,3 0 56-16,0-7-40 15,0-4-200-15,0-3 88 0</inkml:trace>
        </inkml:traceGroup>
        <inkml:traceGroup>
          <inkml:annotationXML>
            <emma:emma xmlns:emma="http://www.w3.org/2003/04/emma" version="1.0">
              <emma:interpretation id="{B3F40D48-AB7E-4DD4-8D05-F83DA9B0CDB5}" emma:medium="tactile" emma:mode="ink">
                <msink:context xmlns:msink="http://schemas.microsoft.com/ink/2010/main" type="inkWord" rotatedBoundingBox="8172,15646 10719,15301 10898,16625 8352,1697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89635.1015">340 10857 384 0,'-8'-4'140'0,"8"4"-108"0,-4 4-8 15,0-4 64 1,4 3-52-16,-8 1 56 15,5-1-52-15,-5 1 40 16,4-1-44-16,-8 0 8 16,1 1-28-16,-9 6 20 15,9-3-24-15,-12 0 24 16,7 0-24-16,-7 3 56 0,7 4-36 16,-7 0-16-1,4 0-8-15,-4 3 0 0,3 0-4 0,-7 14 16 31,8 3-12-31,-1 25 16 0,5-1-16 0,3 18 4 16,8 0-4-16,4 3 36 16,8 0-20-16,0 0 48 15,0 4-40-15,3-4 56 16,1-14-52-16,3-6-44 0,-7-15 4 16,11-13-248-16,1-10 136 15,7-17-576 1</inkml:trace>
          <inkml:trace contextRef="#ctx0" brushRef="#br0" timeOffset="190151.124">475 11332 704 0,'-11'-4'264'0,"18"11"-208"0,9 10-12 16,-5-6 52-16,9-1-60 16,7 0 24-16,4-3-40 15,4 0 44-15,-1-14-36 16,1 0-16-16,0-10-4 0,-8 3 16 16,4-3-12-16,-15-4 40 0,-9-3-28 15,-10 0-32-15,-9-3 4 16,-4 3 0-16,1 0 4 15,-4 6-28 1,-5 5 16-16,-7-1-12 16,8 7 12-16,-8 14 0 15,8 7 4-15,-4 17 8 16,0 6 0-16,-4 15 24 16,12 7-12-16,-1-1 24 15,12-3-24-15,8-10 12 16,8-4-12-16,8-6 56 15,7-8-40-15,8-6 76 0,4-11-56 0,-4-6 8 16,0-11-32-16,3 7-364 16,5-14 184-16,8 10-600 15</inkml:trace>
          <inkml:trace contextRef="#ctx0" brushRef="#br0" timeOffset="190298.4527">986 10802 1048 0,'0'-17'388'0,"0"17"-300"0,27-14-28 15,-7 7-40 1,-1 3-24-16,16 4 40 0,-8 4-24 0,12 3-44 31,-5 3 16-31</inkml:trace>
          <inkml:trace contextRef="#ctx0" brushRef="#br0" timeOffset="190629.0096">1520 10630 592 0,'-19'-4'220'0,"19"4"-172"0,-19 24-12 0,15-6 76 16,-4 2-68-16,0 22-8 15,8 2-24-15,-4 15 32 16,-7-1-20-16,-1 8-4 16,1-1-12-16,-5 4 116 0,4-11-68 15,-7-16 112 1,0-1-96-16,-4-24 68 15,3 0-80-15,-3-24 20 16,7-3-44-16,-3-21 12 16,7 4-28-16,5-18-308 15,7 7 156-15</inkml:trace>
          <inkml:trace contextRef="#ctx0" brushRef="#br0" timeOffset="190706.8512">1540 10437 840 0,'7'-17'312'0,"-7"17"-244"0,4-7-16 0,0 7 60 16,0 3-72-16,4 1-16 16,7 6-16-16</inkml:trace>
          <inkml:trace contextRef="#ctx0" brushRef="#br0" timeOffset="191330.7698">1826 11022 612 0,'-19'-3'228'0,"3"13"-180"0,12 4-12 0,1-4-28 0,3 4-12 15,-4 0 40 1,4-1-24-16,0 1 24 0,4-4-20 16,-8 1 28-16,4-8-28 15,-4-3 48-15,4 0-36 16,-4-3 28-16,4-4-28 0,-16-4 60 15,13-2-48-15,-5-8 36 16,8-3-44-16,0-4 0 16,4-9-20-16,11-8-8 15,1-14 0-15,-1-9-16 16,1 2 8-16,-9 11-4 31,13 3 0-31,-5 4-20 16,-3 14 16-16,7-4 4 0,-3 14 8 0,-5 0 16 15,5 10-8-15,-1 4-64 16,5 6 28-16,-1 8 40 16,0 3-8-16,-3 10 4 15,3 4-4-15,-11 6 64 16,0 4-36-16,-20 3 60 16,-3 4-56-16,-16 0 20 15,7-3-36-15,-7-8-44 16,4-3 12-16,0-10-104 15,8 0 64-15,7-11-80 16,5-3 72-16,14 0-4 16,5 7 40-16,7 7-4 0,8 3 16 15,4 4 0-15,-4-1 4 16,-7 4 44-16,-9-6-24 16,-11-1 88-16,-11-3-56 0,-9 3 56 15,-3-3-56-15,0-4 16 16,-4-7-40-16,0 4 16 15,7-7-20-15,5-3 8 16,3-1-12-16,8-3-572 16,20-3 308-16,7-4-264 15</inkml:trace>
          <inkml:trace contextRef="#ctx0" brushRef="#br0" timeOffset="191663.4075">2240 10606 612 0,'8'-4'228'0,"4"8"-180"0,7 3-12 0,-11 3 16 15,7 4-36-15,5 3-4 16,3 3-8-16,0 5 28 16,0-1-16-16,-7 0-4 0,-5 0-8 15,-11 0 92-15,-3-3-52 16,-13 3 8-16,-11-4-32 15,4 4-12-15,-8-6-4 16,4-5-4-16,3-6 0 16,9 0 24-16,7 3-12 0,8-3 24 15,12 0-24-15,7-3 32 16,1-1-28-16,3 1 56 16,-4-1-40-16,4-3-172 15,-3 0 72-15,-9 0-440 16,-11 0 280-1,0 3-128-15</inkml:trace>
          <inkml:trace contextRef="#ctx0" brushRef="#br0" timeOffset="191768.9307">2287 10888 780 0,'15'-24'288'0,"5"13"-224"0,11-6-20 16,-12 14 48-16,4-1-60 15,0 1 40-15,12 3-40 16,4 0-792-16</inkml:trace>
        </inkml:traceGroup>
      </inkml:traceGroup>
    </inkml:traceGroup>
    <inkml:traceGroup>
      <inkml:annotationXML>
        <emma:emma xmlns:emma="http://www.w3.org/2003/04/emma" version="1.0">
          <emma:interpretation id="{262CD2DB-E76E-431D-A573-CE32A08933F5}" emma:medium="tactile" emma:mode="ink">
            <msink:context xmlns:msink="http://schemas.microsoft.com/ink/2010/main" type="paragraph" rotatedBoundingBox="8469,17364 20917,16520 21061,18649 8613,194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A5912F3-D239-44A9-A43E-EA3C6840EB1A}" emma:medium="tactile" emma:mode="ink">
              <msink:context xmlns:msink="http://schemas.microsoft.com/ink/2010/main" type="line" rotatedBoundingBox="8469,17364 20917,16520 21061,18649 8613,19493"/>
            </emma:interpretation>
          </emma:emma>
        </inkml:annotationXML>
        <inkml:traceGroup>
          <inkml:annotationXML>
            <emma:emma xmlns:emma="http://www.w3.org/2003/04/emma" version="1.0">
              <emma:interpretation id="{70539538-3D64-44FE-AA8C-C7247D7181FD}" emma:medium="tactile" emma:mode="ink">
                <msink:context xmlns:msink="http://schemas.microsoft.com/ink/2010/main" type="inkWord" rotatedBoundingBox="8469,17364 9977,17262 10051,18355 8543,1845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22829.6593">676 13069 664 0,'4'11'244'0,"-4"-4"-188"0,4 6-16 0,8-2 144 15,-4-1-108-15,-1-3-4 16,13 7-44-16,-1-11 8 16,8-3-24-16,12 0 32 0,-4-3-28 15,-4-11 20-15,7 7-20 16,-11-7 20-16,1-6-24 16,-13 2 12-16,-7-2-12 15,-12-4 0-15,-4-4-4 16,-3 1-8-16,-9-1 4 15,1 7-4-15,-8 1 0 0,3 3-20 16,1 6 12-16,0 8-12 16,-4 10 8-16,4 6-20 15,-1 12 20-15,1 9-40 16,4 7 32-16,3 4 32 16,5 7-4-16,7-11 72 15,8 4-48-15,4-11 40 16,11-6-40-16,8-8 52 15,12-3-48-15,7-3 36 16,1-10-40-16,-1 3-160 16,-7-7 68-16,-4-7-284 15,-4 3 192-15</inkml:trace>
          <inkml:trace contextRef="#ctx0" brushRef="#br0" timeOffset="223087.993">1102 12570 964 0,'-11'-17'360'0,"15"21"-280"0,11-11-24 0,0 0 92 0,5 7-92 15,11 0 60-15,0 0-72 16,0 7-4-16,4-4-24 16,-1-3-180-16,1 4 92 0,-4-4-556 15</inkml:trace>
          <inkml:trace contextRef="#ctx0" brushRef="#br0" timeOffset="223475.7617">1679 12268 612 0,'-8'-11'228'0,"4"11"-180"0,1 0-12 0,-1 4 104 16,0 6-84-16,4 7 48 15,4 18-60-15,-4 13 20 16,4 7-36-16,3 3-8 0,5-3-12 16,-12-10 12-16,4-7-12 15,-8-7 40-15,-12-7-24 16,-3-3 48-16,-4-4-40 15,0-7 4-15,-12 1-24 16,0-8 0-16,0-3-4 16,4 0 28-16,4-3-20 0,4-4-40 15,7-7 12-15,16-7-904 16</inkml:trace>
          <inkml:trace contextRef="#ctx0" brushRef="#br0" timeOffset="222215.0239">580 12687 496 0,'0'-6'184'0,"0"2"-140"0,11-3-16 16,-11 7 92-16,8-3-72 15,-4-1 76-15,-4 1-68 16,4-4 68-16,-4 0-72 16,0-3 0-16,0 6-32 0,-4 1-20 15,-4 0-4-15,-3 6 12 16,-5 4-4-16,-3-7-12 15,-5 10 4-15,-3 4-16 16,-4-4 12-16,0 7 12 16,-3 1 0-16,-1 2-12 15,0 15 4-15,4 9 12 16,4 25-4-16,4 0 32 0,7 7-20 16,5-7 48-16,11-11-36 15,11 1 40-15,8-15-40 16,1-2 20-16,15-11-28 15,3 3 52-15,9-10-40 16,-20-7-236-16,4-3 112 16,-4-7-568-1,-19 3 368-15,3-3-12 16</inkml:trace>
        </inkml:traceGroup>
        <inkml:traceGroup>
          <inkml:annotationXML>
            <emma:emma xmlns:emma="http://www.w3.org/2003/04/emma" version="1.0">
              <emma:interpretation id="{FEC44547-AF21-45E7-9F3E-08100B16CA7A}" emma:medium="tactile" emma:mode="ink">
                <msink:context xmlns:msink="http://schemas.microsoft.com/ink/2010/main" type="inkWord" rotatedBoundingBox="12710,17214 16009,16991 16144,18982 12845,1920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6266.8216">4489 12870 1060 0,'0'7'392'0,"12"0"-304"0,15-1-28 0,-7 5 84 16,11-4-92-16,3 6 24 16,1-9-44-16,0-8-12 15,0-2-12-15,-4-8 12 0,-8 0-12 16,-4-3 48-16,-7 0-28 15,-12 3-40-15,-8-3 4 16,-3-1 20-16,-13 1-8 16,-10 0-36-16,-21 3 20 15,-3 11-60-15,0 6 40 0,12 11 60 16,11 14-12-16,16 23 100 16,23 15-64-16,19-1 12 15,23-3-40-15,16 0 48 16,12-14-40-16,11-20 28 15,23 6-32-15,8-13-776 16,4-1 408-16,0-3-420 16</inkml:trace>
          <inkml:trace contextRef="#ctx0" brushRef="#br0" timeOffset="226587.3407">5271 12247 696 0,'8'3'256'0,"0"11"-196"0,-4 28-20 0,4-1 40 0,-1 10-52 15,1 22 40-15,0-18-36 16,-4 3 0-16,0-13-20 15,-12-7 20-15,-4-7-20 0,-3-11 84 16,-9-9-52-16,-3-4 32 16,0-7-44-16,4-7-96 15,4-10 32-15</inkml:trace>
          <inkml:trace contextRef="#ctx0" brushRef="#br0" timeOffset="226724.5525">5341 12158 956 0,'8'-7'352'0,"-8"7"-272"0,19-7-24 16,-11 14-28-16,4 0-28 0,-1-4-124 15,5 14 68-15,15 7-656 16</inkml:trace>
          <inkml:trace contextRef="#ctx0" brushRef="#br0" timeOffset="227243.3094">5659 12550 880 0,'-4'17'328'0,"4"-10"-256"0,-4 0-16 0,4 3 0 16,0 0-40-16,0-10 48 16,0 0-36-16,4-3 40 0,0 0-40 15,3-11-24-15,1-7-4 0,-4-6 8 16,0-11-4-1,0-10 16-15,0-4-12 0,-1 0 4 16,1 8-4-16,4 6-16 31,4 3 4-31,7 1-4 16,0 13 0-16,5 4 32 16,-1 7-12-16,0 10 48 15,4 0-32-15,-11 10-32 16,-1 4 0-16,-15 0 28 15,0 3-16-15,-23 3 44 16,0-2-28-16,-20-5 40 16,8 5-36-16,-7-8 12 15,11-3-24-15,4-11-148 16,11 4 68-16,12-10-68 0,8 7 72 16,15 3-16-16,5 3 40 15,3 14-40-15,4 7 44 16,-8 11 8-16,0-1 12 15,-11 1 72-15,-1 6-32 0,-14-10 104 16,-5-4-76-16,-15-6 20 16,3-4-44-16,-7-10 32 15,8 0-36-15,-1-14 40 16,9 4-40-16,11-21-532 16,11 0 272-16</inkml:trace>
          <inkml:trace contextRef="#ctx0" brushRef="#br0" timeOffset="227577.1167">6065 12171 1040 0,'27'-13'384'0,"-27"13"-300"0,23 0-20 16,-15 3 16 0,4 4-56-16,-1 3-20 15,1 7-4-15,-8 11 24 16,4-1-12-16,-8 11 32 15,0 0-28-15,-8 3 12 16,4-10-16-16,-12 4 0 16,5-8-4-16,-9-6 56 15,9 0-36-15,-5-8-4 16,9-2-12-16,-5-11 8 0,4 7-12 16,4-14-20-16,4 7 4 0,8 0-4 15,8-4 4-15,7-3 16 16,8 1-4-16,0 2-196 15,0 1 104-15,-4-4-288 16,-4 7 208-16,-11-7-448 16,-1 7 348-16,-15-4 96 15</inkml:trace>
          <inkml:trace contextRef="#ctx0" brushRef="#br0" timeOffset="227710.31">6084 12395 840 0,'-3'-24'312'0,"3"24"-244"0,19-10-16 0,-4 6-12 0,9 4-32 0</inkml:trace>
          <inkml:trace contextRef="#ctx0" brushRef="#br0" timeOffset="228073.3292">6832 12261 624 0,'-4'-28'228'0,"11"32"-176"0,9-1-16 0,-1 4 160 15,5 10-116-15,7 18 116 16,8 30-112-16,3 14 132 16,1 4-120-16,0-4 92 0,-12 14-108 15,-12 17-16-15,-11 0-40 0,-15-14 12 16,-20-17-24-16,-27-13 24 15,-28-4-24-15,-3-11-604 16,-19 8 324-16,0-14-536 16</inkml:trace>
          <inkml:trace contextRef="#ctx0" brushRef="#br0" timeOffset="231674.9533">7780 13689 704 0,'8'-17'264'0,"3"13"-208"0,-3 4-12 15,0 10 0-15,3 1-32 16,-18 23 56-16,7-3-36 16,-8 4 48-16,-11-1-48 15,-9 4 48-15,-10-7-48 0,-13 3-236 16,1 1 112-16,4-1-552 15</inkml:trace>
        </inkml:traceGroup>
        <inkml:traceGroup>
          <inkml:annotationXML>
            <emma:emma xmlns:emma="http://www.w3.org/2003/04/emma" version="1.0">
              <emma:interpretation id="{0D4DDE3C-5A3D-423D-9205-4DD2428153EE}" emma:medium="tactile" emma:mode="ink">
                <msink:context xmlns:msink="http://schemas.microsoft.com/ink/2010/main" type="inkWord" rotatedBoundingBox="17728,16987 19427,16872 19506,18046 17808,1816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32857.752">9568 13152 540 0,'-3'0'200'0,"3"0"-156"0,-4-7-12 15,4 0 88-15,4 4-72 16,-4-11 24-16,0-3-40 16,0-11 48-16,0 4-44 15,0-14 36-15,-4 0-40 0,4-6 16 16,-4 2-28-16,4-2 0 15,0-4-12-15,0-14-8 16,0-7 4-16,0-14-24 16,0-3 12-16,4 4 12 0,3 13 0 15,5 3 24-15,-4 4-16 16,3 4-4-16,9 10-4 16,3 3-16-16,4 7 8 15,4 7-16-15,4 7 12 16,4 10-12-16,3 8 8 15,-7 6 0-15,4 10 4 16,-12 4 16-16,0 6-4 16,-15-3 52-16,-12 8-32 15,-20-1 68-15,-11 0-52 16,-11 0 8-16,-5-4-28 16,-3 1 4-16,11-4-12 15,4-3-8-15,8-7 0 0,8 3-32 16,11-10 16-16,8 0-40 15,8 4 32-15,19 3-12 16,12 6 20-16,3 5-28 16,5 6 24-16,-5 3 24 15,-11 8-4-15,-8-11-44 16,-7 3 24-16,-12-3 36 16,-16 0-8-16,-15-6 0 15,-12-5-8-15,-7 1 40 16,-1-4-24-16,5-3-20 15,3-7 0-15,4-10 36 16,8 3-24-16,12-3 0 16,11-1-8-16,8 1-128 15,11-4 68-15,20-3-656 16,12 3 392-16,-1-3 64 16</inkml:trace>
          <inkml:trace contextRef="#ctx0" brushRef="#br0" timeOffset="233189.7008">10130 12278 644 0,'0'-7'236'0,"0"7"-180"0,19 7-20 15,-7-7 44-15,15 0-52 16,19-7 68-16,5 4-56 16,3 3-324-16</inkml:trace>
          <inkml:trace contextRef="#ctx0" brushRef="#br0" timeOffset="233040.345">10188 12140 756 0,'0'0'280'0,"0"0"-216"0,11-3-20 0,-3 3 12 0,8 3-40 16,-1 1 64-16,8-4-44 15,4 10-132-15</inkml:trace>
          <inkml:trace contextRef="#ctx0" brushRef="#br0" timeOffset="233714.196">10714 12120 520 0,'-19'3'192'0,"7"4"-152"0,-15 3-8 0,19-6 116 16,-3 13-88-16,-1 4-24 0,8 10-24 15,4 0 20-15,8 3-16 16,4-6 48-16,3 2-36 0,12-9 48 16,-3-11-44-16,-1-6 20 15,-4-8-32-15,0-6 0 16,-7-4-12-16,4 1-24 16,-13-5 8-16,-3 1-24 15,-3 3 20-15,-5 4-32 16,0 3 28-16,0 7-64 15,-3 7 44-15,11 10-8 16,7 7 24-16,5 4 92 16,15-4-40-16,12-7 36 15,7 0-40-15,12-17 28 16,-3-3-32-16,3-14 56 16,-23-4-44-16,-5-3 12 0,-14-3-32 15,-4-1 20-15,-16 0-24 16,-12 1 40-16,5-7-28 15,-5 3 12-15,-3 3-20 16,7 7-200-16,12 11 96 16,8 7-484-1,4 3 320-15,-1 6-120 16</inkml:trace>
          <inkml:trace contextRef="#ctx1" brushRef="#br0">9503 12502 0,'0'0'16,"0"0"-1,-43-73 1</inkml:trace>
        </inkml:traceGroup>
        <inkml:traceGroup>
          <inkml:annotationXML>
            <emma:emma xmlns:emma="http://www.w3.org/2003/04/emma" version="1.0">
              <emma:interpretation id="{EF230B0A-4584-46CF-8C5C-E85CD6465684}" emma:medium="tactile" emma:mode="ink">
                <msink:context xmlns:msink="http://schemas.microsoft.com/ink/2010/main" type="inkWord" rotatedBoundingBox="19565,16704 20923,16612 20973,17350 19615,17442"/>
              </emma:interpretation>
              <emma:one-of disjunction-type="recognition" id="oneOf18">
                <emma:interpretation id="interp22" emma:lang="" emma:confidence="1">
                  <emma:literal>vie</emma:literal>
                </emma:interpretation>
                <emma:interpretation id="interp23" emma:lang="" emma:confidence="0">
                  <emma:literal>me</emma:literal>
                </emma:interpretation>
                <emma:interpretation id="interp24" emma:lang="" emma:confidence="0">
                  <emma:literal>vic</emma:literal>
                </emma:interpretation>
                <emma:interpretation id="interp25" emma:lang="" emma:confidence="0">
                  <emma:literal>ric</emma:literal>
                </emma:interpretation>
                <emma:interpretation id="interp26" emma:lang="" emma:confidence="0">
                  <emma:literal>via</emma:literal>
                </emma:interpretation>
              </emma:one-of>
            </emma:emma>
          </inkml:annotationXML>
          <inkml:trace contextRef="#ctx0" brushRef="#br0" timeOffset="234239.4263">11295 12099 464 0,'0'14'176'0,"8"3"-140"0,-4 11-8 15,3-8 64-15,1 15-56 16,8-4 24 0,-1 6-40-16,12 1 28 0,8 0-32 15,4-3 20-15,-1-18-20 16,-3-4 64-16,-8-19-48 15,-3-1 48-15,-9-4-44 0,-7-9-12 16,-4-11-12-16,-4-10 0 16,-4 13-8-16,0-13 16 15,4-7-12-15,0-8 4 16,8-9-4-16,3 0-52 16,9 6 28-1,-1-3-52-15,4 14 40 0,0 3 68 16,1 14-20-16,-5 0 56 15,0 14-44-15,-7 0 28 16,7 7-32-16,-7-1-16 16,0 4-8-16,-9 4-4 15,13 3 0-15,3-3 24 16,1 6-12-16,26-6 40 16,1 3-28-16,30 0 12 15,4 3-20-15,8-3 8 16,-4 3-12-16,-3-9 12 15,-13 6-16-15,-14-4 24 16,-5 1-20-16,-19-4 40 16,-8 10-28-16,-15-6-12 15,0 3-8-15,-16 3-48 16,0 1 24-16,-11 9-608 0,3 8 344 16,-11 0-228-16</inkml:trace>
          <inkml:trace contextRef="#ctx0" brushRef="#br0" timeOffset="234814.6812">11849 11896 372 0,'-16'-10'140'0,"16"10"-112"0,0 3-4 0,0-3 120 15,0 14-84-15,0 7 36 16,0 6-56-16,-8 7 40 15,8-3-48-15,-7 11 56 16,-1-8-52-16,-4 1 28 16,4-1-36-16,-3-3 8 15,3 3-20-15,-4-6 36 16,9-11-28-16,-1-3 64 16,4-4-48-16,4-10 8 15,3 7-28-15,9-14-12 16,-5 7-4-16,9 0-24 15,-1 0 12-15,1 0 12 16,7 7 0-16,0-3 60 16,-8 9-36-16,8-6 40 15,-7 0-36-15,-1-4-52 16,8 4 8-16,-8-7-316 16,1 4 180-16</inkml:trace>
          <inkml:trace contextRef="#ctx0" brushRef="#br0" timeOffset="234961.9984">12437 12016 548 0,'-8'-24'204'0,"8"24"-156"0,8-10-16 0,-8 0 132 16,0 10-96-16,-8-7 8 16,0 7-48-16,-7 0-16 15,3 7-8-15,-11 3-4 16,4 4 0-16,-8 6 32 16,3-2-16-16,5 13 32 15,7-4-32-15,12 4 12 16,8 4-16-16,15 2 56 15,5 1-40-15,6-3 96 16,5-4-72-16,-4-11 64 16,0-3-64-16,0-17-100 15,-4 7 24-15,-4-14-320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2:10.7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330947-E615-4876-8FE5-41E895104508}" emma:medium="tactile" emma:mode="ink">
          <msink:context xmlns:msink="http://schemas.microsoft.com/ink/2010/main" type="writingRegion" rotatedBoundingBox="13763,11033 15278,11556 14904,12640 13389,12116"/>
        </emma:interpretation>
      </emma:emma>
    </inkml:annotationXML>
    <inkml:traceGroup>
      <inkml:annotationXML>
        <emma:emma xmlns:emma="http://www.w3.org/2003/04/emma" version="1.0">
          <emma:interpretation id="{AF43437A-1B1A-4FCE-8A02-AA8A29D3EAEF}" emma:medium="tactile" emma:mode="ink">
            <msink:context xmlns:msink="http://schemas.microsoft.com/ink/2010/main" type="paragraph" rotatedBoundingBox="13763,11033 15278,11556 14904,12640 13389,12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6120F2-ADF2-4DB1-83D2-04919E7DE4F3}" emma:medium="tactile" emma:mode="ink">
              <msink:context xmlns:msink="http://schemas.microsoft.com/ink/2010/main" type="line" rotatedBoundingBox="13763,11033 15278,11556 14904,12640 13389,12116"/>
            </emma:interpretation>
          </emma:emma>
        </inkml:annotationXML>
        <inkml:traceGroup>
          <inkml:annotationXML>
            <emma:emma xmlns:emma="http://www.w3.org/2003/04/emma" version="1.0">
              <emma:interpretation id="{2AD30C6F-9632-4A9D-928B-796BFCA8AF8E}" emma:medium="tactile" emma:mode="ink">
                <msink:context xmlns:msink="http://schemas.microsoft.com/ink/2010/main" type="inkWord" rotatedBoundingBox="13763,11033 15278,11556 14904,12640 13389,12116"/>
              </emma:interpretation>
            </emma:emma>
          </inkml:annotationXML>
          <inkml:trace contextRef="#ctx0" brushRef="#br0">5333 6408 528 0,'8'-7'196'0,"-8"7"-152"0,20 14-12 0,-17 6 160 16,13-3-112-16,-8 35 100 15,3-4-104-15,-3 21-8 16,4 0-40-16,-12-14 0 16,7 0-16-16,-14-17 64 15,7-7-44-15,-8-7 40 16,-4-4-40-16,-7-16 0 15,3 6-20-15,-7-24-412 16,4 8 216-16</inkml:trace>
          <inkml:trace contextRef="#ctx0" brushRef="#br0" timeOffset="904.4567">5659 6993 612 0,'0'0'228'0,"0"0"-180"0,0 0-12 0,0 0 52 15,3-7-56-15,1 0 48 16,0-3-44-16,0-4 16 16,0 0-32-16,-4-10-16 15,0 7-8-15,-4-25-16 16,4 8 12-16,-4-25 12 16,-4 1 0-16,1-4-20 15,11 7 8-15,-8 0 32 16,4 10-16-16,0 7 28 15,0 7-24-15,0 0 48 16,7 11-32-16,-3-4 72 16,4 6-52-16,-4-6 28 0,4 7-44 15,-4-3 16 1,3 2-28-16,1-2 28 0,0 2-32 16,0 1 20-16,3 4-20 0,-3 2 20 15,3 11-24-15,-7 7 4 16,4 3-8-16,-4 8 12 15,0 6-12-15,-4-4 16 16,0 4-16-16,-4 1 4 16,4-5-4-16,-8 1-8 15,0-1 4-15,-7-9-32 16,0 3 16-16,-5-8-188 16,1 5 108-16,-1-11-32 15,13 7 76-15,-5-7-52 16,4 0 60-16,8 0 0 15,8 0 24-15,4 7 4 16,7-1 4-16,4 12 8 16,4-5 0-16,-3 11 24 15,-1 4-12-15,-8-4 48 16,-3 0-32-16,-16 0 108 16,0-3-76-16,-11-4 28 15,-5 4-52-15,-7-11-12 16,8 4-16-16,-8-14-8 15,7 7 4-15,-7 0-4 16,16-4 0-16,-5 0-132 16,16-3 72-16,0 0-328 15,0 0 216-15</inkml:trace>
          <inkml:trace contextRef="#ctx0" brushRef="#br0" timeOffset="120.7979">5364 6328 956 0,'16'0'352'0,"-16"0"-272"0,0-6-24 15,4 6-28 1,3 10-28-16</inkml:trace>
          <inkml:trace contextRef="#ctx0" brushRef="#br0" timeOffset="1260.0101">5991 6277 476 0,'0'-7'176'0,"0"7"-136"0,12 0-12 0,-12-7 100 15,0 14-76-15,0-7 40 16,8 7-52-16,0 0 64 15,3 0-56-15,-7 10 28 16,4-3-44-16,-8 3 36 16,0 3-40-16,-4-2 40 15,0 2-40-15,-11 4 40 16,7 0-40-16,-8 1 40 16,9 2-40-16,-5-3-4 15,4 0-16-15,4-3-8 16,8-4 4-16,4-3 28 15,4-7-16-15,7-7-156 16,0 0 76-16,5 0-388 16,-1-7 248-16</inkml:trace>
          <inkml:trace contextRef="#ctx0" brushRef="#br0" timeOffset="1829.8164">6475 6401 592 0,'4'-11'220'0,"-4"11"-172"0,16 0-12 0,-9 0 244 15,5 0-160-15,7 7 72 16,9 11-112-16,6 12 52 15,1 15-76-15,8 27-32 16,-4 4-12-16,-9 34 64 16,-6-3-40-16,-20 24 24 15,-4-18-40-15,-31-3 16 16,11-13-20-16,-34-11 8 16,-4-17-12-16,-19-4-184 15,-1-10 96-15</inkml:trace>
          <inkml:trace contextRef="#ctx0" brushRef="#br0" timeOffset="1458.3882">5957 6452 748 0,'-4'-7'276'0,"4"7"-216"0,0 0-16 0,8-6 56 16,-5 12-64-16,13-6-12 16,3 0-16-16,12 0-228 15,-4 0 120-15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3:52.4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F224F3-CC22-443C-8385-78E072C601DD}" emma:medium="tactile" emma:mode="ink">
          <msink:context xmlns:msink="http://schemas.microsoft.com/ink/2010/main" type="writingRegion" rotatedBoundingBox="3454,17759 6616,17597 6660,18470 3498,18631"/>
        </emma:interpretation>
      </emma:emma>
    </inkml:annotationXML>
    <inkml:traceGroup>
      <inkml:annotationXML>
        <emma:emma xmlns:emma="http://www.w3.org/2003/04/emma" version="1.0">
          <emma:interpretation id="{952BA590-919A-49B0-A6C3-EA7F747A859E}" emma:medium="tactile" emma:mode="ink">
            <msink:context xmlns:msink="http://schemas.microsoft.com/ink/2010/main" type="paragraph" rotatedBoundingBox="3454,17759 6616,17597 6660,18470 3498,18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783E75-4900-4E0F-9300-00F1BCE58773}" emma:medium="tactile" emma:mode="ink">
              <msink:context xmlns:msink="http://schemas.microsoft.com/ink/2010/main" type="line" rotatedBoundingBox="3454,17759 6616,17597 6660,18470 3498,18631"/>
            </emma:interpretation>
          </emma:emma>
        </inkml:annotationXML>
        <inkml:traceGroup>
          <inkml:annotationXML>
            <emma:emma xmlns:emma="http://www.w3.org/2003/04/emma" version="1.0">
              <emma:interpretation id="{9378AA21-E3C0-4F90-93F2-488DB7081C25}" emma:medium="tactile" emma:mode="ink">
                <msink:context xmlns:msink="http://schemas.microsoft.com/ink/2010/main" type="inkWord" rotatedBoundingBox="3457,17822 4637,17762 4670,18412 3490,18472"/>
              </emma:interpretation>
            </emma:emma>
          </inkml:annotationXML>
          <inkml:trace contextRef="#ctx0" brushRef="#br0">-4817 12839 592 0,'-4'-10'220'0,"8"6"-172"0,-4-6-12 16,0 10 112-16,8 0-72 16,8 0 4-1,7 7-48-15,0-4-12 0,8 1-12 16,4-4 12-16,7 0-12 15,9-4 60-15,7 1-40 16,-4 3 32-16,-8 0-32 16,-7 0 16-16,-12-7-24 15,-7 7 28-15,-13 0-32 16,-7 0 32-16,-7 0-32 16,-9 0-4-16,1 7-8 15,-9-7-164-15,-3 0 88 0,8 0-104 16,0-7 104-16,3 7-36 31,1 0 64-31,-1 0 24 0,5 0 16 0,-5 7 4 16,4-4-36-1,1 4 20-15,-5 10 24 32,5 0-4-32,7 21 20 15,0 10-16-15,-4 11 16 0,12-7-16 16,-8 3 24-16,4-4-20 15,0-6-4-15,-4-7-4 0,-3-7 28 16,-1 0-16-16,0-7 48 16,0-4-36-16,1 5 12 15,-1-8-24-15,0-3 28 0,-3-4-28 16,-1-7-4-16,-4-3-8 16,1-3-16-16,-4-4 8 15,7 7-24-15,-3-3 16 16,3-4-20-16,4 0 16 15,-3 3 0-15,3 1 8 16,4-1 44-16,0-2-24 16,4 6-8-16,0-4-8 15,-4 4 40-15,4 0-24 16,0 0 0-16,8 4-8 16,0 6-4-16,7-3 0 15,1 7 32-15,7-11-16 0,4 7 4 16,-4-3-12-16,0-7 20 15,8 0-16-15,-7 0 56 16,-1 0-36-16,-4 0-24 16,-7 0-8-16,-1 7 24 15,-3-4-12-15,-8-3 56 16,0 0-36-16,0 0 56 16,0 0-52-16,8 4-352 15,4-4 172-15,7 3-632 16</inkml:trace>
          <inkml:trace contextRef="#ctx0" brushRef="#br0" timeOffset="1650.4532">-3915 13314 696 0,'0'0'256'0,"8"3"-196"0,8 1-20 15,-1-4 48-15,4 3-56 16,8-3 60-16,8 7-56 0,0 0 80 15,4-4-64-15,-4 4-248 16,3-3 108-16</inkml:trace>
          <inkml:trace contextRef="#ctx0" brushRef="#br0" timeOffset="1472.405">-3830 13145 600 0,'-3'0'224'0,"3"-3"-176"0,3-1-12 0,-3 4 16 16,8 4-36-16,4-1 40 0,3-3-32 15,5 7 4-15,3 0-16 16,8-4 72-16,-4 4-48 0,4-3 48 16,-8 3-48-16</inkml:trace>
        </inkml:traceGroup>
        <inkml:traceGroup>
          <inkml:annotationXML>
            <emma:emma xmlns:emma="http://www.w3.org/2003/04/emma" version="1.0">
              <emma:interpretation id="{E867FC98-6D17-464A-ADC2-0BA066B0FEEA}" emma:medium="tactile" emma:mode="ink">
                <msink:context xmlns:msink="http://schemas.microsoft.com/ink/2010/main" type="inkWord" rotatedBoundingBox="5045,17677 6616,17597 6660,18470 5090,18550"/>
              </emma:interpretation>
            </emma:emma>
          </inkml:annotationXML>
          <inkml:trace contextRef="#ctx0" brushRef="#br0" timeOffset="2015.654">-3206 13221 704 0,'-20'-11'264'0,"20"8"-208"0,4 3-12 16,-4 0 152-16,16 0-116 15,7-10-16-15,8 10-40 16,4-4 44-16,7 1-40 16,-3-1 52-16,0 4-48 0,-1 0-920 15</inkml:trace>
          <inkml:trace contextRef="#ctx0" brushRef="#br0" timeOffset="2690.5053">-2680 12808 736 0,'8'0'272'0,"4"3"-208"0,3 11-20 16,-3 0 72-16,7 3-72 15,8 7-732-15</inkml:trace>
          <inkml:trace contextRef="#ctx0" brushRef="#br0" timeOffset="7264.7387">-2715 13317 600 0,'-23'0'224'0,"19"0"-176"0,0 0-12 0,0 0 132 16,1 0-100-16,-1 0 44 15,0 0-68-15,0 0 92 16,4 0-80-16,0 0 4 0,0 0-40 16,12 4-20-16,11-4-4 15,16 0 20 1,7 0-8-16,28 0 4 15,-1 0-4-15,36-7 28 16,-5 0-20-16,35-10 32 0,-19 13-32 16,-15-13 48-16,-28 3-36 15,-11 4 4-15,-12 3-20 16,-27 0 20-16,-7 7-20 0,-9 0 24 31,5 4-24-31,-24-4-48 16,8 6 20-16,0 1-448 0,-8 0 256 15,5 7-492-15</inkml:trace>
          <inkml:trace contextRef="#ctx0" brushRef="#br0" timeOffset="6946.3654">-2668 13517 496 0,'0'-7'184'0,"4"0"-140"0,0-3-16 0,-1 3 84 16,5-4-68-16,0-6 24 15,4-7-36-15,-1 7 24 16,1-7-32-16,-1 0 48 0,5-4-40 16,-1-6 20-16,1-1-32 15,-1-9-8-15,1-11-8 16,-1-11 12-16,1 1-8 0,-1 6 60 15,8 8-40-15,-3 6 24 16,-1 4-32-16,1 6 8 16,7 4-16-16,0 0 20 15,4-6-20-15,-4 6 4 16,8 3-8-16,-4 11 20 16,7 3-16-16,-3 7-32 15,0 7 12-15,-8 7 8 16,-8 7 4-16,-3 0 40 15,-8 3-20-15,-16 0 32 16,-4 0-32-16,-7 0 64 16,0 4-48-16,-9-4 20 15,1-3-40-15,0 3 36 16,4-10-32-16,0-3-12 16,3-4-8-16,9-4-60 15,3 1 32-15,8-1-32 0,0 4 32 16,0 0-8-16,8 4 20 15,3 3-52-15,-3 6 32 16,12 8 16-16,-1-4 12 16,0 7-16-16,-3-7 12 15,3 11 12-15,-15-4 0 16,4-7 40-16,-16 4-20 16,-4-7 12-16,-3 10-20 15,-4-10 0-15,-5 3-8 16,1 3-16-16,0-2 4 0,0 2-16 15,3-3 12-15,5-3 32 16,-1-7-16-16,9 7-132 16,7-4 68-16,7-6-696 15,5-8 416 1,3-6-24-16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3:42.0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3117E9-5CCE-4986-9A2F-E7B830D4EAC5}" emma:medium="tactile" emma:mode="ink">
          <msink:context xmlns:msink="http://schemas.microsoft.com/ink/2010/main" type="writingRegion" rotatedBoundingBox="13929,15502 19623,15386 19652,16784 13957,16900"/>
        </emma:interpretation>
      </emma:emma>
    </inkml:annotationXML>
    <inkml:traceGroup>
      <inkml:annotationXML>
        <emma:emma xmlns:emma="http://www.w3.org/2003/04/emma" version="1.0">
          <emma:interpretation id="{EA3A726C-D712-46E7-AA45-6600E2C0B322}" emma:medium="tactile" emma:mode="ink">
            <msink:context xmlns:msink="http://schemas.microsoft.com/ink/2010/main" type="paragraph" rotatedBoundingBox="13929,15502 19623,15386 19652,16784 13957,16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DC4B0E-F92D-4D1A-93BE-0A04948C40C0}" emma:medium="tactile" emma:mode="ink">
              <msink:context xmlns:msink="http://schemas.microsoft.com/ink/2010/main" type="line" rotatedBoundingBox="13929,15502 19623,15386 19652,16784 13957,16900"/>
            </emma:interpretation>
          </emma:emma>
        </inkml:annotationXML>
        <inkml:traceGroup>
          <inkml:annotationXML>
            <emma:emma xmlns:emma="http://www.w3.org/2003/04/emma" version="1.0">
              <emma:interpretation id="{A087EDEB-9B24-4107-A74D-30496A8100EC}" emma:medium="tactile" emma:mode="ink">
                <msink:context xmlns:msink="http://schemas.microsoft.com/ink/2010/main" type="inkWord" rotatedBoundingBox="13929,15502 15686,15466 15714,16864 13957,16900"/>
              </emma:interpretation>
            </emma:emma>
          </inkml:annotationXML>
          <inkml:trace contextRef="#ctx0" brushRef="#br0">3240-2430 788 0,'-8'-31'292'0,"12"35"-228"0,-8-1-16 0,4 4-24 0,8 7-24 16,4 7-88-16</inkml:trace>
          <inkml:trace contextRef="#ctx0" brushRef="#br0" timeOffset="688.2591">3391-1549 736 0,'-15'7'272'0,"15"-17"-208"0,0 0-20 0,0 6 72 15,0-3-72-15,7-7 8 16,1 1-32-16,0-11 24 16,0-4-28-16,-1-6 4 0,5-8-12 15,-1-2 12-15,-7-1-12 16,0 0-4-16,-4 4 0 16,0 0-16-16,8-4 8 15,-8-10 4-15,12-7 0 16,-5-3-20-16,5 3 12 15,3 3-12-15,9 7 8 0,7 8 8 16,3 2 4-16,5 11 52 16,0 7-28-16,0 7 8 15,-5 3-20-15,-3 8-32 16,-7 2 8-16,-5 11-4 16,-7 3 8-16,-9 8 52 15,-6 6-24-15,-13 7 52 16,-7 3-40-16,-12 0 56 15,0 1-52-15,4-4 28 16,0-4-36-16,4-6-160 16,4-11 72-16,11-3-92 15,8-3 88-15,4-4-48 16,8 3 68-16,4 4-4 16,3 7 28-16,1 6-40 15,-1 4 32-15,-3 4-4 16,-8-4 20-16,4-3 52 0,-16-1-20 15,4 1 88-15,-12-4-60 16,-3-3 56-16,-8 0-60 16,8-4 48-16,-1-7-52 15,1 1 32-15,7-8-40 16,5-2-124-16,7-5 48 16</inkml:trace>
          <inkml:trace contextRef="#ctx0" brushRef="#br0" timeOffset="1169.0542">3879-2192 684 0,'-4'-14'252'0,"16"7"-192"0,11-3-20 0,-8 10 48 0,5 0-56 16,3 0 48-16,0 7-44 16,0 3 44-16,4 0-48 15,-3 8-332-15,10-5 160 0,1-2-392 16</inkml:trace>
          <inkml:trace contextRef="#ctx0" brushRef="#br0" timeOffset="1019.2726">3972-2416 696 0,'4'-24'256'0,"15"17"-196"0,-7 0-20 15,-1 0-4-15,5 7-28 16,-1 7-4-16,1-3 0 15,-1 10-32-15,-3 10 16 16,-1 3 24-16,-11 4-8 0,-7 0 108 16,-5-7-64-16,-4 7 60 15,-3-7-64-15,-4-3-12 16,4 3-20-16,3 0 8 16,8-3-12-16,4 3 4 15,4-7-4-15,16-3 56 0,3-4-36 16,1-3 76-16,-1 3-56 15,8-10-96-15,-8 0 24 16,-7 0-260-16,-12 0-316 31</inkml:trace>
          <inkml:trace contextRef="#ctx0" brushRef="#br0" timeOffset="1726.9734">4626-2536 520 0,'-4'-11'192'0,"0"11"-152"0,4-6-8 0,0 6 132 16,0 0-96-16,0 0 0 0,8 0-44 15,7 10 12-15,5 0-24 16,7 11 68-16,8 20-48 0,0 28 24 16,-4 17-36-16,-1 0 52 15,-14 17-40-15,-8 14 28 16,-4 4-32-16,-12-8 52 15,-12-16-44-15,-14-11 20 16,-5-4-36-16,-15-3 116 16,-4 0-80-16,-24-10-284 15,-7 7 120-15,12-18-776 16</inkml:trace>
          <inkml:trace contextRef="#ctx0" brushRef="#br0" timeOffset="-105.4272">3232-2264 632 0,'4'-11'236'0,"0"11"-184"0,0 7-16 15,4 7-8-15,-1 13-24 16,1 11 40-16,-4 4-20 16,-8 6 56-16,4-7-44 15,0 0 12-15,-8 1-32 0,-3-4 36 0,-9-8-28 16,5-5 92-16,-16-8-64 15,4-7 64-15,4-13-64 16,-1-8-336-16,5-9 152 16,19 6-560-1</inkml:trace>
        </inkml:traceGroup>
        <inkml:traceGroup>
          <inkml:annotationXML>
            <emma:emma xmlns:emma="http://www.w3.org/2003/04/emma" version="1.0">
              <emma:interpretation id="{C3FAAE54-457F-4BA3-80C5-88BDFBD0356B}" emma:medium="tactile" emma:mode="ink">
                <msink:context xmlns:msink="http://schemas.microsoft.com/ink/2010/main" type="inkWord" rotatedBoundingBox="16105,15560 18582,15510 18601,16447 16124,16497"/>
              </emma:interpretation>
            </emma:emma>
          </inkml:annotationXML>
          <inkml:trace contextRef="#ctx0" brushRef="#br0" timeOffset="3868.8108">5265-2017 768 0,'-4'-10'284'0,"4"10"-220"0,15-10-20 0,-7 3 48 16,4 3-60-16,7-2-4 15,4-1-16-15,12 0 8 16,4 3-12-16,7 1 32 15,-3 3-24-15,-4-7 32 16,-5 10-32-16</inkml:trace>
          <inkml:trace contextRef="#ctx0" brushRef="#br0" timeOffset="4034.5961">5269-1907 736 0,'3'0'272'0,"-3"0"-208"0,28 0-20 16,-9 0 20-1,8 4-44-15,12-1 24 0,7-3-24 16</inkml:trace>
          <inkml:trace contextRef="#ctx0" brushRef="#br0" timeOffset="4289.4065">5807-1965 924 0,'-12'-10'340'0,"12"10"-260"0,4 0-28 0,0 0 0 16,3 0-40-16,13-4 48 16,3 4-32-16,12-3 64 15,0 3-52-15,15 0-448 16,0 0 220-16</inkml:trace>
          <inkml:trace contextRef="#ctx0" brushRef="#br0" timeOffset="4608.3351">6519-2075 332 0,'-4'0'120'0,"4"0"-92"0,4 7-8 0,-4 0 140 15,4 6-92-15,0 15 24 16,-4 13-52-16,-4 21-8 16,0 0-20-16,0 0 56 15,-4 0-40-15,1-17 68 0,-5-1-56 16,-4-13 80-16,-3 0-68 16,0-13 16-16,-8-12-36 15,7 1 32-15,-7-10-36 0,4-11-16 16,0-10-4-1</inkml:trace>
          <inkml:trace contextRef="#ctx0" brushRef="#br0" timeOffset="4740.4942">6469-2471 748 0,'0'-17'276'0,"0"17"-216"0,0 17-16 15,3-10 32 1,9 0-52-16</inkml:trace>
          <inkml:trace contextRef="#ctx0" brushRef="#br0" timeOffset="5308.3157">6964-2202 384 0,'-15'-7'140'0,"15"7"-108"0,0-14-8 0,-4 10 120 15,4 4-84-15,-8-3 0 16,4 6-36-16,-4 1 0 16,5 6-12-16,-9 7 56 15,4 8-40-15,-7 2 16 16,3-3-28-16,-3 0 20 16,7 0-24-16,0-3 24 15,8 0-24-15,4-4 56 16,4-3-36-16,3-8 80 15,9 5-60-15,-1-11-8 16,4 3-28-16,-3-10-160 16,-1 0 76-16,-7-6-32 15,-1 2 56-15,-7 1 28 16,0 3 12-16,-8 0 4 16,0 4 0-1,0 6 8-15,4 4-4 0,4 7 32 16,8 0-20-16,11-4 64 0,4 0-44 15,20-3 0-15,7-7-20 0,-4 0 68 16,-3-7-48-16,-13 0 12 16,-7-3-28-16,-11-4 24 0,-8-6-28 15,-12-1 12-15,-4-6-16 16,0-8-112 0,1 1 52-16</inkml:trace>
          <inkml:trace contextRef="#ctx0" brushRef="#br0" timeOffset="5746.3883">7556-2430 540 0,'-4'-17'200'0,"4"17"-156"0,-3 0-12 15,-1 0 44 1,8 7-48-16,-4 10 32 15,0 4-32-15,-4 20-16 16,0 4-8-16,-8 7 40 16,8 3-24-16,-3-11 0 15,3 5-12-15,0-5 48 0,0-13-32 16,0-7 60-16,-4-3-48 0,1-4 44 16,3-10-44-1,0 0 32-15,4 3-36 0,0-10-36 0,0 7 0 16,4 0-60-16,7 0 32 15,5-7 44-15,-1 7-8 16,5 0 64-16,3-4-36 16,4 1 28-16,12-4-32 15,11-4-440-15,8 8 224 16</inkml:trace>
        </inkml:traceGroup>
        <inkml:traceGroup>
          <inkml:annotationXML>
            <emma:emma xmlns:emma="http://www.w3.org/2003/04/emma" version="1.0">
              <emma:interpretation id="{F5415428-659D-4F82-90B6-3319A8A097AF}" emma:medium="tactile" emma:mode="ink">
                <msink:context xmlns:msink="http://schemas.microsoft.com/ink/2010/main" type="inkWord" rotatedBoundingBox="19072,15409 19623,15398 19635,15964 19083,15975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1">
                  <emma:literal>L z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6420.2614">8408-2571 696 0,'-27'-24'256'0,"23"24"-196"0,0-10-20 16,8 10 128-16,8-7-100 16,3 4-20-16,12-1-28 15,8 4-8-15,12 0-8 0,-1 7 24 0,4 0-16 16,-7 0 32-16,-8 0-28 15,-4 0 56-15,-4-4-40 16,-12 4-8-16,-3-4-12 16,-12-3 16-16,0 0-16 15,-8 0-40-15,-3 0 16 16,-5 0-132-16,-3 0 84 16,3 4-12-16,1 3 44 15,-5 6-16-15,-3 5 24 16,4 16 8-16,7 7 12 15,-7 18-28-15,3-4 16 0,-3 0 4 16,7-7 8-16,5-10-12 16,-5-10 8-16,4 6 40 15,-3-17-24-15,-9-3 44 16,-3-4-32-16,0-10-4 16,-4 0-12-16,0 0-8 15,0 0 4-15,-1 0-32 16,5-3 16-16,0-1-20 15,4 4 16-15,7 0 36 16,0 0-12-16,5 0 16 16,-1 0-12-16,8 11 36 15,8-4-24-15,-1-7 32 16,13 0-32-16,18-4 32 16,9 4-32-16,11 0 4 15,-4 0-16-15,-3 0 44 0,-5 4-28 16,-11 2 4-16,-4-2-20 15,-4-1 0-15,-8-3-4 16,-7 4 12-16,-1-1-12 16,-3-3 40-16,-8 0-24 15,0 0-244-15,0 0 120 16,0 7-736 0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44:12.0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CBA18A-6006-4151-BEF8-6E50DF6C1225}" emma:medium="tactile" emma:mode="ink">
          <msink:context xmlns:msink="http://schemas.microsoft.com/ink/2010/main" type="writingRegion" rotatedBoundingBox="5482,18215 13438,15631 13831,16843 5876,19427"/>
        </emma:interpretation>
      </emma:emma>
    </inkml:annotationXML>
    <inkml:traceGroup>
      <inkml:annotationXML>
        <emma:emma xmlns:emma="http://www.w3.org/2003/04/emma" version="1.0">
          <emma:interpretation id="{C3C38C4D-8C35-4DBE-B44F-133833D6A396}" emma:medium="tactile" emma:mode="ink">
            <msink:context xmlns:msink="http://schemas.microsoft.com/ink/2010/main" type="paragraph" rotatedBoundingBox="5482,18215 13438,15631 13831,16843 5876,19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73315A-A431-4F3E-A910-D2F8BDDA242F}" emma:medium="tactile" emma:mode="ink">
              <msink:context xmlns:msink="http://schemas.microsoft.com/ink/2010/main" type="line" rotatedBoundingBox="5482,18215 13438,15631 13831,16843 5876,19427"/>
            </emma:interpretation>
          </emma:emma>
        </inkml:annotationXML>
        <inkml:traceGroup>
          <inkml:annotationXML>
            <emma:emma xmlns:emma="http://www.w3.org/2003/04/emma" version="1.0">
              <emma:interpretation id="{0CA9400A-21AC-485E-A026-82E045C75683}" emma:medium="tactile" emma:mode="ink">
                <msink:context xmlns:msink="http://schemas.microsoft.com/ink/2010/main" type="inkWord" rotatedBoundingBox="5605,18591 6481,18306 6649,18822 5772,191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3529 12698 676 0,'0'-11'248'0,"8"22"-192"16,-8-11-16-16,12 17 164 15,-12 4 20-15,8 6-108 16,-8 25 36-16,0 13-96 16,3 4 24-16,-6-4-48 0,3-3 44 15,-4-10-44-15,0-11 28 16,-8-13-32-16,1-1-360 16,3-10 180-16,0-10-340 15,4-3 284-15</inkml:trace>
          <inkml:trace contextRef="#ctx0" brushRef="#br0" timeOffset="-541.7723">2597 13052 964 0,'-39'-3'360'0,"35"3"-280"0,16 0-24 0,3 0 112 16,20-7-104-16,11 0 0 15,12 0-40-15,8-3-220 0</inkml:trace>
        </inkml:traceGroup>
        <inkml:traceGroup>
          <inkml:annotationXML>
            <emma:emma xmlns:emma="http://www.w3.org/2003/04/emma" version="1.0">
              <emma:interpretation id="{251C582E-0B4E-4499-A2A4-9139D4A9ADC8}" emma:medium="tactile" emma:mode="ink">
                <msink:context xmlns:msink="http://schemas.microsoft.com/ink/2010/main" type="inkWord" rotatedBoundingBox="7105,17841 7713,17644 7979,18463 7371,186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82.0955">3680 12708 748 0,'0'-10'276'0,"16"-1"-216"0,3 5-16 0,1 6 112 15,7 0-96-15,4 0-36 16,4 0-16-16,-4 3 28 16,3 0-24-16,-14 4 16 0,-1 0-16 15,-11 0 44-15,-16 0-28 16,-4 0 4-16,-22 3-20 15,-5 1 36-15,0 2-24 16,0-6-480-16,-3 7 248 16,7-4-368-16</inkml:trace>
          <inkml:trace contextRef="#ctx0" brushRef="#br0" timeOffset="267.3864">3800 13035 716 0,'-19'28'264'0,"11"-8"-204"0,-3 11-16 0,11-10 116 15,0 3-96-15,0-3 36 16,0 6-60-16,4-6 48 16,3-4-52-16,1-7 64 0,4 1-60 15,-1-5 20-15,5-6-40 0,3 0 8 16,4 0-16-16,1-3 44 16,3 3-28-16,11 0-312 15,5 3 152-15,-4-3-504 16</inkml:trace>
          <inkml:trace contextRef="#ctx0" brushRef="#br0" timeOffset="-11517.1967">-2475 13596 520 0,'8'-17'192'0,"-8"6"-152"0,8 4-8 16,-8 4 72-16,0 0-64 15,0-1 28-15,-8-3-40 16,4 4 52-16,-4-1-44 16,5 1 44-16,-1-4-44 0,-4 7 0 31,4 0-24-31,-7 0-8 16,7 0 0-16,-8 10 4 15,4 4-4-15,-7 3-12 16,3 4 4-16,-7 10 28 0,3 0-12 0,1 3 12 15,3-3-12-15,5 0 0 16,7-3-4-16,3-8 4 16,9-2-8-16,3-8 32 15,9 0-20-15,-1-10 48 16,4 11-36-16,0-15 40 16,-4-3-40-16,1 4-4 15,-9-4-16-15,-7-7-16 16,-4 4 4-16,-8-7-16 15,0 10 12-15,-4-4-24 16,0 8 20-16,1 3-64 16,3 3 40-16,4 11-44 15,4 0 44-15,7 3 4 16,5 0 16-16,7-3 48 16,0 3-20-16,0-10 44 15,5-3-32-15,-5-4 56 16,-4-4-44-16,1-9 12 15,-9 6-32-15,-7-11 28 16,4 1-28-16,-8-10-4 16,0 3-8-16,-4-11 4 15,0 8-4-15,-4-4-12 16,8 3 4-16,-4 11-76 16,8 7 44-16</inkml:trace>
        </inkml:traceGroup>
        <inkml:traceGroup>
          <inkml:annotationXML>
            <emma:emma xmlns:emma="http://www.w3.org/2003/04/emma" version="1.0">
              <emma:interpretation id="{885DB9CD-7128-49ED-96CD-3F4EF655389D}" emma:medium="tactile" emma:mode="ink">
                <msink:context xmlns:msink="http://schemas.microsoft.com/ink/2010/main" type="inkWord" rotatedBoundingBox="8327,17575 10639,16824 10945,17767 8634,185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933.5225">-2103 13486 624 0,'0'-11'228'0,"0"11"-176"0,4-6-16 0,-4-1 44 15,4 7-52-15,-4 0 52 16,4 0-48-16,-4 7 36 16,0 3-36-16,-4 11 0 15,4 3-20-15,-4 13 28 16,8 5-24-16,-4-1 4 16,4-3-12-16,-1-4 12 15,1-3-12-15,-4-7 40 16,4-3-24-16,-8-4 20 15,4-3-24-15,-4-7 8 16,8 3-16-16,-8-6 12 16,4-1-16-16,-3-3-20 15,6 0 4-15,1 0-12 16,0 0 8-16,0-3 8 16,0 3 4-16,0-4-12 15,4 4 8-15,-1-7-32 16,1 7 20-16,-8 0 48 15,12 0-12-15,-1-3-20 16,1 6 0-16,3-6 36 0,5 3-24 16,7-7-20-16,4 14 4 0,8-14 8 15,-1 7 0-15,-3 0 16 16,0 0-12-16,-4-7 24 16,-4 7-20-16,-8 0 12 15,1 0-12-15,-9 0 36 16,-3 0-24-16,-8 0 20 15,4 0-24-15,-12-3 8 16,8 3-16-16,0-4-140 16,0 8 72-16</inkml:trace>
          <inkml:trace contextRef="#ctx0" brushRef="#br0" timeOffset="-8999.3083">-1170 12908 528 0,'0'-21'196'0,"0"11"-152"0,-12-7-12 0,20 13 96 0,-4-3-76 15,-4 0 16-15,8-3-44 16,-1 3 4-16,-3 4-16 16,4 3-16-16,0 7 0 0,3 6 40 15,-11 18-24-15,16 17 44 16,-5 14-32-16,-3 4 12 16,4-4-20-16,3-11 8 15,-3-16-12-15,3 3 0 16,5-11-4-16,-1-6 48 15,0-7-32-15,1-8 88 16,-1-6-64-16,1-3 12 16,3-7-36-16,-4-8-4 15,4-6-12-15,-3-10 28 16,-1-7-20-16,-3-18 20 0,3-3-20 16,0 11 8-16,-7 2-12 15,3 5-44-15,1 13 20 16,-5 3-32-16,5 8 24 15,-1 6 20-15,1 3 0 16,-4 5 20-16,-1 6-12 16,1 0-320-16,-5 6 168 15</inkml:trace>
          <inkml:trace contextRef="#ctx0" brushRef="#br0" timeOffset="-8690.2058">-663 13400 808 0,'0'-4'300'0,"8"4"-232"0,-4-3-20 16,3-1 64-1,5 4-72-15,7-6 60 0,5 2-56 16,3-3 4-16,0 4-28 0,4-8 24 16,4 11-28-16,-4-6 32 15,0 2-32-15,-8-3 64 16,-4 7-44-16,-11 0-16 15,-8 0-12-15,-4 0-300 16,-4 7 160-16,0-7-632 16</inkml:trace>
          <inkml:trace contextRef="#ctx0" brushRef="#br0" timeOffset="-8500.1276">-458 13231 652 0,'-19'-17'244'0,"19"17"-192"0,0 10-12 0,0-6 120 16,0-1-96-16,8 7 28 16,-8 4-56-16,0 10 12 15,3-3-28-15,-3 10 44 16,0-4-36-16,0 15 92 16,0-8-68-16,-3 1-612 15,3 2 300-15</inkml:trace>
          <inkml:trace contextRef="#ctx0" brushRef="#br0" timeOffset="-1294.3038">1830 12829 612 0,'-12'-4'228'0,"16"-6"-180"0,0 10-12 0,-4-4 140 0,4 1-104 16,-4-7 24-16,4-8-56 15,0 8-16-15,7-14-16 16,-7 0 12-16,4-21-12 0,4 0 4 16,-5-17-4-16,-7-6-16 15,8-1 4-15,4 10 40 16,-5 8-24-16,1 9 96 15,4 5-60-15,3 6 20 16,1 7-36-16,3 3 68 16,4 11-56-16,1 6-56 15,-5 8 4-15,-4 6 8 16,-11 7 0-16,-11 0 44 31,-5 11-20-31,-15 6 56 16,4-3-44-16,-1-3-96 0,1-4 32 15,0-10-128-15,7-1 92 16,9-13-116-16,7 0 104 0,0 0 12 16,7 0 40-16,13 7-28 15,-1 4 32-15,4 2 24 16,1 15 0-16,-1-1 28 16,0-6-20-16,-11 0 100 15,-5 3-60-15,-14-7 40 16,-5 0-56-16,-7 0 16 15,-1-3-32-15,-3-7 16 16,4 3-20-16,3-13-96 16,9-1 44-16,-1-13-572 15,16 3 336-15</inkml:trace>
          <inkml:trace contextRef="#ctx0" brushRef="#br0" timeOffset="-1878.0933">1629 12054 1144 0,'-4'-3'420'0,"8"3"-324"0,11 7-28 16,1-4-56-16,-5 11-20 16,9 0-496-16,-5 6 272 15,1 4-344-15</inkml:trace>
          <inkml:trace contextRef="#ctx0" brushRef="#br0" timeOffset="-963.9266">2372 12154 756 0,'0'4'280'0,"0"-4"-216"0,8 3-20 15,-4 4 32 1,3-4-52-16,5 4 24 16,3 4-28-16,1-1 16 15,-1 4-20-15,1-1 0 16,-4 1-8-16,-12 7 36 0,-4 3-20 0,-12-3-32 15,5 6 4-15,-9-3 16 16,5-3-4-16,-5-4 68 16,9-3-44-16,-1-7 24 15,8 10-36-15,4-7 28 16,0 0-32-16,8-3 32 16,4 4-32-16,3-8 32 15,1 1-32-15,-1-4-172 16,4 0 84-16,-3-7-300 15,-4 3 208-15,-12 1-444 16</inkml:trace>
          <inkml:trace contextRef="#ctx0" brushRef="#br0" timeOffset="-842.4879">2337 12316 840 0,'-4'-17'312'0,"4"17"-244"0,31-11-16 15,-15 8 4 1,-1 6-40-16,12-3-24 0,4 0 4 15,12 14-720-15</inkml:trace>
        </inkml:traceGroup>
        <inkml:traceGroup>
          <inkml:annotationXML>
            <emma:emma xmlns:emma="http://www.w3.org/2003/04/emma" version="1.0">
              <emma:interpretation id="{A32263C3-AB8D-4893-B666-EEC640A043AD}" emma:medium="tactile" emma:mode="ink">
                <msink:context xmlns:msink="http://schemas.microsoft.com/ink/2010/main" type="inkWord" rotatedBoundingBox="10918,16449 12484,15940 12827,16996 11261,175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2282.1688">3731 11101 644 0,'-4'-17'236'0,"4"17"-180"0,0 0-20 0,0 7-28 16,-4 7-12-16,0 13 48 0,4 28-24 16,0 17 60-16,-8 11-44 15,5-11 28-15,-5 1-36 0,-4-5 36 16,4 5-36-16,-3-5 28 15,3-2-28 1,0-15 16-16,1-13-24 0,-1-7 104 16,8-14-68-16,4-10 28 15,0-7-48-15,3-7-524 16,13-13 264-16</inkml:trace>
          <inkml:trace contextRef="#ctx0" brushRef="#br0" timeOffset="-32523.0367">3909 11115 540 0,'-12'-14'200'0,"12"11"-156"0,12-4-12 16,7 3 60-16,1 1-56 16,7 0 12-16,0 3-28 15,11 0-12-15,9 0-4 16,-1 0-4-16,-19 3 0 0,12 0 0 15,-19 4 0-15,-5 0-12 16,-7 0 8-16,-16 7 40 16,-4 3-24-16,-15 4 44 0,-8 3-32 15,-11 3 32-15,0 4-32 16,-1-3-276-16,1-4 136 16</inkml:trace>
          <inkml:trace contextRef="#ctx0" brushRef="#br0" timeOffset="-31951.4409">4114 11717 632 0,'-4'14'236'0,"0"3"-184"0,-3 14-16 0,7-10 80 15,3 6-72-15,-10 4 0 16,7 0-28-16,0 0 52 15,-8-7-40-15,8-3 32 0,0-4-32 16,0-3 28-16,0-7-32 16,8-4 32-16,7-3-32 15,-3-3 4-15,7 3-16 16,8 0 28-16,4 3-24 16,-4 1 40-16,12-1-32 15,-4 0 64-15,0-3-48 0,-4 7-184 16,-8-3 76-16,-12-1-452 15,-3-3 288-15</inkml:trace>
          <inkml:trace contextRef="#ctx0" brushRef="#br0" timeOffset="-33075.2127">2662 11552 580 0,'-7'-7'216'0,"7"7"-168"0,0-3-12 0,0 3 120 15,0 0-92-15,0 0 0 16,0 0-40-16,-4 0 64 15,4 0-52-15,0 0 12 0,0 0-28 16,0 0-4-16,11 0-8 16,9 0 36-16,11 0-20 15,11 0-12-15,9 6-8 0,-1-2 28 16,0-1-16-16,-3 1 20 16,-9-4-20-16,-3 0 36 15,-8 0-28-15,-11 0 48 16,-8-4-40-16,-8 1 4 15,-4 3-24-15,-4-4-220 16,0 8 116-16</inkml:trace>
        </inkml:traceGroup>
        <inkml:traceGroup>
          <inkml:annotationXML>
            <emma:emma xmlns:emma="http://www.w3.org/2003/04/emma" version="1.0">
              <emma:interpretation id="{FD1D3FB5-78C8-44E0-B80F-018F34B2E5C3}" emma:medium="tactile" emma:mode="ink">
                <msink:context xmlns:msink="http://schemas.microsoft.com/ink/2010/main" type="inkWord" rotatedBoundingBox="13152,16341 13619,16189 13831,16843 13364,16995"/>
              </emma:interpretation>
            </emma:emma>
          </inkml:annotationXML>
          <inkml:trace contextRef="#ctx0" brushRef="#br0" timeOffset="-30991.5631">4919 11425 624 0,'-8'0'228'0,"12"6"-176"0,0 1-16 0,8 4 60 16,11-1-60-16,8 0 24 15,15 1-40-15,9-4 28 16,3-4-32-16,-4-3 32 0,-4 0-32 16,-7-7 12-16,-8-7-16 15,-8 1 20-15,-12-5-20 16,-3-2 32-16,-8-1-28 0,-8-6-24 15,-4-1 4-15,-7-3 16 16,-1 0-4-16,-11 4-20 16,0 6 4-16,4 7-32 15,-12 11 24-15,0 13-28 16,-4 11 24-16,-7 13-52 16,-1 11 40-16,9 6 68 15,3 1-16-15,8-4 56 16,11 0-44-16,9 4 36 15,14-7-36-15,20-4 24 16,20-3-28-16,19-7 72 16,7-11-56-16,-7 1 56 15,-4-4-56-15,-12-3-92 16,-7 0 24-16,-8 0-252 16,-12-4 156-16,-11 0-260 0,-5 1 220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24.8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5C13C2-7A83-4C90-AD8E-88EC4EC72F10}" emma:medium="tactile" emma:mode="ink">
          <msink:context xmlns:msink="http://schemas.microsoft.com/ink/2010/main" type="inkDrawing" rotatedBoundingBox="13509,11917 17505,11224 17519,11306 13523,11999" semanticType="strikethrough" shapeName="Other">
            <msink:sourceLink direction="with" ref="{B2EF7A41-3F32-4D1F-AFD0-4D6A3B997513}"/>
          </msink:context>
        </emma:interpretation>
      </emma:emma>
    </inkml:annotationXML>
    <inkml:trace contextRef="#ctx0" brushRef="#br0">3 670 364 0,'-4'0'132'0,"4"0"-100"0,-8 0-12 15,8 0 88-15,0 0-64 16,8 0 36 0,-4 0-48-16,11 0 24 15,-3 0-28-15,7 0 28 16,1 0-32-16,14-7 20 15,-3 7-24-15,24-14 16 16,-1 1-20-16,39-8 20 16,3 7-24-16,63-24 48 0,-8 4-32 15,97-25-4-15,-16 4-16 0,86-17 4 16,-24 17-8-16,43-3-4 16,-35 9 4-16,-4 11 12 15,-47 11-8-15,-19-4 4 16,-42 14-4-16,-27-4 12 15,-35 7-12-15,-28 1 24 16,-26 6-20-16,-28-4 12 16,-15 8-12-16,-27 0-156 15,-4 3 76-15,-23 0-332 16,3 6 220-16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25.4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213E41-C96F-487C-A684-8DE7295D7555}" emma:medium="tactile" emma:mode="ink">
          <msink:context xmlns:msink="http://schemas.microsoft.com/ink/2010/main" type="inkDrawing" rotatedBoundingBox="14403,12067 17796,11418 17804,11462 14411,12110" semanticType="underline" shapeName="Other">
            <msink:sourceLink direction="with" ref="{B2EF7A41-3F32-4D1F-AFD0-4D6A3B997513}"/>
          </msink:context>
        </emma:interpretation>
      </emma:emma>
    </inkml:annotationXML>
    <inkml:trace contextRef="#ctx0" brushRef="#br0">-4 653 364 0,'0'-7'132'16,"0"7"-100"-16,0-3-12 0,0-1 68 15,12 4-52-15,-4-7 68 16,0 4-64-16,19-8 36 16,-8 8-44-16,20-7 8 15,-1 3-24-15,28-7 36 16,-4 4-28-16,50-11 12 15,1 0-20-15,69-10 28 16,4 4-28-16,65-25 4 16,-15 11-12-16,47-21 28 15,-39 14-20-15,7-7 40 16,-38 10-32-16,12 0-12 0,-36 8-8 16,-18 6-16-16,-36 13 8 0,-30 1 40 15,-28 10-24-15,-11-3 24 16,-23 3-20-16,-20 14-88 15,-12 0 40-15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26.2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352D69-9F46-4967-AFF9-C3647B8CD762}" emma:medium="tactile" emma:mode="ink">
          <msink:context xmlns:msink="http://schemas.microsoft.com/ink/2010/main" type="inkDrawing" rotatedBoundingBox="14391,12234 17496,11569 17514,11653 14409,12319" semanticType="underline" shapeName="Other">
            <msink:sourceLink direction="with" ref="{B2EF7A41-3F32-4D1F-AFD0-4D6A3B997513}"/>
          </msink:context>
        </emma:interpretation>
      </emma:emma>
    </inkml:annotationXML>
    <inkml:trace contextRef="#ctx0" brushRef="#br0">0 699 384 0,'12'-11'140'0,"-12"11"-108"0,8-10-8 16,0 3 64-1,3 4-52-15,-3-4 40 16,0 3-44-16,-4-3 24 16,11 4-28-16,4-7 16 15,9 3-24-15,22-10 28 16,4 3-32-16,39-17 32 15,11 0-32-15,47-14 64 16,8 7-44-16,62-6 12 16,-12 9-32-16,42-6 0 15,-18 6-8-15,18-16 20 16,-30 16-16-16,-4-9 12 0,-31 6-12 0,-20-3 12 16,-30 10-16-16,-28 3 24 15,-23 11-20-15,-35 7-32 16,-19 6 12-16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39:08.6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81917D-3B46-475E-8E7F-94C90322F510}" emma:medium="tactile" emma:mode="ink">
          <msink:context xmlns:msink="http://schemas.microsoft.com/ink/2010/main" type="inkDrawing" rotatedBoundingBox="2193,17941 3204,6569 6478,6860 5467,18233" semanticType="callout" shapeName="Other">
            <msink:sourceLink direction="with" ref="{C7643AE8-2C37-4C05-AD74-87BDD169079D}"/>
          </msink:context>
        </emma:interpretation>
      </emma:emma>
    </inkml:annotationXML>
    <inkml:trace contextRef="#ctx0" brushRef="#br0">3920 0 392 0,'-51'11'148'0,"20"6"-116"0,-23 24-8 0,19-17 20 15,-15 21-28-15,3 6 12 16,-7 11-16-16,-8 0 28 15,-3-7-24-15,-21 11-4 0,-18 23-8 16,-1 21-4 0,-3 4 0-16,0-14 8 0,-20 10-4 15,-4 24-20-15,8 4 8 16,16-14-4-16,-8-4 4 16,-4 18 0-16,-4 13 0 15,15-10 44-15,-3 7-24 16,0 21 36-16,0-11-32 15,-8 11-4-15,4 23-8 16,11-9 12-16,4-15-8 16,1 25-20-16,-1-11 4 0,4-13 4 15,4 34 4-15,8-7 8 16,12-7-4-16,-1 25 8 16,12-15-8-16,-4-3-20 15,-7 21 8-15,-1-17 32 16,8 16-16-16,5-2-8 0,10-21-4 15,13 6-24-15,7 8 16 16,0-22 24-16,15 1-8 16,1 7-8-16,7-18 0 15,8 11 4-15,0 17 0 16,8-24-20-16,-1-3 12 16,13 13 20-16,11-10-4 15,11-24-20-15,12 13 4 16,5 8-12-16,-1-15 8 15,0-13 0-15,4 18 4 16,3-8 60-16,5-17-28 16,23-17 32-16,0 7-28 0,8 6 44 15,-5-6-40-15,-3-24 28 16,12-14-32-16,3-4 8 16,4 4-20-16,-11 7 20 15,-12-7-24-15,-4-14-4 16,0-3-4-16,1-18 20 15,-5-10-12-15,-15-10-4 16,-4 3-4-16,-12-10 20 16,-11-3-12-16,-5-4-4 15,-6-7-4-15,-9-3-252 16,-4-7 136 0</inkml:trace>
    <inkml:trace contextRef="#ctx0" brushRef="#br0" timeOffset="345.5542">2468 10512 164 0,'0'-3'60'0,"12"10"-44"0,-5 10-8 0,-3 0 60 0,-4 11-40 16,4 13 76-1,0 4-56-15,-4-4 36 0,8 7-48 16,-1-6 32-16,-11-5-36 16,1 8 60-16,-9 3-52 15,-11 11 8-15,-12-8-28 16,-12 11 4-16,-3-7-12 15,-12-10 20-15,-7-10-20 0,-5-1-4 16,4-3-4-16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28.1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53CF5A-24CA-443C-9B71-E4971D688CD9}" emma:medium="tactile" emma:mode="ink">
          <msink:context xmlns:msink="http://schemas.microsoft.com/ink/2010/main" type="inkDrawing" rotatedBoundingBox="12209,12295 17198,12387 17196,12492 12207,12399" semanticType="underline" shapeName="Other">
            <msink:sourceLink direction="with" ref="{B2EF7A41-3F32-4D1F-AFD0-4D6A3B997513}"/>
          </msink:context>
        </emma:interpretation>
      </emma:emma>
    </inkml:annotationXML>
    <inkml:trace contextRef="#ctx0" brushRef="#br0">0 65 384 0,'8'-7'140'0,"-8"7"-108"0,19 0-8 15,-7 0 40-15,-5-7-40 16,5 7 24-16,3 0-28 16,5 0 28-16,-9 0-32 15,9 7 12-15,-5-7-16 16,-3 0 0-16,7 0-4 0,-11 0 20 0,0 0-16 15,11 0 4-15,-7 4-8 16,-5-4 20-16,5 0-16 16,3 0 24-16,5-4-24 15,-1 4-12-15,1-7-4 16,-1 7 28-16,0-10-12 16,-3 10 4-16,3-7-8 15,20 0-16-15,-12 7 4 16,4 0-16-16,4 0 12 15,3 0 20-15,1 0-4 0,-4 7 24 16,4-7-20-16,-12 3-20 16,4-3 0-16,4 0 4 15,-8-3 4-15,4 0 8 16,-4-1-4-16,-8 1 8 16,8-1-8-16,-7 1 8 15,-1 3-8-15,8 0 8 16,0 0-8-16,0-4 8 15,-7 1-8-15,18-1-12 16,-11 1 4-16,4 3 12 16,4-3-4-16,-4 3 8 15,-4 0-8-15,12 0 16 16,-12 0-12-16,8 6-4 16,-4 1 0-16,-4 0 4 15,0 0-4-15,4 3 8 0,-4 1-8 16,0-4-4-16,0 0 4 15,4-1-4-15,4-6 0 16,4 4 32-16,7-1-16 16,1-3-24-16,7 0 4 15,-4 0 28-15,-3 4-16 16,7-4-16-16,-4 0 0 16,-3 3 32-16,7 4-16 15,4-3-8-15,8-4-4 16,0 3-4-16,-1 4 0 15,9 0 0-15,-8-4 0 16,-12 4 8-16,12 0 0 16,-8-4 8-16,-4-3-4 0,12 0-20 15,19 0 8-15,-8 0 4 16,5 0 4-16,11 0 0 16,-4-7 0-16,19 1 0 15,16 2 0-15,-8 4 8 16,0-3-4-16,16-1 16 15,7 4-12-15,-7 0 24 16,-4 0-20-16,-12 4-12 16,4-4-4-16,-8 0 20 15,-4-4-8-15,-23 4-4 16,-11 4 0-16,-16-4 20 16,-15 0-12-16,-8 0 12 15,-8 0-12-15,-8 0 28 0,-11 0-24 16,-8 0 4-16,-4 3-12 15,-4 1-260-15,-4-8 136 16,-7 4-536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30.6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624878-F27B-4287-9645-99975EACD7CD}" emma:medium="tactile" emma:mode="ink">
          <msink:context xmlns:msink="http://schemas.microsoft.com/ink/2010/main" type="inkDrawing" rotatedBoundingBox="11912,13160 17394,13062 17395,13128 11913,13227" semanticType="strikethrough" shapeName="Other">
            <msink:sourceLink direction="with" ref="{D99821D1-C3BB-49C1-9BCD-443CD4E824EF}"/>
            <msink:sourceLink direction="with" ref="{BDCB9948-AB8F-48FB-B185-21F72F265923}"/>
          </msink:context>
        </emma:interpretation>
      </emma:emma>
    </inkml:annotationXML>
    <inkml:trace contextRef="#ctx0" brushRef="#br0">-2 153 384 0,'0'-10'140'0,"7"6"-108"0,-3-3-8 16,4 4 92-16,0-4-68 15,3 0 52-15,-3 0-60 16,4 0-20-16,7 4-12 16,-3 0 8-16,3-4-8 15,-7 7 24-15,11 0-20 0,-4 0 12 16,0 7-12-16,1-7 20 15,-1 0-20-15,12 6 40 16,4-6-28-16,4 0 4 16,7 0-16-16,1 0 36 15,11 0-24-15,-4-3 40 16,23-4-36-16,24 0-32 0,11 4 0 16,0-1 16-16,12-3-4 15,20 4 32-15,10 0-24 16,-10 3 4-16,26-4-12 15,12 4-32-15,-4-3 12 16,27-1-4-16,12-6 8 16,4 10 32-16,19-4-12 15,-16 1-4-15,39-4-4 16,-30 7-24-16,3-3 12 0,0 3 4 16,-31-4 4-16,-11 4 24 15,-12 0-12-15,-16 4 4 16,-27-1-8-16,-22 4 4 15,-9-14-8-15,-19 7 8 16,-16-7-8-16,-18 0 60 16,-17 7-36-16,-30-10-12 15,-16 10-352 1,-11-7 180-16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37.7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348447-E6F4-408B-BD63-BD0C115C3AD3}" emma:medium="tactile" emma:mode="ink">
          <msink:context xmlns:msink="http://schemas.microsoft.com/ink/2010/main" type="inkDrawing" rotatedBoundingBox="17002,11219 19265,10762 19300,10932 17036,11388" semanticType="strikethrough" shapeName="Other"/>
        </emma:interpretation>
      </emma:emma>
    </inkml:annotationXML>
    <inkml:trace contextRef="#ctx0" brushRef="#br0">2269 63 236 0,'-16'-17'88'0,"16"17"-68"0,-23-14-4 15,4 7 104 1,7 4-68-16,-19-4 52 16,8 3-64-16,-20-3 32 15,8 7-40-15,-42-3-8 16,11 3-16-16,-42 3-16 15,7 11 4-15,-38 0 4 16,7 7 0-16,-30 13-20 16,18 7 12-16,-34 14 20 15,23-3-4-15,-26 6 60 16,33-6-40-16,-6-7 8 0,34-7-24 16,3-4-8-1,32-3 0-15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37.9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B6BD7D-1069-4E1B-8595-32C4C2A2B410}" emma:medium="tactile" emma:mode="ink">
          <msink:context xmlns:msink="http://schemas.microsoft.com/ink/2010/main" type="writingRegion" rotatedBoundingBox="16725,11386 16911,11386 16911,11531 16725,11531"/>
        </emma:interpretation>
      </emma:emma>
    </inkml:annotationXML>
    <inkml:traceGroup>
      <inkml:annotationXML>
        <emma:emma xmlns:emma="http://www.w3.org/2003/04/emma" version="1.0">
          <emma:interpretation id="{A1C56302-5612-49AB-9D78-4969F9FD4A47}" emma:medium="tactile" emma:mode="ink">
            <msink:context xmlns:msink="http://schemas.microsoft.com/ink/2010/main" type="paragraph" rotatedBoundingBox="16725,11386 16911,11386 16911,11531 16725,11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5886F6-2CFD-457D-B780-DF4E4100167B}" emma:medium="tactile" emma:mode="ink">
              <msink:context xmlns:msink="http://schemas.microsoft.com/ink/2010/main" type="line" rotatedBoundingBox="16725,11386 16911,11386 16911,11531 16725,11531"/>
            </emma:interpretation>
          </emma:emma>
        </inkml:annotationXML>
        <inkml:traceGroup>
          <inkml:annotationXML>
            <emma:emma xmlns:emma="http://www.w3.org/2003/04/emma" version="1.0">
              <emma:interpretation id="{F5A46991-5435-49F1-AD79-2DEBDE7E86A2}" emma:medium="tactile" emma:mode="ink">
                <msink:context xmlns:msink="http://schemas.microsoft.com/ink/2010/main" type="inkWord" rotatedBoundingBox="16725,11386 16911,11386 16911,11531 16725,11531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67 0 548 0,'-38'21'204'0,"38"-21"-156"0,-16 20-16 16,8-9 80-1,8 2-68-15,-4 5 52 16,4-1-56-16,0 0 32 16,8 0-40-16,12-10 16 15,10-3-28-15,32-15 28 16,4 8-32-16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02.4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273C1C-7200-4BFE-B814-82E2F1E29250}" emma:medium="tactile" emma:mode="ink">
          <msink:context xmlns:msink="http://schemas.microsoft.com/ink/2010/main" type="inkDrawing" rotatedBoundingBox="3039,11576 8251,11313 8300,12294 3089,12557" semanticType="scratchOut" shapeName="Other">
            <msink:sourceLink direction="with" ref="{BD7DA961-99B1-4C4C-8027-2DAF3F0C7C5C}"/>
          </msink:context>
        </emma:interpretation>
      </emma:emma>
    </inkml:annotationXML>
    <inkml:trace contextRef="#ctx0" brushRef="#br0">-531 585 624 0,'0'-4'228'0,"0"4"-176"0,0-7-16 15,0 4 36-15,8-7-48 16,-4-1 16-16,-4-2-24 15,11-5-8-15,1 1-4 0,0 0 20 16,7 0-12-16,0-7-12 16,5 3-4-16,6-7 4 15,9 4 0-15,0-7 8 16,7 4-4 0,5 3 16-16,3 3-12 0,-8-3 4 0,1 3-4 15,-5 1 12-15,1 3-12 16,-4 3 4-16,3 3-4 15,1 5 4 1,3 2-8 0,-3 4-4-16,-1 0 4 15,1 0 20 1,-4 4-12-16,-1 2-4 0,-3 1-4 0,-4 4 4 0,0-1-4 16,0 4 8-16,0-1-8 15,-4-2 16-15,-7 9-12 0,-1-2-12 16,-4 2 0-16,1 1 12 15,-4 3-4-15,3-3-12 16,1 3 4-16,-1 0 4 16,4 3 0-16,5 4-12 15,3 7 8-15,0 0 20 32,0 7-8-32,4 0-4 15,4-4 0-15,-4 4 28 16,3-1-16-16,-3-6-40 15,0-3 12-15,4-8 0 0,0-3 12 16,0-10 44-16,-4 0-24 0,4-7 0 16,-4-4-12-1,7-10 12-15,-3 7-12 0,12-17 4 16,-9 3-4-16,21-17-8 16,-9 14 4-16,4-21 28 15,-8 0-16-15,1-10-4 16,-1 3-8-16,-11-6-24 15,4 13 12-15,-12-10 20 16,0 13-4-16,-8-9-20 16,9 9 4-16,-9-13 4 15,12 7 4-15,-4-14-12 16,0 10 8-16,8-10-4 16,4 14 0-16,7-8 8 15,-3 15 0-15,3-4-20 16,-3 11 12-16,3-1 4 15,-7 11 4-15,-4-4 16 16,-4 7-8-16,-4 4-4 16,-4 3 0-16,0 0 4 15,0 4-4-15,-3 3-4 16,3 7 4-16,-4 3-4 16,5 4 0-16,-5 7 8 15,0-1-4-15,1 8-20 16,3-1 8-16,-4 8 4 15,5-4 4-15,-1 3 16 16,0 0-8-16,0 4-12 0,-3-7 0 16,7 7 12-16,0-7-4 15,-8 7-12-15,0-7 4 16,1 7 4-16,7-7 0 0,-8 0 32 16,1 0-16-16,-9 0-24 15,9 0 4-15,-9-4 8 16,5 4 0-16,-1-7-20 15,5-7 8-15,3 8 32 16,0-12-16-16,12 1 8 16,0-4-8-16,7-6-16 15,-11 6 4-15,8-3 4 16,0 0 0-16,-1-4 16 16,1 4-8 15,-4-7 4-31,0 0-4 0,-4-7-8 15,0 4 4-15,0-11 12 0,-4 4-8 0,-4-11-4 16,0 7 0-16,8-17-4 16,0 7 0-16,8-10 8 15,0 3-4-15,11-3-4 16,-11 6 4-16,7-10 20 16,-7 4-12-16,7-11-4 15,-3 4-4-15,-12-18-16 16,7 11 8-16,-3-10-4 15,-4 9 0-15,4-2 8 16,0 9 0-16,8 1-28 16,-5 10 16-16,9 0-4 0,-5 11 8 15,-3 2 32-15,0 12-12 0,-4 2-12 16,-4 11-4-16,0 10 28 16,-4-3-12-16,-4 7 24 15,-4 3-24-15,-7-4 4 16,7 1-8-16,-19-11-876 15,0-3 472-15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31.4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606CE8-ED14-4400-911E-D9D78306F8FD}" emma:medium="tactile" emma:mode="ink">
          <msink:context xmlns:msink="http://schemas.microsoft.com/ink/2010/main" type="writingRegion" rotatedBoundingBox="12045,13004 23799,12637 23869,14887 12116,15255"/>
        </emma:interpretation>
      </emma:emma>
    </inkml:annotationXML>
    <inkml:traceGroup>
      <inkml:annotationXML>
        <emma:emma xmlns:emma="http://www.w3.org/2003/04/emma" version="1.0">
          <emma:interpretation id="{4BBEEB7C-3AA3-4A71-BC27-C6A79259DE1E}" emma:medium="tactile" emma:mode="ink">
            <msink:context xmlns:msink="http://schemas.microsoft.com/ink/2010/main" type="paragraph" rotatedBoundingBox="12045,13004 23799,12637 23869,14887 12116,15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FB001-53C5-492F-9EAE-B56E3DD4B786}" emma:medium="tactile" emma:mode="ink">
              <msink:context xmlns:msink="http://schemas.microsoft.com/ink/2010/main" type="line" rotatedBoundingBox="12045,13004 23799,12637 23842,14024 12089,14391"/>
            </emma:interpretation>
          </emma:emma>
        </inkml:annotationXML>
        <inkml:traceGroup>
          <inkml:annotationXML>
            <emma:emma xmlns:emma="http://www.w3.org/2003/04/emma" version="1.0">
              <emma:interpretation id="{D99821D1-C3BB-49C1-9BCD-443CD4E824EF}" emma:medium="tactile" emma:mode="ink">
                <msink:context xmlns:msink="http://schemas.microsoft.com/ink/2010/main" type="inkWord" rotatedBoundingBox="12050,13159 15954,13037 15972,13611 12068,13733">
                  <msink:destinationLink direction="with" ref="{03624878-F27B-4287-9645-99975EACD7C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9790 1569 600 0,'7'-7'224'0,"-11"10"-176"0,-11 4-12 0,-4 0 28 15,-1 7-44-15,-19 10 36 0,-7 14-32 16,-8 13 20-1,-4 11-24-15,-8 0 8 16,-15-3-16-16,3-8 0 0,5-6-4 0,7-7-8 16,19-10 4-16,16-8 20 15,35-13-92 1,31-10 40-16</inkml:trace>
          <inkml:trace contextRef="#ctx0" brushRef="#br0" timeOffset="240.5574">10374 1586 664 0,'0'0'244'0,"-4"7"-188"0,-27 7-16 16,4 6 24-16,-12 8-44 0,-7 17 0 16,-8 6-12-16,-12 8 28 15,-11-1-20-15,-16-3 12 0,7-7-16 16,9-6 0-16,15-4-4 15,16-11 12-15,15-10-12 16,4-3 16-16,46-17-220 16,27-4 112-1,28-17-472 1</inkml:trace>
          <inkml:trace contextRef="#ctx0" brushRef="#br0" timeOffset="449.2387">10873 1610 624 0,'55'-21'228'0,"-55"18"-176"0,4 0-16 16,-24 16 124 0,-19 8-88-1,-15 13-28-15,-4 18 4 0,-27 10-32 16,-8-4 4-16,-8 11-12 0,12-14 12 16,8-10-12-16,15-7 24 15,16-7-20-15,15-10-20 16,16-8 0-16,19-6-24 15,11-7 20-15,32-3-328 16,27-11 184-16</inkml:trace>
          <inkml:trace contextRef="#ctx0" brushRef="#br0" timeOffset="673.9166">11555 1583 624 0,'42'-11'228'0,"-46"11"-176"0,-15 7-16 0,-4 3 88 15,-20 8-76-15,-11 9 44 16,0 14-56-16,-24 4 16 16,-3 7-32-16,-16-4 8 0,5-3-16 15,18-4 20-15,8-3-20 16,20-11 4-16,3-6-8 16,20-4-112-16,7-3 56 15,9 0-280-15,7-14 184 16,19-7-308-1</inkml:trace>
          <inkml:trace contextRef="#ctx0" brushRef="#br0" timeOffset="900.5277">12151 1589 600 0,'-8'11'224'0,"8"-11"-176"0,-70 38-12 15,32-1 8-15,-9 12-32 16,-11 6 68-16,-11 0-48 16,-9 0 16-16,-3-4-32 15,11-9 0-15,8-8-8 0,12-6 4 16,11-8-8-16,20-6-92 16,19-7 52-16,27-10-544 15</inkml:trace>
          <inkml:trace contextRef="#ctx0" brushRef="#br0" timeOffset="1036.4534">12364 1741 748 0,'-70'38'276'0,"70"-38"-216"0,-104 62-16 0,49-28-20 15,-7 4-24-15,4-4-628 16</inkml:trace>
          <inkml:trace contextRef="#ctx0" brushRef="#br0" timeOffset="-207.7992">8876 1703 444 0,'-8'-7'164'0,"8"7"-124"0,-8 0-16 16,8 4 88-16,0 2-68 15,-11 8 52-15,-1 3-56 16,-11 11-4-16,-16 10-20 16,1 3 16-16,-17 4-20 0,5 0-12 15,-4-8-4-15,15-6 12 16,4-7-4-16,12-3 16 0,8-7-12 16,30-7-144-16,16-11 72 15,27-6-432 1</inkml:trace>
        </inkml:traceGroup>
        <inkml:traceGroup>
          <inkml:annotationXML>
            <emma:emma xmlns:emma="http://www.w3.org/2003/04/emma" version="1.0">
              <emma:interpretation id="{BDCB9948-AB8F-48FB-B185-21F72F265923}" emma:medium="tactile" emma:mode="ink">
                <msink:context xmlns:msink="http://schemas.microsoft.com/ink/2010/main" type="inkWord" rotatedBoundingBox="16759,13125 18240,13078 18256,13597 16775,13643">
                  <msink:destinationLink direction="with" ref="{03624878-F27B-4287-9645-99975EACD7C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52.2971">13575 1579 476 0,'-30'-21'176'0,"22"25"-136"0,-12-4-12 15,5 0-4-15,-12 3-20 16,-4 4 76-16,-12 0-44 0,5 3 48 16,-1 4-48-16,-4 3 0 15,5 4-24-15,7 0 44 16,11-4-28-16,5-3-24 16,7-4-4-16,8-3 24 0,12 0-12 15,7 0-20-15,16 3 0 16,4 11 12-16,3-4 0 15,5 10-4-15,-5-3 4 16,1 1-4-16,-12-12 0 16,-8 4 24-16,-8-6-12 15,-7-8 92-15,-12-6-56 16,-11-8 56-16,-8-6-60 16,-8-10 32-16,0-8-44 15,4-2-8-15,7-1-16 0,12 0-40 16,20 0 16-16,23 14-796 15,7 10 444 1,28-7 100-16</inkml:trace>
          <inkml:trace contextRef="#ctx0" brushRef="#br0" timeOffset="9577.6537">14512 2047 384 0,'4'-3'140'0,"8"-8"-108"0,15-2-8 0,-12 9 64 15,5 1-52-15,-1-4 68 16,-3 0-64-16,-1 3 64 16,-3 1-64-16,-8 0 52 15,-12 3-52-15,-8 3-12 0,-15 0-16 16,-15 8 0-16,-12-1-8 15,-4 0-12-15,-12-3 4 16,-11-10 40-16,-23-1-24 16,-12-6 8-16,11-4-12 15,1-6 4-15,-8-8-8 16,0 1-20-16,3-4 8 16,21 0 32-16,14 0-16 0,20-4 0 15,12 8-4-15,22 3-4 16,5 7 0-16,15 3-64 15,12 0 36-15,19 4-612 16</inkml:trace>
        </inkml:traceGroup>
        <inkml:traceGroup>
          <inkml:annotationXML>
            <emma:emma xmlns:emma="http://www.w3.org/2003/04/emma" version="1.0">
              <emma:interpretation id="{D89974FD-BB67-438C-AB12-17BD132EB396}" emma:medium="tactile" emma:mode="ink">
                <msink:context xmlns:msink="http://schemas.microsoft.com/ink/2010/main" type="inkWord" rotatedBoundingBox="18906,12946 21550,12863 21589,14094 18944,141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05.582">15387 2195 560 0,'-35'93'208'0,"35"-93"-164"0,-7 131-8 16,3-83-12-16,8-10-20 0,-4 0 40 15,3-4-20-15,-3-10 136 16,0-7-88-16,0-13 56 16,0-4-72-16,0-24-44 15,4-4-8-15,0-30 48 16,4-1-28-16,0-20-108 15,3 10 44-15,9-27-152 16,3 13 108-16,16-23 36 16,3 13 36-16,12 3 20 15,4 25-4-15,4 6-4 16,-7 21 4-16,-1 4 72 16,-12 20-40-16,-7 7-12 15,-8 7-16-15,-7 14 36 16,-1 17-24-16,-7 14-20 15,-1 3 0-15,-7 7 8 16,4 4-4-16,-8-11 8 16,4-7-8-16,-4-10 24 15,4-3-16-15,-4-15 48 16,3 5-32-16,-3-15 12 16,0-3-24-16,-3-21 8 15,3 8-12-15,-4-36-8 16,4 12 0-16,-4-32 12 15,8 17-8-15,0-3-28 16,7 10 8-16,5 4-40 16,3 10 32-16,0 4-28 15,5 9 28-15,-5 1 28 0,4 10-4 16,-3 0 28-16,3 4-20 16,-8-1 24-16,-3 4-24 0,-4-3-4 15,3 6-4-15,-11-3 40 16,4 7-24-16,0 0 0 15,0 0-12-15,-4-3 28 16,4 2-20-16,0-2-40 16,7 3 12-16,5-7-200 15,3 3 116-15,4-3-268 16,0 4 208-16</inkml:trace>
          <inkml:trace contextRef="#ctx0" brushRef="#br0" timeOffset="10390.6348">15608 1779 644 0,'-16'-35'236'0,"12"18"-180"0,-3-10-20 0,-1 16 44 16,-4-3-52-16,1-3 60 16,-5-3-52-16,-3 6-8 15,-4 4-16-15,-1 3-44 0,-3 3 16 16,0 8 4-16,0 3 12 0,4 3-20 15,4 7 12-15,15 4 32 16,15-4-16-16,5 0 16 16,7-3-12-16,0-7-96 31,8 3 48-31,0-6-368 16,4 2 224-16</inkml:trace>
          <inkml:trace contextRef="#ctx0" brushRef="#br0" timeOffset="11288.8064">16541 1600 684 0,'0'-7'252'0,"0"7"-192"0,-20-7-20 15,9 4 84 1,3 6-76-16,-11-3 16 16,-1 7-40-16,-7 7 12 15,4 6-20-15,0 18-16 16,11-7-4-16,12 7 28 15,12-7-12-15,11 0 24 16,4-7-24-16,4-17 32 16,4 7-28-16,-4-21 40 15,0 0-32-15,-8-14 20 16,0 1-24-16,-11-8-8 0,-4 4-8 16,-12-7-60-1,0 10 32-15,-8-3-156 0,-3 7 100 0</inkml:trace>
          <inkml:trace contextRef="#ctx0" brushRef="#br0" timeOffset="12520.9067">16781 1596 488 0,'0'0'180'0,"0"0"-140"0,0 0-12 0,0-7 92 16,0 14-72-16,0-7 68 15,4 7-64-15,-8 10-4 16,4-3-28-16,-4 10 4 16,0-3-12-16,0-4 20 15,4 4-20-15,0-4 12 16,8-3-12-16,4-11 36 15,7-3-24-15,4-10-4 16,0 0-12-16,4-11-24 16,4 4 8-16,-4-11-56 15,1 11 32-15,-13-7 16 16,1 10 12-16,-13 0-8 0,-3 4 8 16,-11 3-4-16,3 4 0 15,-7 6 0-15,7 4 0 0,0 3 0 16,8 4 0-16,8 3 60 15,7-3-28-15,9 3 24 16,7 4-28-16,3-14 36 16,1 0-32-16,-4-11-24 15,0 4 0-15,-8-7-52 16,1 0 24-16,-9-6-36 16,-3 6 32-16,-5-10 20 15,1 6 8-15,-8 4 4 16,4 1 0-16,-4-1-12 15,0 3 8-15,0-3-32 16,0 7 20-16,0 7 32 31,4 4-8 1,0 2 28-17,4 11-24-15,-1-3 12 0,1 0-12 16,-4-1 20-16,4-2-20 0,-4-5 24 0,-1-2-24 15,-3-8 56-15,0 1-36 0,0-11-16 0,4 3-8 0,0-10 36 16,0 1-24-16,4-11-52 16,-1 3 16-16,5-3-24 15,0 0 24-15,3 0-16 16,5 10 16-16,-1-3 0 0,0 10 8 16,-3 3-28-16,7 4 20 0,-11 4-12 15,-1 6 16-15,-7 4 0 16,4 3 4-16,-4 4 24 15,0 3-8-15,-1-7 24 16,9 4-20-16,4-8 12 16,3 1-12-16,8-7 12 15,0-3-16-15,0-11 32 16,4 3-24-16,0-13-40 16,-4 3 12-16,-4-10-8 15,-3 4 12-15,-5-5 0 16,-3 5 0-16,-4-4 8 15,-1 10 0-15,-11-3 16 16,1 3-8-16,-9 0-28 16,4 7 8-16,-7 0-4 15,3 7 8-15,-7 0-28 16,3 7 20-16,1 4 16 16,3 2 0-16,-3 5 44 15,15 2-20-15,0 1 4 16,7 0-16-16,5-1 20 15,7 1-20-15,1-11 32 16,-1-3-28-16,-3-10-4 16,3 3-8-16,-7-11-24 15,3-2 12-15,-7-8 4 16,0 4 4-16,-5-14 0 16,1 7 0-16,-4-21 0 15,4 7 0-15,0-14 0 0,0 15 0 16,-4-1 24-16,8 14-12 15,-4 17-12-15,-4 14-4 0,3 17 4 16,1 14 0-16,0-1 16 16,4 1-8-16,0 7 84 15,3 0-48-15,1 6-92 16,-1 1 24-16,5-7-428 16,3-7 252-16</inkml:trace>
        </inkml:traceGroup>
        <inkml:traceGroup>
          <inkml:annotationXML>
            <emma:emma xmlns:emma="http://www.w3.org/2003/04/emma" version="1.0">
              <emma:interpretation id="{3AB48617-93CE-4644-AA73-3C0DD0271ED6}" emma:medium="tactile" emma:mode="ink">
                <msink:context xmlns:msink="http://schemas.microsoft.com/ink/2010/main" type="inkWord" rotatedBoundingBox="22134,12689 23799,12637 23831,13660 22166,13712"/>
              </emma:interpretation>
              <emma:one-of disjunction-type="recognition" id="oneOf3">
                <emma:interpretation id="interp3" emma:lang="" emma:confidence="1">
                  <emma:literal>plane</emma:literal>
                </emma:interpretation>
                <emma:interpretation id="interp4" emma:lang="" emma:confidence="0">
                  <emma:literal>p line</emma:literal>
                </emma:interpretation>
                <emma:interpretation id="interp5" emma:lang="" emma:confidence="0">
                  <emma:literal>p lane</emma:literal>
                </emma:interpretation>
                <emma:interpretation id="interp6" emma:lang="" emma:confidence="0">
                  <emma:literal>p kne</emma:literal>
                </emma:interpretation>
                <emma:interpretation id="interp7" emma:lang="" emma:confidence="0">
                  <emma:literal>p Jane</emma:literal>
                </emma:interpretation>
              </emma:one-of>
            </emma:emma>
          </inkml:annotationXML>
          <inkml:trace contextRef="#ctx0" brushRef="#br0" timeOffset="12999.8368">18670 1524 436 0,'-4'-3'160'0,"4"3"-124"0,0 3-8 16,-4 1 44-1,4 6-44-15,-8 17 8 16,5 15-24-16,-9 44 20 0,4 7-20 16,0-25 32-1,8 1-28-15,-3-7 12 0,3-7-16 16,-4-10 0-16,0-11-4 16,-4-10 56-16,0-10-36 15,1-14-48-15,3-7 12 0,-4-10-4 0,4-10 12 16,-4-15-196-16,8-23 108 15,0-18-264 1,12-3 200-16,0 18 8 16,46-25 580 15,-12 72-228-31,12-10 52 16,-4 10-152-16,-15 21-84 15,-8 14-16-15,-12 7 44 16,1 13-28-16,-12 1 16 15,-8 2-24-15,-8-2 44 0,-12-1-32 16,9-10 40-16,-9-6-40 16,1-12-16-16,4-12-4 0,15-19-388 15,11-2 208-15,-3-4-352 16</inkml:trace>
          <inkml:trace contextRef="#ctx0" brushRef="#br0" timeOffset="13234.8245">19289 1111 624 0,'12'4'228'0,"-12"-4"-176"0,0 31-16 16,-12-4 28 0,12 1-44-16,-7 20 68 15,-1 3-48-15,-4 8 36 16,1-1-44-16,3 1-20 0,4-1-4 0,-4 11 24 15,0-7-16-15,1-10 76 16,-1-7-56-16,0-18-108 16,4-13 32-16,8-18-520 15</inkml:trace>
          <inkml:trace contextRef="#ctx0" brushRef="#br0" timeOffset="14201.7">19487 1534 520 0,'-4'-10'192'0,"4"10"-152"0,4-14-8 0,-4 7 36 15,7 7-44-15,-7-6 16 16,0 6-24-16,0-4-36 16,0 4 12-16,-7 0 0 15,3 7 8-15,-8 0 24 16,4 0-12-16,-11 0 32 15,7 3-28-15,-7 0 20 16,8-3-20-16,-1 0-8 16,4 0-4-16,4-7 48 15,4 3-28-15,4-3 0 16,4 7-16-16,4-7-16 16,-1 7 4-16,5 0-4 15,-1-4 0-15,4 4 0 16,1 0 0-16,3 0 8 0,0 0 0 0,-3-7 24 15,-5 0-12 1,-3-7-12-16,-1 0-4 0,1 0 20 0,-4 0-8 16,-1 4-4-16,-3-11 0 15,4 4-4-15,-4-4-12 16,0 0 8 0,0 4-32-1,0 7 20-15,-4-1-12 16,0 4 16-16,3 0-8 15,5 4 8-15,0 3 16 16,0-1 0-16,3 1 24 16,-7 7-16-16,4-7 24 0,-8 3-24 15,0 4 4-15,-8-11-8 0,8 4 28 16,-4 0-20-16,-3 0 20 16,3 0-20-16,-4-7 8 31,8 0-12-31,-4-7-16 15,4 7 0-15,4 0 4 0,0-7 0 16,4 0 0-16,3 0 0 16,1 4 8-16,-1-11-4 15,1 7-12-15,0-3 4 0,-5 3 48 16,5 0-24-16,3-6-28 16,-3 2 4-16,0 4 0 15,-5-6 4-15,1 6-36 16,4 3 20-16,-5 4-28 15,1-7 24-15,0 14-16 0,-4-3 20 16,11 6 36-16,-3 0-12 16,7 4 28-16,1 3-24 15,3-3 12-15,4 3-12 16,-4-3 28-16,8-4-24 16,-8-3 32-16,-3-3-32 15,-1-4 4 1,0 0-12-16,-7-11-8 15,7 4 4-15,-11-6 12 16,12 2-8-16,-13-9-4 16,5-1 0-16,3-3-4 15,-3 3 0-15,-12-3-20 16,12 10 12-16,-12-3-4 16,0 10 4-16,-12 11 0 15,12 10 0-15,-12 6-12 16,5-3 12-16,-1 4 64 15,8 3-28-15,11-3-124 16,5-1 48-16</inkml:trace>
        </inkml:traceGroup>
      </inkml:traceGroup>
      <inkml:traceGroup>
        <inkml:annotationXML>
          <emma:emma xmlns:emma="http://www.w3.org/2003/04/emma" version="1.0">
            <emma:interpretation id="{08751496-ADA5-4CD4-88B0-B26F3FED7309}" emma:medium="tactile" emma:mode="ink">
              <msink:context xmlns:msink="http://schemas.microsoft.com/ink/2010/main" type="line" rotatedBoundingBox="13188,14062 19130,14083 19127,15117 13184,15095"/>
            </emma:interpretation>
          </emma:emma>
        </inkml:annotationXML>
        <inkml:traceGroup>
          <inkml:annotationXML>
            <emma:emma xmlns:emma="http://www.w3.org/2003/04/emma" version="1.0">
              <emma:interpretation id="{2DA4A33E-E1F6-4B40-8517-112400148FB1}" emma:medium="tactile" emma:mode="ink">
                <msink:context xmlns:msink="http://schemas.microsoft.com/ink/2010/main" type="inkWord" rotatedBoundingBox="13188,14096 17253,14111 17250,15110 13184,150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433.3285">9592 2942 404 0,'-4'-35'148'0,"12"25"-112"0,7-7-12 0,-3 10 4 0,4 0-20 15,3 4 24-15,0 3-20 16,1 7 76-16,-1 10-52 16,0 14 4-16,-11 17-24 15,4 3 68-15,-12-2-48 16,-4-5 32-16,4-2-40 0,0-11 28 16,0-11-32-16,0-3 76 15,4-6-56-15,3-8 4 16,5-6-28-16,4-11 24 15,-1-10-28-15,4-10 32 16,12-8-32-16,-11-6-48 16,-1-4 16-16,0 1-60 0,1 13 44 15,-5 10-12-15,-3 8 28 16,-4 13-44-16,3 14 32 16,-11 20 8-16,8 8 8 15,-8 3 20-15,0 3-4 16,0-7 32-16,8-6-20 15,-4-8 12-15,3-2-16 16,1-11 44 0,-4-1-28-16,11-12 4 15,-3-5-20-15,-4-13 20 16,3 0-20-16,5-14-12 16,-5 7-4-16,1-10-24 15,4 10 16-15,-5 0-32 16,5 10 28-16,3 8-56 15,0 6 40-15,1 14 76 16,-1 10-20-16,8 17 12 16,-7 4-24-16,7 10 36 15,-8-6-24-15,-7-5 40 16,3-2-36-16,-7-11 20 16,0-3-28-16,-8-4 28 15,0-3-32-15,-8-8-100 16,0-2 40-16,4-11-324 15,4 4 204-15</inkml:trace>
          <inkml:trace contextRef="#ctx0" brushRef="#br0" timeOffset="15704.8212">10587 2904 852 0,'-8'48'316'0,"8"-48"-248"0,-19 52-16 0,19-35 40 15,0 4-60-15,8 3 48 16,3-4-44-16</inkml:trace>
          <inkml:trace contextRef="#ctx0" brushRef="#br0" timeOffset="15585.1134">10746 2560 904 0,'-8'-14'332'0,"8"14"-256"0,-8 0-24 0,0 3-16 16,8 8-32-1,-7 3 32-15,3 3-20 0,0 3-356 16,4 5 184-16</inkml:trace>
          <inkml:trace contextRef="#ctx0" brushRef="#br0" timeOffset="15958.1441">11187 2935 520 0,'4'-17'192'0,"-4"17"-152"0,-12-7-8 0,-7 7 0 15,7 10-24-15,-34-3-12 16,7 7 0-16,-15 10 48 16,7 0-24-16,1 10 44 15,15 1-36-15,16-8 4 16,15 4-20-16,19-14 28 15,16-3-24-15,31-7 12 16,3-3-16-16,-7-18-404 16</inkml:trace>
          <inkml:trace contextRef="#ctx0" brushRef="#br0" timeOffset="16454.6114">11450 2859 612 0,'-19'-3'228'0,"19"3"-180"0,-27 31-12 0,19-11 16 15,4 4-36-15,-4 7 40 16,8 4-32-16,-7-8 20 16,7 1-24-16,7-7 16 0,1-8-20 15,-8-13 52-15,4-7-36 16,12-10 12-16,-9-7-28 16,9-3 0-16,-1-4-8 0,5 0 4 31,-5 3-8-31,8-3-48 15,12 7 28-15,-8 7-68 16,4 7 48-16,-4-1 16 16,0 8 16-16,4-1-24 15,-4 8 16-15,1-1-32 0,-9 4 28 16,-11 0 24-16,3 3-4 16,-11 4 20-16,0 0-16 31,-19 6 16-31,7 1-16 0,-15 7 32 15,0 3-24-15,-4 3-40 0,4-3 12 0,8-3 12 16,11-4 0-16,12 0 28 16,11-4-16-16,12-6 48 15,8-4-32-15,4-10 12 16,-4-3-24-16,-4-14 36 16,0 3-28-16,-20-14-24 15,5 4 0-15,-24-7-20 16,4 4 12-16,-19-8 32 15,0 11-16-15,-4 0-72 16,7 7 36-16</inkml:trace>
          <inkml:trace contextRef="#ctx0" brushRef="#br0" timeOffset="16933.8787">12236 2876 444 0,'-8'-6'164'0,"1"6"-124"0,-5-4-16 0,12 4 96 16,-16 0-72-16,5 0 52 16,-8 7-60-16,-9 3-20 15,-3 7-12-15,4 1-20 16,0-1 8-16,8 4-24 0,3 3 16 15,13 3 32-15,10 1-12 0,17-1-16 16,10 8 0-16,5-4-4 16,8-4 4-16,-13-3 16 15,-3-7-4-15,-11-3 76 16,-13-4-44-16,-22 4 76 16,-12-10-64-16,-16 3 0 15,-3-7-28-15,-1-4 16 16,9-3-24-16,11-3-144 15,-1-11 68-15</inkml:trace>
          <inkml:trace contextRef="#ctx0" brushRef="#br0" timeOffset="17955.0114">12434 2670 600 0,'-12'-4'224'0,"12"4"-176"0,-23 25-12 0,19-12-8 16,0 11-24-16,0 18 32 16,4 23-20-16,0 11 32 15,0-1-32-15,8-6 32 0,3-14-32 16,-11-6 4-16,0-12-12 16,0-9 36-16,-7-7-20 15,-1-8-56-15,-8-6 16 16,1-3-164-16,-12-4 100 15,0-4-56-15,4-16 84 0,-5-5-8 16,-6-12 36 0,10-12 32-16,9-9-4 15,3 10 64-15,12-7-40 16,12 13 24-16,7 8-32 16,8 7 72-1,0 6-56-15,4 4 56 0,4 3-52 16,4 7 8-16,-4 4-32 15,-4 3-8-15,-4 3-4 16,0 4 12-16,-8 7-8 0,1 3-4 16,-1 7 0-16,-11 0 12 15,3 4-8-15,-3 3 4 16,-8-1-4-16,0 5 20 16,-8-8-16-16,1-2-4 0,3-5-4 15,-4-3 28-15,0-6-16 16,4-4 32-16,-3-4-32 15,14-20-4 1,-3-11 16-16,4-10-16 16,8-6 24-16,7-8-24 15,12 11-40-15,3 6 16 16,1 8-32-16,4 3 24 16,-1 10 0-16,-7 4 12 15,-4 3-12-15,-8 3 12 16,-3 4-12-16,-20 0 8 15,0 11 24-15,-8-1-4 0,-8 7-20 16,5 7 4-16,3 7 12 16,8 14 0-16,15 0-36 15,5 3 16-15,7-7 48 16,12-3-12-16,-5-10 16 16,5-11-20-16,8-3-44 15,-9-14 16-15,9 0-104 16,-16-11 64-16,4-3 16 15,-8 1 20-15,-8-8 52 16,-7 0-24-16,-5-6-20 16,-7-11 4-16,-7-3 16 15,7 6-4-15,-8 4-4 16,4 7 0-16,4 7-4 16,0 7 0-16,0 3-28 0,4 7 16 15,4 3-4-15,-1 8 8 16,5 9 24-16,4 8-8 15,-13 13-20-15,-3 14 4 16,-3-3 100-16,-5-1-48 16,-8 4 0-1,-3-3-28-15,7 10 24 16,-7 0-24-16,3-10 40 16,9-4-32-16,-1-4 40 15,4-6-36-15,0-17 48 16,4-11-44-16,0-17-172 15,4-3 72-15,0-24-232 16,8 3 172-16</inkml:trace>
          <inkml:trace contextRef="#ctx0" brushRef="#br0" timeOffset="18124.0861">13343 2818 592 0,'58'-31'220'0,"-58"31"-172"0,62 7-12 15,-31 3 84 1,-11 4-72-16,14 17 8 15,-3 3-36-15,-4 4 40 16,1 0-32-16,-17 7 28 0,-3-14-28 16,-16-7 16-16,-11-7-24 15,-12-14-412-15,-16-16 208 16,-18-11-276-16</inkml:trace>
        </inkml:traceGroup>
        <inkml:traceGroup>
          <inkml:annotationXML>
            <emma:emma xmlns:emma="http://www.w3.org/2003/04/emma" version="1.0">
              <emma:interpretation id="{D74C2D73-D1D8-4519-817A-589C0A01AE4C}" emma:medium="tactile" emma:mode="ink">
                <msink:context xmlns:msink="http://schemas.microsoft.com/ink/2010/main" type="inkWord" rotatedBoundingBox="17649,14078 18386,14080 18384,14777 17646,147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842.7735">14048 3200 600 0,'8'0'224'0,"-8"0"-176"0,38 14-12 0,-18-11 44 16,7 0-52-16,19-3 32 16,4-6-32-16,16-12 16 15,8-9-24-15,7-8 28 16,-11-6-32-16,-4-17 20 0,-20-1-20 16,-11 8-8-16,-16-1-4 15,1 7-4-15,-13 0 0 16,-14 1 8-1,-1 2-4-15,-19-9-12 16,4 10 4-16,-12-4-32 0,-4 17 20 16,0 21-48-16,1 21 36 15,3 10 76 1,8 4-24-16,0 17 20 16,7 3-28-16,1 24 36 0,15 4-28 15,8-1 20-15,11-6-24 16,5-10 60-16,-1-15-44 15,8-9 88-15,12-11-68 0,-4 0-64 16,7-17 4-16</inkml:trace>
          <inkml:trace contextRef="#ctx0" brushRef="#br0" timeOffset="19083.8232">14787 2708 652 0,'-23'-17'244'0,"23"17"-192"0,-23 13-12 0,11-6-20 16,4 4-20-16,1 6-28 16,-1 7 16-16,8 21 40 15,0 13-16-15,4-10-204 16,15 0 104-16,-7 1 16 16,-1-12 44-16,-3-9 68 15,-8-7-20-15,-8-11 44 16,4 4-36-16,-3-7-16 15,-1-1-4-15,-4-2-8 16,-3 3 0-16</inkml:trace>
        </inkml:traceGroup>
        <inkml:traceGroup>
          <inkml:annotationXML>
            <emma:emma xmlns:emma="http://www.w3.org/2003/04/emma" version="1.0">
              <emma:interpretation id="{77D36873-7556-4146-8CF4-D0C6B2CAAB33}" emma:medium="tactile" emma:mode="ink">
                <msink:context xmlns:msink="http://schemas.microsoft.com/ink/2010/main" type="inkWord" rotatedBoundingBox="18529,14413 19129,14416 19128,14804 18527,14802"/>
              </emma:interpretation>
              <emma:one-of disjunction-type="recognition" id="oneOf6">
                <emma:interpretation id="interp10" emma:lang="" emma:confidence="1">
                  <emma:literal>he</emma:literal>
                </emma:interpretation>
                <emma:interpretation id="interp11" emma:lang="" emma:confidence="0">
                  <emma:literal>ne</emma:literal>
                </emma:interpretation>
                <emma:interpretation id="interp12" emma:lang="" emma:confidence="0">
                  <emma:literal>me</emma:literal>
                </emma:interpretation>
                <emma:interpretation id="interp13" emma:lang="" emma:confidence="0">
                  <emma:literal>be</emma:literal>
                </emma:interpretation>
                <emma:interpretation id="interp14" emma:lang="" emma:confidence="0">
                  <emma:literal>re</emma:literal>
                </emma:interpretation>
              </emma:one-of>
            </emma:emma>
          </inkml:annotationXML>
          <inkml:trace contextRef="#ctx0" brushRef="#br0" timeOffset="19662.0102">14938 2859 572 0,'-8'14'208'0,"8"-14"-160"0,8 41-12 16,-8-17 56 0,12 4-56-16,-5 17 56 15,1-4-52-15,0-3 8 16,-4 0-32-16,4-4 52 0,-1-6-36 0,-7-4 36 15,0-7-36-15,0-7 52 16,-7-3-48-16,-1-10 80 16,4 3-64-16,4-18-44 15,0 5-8-15,0-25-216 16,4 3 120-16,11-9-84 16,-3 9 104-1,15 4 60-15,0 11 12 0,0 6-80 16,4 14 48-16,-4 14 12 15,0 10 16-15,-7 0 68 16,-1 3-32-16,-11-3 40 16,3-3-36-16,-3-4 36 15,-4-3-40-15,12-4 20 16,-9-3-28-16,17-7 28 16,-1 0-32-16,8-10 12 15,-4-4-16-15,4-13-24 16,7-4 4-16,-10-4 12 15,-1 4 0-15,-12 0-28 16,5 4 12-16,-28 6-12 16,8 7 12-16,-20 4 44 15,1 10-20-15,0 7 52 16,11 3-36-16,0 11 12 16,16 6-24-16,23 4 116 15,15 4-76-15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04T17:44:43.4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4FC8CF-77D1-4D86-8520-F1DE3C2EB6BA}" emma:medium="tactile" emma:mode="ink">
          <msink:context xmlns:msink="http://schemas.microsoft.com/ink/2010/main" type="inkDrawing" rotatedBoundingBox="19621,12910 19675,12910 19675,12925 19621,12925" shapeName="Other"/>
        </emma:interpretation>
      </emma:emma>
    </inkml:annotationXML>
    <inkml:trace contextRef="#ctx0" brushRef="#br0">16022 1355 0,'54'0'16,"-54"0"0,0 0 15,0 0-31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59.8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BE4EA2-ECF7-4E66-9236-B4F538FE1724}" emma:medium="tactile" emma:mode="ink">
          <msink:context xmlns:msink="http://schemas.microsoft.com/ink/2010/main" type="inkDrawing" rotatedBoundingBox="2384,14821 5355,14569 5544,16798 2574,17050" semanticType="enclosure" shapeName="Other">
            <msink:sourceLink direction="with" ref="{DBB65350-2D7B-472B-979C-0405D5C5992B}"/>
          </msink:context>
        </emma:interpretation>
      </emma:emma>
    </inkml:annotationXML>
    <inkml:trace contextRef="#ctx0" brushRef="#br0">1014 154 476 0,'-24'-7'176'0,"21"3"-136"0,-5 4-12 16,0-3 144-16,0-1-100 0,1-2 44 15,-1-1-72 1,-4 0 4-16,1 0-32 0,-1 0 28 0,-3 4-28 16,-5-1 4-16,-3 4-12 15,-8 7-8-15,-12 3 4 16,1 4-4-16,3 10 0 15,-7-3 8-15,-9-1-4 16,5 5-4-16,-4 6 4 16,0 6 12-16,3-2-8 15,1 6-4-15,0 4 0 16,11 3-16-16,0 0 8 0,5-3 4 16,-5-4 0-1,19-3 8-15,5-4-4 0,-1 4 16 16,1 0-12-16,3 7 16 15,1 7-16-15,-1 6 32 16,4 4-24-16,-3 0 4 16,3 0-12-16,4-7-8 15,-4-4 4-15,8-2 12 16,0-5-8-16,0 5 4 16,8-1-4-16,-4 3-24 15,4 4 8-15,11 0 40 16,1 1-20-16,-1-12 0 15,8 1-8-15,0-4 28 16,0-6-16-16,4-1-32 16,4-6 8-16,4 3 8 0,-1 0 4 15,1 0 16-15,0 3-12 16,0 0 4-16,-5 4-4 16,-3-3-8-16,4-1 4 15,-4-6 20-15,0-4-12 16,8-4 24-16,3 4-24 15,9-10 32-15,7 3-28 16,4-6 20-16,0-4-20 16,-8-1-8-16,4 1-4 15,-8-3 12-15,4-1-8 16,-3-3 4-16,7 0-4 16,-4-7-8-16,4 7 4 0,-4-3 4 15,4-11-4-15,-3 0 24 16,-5 4-16-16,0-4 12 15,1-3-12-15,-1-7-32 16,0 0 8-16,12-4 32 16,4 1-12-16,0 3 8 15,-8 0-8-15,8 0-8 16,-12 3 4-16,0-3-4 16,-8 7 0-16,1-4 8 15,-1-3-4-15,5 0-4 16,3-4 4-16,0 1 12 15,12-4-8-15,-12 0-4 16,-4 0 0-16,-7-4-24 16,-4 1 12-16,-4-4 32 15,-8 0-16-15,-4-3 8 0,0 3-8 16,-4 0 12-16,-3 7-12 16,-1 0 4-16,1 4-4 15,-4 3-8-15,-5-4 4 16,-3-10-4-16,4 1 0 15,-4 2 0-15,3-16 0 16,-7 6-12-16,0-3 8 16,0-4 12-16,0 4-4 15,8 3-4-15,-12 7 4 16,4 0-4-16,-4 1 0 16,4 6 0-16,0 0 0 15,-7 0 8-15,7 7-4 0,-12-7-4 16,1 0 4-16,3 0-16 15,0-4 8-15,-4 4 4 16,-3 0 0-16,7 0-12 16,-7 0 8-16,-1 0 4 15,1 7 0-15,-5-7 8 16,-3 4-4-16,-4-4 32 16,-8 7-20-16,-3 7-40 15,-1-4 12-15,-4 4-8 16,1-1 12-16,3 5 0 15,0 2 0-15,1 1 24 16,3-4-8-16,4 1-20 16,-4-1 4-16,0 0 4 15,-8-3 4-15,1 0-12 16,-5 6 8-16,-3-2 4 0,-4-1 0 16,0 3-20-16,3 5 12 15,5-1 4-15,3 3 4 16,1 4-28-16,-1-7 16 15,4 7 4-15,5 0 8 16,-5 4-20-16,-4-4 12 16,1 0 20-16,-1 0-4 15,-7 0-4-15,-1 0 0 16,1 0-24-16,4 0 12 16,-1 3-4-16,9 1 4 15,-5-1 32-15,0 4-12 0,1-7-32 16,3 3 12-16,-3 1-24 15,3 3 16-15,-4 0-8 16,1 3 12-16,-1 0 44 16,4 4-20-16,1 0-28 15,3 0 8-15,8-4 0 16,7 0 8-16,5 4 24 16,-1-4-12-16,9 4-32 15,7-7 12-15,0 3-552 16,11 11 304-16,5-4-372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5:23.9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B92141-FF81-4200-BE4A-447BFA3CBEC2}" emma:medium="tactile" emma:mode="ink">
          <msink:context xmlns:msink="http://schemas.microsoft.com/ink/2010/main" type="writingRegion" rotatedBoundingBox="4861,12860 22038,10042 22234,11234 5057,14052"/>
        </emma:interpretation>
      </emma:emma>
    </inkml:annotationXML>
    <inkml:traceGroup>
      <inkml:annotationXML>
        <emma:emma xmlns:emma="http://www.w3.org/2003/04/emma" version="1.0">
          <emma:interpretation id="{3D404D3C-BA1D-4A8E-9CE5-EA3AFF36F84D}" emma:medium="tactile" emma:mode="ink">
            <msink:context xmlns:msink="http://schemas.microsoft.com/ink/2010/main" type="paragraph" rotatedBoundingBox="4861,12860 22038,10042 22234,11234 5057,14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44438-9F76-496D-96DB-CCE85F242C5E}" emma:medium="tactile" emma:mode="ink">
              <msink:context xmlns:msink="http://schemas.microsoft.com/ink/2010/main" type="line" rotatedBoundingBox="4861,12860 22038,10042 22234,11234 5057,14052"/>
            </emma:interpretation>
          </emma:emma>
        </inkml:annotationXML>
        <inkml:traceGroup>
          <inkml:annotationXML>
            <emma:emma xmlns:emma="http://www.w3.org/2003/04/emma" version="1.0">
              <emma:interpretation id="{B2EF7A41-3F32-4D1F-AFD0-4D6A3B997513}" emma:medium="tactile" emma:mode="ink">
                <msink:context xmlns:msink="http://schemas.microsoft.com/ink/2010/main" type="inkWord" rotatedBoundingBox="4861,12860 22038,10042 22197,11008 5020,13826">
                  <msink:destinationLink direction="to" ref="{462D6409-D872-4504-9D25-8BA75705C411}"/>
                  <msink:destinationLink direction="with" ref="{F653CF5A-24CA-443C-9B71-E4971D688CD9}"/>
                  <msink:destinationLink direction="with" ref="{89352D69-9F46-4967-AFF9-C3647B8CD762}"/>
                  <msink:destinationLink direction="with" ref="{125C13C2-7A83-4C90-AD8E-88EC4EC72F10}"/>
                  <msink:destinationLink direction="with" ref="{EE213E41-C96F-487C-A684-8DE7295D755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11753 11654 416 0,'16'-6'152'0,"-16"6"-116"0,4 0-12 0,-4 0 20 31,0 0-28-31,0 0 76 0,0 0-56 0,0 0 40 16,0 0-44-16,0 0 16 16,0 0-28-16,0 0 16 15,8 3-20-15,3-3 8 16,-3 0-12-16,4 0 12 15,3 0-16-15,4-3 16 16,1 3-16-16,7-7-4 16,4 0 0-16,27-4 12 15,0 5-8-15,23-5-4 16,-3 4 0-16,7 0 4 16,-4 4-4-16,4-7-12 15,-7 6 4-15,-5-3 4 16,-11 7 0-16,-11-3-20 15,-9 3 12-15,-11-3 12 16,-8 6 0-16,-7-3 24 16,-5 0-16-16,-3 0 4 15,0 3-8-15,-8-3 4 16,0 0-8-16,0 0 32 16,0 0-20-16,0 0 12 15,0 0-16-15,-4 0-32 16,4 0 8-16,-4 0-12 15,4 0 12-15,-4 0-20 0,0 7 20 0,-3-3-4 32,7 6 8-32,0 4 0 0,11 3 0 0,-11 0 24 15,8 4-8-15,0-4 4 16,-4 4-4-16,-4-4 12 16,0-3-12-16,0-4 24 15,-4 4-20-15,-4-7-12 16,0 3-4-16,-3-3 4 15,3 3 0-15,-4 1 8 16,5-1-4-16,-9 0-4 16,8 0 4-16,-7-3-16 15,7 4 8-15,-11-8 20 16,11 4-8-16,-11-4 4 16,7 1-4-16,-15-1-8 15,8 1 4-15,-1-4-4 16,1 3 0-16,-16-3 0 15,8 7 0-15,-23 0 8 16,7 0-4-16,-23 0-12 16,8 0 4-16,-15 3 4 15,15-3 0-15,-16 3-12 0,8-6 8 16,8-1 20-16,4-3-8 16,7-3 24-16,9-1-20 15,-9 1-4-15,9 3-4 0,10 0-16 16,1 0 8-16,-4 0-16 15,24 0 12-15,-5 3 4 16,4 4 4-16,-3-4-12 16,3 1 8-16,0-1 20 15,8 1-8-15,-11-1 32 16,11 1-24-16,0-4-156 16,0 0 76-16</inkml:trace>
          <inkml:trace contextRef="#ctx0" brushRef="#br0" timeOffset="-974.2991">11668 11765 436 0,'0'-21'160'0,"0"21"-124"0,0-24-8 0,0 13 88 16,0 5-68-1,0-12 68-15,8 8-64 16,-4-7 16-16,-4 7-40 0,8-4-16 16,-8 7-8-16,0 0-32 15,0 7 16-15,0 0 12 16,0 7 4-16,0 3 16 15,11 7-12-15,-11 14 4 16,8 4-4-16,0 3 12 16,3-4-12-16,-3 0 16 15,0 1-16-15,3-11 48 16,-3 0-28-16,-8-7 20 16,0-3-28-16,0-4 28 15,0-3-32-15,0-10-100 16,0 3 40-16</inkml:trace>
          <inkml:trace contextRef="#ctx0" brushRef="#br0" timeOffset="15014.3511">18029 10381 456 0,'3'-10'168'0,"-3"10"-128"0,-3 0-16 15,-1 0 44 1,4 3-44-16,-12 4 52 16,8 4-44-16,-11 6 56 0,7 7-52 15,-11 10 0-15,11 4-20 0,-8 3 8 16,9-3-16-16,-5-7 48 15,8-3-28-15,-4-11 48 16,8-3-44-16,-3-14 4 16,6-4-24-16,1-16-8 15,4-1 0-15,4-17-4 16,-1 11 0-16,5-15-28 16,-1 15 16-16,1-8-20 15,3 8 16-15,-3-1-16 16,3 8 16-16,-7 6-16 15,3 7 16-15,-11 4-8 16,11 3 12-16,-11 13 16 16,4 5 0-16,-4 13 32 15,4 0-20-15,-5 6 20 16,1 1-20-16,12-7 8 16,-5 0-12-16,1-10 12 15,4-1-16-15,-5-16 48 16,9-4-28-16,-9-17-32 15,5 3 0-15,-5-20 0 16,-3 6 4-16,7-10-36 16,1 11 20-16,-4-4-20 15,-1 10 20-15,1-3-8 16,3 10 12-16,-3 0-20 16,0 11 20-16,-5-1 12 15,5 8 4-15,-12 3-4 0,0 7 4 0,-4 10 48 16,4 3-28-16,-8 8 16 15,8-1-24-15,-7 4 0 16,3-4-8-16,-8-6 4 16,8-1-8-1,-4-6 24-15,8 0-16 0,-11-4 32 16,11-3-28-16,0-4-24 16,8 0 4-16,-5-10-344 15,9-3 192-15</inkml:trace>
          <inkml:trace contextRef="#ctx0" brushRef="#br0" timeOffset="15405.6706">18594 10464 580 0,'-12'-7'216'0,"12"7"-168"0,20-3-12 15,-9-1-4 1,1 1-24-16,7-8-12 15,8 4 0-15,8-6 20 16,0 2-8-16,0-2-4 16,-4 2 0-16,-8-3-4 15,-4 4 0-15,-11-4 0 16,-8 8 0-16,-12-8 0 16,-3 3 0-16,-16 1 0 15,0 7 0-15,-12 3 68 0,9 7-36 16,-9-1 32-16,8 8-36 0,12 3 0 15,7 4-16-15,9 3 12 16,7 0-16-16,11 7 32 16,9 0-24-16,14 0 12 15,9-3-16-15,7-8 36 16,1-2-24-16,-1-12-24 16,-7-2 0-16,-1-14-168 15,-3 3 92-15,0-17-172 16,-5-1 140-16</inkml:trace>
          <inkml:trace contextRef="#ctx0" brushRef="#br0" timeOffset="15585.4863">19360 9862 716 0,'0'-55'264'0,"0"55"-204"16,-4-7-16-16,1 7 52 16,-5 7-60-16,-4-1-12 15,-3 15-16-15,-5 24-28 16,1 3 12-16,-8 28 56 15,8-1-24-15,-5 11 24 16,13-10-28-16,-1 0-36 16,8-7 8-16,-4-4-212 15,5-17 124-15</inkml:trace>
          <inkml:trace contextRef="#ctx0" brushRef="#br0" timeOffset="16334.9441">19035 10264 464 0,'16'-17'176'0,"-16"17"-140"0,42-14-8 0,-7 4-24 16,8 3-8-16,22-3 92 15,9 3-48-15,-1-3-36 16,-3 3-4-16,-4-4 4 16,-16 4 0-16,-3-6-4 15,-5 6 4-15,-15-7 28 16,-7 0-16-16,-20 1 32 15,4 6-32-15,-20 0 20 16,5 3-20-16,-13 4 8 16,1 7-12-16,-4 4-8 15,12 6 0-15,-9 7 12 16,9-4-8-16,-5 1 4 16,5 3-4-16,-1-3 20 15,5-1-16-15,-5-2-4 16,9-5-4-16,-1-2 20 15,8 3-12-15,8-8 4 16,3 1-8-16,5-7-140 16,11 4 76-16,0-8-168 15,0 1 128-15,0-4-16 16,-4 4 68-16,-3-1 64 16,-5 4-12-16,-7 4 188 15,0 2-108-15,-8 1 24 16,0 4-68-16,0-4 8 0,0 3-32 0,4-7 16 31,3 4-20-31,9-7 36 0,3 4-28 0,16-8 4 16,0 4-16-16,11-7-104 15,5 4 48-15,-1-4-88 16,-4 4 76-16,-3-4 28 16,-8 3 20-16,-4-10 16 15,0 8-4-15,-8-12 16 16,-4 1-12-16,-7-21 40 15,11 0-24-15,-7-20 32 16,3 3-32-16,-11-4 100 16,7 15-68-16,-7 2 72 15,7 15-72-15,-11 3-4 16,0 13-32-16,-8 15-28 16,0 10 0-16,-11 23 20 15,3 8-4-15,-15 14 40 16,8-1-24-16,-16 1 12 15,8-11-20-15,0-7 20 16,8-6-24-16,19-4-128 16,11-7 64-16,28-4-520 15,7-3 316-15</inkml:trace>
          <inkml:trace contextRef="#ctx0" brushRef="#br0" timeOffset="-17039.7661">3136 12707 624 0,'-19'-7'228'0,"19"7"-176"0,19-3-16 0,-7 3-16 15,7 0-20-15,8-3-12 16,16 3 8-16,3 0 12 15,5 0-4-15,11 0 16 16,-8 3-12-16,0-3 16 16,-7 0-16-16,-1-3-4 15,-3 3 0-15,-1-7-4 16,-3 3 0-16,-4-6 0 16,0 7 0-16,-8-4 16 15,0 3-8-15,-12-3 24 16,1 4-20-16,-8-1 40 15,3 4-28-15,-11-3-4 16,4 6-12-16,-4-6-8 16,4 3 4-16,-4 0-16 15,0 7 8-15,0-4 28 16,0 8-12-16,0 6 4 16,4 7-8-16,0 14-16 15,3 3 4-15,5 14 28 16,-4-7-12-16,7-6 4 0,5-5-8 15,-5-12 20-15,4-5-16 0,-3-20 12 16,3-3-12-16,1-18 28 16,-5 0-24-16,-3-13-84 15,3 3 36 1,-7-3-132-16,4 6 92 0,-12-3 28 16,3 11 24-16,-3 2 12 15,0 8 0-15,0 7 60 16,0 3-28-16,0 3 60 15,4 7-48-15,0 14-16 16,8-3-12-16,3 10-8 16,1 0 0-16,-1-7 16 15,5 0-8-15,-5-10 4 16,4 0-4-16,-7-11 28 16,3 4-20-16,-7-21 20 15,0 7-20-15,-8-13 8 16,0 3-12-16,-8-11 20 15,4 7-20-15,-3-17-4 16,3 18-4-16,0-8-32 16,8 15 16-16,0-15-576 15,15 11 320-15</inkml:trace>
          <inkml:trace contextRef="#ctx0" brushRef="#br0" timeOffset="-17744.7912">3636 12422 676 0,'7'-35'248'0,"-7"35"-192"0,0-20-16 0,0 13 92 15,0 3-80-15,-7 4 8 16,7 4-40-16,0 16-4 15,0 5-8-15,-4 23-24 16,4 3 8-16,-4 8 20 16,4-1-4-16,-4 11 24 15,8-7-20-15,-8 7-4 16,-4-7-4-16,1-11-92 16,7-9 48-16,-8-22-576 15,0-2 340-15</inkml:trace>
          <inkml:trace contextRef="#ctx0" brushRef="#br0" timeOffset="-16931.5865">4449 12360 1144 0,'-24'-17'420'0,"24"17"-324"0,-19-14-28 0,7 7-20 16,12 7-40 0</inkml:trace>
        </inkml:traceGroup>
        <inkml:traceGroup>
          <inkml:annotationXML>
            <emma:emma xmlns:emma="http://www.w3.org/2003/04/emma" version="1.0">
              <emma:interpretation id="{1E521266-2540-472A-A57B-7EDE9B20775C}" emma:medium="tactile" emma:mode="ink">
                <msink:context xmlns:msink="http://schemas.microsoft.com/ink/2010/main" type="inkWord" rotatedBoundingBox="6149,12794 6951,12663 7042,13219 6240,133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768.9471">4433 12632 1080 0,'-11'13'400'0,"11"-13"-312"0,-12 14-24 0,12-7-16 16,4 0-40-16,4 0 4 15,3 3-4-15,9-3-472 16,3 0 252-16</inkml:trace>
          <inkml:trace contextRef="#ctx0" brushRef="#br0" timeOffset="-16454.6269">4890 12532 508 0,'19'0'188'0,"-19"0"-148"0,0 7-8 16,-7-4-16 0,-5 4-16-16,4 3 16 15,1 1-8-15,-13-1 68 16,9 4-44-16,-9 0 84 15,12-1-64-15,-3-2 0 16,7-1-32-16,8 0 4 16,4 4-12-16,3 0-8 0,9 3 0 0,-1-3 20 15,4 0-12-15,-4 3 4 16,1 0-8-16,-20 4 36 16,0-1-20-16,-20 4 20 15,1 0-24-15,-12-10 28 16,8 0-32-16,-4-14-4 15,4-3-8-15</inkml:trace>
          <inkml:trace contextRef="#ctx0" brushRef="#br0" timeOffset="-16031.3924">4890 12614 996 0,'15'-6'368'0,"-15"6"-284"0,24-4-24 0,-9 1-8 16,-3 3-40-16,23-4 4 15,-4-3-8-15</inkml:trace>
          <inkml:trace contextRef="#ctx0" brushRef="#br0" timeOffset="-16257.8632">5165 12250 984 0,'-20'13'368'0,"20"-13"-288"0,-38 45-20 16,30-14-52 0,-4 0-16-16,5 17 20 15,3 4-4-15,-4 0-28 16,0-8 8-16,4 4-416 16,1-6 232-16</inkml:trace>
        </inkml:traceGroup>
        <inkml:traceGroup>
          <inkml:annotationXML>
            <emma:emma xmlns:emma="http://www.w3.org/2003/04/emma" version="1.0">
              <emma:interpretation id="{CEA91A84-22C2-4CEA-A89A-33D697E950EE}" emma:medium="tactile" emma:mode="ink">
                <msink:context xmlns:msink="http://schemas.microsoft.com/ink/2010/main" type="inkWord" rotatedBoundingBox="6950,12826 7761,12693 7831,13122 7020,132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5508.2462">5238 12670 736 0,'-31'3'272'0,"31"-3"-208"0,20 3-20 0,-9-3-16 16,5 4-24-16,7-4 16 16,4 0-12-16,4-7 16 15,4 4-16-15,0-8 4 16,-4 1-4-16,-4-7 20 16,0 6-16-16,-15-2 24 15,-1 2-24-15,-15-3-12 16,-3 4-4-16,-5-4-4 15,-3 8 0-15,-9-1 0 16,-3 7 0-16,8 7 52 16,-1 3-24-16,-7 7-8 15,16 0-8-15,-1 4 4 32,12 3-4-17,8 0 16-15,4 0-12 0,15-3 60 0,4-7-40 0,15-11-12 16,1 4-8-16,18-11-184 0,-7 1 96 15,4-7-56-15,-4 3 80 0,-11-10 64 16,-8 6 0 0,-12-16 4-1,-12 3-8-15,-7-14 20 0,-8 3-12 16,0-6 84-16,-4 10-52 0,-8 7-12 16,5 10-20-16,-9 14-28 15,12 7 8-15,-3 10-4 16,3 7 4-16,4 4 24 15,0 3-8-15,7-4 24 16,9 1-20-16,-1-7-48 16,1-4 20-16,-1-7-128 15,-3-3 80-15,3-7-160 16,1 0 128-16,-8-10-156 16,-1-1 144-16</inkml:trace>
          <inkml:trace contextRef="#ctx0" brushRef="#br0" timeOffset="-15313.8332">5978 12298 592 0,'-8'-10'220'0,"8"10"-172"0,0-4-12 16,0 1 84-16,0 6-72 0,0-3 16 15,0 0-40-15,0 7 56 16,0 7-44-16,0 10 44 16,0 7-44-16,0 14 16 15,4-1-32-15,0 8 16 16,4 0-20-1,3-8 36-15,1-2-28 0,3-5-568 16,-3-2 296-16</inkml:trace>
        </inkml:traceGroup>
        <inkml:traceGroup>
          <inkml:annotationXML>
            <emma:emma xmlns:emma="http://www.w3.org/2003/04/emma" version="1.0">
              <emma:interpretation id="{4D574092-9A79-4786-AAAB-30A1BD02E4AB}" emma:medium="tactile" emma:mode="ink">
                <msink:context xmlns:msink="http://schemas.microsoft.com/ink/2010/main" type="inkWord" rotatedBoundingBox="8332,12738 9734,12508 9859,13264 8457,134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4157.2664">6586 12329 572 0,'65'-14'208'0,"-65"14"-160"0,86 17-12 0,-36 7-56 16,-8 4 4-16,9 10 16 15,3 3 0-15,-8-3 28 16,-15 3-16-16,-11-6 76 15,-9-11-52-15,-30 3 56 16,0-3-52-16,-28-6-4 16,1-5-20-16,-16-6-12 15,15 0 0-15,5-10-16 16,11 3 8-16,8-7-32 16,19 0 20-16,15-7-92 15,9 0 60-15,30-10 24 16,8 4 16-16,16-11-20 15,-9 3 16-15,13-6-4 16,-8 6 8-16,-12-10 44 16,-8 14-24-16,-15-3 24 15,-4 6-20-15,-24-3 28 16,1 10-28-16,-23 4 48 16,3 6-36-16,-15 11-16 15,8 4-4-15,-1 6 0 16,1 3-4-16,-8 5-20 15,7 2 8-15,13-3-4 16,-1 0 4-16,4-7 32 16,8 1-12-16,-4-1-12 15,8-7-4-15,-1-6-76 16,13-1 44-16,-9-3-76 0,-3 0 68 16,4 7 44-1,-4 3 4-15,-1 7 108 0,17 1-60 0,-9-1 56 16,4 0-64-16,5-3 16 15,3 0-40-15,4-7 28 16,0 3-32-16,3-10 4 16,5 3-12-16,-8-6-252 15,-4-1 132-15</inkml:trace>
          <inkml:trace contextRef="#ctx0" brushRef="#br0" timeOffset="-14769.6683">6775 12332 580 0,'-27'-24'216'0,"27"24"-168"0,-11-10-12 0,11 6 12 16,0 8-32-16,-8 3 84 15,8 3-56-15,-8 28 12 16,8 0-32-16,-8 24 48 15,4 0-40-15,-3 17 4 16,7 0-24-16,-12 10 12 16,12-6-16-16,-8-7 16 15,8-11-16-15,-7-13 24 16,3-8-20-16</inkml:trace>
          <inkml:trace contextRef="#ctx0" brushRef="#br0" timeOffset="-14048.3023">7669 12281 488 0,'16'-4'180'0,"-16"4"-140"16,8 7-12-16</inkml:trace>
          <inkml:trace contextRef="#ctx0" brushRef="#br0" timeOffset="-13871.8594">7917 12418 676 0,'20'28'248'0,"-20"-28"-192"0,31 38-16 16,-16-25 24 0,1 5-44-16,-5-1 36 15,-3 4-32-15,0-4 64 16,-5-4-48-16,-3-2 36 16,0-4-44-16,0-11 24 0,0 4-28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6:01.1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F0218B-F704-4F7A-A1E1-F8E49D650EA7}" emma:medium="tactile" emma:mode="ink">
          <msink:context xmlns:msink="http://schemas.microsoft.com/ink/2010/main" type="writingRegion" rotatedBoundingBox="2951,13854 9613,13982 9571,16158 2909,16031"/>
        </emma:interpretation>
      </emma:emma>
    </inkml:annotationXML>
    <inkml:traceGroup>
      <inkml:annotationXML>
        <emma:emma xmlns:emma="http://www.w3.org/2003/04/emma" version="1.0">
          <emma:interpretation id="{374BD7FA-1DC8-4EFC-A009-77768801FA63}" emma:medium="tactile" emma:mode="ink">
            <msink:context xmlns:msink="http://schemas.microsoft.com/ink/2010/main" type="paragraph" rotatedBoundingBox="2970,13825 6056,13952 6006,15157 2921,15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F57A8-EDCE-4148-864B-C70E203C647E}" emma:medium="tactile" emma:mode="ink">
              <msink:context xmlns:msink="http://schemas.microsoft.com/ink/2010/main" type="line" rotatedBoundingBox="2970,13825 6056,13952 6006,15157 2921,15030"/>
            </emma:interpretation>
          </emma:emma>
        </inkml:annotationXML>
        <inkml:traceGroup>
          <inkml:annotationXML>
            <emma:emma xmlns:emma="http://www.w3.org/2003/04/emma" version="1.0">
              <emma:interpretation id="{BA6EEBA2-9EFD-4DBB-8C9A-64F04BAF327F}" emma:medium="tactile" emma:mode="ink">
                <msink:context xmlns:msink="http://schemas.microsoft.com/ink/2010/main" type="inkWord" rotatedBoundingBox="2970,13825 6056,13952 6006,15157 2921,15030"/>
              </emma:interpretation>
            </emma:emma>
          </inkml:annotationXML>
          <inkml:trace contextRef="#ctx0" brushRef="#br0">4255 13912 840 0,'-35'27'312'0,"24"1"-244"0,-24 20-16 16,12-10-12-16,-20 20-32 16,-19 15 24-16,-11-1-20 15,-1 0-4-15,4 14-4 0,8 4-208 0,4-11 112 16,16-4-140-1,11-13 136-15</inkml:trace>
          <inkml:trace contextRef="#ctx0" brushRef="#br0" timeOffset="-189.3688">3605 13626 624 0,'19'0'228'0,"-27"14"-176"0,-3 10-16 0,-5 0 44 15,-11 7-52-15,-12 7 68 16,-19 7-56-16,-4 10 20 0,-11 20-40 15,15 1 16-15,0-7-20 0,15-7 8 16,16-4-12-16,8-16 56 16,7-15-40-16,20-10-212 15,23-13 96-15</inkml:trace>
          <inkml:trace contextRef="#ctx0" brushRef="#br0" timeOffset="-389.6673">2494 13530 664 0,'35'-62'244'0,"-28"62"-188"0,-3 0-16 15,-4 7-12-15,-4 6-24 16,-15 18 60-16,-4 14-36 15,-12 17 24-15,-4-3-32 16,-19-1 8-16,-4 7-16 0,8 1 12 16,0-1-16-16,7-6 4 15,20-11-4-15,0-7 28 16,19-13-20-16,20-15 48 16,19-13-36-16,15-10-500 15,16-7 260-15,12-4-228 16</inkml:trace>
          <inkml:trace contextRef="#ctx0" brushRef="#br0" timeOffset="-635.695">1603 13678 508 0,'-11'-7'188'0,"-5"21"-148"0,-7 3-8 0,8 0 72 15,-12 11-64-15,-1 6 16 16,-10 7-32-16,-1 11-4 16,0 6-12-16,1 8 36 0,-9-4-20 15,5-7 4-15,7 3-16 16,8-20 64-16,7-10-44 16,12-8-12-16,16-13-12 15,12-14-240-15,11-17 128 16</inkml:trace>
        </inkml:traceGroup>
      </inkml:traceGroup>
    </inkml:traceGroup>
    <inkml:traceGroup>
      <inkml:annotationXML>
        <emma:emma xmlns:emma="http://www.w3.org/2003/04/emma" version="1.0">
          <emma:interpretation id="{2FB61235-BB25-4D5B-8DDB-B8907A138B49}" emma:medium="tactile" emma:mode="ink">
            <msink:context xmlns:msink="http://schemas.microsoft.com/ink/2010/main" type="paragraph" rotatedBoundingBox="3136,15318 9585,15441 9571,16158 3123,16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42484-0CF7-46DE-B782-72DEA6BA7EE2}" emma:medium="tactile" emma:mode="ink">
              <msink:context xmlns:msink="http://schemas.microsoft.com/ink/2010/main" type="inkBullet" rotatedBoundingBox="3132,15532 3625,15542 3615,16030 3123,16020"/>
            </emma:interpretation>
          </emma:emma>
        </inkml:annotationXML>
        <inkml:trace contextRef="#ctx0" brushRef="#br0" timeOffset="7237.9904">1348 15491 300 0,'-8'-14'112'0,"12"7"-88"0,0 4-8 0,0 3 152 16,4-3-96-16,-1-1-28 0,1 1-28 16,0-1 72-1,0 4-48-15,3-10 44 0,1 7-48 16,-5-4 68-16,1 0-56 16,4 3-24-16,3-3-16 0,1 1 24 15,3 2-16-15,1-3 4 16,7 0-12-16,-4 7 4 15,4-7-8-15,-4 7 8 16,0 0-8-16,-3 0-12 16,-5 0 4-16,1 0 28 15,-5 0-12-15,-3 0-4 16,0 0-4-16,-8 0-4 16,0 0 0-16,0 0-168 15,0 0 92-15,0 0-260 16</inkml:trace>
        <inkml:trace contextRef="#ctx0" brushRef="#br0" timeOffset="2778.5151">1511 15223 404 0,'0'-7'148'0,"3"7"-112"0,9-10-12 15,-4 3 64-15,-1 0-52 16,-3 0 24-16,0 0-40 16,-4 0 44-16,0 4-36 15,-4-4 12-15,-3 0-24 16,-1 0 36-16,0 7-28 0,0-7 20 16,1 7-24-16,3 0 0 15,-4 0-12-15,4 0 4 16,-4 0-8-16,5 7-4 15,-5 0 4-15,0 0-32 16,0 3 16-16,1 4 40 16,-5 0-16-16,0 3-8 0,1 3-8 15,-5 1 12-15,5 7-4 16,-1 3 16-16,0-7-12 16,5 3-4-16,3 1 0 15,0 3 12-15,0-4-8 16,4-3 24-16,0 0-20 15,4-3 12-15,0-4-12 16,4 4-16-16,-1-11 0 16,9 1 40-16,3-1-24 15,4-3 24-15,4 0-20 16,4-4 20-16,8-3-24 0,-4 4 12 16,4-4-12-16,-4 0 12 15,-5-4-16-15,1 1 32 16,-3 3-24-16,-1-7 32 15,-8 0-32-15,0 0 12 16,-3-7-16-16,-5 4-8 16,-3-7 0-16,0 0 4 15,-4-1-4-15,-4 1-4 16,0-10 4-16,-4-1 4 16,-4-3-4-16,0 0-12 15,-3-3 4-15,-1-1-4 16,4 8 0-16,1-1-20 15,-5 4 16-15,4 4-12 16,1 2 12-16,-1 5 8 0,-4-1 4 16,5 3-20-16,-5 1 12 15,0 3-4-15,-3 4 4 16,-1-1-12-16,-3 11 12 16,0 0 4-16,-1-3 4 15,1 6 44-15,3 4-24 16,5-4-140-16,-1 4 64 15,4-7-352-15,8 3 228 16,0-10-288 0</inkml:trace>
        <inkml:trace contextRef="#ctx0" brushRef="#br0" timeOffset="7584.8069">1541 15223 600 0,'4'-7'224'0,"0"7"-176"0,0 7-12 16,0 0 36-16,-4 3-48 16,0 11 44-16,0 10-40 15,0 0 4-15,0 6-20 16,0 1 44-16,0-7-28 0,4-7-84 16,4 4 28-16</inkml:trace>
      </inkml:traceGroup>
      <inkml:traceGroup>
        <inkml:annotationXML>
          <emma:emma xmlns:emma="http://www.w3.org/2003/04/emma" version="1.0">
            <emma:interpretation id="{42D4D61C-F9F3-402D-A7DE-4B2EF78D98BC}" emma:medium="tactile" emma:mode="ink">
              <msink:context xmlns:msink="http://schemas.microsoft.com/ink/2010/main" type="line" rotatedBoundingBox="4220,15339 9585,15441 9571,16158 4207,16056"/>
            </emma:interpretation>
          </emma:emma>
        </inkml:annotationXML>
        <inkml:traceGroup>
          <inkml:annotationXML>
            <emma:emma xmlns:emma="http://www.w3.org/2003/04/emma" version="1.0">
              <emma:interpretation id="{DBB65350-2D7B-472B-979C-0405D5C5992B}" emma:medium="tactile" emma:mode="ink">
                <msink:context xmlns:msink="http://schemas.microsoft.com/ink/2010/main" type="inkWord" rotatedBoundingBox="4217,15535 4731,15545 4721,16059 4207,16049">
                  <msink:destinationLink direction="with" ref="{03BE4EA2-ECF7-4E66-9236-B4F538FE172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89.3864">2827 15164 508 0,'7'-3'188'0,"-7"-1"-148"0,0 1-8 16,0 3 60-16,0-4-56 15,4 1 4-15,0 0-24 16,-4 3 52-16,4-4-40 16,-4 4 40-16,-4-7-36 0,0 7-8 15,0-3-16-15,-3 3-8 16,-5 0 4-16,-3 0-16 15,3 3 8-15,-7 4 20 16,-5-3-8-16,1 2-4 16,-4 5 0-16,8-1-4 15,-8 4 0-15,0 3 8 16,3 7-4-16,1-7 8 0,0 1-8 16,7 2-20-1,-3 1 8-15,7-4 32 0,-3 0-16 16,3 0 8-16,1 1-8 15,3-5 4-15,0 5-8 16,0-5 16-16,1 1-12 16,3 3 4-16,0 1-4 15,0 6 4-15,4-7-8 16,0 0 16-16,0-3-12 16,8 3 24-16,0-3-20 0,-1 0 4 15,1-4-8-15,4 0-8 16,-1 1 4-16,1-5-4 15,3 1 0-15,1 0 24 16,-1-3-12-16,5-1 12 16,-1-3-12-16,4 0 12 15,4-3-16-15,4-4 24 16,4 0-20-16,0 0 4 16,8 0-8-16,-9-3 4 15,-3-4-8-15,-3 4 16 16,-1-4-12-16,-8-3 24 15,0-4-20-15,-11-3 4 16,-4-10-8-16,-4-1-8 16,-4-3 4-16,-8 0-16 15,-3 1 8-15,-4 2-4 16,-5 4 0-16,5 7 24 0,-4 7-8 16,0 0 16-16,3 6-16 15,1 5-12-15,11-1 0 16,4 3-92-16,12 8 48 15,4 3-832 1</inkml:trace>
          <inkml:trace contextRef="#ctx0" brushRef="#br0" timeOffset="8354.0555">2436 15529 632 0,'-8'-10'236'0,"12"17"-184"0,4-4-16 16,-8-3 104-16,7 0-84 15,-3-3 84-15,4-1-80 16,4 1 20-16,3-1-44 16,4 1 12-16,8-4-28 0,12 3-16 15,12-2-8-15</inkml:trace>
        </inkml:traceGroup>
        <inkml:traceGroup>
          <inkml:annotationXML>
            <emma:emma xmlns:emma="http://www.w3.org/2003/04/emma" version="1.0">
              <emma:interpretation id="{92A4E467-0A91-457A-BA47-F42DD20FBAD9}" emma:medium="tactile" emma:mode="ink">
                <msink:context xmlns:msink="http://schemas.microsoft.com/ink/2010/main" type="inkWord" rotatedBoundingBox="6625,15385 8434,15419 8420,16136 6612,161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806.8322">6284 15209 912 0,'-35'7'340'0,"35"-7"-264"0,-27 58-24 0,3-30 140 16,13-1-116-16,-9 8-4 15,5-1-44-15,-1 1 76 16,5-1-56-16,-1-3-68 16,5-3 12-16,-1-11-444 15,12 0 248-15,11-10-488 0</inkml:trace>
          <inkml:trace contextRef="#ctx0" brushRef="#br0" timeOffset="12643.4875">6237 15013 880 0,'-15'-14'328'0,"15"14"-256"0,-27 0-16 16,7 0-16-1,16 0-32-15,-11 7-172 0,7 3 92 0</inkml:trace>
          <inkml:trace contextRef="#ctx0" brushRef="#br0" timeOffset="13182.8073">6551 15316 632 0,'-16'7'236'0,"1"6"-184"0,3 15-16 16,8-8 60-16,-3 8-60 15,-5 0 32-15,0-1-40 16,1 1 8-16,3-8-20 15,4-3 44-15,4-3-32 0,0-7 28 0,4-10-28 16,8-4-52-16,3-10 12 16,1-8-88-16,-5-12 60 15,5-5-20-15,-1-2 36 16,-3 6 4-16,-5 10 12 16,1 11-28-16,-4 17 20 15,-4 17 112-15,-4 14-52 16,8 14 48-16,0 0-56 15,0-4 68-15,-4 0-56 16,11-6 64-16,-3-4-64 16,4-7-200-16,-1-4 80 15,5-2-716 1</inkml:trace>
          <inkml:trace contextRef="#ctx0" brushRef="#br0" timeOffset="12523.0138">4832 15388 540 0,'12'-7'200'0,"-12"7"-156"0,23-7-12 0,-4 4 0 16,8 6-24-16,16-6-4 16,3-1 0-16,16-3 12 15,-4 0-8-15,0-3 4 16,-7 3-4-16,-5-6-8 15,-7 6 4-15,-8-4-4 16,-4 4 0-16,-12-3 76 16,1 7-40-16,-8-1-20 15,-5 4-16-15,-3 4-20 16,4 6 12-16,0 7 4 16,0 7 4-16,4 11 8 15,3 3-4-15,1-1 16 16,0 5-12-16,-1-8-4 15,1-3 0-15,0-7 28 0,-1 0-16 16,1-7 20-16,-1-3-20 16,5-10 52-16,-1-1-36 0,5-10 28 15,3 4-32-15,-4-11-8 16,4 0-12-16,-3-6-8 16,-1 2 4-16,-3-6-40 15,-5 11 20-15,-7 2-28 16,4 8 24-16,-8 6-36 15,0 4 36-15,-4 3 8 16,8 11 8-16,0-11 20 16,11 11-8-16,1-11 40 15,3 4-24-15,4-14 40 16,1 0-36-16,3-7 12 16,0 0-24-16,-4-10 8 15,0-3-12-15,-7-15 44 16,-5 8-28-16,-3-18 12 15,0 7-24-15,-4-3-324 16,3 10 164-16</inkml:trace>
          <inkml:trace contextRef="#ctx0" brushRef="#br0" timeOffset="11907.3536">5366 15033 424 0,'-8'-27'156'0,"8"27"-120"0,-7-17-8 0,7 10 96 15,0 7-72-15,0 0 40 16,0 7-52-16,-4 13 28 16,0 8-36-16,-8 34 0 15,1 3-20-15,-13 18 28 16,1-4-24-16,-12-3 12 0,4-8-16 0,-7 1 20 15,7-14-20-15,-4 0 48 16,12-10-32-16</inkml:trace>
        </inkml:traceGroup>
        <inkml:traceGroup>
          <inkml:annotationXML>
            <emma:emma xmlns:emma="http://www.w3.org/2003/04/emma" version="1.0">
              <emma:interpretation id="{D4BA2C79-15D8-48E0-BF91-649700C9F490}" emma:medium="tactile" emma:mode="ink">
                <msink:context xmlns:msink="http://schemas.microsoft.com/ink/2010/main" type="inkWord" rotatedBoundingBox="8547,15641 9581,15661 9574,16040 8540,16020"/>
              </emma:interpretation>
              <emma:one-of disjunction-type="recognition" id="oneOf2">
                <emma:interpretation id="interp2" emma:lang="" emma:confidence="1">
                  <emma:literal>ax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al</emma:literal>
                </emma:interpretation>
                <emma:interpretation id="interp5" emma:lang="" emma:confidence="0">
                  <emma:literal>and</emma:literal>
                </emma:interpretation>
                <emma:interpretation id="interp6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14654.3134">7112 15467 352 0,'4'-10'132'0,"4"6"-104"0,-1-13-8 15,-7 14 156-15,-7-8-100 16,3 4 8-16,-4-6-56 16,-11 2-16-16,-1 4-8 15,-7-6 20-15,0 6-12 0,-12 3 40 16,1 4-28-16,-5 7 56 15,4 10-44-15,5 4 12 16,3 3-32-16,7 4 0 16,13 3-8-16,7-7 28 15,15-4-20-15,9-2 56 16,11-8-40-16,8-3 20 0,7-7-32 16,-3-4-104-16,-5 1 40 15,-11-4-88-15,0 0 76 16,-11-3 28-16,-4 3 20 15,-9 0 8-15,-3-7 0 16,-3 7 0-16,-9 7 0 16,4 7-28-16,0 0 16 15,1 0 48-15,14 7-16 16,1 3 8-16,12-7-16 16,-1 11 36-16,0-11-24 0,8 4 20 15,-7-7-24-15,-1-7 16 16,8 0-20-16,-7 0 20 15,-5-7-24-15,4-3-32 16,-3 3 12-16,-1 0-168 16,-7 0 100-16,-8-7-164 15,0-6 136-15,0-4-292 16,0-4 224 0,4-3 44-16,4 7 588 31,19-3-236-16,-12 2 28-15,5 12-156 16,-1 6 8-16,4 7-64 16,12 7 8-16,-8 6-32 15,12 5 52-15,-8 2-36 0,8 11 36 0,3-3-36 16,-7-8 60-16,4 1-52 16,-8-4-36-16,-4-3-4 15,-12 0-180-15,1-4 100 16,-9-3-128-16,-7-7 120 15,-3 0-352 1,-1 3 248-16,0-3-84 16</inkml:trace>
          <inkml:trace contextRef="#ctx0" brushRef="#br0" timeOffset="14808.5458">7731 15247 788 0,'-3'17'292'0,"-5"-3"-228"15,-4 17-16-15,4-14 88 0,-7 10-84 16,-4 18 52-16,-9-3-64 16,1-1 68-16,-11-7-60 15,3-3-244-15,4-7 104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1:04.4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0B7227-49F4-439D-80FE-899BD743E824}" emma:medium="tactile" emma:mode="ink">
          <msink:context xmlns:msink="http://schemas.microsoft.com/ink/2010/main" type="inkDrawing" rotatedBoundingBox="1654,1148 13005,1039 13008,1398 1657,1507" semanticType="underline" shapeName="Other">
            <msink:sourceLink direction="with" ref="{B9C55120-A0FD-48C4-9B6E-1ABBAB212542}"/>
            <msink:sourceLink direction="with" ref="{9458C4F1-C2AF-4892-9BA2-FCAEC1DA9FA8}"/>
            <msink:sourceLink direction="with" ref="{A2449228-B2B5-4C80-84A9-F7EE4BAA5B15}"/>
            <msink:sourceLink direction="with" ref="{C9EC2BBB-D312-4489-9FAC-E057D798C85E}"/>
            <msink:sourceLink direction="with" ref="{0BBBE732-C2AA-4E92-B442-F271B184C5AD}"/>
          </msink:context>
        </emma:interpretation>
      </emma:emma>
    </inkml:annotationXML>
    <inkml:trace contextRef="#ctx0" brushRef="#br0">0 206 508 0,'4'7'188'0,"4"-7"-148"0,3 0-8 0,-3 0 52 15,0 7-52-15,7-7 48 16,1 0-44-16,7 11-12 15,-4-11-12-15,5 0 8 16,-1 6-12-16,0-2-4 16,0 3 0-16,1 0 28 15,3 0-16-15,7-1 4 16,5 1-12-16,15-3 12 16,4-1-12-16,12 1-4 15,-4 3 0-15,-4-7 12 16,-4 6-8-16,0 1-12 15,0 0 0-15,8-3 12 16,-4 2-4-16,4-6-20 16,-1 7 8-16,1 4 20 15,0-11-4-15,0 0 16 16,-12 0-16-16,20-7 4 16,-9 7-4-16,17-4 4 15,-9 1-8-15,9-1 8 16,-17 8-8-16,5-4 8 15,-12 3-8-15,12-3-12 16,-12 0 4-16,19-3 4 16,-3 3 0-16,11 0-20 15,-8 0 12-15,1 0 20 16,-8 0-4-16,11-7 4 0,-11 7-4 0,15 0-8 16,-8 7 4-16,4-14-4 15,-7 7 0-15,3-7 0 16,-19 11 0-16,8-4 8 15,-4 0-4-15,8-4-4 16,0 4 4-16,-1-3-16 16,-3 6 8-16,-4-3 20 15,-4 0-8-15,0 0-20 16,-8 4 4-16,16-1-4 16,-4 0 4-16,19-3 16 15,-11 4-4-15,11-4-4 16,-15 3 4-16,12 1-4 15,-20 3 0-15,4-7 0 16,-8 0 0-16,12 3 8 16,-4 4-4-16,3-10 16 15,-3 13-12-15,4-10-20 16,-12 3 4-16,12-3 20 16,-12 0-4-16,4 0-28 15,-3 0 8-15,14 0 24 16,-11 7-8-16,4-7 8 15,-7 4-4-15,3-1-16 16,-4 1 4-16,-4-1 4 16,-3 0 0-16,-1 1 8 15,-3 3-4-15,11-7-20 0,0 3 8 0,8-3 4 16,4 4 4 0,0-4 0-16,-1 3 0 0,-7-3 0 15,-3 3 0-15,-1-6 0 16,-4 3 0-16,8-3 16 15,0-1-8-15,8 1 24 16,-4 3-20-16,4 0 32 16,-4 3-28-16,-4-3-32 15,-16 4 8-15,5-4 0 16,-5 0 8-16,9 0 8 16,-5 0-4-16,5-4-4 15,-1 1 4-15,8-4-4 16,-8 7 0-16,12 0 8 15,-15 0-4-15,7-7-20 16,-8 4 8-16,5-4 32 16,-9 7-16-16,12-7-16 15,1 3 0-15,10 1 12 16,1 3 0-16,8 0-20 16,-5 0 8-16,-3-10 20 15,-4 10-4-15,0-4-12 16,-4 1 0-16,12-8 12 15,-4 4-4-15,11-3 8 16,-7 7-8-16,3-8-4 16,-15 8 4-16,8-4-16 15,-12 4 8-15,12-4-4 16,-8 3 0-16,16 1 24 16,-8 3-8-16,15-4-4 15,-11 1 0-15,3 3-4 0,-11 0 0 16,16-10 0-16,-13 6 0 15,24-3-12-15,-3 4 8 16,3-7-24-16,-12 10 16 0,0-11-48 16,-7 4 32-16,0 0 24 15,-4 4 4-15,7-4-8 16,-7 7 4-16,0-3 4 16,-8 3 0-16,-4-7-12 15,0 14 8-15,0-14 4 16,-7 7 0-16,15-7-20 15,0 0 12-15,23-7-12 16,-12 7 8-16,13-6-36 16,-21 6 28-16,9-10 24 15,-12 10 0-15,23-7-36 16,-7 7 20-16,7-10 64 16,-12 7-28-16,-11-1 0 15,-8 8-12-15,-15-11 24 16,-12 7-20-16,-11-7-156 15,-5 4 76-15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04T17:46:02.7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965F01-CD35-4807-8D3D-78383F2B8009}" emma:medium="tactile" emma:mode="ink">
          <msink:context xmlns:msink="http://schemas.microsoft.com/ink/2010/main" type="writingRegion" rotatedBoundingBox="10532,17649 10547,17649 10547,17664 10532,17664"/>
        </emma:interpretation>
      </emma:emma>
    </inkml:annotationXML>
    <inkml:traceGroup>
      <inkml:annotationXML>
        <emma:emma xmlns:emma="http://www.w3.org/2003/04/emma" version="1.0">
          <emma:interpretation id="{9582B732-AD24-4C3F-A60E-8D3B0A1765D8}" emma:medium="tactile" emma:mode="ink">
            <msink:context xmlns:msink="http://schemas.microsoft.com/ink/2010/main" type="paragraph" rotatedBoundingBox="10532,17649 10547,17649 10547,17664 10532,1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B74798-0EC8-4283-A0B8-CEE944C262EE}" emma:medium="tactile" emma:mode="ink">
              <msink:context xmlns:msink="http://schemas.microsoft.com/ink/2010/main" type="line" rotatedBoundingBox="10532,17649 10547,17649 10547,17664 10532,17664"/>
            </emma:interpretation>
          </emma:emma>
        </inkml:annotationXML>
        <inkml:traceGroup>
          <inkml:annotationXML>
            <emma:emma xmlns:emma="http://www.w3.org/2003/04/emma" version="1.0">
              <emma:interpretation id="{9D7E2DA6-DA01-44FA-AF78-435137ABA275}" emma:medium="tactile" emma:mode="ink">
                <msink:context xmlns:msink="http://schemas.microsoft.com/ink/2010/main" type="inkWord" rotatedBoundingBox="10532,17649 10547,17649 10547,17664 10532,1766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6:01.5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988241-FBC5-457C-955B-A32326C92604}" emma:medium="tactile" emma:mode="ink">
          <msink:context xmlns:msink="http://schemas.microsoft.com/ink/2010/main" type="writingRegion" rotatedBoundingBox="3091,15656 5917,15656 5917,17924 3091,17924"/>
        </emma:interpretation>
      </emma:emma>
    </inkml:annotationXML>
    <inkml:traceGroup>
      <inkml:annotationXML>
        <emma:emma xmlns:emma="http://www.w3.org/2003/04/emma" version="1.0">
          <emma:interpretation id="{82CB05D5-D92D-4DF8-82E5-512056B8F1E0}" emma:medium="tactile" emma:mode="ink">
            <msink:context xmlns:msink="http://schemas.microsoft.com/ink/2010/main" type="paragraph" rotatedBoundingBox="3091,15656 5917,15656 5917,17924 3091,17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98BB7E-1080-4EB1-98B4-EC9FBC7BB273}" emma:medium="tactile" emma:mode="ink">
              <msink:context xmlns:msink="http://schemas.microsoft.com/ink/2010/main" type="line" rotatedBoundingBox="3091,15656 5917,15656 5917,17924 3091,17924"/>
            </emma:interpretation>
          </emma:emma>
        </inkml:annotationXML>
        <inkml:traceGroup>
          <inkml:annotationXML>
            <emma:emma xmlns:emma="http://www.w3.org/2003/04/emma" version="1.0">
              <emma:interpretation id="{9A77B030-67E9-4053-BE9B-69CD9D3B9585}" emma:medium="tactile" emma:mode="ink">
                <msink:context xmlns:msink="http://schemas.microsoft.com/ink/2010/main" type="inkWord" rotatedBoundingBox="4605,15656 5917,15656 5917,17435 4605,174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3326 16499 704 0,'-81'59'264'0,"46"-21"-208"0,-23 17-12 0,39-24-36 16,-16 7-12-16,-12 13 20 15,-11 18-8-15,-4 0-20 16,4-7 4-16,4-11-288 16</inkml:trace>
          <inkml:trace contextRef="#ctx0" brushRef="#br0" timeOffset="-181.0357">4131 15243 736 0,'-46'124'272'0,"26"-72"-208"16,-22 13-20-16,19-30 72 0,-8 16-72 15,-8 28 8-15,-4 14-32 16,5-7-56-16,3-7 20 16,8-3-560-16,11-14 316 15,-7-3-28-15</inkml:trace>
        </inkml:traceGroup>
        <inkml:traceGroup>
          <inkml:annotationXML>
            <emma:emma xmlns:emma="http://www.w3.org/2003/04/emma" version="1.0">
              <emma:interpretation id="{1231E509-CDD7-46AC-A6AE-DAE985E1C9A1}" emma:medium="tactile" emma:mode="ink">
                <msink:context xmlns:msink="http://schemas.microsoft.com/ink/2010/main" type="inkWord" rotatedBoundingBox="3091,17387 3715,17387 3715,17924 3091,17924"/>
              </emma:interpretation>
            </emma:emma>
          </inkml:annotationXML>
          <inkml:trace contextRef="#ctx0" brushRef="#br0" timeOffset="220.5007">1929 16974 756 0,'-93'117'280'0,"54"-62"-216"0,-27 11-20 15,24-35 12-15,-20 6-40 16,-4 12 20-16,4 6-20 16,8-7-60-16,7-7 20 15,9-13-216-15,7-18 128 16,7-13-364-16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6:02.4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E220EA-B675-4482-B600-740EB60A6731}" emma:medium="tactile" emma:mode="ink">
          <msink:context xmlns:msink="http://schemas.microsoft.com/ink/2010/main" type="writingRegion" rotatedBoundingBox="1280,14910 2518,14910 2518,17704 1280,17704"/>
        </emma:interpretation>
      </emma:emma>
    </inkml:annotationXML>
    <inkml:traceGroup>
      <inkml:annotationXML>
        <emma:emma xmlns:emma="http://www.w3.org/2003/04/emma" version="1.0">
          <emma:interpretation id="{A1D58217-51B6-4ADE-94BF-E3DA8DE60C3D}" emma:medium="tactile" emma:mode="ink">
            <msink:context xmlns:msink="http://schemas.microsoft.com/ink/2010/main" type="paragraph" rotatedBoundingBox="1280,14910 2518,14910 2518,17704 1280,17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E3C9D-7614-4D22-B86B-C90F1D46140C}" emma:medium="tactile" emma:mode="ink">
              <msink:context xmlns:msink="http://schemas.microsoft.com/ink/2010/main" type="line" rotatedBoundingBox="1280,14910 2518,14910 2518,17704 1280,17704"/>
            </emma:interpretation>
          </emma:emma>
        </inkml:annotationXML>
        <inkml:traceGroup>
          <inkml:annotationXML>
            <emma:emma xmlns:emma="http://www.w3.org/2003/04/emma" version="1.0">
              <emma:interpretation id="{F65C157F-F539-4436-9A79-8D884A9B27D4}" emma:medium="tactile" emma:mode="ink">
                <msink:context xmlns:msink="http://schemas.microsoft.com/ink/2010/main" type="inkWord" rotatedBoundingBox="1280,14910 1973,14910 1973,15932 1280,15932"/>
              </emma:interpretation>
            </emma:emma>
          </inkml:annotationXML>
          <inkml:trace contextRef="#ctx0" brushRef="#br0">-4893-486 592 0,'-74'48'220'0,"35"14"-172"0</inkml:trace>
          <inkml:trace contextRef="#ctx0" brushRef="#br0" timeOffset="-89.357">-4979 64 600 0,'-42'-20'224'0,"22"26"-176"0,-22 12-12 16,15-1-8-16,-20 17-24 0,-15 21 8 15,-7 7-8-15,3 14 24 16,4-7-16-16,8-11 32 0,7-16-28 16,12-5-4-16,8-19-8 15,20-18-588 1</inkml:trace>
        </inkml:traceGroup>
        <inkml:traceGroup>
          <inkml:annotationXML>
            <emma:emma xmlns:emma="http://www.w3.org/2003/04/emma" version="1.0">
              <emma:interpretation id="{75815A33-1E73-42FB-B78C-00A99ECB4D3B}" emma:medium="tactile" emma:mode="ink">
                <msink:context xmlns:msink="http://schemas.microsoft.com/ink/2010/main" type="inkWord" rotatedBoundingBox="1799,16665 2561,17359 2138,17824 1376,171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39.3423">-4348 1967 756 0,'-50'90'280'0,"11"-42"-216"0,-11 10-20 0,23-27-12 16,-12 0-28-16,-3 0-12 16,3-7 4-16,4-7-296 15,12-6 164-15,11-11-280 16</inkml:trace>
          <inkml:trace contextRef="#ctx0" brushRef="#br0" timeOffset="-345.365">-5048 1286 716 0,'-62'31'264'0,"31"13"-204"0,-23 32-16 16,23-31-16-16,-20 10-24 15,1-3 16-15,-4-4-12 16,15-7 16-16,4-7-16 15,4-9-240-15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7:08.3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E37C3CE-7A40-485B-A4A9-F5CA9979DC19}" emma:medium="tactile" emma:mode="ink">
          <msink:context xmlns:msink="http://schemas.microsoft.com/ink/2010/main" type="inkDrawing" rotatedBoundingBox="3098,851 9255,577 9270,905 3113,1179" semanticType="strikethrough" shapeName="Other">
            <msink:sourceLink direction="with" ref="{45C6F724-1A1D-4357-B7F1-C5D89D276CA8}"/>
            <msink:sourceLink direction="with" ref="{D7000F6F-95A7-4B49-B012-B416CFC7BE30}"/>
            <msink:sourceLink direction="with" ref="{F7E85568-A68B-4E65-82D9-A899361F730F}"/>
            <msink:sourceLink direction="with" ref="{BA99E5E8-F79A-4D4F-8963-8A3C4A0F9E01}"/>
            <msink:sourceLink direction="with" ref="{292F8FE6-8395-4FEA-9CD0-A203991F9655}"/>
          </msink:context>
        </emma:interpretation>
      </emma:emma>
    </inkml:annotationXML>
    <inkml:trace contextRef="#ctx0" brushRef="#br0">39 400 288 0,'-12'3'108'0,"12"-3"-84"0,-8 7-4 0,4-7 100 16,4 3-68-16,-7 1 84 16,7-1-76-16,-8 4 4 15,8-3-40-15,8-1 12 16,-1 0-20-16,13 1 44 16,-1 3-32-16,27 3-16 15,5 0-4-15,26 4 8 16,-3 0-8-16,57-7 4 15,5-4-4-15,85-13 36 16,-12 7-20-16,85-15 48 16,-27-2-40-16,85-1 64 15,-34 4-56-15,57-7 36 16,-42 10-44-16,27-7 36 16,-50 8-40-16,7-1 20 0,-57 7-28 15,3-3 0 1,-54 3-12-16,-12 0 4 0,-38 7-8 0,-8-11 40 15,-31 11-20-15,-4-3-32 16,-23 3 4-16,-12 0-8 16,-11 3 4-16,-24 1 16 15,-11 3-4-15,-4-7-4 16,-11 0 4-16,-9 0 12 16,5 3-8-16,-16-3-20 15,4 0 4-15,-4 0 12 16,0 0 0-16,-4 0-4 15,4 4 4-15,0-1-32 16,-8 1 16-16,0-4 4 16,8 3 8-16,-4-3 8 15,4 0-4-15,0-3 24 16,0 3-16-16,-7-7 12 16,14 3-12-16,-11-13-8 15,1 3 0-15,-5-10-4 16,8 0 0-16,-4-10-12 15,4 6 8-15,0-10-4 16,8 11 0-16,3-8-20 16,9 11 16-16,3 0-12 15,0 7 12-15,8 7 0 16,0 6 4-16,12 15-28 16,-1 6 20-16,1 17 4 0,-1-3 12 15,-11 7-28-15,-4-4 16 16,-15-3 40-16,-4 0-16 15,-28-7 52 1,-7 1-36-16,-19-12 4 0,7 1-20 0,-11-11 20 16,7-3-20-16,-3-13 4 15,11 2-8-15,8-16-16 16,15-1 4-16,20-9-16 16,7 2 12-16,13-6-32 15,3 10 24-15,3 10 16 16,-3 11 0-16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7:07.2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9112C4-4408-4663-A75D-BD48286C0B20}" emma:medium="tactile" emma:mode="ink">
          <msink:context xmlns:msink="http://schemas.microsoft.com/ink/2010/main" type="inkDrawing" rotatedBoundingBox="3405,700 9275,493 9281,649 3410,856" semanticType="strikethrough" shapeName="Other"/>
        </emma:interpretation>
      </emma:emma>
    </inkml:annotationXML>
    <inkml:trace contextRef="#ctx0" brushRef="#br0">-3 226 164 0,'-11'7'60'0,"11"-7"-44"0,0 14-8 0,0-14 0 15,0 0-8-15,0 0 68 16,8 3-36-16,-1-6 60 15,1 3-56-15,-4-4 88 16,0 4-68-16,-4-3 68 16,0 6-68-16,0-3 32 15,0 0-52-15,0 0 44 16,0 0-48-16,4 0 4 16,-1 0-24-16,1 0 0 15,8 0-4-15,0-3 12 16,-1 3-12-16,5-7 4 15,-1 7-4-15,5-4 12 16,-1 1-12-16,4 0 24 16,4 3-20-16,12-11 12 15,0 8-12-15,26-1 28 16,9 4-24-16,30 0 48 16,1 0-36-16,54-7 28 0,-1 4-28 0,71-14 16 15,-8 10-24-15,80-17 52 16,-26 3-40-16,66-10 72 15,-24 14-56-15,47-14 36 16,-39 14-48-16,28 3 8 16,-55 4-28-16,0 6 20 15,-47 4-24-15,-3 7 12 16,-43 0-12-16,-7 3-8 16,-39 8 0-16,-12-12 12 15,-31 8-8-15,-16 0-56 16,-22-7 24-16,-24-4-272 15,-7 4 164-15,-40-14-332 16,-11 4 264-16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7:09.7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8B95C8C-5439-484D-BE38-205CFA28367E}" emma:medium="tactile" emma:mode="ink">
          <msink:context xmlns:msink="http://schemas.microsoft.com/ink/2010/main" type="inkDrawing" rotatedBoundingBox="3117,2091 9225,1985 9227,2076 3118,2182" semanticType="underline" shapeName="Other">
            <msink:sourceLink direction="with" ref="{55C4A59A-8BC2-4EB4-B00F-B5F391437337}"/>
            <msink:sourceLink direction="with" ref="{60F9E79E-5B76-4270-9092-7FEFD9E2ED87}"/>
            <msink:sourceLink direction="with" ref="{EFC6D7DC-B51B-4E5E-B266-F508AD58CAD5}"/>
            <msink:sourceLink direction="with" ref="{38673690-3A59-4D1D-B6B5-15AF454F71B7}"/>
          </msink:context>
        </emma:interpretation>
      </emma:emma>
    </inkml:annotationXML>
    <inkml:trace contextRef="#ctx0" brushRef="#br0">6 155 340 0,'0'-11'128'0,"0"11"-100"0,-8-3-8 0,8 0 16 16,8 3-24-16,-8-7 48 16,12 3-32-16,-4-3-4 15,-1 4-16-15,-7-4 4 16,12 7-8-16,-12-3 24 16,8 3-16-16,-8-4 32 15,11 8-28-15,5-4 20 16,11 0-20-16,4 0 0 15,-4 0-8-15,27 0 12 16,-7 3-12-16,11-3-12 16,0 7 0-16,15 0 12 15,1 0-4-15,34-7-4 16,1 7 4-16,45-4-16 16,-3 0 8-16,47-13 4 15,-16 7 0-15,69-11 0 16,-14 7 0-16,76-10 88 15,-34 10-48-15,61-14 36 16,-34 8-44-16,43-1 60 16,-44 7-52-16,36-7 64 15,-51 7-64-15,16 0 52 16,-54 4-52-16,-8 3 16 16,-47 0-36-16,-19 7 8 15,-38-4-16-15,-20 1 12 16,-31 3-16-16,-23-4-4 15,-20 4 0-15,-27-4 20 0,-11 4-12 16,-27 0 4-16,11 3-8 16,-31-3-340-16,12 0 180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7:10.5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C8B343-BA33-40AC-BEA3-80E75371E67C}" emma:medium="tactile" emma:mode="ink">
          <msink:context xmlns:msink="http://schemas.microsoft.com/ink/2010/main" type="inkDrawing" rotatedBoundingBox="3055,2477 9045,2231 9053,2421 3063,2667" semanticType="strikethrough" shapeName="Other">
            <msink:sourceLink direction="with" ref="{CCFF7D17-E1D3-457F-940C-2ACE398AF885}"/>
            <msink:sourceLink direction="with" ref="{5D600A39-DAA1-479D-B7AE-AECB181A047B}"/>
          </msink:context>
        </emma:interpretation>
      </emma:emma>
    </inkml:annotationXML>
    <inkml:trace contextRef="#ctx0" brushRef="#br0">0 168 364 0,'-12'7'132'0,"12"-7"-100"0,0 4-12 15,0-4 24-15,0 0-28 0,4 0 84 16,8 7-56-16,3-4 32 15,1 0-44-15,11 1-20 16,0 6-4-16,20 4-20 16,-1 0 8-16,28 6 4 15,-1 1 0-15,43 0 16 16,4-1-8-16,66-16 4 16,-4-4-4-16,85-21 20 15,-11 11-16-15,69-18 92 16,-27-3-56-16,54-7 40 15,-38 7-52-15,69-10 76 16,-54 7-60-16,43 3 36 16,-47 10-52-16,4 4 0 15,-54 10-24-15,-8-3 0 16,-50 10-4-16,-24 0 4 16,-50 7-8-16,-30-4 8 15,-28 1-8-15,-23-1-108 16,-16-3 56-16,-15 0-104 15,-11 7 88-15,-1-14-112 16,-11 7 100-16,3-3-84 16,-3-4 92-16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8:25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41D6DC-4CA6-4D1F-95E6-3D2691AF94EC}" emma:medium="tactile" emma:mode="ink">
          <msink:context xmlns:msink="http://schemas.microsoft.com/ink/2010/main" type="inkDrawing" rotatedBoundingBox="13984,2093 19867,1891 19870,1960 13986,2161" semanticType="underline" shapeName="Other">
            <msink:sourceLink direction="with" ref="{065D9E20-5F8F-416E-A8C9-4C7CF08D78DE}"/>
            <msink:sourceLink direction="with" ref="{D8659E7D-D4D8-4270-8DDB-9F5B580B5E48}"/>
            <msink:sourceLink direction="with" ref="{667D5E56-B9C3-4E86-994E-B46FF0D066EC}"/>
            <msink:sourceLink direction="with" ref="{B80EE142-4062-4E40-80E7-5D0912EE6431}"/>
            <msink:sourceLink direction="with" ref="{53DE2C16-9314-4775-B0C8-F43CAF7C1C09}"/>
            <msink:sourceLink direction="with" ref="{973FD3EA-5D52-4FE5-B221-B3912C14A5DD}"/>
            <msink:sourceLink direction="with" ref="{2C8574D2-AF5F-480B-A603-7EF8CE718550}"/>
            <msink:sourceLink direction="with" ref="{A0262D70-C8CA-43D1-8783-35D91818CA30}"/>
          </msink:context>
        </emma:interpretation>
      </emma:emma>
    </inkml:annotationXML>
    <inkml:trace contextRef="#ctx0" brushRef="#br0">0 208 72 0,'7'0'24'0,"-7"0"-16"0,12-7-4 16,-8 7 112 0,0 0-64-16,0 0 68 15,0 7-68-15,-1-7 4 16,5 0-32-16,0 0 76 0,3 3-56 16,5-3 56-16,-1 0-56 0,5 0-4 15,3 0-24-15,0-3 24 16,4 3-24-16,-3 0 20 15,-1 0-20-15,0 0-8 16,-4 0-4-16,1 0 40 16,-5 0-24-16,5 0 16 15,11 0-20-15,-8-3 20 16,4 3-24-16,0-4 4 16,4 1-8-16,4-4 4 15,0 7-8-15,7-4-4 16,-3 4 4-16,4 0 12 15,-1 4-8-15,1-4-12 16,-5 0 0-16,1 0 4 16,0 3 0-16,-4-6 0 15,-4-1 0-15,0 4 0 16,0 0 0-16,3-6 0 16,1 6 0-16,0 0 0 15,4-7 0-15,19 0 0 16,-23 7 0-16,23 0 8 15,-12 0-4-15,-3 0-12 16,-1 7 4-16,-7-7 4 16,12 0 0-16,-9-7 0 15,5 7 0-15,3-7 8 16,1 7-4-16,15-4-12 0,-4 4 4 16,4-3-4-16,-8 6 0 0,0-3 32 15,-3 4-12-15,3-4-12 16,-8 0-4-16,8 0-4 15,1 0 0-15,10-4 8 16,-3 4 0-16,12 0 8 16,-8 4-4-16,-4-4 16 15,-4 3-12-15,4-6-28 16,-4 3 8-16,11-4-12 16,1 1 12-16,11 0 16 15,-7 3 0-15,3-4-12 16,-11 1 4-16,8-1-4 15,-9 4 0-15,17-3 0 16,-9-1 0-16,5-3-12 16,3 7 12-16,4-6-40 15,-11 6 28-15,3-7-48 16,1 0 40-16,15-4 16 16,-4 11 8-16,3-6-40 15,-6-1 24-15,3-4 40 16,-4 5-8-16,12-5 44 15,-4 8-32-15,7-8-12 16,-11 5-8-16,0-1 20 16,-11 3-12-16,7-6 48 15,-8 6-32-15,12 1 20 16,-11 3-28-16,-1-3 0 0,-11 6-12 16,-12-3-16-16,-7 0 4 15,-1 0 40 1,-7 3-24-16,-1 1 0 0,-3-1-8 0,0-3 12 15,0 4-8-15,0-4-92 16,-4 3 48-16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9:42.6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9D3632-D8B5-4116-95E9-5B9B40C6EAF6}" emma:medium="tactile" emma:mode="ink">
          <msink:context xmlns:msink="http://schemas.microsoft.com/ink/2010/main" type="inkDrawing" rotatedBoundingBox="3335,8073 18014,7833 18018,8077 3339,8317" shapeName="Other">
            <msink:destinationLink direction="with" ref="{E534776A-77FF-476A-A935-081C96D56DAE}"/>
          </msink:context>
        </emma:interpretation>
      </emma:emma>
    </inkml:annotationXML>
    <inkml:trace contextRef="#ctx0" brushRef="#br0">23 342 548 0,'0'-14'204'0,"0"14"-156"0,0-3-16 0,-4 6-8 16,4 4-20-16,-3 7 40 15,-1 10-20-15,-8-10 32 16,12 10-32-16,0-10 20 16,8-4-24-16,7-3 28 15,5 0-32-15,7-14 12 16,4 0-16-16,-4-17-8 16,0 7 0-16,-8-11 20 15,-3 1-12-15,-8-4-4 16,-1 10-4-16,-11-3-4 15,4 7 0-15,-11 0-28 16,-1 13 16-16,-11 1 4 0,7 3 8 16,1 0 24-16,3 7-12 0,5-7 32 15,-1 6-28-15,8-6 4 16,4 7-12-16,0-14 28 16,3 7-20-16,5 0-4 15,7-6-8-15,-3 2-24 16,-1 4 12-16,5-7 20 15,-1 11-4-15,4-4-28 16,0 3 8-16,5 1 12 16,-1 2 4-16,7 1-4 15,5 0 4-15,15 0-24 16,1 0 12-16,7 0 20 16,-1 3-4-16,5-3-4 15,-8 0 0-15,16-7 12 16,-12 0-8-16,23-4-4 15,-4 1 0-15,12-7-4 16,-12 10 0-16,5-7 0 16,-13 3 0-16,16-3 8 15,-11 4-4-15,11-4-12 16,-8 4 4-16,-4-4 20 16,-3 7-8-16,-8-4-20 15,-8 4 4-15,4-6 4 16,-8 6 4-16,12 0 16 15,-4 0-8-15,7-7-4 16,-3 10 0-16,0-3-16 0,0 0 8 0,-4-3 4 31,-12 3 0-31,4-4-12 0,-3 1 8 0,7-4 20 16,-4 3-8-16,4-2 60 16,-4 6-40-16,4-4 16 15,-7 4-28-15,3 0-16 16,-8 4-4-16,12-4 40 15,-4 0-24-15,20-4-20 16,0 4 4-16,11-3 8 16,-8 3 0-16,12-4 40 15,-11 4-20-15,22-7 4 16,-3 4-16-16,15-11-16 16,-7 18 0-16,26-11 20 15,-14 7-8-15,22-7-12 16,-15 7 0-16,15-4-4 15,-19 4 0-15,23-3 8 16,-15-1 0-16,-4 4 8 16,-16-3-4-16,20 3 16 15,-16 0-12-15,12-7-4 16,-8 14 0-16,8-14 4 16,-11 7-4-16,18-3 8 15,-11-1-8-15,16-3-20 31,-12 4 8-31,19-4 32 0,-19 0-16 0,15 0-8 16,-19 7-4-16,19-7 12 16,-15 4-4-16,19 3-20 0,-19 3 8 0,20-6 20 15,-21 3-4 1,25 0-12-16,-25 10 0 0,9-10-4 16,-4 0 0-16,7 7 24 15,-3-7-8-15,7 0-4 16,-26 7 0-16,26-14-16 15,-15 7 8-15,7 0 12 16,-22 7-4-16,15-14-4 16,-16 7 4-16,20 0 4 15,-16 7-4-15,8-14-4 16,-19 7 4-16,19-7 4 16,-8 4-4-16,16-4-36 15,-16 7 16-15,20-7 32 16,-12 0-8-16,23 7 8 15,-23 0-8-15,0-7-24 16,-16 7 8-16,9-7 40 16,-13 11-20-16,5-8-36 15,-8 11 12-15,-8 0 0 16,-16-7 12-16,12 7 0 16,-7-7 0-16,11 7 0 15,-4-7 0-15,0 0 0 16,-7 10 0-16,-1-10 0 15,-3 7 0-15,3-7 0 16,-3 7 0-16,11-10 0 16,-4 6 0-16,0-3 16 15,-11 7-8-15,-4-10-20 0,-12 3 4 16,8-4 4-16,-8 4 4 0,20 0 8 16,-1-3-4-16,12 6-12 15,-11 4 4-15,11-7-16 16,-11 7 12-16,7-14 20 15,-8 7-4-15,5-3 32 16,-12-1-24-16,-8-3 48 16,0 4-36-16,-12-4-16 15,-7 3-4-15,4-6-28 16,-9 3 12-16,1-3 20 16,0 3-4-16,0 0-4 15,-4 0 0-15,0 0-4 16,-4 4 0-16,-8-7-20 15,1 10 12-15,-5-11 20 16,-3 11-4-16,-8-3 4 16,0 3-4-16,-4-4-128 15,0 8 64-15,0-4-180 16,0 0 132-16,-4 0-252 16,4 3 204-16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0:44.2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4 956 0,'27'0'352'0,"-27"0"-272"0,31-7-24 0,-15 7-248 16,3 7 92-16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2:48.0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B5EA81-257B-4290-9948-58A7A24E3245}" emma:medium="tactile" emma:mode="ink">
          <msink:context xmlns:msink="http://schemas.microsoft.com/ink/2010/main" type="writingRegion" rotatedBoundingBox="6984,2853 2057,6397 1313,5363 6241,1819"/>
        </emma:interpretation>
      </emma:emma>
    </inkml:annotationXML>
    <inkml:traceGroup>
      <inkml:annotationXML>
        <emma:emma xmlns:emma="http://www.w3.org/2003/04/emma" version="1.0">
          <emma:interpretation id="{1D1195E1-61A0-44CD-A434-C064708964C7}" emma:medium="tactile" emma:mode="ink">
            <msink:context xmlns:msink="http://schemas.microsoft.com/ink/2010/main" type="paragraph" rotatedBoundingBox="6984,2853 2057,6397 1313,5363 6241,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B19FFE-41FA-4F4D-882C-3DA3C0D68CDC}" emma:medium="tactile" emma:mode="ink">
              <msink:context xmlns:msink="http://schemas.microsoft.com/ink/2010/main" type="line" rotatedBoundingBox="6984,2853 2057,6397 1313,5363 6241,1819"/>
            </emma:interpretation>
          </emma:emma>
        </inkml:annotationXML>
        <inkml:traceGroup>
          <inkml:annotationXML>
            <emma:emma xmlns:emma="http://www.w3.org/2003/04/emma" version="1.0">
              <emma:interpretation id="{D02B2134-7251-434F-A1B6-ABBC88AD2DBF}" emma:medium="tactile" emma:mode="ink">
                <msink:context xmlns:msink="http://schemas.microsoft.com/ink/2010/main" type="inkWord" rotatedBoundingBox="3305,3825 6462,1989 7086,3062 3929,4898">
                  <msink:destinationLink direction="with" ref="{802B294E-83DF-490D-8FBF-0A425D249E89}"/>
                  <msink:destinationLink direction="with" ref="{1DA36587-F526-40A9-BCBC-6B03B290B89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3082 3506 592 0,'0'-7'220'0,"0"7"-172"0,0-3-12 0,0-1 128 16,0 8-96-16,0-4 36 15,0 0-64-15,4 0 12 16,0 0-32-16,4-4 36 16,3 4-32-16,24-3 40 15,0-1-36-15,23-2 28 16,-4 6-28-16,8 0-16 16,-4 3-8-16,-7 0 4 15,-5-3-4-15,-11 4 24 16,-8 3-16-16,-8-4 40 15,1 1-28-15,-9-4 32 16,1 7-32-16,-4-7-12 16,-1 0-8-16,-3 0 12 15,0 0-8-15,0 0 16 16,0 0-16-16,0 0 16 16,3 0-16-16,1 0-204 15,0 0 104-15</inkml:trace>
          <inkml:trace contextRef="#ctx0" brushRef="#br0" timeOffset="357.1575">3543 3348 644 0,'-12'-7'236'0,"12"7"-180"0,-23 7-20 0,15-7 124 16,8 3-96-16,-4-3 36 15,4 7-60-15,4 0-24 16,4 0-8-16,4 0 36 16,7 0-24-16,4 0 8 15,0 3-16-15,-3 4-8 16,-1-4 0-16,-3 4 4 15,-1-7-4-15,-7 3 52 16,-4 0-32-16,-12 1 132 16,4 2-88-16,-11 5 12 15,-1-5-44-15,-7 1-8 16,7 3-16-16,-7-10-8 16,8 10 0-16</inkml:trace>
          <inkml:trace contextRef="#ctx0" brushRef="#br0" timeOffset="1919.8102">4240 2322 664 0,'7'-6'244'0,"-7"6"-188"0,8-7-16 0,-8 0 128 16,0 7-100-16,0-7 44 16,0 7-68-16,-4-7 20 15,0 4-36-15,-11 3-36 16,3 6 4-16,-19-2-16 15,4 10 8-15,-23 10-8 16,11 7 8-16,-30 24 44 16,10 7-20-16,-6 17-36 15,3-7 12-15,0 0 12 16,11-6 0-16,-11 3 0 16,8-7 4-16,8 3 4 15,7-17-4-15,4 0-20 16,16-10 8-16,11-14 4 15,8-7 4-15,4-10-212 16,8-3 116-16</inkml:trace>
          <inkml:trace contextRef="#ctx0" brushRef="#br0" timeOffset="2192.0032">3311 2897 592 0,'-12'7'220'0,"12"-7"-172"0,-8 17-12 0,4-3 84 15,4 3-72-15,-7 14 32 16,7 0-44-16,-8 10 40 16,4-3-44-16,4 0 12 15,8-4-28-15,-4-6 28 16,3-4-28-16,5-7 76 15,3-3-56-15,13-10-20 16,-5-4-16-16,8-11 44 16,0 4-24-16</inkml:trace>
          <inkml:trace contextRef="#ctx0" brushRef="#br0" timeOffset="2730.5463">4797 1958 748 0,'8'-21'276'0,"-8"21"-216"0,-4-7-16 0,0 0 200 15,8 4-144-15,-12-4 36 16,4 7-80-16,-23 0-24 16,4 0-20-16,-20 7-12 15,9 3 4-15,-17-3 40 16,13 0-24-16,-5-7-36 16,8 0 8-16,8 0-16 15,8 0 12-15,3 0-20 16,8 0 20-16,1 7-32 15,3 0 28-15,0 10-28 16,4 4 24-16,-4 13 0 16,4 4 12-16,-4 3 24 15,0 0-8-15,-3 1 24 16,7-4-20-16,-4-8-12 16,4-2-4-16,-8-4-4 15,8-3 0-15,0-7 16 16,8-4-4-16,-1-3-12 15,13 0 4-15,-1-4-16 16,1-3 12-16,11 0 12 16,3 7 0-16,5-7 52 15,-4 0-32-15,4 0-124 16,-12 0 52-16,0 0-284 16,-4 0 188-16</inkml:trace>
          <inkml:trace contextRef="#ctx0" brushRef="#br0" timeOffset="3375.8861">4855 2305 476 0,'0'-3'176'0,"0"3"-136"0,8 3-12 16,-8-3 76 0,0 0-64-16,4 0 8 15,4 7-28-15,-1-7 60 16,5 0-48-16,-1 0 24 0,5 0-36 16,-1 7 28-1,1 0-32-15,3-7-12 0,5 0-8 0,-5 0 48 16,0 0-24-16,1-4 16 15,-1 4-20-15,-7-6 28 16,-5 2-28-16,-7-3 20 16,8 4-20-16,-16-8-36 15,1 8 12-15,-5-7 20 16,0 6-8-16,-11-3-16 16,4 4 4-16,-8-4 4 15,3 7 4-15,5 0-20 16,4 0 12-16,3 7 20 15,-7 3-4-15,3-3 48 16,8 14-28-16,-3 3 20 16,11 7-28-16,-8 17-8 15,4-3-8-15,-4 10 28 16,8-10-16-16,0-1 40 16,0-6-32-16,0-7-4 15,0 0-12-15</inkml:trace>
          <inkml:trace contextRef="#ctx0" brushRef="#br0" timeOffset="2907.1173">4499 2219 944 0,'-12'0'352'0,"12"0"-276"0,12-7-20 0,-4 7-4 16,7 0-40-16,16 0 4 16,8 7-8-16,0-7 20 15,-5 0-16-15,1 7-208 16,0 3 108-16</inkml:trace>
          <inkml:trace contextRef="#ctx0" brushRef="#br0" timeOffset="5235.6347">2718 2887 612 0,'-7'-4'228'0,"7"1"-180"0,-4 3-12 0,0 0 28 15,4 0-44-15,-8-4 24 16,4 4-24-16,-7-3 36 16,3 3-32-16,-8-3 40 15,5 6-36-15,-9-3 12 16,5 3-24-16,-12-3 28 15,7 4-28-15,1-1 4 16,4 1-12-16,-12-1 20 16,15 4-16-16,-15-3-4 15,7-1-4-15,1 0-4 16,0 4 0-16,-8 0 16 16,0 7-8-16,-1-4 16 15,9 4-16-15,-12 3 4 16,4 7-4-16,-8 4 28 0,12 3-20 15,-12 3-40 1,8-3 12-16,0 4 0 0,8-4 12 0,-1 0 0 16,16 0 0-16,-11-1 8 15,11-2-4-15,-4 0-12 16,8-4 4-16,0 0 12 16,0 0-4-16,-4 0 8 15,8-3-8-15,-4 3 16 16,-4 0-12-16,4 0-12 15,0 7 0-15,8-4 12 16,0 1-4-16,3-1 8 16,-3 1-8-16,4-1 16 15,-1 1-12-15,1-4-4 16,4 0 0-16,-1-3-4 16,0-4 0-16,5-3 8 15,3 3-4-15,0-3-4 16,1-1 4-16,-1-2-4 15,0-1 0-15,0-3 0 16,-3 3 0-16,3-3 8 16,0 3-4-16,0-3-12 15,0 0 4-15,-3-3 4 16,-5 3 0-16,5-4 0 16,-1 4 0-16,0-4 8 15,5 1-4-15,3-4 16 16,8 3-12-16,-8-6-4 15,4 3 0-15,3-4-4 0,5 8 0 16,0-4 8-16,-4 0-4 16,0-4-12-16,-1 4 4 15,-3-3 12-15,4 3-4 16,-8-4 24-16,0 4-16 16,-3-3-4-16,-1 0-4 0,-4-4 12 15,1 3-8-15,-1-6-12 16,0 0 0-16,1-4 4 15,7 7 0-15,-8-7 8 16,0 7-4-16,1-10 16 16,7 7-12-16,-8-11-12 15,8 7 0-15,-7-13 4 16,-1 3 0-16,0-11 16 16,9 8-8-16,-13-11 16 15,4 10-16-15,-7-6-4 16,3 10 0-16,-7-7 12 15,4 7-8-15,-8-4-4 16,0 11 0-16,-4-7-4 16,3 3 0-16,-3-3-20 15,4 4 12-15,-8-4 20 16,4 3-4-16,-3-7 4 16,3 8-4-16,-8-11 12 15,4 7-12-15,-8-11-20 16,5 4 4-16,-9-6 4 15,8 9 4-15,-7-6-12 0,11 9 8 0,-15-5 28 16,7 9-12-16,0-3 4 16,-3 13-8-1,-4-6 12-15,7 3-12 16,-7 1 32-16,3 6-24 0,-7-3 12 16,7 6-16-16,-11-3-24 15,8 4 4-15,-4-4 20 47,3 3-4-47,-7-2 4 0,8 2-4 0,-16-3 4 0,8 4-8 16,-16-4-28-16,9 3 12 0,-17 1-4 15,9 3 8-15,-5 3 16 16,8 4-4-16,1 4-168 16,7-1 88-16</inkml:trace>
          <inkml:trace contextRef="#ctx0" brushRef="#br0" timeOffset="-42896.5904">2769 3100 592 0,'3'-7'220'0,"-3"7"-172"0,8-7-12 0,-8 4 68 16,0 3-64-16,0-4 52 16,0 4-52-16,-4-3 24 15,4 0-36-15,-7-4 28 16,3 7-32-16,-8-7-12 16,4 7-8-16,-3-4 40 15,3 4-24-15,-7-3 0 16,3 6-12-16,-4-3-24 15,9 4 8-15,-9-1 4 16,8 1 4-16,-7 3 8 16,3-1-4-16,-3 5-4 15,3-4 4-15,1 6-4 16,-1-2 0-16,-3 6 16 0,7-3-8 0,-4-1 24 16,1 5-20-16,3 2-4 15,-4-2-4-15,5-5-32 16,-1 5 16-16,-4-5 32 15,8 8-12-15,0-4-28 16,-3 0 12-16,-1 4 20 16,8-4-8-16,-4-3 8 15,4 3-4-15,-8-3-32 16,8 0 12-16,-4-4 32 16,8-3-12-16,-4 7-16 15,8-4 0-15,-8-3 4 16,0 7 4-16,0-4 16 15,4 4-8-15,-4-4-20 16,4 0 4-16,-4-6-4 16,4 10 4-16,0-4 16 15,3-3-4-15,-3 0 16 16,0 0-12-16,0 3-4 16,4-3 0-16,-4 0-24 15,3-1 12-15,-3 1 12 16,4 4 0-16,0-8-12 15,3 1 4-15,-3 2 4 16,4 1 0-16,-1 0 0 16,1-3 0-16,-1-1 16 15,5 1-8-15,-4-4-12 0,3-4 0 16,4 4 20-16,-7 0-8 0,3-3-12 16,5 3 0-16,-1-4 12 15,1 4-4-15,-1-7-4 16,8 4 4-16,-12-4 4 15,9 4-4-15,-5-4-4 16,0 3 4-16,-3-6 12 16,3 6-8-16,-7-2 4 15,7 2-4-15,-7-6 4 16,-1 6-8-16,1-6-20 16,-4 7 8-16,3-8 12 15,1 8 0-15,-4-7-4 16,3 6 4-16,-3-10-4 15,4 11 0-15,-5-7 0 16,1 6 0-16,0-6 0 16,0 6 0-16,-1-3-12 15,1 7 8-15,-4-6 20 16,4 2-8-16,-4-3-20 16,0 4 4-16,-1-4 20 15,1 4-4-15,0-8-12 16,0 8 0-16,-4-8 28 15,4 5-12-15,-4-5-12 16,-4 8-4-16,4-11 4 16,0 7 0-16,-4-7 0 15,4 7 0-15,-4-6 24 0,8 6-12 16,-8-7-12-16,4 7-4 16,-7-3-16-16,7 3 12 15,-4-3 32-15,4 6-16 16,-8-6 28-16,8 6-24 15,-4-6-12-15,4 7-4 0,-4-8 4 16,4 8 0-16,-4-7 8 16,4 6-4-16,-4-3 8 15,-3 4-8-15,-1-4 8 16,8 4-8-16,-4-4-4 16,-4 7 4-16,1-7-4 15,3 7 0-15,-4-7 8 16,0 3-4-16,1-2 8 15,-5 2-8-15,0-3-4 16,5 4 4-16,-9-4 12 16,12 3-8-16,-15-6 4 15,11 7-4-15,-11-4-32 16,3 3 12-16,-7-2 12 16,8 6 4-16,-13-4 24 15,9 4-16-15,-4-3 4 16,3 6-8-16,-3-3 4 15,4 0-8-15,0 0-4 16,7 0 4-16,-7 0 4 16,11 0-4-16,-8 0-12 15,12 0 4-15,-7 0-4 16,11 0 0-16,4-3 32 0,7 3-12 0</inkml:trace>
          <inkml:trace contextRef="#ctx0" brushRef="#br0" timeOffset="6109.8055">1809 3909 644 0,'7'-11'236'0,"-7"11"-180"0,35-6-20 0,-15-5 116 16,-1 11-92-16,8-3-16 15,4 3-28-15,4 0 4 16,0 7-12-16,-4 0 16 15,-4-1-16-15,-12 5 128 16,1 2-72-16,-16 5 60 16,0-5-72-16,-16 1-12 15,5 3-24-15,-13 4 16 16,9 0-20-16,-8 3-136 16,7 3 68-16</inkml:trace>
        </inkml:traceGroup>
        <inkml:traceGroup>
          <inkml:annotationXML>
            <emma:emma xmlns:emma="http://www.w3.org/2003/04/emma" version="1.0">
              <emma:interpretation id="{768B0F35-A2F4-4EEE-9120-22605B35870E}" emma:medium="tactile" emma:mode="ink">
                <msink:context xmlns:msink="http://schemas.microsoft.com/ink/2010/main" type="inkWord" rotatedBoundingBox="2551,5845 1964,6268 1422,5515 2010,50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33.1866">39 4834 696 0,'-19'-7'256'0,"19"7"-196"0,0 14-20 0,0-3 100 16,-8 6-84-16,-3 21 24 16,11-1-48-16,-16 8 24 15,16 0-32-15,-19 3 56 16,11-3-44-16,-7 0 28 15,3-8-36-15,-3 1 36 16,3-7-36-16,4-7 12 16,4-3-24-16,4-14-132 15,8-4 64-15</inkml:trace>
          <inkml:trace contextRef="#ctx0" brushRef="#br0" timeOffset="7533.3506">-38 5234 956 0,'8'-11'352'0,"-8"11"-272"0,39-7-24 0,-24 4 68 16,4-1-80-16,8-2 0 16,4 6-28-16,16-11-4 15,7 11-4-15,4-3 56 16,8 3-36-16,-8 0-108 16,-4 0 40-16,-15 0-64 15,-4 0 60-15,-12 0 32 16,-4 7 8-16,-11-7 24 15,-4 3-12-15,-8-3-12 16,4 7 0-16,-8 0-16 16,1 3 12-16,-9 1 4 15,8-1 4-15,-11 7 0 16,0 7 0-16,-12 14 0 16,4 0 0-16,-4 7 0 0,7-4 0 0,1 0 52 15,12-3-28-15,3-7-20 16,8-7-4-16,11-10-8 15,5 0 0-15,19-14 52 16,3 0-24-16,5-14 0 16,0 3-12-16,-16-13-76 15,0 7 36-15,-12-7 32 16,-3 3 0-16,-12 1 4 16,-4 3 0-16,-8-4 12 15,1 7-8-15,-9 0 4 16,9 4-4-16,-5 0-40 15,5 6 16-15</inkml:trace>
          <inkml:trace contextRef="#ctx0" brushRef="#br0" timeOffset="7879.649">512 5123 464 0,'0'-6'176'0,"0"6"-140"0,0 0-8 15,-4 0 120 1,4 3-88-16,-8 0 44 0,4 4-60 0,-7-3 80 16,3 3-68-16,-8 3 8 15,9 4-40-15,-9-1 40 16,8 5-36-16,-3 20 12 15,3-4-24-15,-4 21 8 16,5 3-12-16,-5 8 36 16,4-8-24-16,-7-3 4 15,7-6-16-15,-3-8 0 16,-5-7-4-16,4-3-8 16,5-7 4-16,-1-6 40 15,4-1-24-15</inkml:trace>
          <inkml:trace contextRef="#ctx0" brushRef="#br0" timeOffset="10071.9385">245 5423 352 0,'7'-4'132'0,"-3"1"-104"0,-4-1-8 0,0 1 60 16,0 6-48-16,4-3 32 16,0 0-36-16,0 0-8 15,0 4-12-15,-4-4 12 16,0 0-12-16,0 0 4 16,0 0-4-16,4 0 12 15,-1 0-12-15,1 0-4 16,0 0 0-16,0-4 4 15,0 4-4-15,-4-3 76 16,0 6-44-16,0-6 32 16,0 3-40-16,-4-3-8 15,4 3-12-15,-8-4 20 16,4 4-16-16,-3-7-4 16,3 7-4-16,-4-3 4 15,4 3-4-15,-7-4 8 16,7 8-8-16,-8-8 24 15,4 4-16-15,-3-3 12 16,3 6-12-16,-4-3-24 16,5 4 4-16,-5 3 4 15,8-7 4-15,-4 3 0 16,5 1 0-16,-5-1-12 16,8 4 8-16,-8-4 12 15,8 4-4-15,-8 0-4 16,8 3 4-16,-3-3 12 15,3 0-8-15,-8 4-20 0,4-5 4 16,-4 5 40-16,8 2-20 0,-4-6-28 16,4 4 8-16,-7 2-8 15,7 1 8-15,-8-3 16 16,8 2-4-16,-4-6-4 16,4 7 4-16,-4-7-16 15,4 7 8-15,-4-11-4 16,4 7 0-16,-4-3 16 15,4 4-4-15,-4-5 40 16,8 1-20-16,-8 0-32 16,4 4 4-16,-3-5 0 15,3-2 4-15,-4-1 16 16,4 4-8-16,0-3-4 16,4-1 0-16,-4-3 4 15,0 0-4-15,0 0 8 16,7 7-8-16,1-4 8 15,0 1-8-15,-8-1 32 16,4 1-20-16,0-1-12 16,-1 4-8-16,1-4 20 15,0 1-8-15,0-1-4 16,0 1 0-16,0-4 20 16,4 3-12-16,3-6 24 15,-7 3-24-15,0-4-12 16,7 1-4-16,-7-1 4 15,4 4 0-15,0-3 24 0,0 3-12 16,-1-7-144 0,5 7 68-16,-4-3-396 0,3 3 256 0</inkml:trace>
          <inkml:trace contextRef="#ctx0" brushRef="#br0" timeOffset="7041.4326">291 4772 652 0,'-8'7'244'0,"8"-7"-192"0,-19 55-12 15,11-24 112-15,4 7-92 16,-7 14 28-16,3-1-52 16,-11 11 20-16,7-7-28 0,-7 14-16 15,3-10-8-15,1 3 4 16,7-11-4-16,-4-6-224 15,5-11 124-15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9:52.25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7:48:45.541"/>
    </inkml:context>
  </inkml:definitions>
  <inkml:traceGroup>
    <inkml:annotationXML>
      <emma:emma xmlns:emma="http://www.w3.org/2003/04/emma" version="1.0">
        <emma:interpretation id="{C4667D1E-828C-4EDE-9905-2324FA4CB6E1}" emma:medium="tactile" emma:mode="ink">
          <msink:context xmlns:msink="http://schemas.microsoft.com/ink/2010/main" type="writingRegion" rotatedBoundingBox="3305,8715 20453,8334 20674,18270 3526,18651"/>
        </emma:interpretation>
      </emma:emma>
    </inkml:annotationXML>
    <inkml:traceGroup>
      <inkml:annotationXML>
        <emma:emma xmlns:emma="http://www.w3.org/2003/04/emma" version="1.0">
          <emma:interpretation id="{CCFB2A82-ABF5-439B-8D0D-D6477E6648E9}" emma:medium="tactile" emma:mode="ink">
            <msink:context xmlns:msink="http://schemas.microsoft.com/ink/2010/main" type="paragraph" rotatedBoundingBox="3305,8715 18378,8380 18422,10394 3350,10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78646B-28B1-4BC2-BB50-4245FF0677FC}" emma:medium="tactile" emma:mode="ink">
              <msink:context xmlns:msink="http://schemas.microsoft.com/ink/2010/main" type="line" rotatedBoundingBox="3305,8715 18378,8380 18422,10394 3350,10729"/>
            </emma:interpretation>
          </emma:emma>
        </inkml:annotationXML>
        <inkml:traceGroup>
          <inkml:annotationXML>
            <emma:emma xmlns:emma="http://www.w3.org/2003/04/emma" version="1.0">
              <emma:interpretation id="{9F1C3F62-8298-45BB-9482-CA0D06EE45E9}" emma:medium="tactile" emma:mode="ink">
                <msink:context xmlns:msink="http://schemas.microsoft.com/ink/2010/main" type="inkWord" rotatedBoundingBox="3323,9518 4118,9501 4134,10247 3340,102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260 7332 580 0,'-4'-45'216'0,"8"35"-168"0,4-11-12 15,-1 11 76 1,-7 3-68-16,8-14 80 16,-8 11-72-16,0-11 60 15,0 4-60-15,-8-7 24 16,1 3-44-16,-17-3 0 15,5 10-20-15,-20 4-24 16,8 3 4-16,-15 0-4 0,7 0 4 0,-7 7 24 16,7 7-8-16,-4 0-20 31,9 0 4-31,-9 3-4 0,8 4 4 0,-7 3-12 16,7-3 12-16,-8 10 4 15,8 4 4-15,-7 6 0 16,11 4 0-16,-4 24 32 15,8-4-16-15,4 11 56 16,11-3-40-16,4-5 20 16,16-5-32-16,0-8 72 15,19-7-56-15,12-7 12 16,7-3-28-16,8-13 24 16,0-12-28-16,4-6 20 15,0 0-20-15,8-6-8 16,-12 6-4-16,5-4-68 15,-13 4 36-15,-7 0-216 16,-1 4 132-16</inkml:trace>
        </inkml:traceGroup>
        <inkml:traceGroup>
          <inkml:annotationXML>
            <emma:emma xmlns:emma="http://www.w3.org/2003/04/emma" version="1.0">
              <emma:interpretation id="{313AFC10-E5E1-4403-B50C-18D93DBCE0EF}" emma:medium="tactile" emma:mode="ink">
                <msink:context xmlns:msink="http://schemas.microsoft.com/ink/2010/main" type="inkWord" rotatedBoundingBox="4972,9678 5417,9668 5424,10004 4980,100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8.3227">1150 7548 880 0,'-8'11'328'0,"8"-11"-256"0,28 3-16 0,-9-3 72 15,12 0-80-15,15-7 8 16,12 4-36-16,4-8-12 16,-4 5-4-16,-3-5-444 15,-5 11 240-15</inkml:trace>
          <inkml:trace contextRef="#ctx0" brushRef="#br0" timeOffset="599.1839">1162 7249 892 0,'-8'-3'332'0,"8"3"-260"0,0-4-20 0,0-3 160 31,12 7-128-31,-1-3 72 0,13 3-92 0,14-7 8 16,5 7-40 0,11 3-4-16,0 4-16 0,0-3-44 15,-7 3 20-15,-1-1-308 16,-3 1 180-16</inkml:trace>
        </inkml:traceGroup>
        <inkml:traceGroup>
          <inkml:annotationXML>
            <emma:emma xmlns:emma="http://www.w3.org/2003/04/emma" version="1.0">
              <emma:interpretation id="{204B9328-7697-494E-B1C2-657DD8123B76}" emma:medium="tactile" emma:mode="ink">
                <msink:context xmlns:msink="http://schemas.microsoft.com/ink/2010/main" type="inkWord" rotatedBoundingBox="6526,9631 8573,9585 8592,10458 6546,105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13.1876">3117 7246 592 0,'11'-11'220'0,"-3"11"-172"0,4-14-12 0,-12 8 84 15,0 6-72-15,-8-4 96 16,4-3-84-16,-11-6 0 15,-5 9-40-15,-7-3-4 16,-4 4-8-16,-8-1-8 16,5 8 4-16,-13 6 28 15,20 0-16-15,-19 8 12 16,7 2-16-16,0 15 36 16,8-1-24-16,4 18 12 15,12-1-20-15,11 1 36 16,12-7-28-16,11-8-4 15,8-6-12-15,19-10 28 16,12-7-20-16,16-14 20 16,-4 0-20-16,3-10-8 15,-3 3-4-15,-8-11-200 16,-12 12 108-16,-3-8-24 16,-5 10 64-16,1-16-12 15,-4 9 36-15,-5-13 0 16,1 7 16-16,-4-14 16 15,-4 7-4-15,-3-7-4 16,-5 4 4-16,-8-8 4 16,-3 11-4-16,-8-3 16 15,0 6-12-15,-8 0 16 0,5 7-16 16,-13 1 60-16,5 2-40 0,-9 5-4 16,9 2-12-16,-13 4 16 15,9 4-16-15,-8 2-12 16,3 5-4-1,-7 2 28-15,8 5-12 0,-4-1-32 16,3 0 12-16,5 0 8 16,11 4 4-16,4-14-28 15,4 0 12-15,3-4-92 16,9 4 56-16,3 0-40 16,5 0 52-16,-1 7 12 15,4 6 12-15,4 4 12 16,0 0 0-16,4-3 0 15,-1 0 0-15,5-11 8 16,0-3-4-16,3-14 16 16,-3-3-12-16,0-14 4 15,-4 3-4-15,-4-10 20 16,-4 7-16-16,-4-11-12 16,-4 8-4-16,-7-7-48 15,-4 3 24-15,-1 0 16 16,1 13 8-16,-8-2 100 15,4 13-52-15,-8 10 80 16,0 8-72-16,-3 26 36 16,7 19-52-16,-8 26 16 15,4 1-32-15,-8 6 0 16,12-6-12-16,-11-1 20 0,11-9-16 16,-4-5 4-16,-4-6-8 15,0-13-40-15,1-8 16 0,-9-17-260 16,8-10 156-16,-11-25-228 15,7-6 200-15</inkml:trace>
          <inkml:trace contextRef="#ctx0" brushRef="#br0" timeOffset="2356.9979">3930 7184 756 0,'15'-11'280'0,"-15"11"-216"0,47-13-20 0,-20 13 144 15,4 3-112-15,11 7 8 16,5 4-56-16,-1 10 8 16,1 7-20-16,-13 7 20 15,-6 3-24-15,-28 7 32 16,-8-3-28-16,-31 0 12 16,-3 0-16-16,-24-11 12 15,8-6-16-15,-12-15-20 31,16-2 4-31,0-18-172 0,19-4 100 0</inkml:trace>
          <inkml:trace contextRef="#ctx0" brushRef="#br0" timeOffset="2937.286">4715 7194 520 0,'-7'-3'192'0,"7"3"-152"0,-8-7-8 0,0 3 60 15,8 4-56-15,-11-7 40 16,7 4-44-16,-8-4 16 15,8 4-28-15,-3-4-28 16,3 3 4-16,-4 1 36 16,4 3-20-16,-8 0 60 15,5 7-40-15,-5 3 36 16,4 4-36-16,-7 3 36 16,-1 0-40-16,-3 7-4 15,0 4-16-15,7-1-8 16,8-3 4-16,8-3 28 15,4-4-16-15,3-10-24 16,13-3 4-16,-5-15-204 16,4 1 116-16,-7-11-148 15,7 8 136-15,-8-8-32 16,-3 7 80-16,-8 0 128 16,0 7-36-16,-12 7 208 15,4 7-132-15,-7 7 104 16,7 3-124-16,-8 11 40 0,16 3-76 15,-4 0 0-15,8 0-32 0,3-7 40 16,1-4-36-16,7-6-76 16,1-3 24-16,-5-11-416 15,1-4 244-15</inkml:trace>
        </inkml:traceGroup>
        <inkml:traceGroup>
          <inkml:annotationXML>
            <emma:emma xmlns:emma="http://www.w3.org/2003/04/emma" version="1.0">
              <emma:interpretation id="{88B983DB-0342-4D37-B58D-E9DC8659A085}" emma:medium="tactile" emma:mode="ink">
                <msink:context xmlns:msink="http://schemas.microsoft.com/ink/2010/main" type="inkWord" rotatedBoundingBox="8890,9214 11365,9159 11379,9788 8904,98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75.0118">5273 7129 696 0,'-4'-14'256'0,"4"14"-196"0,-4-7-20 0,0 3 120 15,4 4-96-15,-7-6-8 16,3-1-36-16,-8 7-16 16,0 0 0-16,-7 0 4 15,8 13-4-15,-17-2 52 16,9 9-32-16,-8-2 76 16,8 6-52-16,-1 7 20 15,9 0-40-15,3 0 8 16,12 0-20-16,7-7 44 15,9 0-32-15,3-17-120 16,4-4 48-16</inkml:trace>
          <inkml:trace contextRef="#ctx0" brushRef="#br0" timeOffset="3630.5796">5528 7194 956 0,'-27'21'352'0,"27"-21"-272"0,-27 10-24 0,19-3 32 31,5 3-60-31,-1 0-4 16,8 4-12-16</inkml:trace>
          <inkml:trace contextRef="#ctx0" brushRef="#br0" timeOffset="3512.4583">5617 6905 860 0,'-31'-7'320'0,"31"7"-248"16,-27 3-20-16,16 1-84 16,7 3 8-16</inkml:trace>
          <inkml:trace contextRef="#ctx0" brushRef="#br0" timeOffset="3977.9598">5726 7108 880 0,'8'-38'328'0,"-8"38"-256"0,54-31-16 15,-8 17 160 1,8 4-128-16,24-7 16 0,-5 3-60 0</inkml:trace>
          <inkml:trace contextRef="#ctx0" brushRef="#br0" timeOffset="3842.0248">6016 6757 716 0,'-23'-14'264'0,"23"14"-204"0,-16 35-16 0,5-4 72 16,7 0-72-16,-11 17 16 16,7 0-36-16,-4 3-4 15,4-2-12-15,-3-1-456 16,7-7 244-16</inkml:trace>
          <inkml:trace contextRef="#ctx0" brushRef="#br0" timeOffset="5686.4786">6264 7194 404 0,'8'-3'148'0,"-4"6"-112"0,11-3-12 0,-15-3 100 15,4 3-72-15,-4-4 76 16,4 1-72-16,0-4 56 16,3 3-60-16,-3-6-12 15,0 3-24-15,-4-7 16 16,4 7-20-16,-8-10 4 15,0 7-8-15,-3-4 4 16,-1 7-8-16,-8 0-12 16,5 7 4-16,-13 4 20 15,5 6-8-15,-12 4 24 16,4 3-20-16,-8 0 12 16,12 4-12-16,4 3 0 15,7 0-4-15,12-3-8 16,12-1 4-16,11-6 12 0,4-3-8 15,4-8 24 1,0-3-20-16,-4-7-100 0,4 4 44 0,-12-11-60 16,-3 4 60-16,-5-1-32 15,1 4 44-15,-8 0 28 16,0 7 4-16,-4 0 116 16,0 7-64-16,0 0 68 15,7 4-68-15,1-5-4 16,0 5-28-16,7-11 24 15,5 0-28-15,7-7-4 16,4 3-8-16,0-6 20 16,0 0-12-16,-4-4 4 15,-4 7-8-15,-7-3 28 16,-1 3-20-16,-11-3-76 16,0 3 32-16,-4-4-8 15,0 5 20-15,0 2-24 16,0 4 24-16,0 0 84 15,8 7-36-15,-5 0 52 16,5 7-48-16,0-4 0 16,4 4-24-16,-5-4 20 15,1 4-20-15,-4-7 40 16,0 3-28-16,0-10 12 16,3 3-20-16,-3-6 0 15,4 0-8-15,4-4-8 16,-1 0 4-16,1-7-84 15,-1 0 44-15,-3-3-12 16,0 7 28-16,-4-1-12 0,4 5 16 16,-5 6 28-16,5 6-8 0,-4 5 36 15,4 6-24-15,3 0 20 16,5 4-20-16,3-4 28 16,4 4-28-16,1-8 20 15,3-2-20-15,0-11 0 16,-4 0-8-16,-4-11-120 15,1 5 60-15,-9-8-68 16,1 7 72-16,-12-7-12 16,4 4 36-16,-8-4 12 15,0 7 12-15,0 0-28 16,8 4 16-16,-4-1 84 16,0 4-40-16,4 0 88 15,4 4-68-15,3-1 8 16,1 1-36-16,4-4 12 15,-1 3-20-15,0-3 8 16,-3 0-12-16,-8 0 44 16,0 0-28-16,-12 0-4 15,0 0-16-15,-11 0-8 16,4 4 4-16,-5-1-4 16,5 0 0-16,-1 1-28 15,5 3 16-15,-1 0-32 16,8 3 28-16,4 7-12 15,4 0 16-15,11 1 36 16,5 2-16-16,19-6 0 16,7-4-4-16,12-10 12 0,0 0-8 0,4-10-216 15,-4-4 116-15,-8-3 24 16,-7 3 44-16,-4-6 32 16,-16 6-4-16,-4-10-4 15,-3 7 4-15,-12-7 4 16,0 6-4-16,-8 1 112 15,0 7-64-15,-8 3 104 16,4 10-92-16,-11 4 24 16,7 7-52-16,-3 3-32 15,3 4-4-15,9 3 52 16,6 3-28-16,17-13-220 16,3 3 104-16</inkml:trace>
        </inkml:traceGroup>
        <inkml:traceGroup>
          <inkml:annotationXML>
            <emma:emma xmlns:emma="http://www.w3.org/2003/04/emma" version="1.0">
              <emma:interpretation id="{04C2CA25-AE39-457E-8F37-F97BCA13AE08}" emma:medium="tactile" emma:mode="ink">
                <msink:context xmlns:msink="http://schemas.microsoft.com/ink/2010/main" type="inkWord" rotatedBoundingBox="11910,9085 14656,9024 14679,10044 11933,101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663.659">8830 6650 612 0,'0'-17'228'0,"0"17"-180"0,-3-7-12 15,-5 7 116 1,0 7-92-16,-15 14 36 16,0 3-56-16,-20 38-4 15,1 13-24-15,-40 25 12 16,20-3-16-16,-27 16-4 15,16-10 0-15,-1 4 72 16,16-17-40-16,4-18 24 16,23-10-40-16,-4-24 28 15,16-4-32-15,11-20-112 0,8-4 52 0</inkml:trace>
          <inkml:trace contextRef="#ctx0" brushRef="#br0" timeOffset="7608.1017">9163 7022 664 0,'0'-14'244'0,"0"14"-188"0,-3-3-16 0,-1 3 68 15,0 3-68-15,-4 4 44 16,4 7-48-16,-19 3-12 16,11 4-12-16,1 3 24 15,-5 3-20-15,5 1 32 16,3-4-32-16,4 3 12 16,8 1-16-16,4-1 12 15,3-9-16-15,5-5 32 16,-5 1-24-16,9-10 12 15,7-1-16-15,-8-10-140 16,8 0 72-16,4-10-80 16,-8 3 80-16,1-10-20 15,-5 4 40-15,-3-4 40 16,-5 6 0-16,-3-2 88 0,0 13-48 0,-8-4 32 16,3 11-44-16,-3 7 0 15,0 4-20-15,0 2 0 16,8 5-4-16,-4 2 12 15,4 4-12-15,3-6 4 16,5 2-4-16,7-6 20 16,0-4-16-16,4-10-84 15,1 7 40-15,-1-14-36 16,0 0 44-16,-4-10-32 16,0 3 32-16,0-17-8 15,1 11 20-15,-9-8-8 16,5 4 8-16,-5 0 8 15,0 14 4-15,-3-7 76 16,0 10-40-16,-5 7 68 16,5 7-64-16,-12 3 72 15,4 7-64-15,-8 4-8 16,4-1-24-16,-4 5 16 16,0-1-20-16,-3-4 12 15,7 1-12-15,-4-4 20 16,4-3-20-16,-4-11 40 15,4 1-28-15,-4-11-68 16,0 3 24-16,-4-9-100 16,8-1 68-16,-4-7-80 15,8 4 72-15,-4-10-28 16,8 2 48-16,0-6 32 0,7 11 8 0,5-11 0 16,-1 10 4-16,4 4 56 15,1 7-32-15,6 3 60 16,-2 7-52-16,3 0 20 15,0 7-36 1,-8 3 8-16,0-3-16 0,-15 7 12 16,-1-1-16-16,-14 5 32 15,3-1-24-15,-12-3-24 16,5 3 4-16,-5-3 8 16,9-1 0-16,-1-2-20 15,4-4 8-15,4-4 48 16,8 0-20-16,7-6-72 15,4 0 28-15</inkml:trace>
          <inkml:trace contextRef="#ctx0" brushRef="#br0" timeOffset="7807.9079">10050 7197 1100 0,'-12'21'408'0,"12"-21"-316"0,16 24-28 15,-5-10-16 1,9-7-40-16,11 3 48 16,4 0-28-16,7-3 12 15,5 4-24-15,-1-15-316 16,-3 8 164-16,-1-15-276 16,1-6 236-16</inkml:trace>
          <inkml:trace contextRef="#ctx0" brushRef="#br0" timeOffset="8093.2044">10487 7008 788 0,'4'-17'292'0,"-4"17"-228"0,70-4-16 15,-20 1 44 1,4 6-60-16</inkml:trace>
          <inkml:trace contextRef="#ctx0" brushRef="#br0" timeOffset="7957.5914">10758 7049 580 0,'39'-58'216'0,"-39"58"-168"0,16-86-12 0,-13 52 144 16,5 13-104-16,-8-3 172 16,0 7-140-16,-11 20-16 15,-1 11-60-15,-4 27 16 16,1 4-32-16,-1 6-4 16,5 1-8-16,-1-4-260 15,8-3 140-15</inkml:trace>
          <inkml:trace contextRef="#ctx0" brushRef="#br0" timeOffset="9067.1113">10158 7032 728 0,'-7'14'268'0,"7"-14"-208"0,-12 28-16 0,4-15 20 15,4 4-44-15,-7 4 16 16,3 0-20-16,0-1 20 16,4-2-24-16</inkml:trace>
          <inkml:trace contextRef="#ctx0" brushRef="#br0" timeOffset="8782.5606">10313 6612 808 0,'-15'-20'300'0,"15"20"-232"0,-8-4-20 0,4 1 36 16,8 6-56-16,-4 1-4 16,0 3-12-16,0-7-116 15,8 7 56-15</inkml:trace>
        </inkml:traceGroup>
        <inkml:traceGroup>
          <inkml:annotationXML>
            <emma:emma xmlns:emma="http://www.w3.org/2003/04/emma" version="1.0">
              <emma:interpretation id="{197E403D-0495-471B-9FCC-64B3B76A75D8}" emma:medium="tactile" emma:mode="ink">
                <msink:context xmlns:msink="http://schemas.microsoft.com/ink/2010/main" type="inkWord" rotatedBoundingBox="15415,9134 16863,9102 16892,10428 15445,1046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460.9321">11695 6716 540 0,'-4'-24'200'0,"4"24"-156"0,0-7-12 16,0 3 176-16,0 8-120 15,-4 9 80-15,1 8-100 0,-13 27-36 16,4 7-20-16,-7 11 12 16,11-1-12-16,-11 0 48 15,11-6-32-15,0-4-24 16,5-7-4-16,3-7 52 16,0-6-28-16,0-14-352 15,3-4 176-15</inkml:trace>
          <inkml:trace contextRef="#ctx0" brushRef="#br0" timeOffset="9830.0051">11954 7125 664 0,'4'0'244'0,"-4"0"-188"0,27 0-16 16,-11-3 48-1,3 3-56-15,8-4 4 16,4 1-20-16,4-4-4 16,-4 0-4-16,-4-3-8 15,-3 3 4-15,-17-3 28 16,1 3-16-16,-20-11 4 16,5 15-12-16,-28-11-16 15,4 7 4-15,-23 7 12 0,15 0-4 0,-15 11 68 31,15 6-40-31,8 7 4 0,16 0-20 0,11 0-12 16,8 0 0-16,19 0 40 16,4-3-24-16,12-4 16 15,-5 0-20 1,13-6-52-16,-8-1 20 0,7-10-228 16,-7 3 136-16,-1-9-156 15,-3-1 152-15</inkml:trace>
          <inkml:trace contextRef="#ctx0" brushRef="#br0" timeOffset="10746.1844">12454 6998 652 0,'11'-14'244'0,"-11"14"-192"0,8 3-12 0,-4 8 84 16,0-4-76-16,0 10 44 16,0 10-56-16,-8 1 52 15,0 3-52-15,-8 0 36 16,5 0-40-16,-9-4-8 15,5 8-16-15,-13-8 20 16,20-3-16-16,-3-10 24 16,7-3-24-16,11-18 24 15,-3 0-24-15,11-10 4 16,1-1-8-16,11-9-16 16,0 10 4-16,-4-7-4 15,-4 10 0-15,-4 0 0 16,1 4 0-16,-13 3-56 15,1 7 36-15,-16 3 12 0,8 8 12 0,0 2 4 16,8 1 0-16,-8 3 52 16,12 0-28-16,7 1 16 15,8-5-24-15,0-6 0 16,0 0-8-16,4-10 28 16,-3 3-20-16,-1-11-136 15,0 1 64-15,-8-4-80 16,-7 4 80-16,-5-4 4 15,5 4 32-15,-4-4 32 16,0 4-8-16,-8 0-36 16,0 6 20-16,3 1-16 15,5 3 16-15,-8-4 8 16,8 8 4-16,3-4 16 16,-3 0-8-16,0-4 40 15,-4 4-24-15,4-7-4 16,-1 7-12-16,-7-7-8 15,0 7 4-15,0-6 28 16,4 2-16-16,-4-3-24 16,8 4 4-16,-8-8 16 15,0 5-4-15,0-8-12 16,0 4 0-16,-8-4-4 16,8 3 0-16,-4 1-12 15,0 0 12-15,-3 6 12 16,3 4 0-16,-8 7 8 15,8 4-8-15,-7 2-4 0,11 1 4 16,-4 3 4 0,4 0-4-16,-8 1-20 0,8 2 8 0,0 8 32 15,8-1-16-15,3 18-88 16,-3 3 44-16,4 14-76 16,3 0 64-16,-11 4 4 15,12-5 28-15,-24-2-16 16,4-7 20-16,-11-1 24 15,7-3-8-15,-19 1 20 16,7-5-16-16,-14-6-4 16,6-3 0-16,-6-11-4 15,3 0 0-15,-8-17 104 16,12 3-56-16,0-7 132 16,7-3-104-16,17-20-36 15,10-1-24-15,20-20-8 16,8 10-4-16,27-28-144 15,-8 4 76-15,35-38-360 16,8 4 236-16</inkml:trace>
        </inkml:traceGroup>
        <inkml:traceGroup>
          <inkml:annotationXML>
            <emma:emma xmlns:emma="http://www.w3.org/2003/04/emma" version="1.0">
              <emma:interpretation id="{B0F6DCC1-C730-498A-AF2B-0F6AEE696E62}" emma:medium="tactile" emma:mode="ink">
                <msink:context xmlns:msink="http://schemas.microsoft.com/ink/2010/main" type="inkWord" rotatedBoundingBox="17211,8406 18378,8380 18408,9767 17241,979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971.2837">13677 6791 852 0,'47'-79'316'0,"-47"79"-248"0,19-27-16 16,-19 20 120-1,8 3-104-15,-1 4-8 16,-7 4-40-16,4 6-8 15,4 7-4-15,8 11-24 16,-5 10 8-16,-3 6 20 16,11 5-4-16,-15 9 32 0,12-3-24 0,-24 0 4 15,8-7-12-15,-19 4 36 16,7-7-20 0,-4-1-92-16,1-2 36 0,-1-11-316 15,5-4 192-15,3-16-356 16,4-8 292-16</inkml:trace>
          <inkml:trace contextRef="#ctx0" brushRef="#br0" timeOffset="11460.1375">13414 6967 644 0,'-19'-28'236'0,"19"28"-180"0,0 0-20 0,7 4 44 15,-7 3-52-15,12 3 84 16,-4 0-60-16,11 1 16 15,8-5-36-15,23-2 24 16,5 3-32-16,18-11-4 16,1 4-12-16,-5-10 28 15,-3 3-20-15,-12-10 48 16,-7 0-36-16,-8-11-40 16,-12 8 4-16,-8-18 8 15,0 10 4-15,-11 1-12 16,4 6 4-16,-5 11 64 15,1 10-32-15,-4 24 96 16,-4 7-72-16,8 20 20 0,-8 4-40 16,8-3-4-16,-8-7-16 0,3-7 12 15,5-7-16-15,0-7 40 16,4-7-24 0,-5-7 40-16,1-3-36 0,8-10-24 15,-1 3-4-15,4-11-204 16,5 1 112-16,7-7-52 15,0 3 88-15,7 0-4 16,-3 4 36-16,4 10 68 16,-4 3-24-16,-4 4 152 15,0 7-96-15,-8-4 12 16,0 1-52-16,-15-1-88 16,-1-3 28-16</inkml:trace>
          <inkml:trace contextRef="#ctx1" brushRef="#br0">14153 5938 0,'0'0'0</inkml:trace>
        </inkml:traceGroup>
      </inkml:traceGroup>
    </inkml:traceGroup>
    <inkml:traceGroup>
      <inkml:annotationXML>
        <emma:emma xmlns:emma="http://www.w3.org/2003/04/emma" version="1.0">
          <emma:interpretation id="{E03ABDD3-8060-47B0-A151-FD4CC07C2083}" emma:medium="tactile" emma:mode="ink">
            <msink:context xmlns:msink="http://schemas.microsoft.com/ink/2010/main" type="paragraph" rotatedBoundingBox="3661,10683 17408,10517 17424,11785 3677,11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062B5-70DC-47E7-8E05-1F210C65F116}" emma:medium="tactile" emma:mode="ink">
              <msink:context xmlns:msink="http://schemas.microsoft.com/ink/2010/main" type="line" rotatedBoundingBox="3661,10683 17408,10517 17424,11785 3677,11951"/>
            </emma:interpretation>
          </emma:emma>
        </inkml:annotationXML>
        <inkml:traceGroup>
          <inkml:annotationXML>
            <emma:emma xmlns:emma="http://www.w3.org/2003/04/emma" version="1.0">
              <emma:interpretation id="{8BCCD38D-C275-443D-8A68-1C374CF966CD}" emma:medium="tactile" emma:mode="ink">
                <msink:context xmlns:msink="http://schemas.microsoft.com/ink/2010/main" type="inkWord" rotatedBoundingBox="3664,10888 4096,10883 4105,11627 3673,116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4736.7518">-15 8436 228 0,'-16'10'84'0,"9"1"-64"0,-5 6-8 16,8 0 204-1,4 7-120-15,-4 21 76 16,1 3-100-16,-9 11 56 16,12-1-72-16,-8-3 32 15,0-3-52-15,-3-4 52 16,3-7-52-16,-7-3 88 15,3-3-68-15,0-8 8 16,8-6-40-16,-3-7 24 16,3-1-32-16,0-9 32 0,8-4-32 0,0-4 20 15,3 4-20-15,9-3 44 16,7 6-32-16,12 4-32 16,0 4 0-16,15 2 0 15,1 4 4-15,3-3 8 16,0 3-4-16,0-3-124 15,-7 0 64-15</inkml:trace>
        </inkml:traceGroup>
        <inkml:traceGroup>
          <inkml:annotationXML>
            <emma:emma xmlns:emma="http://www.w3.org/2003/04/emma" version="1.0">
              <emma:interpretation id="{1C7E7372-082F-4731-95D3-3DBCBB46A91A}" emma:medium="tactile" emma:mode="ink">
                <msink:context xmlns:msink="http://schemas.microsoft.com/ink/2010/main" type="inkWord" rotatedBoundingBox="4942,11125 5363,11120 5367,11422 4946,1142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5115.6775">1108 8970 1060 0,'23'6'392'0,"-23"-6"-304"0,70-6-28 0,-24-1 16 16,0 7-56-16,16 0-116 15,-4-4 52-15</inkml:trace>
          <inkml:trace contextRef="#ctx0" brushRef="#br0" timeOffset="44977.3145">1108 8694 1080 0,'23'-7'400'0,"-23"7"-312"0,46-3-24 16,-15-1 20 0,0 4-60-16,23-3 8 15,1 3-20-15,-1-3-68 16,-8 3 28-16,-3-4-544 15,-8 14 316-15</inkml:trace>
        </inkml:traceGroup>
        <inkml:traceGroup>
          <inkml:annotationXML>
            <emma:emma xmlns:emma="http://www.w3.org/2003/04/emma" version="1.0">
              <emma:interpretation id="{65D393D2-26C5-46AF-B221-99A10025BCC0}" emma:medium="tactile" emma:mode="ink">
                <msink:context xmlns:msink="http://schemas.microsoft.com/ink/2010/main" type="inkWord" rotatedBoundingBox="6792,10684 10935,10634 10943,11282 6800,1133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5846.7144">3179 8460 676 0,'-31'31'248'0,"31"-31"-192"0,-35 72-16 0,19-37-32 0,9-4-12 0,-13 10 20 0,9-3-8 0,-13 0 4 0,9-4-4 16,-4-6 12-16,3-4-12 0,4-3 4 15,5-4-4 1,3-10-68-16,8-4 32 15</inkml:trace>
          <inkml:trace contextRef="#ctx0" brushRef="#br0" timeOffset="45623.5211">3132 8319 840 0,'-31'-20'312'0,"31"20"-244"0,-8-7-16 0,5 3 68 15,3 4-76-15,-4-3-44 16,4 3-4-16</inkml:trace>
          <inkml:trace contextRef="#ctx0" brushRef="#br0" timeOffset="46838.5913">3306 8405 664 0,'-11'7'244'0,"11"-7"-188"0,0 38-16 0,0-11 76 15,0 4-72-15,0 18 52 16,0-1-56-16,0 3-28 16,4-6-12-16,-4-7 8 15,4-4-4-15,-1-10 8 16,1-3-8-16,-4-14 52 16,4 0-32-16,0-17-12 15,8 3-4-15,-1-21-36 16,5 4 16-16,7-24-172 15,0 7 104-15,12-11 20 16,4 18 40-16,-1 6 36 16,1 7-8-16,-8 18 60 15,-4 6-40-15,-11 18 60 16,-1 7-52-16,-7 3 12 0,0-1-32 0,-4-2 28 16,3 0-28-1,1-8-24-15,4 1 4 0,7-7 16 16,-4-1-4-16,5-6-152 15,-1 4 76-15,4-5-76 16,1 1 80-16,3-3-8 16,0 3 44-16,0-11-12 15,0 1 24-15,-4-4 16 16,0 0 4-16,-3-10 8 16,-1 3-8-16,-7-13 24 15,3 6-16-15,-11-10-12 16,4 7-4-16,-12-11 48 15,0 8-24-15,-7-4-28 16,3 7 4-16,-8-4 16 16,9 11-4-16,-9-4-4 15,8 11 0-15,-3 0-4 16,7 6 0-16,-4 4 0 16,4 4 0-16,-3-1 8 15,7 8-4-15,-8 2-4 16,4 8 4-16,-8 7 12 15,8-1-8-15,-3 7-4 16,3 4 0-16,4-3-4 16,8-4 0-16,3-7 0 15,5 0 0-15,3-10-12 0,4-4 8 16,12-14-216 0,0 1 120-16,7-18-192 0,-3 4 168 0,0-21-44 31,-8 11 100-31,-23-11 260 15,-4 4-100-15,-4-25 12 16,3 7-64-16,-10 4-4 16,-1 10-20-16,-4-3 44 15,12 10-32-15,-11 0 28 16,11 7-28-16,0 3 16 16,4 8-24-16,-4 2 60 15,0 11-44-15,0 4 80 16,0 3-64-16,-4 3 16 15,0 4-36-15,-8 3 68 16,4 4-56-16,-11 10 100 16,7 0-80-16,-7 24 60 15,4 0-72-15,-1 14-40 16,8-1-8-16,1-6 4 16,7-7-4-16,-4-10-36 15,4-11 16-15,-4-6-524 16,4-4 300-16</inkml:trace>
          <inkml:trace contextRef="#ctx0" brushRef="#br0" timeOffset="48099.9331">4437 8522 340 0,'-8'-17'128'0,"8"17"-100"0,-4-14-8 0,0 7 104 15,8 0-72-15,-4 1 84 16,0 6-76-16,0-7 48 16,4 7-64-16,-4 0 60 15,4 7-64-15,-8-1 8 16,0 15-28-16,-7-4 32 15,3 7-28-15,-8 7-4 16,5-3-12-16,-5-1 4 16,8 1-8-16,1-4-4 15,7-3 4-15,0-4 4 16,7 0-4-16,1-3-12 16,4 0 4-16,-4-8 12 0,3 1-4 15,-3-3 16-15,4-1-12 0,-5-6-12 16,5-1 0-16,-4-6-84 15,3 0 48-15,1-7-92 16,-1 3 76-16,-3-10 0 16,4 3 36-16,-8-3-4 15,3 10 12-15,-7-3 36 16,4 10-16-16,-4 0 116 16,4 14-72-16,-4-7 16 15,0 14-44-15,0-4-4 16,4 4-12-16,0 0-8 15,0-4 4-15,0 4 20 16,0 0-12-16,-1-8-20 16,5-2 0-16,-8-4-144 15,0 0 80-15,0 0-40 16,8-4 68-16,-4-6 16 16,7 0 16-16,1-4-8 15,3 4 12-15,1-8 4 16,-1 8 4-16,5-4 44 15,-1 8-24-15,1-5-8 16,-1 4-8-16,0-3-4 16,4 3 0-16,1-3 0 15,3 3 0-15,0-7 0 16,0 7 0-16,-4-3 44 16,0 3-24-16,-3 0 88 15,-5 4-60-15,-3-1 56 0,-4 4-60 16,-4 0 24-16,-1 4-40 0,-3-4 28 15,0 0-32-15,-3 0 20 16,-1 3-24-16,-8 1 8 16,0 3-16-16,-11-1-8 15,0 1 0-15,-8 4 12 16,4-1-8-16,-8 0-20 16,12 1 4-16,-4 2-24 15,11 1 20-15,1 0-12 16,7 3 12-16,8 4-8 15,12-1 8-15,15-2 8 16,8-5 4-16,15-6 24 16,0 4-12-16,8-11-108 15,-4 0 48-15,1-18-272 16,-9 5 180-16,4-15-108 16,1 7 148-16,-1-13 0 15,-3 3 60-15,-1-10 72 16,-7 6-16-16,-1-9 136 15,-7 6-84-15,-7-10 56 16,-1 6-68-16,-8-2 108 16,1 13-92-16,-5-4 52 15,1 18-68-15,-8 3-16 16,4 14-24-16,-12 14 40 16,4 7-28-16,-12 13 4 0,1 0-20 15,-9 15 36-15,9 2-24 16,-5 8-180-16,8-8 84 15</inkml:trace>
          <inkml:trace contextRef="#ctx0" brushRef="#br0" timeOffset="49332.1585">5149 8391 580 0,'4'0'216'0,"-4"0"-168"0,23 7-12 0,0-7 68 15,4 4-64-15,32-4 0 16,2 0-24-16,21-4-20 16,-9 4 0-16,-3 0 56 15,-8-7-28-15,-8 1-36 16,-7 2 4-16,-13-6 20 16,-6 6-8-16,-17-3 28 15,1 4-20-15,-12 0-4 16,0 3-4-16,-8-4 56 15,0 8-32-15,-3-1 8 16,3 4-24-16,-8 3 0 16,9 1-4-16,-9 2 48 15,8 5-32-15,-7 2-28 16,7 4 0-16,-3-7 28 16,3 4-16-16,0-4 0 15,4 4-4-15,-3-4-16 16,7-3 8-16,0-7-128 0,7-4 72 15,1-6-108-15,0-4 96 0,-1 0 0 16,5-7 44-16,-4 4 44 16,3 3-8-16,1 0 72 15,0 7-48-15,-1-7 68 16,5 14-60-16,-1-10 8 16,1 3-28-16,7-4 32 15,0 4-28-15,4-3-12 16,4 3-8-16,4-4-4 15,0 1 0-15,0-4 16 16,-4 4-8-16,-4-4-4 16,0 3 0-16,-8-3-24 15,1 1 12-15,-5-1-4 16,-3 7 4-16,-4 3 140 16,3 7-72-16,-3 1 44 15,0 9-60-15,-5 5 4 16,5 2-32-16,-4 1 20 15,8-1-24-15,-8-10-4 16,-1 7-4-16,-3-10 20 16,4 0-12-16,-4-11-32 15,0 1 12-15,0-11-156 16,8 3 88-16,0-16-80 16,3-4 88-16,-3-7-76 15,4 3 80-15,-1 4 32 16,1 7 24-16,-4 3 96 0,3 11-48 15,-7 10 104-15,4 10-80 0,-4 7 52 16,0 0-72-16,0 4-20 16,-1-1-16-16,5-3 0 15,4-3-4-15,3-4 8 16,1-3-8-16,-1-7-72 16,5 0 36-16,-5-7-120 15,1 0 88-15,-5-11-28 16,9 4 56-16,-5-17-4 15,4 4 24-15,5-8 8 16,3 7 8-16,0-3 112 16,0 11-60-16,0-1 84 15,-4 10-76-15,0 4 48 16,-3 4-64-16,-9 3-4 16,1 3-24-16,-12 4 52 15,4 0-40-15,-20-1 8 16,5 4-24-16,-16 1 0 15,7 2-4-15,-7-2-8 16,12 2 4-16,-5 1-40 16,17-1 20-16,6-2 16 15,9-1 0-15,15-3 0 16,4-1 4-16,8-9-4 16,7-1 0-16,1-10-56 15,-1 4 32-15,5-11-172 16,-5 0 104-16,-7-10 0 15,3 7 56-15,-11-7 40 0,-23 7 0 16,-8-4-36-16,0 7 20 0,-19 1 12 16,-8 6 0-16,-1 7 44 15,9 7-20-15,0 6 144 16,11 8-92 0,8 3-16-16,8 0-36 0,23-3 8 15,15 0-20-15</inkml:trace>
        </inkml:traceGroup>
        <inkml:traceGroup>
          <inkml:annotationXML>
            <emma:emma xmlns:emma="http://www.w3.org/2003/04/emma" version="1.0">
              <emma:interpretation id="{3896DC97-FAE4-4F58-B5D8-F1CC9A6C6C3E}" emma:medium="tactile" emma:mode="ink">
                <msink:context xmlns:msink="http://schemas.microsoft.com/ink/2010/main" type="inkWord" rotatedBoundingBox="11664,10587 14040,10558 14049,11307 11674,1133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9572.0065">8327 8130 924 0,'-11'10'340'0,"11"-10"-260"16,-20 66-28-16,-3-32 220 31,4 0-160-31,-20 35 140 0,0 7-144 0,-30 20-40 16,14-6-44-16,-10-4 8 16,7-7-20-16,3-17-164 15,17-11 84-15</inkml:trace>
          <inkml:trace contextRef="#ctx0" brushRef="#br0" timeOffset="51237.43">8680 8474 456 0,'0'-17'168'0,"0"13"-128"0,3-6-16 0,-10 3 60 15,7 7-52-15,-4-3 76 16,-4 3-60-16,0 3 28 15,4 4-44-15,-15 10 16 16,19 4-28-16,-12 13 36 16,5 4-32-16,7 3 4 15,0 1-16-15,0-8 28 16,7-3-24-16,5-10-4 16,-4-1-8-16,11-9 20 15,1-1-12-15,-1-10-32 16,0-3 12-16,1-18-156 15,7 7 88-15,-8-17-48 16,-3 0 76-16,-13-10-8 16,13 7 32-16,-12-1 120 15,3 11-52-15,-7 7 180 0,0 10-128 0,-7 10 80 16,7 8-104-16,0 9 0 16,7 4-48-16,1 4-20 15,4 0-8-15,-4-1 28 16,3-3-12-16,5-3 4 15,3-4-8-15,-7-3 12 16,3-4-12-16,-3-3-20 16,7 3 4-16,0-10-120 15,9-3 72-15,-1-21-76 16,0 0 76-16,4-18-4 16,-4 8 36-16,0-7-12 15,4 10 20-15,-16 0 80 16,12 14-36-16,-15 3 72 15,4 7-60-15,-13 7 88 16,5 3-72-16,-16 11 24 16,8 7-44-16,-11 10 40 15,11 3-44-15,-16 7-8 16,5-3-12-16,3 0 8 16,4-7-12-16,-4-7-28 15,1 0 8-15,7-10 48 16,0 0-16-16,0-11-8 15,7-3-8-15,-7-14 12 16,12 4-8-16,-4-11-20 16,-1 4 4-16,5-10-136 15,4 3 76-15,-5-11-20 0,1 8 48 16,3-1 0-16,-3 11 24 0,7 0-8 16,-3 10 12-16,-5 3 184 15,9 8-92-15,-1 10 56 16,0 3-80-16,9 4-16 15,-9-1-24-15,0 1 8 16,1-1-16-16,-5-2-28 16,4-1 8-16,-11-3-408 15,0-1 228-15,-8-2-140 16,0 2 196-16,-4-6-32 16,0 4 100-16,-4-4 12 15,8 3 36-15,0-3 152 16,12 3-68-16,-4 0 124 15,7 1-108-15,8-4 32 16,16 3-68-16,0-7-8 16,3 1-20-16,1-11-4 15,0 0-4-15,-5-10-8 16,5 0 4-16,-12-14-32 16,8 3 16-16,-12-13 4 15,0 3 8-15,-8-14 0 16,1 8 0-16,-13-11 8 15,13 6-4-15,-13-2 16 16,5 13-12-16,-4 0 164 16,3 11-96-16,-11 9 68 0,0 12-84 15,-4 12 52-15,-3 8-60 16,-9 21-4-16,5 2-28 0,-9 15 24 16,13 3-28-16,7 4-4 15,0-4-8-15,0-11-224 16,7-6 120-16,1-14-532 15,4-3 352-15</inkml:trace>
          <inkml:trace contextRef="#ctx0" brushRef="#br0" timeOffset="51390.6122">9965 8347 704 0,'-8'-4'264'0,"8"4"-208"0,23 0-12 0,-3 0 160 15,-1 0-120-15,27 0 36 16,-7 0-72-16,15 0 0 16,-7 0-32-16</inkml:trace>
          <inkml:trace contextRef="#ctx0" brushRef="#br0" timeOffset="51825.8836">9643 8526 756 0,'0'0'280'0,"0"0"-216"0,-15 17-20 16,3 3 128-16,5-2-104 0,-13 9 0 15,1 4-44-15,3 0 12 16,5-3-24-16,3-4 4 16,4-4-8-16,8-6-8 15,4-4 4-15,11-10-236 16,-3 0 128-16</inkml:trace>
        </inkml:traceGroup>
        <inkml:traceGroup>
          <inkml:annotationXML>
            <emma:emma xmlns:emma="http://www.w3.org/2003/04/emma" version="1.0">
              <emma:interpretation id="{1EA8D83C-7CB1-4210-B00D-1CA019EF7123}" emma:medium="tactile" emma:mode="ink">
                <msink:context xmlns:msink="http://schemas.microsoft.com/ink/2010/main" type="inkWord" rotatedBoundingBox="15109,10661 17410,10634 17424,11785 15123,11812"/>
              </emma:interpretation>
              <emma:one-of disjunction-type="recognition" id="oneOf11">
                <emma:interpretation id="interp11" emma:lang="" emma:confidence="0">
                  <emma:literal>angry</emma:literal>
                </emma:interpretation>
                <emma:interpretation id="interp12" emma:lang="" emma:confidence="0">
                  <emma:literal>angst</emma:literal>
                </emma:interpretation>
                <emma:interpretation id="interp13" emma:lang="" emma:confidence="0">
                  <emma:literal>ends</emma:literal>
                </emma:interpretation>
                <emma:interpretation id="interp14" emma:lang="" emma:confidence="0">
                  <emma:literal>enjoy</emma:literal>
                </emma:interpretation>
                <emma:interpretation id="interp15" emma:lang="" emma:confidence="0">
                  <emma:literal>enp</emma:literal>
                </emma:interpretation>
              </emma:one-of>
            </emma:emma>
          </inkml:annotationXML>
          <inkml:trace contextRef="#ctx0" brushRef="#br0" timeOffset="53864.7127">11618 8508 540 0,'11'-13'200'0,"-11"13"-156"0,20-7-12 15,-5 0 88 1,1 7-72-16,15-10 32 16,0 3-44-16,11-7-24 0,1 4-4 0,-1-4 8 15,-3 7-8-15,-12-3 16 16,-8 3-16-16,-19 0 4 15,0 0-4-15,-27 0 28 16,4 7-20-16,-16-7-4 16,8 7-8-16,-7 0-32 15,7 0 16-15,0 7-20 16,11 0 16-16,1 7 0 16,8 3 8-16,-1 7 52 15,8 4-24-15,4 3 36 16,4 6-32-16,0-6-12 15,7 0-8-15,5-13-4 16,7 9 0-16,4-17 24 16,0 11-12-16,8-14-40 15,4-7 16-15,3-4-156 16,-3 1 92-16,0-25-80 16,0 11 88-16,-5-7-24 15,-3 0 52-15,-4-3 52 16,-3 9-8-16,-5-9 56 15,4 17-32-15,-11-11 136 16,0 11-92-16,-9 3 64 16,1 0-76-16,-4 7 8 15,0 0-36-15,-4 7 40 16,4 6-40-16,-7 12 36 16,3-1-36-16,0 7-8 15,4 0-16-15,-4 3 4 0,8-7-8 0,-4-6 16 16,4-4-12-16,0-6 24 15,3-4-20 1,1-11-4-16,0 1-4 0,3-8-120 16,5 1 64-16,-1-7-224 15,1 3 152-15,3-7-112 16,1 4 140-16,-1 0 16 16,0 3 48-1,5 4 164-15,-1 6-72 0,0 4 128 16,0 4-108-16,4 3 24 15,0 3-64-15,8-3 12 16,0 3-32-16,8-6 0 16,-5-1-12-16,-3-6 12 15,0-1-12-15,-8-6 40 16,0 3-24-16,-7-10-12 16,-5 7-8-16,-7-4 4 15,0 0-4-15,-12-3 8 16,4 0-8-16,-8-7-20 15,4 3 8-15,-7 4-4 16,3 10 4-16,-8-7 0 16,12 11 0-16,-11-4-20 15,7 7 16-15,-7 0 12 16,7 10 4-16,0 11 32 16,4-4-20-16,0 14 20 15,8 0-20-15,0 10 0 0,4 0-8 16,-4 11-8-16,0-4 4 15,-4 7 12-15,0-7-8 0,-4 14 4 16,0 0-4 0,-8 11-8-16,1-8 4 0,-12 0 12 15,3-6-8-15,-19-8-20 16,8-9 4-16,-11-11-32 16,7-7 24-16,-4-14-4 15,8-3 12-15,-3-17 44 16,10-1-24-16,1-30-20 15,11-4 4-15,12-23-184 16,8 2 100-16,31-20-260 16,11 10 196-16,24-23-96 15,3 13 144-15,5-11 48 16,-5 18 36-16,4 0 152 16,-15 17-72-16,-4 0 256 15,-4 14-176-15,-15 3 176 16,-9 14-184-16,-6 0 72 15,-9 11-116-15,-11 9-16 16,3 4-44-16,-11 7 64 16,8 14-56-16,-8 3-4 15,4 7-20-15,-4 4 8 16,0 3-12-16,-4 14 32 16,4-4-24-16,-8 11-24 15,1-4 4-15,-5 0-316 16,4-7 172-16,-7-10-324 0,3-7 268 15,-7-13-220-15,7-5 244 0</inkml:trace>
          <inkml:trace contextRef="#ctx0" brushRef="#br0" timeOffset="54150.1386">12922 8391 528 0,'-7'-17'196'0,"7"17"-152"0,7-7-12 0,-7 0 124 16,0 14-92-16,4-7 104 15,8 0-92-15,7-3 4 16,4 3-48-16,20 7-20 15,-4-7-8-15,11 7 12 16,0 0-8-16,-3-4 16 16,-9-3-16-16,1 0-12 15,0 7 0-15,-8-7 40 16,0 0-24-16,-8 0-20 16,0 0 4-16,-3 0 0 15,-13 3 4-15,5 1-12 16,-4 3 8-16,-8 3-16 15,7 4 12-15,-3-1 188 16,4 5-96-16,4-5 20 16,3 5-64-16,8-11 16 15,4-1-28-15</inkml:trace>
          <inkml:trace contextRef="#ctx0" brushRef="#br0" timeOffset="52529.394">11401 8281 600 0,'4'-10'224'0,"-4"10"-176"0,-4-14-12 0,0 4 184 16,4 6-128-16,-8-6 124 15,8 7-128-15,-11 6 72 16,3 4-96-16,-4 10 92 16,5 7-92-16,-9 14 16 15,8 3-48-15,-3 11 40 16,3 0-40-16,-4 3 12 15,9-7-28-15,-5-7 28 16,8-3-28-16,-8-14-4 16,8-7-8-16,0-10-728 15,4 0 396-15</inkml:trace>
        </inkml:traceGroup>
      </inkml:traceGroup>
    </inkml:traceGroup>
    <inkml:traceGroup>
      <inkml:annotationXML>
        <emma:emma xmlns:emma="http://www.w3.org/2003/04/emma" version="1.0">
          <emma:interpretation id="{20201B83-681E-4A5E-A8C5-54F7DFC96382}" emma:medium="tactile" emma:mode="ink">
            <msink:context xmlns:msink="http://schemas.microsoft.com/ink/2010/main" type="paragraph" rotatedBoundingBox="5859,11927 16806,11788 16828,13526 5881,13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B5A872-1061-40C7-B092-F3E093B9C908}" emma:medium="tactile" emma:mode="ink">
              <msink:context xmlns:msink="http://schemas.microsoft.com/ink/2010/main" type="inkBullet" rotatedBoundingBox="5868,12667 7325,12648 7333,13312 5877,13330"/>
            </emma:interpretation>
          </emma:emma>
        </inkml:annotationXML>
        <inkml:trace contextRef="#ctx0" brushRef="#br0" timeOffset="154513.9409">2052 10422 312 0,'-8'-11'112'16,"8"11"-84"-16,-11-13-12 0,11 6 108 15,0 7-72-15,0-11 32 16,0 4-48-16,8-6 64 15,-5 6-52-15,5-10 36 16,4 6-48-16,-12-2 8 16,8-1-28-16,-1 0-16 15,1 7-4-15,-8-3 12 16,4 6-4-16,-4-3 40 16,0 7-20-16,4-6 12 15,-4 6-20-15,-4-7 8 16,4 7-12-16,0-7 20 0,8 7-20 0,-8-7-4 15,0 7-4-15,7-7 4 16,-3 7-4-16,-4-3-4 16,0 3 4-1,8-4-4-15,-8 8 0 0,0-4-36 16,0 0 20-16,0 0 24 16,0 0-4-16,0 3 20 15,8 4-16-15,-8 3 16 16,4 4-16-16,-4 7-12 15,7 3 0-15,1 7 20 16,4 3-8-16,-5 4 40 16,9 0-24-16,-4 3-12 15,-1-3-8-15,1 0-16 16,-1-4 8-16,-3 1 48 16,0-4-24-16,-4 3-36 15,11-3 8-15,-7 0 28 16,0-4-12-16,-1 1-28 15,5-4 12-15,-4-7 28 16,3-3-12-16,-3-7 16 16,0 0-12-16,0-11 20 15,3 4-20-15,-3-10-4 16,0 3-4-16,-1-10 4 16,5 0-4-16,4-7-12 15,-1 0 4-15,4-7 4 16,1 7 0-16,3-11-20 0,4 4 12 0,0-10 20 15,-4 6-4-15,-3-13-20 16,-1 7 4-16,-3-4 12 16,-1 7 0-16,-7-3-12 15,3 14 4-15,5-1 40 16,-4 11-24-16,-5-4 8 16,5 11-12-16,-4-4 12 15,3 7-12-15,-11 0-20 16,8 4 4-16,-8-1 20 15,0 4-4-15,0 4-28 16,0 3 8-16,0 0-348 16,0 3 200-16</inkml:trace>
        <inkml:trace contextRef="#ctx0" brushRef="#br0" timeOffset="156646.9591">3051 10583 600 0,'0'-7'224'0,"0"-3"-176"0,0 10-12 0,0-7 116 16,0 7-92-16,0 0 44 15,0 0-60-15,0-7 28 16,0 14-40-16,0-7 24 16,0 0-28-16,0-7-8 15,4 7-12-15,-4 0 20 16,8 0-16-16,-5 0 24 15,9 0-24-15,3 0 40 16,5 7-28-16,3-14-12 16,4 7-8-16,4-7 4 15,0 7-4-15,4-3 8 16,-4 3-8-16,-4-3-4 16,0 3 4-16,0-4 4 15,0 8-4-15,-3-4-12 16,-9 3 4-16,4-3 12 15,-7 3-4-15,3 1 32 16,-7-1-20-16,-8-3 4 16,0 0-12-16,0 0-128 0,0 7 64 0</inkml:trace>
      </inkml:traceGroup>
      <inkml:traceGroup>
        <inkml:annotationXML>
          <emma:emma xmlns:emma="http://www.w3.org/2003/04/emma" version="1.0">
            <emma:interpretation id="{C779E475-0767-4D84-A63E-5EA9D86F254A}" emma:medium="tactile" emma:mode="ink">
              <msink:context xmlns:msink="http://schemas.microsoft.com/ink/2010/main" type="line" rotatedBoundingBox="7708,11904 16806,11788 16828,13526 7730,13642"/>
            </emma:interpretation>
          </emma:emma>
        </inkml:annotationXML>
        <inkml:traceGroup>
          <inkml:annotationXML>
            <emma:emma xmlns:emma="http://www.w3.org/2003/04/emma" version="1.0">
              <emma:interpretation id="{CAC6EE89-2525-4FE6-86A5-1CFB554ADB66}" emma:medium="tactile" emma:mode="ink">
                <msink:context xmlns:msink="http://schemas.microsoft.com/ink/2010/main" type="inkWord" rotatedBoundingBox="7711,12086 10796,12047 10814,13433 7728,1347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8810.7198">4402 10053 496 0,'-8'0'184'0,"8"0"-140"0,0 18-16 16,0-5 108-1,4 1-80-15,-4 21 76 16,8 2-76-16,0 25 48 16,-1 0-60-16,5 7 16 15,-4-7-40-15,11-7 44 16,-7-7-36-16,7-10 12 16,-4-3-24-16,1-11 36 0,-1-7-28 0,-3-10 56 15,0 3-44-15,-1-17 12 16,1 4-32-16,3-21 0 15,-3 3-8-15,7-24 12 16,1 1-12-16,7-22-20 16,0 11 4-1,4-10 12-15,4 10 0 0,-8 3-12 16,-4 21 4 0,4-7-4-16,-8 14 0 0,-3 0 0 15,-4 7 0-15,-1 7-20 16,1 3 16-16,-1 0-144 15,1 7 84-15</inkml:trace>
          <inkml:trace contextRef="#ctx0" brushRef="#br0" timeOffset="159022.9846">5126 10322 780 0,'-20'-14'288'0,"20"14"-224"0,12-3-20 0,-12-1 68 15,8 4-72-15,11-7 60 16,1 0-56-16,18-6-4 15,9 6-24-15,7-7 8 16,4 7-16-16,8-3-20 16,-12 6 4-16</inkml:trace>
          <inkml:trace contextRef="#ctx0" brushRef="#br0" timeOffset="159305.3831">5308 10043 580 0,'-8'-3'216'0,"8"3"-168"16,-4 0-12-16,0 3 100 16,4 4-80-16,-7 7 40 15,3 3-56-15,-8 17 12 16,12 4-32-16,-12 21 8 15,5 3-16-15,3 6-8 16,-4-6 0-16,4-7 28 16,0-10-16-16,-7-7 20 15,18-7-20-15,-14-7-36 16,7-7 12-16</inkml:trace>
          <inkml:trace contextRef="#ctx0" brushRef="#br0" timeOffset="159815.45">5958 10108 684 0,'-8'-10'252'0,"8"10"-192"0,-7 4-20 0,-5 2 32 15,4 5-48-15,-11 9 32 16,0 8-28-16,-9 13 8 15,9 1-20-15,-8 6 52 16,8 0-36-16,-1-3-16 16,1-8-8-16,-4-6 60 15,7-6-36-15,-3-8 24 16,11 0-36-16,-3-10 0 16,3 0-12-16,8-7-8 15,8 0 4-15,-1-4-24 16,5 4 12-16,7-3-32 15,8 3 24-15,12 0 16 16,0 7 0-16,7-4 0 16,-3 4 4-16,-4-4 12 15,-9 4-8-15,-2-7 32 16,-9 4-24-16,-11-15 40 16,-1 11-32-16,-14-13 20 15,-1-1-24-15,-11-17 44 16,7 3-36-16,-11-16-16 0,11 2-4 15,-15-6-8-15,19 7 0 0,-3 0-20 16,3 13 12-16,-11 1 4 16,11 6 4-16,0 4-36 15,4 6 20-15,-4 1-40 16,16 7 36-16,-4-1 8 16,12 4 8-16</inkml:trace>
          <inkml:trace contextRef="#ctx0" brushRef="#br0" timeOffset="158282.7661">4274 9782 372 0,'-4'-18'140'0,"4"18"-112"0,-7-6-4 0,-1 2 108 15,4 8-76-15,-12-4 32 16,1 3-52-16,-12 0 12 15,4 4-28-15,-8 4 60 16,7 6-44-16,-7 3 20 16,8 5-36-16,-8 9 36 15,8 0-32-15,-8 15 12 16,12-12-20-16,-12 32 44 16,15 7-32-16,-3 17 12 0,15-4-24 0,0 1 28 15,8-11-28 1,12 3 4-16,3-9-12 0,16 6 20 15,3-10-16-15,13-7 40 16,-1-11-28-16,4-13-48 16,-7 0 12-16,-9-21-332 15,-3-3 188-15</inkml:trace>
          <inkml:trace contextRef="#ctx0" brushRef="#br0" timeOffset="160296.8498">6206 10102 592 0,'-4'-14'220'0,"4"14"-172"0,0-4-12 16,-8 1 128 0,8 6-96-16,0-3 60 15,0 0-72-15,-7 4-24 16,7 3-20-16,-12 10 44 16,24 10-32-16,-12 11 8 15,7 4-20-15,1 9 20 0,4-3-20 0,-1-3 24 16,5-7-24-16,-5-7 24 15,5-4-24-15,-8-9 56 16,11-5-36-16,-7-13 36 16,3-3-36-16,-3-25 8 15,7 1-24-15,-7-25-16 16,-5 8-4-16,5-11 12 16,3 13-4-16,-11-2-4 15,12 13 4-15,-16 0 4 16,0 6-4-16,0 5-20 15,0 6 8-15,0 0-32 16,0 7 24-16,0 1-12 16,0 6 16-16,4-4 16 15,-8 8 0-15,15-4-284 16,-3 3 152-16</inkml:trace>
          <inkml:trace contextRef="#ctx0" brushRef="#br0" timeOffset="160763.4025">6701 9606 676 0,'35'-7'248'0,"-35"7"-192"0,35 14-16 0,-12 3 100 16,4 4-84-16,-3 30 92 15,10 5-84-15,-6 19 28 16,-9-3-52-16,0 21-4 16,1-10-24-16,-20 17 44 15,0-7-28-15,-20-7 40 16,1-14-40-16,-39-7 40 15,11-13-40-15,-38-4-120 16,12-10 48-16,-12-7-364 16,15-4 228-16</inkml:trace>
        </inkml:traceGroup>
        <inkml:traceGroup>
          <inkml:annotationXML>
            <emma:emma xmlns:emma="http://www.w3.org/2003/04/emma" version="1.0">
              <emma:interpretation id="{68C52779-4CA0-48EC-8B0E-0E1D35E2E870}" emma:medium="tactile" emma:mode="ink">
                <msink:context xmlns:msink="http://schemas.microsoft.com/ink/2010/main" type="inkWord" rotatedBoundingBox="11458,12432 12280,12421 12288,13035 11466,1304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71915.0549">7630 9998 372 0,'0'-3'140'0,"0"3"-112"0,8-7-4 0,-8 4 164 16,8 3-108-16,-8-4 56 16,0 8-80-16,0-4 28 15,0 0-48-15,4 0 16 16,-4 0-32-16,0 0 28 16,0 0-32-16,8 0 12 15,-1 3-16-15,-7 0 56 16,12 1-40-16,-4-4 32 15,3 3-32-15,-11 1 8 16,8-1-20-16,-8-3-16 16,8 4-4-16,-4-4 48 15,11 7-24-15,12-1-8 16,4 1-8-16,16-3-4 16,7 3 0-16,12-7 0 15,-8 0 0-15,15-7 24 16,-15 0-12-16,16 0 4 15,-8 7-8-15,-20-7 20 16,1 7-16-16,-16-3 24 16,-4 3-24-16,-20 0 32 15,-7 0-28-15,-15 0-320 16,3 3 160-16</inkml:trace>
          <inkml:trace contextRef="#ctx0" brushRef="#br0" timeOffset="170862.8633">7712 10484 372 0,'-12'0'140'0,"12"0"-112"0,-8 6-4 0,5-12 144 16,3 6-96-16,-4 0 112 15,0 0-104-15,-4-7 12 16,8 7-56-16,-8 0 32 16,8 7-40-16,-4-1 56 15,-3-2-48-15,-1 3 64 16,8 0-60-16,-12-7 0 16,12 7-24-16,0-7 16 15,0 0-20-15,-7 0-4 16,14 6-4-16,-7-6 12 15,0 0-8-15,0 0 4 16,0 4-4-16,0 3 4 16,0-7-8-16,0 0 40 15,0 0-20-15,0 0 4 16,0 0-16-16,0 0-16 16,8 7 0-16,-4-7 28 15,11 6-12-15,-11-6 24 16,12 0-24-16,-5 0-12 15,-3 0-4-15,11 0 12 16,1 7-4-16,7-7-4 16,4 0 4-16,15 0-16 15,1 7 8-15,7 0 12 16,-8 0-4-16,5-4-12 16,-9 1 4-16,-3-1 28 0,0 1-12 15,-12-4 12-15,8 0-12 16,-12 0-24-1,-4 0 4-15,-11 0-452 0,0 0 248 0</inkml:trace>
        </inkml:traceGroup>
        <inkml:traceGroup>
          <inkml:annotationXML>
            <emma:emma xmlns:emma="http://www.w3.org/2003/04/emma" version="1.0">
              <emma:interpretation id="{3665C337-4467-4E40-B5B1-3184DD9FD994}" emma:medium="tactile" emma:mode="ink">
                <msink:context xmlns:msink="http://schemas.microsoft.com/ink/2010/main" type="inkWord" rotatedBoundingBox="13113,12191 14766,12170 14778,13148 13126,1316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4136.7297">9334 9764 464 0,'-8'-13'176'0,"8"13"-140"0,0-4-8 0,0 1 108 15,0 3-80-15,0-4 68 16,0 8-72-16,0-1-40 15,0 1-8-15,0-1 84 16,0 1-48-16,0 2 0 16,0 1-24-16,0 0 24 15,0 3-24-15,-8 4 32 16,8 3-32-16,-4 11-24 16,8-1 4-16,-4 11-8 15,0 0 4-15,0 10 52 16,0-3-24-16,0 20-28 15,0-3 4-15,-4 11 16 16,1-8-4-16,-5-3 4 16,8-10-4-16,-8-8 20 15,8-9-16-15,0-4 4 16,0-7-8-16,-8-7-16 16,8 0 4-16,0-6-4 15,0-1 0-15,8-3 24 16,-8 0-8-16,8-7-12 15,-8 3 0-15,8 1-16 16,-5-1 12-16,-3 0 20 16,8 1-4-16,-8-1-4 0,0 1 0 15,0-1 4-15,8 1-4 0,-4-4-4 16,-4 3 4-16,7-3 12 16,-7 0-8-16,12-3-12 15,-4 3 0 1,0-7-4-16,3 3 0 0,9-3 24 15,7 7-8-15,0-3-4 16,11 6 0-16,5 1-16 16,-4 3 8-16,7 3 28 15,-11 0-12-15,0 1-4 16,-4-1-4-16,4-7 20 16,-8 4-12-16,-8-7 24 15,8 4-24-15,-11-4 24 16,-5 0-24-16,1 0-12 15,-4 0-4-15,-1 0 12 16,-3 0-4-16,-4 0-320 16,8 7 172-16</inkml:trace>
          <inkml:trace contextRef="#ctx0" brushRef="#br0" timeOffset="174976.5034">10402 10091 476 0,'-11'0'176'0,"11"0"-136"0,7-7-12 0,-7 4 84 16,0 3-68-16,0-3 44 15,0 3-52-15,-7-4 52 16,7 4-52-16,-8 0-8 16,8 4-16-16,-12-1 24 15,4 7-20-15,-11 4 20 16,7 7-20-16,-22 13 8 16,14 4-12-16,-18 7 20 15,3-4-20-15,-4 4 56 16,12-4-36-16,0-10-16 15,7-4-8-15,1-6-28 16,11 0 12-16,8-7 20 16,8-4-4-16,0-3-12 15,11 0 0-15,1-4 20 16,7 4-8-16,4-7-12 0,-4 3 0 16,8 1-24-16,-4 6 16 15,3-3 24-15,-3 0-8 0,-4-7-8 16,1 10 0-16,-1-10 20 15,-8 7-8-15,8-7 4 16,-8 0-4-16,-7 0 20 16,4 0-16-16,-13-7 4 15,5 7-8-15,-8 0 20 16,0-3-16-16,-8-4 4 16,8 0-8-16,-11-10 4 15,3 3-8-15,0-10 52 16,4 3-32-16,-11-17 0 15,3 8-16-15,-7-12 12 16,11 8-12-16,-11-4 24 16,11 7-20-16,-11 3-4 15,7 8-4-15,4-1-16 16,1 11 8-16,-5 0-60 16,12 3 36-16,0 0 12 15,12 7 12-15,-12 0 4 16,15 7 0-16,-3 0-380 15,3 3 208-15</inkml:trace>
          <inkml:trace contextRef="#ctx0" brushRef="#br0" timeOffset="176569.1971">10561 10384 496 0,'0'0'184'0,"0"0"-140"0,8-4-16 0,-8 1 76 16,0 3-64-16,0-4 28 15,7 8-40-15,-7-8 52 16,4 4-44-16,4-3 72 16,4 0-60-16,3-4-16 15,4 3-20-15,-7-3 16 16,11 7-16-16,-3-3 24 15,3 6-24-15,0-3 24 16,0 0-24-16,4 0 4 16,1 4-8-16,-1-8 28 15,-8 4-20-15,0-3 12 16,1 3-16-16,-13-4 12 16,5 1-16-16,-4-7-364 15,3 6 192-15</inkml:trace>
          <inkml:trace contextRef="#ctx0" brushRef="#br0" timeOffset="175488.8895">10700 10153 704 0,'-7'-10'264'0,"7"10"-208"0,19-10-12 0,-11 3 64 16,11 7-68-16,0-7 8 15,1 3-28-15,7-3-12 16,0 7-4-16,-8 0-24 15,8 4 12-15,-15-1 32 16,3 8-16-16,-15 2 28 16,8 1-24-16,-16 7 32 15,1 0-28-15,-13 9 12 16,1 1-16-16,-16 7-16 16,4 0 0-16,-4-3 20 15,4-4-8-15,-3-4-4 16,10-3 0-16,1 0-16 15,4-3 8-15,7-4 12 16,12-3-4-16,8-4 8 16,-4 4-8-16,15-7-12 15,8 0 4-15,0-7 28 16,8 3-12-16,-4-3 4 16,4 7-8-16,-12-7 4 15,4 3-8-15,-7-3-64 0,-1 4 32 16,-11-4-128-16,7 3 84 0,-11-6-336 15,-4-1 228-15</inkml:trace>
        </inkml:traceGroup>
        <inkml:traceGroup>
          <inkml:annotationXML>
            <emma:emma xmlns:emma="http://www.w3.org/2003/04/emma" version="1.0">
              <emma:interpretation id="{2497893A-C608-437C-B621-70A9B1EDC363}" emma:medium="tactile" emma:mode="ink">
                <msink:context xmlns:msink="http://schemas.microsoft.com/ink/2010/main" type="inkWord" rotatedBoundingBox="15192,11809 16806,11788 16828,13526 15214,13546"/>
              </emma:interpretation>
            </emma:emma>
          </inkml:annotationXML>
          <inkml:trace contextRef="#ctx0" brushRef="#br0" timeOffset="180352.6795">11366 10287 364 0,'12'4'132'0,"-12"-4"-100"0,0 0-12 0,0 0 140 15,0 0-92-15,0 0 60 16,7 0-72-16,1 0 36 15,4 0-52-15,-4 0 40 16,-1 0-44-16,-3-4 24 16,4 4-32-16,4-3 28 15,3 3-32-15,4 0-12 16,8 0-8-16,1-3-4 16,3 3 0-16,7-7 8 15,9 3-4-15,26-6 16 16,5 0-12-16,22-4-28 15,-7 7 8-15,19-3 56 16,-7 6-20-16,15 1 8 16,-15 6-20-16,-5-6-8 15,-15 10 0-15,-15-1 12 16,-16 1-8-16,0 0 16 16,-15 0-16-16,0-7 4 15,-12 0-4-15,0-3 4 16,-8 3-8-16,1-7-188 15,-9 3 100-15</inkml:trace>
          <inkml:trace contextRef="#ctx0" brushRef="#br0" timeOffset="179030.9784">11482 9503 560 0,'4'-17'208'0,"-4"17"-164"0,4-14-8 0,4 4 84 15,-1 6-72-15,1-10 60 16,0 7-64-16,0-10 24 16,-1 7-40-16,5-4 16 15,-4 4-24-15,7-4-8 16,1 4-8-16,-1 3-16 15,5 7 8-15,-1 10-4 16,4 7 0-16,0 8 32 16,1 5-12-16,-1 15-4 15,0 0-4-15,-7 20 4 16,3 4-4-16,-15 7 32 16,0-7-20-16,-24-11 40 15,9-6-32-15,-9-7 4 16,1-8-16-16,-8-9 12 15,0-1-16-15,0-16 16 16,7-1-16-16,-7-13 4 0,16-1-4 0,-9-13-8 16,13 3 4-1,7-20-4-15,3 10 0 16,5-18-28-16,8 8 16 16,-5-7-12-16,9 6 12 0,-5 4 16 15,1 7 0-15,-5 4-28 16,1 6 12-16,-8 4 4 15,3 6 8-15,-3 4 8 16,4 7-4-16,-4 0-168 16,4 3 88-16,7-3-588 15,8 3 372-15</inkml:trace>
          <inkml:trace contextRef="#ctx0" brushRef="#br0" timeOffset="181087.7936">11571 10528 548 0,'-15'-20'204'0,"15"20"-156"0,0-14-16 16,4 4 52 0,3 6-52-16,5-6 48 15,3 3-44-15,5 3-28 16,-1 8-8-16,4 10-8 16,5 3 0-16,-1 10 16 15,4 1-4-15,-12 6 24 16,8 4-16-16,-23 10-4 15,4 1-4-15,-20 9 20 16,0-3-12-16,-11-3 40 16,0-8-28-16,-12-13 4 15,8-3-16-15,-12-18-8 16,8-3 0-16,-3-21 48 16,10-3-28-16,5-14-12 0,11 0-4 15,12-10-8-15,0 10 0 16,11-3-28-16,9 9 16 0,-1-2-4 15,0 10 8-15,0 0 24 16,4 6-8-16,1 1-20 16,-1 0 4-16,4 3-12 15,3 3 8-15,9-3 52 16,3 7-20-16,13-3-8 16,-5 6-8-16,4-3 4 15,-4 4-4-15,4-1 16 16,-11 1-12-16,-5-8 16 15,-3 4-16-15,-4-3 16 16,-1-1-16-16,-6-3 16 16,-1 7-16-16,-4-6 16 15,-11 6-16-15,-1-11 4 16,-3 11-4-16,-8 0-8 16,0 0 4-16,-8-7-48 15,8 7 24-15,0 0-212 16,-4 0 128-16</inkml:trace>
          <inkml:trace contextRef="#ctx0" brushRef="#br0" timeOffset="181690.6817">12133 10521 436 0,'3'-3'160'0,"-3"3"-124"0,0 17-8 0,-3-10 72 16,3 3-60-16,-8 1 60 16,8-1-56-16,-8 0 32 15,8 4-44-15,-12 0 52 16,12 3-48-16,-7 0 28 16,-1 4-36-16,0 3 52 15,4 0-44-15,-7 7-32 16,7 3-8-16,-8-3 28 15,8 0-16-15,-3-3 8 16,-1-1-8-16,0-2 12 16,8-1-12-16,0-4-4 15,4-3 0-15,0 1-4 16,0-5 0-16,0-2 24 16,3 3-12-16,5-1-4 15,0 1-4-15,3-10 4 0,1 6-4 16,7-7 32-16,4 1-20 0,4-8-32 15,0 4 8-15,8-7 36 16,-1 1-16-16,13-5 0 16,-5 4-8-16,1 0 4 15,-9-3-4-15,-7-4-100 16,-8 7 52-16,-11-3-120 16,0 3 88-16</inkml:trace>
          <inkml:trace contextRef="#ctx0" brushRef="#br0" timeOffset="179735.9063">12133 9706 696 0,'-4'-7'256'0,"4"7"-196"0,7-7-20 15,-7 0 76 1,20 7-72-16,-5-7 0 0,9 0-28 0,3 1 8 16,0-1-16-16,8-4 4 15,-4 5-4-15,11-5 4 16,-7 4-8-16,-4-3 60 16,-8 7-36-16,-11-1-116 15,-5 4 44-15,-10 4-144 16,-13 2 108-16,1 1-132 15,-5 4 124-15,-3-1-64 16,4 0 88-16,-1-3 44 16,5 7 16-16,-4-4 76 15,15-3-40-15,-8 10 136 16,8 1-92-16,-4 6 44 16,5 3-72-16,-1 4-24 15,4 7-16-15,-12-4 8 16,20-3-8-16,-12-3 16 15,4-4-16-15,-8 0 32 16,4-10-24-16,-7 3-4 16,-1-3-8-16,0-7-84 15,5 3 44-15,-13-10-100 16,5 0 76-16,-4 0-68 16,-9 0 72-16,9 3 48 15,0-3 8-15,-1 0 120 16,13 0-68-16,-5 0 84 15,4 4-76-15,-3-4 32 16,11 0-56-16,7 0 52 16,5 0-52-16,0 0 12 15,7 0-32-15,8 0 0 0,8 0-8 16,-4 0 28-16,-4 0-20 0,8-7-4 16,-12 7-8-16,4 0 12 15,-7 0-8-15,3-3-4 16,-12 3 0-16,1 3-68 15,-4 0 36-15</inkml:trace>
        </inkml:traceGroup>
      </inkml:traceGroup>
    </inkml:traceGroup>
    <inkml:traceGroup>
      <inkml:annotationXML>
        <emma:emma xmlns:emma="http://www.w3.org/2003/04/emma" version="1.0">
          <emma:interpretation id="{2CEC78E9-EE15-4C2B-92AF-97D36F2C4C22}" emma:medium="tactile" emma:mode="ink">
            <msink:context xmlns:msink="http://schemas.microsoft.com/ink/2010/main" type="paragraph" rotatedBoundingBox="8886,13857 15644,13886 15638,15341 8880,153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87250DC-118A-432A-A23E-9D5471285F98}" emma:medium="tactile" emma:mode="ink">
              <msink:context xmlns:msink="http://schemas.microsoft.com/ink/2010/main" type="line" rotatedBoundingBox="8886,13857 15644,13886 15638,15341 8880,15312"/>
            </emma:interpretation>
          </emma:emma>
        </inkml:annotationXML>
        <inkml:traceGroup>
          <inkml:annotationXML>
            <emma:emma xmlns:emma="http://www.w3.org/2003/04/emma" version="1.0">
              <emma:interpretation id="{B2148213-2A15-40B1-929A-A869C11CF50F}" emma:medium="tactile" emma:mode="ink">
                <msink:context xmlns:msink="http://schemas.microsoft.com/ink/2010/main" type="inkWord" rotatedBoundingBox="8885,14195 10117,14201 10114,14813 8882,1480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00514.3799">5412 11826 444 0,'0'-7'164'0,"0"14"-124"0,4-14-16 15,-4 7 44-15,4-4-44 16,-4 4 104-16,8-3-72 16,3-1 48-16,-3-3-64 15,0 4 8-15,0 0-32 16,-1 3 28-16,-7 0-28 0,0 0-4 0,-7 6-8 15,-5 5-4-15,-7-4 0 16,-5 13 8-16,-10 4-4 16,3 7 32-16,-4 11-20 15,4 6 4-15,-4 0-12 16,4 0 4-16,0 4-8 16,0-11 8-16,8-7-8 15,3-6-4-15,5 0 4 16,0-8-16-16,-1-3 8 15,8-3 4-15,4-4 0 16,1-3 0-16,3 4 0 0,0-11 8 16,7 0-4-16,5 0-4 15,3 0 4-15,1-4-4 16,-1 4 0-16,5-3-20 16,3-1 12-16,4 4 20 15,4 4-4-15,4-4-12 16,0 3 0-16,0 4 4 15,-1 0 0-15,5-4-12 16,-8 1 8-16,-4-4 20 16,0 0-8-16,-4 0 24 15,-3-4-20-15,-1 1 32 16,-7-4-28-16,-1 0-32 16,-3 0 8-16,0-6 80 15,-8 2-40-15,0-2-16 16,-8-1-16-16,0-7 0 15,-3-6 0-15,-12 2 60 0,3-9-32 16,1-7 24-16,3-4-32 16,1 7-8-16,7 0-8 15,-3 4-32-15,3 3 16 16,8 3-12-16,0 4 12 16,8 7-8-16,3-3 8 15,-3 9 8-15,3 4 4 16,1 4-12-16,-4-1 8 15,0 4 12-15,-8 0-4 16,-4 4-336 0,4 3 180-16,-4 7-484 0</inkml:trace>
          <inkml:trace contextRef="#ctx0" brushRef="#br0" timeOffset="201340.332">5776 11781 424 0,'-4'-11'156'0,"8"11"-120"0,-8-6-8 16,8 2 160-16,-4 4-108 0,0 0 56 16,4-7-80-16,-4 7-52 15,4 0-4-15,4 4 12 0,-1-4-4 16,1 10 32 0,0 7 4-16,0 4-24 15,-1 3 28-15,1 10-32 16,-4 8 20-16,4 6-20 15,-1 0 8-15,-7 0-12 16,12-3 12-16,-12 0-16 16,8-7 16-16,-4-8-16 15,3 1-12-15,1-10 0 16,-4 3 48-16,4-10-24 0,0-4 8 16,-1-3-16-16,1 0 0 15,0 0-4-15,0-7-8 16,-8 0 4-16,7 0-16 15,1 0 8-15,0 0 4 16,-1 0 0-16,1 0 24 16,0 0-12-16,-4 0 24 15,0-7-24-15,3 7 4 16,1-7-8-16,-4 7-8 16,4-7 4-16,0 0-16 15,-1-3 8-15,5 3 20 16,0 0-8-16,-1-10-12 15,1 3 0-15,-1 1 4 16,1-12 0-16,0 1 8 16,3 4-4-16,-7-11 8 0,3-7-8 15,-3 7-4-15,0-7 4 16,4 7 4-16,-12-7-4 16,7 7 8-16,5 7-8 15,-4-7-28-15,3 7 12 31,1 4-12-31,-4 2 12 0,-1 5 8 0,1 2 4 16,0-3 16-16,-8 8-8 16,8-1 4-16,-8 7-4 15,0 0-16-15,0-7 4 16,0 7 12-16,0 0-4 0,0 0-124 16,3 7 64-16,-3-7-648 31,0 0 388-31,-3 7 4 0</inkml:trace>
        </inkml:traceGroup>
        <inkml:traceGroup>
          <inkml:annotationXML>
            <emma:emma xmlns:emma="http://www.w3.org/2003/04/emma" version="1.0">
              <emma:interpretation id="{97B49D10-11F5-474B-AAF1-4315EF7C8D1A}" emma:medium="tactile" emma:mode="ink">
                <msink:context xmlns:msink="http://schemas.microsoft.com/ink/2010/main" type="inkWord" rotatedBoundingBox="10537,14568 10934,14570 10932,14824 10535,14823"/>
              </emma:interpretation>
            </emma:emma>
          </inkml:annotationXML>
          <inkml:trace contextRef="#ctx0" brushRef="#br0" timeOffset="204421.6239">6721 12366 572 0,'-23'-4'208'0,"26"8"-160"0,-3-8-12 0,0 4 144 15,12 0-104-15,3 0 40 0,9 0-68 16,-5 0-28-16,12 0-12 16,-8 4 0-16,8-1-4 0,-4 1 52 15,4-4-32-15,0 0-220 16,4 0 104-16</inkml:trace>
          <inkml:trace contextRef="#ctx0" brushRef="#br0" timeOffset="204222.9984">6825 12121 456 0,'-11'0'168'0,"11"0"-128"15,0-3-16-15,0 3 148 0,-8 0-100 16,8 0 32-16,0 0-60 16,0 0 16-16,0 0-32 15,8 7 44-15,-4-4-40 0,11 1 12 16,-3-1-28-16,3 1 0 15,4-1-8-15,1 1-8 16,-1-4 4-16,1 0 28 16,7 0-16-16,-8-4 4 15,8-3-12-15,-8 4 28 16,1-1-20-16,-5 1-12 16,1-1-8-16,-9 4 28 15,1 0-12-15,-8 7-296 0,-11 4 156 16,7-1-496-1</inkml:trace>
        </inkml:traceGroup>
        <inkml:traceGroup>
          <inkml:annotationXML>
            <emma:emma xmlns:emma="http://www.w3.org/2003/04/emma" version="1.0">
              <emma:interpretation id="{67886C64-E5CB-475E-BC75-1BA5BB43FBE4}" emma:medium="tactile" emma:mode="ink">
                <msink:context xmlns:msink="http://schemas.microsoft.com/ink/2010/main" type="inkWord" rotatedBoundingBox="11414,14681 11836,14683 11835,14718 11413,1471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04724.5358">7588 12263 736 0,'-12'0'272'0,"16"0"-208"0,0 3-20 0,4-3 72 16,7-3-72-16,5-1 0 16,7 1-28-16,8-4 8 15,11 0-16-15,0 3-12 0,1 1 0 16,-1 0 28-16,1 6-12 16,-9 0-208-16,1 1 108 15</inkml:trace>
        </inkml:traceGroup>
        <inkml:traceGroup>
          <inkml:annotationXML>
            <emma:emma xmlns:emma="http://www.w3.org/2003/04/emma" version="1.0">
              <emma:interpretation id="{8032590B-F03E-47FD-998E-731BFA815E15}" emma:medium="tactile" emma:mode="ink">
                <msink:context xmlns:msink="http://schemas.microsoft.com/ink/2010/main" type="inkWord" rotatedBoundingBox="12347,13872 15644,13886 15638,15341 12341,1532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06235.0632">9450 11960 416 0,'11'-11'152'0,"-3"8"-116"0,-8-4-12 0,0 7 172 16,0 0-112-16,8-3-52 16,-8 3-24-16,0 0 48 15,-8 3-28-15,8 4 32 0,-8 3-32 16,-3 8 0-16,-8 9-16 15,-1 11 0-15,1 3-4 16,-8 7 56-16,0-3-36 16,0-4 8-16,7-6-24 15,-7-8 12-15,-4-3-16 0,12-3 16 16,-1-4-16-16,5-6 16 16,7-5-16-16,-3 1-28 15,11 0 8 1,0-7 4-16,11 4 8 0,5 3 0 15,3-1 0-15,0-2 0 16,5-4 0-16,-1 3 0 16,4 1 0-16,0-4 16 15,0 0-8-15,0 0 16 16,0 0-16-16,-3 0 16 16,-5-4-16-16,-4 1 40 15,-3-1-24-15,0 1 12 16,-12-4-20-16,0 0-24 15,-4-3 0-15,-4-4 40 16,-4-7-20-16,1-6 36 16,-5-11-32-16,1-3 4 15,3-4-12-15,-3 0-8 0,3 4 4 16,4 7-4-16,4 6 0 16,4 4-28-16,0 7 16 15,0 3-32-15,12 7 28 16,-4 4 40-16,11 6-12 15</inkml:trace>
          <inkml:trace contextRef="#ctx0" brushRef="#br0" timeOffset="206948.7303">9752 12318 624 0,'-16'-14'228'0,"24"14"-176"0,8-4-16 0,-5 4 140 15,5 0-104-15,3 0 24 16,4 0-56-16,4-3 8 16,0 3-28-16,4 3-316 0,8 4 160 15</inkml:trace>
          <inkml:trace contextRef="#ctx0" brushRef="#br0" timeOffset="206762.5253">9814 12032 444 0,'-16'-14'164'0,"24"11"-124"0,-8-4-16 16,0 3 140-16,0 1-96 15,8-4 24-15,-4-3-52 16,11 3-16-16,-7 0-16 16,11 0-8-16,-7 4 4 0,7-1-4 0,1 1 0 15,-1 6 0-15,-4 8 0 16,-7 6-12-16,-8 10 8 16,-8 8 12-16,-3 6-4 15,-5 4 8-15,-3 0-8 16,-8-8 16-16,0-6-12 15,0 0 68-15,3-7-44 16,5-6 4-16,0-5-20 16,7 1-28-16,8 0 4 15,4 0 40-15,8-4-20 0,0 0 16 16,7-3-16-16,1 0 12 16,3-3-16-16,0 2 16 15,-3-6-16-15,-1 4 4 16,-3-4-4-16,0 3-192 15,-5-3 100-15,-7 0-316 16</inkml:trace>
          <inkml:trace contextRef="#ctx0" brushRef="#br0" timeOffset="205320.12">8594 11884 476 0,'-15'24'176'0,"15"0"-136"0,-12 31-12 16,5-17 100-16,7 17-76 15,-8 7 24-15,-4-3-44 0,4-11 32 16,8-7-36-1,-3-7 40-15,-5-6-40 0,8-4 40 0,-8-3-40 16,8-4-16-16,-8-7-4 16,8-3 16-16,0 7-12 15,0-7-12-15,0-7-4 16,0 0-16-16,0 0 12 16,0 7 32-16,0-7-16 15,0 0-8-15,0 0-4 16,0 0-4-16,0 7 0 15,0-7 16-15,0 0-4 16,0 6-4-16,0-6 4 0,0 7-24 16,0-7 12-16,16 4 4 15,-5-4 4 1,9 3-12-16,-1 1 8 0,4-1-4 16,1-3 0-16,-1 4 24 15,0-4-8-15,-4 0 4 16,5 0-4-16,-5 0 12 15,0 0-12-15,1-7 48 16,-9 7-28-16,5-7-16 16,-5 7-4-16,1-7 8 15,-4 7-8-15,-1 0-4 16,-7 0 0-16,12 7-192 16,-4 0 104-16,3 0-588 15</inkml:trace>
          <inkml:trace contextRef="#ctx0" brushRef="#br0" timeOffset="208757.2814">10228 12245 488 0,'-8'-7'180'0,"8"7"-140"0,8 0-12 0,-8-3 144 16,0 3-100-16,8-3 52 16,-1 3-76-16,5 0 12 15,0 0-40-15,3 0 36 0,5 3-32 0,-1 0-24 16,8 4 0-16,0-7 88 15,4 0-48-15,23-7 28 16,20-3-40-16,30-4 16 16,9-3-24-16,-1 7 16 15,39-7-20-15,-8 3 28 16,-15 0-28-16,-12 0 4 16,-15 1-12-16,-9-1 12 15,-22-3-12-15,-8 6 4 16,-23 4-4-16,-12 1 64 15,-15 2-40-15,-12 4-160 16,-8 7 64-16,-4 0-380 16,1 0 244-16</inkml:trace>
          <inkml:trace contextRef="#ctx0" brushRef="#br0" timeOffset="207603.4719">10360 11564 508 0,'0'-24'188'0,"3"10"-148"0,5 0-8 0,0 4 60 16,4 0-56-16,-1-4 4 15,9 0-24-15,3 0 40 16,8 1-28-16,4 6-4 0,3 14-16 16,5 13 12-16,3 18-12 15,1 7 16-15,-9 10-16 16,-3-3 24-16,-8-4-20 0,-11-7 24 16,-16 0-24-16,-12-3 24 15,-15 0-24-15,-4-7 24 16,-15 0-24-16,3-14 24 15,1-3-24-15,7-14-4 16,4-14-4-16,4-3 20 16,7-4-12-16,13 1 12 15,7-1-12-15,7-3 0 16,9 0-4-16,7 0 20 16,12 0-16-16,7 7-4 15,5 3-4-15,-8 3 48 31,3 5-28-31</inkml:trace>
          <inkml:trace contextRef="#ctx0" brushRef="#br0" timeOffset="208256.7805">11014 11533 632 0,'0'-14'236'0,"-8"7"-184"0,8 1-16 0,8 2 116 16,0-3-92-16,3 0-16 16,5 0-28-16,3 4 4 15,8 0-12-15,8-1 4 0,4 1-4 16,-1-1 28-16,-3 1-20 16,-4-1-4-16,-4 1-8 15,-11-1 12-15,-9 4-8 0,-10 0-12 16,-9 4 0-16,-11-1-40 15,0 8 24-15,-5-1-180 16,1 7 112-16,0 4-156 16,4 3 140-1,0 0 52-15,3 0 36 16,1 7 104 15,4 7-48-31,-1 0 60 0,5-11-56 0,-1 1 4 0,4-1-28 16,-3-3 4-16,7-3-12 15,4-4 28-15,-4-3-24 0,-4-4 12 16,0-6-16-16,4-1 20 16,-3-6-20-16,7 3-4 15,-8-4-4-15,8 1-24 16,-4 0 12-16,4-1 12 16,-8 4 0-16,8 0 40 0,0-3-20 15,0 3 40-15,0 0-36 16,0 0 40-16,0 0-40 15,0 7 40-15,8-4-40 16,11 0 56-16,1-3-48 16,7 0-8-16,0 0-16 15,12-6 0-15,-8 2-8 16,4 4 32-16,-12 0-20 16,0 0 32-16,-11 0-32 15,-5 0-144 1,-7 10 64-16,-7-3-440 0,-1 0 280 15,4 7-256-15</inkml:trace>
          <inkml:trace contextRef="#ctx0" brushRef="#br0" timeOffset="209447.6362">10410 12421 612 0,'-35'-14'228'0,"31"14"-180"0,12 0-12 0,0 0 52 0,-4-3-56 16,19-1-4 0,4 1 28-16,12 3-36 15,7-7 12-15,4 10-20 0,1 1-16 16,-5 6 0-16,-3 7 4 16,-8 18 0-16,-8 9 24 15,-16 11-12-15,-7 4 24 16,-12-4-24-16,-15-3 24 15,-12-4-24-15,-3-10 4 16,-5-11-8-16,4-3 12 16,1-7-12-16,7-10 32 15,0-10-24-15,7-7-4 16,13-8-8-16,3-6-4 16,0-7 0-16,12-7 0 15,4 1 0-15,4-1-28 0,3 3 16 16,8 4-12-16,1 7 12 15,3 4-20-15,7 2 20 16,9 8-12-16,11 3 12 16,4 4 52-16,4-4-20 15,0 7 36-15,0-7-32 16,4 0 12-16,4-3-20 16,-5 6 20-16,-3-2-24 15,-7 2 4-15,-9 1-8 16,-11-1 12-16,-12 1-12 0,-4-1 24 15,-3 1-20-15,-4-1-32 16,-5 4 12-16,1 0 8 16,4 0 4-16,-5 0 24 15,1 0-16-15,-8 0-260 16,0 0 136-16,-4 0-424 16,-3 7 300-1,-13 4-60-15</inkml:trace>
          <inkml:trace contextRef="#ctx0" brushRef="#br0" timeOffset="209822.5105">11060 12390 560 0,'-19'3'208'0,"15"-3"-164"0,8 7-8 0,-4-7 100 16,-4 7-80-16,0 3 48 16,-4 4-60-16,5 3 36 15,-5 14-44-15,4 0 32 0,-4 14-36 16,4-7 8-16,0 7-24 16,-3-14 36-16,3 0-28 15,4 0 12-15,4-7-20 16,-8-4 8-16,4-6-12 15,4-4 0-15,7 1-4 0,1-4 12 16,3-7-12 0,5 6-4-16,11-6 0 0,7 0 40 15,9 0-24-15,7 7-140 16,4-7 64-16,-4 7-492 16,-19 0 304-1</inkml:trace>
        </inkml:traceGroup>
      </inkml:traceGroup>
    </inkml:traceGroup>
    <inkml:traceGroup>
      <inkml:annotationXML>
        <emma:emma xmlns:emma="http://www.w3.org/2003/04/emma" version="1.0">
          <emma:interpretation id="{6F9AA55F-4A68-401A-9AD7-0D837FFA005F}" emma:medium="tactile" emma:mode="ink">
            <msink:context xmlns:msink="http://schemas.microsoft.com/ink/2010/main" type="paragraph" rotatedBoundingBox="7999,15541 10045,15650 10014,16232 7969,161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4C67F6-A6A0-4DA9-AC0E-C384C43CF892}" emma:medium="tactile" emma:mode="ink">
              <msink:context xmlns:msink="http://schemas.microsoft.com/ink/2010/main" type="line" rotatedBoundingBox="7999,15541 10045,15650 10014,16232 7968,16124"/>
            </emma:interpretation>
          </emma:emma>
        </inkml:annotationXML>
        <inkml:traceGroup>
          <inkml:annotationXML>
            <emma:emma xmlns:emma="http://www.w3.org/2003/04/emma" version="1.0">
              <emma:interpretation id="{E9F586D1-A6DD-45E9-B785-CF6D04A21E30}" emma:medium="tactile" emma:mode="ink">
                <msink:context xmlns:msink="http://schemas.microsoft.com/ink/2010/main" type="inkWord" rotatedBoundingBox="7999,15541 9059,15598 9028,16180 7969,1612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1024.37">4437 13484 384 0,'8'-17'140'0,"-5"17"-108"0,5-10-8 0,-8 3 32 16,4 0-36-16,-4-7 68 0,4 4-48 16,0-1 44-16,-4 1-48 15,4 0 32-15,-8 3-36 16,8 0 8-16,-4 4-24 0,0-1 8 16,0 4-12-16,-4 4-8 15,0 2 0-15,0 1-4 16,-8 7 0-16,1 3 24 15,-5 0-12-15,-3 8 12 16,-4-1-12-16,-4 0 0 16,-8 0-4-16,0 0 20 15,0 0-16-15,4 0-4 16,4-3-4-16,4-1 12 16,3-6-8-16,9-4-12 0,7-3 0 15,4-7 12-15,8-3-4 16,7-4 8-16,5 0-8 15,3 0-12-15,8 0 4 16,4 4-16-16,-1 0 12 16,5 3-4-16,0 3 4 15,0 0 8-15,-5 4 0 16,-3-3 0-16,-4-1 0 16,-3 4 0-16,-1-4 0 15,-8-3 16-15,-3 0-8 16,-4 0 48-16,-1 0-28 15,-7-3 40-15,0-4-40 0,-3-3 20 16,-1-4-28-16,0-3 36 16,0 0-32-16,-4-1-32 15,-3-6 4-15,3 0 16 16,0-3-4-16,-7-1 40 16,7 1-24-16,0-4-24 15,-3 3 0-15,3 8 0 16,4 2 0-16,4 5-28 15,8 6 24 1,3 7 0-16,1 7-260 16,7 3 148-16,5-7-584 15</inkml:trace>
          <inkml:trace contextRef="#ctx0" brushRef="#br0" timeOffset="221460.5998">4851 13247 496 0,'0'-7'184'0,"4"0"-140"0,-4-3-16 0,0 6 128 16,0 4-92-16,8 7-16 15,-8 7-32-15,0 6 28 16,3 11-20-16,5 7 20 0,-4 4-24 16,4-5 16-16,0 1-20 0,-1-7 28 15,1 0-28-15,0-10 20 16,0 3-20-16,-1-14 28 16,-3 4-28-16,8-7 40 15,-4-7-32-15,7-7 20 16,4-7-24-16,5-3 16 15,-5-21-20-15,4 0 8 16,0-24-12-16,4 7-32 16,-3 4 8-16,-5 6-12 15,4 7 12-15,-3 11 8 16,-9 6 4-16,-3 7-28 16,0 4 16-16,-8 10 24 15,0 7-8-15,0 10-256 16,0 7 140-16</inkml:trace>
        </inkml:traceGroup>
        <inkml:traceGroup>
          <inkml:annotationXML>
            <emma:emma xmlns:emma="http://www.w3.org/2003/04/emma" version="1.0">
              <emma:interpretation id="{32495AC8-4D4F-4E26-AC03-F2CCFAD24BFB}" emma:medium="tactile" emma:mode="ink">
                <msink:context xmlns:msink="http://schemas.microsoft.com/ink/2010/main" type="inkWord" rotatedBoundingBox="9526,16004 10025,16031 10018,16146 9520,16119"/>
              </emma:interpretation>
              <emma:one-of disjunction-type="recognition" id="oneOf19">
                <emma:interpretation id="interp23" emma:lang="" emma:confidence="1">
                  <emma:literal>~</emma:literal>
                </emma:interpretation>
                <emma:interpretation id="interp24" emma:lang="" emma:confidence="0">
                  <emma:literal>-</emma:literal>
                </emma:interpretation>
                <emma:interpretation id="interp25" emma:lang="" emma:confidence="0">
                  <emma:literal>_</emma:literal>
                </emma:interpretation>
                <emma:interpretation id="interp26" emma:lang="" emma:confidence="0">
                  <emma:literal>n</emma:literal>
                </emma:interpretation>
                <emma:interpretation id="interp27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28845.1402">5699 13663 496 0,'-16'-7'184'0,"20"4"-140"0,8-1-16 16,-12 1 120-16,7-1-88 15,1 1 8-15,4-4-40 16,-1 0-44-16,1 0 8 16,4 0 44-16,-1 1-16 0,4-1-8 15,1 0-8-15,-1 0 12 16,0 0-8-16,1 4-20 16,-9-4 4-16,5 14-4 15,3-4 4-15,-3 7 16 16,-1 1-4-16,1 9 16 15,3-2-12-15,-11-1 16 16,3-4-16-16,-3-2 24 31,0-1-20-15,0-10 68-16,-1-3-48 0,1-4-4 0,4-4-16 16,-1-2-12-16,9-4 4 0,-5-1 28 0,1 5-16 15,3 2-120-15,4 1 56 16,1 6-644-1</inkml:trace>
        </inkml:traceGroup>
      </inkml:traceGroup>
    </inkml:traceGroup>
    <inkml:traceGroup>
      <inkml:annotationXML>
        <emma:emma xmlns:emma="http://www.w3.org/2003/04/emma" version="1.0">
          <emma:interpretation id="{FCA8223F-4D9F-4843-A4A3-5B801A0FACC4}" emma:medium="tactile" emma:mode="ink">
            <msink:context xmlns:msink="http://schemas.microsoft.com/ink/2010/main" type="paragraph" rotatedBoundingBox="7704,15773 20558,14910 20673,16619 7819,174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119C13F-E680-4C76-830F-32F40908DBC0}" emma:medium="tactile" emma:mode="ink">
              <msink:context xmlns:msink="http://schemas.microsoft.com/ink/2010/main" type="line" rotatedBoundingBox="7704,15773 20558,14910 20673,16619 7819,17481"/>
            </emma:interpretation>
          </emma:emma>
        </inkml:annotationXML>
        <inkml:traceGroup>
          <inkml:annotationXML>
            <emma:emma xmlns:emma="http://www.w3.org/2003/04/emma" version="1.0">
              <emma:interpretation id="{A419A544-B929-4804-BC45-F31C13789279}" emma:medium="tactile" emma:mode="ink">
                <msink:context xmlns:msink="http://schemas.microsoft.com/ink/2010/main" type="inkWord" rotatedBoundingBox="7746,16404 9039,16317 9090,17085 7798,17171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1" brushRef="#br0" timeOffset="66155.3956">4042 14069 0,'0'0'0,"0"0"16</inkml:trace>
          <inkml:trace contextRef="#ctx0" brushRef="#br0" timeOffset="222589.8859">4433 14152 520 0,'-16'0'192'0,"9"3"-152"0,-9 1-8 15,8 2 116-15,-3 5-88 0,-9 9-8 16,-3 11-32-16,-8 11 56 16,-4 6-44-16,1 3 32 0,-5-2-36 15,0-8 72-15,8-3-56 16,4-14 12-16,4 0-32 16,7-3-4-16,9-15-12 15,-1-6 20-15,8 0-16 16,8 0-40-16,11-6 16 15,0-1-8-15,12 7 12 16,4 7-36-16,12-1 24 16,-1 5-12-16,4 6 20 15,-3-3 16-15,-8-4 0 0,-5 0 40 16,-6 1-20-16,-1-8-4 16,-16-3-12-16,-3-3 72 15,-8-11-44-15,0-7 76 16,-8-6-64-16,0-15 20 15,-7-6-40-15,3-3-8 16,-3-1-12-16,-1 7-16 16,9 11 4-16,-5 6-16 31,8 8 12-31,0 6 12 0,4 4 0 16,8 10-256-1,0 7-488-15</inkml:trace>
          <inkml:trace contextRef="#ctx0" brushRef="#br0" timeOffset="222044.3852">3922 14024 456 0,'-4'0'168'0,"4"4"-128"0,-4-4-16 16,4 0 148-16,0 0-100 15,0 0 16-15,0 0-52 16,8 0 72-16,-8 0-60 16,0 0-4-16,0 0-28 0,0 0 32 15,8 3-24-15,-1 4-24 16,1 0 0-16,4-7 16 15,3 0-8-15,8 0 48 0,24 0-28 16,26-7 4-16,20-7-20 16,4 1 36-16,12 2-24 15,7 4 4-15,11 0-16 16,-14 4 56-16,-13 0-40 16,-18-1-12-16,-17-3-8 15,-10 4 8-15,-13-11-8 16,-11 7 60-16,-8 0-40 15,-7-3 24-15,-8-4-32 16,-1 0 8-16,-3 4-16 16,-8 3-280-16,-3 0 144 15,-1 0-520-15,4 7 360 16,-8 0-104-16</inkml:trace>
          <inkml:trace contextRef="#ctx0" brushRef="#br0" timeOffset="222944.2228">4615 14272 572 0,'4'-14'208'0,"3"7"-160"0,9-6-12 0,-4 6 120 16,7 0-92-16,4 3-8 15,4 4-36-15,4 7-16 16,0 7 0-16,-4 10 4 0,-7 0-4 16,-9 4-12-16,-11 13 4 0,-4-10 64 15,-11 7-32-15,-8-7 24 16,-4-7-32-16,-4 7 16 16,3-4-20-1,1-2-8-15,8-1-4 0,0-7-16 16,-1-7 8-16,9 1-4 15,7-1 0-15,4 0-12 16,8-6 12-16,11-1 32 16,8-3-16-16,8 0 36 15,4 0-28-15,-1 0 32 32,1 3-32-32,-8-3-48 0,-8 0 16 0,-3 0-272 15,-1 0 160-15</inkml:trace>
          <inkml:trace contextRef="#ctx0" brushRef="#br0" timeOffset="223218.8913">4630 14534 592 0,'-4'-4'220'0,"4"-3"-172"0,4-3-12 0,0 7 68 15,12-1-64-15,-5 1-16 0,16-1-16 16,8-3 24-16,8 4-16 16,3 3 12-16,5-7-16 0,-1 7-484 15,-4 0 260 1,1-10-76-16</inkml:trace>
        </inkml:traceGroup>
        <inkml:traceGroup>
          <inkml:annotationXML>
            <emma:emma xmlns:emma="http://www.w3.org/2003/04/emma" version="1.0">
              <emma:interpretation id="{D2289C8F-FAD9-4B19-99D0-DB724A345D23}" emma:medium="tactile" emma:mode="ink">
                <msink:context xmlns:msink="http://schemas.microsoft.com/ink/2010/main" type="inkWord" rotatedBoundingBox="9634,16382 10028,16356 10044,16589 9649,1661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23786.4683">5811 14152 748 0,'27'-7'276'0,"0"3"-216"0,31 1-16 16,-11 3 4-16,7-4-36 16,4 4-76-16,0 0 36 15,8 4-572-15</inkml:trace>
          <inkml:trace contextRef="#ctx0" brushRef="#br0" timeOffset="223606.5882">5977 13931 728 0,'-15'-6'268'0,"23"6"-208"0,-4-4-16 0,11 4 44 0,-3-3-56 15,11 3 4-15,12 3-20 16,-4 4-4-16</inkml:trace>
        </inkml:traceGroup>
        <inkml:traceGroup>
          <inkml:annotationXML>
            <emma:emma xmlns:emma="http://www.w3.org/2003/04/emma" version="1.0">
              <emma:interpretation id="{E5D2DCB9-154B-4122-96D9-FF124FB9AF2C}" emma:medium="tactile" emma:mode="ink">
                <msink:context xmlns:msink="http://schemas.microsoft.com/ink/2010/main" type="inkWord" rotatedBoundingBox="10517,15584 13280,15399 13386,16978 10623,1716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24315.3031">6740 14028 780 0,'0'-7'288'0,"4"3"-224"0,11-2-20 0,-7 2 112 16,8 1-96-16,-1-1 20 15,8 4-48-15,1 0-12 16,3-3-12-16,4-1 20 0,0-6-16 16,3 7 4-16,-3 3-8 15,-3-4-192-15,-5 8 100 16,4-4-544 0,-4-7 344-16,-4-7 20 15</inkml:trace>
          <inkml:trace contextRef="#ctx0" brushRef="#br0" timeOffset="224820.6262">7398 13666 528 0,'-8'-17'196'0,"5"21"-152"0,-1-1-12 16,4-3 116-16,-4 10-88 15,-4 11 28-15,0 10-52 16,-3 14-4-16,-5 10-20 15,-3 0 28-15,3 0-24 0,-3-10-24 16,0-4 4-16,3-3 52 16,5-14-24-16,-1 3 8 15,4-2-20-15,4-8 0 0,0-3-4 16,4-4 36-16,0 0-20 16,0-3-4-16,4 0-12 15,0-4 12-15,0 4-12 16,-4-7-12-16,0 0 0 15,0 0 20-15,8 4-8 16,-8-4-12 0,8 0 0-16,-1 0-4 0,1 0 0 15,0-4 8 1,3 4 0-16,-3 0-20 16,4 0 12-16,-1 0-4 15,1 0 4-15,3 0 32 16,1 7-12-16,7-7-4 15,0 4-4-15,5-4 4 16,3 0-4-16,3 0 40 16,1 0-20-16,0-4 12 15,0 4-20-15,-4-3-16 16,-4-1-4-16,-8-3 48 16,1 7-24-16,-16-6-28 15,-1 6 4-15</inkml:trace>
          <inkml:trace contextRef="#ctx0" brushRef="#br0" timeOffset="226700.1512">7948 13904 444 0,'0'-4'164'0,"8"1"-124"0,-1 0-16 0,1 3 96 0,0-4-72 0,3 1 24 16,-3-1-40-16,4 4 68 16,3 0-56-16,1 4 12 0,3 3-32 15,4-4 40-15,8 0-36 16,16-3 20-16,30 4-28 16,8-4 8-16,16-4-16 15,4-2 28-15,26-5-24 16,16-6 40-16,-23 3-32 15,-12-10 12-15,-7 0-20 0,-12 0 20 16,-12 7-24 0,-19-7-12-16,-15 7-4 0,-13 3 48 15,-14 3-24-15,-13 5-8 16,-14 2-8-16,-13 8-76 16,-7 6 40-16,4 7-288 15,-8 7 180-15</inkml:trace>
          <inkml:trace contextRef="#ctx0" brushRef="#br0" timeOffset="225768.7953">8041 13082 520 0,'0'-14'192'0,"0"10"-152"0,0-6-8 0,0 10 104 0,0-3-80 16,11-1-20-16,1 1-24 16,-4-1-24-16,11 4 8 15,-3 4 12-15,-5 6-4 0,9 11 8 16,7 13-8-16,4 21-4 16,3 10 4-16,-6 1 28 15,-9-8-16-15,-11-3 20 16,-1-3-20-16,-14-11 20 15,-20-6-24-15,7-8 48 16,1-3-32-16,-8-10 12 16,7-10-24-16,-7-4 52 15,8-11-36-15,0-3-8 16,11-6-12-16,8-8-28 16,0-3 8-16,8 0-4 0,3 4 4 15,9-4 32-15,-13 10-12 16,20 1-20-16,-7 9 0 15,7 4 40-15,12 0-20 16,-1 4-80-16,9 0 36 16,7-8-728-1</inkml:trace>
          <inkml:trace contextRef="#ctx0" brushRef="#br0" timeOffset="226277.6568">8652 13102 664 0,'0'0'244'0,"8"0"-188"0,4-3-16 16,-1 3 40-16,5-4-52 15,15 1 16 1,11-4-28-16,-3 0 20 0,8 0-24 16,-5 0 12-16,-7 7-12 0,-8-7-68 15,-15 7 28-15,-12 0-136 16,-16 7 88-16,-11 7-200 15,-8 3 152 1,-3 4-168-16,-1 3 164 16,4 7 304-16,8 7-88 15,0 0 172-15,4 6-152 16,15 8-20-16,-4-7-56 0,12 3-20 16,0-10-8-16,12-4-4 15,-12-6 0-15,0-4 32 0,0-4-16 16,0-2 12-16,-12-5-16 15,5-2 20-15,-13-4-20 16,12-7 4-16,-11 0-8 16,0-4 12-16,11-3-12 15,-4 0-12-15,5 1 0 16,-5-1 4-16,12 0 0 16,19 3 68-16,1 1-36 15,-1 3 16-15,8 0-32 16,12 0 8-16,-4 0-12 0,23 3 36 15,-20 1-24-15,-3 6 4 16,0-3-16-16,-12 0-396 16,-15 0 212-16,-8 10-296 15</inkml:trace>
          <inkml:trace contextRef="#ctx0" brushRef="#br0" timeOffset="227239.3963">8323 14031 572 0,'-3'4'208'0,"3"-8"-160"0,3-3-12 0,5 11 40 16,11-1-48-16,9 4 32 16,10 7-32-16,-3 3 0 15,4 7-16-15,0 7 20 0,-1 10-20 16,-11-3 32-16,-7 14-28 15,-13-4 48-15,-18 4-36 0,-5-4 20 16,-11-10-28-16,-11-7 16 16,-13-7-20-16,-3-10 8 15,8-14-12-15,7-14-8 16,12-10 0-16,7-11 4 16,13-6-4-16,7 0-28 15,19-1 12-15,16 11-48 16,4 7 32-16,7 0 8 15,8 10 8-15,-7 1-24 16,-5 9 20-16,5-3 32 16,-1 1-8-16,1 6 28 15,11-7-24-15,-4 7 12 16,0 0-12-16,-7 0 28 16,-9 0-24-16,-7 0 32 15,-4 0-32-15,-11-4 12 0,-8 4-16 16,-8 0-244-16,-4 0 124 15,0 0-556 1</inkml:trace>
          <inkml:trace contextRef="#ctx0" brushRef="#br0" timeOffset="227660.6641">8780 14097 436 0,'0'0'160'0,"0"6"-124"0,-8-2-8 15,5 3 88-15,-1 0-68 16,0 6 60-16,0-2-64 16,-4 9 16-16,4-2-40 15,0 2 36-15,-3 4-32 0,-1 7 20 16,4 0-24-16,-8 7 0 16,1 0-12-16,7 0 12 15,-4 0-12-15,1-7-20 16,3 0 4-16,4-4 32 0,4-6-16 15,3-4 44-15,13-7-28 16,7-6 20-16,11-8-24 16,1-3-96-16,0 4 40 15,3-11-676 1</inkml:trace>
        </inkml:traceGroup>
        <inkml:traceGroup>
          <inkml:annotationXML>
            <emma:emma xmlns:emma="http://www.w3.org/2003/04/emma" version="1.0">
              <emma:interpretation id="{6BEEBF59-90F1-45A5-9961-E3AD5606C4F9}" emma:medium="tactile" emma:mode="ink">
                <msink:context xmlns:msink="http://schemas.microsoft.com/ink/2010/main" type="inkWord" rotatedBoundingBox="13803,16006 14953,15928 15000,16628 13850,1670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37059.5187">10038 14110 540 0,'-19'-3'200'0,"15"3"-156"0,-4 0-12 16,4 0 148-16,4 0-104 16,0 0 68-16,0 0-84 0,8 0 0 15,4-4-36-15,3 1 68 0,5 0-56 16,3-1 4-16,4 1-24 15,8-1 8-15,7 4-16 16,1 0 4-16,7 0-4 16,1 4-52-16,7-8 28 15,15 1 36-15,9-4-8 16,3 7 24-16,-4-7-20 16,-15 7-8-16,-8-3-4 15,-12 3 40-15,-11-7-24 0,-15 3 16 16,-5-3-20-16,-7 4 28 15,-8 0-28-15,-8-4 4 16,0 3-12-16,-3 1-368 16,-9-1 196-16,9-3-576 15</inkml:trace>
          <inkml:trace contextRef="#ctx0" brushRef="#br0" timeOffset="236577.1721">10224 13794 464 0,'-15'-11'176'0,"11"11"-140"0,-4-3-8 16,8 3 152-16,0 0-104 15,0 0 32-15,-4 0-64 16,4 0 24-16,-4-3-36 15,4 3 80-15,0-4-64 0,0 4-32 16,4 0-12-16,0 0 32 16,4 0-24-16,3 0 0 15,1 0-8-15,3-3 12 16,16-1-8-16,-3 4 32 16,14-7-24-16,1 0 20 0,11 1-20 15,12-5-8-15,11 1-4 16,-7 0 12-16,-1 3-8 15,-14 3-12-15,-9 8 0 16,-11-4-4-16,-12 3 0 16,-7 1 52-16,-9 3-24 15,-10-1 24-15,-1-2-24 16,-12-4-212 0,-3 0-352-1,11 0 280-15,-11 0-172 0</inkml:trace>
          <inkml:trace contextRef="#ctx0" brushRef="#br0" timeOffset="237702.3777">10615 13522 384 0,'0'-10'140'0,"0"10"-108"0,-4 0-8 0,4 0 180 16,0 0-116-16,0 0 72 16,0 0-96-16,0 0 80 15,0 0-84-15,-4 0 16 16,4 0-44-16,-7 3 4 16,7 1-20-16,0-4 36 15,11 3-28-15,-3 0 4 16,11 4-16-16,1 0 0 15,7 0-4-15,15 0 20 16,-3 3-16-16,8 11-4 0,3 0-4 16,-4-1 12-16,-7 1-8 15,0-4 16-15,-12 7-16 16,0-10 24-16,-8 3-20 0,4-3 12 16,-7-4-12-16,-1-3 28 15,-7-4-24 1,-4-3 32-16,-4 0-32 0,8-3-4 15,-16 0-8-15,8-1-4 16,0 1 0-16,-4 3-12 16,-11 7 0-1,3 3 8-15,4 4-8 16,-11 3 4-16,0 4 0 16,-16 3 0-16,12 7 8 15,-12 0 0-15,-4 3-36 16,0 4 20-16,-3-4-4 0,3 1 12 15,0-4 8-15,4-4 0 16,1 1 8-16,3-4-4 16,7 0 32-16,1-3-20 15,4-8 20-15,3 1-20 16,5-14-228-16,3-7 116 16,4 0-380-16,8-3 268 15</inkml:trace>
        </inkml:traceGroup>
        <inkml:traceGroup>
          <inkml:annotationXML>
            <emma:emma xmlns:emma="http://www.w3.org/2003/04/emma" version="1.0">
              <emma:interpretation id="{2ACD3409-9E32-400C-B541-C3A70335A899}" emma:medium="tactile" emma:mode="ink">
                <msink:context xmlns:msink="http://schemas.microsoft.com/ink/2010/main" type="inkWord" rotatedBoundingBox="15384,15261 20558,14914 20673,16619 15498,1696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4927.3835">13635 13759 644 0,'-20'18'236'0,"20"-15"-180"0,4-3-20 15,4 7 160-15,11-7-116 16,8 0 0-16,4 0-48 15,4-4 24-15,8-2-32 16,-5-1-24-16,5-4 0 0,-8-2 36 0,-4 2-24 16,0 1 8-16,-4 0-12 15,12-1-252-15,-5 1 132 16,5 3-536 0</inkml:trace>
          <inkml:trace contextRef="#ctx0" brushRef="#br0" timeOffset="244708.8487">13666 13515 416 0,'-8'-3'152'0,"8"3"-116"0,-4 0-12 16,4 0 152-16,0 0-100 0,0 0 76 15,0 0-88-15,8 3 52 16,-1-3-64-16,5 0 24 0,7 0-44 16,8-3 52-16,8-1-48 15,0-3 0-15,8 0-20 16,-5 4-28-16,-3 0 4 15,-4-1 32-15,-4-3-16 16,-3 4 8-16,3-1-8 16,-8 4 4-16,-7 0-8 15,-8 4 16-15,-4 3-12 0,-4 0-188 16,-4 3 96-16</inkml:trace>
          <inkml:trace contextRef="#ctx0" brushRef="#br0" timeOffset="245283.4915">14351 13587 644 0,'-20'-3'236'0,"20"3"-180"0,4 0-20 16,4 0 192-16,7-7-132 15,5 7 32-15,7 0-76 16,4 0 20-16,8-3-40 16,3-1 8-16,5-3-24 0,3 0 28 15,8 4-28-15,-4-4 20 16,-3 0-20-16,-5 7-168 16,-11 0 84-16,-16-7-440 15,1 7 280 1,-13 0-232-16</inkml:trace>
          <inkml:trace contextRef="#ctx0" brushRef="#br0" timeOffset="245765.5116">15094 13195 528 0,'4'-10'196'0,"0"6"-152"0,0 4-12 0,-4 0 96 15,0 7-76-15,0 3 24 0,0 11-44 16,-4 7 76-16,-4 10-60 16,8 3 40-16,-8 7-52 0,0-3 24 15,-3 6-32-15,-1-2 8 31,12 2-20-31,-15 4 0 16,11 4-8-16,-4-8 28 16,-3-6-20-16,3-11 12 15,0-6-16-15,-4-7 20 16,12-8-20-16,-7-6 4 0,7 0-8 16,0-7-16-16,0 0 4 15,0 0 4-15,0 0 0 16,0 0 0-16,0 0 0 0,7 0 0 15,1 0 0-15,0 0-12 0,-4-3 8 16,4-1 4 0,3 1 0-16,1-1-12 0,3 1 8 15,5-1-4-15,7 1 0 16,4 3 44-16,4 0-24 16,-5 0 0-16,5 0-8 15,4 0 28-15,-8 0-16 16,0 0 20-16,-8 0-20 15,-7-3-60-15,-9-1 20 16,-3 1-404-16,-4-1 236 16,0-9-440-1</inkml:trace>
          <inkml:trace contextRef="#ctx0" brushRef="#br0" timeOffset="247626.5451">15481 13494 520 0,'0'0'192'0,"8"0"-152"0,0-3-8 16,-1 6 104-16,13-3-80 15,-9 0 48-15,5-3-60 16,3 3 48-16,0 0-56 15,9 0 36-15,6 0-40 0,9 0 36 16,7-3-40-16,20-4-4 16,27 0-16-16,7 3 28 15,1-3-20-15,-5-3 20 16,5-4-20-16,3 1 8 0,-11-8-12 16,-19 14 0-16,-13-7-4 15,-18 7-8-15,-16 1 4 16,-8 6 4-16,-15 3-4 15,-8-3-160-15,-8 3 84 16,-4 8-260-16,-3-1 184 16</inkml:trace>
          <inkml:trace contextRef="#ctx0" brushRef="#br0" timeOffset="246531.408">15648 12600 488 0,'7'-24'180'0,"1"13"-140"0,11-6-12 16,-11 10 64-16,4 0-56 16,3 4-4-16,5 3-20 15,-1 7 24-15,0 13-20 16,1 15 20-16,7 16-20 0,-12 11 36 16,5 7-28-16,-5-3 48 15,-7 6-40-15,-8 4 4 16,-8 6-24-16,-11-6 28 15,3-14-24-15,-7-11 20 16,-4-13-20-16,0-14 28 16,-4-13-28-16,-4-18 20 0,8-21-20 15,0-16-16-15,15-8-4 16,4 0 4-16,5 8 0 16,14 6-28-16,16 7 16 15,-3 3 24-15,3 11-8 16,0 3 28-16,4 4-20 15,-4 3 12-15,4 4-12 16,0 3 36-16,7-7-24 16,1 7-332-16,8 0 168 15,-9 7-500 1</inkml:trace>
          <inkml:trace contextRef="#ctx0" brushRef="#br0" timeOffset="247179.9207">16236 12858 728 0,'-16'-24'268'0,"24"17"-208"0,12-7-16 16,-5 7 80-16,4 7-76 16,5-7 16-16,-1-3-40 15,4 3-4-15,12 0-12 16,-12 7 12-16,0-3-12 0,4 3-12 15,-16-4 0-15,-3 4-60 16,-4 4 36-16,-12-1-48 16,0-3 40-16,-12 0-40 15,5 0 40-15,-1 0-68 16,-3 7 60-16,3-7-44 16,-3 0 52-16,3 0-52 15,0 7 52-15,5-7 16 16,-5 14 16-16,-3-4 56 15,3 18-28-15,4-8 88 16,-7 11-64-16,11-7 32 16,-4 7-48-16,8 0 8 15,-4 0-24-15,-7 0 28 0,7-3-28 16,-12-1 20-16,5-6-20 16,-9-4-8-16,1-3-4 0,0-4 20 15,-9-3-12-15,9 0-12 16,0-4-4-1,-4-3 4-15,11 0 0 0,0 0-36 16,5 0 20-16,7-3 84 16,0 0-36-16,7-1 72 15,-3-3-64-15,4 0 72 32,11 0-64-32,-3-3 8 15,3 3-32-15,0 0 4 16,9 7-16-16,-5 0 20 15,4 7-20-15,0 0 12 16,0 0-12-16,-8 3-16 16,-7 1 0-16,4-1-252 15,-5 4 140-15,-19-4-352 0,5 0 268 16</inkml:trace>
          <inkml:trace contextRef="#ctx0" brushRef="#br0" timeOffset="248648.6083">16306 13883 664 0,'0'-14'244'0,"-8"4"-188"0,8-4-16 16,4 8 40-16,4 2-52 0,3-3 16 15,1-3-28-15,3 0 72 16,12-1-52-16,-3 1-12 0,3 3-16 15,-8 7 8 1,4 3-8-16,-7 4-12 16,-5 7 0-16,-11 7 20 15,0 3-8-15,-15 3-4 16,-1 4 0-16,-11 4-4 16,4-4 0-16,-8-4 8 15,0-3-4-15,0-3-4 16,4-4 4-16,4-3 20 0,11-4-12 15,4-3 24-15,8 0-24 16,4 0 24-16,8-4-24 0,3 4 4 16,5 0-8-1,7-7 20-15,-8 0-16 0,12 0 24 16,-8 0-24-16,1 0 4 16,-5 0-8-16,-11-3-216 15,-4-1 112-15,-8 1-288 31,0 3 216-31</inkml:trace>
          <inkml:trace contextRef="#ctx0" brushRef="#br0" timeOffset="248152.6506">15617 13684 372 0,'3'-14'140'0,"5"7"-112"0,12-3-4 16,-13 6 120-16,13-3-84 16,-1 4 28-16,8 0-52 15,0 3-24-15,-7 3-4 0,7 11 16 0,-8 10-12 16,4 14-12-16,-3 17-4 16,3 10 28-16,-4-3-12 15,-3-7-4-15,-9-7-4 16,-7 0 40-16,-7-6-24 15,-9-8 36-15,1-6-32 16,-5-8 32-16,1-9-32 16,3-8 4-16,1-6-16 15,0-11 56-15,-1-7-40 16,1 1-4-16,3-5-12 16,4-2-12-16,4-1 4 15,4 1 4-15,0 3-4 16,12 3 8-16,3 11-8 0,5-4 8 15,7 11-8-15,8 6 16 16,7 4-12-16,9 0-392 16,3-4 212-16,-8-3-348 15</inkml:trace>
          <inkml:trace contextRef="#ctx0" brushRef="#br0" timeOffset="248799.0701">16162 13966 852 0,'-3'0'316'0,"10"0"-248"0,13-4-16 16,-5 4 76-16,8 4-80 0,8-1 16 16,4 1-40-16,8-1 12 15,3 1-20-15,5-1-272 0,-1 4 140 16,-8-7-572 0</inkml:trace>
          <inkml:trace contextRef="#ctx0" brushRef="#br0" timeOffset="241922.8001">11614 13818 476 0,'0'-7'176'0,"8"4"-136"0,3-4-12 0,-3 3 84 0,4 1-68 15,-5-1 44-15,1 1-52 16,0-1 44-16,0 1-48 16,-5 0 80-16,5 3-60 0,0-4 0 15,-4 1-32-15,-4 3 40 16,7 0-32-16,1-4 48 16,4 1-44-16,3-1 4 15,9 1-24-15,3-4-8 16,4 0 0-16,3 0-32 15,13-3 16-15,-1 3 12 16,5 0 4-16,-1 0 52 16,0 4-32-16,16-1-20 15,8-2-4-15,19 6-8 16,3-7 0-16,9 0 24 0,-4-4-8 16,7-2 4-16,4-1-4 15,0-3 20-15,-3 0-16 16,-20 3-12-16,-19-3-4 15,-12 6 28-15,-12-3-12 16,-11 1 12-16,-12 6-12 16,-3 3-8-16,-13 1 0 15,-7 3-76-15,0 0 40 16,0 0-340-16,-4 10 208 16</inkml:trace>
          <inkml:trace contextRef="#ctx0" brushRef="#br0" timeOffset="242643.0218">11792 14031 624 0,'-4'-14'228'0,"8"11"-176"0,-4-7-16 0,8 3 72 15,3 0-68-15,-3 0 16 16,11 0-32-16,1 4-4 0,3-1-12 15,0 4 4-15,12 7-8 0,-4 3-20 16,15 8 8-16,-11 2 32 16,-4 8-16-16,-4-4 0 15,0 10-4-15,-7 8 12 16,-5 9-8-16,-11 1 48 16,-4-4-28-16,-4-3-24 15,-7-4-4-15,-5-10 44 16,-11-7-24-16,0-7 44 15,-19 4-36-15,-1-11-16 16,4-6-4-16,5-8-8 16,7-9 0-16,8-5 8 15,7-6-4-15,8-10-4 16,8 3 4-16,8 0-24 16,4-7 12-16,3 11-12 0,5 2 8 15,-1 8 16-15,8-7 0 16,0 10-28-16,0-3 12 15,-4 7 4-15,12 6 8 16,-4-2-28-16,4 6 16 16,-4 0-356-16,4 0 200 15</inkml:trace>
          <inkml:trace contextRef="#ctx0" brushRef="#br0" timeOffset="240601.2077">11815 13178 488 0,'-4'-21'180'0,"4"21"-140"0,0-20-12 15,0 9 108 1,0 4-80-16,0-6 40 15,0 2-56-15,0-2 40 16,8 2-48-16,0-3 36 16,-1 8-36-16,5-8-28 15,0 7-4-15,3-3 0 16,5 3 0-16,7 0-12 0,0 7 8 16,8 0 12-16,-1 7-4 15,1 0-20-15,4 13 8 0,-4 4-4 16,-4 11 4-16,0 9 24 15,4 5-8-15,-12 2 4 0,0 1-4 16,-4-7 12-16,-7-8-12 16,-8-2 32-16,-8-1-24 15,-4-3 48-15,-7-10-36 16,-8-4 4-16,-8-3-20 0,-4-7 0 16,-8-7-4-16,-3-4-16 15,-1 1 4-15,5-4 4 16,7 0 0-16,12-3-12 15,11-4 8 1,16 0-32-16,19-3 20 16,4-4 16-16,4-6 0 0,8 3 44 15,-4 3-20-15,0 0-4 16,-4 8-12-16,-8 2-16 16,-4 4 4-16,-7 7-24 15,-5 7 16-15,-3 0-436 16,0 0 248-16</inkml:trace>
          <inkml:trace contextRef="#ctx0" brushRef="#br0" timeOffset="243409.461">12446 14238 748 0,'0'-4'276'0,"12"4"-216"0,11-7-16 0,0 4 100 15,12-1-88-15,4-2 32 16,-1-5-52-16,1 4-24 16,-4 1-4-16,0-1-432 15,-4 3 232-15</inkml:trace>
          <inkml:trace contextRef="#ctx0" brushRef="#br0" timeOffset="243197.9506">12640 14083 488 0,'-16'-7'180'0,"16"7"-140"0,0-7-12 16,0 7 164-16,-8-3-112 16,8-1 44-16,0 4-72 15,8-3 8-15,4-1-40 16,-4 1 8-16,11-1-16 0,0 4 0 16,-3 0-4-16,3 0 4 0,0 0-8 15,1 4 16-15,-1 6-12 16,-3-3-4-16,-12 3 0 15,3 1 4-15,-7 2-4 16,-7-2 8-16,-1-1-8 16,-8 0 16-16,-7 1-12 15,4 3 24-15,-20 6-20 16,-7 1-20-16,11-1 0 16,-4 1-4-16,16 3 4 15,0-3 32-15,11-4-12 16,4-3-12-16,8 6-4 0,16-6 4 15,7 0 0-15,4-4 0 16,0-3 0-16,8 0 8 16,-4 0-4-16,-12-4 24 15,4 4-16-15,-7-3 4 16,-1-1-8-16,-3 4-216 16,-12-7 112-16,0 0-392 15</inkml:trace>
          <inkml:trace contextRef="#ctx0" brushRef="#br0" timeOffset="241202.5143">12609 12940 392 0,'7'-6'148'0,"-3"2"-116"0,-4-3-8 0,0 7 136 0,0 0-92 15,0 0-8-15,-4 0-40 16,4 0 48-16,0 0-40 16,0 0 32-16,0 11-32 0,8-1 36 15,0 7-36-15,0 7 28 16,3 14-28-16,-7 14-8 16,4 10-12-16,0-1 28 15,-1-2-20-15,1-11 12 16,0-3-16-16,0-14 0 15,3-7-4-15,-3-7 100 16,0-3-60-16,-1-7 8 16,9-11-36-16,-12-3 4 0,7-6-12 15,1-1 0-15,-4-3-4 16,3-11-8-16,1-3 4 16,0-3 12-16,-1-7-8 15,5-4-20-15,-1-3 4 16,1 3 12-16,3 4 0 15,0 6-20-15,1 8 8 16,-9 3-12-16,5 6 8 16,-5 5-20-16,1 6 20 15,-8 3 4-15,-4 4 8 16,-8 4-72-16,-3 3 40 16,-1 3-464-16,8 7 276 15,0 4-236-15</inkml:trace>
        </inkml:traceGroup>
      </inkml:traceGroup>
    </inkml:traceGroup>
    <inkml:traceGroup>
      <inkml:annotationXML>
        <emma:emma xmlns:emma="http://www.w3.org/2003/04/emma" version="1.0">
          <emma:interpretation id="{8F73CA04-C7D3-4F34-A6C5-BE4CA212E27D}" emma:medium="tactile" emma:mode="ink">
            <msink:context xmlns:msink="http://schemas.microsoft.com/ink/2010/main" type="paragraph" rotatedBoundingBox="8003,17702 15590,17410 15626,18360 8039,186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A1A7CD-E031-4104-8D91-B2775DFE8421}" emma:medium="tactile" emma:mode="ink">
              <msink:context xmlns:msink="http://schemas.microsoft.com/ink/2010/main" type="inkBullet" rotatedBoundingBox="8031,18423 8045,18422 8046,18437 8031,18438"/>
            </emma:interpretation>
            <emma:one-of disjunction-type="recognition" id="oneOf25">
              <emma:interpretation id="interp33" emma:lang="" emma:confidence="0">
                <emma:literal>-</emma:literal>
              </emma:interpretation>
            </emma:one-of>
          </emma:emma>
        </inkml:annotationXML>
        <inkml:trace contextRef="#ctx1" brushRef="#br0" timeOffset="110990.7738">4193 15972 0,'0'0'16</inkml:trace>
      </inkml:traceGroup>
      <inkml:traceGroup>
        <inkml:annotationXML>
          <emma:emma xmlns:emma="http://www.w3.org/2003/04/emma" version="1.0">
            <emma:interpretation id="{1A0F8056-47C0-4A6D-9208-EA3951E4E21E}" emma:medium="tactile" emma:mode="ink">
              <msink:context xmlns:msink="http://schemas.microsoft.com/ink/2010/main" type="line" rotatedBoundingBox="9365,17650 15590,17410 15626,18360 9401,18601"/>
            </emma:interpretation>
          </emma:emma>
        </inkml:annotationXML>
        <inkml:traceGroup>
          <inkml:annotationXML>
            <emma:emma xmlns:emma="http://www.w3.org/2003/04/emma" version="1.0">
              <emma:interpretation id="{9A68ADF3-A239-45FD-8919-F366327731A8}" emma:medium="tactile" emma:mode="ink">
                <msink:context xmlns:msink="http://schemas.microsoft.com/ink/2010/main" type="inkWord" rotatedBoundingBox="9365,17650 11880,17553 11912,18380 9397,18477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59397.1103">6767 15208 384 0,'4'-17'140'0,"-8"17"-108"0,4-10-8 0,0 6 164 16,-4 1-108-16,0-1 64 15,-3 1-84-15,-1-4 20 16,8 3-48 0,-16 1 16-16,5 10-28 0,-8 3-8 15,-12 1 0-15,0-1-8 0,-8 7-4 16,-4 7 4-16,1 0-32 15,3 7 16-15,0 0 40 16,4 14-16-16,4 7 8 16,8 6-12-16,12 0 28 15,3 1-20-15,4-7 48 16,4-1-36-16,0-9-4 16,12-8-16-16,-1-7 20 15,1 1-16-15,-1-7 40 16,-7-4-28-16,8 0-24 15,-4 0 0-15,7-3-80 16,-7 0 44-16,0-4-224 16,7-6 144-16,12 6-492 15</inkml:trace>
          <inkml:trace contextRef="#ctx0" brushRef="#br0" timeOffset="260195.5703">6566 15714 664 0,'-12'-14'244'0,"16"14"-188"0,4 0-16 16,0-3 120-16,3-1-96 15,5-6 16-15,7 3-44 16,4 4 8-16,4-4-24 16,-4 3 36-16,0-3-32 0,0 7-32 15,4 0 4-15,-4-3 8 16,-3 3 0-16,-1 0-336 16,4-4 180-16,0-2-416 15</inkml:trace>
          <inkml:trace contextRef="#ctx0" brushRef="#br0" timeOffset="259977.6743">6632 15445 548 0,'-20'-20'204'0,"28"20"-156"0,4-7-16 0,-8 4 80 16,3-4-68-16,1 3 96 15,8-3-80 1,-1 4-28-16,1-4-4 0,3 7-20 0,0 0-4 16,1 0 0-1,3 0 12-15,8 0-8 0,-12 7-12 16,-3-4 0-16,3 4 20 16,-4 0-8-16,-7 3-12 15,0 4 0-15,-8 3 12 16,0 4-4-16,-12 3-4 15,5 7 4-15,-13 3-4 16,1 1 0-16,0-1 0 16,-1 1 0-16,-3-8 16 15,4-3-8-15,-1-6-20 16,9 6 4-16,-5-14 12 16,8 4 0-16,5-4-12 15,-5-3 4-15,16 0 4 0,-5-4 0 16,13-3 0-16,-1 11 0 15,5-11 0-15,3 3 0 16,-4-3 24-16,5 0-12 16,-5 0 4-16,0-3-8 15,-11 3-120-15,4 0 60 16,-12 0-288 0,-8-4 192-16,8 4-264 15</inkml:trace>
          <inkml:trace contextRef="#ctx0" brushRef="#br0" timeOffset="260514.1112">7054 15759 644 0,'-8'10'236'0,"8"-10"-180"0,8 27-20 16,-8-13 148-16,-8 0-108 16,4 3 24-16,-4 4-60 15,1-4 0-15,-1 7-24 16,-4-3 20-16,1-7-24 0,3 3-76 15,-8-7 36-15,5-6-360 16,7-8 212-16,15 1-292 16</inkml:trace>
          <inkml:trace contextRef="#ctx0" brushRef="#br0" timeOffset="258874.1281">5540 15439 444 0,'-4'-14'164'16,"4"7"-124"-16,8-14-16 0,0 18 96 0,-1-4-72 15,1-10 32-15,4 10-44 16,-1-3-4-16,1 3-20 16,0-4 0-16,-1 8-4 0,-7-1-32 15,4 4 12-15,-4 7 24 16,-4 4-8-16,4 6 64 16,-4 7-40-16,7 10 32 15,-3 8-32-15,4 9-28 16,0 4 0-16,3 0 16 15,-3-10-8-15,4-4 16 16,-1-3-16-16,1-7-12 16,-1-3 0-16,1-8 28 15,-4-2-12-15,0-1 24 0,-1-10-24 16,5 0-20 0,3-7 0-16,-3-4 76 0,-4-6-40 15,11 3 0-15,0-7-16 16,5-10 44-16,3-7-32 15,8-14 24-15,3-13-28 16,1-7 36-16,0 3-32 16,-4 3-4-16,-4 14-12 15,-8 11-24-15,4 3 8 16,-12 14 48-16,-7 0-20 16,4-1 0-16,-8 15-12 15,7-1-24-15,-7 4 8 0,-4 0-40 16,8 4 28-16,-8-1-416 15,4 15 240-15,-8-5-396 16</inkml:trace>
          <inkml:trace contextRef="#ctx0" brushRef="#br0" timeOffset="260765.9543">7414 15428 664 0,'-12'0'244'0,"16"4"-188"0,0-1-16 0,0 4 92 16,7-4-80-16,1 8 8 16,3-8-40-16,9-3 24 15,3-3-28-15,8-1 40 0,3-3-32 16,1 1 12-16,-4 2-20 15,-4 4 20-15,-8-3-24 16,-8 6-56-16,-3-3 20 0,-12 0-316 16,0 0 188-16</inkml:trace>
          <inkml:trace contextRef="#ctx0" brushRef="#br0" timeOffset="261141.6093">7526 15318 496 0,'-16'-3'184'0,"20"6"-140"0,-4-3-16 16,0 0 136-16,0 0-96 16,0 10 36-16,0-3-64 15,0 11-24-15,-4-1-8 16,1 10 8-16,-5 4-8 0,0 4 60 0,0 9-40 15,-3-2 24-15,3-1-32 16,0-7 36-16,1 8-32 16,3-11-4-16,4 0-12 15,0-7 12-15,4-11-12 16,3 5 40-16,9-5-24 16,-1-6-24-16,1-7 0 15,3 0 8-15,4 7-4 16,4-7 24-16,0 0-16 15,1 0-100-15,-1 0 44 16,0 0-176-16,-4-3 124 16,0 3-544-1</inkml:trace>
          <inkml:trace contextRef="#ctx0" brushRef="#br0" timeOffset="261439.1968">7901 15277 404 0,'-7'-7'148'0,"11"7"-112"0,19 7-12 16,-19-7 100-16,11 0-72 15,4 14 104-15,-3-4-92 16,3 7 24-16,-3 18-52 15,-1 16-4-15,1 15-20 0,-5 2 72 0,-3-2-48 16,-4-4 24-16,-12-11-40 16,-3-6 52-16,-5-7-40 15,-15-4 28-15,0-6-32 32,-7-4-520-32,-5 3 268 0,8-2-272 15</inkml:trace>
        </inkml:traceGroup>
        <inkml:traceGroup>
          <inkml:annotationXML>
            <emma:emma xmlns:emma="http://www.w3.org/2003/04/emma" version="1.0">
              <emma:interpretation id="{10DC4057-4CA3-4C15-A21A-8EC2BC8A6AC2}" emma:medium="tactile" emma:mode="ink">
                <msink:context xmlns:msink="http://schemas.microsoft.com/ink/2010/main" type="inkWord" rotatedBoundingBox="12400,18329 12463,18326 12467,18451 12404,18454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61606.2301">8625 15876 696 0,'-7'13'256'0,"10"5"-196"0,1 6-20 16,-11-7-224-16,-5 7 92 15,-27 7-340-15</inkml:trace>
        </inkml:traceGroup>
        <inkml:traceGroup>
          <inkml:annotationXML>
            <emma:emma xmlns:emma="http://www.w3.org/2003/04/emma" version="1.0">
              <emma:interpretation id="{1FAF9E8B-795D-4EEB-92F4-B78CCE3BA43C}" emma:medium="tactile" emma:mode="ink">
                <msink:context xmlns:msink="http://schemas.microsoft.com/ink/2010/main" type="inkWord" rotatedBoundingBox="13143,17526 14523,17473 14556,18307 13175,1836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62971.1389">9489 15129 580 0,'-12'-7'216'0,"4"0"-168"0,0 7-12 15,5-3 136-15,3 3-100 16,0 0 44-16,7-4-72 15,5 1 12-15,3 3-36 16,9 0 28-16,7 3-32 0,7 1 4 16,13-8-12-16,-9 11 28 0,-7 0-20 15,-4-7 20-15,-4 3-20 16,-7 4 8-16,-5 0-12 16,-7 0 0-16,-12 7-4 15,-4-7-200-15,-3 3 104 16,-9-3-156-16,-3 0 136 15,0-7 20-15,-1 0 56 16,1 0-32-16,4 0 36 16,0 0 68-16,3 0-20 15,4 17 36-15,5-3-28 0,3-4 60 16,-4 18-48-16,8-4 0 16,8 7-24-16,-8 7 16 15,0 6-20-15,0-6 40 16,-12 7-28-16,-3-11 12 15,-5 1-20-15,-3-15-36 16,-8 1 12-16,0-4-16 16,0-6 12-16,4-5 16 15,4-6 0-15,0 0-4 16,7-3 4-16,5 0-16 16,3-1 8-16,4-3 20 15,4 7-8-15,0 0 76 16,0 0-48-16,8 0 40 15,3 11-44-15,9-5 16 16,-1 1-28-16,8 0 44 16,4-3-36-16,4-4 20 0,4 0-28 15,-1 0 16-15,5 0-20 16,-8 0-52-16,-8 0 20 16,-8 0-192-16,1 0 116 15,-5 6-240-15,1-2 184 16,3-8-360-1</inkml:trace>
          <inkml:trace contextRef="#ctx0" brushRef="#br0" timeOffset="263315.4389">10375 15057 508 0,'-15'-14'188'0,"7"10"-148"0,-8 1-8 15,5 3 80-15,-9 7-68 16,-7 7 36-16,-8 6-48 15,-3 8 68-15,-5 6-52 16,1 4 8-16,-1 7-32 0,4 13 56 0,8 21-44 16,12 4 0-1,7-11-20-15,12 1 52 0,20-12-40 16,15-9-160 0,11-17 68-16,8 6-672 15</inkml:trace>
          <inkml:trace contextRef="#ctx0" brushRef="#br0" timeOffset="264208.0921">10267 15435 632 0,'-24'-10'236'0,"24"10"-184"0,-3 0-16 0,3 0 168 16,11 0-120-16,5 0 20 15,3 0-64-15,4 0-8 16,4 0-20-16,0 3 56 0,-3 1-40 16,3 3-188-16,0-1 88 15</inkml:trace>
          <inkml:trace contextRef="#ctx0" brushRef="#br0" timeOffset="264042.5419">10363 15273 528 0,'-7'-3'196'0,"14"-4"-152"0,-7 4-12 0,8-1 116 15,-8 1-88-15,8-1 36 16,4-3-56-16,-1 1 12 15,1 2-32-15,3-3 0 0,5 7-12 16,-5 7-32-16,1 0 12 16,3-4-4-16,-4 8 8 15,1-1 44-15,-4 4-24 16,-5 0-8-16,-7 10-8 0,-4-4 28 16,-3 11-12-16,-13 4 40 15,-3 3-28-15,4-1 20 16,-5-2-24-16,-10-8 0 15,3 1-12 1,4-4-32-16,3-7 12 0,5 0-20 16,7-3 16-16,9-4 36 15,3 1-12-15,11-4 28 16,5 0-24-16,3-4 12 16,4 0-12-16,0 1 36 15,1-4-24-15,-1 0 32 16,-4 0-32-16,-3 0-68 15,-5-4 24-15,1 1-232 16,-12 0 140-16,0-4-524 16</inkml:trace>
          <inkml:trace contextRef="#ctx0" brushRef="#br0" timeOffset="264397.6555">10712 15700 664 0,'-27'35'244'0,"19"-11"-188"0,-11 3-16 16,15-13 24-16,-16 3-44 16,5 0 24-16,-4 1-24 15,3-8-236-15</inkml:trace>
        </inkml:traceGroup>
        <inkml:traceGroup>
          <inkml:annotationXML>
            <emma:emma xmlns:emma="http://www.w3.org/2003/04/emma" version="1.0">
              <emma:interpretation id="{0533A7F7-ED9E-41D9-837C-C28F7CFEC10F}" emma:medium="tactile" emma:mode="ink">
                <msink:context xmlns:msink="http://schemas.microsoft.com/ink/2010/main" type="inkWord" rotatedBoundingBox="14791,17447 15590,17416 15626,18360 14828,18391"/>
              </emma:interpretation>
              <emma:one-of disjunction-type="recognition" id="oneOf29">
                <emma:interpretation id="interp37" emma:lang="" emma:confidence="1">
                  <emma:literal>t)</emma:literal>
                </emma:interpretation>
                <emma:interpretation id="interp38" emma:lang="" emma:confidence="0">
                  <emma:literal>t]</emma:literal>
                </emma:interpretation>
                <emma:interpretation id="interp39" emma:lang="" emma:confidence="0">
                  <emma:literal>t}</emma:literal>
                </emma:interpretation>
                <emma:interpretation id="interp40" emma:lang="" emma:confidence="0">
                  <emma:literal>o)</emma:literal>
                </emma:interpretation>
                <emma:interpretation id="interp41" emma:lang="" emma:confidence="0">
                  <emma:literal>e)</emma:literal>
                </emma:interpretation>
              </emma:one-of>
            </emma:emma>
          </inkml:annotationXML>
          <inkml:trace contextRef="#ctx0" brushRef="#br0" timeOffset="265164.2083">10971 15335 436 0,'-4'0'160'0,"4"0"-124"0,4 0-8 0,-4 0 72 16,0 0-60-16,0 0 28 15,0 0-40-15,0 0 44 16,0 0-40-16,0 0 28 0,0 0-32 16,0 0 36-16,0 0-36 15,0 0 20-15,0 0-28 16,0 0 36-16,0 0-32 16,0 0 32-16,0 0-32 15,0 0-4-15,8 11-12 16,-8-11 12-16,8 0-12 0,3 0 32 15,5 0-24-15,3 0-4 16,4 0-8-16,1-4 4 16,3-3-4-1,4 7 24-15,0-3-16 0,-8-1-20 16,0 1 0-16,-7 3 32 16,-1-7-16-16,-3 7-8 15,-5 0-4-15,-7 0 4 16,4 0 0-16,-4 0 0 15,8 0 0-15,-8 0 8 16,0 0-4-16,0 0 40 16,-4 0-20-16,-4 7-320 15,1-7 160-15,-5 10-564 16</inkml:trace>
          <inkml:trace contextRef="#ctx0" brushRef="#br0" timeOffset="265538.4595">11053 15191 392 0,'-12'0'148'0,"12"7"-116"0,-4 0-8 0,4 3 152 15,-4-3-100-15,4 3 16 16,4 11-56-16,-4-7 8 15,-4 3-24-15,8 7 44 0,-8 3-36 0,0 4 20 16,-3 7-28-16,3 3 28 16,0 4-32-16,4-4 20 15,0 1-20-15,0-8 20 16,0-3-24-16,0-3 32 16,0-11-28-16,4-3 4 15,3-1-12-15,1-6 20 16,8 0-16-16,-1-7 4 15,1-7-8-15,3 7-16 16,4 0 4-16,0-3-244 16,1-1 136-16,-1-6-396 15,0 10 288 1,-4-7-32-16</inkml:trace>
          <inkml:trace contextRef="#ctx0" brushRef="#br0" timeOffset="266028.377">11362 14981 632 0,'20'0'236'0,"-1"7"-184"0,8 7-16 16,-4 3 124-16,4 14-96 16,8 13 36-16,8 5-60 15,7-1 92-15,0 17-76 16,1 11 20-16,-13 10-44 0,-10-7 24 16,-28 7-32-16,-24-14 84 15,-11-10-60-15,-15 0-112 16,-16-14 36-16,-23 4-492 0,4-7 288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7:20.0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244B1E-2B7C-433E-9DB2-D4E99C06ACE4}" emma:medium="tactile" emma:mode="ink">
          <msink:context xmlns:msink="http://schemas.microsoft.com/ink/2010/main" type="writingRegion" rotatedBoundingBox="2677,426 21576,-162 21765,5930 2866,6518"/>
        </emma:interpretation>
      </emma:emma>
    </inkml:annotationXML>
    <inkml:traceGroup>
      <inkml:annotationXML>
        <emma:emma xmlns:emma="http://www.w3.org/2003/04/emma" version="1.0">
          <emma:interpretation id="{1E5FC60E-D465-4C89-8F1D-B44F773AD01C}" emma:medium="tactile" emma:mode="ink">
            <msink:context xmlns:msink="http://schemas.microsoft.com/ink/2010/main" type="paragraph" rotatedBoundingBox="2867,437 18898,-263 19015,2420 2984,3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E8CF2A-605A-454F-A715-101D93A058F3}" emma:medium="tactile" emma:mode="ink">
              <msink:context xmlns:msink="http://schemas.microsoft.com/ink/2010/main" type="line" rotatedBoundingBox="2797,499 18685,-851 18869,1316 2981,2667"/>
            </emma:interpretation>
          </emma:emma>
        </inkml:annotationXML>
        <inkml:traceGroup>
          <inkml:annotationXML>
            <emma:emma xmlns:emma="http://www.w3.org/2003/04/emma" version="1.0">
              <emma:interpretation id="{55C4A59A-8BC2-4EB4-B00F-B5F391437337}" emma:medium="tactile" emma:mode="ink">
                <msink:context xmlns:msink="http://schemas.microsoft.com/ink/2010/main" type="inkWord" rotatedBoundingBox="2857,1210 3759,1134 3860,2321 2958,2397">
                  <msink:destinationLink direction="with" ref="{78B95C8C-5439-484D-BE38-205CFA28367E}"/>
                </msink:context>
              </emma:interpretation>
            </emma:emma>
          </inkml:annotationXML>
          <inkml:trace contextRef="#ctx0" brushRef="#br0">-619-589 372 0,'-12'3'140'0,"12"-3"-112"0,0 7-4 0,-7-7 84 16,14 0-64-16,-7 0 124 15,8 0-96-15,4 0 20 16,3 0-56-16,12 0 40 15,-3 4-44-15,14-4 4 16,-3 0-24-16,8-4 0 16,-1 4-4-16,5-7 4 15,-5 0-8-15,-7-3-4 16,-4 3 4-16,-4-6 12 16,0 6-8-16,-7-4 16 15,-1 8-16-15,-3-4-4 16,-5 7 0-16,-11-7 4 15,8 7-4-15,-8 0-196 16,0 0 104-16</inkml:trace>
          <inkml:trace contextRef="#ctx0" brushRef="#br0" timeOffset="-421.7453">-565-892 364 0,'0'0'132'0,"0"0"-100"0,-7 0-12 0,3 0 124 16,8 0-84-16,-4 0 80 15,0 0-80-15,0-3 40 16,7 3-60-16,-7-4 16 16,8 8-36-16,-4-4 16 15,11 0-20-15,12 0 20 16,1 3-24-16,10 0 24 16,1 1-24-16,7-1 12 15,-7 1-12-15,8-8 0 16,-9 11-4-16,-7-7-16 15,0 4 4-15,-8-4 40 16,1 0-24-16,-5 0 0 16,0-4-8-16,-3 1 4 15,-4 3-4-15,-5-4 8 16,1 4-8-16,-8-3-12 16,4 3 4-16,-4-4-192 15,0 8 108-15</inkml:trace>
          <inkml:trace contextRef="#ctx0" brushRef="#br0" timeOffset="332.0153">-282-579 404 0,'8'-3'148'0,"-8"3"-112"0,0 24-12 0,0-10 84 16,0-1-64-16,0 12 0 15,0 2-28-15,0 4 16 16,0-3-20-16,0-4 32 16,11 0-28-16,-11-7-12 15,0 0-8-15</inkml:trace>
          <inkml:trace contextRef="#ctx0" brushRef="#br0" timeOffset="-977.3046">-224-1291 144 0,'4'-11'52'0,"0"11"-40"16,-4 0 0-16,0 0 80 16,0 0-52-16,-4 0 52 15,4 0-52-15,-4 0 60 16,8 0-60-16,-4 0 36 15,4 0-44-15,-4-3 24 16,0 6-28-16,0-3 28 16,0 0-32-16,0 0-4 15,0 11-12-15,-4-8-8 16,4 8 4-16,-4 2 40 16,4 8-24-16,-4 6-20 15,12 1 0-15,-8 13 16 16,0-6-8-16,0-1 24 0,4-6-20 0,-4 3 12 15,0-7-12-15,-4 0 0 16,4-10-4-16,0 3 4 16,4-3-8-16</inkml:trace>
          <inkml:trace contextRef="#ctx0" brushRef="#br0" timeOffset="-10706.3695">-847-365 424 0,'-8'10'156'0,"8"-10"-120"0,8 0-8 0,-8-7 80 15,0 7-64-15,0-7 8 16,0 4-32-16,0-8-12 16,4 8-4-16,3-14 4 15,9 6-4-15,3 1-28 16,-7 0 12-16,3 10-12 15,5 3 12-15,-9 14-20 16,1 4 20-16,-4 17 4 16,-5 3 8-16,-3 11 16 15,0-4-8-15,-11 0 120 16,-1-3-72-16,-7-11 104 16,-1-9-96-16,-10-22 40 15,6-3-60-15,1-21 12 16,8-6-36-16,7-11-8 15,0 7-8-15,20-7-4 16,-5 7 0-16,21 0 0 16,-9 11 0-16,-7 2-308 15,15 8 168-15,-8 10-308 16,0-3 256-16</inkml:trace>
        </inkml:traceGroup>
        <inkml:traceGroup>
          <inkml:annotationXML>
            <emma:emma xmlns:emma="http://www.w3.org/2003/04/emma" version="1.0">
              <emma:interpretation id="{EFC6D7DC-B51B-4E5E-B266-F508AD58CAD5}" emma:medium="tactile" emma:mode="ink">
                <msink:context xmlns:msink="http://schemas.microsoft.com/ink/2010/main" type="inkWord" rotatedBoundingBox="4164,382 5345,282 5494,2038 4313,2139">
                  <msink:destinationLink direction="with" ref="{78B95C8C-5439-484D-BE38-205CFA28367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2745.3557">391-2069 280 0,'-7'-4'104'0,"7"4"-84"0,0 4 0 16,-8-4 48-1,8 3-40-15,0 1 40 0,0 3-36 0,0-1-28 16,8 5-4-16,-8-1 44 15,7 0-24-15</inkml:trace>
          <inkml:trace contextRef="#ctx0" brushRef="#br0" timeOffset="176876.9371">403-1959 196 0,'-12'3'72'0,"12"-3"-56"0,8 21-4 16</inkml:trace>
          <inkml:trace contextRef="#ctx0" brushRef="#br0" timeOffset="177015.0072">422-1247 280 0,'-19'66'104'0,"19"-66"-84"0,4 58 0 0,0-30 4 16,0-4-16-16</inkml:trace>
          <inkml:trace contextRef="#ctx0" brushRef="#br0" timeOffset="2059.4679">740-692 444 0,'4'-4'164'0,"-4"4"-124"0,19-7-16 15,-3 0 124 1,-1 7-88-16,16-10 52 15,0 7-64-15,4-8 44 16,-4 11-52-16,0-13-28 16,0 9-12-16,-4-3 36 0,0 7-24 0,-8-7-20 15,1 7 4-15,-9-3-168 16,1 6 96-16</inkml:trace>
          <inkml:trace contextRef="#ctx0" brushRef="#br0" timeOffset="1785.578">736-909 332 0,'-8'0'120'0,"8"0"-92"0,0 0-8 15,0 0 132 1,0 0-88-16,4 0 72 16,4 0-80-16,3 0 84 0,5 0-80 0,7-7 44 15,0 7-64-15,12 0-4 16,0 0-20-16,4-7-12 16,0 4 0-16,-1-4 20 15,1 7-12-15,-4-4-4 16,0 4-4-16,-8-3 4 15,-4 3-4-15,-4-4 8 16,-3 4-8-16,-8 0-48 16,-5 0 28-16,-6 0-244 15,-1 4 144-15</inkml:trace>
          <inkml:trace contextRef="#ctx0" brushRef="#br0" timeOffset="2342.1999">1003-627 340 0,'-8'31'128'0,"8"-31"-100"0,-4 41-8 16,1-20 80-1,6 3-60-15,-3 0 16 16,4 0-32-16,-4 0 24 16,4-6-32-16,0 6 20 15,0-11-20-15,0-2 28 16,4 3-28-16</inkml:trace>
          <inkml:trace contextRef="#ctx0" brushRef="#br0" timeOffset="1380.9014">984-1336 236 0,'0'-7'88'0,"4"-3"-68"0,3 10-4 0,-3-7 88 16,0 7-60-16,0-7 112 16,-4 7-84-16,0-3 24 15,0 3-56-15,0 3 12 16,0 4-32 0,0 10 16-16,-4 0-20 0,4 18 0 15,8-4-8-15,-8 7 20 16,4-4-16-16,-4 0 12 15,4-3-12-15,-4-7-8 16,0 4 0-16</inkml:trace>
          <inkml:trace contextRef="#ctx0" brushRef="#br0" timeOffset="173619.8141">1483-2086 340 0,'-8'0'128'0,"8"0"-100"0,-4 13-8 0,1-9 132 16,6-1-88-16,-3 8 0 15,4-5-40-15,8 5 20 16,-4-1-28-16,-4 0-24 15,-1 11 4-15</inkml:trace>
          <inkml:trace contextRef="#ctx0" brushRef="#br0" timeOffset="173743.1087">1564-1391 312 0,'12'34'112'0,"-12"-34"-84"0,0 35-12 16,0-15 28-1,4 1-28-15</inkml:trace>
        </inkml:traceGroup>
        <inkml:traceGroup>
          <inkml:annotationXML>
            <emma:emma xmlns:emma="http://www.w3.org/2003/04/emma" version="1.0">
              <emma:interpretation id="{60F9E79E-5B76-4270-9092-7FEFD9E2ED87}" emma:medium="tactile" emma:mode="ink">
                <msink:context xmlns:msink="http://schemas.microsoft.com/ink/2010/main" type="inkWord" rotatedBoundingBox="5704,492 7177,367 7312,1957 5839,2082">
                  <msink:destinationLink direction="with" ref="{78B95C8C-5439-484D-BE38-205CFA28367E}"/>
                </msink:context>
              </emma:interpretation>
            </emma:emma>
          </inkml:annotationXML>
          <inkml:trace contextRef="#ctx0" brushRef="#br0" timeOffset="3522.8455">1975-778 384 0,'-8'3'140'0,"8"-3"-108"0,8 7-8 15,-4-7 152 1,3 0-100-16,17-4 112 16,-1 4-108-16,12-3-8 15,-4 0-44-15,11-4 20 16,-11 0-32-16,8 0-4 15,0 0-8-15,-12 0-4 16,8 4 0-16,-16-4-108 16,0 7 60-16</inkml:trace>
          <inkml:trace contextRef="#ctx0" brushRef="#br0" timeOffset="3271.8246">1979-971 372 0,'-4'3'140'15,"4"-3"-112"-15,-8-3-4 0,4-1 120 16,8 8-84-16,-4-4 64 15,0 0-72-15,4 0 24 16,0 0-44-16,0 0 80 16,3 0-64-16,5 0 20 15,11 0-36-15,0-4 40 16,5 4-40-16,6-6 4 0,5-1-24 16,4-4 12-16,-5 4-16 15,5-3-4-15,-8 7 0 0,0-4-24 16,-8 3 12-16,-12 1 4 15,-7 3 4 1,-8 0-108-16,0 7 60 0,-19 0-172 16,11 3 120-16</inkml:trace>
          <inkml:trace contextRef="#ctx0" brushRef="#br0" timeOffset="3789.466">2195-703 404 0,'4'18'148'0,"-4"-18"-112"0,8 41-12 0,-4-20 48 15,4-1-44-15,-5 8 40 16,5-1-36-16,-8 4 16 15,8-3-28-15,-8-4 8 16,4 0-16-16,-4-7 28 16,0-3-24-16,0-4-4 15,0 1-8-15</inkml:trace>
          <inkml:trace contextRef="#ctx0" brushRef="#br0" timeOffset="2912.0128">2238-1370 176 0,'-4'0'64'0,"4"0"-48"0,0-7-8 16,0 3 140 0,0 4-84-16,0-3 88 0,0 3-88 15,0-4 40-15,0 1-64 16,-4-4 60 0,4 7-60-16,-4-3-8 0,8 6-20 0,-4 0 8 15,0 4-12-15,0 11 16 16,0 2-16-16,0 11 4 15,0 4-4-15,0 2 20 16,4-2-16-16,0-4-4 16,0 0-4-16,-8-10-340 15,4-1 184-15</inkml:trace>
          <inkml:trace contextRef="#ctx0" brushRef="#br0" timeOffset="5164.8512">2900-1019 392 0,'4'-7'148'0,"-4"7"-116"0,15 0-8 16,-7 0 136 0,8 0-92-16,7 0 16 15,8 0-48-15,7 0-16 16,1 3-12-16,11-3-16 16,-3 4 4-16,-1-4 28 15,-7 3-12-15,-4-3 4 16,-4 0-8-16,-8-3 4 0,0 3-8 0,-11-4 24 15,0 8-16-15,-9-4-12 16,1 0-4-16,-4 0-260 16,0 0 144-16</inkml:trace>
          <inkml:trace contextRef="#ctx0" brushRef="#br0" timeOffset="5423.107">2962-864 404 0,'-12'-4'148'0,"12"4"-112"0,12 4-12 0,-1-8 144 15,9 4-96-15,19-7 120 16,7 7-108-16,12-3 0 15,0 6-48-15,-4-3-16 16,-3 0-12-16,-9 0-8 16,-7 0 4-16,-8 0-148 15,-4 0 80-15,-15 0-184 16,0 0 140-16</inkml:trace>
          <inkml:trace contextRef="#ctx0" brushRef="#br0" timeOffset="174713.0903">2652-1339 508 0,'0'34'188'0,"0"-34"-148"0,16 65-8 0,-9-41 0 16,5 1-24-16,0 2 24 16,3 1-20-16,-7-1 12 15,7-3-12-15</inkml:trace>
          <inkml:trace contextRef="#ctx0" brushRef="#br0" timeOffset="4792.2907">3186-1436 372 0,'0'-10'140'0,"0"10"-112"0,0-4-4 16,0 1 108-16,0 3-76 0,0 0 84 15,0 3-80 1,-7 1 4-16,7 6-40 0,-4 7 12 15,4 1-20-15,-8 13 0 16,12 3-8-16,0 4 20 16,4-4-16-16,-1-3-12 15,1-3-4-15</inkml:trace>
          <inkml:trace contextRef="#ctx0" brushRef="#br0" timeOffset="5619.3562">3299-799 248 0,'-12'24'92'0,"12"-24"-72"0,-4 59-4 0,4-28 80 15,4 0-56-15,4 6 8 16,-4 1-28-16,0-7 4 15,-1 0-12-15</inkml:trace>
          <inkml:trace contextRef="#ctx0" brushRef="#br0" timeOffset="174578.3023">2764-2035 436 0,'-19'4'160'0,"19"-4"-124"0,-12 3-8 16,9-3 160 0,3 4-108-16,0-1 20 15,3 11-60-15,5 0 0 16,4-1-24-16,-1 5 28 16,1 2-28-16,-4 11-604 15,0 4 320-15</inkml:trace>
        </inkml:traceGroup>
        <inkml:traceGroup>
          <inkml:annotationXML>
            <emma:emma xmlns:emma="http://www.w3.org/2003/04/emma" version="1.0">
              <emma:interpretation id="{38673690-3A59-4D1D-B6B5-15AF454F71B7}" emma:medium="tactile" emma:mode="ink">
                <msink:context xmlns:msink="http://schemas.microsoft.com/ink/2010/main" type="inkWord" rotatedBoundingBox="7662,389 8292,335 8424,1890 7794,1943">
                  <msink:destinationLink direction="with" ref="{78B95C8C-5439-484D-BE38-205CFA28367E}"/>
                </msink:context>
              </emma:interpretation>
            </emma:emma>
          </inkml:annotationXML>
          <inkml:trace contextRef="#ctx0" brushRef="#br0" timeOffset="182055.4371">3829-2055 404 0,'-4'-7'148'0,"4"7"-112"0,0 0-12 0,0 0 76 16,0 0-60-16,0 7 0 16,8-4-24-16,-8 11 24 15,8-7-24-15,-16 10-172 16,8 0 84-16</inkml:trace>
          <inkml:trace contextRef="#ctx0" brushRef="#br0" timeOffset="6816.6656">3957-844 444 0,'-8'0'164'0,"8"0"-124"0,8-3-16 0,-4-1 132 16,7 4-92-16,1-3 60 16,3-1-68-16,5-2 64 15,-1 2-68-15,8-3-44 16,0 4-8-16,0-4 12 15,8 7-4-15,0-7-4 16,4 7 0-16,-8-7-16 16,4 7 8-16,-12-3 12 15,4 3-4-15,-8-4 16 16,4 8-12-16,-15-8 4 16,8 4-4-16</inkml:trace>
          <inkml:trace contextRef="#ctx0" brushRef="#br0" timeOffset="175359.8598">3906-1945 788 0,'-11'0'292'0,"11"0"-228"0,4 7-16 16,-4-4 88-1,0 4-84-15,7-4 8 16,5 11-40-16,-4 3 16 15,3 1-24-15</inkml:trace>
          <inkml:trace contextRef="#ctx0" brushRef="#br0" timeOffset="6414.796">4030-1085 572 0,'-4'4'208'0,"4"-4"-160"0,4-4-12 0,-4 4 128 15,8 4-96-15,8-8 104 16,7 1-96-16,19-4 36 16,9 0-64-16,11-3-24 15,-4 6-16-15,0-6 0 16,-8 7-4-16,-11-4-36 15,-1 3 16-15,-10-3-56 16,-9 7 40-16,-11 0-116 16,-1 4 84-16,-18-1-248 15,7 1 176-15</inkml:trace>
          <inkml:trace contextRef="#ctx0" brushRef="#br0" timeOffset="7087.6393">4239-754 424 0,'8'31'156'0,"-8"-31"-120"0,4 44-8 0,0-23 124 31,4 0-88-31,3-1 52 0,-3 4-68 0,4-6-16 16,-9-1-20-16,5-7 24 16,-4 1-20-16</inkml:trace>
          <inkml:trace contextRef="#ctx0" brushRef="#br0" timeOffset="6111.3767">4266-1491 384 0,'-3'0'140'0,"3"0"-108"0,-4 0-8 0,0 0 84 16,4 7-64-16,-4 0 88 15,4 7-76-15,-8 13 16 16,0 1-40-16,1 3 4 16,7 3-20-16,-4 4-8 15,8-4-4-15,0-3 12 16,3-3-8-16,-3-7-232 15,4-1 120-15</inkml:trace>
        </inkml:traceGroup>
        <inkml:traceGroup>
          <inkml:annotationXML>
            <emma:emma xmlns:emma="http://www.w3.org/2003/04/emma" version="1.0">
              <emma:interpretation id="{4FADE6F2-098C-4DCD-9121-1C333761DEF2}" emma:medium="tactile" emma:mode="ink">
                <msink:context xmlns:msink="http://schemas.microsoft.com/ink/2010/main" type="inkWord" rotatedBoundingBox="9574,1073 10861,964 10948,1989 9661,20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577.1975">5888-1068 476 0,'-3'-3'176'0,"6"3"-136"0,-3-7-12 0,0 4 128 16,0 6-92-16,0-6 96 16,0 3-92-16,-3-7 64 15,3 7-76-15,-4-4 4 16,4 8-36-16,4-4 24 16,7 3-32-16,20-6 32 15,8 3-32-15,27-7 4 16,-4 3-12-16,11-6 12 15,-7 3-12-15,0-6-4 16,-4 6 0-16,-12 0 4 16,-4 0-4-16,-18 7-4 15,-1 0 4-15,-23 7 12 16,3 3-8-16,-7-3-152 16,-7 0 76-16,3 3-384 15,-4 0 248-15</inkml:trace>
          <inkml:trace contextRef="#ctx0" brushRef="#br0" timeOffset="47983.9988">5830-830 332 0,'-15'3'120'0,"15"-3"-92"0,-12 4-8 0,5-4 168 15,7 3-108-15,-8-3 124 16,8 4-116-16,-4-4 44 16,4 0-76-16,4-4 20 15,4 1-44-15,15-7 80 16,8 3-64-16,23-7 32 15,12 7-48-15,15-3 8 16,-4 10-24-16,1-4-8 16,-5 8-4-16,1-4-4 15,-16 3 0-15,-4 1 16 16,-11-1-8-16,-8 0-12 16,0-3 0-16,-16 7 40 15,-8-3-24-15,-3-4-52 16,-4 3 16-16,4-10-456 15,-8 4 264-15</inkml:trace>
          <inkml:trace contextRef="#ctx0" brushRef="#br0" timeOffset="48402.6331">6469-1436 288 0,'-23'0'108'0,"23"0"-84"0,-12 0-4 0,5 0 180 15,7 0-112-15,-8 4 104 16,4 2-108-16,0 1 16 16,8 0-60-16,4 0 4 15,3 3-28-15,28-3 36 16,7 7-28-16,20 3-24 15,0 4 0-15,4 0 8 16,3 10-4-16,-15-4-4 16,-3-3 4-16,-9 4-16 15,-3 3 8-15,-16 0 20 16,-4 0-8-16,-15 3 60 16,-1-3-40-16,-14 10 16 15,-1 1-28-15,-11 20 0 16,-1 0-8-16,-19 13 36 15,9-2-20-15,-29-4 4 16,9-14-16-16,-12-7-8 16,8-10 0-16,4-7-48 15,15 0 24-15</inkml:trace>
        </inkml:traceGroup>
        <inkml:traceGroup>
          <inkml:annotationXML>
            <emma:emma xmlns:emma="http://www.w3.org/2003/04/emma" version="1.0">
              <emma:interpretation id="{A9C7190D-4E45-4A8C-8D80-4DB6C9B8F0A4}" emma:medium="tactile" emma:mode="ink">
                <msink:context xmlns:msink="http://schemas.microsoft.com/ink/2010/main" type="inkWord" rotatedBoundingBox="12105,578 15540,286 15607,1079 12172,1371"/>
              </emma:interpretation>
            </emma:emma>
          </inkml:annotationXML>
          <inkml:trace contextRef="#ctx0" brushRef="#br0" timeOffset="53821.6765">8327-1580 260 0,'-7'0'96'0,"7"0"-76"0,-8 0-4 16,4 0 140-1,8 0-88-15,-4 0 36 16,0 0-64-16,0 0 20 16,0 0-32-16,0 0 28 15,0 0-32-15,0 0 76 16,0 0-56-16,0 0 48 16,0 0-52-16,-4 0 8 15,4-7-32-15,-4-4-8 16,0 11-4-16,-4-10 4 0,8 7-4 0,-3-4 8 15,6 0-8-15,-3-3-4 16,0 6 4-16,0-3-4 16,0 4 0-16,0-4 8 15,0 7-4-15,0 0 8 16,0 0-8-16,0 0-20 16,8 0 8-16,4 0 32 15,-1 7-16-15,9-7 44 16,7 0-28-16,19 0 4 15,8 0-16-15,5-4 12 16,2 8-16-16,5-11 16 16,-8 7-16-16,4-7-4 15,0 7 0-15,-11-3 4 16,-9 6-4-16,-11-3-12 16,-8 3 4-16,-11-3 40 15,0 4-24-15,-9-1 0 16,1 1-8-16,-8-1 4 15,4 1-4-15,-3-1-20 16,6 1 8-16,-3-1 4 16,0 4 4-16,0-4 8 15,0 1-4-15,-3 3 8 16,3 6-8-16,-4-9-28 16,0 3 12-16,-4 0-4 0,4-4 8 15,-4 0 24 1,5 1-8-16,-9-4 16 0,8 7-16 0,-4-7 4 15,4 0-4-15,-7-7-8 16,3 3 4-16,-3-2 4 16,3-8-4-16,-4-7-4 15,4 4 4-15,-3-7-4 16,7 0 0-16,-8 0-12 16,8-4 8-16,1 4-16 15,6 0 12-15,5 3-24 16,4 4 20-16,7-7 4 15,1 14 8-15,7-4 0 16,0 10 0-16,4-9 0 16,-4 9 0-16,4 1 0 15,-4 3 0-15,4 3-20 16,-4 4 12-16,-4 3-4 16,0 8 4-16,-3 9 8 15,-1 1 0-15,-11 6 24 16,0-3-12-16,-8 4-12 15,0-4-4-15,-12-4 20 16,4-3-8-16,-7-7 16 16,-1 1-16-16,1-8 16 15,-1-3-16-15,5-7-4 16,3 0 0-16,0-14-24 16,8 4 12-16,0-18 12 15,8 4 0-15,0-10-12 16,3-1 4-16,5-10-40 0,7 8 24 15,-4-5 16-15,5 11 4 0,-1 0-24 16,0 7 12-16,0 0 24 16,4 10-8-16,4 8-16 15,-4-1 4-15,4 14-12 16,-7-1 8-16,3 22 0 16,-4-4 4-16,-4 10 16 15,1 4-4-15,-9 0 8 16,1-3-8-16,-12-1 8 15,4-10-8-15,-12 4 24 16,4-8-16-16,-11-2 24 16,3-5-24-16,-3-6 12 15,3-3-12-15,0-11-32 16,5 0 8-16,3-14-4 16,4 4 8-16,4-11-72 15,7 1 44-15,5-4-12 16,7 3 28-16,4 4-12 15,0 7 16-15,0 0-8 16,0 7 12-16,-3 10 24 16,-5 0-4-16,-4 10-4 15,1 7 0-15,-8-7 4 16,3 4-4-16,-7-3 8 16,0-1-8-16,-4-3 8 15,4 0-8-15,-4-7-4 16,0 0 4-16,0 0 4 0,0 0-4 15,0 0-4-15,0 0 4 16,0 0-4-16,0 0 0 0,0 0 8 16,0 0-4-16,0 0-20 15,0 0 8-15,0 0 12 16,0 0 0-16,0 0-12 16,0 0 4-16,0 0 12 15,0 0-4-15,0 0-20 16,0 0 8-16,0 0 20 15,0 0-4-15,0 0 32 16,0 0-24-16,0 0-24 16,0 0 4-16,0 0 8 15,0 0 0-15,0-4 8 16,4 4-8-16,0-3-4 16,-1 3 4-16,5 0-4 15,0 0 0-15,0-7 8 16,3 7-4-16,5 0-12 15,3-4 4-15,0 1 4 16,1 3 0-16,-1-3 16 16,1-1-8-16,3-3-4 15,0 7 0-15,-4-7-16 16,5 7 8-16,-5-7 12 16,4 7-4-16,-3 0 8 15,-5 0-8-15,-3-6 16 16,-1 12-12-16,-7-12 32 15,4 6-24-15,-12-4 20 0,4 4-20 0,-4 0-8 16,0 4-4 0,-4-4-24-16,8 0 12 0,-7 0-12 15,7 0 8-15,-4 0 24 16,8 0-4-16,-4 0-12 16,0 0 0-16,0 0-4 15,0 0 0-15,0 0 24 16,0 0-8-16,0 0 16 15,0 0-16-15,0 0 4 16,0 0-4-16,0 0-32 16,0 0 12-16,0 0-12 15,0 0 12-15,0 0 16 16,0 0 0-16,0 0-4 16,0 0 4-16,-4 0 4 15,4 6-4-15,-4-6-4 16,8 0 4-16,-8 0 12 15,4 0-8-15,-4 0-28 16,8 0 8-16,-8 0 12 16,4 0 4-16,-4 0-4 15,4 0 4-15,-4 0-4 16,8 0 0-16,-4 0-28 16,0 0 16-16,0 0 12 15,0 0 4-15,0 0 16 16,0 7-12-16,0-7-4 15,0 0 0-15,0 0 4 16,0 0-4-16,-4 0-12 0,4 4 4 0,-3-4 4 16,6 0 0-16,-6 0 0 31,3 0 0-31,-4 0 0 0,4 3 0 0,-4-3 16 16,4 4-8-1,-4-1-4-15,0 1 0 0,0-4 12 16,4 0-8-16,-4 0-20 15,4 0 4-15,-4 0 20 16,4 0-4-16,-3 0-12 16,6 0 0-16,-3 0 4 15,0 0 0-15,0 0 24 16,0 0-12-16,0 0-20 16,0 0 0-16,-3 0 12 15,3 0 0-15,-4 0-4 16,8 0 4-16,-4 0-24 15,0 0 12-15,0 0 32 16,0 0-16-16,0 0-16 16,0 0 0-16,0 0 20 15,0 0-4-15,0 0-4 16,0 0 0-16,-4 0-4 16,4 0 0-16,-4 0-12 15,8 0 8-15,-8 0 12 16,4 0-4-16,-4 0-4 15,4 0 4-15,-4 0-16 16,8 0 8-16,-4 0 4 0,0 0 0 0,0 0 0 16,0 0 0-16,-4 0 16 15,4 3-8-15,-4-3-20 16,8 0 4-16,-8 0 20 16,4 3-4-16,-4-3-12 15,4 0 0-15,-4 0-16 16,8 0 12-16,-4 0 12 15,0 0 0-15,0 0-4 16,0 0 4-16,0 0 12 16,0 0-8-16,-4 0-20 15,4 0 4-15,-7 0 20 16,7 0-4-16,-4 0-4 16,8 0 0-16,-8 0-16 15,4 0 8-15,-4 0-4 16,8 0 0-16,-4 0 8 15,0 0 0-15,0 0 16 16,0 0-8-16,0 0-40 16,0 0 20-16,0 0 12 15,0 0 0-15,0 0 0 16,0 0 4-16,0 0 4 16,0 0-4-16,0 0 8 15,0 0-8-15,0 0-12 16,0 0 4-16,0 0 4 15,0 0 0-15,0 0 8 16,0 0-4-16,0 0-20 16,0 0 8-16,0 0 12 0,0 0 0 15,0 7-12-15,0-7 4 0,0 0 4 32,0 0 0-32,0 0 16 0,0 0-8 0,0 0-12 15,0 0 0-15,0 0 12 16,0 0-4-16,0 0-12 15,0 0 4-15,0 0 4 16,0 0 0-16,0 0 0 16,0 0 0-16,0 0 0 15,0 0 0-15,0 0 0 16,0 0 0-16,0 0 8 16,0 0-4-16,0 0-4 15,0 0 4-15,0 0-16 16,0 0 8-16,0 0 4 15,4 0 0-15,0 0-12 16,-1 0 8-16,1-7 4 16,4 4 0-16,4-4 8 15,-1 4-4-15,5-8-20 16,-1 4 8-16,5-3 20 16,-1 0-4-16,8 3-20 15,-4-3 4-15,-7 3 4 16,11 7 4-16,-8-7-12 15,8 7 8-15,-3 0 4 16,3 7 0-16,0 0 8 16,-4 3-4-16,0 7-12 15,-3-7 4-15,3 8 4 0,-4-1 0 0,-7 0 24 16,-1 0-12-16,-7 0-4 16,0 4-4-16,-12-4-4 15,4 1 0-15,-11-8 24 16,3 0-12-16,-7-3 4 15,4 0-8-15,-9-7-24 16,9 7 8-16,-1-14 40 16,5-3-20-16,3-8-20 15,8 5 4-15,8-15-8 16,3 7 4-16,5-13 0 16,3 7 0-16,8-8 0 15,4 8 0-15,-4 2 0 16,-3 1 0-16,3 7 8 15,-4 0 0-15,0 3-20 16,0 11 12-16,1-4 4 16,-1 7 4-16,4 7 0 15,0 3 0-15,0 14 8 16,-4-3-4-16,-3 3 24 16,-1 7-16-16,-3-7-4 15,-5-3-4-15,-7 3-4 16,-4 0 0-16,-15-7 32 15,11 0-16-15,-16-6 4 16,-3-5-12-16,0-6-8 16,7 7 4-16,-3-14 4 0,0 1-4 15,7-5 16-15,8-6-12 16,4-24-28-16,8 10 8 0,7-7 4 16,5 3 8-16,11-6-28 15,0 10 16-15,7 0-12 16,5 11 12-16,0 2 8 15,-5 11 4-15,-3 4 76 16,-4 6-40-16,-8 11-4 16,1 10-20-16,-13 4-12 15,9 3 4-15,-13 3 12 16,1 1-8-16,-8-11 4 16,0 3-4-16,-8-6 20 15,8 0-16-15,-15-8-4 16,3-2-4-16,1-1-16 15,-5-7 8-15,4-6 12 16,5 3-4-16,-1-14-12 16,16 0 4-16,-1-10-48 15,13 4 24-15,-9-8-36 16,9 8 32-16,3-5 0 16,0 8 20-16,-7 3 0 15,3 8 4-15,-7 2 0 16,3 8 0-16,-11 2 0 15,12 8 0-15,-9 3 44 16,5 1-24-16,-4-1-8 16,3-7-8-16,-11 1 12 15,12 2-4-15,-4-13 24 16,-1 4-16-16,-7-8 24 0,0 4-24 0,0-7 4 16,0 4-8-1,0-4-16-15,0 7 4 0,8-7-4 16,-8 7 0-16,0-3-28 15,0 6 20-15,0-3 24 16,0 0-4-16,0 0 0 16,0 0 0-16,-8 7-40 15,16-7 20-15,-8 0 24 16,0 0-4-16,0 0 8 16,0 0-4-16,0 0 4 15,0 0-8-15,0 0-12 16,0 0 4-16,4 0-4 15,-4 4 0-15,8-4 8 16,-1 0 0-16,5 0 0 16,7 0 0-16,8-4-12 15,8 4 8-15,0 0 12 16,4-7-4-16,3 0-4 16,1 7 4-16,-4-3-16 15,-4 3 8-15,-4-7 12 16,-4 14-4-16,-8-7-4 15,0 3 4-15,-3-3 56 16,-5 0-32-16,-3 0 96 16,0 0-72-16,-8 0-16 15,0 0-20-15,0-3 4 16,0 3-12-16,0-7-28 0,0 7 8 0,-4 0-452 16,0 7 252-16</inkml:trace>
          <inkml:trace contextRef="#ctx0" brushRef="#br0" timeOffset="62154.2682">8602-1580 312 0,'-8'0'112'0,"8"-7"-84"0,0 7-12 0,0 0 72 15,0 0-52 1,-7-7 32-16,7 7-40 0,0-4 44 16,0 8-40-16,3-8 12 15,1-3-28-15,0 1 20 16,0 6-24-16,0-7 24 15,0 0-24-15,-4 3 32 16,0 4-28-16,0-3 32 16,0 6-32-16,-4 8 48 15,4-1-36-15,-4 11 48 16,-4-4-44-16,1 7-8 16,7-3-12-16,-4 6 0 15,4 4-8-15,0 7 24 16,7 0-16-16,-7 10 4 15,12-7-8-15,-4 4 20 16,0-4-16-16,-5-3 40 16,5-10-28-16,-8-4-232 15,4-3 112-15</inkml:trace>
        </inkml:traceGroup>
        <inkml:traceGroup>
          <inkml:annotationXML>
            <emma:emma xmlns:emma="http://www.w3.org/2003/04/emma" version="1.0">
              <emma:interpretation id="{C54D6ED6-09FD-46CA-863E-45D1BA879108}" emma:medium="tactile" emma:mode="ink">
                <msink:context xmlns:msink="http://schemas.microsoft.com/ink/2010/main" type="inkWord" rotatedBoundingBox="15523,429 18770,153 18829,849 15582,1125"/>
              </emma:interpretation>
            </emma:emma>
          </inkml:annotationXML>
          <inkml:trace contextRef="#ctx0" brushRef="#br0" timeOffset="56134.3035">11718-1818 280 0,'-7'0'104'0,"7"0"-84"0,0 0 0 15,-4 0 76 1,4 0-56-16,-4 0 0 15,8 0-24-15,-4 0 76 16,0 0-48-16,0 0 32 16,0-7-44-16,0 0 16 15,0-3-28-15,0 0 52 16,4-8-40-16,-1 1-8 16,5 3-12-16,-4-3 8 15,4 7-12-15,0-18 4 0,-1 15-4 0,5-5-24 16,0 12 8-16,3-12 32 15,4 8-16-15,5 0-36 16,-1 6 16 0,0 1 0-16,4 6 12 15,-4 1 0-15,4 6 0 16,-3 7 0-16,-1 7 0 0,-8-3 0 16,-3 10 0-16,-4-7 8 15,3 4-4-15,-14-1 8 16,-1-3-8-16,-8 0-4 15,0-3 4-15,-11-4 20 16,8-3-12-16,-9-11-4 16,5 11-4-16,-4-14 12 15,4 7-8-15,-1-14 4 16,9 0-4-16,-1-3-24 16,8-4 8-16,0-10 4 15,8 10 4-15,4-17 8 16,7 11-4-16,9-22-28 15,7 18 12-15,11-3-4 16,1 3 8-16,7 0 0 16,-4 10 0-16,1-3 0 15,-4 6 0-15,-9 1 0 16,-7 6 0-16,-3 1 16 16,-5 3-4-16,-3 0 16 15,-1 7-12-15,-7 0 4 0,3 0-4 16,-7 6 20-16,0 8-16 15,-4-4 4-15,4 7-8 0,-8 4-16 16,4-7 4-16,-8-1 20 16,4 1-8-16,-7-4 16 15,7 0-16-15,-8-3 4 16,9-10-4-16,-9-8 4 16,8-3-8-16,-4-10-4 15,8 7 4-15,0-21-16 16,8 10 8-16,0-10-16 15,7 7 12-15,1-4 4 16,3 11 4-16,0-3-20 16,5 6 12-16,-1 3 12 15,0 5 0-15,-4 6-36 16,5 0 16-16,-1 0 16 16,0 10 0-16,0 4 28 15,1 3-16-15,-9 4 12 16,8 3-12-16,-11 0 0 15,0 0-4-15,-12-4 20 16,0 1-16-16,-20-4 24 16,12 1-24-16,-19-8-12 15,8 0-4-15,-8-10-4 16,4 0 0-16,-4-10 16 16,19-7-4-16,4-7-28 15,8 3 12-15,15-10-12 16,4 7 12-16,12-4-28 0,0 11 24 15,12 0-4 1,-9 10 12-16,-3 0-12 0,-4 4 12 16,-8 3 32-1,1 3-16 1,-9 1 16-16,-3 2-12 16,-5 1 28-16,1 7-24 0,-4-10-12 0,0 2-8 0,-4 1 12 15,0-7-4-15,0 0 8 16,0 0-8-16,-4 0 8 15,0 7-8-15,-4-3-4 16,8 3 4-16,-7-7-16 16,7 3 8-16,-8-3 12 15,8 0-4-15,-4 0-12 16,4 0 4-16,-8 0-4 16,16 0 0-16,-8-3 16 15,8 3-4-15,-4 0-4 16,3 0 4-16,-3 0-4 15,0 0 0-15,-4-7 8 16,0 14-4-16,0-7-20 16,0 0 8-16,0 0 12 15,0 0 0-15,0 0-4 16,0 0 4-16,0 0 12 16,0 0-8-16,0 0-20 15,0 0 4-15,0 0 4 16,4 0 4-16,-4 0 8 15,0 0-4-15,0 0-12 0,0 0 4 16,0 0 12-16,0 0-4 0</inkml:trace>
          <inkml:trace contextRef="#ctx0" brushRef="#br0" timeOffset="58610.6051">12775-2011 340 0,'0'-3'128'0,"0"3"-100"0,16-4-8 15,-12 1 80 1,-1 6-60-16,1-3 80 15,-4 4-68-15,16-4 0 16,-1 3-32-16,5 1-4 16,-5 6-8-16,16-6 4 0,-15 9-8 0,14-9 8 15,5 3-8-15,-15 0-4 16,15-4 4-16,-16-3 4 16,-7 3-4-16,-5-3 52 15,1 0-32-15,-8-3 32 16,0 3-28-16,0-3-36 15,4 3 4-15,-12-7 0 16,8 7 4-16,0-4-28 16,0 8 16-16,0-4 12 15,0 0 4-15,0 0 8 16,0 0-8-16,0 0-4 16,0 0 4-16,0-4 4 15,0 4-4-15,0-3-12 16,0 6 4-16,0-3 4 15,0 0 0-15,0 0-12 16,0 0 8-16,0 0-4 16,0 0 0-16,0 0 16 15,0 0-4-15,0 0-20 16,0 0 8-16,0 4 20 16,8 3-4-16,-8-7-12 15,0 0 0-15,0 0 20 16,0 0-8-16,-8 0-4 15,8 0 0-15,0-7-16 16,0 3 8-16,0-3 12 0,8 0-4 0,0-3 8 16,3 0-8-16,-3-4-12 15,7 4 4 1,5-4 4-16,-1 4 0 0,4-4 8 16,1 10-4-16,3-9-36 15,4 9 16-15,0-3 32 16,0 7-8-16,0 0 44 15,0 7-28-15,0-7-24 16,-1 0 0-16,-2 0 8 16,-5 10-4-16,-4 4 16 15,-3 0-12-15,-9 7 4 16,1-1-4-16,-12 4 20 16,4 1-16-16,-7-1-4 15,-1 3-4-15,-4-6-4 16,4-1 0-16,-7-13 0 15,3 4 0-15,-3-11-28 16,7 3 16-16,0-17-20 16,4 7 16-16,4-24 0 15,4 7 8-15,0-7-12 16,8 7 12-16,3-10-24 16,1 10 20-16,11-4-12 15,-8 11 12-15,12-4 16 16,4 11 0-16,0 3 16 15,4 7-12-15,-12 0 32 16,0 7-24-16,0 3 4 16,-8 8-12-16,-3 6 4 0,-1 3-8 15,-7-6 24-15,4 13-16 0,-9-13-12 16,1 3-4-16,-8 0 20 16,4-10-8-16,-7 0 4 15,-1-7-4-15,-7-7 36 16,7-4-20-16,-4-6-32 15,4-4 4-15,5-10-8 16,6 0 4-16,13-4-12 16,3 4 12-16,8-7-4 15,4 11 4-15,8 2-36 16,-4 1 24-16,0 3 16 16,-4 11 4-16,0-7-8 15,-4 10 4-15,-4 3 116 16,-4 4-60-16,-7 3 24 15,0 7-44-15,-9 8 4 16,1-8-20-16,-4 7-16 16,0 0-4-16,0-3 40 15,0-4-24-15,0-3 16 16,0-4-16-16,-4-7-52 16,4 1 24-16,-3-11-76 15,3 7 52-15,-4-17 16 16,8 6 20-16,-1-9-24 15,9 6 16-15,0-3-20 16,3 3 16-16,1 0 0 0,3 11 8 16,-4-8-12-16,5 8 12 15,-9 0 20-15,5 6-4 0,-12 0 4 16,4 8-4-16,-8-11 20 16,0 7-16-16,0 0 12 15,0 3-12-15,0-3-8 16,3 3 0-16,-3-6-4 15,4-1 0-15,-4-3 16 16,0 0-8-16,0 0 4 16,0 0-4-16,-4 0-8 15,4 3 4-15,-3-3-4 16,6 0 0-16,-3 0-12 16,0 0 8-16,0 0 12 15,0 0-4-15,0 0-4 16,0 0 4-16,0 0-16 15,0 0 8-15,0 0 20 16,0 0-8-16,0 0-20 16,0 0 4-16,0 0 32 15,0 0-16-15,0 0 44 16,0 0-28-16,0 0 4 16,0 0-16-16,0 0 0 15,0 0-4-15,0-3 12 16,4 3-12-16,-4-3-4 15,0 6 0-15,0-3 20 16,4 0-12-16,-4 0-12 16,0 0-4-16,0 0 12 0,0 0-4 0,0 0-4 15,0 0 4-15,4 0 20 16,0 0-12-16,0 0 4 16,3 0-8-16,5 0 4 15,4 0-8-15,3 0 8 16,0 0-8-16,8 0-4 15,4 0 4-15,8 0 28 16,0 3-16-16,3-3-4 16,1 0-8-16,7 0 20 15,1 0-12-15,-1 0 4 16,4-3-8-16,-15 0 20 16,0 3-16-16,-12-4 12 15,0 4-12-15,-23 0 0 16,-1 0-4-16,-6-7-216 15,-1 7 112-15</inkml:trace>
          <inkml:trace contextRef="#ctx0" brushRef="#br0" timeOffset="68524.8357">12934-1997 208 0,'0'-7'76'0,"0"7"-60"0,0 7-4 0,-8-7 56 15,16 0-40-15,-8 0 76 16,0 0-56-16,0 0 80 16,0 0-72-16,0 0 60 15,0 0-64-15,0 0 16 16,0 4-40-16,0-1 0 15,0 7-16-15,0-3 20 16,0 4-20-16,0 6 40 16,0 0-28-16,0 0 48 0,0 7-40 0,11 4 20 15,-11 3-32-15,8 3 0 16,0-3-12-16,0 7 28 16,-1-4-20-16,-3-3 12 15,4 0-16-15,-8 0-8 31,8-3 0-31,-4-4 40 0,-4-3-24 16,7-4-8-16,1-3-8 0,-8-7-280 16,4 3 152-16</inkml:trace>
          <inkml:trace contextRef="#ctx0" brushRef="#br0" timeOffset="70067.602">14637-2035 340 0,'0'-10'128'0,"0"10"-100"0,20-10-8 16,-17 10 104 0,1 0-72-16,0-11 120 15,0 11-96-15,-4-3 76 0,0 6-88 0,0-3 28 16,0 0-52-16,0 4 72 16,0 3-60-16,0 13 36 15,0 1-52-15,4 13 24 16,0 8-32-16,7 6-8 15,-3 0-12-15,0-3 28 16,0-4-20-16,3-3 32 16,-3-7-32-16,-4-7 12 15,4-3-16-15,-8-4-296 16,0-3 152-16,-8-1-432 16,8 5 320-16</inkml:trace>
        </inkml:traceGroup>
      </inkml:traceGroup>
      <inkml:traceGroup>
        <inkml:annotationXML>
          <emma:emma xmlns:emma="http://www.w3.org/2003/04/emma" version="1.0">
            <emma:interpretation id="{FF4CB2B5-C8A5-43BC-B575-8D97AC86CB93}" emma:medium="tactile" emma:mode="ink">
              <msink:context xmlns:msink="http://schemas.microsoft.com/ink/2010/main" type="line" rotatedBoundingBox="3007,208 18956,794 18895,2455 2946,1869"/>
            </emma:interpretation>
          </emma:emma>
        </inkml:annotationXML>
        <inkml:traceGroup>
          <inkml:annotationXML>
            <emma:emma xmlns:emma="http://www.w3.org/2003/04/emma" version="1.0">
              <emma:interpretation id="{BA99E5E8-F79A-4D4F-8963-8A3C4A0F9E01}" emma:medium="tactile" emma:mode="ink">
                <msink:context xmlns:msink="http://schemas.microsoft.com/ink/2010/main" type="inkWord" rotatedBoundingBox="2995,534 3282,545 3267,962 2980,952">
                  <msink:destinationLink direction="with" ref="{3E37C3CE-7A40-485B-A4A9-F5CA9979DC19}"/>
                </msink:context>
              </emma:interpretation>
            </emma:emma>
          </inkml:annotationXML>
          <inkml:trace contextRef="#ctx0" brushRef="#br0" timeOffset="-13315.4274">-735-1883 340 0,'-8'0'128'0,"12"3"-100"0,-12 7-8 0,4-10 112 15,4 4-76-15,-7-1 84 16,7 1-80-16,-4-4-4 15,8 0-36-15,-8 0 32 16,4 0-28-16,0-4-24 16,4 1 0-16,0-1 8 31,3-6-4-31,1 0-12 0,0 3 4 0,7-3-16 16,5 6 12-16,3 14 12 15,4 8 0-15,0 20 8 16,0 6-8-16,-11 11 16 15,-5 0-12 1,-11-6 32-16,-7-5-24 0,-13-9 20 16,-7-4-20-16,-4-11 0 15,-4-2-8-15,-3-18 28 16,10-4-20-16,-10-20 12 16,15 0-16-16,-1-24-24 15,13 7 4-15,7-11-12 16,8 7 8-16,3 4-28 15,5 13 24 1,0 11 4-16,3 7 12 0,-3 13-20 16,-1 8 12-16,-3 6 20 15,0 3-4-15,-4-2 16 16,3 2-16-16,5-3-136 0,0-3 72 0</inkml:trace>
        </inkml:traceGroup>
        <inkml:traceGroup>
          <inkml:annotationXML>
            <emma:emma xmlns:emma="http://www.w3.org/2003/04/emma" version="1.0">
              <emma:interpretation id="{292F8FE6-8395-4FEA-9CD0-A203991F9655}" emma:medium="tactile" emma:mode="ink">
                <msink:context xmlns:msink="http://schemas.microsoft.com/ink/2010/main" type="inkWord" rotatedBoundingBox="3953,864 4381,880 4377,984 3949,968">
                  <msink:destinationLink direction="with" ref="{3E37C3CE-7A40-485B-A4A9-F5CA9979DC19}"/>
                </msink:context>
              </emma:interpretation>
            </emma:emma>
          </inkml:annotationXML>
          <inkml:trace contextRef="#ctx0" brushRef="#br0" timeOffset="32214.8355">306-1577 416 0,'-15'-3'152'0,"15"3"-116"0,-20 3-12 0,13 0 40 16,3 8-40-16,-12-11 24 15,1 0-28-15,-1 0-8 16,-3 7-8-16,0 3 4 16,-1-7-4-16,1 1-20 15,11 3 8-15,-3 0 20 16,7 0-4-16,19-1 4 16,-3 1-4-16,23 0 12 15,3 0-12-15</inkml:trace>
          <inkml:trace contextRef="#ctx0" brushRef="#br0" timeOffset="31947.8208">511-1532 340 0,'12'0'128'0,"-4"0"-100"0,0 0-8 16,-8 0 88 0,0 0-64-16,0 0 68 15,0 0-60-15,0 0 40 16,3 0-52-16,-3 0 16 15,0 0-36-15,-7 0 0 16,3 7-12-16,-12-4 12 16,1 7-12-16,-16-3 4 15,0 4-4-15,-16-4-16 16,9-1 4-16,-13-6 4 16,13 4 0-16,-1-8-28 0,16 4 16 0</inkml:trace>
        </inkml:traceGroup>
        <inkml:traceGroup>
          <inkml:annotationXML>
            <emma:emma xmlns:emma="http://www.w3.org/2003/04/emma" version="1.0">
              <emma:interpretation id="{D7000F6F-95A7-4B49-B012-B416CFC7BE30}" emma:medium="tactile" emma:mode="ink">
                <msink:context xmlns:msink="http://schemas.microsoft.com/ink/2010/main" type="inkWord" rotatedBoundingBox="5230,773 5716,791 5681,1732 5195,1714">
                  <msink:destinationLink direction="with" ref="{3E37C3CE-7A40-485B-A4A9-F5CA9979DC19}"/>
                </msink:context>
              </emma:interpretation>
            </emma:emma>
          </inkml:annotationXML>
          <inkml:trace contextRef="#ctx0" brushRef="#br0" timeOffset="173841.2071">1603-868 372 0,'0'41'140'0,"0"-41"-112"0,0 49-4 15,0-25 4 1,4 3-20-16</inkml:trace>
          <inkml:trace contextRef="#ctx0" brushRef="#br0" timeOffset="32972.8017">1518-1673 384 0,'-19'0'140'0,"19"0"-108"0,0 0-8 0,-8 0 144 16,0 0-96-16,-7 7 32 16,-1-1-60-16,-3 5 36 15,3-1-48-15,1 4-32 16,3 0-4-16,12-1 16 16,8 5-4-16,11-12 16 15,5 5-16-15,10-4-248 16,1 3 128-16</inkml:trace>
          <inkml:trace contextRef="#ctx0" brushRef="#br0" timeOffset="32791.3828">1874-1642 496 0,'0'0'184'0,"0"0"-140"0,4-4-16 16,-4 1 120-1,0 6-88-15,-4-3 96 16,4 0-88-16,-15 0 4 16,3 4-48-16,-19-4-4 15,4 3-12-15,-20 1 12 0,9 9-12 0,-16-6-4 16,15-3 0-16,-15-4 12 31,7 6-8-31,12-6-12 0,8 0 0 16,12-3-104-16,7 0 60 0,8-4-384 15,12 7 236 1</inkml:trace>
        </inkml:traceGroup>
        <inkml:traceGroup>
          <inkml:annotationXML>
            <emma:emma xmlns:emma="http://www.w3.org/2003/04/emma" version="1.0">
              <emma:interpretation id="{45C6F724-1A1D-4357-B7F1-C5D89D276CA8}" emma:medium="tactile" emma:mode="ink">
                <msink:context xmlns:msink="http://schemas.microsoft.com/ink/2010/main" type="inkWord" rotatedBoundingBox="6183,700 6689,719 6642,2005 6135,1986">
                  <msink:destinationLink direction="with" ref="{3E37C3CE-7A40-485B-A4A9-F5CA9979DC1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811.2798">2455-1746 456 0,'-54'21'168'0,"54"-21"-128"0,-35 21-16 16,23-8 104 0,8-2-76-16,-4 3 16 15,8-1-44-15,8 1-4 16,8 3-12-16,15-6 12 16,7 2-12-16</inkml:trace>
          <inkml:trace contextRef="#ctx0" brushRef="#br0" timeOffset="33637.5507">2850-1697 436 0,'0'-4'160'0,"0"4"-124"0,-4 0-8 0,0 0 104 16,0 0-76-16,-8 0 16 15,5 0-48-15,-20 0 4 16,3 10-16-16,-26-6 0 16,7 3-4-16,-19 0 12 15,12-7-12-15,-4 3-4 16,11-3 0-16,9 0-4 15,10 0 0-15,17 0-144 16,10-3 80-16</inkml:trace>
          <inkml:trace contextRef="#ctx0" brushRef="#br0" timeOffset="174848.172">2726-833 404 0,'-23'41'148'0,"23"-41"-112"0,3 62-12 0,1-31 32 16,0 0-36-16,0 10-8 16,0 0-8-16,0-3 56 15,3 0-32-15,-7-7-48 16,4 0 12-16</inkml:trace>
        </inkml:traceGroup>
        <inkml:traceGroup>
          <inkml:annotationXML>
            <emma:emma xmlns:emma="http://www.w3.org/2003/04/emma" version="1.0">
              <emma:interpretation id="{F7E85568-A68B-4E65-82D9-A899361F730F}" emma:medium="tactile" emma:mode="ink">
                <msink:context xmlns:msink="http://schemas.microsoft.com/ink/2010/main" type="inkWord" rotatedBoundingBox="7438,690 7856,705 7822,1652 7403,1636">
                  <msink:destinationLink direction="with" ref="{3E37C3CE-7A40-485B-A4A9-F5CA9979DC19}"/>
                </msink:context>
              </emma:interpretation>
            </emma:emma>
          </inkml:annotationXML>
          <inkml:trace contextRef="#ctx0" brushRef="#br0" timeOffset="175478.1207">3968-906 416 0,'0'48'152'0,"0"-48"-116"0,16 59-12 0</inkml:trace>
          <inkml:trace contextRef="#ctx0" brushRef="#br0" timeOffset="34655.9909">3740-1742 352 0,'-39'7'132'0,"39"-7"-104"0,-46 20-8 15,26-9 156 1,9 2-100-16,-5-6 16 0,5 7-56 0,11 0-8 16,7 3-16-16</inkml:trace>
          <inkml:trace contextRef="#ctx0" brushRef="#br0" timeOffset="34487.8458">3999-1725 540 0,'-7'-14'200'0,"7"14"-156"0,0-3-12 0,0-1 52 16,0 8-52-16,-12-4 16 15,4 3-32-15,-15 1 8 16,0 6-12-16,-16-7-16 16,0 11 0-16,-11-10 12 15,15 3-4-15,-7-1-4 16,11-2 4-16,11-1-224 15,9-3 120-15</inkml:trace>
          <inkml:trace contextRef="#ctx0" brushRef="#br0" timeOffset="182206.3748">3616-1357 340 0,'12'38'128'0,"-12"-38"-100"0,23 28-8 0,-11-21 52 16,-1 6-44-16,5 8 16 16,-5 0-28-16,5-1-148 15,-9 11 68-15</inkml:trace>
        </inkml:traceGroup>
        <inkml:traceGroup>
          <inkml:annotationXML>
            <emma:emma xmlns:emma="http://www.w3.org/2003/04/emma" version="1.0">
              <emma:interpretation id="{6362DFE3-0B92-41C0-9A5E-28D75C8EC3D4}" emma:medium="tactile" emma:mode="ink">
                <msink:context xmlns:msink="http://schemas.microsoft.com/ink/2010/main" type="inkWord" rotatedBoundingBox="12134,1379 12639,1397 12612,2121 12107,21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529.6652">8323-1071 300 0,'-11'0'112'0,"11"0"-88"0,-8 3-8 0,4-3 180 16,4 4-112-16,-4-1 80 15,8 4-96-15,0-7 44 16,4 0-68-16,11 4 84 16,-3 3-72-16,22-7 80 15,9 3-80-15,7-3-28 16,-4 3-16-16,-3-3 4 16,-1 0-8-16,-3 0-12 15,-16 0 0-15,-4 0 12 16,0 7-4-16,-7-7-12 15,-1 0 4-15,-7 0 28 16,4 0-12-16,-12 0 12 16,0 0-12-16,0 0-244 15,4 4 124-15</inkml:trace>
          <inkml:trace contextRef="#ctx0" brushRef="#br0" timeOffset="62817.9682">8405-906 416 0,'-12'0'152'0,"12"0"-116"0,0 4-12 0,-8-4 136 16,16 0-92-16,-8 0 16 15,12 3-48-15,3-3 88 16,5 0-68-16,18 0 36 15,-3 4-52-15,4-1-4 16,-1 0-24-16,1-3 28 16,4 0-24-16,-16 4 12 15,0-1-16-15,-8 4-176 16,-3-7 92-16,-8 7-328 16,-5 0 228-16</inkml:trace>
          <inkml:trace contextRef="#ctx0" brushRef="#br0" timeOffset="63045.2488">8610-861 268 0,'-4'3'100'0,"4"-3"-76"0,-8 31-8 15,4-3 132 1,4-1-84-16,-4 22 80 15,16 2-84-15,-4 8-32 16,0-4-16-16,-8-3 20 16,7-4-16-16,-3-7 4 0,4-7-12 0,-4-6 20 15,4-7-16 1</inkml:trace>
        </inkml:traceGroup>
        <inkml:traceGroup>
          <inkml:annotationXML>
            <emma:emma xmlns:emma="http://www.w3.org/2003/04/emma" version="1.0">
              <emma:interpretation id="{53DE2C16-9314-4775-B0C8-F43CAF7C1C09}" emma:medium="tactile" emma:mode="ink">
                <msink:context xmlns:msink="http://schemas.microsoft.com/ink/2010/main" type="inkWord" rotatedBoundingBox="13550,771 14178,794 14133,2040 13504,2017">
                  <msink:destinationLink direction="with" ref="{CC41D6DC-4CA6-4D1F-95E6-3D2691AF94EC}"/>
                </msink:context>
              </emma:interpretation>
            </emma:emma>
          </inkml:annotationXML>
          <inkml:trace contextRef="#ctx0" brushRef="#br0" timeOffset="63942.5137">9748-1099 736 0,'-19'-6'272'0,"19"6"-208"0,0-4-20 0,3 1 160 15,5-1-120-15,8-3 96 16,7 4-100-16,8-4-20 16,4 7-36-16,7-7-8 15,5 7-8-15,7-3 28 16,-4 6-20-16,8-3-4 15,-3 7-8-15,-9-3 4 16,-7 2-4-16,-12-2 8 16,0-1-8-16,-15-3-4 15,7 0 4-15,-19 0-332 16,-8 4 180-16,-11-1-584 16,7 4 412-16</inkml:trace>
          <inkml:trace contextRef="#ctx0" brushRef="#br0" timeOffset="63627.0846">9918-1646 320 0,'0'-3'120'0,"0"3"-96"0,-4-4-4 0,1 1 60 16,6 3-48-16,-6-4 120 15,3 1-84-15,-4-4 44 16,0 7-64-16,-4-3 28 16,8 6-44-16,-4 7 68 15,8 4-52-15,-8 7 20 16,4 6-40-16,-4 1 60 16,8 3-48-16,0 14 8 15,0-1-28-15,-4 8-4 16,4 3-8-16,0-3 36 15,0-11-20-15,-4-3-76 16,3-4 28-16</inkml:trace>
          <inkml:trace contextRef="#ctx0" brushRef="#br0" timeOffset="64169.1445">9705-957 612 0,'-19'-4'228'0,"19"4"-180"0,46 4-12 16,-18-8 220 0,-1 4-148-16,15-3 80 0,1 3-112 15,-1-4-24 1,5 4-32-16,-1-7 4 15,-3 11-16-15,-4-4-28 16,-5 0 8-16,-14 0-152 16,7 0 88-16,-19 0-136 0,3 0 124 15,-3 0-248-15,-4 0 188 0</inkml:trace>
          <inkml:trace contextRef="#ctx0" brushRef="#br0" timeOffset="64453.2062">9945-950 228 0,'0'0'84'0,"0"0"-64"0,0 10-8 0,0-7 144 15,0 8-88-15,0-1 80 16,0 11-88-16,-7 10 48 15,7 6-64-15,-4 15 60 16,4 3-64-16,-8 0 44 16,16-3-48-16,-8-7-20 15,0-4-8-15,0-10 8 16,0-4-8-16,0-9 32 16,0-1-24-16,0-10-444 15,0-4 232-15</inkml:trace>
        </inkml:traceGroup>
        <inkml:traceGroup>
          <inkml:annotationXML>
            <emma:emma xmlns:emma="http://www.w3.org/2003/04/emma" version="1.0">
              <emma:interpretation id="{973FD3EA-5D52-4FE5-B221-B3912C14A5DD}" emma:medium="tactile" emma:mode="ink">
                <msink:context xmlns:msink="http://schemas.microsoft.com/ink/2010/main" type="inkWord" rotatedBoundingBox="14950,647 15546,669 15496,2006 14901,1984">
                  <msink:destinationLink direction="with" ref="{CC41D6DC-4CA6-4D1F-95E6-3D2691AF94EC}"/>
                </msink:context>
              </emma:interpretation>
            </emma:emma>
          </inkml:annotationXML>
          <inkml:trace contextRef="#ctx0" brushRef="#br0" timeOffset="67464.8645">11095-1002 384 0,'-12'3'140'0,"12"-3"-108"0,8 4-8 0,0-4 196 16,4 0-124-16,15-4 112 15,4 4-120-15,23-3 16 16,-8 3-64-16,20-4 20 16,-8 8-32-16,0-4-16 15,-7 3-8-15,-9-6 12 16,-7 3-8-16,-8-4 24 16,-4 8-20-16,-11-8-20 15,0 4 0-15</inkml:trace>
          <inkml:trace contextRef="#ctx0" brushRef="#br0" timeOffset="67761.6464">11409-999 340 0,'-16'7'128'0,"16"-7"-100"0,0 4-8 0,0-1 148 31,4 7-96-31,-8 8 24 0,4 6-56 0,0 17 0 16,8 7-24-16,0 11 28 16,3-4-28-16,-7 3 20 15,12-6-20-15,-12-14 52 16,7 0-36-16,-3-7 12 16,3-7-28-16,-11-10 0 15,8-1-8-15,-4-6-316 16,0-3 172-16</inkml:trace>
          <inkml:trace contextRef="#ctx0" brushRef="#br0" timeOffset="67186.3121">11091-1212 416 0,'0'0'152'0,"0"0"-116"0,8 3-12 0,-8-3 120 15,8 0-84-15,3-3 80 16,9 3-80-16,-1-10 76 16,16 6-80-16,11-3 0 15,12 4-36-15,12-1 4 16,-8 4-12-16,-4-3-8 15,-4 6 0-15,-11-3 4 16,-8 4-4-16,-8-1 8 16,-4 1-8-16,-11-1 52 15,-5 4-32-15,-7 0-28 16,0-4 0-16,-3 1-60 16,-1 3 32-16</inkml:trace>
          <inkml:trace contextRef="#ctx0" brushRef="#br0" timeOffset="66753.7688">11362-1777 260 0,'4'-10'96'0,"0"10"-76"0,0 0-4 0,-4 0 36 0,0 0-32 0,0-3 44 16,4 3-36-16,-4-4 4 15,0 8-20-15,0-4 12 16,0 0-16-16,0 0 32 16,0 0-24-16,0 3 48 15,7 4-36-15,-3 0 12 16,4 0-24-16,0 0 0 15,3-1-8-15,-3 8-16 16,0 0 4-16,0 7 12 16,-1-1-4-16,-7 8 40 15,4-1-20-15,-4 8 4 16,4-1-16-16,-4 8 0 16,8-5-4-16,0 8 12 15,3-10-12-15,-3-1 24 16,4-3-20-16,-9-10 24 15,5 3-24-15,-8-17-180 16,4 3 92-16</inkml:trace>
        </inkml:traceGroup>
        <inkml:traceGroup>
          <inkml:annotationXML>
            <emma:emma xmlns:emma="http://www.w3.org/2003/04/emma" version="1.0">
              <emma:interpretation id="{2C8574D2-AF5F-480B-A603-7EF8CE718550}" emma:medium="tactile" emma:mode="ink">
                <msink:context xmlns:msink="http://schemas.microsoft.com/ink/2010/main" type="inkWord" rotatedBoundingBox="16644,1017 17209,1038 17174,2013 16608,1992">
                  <msink:destinationLink direction="with" ref="{CC41D6DC-4CA6-4D1F-95E6-3D2691AF94E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9138.8102">12829-1126 488 0,'-27'7'180'0,"27"-7"-140"16,-7 7-12-16,7 0 188 15,3-7-124-15,5 6 96 16,8-2-108-16,11-4 24 16,8 0-60-16,19-4 20 15,4 1-36-15,15-4-8 16,-3 7-12-16,-4-3 4 15,-20 3-8-15,-7-4-48 16,-12 8 28-16,-8-4-200 16,-11 0 120-16</inkml:trace>
          <inkml:trace contextRef="#ctx0" brushRef="#br0" timeOffset="68911.4044">12822-1415 560 0,'-16'7'208'0,"16"-7"-164"0,4 3-8 15,-4-3 112 1,0 0-88-16,0 4 52 0,4-1-64 16,0 0 64-16,3-3-64 0,5 4 44 15,0-1-52 1,11-3 84-16,8 0-68 0,19-7 16 16,4 1-40-16,20-1 12 15,-8 3-24-15,-4 1-16 16,-12 3-8-16,-11 0-4 15,-4 3 0-15,-16 1 8 16,-7 3 0-16,-5-1 0 16,-7 1 0-16,-7 4-292 15,-1-1 160-15</inkml:trace>
          <inkml:trace contextRef="#ctx0" brushRef="#br0" timeOffset="69436.9363">13019-1023 520 0,'4'0'192'0,"-4"0"-152"0,15 11-8 0,-11 2 104 16,4-6-80-16,0 10 16 16,0 4-48-16,-8 20-12 15,3-3-8-15,-6 24 64 16,-1-7-36-16,-4 4 68 15,0-8-60-15,-3-2 28 16,7-8-40-16,-8-10-16 16,8-7-8-16,4 0 20 15,4-7-12-15,8-10-372 16,3 0 192-16</inkml:trace>
        </inkml:traceGroup>
        <inkml:traceGroup>
          <inkml:annotationXML>
            <emma:emma xmlns:emma="http://www.w3.org/2003/04/emma" version="1.0">
              <emma:interpretation id="{A0262D70-C8CA-43D1-8783-35D91818CA30}" emma:medium="tactile" emma:mode="ink">
                <msink:context xmlns:msink="http://schemas.microsoft.com/ink/2010/main" type="inkWord" rotatedBoundingBox="18276,914 18951,939 18918,1825 18243,1801">
                  <msink:destinationLink direction="with" ref="{CC41D6DC-4CA6-4D1F-95E6-3D2691AF94EC}"/>
                </msink:context>
              </emma:interpretation>
            </emma:emma>
          </inkml:annotationXML>
          <inkml:trace contextRef="#ctx0" brushRef="#br0" timeOffset="70472.7254">14455-1467 384 0,'-8'-3'140'0,"8"3"-108"0,0 0-8 16,-3 0 180-16,3 0-116 15,-8 0 140-15,8 0-128 16,0-7 88 0,0 14-108-16,4-7 28 15,3 0-64-15,13 0 56 16,3 0-60-16,16-7-8 15,-8 7-20-15,23-7-12 0,-8 4 4 0,12-4 4 47,4 3-4-47,-4-6 8 0,1 10-8 0,-13-4-4 0,0 4 4 0,-15-3 4 16,-3 6-4-16,-9-3-4 16,-4 4 4-16,-3-4-148 15,-4 3 80-15,-1-3-404 16,-3 4 260-16</inkml:trace>
          <inkml:trace contextRef="#ctx0" brushRef="#br0" timeOffset="70803.3044">14579-1195 488 0,'-12'14'180'0,"12"-14"-140"0,-7 0-12 16,3 3 164 0,8 1-112-16,-8-4 108 15,4 3-108-15,4 1 72 0,3-1-88 0,5-3 20 16,7 0-48-16,9-3 12 16,6 3-28-16,5-7-36 15,11 3 8-15,9 1 20 16,-5 3-8-16,-8 0 8 15,-3 0-4-15,-12 0-24 16,-4 3 8-16,-12-6 20 16,-3 3-4-16,-8 0-12 15,-4 0 0-15,-8 0-280 16,0 0 156-16</inkml:trace>
          <inkml:trace contextRef="#ctx0" brushRef="#br0" timeOffset="71193.3471">14753-1095 364 0,'0'7'132'0,"0"-7"-100"0,4 0-12 15,-4 0 212 1,0 0-132-16,0 0 80 15,8 7-104-15,-4 3 28 16,0-3-60-16,-4 7-8 16,4-1-20-16,-4-2 8 15,3 6-16-15,-3-3 68 0,4 6-44 16,-4-2 32-16,4 6-36 16,0 0 0-16,0 3-16 0,0 1-16 15,0-4 0-15,-4-3 48 16,4-1-24-16,-4-3-28 15,0 1 4-15,0-5 0 16,3 1 4-16,-3-3 8 16,4 2-4-16,0-2-4 15,0 2 4-15,0 1-32 16,0 0 16-16,0-4-296 16,-1-3 172-16</inkml:trace>
        </inkml:traceGroup>
      </inkml:traceGroup>
      <inkml:traceGroup>
        <inkml:annotationXML>
          <emma:emma xmlns:emma="http://www.w3.org/2003/04/emma" version="1.0">
            <emma:interpretation id="{5D600A39-DAA1-479D-B7AE-AECB181A047B}" emma:medium="tactile" emma:mode="ink">
              <msink:context xmlns:msink="http://schemas.microsoft.com/ink/2010/main" type="line" rotatedBoundingBox="3802,1691 9337,1449 9397,2840 3862,3082">
                <msink:destinationLink direction="with" ref="{DFC8B343-BA33-40AC-BEA3-80E75371E67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848FE15-68C3-4E80-A438-3F44F9D9BADF}" emma:medium="tactile" emma:mode="ink">
                <msink:context xmlns:msink="http://schemas.microsoft.com/ink/2010/main" type="inkWord" rotatedBoundingBox="3802,1691 4472,1662 4509,2504 3838,2533"/>
              </emma:interpretation>
            </emma:emma>
          </inkml:annotationXML>
          <inkml:trace contextRef="#ctx0" brushRef="#br0" timeOffset="29034.263">0 61 196 0,'0'0'72'0,"0"0"-56"0,0 0-4 0,0 0 136 16,0 0-84-16,0 0 72 15,0 0-80-15,0 0 56 16,0 0-60-16,0 0 60 16,0 0-64-16,4 0 52 15,0 0-56-15,-4 0 40 16,0 0-48-16,8-3 16 16,-4 0-32-16,-4-1 52 15,4 4-40-15,-4-3 12 16,4 3-28-16,-1-4-8 15,5-3-4-15,-4 1 48 16,0 6-28-16,8-7 16 0,-1 7-24 0,5-11 0 16,3 11-8-16,12-10-16 15,0 10 4 1,8-3 12-16,3 6-4 0,1 0-12 16,3 1 4-16,-3-4 12 15,-1 3-4-15,-7-3 24 16,0 4-16-16,-8-4-4 15,-4 0-4-15,-3 0 20 16,-1 0-12-16,-11-4 24 16,0 4-24-16,-16-7-260 15,8 4 136-15</inkml:trace>
          <inkml:trace contextRef="#ctx0" brushRef="#br0" timeOffset="177360.308">384-778 508 0,'-8'31'188'0,"8"-31"-148"0,-4 48-8 0,4-21 60 16,4-6-56-16,0 7 40 16,7 2-44-16,-3 1-64 15,-4-3 20-15,8 0-276 16,-5-1 160-16,-3 1-8 16,0-1 84-16,-8 1 36 15,4-4 12-15,-7 3 100 16,-1-3-52-16,-8 4 228 15,9-1-152-15,-5 4 72 16,8-3-116-16,4 0-16 16,8-1-36-16,-4 1 28 15,15-4-28-15,-11-4-48 16,11 1 12-16,-11-4-264 16,0 4 156-16</inkml:trace>
          <inkml:trace contextRef="#ctx0" brushRef="#br0" timeOffset="173121.0773">403-224 184 0,'-4'48'68'0,"4"-48"-52"0,12 65-4 0,-12-34 12 15,11-3-16-15</inkml:trace>
          <inkml:trace contextRef="#ctx0" brushRef="#br0" timeOffset="29277.3044">426-169 580 0,'-7'-4'216'0,"7"4"-168"0,0-3-12 15,0 0 76 1,7 6-68-16,1-3 36 16,8 0-48-16,7 0-8 15,4 3-16-15,8 4 12 16,3 4-12-16,-3 6 4 0,-8 4-4 15,-7 6 28 1,-9 1-20-16,-22 3 32 0,-9 0-32 0,-7 0 32 16,-8-4-32-16</inkml:trace>
        </inkml:traceGroup>
        <inkml:traceGroup>
          <inkml:annotationXML>
            <emma:emma xmlns:emma="http://www.w3.org/2003/04/emma" version="1.0">
              <emma:interpretation id="{533AF221-8431-426A-9B9F-37C3C14816B8}" emma:medium="tactile" emma:mode="ink">
                <msink:context xmlns:msink="http://schemas.microsoft.com/ink/2010/main" type="inkWord" rotatedBoundingBox="5079,2172 5642,2147 5667,2718 5104,2742"/>
              </emma:interpretation>
            </emma:emma>
          </inkml:annotationXML>
          <inkml:trace contextRef="#ctx0" brushRef="#br0" timeOffset="29936.6782">1270-148 416 0,'-8'-4'152'0,"8"4"-116"0,-7-3-12 0,-1-1 128 16,16 8-88-16,-12-8 52 16,8 4-68-16,7-3 12 15,5-1-40-15,15 1 16 16,4 3-20-16,7-4 20 15,5 8-24-15,-1-4 12 16,1 3-12-16,-9 1 0 16,-7-1-4-16,-4 1-16 15,-3-1 4-15,-17-3-112 16,1 0 64-16,-8-3-180 16,0-1 128-16</inkml:trace>
          <inkml:trace contextRef="#ctx0" brushRef="#br0" timeOffset="174066.4722">1638-296 612 0,'-23'34'228'0,"23"-34"-180"0,-4 52-12 0,4-28 124 16,8 0-96-16,3 10 16 15,5 1-44-15,11-1-8 16,0-3-16-16,4 0-176 15,0-3 92-15,-8-1-152 16,0-3 132-16,-15 4-44 16,0-4 80-16,-12 7 40 15,0-7 12-15,-4 0-12 16,8-3 8-16,0-4-84 16,0 0 52-16</inkml:trace>
          <inkml:trace contextRef="#ctx0" brushRef="#br0" timeOffset="30091.2155">1692-293 540 0,'16'0'200'0,"-16"0"-156"0,15 17-12 15,-7-7 132 1,0 4-96-16,-1 3 96 0,1 4-96 0,-4 3 12 16,4 4-48-16,-16 3 24 15,4-4-32-15</inkml:trace>
        </inkml:traceGroup>
        <inkml:traceGroup>
          <inkml:annotationXML>
            <emma:emma xmlns:emma="http://www.w3.org/2003/04/emma" version="1.0">
              <emma:interpretation id="{2A74296F-FF82-49C8-85B3-13B42009F9FA}" emma:medium="tactile" emma:mode="ink">
                <msink:context xmlns:msink="http://schemas.microsoft.com/ink/2010/main" type="inkWord" rotatedBoundingBox="6343,2128 6801,2108 6838,2952 6380,297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737.3426">2536-238 488 0,'-15'-7'180'0,"15"7"-140"0,-8 0-12 0,4 0 128 16,4 0-92-16,0 0 96 15,4 0-92-15,7 0 12 16,9-3-48-16,11-4-12 16,7 7-12-16,9-7 20 15,-4 7-16-15,3 0-64 16,-3 0 24-16,-5-7-384 15,-3 7 228-15</inkml:trace>
          <inkml:trace contextRef="#ctx0" brushRef="#br0" timeOffset="175073.5708">2683 37 676 0,'-11'38'248'0,"11"-38"-192"0,11 38-16 16,-3-21 128-1,0-3-100-15,3 10 8 16,-3-3-48-16,0-4 20 15,3 7-32-15,-11-3-4 16,0 10-8-16,-4 0-4 16,1 7 0-16,-1-1 8 15,8-6-4-15,-4 0-4 16,11 0 4-16,-3-17-120 0,4 3 64 0,3-23-480 16,4 6 292-16</inkml:trace>
          <inkml:trace contextRef="#ctx0" brushRef="#br0" timeOffset="30937.3724">2838-331 280 0,'12'-7'104'0,"-12"7"-84"0,34 0 0 0,-18 7 100 16,-1-7-68-16,1 7 104 15,-1 3-92-15,-7 1 104 16,4 2-96-16,-12-2 16 16,0 2-52-16,-8-2 12 15,0-1-28-15,-7-3-140 16,7 7 64-16</inkml:trace>
        </inkml:traceGroup>
        <inkml:traceGroup>
          <inkml:annotationXML>
            <emma:emma xmlns:emma="http://www.w3.org/2003/04/emma" version="1.0">
              <emma:interpretation id="{DCC08399-40C9-47A2-A2C8-DE972E6DB619}" emma:medium="tactile" emma:mode="ink">
                <msink:context xmlns:msink="http://schemas.microsoft.com/ink/2010/main" type="inkWord" rotatedBoundingBox="7564,1938 7817,1927 7845,2577 7593,2588"/>
              </emma:interpretation>
            </emma:emma>
          </inkml:annotationXML>
          <inkml:trace contextRef="#ctx0" brushRef="#br0" timeOffset="182659.6286">3732-513 372 0,'-4'31'140'0,"4"-31"-112"0,12 24-4 0,-8-14 20 16,11 0-28-16</inkml:trace>
          <inkml:trace contextRef="#ctx0" brushRef="#br0" timeOffset="182661.6922">3779 24 716 0,'0'48'264'0,"0"-48"-204"0,7 24-16 0,1-17 64 16,4 3-68-16,-1 0-96 15,5 1 28-15</inkml:trace>
          <inkml:trace contextRef="#ctx0" brushRef="#br0" timeOffset="175553.8588">3988-327 216 0,'0'24'80'0,"0"-24"-60"0</inkml:trace>
        </inkml:traceGroup>
        <inkml:traceGroup>
          <inkml:annotationXML>
            <emma:emma xmlns:emma="http://www.w3.org/2003/04/emma" version="1.0">
              <emma:interpretation id="{E4F1C9D6-5E3E-4C82-8DAA-F90C0A2F57E9}" emma:medium="tactile" emma:mode="ink">
                <msink:context xmlns:msink="http://schemas.microsoft.com/ink/2010/main" type="inkWord" rotatedBoundingBox="8972,1933 9357,1916 9373,2283 8988,2300"/>
              </emma:interpretation>
            </emma:emma>
          </inkml:annotationXML>
          <inkml:trace contextRef="#ctx0" brushRef="#br0" timeOffset="-9099.1741">5237-290 280 0,'-8'-13'104'0,"8"13"-84"0,-19-7 0 0,11 3 56 16,8 1-44-16,-11-7 120 15,-1 3-84-15,-3-7-8 16,11 7-36-16,-8-10 36 16,8 10-32-16,0-17 12 15,4 10-24-15,8-10 8 16,4 3-12-16,7-3-32 15,8 10 8-15,4-3-12 16,8 10 12-16,0 7 8 16,-5 11 4-16,-3 6 44 15,4 4-24-15,-15 3-8 16,-9 0-8-16,-11-4 20 16,0 1-12-16,-19-4 40 15,7-3-28-15,-15-7 20 16,8-4-24-16,-1-6-8 15,13-4-8-15,-1-17 12 16,8 7-8-16,8-14-20 16,-1 3 4-16,13-3-252 0,18 7 144 15</inkml:trace>
          <inkml:trace contextRef="#ctx0" brushRef="#br0" timeOffset="-8423.0031">5369-317 340 0,'-20'-14'128'0,"20"14"-100"0,0-10-8 0,-7 3 112 16,14 7-76-16,-7-7 24 15,0-3-48-15,12-4 24 16,7 4-32-16,-3-1 12 16,3 4-20-16,8 0 20 15,-7 7-24-15,-1 4-4 16,8 6-4-16,-15 4-16 16,-5 7 8-16,-7 6 12 15,0 1-4-15,-15 6 24 16,3 1-16-16,-26-8 40 15,11 1-28-15,-20-15 4 16,8 1-16-16,-7-14 88 16,11-7-52-16,-4-17 32 15,12 4-48-15,-4-11-8 16,20 3-16-16,-5 1-52 16,16-1 28-16,8 4-68 15,0 3 48-15</inkml:trace>
        </inkml:traceGroup>
      </inkml:traceGroup>
    </inkml:traceGroup>
    <inkml:traceGroup>
      <inkml:annotationXML>
        <emma:emma xmlns:emma="http://www.w3.org/2003/04/emma" version="1.0">
          <emma:interpretation id="{2D0A08BC-F9E9-407C-94D4-E60D9DC7E744}" emma:medium="tactile" emma:mode="ink">
            <msink:context xmlns:msink="http://schemas.microsoft.com/ink/2010/main" type="paragraph" rotatedBoundingBox="2779,2056 21658,2195 21648,3600 2769,3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075E6-3CAD-4149-914A-DE48D3D4C83A}" emma:medium="tactile" emma:mode="ink">
              <msink:context xmlns:msink="http://schemas.microsoft.com/ink/2010/main" type="line" rotatedBoundingBox="12045,2124 21658,2195 21650,3300 12036,3230"/>
            </emma:interpretation>
          </emma:emma>
        </inkml:annotationXML>
        <inkml:traceGroup>
          <inkml:annotationXML>
            <emma:emma xmlns:emma="http://www.w3.org/2003/04/emma" version="1.0">
              <emma:interpretation id="{38A419F2-FCD7-4058-94ED-1F9EC3EA3A85}" emma:medium="tactile" emma:mode="ink">
                <msink:context xmlns:msink="http://schemas.microsoft.com/ink/2010/main" type="inkWord" rotatedBoundingBox="12739,2440 16718,2470 16712,3264 12733,3235"/>
              </emma:interpretation>
            </emma:emma>
          </inkml:annotationXML>
          <inkml:trace contextRef="#ctx0" brushRef="#br0" timeOffset="86325.7975">9009 198 508 0,'-12'-10'188'0,"12"10"-148"0,0-10-8 0,0 6 96 15,0 4-76-15,0-3 32 16,4 3-48-16,-4 3-24 15,0 4-4-15,-4 14 24 16,4 3-16-16,-8 21 12 16,8 6-16-16,-11 11 56 15,3-3-40-15,-8-1 16 16,9-6-28-16,-9-7 44 31,5-8-32-31,-1-6 4 0,4-7-20 0,4-10 56 16,8-3-40-16,0-11 24 15,8 0-32-15,3 0-16 16,8 0-8-16,4 0 12 16,4 6-4-1,4-2 16-15,4 6-12 0,0 1 16 16,-4-1-16-16,3 0-12 16,-11 0 0-16,0-6-280 15,1 3 156-15</inkml:trace>
          <inkml:trace contextRef="#ctx0" brushRef="#br0" timeOffset="86777.882">9431 474 572 0,'-4'-21'208'0,"4"21"-160"0,-4-7-12 0,4 4 100 16,0 3-80-16,-12 0 84 15,8 7-80-15,0 3-24 16,-3 4-20-16,-1 10 12 16,4 0-16-16,-4 10-4 15,8-3-4-15,0 0 12 16,8-7-8-16,0 0-4 16,3-3 0-16,-3-11 4 15,8-3-4-15,7-14-188 16,-4 7 100-16,4-10-184 15,5-4 152-15,-1-10-132 16,-4 4 144-16,-4-15-8 16,-3 8 68-16,-5-8 176 15,1 11-68-15,-12 3 240 16,4 11-168-16,-12 10 32 16,4 10-100-16,-4 11 44 15,8 3-60-15,-3 7-12 16,10 0-24-16,5-3-4 15,7-1-4-15,1-10 4 16,3 1-8-16,0-8-36 16,4 0 16-16,-4-10-196 15,1 0 116-15</inkml:trace>
          <inkml:trace contextRef="#ctx0" brushRef="#br0" timeOffset="87317.5731">9914 391 696 0,'4'0'256'0,"-4"0"-196"0,8 21-20 0,-4-4 100 16,4 4-84-16,-8 10 24 16,4 3-48-16,-4 4 24 15,0-4-32-15,-4 1-12 16,0-4-8-16,4-7-40 16,-4-4 20-16,-4-9-48 15,8-1 36-15,0-17-12 16,4 0 24-16,0-20-44 15,8 3 32-15,-5-25-56 16,1 5 48-16,4-8 8 16,-1 7 16-16,1 8 20 15,-1 9-4-15,-3 14 148 16,0 14-84-16,-4 21 68 16,4 6-76-16,-5 15 36 15,1-1-56-15,0 4-4 0,4-7-20 16,-4-11-4-1,4 1-4-15,-5-15 48 16,13 1-32-16,-5-14-28 16,5-3 0-16,-1-14-168 15,1-1 96-15,-4-16-200 0,7 6 156 16,-11-13-100-16,7 10 128 16,-11 4 48-16,4 13 32 0,-8 14 196 15,0 7-100-15,-8 13 240 16,8 4-184-16,0 4 32 15,12 3-104-15,7-10-24 16,8-1-28-16,8-9 16 16,0-1-20-16,3-14-108 15,1 1 48-15,0-18-324 16,-4 1 208-16,-4-8-404 16,-8 8 320-16</inkml:trace>
          <inkml:trace contextRef="#ctx0" brushRef="#br0" timeOffset="87474.6798">10534 257 808 0,'0'0'300'0,"0"0"-232"0,8 7-20 0,-8 0 88 15,3 0-84-15,5 24 16 16,0-1-44-16,0 19 4 16,7 2-16-16,-11 11 0 15,-4 0-4-15,-8 10-304 16,0-3 160-16</inkml:trace>
          <inkml:trace contextRef="#ctx0" brushRef="#br0" timeOffset="87758.3005">10611 267 840 0,'27'-17'312'0,"-27"17"-244"0,55 10-16 0,-36 4-20 16,0 3-28-16,1 14 8 16,7 4-8-16,-20 3 8 15,-3-1-8-15,-27-6-64 16,4 0 32-16,-12 0-16 15,0-10 28-15,0-4-140 16,8-7 84-16</inkml:trace>
          <inkml:trace contextRef="#ctx0" brushRef="#br0" timeOffset="88127.8588">10917 388 696 0,'-15'20'256'0,"15"-20"-196"0,23 18-20 16,-12-12 68-1,5-2-68-15,7-4 0 16,0 0-24-16,1-7-80 16,3 0 32-16,-4-10-112 0,-4 3 84 0,-3-3 36 15,-5 3 16-15,-7-3 52 16,4 3-20-16,-16-3 48 15,4 7-40-15,-7-4 20 16,-1 7-32-16,-7 0 60 16,7 7-44-16,-11 4 56 15,4 2-56-15,-5 12-8 16,5 2-16-16,3 15-20 16,13 3 4-16,3 3 4 15,3 0 0-15,9-6 0 16,7-4 0-16,9-11-124 15,-1-3 68-15,11-10-200 16,1 0 148-16</inkml:trace>
          <inkml:trace contextRef="#ctx0" brushRef="#br0" timeOffset="88544.3549">11622 315 592 0,'0'-44'220'0,"0"44"-172"0,-20-24-12 15,1 20 224 1,11 4-148-16,-23 0 104 15,12 7-124-15,-8 14-16 16,0-4-48-16,7 21-24 16,1 0-8-16,7 3 12 15,12-3-4-15,8-4-64 16,8-6 32-16,7-15-164 16,4-6 108-16,0-17-176 0,8 0 148 15,-8-18-148-15,-8 4 148 0,1-14 4 16,-5 4 64-16,-7-14 92 15,3 6-24-15,-7-13 196 16,4 11-124-16,-8-1 180 16,0 14-156-16,0 7 168 15,0 13-164-15,0 18 24 16,4 11-84-16,-8 19-8 16,12 1-32-16,-8 24 24 15,4 0-32-15,-4 14-208 16,7-7 104-16,-7-4-636 15,0-7 400-15</inkml:trace>
          <inkml:trace contextRef="#ctx0" brushRef="#br0" timeOffset="89569.129">12249 429 612 0,'0'0'228'0,"4"3"-180"0,3 4-12 0,1-7 16 16,4 0-36-16,7-7 4 16,4 1-12-16,8-12 4 15,4 1-8-15,0-4 16 16,-4 8-12-16,-12-8 24 16,1 11-20-1,-20-11-4-15,0 14-4 0,-20-10-4 16,1 3 0-16,-12 4 16 15,4 0-8-15,-8 3 68 16,4 0-44-16,0 14 16 16,12-4-32-16,-1 25-8 15,9 3-4-15,7 17 20 16,12 0-12-16,3 0 24 16,9-3-24-16,14-7 24 15,5-7-24-15,15-14 24 16,0-10-24-16,5-7-76 15,-1-7 36-15,-4-21-140 16,-8 4 92-16,-7-27 8 16,-4 13 44-16,-8-24 16 15,0 14 8-15,-4-18 8 16,-7 4-4-16,-5 0 128 16,1 14-68-16,-8 10 92 15,0 14-88-15,-4 17 4 16,0 11-48-16,-4 17 12 0,4 6-20 15,-8 18 20-15,0 0-24 0,-3 23 4 16,3-2-8-16,0 3 28 16,8-7-20-16,-8-7 32 15,16-11-32-15,-8-9-100 16,8-11 40-16,-8-17-456 16,12-4 276-16</inkml:trace>
        </inkml:traceGroup>
        <inkml:traceGroup>
          <inkml:annotationXML>
            <emma:emma xmlns:emma="http://www.w3.org/2003/04/emma" version="1.0">
              <emma:interpretation id="{D49922E1-DC23-434A-8C0D-EBA7304CEE76}" emma:medium="tactile" emma:mode="ink">
                <msink:context xmlns:msink="http://schemas.microsoft.com/ink/2010/main" type="inkWord" rotatedBoundingBox="16850,2578 19977,2601 19974,3097 16847,307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944.5876">13011 391 736 0,'20'21'272'0,"-20"-21"-208"0,31 24-20 0,-16-17 8 15,4 6-36-15,16-9 20 16,4-1-20-16,0-10 28 15,-1 4-28-15,1-18-4 16,-4 4-8-16,-8-3-16 16,-8 2 8-16,-7-6 4 15,4 4 0-15,-24-4 32 16,-4 3-16-16,-11 0-24 16,4 7 4-16,-20 8-8 15,8 6 4-15,-12 10 32 16,12 4-12-16,-7 20-4 15,11 4-4-15,7 14-24 0,1-4 12 0,11-4 40 16,8-2-20-16,16-8-8 16,3-6-8-16,20-11 40 15,-1-3-24-15,9-11-220 16,-1-3 112-16,-3-7-284 16,-4 0 216-16</inkml:trace>
          <inkml:trace contextRef="#ctx0" brushRef="#br0" timeOffset="90540.4989">13530 243 696 0,'8'-10'256'0,"-8"10"-196"0,15 0-20 0,-15 0 120 15,4 3-96-15,4 8 52 16,0 6-68-16,-8 10 20 16,0 8-40-16,-4 6 8 15,4 4-20-15,-8-1 0 16,4-2-8-16,-4-11 12 15,8-4-12-15,0-10 24 16,8-3-20-16,0-14-56 16,0-3 20-16,-1-18-104 15,5 4 72-15,-4-21-72 16,3 4 72-16,-3-11-12 16,0 11 40-16,-4-4 32 15,3 10 0-15,-3 4-24 16,0 10 8-16,-4 7 112 0,0 11-56 15,0 13 100-15,0 7-84 16,0 17 32-16,8 4-52 0,-4 0 4 16,4 0-28-16,3-11-8 15,1-3-4-15,-1-10 12 16,5-4-8-16,-1-7 40 16,1-6-24-16,-5-18-144 15,5 7 64-15,-4-21-96 16,-1 4 88-16,-3-20-56 15,0 6 72-15,-4-10 32 16,-1 10 12-16,1 3-4 16,4 11 4-16,0 7 28 15,7 10-12-15,-3 14 128 16,-1 7-76-16,1 13 60 16,4 8-72-16,-1 6 4 15,-3-3-32-15,-5 0-4 16,5-7-12-16,-12-4 36 15,4-3-20-15,-4-6-276 16,0-1 136-16,0-10-352 16,0-4 264-16</inkml:trace>
          <inkml:trace contextRef="#ctx0" brushRef="#br0" timeOffset="91371.5152">14130 388 652 0,'0'10'244'0,"0"-10"-192"0,0 7-12 16,8-7 68-16,0 0-68 0,3-7-28 15,-3 4-8-15,11-11 12 16,-7 3-8-16,3-6-40 16,-3 7 20-16,-4-11 0 15,-4 8 12-15,-12-1 0 16,0 3 0-16,-11 5 0 15,3 6 0-15,-7 6 96 16,8 8-52-16,-5 10 8 16,5 4-32-16,3 10-20 15,4 0-4-15,1-1 12 16,14 1-4-16,1-7 8 16,4-7-8-16,15-10 16 15,-8 0-12-15,16-14-116 16,-4-4 56-16,8-9-104 15,-4-1 92-15,-1-10-24 16,-3 0 52-16,-7-7-4 16,-1 3 24-16,-8-6 8 15,-3 6 8-15,-4 4 76 16,3 7-40-16,-11 3 100 16,4 14-76-16,-4 7 68 15,0 3-72-15,0 18 56 16,4 3-60-16,-4 0-12 15,4 0-24-15,0 0 24 16,3-7-24-16,5-3 12 0,0-11-16 0,-1-3-8 16,5 0 0-1,-5-14-172-15,5 0 92 0,-5-7-84 16,-3 4 92-16,0-11-76 16,-8 7 80-16,0-3 16 15,8 7 28-15,-8 6 52 16,4 8-20-16,-4 6 104 15,7 7-64-15,5 1 12 16,3 2-40-16,5-3 24 16,11 1-32-16,11-12 12 15,-3 1-16-15,15-14 0 16,4 4-4-16,0-18 4 16,-11 4-8-16,-1-10-116 15,-7 3 60-15,-12-11 4 16,0 8 28-16,-15-15 32 15,-4 11-4-15,-8-10 16 16,0 10-16-16,-12-3 4 16,4 6-4-16,-3 4 240 15,7 3-136-15,-8 11 28 16,12 3-88-16,0 0-48 16,0 14-8-16,8 0 16 15,-4 3-4-15,0 18 4 16,-1-4-4-16,-3 10 28 15,8 1-20-15,-23 13-436 16,3-3 228-16</inkml:trace>
          <inkml:trace contextRef="#ctx0" brushRef="#br0" timeOffset="91537.5007">14912 209 892 0,'-8'3'332'0,"8"-3"-260"0,47-7-20 0,-20 0 140 16,8 11-116-16,11-8-20 15,1 4-36-15</inkml:trace>
          <inkml:trace contextRef="#ctx0" brushRef="#br0" timeOffset="92664.0864">15706 219 548 0,'7'-14'204'0,"-3"11"-156"0,4-4-16 16,-8 4 80 0,4 3-68-16,0-7 36 15,3 3-48-15,-3 1-20 0,0 3-4 0,-4 3-20 16,4 8 8-16,-4 6 20 16,4 7-8-16,-4 7-12 15,4 0 0-15,-4 7 4 16,0-4 0-16,0-6 44 15,0 3-24-15,4-18 60 16,0-2-44-16,-1-18 0 16,5 0-20-16,4-10-12 15,-1-1 0-15,1-16 20 16,3 10-12-16,-3-7-20 16,4 7 0-16,-5-4 4 15,5 8 4-15,-9 2-36 16,5 8 20-16,-4 7-4 15,0 3 12-15,-12 10 24 16,4 7-8-16,-4 14 16 16,4 7-16-16,0 3 32 15,4 1-24-15,-4-11 4 16,4 0-12-16,-1-11 72 16,9-9-44-16,-4-11 4 15,3-4-24-15,1-10-12 16,0-6 0-16,-1-11-40 15,5 7 20-15,-5-18-56 16,5 11 40-16,-1-3-28 16,5 6 36-16,-5 1-16 15,-3 10 24-15,3 3 28 0,-3 11-8 16,-1 3 36-16,-3 6-24 16,-8 8 12-16,0 3-16 0,0 7 28 15,-4 4-24-15,-7 3 20 16,7 0-20-1,-4-4 20-15,4 4-24 0,-4-13-56 16,5-1 20-16,-1-10-272 16,4 0 164-16,11-18-472 15,5 4 340-15</inkml:trace>
        </inkml:traceGroup>
        <inkml:traceGroup>
          <inkml:annotationXML>
            <emma:emma xmlns:emma="http://www.w3.org/2003/04/emma" version="1.0">
              <emma:interpretation id="{E7D64CD3-F092-4559-AA70-AB61798B7662}" emma:medium="tactile" emma:mode="ink">
                <msink:context xmlns:msink="http://schemas.microsoft.com/ink/2010/main" type="inkWord" rotatedBoundingBox="12045,2124 21658,2195 21653,2866 12040,2796"/>
              </emma:interpretation>
            </emma:emma>
          </inkml:annotationXML>
          <inkml:trace contextRef="#ctx0" brushRef="#br0" timeOffset="93786.9823">16437 188 704 0,'0'0'264'0,"0"0"-208"0,-11-7-12 16,3 7 96 0,4 7-84-16,-11 0 16 15,7 3-48-15,-4 4-20 16,4 0-8-16,1 10 4 16,7 0 0-16,0-3 8 15,7 3-4-15,5-7 16 16,4 4-12-16,-5-15 4 15,9-2-4-15,-5-8-76 16,0 4 36-16,-7-6-56 16,0-1 48-16,0-7 28 15,-4 4 12-15,-8-11-8 16,0 11 4-16,-4-11 4 0,4 4 0 0,0 3 16 31,4-3-8-31,8 3 16 0,4 7-16 16,15 0-12-16,8-3 0 0,11 3 28 15,4 4-12-15,5-4-12 16,-5 7-4 0,-4 0 4-1,-3 3 0-15,-8-3 32 0,-4 0-16 0,-12 0 20 16,-7 0-20-16,-16 0-8 16,-4 0-4-16,-11-3 12 15,-1 3-8-15,-18 0-20 16,7 7 4-16,-8 3-24 15,8 4 20-15,-4 10-32 16,12 0 28-16,8 7 24 16,11 3-4-16,11-6 28 15,13-1-20-15,11-9-4 16,7-5-4-16,5-13-32 16,0 0 16-16,-5-13-64 15,-3-1 40-15,-8-10-20 16,-4 6 36-16,-11-9 36 15,0 3-8-15,-5-11 28 16,-3 4-24-16,-4-13 40 16,0 2-28-16,-4-9 100 15,4 16-68-15,0 4 36 16,0 14-52-16,0 7-32 16,0 20-8-16,0 11 8 0,0 6-4 15,0 4 8-15,-7 7-8 16,7 0 16-16,0-3-12 0,0 2 4 15,7-2-4-15,1-8 56 16,12-3-36-16,7-13-144 16,7-4 64-16,9-14-108 15,4-4 92-15,-1-6-28 16,4 0 56-16,-15-7 40 16,-8 7 4-16,-11-7 28 15,-1 6-20-15,-15-2 120 16,-8 3-76-16,-7 10 60 15,3 3-72-15,-15 8 4 16,4 3-28-16,-12 10 4 16,24 3-12-16,-9 8 28 15,20 3-24-15,0 3 48 16,20-3-36-16,3-7-48 16,8-3 8-16,11-14-244 15,1-4 140-15,7-16-180 16,-3 2 168-16,-5-9 16 15,-7 2 64-15,-4-9 36 16,0 6 8-16,-8-10 124 16,-3 4-64-16,3-15 192 15,-8 1-144-15,5-10 52 16,3 13-92-16,-8 0 156 16,5 14-124-16,-1 7 8 0,-7 10-60 0,-5 17-64 15,1 11 8-15,-12 10 0 16,0 6 12-16,-7 12 44 15,3-8-24-15,-11 14 16 16,7-3-20-16,4-1-24 16,5-3 0-16,18-13-232 15,12-8 128-15</inkml:trace>
          <inkml:trace contextRef="#ctx0" brushRef="#br0" timeOffset="60788.4519">8207-311 332 0,'0'-3'120'0,"0"3"-92"0,0 0-8 0,0 0 60 31,0 0-48-31,0 0 24 0,0 0-36 0,0 0 88 15,0 0-60-15,0 0 56 16,0 0-60-16,0 0 4 16,8 3-28-16,-8 1 16 15,4 2-24-15,-4-6 40 16,4 0-28-16,-4 4 4 16,7-1-16-16,1-3-8 15,0 4 0-15,-8-4-4 16,0 0 0-16,4 0 52 15,0 3-28-15,-4-3 8 16,4 4-20-16,-1-4-16 16,1 0 0-16,0 0-4 15,0 3 0-15,4-3 24 16,3 0-8-16,-3 0-4 16,4 0 0-16,-4 0 40 15,3 0-24-15,1 0 8 16,-1 0-16-16,-3 0 12 15,4 0-16-15,-1 0 4 16,-3 4-4-16,-8-4 12 16,0 0-12-16,0 0 24 15,0 0-20-15,0 0-12 16,0 0-4-16,0-4 12 16,0 4-4-16,0-3-4 15,0 6 4-15,0-6 4 0,0 3-4 16,0-4 8-16,0 8-8 15,0-8 8-15,0 4-8 16,8-3 8-16,-4 3-8 0,11-4-12 16,-3 8 4-1,7-4-4-15,8 0 0 0,-7 0 24 16,7 3-8-16,0-3-20 16,4 4 4-16,-4-1 12 15,0 1 0-15,12-4 8 16,7 0-8-16,16 0 16 15,8 0-12-15,11 0-4 16,0 3 0-16,1 0-4 16,-13 4 0-16,5-7 0 15,-16 4 0-15,8-8-12 16,0 8 8-16,-1-4 12 16,-7 3-4-16,16-10-12 15,-12 7 4-15,-8-7 20 16,-4 4-8-16,-3-4-4 15,-5 0 0-15,1 0-4 16,-4 4 0-16,-4-1 0 16,-1 4 0-16,-3-3 0 15,0 6 0-15,0-3 0 16,-4 0 0-16,1 0 8 16,-1-3-4-16,-4 3-4 0,-4 0 4 15,-3 0 12-15,-5 0-8 0,-7 0 16 16,0 0-16-16,-4 0-4 15,0 0 0-15,0 0 4 16,0 0-4-16,-4 0-276 16,4 0 148-16,-8-7-476 15,5 14 336 1</inkml:trace>
        </inkml:traceGroup>
      </inkml:traceGroup>
      <inkml:traceGroup>
        <inkml:annotationXML>
          <emma:emma xmlns:emma="http://www.w3.org/2003/04/emma" version="1.0">
            <emma:interpretation id="{8F3058AF-C872-4B98-AD2A-D4AAC6F2055E}" emma:medium="tactile" emma:mode="ink">
              <msink:context xmlns:msink="http://schemas.microsoft.com/ink/2010/main" type="line" rotatedBoundingBox="2753,3045 7492,2821 7512,3249 2773,3474"/>
            </emma:interpretation>
          </emma:emma>
        </inkml:annotationXML>
        <inkml:traceGroup>
          <inkml:annotationXML>
            <emma:emma xmlns:emma="http://www.w3.org/2003/04/emma" version="1.0">
              <emma:interpretation id="{FD25B7A7-A755-41E1-8766-0A109E8CCCBC}" emma:medium="tactile" emma:mode="ink">
                <msink:context xmlns:msink="http://schemas.microsoft.com/ink/2010/main" type="inkWord" rotatedBoundingBox="2760,3195 3461,3162 3475,3440 2773,3474"/>
              </emma:interpretation>
            </emma:emma>
          </inkml:annotationXML>
          <inkml:trace contextRef="#ctx0" brushRef="#br0" timeOffset="185485.253">-855 764 196 0,'0'-4'72'0,"0"4"-56"0,-4 0-4 0,0 4 72 16,8 3-48-16,-8 3 24 16,-4 4-40-16,-11-1 0 15,0 5-12-15,-8 2 48 16,3 1-32-16,-3-4 68 16,4 4-52-16,0-4 36 15,11-3-44-15,-7-4 16 16,15-3-28-16,8-4 0 15,11 4-12-15,9 0 4 16,7 0-8-16,0 0-4 16,3 3 4-16,-3-3 20 15,-4 0-12-15,-7-7 4 16,-1 4-8-16,-11-11 80 16,-4 3-44-16,-8-6 48 15,0 0-52-15,-8-8 8 16,1 5-32-16,-5-8 0 15,1 7-8-15,3-7 4 16,4 4-8-16,8-3-36 16,0 6 16-16,0 0-136 0,12 4 84 0</inkml:trace>
          <inkml:trace contextRef="#ctx0" brushRef="#br0" timeOffset="185793.0287">-596 750 196 0,'8'-10'72'0,"-8"10"-56"0,16-7-4 0,-9-4 72 16,1 11-48-16,8-3 68 16,3 3-64-16,-8 7-16 15,5 3-16-15,-12 4 36 16,11 3-24-16,-15 0 44 16,4 1-36-16,-12-1 48 15,-3 3-44-15,-9-2 28 16,13 2-32-16,-9-3 0 15,9-3-16-15,-1-3-24 16,8-1 4-16,8-7 48 0,3 4-20 0,12-7-20 16,1 0 0-16,3-3-264 15,0-1 144-15</inkml:trace>
          <inkml:trace contextRef="#ctx0" brushRef="#br0" timeOffset="185924.9326">-522 843 560 0,'-12'-10'208'0,"12"10"-164"0,31-7-8 0,-8 3 56 15,5 4-56-15,10-3-4 16,5 3-20-16</inkml:trace>
        </inkml:traceGroup>
        <inkml:traceGroup>
          <inkml:annotationXML>
            <emma:emma xmlns:emma="http://www.w3.org/2003/04/emma" version="1.0">
              <emma:interpretation id="{5C47FEA0-8387-4504-BC75-BE84FFC6A7BA}" emma:medium="tactile" emma:mode="ink">
                <msink:context xmlns:msink="http://schemas.microsoft.com/ink/2010/main" type="inkWord" rotatedBoundingBox="4475,2964 4975,2940 4991,3273 4491,3297"/>
              </emma:interpretation>
            </emma:emma>
          </inkml:annotationXML>
          <inkml:trace contextRef="#ctx0" brushRef="#br0" timeOffset="178208.1668">798 543 364 0,'0'-20'132'0,"0"20"-100"0,0-11-12 0,0 8 104 16,0 3-72-16,-4-3 76 15,4 3-72-15,-8 6 24 16,4 8-48-16,-7 10 8 16,3 7-24-16,-11 4 28 15,7-4-28-15,-7 0-4 16,3 0-8-16,1-7 12 15,3-4-8-15,1-2-4 16,7-5 0-16,0-2 20 16,8-4-12-16,3-11-4 15,5 4-4-15,7-3 4 16,1 6-4-16,7-3-36 16,0 4 16-16,0-1 16 15,4 4 0-15,-4-4 12 0,-4 4-8 0,-3-7 68 16,-1 0-40-16,-7-3 120 15,-1-1-84-15,-11-6 56 16,-4 3-72-16,-7-10 4 16,3 0-32-16,-7-7 40 15,7 3-36-15,-8-7-32 16,9 4 0-16,-1 0-28 16,8 7 20-16,0 0-408 15,8 6 228-15</inkml:trace>
          <inkml:trace contextRef="#ctx0" brushRef="#br0" timeOffset="178552.841">1007 557 592 0,'-8'-7'220'0,"8"7"-172"0,12-13-12 16,-8 6 112-1,3 3-88-15,5-6 28 16,4 6-52-16,-1 4-4 16,4 4-20-16,-3 6-32 15,3 4 8-15,-7 10 4 16,-1 0 8-16,-11 4 44 16,0 3-24-16,-11-4 0 15,-1 1-12-15,-7-4-16 16,7 0 4-16,-3-7 12 15,7-3-4-15,-4-4-28 0,9 1 12 16,-1-5 24-16,8 1-8 0,-1-3 0 16,5-1 0-16,4-3 4 15,-1 4-4-15,5-8-196 16,-1 4 104-16</inkml:trace>
          <inkml:trace contextRef="#ctx0" brushRef="#br0" timeOffset="178691.444">1069 774 548 0,'-12'-10'204'0,"12"10"-156"0,8-7-16 0,-4 3 104 16,8 4-80-16,7-3 16 16,8-1-48-16</inkml:trace>
        </inkml:traceGroup>
        <inkml:traceGroup>
          <inkml:annotationXML>
            <emma:emma xmlns:emma="http://www.w3.org/2003/04/emma" version="1.0">
              <emma:interpretation id="{D58595E8-F367-4CEC-8058-C9A35BB2C79F}" emma:medium="tactile" emma:mode="ink">
                <msink:context xmlns:msink="http://schemas.microsoft.com/ink/2010/main" type="inkWord" rotatedBoundingBox="5902,2986 6398,2963 6410,3236 5915,3259"/>
              </emma:interpretation>
            </emma:emma>
          </inkml:annotationXML>
          <inkml:trace contextRef="#ctx0" brushRef="#br0" timeOffset="180486.1055">2404 595 540 0,'12'-14'200'0,"-12"14"-156"0,19-7-12 0,-7-3 132 15,3 10-96-15,1 0-20 16,3 0-28-16,-3 10-8 16,3 4-8-16,-7 3 8 15,-1-3-8-15,-11 10 24 16,-3-3-16-16,-17 3-4 15,5-3-4-15,-12-4 12 16,7 0-8-16,1-3-12 16,0-7 0-16,3 3-4 15,8-3 0-15,4-7 8 16,8 7 0-16,8-7-20 16,3 0 12-16,9 0-216 15,-5 0 124-15,-4-7 4 16,5 14 60-16,-9-14 36 15,5 7 0-15,-12 0-24 16,-4 0 12-16,0-4 4 0,0 8 8 16,-12-4-88-16,4 0 48 0</inkml:trace>
          <inkml:trace contextRef="#ctx0" brushRef="#br0" timeOffset="180589.7111">2439 764 508 0,'0'0'188'0,"0"0"-148"0,8-7-8 0,-4 7 148 16,4 0-104-16,11 0 24 15,0-7-60-15,16 0-16 16,4 7-16-16</inkml:trace>
          <inkml:trace contextRef="#ctx0" brushRef="#br0" timeOffset="179949.8589">2176 533 268 0,'8'-3'100'0,"-8"3"-76"0,0 3-8 15,0-3 52 1,0 0-40-16,0 0 76 16,0 0-56-16,0 0 8 0,0 0-32 0,0 0 12 15,0 7-20-15,-12 3-8 16,4 4-4-16,-7 7 48 16,7-4-28-16,-7 10-12 15,7-2-4-15,-11-1 24 16,11 0-16-16,0-4 12 15,4 1-16-15,0-7 12 16,8-4-16-16,0-3-4 16,0 0 0-16,0-4 20 15,7 1-12-15,5-1-12 16,-1 4-4-16,1-7 20 16,-1 4-8-16,-3-4 4 15,4 0-4-15,-5-4 20 16,1 4-16-16,-5-3 84 15,1-1-52-15,-8-10 68 16,4 8-64-16,-8-5 64 16,4-3-64-16,-8-3 44 15,1 4-52-15,-1-12-28 16,4 5-12-16,-4-1 0 16,8 0 0-16,-3-6-108 15,6 13 60-15</inkml:trace>
        </inkml:traceGroup>
        <inkml:traceGroup>
          <inkml:annotationXML>
            <emma:emma xmlns:emma="http://www.w3.org/2003/04/emma" version="1.0">
              <emma:interpretation id="{E0122FFC-AF31-4D1C-97CA-4A23AD3947B7}" emma:medium="tactile" emma:mode="ink">
                <msink:context xmlns:msink="http://schemas.microsoft.com/ink/2010/main" type="inkWord" rotatedBoundingBox="6938,2921 7495,2895 7510,3214 6953,3240"/>
              </emma:interpretation>
            </emma:emma>
          </inkml:annotationXML>
          <inkml:trace contextRef="#ctx0" brushRef="#br0" timeOffset="183222.9939">3244 468 280 0,'-3'-4'104'0,"3"4"-84"0,-8 11 0 0,0-5 40 15,8 1-36-15,-12 17 44 16,5 1-40-16,-13 5 40 15,5 5-40-15,-4-4 56 16,7 0-48-16,0-7 28 16,5 0-36-16,-1-10 0 15,8 0-16-15,4-8 28 16,7 1-24-16,5-7 12 16,7 0-16-16,0-3-8 0,0-4 0 15,-3 4-24 1,7 3 12-16,-8-4 4 0,-7 4 4 0,-4-3 44 15,-8-4-24-15,0 0 132 16,-8 0-84-16,-4-7 100 16,5 4-92-16,-13-14 28 15,9 3-60-15,-1-10-24 16,4 7-12-16,4-14-36 16,4 14 16-16,4-3-364 15,8 9 204-15,-1 5-340 16,5 9 288-16</inkml:trace>
          <inkml:trace contextRef="#ctx0" brushRef="#br0" timeOffset="183598.4914">3384 519 320 0,'15'0'120'0,"-15"0"-96"0,8-13-4 0,-4 9 112 16,4 4-76-16,3-3 60 15,1 6-72-15,0 4 4 16,-1 3-28-16,-3 8-4 15,3 2-8-15,-11 1 12 16,0 3-12-16,-7 0 68 16,3 0-44-16,-12-3 68 15,9-4-60-15,-5-3 20 16,4 0-40-16,4-4-16 16,1 4-8-16,-1-4-16 0,8-3 12 15,-1 0 40 1,9-4-20-16,0-3 16 0,7 4-16 0,-4-4-288 15,5 0 148-15,-1-4-160 16,-7 4 168-16,-12-3 0 16,0 3 72-16,-4-4 84 15,-4 1-16-15,0-4 232 16,5 7-140-16,6-7 76 16,5 0-112-16,19-3 12 15,4 3-52-15,16-3-508 16,-5 3 260-16</inkml:trace>
        </inkml:traceGroup>
      </inkml:traceGroup>
    </inkml:traceGroup>
    <inkml:traceGroup>
      <inkml:annotationXML>
        <emma:emma xmlns:emma="http://www.w3.org/2003/04/emma" version="1.0">
          <emma:interpretation id="{745F4ED8-303E-4FEE-917B-6C41330261ED}" emma:medium="tactile" emma:mode="ink">
            <msink:context xmlns:msink="http://schemas.microsoft.com/ink/2010/main" type="paragraph" rotatedBoundingBox="2861,3930 17943,3461 18024,6046 2942,6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1ABB03-1FCB-474E-980C-CE0E420F14F3}" emma:medium="tactile" emma:mode="ink">
              <msink:context xmlns:msink="http://schemas.microsoft.com/ink/2010/main" type="inkBullet" rotatedBoundingBox="4465,4154 4820,4152 4822,4515 4467,4517"/>
            </emma:interpretation>
            <emma:one-of disjunction-type="recognition" id="oneOf7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0" timeOffset="208176.15">628 1789 464 0,'7'-13'176'0,"-7"13"-140"0,12-14-8 0,-8 4 128 15,4 6-92-15,3-6 16 16,-7 3-44-16,0-3 36 16,0 6-40-16,-4-3-8 15,4 4-12-15,-4-1 0 16,0 4-8-16,-4 4 52 16,4 3-32-16,-4 6 60 15,4 8-48-15,-4 7 12 16,0 3-32-16,4 3 36 15,0-10-28-15,-8 7-12 0,16-7-8 0,-8-3-4 32,4 0 0-32,0-11 16 0,0 7-8 15,0-7 4-15,3 1-4 0,1-4 4 16,0 3-8-16,0-3 8 16,3 0-8-16,-3-7-4 15,4 7 4-15,-1-7 84 16,-3 10-48-16,11-10-16 15,1 3-16-15,-1-3 16 16,8 4-12-16,-8-4-4 16,9 0-4-16,-1-4 12 15,-8 1-8-15,0-4-232 16,1 7 120-16</inkml:trace>
      </inkml:traceGroup>
      <inkml:traceGroup>
        <inkml:annotationXML>
          <emma:emma xmlns:emma="http://www.w3.org/2003/04/emma" version="1.0">
            <emma:interpretation id="{57EEC444-4C5A-46BF-8864-51E32BF18814}" emma:medium="tactile" emma:mode="ink">
              <msink:context xmlns:msink="http://schemas.microsoft.com/ink/2010/main" type="line" rotatedBoundingBox="5096,3726 17961,3660 17966,4658 5101,4724"/>
            </emma:interpretation>
          </emma:emma>
        </inkml:annotationXML>
        <inkml:traceGroup>
          <inkml:annotationXML>
            <emma:emma xmlns:emma="http://www.w3.org/2003/04/emma" version="1.0">
              <emma:interpretation id="{F8802604-2669-4C16-B25E-5BF70AA6D102}" emma:medium="tactile" emma:mode="ink">
                <msink:context xmlns:msink="http://schemas.microsoft.com/ink/2010/main" type="inkWord" rotatedBoundingBox="5098,4206 5916,4201 5917,4511 5100,451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9054.6322">1491 1793 372 0,'0'-4'140'0,"0"4"-112"0,0 7-4 0,-4-3 48 15,4-1-44-15,-8 8 76 16,0 2-56-16,-11 1 28 16,8 3-44-16,-17 1 52 15,13 2-48-15,-8-3 20 16,3 1-36-16,-3-5 28 16,4-2-32-16,7-4 20 15,1 3-20-15,-5-7-16 16,16 4-4-16,-8-3 12 15,8-1-4-15,-4-3-4 16,8 0 4-16,-4 0-4 16,8 4 0-16,8-1-28 15,3 0 16-15,4 1-4 0,4 3 8 0,8-4 24 16,-4 4-8-16,4-7 4 16,0 4-4-16,-4-4 4 15,0 0-8-15,-12 0-4 16,4 0 4-16,-11-4 20 15,-4 4-12-15,-16-3-4 16,8 3-4-16,0-4-4 16,-8 4 0-16,4-7 8 15,4 4-4-15,-8-7 24 16,5 3-16-16,-5-11-4 16,4 5-4-16,-8-8 12 15,9 4-8-15,-9-7 4 16,4 3-4-16,0 0-16 15,1 8 4-15,-1-1-16 16,0 4 12-16,8 3-4 16,0 3 4-16,8 1-176 15,11-1 96-15,-3 4-392 16,-5 7 268-16</inkml:trace>
          <inkml:trace contextRef="#ctx0" brushRef="#br0" timeOffset="209559.3542">1808 1803 572 0,'0'-10'208'0,"0"10"-160"0,0-7-12 0,0 4 92 16,0 3-76-16,0-7 52 16,0 3-64-16,0-3-4 15,8 7-20-15,4-7 8 16,7 7-16-16,0-6-12 16,-3 6 0-16,15 0 20 15,-16 3-8-15,5 0-4 16,-1 8 0-16,-4 3-4 15,-11-1 0-15,-4 8 16 16,0 0-8-16,-19-1 4 16,11 4-4-16,-15-3 4 15,4 0-8-15,-5-1 8 16,5-2-8-16,0-5-4 16,-1 5 4-16,13-12-32 15,-5 5 16-15,4-4 12 16,8 6 4-16,8-9 8 15,0 3-8-15,3-4-4 16,1 7 4-16,7-10 4 16,-3 4-4-16,11-4 16 15,-8 3-12-15,8-3-92 0,-3 0 48 0,-5 0-324 16,0 0 200-16</inkml:trace>
          <inkml:trace contextRef="#ctx0" brushRef="#br0" timeOffset="209886.8846">1847 1931 208 0,'8'-7'76'0,"-8"7"-60"16,7 0-4-16,-7 0 160 15,0 0-96-15,0 0 128 16,0 0-116-16,0 0 60 16,0 0-84-16,0 0 44 15,8 3-64-15,4-3 40 16,-1 4-48-16,13-1-12 15,-1 0-12-15,4-3 24 16,12 0-20-16,-1 0-128 16,-3 0 60-16</inkml:trace>
        </inkml:traceGroup>
        <inkml:traceGroup>
          <inkml:annotationXML>
            <emma:emma xmlns:emma="http://www.w3.org/2003/04/emma" version="1.0">
              <emma:interpretation id="{4A6928FC-EC89-47C7-A008-B6C0308B3C14}" emma:medium="tactile" emma:mode="ink">
                <msink:context xmlns:msink="http://schemas.microsoft.com/ink/2010/main" type="inkWord" rotatedBoundingBox="6763,3801 7437,3798 7440,4368 6766,437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4989.6509">3217 1356 540 0,'0'-7'200'0,"4"7"-156"0,0 0-12 0,-4 0 184 15,0 0-124-15,0 0 112 16,0 0-116-16,0 0 32 16,0 0-72-16,-8 0-16 15,4 7-20-15,-11 0-12 16,3 0 4-16,-7 6-4 16,-4-2 0-16,-4-5 8 15,7 8-4-15,-7 0-12 16,8 0 4-16,-8 6-16 15,4 8 12-15,-1 6 4 16,5 1 4-16,0 10 24 0,11-1-12 16,4 5 32-16,12-8-28 0,3 4 40 15,9-14-32-15,3 0-12 16,0-7-8-16,0-11 20 16,1 1-12-16,-9-4 4 15,4-3-8-15,-15 0-360 16,12-7 196-16,-8 0-496 15,-5 0 368-15</inkml:trace>
          <inkml:trace contextRef="#ctx0" brushRef="#br0" timeOffset="225232.1213">3306 1507 476 0,'-7'-14'176'0,"7"14"-136"0,0-3-12 16,0 0 164 0,0 6-112-16,-8 4 80 15,8 3-92-15,0 14 52 16,0 4-68-16,-8 6 16 16,8 4-40-16,-4 0 8 15,4-4-20-15,-4-6 20 16,4-1-24-16,-3-9-4 15,6-5-4-15</inkml:trace>
          <inkml:trace contextRef="#ctx0" brushRef="#br0" timeOffset="225521.009">3442 1431 892 0,'8'0'332'0,"-8"0"-260"0,11 7-20 0,5 0 212 16,3 4-156-16,0 9 44 16,9 4-88-16,-5 7-24 15,0 0-24-15,-15 11 32 16,-4-5-24-16,-20 5-136 16,-3-4 60-16</inkml:trace>
        </inkml:traceGroup>
        <inkml:traceGroup>
          <inkml:annotationXML>
            <emma:emma xmlns:emma="http://www.w3.org/2003/04/emma" version="1.0">
              <emma:interpretation id="{63934A45-77D9-4F94-89B2-CE53952F8D2F}" emma:medium="tactile" emma:mode="ink">
                <msink:context xmlns:msink="http://schemas.microsoft.com/ink/2010/main" type="inkWord" rotatedBoundingBox="8602,3980 9698,3974 9701,4510 8604,451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7925.5234">5501 1628 624 0,'-11'0'228'0,"11"0"-176"0,-24 13-16 15,13-2 116 1,3 3-92-16,-11 6-8 16,7 1-32-16,-11 3 4 15,7 0-16-15,-3 0 32 16,4-3-24-16,-5-4 12 15,9-3-16-15,-5-4 0 0,5 0-4 0,-1-3-8 16,4 0 4-16,4-7-16 16,4 4 8-16,8-4 4 15,4 0 0-15,11 0-20 16,4 7 12-16,8-1 4 16,7 1 4-16,-3-3 8 15,0-1-4-15,-12-3-4 16,0 4 4-16,-11-4 40 15,-1 0-24-15,-19-7 80 16,0 3-56-16,-15-6 40 16,0 0-48-16,-9-11 16 15,9 7-32-15,0-13-36 16,7 3 8-16,4-11 0 16,12 8 8-16,4-4-264 15,7 7 144-15</inkml:trace>
          <inkml:trace contextRef="#ctx0" brushRef="#br0" timeOffset="217364.9819">4793 1659 404 0,'-8'-38'148'0,"8"27"-112"0,0-9-12 16,0 9 152 0,4 8-100-16,-4-7 76 15,0 6-88-15,0 4 36 16,0 4-60-16,-4 16 32 16,4 8-40-16,-4 13 0 15,4 4-20-15,-4 3 36 16,4-3-24-16,-3-4 48 15,3-6-40-15,-8-8 56 0,16-3-52 0,-8-7 36 32,3-3-40-32,1-7 36 31,8-3-40-31,0-8 4 16,-5 4-20-16,13-3-8 0,-5 3 0 0,4-4-16 0,5 8 8 15,3-1-16 16,4 4 12-31,4 0 32 0,3 0-16 0,1-4-176 0,-4 1 92 16</inkml:trace>
          <inkml:trace contextRef="#ctx0" brushRef="#br0" timeOffset="298290.7657">5691 2060 164 0,'-46'-3'60'0,"46"3"-44"0</inkml:trace>
          <inkml:trace contextRef="#ctx0" brushRef="#br0" timeOffset="218192.8544">5772 1538 572 0,'0'-7'208'0,"0"7"-160"0,8-7-12 0,0 7 172 15,-8 0-120-15,8 0 80 16,-5 4-100-16,13-4 36 16,-4 7-64-16,-5 13-28 15,5 1-12-15,-4 7 36 16,-1 3-24-16,-14 3 24 16,7-3-20-16,-16 0 0 15,5 0-8-15,-9-4 12 16,9-2-12-16,-13-1-4 15,13-11 0-15,-9 5 20 16,13 2-12-16,7-9 24 16,7 2-24-16,1-13 12 15,4 7-12-15,-1-7-156 16,13 0 76-16,-5-7-456 16,12 0 292-16</inkml:trace>
          <inkml:trace contextRef="#ctx0" brushRef="#br0" timeOffset="218300.4597">5753 1814 892 0,'-4'0'332'0,"4"0"-260"0,19-7-20 15,1 0 0 1,7 3-40-16</inkml:trace>
        </inkml:traceGroup>
        <inkml:traceGroup>
          <inkml:annotationXML>
            <emma:emma xmlns:emma="http://www.w3.org/2003/04/emma" version="1.0">
              <emma:interpretation id="{846D019C-C4EB-4F7B-B987-E754D7532EA0}" emma:medium="tactile" emma:mode="ink">
                <msink:context xmlns:msink="http://schemas.microsoft.com/ink/2010/main" type="inkWord" rotatedBoundingBox="10483,4382 12021,3455 12383,4055 10846,498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5784.3259">6698 1981 248 0,'-8'-7'92'0,"8"7"-72"0,0-7-4 16,0 4 68-1,0 3-48-15,0 0 40 16,0-7-44-16,0 0 44 16,0 7-44-16,-4-4 56 15,4 4-52-15,-4-3 20 16,4 3-36-16,-4-3 0 15,8 3-12-15,-4 3 36 16,0 4-20-16,0 7 32 16,8-7-32-16,0 10 40 15,3 7-36-15,5 7 12 16,-1 0-24-16,1 0-16 16,-1-4-4-16,-3-3 28 0,3 4-12 15,-3-11 24-15,-1 0-24 16,-3-6 12-16,4-8-12 15,-5-10 20 1,1 4-20-16,0-14 12 0,0 3-12 0,-4-17-8 16,3 10 0-16,-3-10 4 15,4 14-4-15,-4-4 32 16,4 4-20-16,-1 0 12 16,9 7-16-16,-12-4-8 15,3 3 0-15,-3 1-4 16,4 3 0-16,-4-3 0 15,0 7 0-15,0-4 24 16,-1 7-12-16,1-7-208 16,0 7 108-16,0-4-488 15,4 8 324-15</inkml:trace>
          <inkml:trace contextRef="#ctx0" brushRef="#br0" timeOffset="266079.7124">7054 2019 436 0,'-4'-7'160'0,"4"7"-124"0,4-4-8 0,-4 1 116 15,0 6-84-15,4-6 44 16,3 3-60-16,5-4 20 15,7 8-36-15,1-8-28 16,-1 4 0-16,0 0 36 16,5 0-24-16,-5-6-8 15,0 12-8-15,-3-9-40 16,-5 3 24-16,-7 0-300 16,0 0 176-16</inkml:trace>
          <inkml:trace contextRef="#ctx0" brushRef="#br0" timeOffset="266367.0791">7119 1902 216 0,'0'0'80'0,"0"0"-60"0,4 0-8 15,-4 0 92 1,0 7-60-16,-4 3 68 16,4 4-60-16,-7-4 60 15,7 11-64-15,-12-4 28 0,8 7-44 16,-11 3-8-16,11-2-16 16,-8-1-8-16,12 0 4 15,0-4 28-15,4-2-16 0,-4-8-48 16,8 0 16-16,-4-3-492 15,3-7 280-15</inkml:trace>
          <inkml:trace contextRef="#ctx0" brushRef="#br0" timeOffset="266937.9156">7387 1953 384 0,'0'-3'140'0,"0"3"-108"0,-8 7-8 0,4-4 84 15,4 4-64-15,-8 3 36 16,4 4-48-16,-7 3 24 16,7 1-28-16,-8-1-8 15,4 3-12-15,-7 1 28 16,3 0-20-16,-7-1-12 15,7 1-8-15,-7-4 20 16,7 0-8-16,-3-3-4 16,7 0 0-16,-3-11 4 15,7 4-4-15,0-7-12 16,4 4 4-16,0-4 4 16,8 0 0-16,-1 0-20 0,9 0 12 0,3 0 4 15,1 3 4-15,3 1 8 16,4-1-4-16,-4 4 8 15,0-7-8-15,-3 0 8 16,-1 3-8-16,-3-6 24 16,-5 3-16-16,-3-7 48 15,0 0-32-15,-8-7 28 16,0 11-28-16,-4-18 28 16,0 8-32-16,-4-8 40 15,4 7-36-15,-3-10-32 16,3 10 0-16,-4-10 8 15,4 10 0-15,-4 1-12 16,8 2 4-16,0 4 4 16,8 1 0-16,0-5-20 15,0 8 12-15,3-4-276 16,1 3 152-16,-1-2-348 16,1 6 268-16</inkml:trace>
          <inkml:trace contextRef="#ctx0" brushRef="#br0" timeOffset="267377.8007">7549 1950 340 0,'0'-10'128'0,"0"10"-100"0,4-4-8 0,-4 1 132 16,0 6-88-16,0-3 52 15,0 0-68-15,-4 0-8 16,4 7-24-16,-4 0 52 16,8 7-40-16,-4 6 52 15,0 1-48-15,0 6-16 16,4 1-8-16,0 0 60 16,0-1-36-16,0-3 16 15,3-3-32-15,-3-7 64 16,0-4-48-16,0-10 76 15,4-4-60-15,-1-13 8 16,1 3-32-16,0-10 12 16,4 4-20-16,-5-11-8 15,5 7-4-15,-4-4-4 16,3 7 0-16,-7 1 16 16,4 6-8-16,-4 4-152 15,0 6 76-15,0 1-308 16,-1 3 212-16</inkml:trace>
          <inkml:trace contextRef="#ctx0" brushRef="#br0" timeOffset="226508.4599">7855 1249 444 0,'-19'-3'164'0,"11"-1"-124"0,-4 4-16 15,-3 0 60 1,3 7-52-16,-11 0 40 16,7 7-40-16,-7 3 44 15,8 4-44-15,-5 6 80 0,9-3-60 0,-1 7 44 16,8 7-56-16,0 0 40 16,8 0-44-16,0 0 0 15,4-7-24-15,0 0 28 16,3-7-24-16,-3-11-12 15,0 5-8-15,-1-11-436 16,1-7 240-16</inkml:trace>
          <inkml:trace contextRef="#ctx0" brushRef="#br0" timeOffset="227093.337">7890 1380 456 0,'15'-4'168'0,"-15"4"-128"0,20-10-16 15,-9 10 140 1,5 4-96-16,-5-4 44 15,5 3-68-15,-1 4 12 16,1 3-36-16,-5 0 0 16,1 4-12-16,-8 0 20 15,0 0-16-15,-12 3 24 0,4 4-24 16,-11-8 4 0,3 5-8-16,-3-8 4 0,3 0-8 0,0-3-4 15,5 0 4-15,3-7-32 16,4 4 16-16,7-4 68 15,5 0-32-15,4 0 28 16,-1 0-32-16,4 0 8 16,1 0-16-16,-1 0-16 15,4 0 0-15,-3-4-332 16,-5 1 184-16</inkml:trace>
          <inkml:trace contextRef="#ctx0" brushRef="#br0" timeOffset="227272.5688">8238 1273 340 0,'-4'-3'128'0,"4"3"-100"0,4-7-8 15,0 3 212 1,0 8-132-16,0-4 136 16,4 0-136-16,3 3 124 0,9 8-128 0,3 2 72 31,8 5-96-31,-4 6 104 0,0 3-100 15,-8 4 4-15,-7 0-44 16,-12 7 20-16,0 3-32 0,-27 4-12 16,-4-4-8-16</inkml:trace>
        </inkml:traceGroup>
        <inkml:traceGroup>
          <inkml:annotationXML>
            <emma:emma xmlns:emma="http://www.w3.org/2003/04/emma" version="1.0">
              <emma:interpretation id="{E709F30C-094A-4BD4-B54E-F9A9536F52B1}" emma:medium="tactile" emma:mode="ink">
                <msink:context xmlns:msink="http://schemas.microsoft.com/ink/2010/main" type="inkWord" rotatedBoundingBox="13339,3807 14761,3800 14764,4283 13342,429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9179.5954">9655 1387 496 0,'-4'-17'184'0,"4"13"-140"0,0-6-16 0,0 10 108 15,0 0-80-15,0 0 40 16,0 0-56-16,-8 10 64 15,8 4-56-15,-15 13 36 16,3 8-48-16,-7 16 8 16,7 8-28-16,-3-7 36 15,3-8-28-15,-3 5 40 16,3-15-36-16,1-3 72 16,3-10-52-16,0-8 8 15,8 1-32-15,8-10 12 16,-4 2-20-16,15-6 20 15,4 4-24-15,16-1-4 0,-4-3-4 16,7 7 12-16,-3-7-8 0,0 4 16 16,-4-4-16-16,-4 0-40 15,-4 0 20-15,-4-4-492 16,0 1 276-16</inkml:trace>
          <inkml:trace contextRef="#ctx0" brushRef="#br0" timeOffset="219690.8228">10212 1493 652 0,'-15'-20'244'0,"15"20"-192"0,-8-14-12 0,1 4 128 16,7 10-100-16,-8 0 16 16,8 7-48-16,-8-4-36 15,8 7 0-15,-8 8-20 16,4 2 12-16,-3 4 32 15,-1 4-16-15,-8-1 8 16,1 1-8-16,-8 3 12 16,7-10-12-16,-3 3-20 15,3-4 4-15,-3 1 4 16,7-7 4-16,-3-7 32 16,7 3-16-16,0-7-4 15,8 1-8-15,0-8-24 16,4 1 12-16,4-4-12 15,8-3 8-15,7 3 8 16,0 0 4-16,8 7-12 0,4-4 8 0,0 4 4 16,-4 7 0-16,-4-7-12 15,0 4 8-15,-4-4 20 16,-4 0-8-16,-3-4 16 16,-4 1-16-16,-9-7 16 15,5 3-16-15,-12-10 48 16,4-1-28-16,-4-6-4 15,1 4-16-15,-9-8 12 16,4 7-12-16,-7-6-20 16,3 10 4-16,0-4 4 15,5 11 4-15,3-4-264 16,4 7 144-16,4 4-516 16,7 6 356-16</inkml:trace>
          <inkml:trace contextRef="#ctx0" brushRef="#br0" timeOffset="221748.7826">10553 1445 644 0,'8'-10'236'0,"-8"10"-180"0,23-14-20 16,-7 7 80-1,3 7-72-15,8-7 44 16,0 7-52-16,0-7 8 15,4 14-28-15,-19-3 44 16,-1 10-32-16,-14 6 12 16,-1 4-24-16,-20 7 72 0,5-7-52 0,-8 7 56 15,4-3-52-15,-4-4 8 16,11 4-32-16,-3-11-24 16,11 0 0-16,4-7-4 15,8 4 4-15,4-7 32 16,7 3-12-16,9-13-4 15,-1 10-4-15,0-7-400 16,4 0 216-16,-8 0-448 16,1 0 356-16</inkml:trace>
          <inkml:trace contextRef="#ctx0" brushRef="#br0" timeOffset="221751.766">10665 1545 820 0,'16'-7'304'0,"-16"7"-236"0,58 0-20 0,-23 0 124 16,4 7-104-16,19-3-28 16,-4 6-24-16</inkml:trace>
        </inkml:traceGroup>
        <inkml:traceGroup>
          <inkml:annotationXML>
            <emma:emma xmlns:emma="http://www.w3.org/2003/04/emma" version="1.0">
              <emma:interpretation id="{0E41D344-1AA1-4910-9489-07429AD7E1EA}" emma:medium="tactile" emma:mode="ink">
                <msink:context xmlns:msink="http://schemas.microsoft.com/ink/2010/main" type="inkWord" rotatedBoundingBox="15860,4045 17963,4034 17966,4549 15863,456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3829.7056">12775 1644 372 0,'-11'-18'140'0,"11"18"-112"0,-12 0-4 0,8 0 180 16,8 0-116-16,-4 7 52 16,4-7-80-16,-4 7 32 15,4 4-52-15,-4 9 68 16,0 4-60-16,-8 11 52 15,0-1-56-15,-7 4 40 16,3-4-48-16,-3 1-20 16,7-4-8-16,-4 0 8 15,5-4-8-15,-1-3 16 16,8-3-16-16,4-11-4 16,3 1 0-16,5-11-488 15,0 0 264-15</inkml:trace>
          <inkml:trace contextRef="#ctx0" brushRef="#br0" timeOffset="274290.2127">12969 1637 496 0,'7'-31'184'0,"-7"31"-140"0,20-14-16 15,-12 11 152 1,3 3-104-16,1 10 68 16,-1 11-84-16,-3 10 28 0,4-1-52 0,-4 15 16 15,-1-7-32-15,-7-4 8 16,0 8-16-16,-7-11 12 16,-1 0-16-16,-8-4 24 15,1-3-20-15,-12-3 4 16,11-4-8-16,-3-3 4 15,3-7-8-15,1-7-12 16,3 0 4-16,1-7 12 16,3 0-4-16,4-3-28 15,8 3 12-15,0 0-20 16,7 7 16-16,5-7 52 16,-1 7-16-16,5 0 44 15,-1 7-36-15,4-7 4 16,4 7-20-16,-3 0 0 15,-1 0-4-15,4-7-288 16,0 3 152-16,0-6-360 16,0 3 272-16</inkml:trace>
          <inkml:trace contextRef="#ctx0" brushRef="#br0" timeOffset="274852.3103">13495 1719 624 0,'0'-20'228'0,"0"20"-176"0,4 0-16 0,-4 0 96 15,0 0-80-15,-4 7 60 16,4 6-68-16,-8 8 40 15,1 3-48-15,3 0 0 16,-4 0-24-16,-15 0 28 16,7 4-24-16,-11-8 4 15,8 1-12-15,-16-7-8 16,16 0 4-16,-8-11 4 16,7 11-4-16,1-11 24 15,15 4-16-15,0-3-20 16,8-1 0-16,0-3 4 15,11 4 4-15,5-1 0 16,-1 0 0-16,0 1 32 16,12 3-16-16,-3-4 4 15,-9 4-12-15,8-7-16 16,-8 3 4-16,1-3 20 16,3 0-8-16,-11-3 16 15,7 0-16-15,-11-8 48 16,3 8-28-16,-11-7 56 15,0 6-48-15,0-6-8 0,-4-1-16 0,-3-2 16 32,-1 2-16-32,-11-9-12 0,11 2-4 15,-4-2 12-15,-3-1-4 0,3 4 8 16,12 3-8-16,-12 0-20 16,9 11 8-16,3-4-12 15,3 0 8-15,5 4-96 16,4 3 56-16</inkml:trace>
          <inkml:trace contextRef="#ctx0" brushRef="#br0" timeOffset="273258.255">12032 1902 280 0,'-4'-11'104'0,"0"4"-84"0,4-3 0 0,0 7 108 15,4 3-72-15,-4-7 104 16,4 3-96-16,0-6 32 16,0 3-56-16,0-3 48 15,-1 6-52-15,-3-2 12 16,4 2-32-16,0 4 36 15,0 4-28-15,0 6 20 16,4 7-24-16,3 11 72 16,1-1-56-16,3 4-4 15,1 4-20-15,3 2-12 16,1-2 4-16,3-8 64 16,-4-6-36-16,-3-11 120 15,-1-3-84-15,1-14 12 16,3-3-48-16,-11-11 4 15,7 1-20-15,1-11 8 16,-5 7-12-16,5-11 0 16,-5 8-4-16,5-15-8 15,-5 11 4-15,1-6-16 16,0 9 8-16,-8-3 4 16,-1 10 0-16,-3 1 8 15,4 6-4-15,-4 0-28 0,4 7 12 0,4 0-4 16,0 7 8-16,3 0-188 15,1 4 108-15,3-1-456 16,1 1 300-16</inkml:trace>
          <inkml:trace contextRef="#ctx0" brushRef="#br0" timeOffset="273541.968">12574 1843 748 0,'-12'4'276'0,"12"-4"-216"0,-7 0-16 0,7 0 144 16,7 0-112-16,13-4 84 15,-1 4-92-15,12-3 36 16,0 3-64-16,4-7-4 15,0 7-20-15,-8 0-4 16,0 7-4-16,-8-4 4 16,0 4-8-16,-7-7-224 15,0 0 124-15</inkml:trace>
          <inkml:trace contextRef="#ctx0" brushRef="#br0" timeOffset="275380.8998">13739 1733 624 0,'-8'-3'228'0,"8"3"-176"0,0-4-16 16,0-3 124-1,0 14-96-15,0-7 28 16,0 4-56-16,0 3 84 15,8-1-68-15,-4 15 64 16,0-4-64-16,0 7 40 16,3 4-52-16,5-11 40 0,-4 0-44 0,11-3 76 15,-3 0-60-15,-5-7 36 16,1 3-52-16,3-7 32 16,5 1-36-16,-9-4 8 15,5 0-24-15,-5-7-36 31,5 7 12-31,3-10 28 0,1 3-12 0,-1-14-28 16,-4 4 12-16,1-7 28 16,3 0-12-16,-11-4-16 15,8 8 0-15,-13-4 20 16,5 6-4-16,0 1 40 16,-4 7-24-16,3-4-40 15,-7 7 8-15,8 0 20 16,0 4-8-16,-4-1-44 15,4 4 24-15,-1 4-624 16,-3 3 352-16</inkml:trace>
        </inkml:traceGroup>
      </inkml:traceGroup>
      <inkml:traceGroup>
        <inkml:annotationXML>
          <emma:emma xmlns:emma="http://www.w3.org/2003/04/emma" version="1.0">
            <emma:interpretation id="{667B9F1D-2C2D-49C8-8221-A966CC754E96}" emma:medium="tactile" emma:mode="ink">
              <msink:context xmlns:msink="http://schemas.microsoft.com/ink/2010/main" type="line" rotatedBoundingBox="2884,4660 17692,4199 17750,6055 2942,6516"/>
            </emma:interpretation>
          </emma:emma>
        </inkml:annotationXML>
        <inkml:traceGroup>
          <inkml:annotationXML>
            <emma:emma xmlns:emma="http://www.w3.org/2003/04/emma" version="1.0">
              <emma:interpretation id="{D6294812-5075-4983-9E25-1EBEFEA49E1F}" emma:medium="tactile" emma:mode="ink">
                <msink:context xmlns:msink="http://schemas.microsoft.com/ink/2010/main" type="inkWord" rotatedBoundingBox="2896,5120 7558,4894 7576,5274 2915,5500">
                  <msink:destinationLink direction="with" ref="{77437BB6-9BBE-4CF1-80B7-16364E1293B2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3935.2756">-929 2801 456 0,'-7'-27'168'0,"7"27"-128"0,7-21-16 16,1 7-8 0,4 8-16-16,3-8 68 15,5 4-36-15,-1 3 48 16,0 3-44-16,-7 15 0 15,11 6-24-15,-11 14 12 16,7 3-16-16,-11 11 4 16,-4-4-4-16,-4-6 12 15,0-4-12-15,-12-7 40 16,4-7-24-16,-7-10-4 16,7-4-12-16,-3-13 4 15,3-4-8-15,4-17-4 0,-4 4 4 0,4-11-40 16,4 3 20-16,8-3 4 15,-4 14 12 1,4 7-36-16,7 10 20 0,-11 7-4 16,4 4 12-16,-1 6 16 15,-3 7-4-15,4-3-12 16,0 0 4-16,-8-7 28 16,0 6-12-16,0-13 4 15,4 4-8-15,3-14-8 16,-7 6 4-16,8-3 12 15,-8 7-8-15,0-3-40 16,8 3 20-16,-8-4 12 16,0 8 0-16,0-1 0 15,0 1 4-15,-8-4 4 16,8 3-4-16,0-3-12 16,0 4 4-16,-8-4 20 15,16 0-8-15,-8-4 32 16,8 4-24-16,-4-3 40 15,4 6-32-15,-8-3-4 16,11 0-12-16,-3 0 12 16,4 0-12-16,11 0 24 15,8 4-20-15,15-4 24 16,8 6-24-16,16-6 12 16,-4 0-12-16,23-6 20 15,-4 6-20-15,16-7-20 0,-8 7 0 0,0 0 40 16,-12 3-20-1,-11 4-20-15,-16 0 4 0,-8-4 0 32,-3 4 4-32,-12 0 24 0,-4 0-12 0,-8-4-12 15,-3 1-4-15,-5-4 40 16,1 3-24-16,-8-3 0 16,0 0-8-16,-4 0 4 15,0 0-4-15,0 0 16 16,0 0-12-16,0 0-12 15,0 0 0-15,0 0-4 16,0 0 0-16,0 0-12 16,0 0 12-16,0 0 4 15,0 0 4-15,0 0 0 16,0 0 0-16,0 0 0 16,0 0 0-16,0 4 16 15,0-1-8-15,-4-3 4 16,4 4-4-16,-4-4-8 15,4 0 4-15,-4 0-16 16,8 0 8-16,-4 0 12 16,0 0-4-16,-4 0-4 15,4 0 4-15,-4 0-16 16,8 0 8-16,-4 0-4 16,0 0 0-16,0 0 0 15,0 0 0-15,0 0 16 0,0 0-4 0,0 0-12 16,0 0 4-16,0 0 20 15,0 0-8-15,0 0-20 16,0 0 4-16,0 3 4 16,4 0 4-16,-4-3 16 15,0 0-8-15,0 0-4 16,0 0 0-16,0 0-4 16,0 0 0-16,0 0 8 15,0 0-4-15,0 4-20 16,0-1 8-16,0-3-4 15,0 0 4-15,0 0 8 16,0 4 0-16,-4-4 8 16,4 0-4-16,-4 0-12 15,8 0 4-15,-4 0 28 16,0 0-12-16,0 0-32 16,0 0 12-16,-4 0 20 15,4 3-8-15,-4-3 8 16,8 0-4-16,-8-3-8 15,4 3 4-15,-4-7-4 16,8 3 0-16,-4-9 8 16,0 2-4-16,0-6 24 15,4 3-16-15,-4-10-20 16,4 7 0-16,0-7-12 16,7 7 8-16,1-7 16 15,0 7 0-15,7-4-12 16,4 4 4-16,8-7 4 0,4 6 0 15,4 5-28-15,0 6 16 0,3-4 4 16,-3 4 8-16,0 1-28 16,-5 6 16-16,-3 3-4 15,0 4 8-15,-4 3 8 16,1 7 0-16,-5 8 0 16,-4-1 0-16,-3 10 24 15,-1 0-12-15,-3 4 4 16,-8-3-8-16,-4-4 20 15,0-4-16-15,-12-6 12 16,4 0-12-16,-11-15-8 16,7 1 0-16,-7-10-4 15,3-4 0-15,-3-17 0 16,11 7 0-16,1-21-12 16,7 0 8-16,7 0-76 15,9 7 44-15,7 0 12 16,4 0 20-16,8 4-8 15,4 9 8-15,7 1-16 16,4 7 12-16,5 6-12 16,-5 8 8-16,0 13 0 15,-11 4 4-15,0 13 16 16,-12 1-4-16,-8 9 32 16,0-2-20-16,-7-1-4 15,-4-10-8-15,-4-7 28 16,0 0-16-16,-8-10 32 15,4-4-32-15,-8-10 12 16,0 0-16-16,0-17-16 0,8 3 0 0,4-17-24 16,8 0 16-16,0-13 4 15,7 13 8-15,4-4-12 16,4 11 8-16,0 0-32 16,0 7 20-16,4 3-4 15,0 7 12-15,0 7 0 16,0 4 0-16,0 2 8 15,0 8 0-15,4 7 16 16,-4-4-8-16,0-3 32 16,-4 3-24-16,-4-3-12 15,1-4-8-15,-5-3 4 16,4-7 0-16,-11 0-80 16,-1-7 44-16,-3-3 40 15,0 3 0-15,-8-10-24 16,4 6 12-16,-4 1 36 15,4 3-16-15,-4-3-20 16,4 6 4-16,-1 1-16 16,5 3 8-16,-4-3 36 15,4 6-16-15,-4-3 16 16,-1 0-12-16,5 0-32 16,-4 3 8-16,4 1 32 15,0-1-12-15,-5-3 8 16,1 4-8-16,0-4-16 15,0 0 4-15,0 0 12 0,0 0-4 0,0 0 16 16,0 0-12 0,3 0-12-16,1 0 0 0,0 0 28 15,0 0-12-15,-5 0-12 16,5 0-4-16,4-4 28 16,3 4-12-16,8-3 32 15,1-1-28-15,30-2 20 16,-4-1-20-16,31 0 0 15,-3 7-8-15,30-7 12 16,-11 0-12-16,23 4-12 16,-12-4 0-16,-3 0 12 15,-12 7-4-15,-4-11 8 16,-12 8-8-16,-3 0 60 16,-8-4-36-16,-8 0 68 15,-12 7-56-15,-11-4 8 16,-4 4-28-16,-8-3-4 15,-3 6-8-15,-9-3 20 16,1 0-16-16,-4 0 12 16,-1 0-12-16,-7 0 0 15,0 0-4-15,0 0 36 16,0 0-20-16,-4-3-180 16,4 3 84-16</inkml:trace>
        </inkml:traceGroup>
        <inkml:traceGroup>
          <inkml:annotationXML>
            <emma:emma xmlns:emma="http://www.w3.org/2003/04/emma" version="1.0">
              <emma:interpretation id="{4DB29551-B316-4057-A54C-C44BB7D62141}" emma:medium="tactile" emma:mode="ink">
                <msink:context xmlns:msink="http://schemas.microsoft.com/ink/2010/main" type="inkWord" rotatedBoundingBox="7357,4937 11457,4616 11561,5944 7461,6265">
                  <msink:destinationLink direction="with" ref="{77437BB6-9BBE-4CF1-80B7-16364E1293B2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0660.9246">3539 2633 456 0,'-8'-4'168'0,"12"4"-128"0,0-3-16 16,-4-1 132-1,7 4-92-15,1-3 104 16,8 0-92-16,7-1 12 15,4 4-52-15,23 0 32 16,4 4-40-16,8-4-16 16,0-4-4-16,12 4-20 15,-4 0 8-15,15 0 40 16,-16 0-24-16,5 0-8 16,-16 7-8-16,-11-4 28 15,-9 4-12-15,-15-3 24 16,-7-1-24-16,-8-3-20 15,-8 4 0-15,0-4 40 0,0 0-20 0,-4 0-28 16,8 0 8-16,-4 0 8 16,11 0 4-16,1 0-4 15,0 7 4-15,-12-4-4 16,7 4 0-16,-7-4 16 16,0 1-8-16,0-1-4 15,0 4 0-15,-7-7 12 16,7 0-8-16,-4-3-28 15,4 3 8-15,0-4 12 16,0 1 4-16,-8-4 8 16,16 0-8-16,-8-7 8 15,0 7-8-15,0-6 8 16,4 2-8-16,-1-6 16 16,5 7-12-16,8-11-40 15,-1 4 20-15,1-7-16 16,11 7 16-16,11-4-8 15,-3 4 8-15,16 3-8 16,-1 10 8-16,8 8-28 16,-4 3 24-16,-4 10-4 15,-3 4 12-15,-1 3 8 16,-11 7 0-16,-12 3 24 16,1-3-12-16,-13 0-4 15,-3 0-4-15,-8-3 48 16,0-4-28-16,-15-14 8 0,3 0-20 15,-4-17 28-15,5-3-24 16,-1-17-12-16,12 3-8 0,0-14 4 16,12 7 0-16,-1-7-44 15,13 7 24-15,7-4-28 16,-4 8 28-16,4 3-24 16,11 10 24-16,5 11-16 15,3 6 20-15,4 7 28 16,-3 8-8-16,-5 6 8 15,-11 0-4-15,-4 0 28 16,-16 3-20-16,-7 1 32 16,-4-1-32-16,-16-2 12 15,-3-1-16-15,-5-11 56 16,1-2-40-16,8-15-12 16,-5 1-8-16,16-18-28 15,0 4 12-15,19-14-56 16,8 7 32-16,8-11-88 15,4 11 64-15,11-3 28 16,-3 6 20-16,7 7 16 16,-8 11-4-16,1 6 32 15,-4 4-20-15,-9 7 40 16,-7 10-32-16,-3-3 20 16,-1 3-24-16,-8 0 16 15,1-3-20-15,-5-11 36 16,5 4-28-16,-4-14-12 15,3 0-8-15,-3-7-148 16,-1 0 80-16,-3-7 20 0,0 7 24 0,-4-6-16 16,3 2 20-1,-3-3-4-15,4 8 12 0,-4-5-20 16,4 8 16-16,-5-1 40 16,5 4-16-16,-4-3 44 15,4 6-32-15,0-3 12 16,-1 4-20-16,-3-1-8 15,4 1-4-15,-4-4 4 16,0 3-4-16,-4 1 16 16,4-1-12-16,-4-3 16 15,0 0-16-15,0 0-12 16,0 0 0-16,3 0 12 16,1 3-4-16,0-3-4 15,0 0 4-15,0 0-4 16,0 4 0-16,0-4-12 15,0 3 8-15,-1-3 20 16,1 0-8-16,-4 0-12 16,0 0 0-16,0 0 20 15,0 0-8-15,4 0 16 16,0 4-16-16,-4-4 24 16,0 0-20-16,0 0-4 15,0 0-4-15,0 0 12 16,0 0-8-16,0-4 4 15,0 4-4-15,0-3 4 16,0 6-8-16,0-6 8 0,4 3-8 0,-8-4 40 16,4 4-20-1,-4-3-12-15,8 6-8 0,-4-6-4 16,0 3 0-16,0-3-12 16,0 6 8-16,-4-3 40 15,4 0-24-15,-4 0-20 16,4 0 4-16,-4 0 0 15,4 0 4-15,-7 0 16 16,7 0-8-16,-4 0 4 16,0 0-4-16,-4 0 20 15,4 0-16-15,-3 0 4 16,7 0-8-16,-8 0 4 16,8 0-8-16,-4 0-4 15,4 0 4-15,-4 0-4 16,8 0 0-16,0 0 0 15,0 3 0-15,0-3 8 16,3 4-4-16,9-1 8 16,7 4-8-16,12-3-4 15,7-1 4-15,32-6 4 16,7 3-4-16,32-4-20 16,-5 8 8-16,16-4 20 15,-8 0-4-15,0-7 4 16,-11 10-4-16,-13-3-8 15,-22-3 4-15,-12 3-16 0,-11 0 8 16,-16 0 144-16,-4 0-76 16,-8-4 16-16,-3 4-44 15,-9-3-8-15,5 3-16 0,-4-4-8 16,-4 8 0-16,3-4-4 16,-3 0 0-16,4 0-12 15,0 0 8-15,-1-4 12 16,1 4-4-16,4-3-12 15,-1 6 4-15,9-6 28 16,-5 3-12-16,-3-3-208 16,3 3 108-16,-11 0-512 15,8 6 332-15</inkml:trace>
          <inkml:trace contextRef="#ctx0" brushRef="#br0" timeOffset="125854.0984">3628 2655 580 0,'0'-7'216'0,"0"4"-168"0,4 0-12 16,-4-1 56-1,3 4-56-15,1-7 76 16,0 7-64-16,-4-3 20 16,4 3-40-16,-4-7 8 15,4 7-20-15,-4-4 8 0,4 4-12 0,-4-3 0 16,0 3-4-16,0-3-16 16,0 6 4-16,0 0-4 15,4 4 0-15,0 4 0 16,-1 6 0-16,-3 10 24 15,0 8-8-15,0 13 4 16,0 7-4-16,0 4 4 16,0-4-8-16,0 6-4 15,0-2 4-15,0 10 20 16,8-7-12-16,-8 13 4 16,8-6-8-16,-8 0 4 15,4-14-8-15,-8 0 8 16,4-10-8-16,-8 0 24 15,4-7-16-15,-3-8-20 16,7 1 0-16,0-6 12 16,3-1 0-16,-3-4 8 15,4-3-8-15,-4-3 32 16,4 0-20-16,-4-11-244 16,0-3 124-16</inkml:trace>
          <inkml:trace contextRef="#ctx0" brushRef="#br0" timeOffset="233069.5048">3906 2457 340 0,'-11'0'128'0,"11"0"-100"0,-4 7-8 0,0-7 124 15,8 0-84-15,-4 0 116 16,0 0-100-16,0 0 128 15,0 0-116-15,0 0 40 16,0 0-80-16,0 0 44 16,0 0-52-16,-4 0 16 15,4 7-36-15,-4-7 52 16,0 7-40-16,0-4 64 16,4 4-56-16,-3 0 28 15,3 0-40-15,-4-4 16 16,8 4-24-16,-1 0 36 15,5 0-32-15,4 0-12 16,-1 0-8-16,1 3-4 16,4 4 0-16,-5-7 8 15,5 3-4-15,-5-3-4 16,1 0 4-16,-4 0-16 0,3 0 8 16,-3-4 12-1,-4 1-4-15,4-4 8 0,-1 3-8 0,-3 4 16 16,12-7-12-16,-12 0-28 15,11 3 8-15,-7 1 12 16,3-1 4-16,-3 1 16 16,-4-1-12-16,-4-3-4 15,0 0 0-15,0 0 12 16,0 0-8-16,0 0-4 16,8 0 0-16,-8-3 4 15,4 3-4-15,-4-4-4 16,0 4 4-16,0-3-16 15,0 3 8-15,0-4 12 16,0 4-4-16,-4-3 16 16,4 6-12-16,-8-3-20 15,8 0 4-15,-8 0-4 16,4 4 4-16,-7-1 16 16,3 4-4-16,-7-3 16 15,11 6-12-15,-12-3-12 16,16 0 0-16,-11 3-16 15,3 4 12-15,-4 0-12 16,4-4 8-16,-3 4 8 16,11-4 4-16,-8 4 16 15,8-7-8-15,-8 6-4 16,8-6 0-16,-11 4-4 0,11-5 0 0,-8 1 0 16,8 0 0-1,-8 4 16-15,8-5-8 0,-7 1-20 16,3 4 4-1,0-4-12-15,4-1 8 0,-8 1 16 16,8 0 0-16,-8-7-4 16,16 0 4-16,-8 0 4 15,0 0-4-15,0 0-20 16,0 0 8-16,8-14-516 16,-4 8 288-16</inkml:trace>
        </inkml:traceGroup>
        <inkml:traceGroup>
          <inkml:annotationXML>
            <emma:emma xmlns:emma="http://www.w3.org/2003/04/emma" version="1.0">
              <emma:interpretation id="{3D194107-8C09-4F9E-96B5-6AFB18F04C47}" emma:medium="tactile" emma:mode="ink">
                <msink:context xmlns:msink="http://schemas.microsoft.com/ink/2010/main" type="inkWord" rotatedBoundingBox="10229,5638 10256,5637 10257,5656 10230,5657">
                  <msink:destinationLink direction="with" ref="{77437BB6-9BBE-4CF1-80B7-16364E1293B2}"/>
                </msink:context>
              </emma:interpretation>
              <emma:one-of disjunction-type="recognition" id="oneOf16">
                <emma:interpretation id="interp16" emma:lang="" emma:confidence="0">
                  <emma:literal>:</emma:literal>
                </emma:interpretation>
                <emma:interpretation id="interp17" emma:lang="" emma:confidence="0">
                  <emma:literal>=</emma:literal>
                </emma:interpretation>
                <emma:interpretation id="interp18" emma:lang="" emma:confidence="0">
                  <emma:literal>%</emma:literal>
                </emma:interpretation>
                <emma:interpretation id="interp19" emma:lang="" emma:confidence="0">
                  <emma:literal>¥</emma:literal>
                </emma:interpretation>
                <emma:interpretation id="interp20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19776.8252">6419 3196 164 0,'-27'10'60'0,"27"-10"-44"0</inkml:trace>
          <inkml:trace contextRef="#ctx0" brushRef="#br0" timeOffset="318975.7596">4255 2187 216 0,'4'-17'80'0,"-4"17"-60"0,11-7-8 0,-7 4 12 16,0 6-16-16,8-6 24 15,-5 3-20-15,1-4-40 16,0 8 16-16</inkml:trace>
          <inkml:trace contextRef="#ctx0" brushRef="#br0" timeOffset="319389.3642">5726 2253 268 0,'11'-18'100'0,"-11"18"-76"0,28 11-8 0</inkml:trace>
        </inkml:traceGroup>
        <inkml:traceGroup>
          <inkml:annotationXML>
            <emma:emma xmlns:emma="http://www.w3.org/2003/04/emma" version="1.0">
              <emma:interpretation id="{94E7E3B3-0C6C-4107-9B91-7E301A3A1BA7}" emma:medium="tactile" emma:mode="ink">
                <msink:context xmlns:msink="http://schemas.microsoft.com/ink/2010/main" type="inkWord" rotatedBoundingBox="11523,4391 14880,4287 14908,5212 11551,531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6622.6801">8091 2684 476 0,'0'-10'176'0,"-4"10"-136"0,4-3-12 16,-4-1 64-1,4 8-56-15,-4-8 84 16,1 4-68-16,-5-3 96 15,8 3-84-15,-4-4 40 16,4 1-60-16,0-4 48 16,4 7-56-16,4-3-8 0,7 3-16 0,24 0 32 15,3 0-20-15,47-7 12 16,0 14-20-16,12-7 8 16,0 6-12-16,11 1 12 15,-11 0-16-15,3 0 24 16,-15-3-20-16,-15 2-20 15,-12 1 0-15,-16-3 48 16,-11-1-20-16,-12-3-8 16,-7 0-8-16,-9 0 12 15,-3 0-8-15,-4 0-4 16,0 0 0-16,0 0-24 16,0 0 12-16,0 0 4 15,0 0 4-15,0 7 0 16,8-3 0-16,-8 6-12 15,0 0 8-15,-4 0 4 16,0 4 0-16,-3-3 0 16,-1-1 0-16,-4-7 16 15,8 4-8-15,-3-10 16 16,3 3-16-16,-4-7-4 16,8-3 0-16,-8-8 12 15,4 8-8-15,-3-17-12 16,7 6 0-16,-4-7 12 15,4 4-4-15,8-7-4 0,3 7 4 16,9-3-32 0,7 6 16-16,4-3-4 0,3 7 8 0,9-1-28 15,0 8 20-15,7 7-20 16,-4 10 20-16,1 6-16 16,-5 5 16-16,-7 9-16 15,-4 4 16-15,-4 7 44 16,-7 3-16-16,-13-3 24 15,-3-3-20-15,-11-8 36 16,-1-3-28-16,-12-14 20 16,1-3-24-16,0-17 16 15,3-4-20-15,5-17-8 16,11 4-4-16,0-18-128 16,3 7 68-16,17-14-100 15,3 11 88-15,16-10 0 16,-4 13 40-16,11 0-28 15,-3 10 36-15,11 11-4 16,-8 10 16-16,16 14 52 16,-4 10-24-16,4 11 0 15,-8 6-12-15,-7 4 20 16,-5-3-16-16,-14 2-4 16,-5 1-4-16,-12-3 40 15,-3-1-24-15,-16-6 16 16,1-1-20-16,-13-13 28 15,9-4-28-15,-16-17-12 16,7 1-8-16,5-19-60 16,11 1 36-16,8-17-32 0,11 7 36 0,12-15-120 15,4 8 80-15,12-7 0 16,7 10 40-16,1 4 80 16,-1 10-32-16,16 13 88 15,-8 15-60-15,0 13 28 16,-4 4-48-16,0 9 16 15,-3 5-28-15,-9-1 28 16,-7 1-32-16,-12 3 12 16,-3-4-16-16,-9-3 28 15,1 0-24-15,-12-10 48 16,0-4-36-16,-8-17-120 16,0 0 48-16,1-17-44 15,3-1 48-15,0-13-20 16,4 7 36-16,8-7-8 15,-1 7 20-15,13 0-20 16,-9 7 20-16,5 3-12 16,3 7 12-16,0 7 8 15,-7 7 4-15,0 0 24 16,3 3-12-16,-7-3-4 16,4 0-4-16,-9 0 20 15,1 0-12-15,-4-7 24 16,4 7-24-16,-8-7 4 15,0 3-8-15,-3-3-192 16,7 4 100-16</inkml:trace>
          <inkml:trace contextRef="#ctx0" brushRef="#br0" timeOffset="267839.6715">7882 2339 384 0,'-8'-7'140'0,"8"7"-108"0,-11 0-8 16,11 0 196 0,-4 7-124-16,-12 0 184 15,12-1-160-15,-11 12 176 16,7 9-168-16,-11-3-80 16,11 0-36-16,-15 0 44 15,7-3-28-15,-7 3-652 16,0 7 336-16</inkml:trace>
          <inkml:trace contextRef="#ctx0" brushRef="#br0" timeOffset="253230.8556">8105 1955 288 0,'0'-11'108'0,"0"15"-84"0,-7-4-4 0,3 0 108 32,8 0-72-32,-4 0 76 0,0 0-76 0,0-4 40 15,4 4-56-15,-1-3 24 16,-3 3-36-16,0-4 0 16,0 4-16-16,0-3 28 15,0 3-24-15,0-3 40 16,0 6-32-16,0-3 32 15,0 0-32-15,8 0 20 16,-4 3-24-16,-4-3-8 16,0 0-8-16,4 0 40 15,7 0-24-15,5-3-20 16,-1 3 0-16,5-3 0 16,-5-1 0-16,5 1 0 15,-1 6 0-15,0-3 24 16,-3 0-12-16,-9 0-12 15,5 4-4-15,-8-4 28 16,0 0-12-16,-4 0-4 16,0 0-4-16,-4 0 4 15,0 0-4-15,-4 0-248 16,4 0 132-16,-11 0-68 16,15 0 104-16,-12-4-24 15,5 4 56-15,-5-3 0 16,4 6 24-16,-3-3 4 15,7 0 8-15,-8 0 0 16,12 7 0-16,-8 0 44 16,8 3-24-16,-3 1 24 0,6 2-20 15,-3 1 8-15,8 3-12 0,-8 1 20 16,0 2-20-16,-4 1 4 16,4-1-8-16,-7 1-16 15,3-4 4 1,-8-3-60-16,8 3 36 0,-11-6-84 15,15 2 60-15,-12-6-36 16,8 0 52-16,-7-3 28 16,7-1 8-16,-4 1 0 15,0-1 4-15,8-3 100 16,0 3-56-16,-3-3 96 16,6 0-84-16,-3 0 52 15,8 4-68-15,-4-4 76 16,4 0-68-16,-1-4 36 15,1 4-52-15,4-3 44 16,-1 0-48-16,-3-1 48 16,11 4-48-16,-3 0 4 15,-4 4-24-15,7-4-8 16,0 6 0-16,-11 1 20 16,11 0-12-16,-19-3 12 15,12 2-12-15,-4-2-156 16,3-1 76-16,-3-6-536 15,0 3 336-15</inkml:trace>
          <inkml:trace contextRef="#ctx0" brushRef="#br0" timeOffset="250709.7931">8349 2509 364 0,'-8'0'132'0,"8"0"-100"0,4 0-12 15,-4 0 88 1,0 0-64-16,0-7 52 16,8 7-56-16,-4-3 32 15,3 3-40-15,-7-4 24 16,0 8-28-16,0-4 60 16,0 0-48-16,0 0 44 0,0 0-48 0,0 0 8 15,0 0-28-15,0 0 20 16,0 0-24-16,-3 0 56 15,3 3-36-15,-4-3 20 16,8 0-32-16,-4 0 8 16,0 0-16-16,0 7 36 15,0-7-24-15,0 0 32 16,0 7-32-16,0-7 12 16,0 0-20-16,0 0-16 15,3 3-4-15,-3-3 12 16,8 4-4-16,4-1 32 15,-1 1-20-15,-3-1 32 16,11 0-32-16,-3 1-24 16,-5 3 4-16,9 0 0 15,-1 3 4-15,0 0 24 16,8 1-12-16,-7-1-4 16,-1 4-4-16,4-4 4 15,-3 0-4-15,-5-3 16 16,1 4-12-16,-9-8-4 15,1 4 0-15,-8-4 20 16,4 1-12-16,-4-1 4 16,0 1-8-16,-4-1-8 15,4 1 4-15,-4-1-4 16,4 4 0-16,-4-4 0 16,0 4 0-16,-3 0-12 15,-1 3 8-15,-7 1 4 16,3-1 0-16,-4 0 16 0,-3 4-8 0,-4 0 4 15,0 0-4-15,3 3-16 16,1 0 4 0,0-13-4-16,11 6 0 15,-4-7-12-15,5 1 12 0,7-4 20 16,7 0-4-16,-7-7-172 16,12 3 92-16,4-6-636 15,-5 10 396-15</inkml:trace>
          <inkml:trace contextRef="#ctx0" brushRef="#br0" timeOffset="253570.034">8480 2044 384 0,'-7'-3'140'0,"7"3"-108"0,0 3-8 0,0-3 128 15,0 4-88-15,0-4 116 16,0 6-104-16,0 1 48 16,0 0-68-16,7 0 44 15,5 0-56-15,3-4 24 16,5 1-40-16,7-4 16 15,-8 0-24-15,8 0-28 16,-7 0 4-16,-1 0 16 16,-4 3-4-16,-3-3-4 15,-4 0 0-15,-16 0-120 16,8 4 64-16,0-4-296 16,0 0 192-16</inkml:trace>
          <inkml:trace contextRef="#ctx0" brushRef="#br0" timeOffset="253861.9903">8618 1972 404 0,'-4'-4'148'0,"4"4"-112"0,0 0-12 0,0 0 64 15,0 0-52-15,0 0 24 16,4 4-40-16,-4-1 60 15,0 1-44-15,0-1 20 16,0 8-36-16,-8 2 60 16,4 8-44-1,-12 6 56-15,9 1-56 0,-1 6 0 16,-4 4-20-16,5-3-12 16,3-1 0-16,-12-6 20 15,16-1-12-15,-7-10-12 16,7-3-4-16,0-7-172 15,0-3 96-15</inkml:trace>
          <inkml:trace contextRef="#ctx0" brushRef="#br0" timeOffset="254447.6653">8776 2048 560 0,'4'-4'208'0,"-4"4"-164"0,0 0-8 15,0 0 48-15,0 0-52 0,-4 4 4 16,4 2-20-16,-4 8 16 16,1 3-20-16,-5 4 12 15,8 3-12-15,-8 0 20 16,0 0-20-16,-3 1-4 15,7-5-4-15,-8-3-4 16,8 1 0-16,-3-5 8 16,3-2-4-16,-4-4-12 15,8 3 4-15,0-3-4 16,0 3 0-16,0-3 0 16,8 0 0-16,-4-4 16 15,3 4-4-15,5-3 8 16,3 3-8-16,1-7 8 15,-1 0-8-15,5-4 8 16,-5 4-8-16,-3-3 16 16,-1-1-12-16,-3-3 60 15,0 4-40-15,-8-7 60 16,4-1-52-16,-8-9 20 16,4 6-36-16,-4-10 8 15,4 3-16-15,-8-6 12 16,4 6-16-16,-7-7-20 15,3 11 4-15,-3-4 12 16,7 11 0-16,-12-4 16 16,8 7-12-16,5-3-4 15,3 7 0-15,0-4-24 16,3 7 12-16,13-7-92 0,-8 7 52 16,3-7-364-16,1 7 228 0</inkml:trace>
          <inkml:trace contextRef="#ctx0" brushRef="#br0" timeOffset="255319.1169">8966 1998 508 0,'0'-7'188'0,"0"7"-148"0,8-7-8 0,-4 0 132 16,3 7-96-16,5-3 104 15,0 3-96-15,3-3 36 16,1 3-64-16,3-4-32 16,0 8-16-16,1-4 8 15,-1 3-4-15,-4 0 16 16,5 1-12-16,-9-4-4 16,1 3 0-16,-8-3 12 15,0 4-8-15,-12-4-4 16,4 3 0-16,-7-3-76 15,3 4 40-15,-4-4-136 16,4 3 92-16,-3-3-96 16,7 0 100-16,-4 0 24 15,4 3 32-15,-3 1 8 16,7-1 0-16,-8 1 44 16,4 6-24-16,-8-6 52 0,9 2-36 15,-9 5 20-15,8-1-28 0,-8 7 28 16,9 4-32-16,-5 3-4 15,8 4-8 1,-4 6 4-16,4-3-4 0,-4-4 16 16,4 1-12-16,-4 0 4 15,0-11-4-15,-3 3 4 16,3-9-8-16,-8-1 16 16,8 4-12-16,-7-7-48 15,3 3 24-15,-4-7-32 16,4 1 28-16,-3-4-8 15,7 3 16-15,0-3 0 16,4 0 4-16,-4 0 24 16,8 0-8-16,-4-3 40 15,8 3-24-15,-4-4 40 16,3 4-36-16,-3-3 56 16,0 3-48-16,4-3 28 15,0 3-36-15,3-4 52 16,5 4-44-16,3-3 28 15,1 6-36-15,7-3 8 16,0 0-20-16,0-3 8 16,-4 3-12-16,0-4 0 15,-3 4-4-15,-5-3-8 16,1 6 4-16,-13-3 20 0,1 0-12 16,-8 0-32-16,4 0 12 0,-3-3-464 15,3 3 256-15</inkml:trace>
        </inkml:traceGroup>
        <inkml:traceGroup>
          <inkml:annotationXML>
            <emma:emma xmlns:emma="http://www.w3.org/2003/04/emma" version="1.0">
              <emma:interpretation id="{E2BE0A92-665D-4D65-ACF0-A8592C59B938}" emma:medium="tactile" emma:mode="ink">
                <msink:context xmlns:msink="http://schemas.microsoft.com/ink/2010/main" type="inkWord" rotatedBoundingBox="14917,4991 17707,4813 17783,5999 14993,617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8872.8859">12291 2660 508 0,'0'-3'188'0,"0"3"-148"0,4 0-8 0,-4 0 116 16,0 0-88-16,0 0 64 16,0 0-72-16,0 0 32 15,0 7-48-15,0-4 16 16,0 8-32-16,0 6 52 15,0 7-40-15,0 10 36 16,0 8-36-16,0 16 36 16,0-10-40-16,-8 21 12 15,8-7-24-15,0 21 36 16,8-8-28-16,-8 11-4 16,0-10-12-16,0-7 28 15,-4-10-20-15,4-15 20 16,0-9-20-16,-4-1-16 15,4-10-4-15,-3-7-260 16,6 4 144-16</inkml:trace>
          <inkml:trace contextRef="#ctx0" brushRef="#br0" timeOffset="138362.8141">11095 2550 260 0,'4'0'96'0,"-4"0"-76"0,-4 0-4 16,0 0 8 0,8 0-16-16,-4 0 68 15,0 0-44-15,0 0 40 0,0 0-40 0,0 0-8 16,0 0-16-16,0 0 36 16,0 0-20-16,0 0 12 15,0 0-20-15,0 0 52 16,0 0-36-16,0 0 36 15,0 0-36-15,0 0-8 16,0 0-16-16,0-3 20 16,4 3-16-16,-4-4 24 15,0 8-24-15,0-4 40 16,0 0-28-16,0 0-12 16,0 0-8-16,0 0-16 15,0 0 8-15,0 0 28 16,0 0-12-16,0 0 32 15,0 0-28-15,0 0 12 16,0 0-16-16,0 0 0 16,0 0-4-16,0 0 4 15,0 0-8-15,0 0-4 16,0 0 4-16,0 0 4 16,0 0-4-16,0-4-4 15,0 4 4-15,-4-3 20 16,4 6-12-16,-4-3 56 15,8 0-36-15,-4 0 20 16,0 0-32-16,0 0 16 16,0 0-20-16,-4 0 28 15,4 0-28-15,-4 0 20 16,4 0-20-16,-4 0-16 16,8 0-4-16,-8 0 4 0,4 0 0 0,-3 0 8 15,6 0-4-15,-3 0 40 16,0 0-20-16,8 0-12 15,8 4-8-15,30-4 12 16,12 0-8-16,43 0 4 16,3 0-4-16,40-4-16 15,-5 11 4-15,16-10 40 16,-16 6-24-16,4-10 8 16,-19 7-12-16,-8-3-24 15,-23 6 8-15,-23-6 40 16,-20 3-20-16,-15-4 8 15,-15 4-12-15,-20-6-24 16,0 6 8-16,0-4 12 16,-8 8 0-16,8-4-28 15,0 0 12-15,0 0-12 16,8 3 12-16,-8-3 44 16,11 0-20-16,-3 0 8 15,4 0-12-15,-12 0 36 16,0 0-20-16,0 0-40 15,0 0 8-15,0 0-36 16,0 0 28-16,0 0-4 16,3 3 12-16,1-3 0 15,-4 4 0-15,8-1 16 16,-8 1-4-16,12-4 8 0,-5 3-8 0,-7-3 8 16,0 0-8-16,0 0 40 15,0 0-20-15,0 0-40 16,0 0 8-16,0 0-24 15,0 0 16-15,0 0 8 16,8 4 8-16,-4-4 0 16,4 3 0-16,-8-3 8 15,7 3-4-15,-7-3-12 16,8 4 4-16,-4-4 28 16,-4 0-12-16,8 0-4 15,-8 0-4-15,8 0-24 16,3 0 12-16,9 0-12 15,-1 0 8-15,27-4 16 16,1 1 0-16,26-4-12 16,5 0 4-16,15 4-4 15,-8 6 0-15,0-6 24 16,-11-1-8-16,7-2-4 16,-8 2 0-16,-7-6 56 15,-8 6-32-15,-7-6 16 16,-13 7-28-16,-7-4 8 15,-7 3-12-15,-9-3-8 16,-3 4 0-16,-9-1-16 16,5 4 8-16,-12-3-4 15,4 3 0-15,-7-3 32 16,-1 6-12-16,-8-6-12 0,5 3-4 0,-12-7 12 16,7 7-4-16,-3-4-12 15,3 4 4 1,-3-3-16-16,7 3 12 0,-3 0-24 15,3 7 20 1,1 0 4-16,3 3 8 0,0-3 0 16,8 3 0-16,8-3 16 15,3 0-8-15,9-4-12 16,7 1 0-16,8-4 48 16,0 0-24-16,-4-4-8 15,-4 1-8-15,-8-4-4 16,-4 4 0-16,-18-8-20 15,-5 1 12-15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0:05.3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694F09-B1EF-4EA1-9506-9591433355F0}" emma:medium="tactile" emma:mode="ink">
          <msink:context xmlns:msink="http://schemas.microsoft.com/ink/2010/main" type="writingRegion" rotatedBoundingBox="5387,6611 7943,6573 7951,7118 5395,7156"/>
        </emma:interpretation>
      </emma:emma>
    </inkml:annotationXML>
    <inkml:traceGroup>
      <inkml:annotationXML>
        <emma:emma xmlns:emma="http://www.w3.org/2003/04/emma" version="1.0">
          <emma:interpretation id="{0480FBC0-39C0-41DB-BB1C-3DEBD72D541E}" emma:medium="tactile" emma:mode="ink">
            <msink:context xmlns:msink="http://schemas.microsoft.com/ink/2010/main" type="paragraph" rotatedBoundingBox="5387,6611 7943,6573 7951,7118 5395,7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996945-7F13-491F-B476-1846BCD1572C}" emma:medium="tactile" emma:mode="ink">
              <msink:context xmlns:msink="http://schemas.microsoft.com/ink/2010/main" type="line" rotatedBoundingBox="5387,6611 7943,6573 7951,7118 5395,7156"/>
            </emma:interpretation>
          </emma:emma>
        </inkml:annotationXML>
        <inkml:traceGroup>
          <inkml:annotationXML>
            <emma:emma xmlns:emma="http://www.w3.org/2003/04/emma" version="1.0">
              <emma:interpretation id="{256B2990-05AD-4889-9E73-711B474362FE}" emma:medium="tactile" emma:mode="ink">
                <msink:context xmlns:msink="http://schemas.microsoft.com/ink/2010/main" type="inkWord" rotatedBoundingBox="5387,6611 7943,6573 7951,7118 5395,7156"/>
              </emma:interpretation>
            </emma:emma>
          </inkml:annotationXML>
          <inkml:trace contextRef="#ctx0" brushRef="#br0">1944 4200 416 0,'0'-7'152'0,"0"4"-116"0,4-4-12 0,-4 4 188 16,0 3-120-16,-4-4 24 15,4 1-68-15,-8-4 40 16,4 7-52-16,-7-7-16 15,-1 7-12-15,-7-3 0 16,3 3-4-16,-11 0-4 16,8 3 4-16,-12-3-16 15,7 3 8-15,-7 1 20 16,12 6-8-16,-8 1-20 16,8-1 4-16,-8 0-12 15,7 4 8-15,1 0 24 16,11-1-4-16,-11 5 40 15,11 2-24-15,-4 8 4 16,5-1-16-16,3 11 56 16,4 0-40-16,4 3 16 15,7-3-28-15,5-3 28 16,7-4-28-16,4-14 20 16,0-3-20-16,4-11-184 15,0-3 92-15</inkml:trace>
          <inkml:trace contextRef="#ctx0" brushRef="#br0" timeOffset="915.7637">2234 4286 340 0,'-4'-3'128'0,"4"3"-100"0,0-4-8 0,0 1 168 32,0 3-108-32,0-3 116 15,0 3-112-15,0-4 28 0,0 8-68 0,0-1 4 31,0 0-32-31,-4 1-24 0,0 3 0 0,-7 3 4 16,-1 7 4-16,-7 4-12 16,3 3 8-16,-7 4 4 15,8-1 0-15,-9 4-12 16,9-3 8-16,0-4 28 16,3 0-12-16,4-7-4 15,4 0-4-15,4-7 12 16,4 1-8-16,0-4 16 15,8 0-16-15,-1-1-20 16,5 1 4-16,3 0 4 16,0 0 4-16,1-3 0 15,3 2 0-15,0-6 24 16,0 0-12-16,-3-3-4 16,-5 0-4-16,-3-4 4 15,0 3-4-15,-9-6 24 16,5 3-16-16,-8-7-12 15,4 4-4-15,-4-11 20 16,0 8-8-16,-4-15-4 16,4 7 0-16,-8-10-4 15,5 7 0-15,-9-7 16 16,4 11-8-16,-3-4 60 16,3 6-40-16,-4-2 8 15,4 9-24-15,1-2 0 0,7 6-4 0,0 0-40 16,4 3 16-16,3 1-260 15,5 0 156-15</inkml:trace>
          <inkml:trace contextRef="#ctx0" brushRef="#br0" timeOffset="2251.8705">2404 4441 456 0,'-3'0'168'0,"3"0"-128"0,0 0-16 0,0 0 156 16,0 0-104-16,0 0 128 15,0 0-116-15,0 0 44 16,3 0-76-16,-3-7 64 15,8 14-68-15,0-7 96 16,7 0-84-16,5 0 52 16,-1 0-72-16,0 0 24 15,9 0-40-15,3-7-16 16,0 7-8-16,-1-3-136 16,1 6 72-16,-7 1-804 15,-1 3 476-15</inkml:trace>
          <inkml:trace contextRef="#ctx0" brushRef="#br0" timeOffset="1741.2092">2447 4314 372 0,'-4'-4'140'0,"4"4"-112"0,0 0-4 0,0 0 120 16,0 0-84-16,0 0 80 15,0 0-80-15,0 0 40 16,0 0-60-16,0 0 8 15,0 0-32-15,0 0 20 16,8 0-24-16,0-6-12 16,7 6-4-16,4-7 4 15,1 7 0-15,-1-4-20 16,4 8 12-16,-3-4 20 16,-1 7-4-16,-7-1-20 15,-1 5 4-15,-7-1 20 16,0 4-4-16,-8 3-4 15,4 4 0-15,-8-1 4 16,1 1-4-16,-1 3 16 16,-4 0-12-16,-7 0 24 15,15 0-20-15,-11 0-4 16,3-3-4-16,4 0-32 16,1-4 16-16,-5 0 24 15,8-3-8-15,0 0-8 0,4-4 0 0,8-3-4 16,-4 7 0-16,7-14 16 15,9 3-4-15,-5-3-4 16,5 3 4-16,-5-3 12 16,4 4-8-16,-3-4-84 15,-4 0 44-15,-5 0-132 16,-3 0 92-16,4 0-184 16,-8 0 144-16</inkml:trace>
          <inkml:trace contextRef="#ctx0" brushRef="#br0" timeOffset="-38389.6576">2884 4338 560 0,'0'3'208'0,"0"-3"-164"0,8 4-8 0,-4-4 136 15,12 0-100-15,15-7 88 16,3 7-96-16,32 0 48 16,0 3-68-16,19-6 32 15,-7-4-44-15,30 0 8 16,-7 4-24-16,7-4 8 16,-15 0-12-16,0 0 0 15,-20 7-4-15,-15-7-16 16,-7 0 4-16,-16 4 20 15,-4 3-8-15,-16-7 4 16,1 14-4-16,-13-7 4 16,-3 0-8-16,8 0-4 15,-4 0 4-15,4 0-84 16,3 0 44-16,-3-7-340 16,4 7 212-16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9:32.0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E7F214-599E-48FC-9F3F-2DAC6CDB6D20}" emma:medium="tactile" emma:mode="ink">
          <msink:context xmlns:msink="http://schemas.microsoft.com/ink/2010/main" type="writingRegion" rotatedBoundingBox="12396,5002 12530,7966 11309,8021 11175,5057"/>
        </emma:interpretation>
      </emma:emma>
    </inkml:annotationXML>
    <inkml:traceGroup>
      <inkml:annotationXML>
        <emma:emma xmlns:emma="http://www.w3.org/2003/04/emma" version="1.0">
          <emma:interpretation id="{25C89523-4B81-442A-AEB5-13024F28FA66}" emma:medium="tactile" emma:mode="ink">
            <msink:context xmlns:msink="http://schemas.microsoft.com/ink/2010/main" type="paragraph" rotatedBoundingBox="12396,5002 12530,7966 11309,8021 11175,5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A2AFC-A2FA-422F-9D00-11D900ECE484}" emma:medium="tactile" emma:mode="ink">
              <msink:context xmlns:msink="http://schemas.microsoft.com/ink/2010/main" type="line" rotatedBoundingBox="12396,5002 12530,7966 11309,8021 11175,5057"/>
            </emma:interpretation>
          </emma:emma>
        </inkml:annotationXML>
        <inkml:traceGroup>
          <inkml:annotationXML>
            <emma:emma xmlns:emma="http://www.w3.org/2003/04/emma" version="1.0">
              <emma:interpretation id="{D3B715AA-8F2C-47D5-B25F-F97666EFF9D1}" emma:medium="tactile" emma:mode="ink">
                <msink:context xmlns:msink="http://schemas.microsoft.com/ink/2010/main" type="inkWord" rotatedBoundingBox="12336,5005 12398,6373 11259,6425 11197,5056"/>
              </emma:interpretation>
            </emma:emma>
          </inkml:annotationXML>
          <inkml:trace contextRef="#ctx0" brushRef="#br0">7506 2600 496 0,'-11'0'184'0,"11"0"-140"0,-8 0-16 0,4 0 100 15,8 0-76-15,-4 0 52 16,0 4-64-16,8-1 40 16,3 1-44-16,5-1 32 15,3 0-36-15,12-3 60 16,8 4-52-16,26-4-16 15,5 3-16-15,7-6 0 16,-7 10-4-16,-4-7 8 16,-12 3-8-16,-12-3 24 15,-7 4-16-15,-8-4 12 16,-8 0-12-16,-11 0 12 0,0 0-16 0,-8 0-4 16,0 0 0-16,-4 0-4 15,4 0 0 1,-4 0 16-16,0 0-8 15,0 0-20-15,4 0 4 0,-4 0 4 16,4 0 4-16,-7 0 0 16,7 0 0-16,-4 0-12 15,4 0 8-15,-4 0-4 16,0 0 0-16,-4 0-20 16,8 3 16-16,-7 4 4 15,7 3 8-15,-4 8 0 16,4 6 0-16,0 17 0 15,4-3 0-15,-4 13 24 16,7 5-12-16,-10-5-20 16,6-3 0-16,-3 11 48 15,4-11-20-15,-4 18 8 16,4-1-16-16,0-3-8 16,0 0 0-16,0 0 28 15,3-7-16-15,-7-7 12 16,8-10-16-16,-16-3 20 15,8-8-20-15,-3 1 4 16,-1-4-8-16,-4-4 12 16,4-2-12-16,-4-5-4 15,5-2 0-15,-1-8-76 16,4 4 40-16,-4-7-180 0,8 0 116 16,-4 0-132-16,0 0 132 0</inkml:trace>
          <inkml:trace contextRef="#ctx0" brushRef="#br0" timeOffset="540.4029">7429 3974 644 0,'4'-3'236'0,"-4"3"-180"0,-4 0-20 16,0 0 104 0,8 0-84-16,-8 0 60 15,4 0-72-15,-4 0 68 16,8 0-64-16,-4 0 44 16,0 0-52-16,0 0-12 0,8 0-16 0,3-4 44 31,9 4-32-31,11-7 52 15,7 0-44-15,40-6 56 16,3 6-52-16,23-4 20 0,-7 5-36 0,15-5 8 16,-12 8-16-16,5-4-8 15,-9 7 0-15,-22-7 20 16,-8 4-12-16,-20-1 32 16,-15 4-28-16,-8-7 12 15,-11 7-16-15,-12-3-24 16,0 6 4-16,-8-3-112 15,4 7 68-15</inkml:trace>
        </inkml:traceGroup>
        <inkml:traceGroup>
          <inkml:annotationXML>
            <emma:emma xmlns:emma="http://www.w3.org/2003/04/emma" version="1.0">
              <emma:interpretation id="{3119CACC-1278-4873-9A9F-9A78A963793E}" emma:medium="tactile" emma:mode="ink">
                <msink:context xmlns:msink="http://schemas.microsoft.com/ink/2010/main" type="inkWord" rotatedBoundingBox="12472,6693 12530,7966 11309,8021 11252,6749"/>
              </emma:interpretation>
            </emma:emma>
          </inkml:annotationXML>
          <inkml:trace contextRef="#ctx0" brushRef="#br0" timeOffset="1082.514">7479 4343 508 0,'-8'6'188'0,"8"-6"-148"0,-19 0-8 0,11 0 116 16,5 4-88-16,-5-1 28 16,8 1-52-16,-12-4 84 15,12 0-68-15,-4 0 12 16,4 0-40-16,0-4 76 16,4 4-56-16,0-3 32 15,4 3-44-15,3-4 24 16,1 4-28-16,11-10 8 15,-3 10-20-15,10-3 36 16,13 3-28-16,34-4 20 16,-3 1-24-16,11-4 28 15,0 7-32-15,15-7 4 16,-11 4-12-16,12-8 12 16,-16 4-12-16,0-3 4 15,-19 7-4-15,-12-8 4 16,-4 4-8-16,-15 0 16 15,-4 1-12-15,-16 6-12 16,4 0 0-16,-11-7 4 16,-4 14 0-16,-8-7-352 15,4 6 192-15</inkml:trace>
          <inkml:trace contextRef="#ctx0" brushRef="#br0" timeOffset="1878.2319">8113 4439 476 0,'0'-7'176'0,"0"7"-136"0,4-3-12 0,-4-1 92 16,0 8-72-16,0-8 16 16,8 4-40-16,-8-3 40 15,0 6-36-15,-4 8 72 16,4 2-52-16,0 25 0 16,0 3-28-16,4 21 68 15,-4 4-52-15,4 30 48 16,-4 1-48-16,-4 16-20 15,8-9-8-15,-8-4 36 16,4-14-24-16,0-11 16 16,0-13-20-16,0-3 8 15,0-18-12-15,0-10-8 16,0-17 0-16,0-7-296 16,7-14 160-16,-7-7-368 15,8 4 280-15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1:42.3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B5FDD9-B8D9-43A7-96BA-09367C2D7558}" emma:medium="tactile" emma:mode="ink">
          <msink:context xmlns:msink="http://schemas.microsoft.com/ink/2010/main" type="writingRegion" rotatedBoundingBox="7363,4112 11578,6760 11159,7427 6944,4779"/>
        </emma:interpretation>
      </emma:emma>
    </inkml:annotationXML>
    <inkml:traceGroup>
      <inkml:annotationXML>
        <emma:emma xmlns:emma="http://www.w3.org/2003/04/emma" version="1.0">
          <emma:interpretation id="{67EDCB3A-5FD3-4FC3-8AC3-38F83615A4F6}" emma:medium="tactile" emma:mode="ink">
            <msink:context xmlns:msink="http://schemas.microsoft.com/ink/2010/main" type="paragraph" rotatedBoundingBox="7363,4112 11578,6760 11159,7427 6944,4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86A6EF-41DD-468E-B964-84A75B07A059}" emma:medium="tactile" emma:mode="ink">
              <msink:context xmlns:msink="http://schemas.microsoft.com/ink/2010/main" type="line" rotatedBoundingBox="7363,4112 11578,6760 11159,7427 6944,4779"/>
            </emma:interpretation>
          </emma:emma>
        </inkml:annotationXML>
        <inkml:traceGroup>
          <inkml:annotationXML>
            <emma:emma xmlns:emma="http://www.w3.org/2003/04/emma" version="1.0">
              <emma:interpretation id="{7F7764BA-71B9-4BB1-A669-05D045A5DD13}" emma:medium="tactile" emma:mode="ink">
                <msink:context xmlns:msink="http://schemas.microsoft.com/ink/2010/main" type="inkWord" rotatedBoundingBox="7275,4253 7592,4453 7362,4818 7045,46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3314 2022 288 0,'-4'0'108'0,"4"0"-84"0,4-7-4 15,-4 4 84 1,0 6-60-16,-4-6 44 0,4 3-52 0,0-7 44 15,4 7-48-15,-4-4 20 16,0 8-32-16,4-4 44 16,0 0-36-16,-4 0 40 15,0 0-40-15,0 0 12 16,0 0-24-16,0 0 64 16,8 7-48-16,-5 0 16 15,5 10-32-15,-8-3 28 16,8 6-28-16,-4 4 40 15,4 0-32-15,-1 1 12 16,1 6-20-16,0-11 0 16,3 4-8-16,-3-3-8 15,4-4 4-15,-4-10 4 16,3 3-4-16,-7-3 16 16,4 0-12-16,-4 0-20 15,3 7 4-15,-3-11 20 16,0 4-4-16,0 0-4 15,0-7 0-15,0 7-24 16,3 3 12-16,-3-10 12 16,0 0 0-16,-4 0 16 15,0 0-12-15,4 0-4 16,0 7 0-16,0-10-16 16,0 6 8-16,0-3 20 15,-1 3-8-15,-3-3 4 16,0 0-4-16,4 0 4 0,0 0-8 0,0-3-12 15,0 3 4-15,0-7 28 16,4 4-12-16,-5-8 4 16,5 1-8-16,-4-7 4 15,4 3-8-15,0-13-12 16,3 6 4-16,1-13 12 16,-1 6-4-16,1-6 8 15,3 3-8-15,-3 7 8 16,7-1-8-16,-11 5 60 15,4 6-36-15,-8-3-4 16,0 10-12-16,-1-3 0 16,1 3-8-16,-4 0 8 15,8 7-8-15,-8-7-20 16,0 14 8-16,4-7-200 16,0 0 116-16,0 0-508 15,7 7 332-15</inkml:trace>
        </inkml:traceGroup>
        <inkml:traceGroup>
          <inkml:annotationXML>
            <emma:emma xmlns:emma="http://www.w3.org/2003/04/emma" version="1.0">
              <emma:interpretation id="{716F0052-2442-48DF-8B4D-454775467C9E}" emma:medium="tactile" emma:mode="ink">
                <msink:context xmlns:msink="http://schemas.microsoft.com/ink/2010/main" type="inkWord" rotatedBoundingBox="8079,4562 9057,5176 8638,5843 7660,5229"/>
              </emma:interpretation>
              <emma:one-of disjunction-type="recognition" id="oneOf1">
                <emma:interpretation id="interp1" emma:lang="" emma:confidence="0">
                  <emma:literal>"....</emma:literal>
                </emma:interpretation>
                <emma:interpretation id="interp2" emma:lang="" emma:confidence="0">
                  <emma:literal>: .....</emma:literal>
                </emma:interpretation>
                <emma:interpretation id="interp3" emma:lang="" emma:confidence="0">
                  <emma:literal>: ...s</emma:literal>
                </emma:interpretation>
                <emma:interpretation id="interp4" emma:lang="" emma:confidence="0">
                  <emma:literal>"..."</emma:literal>
                </emma:interpretation>
                <emma:interpretation id="interp5" emma:lang="" emma:confidence="0">
                  <emma:literal>: a....</emma:literal>
                </emma:interpretation>
              </emma:one-of>
            </emma:emma>
          </inkml:annotationXML>
          <inkml:trace contextRef="#ctx0" brushRef="#br0" timeOffset="34595.8531">4259 2125 456 0,'-8'-7'168'0,"8"7"-128"0,-4-3-16 15,0 0 88 1,4 6-68-16,-4-3-20 16,8 0-12-16,-4 3-24 15,0 1 8-15,0-1 28 16,0 8-12-16</inkml:trace>
          <inkml:trace contextRef="#ctx0" brushRef="#br0" timeOffset="34730.8404">4108 2469 312 0,'-12'21'112'0,"12"-21"-84"0,4 14-12 0,-8-7-4 16,8 0-12-16</inkml:trace>
          <inkml:trace contextRef="#ctx0" brushRef="#br0" timeOffset="34956.4189">4282 2958 444 0,'-35'10'164'0,"35"-10"-124"0,0 28-16 16,-8-18 0-1,16 1-20-15</inkml:trace>
          <inkml:trace contextRef="#ctx0" brushRef="#br0" timeOffset="35102.2367">4495 3151 488 0,'-31'-7'180'0,"31"7"-140"0,8 21-12 0,-5-11-40 15,5 0 0-15,0 1 24 16,4-1-8-16</inkml:trace>
          <inkml:trace contextRef="#ctx0" brushRef="#br0" timeOffset="35227.6482">4805 3278 340 0,'-16'24'128'0,"16"-24"-100"0,12 31-8 0,-5-17 8 16,5 0-20-16</inkml:trace>
        </inkml:traceGroup>
        <inkml:traceGroup>
          <inkml:annotationXML>
            <emma:emma xmlns:emma="http://www.w3.org/2003/04/emma" version="1.0">
              <emma:interpretation id="{8AE017B2-423F-488A-9291-9FA509E0FFC6}" emma:medium="tactile" emma:mode="ink">
                <msink:context xmlns:msink="http://schemas.microsoft.com/ink/2010/main" type="inkWord" rotatedBoundingBox="9439,5476 9807,5707 9532,6144 9165,5913"/>
              </emma:interpretation>
            </emma:emma>
          </inkml:annotationXML>
          <inkml:trace contextRef="#ctx0" brushRef="#br0" timeOffset="35373.3987">5335 3450 236 0,'0'17'88'0,"0"-17"-68"0,27 14-4 16,-8-10 0 0,8 2-12-16,12-9 24 15,-4 0-16-15</inkml:trace>
          <inkml:trace contextRef="#ctx0" brushRef="#br0" timeOffset="35496.199">5962 3268 392 0,'-31'-11'148'0,"31"11"-116"0,16 0-8 0,-13-3 20 16,13 3-28-16</inkml:trace>
        </inkml:traceGroup>
        <inkml:traceGroup>
          <inkml:annotationXML>
            <emma:emma xmlns:emma="http://www.w3.org/2003/04/emma" version="1.0">
              <emma:interpretation id="{054311EE-66D1-4833-AE9A-2810C03E721C}" emma:medium="tactile" emma:mode="ink">
                <msink:context xmlns:msink="http://schemas.microsoft.com/ink/2010/main" type="inkWord" rotatedBoundingBox="10652,6397 11479,6917 11174,7403 10347,688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0068.4783">6865 4255 456 0,'3'0'168'0,"-6"4"-128"0,6-11-16 0,-3 0 148 15,4 7-100-15,-4-7 76 16,4 7-84-16,-4-7 52 16,0 7-64-16,-4-3-20 15,0 6-20-15,-11-3 0 16,3 0-8-16,-15 0-12 15,0 4 4-15,-8-1 20 16,5 4-8-16,-9 0-20 16,16 3 4-16,-8 1 40 15,11-1-20-15,1 11 24 16,7 0-20-16,9 13 80 16,6 1-52-16,17 6 4 15,-1 1-28-15,20-4-4 16,-1-4-8-16,1-13 4 15,0-4-8-15,-4-10-268 16,-1-3 148-16,-3-8-468 16,-4 4 328-16</inkml:trace>
          <inkml:trace contextRef="#ctx0" brushRef="#br0" timeOffset="-68947.5364">7096 4332 332 0,'4'-18'120'0,"-4"18"-92"0,8-3-8 0,-8-1 88 0,8 4-64 0,-8-3 112 16,0 6-84-16,-8-3 40 15,8 0-64-15,-8 0-8 16,4 7-24-16,-3 0 24 16,-1 7-24-16,4 3 4 15,-4 4-12-15,-3 7 4 16,3-1-8-16,-3 8-4 16,7-4 4-16,-8-3 12 15,8-1-8-15,-4-6-12 16,8-4 0-16,0-3-16 15,0-3 12-15,0-5-4 16,0 1 4-16,4-3 16 16,4-1-4-16,4 4-12 15,3 0 4-15,1-3-4 16,7 2 0-16,0-2 24 0,4-1-8 16,0-3-20-16,-4 0 4 0,0-7 4 15,-3 4 4-15,3-7 8 16,-11 3-4-16,-5-11 24 15,1 5-16-15,-12-12 40 16,0 8-28-16,-7-14 12 16,3 3-20-16,-11-10 20 15,3 11-24-15,-7-8 24 16,8 7-24-16,-5 1 48 16,1 6-32-16,3 0 4 15,13 7-20-15,-5 1-52 16,0 2 24-16,8 4-112 15,8 4 72-15</inkml:trace>
          <inkml:trace contextRef="#ctx0" brushRef="#br0" timeOffset="-68626.2497">7301 4297 384 0,'0'-4'140'0,"0"4"-108"0,-7 0-8 0,7 0 136 16,7 0-92-16,1 0 88 15,4 0-92-15,7 0 4 16,-7 4-44-16,3-1-4 15,4 4-12-15,1 4-24 16,-1 3 8-16,-3-1 40 16,3 5-20-16,-8-1 0 15,-3 0-8-15,-8 4 4 16,4 0-4-16,-8-1 40 16,-4 5-20-16,-3-5-12 15,3 1-8-15,-7 0-16 16,11 0 8-16,-12-1 4 15,12 1 0-15,-3-4-28 16,7-3 16-16,0-7 76 16,7 3-36-16,5-6 28 15,7-1-36-15,-3-6-16 16,3-1-8-16,-3-2-48 16,-1 6 24-16,-3-7-240 15,-1 3 148-15</inkml:trace>
          <inkml:trace contextRef="#ctx0" brushRef="#br0" timeOffset="-68411.9754">7301 4477 748 0,'-7'-7'276'0,"7"7"-216"0,11-4-16 0,5 1 164 32,3-1-124-32,8-2-8 0,4 2-48 0,4 1-20 15,-4 3-4-15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1:24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F679F7-8FFA-40F5-BE1C-0717A04EC655}" emma:medium="tactile" emma:mode="ink">
          <msink:context xmlns:msink="http://schemas.microsoft.com/ink/2010/main" type="writingRegion" rotatedBoundingBox="11662,5727 16602,5727 16602,6326 11662,6326"/>
        </emma:interpretation>
      </emma:emma>
    </inkml:annotationXML>
    <inkml:traceGroup>
      <inkml:annotationXML>
        <emma:emma xmlns:emma="http://www.w3.org/2003/04/emma" version="1.0">
          <emma:interpretation id="{6BC12F87-F29D-419B-9562-DDAA79C6DE08}" emma:medium="tactile" emma:mode="ink">
            <msink:context xmlns:msink="http://schemas.microsoft.com/ink/2010/main" type="paragraph" rotatedBoundingBox="11662,5727 16602,5727 16602,6326 11662,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02ACD-C53E-44E1-895A-E7C2026CED23}" emma:medium="tactile" emma:mode="ink">
              <msink:context xmlns:msink="http://schemas.microsoft.com/ink/2010/main" type="line" rotatedBoundingBox="11662,5727 16602,5727 16602,6326 11662,6326"/>
            </emma:interpretation>
          </emma:emma>
        </inkml:annotationXML>
        <inkml:traceGroup>
          <inkml:annotationXML>
            <emma:emma xmlns:emma="http://www.w3.org/2003/04/emma" version="1.0">
              <emma:interpretation id="{98F48A65-9A69-440D-A807-86DEE9190F8B}" emma:medium="tactile" emma:mode="ink">
                <msink:context xmlns:msink="http://schemas.microsoft.com/ink/2010/main" type="inkWord" rotatedBoundingBox="11662,5727 13168,5727 13168,6154 11662,61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7824 3669 392 0,'0'0'148'0,"0"3"-116"0,4-3-8 0,-4 0 100 16,0 0-72-16,0 0 76 16,0 0-72-16,4 0 56 15,0 0-60-15,-1-3 40 16,5-1-52-16,4-6 8 15,3 3-32-15,5-10-8 16,-1 3-4-16,-3-10 12 16,7 7-8-16,-8-7 4 15,1 7-4-15,-5-11 4 16,1 7-8-16,-4-6 24 16,-1 6-16-16,-3-10 12 15,0 17-12-15,0-10 20 16,4 14-20-16,0-4 4 15,-5 7-8-15,5-6 4 16,0 13-8-16,-4-11 16 16,3 11-12-16,-3-7-12 15,0 7 0-15,-4 0-4 16,0 0 0-16,0 0 24 16,0 0-8-16,4 0-12 0,0 7 0 0,0-7 4 15,0 7 0-15,0-3 8 16,3 9-4-1,1 1 32-15,-4-3-20 16,4 2 12-16,-1 4-16 0,1-3 12 16,0 7-16-16,0-11-4 15,3 7 0-15,-3-6 4 16,0-1-4-16,0-3 16 16,-1 3-12-16,-7-10 24 15,0 0-20-15,0 0 24 16,0 0-24-16,0 0-56 15,0 0 20-15,8 0-524 16,-4 0 296-16</inkml:trace>
          <inkml:trace contextRef="#ctx0" brushRef="#br0" timeOffset="1953.2735">8734 3301 312 0,'4'-4'112'0,"-4"4"-84"0,0-10-12 0,0 6 136 16,0 4-88-16,-4-3 104 15,4 3-92-15,-4-4 56 16,8 4-76-16,-8 0 12 15,0 7-36-15,-4 7 40 16,4-4-40-16,-11 18-8 16,3-4-12-16,-11 14 0 15,0-4-8-15,-8 1 8 16,11-1-8-16,-14-6 8 16,7-1-8-16,3-6 16 15,9-4-12-15,-5-3 16 16,13-4-16-16,3-6-12 15,4-1 0-15,4-3 12 16,3 4-4-16,1-4 16 16,12 3-12-16,-1 0-4 15,8 4 0-15,-11 0-24 16,11 0 12-16,-8 0 32 16,12 0-16-16,-8-4-28 15,-3 1 12-15,-1-4 8 16,-8 3 4-16,5-3 16 15,-8 0-12-15,3 0 16 0,-7 0-16 16,0-3 16-16,0 3-16 0,-4-4 4 16,8 4-4-16,-16-7-8 15,8 4 4-15,-4-7 20 16,0-1-12-16,4-6 48 16,0 3-32-16,-11-13 48 15,18 6-44-15,-14-10-8 16,7 7-12-16,-8-7 16 15,4 7-16-15,0-7 12 16,4 10-12-16,-8 1-8 16,1 6 0-16,7 0-16 15,0 4 8-15,-4 3-4 16,8 0 0-16,-4 0-20 16,3 7 16-16,1-3-56 15,4 6 36-15</inkml:trace>
          <inkml:trace contextRef="#ctx0" brushRef="#br0" timeOffset="2373.4885">9059 3400 300 0,'-4'-10'112'0,"4"10"-88"0,0-7-8 0,0 4 136 16,0-1-88-16,0-6 124 15,0 10-108-15,-8-10 56 16,16 6-76-16,-16-3 80 15,8 7-80-15,-4-3 68 16,8 3-72-16,4-4 12 16,4 4-36-16,15-3-4 15,0 3-16-15,0-14-16 16,0 14 0-16,4-3 20 16,-4 3-8-16,-8-7 16 15,1 14-16-15,-5-7 4 16,-3 0-4-16,-8 0-76 15,0 3 36-15,-12 4-276 16,8 0 168-16</inkml:trace>
          <inkml:trace contextRef="#ctx0" brushRef="#br0" timeOffset="2747.985">9125 3548 424 0,'0'35'156'0,"0"-35"-120"0,-4 27-8 15,4-16 0-15,0 2-20 0,0-2-12 16,0-1 0-16,-8-3 20 16,4 3-8-16,-4-3-40 15,-7 0 20-15,-4-3-176 16,7 2 108-16,-7-6-24 16,3 4 64-16,-3-4 52 15,7 3-4-15,-7-3 176 16,11 0-100-16,0 0 164 15,4 0-140-15,8 0 140 16,4 0-140-16,4 0 104 16,7 0-124-16,8 0 60 15,0 0-84-15,8 0 36 16,4 0-60-16,0 0-20 16,-5 0-12-16,-3-3-8 15,-4 3 0-15,-3-4 16 16,-5 4-8-16,-3-6-4 15,-5 6 0-15,-7-4-148 16,0 8 80-16</inkml:trace>
        </inkml:traceGroup>
        <inkml:traceGroup>
          <inkml:annotationXML>
            <emma:emma xmlns:emma="http://www.w3.org/2003/04/emma" version="1.0">
              <emma:interpretation id="{7E8A6CFC-1E26-4B18-B841-038B8472CBC3}" emma:medium="tactile" emma:mode="ink">
                <msink:context xmlns:msink="http://schemas.microsoft.com/ink/2010/main" type="inkWord" rotatedBoundingBox="15402,6264 16602,6264 16602,6326 15402,6326"/>
              </emma:interpretation>
            </emma:emma>
          </inkml:annotationXML>
          <inkml:trace contextRef="#ctx0" brushRef="#br0" timeOffset="-104833.6174">11575 3841 540 0,'-11'-3'200'0,"11"3"-156"0,0-4-12 0,0 1 176 16,0 6-120-16,0-6 80 15,3 3-100-15,-3-4-8 16,0 4-40-16,0-3 16 16,0 6-24-16,0-3 12 15,8 7-12-15,0 0 36 16,0 0-24-16,15-7 76 15,8 3-56-15,38-6 32 16,13-1-44-16,34-2 36 16,-4 2-40-16,28-3 28 15,-9 4-28-15,-3-1-96 16,-16 1 36-16,-27-1-88 16,-19 8 68-16,-23-4 8 15,-12 0 28-15,-27 0-16 16,-4 7 20-16,-28 0-172 0,-3 3 104 0,-19 7-340 15,4 0 236-15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04T17:48:06.98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0-04T17:50:34.892"/>
    </inkml:context>
  </inkml:definitions>
  <inkml:traceGroup>
    <inkml:annotationXML>
      <emma:emma xmlns:emma="http://www.w3.org/2003/04/emma" version="1.0">
        <emma:interpretation id="{DEB28266-56EB-45B7-9CAA-6A4B49E95D08}" emma:medium="tactile" emma:mode="ink">
          <msink:context xmlns:msink="http://schemas.microsoft.com/ink/2010/main" type="writingRegion" rotatedBoundingBox="14895,6060 18122,7236 17607,8650 14380,7474"/>
        </emma:interpretation>
      </emma:emma>
    </inkml:annotationXML>
    <inkml:traceGroup>
      <inkml:annotationXML>
        <emma:emma xmlns:emma="http://www.w3.org/2003/04/emma" version="1.0">
          <emma:interpretation id="{02A07B59-EC27-4791-98DB-291970B57AF3}" emma:medium="tactile" emma:mode="ink">
            <msink:context xmlns:msink="http://schemas.microsoft.com/ink/2010/main" type="paragraph" rotatedBoundingBox="14895,6060 18122,7236 17607,8650 14380,7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09D47C-3579-466B-9DD0-8CA0FA118E61}" emma:medium="tactile" emma:mode="ink">
              <msink:context xmlns:msink="http://schemas.microsoft.com/ink/2010/main" type="line" rotatedBoundingBox="14895,6060 18122,7236 17607,8650 14380,7474"/>
            </emma:interpretation>
          </emma:emma>
        </inkml:annotationXML>
        <inkml:traceGroup>
          <inkml:annotationXML>
            <emma:emma xmlns:emma="http://www.w3.org/2003/04/emma" version="1.0">
              <emma:interpretation id="{EC21D553-12AE-4021-AC6A-B43FA25CCDA2}" emma:medium="tactile" emma:mode="ink">
                <msink:context xmlns:msink="http://schemas.microsoft.com/ink/2010/main" type="inkWord" rotatedBoundingBox="14895,6060 16590,6678 16074,8091 14380,74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10542 5023 0,'0'0'16,"0"0"-16,61-38 15,-41 21-15,-1-1 16</inkml:trace>
          <inkml:trace contextRef="#ctx1" brushRef="#br0">11056 4149 364 0,'0'-7'132'0,"4"14"-100"0,4-11-12 0,-8 1 140 15,0 3-92-15,0-4 80 16,8 4-88-16,-8-3 48 16,0 3-64-16,-8 0-28 15,0 7-16-15,-3-4-8 16,-5 4 0-16,-15 3 24 16,4 1-8-16,-12 3-28 15,5-1 8-15,3 4 76 16,3 1-36-16,9 2 28 15,11 4-36-15,8 1 16 16,8 2-20-16,11-3 8 16,12 0-12-16</inkml:trace>
          <inkml:trace contextRef="#ctx1" brushRef="#br0" timeOffset="465.4322">11215 4297 560 0,'-12'0'208'0,"12"0"-164"0,-15 10-8 0,7-3 24 16,4 3-40-16,-7 7-36 15,3 1 8-15,-4-1-8 16,5 3 8-16,-5-6 8 15,4 3 0-15,-3-3 24 16,7 0-12-16,-8-4-12 16,8 1-4-16,0-1 4 15,4 0 0-15,0 1-12 16,8 2 8-16,4-2 4 16,3-1 0-16,9-7 8 15,3 4-4-15,4-10 8 16,3-1-8-16,-6-6 8 15,-1 0-8-15,-8-7 16 16,0 6-12-16,-15-9 60 16,-4 6-40-16,-11-7 40 15,-1 7-36-15,-7-6 36 16,7 6-40-16,-7-7-16 16,7 4-4-16,0-4-36 15,5 8 16-15,3-4-144 16,8 6 84-16,3-3-328 15,5 8 220-15</inkml:trace>
          <inkml:trace contextRef="#ctx1" brushRef="#br0" timeOffset="902.0037">11447 4297 364 0,'-3'-7'132'0,"3"7"-100"0,11-4-12 0,-3 1 132 16,0 6-88-16,7-3 36 15,1-3-60-15,-1 6-4 16,1 4-24-16,-9 7 20 16,5-4-20-16,-8 11 12 15,0-4-12-15,-8 7 36 16,0 4-24-16,-8 3-12 16,1-11-8-16,-9 11 4 15,9-7-4-15,-5 1-4 16,8-5 4-16,1 1 40 15,7-4-24-15,7 0-36 0,5-3 8 0,7-7-8 16,1 3 8-16,3-10-36 16,4 0 24-16,-4 0-356 31,1 0 208-31</inkml:trace>
          <inkml:trace contextRef="#ctx1" brushRef="#br0" timeOffset="1067.1593">11517 4517 592 0,'0'-14'220'0,"0"14"-172"0,27-7-12 0,-11 4 112 16,3 3-88-16,4-4-16 16,4 4-28-16,4 4-524 15,0 3 276-15</inkml:trace>
          <inkml:trace contextRef="#ctx1" brushRef="#br0" timeOffset="-55235.1609">11645 4259 664 0,'0'3'244'0,"0"-3"-188"0,15 0-16 0,-3-3 120 16,3 3-96-16,12-4 60 15,8 1-68-15,31-4 56 16,8 4-64-16,19-4 52 16,-1 3-56-16,29-6 4 15,-13 10-28-15,-4-7-12 16,-3 7-4-16,-20 3-4 15,-19 1 0-15,-11-4 32 16,-20 3-16-16,-20-3-120 16,-3 4 56-16,-24-1-592 15,-3 4 356-15</inkml:trace>
          <inkml:trace contextRef="#ctx1" brushRef="#br0" timeOffset="-54950.5375">12311 4266 496 0,'-4'-4'184'0,"4"4"-140"0,8 7-16 0,-8-7 64 16,0 0-56-16,-4 7 100 15,4 3-76-15,-8 21 96 16,0 4-92-16,0 27 128 15,5 3-108-15,-13 18 84 16,8-4-100-16,4 10 4 16,-3-6-48-16,-1 3 12 15,4-10-20-15,-8-11-44 16,9-13 16-16,-13-18-692 16,8-7 384-16</inkml:trace>
          <inkml:trace contextRef="#ctx1" brushRef="#br0" timeOffset="-51218.8204">12078 5147 644 0,'4'-7'236'0,"-4"7"-180"0,23-4-20 16,-15 1 124 0,4 6-96-16,-4 1 36 15,-1 3-60-15,-3 10 12 16,0 7-32-16,-4 7 8 16,0 3-16-16,0 1 28 0,4-4-24 0,0-4 12 15,0 1-16-15,3-8 44 16,-3-2-28-16,-4-8 12 15,0 0-24-15,0 4-640 16,16-4 336-16</inkml:trace>
        </inkml:traceGroup>
        <inkml:traceGroup>
          <inkml:annotationXML>
            <emma:emma xmlns:emma="http://www.w3.org/2003/04/emma" version="1.0">
              <emma:interpretation id="{49EF302E-A6DD-4811-B45E-4B718CBDF3B3}" emma:medium="tactile" emma:mode="ink">
                <msink:context xmlns:msink="http://schemas.microsoft.com/ink/2010/main" type="inkWord" rotatedBoundingBox="17786,7768 17911,7814 17859,7957 17733,7912"/>
              </emma:interpretation>
            </emma:emma>
          </inkml:annotationXML>
          <inkml:trace contextRef="#ctx1" brushRef="#br0" timeOffset="-50753.6154">13921 5394 392 0,'4'-13'148'0,"4"13"-116"0,11-11-8 0,-7 4 108 15,3 7-76-15,1-7 76 16,-1 7-76-16,-3-6 76 16,3 6-76-16,-7 6 0 15,4 1-36-15,-12 7 60 16,0 3-48-16,-4 1 24 16,0 2-36-16,-4-6 36 15,0 3-32-15,-7-7 32 16,-1 4-32-16,-3-14 4 15,3 0-16-15,1-10-112 16,3 3 52-16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9:26.4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437BB6-9BBE-4CF1-80B7-16364E1293B2}" emma:medium="tactile" emma:mode="ink">
          <msink:context xmlns:msink="http://schemas.microsoft.com/ink/2010/main" type="inkDrawing" rotatedBoundingBox="6795,6369 8273,6275 8275,6308 6797,6402" semanticType="underline" shapeName="Other">
            <msink:sourceLink direction="with" ref="{D6294812-5075-4983-9E25-1EBEFEA49E1F}"/>
            <msink:sourceLink direction="with" ref="{4DB29551-B316-4057-A54C-C44BB7D62141}"/>
            <msink:sourceLink direction="with" ref="{3D194107-8C09-4F9E-96B5-6AFB18F04C47}"/>
          </msink:context>
        </emma:interpretation>
      </emma:emma>
    </inkml:annotationXML>
    <inkml:trace contextRef="#ctx0" brushRef="#br0">2989 3939 456 0,'-12'-7'168'0,"12"7"-128"0,-4 0-16 16,1-7 168 0,3 7-112-16,-4 0 88 15,4 0-96-15,-4-7 24 16,8 14-56-16,-8-7 40 15,4 0-48-15,-4 0 4 16,8 0-24-16,4 0 0 16,3 0-4-16,16 7 72 15,8-7-44-15,23 3 32 16,0 1-40-16,47-18 52 0,-5 7-44 0,32-10-8 31,-4 10-16-31,19-7 16 0,-19 4-16 0,-1-4-4 16,-14 7-4-16,-20 0 12 15,-20 7-8-15,-19-3-4 16,-15 6 0-16,-16-3-32 16,-7 0 16-16,-16 0-180 15,0 0 104-15,-12 0-332 16,4 0 236-16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9:27.4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534776A-77FF-476A-A935-081C96D56DAE}" emma:medium="tactile" emma:mode="ink">
          <msink:context xmlns:msink="http://schemas.microsoft.com/ink/2010/main" type="inkDrawing" rotatedBoundingBox="7453,6781 7490,8027 7441,8029 7404,6783" semanticType="callout" shapeName="Other">
            <msink:sourceLink direction="with" ref="{359D3632-D8B5-4116-95E9-5B9B40C6EAF6}"/>
          </msink:context>
        </emma:interpretation>
      </emma:emma>
    </inkml:annotationXML>
    <inkml:trace contextRef="#ctx0" brushRef="#br0">3616 4331 548 0,'-8'0'204'0,"8"0"-156"0,-7 7-16 15,3-7 44-15,8 7-48 0,-8-7 24 16,4 10-32-16,-8-3 0 16,8 0-12-16,-4 0 12 15,4 7-12-15,-8-4 32 16,8 4-24-16,-7 10 56 15,11-7-40-15,-4 17 12 16,3 1-28-16,1 9 0 16,4 1-8-16,0 10 36 15,-1-3-20-15,1 17-40 16,0 0 8-16,-8 20 28 16,4-6-12-16,-8 3 28 15,8-11-24-15,-12 1 12 16,4-11-12-16,0-3 12 15,4-10-16-15,0 0 24 16,8-15-20-16,-8-13-4 16,12-6-4-16,-5-18-208 15,9 0 112-15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7:09.9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1C62FB-5CC3-45F7-8821-5C3491B72059}" emma:medium="tactile" emma:mode="ink">
          <msink:context xmlns:msink="http://schemas.microsoft.com/ink/2010/main" type="inkDrawing" rotatedBoundingBox="13224,2696 22356,2546 22401,5272 13269,5422" hotPoints="22241,2909 22150,5293 13602,4968 13693,2584" semanticType="enclosure" shapeName="Rectangle">
            <msink:sourceLink direction="with" ref="{1C2A0399-80A5-42C8-BE10-1814F3E4474D}"/>
            <msink:sourceLink direction="with" ref="{DA30DC89-52A8-4EAF-99BF-5EBBB87F22E1}"/>
          </msink:context>
        </emma:interpretation>
      </emma:emma>
    </inkml:annotationXML>
    <inkml:trace contextRef="#ctx0" brushRef="#br0">391 589 632 0,'8'-11'236'0,"-4"11"-184"0,-1 0-16 0,1-3 0 15,0 3-28-15,-4-4-40 16,0 8 20-16,0 3 36 15,0 3-12-15,-4 7 52 16,4 7-36-16,-4 25 4 16,1 6-20-16,3 27 20 15,3 1-20-15,-3 20 12 16,0-3-12-16,0 24 20 16,4-7-20-16,-4 7 24 15,4-18-24-15,-8 1-4 16,0-14-4-16,4 7-4 15,0-8 0-15,8-9 8 16,-4-7-4-16,4-14 24 16,0-7-16-16,7-11 40 15,-3-9-28-15,-5-8 12 16,5-6-20-16,0-7 20 16,-1-4-24-16,-3-3 4 15,4 0-8-15,-5-14 28 16,1 7-20-16,0 0-24 15,3 0 4-15,1-7-8 16,3 0 4-16,5 4 0 16,7-1 0-16,8-6 0 15,3 10 0-15,13-3-12 0,3 3 12 16,8-4 12-16,0 8 0 16,15-4-12-16,5 0 4 0,30 0-4 15,-8 0 0-15,43 3 0 16,-3-6 0-16,26-1 32 15,0 4-12-15,24 0-40 16,-8 4 16-16,31-1 12 16,-24 4 0-16,24-4-8 15,-35 4 4-15,23 4 4 16,-19 2 0-16,31-2 8 16,-32 2-4-16,32 1-4 15,-27 0 4-15,31 0-16 16,-24 0 8-16,31 3 28 15,-26 3-12-15,34-2 4 16,-31 2-8-16,16-6-8 16,-28 3 4-16,28 4-4 15,-35-4 0-15,19-3 0 16,-31 0 0-16,12-11 8 16,-24 7-4-16,5-10-4 15,-28 11 4-15,4-11-16 16,-19 7 8-16,4-14 28 15,-27 7-12-15,-12-4-20 16,-12 1 0-16,-3-4 32 0,-12 3-16 16,0-9-16-1,-4 6 0-15,0-4-12 0,-8 5 8 16,0-5 52-16,-7 4-20 0,-4-10 0 16,-1 7-12-16,5-7 4 15,-12 3-8-15,-4-10 24 16,-8 7-16-16,1-14 4 15,-1 7-8-15,-3-7 4 16,3 3-8-16,-7-17 16 16,3 7-12-16,-3-34-4 15,7 7 0-15,0-28 12 16,-3 14-8-16,-5-21 4 16,1 17-4-16,-4-37 12 15,3 13-12-15,-3-20-20 16,4 17 4-16,3-35 20 15,1 21-4-15,3-17-20 16,0 28 4-16,1-14 4 16,-1 20 4-16,-11-10-12 15,-4 21 8-15,-4-8 4 16,-8 29 0-16,-11 13 0 16,3 13 0-16,-15 12-44 15,4 13 24-15,-12 3-12 16,20 11 20-16,-12 3-8 15,12 0 8-15,-4 7 0 16,3 3 4-16,9-3 8 16,-1 7 0-16,-11-3 0 15,7 2 0-15,-3 5-12 0,3-1 8 16,-7 0-4-16,0 1 0 0,-16 2 8 16,8 5 0-1,-15 2 24-15,3 8-12 0,-11-1-20 16,11 1 0-16,-7 3-24 15,8-4 20 1,-5-2 32-16,8-1-12 0,-7-4 8 16,11-3-8-16,-11-6 4 15,7-1-8-15,-19-3-12 16,8 0 4-16,-12-7 4 16,7 3 0-16,-10-6 8 15,18 3-4-15,-7-4-12 16,15 4 4-16,-15-3 12 15,11 0-4-15,-15-8-4 16,8 4 4-16,-12-6-24 16,8 6 12-16,-12-7 12 15,16 7 0-15,-4-3-12 16,11 6 4-16,-7-3 12 16,7 1-4-16,-19-8 16 15,8 10-12-15,-12-9-12 16,8 6 0-16,-19-7 4 15,19 7 0-15,-4-7 24 16,11 7-12-16,-7-6-20 16,16 2 0-16,-16 1 20 0,7-4-4 15,-15 4 4-15,8 3-4 16,-15-3-8-16,11 6 4 0,-4 1-4 16,12 3 0-16,-8-7 0 15,16 0 0-15,-20 0 0 16,8 4 0-16,-24-8 32 15,17 8-16-15,-13-4-32 16,20 4 8-16,-12-4 0 16,12 7 8-16,-19-7 0 15,19 3 0-15,-27-2 0 16,11 6 0-16,-15-7 0 16,19 10 0-16,-7-6 0 15,15 3 0-15,-15-4-12 16,11 4 8-16,-23-3 12 15,7 3-4-15,-3-4-20 16,16 8 8-16,-5-4 12 16,20 7 0-16,-20-7-4 15,16 7 4-15,-23-4-16 16,15 4 8-16,-11 0-4 16,11 3 0-16,0 0 16 15,8 1-4-15,-4-1-28 16,16 0 12-16,-12-3 12 15,7 0 4-15,-11 3 8 16,4 1-8-16,-8-1-4 16,12 0 4-16,-8 8 4 15,16-8-4-15,-8 0-4 16,15 7 4-16,-11-10 4 0,7 4-4 0,-19-4-12 16,8 3 4-16,-12-3 28 15,8 3-12-15,-8-3-20 16,12 3 0-16,-8-3-4 15,16 0 4-15,-9-4 8 16,13 4 0-16,-12-3 32 16,-1-1-16-16,-14-3 4 15,11 7-12-15,-16-7 4 16,12 0-8-16,-11 0-4 16,18 0 4-16,-6-3 20 15,10 3-12-15,-15-7 24 16,8 0-24-16,-15-3-12 15,11 3-4 1,-8-4-4-16,12 5 0 0,-8-8 44 16,16 7-24-16,-12-3 24 31,4-4-20-15,-12 3 8-1,-11 1-12 1,0-4 20-16,3 4-20 0,9 0-20 0,-1-1 0 15,0 1 12-15,-11 0 0 0,-8 6 32 0,-4 4-20 0,4 7-112 16,12 0 52-16,7 7-308 0,8 10 192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2:03.1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2B294E-83DF-490D-8FBF-0A425D249E89}" emma:medium="tactile" emma:mode="ink">
          <msink:context xmlns:msink="http://schemas.microsoft.com/ink/2010/main" type="inkDrawing" rotatedBoundingBox="3854,2467 6092,3286 5424,5113 3186,4294" hotPoints="5793,3826 4663,4955 3534,3826 4663,2696" semanticType="enclosure" shapeName="Circle">
            <msink:sourceLink direction="with" ref="{D022D828-4137-41F9-B3BF-3874810ED10B}"/>
            <msink:sourceLink direction="with" ref="{BA3062E7-3DCD-40C3-BDF6-F44E2D89F2DE}"/>
            <msink:sourceLink direction="with" ref="{D02B2134-7251-434F-A1B6-ABBC88AD2DBF}"/>
          </msink:context>
        </emma:interpretation>
      </emma:emma>
    </inkml:annotationXML>
    <inkml:trace contextRef="#ctx0" brushRef="#br0">2351 2391 456 0,'0'-7'168'0,"7"0"-128"0,1 1-16 0,0 6 104 16,-4 0-76-1,0-7 60 1,3 7-68-16,-7-4 48 0,4 4-52 0,-4-3 16 16,4 3-36-16,-4-4 8 15,4 4-16-15,-4-3 36 16,0 3-24-16,0-3 4 16,0 6-16-16,-8-3 20 15,4 0-20-15,-7-3 4 16,-5 3-8-16,-3 0 4 15,7 0-8-15,-11 0 24 16,7 0-16-16,-11 0-12 16,4 10-4-16,-12-7 12 15,12 8-4-15,-16 2 8 16,8 8-8-16,-7 3-20 16,3 0 8-16,4 4-4 15,0-1 4-15,4 8 24 16,7-4-8-16,-3 0-28 15,4 0 8-15,0-4-4 16,7 4 8-16,-7 3-12 16,7 1 12-16,-7-4 20 15,3 0-4-15,-3 7 4 16,7-4-4-16,-7 14-8 16,7-3 4-16,-3 7-24 15,3-1 12-15,0 1 4 16,5-7 4-16,-1-1 0 0,4-6 0 0,0 3 8 15,4-10-4-15,0 0-4 16,4 0 4-16,0 0-4 16,4-3 0-16,-12 6 0 15,12-3 0-15,3 11 0 16,-3-5 0-16,0 1-20 16,-1 0 12-16,-3-7 12 15,12 3 0-15,-8-3-4 16,3 0 4-16,1-3 12 15,3 3-8-15,-3-4-4 16,3-6 0-16,-3 0 12 16,3-1-8-16,-3-6 24 15,0 0-20-15,3 0-20 16,1-1 0-16,3 1 4 16,0 0 4-16,5-4 0 15,-1 4 0-15,4-4 0 16,4 4 0-16,0 3 0 15,0-6 0-15,4 6 8 16,-1 0-4-16,5 0-4 16,-4 0 4-16,4-3 4 15,-4 3-4-15,-4-6-12 16,7 3 4-16,1-4 12 16,-12 0-4-16,12-3-4 15,-4 0 4-15,3-4-4 16,1 4 0-16,7-3 0 15,1 6 0-15,-1-7 0 0,1 1 0 0,-1-1 8 16,1 1-4-16,-5-4 8 16,-3 3-8-16,-4-6 8 15,0 3-8-15,3-7-4 16,-3 3 4-16,12-6-4 16,-5 7 0-16,13-11 0 15,-5 7 0-15,4-7 8 16,-4 4-4-16,-3-7-4 15,-5 6 4-15,-3-9 4 16,4 3-4-16,-12-4 24 16,0 4-16-16,3-7-4 15,-6 3-4-15,6-3 20 16,-7 3-12-16,1-3-4 16,-5 0-4-16,4-7-4 15,0 10 0-15,4-20 8 16,-4 7-4-16,-8-18 8 15,9 11-8-15,-13-14-4 16,4 10 4-16,-7-7 20 16,0 15-12-16,-5-5-12 15,1 8-4-15,0-1 4 16,0 8 0-16,-1-4-12 16,-3 7 8-16,0-11 4 15,4 8 0-15,-8-11 0 16,4 7 0-16,-8-10 16 15,4 10-8-15,-4-14-4 0,4 11 0 16,-4-4-4-16,0 7 0 16,-7-3 16-16,7 6-8 15,-8 0-12-15,0 8 0 0,-3-4 4 16,3 10 0-16,-3-7 8 16,3 8-4-16,-3-5-12 15,3 8 4-15,-3-7-16 16,3 6 12-16,-3-6 4 15,3 7 4-15,-7-7 16 16,7 6-8-16,-11-2-20 16,11 2 4-16,-15-6 20 15,12 7-4-15,-9-7-20 16,5 6 4-16,-8-2 12 16,8 2 0-16,-16-3-12 15,11 4 4-15,-10-4 4 16,3 4 0-16,-12-7 0 15,4 7 0-15,-7-4 8 16,7 0-4-16,-7 0-12 16,11 11 4-16,-15-4 4 15,11 3 0-15,-11 1 0 16,11 6 0-16,-8-3 0 16,13 0 0-16,-13-3 0 15,8 3 0-15,-11-3 0 16,11 3 0-16,-3-4 0 15,7 1 0-15,-4-4 0 0,4 3 0 16,4-3 24-16,4 4-12 0,0-7-4 16,8 3-4-16,-4 0-4 15,3 0 0-15,1 4-12 16,7-1 8-16,1-3-4 16,-1 4 0-16,0-1 0 15,5 8 0-15,-5-8 24 16,4 4-8-16,-3 0 4 15,7 0-4-15,-8-6-8 16,5 12 4-16,-5-12-16 16,8 6 8-16,-4-4 20 15,4 8-8-15,-7-4 4 16,3 0-4-16,-7-4-8 16,7 4 4-16,-8 0-4 15,5-3 0-15,-12-8 16 16,11 11-8-16,-7 0 16 15,3 0-16-15,-3 0-12 16,3 0 0-16,-7 7-4 16,8-3 0-16,-9-1 32 15,9 1-12-15,3 2-92 16,1 1 44-16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7:24.9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88BEBE-D24B-4B9D-8EE5-B5D2C86E3AC9}" emma:medium="tactile" emma:mode="ink">
          <msink:context xmlns:msink="http://schemas.microsoft.com/ink/2010/main" type="inkDrawing" rotatedBoundingBox="13278,4875 21789,5302 21634,8396 13123,7970" semanticType="scratchOut" shapeName="Other">
            <msink:sourceLink direction="with" ref="{BC44845D-471D-4E15-A9F8-46ED7229FA02}"/>
          </msink:context>
        </emma:interpretation>
      </emma:emma>
    </inkml:annotationXML>
    <inkml:trace contextRef="#ctx0" brushRef="#br0">136 47 488 0,'11'-38'180'0,"-11"38"-140"0,8-11-12 0,-4 8 40 16,0 6-44-16,-4 1-20 16,4 6-4-16,-4 7 68 15,0 11-36-15,0 6 48 16,0 1-44-16,0 9 44 15,0 5-48-15,-4 23-16 16,4 0-8-16,-12 35 36 16,12-4-24-16,-7 42 44 15,7-4-36-15,-16 10-4 16,8-13-16-16,-7 23 28 16,7-16-20-16,-4 6-4 15,5-27-8-15,-5-7-16 16,4-20 8-16,-3 6-24 15,11-14 16-15,-8 4 24 0,8-10-8 16,0-8 36-16,0-13-24 0,8-7 20 16,-1-13-20-16,5-15 36 15,0-3-28-15,-1-13-4 16,5 2-12-16,-1-13 12 16,1 0-12-16,-1 0-28 15,5-6 8-15,3-1-4 16,0 7 8-16,4-11 0 15,4 11 0-15,0 0 0 16,8 7 0-16,0-3 8 16,-1 3 0-16,5-7 0 15,-4 6 0-15,7 1 0 16,0-7 0-16,24 7-20 16,4-3 12-16,22-4 4 15,-14 7 4-15,26-1 8 16,-3-2-4-16,30 3 8 15,-11 0-8-15,15-7-20 16,-11 7 8-16,19-1 4 16,-15 8 4-16,23-7 8 15,-20 3-4-15,24 4-4 16,-16-4 4-16,20-3 12 16,-12 7-8-16,23 3-12 15,-27-6 0-15,31 6 4 16,-19 7 0-16,19-7 8 15,-19 4-4-15,19 3-12 16,-20 0 4-16,24-3 4 0,-23 3 0 16,19-4 0-16,-19-2 0 0,23 2 8 15,-20-3-4-15,16-6-20 16,-15 2 8-16,23-6 4 16,-20 7 4-16,24-10 32 15,-16 2-16-15,16-6-32 16,-24 0 8-16,12 4 20 15,-19-8-8-15,8 1 8 16,-24 0-4-16,-4-4-16 16,-23 3 4-16,0-6 12 15,-19 6-4-15,0-6-12 16,-16 3 4-16,1-6 4 16,-21 13 0-16,-6-11 16 15,-13 8-8-15,-7-8-4 16,-8 5 0-16,-7-8-16 15,-5 10 8-15,-7-3 28 16,3 1-12-16,-3-1-20 16,0 7 0-16,-4-7 12 15,0 7 0-15,-4-4-4 16,3 8 4-16,-3-11 20 16,4 3-12-16,-4-9 4 15,4 6-8-15,-8-3-8 16,4-4 4-16,0-7-4 15,8 4 0-15,-4-7 8 16,0 3-4-16,4-6-4 16,3 3 4-16,1-11 20 0,-1 4-12 0,1-20-4 15,0 6-4-15,-1-31-4 16,5 7 0-16,-5-17-12 16,5 14 8-16,-1-17 64 15,1 16-32-15,-1-33 24 16,1 13-32-16,3-14 28 15,0 14-32-15,-3-14 12 16,3 11-16-16,-7-24 0 16,3 13-4-16,-15-10 28 15,0 28-20-15,-7-15 12 16,-1 22-16-16,-4-22-8 16,-3 15 0-16,-5-4-40 15,9 21 20-15,-1-4 48 16,5 21-12-16,18-10-28 15,-3 10 4-15,7-4 0 16,9 8 4-16,3 9-20 16,11 15 12-16,-10 16-464 15,-9 11 260-15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9:30.6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7008E8-5724-4D78-8282-4345C0EC83A9}" emma:medium="tactile" emma:mode="ink">
          <msink:context xmlns:msink="http://schemas.microsoft.com/ink/2010/main" type="writingRegion" rotatedBoundingBox="22501,3733 23755,3733 23755,7064 22501,7064"/>
        </emma:interpretation>
      </emma:emma>
    </inkml:annotationXML>
    <inkml:traceGroup>
      <inkml:annotationXML>
        <emma:emma xmlns:emma="http://www.w3.org/2003/04/emma" version="1.0">
          <emma:interpretation id="{654251EB-CAD5-43A7-8691-EF844A3D81DB}" emma:medium="tactile" emma:mode="ink">
            <msink:context xmlns:msink="http://schemas.microsoft.com/ink/2010/main" type="paragraph" rotatedBoundingBox="22501,3733 23755,3733 23755,7064 22501,7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CECEB9-217B-4272-BF74-D0380E5D8780}" emma:medium="tactile" emma:mode="ink">
              <msink:context xmlns:msink="http://schemas.microsoft.com/ink/2010/main" type="line" rotatedBoundingBox="22501,3733 23755,3733 23755,7064 22501,7064"/>
            </emma:interpretation>
          </emma:emma>
        </inkml:annotationXML>
        <inkml:traceGroup>
          <inkml:annotationXML>
            <emma:emma xmlns:emma="http://www.w3.org/2003/04/emma" version="1.0">
              <emma:interpretation id="{F024258D-B462-4B2A-B849-22E07028A19F}" emma:medium="tactile" emma:mode="ink">
                <msink:context xmlns:msink="http://schemas.microsoft.com/ink/2010/main" type="inkWord" rotatedBoundingBox="22501,3733 23755,3733 23755,7064 22501,7064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448 6 216 0,'0'0'80'0,"0"-3"-60"0,0-1-8 15,-8 8 160 1,1-1-96-16,-1 1 52 0,4-1-80 15,-12 1 12-15,5-1-40 16,-16 4 0-16,0 3-12 16,-4 0-24-16,-12 4 8 15,12 3 4-15,-8 1 4 0,1-1 16 16,11 7-8-16,-1-7 16 16,1-3-16-16,8 0-28 15,7-4 8-15,-3 0-12 16,3 4 12-16,5-4 16 0,7-3 0 15,-8 0 24-15,4 0-16 16,4 0 40-16,4-4-28 16,4 4-4-16,7 0-12 15,-3 3 20-15,7-3-16 16,8 14-4-16,0-7-4 16,4 3-4-16,-11 0 0 15,3 4 8-15,-12-4-4 16,1 0-12-16,-12 0 4 15,0-3-356-15,0-3 192 16,0-5-124-16</inkml:trace>
          <inkml:trace contextRef="#ctx0" brushRef="#br0" timeOffset="-24441.1291">-102 223 280 0,'8'-10'104'0,"-8"10"-84"16,12-7 0-16,-5 7 12 15,1 0-20-15,-4 0 4 16,12 0-8-16,-5 0-16 16,-3 14 4-16,3-14 12 0,5 6-4 0,11-6 76 15,-8 0-44-15,28-3-20 16,-5 3-16-16,20 0 0 16,4 7 0-16,0 0 8 15,-8 0-4-15,4-7-20 16,-8 0 8-16,0 0 20 15,4 0-4-15,-3-7 32 16,-9 10-24-16,-7-3 4 16,0 7-12-16,-1-3 20 15,-15 6-16-15,-7-3 4 16,-1 0-8-16,-15-4-24 16,0 11 8-16,0-7 20 15,0 3-4-15,-3 4-20 16,3 0 4-16,-4-1-4 15,4 5 4-15,0-1 8 16,7 3 0-16,1 4-20 16,4 7 12-16,-4-3 12 15,3 3 0-15,12 3-4 16,-7-3 4-16,-1 11 12 16,-3-1-8-16,3 17 24 15,5-3-20-15,-9 14-20 16,5-3 0-16,-12 2-4 15,7-2 4-15,-11 3 8 16,0-7 0-16,-3 20 8 16,-5-10-4-16,4 14-12 0,4-6 4 15,-8-5-24-15,0-6 16 0,-3 10 4 16,3-6 8-16,-4 19 32 16,9 1-16-16,-21 0-24 15,13-10 4-15,-20 13 28 16,8-10-16-16,-5 17-8 15,1-6-4-15,0-1 20 16,4-17-8-16,-8-6-12 16,8-12 0-16,-4-9 40 15,15-11-24-15,-7-3 36 16,7-7-32-16,4-7 40 16,-7-3-32-16,3-7-4 15,12-1-12-15,-11-6 4 16,7 4-8-16,-12-4 8 15,9-1-8-15,-13-2 8 16,5 3-8-16,-16-7-4 16,4 3 4-16,-20-3 4 15,1 0-4-15,-20 0-4 16,0 0 4-16,-4 0 4 16,9 4-4-16</inkml:trace>
          <inkml:trace contextRef="#ctx0" brushRef="#br0" timeOffset="855.7314">212 2542 216 0,'0'11'80'0,"0"-1"-60"0,-4 4-8 16,-4-4 92-16,8 4-60 15,-11 3 96-15,-1 4-80 16,-3-1 8-16,-1 4-44 16,1 4 12-16,-1-4-20 15,-3 0 8-15,-8 4-12 16,7-4 20-16,1 3-20 15,-8-6-12-15,7-1-4 0,-3-2 12 0,0-5-4 16,0-2 16-16,0-4-12 16,-1 3 40-16,9 0-24 15,3 1-12-15,5-1-8 16,-5 4 28-16,8-1-16 16,0 1 4-16,8 0-12 15,4 0 12-15,0-1-12 16,7 1-4-16,0 0 0 15,1 7 12-15,3 6-8 0,1-6-12 16,-1 6 0 0,0-3 12-16,1 1-4 0,-1-8-20 15,4 0 8-15,-3-3 20 16,3-4-4-16,4 4-4 16,-4-7 0-16,-3 3 12 15,-1-3-8-15,-7 0 4 16,11-4-4-16,-8-3-208 15,8-3 108-15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6:55.0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DF40BA-5F3C-48AE-B873-86DBD2B50813}" emma:medium="tactile" emma:mode="ink">
          <msink:context xmlns:msink="http://schemas.microsoft.com/ink/2010/main" type="writingRegion" rotatedBoundingBox="10069,4181 11957,4728 11782,5331 9894,4784"/>
        </emma:interpretation>
      </emma:emma>
    </inkml:annotationXML>
    <inkml:traceGroup>
      <inkml:annotationXML>
        <emma:emma xmlns:emma="http://www.w3.org/2003/04/emma" version="1.0">
          <emma:interpretation id="{A2CACE95-99D9-4E7D-B6E1-1741AA181812}" emma:medium="tactile" emma:mode="ink">
            <msink:context xmlns:msink="http://schemas.microsoft.com/ink/2010/main" type="paragraph" rotatedBoundingBox="10069,4181 11957,4728 11782,5331 9894,4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5E657-3F8E-4EA1-92B9-E130FD516CFF}" emma:medium="tactile" emma:mode="ink">
              <msink:context xmlns:msink="http://schemas.microsoft.com/ink/2010/main" type="line" rotatedBoundingBox="10069,4181 11957,4728 11782,5331 9894,4784"/>
            </emma:interpretation>
          </emma:emma>
        </inkml:annotationXML>
        <inkml:traceGroup>
          <inkml:annotationXML>
            <emma:emma xmlns:emma="http://www.w3.org/2003/04/emma" version="1.0">
              <emma:interpretation id="{95215376-5B37-4B61-8301-E9779BD80D8D}" emma:medium="tactile" emma:mode="ink">
                <msink:context xmlns:msink="http://schemas.microsoft.com/ink/2010/main" type="inkWord" rotatedBoundingBox="10058,4205 11167,4492 11013,5085 9905,4799"/>
              </emma:interpretation>
            </emma:emma>
          </inkml:annotationXML>
          <inkml:trace contextRef="#ctx0" brushRef="#br0">7008 3107 696 0,'-11'-4'256'0,"11"4"-196"0,7-10-20 0,13 3 32 15,-1 4-48-15,12-4 8 16,4 4-20-16,3 3-8 16,9 3 0-16,11 14 12 15,-4 4-8-15,0 17-12 16,-3 6 0-16,-9 15 12 15,-7-4-4-15,-15 10 32 16,-9-6-20-16,-26-4 48 16,-1-10-36-16,-23-1 20 15,5-9-28-15,-13-11 0 16,12-4-12-16,-3-13 20 16,10-3-16-16,1-15 24 15,12-2-24-15,7-22-4 16,8 4-4-16,16-17-32 15,7 7 16-15,19-7-12 16,5 6 12-16,11 5 24 16,-4 9-4-16,-3 1-320 15,-5 9 168-15</inkml:trace>
          <inkml:trace contextRef="#ctx0" brushRef="#br0" timeOffset="301.043">7778 3196 756 0,'8'-3'280'0,"-8"3"-216"0,20-7-20 0,-5 4 56 15,4 6-64-15,5 1-4 16,3 2-20 0,4 5 16-16,-8 6-16 0,-4 10 4 15,-3 4-8-15,-16 0 20 16,8 7-16-16,-24 0 40 16,4 0-28-16,-15-4 4 15,4-3-16-15,-12-7 0 16,16-3-4-16,-4 0-16 15,7-11 4-15,1 0 4 16,7 8 0-16,8-15 52 16,4 7-28-16,7-6 8 15,9 3-20-15,7 0 44 16,0-7-28-16,16 0-4 16,-9 0-16-16,-3-4-288 15,0 1 152-15</inkml:trace>
          <inkml:trace contextRef="#ctx0" brushRef="#br0" timeOffset="501.7005">7794 3427 808 0,'-12'-17'300'0,"12"17"-232"0,-4 10-20 15,4-10 64 1,8 7-72-16,4-7 36 0,3 7-44 0,16-4 16 15,8 4-28-15,11-3 28 16,1-1-32-16,3-3-692 16,-4 7 368-16</inkml:trace>
        </inkml:traceGroup>
        <inkml:traceGroup>
          <inkml:annotationXML>
            <emma:emma xmlns:emma="http://www.w3.org/2003/04/emma" version="1.0">
              <emma:interpretation id="{0CDEF204-DF95-49B5-B8DC-840F8F15881E}" emma:medium="tactile" emma:mode="ink">
                <msink:context xmlns:msink="http://schemas.microsoft.com/ink/2010/main" type="inkWord" rotatedBoundingBox="11831,4914 11898,4933 11848,5105 11782,5086"/>
              </emma:interpretation>
            </emma:emma>
          </inkml:annotationXML>
          <inkml:trace contextRef="#ctx0" brushRef="#br0" timeOffset="689.4378">8870 3702 932 0,'-8'17'348'0,"8"-17"-272"0,-11 35-20 0,-5-18-4 15,5 0-40-15,-24 18-232 16,0-4 116-16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6:49.5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A824FF-85BF-40B5-B8EE-C33C2354A128}" emma:medium="tactile" emma:mode="ink">
          <msink:context xmlns:msink="http://schemas.microsoft.com/ink/2010/main" type="writingRegion" rotatedBoundingBox="4787,4383 11198,2985 11436,4074 5025,5472"/>
        </emma:interpretation>
      </emma:emma>
    </inkml:annotationXML>
    <inkml:traceGroup>
      <inkml:annotationXML>
        <emma:emma xmlns:emma="http://www.w3.org/2003/04/emma" version="1.0">
          <emma:interpretation id="{F139978A-26E7-454A-A4A4-7BA18C26345F}" emma:medium="tactile" emma:mode="ink">
            <msink:context xmlns:msink="http://schemas.microsoft.com/ink/2010/main" type="paragraph" rotatedBoundingBox="4787,4383 11198,2985 11436,4074 5025,5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15F331-1603-4AC4-87E4-33DA9BC7CCC0}" emma:medium="tactile" emma:mode="ink">
              <msink:context xmlns:msink="http://schemas.microsoft.com/ink/2010/main" type="line" rotatedBoundingBox="4787,4383 11198,2985 11436,4074 5025,5472"/>
            </emma:interpretation>
          </emma:emma>
        </inkml:annotationXML>
        <inkml:traceGroup>
          <inkml:annotationXML>
            <emma:emma xmlns:emma="http://www.w3.org/2003/04/emma" version="1.0">
              <emma:interpretation id="{97BAE029-299D-47E8-A91E-DCB3CD1E7F73}" emma:medium="tactile" emma:mode="ink">
                <msink:context xmlns:msink="http://schemas.microsoft.com/ink/2010/main" type="inkWord" rotatedBoundingBox="4834,4596 5970,4348 6113,5005 4977,5253"/>
              </emma:interpretation>
            </emma:emma>
          </inkml:annotationXML>
          <inkml:trace contextRef="#ctx0" brushRef="#br0">2367 3255 592 0,'0'-10'220'0,"0"10"-172"0,-4 0-12 0,-4 0 112 16,4 3-88-16,-11 4-8 15,-1 3-32-15,-15 21 28 16,0 4-24-16,-19 16-4 15,7 4-12-15,-11 0 36 16,8-3-20-16,-5-7 56 16,17-4-44-16,-5-10 36 15,16-7-40-15,3-10 36 16,9 0-40-16,7-11-32 16,12-3 0-16,15-3-28 15,8-1 20-15,31-3-4 16,-4 7 8-16,8 0 32 15,-1 4-12-15,-7-4-4 0,-11 3-4 0,-12-3-4 16,3 0 0-16,-14-3 0 16,-5 3 0-16,-7-4 68 15,-5 1-36-15,-7-4-12 16,4 0-12-16,-8-14 8 16,0 4-8-16,-7-24 40 15,3 3-24-15,-11-17-24 16,7 7 0-16,1 0-8 15,-5 10 0-15,1 3 8 16,3 11 0-16,0 4-28 16,5 6 16-16,3 4-20 15,8 6 16-15</inkml:trace>
          <inkml:trace contextRef="#ctx0" brushRef="#br0" timeOffset="578.4414">2765 3647 932 0,'0'0'348'0,"0"0"-272"0,35 0-20 16,-8-3 48 0,-3 3-68-16,7-7 48 15,3 7-48-15,5-4-240 16,0 4 112-16</inkml:trace>
          <inkml:trace contextRef="#ctx0" brushRef="#br0" timeOffset="392.627">2804 3313 644 0,'35'-20'236'0,"-35"20"-180"0,31-11-20 16,-16 8 28-1,1 3-44-15,3 0 8 16,4 3-16-16,-7 8 0 15,-1 6-4-15,-3 10 4 0,0 8-8 0,-12 6-4 16,4 0 4-16,-12 1 12 16,0-1-8-16,-11-3 112 15,3-7-68-15,-15 0 32 16,8-4-48 0,-8-6 32-16,8 0-40 0,-4-8 4 15,15 1-20-15,8 0-8 16,8-7 0-16,12 0 40 15,7 0-24-15,0-4-8 16,4 4-8-16,-4-4 40 16,1 1-24-16,-5-4-36 15,0 3 8-15,-7-3-324 16,0 4 180-16</inkml:trace>
        </inkml:traceGroup>
        <inkml:traceGroup>
          <inkml:annotationXML>
            <emma:emma xmlns:emma="http://www.w3.org/2003/04/emma" version="1.0">
              <emma:interpretation id="{D53ED6C8-81E7-4E39-AA46-43CCD8F7F62C}" emma:medium="tactile" emma:mode="ink">
                <msink:context xmlns:msink="http://schemas.microsoft.com/ink/2010/main" type="inkWord" rotatedBoundingBox="7192,3946 7591,3859 7676,4249 7277,43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211.8423">4236 3045 756 0,'8'0'280'0,"-8"0"-216"0,16 3-20 0,-5-3 76 16,9 0-76-16,14 0 44 15,5 0-52-15,4-3-28 16,-1 0-8-16,1-1 52 15,3 8-28-15</inkml:trace>
          <inkml:trace contextRef="#ctx0" brushRef="#br0" timeOffset="2014.5625">4260 2718 748 0,'0'-14'276'0,"0"14"-216"0,0-3-16 0,0-4 112 16,0 14-96-16,0-14 0 15,7 7-36-15,13 0-24 16,3 0-4-16,12 0 28 15,-4 7-12-15,11-4 32 16,-11 4-28-16,8 0 32 16,-4 3-32-16,-12-3 20 15,0 0-20-15,-11 4-256 16,0-1 132-16</inkml:trace>
        </inkml:traceGroup>
        <inkml:traceGroup>
          <inkml:annotationXML>
            <emma:emma xmlns:emma="http://www.w3.org/2003/04/emma" version="1.0">
              <emma:interpretation id="{3CABEBF9-B88F-4BA9-AAEA-22CEE9CA303D}" emma:medium="tactile" emma:mode="ink">
                <msink:context xmlns:msink="http://schemas.microsoft.com/ink/2010/main" type="inkWord" rotatedBoundingBox="8576,4421 8851,3801 9435,4059 9161,4680"/>
              </emma:interpretation>
            </emma:emma>
          </inkml:annotationXML>
          <inkml:trace contextRef="#ctx0" brushRef="#br0" timeOffset="2808.5208">6098 2794 612 0,'24'-17'228'0,"-24"17"-180"0,19-18-12 0,-11 8 124 16,-1 7-96-16,-7-8 60 15,4 4-68-15,-8-3-24 16,1 7-20-16,-13-4 0 16,1 7-8-16,-16 0 16 15,7 7-12-15,-10 3-20 16,3 4 4-16,-20 10-4 16,5 0 4-16,-20 14-12 15,16 3 12-15,-20 11 20 16,20-1-4-16,3 4 60 15,24-3-40-15,23 3 24 16,19-7-32-16,28-3 60 16,11-4-44-16,8-10 20 15,-4-7-36-15,3-10 60 16,-6-4-44-16,-1-6-104 16,-8-4 36-16,-11-7-224 15,-5 0 144-15,-14-3-132 16,-5 3 136-16</inkml:trace>
        </inkml:traceGroup>
        <inkml:traceGroup>
          <inkml:annotationXML>
            <emma:emma xmlns:emma="http://www.w3.org/2003/04/emma" version="1.0">
              <emma:interpretation id="{58BB3760-BA4C-485F-8D16-BDEB9BBBDD8B}" emma:medium="tactile" emma:mode="ink">
                <msink:context xmlns:msink="http://schemas.microsoft.com/ink/2010/main" type="inkWord" rotatedBoundingBox="9602,3333 11198,2985 11435,4070 9838,4418"/>
              </emma:interpretation>
            </emma:emma>
          </inkml:annotationXML>
          <inkml:trace contextRef="#ctx0" brushRef="#br0" timeOffset="3814.3452">6807 2130 580 0,'8'-31'216'0,"-8"31"-168"0,19-24-12 16,-4 13 76-1,-3 4-68-15,19-10 44 16,4 7-52-16,11-4 24 16,-7 4-32-16,11 3-28 15,-11 7 0-15,4 10-8 16,-1 7 0-16,-3 28 16 16,0 7-4-16,-8 13 24 0,0 1-16 15,-12-1 24-15,-4-7-24 0,-18-6 24 16,-1-11-24-16,-16 1 24 15,1-11-24 1,-8-7 40-16,4-7-28 0,-4-10-4 16,3 3-12-16,-3-20 4 15,8-1-8-15,3-20-4 16,9 4 4-16,7-25-32 16,11 4 16-16,5-10-12 15,7 13 12-15,8 0-160 16,0 11 96-16</inkml:trace>
          <inkml:trace contextRef="#ctx0" brushRef="#br0" timeOffset="4191.2093">7658 1978 520 0,'4'-13'192'0,"-4"13"-152"16,4 0-8-16,-4 0 104 15,4 0-80-15,0 3 32 16,4 7-52-16,-1 7 4 16,1 8-24-16,0 19 0 15,0 4-8-15,-1 14-8 16,5 0 4-16,0-3 40 16,-1-4-24-16,1-7 52 15,-1-10-40-15,1-11 64 0,0-2-56 16,-1-15 80-16,-3-3-68 0,11-18 36 15,1 1-52 1,11-31 8-16,4-4-28 0,-1-20 8 16,5 3-12-16,4 0-16 15,-8 14 0-15,-8 6 4 16,-12 15 0-16,-3 3-56 16,-5 10 32-16,-10 7-172 15,3 11 104-15,-12 9-440 16,0 5 296-16</inkml:trace>
          <inkml:trace contextRef="#ctx0" brushRef="#br0" timeOffset="5064.2234">6729 2804 508 0,'0'0'188'0,"0"0"-148"0,0 4-8 0,0-4 96 16,0 0-76-16,0 3 76 15,8 4-72-15,-8 0 40 16,12 3-56-16,7-3 32 16,0 3-40-16,20-3 24 15,8 4-28-15,26-11-44 16,1 6 8-16,42-9 28 15,8 0-12-15,23-1 28 16,-4-3-24-16,8 4 40 16,-12 3-28-16,-7-4 4 15,-20 1-16-15,-23-7 0 16,-11 6-4-16,-20-3-24 16,-12 7 8-16,-19-7 64 15,-7 14-28-15,-16-3-168 16,-4 3 72-16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55:04.45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10-04T17:59:10.617"/>
    </inkml:context>
    <inkml:context xml:id="ctx2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2" timeString="2018-10-04T17:57:41.401"/>
    </inkml:context>
  </inkml:definitions>
  <inkml:traceGroup>
    <inkml:annotationXML>
      <emma:emma xmlns:emma="http://www.w3.org/2003/04/emma" version="1.0">
        <emma:interpretation id="{D0D61ED0-243A-4773-922E-795DED3C6B3D}" emma:medium="tactile" emma:mode="ink">
          <msink:context xmlns:msink="http://schemas.microsoft.com/ink/2010/main" type="writingRegion" rotatedBoundingBox="1986,987 21743,-135 22695,16615 2939,17738"/>
        </emma:interpretation>
      </emma:emma>
    </inkml:annotationXML>
    <inkml:traceGroup>
      <inkml:annotationXML>
        <emma:emma xmlns:emma="http://www.w3.org/2003/04/emma" version="1.0">
          <emma:interpretation id="{BBB5BC47-832A-4BCB-A1D0-E0BC488F04E0}" emma:medium="tactile" emma:mode="ink">
            <msink:context xmlns:msink="http://schemas.microsoft.com/ink/2010/main" type="paragraph" rotatedBoundingBox="3021,547 15922,430 15938,2202 3037,2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8E45AF-70B0-4887-8C82-D73706138DEB}" emma:medium="tactile" emma:mode="ink">
              <msink:context xmlns:msink="http://schemas.microsoft.com/ink/2010/main" type="inkBullet" rotatedBoundingBox="3028,1235 3462,1231 3463,1338 3029,134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1 110 664 0,'4'-4'244'0,"-4"4"-188"0,0-3-16 0,0 0 48 16,0 6-56-16,4-6-12 15,8-1-12-15,3-3 44 16,5 0-28-16,11-6-20 15,0-1-4-15,15-3 0 16,1 6 0-16,-1-3 24 16,4 8-12-16,-11-1 12 15,-4 7-12-15,-12 3 20 16,-7 4-20-16,-5 3 40 16,-7 8-28-16,-4-12-120 15,0 8 52-15</inkml:trace>
      </inkml:traceGroup>
      <inkml:traceGroup>
        <inkml:annotationXML>
          <emma:emma xmlns:emma="http://www.w3.org/2003/04/emma" version="1.0">
            <emma:interpretation id="{8AD2BAB4-5AB7-47D9-98A5-6AB34134D0C2}" emma:medium="tactile" emma:mode="ink">
              <msink:context xmlns:msink="http://schemas.microsoft.com/ink/2010/main" type="line" rotatedBoundingBox="3788,540 15922,430 15938,2202 3804,2312"/>
            </emma:interpretation>
          </emma:emma>
        </inkml:annotationXML>
        <inkml:traceGroup>
          <inkml:annotationXML>
            <emma:emma xmlns:emma="http://www.w3.org/2003/04/emma" version="1.0">
              <emma:interpretation id="{6C703784-76FC-434A-9E9C-CA6A16E92D6F}" emma:medium="tactile" emma:mode="ink">
                <msink:context xmlns:msink="http://schemas.microsoft.com/ink/2010/main" type="inkWord" rotatedBoundingBox="3792,926 4927,915 4933,1594 3798,16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1.5506">1210-307 384 0,'0'-3'140'0,"0"3"-108"0,0 0-8 0,-4 3 120 16,4 4-84-16,-7 4 28 16,-1-1-52-16,-11 7 12 15,3 11-28-15,-19 6 16 16,12 7-20-16,-16 11 28 15,4 0-28-15,-11-1 40 16,11-6-32-16,-8 0 32 16,12-11-32-16,0-6-4 15,12-4-12-15,0-7-8 16,7 0 4-16,0-7-16 16,8-3 8-16,1 0 4 15,6 0 0-15,1-7-12 16,8 0 8-16,3 0-4 15,9 7 0-15,7-4-12 16,0 4 12-16,7 0 32 16,5 7-16-16,4-7 8 15,-9 3-8-15,1-3-16 16,4 0 4-16,-12-4 4 16,0-3 0-16,-8 0 16 15,-4 4-8-15,-7-8 48 16,3 4-28-16,-15-6-4 15,4-1-16-15,-8-11-8 16,1 1 4-16,-9-14 28 16,4 4-16-16,-7-18-32 15,3 7 8-15,-3-17-16 0,3 14 12 0,-4-4 0 16,5 11 4-16,-5-1 8 16,9 8 0-16,-9 3 24 15,8 6-12-15,1 1-4 16,3 7-4-16,4 0-24 15,4 6 12-15,3-6-68 16,13 10 44-16,-1-4-444 16,0 8 260-16</inkml:trace>
          <inkml:trace contextRef="#ctx0" brushRef="#br0" timeOffset="1756.874">1505-231 528 0,'-8'-10'196'0,"8"10"-152"0,12 0-12 15,-5-4 88 1,1 4-72-16,15-6 24 16,4 6-40-16,8 0-20 15,4 0-8-15,4-11-16 16,-5 11 8-16,-3-3 28 15,0 3-12-15,-4-11 12 16,-4 11-12-16,-7-6 12 16,-5 6-16-16,-11-4 40 0,0 8-24 0,-12-4-32 15,0 3 4-15,1 0-28 16,-5 4 20-16,0 0-100 16,5 4 60-16,-5-5-4 15,4 8 36-15,-3 10-4 16,7 0 12-16,-12 18 16 15,9 2 0-15,-5 11 8 16,4 7-8-16,-11-3 16 16,19-11-12-16,-16-3-12 15,12-7 0-15,-3-7-16 16,-1 3 12-16,-4-17-40 16,8 0 28-16,-3-10-4 15,3 4 16-15,-8-11 8 16,4 3 0-16,-3-6 32 15,7 3-16-15,-12-4-24 16,9 4 4-16,-9-3 28 16,8 3-16-16,-3-4 44 15,7 8-28-15,-4-1-24 16,8 1 0-16,-4-4 36 16,8 0-24-16,0 0 36 15,0 0-32-15,0 0 20 16,0 0-20-16,0 0 36 15,-1 0-28-15,5 0 4 16,-4 0-16-16,4 0 12 16,-4 0-16-16,0 0 16 15,-1 0-16-15,-3 0 24 0,0 0-20 16,0 0-4-16,8 3-4 0,-4-3 20 16,0 3-12-16,-8-3 24 15,4 7-24-15,-4-7 32 16,-4 0-28-16,5 0-12 15,-5 0-8-15,-8 0 4 16,9 0 0-16,-9 4 0 16,1-4 0-16,3 0 0 15,0 0 0-15,-3-4-12 16,3 4 8-16,-3-3 28 16,7 3-12-16,-4-4-4 15,8 8-4-15,-7-4 12 16,7 3-8-16,-4-3-4 15,8 4 0-15,-11-4 4 16,11 0-4-16,-8 0 8 16,8 0-8-16,0 0-36 15,0 0 16-15,8 0 24 16,3 3-4-16,5-3 0 16,7 11 0-16,8-11-4 15,4 3 0-15,4-6 16 16,-5 6-8-16,9-3-4 15,-4 3 0-15,-8-6 28 16,0 3-16-16,-8-3 12 16,0 3-16-16,-7-7 36 15,-5 3-24-15,-3-3-4 0,0 7-12 16,-8-3 12-16,4 3-12 0,-4-4-4 16,0 4 0-16,0-3-164 15,0 6 88-15</inkml:trace>
        </inkml:traceGroup>
        <inkml:traceGroup>
          <inkml:annotationXML>
            <emma:emma xmlns:emma="http://www.w3.org/2003/04/emma" version="1.0">
              <emma:interpretation id="{37AE85BE-B479-423C-A587-C7866F5F070B}" emma:medium="tactile" emma:mode="ink">
                <msink:context xmlns:msink="http://schemas.microsoft.com/ink/2010/main" type="inkWord" rotatedBoundingBox="6041,1335 6368,1332 6370,1623 6044,16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32.1084">3024 120 424 0,'0'-10'156'0,"0"10"-120"0,0-4-8 0,0 1 44 16,0 6-44-16,0-3 52 16,0 0-48-16,0 0-8 15,0 0-12-15,0 0 44 16,0 0-32-16,0 4 24 16,7-1-28-16,-7-3 16 15,0 0-20-15,0 0 36 16,0 0-28-16,0 0 4 15,0 0-16-15,0 0 0 16,0 0-4-16,4 4-8 16,0-1 4-16,0-3 28 15,4 4-16-15,11-1-24 0,0 0 4 0,9-3 0 16,6 0 4-16,-3 0-12 16,4 7 8-16,-4 4 20 15,-4-8-8-15,-7 1 4 16,-1 6-4-16,-3-7 20 15,-12 4-16 1,-4 0 40-16,7 0-28 0,-14-4 20 16,7-3-24-16,0 7-140 15,-4-7 64-15</inkml:trace>
          <inkml:trace contextRef="#ctx0" brushRef="#br0" timeOffset="7145.7915">3035 375 404 0,'-11'0'148'0,"11"0"-112"0,0-4-12 16,-4 1 136-1,4 6-92-15,-4-3 52 16,4 0-72 0,0 0-16-16,4 4-20 0,0-1 44 0,7 1-32 0,5-4 0 31,3 3-16-31,12-3 28 0,-4 4-20 0,8-4 20 16,-4 3-20-16,4-3 28 15,4 0-28-15,-4 0-128 16,3 0 60-16</inkml:trace>
        </inkml:traceGroup>
        <inkml:traceGroup>
          <inkml:annotationXML>
            <emma:emma xmlns:emma="http://www.w3.org/2003/04/emma" version="1.0">
              <emma:interpretation id="{2809FC70-315D-477C-B3A8-62B7A1A69841}" emma:medium="tactile" emma:mode="ink">
                <msink:context xmlns:msink="http://schemas.microsoft.com/ink/2010/main" type="inkWord" rotatedBoundingBox="7693,1076 8312,1071 8321,1968 7701,19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62.6677">5173-73 464 0,'16'-17'176'0,"-16"17"-140"0,11-17-8 16,-11 7 64-1,0 10-56-15,-4-14 40 16,1 7-44-16,-13 0 8 16,1 4-24-16,-12-4-16 0,7 3-4 0,-15 4 20 15,4 4-8-15,-11 3 24 16,11 3-20-16,-8 4-20 15,8 3 0-15,-8 7 40 16,12 4-20-16,-8 3 0 16,8 3-8-1,-4 11 12-15,8 0-8 0,-4 6 16 16,12-3-16-16,3 18-20 16,12-4 4-16,12 10 40 15,7-3-20-15,8-4 16 16,0-10-16-16,20-14 20 15,3-6-20-15,16-18 12 16,-4 0-12-16,0-6 36 16,-4-5-24-16,-12-2 4 15,-3-1-16-15,-12-3 20 16,-4 4-20-16,-8-1-20 16,-7 1 0-16,-5-4-156 15,1 3 92-15,-8-3-280 16,0 0 200-16</inkml:trace>
        </inkml:traceGroup>
        <inkml:traceGroup>
          <inkml:annotationXML>
            <emma:emma xmlns:emma="http://www.w3.org/2003/04/emma" version="1.0">
              <emma:interpretation id="{7FB91B34-15FC-4AD6-A543-23F01CEFCCB5}" emma:medium="tactile" emma:mode="ink">
                <msink:context xmlns:msink="http://schemas.microsoft.com/ink/2010/main" type="inkWord" rotatedBoundingBox="8991,1196 9831,1188 9836,1712 8996,1720"/>
              </emma:interpretation>
            </emma:emma>
          </inkml:annotationXML>
          <inkml:trace contextRef="#ctx0" brushRef="#br0" timeOffset="9961.3793">6087-4 300 0,'8'-17'112'0,"-1"14"-88"0,-7-1-8 0,0 1 72 15,0 6-52-15,0-3 56 16,0 0-52-16,0 0 32 15,0 0-40-15,0 0 44 16,0 4-44-16,-4-1 12 16,1 7-28-16,-5 8 8 15,4 6-12-15,-8 14-16 16,5-4 0-16,-9 4 4 16,8-4 0-16,-7 1 16 15,7-4-8-15,-7-7-4 16,7 3 0-16,-4-13 4 15,8 3-4-15,-3-7-12 16,7-3 4-16,-4-3-4 16,8 3 0-16,-4-7 16 15,7 7-4-15,1-4-12 16,4 7 4-16,7 8-4 16,0-8 0-16,9 4 16 15,3-1-4-15,3-6-4 0,9 4 4 16,-8-8 20-16,0 0-12 15,-8-9 24-15,0 2-24 0,-8-10 68 16,-3 8-48-16,-9-19 40 16,-3 8-40-1,-8-10 0-15,4 3-20 0,-7-11 0 16,-1 1-4-16,-8-11 4 16,5 7-8-16,-9-3 40 15,9 7-20-15,-5-1 4 16,5 8-16-16,-5-1 12 15,9 11-16-15,-5 0-28 16,8 10 8-16,0 0 24 16,4 7-8-16</inkml:trace>
          <inkml:trace contextRef="#ctx0" brushRef="#br0" timeOffset="10722.4084">6536 316 612 0,'4'-7'228'0,"-4"7"-180"0,23-3-12 0,-8 0 28 15,1-1-44-15,7-3 16 16,0-3-20-16,12 3 52 16,-4 7-36-16,4 0-52 15,-8 3 12-15,-4 4-452 16,-7 4 252-16</inkml:trace>
          <inkml:trace contextRef="#ctx0" brushRef="#br0" timeOffset="10480.169">6575 106 540 0,'0'-10'200'0,"0"10"-156"0,-8-17-12 0,8 10 52 16,11 4-52-16,-3-8 48 16,4 1-44-1,3 0 0-15,1-4-24 0,3 10-8 16,0 4 0-16,5 0 20 16,-1 18-12-16,-4-8-4 15,1 4-4-15,-9-1 28 16,1 5-16-16,-12 6 20 15,4 0-20-15,-16 3 8 16,1-3-12-16,-13 4 0 16,9-4-4-16,-8 7-16 15,3-7 4-15,1 0-4 16,3-3 0-16,5-4 0 16,3 0 0-16,0-3-20 15,4 3 16-15,1-6 24 16,6-1-8-16,1-3 0 15,4 3 0-15,0-7 20 16,11 4-12-16,0-3 4 16,1-1-8-16,-1-3 4 15,1 4-8-15,3-1 16 16,-4 1-12-16,-7-1-116 16,-1 0 56-16</inkml:trace>
        </inkml:traceGroup>
        <inkml:traceGroup>
          <inkml:annotationXML>
            <emma:emma xmlns:emma="http://www.w3.org/2003/04/emma" version="1.0">
              <emma:interpretation id="{2F714710-B85C-46B4-A5E7-5A8B9EE0C340}" emma:medium="tactile" emma:mode="ink">
                <msink:context xmlns:msink="http://schemas.microsoft.com/ink/2010/main" type="inkWord" rotatedBoundingBox="10598,478 11979,466 11996,2237 10614,2250"/>
              </emma:interpretation>
            </emma:emma>
          </inkml:annotationXML>
          <inkml:trace contextRef="#ctx0" brushRef="#br0" timeOffset="15899.4126">7771 330 540 0,'-16'-7'200'0,"16"7"-156"0,12-14-12 0,-4 4 60 16,7 10-56-16,16-14 68 16,4 7-64-16,23 4 0 15,0 3-24-15,4 7-28 16,-8 10 4-16,-4 24 40 16,-7 8-20-16,-4 16 8 15,-16 0-12-15,-7 4 20 16,-13-7-16-16,-22-3-12 15,0-8-4-15,-20-6 28 16,0-4-12-16,-15-10 12 16,8-3-12-16,-5-8 0 15,16-13-4-15,4-14 12 16,12-6-12-16,0-5-28 16,15-2 8-16,12 3-12 15,11-8 12-15,12-2 0 16,8 3 4-16,11 3 8 15,4 4 0-15,0 0 52 16,1 3-28-16,10-3 44 16,-3 3-40-16,12 0 28 15,-1 4-28-15,5-4 28 16,-5 7-32-16,-11-3-24 16,-7 7 0-16,-9-1 8 15,-11 1-4-15,-12 3 8 16,-4 3-8-16,-7 1-212 15,-4-1 112-15</inkml:trace>
          <inkml:trace contextRef="#ctx0" brushRef="#br0" timeOffset="16215.0956">8661 468 456 0,'-27'-11'168'0,"27"11"-128"0,-12 4-16 0,5-1 80 16,3 4-64-16,-8 7 72 16,1 3-64-16,-5 14 44 15,8 0-52-15,-7 10 40 16,3-3-44-16,-11 3 44 16,11 1-48-16,-7-4 28 15,7-1-32-15,1 1 0 16,3-3-16-16,8-4 20 15,8-4-20-15,11-10 48 16,8 1-32-16,12-8 4 16,7-3-20-16,-7-4 0 15,4 4-4-15,-8 0-280 16,-8 0 148-16</inkml:trace>
          <inkml:trace contextRef="#ctx0" brushRef="#br0" timeOffset="15331.3819">7597 0 488 0,'-12'-7'180'0,"12"7"-140"0,-8 0-12 0,8 0 136 15,0 0-96-15,8 0 36 16,-8 0-64-16,12 7 12 16,3-4-32-16,12-3 28 15,4 7-32-15,39-10 4 16,7 3-12-16,35-4-8 16,-3 1 4-16,19-1 12 15,-8 8-8-15,3-4 24 16,-10 7-20-16,-13-4-4 15,-14 7-4-15,-13-6 4 16,-15-1-4-16,-15-6 32 16,-8 3-20-16,-12-11 32 15,-4 5-32-15</inkml:trace>
          <inkml:trace contextRef="#ctx0" brushRef="#br0" timeOffset="14804.2151">7829-599 488 0,'-8'-28'180'0,"8"22"-140"0,4-12-12 0,0 5 84 15,0 6-68-15,3-10 16 16,5 3-36-16,7-7 24 16,5 7-32-16,18 1 12 15,-3 6-16-15,11 20-16 16,-3 5 0-16,7 16 28 16,-8 11-12-16,-7 10-4 15,-8 0-4-15,-4-3 4 16,-4-4-4-16,-3-7 8 15,-9-7-8-15,-11 1 40 16,-4-11-20-16,-11-3 20 16,3-1-24-16,-15-9 8 15,0-5-16-15,-15-9-16 16,3 0 0-16,-4-11 20 16,8 3-8-16,1-6 4 15,10 3-4-15,5-3-8 0,7 7 4 0,20 0-40 16,0-4 20-1,19 4-4-15,4 6 12 0,4 1-308 16,-4 6 168-16</inkml:trace>
        </inkml:traceGroup>
        <inkml:traceGroup>
          <inkml:annotationXML>
            <emma:emma xmlns:emma="http://www.w3.org/2003/04/emma" version="1.0">
              <emma:interpretation id="{AC2A9D01-E901-4869-9752-E81509C5200C}" emma:medium="tactile" emma:mode="ink">
                <msink:context xmlns:msink="http://schemas.microsoft.com/ink/2010/main" type="inkWord" rotatedBoundingBox="12495,621 15923,590 15934,1776 12506,180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672.7096">9749-303 392 0,'4'-10'148'0,"-4"-1"-116"0,0 1-8 16,0 6 84 0,0 4-64-16,4-6 68 15,-4 6-60-15,0-11 24 16,0 8-44-16,0-1 8 15,0 4-24-15,3 0-16 16,1 0-4-16,0 18 40 16,4-1-24-16,7 28 8 15,5 10-12-15,3 27 12 16,4-3-12-16,0 7 16 0,0-20-16 0,0-4 32 16,-3-14-24-16,3 0 4 15,-12-17-12-15,5-7 56 16,3-3-36-16,-4-21 32 15,1 0-32-15,-1-17 8 16,0-1-20-16,4-23 8 16,1 3-12-16,-1-27-8 15,0 6 0-15,4-16-16 16,-7 13 8-16,3 3 4 16,0 14 0-16,-7 4-20 15,-1 14 12-15,-3 3 4 16,3 13 4-16,-3 1-12 15,3 3 8-15,1 4-4 16,3 3 0-16</inkml:trace>
          <inkml:trace contextRef="#ctx0" brushRef="#br0" timeOffset="18051.067">10744 168 652 0,'-4'-3'244'0,"4"3"-192"0,0-7-12 0,0 4 56 15,0 3-60-15,8-7 76 16,3 7-64-16,16-11 36 16,8 11-48-16,12-3 32 15,7-7-36-15,12 3-8 16,-8 3-16-16,-4-3 12 15,-4 7-12-15,-15 0 16 16,-4 4-16-16</inkml:trace>
          <inkml:trace contextRef="#ctx0" brushRef="#br0" timeOffset="18318.6147">11100-145 444 0,'-8'-10'164'0,"8"10"-124"0,-15 3-16 0,7-3 104 15,4 14-76-15,-4 7 68 16,1 6-68-16,-13 11 24 16,9 0-44-16,-9 17 0 15,9-10-20-15,-16 3 12 16,11-10-16-16,-7 0 32 15,7-7-24-15,5 3 12 16,3-13-16-16,-4-4 20 16,12 3-20-16</inkml:trace>
          <inkml:trace contextRef="#ctx0" brushRef="#br0" timeOffset="20061.0133">9757-613 384 0,'-12'7'140'16,"0"7"-108"-16,-15 17-8 0,8-7 32 15,7 0-36-15,-19 17 60 16,4-6-44-16,-15 34 36 16,11-8-40-16,0 36 80 15,4-4-64-15,15 17 4 16,12-10-32-16,23 3 24 15,8-7-28-15,47-3 48 16,7-17-36-16,35-18-236 16,0-6 116-16</inkml:trace>
          <inkml:trace contextRef="#ctx0" brushRef="#br0" timeOffset="18857.4651">11712-155 624 0,'11'-4'228'0,"-11"4"-176"0,-4 11-16 0,0-4 72 16,1 3-68-16,-13 14 44 15,4 4-48-15,-11 6-20 16,8 7-8-16,-12 1 0 15,7-11-4-15,-11 0 8 16,4-1-8-16,-4 5-4 16,8-14 4-16,-4-1 20 15,8-3-12-15,-1-3 4 16,12 0-8-16,5-7 12 0,-5 3-12 0,19-3-4 16,5-4 0-16,15-3 12 15,8 0-8-15,7 0-12 16,1 0 0-16,-1 0 28 15,0 4-12-15,-11-4 4 16,-8 0-8-16,-7 0 36 16,-1-4-20-16,-11 1-12 15,-4-4-8-15,-8-7 56 16,0 1-32-16,-8-8 52 16,8 0-48-16,-7-10-24 15,7 0-8-15,-4-13-8 16,8 6 0-16,-4-4 0 15,8 5 0-15,-4 6 0 16,4 13 0-16,-4-6-12 16,0 14 12-16,0 0-32 15,8 10 24-15,-4 0-12 16,0 10 16-16,3-7-448 16,5 11 248-16</inkml:trace>
          <inkml:trace contextRef="#ctx0" brushRef="#br0" timeOffset="19412.9658">12006-152 476 0,'7'-7'176'0,"-7"7"-136"0,8-3-12 0,-8 0 120 15,0 6-88-15,0-3 28 16,0 0-52-16,0 3 20 15,4 4-28-15,4 11 44 16,0 9-40-16,-8 7 12 16,7-3-28-16,5 7 8 15,0 4-12-15,3-8 12 16,4 0-16-16,-7-6 16 16,7-4-16-16,5-7 32 15,-5 0-24-15,0-6 48 16,1-4-36-16,-9-4 4 15,13 4-20-15,-9-7 36 32,4 0-24-32,-7-7 12 15,3 4-20-15,-3-11 64 0,0 4-48 0,-1-18-4 16,5 4-16-16,-5-21 16 0,5 4-16 16,-1-14-32-16,1 10 12 0,-1 0 20 15,5 18-8 1,-9-8-16-16,5 18 4 0,-5 0-260 15,1 10 148-15</inkml:trace>
          <inkml:trace contextRef="#ctx0" brushRef="#br0" timeOffset="20570.2256">12555-496 600 0,'4'-10'224'0,"-4"10"-176"0,27-10-12 15,-3 10 116 1,3 3-92-16,19 21 52 16,5-3-64-16,3 23 12 15,-4 12-40-15,-15 36 44 16,-8 1-36-16,-27 17 40 0,-4-13-40 0,-46 9 72 15,-8-13-52-15,-24 4 8 16,5-15-32-16,-16-9-460 16,8-15 232-16</inkml:trace>
        </inkml:traceGroup>
      </inkml:traceGroup>
    </inkml:traceGroup>
    <inkml:traceGroup>
      <inkml:annotationXML>
        <emma:emma xmlns:emma="http://www.w3.org/2003/04/emma" version="1.0">
          <emma:interpretation id="{AEE5AB9C-C803-48D9-9457-4A95F652AEB3}" emma:medium="tactile" emma:mode="ink">
            <msink:context xmlns:msink="http://schemas.microsoft.com/ink/2010/main" type="paragraph" rotatedBoundingBox="4791,2621 21713,146 21962,1852 5040,43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815D93-09DC-43C7-B2CA-E2FC9BB37EC0}" emma:medium="tactile" emma:mode="ink">
              <msink:context xmlns:msink="http://schemas.microsoft.com/ink/2010/main" type="line" rotatedBoundingBox="4791,2621 21713,146 21962,1852 5040,4327"/>
            </emma:interpretation>
          </emma:emma>
        </inkml:annotationXML>
        <inkml:traceGroup>
          <inkml:annotationXML>
            <emma:emma xmlns:emma="http://www.w3.org/2003/04/emma" version="1.0">
              <emma:interpretation id="{4D3F970C-D156-4634-BF61-E871F279D713}" emma:medium="tactile" emma:mode="ink">
                <msink:context xmlns:msink="http://schemas.microsoft.com/ink/2010/main" type="inkWord" rotatedBoundingBox="4825,2851 15469,1294 15626,2367 4982,392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3519.7415">2332 2037 528 0,'0'-11'196'0,"0"11"-152"0,8-6-12 0,-12 2 132 16,4 4-96-16,-4-3 88 16,4 3-92-16,-4 0-40 15,0 3-20-15,-11 7-4 16,11 4 0-16,-20 10 8 16,1 7-4-16,-12 14 32 15,4 0-20-15,-15 6 4 16,7-6-12-16,-3-4-8 15,11-6 4-15,0-8-4 16,8-3 0-16,-5-6 0 16,17-5 0-16,3-2-20 15,-4-1 12-15,12-3 12 16,8 0 0-16,12-4-36 31,-1 4 16-31,16-3 32 0,3-1-8 16,9 0-8-16,3 1-4 0,-3-1 12 15,-5 4-4-15,-3-3-4 16,-4 6 4-16,-8-3 4 16,0 0-4-16,-4-4 8 15,-3 1-8-15,-5-4 8 16,1 0-8-16,-9-4 24 0,5 1-16 0,-8-4 40 16,4-7-28-1,-8-3-12-15,0-4-8 0,-8-13 56 16,0 6-32-16,-7-13 16 15,3 3-28-15,-11-3 8 16,7 6-12-16,-3-2 0 16,7 9-4-16,-3 1-16 15,7 6 4-15,-4 0-4 16,12 11 0-16,8-11 8 16,-4 11 0-16,8 0-100 15,-1 6 56-15,13 1-704 16,-1 6 412-16</inkml:trace>
          <inkml:trace contextRef="#ctx0" brushRef="#br0" timeOffset="104044.5152">2665 1982 788 0,'11'-7'292'0,"-11"7"-228"0,27-7-16 16,-15 0 20-1,7 7-48-15,9-3 8 16,2 3-16-16,9-4 12 16,-8 4-16-16,0-3 16 15,-4 6-16-15,-7-3 4 16,-1 4-4-16,-11-4 12 16,-4 7-12-16,-12-7-92 15,0 10 48-15,-11-3-96 0,-1 0 76 0,-7-4-16 16,8 4 44-16,-4 3 4 15,3 1 16-15,-3 6-20 16,11 3 16-16,-3 18 12 16,3 4 4-16,1 13-4 15,3-4 4-15,0-3 28 16,4-3-16-16,-7-7 20 16,7-7-20-16,-12-7 20 15,5 0-24-15,-9-7 24 16,5-3-24-16,-12-7 12 15,8 0-12-15,-5-7-8 16,13 0 0-16,-5-4-24 16,8 4 12-16,5-3-4 15,3 3 4-15,7 0 76 16,9 3-36-16,7 4 4 16,8 4-20-16,4-4 32 15,4 3-24-15,-1-3 12 16,1 3-20-16,-8-7 44 15,4 4-32-15,-8-7-32 16,-8 0 0-16</inkml:trace>
          <inkml:trace contextRef="#ctx0" brushRef="#br0" timeOffset="11995.0687">4612 1208 392 0,'0'0'148'0,"0"0"-116"16,0 10-8-16,0-3 100 15,8 3-72-15,-1 7 8 16,5 4-40-16,7-4 24 16,1 0-28-16,3-6 32 15,8-1-32-15,-4-10 20 16,12 0-20-16,7-10 8 16,1 3-12-16,18-10-8 15,-6-4 0-15,18-3-16 16,-11 3 8-16,0-3 12 15,-8 10-4-15,0-3-4 0,0 10 4 16,-8 4 4 0,4 10-4-16,-3 3 16 0,-13 4-12 0,9 3 24 15,-12 0-20-15,-4 0 12 16,-4 4-12-16,-16-4-8 16,5-3 0-16,-12 3 40 15,0-6-24-15,-12 2 8 16,0 4-16-16,-7-3-16 15,7 0 0-15,0-7 4 16,8 0 0-16,0-7 0 16,4 0 0-16,11-11-20 15,9 1 12-15,3-14 12 16,4 10 0-16,4-6-20 16,-1 2 8-16,9 1-24 15,7-7 20-15,4 10-12 16,5 7 12-16,18 7 44 15,0 7-20-15,9-3 24 16,-9 6-20-16,20-6 28 16,-8-1-28-16,4-13 64 15,-12-1-44-15,-11-13 36 16,-12 4-40-16,-20-18-8 16,-7 7-16-16,-31-14-200 15,0 11 104-15</inkml:trace>
          <inkml:trace contextRef="#ctx0" brushRef="#br0" timeOffset="61076.2892">9598 784 260 0,'-4'-10'96'0,"8"3"-76"0,-4-3-4 0,0 6 112 15,8 4-72-15,-8-3 48 16,4-1-60-16,-4 4 4 16,3 7-32-16,-3 4 20 15,8 6-24-15,4 0 12 16,3 0-12-16,8 0 20 15,1 1-20-15,3-5-12 16,4 5-4-16,4-8 28 16,-4 0-12-16,3-6 32 15,-3-1-28-15,8-6-4 16,-4-4-8-16,4 0 20 16,-1-7-12-16,5-6-32 15,3 6 12-15,1-3-24 16,-5 3 16-16,5 3 28 15,-1-2-8-15,1 13-36 16,-12 0 20-16,-4 7-16 16,3 3 16-16,-3 11 8 15,-4-8 4-15,1 11 8 16,-9-6-4-16,0 2 32 16,1-3-20-16,-9-3 4 15,1 3-12-15,-4-6 4 16,-1 3-8-16,-3-8 16 15,0 1-12-15,-4-10 16 0,0-1-16 0,0-2 4 16,0 2-4-16,0-13-40 16,8 7 16-16,0-4 16 15,7 3 0-15,8-6-16 16,1 7 8-16,14-7-24 16,1 6 20-16,19 1-4 15,4 3 8-15,12 0 0 16,-5 14 0-16,5-7-12 15,-5 7 12-15,28-3 12 16,-16 2 0-16,32-2 8 16,-13-1-8-16,13-3 24 15,-9 0-16-15,12-7 48 16,-15 1-32-16,3-8-40 16,-11 14 4-16,-23-14 20 15,-8 7-8-15,-19-14 72 16,-12 8-44-16,3-15 16 15,-14 4-32-15,-12-17 36 16,7 6-28-16,-15-9-12 16,4 9-8-16,-8 1-268 15,4 13 144-15</inkml:trace>
        </inkml:traceGroup>
        <inkml:traceGroup>
          <inkml:annotationXML>
            <emma:emma xmlns:emma="http://www.w3.org/2003/04/emma" version="1.0">
              <emma:interpretation id="{FEFE4013-323E-4660-8AEB-4F7B35EB4ADF}" emma:medium="tactile" emma:mode="ink">
                <msink:context xmlns:msink="http://schemas.microsoft.com/ink/2010/main" type="inkWord" rotatedBoundingBox="16286,1236 16836,1155 16861,1329 16311,1409"/>
              </emma:interpretation>
            </emma:emma>
          </inkml:annotationXML>
          <inkml:trace contextRef="#ctx0" brushRef="#br0" timeOffset="84962.4181">13303 117 404 0,'-4'0'148'0,"4"-4"-112"0,-8 4-12 0,8 0 84 16,0 4-64-16,-4-4 60 16,0 3-60-16,0-3 32 15,4 0-44-15,-4 0 0 16,8 0-20-16,-4-3-8 15,8-1 0-15,-4-3 20 16,11 1-12-16,-3-5-12 16,0 4-4-16,-1-6 4 15,5-1 0-15,-1 3-12 16,1-2 8-16,-1 2 12 16,1-2-4-16,3-5 24 15,0 12-16-15,-3-1-4 16,-1 7-4-16,-3-7-16 15,3 14 8-15,-3-7 12 16,0 7-4-16,-5 3 16 16,1 10-12-16,0-2-4 15,4 2 0-15,-1-2 12 16,1-5-8-16,-1 5 4 16,5-5-4-16,-5-6 28 15,5-3-20-15,-4-8 4 16,3 4-12-16,1-7-16 15,-1 0 4-15,1-6 20 16,3 9-8-16,-4-10 16 0,1 1-16 16,-1 2 4-16,1 4-4 15,-8 1-16-15,3 6 4 16</inkml:trace>
        </inkml:traceGroup>
        <inkml:traceGroup>
          <inkml:annotationXML>
            <emma:emma xmlns:emma="http://www.w3.org/2003/04/emma" version="1.0">
              <emma:interpretation id="{17D67426-9208-4920-9C3C-016FB5D25856}" emma:medium="tactile" emma:mode="ink">
                <msink:context xmlns:msink="http://schemas.microsoft.com/ink/2010/main" type="inkWord" rotatedBoundingBox="16239,946 21713,146 21962,1852 16489,2653"/>
              </emma:interpretation>
              <emma:one-of disjunction-type="recognition" id="oneOf6">
                <emma:interpretation id="interp6" emma:lang="" emma:confidence="0">
                  <emma:literal>of</emma:literal>
                </emma:interpretation>
                <emma:interpretation id="interp7" emma:lang="" emma:confidence="0">
                  <emma:literal>OZ</emma:literal>
                </emma:interpretation>
                <emma:interpretation id="interp8" emma:lang="" emma:confidence="0">
                  <emma:literal>QZ</emma:literal>
                </emma:interpretation>
                <emma:interpretation id="interp9" emma:lang="" emma:confidence="0">
                  <emma:literal>or</emma:literal>
                </emma:interpretation>
                <emma:interpretation id="interp10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85517.6644">13314 395 488 0,'-4'-6'180'0,"4"6"-140"15,0-7-12-15,0 3 84 16,0 4-68-16,0-3 36 15,4-1-48-15,0-3 8 16,4 4-24-16,0-4 20 16,3 4-24-16,1-4 24 0,3 3-24 0,1-3-20 15,3 7 0-15,-3-3 20 16,3 6-4-16,-4 1-20 16,5 3 4-16,-1 3 32 15,0 0-16-15,1 4 28 16,-1 3-24-16,-3-3 4 15,3 3-8-15,-3-3 4 16,-1 0-8-16,-3-7 32 16,3-4-20-16,1-10 20 15,-1 4-20-15,1-11 28 16,3 0-28-16,-7-3 20 16,3 7-20-16,-3-4-8 15,-1 0-4-15,1 4-236 16,-1 0 128-16</inkml:trace>
          <inkml:trace contextRef="#ctx0" brushRef="#br0" timeOffset="86177.2442">15014-245 540 0,'7'-20'200'0,"-7"20"-156"0,4-14-12 0,-4 7 72 16,0 7-64-16,-8-7 16 16,5 4-32-16,-9-4 56 15,0 7-44-15,-7-7-16 16,4 7-12-16,-9-3 36 16,9 6-24-16,-8-6 0 15,-1 6-12-15,-7 0 28 16,8 4-20-16,-12 11 4 31,4 6-12-31,-11 20 4 16,7 8-8-16,0 20 24 0,12-6-16 0,7-1 32 15,9-10-28-15,11-3-12 16,7-18-8 15,16 4 28-31,4-7-12 16,8-7 48-16,4-3-32 0,-1-11 20 0,1 4-28 0,3-14-36 0,-3 7 8 0,3-7-212 15,-3 0 124-15,-1-4-260 16,-7 1 200-16</inkml:trace>
          <inkml:trace contextRef="#ctx0" brushRef="#br0" timeOffset="87047.7874">15645-234 528 0,'-8'-14'196'0,"8"14"-152"0,-8-3-12 0,8-8 104 16,0 11-80-16,0-7 48 15,0 7-60-15,-8-7 12 16,1 7-36-16,-1 0 0 16,4 4-12-16,-11 6 12 15,3 4-12-15,-7 10 4 16,7 7-4-16,-15 14-8 15,8-1 4-15,-9 8 20 16,9-4-12-16,-4-6 4 16,7-8-8-16,-3-6 4 15,7-8-8-15,1-3 24 16,7-3-16-16,0-10 40 16,4 6-28-16,4-10-32 15,7 0 4-15,5-7 0 16,-1 7 4-16,5-3-36 15,3 6 20-15,4-3 16 16,0 7 0-16,12 0-8 16,0 0 4-16,-1-4 12 15,1 4-4-15,-8-4 8 16,0 4-8-16,-8-7 16 16,-3 0-12-16,-9-7 40 0,1 7-24 0,-8-6 48 15,0-1-40-15,-8-14 20 16,0 11-32-16,-12-21 36 15,5-4-32-15,-12-27 4 16,7 14-16-16,-11-7 12 16,4 14-16-16,-4-4 16 15,11 14-16-15,-3-3-12 16,11 17 0-16,0-4-24 16,8 7 16-16,8 0-12 15,-4 4 12-15,11 3 8 16,1 4 4-16,3 3-240 15,1 3 132-15,-1 4-336 16,8 3 252-16</inkml:trace>
          <inkml:trace contextRef="#ctx0" brushRef="#br0" timeOffset="90096.5841">16086-234 372 0,'-4'3'140'0,"0"-3"-112"0,0 0-4 0,0 0 100 16,8 0-72-16,-8 0 52 16,4 4-64-16,-3-4 52 15,3 0-56-15,-4-4 44 16,8 4-44-16,-4-3-20 16,7 3-8-16,1-11 16 15,4 5-12-15,7-5-12 16,4 4-4-16,8-3 12 15,0 7-4-15,4-1 24 16,-4 4-16-16,0 4-12 16,0 2-4-16,-8 5-4 15,-3 3 0-15,-5-4 44 16,-7 7-24-16,-12 7 24 16,0-3-20-16,-15 10 8 15,3 3-12-15,-11 7 12 16,4-10-16-16,-4 7-4 15,4-3 0-15,-5-4-16 16,13 0 8-16,-4-7 4 16,-1 0 0-16,9-7-20 0,3-3 12 0,0-4-4 15,4 0 4 1,-4-3 0-16,8 0 0 0,0 0 16 16,0 0-4-16,8-7-12 15,0 0 4-15,4-4 28 16,7 4-12-16,8-3-20 15,-4 3 0-15,1-3 20 16,3 6-4-16,-4-3 40 16,0 0-24-16,-7 0-24 15,-5 0 0-15,-7 0-256 16,4 0 140-16</inkml:trace>
          <inkml:trace contextRef="#ctx0" brushRef="#br0" timeOffset="90354.4231">16082 89 572 0,'0'-3'208'0,"0"3"-160"0,8-11-12 15,-8 8 128 1,11 3-96-16,-3-3 60 15,8 3-72-15,7-4-8 16,-4 1-28-16,16-1 16 0,0 4-24 0,4-3 32 31,-5 6-28-31,5-3 4 0,0 4-12 0,-4-4-420 16,-4 0 224-16</inkml:trace>
          <inkml:trace contextRef="#ctx0" brushRef="#br0" timeOffset="91356.7152">16725-35 520 0,'-8'-7'192'0,"8"7"-152"0,0 0-8 0,0-3 116 16,8 3-88-16,-8-7 36 16,11 14-56-16,5-7 28 15,3 0-36-15,20 0-20 16,7 0-4-16,28-7 8 16,-8 7-8-16,19-7-12 15,-8 0 0-15,20 0 20 16,-4-3-8-16,4 7 24 15,-8-1-20-15,-12-3 12 16,-15 7-12-16,-12-3 0 16,-11 6-4-16,-8-6 36 15,-12 3-20-15,-11-4-100 16,4 4 40-16,-16-3-316 16,-4 3 196-16</inkml:trace>
          <inkml:trace contextRef="#ctx0" brushRef="#br0" timeOffset="90967.8585">16903-744 424 0,'-8'-34'156'0,"8"34"-120"0,8-17-8 0,-4 7 116 15,3 6-84-15,5-6 64 16,7 3-72-16,12-3 16 16,0 10-40-16,8-7 28 15,4 7-32-15,-5 10-40 16,1 7 8-16,0 24 8 15,-4 8 4-15,-16 9 40 16,8 4-20-16,-15 0 20 16,-5-7-24-16,-14-7 28 15,7-6-32-15,-12-5 40 16,-4-13-32-16,-7-3-4 16,-4-4-12-16,-8-10 28 15,4-7-20-15,-3-7-4 16,6-3-8-16,5-7-4 15,8 6 0-15,11-6-56 16,8 10 32-16,15-10-32 16,8 7 32-16,0 3 36 15,4 4-4-15,-4 3-52 16,0 3 20-16</inkml:trace>
          <inkml:trace contextRef="#ctx0" brushRef="#br0" timeOffset="92963.1734">17991-565 612 0,'0'-3'228'0,"0"3"-180"0,3 0-12 16,-3 0 96-1,0 0-80-15,0 0 32 16,0 0-48-16,0 3 4 16,0 4-24-16,0 4 28 0,4-1-28 0,0 4 4 15,4 3-12-15,3 7 4 31,5 4-8-31,-1 2 24 0,1 5-16 0,3 16 12 16,1 5-12-16,-5 12 12 16,4-2-16-16,-3-1 4 15,3-3-4-15,1-14 4 16,-1-6-8-16,-3-8 40 16,3-7-20-16,-4-2-4 15,5-5-12-15,-9-6 28 16,5 0-20-16,-5-7 4 15,1 3-12-15,-4-10 64 16,3 0-40-16,1-10 16 16,0 3-32-16,3-24 8 15,4 7-12-15,1-45 12 16,3 10-16-16,4-30 16 16,4 17-16-16,0-4 4 15,-4 11-4-15,0 3-16 16,-7 17 4-16,3-3-4 15,-8 13 0-15,-3 1-28 16,0 10 20-16,-5 3-20 16,5 7 20-16,0 4-16 15,3 10 16-15,1 0-396 16,3 7 224-16</inkml:trace>
          <inkml:trace contextRef="#ctx0" brushRef="#br0" timeOffset="92123.1318">16717 172 392 0,'-12'0'148'0,"12"0"-116"0,8 7-8 0,-4-7 64 16,4 0-52-16,19 0 76 16,0 7-64-16,19-1-16 15,1 5-20-15,3 2 8 16,-3 12-12-16,-1 16 4 16,-7 4-4-16,-8 13 4 15,-8-3-8-15,-15 7 16 16,-4-7-12-16,-24-3 24 15,1-7-20-15,-32-15 4 16,9 1-8-16,-12-6 20 16,11-1-16-16,-3-14-12 15,15-3-4-15,0-14 28 16,15-3-12-16,8-11-4 16,8 0-4-16,16-13-60 15,11 3 32-15,23-10 12 16,5 3 8-16,7-7 20 15,-4 14-8-15,-4-3-4 16,-4 10 0-16,-3 0-24 16,-5 10 12-16,-3 0 4 15,-8 7 4-15,-4 0 16 0,-4 4-8 16,0 3 40-16,-3 3-24 16,-1 1 32-16,0 6-32 15,-3 4 12-15,3 0-20 0,-7 6 8 16,3 1-12-16,-11 3 12 15,4 3-16-15,-12 8 24 16,0-11-20-16,-7 3 24 16,-1-2-24-16,-7-1-4 15,3-4-4-15,-3 1-32 16,3 0 16-16,5-4 12 16,-1 0 4-16,-3-3-12 15,7-1 4-15,4-2-24 16,4-1 16-16,0-3 32 15,4 3-12-15,4-6 8 16,7 3-8-16,-3-4-8 16,3 1 4-16,8-4 40 15,5 3-24-15,-1-6 8 16,11 3-16-16,-3-4-164 16,-4 1 80-16,-4-4-332 15,-4 3 224-15</inkml:trace>
          <inkml:trace contextRef="#ctx0" brushRef="#br0" timeOffset="92290.4379">17301 715 644 0,'-15'-3'236'0,"15"3"-180"0,12-10-20 0,-5 3 80 16,5 7-72-16,15-11 8 15,0 5-32-15,20-8 24 16,3 4-28-16,4-11-524 15,0 4 276-15</inkml:trace>
        </inkml:traceGroup>
      </inkml:traceGroup>
    </inkml:traceGroup>
    <inkml:traceGroup>
      <inkml:annotationXML>
        <emma:emma xmlns:emma="http://www.w3.org/2003/04/emma" version="1.0">
          <emma:interpretation id="{E7C3B2F1-B2A5-4F19-9ED0-F7B0C9CF033E}" emma:medium="tactile" emma:mode="ink">
            <msink:context xmlns:msink="http://schemas.microsoft.com/ink/2010/main" type="paragraph" rotatedBoundingBox="3928,3829 6446,4092 6431,4234 3913,3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6FA51A-E2BA-453A-A8EF-C271CCC89541}" emma:medium="tactile" emma:mode="ink">
              <msink:context xmlns:msink="http://schemas.microsoft.com/ink/2010/main" type="inkBullet" rotatedBoundingBox="3928,3833 4320,3874 4314,3931 3922,3891"/>
            </emma:interpretation>
            <emma:one-of disjunction-type="recognition" id="oneOf7">
              <emma:interpretation id="interp11" emma:lang="" emma:confidence="0">
                <emma:literal>-</emma:literal>
              </emma:interpretation>
            </emma:one-of>
          </emma:emma>
        </inkml:annotationXML>
        <inkml:trace contextRef="#ctx0" brushRef="#br0" timeOffset="102680.7363">903 2660 444 0,'-7'-4'164'0,"7"4"-124"0,0 0-16 15,0 0 104 1,0 0-76-16,0-3 96 16,0 3-88-16,0-4 16 15,0 4-44-15,0-3 48 16,0 3-44-16,0-4 20 15,7 4-36-15,5-3 28 16,3 6-32-16,9-6 20 16,-1 3-20-16,8-7 8 15,0 7-12-15,4-3-24 16,-4 6 4-16,4-3 20 0,-8 0-4 16,-4 0-4-16,0 4 0 15,-4-1 12-15,-7-3-8 16,-4 7 24-16,3-7-20 0,-3 7 40 15,0 0-28-15,-4-4-56 16,3 0 16-16</inkml:trace>
      </inkml:traceGroup>
      <inkml:traceGroup>
        <inkml:annotationXML>
          <emma:emma xmlns:emma="http://www.w3.org/2003/04/emma" version="1.0">
            <emma:interpretation id="{E0FA1096-28CA-414F-8F6D-2CB62FC482F0}" emma:medium="tactile" emma:mode="ink">
              <msink:context xmlns:msink="http://schemas.microsoft.com/ink/2010/main" type="line" rotatedBoundingBox="4882,3929 6446,4092 6431,4234 4867,4071"/>
            </emma:interpretation>
          </emma:emma>
        </inkml:annotationXML>
        <inkml:traceGroup>
          <inkml:annotationXML>
            <emma:emma xmlns:emma="http://www.w3.org/2003/04/emma" version="1.0">
              <emma:interpretation id="{30642AC4-7403-4F58-A531-450C916AEE17}" emma:medium="tactile" emma:mode="ink">
                <msink:context xmlns:msink="http://schemas.microsoft.com/ink/2010/main" type="inkWord" rotatedBoundingBox="4882,3929 6446,4092 6431,4234 4867,4071"/>
              </emma:interpretation>
            </emma:emma>
          </inkml:annotationXML>
          <inkml:trace contextRef="#ctx0" brushRef="#br0" timeOffset="104524.2519">1933 2814 392 0,'-27'-3'148'0,"27"3"-116"0,-15 0-8 0,7 0 136 15,4 3-92-15,-8 1 68 16,8-1-76-16,-3 1 36 16,3-1-56-16,-4 1 68 15,8-1-60-15,-4-3 0 16,8 0-28-16,0 0 32 16,0 4-28-16,0-4 20 15,7 3-24-15,16-3 28 16,16 0-32-16,46-3 12 0,12 3-16 15,3-4 0 1,5 4-4-16,26 0 20 16,-11 0-16-16,8 0 32 15,-1 4-28-15,-19-4-4 16,1 3-8-16,-24 0 48 16,-16 1-28-16,-11-4 16 15,-15 7-24-15,-16 0-24 0,-12 0 0 16,-15-1-304-1,0 1 172-15</inkml:trace>
        </inkml:traceGroup>
      </inkml:traceGroup>
    </inkml:traceGroup>
    <inkml:traceGroup>
      <inkml:annotationXML>
        <emma:emma xmlns:emma="http://www.w3.org/2003/04/emma" version="1.0">
          <emma:interpretation id="{24919AA7-7A43-4980-829D-E082402B6A93}" emma:medium="tactile" emma:mode="ink">
            <msink:context xmlns:msink="http://schemas.microsoft.com/ink/2010/main" type="paragraph" rotatedBoundingBox="13979,2761 20805,2988 20693,6350 13867,612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C2A0399-80A5-42C8-BE10-1814F3E4474D}" emma:medium="tactile" emma:mode="ink">
              <msink:context xmlns:msink="http://schemas.microsoft.com/ink/2010/main" type="line" rotatedBoundingBox="13979,2761 20805,2988 20738,4997 13912,4770">
                <msink:destinationLink direction="with" ref="{EC1C62FB-5CC3-45F7-8821-5C3491B720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2F30F43-A966-4EAF-B8F0-FDCA28258006}" emma:medium="tactile" emma:mode="ink">
                <msink:context xmlns:msink="http://schemas.microsoft.com/ink/2010/main" type="inkWord" rotatedBoundingBox="13971,2993 15930,3058 15870,4835 13912,477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8426.4267">11212 3017 592 0,'0'-17'220'0,"0"17"-172"0,31-27-12 0,-15 13-4 15,-1 7-24-15,12-7 68 16,0 4-44-16,16 3 4 16,3 4-20-16,12 10-12 15,0 13 0-15,4 8-4 16,-7-1 0-16,-9 11 16 16,-15 3-8-16,-4 4 24 15,-8 0-20-15,-11 0 48 16,-8 3-32-16,-23-3 28 15,-4-4-28-15,-20-7 16 16,9-3-24-16,-16-17 16 16,7-11-20-16,1-9 36 15,11-12-28-15,4-6-4 0,15 0-12 0,9-10 4 16,10 3-8-16,25 0 8 16,6 0-8-16,21 3 16 15,3 11-12-15,7-7 4 16,-6 10-4-16,-5 4-172 15,-4 3 88-15,-3-7-340 16,-1 7 232-16</inkml:trace>
          <inkml:trace contextRef="#ctx0" brushRef="#br0" timeOffset="118771.6416">12137 3055 664 0,'16'-3'244'0,"-16"3"-188"0,27-7-16 0,-15 4 112 15,3 6-92-15,8-3 72 16,4 0-76-16,8 3-4 15,-8 4-32-15,4 4-4 16,0 2-8-16,-4 5-8 16,-3-1 4-16,-9 3 20 15,1 5-12-15,-9 2 24 16,-7 1-24-16,-19 3 40 16,3 3-28-16,-18 4 12 15,3-4-20-15,-8 1-24 16,0-4 0-16,-3-4 4 15,11-3 4-15,4-3-44 16,15-4 24-16,4-3-20 16,16 3 24-16,4-7 80 15,15 4-36-15,4-7 8 0,3 7-20 16,1-11 32-16,-4-3-24 0,-4 0-68 16,0 4 24-16,-11-4-292 15,-1 0 172-15,-7-4-460 16,4 4 336-16</inkml:trace>
          <inkml:trace contextRef="#ctx0" brushRef="#br0" timeOffset="117348.4904">11952 1865 624 0,'-20'-7'228'0,"20"7"-176"0,0 0-16 0,0-7 192 16,0 7-132-16,0-7 32 15,8 7-76-15,4-10-48 16,7 6-8-16,12-3 28 15,4 4-16-15,7-4 28 16,1 7-24-16,3-7 12 16,-7 7-12-16,-8 0-24 15,-8 0 4-15,-15 0-12 16,0 0 8-16,-16 0-44 16,-4 7 28-16,-11 0-56 15,0 3 48-15,-8-3 16 16,8 7 16-16,-8 7-52 15,11-4 32-15,-3 10-24 16,12 1 28-16,-1 10 36 16,4 0-8-16,0 6-28 15,5-2 12-15,-5-1 28 16,4 0-12-16,-8-3 16 16,8-7-12-16,-11-7 36 15,7 0-24-15,-7-7-4 16,7-3-12-16,-4-7 12 0,5 0-12 15,-5-7-12-15,4 0 0 16,1-7 12-16,3 4-4 0,-4-4 24 16,8 7-16-16,-4-4 32 15,4 4-28-15,0 0 32 16,4 4-32-16,-4-1 20 16,8 1-20-16,3-1 44 15,5 0-32-15,11-3-16 16,0 0-4-16,12-3 16 15,3 0-12-15,5-4 56 16,3 3-36-16,-11-3 4 16,-4 7-24-16,-12 0-176 15,-8 4 92-15,-15-1-212 16,0 4 160-16</inkml:trace>
          <inkml:trace contextRef="#ctx0" brushRef="#br0" timeOffset="117915.2792">10930 2656 404 0,'-8'-3'148'0,"8"3"-112"0,-4 0-12 0,0 0 152 16,8 0-100-16,-4 0 68 15,8 0-84-15,-1 0 28 16,1 0-52-16,0 0 44 15,0 0-48-15,-1 0 36 16,5 0-36-16,-4 0 8 16,3 0-24-16,5-4 44 15,3 4-32-15,4-3 4 16,5 6-20-16,6-3 20 16,5 0-20-16,8-3-4 15,3 3-4-15,39-4-4 16,0 1 0-16,31-11 16 15,0 7-8-15,23-3 4 16,-11 3-4-16,3 0 4 16,-11 7-8-16,-12-3 16 15,-19 3-12-15,-7 0-4 16,-13 0 0-16,-15 0 4 16,-4 0-4-16,-7 0 52 15,-9 0-32-15,-3 0 52 16,-8 0-44-16,-7-4-16 15,-1 4-8-15,-11-3-440 16,-4-1 236-16</inkml:trace>
          <inkml:trace contextRef="#ctx0" brushRef="#br0" timeOffset="116746.4987">11212 1920 372 0,'0'-11'140'0,"4"8"-112"0,-4-7-4 15,0 3 128 1,4 3-88-16,-4-6 72 0,0 3-80 0,0-3 48 16,0 6-60-16,0-6 40 15,8 7-48-15,-4-8-12 16,7 4-12-16,5-3-20 16,3 7 4-16,0-1 20 15,8 8-8-15,4 6-4 16,4 7 0-16,4 14 12 15,7-3-8-15,-11 10-20 16,4 6 4-16,-20 15 40 16,-3-1-20-16,-24 8 60 15,0-8-40-15,-11-3 12 16,-8-10-28-16,-8-7 8 16,4-4-12-16,-4-6 28 15,8-8-24-15,-4-16 12 16,8-1-16-16,0-20 12 15,11 0-16-15,4-24-28 16,12 3 8-16,4-14 4 16,7 11 8-16,9-7-20 15,3 17 12-15,4 0 20 16,0 13-4-16,7-2-108 16,-7 6 52-16,12 4-588 15,3 3 352-15</inkml:trace>
          <inkml:trace contextRef="#ctx0" brushRef="#br0" timeOffset="118922.9301">12230 3348 892 0,'-19'-11'332'0,"19"11"-260"0,8 4-20 0,3-4 52 15,5 3-68-15,15 1 48 16,4 3-48-16,15-7 24 15,0 3-32-15,24-10-116 16,-1 4 48-16</inkml:trace>
        </inkml:traceGroup>
        <inkml:traceGroup>
          <inkml:annotationXML>
            <emma:emma xmlns:emma="http://www.w3.org/2003/04/emma" version="1.0">
              <emma:interpretation id="{F4CBB832-FC62-431B-9456-B725DA9CDD45}" emma:medium="tactile" emma:mode="ink">
                <msink:context xmlns:msink="http://schemas.microsoft.com/ink/2010/main" type="inkWord" rotatedBoundingBox="16650,3795 17652,3828 17645,4041 16643,400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9449.2041">13628 2763 716 0,'-12'0'264'0,"12"0"-204"0,19 7-16 0,-11 0 184 15,4-7-132-15,3 0 52 16,5 0-88-16,11-7 8 16,3 7-40-16,13-11-168 15,3 11 76-15</inkml:trace>
          <inkml:trace contextRef="#ctx0" brushRef="#br0" timeOffset="119283.713">13694 2584 780 0,'-4'-7'288'0,"4"7"-224"0,0 0-20 0,0 0 172 16,0 0-128-16,4 0 60 15,3 0-84-15,5 0 32 16,7 0-56-16,8-3-4 16,0 3-20-16,4-4 60 15,4 8-44-15,-8-4-248 16,-3 6 112-16,-13 1-576 15,1 7 380-15</inkml:trace>
          <inkml:trace contextRef="#ctx0" brushRef="#br0" timeOffset="119676.0532">14344 2687 880 0,'0'-7'328'0,"0"7"-256"0,19-3-16 0,1-1 176 15,7 1-136-15,19-4 0 16,8 0-64-16,4 0 40 15,-3 7-40-15</inkml:trace>
        </inkml:traceGroup>
        <inkml:traceGroup>
          <inkml:annotationXML>
            <emma:emma xmlns:emma="http://www.w3.org/2003/04/emma" version="1.0">
              <emma:interpretation id="{7A96742F-6362-481E-9E83-C3AF58FF7B52}" emma:medium="tactile" emma:mode="ink">
                <msink:context xmlns:msink="http://schemas.microsoft.com/ink/2010/main" type="inkWord" rotatedBoundingBox="18363,2907 20805,2988 20744,4841 18302,476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0063.6902">15571 2505 756 0,'43'-14'280'0,"-43"14"-216"0,27-10-20 16,-16 3 40-1,1 7-56-15,-8-11 32 0,4 8-32 0,-16-7-8 16,0 10-12-16,-15 0-24 15,0 7 8-15,-20-1 64 16,16 5-28-16,-19 9 76 16,7 1-56-16,-8 3-36 15,12 11-8-15,-3 16 12 16,11 8-8-16,15 6 32 16,16-3-24-16,15-3 48 15,12-11-36-15,8-7 40 16,7-7-40-16,1-13 56 15,11-4-48-15,-4-17-332 16,-4 4 156-16,5-11-436 16,-1 0 320-16</inkml:trace>
          <inkml:trace contextRef="#ctx0" brushRef="#br0" timeOffset="121715.2692">16063 2656 496 0,'-4'-14'184'0,"4"14"-140"0,4-10-16 0,-4 7 128 16,0 6-92-16,0-3 96 15,7 0-92-15,-7 0 28 16,4 0-56-16,0 0 40 15,8 4-48-15,3-4 36 16,5 3-36-16,22-3 52 16,5 3-48-16,34-3 72 15,8 0-60-15,39-3 20 16,-1 0-40-16,21-8 8 16,-9 11-20-16,8-7 28 15,-19 4-28-15,7-4 4 16,-22 4-12-16,-21-1-8 15,-18 1 4-15,-16-4 20 16,-19 7-12-16,-16 0-20 16,-8 0 0-16,-22 0-288 15,7 0 164-15,-27 7-500 16,3 6 352-16</inkml:trace>
          <inkml:trace contextRef="#ctx0" brushRef="#br0" timeOffset="277252.9992">16926 3090 548 0,'-8'-4'204'0,"8"8"-156"16,-4-11-16-16,4 7 72 0,0 0-64 15,-7 0 44-15,7 0-48 16,-4 3 44-16,0 1-48 15,0 3 12-15,4-1-28 0,0 1 0 16,0-7-8-16,4 7 20 16,11 0-16-16,5-3 24 15,11-1-24-15,11 0 24 16,5 1-24-16,-1 3-4 16,1-4-4-16,-5-3 12 15,-3 0-8-15,-8 0-4 0,0 0 0 16,-8 0 28-16,-4 0-16 15,-7 4-4-15,0 3-8 16,-12-1 20-16,0 1-12 16,-8 4 4-16,4-4-8 15,-4-1 12-15,4 1-12 16,1-3-56-16,-1-4 24 16,4 0-332-16,4-4 196 15,-1-3-428 1</inkml:trace>
          <inkml:trace contextRef="#ctx0" brushRef="#br0" timeOffset="277722.1094">17147 2914 456 0,'-8'-7'168'0,"12"7"-128"0,-4-3-16 15,0 3 104 1,0 7 20-16,0 0-72 0,0 10-28 15,0 4-36-15,-4-1 24 0,0 8-20 16,-4 3 4-16,1 0-12 16,3 0 48-16,-8 6-32 15,4 8-20-15,1 7-4 16,-5 3 60-16,8 3-32 16,0-6 24-16,8-7-32 15,8-7-8-15,15-4-8 16,0-6 28-16,4-4-16 15,4-7 12-15,11-7-16 16,4-6 12-16,9-4-16 0,6-4 32 16,1-6-24-16,0-4-288 15,-8 0 148-15,-8-6-560 16</inkml:trace>
          <inkml:trace contextRef="#ctx0" brushRef="#br0" timeOffset="120903.7416">16152 1792 592 0,'0'-20'220'0,"0"20"-172"0,4-17-12 0,3 6 84 15,1 4-72-15,4-6 52 16,3 6-60-16,12 0-20 16,4 3-12-16,12 18-8 15,-1 7 0-15,13 17-28 16,-9 6 16-16,-3 15 40 16,-5-1-16-16,-7 15 44 15,-7-8-32-15,-17 7 12 16,-3-10-20-16,-19-7 36 15,-5-6-28-15,-18-15 4 16,3-7-16-16,-19-9 28 16,15-11-24-16,-4-21 12 15,12 0-16-15,12-27 0 16,0-1-4 0,22-13-52-16,13 7 28 0,23 0-16 15,3 17 20-15,5-3 8 16,-1 13 4-16,-3-3-240 15,-5 10 132-15</inkml:trace>
          <inkml:trace contextRef="#ctx0" brushRef="#br0" timeOffset="122208.8374">16272 3007 696 0,'-8'-20'256'0,"8"20"-196"0,19-18-20 0,-7 8 48 16,3 3-56-16,9-7 16 16,-1 4-32-16,12 0 0 15,-4 6-8-15,0 8-24 16,0 3 8-16,0 13 4 16,0 4 4-16,-4 11-12 15,-4 3 8-15,-8 10 4 16,1 0 0-16,-8 10 32 15,-1-3-16-15,-11 1 20 16,4-5-20-16,-19-6 28 16,0-4-28-16,-16-17 40 15,0-3-32-15,-15-18 12 16,3-3-20-16,-7-24 28 16,12-3-28-16,3-18 64 15,16 7-44-15,7-7 12 16,12 8-32-16,24-1-36 15,11 10 12-15,19 1 44 0,4 6-16 16,0 0 16-16,0 8-20 0,1-1 8 16,-5 7-12-16</inkml:trace>
          <inkml:trace contextRef="#ctx0" brushRef="#br0" timeOffset="121254.5503">16729 1834 716 0,'0'-14'264'0,"0"14"-204"0,7 3-16 0,-7-3 72 15,0 0-72-15,0 4 24 16,8 6-36-16,0 4-4 15,3 7-16-15,-3 6-16 16,4 4 0-16,-1 14 20 16,5 0-8-16,3 10 24 15,4 0-20-15,1-4 4 16,-1-6-8-16,0-14 36 16,-4-3-20-16,-3-15 64 15,3-6-48-15,1-17 36 16,-1-4-44-16,0-24 0 15,1 4-20-15,3-14 28 16,4 6-24-16,0-6-4 16,-4 10-8-16,1-6-32 15,-5 13 16-15,-4 0-40 16,5 10 32-16,-12 4-152 16,3 17 96-16</inkml:trace>
        </inkml:traceGroup>
      </inkml:traceGroup>
      <inkml:traceGroup>
        <inkml:annotationXML>
          <emma:emma xmlns:emma="http://www.w3.org/2003/04/emma" version="1.0">
            <emma:interpretation id="{FE97CE86-8FE1-4DAD-966D-2614A9ED9375}" emma:medium="tactile" emma:mode="ink">
              <msink:context xmlns:msink="http://schemas.microsoft.com/ink/2010/main" type="line" rotatedBoundingBox="14121,5440 15443,5564 15380,6231 14059,6107"/>
            </emma:interpretation>
          </emma:emma>
        </inkml:annotationXML>
        <inkml:traceGroup>
          <inkml:annotationXML>
            <emma:emma xmlns:emma="http://www.w3.org/2003/04/emma" version="1.0">
              <emma:interpretation id="{FC621DE8-3287-4AD5-A11E-9330F75B3D8F}" emma:medium="tactile" emma:mode="ink">
                <msink:context xmlns:msink="http://schemas.microsoft.com/ink/2010/main" type="inkWord" rotatedBoundingBox="14121,5440 15443,5564 15380,6231 14059,6107"/>
              </emma:interpretation>
              <emma:one-of disjunction-type="recognition" id="oneOf11">
                <emma:interpretation id="interp15" emma:lang="" emma:confidence="0">
                  <emma:literal>JU</emma:literal>
                </emma:interpretation>
                <emma:interpretation id="interp16" emma:lang="" emma:confidence="0">
                  <emma:literal>JV</emma:literal>
                </emma:interpretation>
                <emma:interpretation id="interp17" emma:lang="" emma:confidence="0">
                  <emma:literal>TV</emma:literal>
                </emma:interpretation>
                <emma:interpretation id="interp18" emma:lang="" emma:confidence="0">
                  <emma:literal>QV</emma:literal>
                </emma:interpretation>
                <emma:interpretation id="interp19" emma:lang="" emma:confidence="0">
                  <emma:literal>Tu</emma:literal>
                </emma:interpretation>
              </emma:one-of>
            </emma:emma>
          </inkml:annotationXML>
          <inkml:trace contextRef="#ctx0" brushRef="#br0" timeOffset="131668.7642">11104 4280 580 0,'-16'-13'216'0,"16"13"-168"0,4-7-12 0,-4 0 76 16,0 7-68-16,0-7 8 15,4 3-32-15,4-6-4 16,7 3-8-16,5 0-16 15,-1 4 4-15,8 6-4 16,4 4 0-16,0 10 8 16,4 8 0-16,7 16 0 15,-3 7 0-15,0 28 24 16,0-1-12-16,-8 5 12 16,-4-12-12-16,-16-9 36 15,-3-8-24-15,-16-6 32 16,-3-7-32-16,-13-10 32 15,1-8-32-15,-8-13 12 16,8 0-20-16,-4-14 20 16,8 0-24-16,-1-17 4 15,5 4-8-15,7-22 4 16,8 15-8-16,8-18-36 16,7 14 16-16,8-7 16 15,4 11 0-15,1 3 20 16,3 6-12-16,3 1-4 15,-3 10 0-15,8-7-312 16,-4 8 168-16</inkml:trace>
          <inkml:trace contextRef="#ctx0" brushRef="#br0" timeOffset="132090.6752">11893 4304 496 0,'-3'-6'184'0,"3"6"-140"0,3 3-16 0,-3-3-4 16,0 0-20-16,4 0-12 16,0 0 4-16,0 0 56 15,0 3-28-15,0 1 32 16,0 10-28-16,0-4 44 16,3 11-40-16,-7 23 36 15,4 1-36-15,0 24 8 16,0 0-24-16,4 0 36 15,-1-8-28-15,5-9 12 16,4-11-20-16,3-13 80 16,4-1-52-16,0-20 56 15,4 4-56-15,8-22 32 16,4 4-44-16,-8-24 16 16,8 7-28-16,-4-34 44 15,-5 10-36-15,-6-21-24 16,-1 14-4-16,-4 0-8 15,-3 17 0-15,-1 3-36 16,-7 11 24-16,0 4-36 16,-1 9 32-16,-7 5-164 15,4 6 104-15,-4 10-424 16,0 4 284-16</inkml:trace>
        </inkml:traceGroup>
      </inkml:traceGroup>
    </inkml:traceGroup>
    <inkml:traceGroup>
      <inkml:annotationXML>
        <emma:emma xmlns:emma="http://www.w3.org/2003/04/emma" version="1.0">
          <emma:interpretation id="{B68A4EC9-4350-40CA-A5F6-48E88C9070D8}" emma:medium="tactile" emma:mode="ink">
            <msink:context xmlns:msink="http://schemas.microsoft.com/ink/2010/main" type="paragraph" rotatedBoundingBox="14117,6001 21096,5604 21205,7531 14227,792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C44845D-471D-4E15-A9F8-46ED7229FA02}" emma:medium="tactile" emma:mode="ink">
              <msink:context xmlns:msink="http://schemas.microsoft.com/ink/2010/main" type="line" rotatedBoundingBox="14117,6001 21096,5604 21205,7531 14227,7927">
                <msink:destinationLink direction="with" ref="{3188BEBE-D24B-4B9D-8EE5-B5D2C86E3AC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092D46E-ABC2-4BB2-923E-7B72BA017EEF}" emma:medium="tactile" emma:mode="ink">
                <msink:context xmlns:msink="http://schemas.microsoft.com/ink/2010/main" type="inkWord" rotatedBoundingBox="14140,6392 15886,6293 15950,7413 14203,7512"/>
              </emma:interpretation>
            </emma:emma>
          </inkml:annotationXML>
          <inkml:trace contextRef="#ctx0" brushRef="#br0" timeOffset="133275.3233">11379 5461 508 0,'-16'-7'188'0,"16"7"-148"0,16-11-8 0,-13 4 72 15,13 7-64-15,7-10 28 16,4 0-40-16,12 3 28 16,7 4-32-16,1 3-32 15,7 6 4-15,-4 12 16 16,-3 2-4-16,-8 22 24 15,-5 2-20-15,-6 22 24 16,-5 2-24-16,-8 8 24 16,-3-7-24-16,-16-7 32 15,0-10-28-15,-19-11 40 16,4-7-32-16,-20-10 12 16,8-3-20-16,-16-14 44 0,13 0-32 15,-5-14 20 1,12 7-28-16,0-21-8 0,11 4-8 15,5-14-16-15,7 10 8 16,8-10-24-16,7 0 16 16,9 0-12-16,7 11 12 15,4-8-20-15,3 11 20 16,5-4 4-16,-4 8 8 0,8-8-12 16,-5 7 8-16,16-6 20 15,-3 2-8-15,15 1-20 16,-1 7 4-16,1 6 20 15,-8 4-4-15,-11 7-12 16,-5 4 0 0,-11 6 28-1,-7 4-12-15,-13 3 56 0,1 3-36 0,-12 4-8 16,-4 0-12-16,-15 0-12 16,3 3 4-16,-15-3 20 15,4-3-12-15,-12-1 4 16,4-2-8-16,-3-1-16 15,11-4 4-15,0 1 12 16,11-4-4-16,4 0 24 16,12-3-16-16,8-4 48 15,8 4-32-15,15-3 4 16,-4 2-20-16,0-2 44 16,4-1-28-16,0-3-4 15,4 0-16-15,-1-7-260 16,-3 3 136-16,-3-10-264 15,-1 4 220-15</inkml:trace>
          <inkml:trace contextRef="#ctx0" brushRef="#br0" timeOffset="133472.5403">12106 6001 768 0,'-23'-4'284'0,"23"4"-220"0,0-10-20 0,4 7 112 15,8 6-96-15,11-3 52 16,8 0-64-16,8 0-8 16,3 0-24-16,12-3 24 15,-3 3-24-15,7-7-436 16,0 3 228-16</inkml:trace>
          <inkml:trace contextRef="#ctx0" brushRef="#br0" timeOffset="132509.9278">11115 5165 612 0,'-3'-4'228'0,"3"4"-180"0,11 0-12 0,-11 0 80 15,0 0-72-15,4 4 44 16,4 3-52-16,3-4 16 16,5 11-32-16,7-11 44 15,4 4-36-15,27-7 12 16,8 7-24-16,39-17 44 15,3 3-32-15,47 0 64 16,-11-3-52-16,15 3 20 16,-20 7-40-16,5 0 0 15,-32-7-12-15,8 7 4 16,-15-7-8-16,-12 0 32 16,-20 4-20-16,-18-8 56 15,-9 8-40-15,-22-11-120 16,-9 7 44-16</inkml:trace>
        </inkml:traceGroup>
        <inkml:traceGroup>
          <inkml:annotationXML>
            <emma:emma xmlns:emma="http://www.w3.org/2003/04/emma" version="1.0">
              <emma:interpretation id="{D7955F6A-F0B1-41F8-A62D-28BA838A9F49}" emma:medium="tactile" emma:mode="ink">
                <msink:context xmlns:msink="http://schemas.microsoft.com/ink/2010/main" type="inkWord" rotatedBoundingBox="16374,6571 16717,6552 16729,6761 16386,678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3893.0212">13372 5519 904 0,'-15'4'332'0,"15"-4"-256"0,46 3-24 0,-19-3 0 16,4 3-40-16,20-6 24 15,-1 10-24-15,20-11-12 16,-1 4-4-16</inkml:trace>
          <inkml:trace contextRef="#ctx0" brushRef="#br0" timeOffset="133711.9547">13485 5354 996 0,'-20'-17'368'0,"20"17"-284"0,-4-4-24 0,4 4 188 31,8 0-148-31,0 0-8 0,3 0-56 0,13 0-8 16,3 0-16-16,4 4 56 15,4 3-40-15</inkml:trace>
        </inkml:traceGroup>
        <inkml:traceGroup>
          <inkml:annotationXML>
            <emma:emma xmlns:emma="http://www.w3.org/2003/04/emma" version="1.0">
              <emma:interpretation id="{E83A1BFC-A90E-49AE-A5CC-5E6C69F61472}" emma:medium="tactile" emma:mode="ink">
                <msink:context xmlns:msink="http://schemas.microsoft.com/ink/2010/main" type="inkWord" rotatedBoundingBox="17622,6289 18961,6213 19017,7188 17677,726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4149.5761">14615 5292 808 0,'-8'-10'300'0,"8"10"-232"0,20 0-20 0,-1 0 140 16,8 0-112-16,0 0 24 16,12 0-60-16,-4 0 16 15,3 7-28-15,9-4-148 16,-9 4 64-16</inkml:trace>
          <inkml:trace contextRef="#ctx0" brushRef="#br0" timeOffset="134598.6883">15436 5017 832 0,'-4'-7'308'0,"4"7"-240"0,-8 0-20 16,4 7 8-1,8 6-40-15,-8 25 4 16,0 4-12-16,-7 23 28 16,3 0-20-16,-12 28 20 15,9-10-20-15,-8 10 20 16,3-11-24-16,-3-3 56 16,3-17-36 15,1-7 56-31,7-10-52 31,0-17 44-31,4-4-44 31,12-10 32-31,0-1-36 0,3-9 16 16,5-4-28-16,3-4-16 0,1 1-8 0,-1-1-24 0,0 4 16 16,-7-3-4-16,3 6 8 0,5-3 8 0,-1 7 0 0,4 0 0 0,1 4 0 0,18-8-20 15,-3 4 12-15,15-7 20 16,0 7-4-16,8-7 16 31,-8 3-16-31,-7-3-12 0,-5 4 0 0,-11-4 20 16,-7 3-8-16,-5-3-4 15,-3 0 0-15,-9 0-356 16,-3 0 192-16</inkml:trace>
        </inkml:traceGroup>
        <inkml:traceGroup>
          <inkml:annotationXML>
            <emma:emma xmlns:emma="http://www.w3.org/2003/04/emma" version="1.0">
              <emma:interpretation id="{393913BB-3D67-4381-92B4-9DBA64D3B966}" emma:medium="tactile" emma:mode="ink">
                <msink:context xmlns:msink="http://schemas.microsoft.com/ink/2010/main" type="inkWord" rotatedBoundingBox="19616,5688 21096,5604 21205,7531 19725,7615"/>
              </emma:interpretation>
            </emma:emma>
          </inkml:annotationXML>
          <inkml:trace contextRef="#ctx0" brushRef="#br0" timeOffset="137391.0171">16678 5392 392 0,'0'0'148'0,"0"0"-116"0,-4 7-8 0,4-7 208 16,4 0-132-16,-4 0 108 15,4 3-120-15,12-3 16 16,3 4-64-16,23-8 4 16,9 4-28-16,26-3 0 15,5 3-8-15,34-7 4 16,-4 0-8-16,27-3 40 15,-19 3-20-15,4-7 12 16,-15 10-20-16,-5-6-8 16,-19 7-4-16,-7-4 28 15,-24 7-16-15,-8-7 4 16,-15 7-12-16,-7-4-16 16,-13 4 4-16,-19 0-120 15,8 4 68-15,-11-4-428 16,3 7 268-16</inkml:trace>
          <inkml:trace contextRef="#ctx0" brushRef="#br0" timeOffset="136397.1906">16597 4611 560 0,'0'-31'208'0,"0"17"-164"0,4-10-8 0,-4 10 76 31,8 7-68-31,-1-10 36 0,9 3-48 0,-1-3-28 16,5 7-4-16,7-1 24 15,4 8-12-15,7 13-12 16,1 7-4-16,4 25-16 16,-5 6 12-16,-3 14 20 15,0-4-4-15,-12 8 60 16,-3-4-40-16,-20 6 40 16,0-12-36-16,-27 5 24 15,-1-5-28-15,-14-12-16 16,7-9-8-16,-8-15 48 15,12-6-28-15,-3-24-20 16,10-4-4-16,5-20 16 16,7 3-8-16,9-11 16 15,6 8-16-15,9-7-20 16,7 17 4-16,12-7 4 0,0 10 4 0,8-3 8 16,0 17-4-1,-1-3 16-15,1 10-12 0,8-7-416 16,-5 14 220-16</inkml:trace>
          <inkml:trace contextRef="#ctx0" brushRef="#br0" timeOffset="136969.0769">17414 4673 832 0,'19'-18'308'0,"-19"18"-240"0,31-17-20 15,-8 7 52 1,0 6-64-16,12-6 12 16,0 3-28-16,4 0-4 15,0 4-8-15,-8-1 28 16,0 8-20-16,-12-4-32 15,0 7 8-15,-15 0-80 16,-4 3 52-16,-12 0-100 16,1 1 76-16,-16-1-40 15,4 4 56-15,-12 6 8 16,4 1 20-16,0 7-16 16,4-1 20-16,7 4 4 0,9-3 8 15,-5-1 16-15,8 1-8 16,-3-4 16-16,3 0-16 15,-3-4 4-15,3-2-4 16,-15-5 12-16,11-2-12 0,-7-8-4 16,7 1 0-16,-7-4 4 15,3 0-4-15,-3 0-4 16,7 0 4-16,1 0 40 16,3 0-24-16,4 6 36 15,4-6-32-15,8 7 40 16,3-7-36-16,20 0 20 15,4 7-28-15,12-3 8 16,-1-1-16-16,0 1 36 16,-7 2-24-16,-8-6-92 15,-4 7 36-15,-7 0-368 16,-9 4 220-16</inkml:trace>
          <inkml:trace contextRef="#ctx0" brushRef="#br0" timeOffset="137914.1293">16984 5560 548 0,'-12'-3'204'0,"12"3"-156"0,20-4-16 0,-5 1 28 15,1 6-40-15,7-3-8 16,4 7-8-16,4 0-32 16,0 7 16-16,4 14 24 15,-4 6-8-15,0 14 20 16,-4 4-16-16,-12 6 4 15,1-3-4-15,-16-3 20 16,0-7-16-16,-20 3 4 16,9-10-8-16,-24-4 20 15,-4-3-16-15,-7-10 12 16,-1-4-12-16,-3-14 64 16,4 1-44-16,-1-15 76 15,12 1-60-15,8-11-24 16,12 8-16-16,11-8-8 15,12 4 0-15,19-7 32 16,8 7-16-16,11-4 64 16,0 4-44-16,1 0-8 15,3 3-16-15,-11 3 16 16,7 1-16-16,1 3-4 31,-1 7-4-31,12-3 40 0,-3 6-24 16,-5-6 8-16,4 3-16 0,-15-7-120 15,0 7 56-15,-12 0-280 0,-8 7 188 16</inkml:trace>
          <inkml:trace contextRef="#ctx0" brushRef="#br0" timeOffset="138484.3143">17824 5701 528 0,'-19'-3'196'0,"19"3"-152"0,-20 24-12 0,13-7 80 16,-5 4-68-16,-7 13 80 15,3 4-72-15,-7 7 44 16,0-4-56-16,-1 4 16 15,-3-4-36-15,8 4 36 16,11-4-32-16,1 4 48 16,7-4-40-16,15-6 12 15,4 3-28-15,12-11 28 16,4-3-28-16,12-10-532 16,-1-7 280-16</inkml:trace>
          <inkml:trace contextRef="#ctx0" brushRef="#br0" timeOffset="138215.2146">17600 5798 456 0,'-20'3'168'0,"20"-3"-128"0,0 4-16 0,0-4 112 16,8 7-80-16,0-1 48 16,3 5-60-16,16-1 56 15,-7-3-60-15,18-4 52 16,-3 4-52-16,4-3 24 15,7-1-36-15,1-3 8 16,-1 0-20-16,5 0 28 16,-9 0-28-16,-11 0-32 15,-4 0 8-15,-19-3-352 16,-4 3 200-16</inkml:trace>
        </inkml:traceGroup>
      </inkml:traceGroup>
    </inkml:traceGroup>
    <inkml:traceGroup>
      <inkml:annotationXML>
        <emma:emma xmlns:emma="http://www.w3.org/2003/04/emma" version="1.0">
          <emma:interpretation id="{11B94607-0CD6-4056-8737-AC4E2FF09502}" emma:medium="tactile" emma:mode="ink">
            <msink:context xmlns:msink="http://schemas.microsoft.com/ink/2010/main" type="paragraph" rotatedBoundingBox="3230,7381 12381,7380 12382,9017 3231,9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ACFD2-F25F-4275-A8FA-C4E1D2BB3385}" emma:medium="tactile" emma:mode="ink">
              <msink:context xmlns:msink="http://schemas.microsoft.com/ink/2010/main" type="line" rotatedBoundingBox="3230,7381 12381,7380 12382,9017 3231,9019"/>
            </emma:interpretation>
          </emma:emma>
        </inkml:annotationXML>
        <inkml:traceGroup>
          <inkml:annotationXML>
            <emma:emma xmlns:emma="http://www.w3.org/2003/04/emma" version="1.0">
              <emma:interpretation id="{6D7A2071-5E47-4180-AA68-F2B1602E5D38}" emma:medium="tactile" emma:mode="ink">
                <msink:context xmlns:msink="http://schemas.microsoft.com/ink/2010/main" type="inkWord" rotatedBoundingBox="3230,7701 7279,7700 7280,9018 3231,901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8063.8625">249 6503 600 0,'-27'0'224'0,"15"0"-176"0,5 7-12 0,7 0 88 15,0-4-76-15,0 4 32 16,7 0-44-16,13 0 32 16,11 7-40-16,31-11 28 15,4 4-28-15,19-10 16 16,0-1-24-16,15-6 44 16,5 0-36-16,-4-8-4 15,-16 8-16-15,-12-4 12 16,-11 7-12-16,-11-3 24 15,-13 7-20-15,-11-4 40 16,1 7-28-16,-17 0 4 16,1 3-16-16</inkml:trace>
          <inkml:trace contextRef="#ctx0" brushRef="#br0" timeOffset="148320.3608">807 6517 560 0,'-35'0'208'0,"35"0"-164"0,-12 7-8 16,4 3 100-1,8 4-80-15,-11 13 68 16,3 4-72-16,-4 18-12 0,5 6-24 0,-9 10 32 16,5-3-24-16,-9 3 32 15,9-6-32-15,-1-8 4 16,4-6-16-16,4-10 36 15,4-4-24-15,0-14 12 16,4-3-20-16,4-14-420 16,4 0 216-16</inkml:trace>
          <inkml:trace contextRef="#ctx0" brushRef="#br0" timeOffset="148889.573">1143 6916 696 0,'12'24'256'0,"-12"-24"-196"0,23 17-20 0,-7-13-4 16,-1 3-28-16,12-14 16 16,0 3-16-16,8-9 24 15,0 2-20-15,0-9 24 16,-4-1-24-16,-8 0 48 15,-4 4-32-15,-19-3 40 16,0 9-40-16,-19-6-16 16,4 7-4-16,-16 6 16 15,4 11-12-15,-8 7 32 16,8 3-28-16,-4 14-4 16,7 7-8-16,5 7-16 0,7-1 8 0,9-2 40 15,6-4-24-15,9-11 36 16,7-6-32-16,12-14 20 15,4-1-20-15,23-16 20 16,0-7-24-16,12-11-216 16,-8 4 112-1,0-17-88-15,-8 7 104 0,-11-15 24 16,-5 12 32-16,-14-15 44 16,-1 7-16-16,-8-17 28 15,-3 7-24-15,-8 0 172 16,4 10-100-16,-8 8 52 15,0 9-80-15,0 21-76 16,3 11 8-16,-3 23 44 16,0 8-16-16,-3 20 40 15,-5 3-32-15,-4 18 12 16,4-4-20-16,-3-3 28 16,11-7-28-16,-12-11 64 15,12-9-44-15,-7-11-236 16,7-11 108-16</inkml:trace>
          <inkml:trace contextRef="#ctx0" brushRef="#br0" timeOffset="150254.3284">1933 6854 756 0,'-12'17'280'0,"12"-17"-216"0,16 18-20 0,-8-12 48 31,7 1-60-31,12-7 68 0,0 0-60 0,20-7 8 16,-8 1-28-16,7-12 4 16,-3 1-12-16,-9-3 20 15,1 2-20-15,-15-2 32 16,-1 2-28-16,-15 1 4 16,0 4-12-16,-20-1-40 15,-3 3 16-15,-16 8-20 16,4 3 20-16,-8 10 28 15,5 8-8-15,-9 9 28 16,12 7-20-16,8 11-4 16,11 0-4-16,4-4 4 15,16-6-4-15,11-8 32 16,5-3-20-16,11-13 76 16,11-1-56-16,8-14-4 15,-3 1-20-15,7-14-124 16,-4 3 60-16,8-17-112 15,0 10 96-15,-4-16 12 16,-4 2 36-16,-19-3 44 16,0 7-16-16,-24 0 28 15,-11 11-24-15,-8 3 92 16,-7 6-56-16,-12 8 12 16,0 10-36-16,-8 6-32 15,16 5 4-15,-1 9 16 0,9 1-4 16,3-1 40-16,12 4-24 0,7-14-4 15,9 7-12-15,11-17-184 16,4 4 100-16,3-4-220 16,1-1 168-16,-12 8 0 15,0 7 76-15,-19 13 28 16,-4 8 12-16,-24 23 36 16,1 4-12-16,-20 24-12 15,8 3-4-15,-11-3 4 16,11-17 0-16,-8-8 156 15,12-9-84-15,-8-18 88 16,12-10-96-16,-8-14 28 16,12-6-52-16,-1-25 20 15,13 0-32-15,7-44 0 16,15-1-16-16,12-41-76 16,16 11 32-16,26-28-156 15,17 10 108-15,3-6 16 16,-4 23 40-16,-4 11 36 15,-11 21-4-15,-12 6 40 16,-8 18-24-16,-19 6 48 16,-8 14-40-16,-15 18 48 15,0 9-48-15,-16 32-8 16,4 10-12-16,-7 11 52 16,7-1-36-16,-4-6 8 15,4-11-24-15,0-10-8 16,4-11 0-16,-4-10 92 15,4-3-52-15,-4-17-8 0,8-1-24 16,-8-20-20-16,4 3 4 0,-3-27-4 16,3 4 0-16,0-18-88 15,7 7 48-15,9-4-4 16,7 11 32-16,16 7-24 16,3 13 28-16,16 4-12 15,4 14 16-15,0-8 16 16,-4 18 0-16,0-6 16 15,-7 6-12-15,-9-11 40 16,-3 11-24-16,-8-7 4 16,-4 7-16-16,-15-7 28 15,-1 7-24-15,-15-6 12 16,1 6-16-16,-9-4 12 16,0 4-16-16,-11-3-20 15,12 3 4-15,-13 0-32 16,5 3 24-16,-8 7-40 15,7 1 36-15,-3 9-12 16,8 11 20-16,3 0 16 16,4 0 0-16,8 0 24 15,4-3-16-15,8-14 48 16,3-4-32-16,5-17-104 16,-1 0 44-16,0-13-196 15,1 6 128-15,-5-7-112 16,1 4 120-16,-12 0 12 0,3 3 52 15,-7 4 80-15,0 6-28 0,-3 11 160 16,3 10-104-16,0 11 100 16,7 3-104-16,5 3 64 15,11-3-80-15,12-14-4 16,4 4-36-16,11-18 76 16,4-3-52-16,4-13-620 15,-7-1 312-15</inkml:trace>
          <inkml:trace contextRef="#ctx0" brushRef="#br0" timeOffset="151125.6664">3946 6782 632 0,'-4'-72'236'0,"4"72"-184"0,54-18-16 0,-27 8 132 16,1 10-100-16,3 0 0 15,3 10-44-15,1 8-24 16,-4 6-4-16,-4 17 20 15,0 0-8-15,-19 11 24 16,0-4-20-16,-16 0 40 16,4-3-28-16,-23-7 4 15,0-7-16-15,-8-14 36 16,12-3-24-16,-12-25-56 16,16-2 16-16,11-39-324 15,8 1 188-15</inkml:trace>
          <inkml:trace contextRef="#ctx0" brushRef="#br0" timeOffset="150856.4777">4140 6589 464 0,'-4'-17'176'0,"8"10"-140"0,-1 4-8 0,-6-1 40 15,3 4-44-15,-8 4 52 16,4 6-44-16,-8 18 28 15,5 3-32-15,-5 48 8 16,4 3-20-16,-7 32 52 16,11-8-36-16,0 15 12 15,4-14-28-15,-4-4-24 16,0-17 0-16,4-14 32 16,0-17-16-16</inkml:trace>
        </inkml:traceGroup>
        <inkml:traceGroup>
          <inkml:annotationXML>
            <emma:emma xmlns:emma="http://www.w3.org/2003/04/emma" version="1.0">
              <emma:interpretation id="{55090BE2-497E-46C9-A4AB-4DABF4B1F7EF}" emma:medium="tactile" emma:mode="ink">
                <msink:context xmlns:msink="http://schemas.microsoft.com/ink/2010/main" type="inkWord" rotatedBoundingBox="7523,7381 9245,7380 9246,8316 7524,831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2159.4378">4531 6200 728 0,'38'-41'268'0,"-38"41"-208"0,12-7-16 15,-12 4 108 1,0 6-92-16,-4 8-8 16,4 2-32-16,-4 22-16 15,0 6 0-15,-3 18 20 16,7 2-12-16,-4 8 12 15,11-7-12-15,-7 4 36 16,0-4-24-16,-7 10-4 16,7-10-12-16,-12 0 12 0,4-7-12 0,-7-11 16 15,7-9-16-15,-11-14 48 16,19-8-28-16,0-23-4 16,8-4-16-16,11-27 20 15,0 0-16-15,12-11-20 16,-8 11 0-16,1-4-24 15,3 21 20-15,-8 0-12 16,0 13 12-16,-11 1-72 16,8 17 48-16,-12 14 48 15,3 6-4-15,-14 21 48 16,7 1-32-16,3 6 20 16,1-4-24-16,-4-6 28 15,12-7-32-15,-4-11 48 16,-1-6-36-16,5-14 20 15,0 0-28-15,-1-18-272 16,5 1 136-16,-1-14-248 16,5 0 208-16,-1-14-196 15,0 7 200-15,4-7 96 16,1 11 40-16,3-4 240 16,-8 10-120-16,8-3 120 15,0 7-128-15,-3 0 12 16,-1 3-64-16,0-3 8 15,-4 6-32-15,-3-2 44 16,-4 2-36-16,-9 1-4 16,1 3-16-16,-15-3-8 0,3 6 4 0,-19 1-4 15,4 3 0-15,-12 0-12 16,8 7 8-16,-8 10-48 16,12 0 24-1,-5 7 24-15,13 4 4 0,3 10 20 16,5-1-12-16,22 1 16 15,-7 0-16-15,15-7 32 16,4-3-24-16,8-11 20 16,4-3-20-16,-1-14 28 15,9 0-28-15,-12-11-136 16,0 1 64-16,-4-7-24 16,-4 3 48-16,-4-10-16 15,-4 3 28-15,-7-3 20 16,-1 7 0-16,-7 3-32 15,4 11 16-15,-8 10 68 16,-8 10-28-16,1 10 72 16,7 4-56-16,-8 4 0 15,4-4-24-15,0-7 24 16,8 0-24-16,-4-14 76 16,8-3-56-16,-1-14 24 15,1 0-40-15,0-13 16 16,4 2-20-16,-9-16 8 15,9 7-12-15,-4-15 0 16,0 8-4-16,3-7-8 16,1 6 4-16,3 4-60 15,5 4 32-15,-1-1-24 0,8 14 28 16,-8 4 20-16,8 10 0 16,4-14-44-16,4 14 28 0,-8 0-604 15,4 11 340-15</inkml:trace>
          <inkml:trace contextRef="#ctx0" brushRef="#br0" timeOffset="152329.6904">5913 6414 1008 0,'0'-14'372'0,"0"14"-288"0,-12 14-24 0,12-7-8 15,0 0-40-15,-8 6 4 16,4 4-8-16,-3 4 64 16,7 0-40-16,4 3-568 15,3 0 292-15</inkml:trace>
          <inkml:trace contextRef="#ctx0" brushRef="#br0" timeOffset="152582.7568">6172 6606 852 0,'0'-3'316'0,"0"3"-248"0,-12 7-16 16,8-4-4-16,1 4-36 15,-5 4-12-15,8 2-4 0,-8 1 12 16,12 0-4-16,4 6-4 16,3 1 4-16,1-4 4 15,3 4-4-15,1-4 32 16,-4 4-20-16,-12-7 56 15,3 3-40 1,-18-3 56-16,-1 3-52 0,-11-7 44 16,8 4-44-1,-8-7 16-15,8 6-32 0</inkml:trace>
        </inkml:traceGroup>
        <inkml:traceGroup>
          <inkml:annotationXML>
            <emma:emma xmlns:emma="http://www.w3.org/2003/04/emma" version="1.0">
              <emma:interpretation id="{B50A194A-7C75-4093-94AB-5B3BA53A0801}" emma:medium="tactile" emma:mode="ink">
                <msink:context xmlns:msink="http://schemas.microsoft.com/ink/2010/main" type="inkWord" rotatedBoundingBox="10267,7584 12381,7583 12382,8739 10268,8740"/>
              </emma:interpretation>
              <emma:one-of disjunction-type="recognition" id="oneOf16">
                <emma:interpretation id="interp24" emma:lang="" emma:confidence="0">
                  <emma:literal>as.</emma:literal>
                </emma:interpretation>
                <emma:interpretation id="interp25" emma:lang="" emma:confidence="0">
                  <emma:literal>us.</emma:literal>
                </emma:interpretation>
                <emma:interpretation id="interp26" emma:lang="" emma:confidence="0">
                  <emma:literal>a.s.</emma:literal>
                </emma:interpretation>
                <emma:interpretation id="interp27" emma:lang="" emma:confidence="0">
                  <emma:literal>ins.</emma:literal>
                </emma:interpretation>
                <emma:interpretation id="interp28" emma:lang="" emma:confidence="0">
                  <emma:literal>Us.</emma:literal>
                </emma:interpretation>
              </emma:one-of>
            </emma:emma>
          </inkml:annotationXML>
          <inkml:trace contextRef="#ctx0" brushRef="#br0" timeOffset="153665.9473">7267 6720 808 0,'-27'-24'300'0,"27"24"-232"0,4-7-20 16,4 7 36-16,7 0-56 16,20 0 52-1,8 0-48-15,27 3 12 0,-1 4-28 0,16-7 44 16,-7 11-32-16,11-4-192 15,-4-4 92-15</inkml:trace>
          <inkml:trace contextRef="#ctx0" brushRef="#br0" timeOffset="153452.7574">7418 6431 540 0,'-11'7'200'0,"11"-7"-156"0,-12 55-12 0,5-24 72 16,7-4-64-16,-16 22 28 16,1 2-40-16,-5 25 16 15,5-14-24-15,-5 7 52 16,5-7-40-16,-1-11 48 16,5-10-48-16,3-10 28 15,4-6-32-15,4-12 0 16,8 1-16-16,11-7 0 15,1 0-4-15,18-4 4 16,9 4-8-16,-1-7 24 16,8 4-16-16,-3-8-20 15,-5 1 0-15</inkml:trace>
          <inkml:trace contextRef="#ctx0" brushRef="#br0" timeOffset="153169.7795">7306 6400 780 0,'-19'-17'288'0,"19"17"-224"0,4-14-20 16,3 7 40 0,9 7-56-16,19-3-4 15,7-4-12-15,16 14-20 16,1-4 4-16,2 4 48 15,-6 14-24-15,-9-11 8 16,-3 11-16-16</inkml:trace>
          <inkml:trace contextRef="#ctx0" brushRef="#br0" timeOffset="154219.4008">8224 6744 528 0,'0'-7'196'0,"0"7"-152"0,-8-7-12 0,-4 7 104 16,12 0-80-16,-19-3 48 15,7-4-60-15,-23 7-24 16,5 0-12-16,-17 10-20 16,4 1 8-16,-11 9-16 15,12 4 12-15,-5 4-4 16,16-4 4-16,8 7 8 15,4-10 0-15,19-4 32 16,7 3-16-16,21-20 40 16,3 7-32-16,30-14-40 15,-10 1 8-15,7-1-140 16,-12 0 80-16,-11 14 12 16,0 3 36-16,-23 11-12 15,-9 6 20-15,-18 14 40 0,-8 1-16 16,-4 9 96-16,3-2-60 0,-3 12 12 15,4-2-36-15,11 3-4 16,9-4-12-16,10-13 4 16,9-7-8-16,11-21 52 15,4-3-32-15,0-21 24 16,-4-3-28-16,-8-14 0 16,1 3-12-16,-20-13 12 15,0 6-12-15,-20-6-4 16,5 10 0-16,-16-4 40 15,4 11-24-15,-8 0 36 16,16 6-32-16,-9 4-56 16,17 4 16-16,11 0 48 15,8 3-16-15,11-4 28 16,8 8-24-16</inkml:trace>
          <inkml:trace contextRef="#ctx0" brushRef="#br0" timeOffset="154669.6052">8522 6730 652 0,'-27'-10'244'0,"27"10"-192"0,-20 0-12 0,13 0 76 16,7 7-72-16,-8 3 24 15,8 4-36-15,-4 10-48 16,4 7 8-16,0 0 28 16,8 3-12-16,-4-6 8 15,11-1-8-15,-11-9 20 16,11-5-16-16,-3-13 40 16,7 0-28-16,-3-10 4 15,-5 0-16-15,9-14 20 16,-1 3-20-16,1-13-12 15,7 10-4-15,-8-11 20 16,0 11-8-16,-3 0-56 16,3 10 24-16,-7 7 92 15,11 4-40-15,-11 3 100 16,-1 3-72-16,-3 11 44 16,0 0-60-16,-4 3 24 15,3 4-36-15,-7-4 44 16,0 7-40-16,0-3 20 15,0 3-32-15,0-4-528 16,-7-2 276-16</inkml:trace>
          <inkml:trace contextRef="#ctx0" brushRef="#br0" timeOffset="155691.0743">9219 6689 528 0,'-12'0'196'0,"12"0"-152"0,-8-7-12 16,-3 7 80-1,3 0-68-15,-12 0 0 16,13 0-28-16,-20 0-12 15,-4 7 0-15,4-7 56 0,7 7-32 0,1-4-12 32,11 4-8-32,8 0 36 0,8 7-24 0,11-4 8 15,1 11-16-15,7-4 0 16,4 7-4-16,-16 4 4 16,16-8-8-16,-23-2 84 15,0-1-44-15,-20-4 40 16,-4 1-48-16,-14-7 24 15,2 3-32-15,-6-16 16 16,6 6-24-16,-2-7 28 16,18 0-32-16</inkml:trace>
          <inkml:trace contextRef="#ctx0" brushRef="#br0" timeOffset="154926.1937">9056 6933 944 0,'-8'7'352'0,"8"-7"-276"0,4 0-20 0,-4 0 48 0,8 0-68 0,0-3 32 15,-1-1-40-15,-7-3 8 16,0 7-20-16,0-6-244 15,0 6 120-15,0-7-248 16,-7 7 204-16</inkml:trace>
          <inkml:trace contextRef="#ctx0" brushRef="#br0" timeOffset="155811.0315">9346 6933 956 0,'0'11'352'0,"0"-11"-272"0,8 13-24 16</inkml:trace>
        </inkml:traceGroup>
      </inkml:traceGroup>
    </inkml:traceGroup>
    <inkml:traceGroup>
      <inkml:annotationXML>
        <emma:emma xmlns:emma="http://www.w3.org/2003/04/emma" version="1.0">
          <emma:interpretation id="{7B55035F-D7F2-4E29-8CE2-5E579ACDCA8A}" emma:medium="tactile" emma:mode="ink">
            <msink:context xmlns:msink="http://schemas.microsoft.com/ink/2010/main" type="paragraph" rotatedBoundingBox="3200,8749 21845,8265 21923,11257 3278,11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B9415-4589-4F4D-8185-C92BD7B89D3A}" emma:medium="tactile" emma:mode="ink">
              <msink:context xmlns:msink="http://schemas.microsoft.com/ink/2010/main" type="line" rotatedBoundingBox="3200,8749 21845,8265 21891,10026 3246,10511"/>
            </emma:interpretation>
          </emma:emma>
        </inkml:annotationXML>
        <inkml:traceGroup>
          <inkml:annotationXML>
            <emma:emma xmlns:emma="http://www.w3.org/2003/04/emma" version="1.0">
              <emma:interpretation id="{41D847B2-8AFA-4A57-99F3-F02C4E8AA826}" emma:medium="tactile" emma:mode="ink">
                <msink:context xmlns:msink="http://schemas.microsoft.com/ink/2010/main" type="inkWord" rotatedBoundingBox="3210,9116 5741,9051 5774,10316 3243,10382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7490.9711">315 7907 520 0,'-50'-3'192'0,"34"6"-152"0,-3 1-8 16,3-4 132 0,12 0-96-16,-15 0 96 15,11 0-96-15,8 0 4 16,8 0-48-16,31-4 24 15,7 1-32-15,28-8 48 16,3 15-36-16,24-11 4 16,-8 0-20-16,15-3 12 15,-7 6-16-15,-8 1 16 0,-20 3-16 16,-7-4 16-16,-19 8-16 0,-9-4 32 16,-11 3-24-1</inkml:trace>
          <inkml:trace contextRef="#ctx0" brushRef="#br0" timeOffset="157732.9758">729 7883 612 0,'-19'7'228'0,"19"-7"-180"0,-12 52-12 0,4-18 28 16,5 4-44-16,-9 24 44 15,8 0-36-15,-8 6 4 16,5-9-20-16,-9-4 36 16,9-10-24-16,-9-4 32 15,4-3-32-15,1-7 32 16,3 0-32-16,12-17-452 16,4 3 232-16</inkml:trace>
          <inkml:trace contextRef="#ctx0" brushRef="#br0" timeOffset="158271.2002">1008 8375 652 0,'-8'14'244'0,"8"-14"-192"0,20 17-12 0,-1-10 76 16,0 0-72-16,8 0 8 15,8 0-32-15,4-14 40 16,-8 7-32-16,4-14-16 15,0 7-4-15,-8-10 16 16,0 10-12-16,-12-7 32 16,-3 4-28-16,-16-4 12 15,0 7-16-15,-19-3-8 16,3 3 0-16,-10 7-40 16,2 7 20-16,-10 3-20 15,3 11 20-15,-4 3-28 16,12 7 28-16,12 7 4 15,15 7 12-15,15-4 44 16,12-3-24-16,12-18 44 16,-8-2-36-16,31-18 20 15,-4-11-28-15,15-13-132 16,-3 3 60-16,0-9-132 16,-16 9 104-16,-8-3 32 15,-3 0 28-15,-24-18 36 16,1 8-8-16,-5-28-4 15,-3 4 0-15,-12-15 56 16,8 15-32-16,-5 3 156 16,1 10-104-16,0 14-52 0,4 21-20 15,-4 20 4 1,4 21-4-16,-8 21 16 0,3 3-16 16,-10 7 24-16,3-4-20 0,0-3 68 15,-4-3-48-15,8-11 48 16,0-3-44-16</inkml:trace>
          <inkml:trace contextRef="#ctx0" brushRef="#br0" timeOffset="158603.2233">2022 8351 728 0,'0'14'268'0,"0"-14"-208"0,0 3-16 0,8 4 64 15,3-7-68-15,9 7 28 16,7-7-40-16,8 0 28 16,-4 0-32-16,4-7 12 15,-4 0-20-15,-12-7 28 16,-4 8-28-16,-15-8-4 16,0 7-8-16,-27 0-4 15,0 4 0-15,-19-1 0 16,7 4 0-16,-7 7-44 15,7 7 24-15,4 0-48 16,16 3 40-16,-1 0 32 16,20 4 0-16,31-8 44 15,4-2-24-15,23-1 48 16,0 0-40-16,8-10-32 0,-8 4-4 16</inkml:trace>
          <inkml:trace contextRef="#ctx0" brushRef="#br0" timeOffset="159087.5417">2591 8299 768 0,'-11'-24'284'0,"11"24"-220"0,-8-10-20 0,4 3 100 15,4 4-88-15,-4-4 16 16,-4 7-48-16,1 3-12 16,3 4-8-16,-16 7-16 15,9 3 8-15,3 0 40 16,0 4-24-16,-3-4 16 15,11-3-16-15,0-4-104 16,11 1 48-16,-3-11-208 16,11 3 136-16,20-6-244 15,-12-1 204-15,8 8-60 16,-4-1 132-16,-4 4 100 16,0 7-4-16,-11 23 300 15,-12 15-172-15,-4 27 40 16,0 0-108-16,-12 4-48 15,0-7-12-15,-11-8 128 16,0-12-76-16,-8-5 72 16,4-10-80-16,-8-6 24 15,12-11-48-15,-12-17-8 16,12-7-16-16,-8-14 36 0,4-3-20 0,3-18 4 16,9 1-16-1,19-28-32-15,7 7 8 0,36-28-12 16,7 11 12-16,31-3 8 15,0 19 4-15</inkml:trace>
        </inkml:traceGroup>
        <inkml:traceGroup>
          <inkml:annotationXML>
            <emma:emma xmlns:emma="http://www.w3.org/2003/04/emma" version="1.0">
              <emma:interpretation id="{1EA21D94-55E6-4709-A21B-E917A48EA1D4}" emma:medium="tactile" emma:mode="ink">
                <msink:context xmlns:msink="http://schemas.microsoft.com/ink/2010/main" type="inkWord" rotatedBoundingBox="5957,9135 9481,9044 9505,9993 5981,10085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0374.4965">3017 8172 540 0,'-8'4'200'0,"8"-4"-156"0,-15 41-12 0,3-17 28 16,4 0-40-16,1 10 24 16,-5 1-24-16,4-8 28 15,8 1-32-15,-4-7 32 16,4-4-32-16,0-7 100 16,4-3-64-16,4-11-4 15,4 1-32-15,-5-11 8 16,9 1-16-16,-4-12 16 15,-1 1-16-15,-3-7-12 16,7 4 0-16,5 3-48 31,3 7 24-31,8 6 16 0,8 8 8 0,7 6-40 16,12 8 24-16,0-1 24 31,0 0 0-31,4-3 8 0,-11 3-4 16,-5-6 20-16,0 3-16 0,-11-7 12 15,-8 3-12-15,-3-3 0 0,-1 0-4 16,-19-3 4-16,7 3-8 0,-11-7-4 16,4 0 4-1,0-7-16-15,-4 7 8 0,8-10-16 16,0 7 12-16,-5-7-4 16,13 6 4-16,-12-6 16 15,4 3-4-15,-12 1-4 16,4 2 4-16,-16 4-24 15,8 4 12-15,-11-1 4 16,11 4 4-16,-11-3 0 16,0 6 0-16,-5 1 0 15,9 3 0-15,-12 3-28 16,15 4 16-16,-3 3-12 16,3 4 12-16,4 3-8 15,4 0 8-15,8-3 24 16,4-1-4-16,8-10 32 15,3 1-24-15,4-15 4 16,4 4-12-16,12-10-140 16,-12 3 76-16,0-7-68 15,-7 4 72-15,-5-4 0 16,-11 4 32-16,-4 0-4 16,8 10 12-16,-8 0 112 0,0 3-52 0,11 7 52 15,5 8-60-15,15-8 52 16,4 4-56-16,15-7 20 15,4-1-36-15,-4-9 28 16,5 0-32-16,-5-11 32 16,-4 0-32-16,-7-3-128 15,-8 3 60-15,-12-3-80 16,1 7 76-16,-20-11-32 16,0 4 52-16,-12-4-8 15,4 7 28-15,-11 11 0 16,11 6 8-16,-3 21 96 15,3 11-48-15,-8 13 8 16,9 4-28-16,-1 16 16 16,8 1-24-16,-4 7 24 15,8-7-24-15,-8-7 24 16,4-7-24-16,-4-11 40 16,0-13-28-16,-7-13-332 15,3-5 168-15</inkml:trace>
          <inkml:trace contextRef="#ctx0" brushRef="#br0" timeOffset="160629.0592">4136 8289 496 0,'27'-38'184'0,"-27"38"-140"0,19-34-16 16,-7 20 128-16,3 7-92 0,5 0 16 15,-1 7-44 1,0 11-24-16,8 2-8 0,4 11 20 15,-7 4-12-15,-5 3 32 16,0 0-28-16,-15-4 12 16,0-2-16-16,-19-1 0 15,-1-4-4-15,-15 1 20 16,8 0-16-16,-8-8 24 16,8 1-24-16,0-14-4 15,7 0-4-15</inkml:trace>
          <inkml:trace contextRef="#ctx0" brushRef="#br0" timeOffset="161080.7798">4654 7876 652 0,'4'-7'244'0,"-4"7"-192"15,-4-3-12-15,1-4 32 16,6 14-48-16,-6 0 24 15,3 3-28-15,-8 18-44 16,16 3 12-16,-5 17 28 16,5 7-8-16,0 3 28 15,0-6-24-15,-4-4 12 16,-4-7-12-16,0-6 12 16,0-4-16-16,-4-7 32 15,0-4-24-15,-4-6 20 16,4-3-20-16,-4-8 0 0,8 4-8 0,0-17-112 15,8 3 56-15,0-17-32 16,4-1 44-16,7-9-4 16,4 3 24-16,-3 7-8 15,3 3 12 1,-8 4 36-16,12 10-16 0,-7 11 52 16,-9 9-32-16,-3 8 48 15,4 10-44-15,-8-3 20 16,-1-1-32-16,-6 1 8 15,-1-4-16-15,-4 3 44 16,4-3-28-16,0-10 20 16,4-4-28-16,0 1-160 15,8-8 76-15</inkml:trace>
          <inkml:trace contextRef="#ctx0" brushRef="#br0" timeOffset="161370.2294">5193 7969 652 0,'-20'-3'244'0,"20"3"-192"0,-23 24-12 16,19-11-12 0,-4 5-24-16,8 6 8 15,-3 3-8-15,-1 1-92 0,8-1 52 16,-8 4-16-16,0-3 32 15,-12-1 12-15,9-3 8 0,-21 1 32 32,13-1-16-32,-8-4 56 0,3 1-40 0,5-4 20 15,7-3-32-15,4-4 28 16,8 1-32-16,4-11-100 16,7 3 40-16</inkml:trace>
          <inkml:trace contextRef="#ctx0" brushRef="#br0" timeOffset="161742.7477">5417 8117 840 0,'16'-24'312'0,"-16"24"-244"0,3-14-16 0,-3 7 40 15,0 7-60-15,-7 0-40 16,-1 7 4-16,-8 7 4 16,1 3 4-16,-4 7 8 15,3 4-8-15,-3-1 16 16,11 1-12-16,8-1-4 16,4 1 0-16,4-4-4 15,11-3 0-15,0-4 8 16,1-3-4-16,-9-4-20 15,1 0 8-15,-12 1 4 16,4-1 4-16,-16-3 8 16,4 3-4-16,-15-3 8 0,8 0-8 15,-16-7 32 1,11 3-20-16,1-10-164 0,7 4 80 16,9-11-372-16,6 4 248 15</inkml:trace>
          <inkml:trace contextRef="#ctx0" brushRef="#br0" timeOffset="162093.1027">5514 8065 788 0,'54'-37'292'0,"-54"37"-228"0,101-28-16 0,-59 21 8 16,-7 4-40-16,8 6-384 15,3 7 200-15</inkml:trace>
          <inkml:trace contextRef="#ctx0" brushRef="#br0" timeOffset="161921.3338">5769 7835 704 0,'-19'7'264'0,"19"-7"-208"0,-35 24-12 0,24 0 36 15,-5 3-52-15,-3 25 32 16,7 7-32-16,0 6 72 15,9-7-56-15,6-6-92 16,5-11 24-16</inkml:trace>
          <inkml:trace contextRef="#ctx0" brushRef="#br0" timeOffset="162606.7515">6091 7890 904 0,'-27'-7'332'0,"27"7"-256"0,-24 3-24 16,17-3 8-16,3 7-44 0,-4 0 12 15,8 7-16-15,0 3-32 16,8 0 8-16,3 4-516 16,9 3 292-16</inkml:trace>
          <inkml:trace contextRef="#ctx0" brushRef="#br0" timeOffset="162822.5729">6458 8000 644 0,'-15'-3'236'0,"15"3"-180"0,-35 17-20 16,16-7 36-1,7 4-48-15,-7 10-12 16,7 7-4-16,8 7-8 16,8 0 0-16,8-1 8 15,7 1-4-15,0-3 24 16,5-4-16-16,-9-4 48 15,1-3-32-15,-16-6 56 16,0-1-48-16,-20-3 20 16,1-4-36-16,-12-7 60 0,8 1-44 0</inkml:trace>
        </inkml:traceGroup>
        <inkml:traceGroup>
          <inkml:annotationXML>
            <emma:emma xmlns:emma="http://www.w3.org/2003/04/emma" version="1.0">
              <emma:interpretation id="{B599EF62-18B7-44BC-B026-B855B231933C}" emma:medium="tactile" emma:mode="ink">
                <msink:context xmlns:msink="http://schemas.microsoft.com/ink/2010/main" type="inkWord" rotatedBoundingBox="10425,9145 12976,9078 13003,10147 10453,10214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4025.9438">7500 8182 352 0,'-27'55'132'0,"27"-55"-104"0,-27 56-8 16,15-36 104-1,8 1-72-15,-8 3 16 16,9 0-44-16,-1-3 76 16,4-1-56-16,7-6 48 15,9 0-52-15,7-7 24 16,8 3-36-16,8-3 8 0,3 0-20 0,-3 0 8 16,0 3-12-1,0 0 20-15,-5 1-20 0,1-8 12 16,-4 1-12-16</inkml:trace>
          <inkml:trace contextRef="#ctx0" brushRef="#br0" timeOffset="163664.0347">7465 7969 520 0,'-16'-10'192'0,"16"10"-152"0,16-7-8 16,-1 3 88 0,9 8-72-16,14-8 24 15,1 4-40-15,19-6 24 0,0-1-32 16,12-4 32-16,0 4-32 0,-1-6-12 16,-7 13-8-16,-12-7 20 15,-11 7-12-15,-19 0-4 16,-5 7-4-16,-19 0-340 15,-4-1 184-15</inkml:trace>
          <inkml:trace contextRef="#ctx0" brushRef="#br0" timeOffset="164727.4275">7515 8272 716 0,'-15'-17'264'0,"15"17"-204"0,27 3-16 0,-8-3 28 16,1 4-48-16,18-1 44 16,5 4-40-16,27 0 12 15,3 0-24-15,24-4 28 16,-4 1-28-16,0-11 4 16,-12 7-12-16,-7-7-8 15,-9 3 4-15,-10-6 4 16,-9 0-4-16,-19-8 8 15,-4 5-8-15,-23-8-12 16,0 7 4-16,-15-3 4 16,-1 7 0-16,-11 3-44 15,0 7 24-15,-15 10 8 16,7 4 8-16,-12 7 4 0,12 3 0 16,1 0 8-16,10 0-4 0,13-3 32 15,11 3-20-15,15-11 40 16,5 5-32-16,7-5 4 15,4 1-16-15,0-7-112 16,0 3 52-16,-4 1-96 16,-4 2 84-16,-11 8-24 15,-5 7 48-15,-7 16 32 16,0 8 4-16,-7 13-16 16,7 1 8-16,-8-4 4 15,8-11 4-15,0-6 0 16,4-11 0-16,0-3 32 15,3-13-16-15,1-8 4 16,4 0-12-16,-5-10 12 16,1 4-12-16,-8-11-4 15,4 3 0-15,-12-9 20 16,1 2-12-16,-13-16 12 16,9 6-12-16,-17-20 72 15,9 6-48-15,0-6 40 16,-4 7-44-16,7 3 24 15,8 7-28-15,12-4-36 16,12 11 4-16,11-7 16 16,8 7-4-16,11-4 24 15,4 4-20-15,8 0-196 16,0 3 96-16,4 0-352 0,-15 7 248 16</inkml:trace>
          <inkml:trace contextRef="#ctx0" brushRef="#br0" timeOffset="165132.678">8886 8265 592 0,'3'-21'220'0,"-3"21"-172"0,-15-10-12 0,11 0 112 15,12 6-88-15,-16-3 44 16,8 4-60-16,0 6-24 16,-4 4-12-16,-3 14-20 15,-5 3 8-15,4 4 4 16,4 2 0-16,-3-2 0 15,7 0 0-15,0-4 24 16,0-4-12-16,7-6 56 16,-3-4-36-16,8-6 20 15,-1-4-32-15,1-7 16 16,7 0-20-16,-7-7 0 16,3 4-8-16,-3-14-8 15,4 3 4-15,-5-10-4 16,1 7 0-16,3 0-44 15,-3 7 24-15,-4 13 40 16,-1 4-8-16,-7 14 52 16,4 3-36-16,-4 4 28 15,0 3-28-15,0-3 52 16,8-1-44-16,4-2 64 16,3-5-60-16,4-6-288 15,1 0 128-15,7-7-612 0,4 4 408 0</inkml:trace>
          <inkml:trace contextRef="#ctx0" brushRef="#br0" timeOffset="165395.8655">9490 8055 808 0,'7'-31'300'0,"-7"31"-232"0,-7-3-20 0,3 6-36 16,4 7-16-16,-8 11-4 15,-4 7 0-15,1 9 8 16,3 1 0-16,8 4 44 15,0-1-24-15,0-7 0 16,8-3-12-16,3-7-8 16,9-3 4-16,-13-7 4 31,5 0-4-31,-8-8 60 0,0 1-36 0,-16 0-12 16,4 0-8-16,-11-7-8 15,7 4 0-15,-11-1-484 16,12 4 264-16</inkml:trace>
          <inkml:trace contextRef="#ctx0" brushRef="#br0" timeOffset="165498">9962 8385 1164 0,'-27'4'428'0,"27"-4"-332"0,-16-4-24 0</inkml:trace>
        </inkml:traceGroup>
        <inkml:traceGroup>
          <inkml:annotationXML>
            <emma:emma xmlns:emma="http://www.w3.org/2003/04/emma" version="1.0">
              <emma:interpretation id="{BDB50266-0187-4344-A81D-209FB7057713}" emma:medium="tactile" emma:mode="ink">
                <msink:context xmlns:msink="http://schemas.microsoft.com/ink/2010/main" type="inkWord" rotatedBoundingBox="15832,8771 18200,8710 18226,9693 15858,975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88211.967">12861 7811 560 0,'-7'-7'208'0,"7"3"-164"0,-8 4-8 0,4-3 112 16,8 3-88-16,-8-3 80 15,4 3-80-15,-8-7 40 16,4 7-60-16,-3-4 16 16,7 8-36-16,-8-4-16 15,8 3-8-15,-4-3 4 16,4 0 0-16,4 0 32 16,7 4-16-16,13-4 4 15,3 0-12-15,11 0-8 16,5 0 4-16,15-4-16 0,-8-3 8 15,16 4 28-15,-4 3-12 16,12-7 12-16,-8 3-12 16,-5 1-16-16,-10 6 0 0,-9-3 4 15,-7 4 0-15,-8-1 24 16,-3 1-12-16,-9-1 12 16,-3 1-12-16,-8-1 0 15,-4 4-4-15,-8-4 28 16,4 4-20-16,-8-3-32 15,5 3 8-15,-9 3 8 16,8 0 4-16,-11 11-20 16,3 6 8-16,-14 18 12 15,6 3 0-15,-14 18-12 16,7-4 4-16,-12 0-4 16,12-7 0-16,-8 0 16 15,12-7-4-15,0-10 8 16,8-4-8-16,-1-6 8 15,5-1-8-15,-1-13 68 16,9-4-40-16,-5-13-20 16,4-4-12-16,-7-14 16 15,7 4-8-15,-11-21 24 16,3 4-20-16,-11-21-12 16,4 3-4-16,-8-10-16 15,4 11 12-15,0-4-4 0,7 10 4 16,-3 4-20-16,12 6 16 0,-1 8-4 15,8 9 8-15,4 1 0 16,8 7 0-16,0 0-72 16,3 6 44-16,5 4-296 15,3 4 188-15</inkml:trace>
          <inkml:trace contextRef="#ctx0" brushRef="#br0" timeOffset="188559.8436">13639 7959 676 0,'0'-7'248'0,"0"7"-192"0,12 7-16 16,-8-7 84 0,4 10-76-16,7 14 68 15,4 0-64-15,16 11 4 16,0 3-32-16,19-1 24 16,-7-2-32-16,7-1 4 15,-4-3-12-15,-3-7 48 16,-12-7-32-16,-8 4 44 15,-8-11-40-15,-7 4-40 0,3-7 4 0,-15-7-396 16,0 0 224-16</inkml:trace>
          <inkml:trace contextRef="#ctx0" brushRef="#br0" timeOffset="188753.3093">14085 7880 820 0,'-20'-11'304'0,"20"11"-236"0,-19 4-20 0,7 3 64 16,4 3-72-16,-15 14 36 16,0 4-44-16,-12 13-20 15,4 7-4-15,-7-3 52 16,7-1-32-16,-8-2-4 16,16-8-12-16,-5-3-196 15,13-10 100-15</inkml:trace>
          <inkml:trace contextRef="#ctx0" brushRef="#br0" timeOffset="191034.0459">14390 8220 736 0,'-7'-7'272'0,"7"7"-208"0,19 4-20 0,0-4 52 15,1 3-60-15,26-3 48 16,1 0-48-16,15 0 16 16,-4 4-32-16,0-4 28 15,-12 3-32-15,1-3 12 16,-1 4-16-16,-15-4-236 15,4 3 120-15</inkml:trace>
          <inkml:trace contextRef="#ctx0" brushRef="#br0" timeOffset="190791.7183">15161 7766 520 0,'0'-14'192'0,"11"14"-152"16,-3-3-8-16,-8 3 124 16,0 0-92-16,-8-7 36 15,4 7-60-15,-23 0-4 16,8 0-24-16,-16 0-16 15,-4 7 0-15,-7-4 20 16,19 4-8-16,-23-7 16 0,15 4-16 0,-4-8 60 16,4 4-40-1,4-3-12 1,4 3-8-16,0-4 8 16,15 1-8-16,5-4 24 15,-5 7-20-15,4 0-40 0,-3 3 16 0,-5 1 12 16,8 6 0 15,-19 0 0-31,12 4 4 0,-4 10-24 16,3 7 12-16,-3 21-24 0,11 3 20 0,-4 14 32 15,12-4-12-15,0 1 8 16,12-15-8-16,-4-6 12 16,-1-11-12-16,-7-6-12 15,4-4 0-15,-4-7 28 16,8-3-12-16,-8-7 40 15,0 3-28-15,0-6 4 16,0-1-16-16,8-3-24 16,3 3 4-16,5 1-12 15,15 3 8-15,-4 3 24 16,4 0-4-16,4 1-12 16,-8 2 0-16,12-2 12 15,-12-1-4-15,4-6 32 16,-4-1-20-16,-4-3 40 15,-4 0-32-15,1-3-48 16,-9 3 12-16</inkml:trace>
          <inkml:trace contextRef="#ctx0" brushRef="#br0" timeOffset="191349.0541">14696 7501 880 0,'-8'-10'328'0,"8"10"-256"0,-11 7-16 0,11-4 28 15,11 1-56-15,9 2 16 16,3 1-28-16,16-7 36 16,-1 0-28-16,36-3 32 15,-8-1-32-15,27 4-620 16,0 0 324-16</inkml:trace>
        </inkml:traceGroup>
        <inkml:traceGroup>
          <inkml:annotationXML>
            <emma:emma xmlns:emma="http://www.w3.org/2003/04/emma" version="1.0">
              <emma:interpretation id="{AD4BF2F3-B23B-4510-850C-0537F4017EBF}" emma:medium="tactile" emma:mode="ink">
                <msink:context xmlns:msink="http://schemas.microsoft.com/ink/2010/main" type="inkWord" rotatedBoundingBox="18920,9162 19071,9158 19079,9442 18928,9446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91856.9146">15919 8196 696 0,'-19'4'256'0,"19"-4"-196"0,19 10-20 0,1-10 112 16,3 3-92-16,20-6 28 16,3 3-52-16</inkml:trace>
          <inkml:trace contextRef="#ctx0" brushRef="#br0" timeOffset="191729.8989">15931 7938 832 0,'4'-3'308'0,"-4"3"-240"0,27-4-20 0,-11 1 0 15,-1 6-36-15,8-3 32 16,4 0-28-16</inkml:trace>
        </inkml:traceGroup>
        <inkml:traceGroup>
          <inkml:annotationXML>
            <emma:emma xmlns:emma="http://www.w3.org/2003/04/emma" version="1.0">
              <emma:interpretation id="{B8CE8E3D-E5F8-4903-9E58-7A9AFB790B8C}" emma:medium="tactile" emma:mode="ink">
                <msink:context xmlns:msink="http://schemas.microsoft.com/ink/2010/main" type="inkWord" rotatedBoundingBox="19694,8321 21845,8265 21891,10026 19739,1008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92490.1161">16705 8017 756 0,'-15'-7'280'0,"15"7"-216"0,4 4-20 0,0-1 84 16,-1 1-80-16,9-1-28 15,4 1-16-15,14-1 48 16,9 4-28-16,15 0-232 16,1 0 116-16</inkml:trace>
          <inkml:trace contextRef="#ctx0" brushRef="#br0" timeOffset="192925.1603">17301 7412 644 0,'12'-76'236'0,"-12"76"-180"0,35-41-20 16,-12 23 124 0,4 12-96-16,16-5 60 15,3 4-68-15,12 11-24 16,0 10-20-16,0 20-36 0,-7 4 12 0,-5 20 76 16,-3 4-36-16,-8 0 20 31,-8-3-32-31,-12-8 36 0,-11-9-28 15,-8 2 4 1,-11-13-16-16,-8-7-16 0,-1-3 0 16,-18-14 28-16,3 0-12 15,-7-14 12-15,7 0-12 16,0-17-8-16,16 0 0 0,0-14-32 16,19 7 16-1,23-10-40-15,8 10 32 0,12-4-4 16,4 8 16-16,7-1 24 15,-4 11-8-15,12 0-416 16,-3 7 220-16</inkml:trace>
          <inkml:trace contextRef="#ctx0" brushRef="#br0" timeOffset="193104.6813">18242 7267 624 0,'0'-3'228'0,"0"3"-176"0,-8 27-16 15,5-3 36 1,6 7-48-16,-6 24 0 16,3 4-16-16,-8 6 48 15,-4-3-32-15,4-7-88 16,-7-3 32-16,7-7-44 16,-3-8 44-16</inkml:trace>
          <inkml:trace contextRef="#ctx0" brushRef="#br0" timeOffset="193525.5405">18203 7284 572 0,'12'-27'208'0,"-12"27"-160"0,39-17-12 0,-20 10 112 15,0 7-88-15,9-4 88 16,-1 8-84-16,4-1-24 15,0 4-24-15,-4 7 12 16,-4 3-16-16,-11 14 40 16,-5 0-28-16,-14 7-24 15,-5-4 0-15,-15 1-124 16,0-4 68-16,-16-11-100 16,8 1 88-16,0-11-28 15,8-3 56-15,12-3-4 16,15-1 28-16,15 7-16 15,12 4 16-15,1 10 8 16,10 0 8-16,-3 4 32 16,-4-1-16-16,-4 1 92 15,-4-1-60-15,-15-6 100 16,-4 3-84-16,-19 0 32 16,-5 0-56-16,-15-3 28 0,4-4-36 0,-23-7 16 15,8-3-28-15,-1-7-16 16,16-3-8-16</inkml:trace>
          <inkml:trace contextRef="#ctx0" brushRef="#br0" timeOffset="193946.9301">18281 7064 788 0,'0'-10'292'0,"0"10"-228"0,4-4-16 15,0 1 20 1,7 6-48-16,5-3-8 0,7 0-8 0,4 0 20 15,4 0-12-15</inkml:trace>
          <inkml:trace contextRef="#ctx0" brushRef="#br0" timeOffset="194560.1095">17267 8203 644 0,'0'-3'236'0,"0"3"-180"0,0 0-20 0,0 0 116 15,0 0-92-15,0 0 44 16,0 0-60-16,0 0 56 15,7 3-60-15,9-3-52 16,7 0 4-16,35-7 24 16,8 7-8-16,38-3 16 15,1 3-12-15,38-7 36 16,-7 3-24-16,26-2 48 16,-18 2-40-16,-1-3-16 15,-19 0-8-15,-20 0 24 16,-11 7-16-16,-27-6 40 15,-20 2-32-15,-19 1-84 16,-15 3 32-16,-31 3-308 16,-1 4 184-16</inkml:trace>
          <inkml:trace contextRef="#ctx0" brushRef="#br0" timeOffset="195025.0642">17499 8282 456 0,'23'-7'168'0,"-23"7"-128"0,74-3-16 0,-40 6 80 16,1 4-64-16,12 4 72 15,3 6-64-15,8 7 8 16,-4 0-32-16,4 10-4 15,-3 1-12-15,-13 9 28 16,-7-2-20-16,-31-1 56 16,-8 0-40-16,-31-6 20 15,4-4-32-15,-15-11 16 16,7-6-20-16,-7-10-8 16,11-4-4-16,-12-18 12 15,20 5-8-15,0-11-28 16,16 3 8-16,11-3-32 15,11 7 28-15,8-4-20 16,9 11 20-16,14-1 0 16,-3 4 8-16,31 1 60 15,-1 2-28-15,16 1 60 16,1 6-48-16,-5-6 28 16,-11-1-36-16,-1-3 28 15,-11 4-32-15,-11-7-100 16,-12 3 40-16,-20 0-264 15,-7 3 168-15</inkml:trace>
          <inkml:trace contextRef="#ctx0" brushRef="#br0" timeOffset="195279.3122">18424 8385 508 0,'-4'-3'188'0,"4"3"-148"0,-15 10-8 0,3-3 116 15,8 0-88-15,-15 7 88 16,7 6-84-16,-11 15 4 16,8 3-44-16,-5 10 68 15,5-3-56-15,3 3 4 16,8-7-24-16,8-3 24 16,8-7-24-16,3-7 64 15,8-3-44-15</inkml:trace>
        </inkml:traceGroup>
      </inkml:traceGroup>
      <inkml:traceGroup>
        <inkml:annotationXML>
          <emma:emma xmlns:emma="http://www.w3.org/2003/04/emma" version="1.0">
            <emma:interpretation id="{922EB1FF-B466-46E4-AB21-5E0BAC04B0D7}" emma:medium="tactile" emma:mode="ink">
              <msink:context xmlns:msink="http://schemas.microsoft.com/ink/2010/main" type="line" rotatedBoundingBox="3325,10784 4777,10735 4809,11693 3358,11742"/>
            </emma:interpretation>
          </emma:emma>
        </inkml:annotationXML>
        <inkml:traceGroup>
          <inkml:annotationXML>
            <emma:emma xmlns:emma="http://www.w3.org/2003/04/emma" version="1.0">
              <emma:interpretation id="{31AFE6DD-1861-402B-B152-AF59248AF7C8}" emma:medium="tactile" emma:mode="ink">
                <msink:context xmlns:msink="http://schemas.microsoft.com/ink/2010/main" type="inkWord" rotatedBoundingBox="3325,10784 4777,10735 4809,11693 3358,11742"/>
              </emma:interpretation>
              <emma:one-of disjunction-type="recognition" id="oneOf23">
                <emma:interpretation id="interp35" emma:lang="" emma:confidence="0">
                  <emma:literal>2^Z</emma:literal>
                </emma:interpretation>
                <emma:interpretation id="interp36" emma:lang="" emma:confidence="0">
                  <emma:literal>22</emma:literal>
                </emma:interpretation>
                <emma:interpretation id="interp37" emma:lang="" emma:confidence="0">
                  <emma:literal>27</emma:literal>
                </emma:interpretation>
                <emma:interpretation id="interp38" emma:lang="" emma:confidence="0">
                  <emma:literal>2']</emma:literal>
                </emma:interpretation>
                <emma:interpretation id="interp39" emma:lang="" emma:confidence="0">
                  <emma:literal>2'}</emma:literal>
                </emma:interpretation>
              </emma:one-of>
            </emma:emma>
          </inkml:annotationXML>
          <inkml:trace contextRef="#ctx0" brushRef="#br0" timeOffset="284324.8305">327 9879 528 0,'-12'-31'196'0,"8"21"-152"0,0-4-12 0,4 3 8 0,0 1-28 16,4-4 68-16,4-3-48 16,7 0-12-16,1 0-12 15,3 3 16-15,4 0-12 0,1 4 4 16,3 3-8-1,-4 0 4-15,0 0-8 0,0 0-12 16,4 0 4-16,1 4 12 16,-1 0-4-16,0 3 16 15,0 0-12-15,4 6-4 16,0 5 0-16,0 6-24 16,0 11 12-16,-4 6 20 31,4 4-4-31,-4 10-4 0,-8 0 0 15,1 0-4-15,-5-3 0 16,-7 0 8-16,-4-7-4 16,-8 6 24-16,-4-2-16 0,-19 13-12 15,8 3-4-15,-8-3 12 16,-1-7-4-16,1-6 8 16,4-8-8-16,0-10 24 0,7-3-16 15,1-11 4-15,-1-10-8 16,1-10-16-16,7-11 4 15,0-10 20-15,-3-10-8 16,7 0-4-16,0-1 0 16,0 5-24-16,0 6 12 15,8 6-24-15,0 5 20 16,8 6 4-16,-8 0 8 0,3 4-20 16,1 0 12-16,4 3 48 15,7 0-20-15,0 0 24 16,9 4-24-16,-1-4 0 15,0 3-12-15,-8-3 4 32,4 7-8-32,-7 0-256 15,-1 4 136-15</inkml:trace>
          <inkml:trace contextRef="#ctx0" brushRef="#br0" timeOffset="286044.6116">903 9545 508 0,'-7'0'188'0,"7"0"-148"0,11-7-8 15,-3 7 60 1,4-7-56-16,7 7 68 16,4 0-64-16,0 0-16 15,1 0-16-15,-1 7-8 16,4 0 0-16,-8 7 16 15,1-11-8-15,-9 11-4 16,1 3 0-16,-20-3 20 16,4 0-12-16,-11-4 12 0,-1 11-12 0,-3-11-8 15,3 4 0-15,1 3-24 16,7-3 12-16,8-7 20 16,12 3-4-16,7-10 32 15,4 0-24-15,5-3 4 16,6 3-12-16,-3-14 20 15,-4 7-16-15</inkml:trace>
          <inkml:trace contextRef="#ctx0" brushRef="#br0" timeOffset="286050.626">1492 9683 508 0,'-8'-7'188'0,"8"7"-148"0,19-7-8 16,1 7-16 0,-9 0-16-16,13-7 24 15,-1 7-12-15,4-3 4 16,4 6-8-16,0-3 4 15,0 0-8-15,-12 0-4 0,1 0 4 16,-13 0 12 0,1 7-8-16,-12-7-72 0,0 7 32 0,-3-7-40 15,-1 7 40-15,-8 0-52 16,5-4 48-16,-5 0 8 16,8 1 16-16,-3-4 4 15,7 14 0-15,-4 3 32 16,4 4-12-16,-3 16 144 15,3 5-84-15,-8 9-24 16,8 1-28-16,-7-4-8 16,3-3-8-16,-8 3 24 15,13-10-16-15,-13-7-4 16,8 0-4-16,-7-4 12 16,7-3-8-16,-7-6-4 15,7-5 0-15,-8-6-112 16,9-7 60-16,-13 0-96 15,9 0 84-15,-9-7 56 16,9 7 4-16,-5-7 112 16,8 7-60-16,-3-6 160 15,7 6-116-15,0-4-4 16,4 4-52-16,8-7 16 16,7 14-32-16,9-7-24 15,3 0 0-15,8 0 24 16,3 4-12-16,1 2-4 15,0-6-4-15,-5 7-120 0,-3-7 64 16,0 7-312 0,-3 0 200-16</inkml:trace>
        </inkml:traceGroup>
      </inkml:traceGroup>
    </inkml:traceGroup>
    <inkml:traceGroup>
      <inkml:annotationXML>
        <emma:emma xmlns:emma="http://www.w3.org/2003/04/emma" version="1.0">
          <emma:interpretation id="{91B782FA-2BA8-4AB8-98EC-8143E4C873EE}" emma:medium="tactile" emma:mode="ink">
            <msink:context xmlns:msink="http://schemas.microsoft.com/ink/2010/main" type="paragraph" rotatedBoundingBox="3074,11834 10087,10367 10415,11934 3402,13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361C4-F640-4FC0-8A19-9C5577C98ED8}" emma:medium="tactile" emma:mode="ink">
              <msink:context xmlns:msink="http://schemas.microsoft.com/ink/2010/main" type="line" rotatedBoundingBox="3074,11834 10087,10367 10415,11934 3402,13401"/>
            </emma:interpretation>
          </emma:emma>
        </inkml:annotationXML>
        <inkml:traceGroup>
          <inkml:annotationXML>
            <emma:emma xmlns:emma="http://www.w3.org/2003/04/emma" version="1.0">
              <emma:interpretation id="{201CDB1B-DCF6-416E-A955-BDE7E5CD459C}" emma:medium="tactile" emma:mode="ink">
                <msink:context xmlns:msink="http://schemas.microsoft.com/ink/2010/main" type="inkWord" rotatedBoundingBox="3095,11934 5962,11334 6190,12425 3323,13025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86847.514">385 11128 444 0,'-8'-10'164'0,"16"-1"-124"0,11-6-16 0,-4 7 96 0,5-7-72 15,3 6 8-15,4-3-36 16,4 11 4-16,-4 6-12 16,0 11-16-16,-7 10 0 0,7 7 28 15,-8 14-12-15,0-11-20 16,-7 8 0-16,-8-4 32 31,0 3-16-31,-12 14 36 0,-4 3-28 16,-7-6 4-16,-8-4-12 15,0-10 4-15,-4-4-8 16,-4-13-4-16,8-7 4 0,4-14 64 16,3-10-36-16,5-15 32 15,7-6-36-15,4-3-8 16,8-4-12-16,4 4 20 16,7 3-16-16,-3 3-4 0,0 4-4 15,7 0-16-15,-3 3 8 16,-1 4-24-16,8 4 16 15,0 6 12-15,1-11 4 16,7 8-320-16,11 3 172 16</inkml:trace>
          <inkml:trace contextRef="#ctx0" brushRef="#br0" timeOffset="287434.5736">884 11345 652 0,'-12'-7'244'0,"12"7"-192"0,24-4-12 16,-9 1 56-1,-3 6-60-15,23-3 56 16,-4 0-52-16,7 0-12 15,-3 7-16-15,4-3 0 16,7 3-8-16,-7-7-48 16,-4 3 28-16</inkml:trace>
          <inkml:trace contextRef="#ctx0" brushRef="#br0" timeOffset="287245.8636">1186 11231 520 0,'15'0'192'0,"-15"0"-152"0,12-17-8 15,-4 13 44 1,3 4-48-16,9-3 16 16,-1 3-28-16,-3 0-8 15,11 7-4-15,-8 0 28 16,0 3-16-16,-7 0 40 15,4 1-32-15,-20-1 4 16,0 11-16-16,-12-1 20 16,5 4-20-16,-20 1-4 15,4 2-4-15,-8-3 4 16,4 0-4-16,-4-3 68 16,16 0-40-16,-8-4-20 0,3 0-12 0,9-3 0 15,7 3 0-15,8-3 24 16,0-1-12-1,16-2-12-15,3-1-4 16,0-3 20-16,8 0-8 0,-7-7 32 16,7 0-24 15,0-4 12-31,-4 1-16 16,-7-7-148-16,3 3 72 0,-7-7-220 0,-5 7 160 0</inkml:trace>
          <inkml:trace contextRef="#ctx0" brushRef="#br0" timeOffset="287780.2164">1627 11100 496 0,'0'-17'184'0,"0"17"-140"0,27-14-16 0,-15 14 76 15,0 0-64-15,3 0 60 16,4 0-56-16,1 7-12 15,3 7-20-15,-7 3-12 16,-1 0 4-16,-11 1 28 16,7 2-16-16,-18-6 32 15,7 3-32-15,-12-3 48 16,-3 0-36-16,3-7 28 16,4 3-28-16,1-7-28 15,7 4 0-15,7-10 24 16,13 3-12-16,7-4-12 15,8 1-4-15</inkml:trace>
          <inkml:trace contextRef="#ctx0" brushRef="#br0" timeOffset="286170.2025">110 10694 444 0,'-12'11'164'0,"8"-11"-124"0,-7 7-16 16,11-7 112-16,-4 3-80 15,0 0 60-15,0-3-72 16,4 0 48-16,0 0-52 15,0 0 24-15,4 0-36 0,8-3 36 16,3 0-36-16,1 3-24 16,3 0-4-16,12-4 16 15,8 1-8-15,7 3 16 16,20 3-16-16,0 1 24 31,3-4-20-31,16 0-12 0,32-4-4 0,3 1 4 16,0 6 0-16,31-3 16 15,-4 0-8-15,8 0 40 16,-28 0-24-16,13-7-56 16,-20 7 16-16,-8-7 36 15,-8 7-8-15,-18-7 16 16,-13 4-16-16,-26-11 36 16,-9 14-24-16,-18-14-112 15,-5 14 48-15,-7-10-92 16,-4 3 76-16,-12-6-88 15,4 13 84-15,-11-7-304 16,-1 7 200-16</inkml:trace>
          <inkml:trace contextRef="#ctx0" brushRef="#br0" timeOffset="289747.9863">2703 10935 580 0,'0'-10'216'0,"8"10"-168"0,12 0-12 15,-5 0 84-15,4 0-72 16,8 3-12-16,4 1-20 16,-3 3 28-16,3 0-20 15,-4-1-12-15,0-2-8 0,0-1-24 16,0-3 12-16,0 0-376 16,12-7 212-1,7 1-176-15</inkml:trace>
          <inkml:trace contextRef="#ctx0" brushRef="#br0" timeOffset="289519.5471">2785 10615 404 0,'0'-3'148'0,"0"3"-112"0,4-4-12 15,-4 4 144-15,0 0-96 16,0 0 76-16,0 0-84 15,0 0 16-15,0 0-44 0,11 0 12 0,9-3-28 16,-1 3 28-16,0 0-32 16,8-4-4-16,0 4-8 15,-3-3 4-15,-1 3-4 16,0 3 8-16,-3 4-8 16,-5 0 32-16,-3 4-20 15,-1-1-128-15,-3 0 60 16,-8 4-388-1</inkml:trace>
        </inkml:traceGroup>
        <inkml:traceGroup>
          <inkml:annotationXML>
            <emma:emma xmlns:emma="http://www.w3.org/2003/04/emma" version="1.0">
              <emma:interpretation id="{56BF0BFB-44AD-46EA-8F61-09628A3FFA22}" emma:medium="tactile" emma:mode="ink">
                <msink:context xmlns:msink="http://schemas.microsoft.com/ink/2010/main" type="inkWord" rotatedBoundingBox="6714,11926 7036,11858 7051,11930 6729,11997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90272.1233">3753 10698 624 0,'-39'0'228'0,"39"0"-176"0,-16 0-16 15,5 0 124 1,11 0-96-16,0 0 52 0,0 0-68 0,0-4 0 16,11 4-28-16,9-3-4 15,7 3-8-15,11-4 4 16,5 4-8-16,-4-3 16 16,-1 6-12-16,-3-3 40 15,-4 4-24-15,-4-1-200 16,0 1 96-16</inkml:trace>
        </inkml:traceGroup>
        <inkml:traceGroup>
          <inkml:annotationXML>
            <emma:emma xmlns:emma="http://www.w3.org/2003/04/emma" version="1.0">
              <emma:interpretation id="{25681501-D386-47AE-98DC-B3D9DDB18E89}" emma:medium="tactile" emma:mode="ink">
                <msink:context xmlns:msink="http://schemas.microsoft.com/ink/2010/main" type="inkWord" rotatedBoundingBox="7272,10956 10087,10367 10415,11934 7600,12523"/>
              </emma:interpretation>
            </emma:emma>
          </inkml:annotationXML>
          <inkml:trace contextRef="#ctx0" brushRef="#br0" timeOffset="290691.2277">5142 10392 600 0,'0'-14'224'0,"0"14"-176"0,-19-11-12 16,7 5 28-1,-7 6-44-15,-8-4 44 16,-8 4-36-16,-8 4 4 15,5 2-20-15,-13 8 0 16,13 3-4-16,-13 14 12 16,9 0-12-16,-16 11 4 0,3-1-4 0,-3 14 36 15,20-10-20 1,-1 24-24-16,12-1 0 0,19 5 8 16,20-1-4-16,23-10-12 15,3-11 4-15,17-9 48 16,3-11-24-16,15-7 24 15,1-4-24-15,3-13-80 16,-3 4 32-16,-9-8-124 16,-6 1 88-16</inkml:trace>
          <inkml:trace contextRef="#ctx0" brushRef="#br0" timeOffset="292720.502">5382 10701 488 0,'-4'-3'180'0,"4"3"-140"0,-3-7-12 0,-1 3 100 16,8 8-76-16,-4-8 40 15,3 4-52-15,-3-3 40 16,8 6-48-16,4-3 4 15,3 0-24-15,12-3 28 16,8 3-24-16,23-3 12 16,8 3-16-16,31-7 12 15,-4 7-16 1,42-7 68-16,-3 3-44 0,38 4-20 16,-23 0-12-16,20-7 24 15,-24-3-12-15,-4 0 12 16,-23 3-12-16,-3-7 0 15,-20 7-4-15,-16-6 4 16,-11 6-8-16,-27-4 68 16,-12 8-40-16,-20-1-20 31,-7 8-12-31,-19-1-88 0,4 8 48 16</inkml:trace>
          <inkml:trace contextRef="#ctx0" brushRef="#br0" timeOffset="291716.1102">5529 9738 444 0,'0'-21'164'0,"0"21"-124"0,8-17-16 0,0 7 68 15,0 6-56-15,3-10 40 16,1 7-44-16,3-6 36 15,5 6-40-15,7 0 20 16,0 4-28-16,4 3-8 16,0 6-8-16,4 12 4 15,-1 6-4-15,5 20-28 16,0 8 12-16,0 17 24 16,-1-4-8-16,-3 1 28 15,0-11-20-15,-16 7 24 16,-3-7-24-16,-20 7 12 15,-8-7-12-15,-7 0 36 16,-8-7-24-16,-12-10 4 16,0-11-16-16,-7-16 20 15,7-8-20-15,-7-20 12 16,3-4-12-16,12-13-32 16,12 3 8-16,11-10-4 15,16 13 8-15,15-10-12 16,4 11 12-16,4-1-24 15,4 11 20-15,-4 0 4 16,0 6 8-16,-4 1 16 16,-4 7-8-16,1-4-72 15,-5 7 32-15,4-4-340 16,0 4 208-16</inkml:trace>
          <inkml:trace contextRef="#ctx0" brushRef="#br0" timeOffset="295059.3509">5909 9397 404 0,'4'-3'148'0,"-4"3"-112"0,3-7-12 0,-3 0 40 16,4 7-40-16,0-7 44 15,4 7-40-15,0-3 12 16,3 3-24-16,-3 3 8 15,0 4-12-15,-4 7 20 16,3 3-20-16,-7 0 32 16,0 4-28-16,-7-4 4 15,3 4-12-15,-8-4-8 16,1 0 4-16,-5-3 12 16,4-4-8-16,-3-3-12 15,7 0 0-15,1-7 48 16,7 3-24-16,7-3-20 15,5 0 0-15,7-3 0 16,4 3 0-16,5-4 24 16,3 8-12-16</inkml:trace>
          <inkml:trace contextRef="#ctx0" brushRef="#br0" timeOffset="292116.6875">6226 9765 372 0,'-11'-20'140'0,"11"20"-112"0,-4-4-4 0,0 1 92 15,8 6-68-15,-4 4 16 16,7 3-40-16,1 14 48 15,0 7-40-15,4 14 28 16,3 3-32-16,0 4 28 16,5-4-32-16,3 0-4 15,-4-3-12-15,9 0 20 16,-9 0-16-16,4-15 32 16,0 1-28-16,-11-10 56 15,7-4-40-15,-3-24 36 16,-5 1-36-16,1-19 16 15,3 8-28-15,-3-21 0 16,-4 7-12-16,3-27 4 16,5 13-8-16,-4-17-20 15,-1 11 8-15,1-4-40 0,-1 13 28 16,-3 4 24-16,4 11 0 0,-8 6-16 16,3 14 4-16</inkml:trace>
        </inkml:traceGroup>
      </inkml:traceGroup>
    </inkml:traceGroup>
    <inkml:traceGroup>
      <inkml:annotationXML>
        <emma:emma xmlns:emma="http://www.w3.org/2003/04/emma" version="1.0">
          <emma:interpretation id="{75F26DFB-6D5C-4FFC-84A5-77C273708B98}" emma:medium="tactile" emma:mode="ink">
            <msink:context xmlns:msink="http://schemas.microsoft.com/ink/2010/main" type="paragraph" rotatedBoundingBox="8531,11793 21159,9804 21513,12050 8885,1403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2D5BB98-5643-441E-8325-A49EF9B2DB61}" emma:medium="tactile" emma:mode="ink">
              <msink:context xmlns:msink="http://schemas.microsoft.com/ink/2010/main" type="line" rotatedBoundingBox="8531,11793 21159,9804 21513,12050 8885,14038"/>
            </emma:interpretation>
          </emma:emma>
        </inkml:annotationXML>
        <inkml:traceGroup>
          <inkml:annotationXML>
            <emma:emma xmlns:emma="http://www.w3.org/2003/04/emma" version="1.0">
              <emma:interpretation id="{FA7DEA7C-E9AB-4048-8661-7B3F93EAE27C}" emma:medium="tactile" emma:mode="ink">
                <msink:context xmlns:msink="http://schemas.microsoft.com/ink/2010/main" type="inkWord" rotatedBoundingBox="9504,11992 11966,11604 12062,12214 9600,12602"/>
              </emma:interpretation>
            </emma:emma>
          </inkml:annotationXML>
          <inkml:trace contextRef="#ctx0" brushRef="#br0" timeOffset="295870.8776">6488 10801 488 0,'-7'-14'180'0,"7"14"-140"0,7-7-12 0,-7 3 48 16,12 1-48-16,3-7 32 15,5 3-32-15,-1 0 8 16,1 3-20-16,7 4-16 15,0 4-4-15,0 6-32 16,-4 11 20-16,4 20 24 16,0 11-4-16,-7 7 44 15,-1 3-24-15,-19 0-24 16,8-6 0-16,-24-11 24 16,-3-7-12-16,-4-4 40 15,-1-6-28-15,-7-11-12 16,12-3-8-16,-8-11 72 15,8-3-40-15,-1-13 24 16,13-1-40-16,-1-14 8 16,8 4-16-16,8-11-24 15,3 4 4-15,5-7 12 16,3 4 0-16,8 3-36 16,4 6 16-16,4 5-172 15,-4 9 108-15</inkml:trace>
          <inkml:trace contextRef="#ctx0" brushRef="#br0" timeOffset="296579.5166">6833 11170 456 0,'-8'-3'168'0,"8"3"-128"0,20-3-16 0,-9-1 124 15,9 4-88-15,-5-3 72 16,12 3-76-16,4-4 40 15,-4 4-56-15,12-3-20 16,-4 6-12-16,-4-3 36 16,-4 7-24-16</inkml:trace>
          <inkml:trace contextRef="#ctx0" brushRef="#br0" timeOffset="296357.8805">7015 10963 384 0,'-8'-14'140'0,"8"14"-108"0,0-10-8 0,0 3 56 16,8 4-48-16,-8-8 40 15,8 8-40-15,-8-4 8 16,11 7-24-16,-3-4-8 16,4 8-4-16,-12-1 12 15,7 8-8-15,1 2 4 16,0 5-4-16,-4 2 20 16,-4 5-16-16,0-1 4 15,0 3-8-15,-12 1 4 16,12-4-8-16,-15 4 16 15,3 0-12-15,-7-8 16 16,11 1-16-16,-11 0 16 16,7-7-16-16,-4 3 4 15,5-10-4-15,3 0 4 16,8 0-8-16,8-7 32 16,0 3-20-16,3-3-12 15,9 7-8-15,-1-7 28 16,8 0-12-16,-8 0-20 15,1 0 0-15,-1 0-216 16,-3 4 124-16</inkml:trace>
          <inkml:trace contextRef="#ctx0" brushRef="#br0" timeOffset="301503.6144">8188 10856 696 0,'15'-7'256'0,"-15"7"-196"0,20-14-20 0,-5 7 32 16,1 4-48-16,3-4 0 16,4 7-16-16,8-4 12 15,-4 4-12-15</inkml:trace>
          <inkml:trace contextRef="#ctx0" brushRef="#br0" timeOffset="301308.6057">8188 10673 520 0,'-8'-11'192'0,"8"11"-152"0,-8-3-8 16,4-1 132 0,4 8-96-16,0-4 16 15,8 0-48-15,4-4 44 16,7 4-44-16,4-6-16 15,8 2-12-15,-4-3-8 0,4 4 0 16,-3-1 44 0,6 4-24-16</inkml:trace>
          <inkml:trace contextRef="#ctx0" brushRef="#br0" timeOffset="301711.1358">8858 10742 768 0,'11'-7'284'0,"-11"7"-220"0,19 0-20 0,1-7-12 16,-5 7-28-16,16-7-56 15,8 7 28-15</inkml:trace>
        </inkml:traceGroup>
        <inkml:traceGroup>
          <inkml:annotationXML>
            <emma:emma xmlns:emma="http://www.w3.org/2003/04/emma" version="1.0">
              <emma:interpretation id="{E25C4D22-9BBD-4BCF-81FA-AC4D4B3B2840}" emma:medium="tactile" emma:mode="ink">
                <msink:context xmlns:msink="http://schemas.microsoft.com/ink/2010/main" type="inkWord" rotatedBoundingBox="12606,11839 14990,11464 15149,12472 12765,12847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02101.8932">10089 10583 696 0,'-16'-21'256'0,"16"21"-196"0,-15-3-20 16,3-1 56-1,0 1-60-15,-15-1 24 16,0 4-40-16,-19 4 0 16,7 3-12-16,-19 3 12 15,11 7-12-15,-3 8-4 16,11-1 0-16,-3 14 28 15,19-14-16-15,-1 11-12 0,21 3-8 16,6 10 4-16,21-7 0 16,18 4 52-16,12 0-28 0,12-14 24 15,4 4-28-15,-8-14 16 16,4-8-20-16</inkml:trace>
          <inkml:trace contextRef="#ctx0" brushRef="#br0" timeOffset="307832.0026">10321 10925 280 0,'0'-14'104'0,"0"14"-84"0,11-7 0 15,-3 7 4-15,4 0-16 0,3 7 104 16,5 0-64-16,-1 7-28 16,8 3-16-16,-8 14 56 31,9 4-32-31,-9 10 24 0,0 3-32 0,1 1 16 15,-1-8-20-15,-11 4 20 16,-8-3-24-16,0-1 4 16,0-3-8-16,-16-3 28 15,5-8-20-15,-17-6 12 16,9-4-16-16,-8-17 0 16,0 0-4-16,-4-17 28 15,12 0-20-15,3-11-24 16,12 4 4-16,-3-4 0 15,14 7 4-15,-3-6-12 16,12 10 8-16,11-4 40 16,4 10-24-16,4-2 36 15,-5 6-32-15,9 3-4 16,-4 4-8-16,4 0-4 16,-1 7 0-16,-3-3 8 15,12-1-4-15,3-3 8 16,-7 0-8-16,-5-3 16 15,-7 3-12-15,-4-11 48 16,-7 11-28-16,-1 0-4 16,-11 0-16-16,0-7-8 15,-8 7 4-15</inkml:trace>
          <inkml:trace contextRef="#ctx0" brushRef="#br0" timeOffset="310796.6049">11819 11271 540 0,'-8'-13'200'0,"8"13"-156"0,20-7-12 0,-20 3 96 16,11 8-76-16,5-4 40 15,3 0-52-15,8-4-4 16,4 4-24-16,8-3 20 15,7 3-20-15,8-7-296 16,-7 10 156-16</inkml:trace>
        </inkml:traceGroup>
        <inkml:traceGroup>
          <inkml:annotationXML>
            <emma:emma xmlns:emma="http://www.w3.org/2003/04/emma" version="1.0">
              <emma:interpretation id="{083F052C-08C9-4C02-8C9F-D2EFA909E8E3}" emma:medium="tactile" emma:mode="ink">
                <msink:context xmlns:msink="http://schemas.microsoft.com/ink/2010/main" type="inkWord" rotatedBoundingBox="8531,11793 17189,10429 17543,12675 8885,1403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10612.7601">11869 11188 404 0,'0'-10'148'0,"0"10"-112"0,8-10-12 0,-8 3 100 16,12 7-72-16,-12-7 40 15,7 4-52-15,1-4 12 16,-4 3-32-16,4-3 28 16,3 4-32-16,-3-4-4 15,0 7-8-15,11-4 12 16,-7 4-8-16,3 4-4 15,-3 3 0-15,-12 3-4 16,8 7 0-16,-8 4 32 16,-8 0-16-16,-4 0-24 15,5 3 4-15,-13-4 28 16,9 1-16-16,-9-4 8 16,12 1-8-16,-11-5-16 15,15 1 4-15,-11-3-4 0,15-1 0 16,-8-3 0-16,8 0 0 15,8-4 8-15,-1 4 0 16,5-7 0-16,7 4 0 0,1-4 16 16,3 3-8-16,0 1-4 15,4-1 0-15,-7-3-48 16,-5 3 24-16,-11-6-240 16,4 3 144-16</inkml:trace>
          <inkml:trace contextRef="#ctx1" brushRef="#br0">11151 10901 0</inkml:trace>
          <inkml:trace contextRef="#ctx0" brushRef="#br0" timeOffset="308153.503">10855 11022 416 0,'-8'-11'152'0,"8"11"-116"0,-4 0-12 0,1 0 76 15,-1 7-60-15,-4 0 52 16,0 7-52-16,-11 3 40 15,11 8-44-15,-4 6 52 16,5 3-52-16,-13 1 28 16,9-4-36-16,3 3 28 15,-4 1-32-15,-3 0 32 16,15-4-32-16,-12 0 4 16,12-4-16-16,12-6 12 15,3 0-16-15,16-11 48 16,4-3-28-16</inkml:trace>
          <inkml:trace contextRef="#ctx0" brushRef="#br0" timeOffset="310072.434">11354 11009 364 0,'8'-21'132'0,"-8"21"-100"0,19-14-12 0,-11 8 96 15,4 6-68-15,7-4 0 16,1 8-32-16,7 2-20 16,8 8 0-16,-5 7 40 15,-2 7-24-15,-1 6 44 16,0 1-32-16,-16 6 4 16,9-3-16-16,-13-3 20 15,-7-1-20-15,-11-3 24 16,3 0-24-16,-11-7 32 15,-1 1-28-15,-11-12 40 16,4 1-32-16,-7-10-4 16,10-4-12-16,-11-11-8 15,16 1 4-15,0-7-16 16,3 6 8-16,12-6 28 16,8 3-12-16,4-3 40 15,11 3-28-15,12-7-4 16,4 8-12-16,4-5 4 15,-8 5-8-15,4-1 16 16,3 7-12-16,-11 0-92 16,4 7 48-16,-15-4-272 15,11 8 172-15</inkml:trace>
          <inkml:trace contextRef="#ctx0" brushRef="#br0" timeOffset="293377.4653">5556 10893 528 0,'0'-17'196'0,"0"17"-152"0,31-21-12 0,-7 14 28 15,-1 7-40-15,8-10 44 16,4 10-36-16,3 3-24 15,1 11-4-15,0 24 24 16,-4-4-12-16,-4 25 4 16,-4-1-8-16,-8 1 12 15,0-4-12-15,-11-3 16 16,-4-4-16-16,-12-3 24 16,4-4-20-16,-23-3 48 15,8-7-32-15,-20-10 4 16,8-8-20-16,-15-19-8 15,11 6 0-15,-4-21 4 16,12 4-4-16,16-7 32 16,3 3-20-16,27-3-4 15,1 7-8-15,18-8-4 16,1 5 0-16,11-1 44 16,-7 4-24-16,3-7 0 0,-3 13-12 15,-4 1-8-15,-1 3 4 16,1 0 12-16,4 7-8 0,-12 0-64 15,-4 7 28-15</inkml:trace>
          <inkml:trace contextRef="#ctx0" brushRef="#br0" timeOffset="293558.2285">6129 11134 540 0,'16'-14'200'15,"-16"14"-156"-15,31-3-12 0,-8-1 80 16,-4 8-68-16,12-4 36 16,4 0-48-16,4 0 8 15,4 0-24-15,-5 0-8 16,1 0-4-16,-4-4 20 15,-4 1-12-15,-12-4-12 16,8 7-4-16,-15-3-164 16,-4 3 92-16</inkml:trace>
          <inkml:trace contextRef="#ctx0" brushRef="#br0" timeOffset="293898.4206">6319 10938 520 0,'-19'6'192'0,"19"-6"-152"0,-16 25-8 0,8-5 116 16,8 4-88-16,-11 11 8 15,3 3-40-15,-7 3 28 16,11-3-32-16,-16 0 12 15,13-4-20-15,-5-3 28 16,8-3-28-16,8-4 20 16,8 0-20-16,15-7 8 15,11-3-12-15,9 0 36 0,-1-4-24 16,1-3-268 0,-12 0 132-16</inkml:trace>
          <inkml:trace contextRef="#ctx0" brushRef="#br0" timeOffset="304788.1208">10581 9935 364 0,'-4'-21'132'0,"4"21"-100"0,-4-17-12 0,1 3 96 15,6 8-68-15,1-12 44 16,4 5-56-16,0-5-12 16,-4 5-12-16,3-5 24 15,1 5-20-15,-4-1-4 16,4 7-8-16,-8 3-4 16,11-2 0-16,-3 6 24 15,0 0-12-15,3 10-4 16,5 7-4-16,-4 14-4 15,-1 7 0-15,1 10 32 16,3 0-16-16,-3 8 20 16,0-12-20-16,-9 8 20 15,5-4-24-15,-16 11 12 16,8-11-12-16,-15 4 36 16,3-4-24-16,-15-10-4 15,8-7-12-15,-12 0-16 16,4-4 4-16,-4-16-40 15,8 3 24-15,-8-21 8 16,11 0 8-16,-7-24-60 16,16 7 36-16,-5-14-4 15,8 7 16-15,4-7 12 16,4 14 4-16,8-7-28 16,4 10 16-16,3 0 12 15,1 11 4-15,11 7-36 0,-8 6 16 0,12 4 32 16,-4 7-8-1,0-4 16-15,-3 11-12 0</inkml:trace>
          <inkml:trace contextRef="#ctx0" brushRef="#br0" timeOffset="307175.6003">10326 10703 352 0,'0'0'132'0,"0"0"-104"0,0-7-8 0,0 7 52 15,0 0-44-15,0 0 52 16,0 0-48-16,0 0 4 16,0 0-24-16,0 0 56 15,0 0-40-15,0 0-4 16,0 0-12-16,0 0 24 16,0 0-20-16,0 0 40 15,0 0-32-15,0 0 12 16,0 0-20-16,0 0 8 15,0 0-12-15,0 0 12 16,0 0-16-16,7 0 32 16,-7 7-24-16,0-7 12 15,0 0-16-15,8 0-16 16,-4 0 0-16,0 0 12 16,0 0-4-16,4 0 40 15,3 4-20-15,5-4-40 16,-5 3 8-16,24-3 20 15,-12 4-8-15,20-4-8 16,-4 0 0-16,7 0 12 0,4 0-4 0,16-7 16 16,4 7-12-1,3 0-4-15,-3-4 0 0,-8 1 40 16,-8 6-24-16,-7-3-52 16,-9 0 16-16,-7-3 56 15,-4-1-20-15,-7-2 20 16,-1 2-24-16,-7-3 20 15,-4 4-24-15,-5-4-12 16,-3 7-4-16</inkml:trace>
          <inkml:trace contextRef="#ctx0" brushRef="#br0" timeOffset="314320.1523">11510 9710 332 0,'4'-14'120'0,"0"11"-92"0,-4 0-8 0,0 3 88 15,-4 0-64-15,4 0 16 16,-4 3-36-16,0 4 4 16,-3 3-16-16,-1 7 0 15,-4 4-4-15,1 7 12 16,-1 3-12-16,-3 6 40 16,-1 1-24-16,1 0 4 15,-1 7-16-15,4-7 20 0,1-4-20 16,-1 4-12-16,1 0-4 0,-1 7 12 15,4 10-4-15,4 13 16 16,1 1-12-16,3 3-4 16,-4-6 0-16,8-4 12 15,-8-4-8-15,11 8-20 16,-7 6 4-16,4 7 32 16,4 7-16-16,0-7 16 15,-8-6-12-15,19-8-16 16,-7-10 0-16,3-3-4 15,5-8 0-15,7 1 16 16,15-4-4-16,1-6 32 16,3-4-20-16,9-4-268 0,-9-3 136 15</inkml:trace>
          <inkml:trace contextRef="#ctx0" brushRef="#br0" timeOffset="309023.7399">11588 9976 488 0,'4'-27'180'0,"-4"27"-140"0,7-21-12 0,-3 11 76 16,4 3-64-16,4-7 28 16,-1 7-40-16,1-6 28 15,3 6-32-15,-3 3-24 16,3 4 0-16,1 11 16 15,3 2-8-15,-3 18 4 16,3 7-4-16,-4 10 20 16,5 4-16-16,-5 24 4 15,5-7-8-15,-13 20 12 16,5-13-12-16,-12-7 60 16,4-10-40-16,-16-8 16 15,5-13-28-15,-21-10 28 16,1-4-28-16,-11-14 12 15,11-6-16-15,-12-18 12 16,4 0-16-16,4-20-48 16,8 3 24-16,3-14-32 15,13 10 28-15,11-2-24 16,7 9 24-16,12 0 28 0,5 11-4 0,2 3-36 16,1 11 20-1,-3 3 0-15,-1 7 12 0,-4 3-144 16,0 4 80-16</inkml:trace>
          <inkml:trace contextRef="#ctx0" brushRef="#br0" timeOffset="311423.7264">12312 10261 476 0,'7'-14'176'0,"-7"14"-136"0,12-10-12 0,-8 6 92 16,0 4-72-16,0-3 32 16,3 6-44-16,-3-3 4 15,0 7-24-15,0 3 44 16,4 4-32-16,-4 14 20 16,3 6-28-16,1 14 36 15,4 4-32-15,-1 6 4 16,1-3-16-16,-4 1 12 15,11-8-16-15,-7 0 24 16,3-7-20-16,-3 0 32 16,-5-6-28-16,5-8 12 15,-4-2-16-15,-1-8 28 16,1-4-24-16,-4-9 40 16,4-1-32-16,-8-10 12 15,8 1-20-15,-5-12-8 0,5 5-4 16,0-11 20-16,-4 3-12 0,7-7 4 15,-7 4-8-15,8-10-16 16,-4 3 4-16,7-17-4 31,-3 10 0-31,-1-10-20 0,5 6 16 0,-5-2 12 16,5 13 4-16,-8 0 8 16,3 10-8-16,-7 4-20 15,4 7 8-15,-4 3 12 16,0 7 0-16,0 0 16 15,3 7-12-15,1-1-100 16,0 5 48-16</inkml:trace>
          <inkml:trace contextRef="#ctx0" brushRef="#br0" timeOffset="309441.8802">11367 10725 528 0,'-4'0'196'0,"4"0"-152"0,-4-3-12 15,0-1 96 1,8 4-76-16,-4-6 68 15,4 6-68-15,-4-4-28 16,8 8-16-16,3-8 24 16,5 4-16-16,15-3 12 15,4-1-16-15,23-3 28 16,4 7-24-16,15-3 48 0,1 3-36 16,11-4 4-1,-4 4-20-15,8 0 20 0,-12 0-20 16,-4 0-4-16,-15 7-4 0,-19-3 40 15,-12-1-24 1,-8-3 24-16,-7 0-24 0,-12 0-220 16,-1 0 108-16</inkml:trace>
          <inkml:trace contextRef="#ctx0" brushRef="#br0" timeOffset="314892.5203">12757 10209 404 0,'35'14'148'0,"-20"3"-112"0,16 21-12 0,-12-4 100 15,8 15-72-15,1 19 40 16,3 8-52-16,-8 0 40 16,4 24-48-16,-8 17 28 0,1 3-32 15,-13-13 28-15,-7-4-32 16,-4-3 4-16,-19 3-16 16,0-3 64-16,-23-14-44 0,-9-14 16 15,-10-14-32 1,-1-9-184-16,4-15 92 0</inkml:trace>
          <inkml:trace contextRef="#ctx0" brushRef="#br0" timeOffset="197020.8947">12904 9477 612 0,'-12'0'228'0,"12"0"-180"0,-4-7-12 16,0 7 124-1,4 0-96-15,0 0 72 0,0 0-80 0,0 0 4 16,4 0-36-16,-4 0-12 16,8 0-8-16,4 0 12 15,11 0-8-15,0-3 4 16,8 3-4-16,16-7-16 15,3 3 4-15,16 1 4 16,7-1 0-16,12-3 24 16,-11 11-12-16,-4-11 4 15,-12 7-8-15,-8-7-16 16,-11 11 4-16,-12-1 20 16,-4 4-8-16,-7-7 4 15,-13 14-4-15,-6-4 12 16,3 4-12-16,-12-4-28 15,0 11 8-15,-11 3-12 16,8 7 12-16,-9 14 24 16,1 3-4-16,0 11-20 15,-4-1 4-15,0-6 12 16,4-7 0-16,-5-8-4 16,9-2 4-16,-4-11 12 15,4-7-8-15,-5-6 32 16,9-5-24-16,-5-16 12 15,5 0-16-15,-8-28 20 16,7 0-20-16,-11-21 12 16,8 4-12-16,-12-7 12 15,8 14-16-15,-8 0-20 0,4 17 4 16,-1-7-4-16,9 21 4 0,0-4-20 16,11 7 16-16,4 4-128 15,4 10 80-15,4-4-260 16,8 8 180-16</inkml:trace>
          <inkml:trace contextRef="#ctx0" brushRef="#br0" timeOffset="199396.2721">13899 9556 404 0,'7'-7'148'0,"-3"7"-112"0,0-3-12 0,0-1 84 16,0 8-64-16,0-1 96 15,4 4-80 1,3 10 44-16,5 4-64 0,7 17 16 16,4 3-36-16,4 8 16 15,0-1-20-15,4-3-8 16,-4-4-4-16,-4-10 48 16,4-7-28-16,-12-7 32 15,-7 0-28-15,-4-10-36 16,3-3 4-16</inkml:trace>
          <inkml:trace contextRef="#ctx0" brushRef="#br0" timeOffset="199620.2145">14216 9542 624 0,'-15'-7'228'0,"15"7"-176"0,4 4-16 0,-8-1 60 16,0 8-60-16,-12 6 12 15,5 7-28-15,-16 11 16 16,3-1-24-16,-10 11 24 16,3 0-24-16,-8-4 12 15,12-7-12-15,-4 1 0 16,11-15-4-16,5-2-68 16,7-5 32-16,12-13-464 15,12 0 272-15</inkml:trace>
        </inkml:traceGroup>
        <inkml:traceGroup>
          <inkml:annotationXML>
            <emma:emma xmlns:emma="http://www.w3.org/2003/04/emma" version="1.0">
              <emma:interpretation id="{53E9CEA7-7B87-4D81-ABA3-3D7AB53DC718}" emma:medium="tactile" emma:mode="ink">
                <msink:context xmlns:msink="http://schemas.microsoft.com/ink/2010/main" type="inkWord" rotatedBoundingBox="17549,10532 19003,10303 19132,11121 17678,11350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9906.4719">14692 9522 508 0,'-4'3'188'0,"4"-3"-148"0,-15 17-8 0,7 4 104 16,8 3-80-16,-11 21 40 15,3 7-56-15,0 6 12 16,8 4-32-16,0-7 28 16,0-10-32-16,-8-7-12 15,12-7-8-15,-4-7 64 16,0-7-32-16,4-10-336 16,4 0 164-16</inkml:trace>
          <inkml:trace contextRef="#ctx0" brushRef="#br0" timeOffset="200264.9647">14673 9842 748 0,'-19'-17'276'0,"19"17"-216"0,0-7-16 0,3 0 48 15,5 14-60-15,12-14 32 16,-1 4-36-16,12-4 16 16,0 3-24-16,4-6-8 15,7 0-8-15,-3-8-488 16,0 8 264-16</inkml:trace>
          <inkml:trace contextRef="#ctx0" brushRef="#br0" timeOffset="200478.9321">14723 9325 904 0,'-11'-10'332'0,"11"10"-256"0,19-14-24 0,0 0 0 16,1 11-40-16,15-18 32 16,7 11-28-16,24-4 40 15,0 7-32-15,15 7-268 16,-7 0 132-16</inkml:trace>
          <inkml:trace contextRef="#ctx0" brushRef="#br0" timeOffset="200070.0184">15145 9470 664 0,'-4'10'244'0,"4"-10"-188"0,-15 28-16 16,7-11 4-16,4 4-32 15,-3 24 12 1,-5 3-12-16,4 21 28 15,8-4-24-15,-11 4 12 0,7-10-16 0,-12-8 44 16,16-9-28-16,-19-8-120 16,11-3 48-16</inkml:trace>
          <inkml:trace contextRef="#ctx0" brushRef="#br0" timeOffset="200701.3397">15803 9573 820 0,'-15'-7'304'0,"15"7"-236"0,39 4-20 16,-20-4-16 0,4 3-28-16,8 1 24 15,-4-1-16-15</inkml:trace>
          <inkml:trace contextRef="#ctx0" brushRef="#br0" timeOffset="200851.3753">15865 9842 808 0,'0'-3'300'0,"0"3"-232"0,51-11-20 15,-20 4 8-15,0 4-40 0,23-7 4 16,4-1-12-16</inkml:trace>
        </inkml:traceGroup>
        <inkml:traceGroup>
          <inkml:annotationXML>
            <emma:emma xmlns:emma="http://www.w3.org/2003/04/emma" version="1.0">
              <emma:interpretation id="{D729AE61-E891-4CCA-A5D8-31BA3F9DD61D}" emma:medium="tactile" emma:mode="ink">
                <msink:context xmlns:msink="http://schemas.microsoft.com/ink/2010/main" type="inkWord" rotatedBoundingBox="19632,10240 21189,9995 21410,11393 19852,11638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01570.2879">17027 8977 528 0,'0'-20'196'0,"0"20"-152"0,19-11-12 0,-7 11 36 16,3 0-44-16,4 11 8 15,1 3-20-15,-1 20 20 16,0 0-20-16,-3 22 40 16,3 2-28-16,-3 4 4 15,-5-7-16-15,-11-3-8 16,4-14 0-16,-11-11 28 16,-1-3-16-16,-15-17 40 15,7 0-32-15,-11-14 48 16,8-3-40-16,-1-18 28 15,5 1-32-15,15-11-52 16,0 0 12-16,15 4-8 16,5 10 12-16,3-1-220 15,4 8 120-15</inkml:trace>
          <inkml:trace contextRef="#ctx0" brushRef="#br0" timeOffset="202051.0818">17340 8909 520 0,'-15'-7'192'0,"15"7"-152"0,15 0-8 16,1 0 60-1,-1 7-56-15,28-4 40 16,-1 11-44-16,20 0 0 16,0 3-20-16,8 10 12 0,-8 4-16 0,-8 11 16 15,0-1-16-15,-15 7 4 16,0-3-4-16,-32 0 20 16,5-4-16-16,-24 0 32 15,-3-6-28-15,-24-8 20 16,4 1-20-1,-23-11 28-15,4 0-28 0,-8-3-24 16,12-7 4-16</inkml:trace>
          <inkml:trace contextRef="#ctx0" brushRef="#br0" timeOffset="201786.8473">17739 8991 528 0,'-4'-10'196'0,"4"10"-152"0,-15 10-12 0,7-3 44 16,-4 7-48-16,-7 10 32 15,7 7-32-15,-7 14-8 16,11-4-12-16,-4 11 28 16,5-1-20-16,-1-16-12 15,8 3-8-15,-4-11 48 16,4-9-24-16,-8-12-116 15,1-6 52-15</inkml:trace>
          <inkml:trace contextRef="#ctx0" brushRef="#br0" timeOffset="202582.2198">17483 8881 560 0,'-3'-4'208'0,"3"4"-164"0,0-6-8 0,0 6 92 16,3 0-76-16,9 0 52 15,3 0-64-15,9 0-12 16,7 0-16-16,0 0 0 16,3 6-8-16,5-6-180 15,0 0 100-15</inkml:trace>
          <inkml:trace contextRef="#ctx0" brushRef="#br0" timeOffset="203252.4273">16717 9635 488 0,'-12'7'180'0,"12"-7"-140"0,0 0-12 16,0 0 84-1,0 0-68-15,0 4 52 16,8-1-56-16,0-3 60 0,3 4-60 0,24-4 36 16,4 3-44-16,38-10 36 15,5 4-40-15,49-8 28 16,1 5-28-16,23-8 16 15,-12 3-24-15,8 1 36 16,-16 3-32-16,-7 0-12 16,-23 0-8-16,-20 4 20 15,-27 3-12-15,-12-4 12 16,-15 8-12-16,-15-4-44 16,-8 0 20-16,-20 0-252 15,-4 3 144-15</inkml:trace>
          <inkml:trace contextRef="#ctx0" brushRef="#br0" timeOffset="203719.9625">17205 9673 416 0,'4'0'152'0,"-4"0"-116"0,15 11-12 16,-11-4-24 0,4 6-4-16,7 11 100 15,4 7-52-15,5 14 60 16,3 3-60-16,-4 4 16 0,4 0-40 0,-11-4-8 31,-1-7-8-31,-15 1 28 0,-8-4-16 0,-23-4 20 31,4 0-20-31,-11-9 8 0,7-5-12 0,-16-20 12 16,12 0-16-16,-7-14 16 16,11 1-16-16,8-8-20 15,15 7 4-15,8-3-24 16,11 3 20-16,17-3-4 16,6 7 8-16,28-8 104 15,0 8-52-15,23-4 24 16,-3 4-36-16,-1 3 12 15,-7 4-24-15,-9-4 0 16,-10 3-12-16,-13 1 20 16,-3-1-16-16,-12 1 24 15,-4 6-24-15,-15-3-136 16,0 0 68-16</inkml:trace>
          <inkml:trace contextRef="#ctx0" brushRef="#br0" timeOffset="204017.3087">17704 9890 572 0,'-15'14'208'0,"15"-14"-160"0,-28 41-12 0,13-23 84 15,7 2-72-15,-7 4 88 16,3 4-80-16,1 3 36 16,3-3-56-16,8-1 16 15,4 1-32-15,7-4 16 16,9 0-20-16,7-7 52 16,0 0-36-16,4-10 20 15,4 0-32-15,3-7-316 16,1 4 160-16</inkml:trace>
        </inkml:traceGroup>
      </inkml:traceGroup>
    </inkml:traceGroup>
    <inkml:traceGroup>
      <inkml:annotationXML>
        <emma:emma xmlns:emma="http://www.w3.org/2003/04/emma" version="1.0">
          <emma:interpretation id="{80869661-69F1-4487-8F6C-6EDE8A579398}" emma:medium="tactile" emma:mode="ink">
            <msink:context xmlns:msink="http://schemas.microsoft.com/ink/2010/main" type="paragraph" rotatedBoundingBox="2888,13575 10628,12845 10801,14687 3062,15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DB12E1-4E77-455A-B60B-8AAE2442D90F}" emma:medium="tactile" emma:mode="ink">
              <msink:context xmlns:msink="http://schemas.microsoft.com/ink/2010/main" type="line" rotatedBoundingBox="2888,13575 10628,12845 10801,14687 3062,15416"/>
            </emma:interpretation>
          </emma:emma>
        </inkml:annotationXML>
        <inkml:traceGroup>
          <inkml:annotationXML>
            <emma:emma xmlns:emma="http://www.w3.org/2003/04/emma" version="1.0">
              <emma:interpretation id="{0ED5F9F1-C233-4B54-8A77-ABAAFCF68DBB}" emma:medium="tactile" emma:mode="ink">
                <msink:context xmlns:msink="http://schemas.microsoft.com/ink/2010/main" type="inkWord" rotatedBoundingBox="2890,13595 4595,13434 4755,15134 3050,15295"/>
              </emma:interpretation>
            </emma:emma>
          </inkml:annotationXML>
          <inkml:trace contextRef="#ctx0" brushRef="#br0" timeOffset="342644.6374">358 13502 464 0,'-35'-7'176'0,"35"7"-140"0,0 0-8 16,7-3 108-16,5-1-80 15,11 1-4-15,8 0-32 0,0 3 4 16,4 0-16 0,0 6 40-16,4 12-24 0,-5 2-4 0,1 4-12 15,-4 0 12-15,-4 7-12 16,-7 11 24-16,-13 9-20 15,-7 8 24-15,-11-1-24 16,-9-6 24-16,1-11-24 16,-8-6 32-16,0-11-28 15,-12-14 4-15,1-10-12 16,10-17 4-16,1-18-8 16,4-6-4-16,15-4 4 15,12 4-4-15,4 7 0 0,4 6-36 16,3 8 20-16,4 2 24 15,1 8-4-15,-1 3-16 16,0 4 4-16,1 3 40 16,3 3-20-16,-4-3-476 31,28 10-20-31</inkml:trace>
          <inkml:trace contextRef="#ctx0" brushRef="#br0" timeOffset="342951.2825">1031 13574 652 0,'0'0'244'0,"12"-3"-192"0,11 3-12 16,-11 3 56-16,-1 1-60 16,9 3 4-16,3 3-24 0,-4 4-28 15,-3-7 4-15,-5 7 20 0,1-1-4 16,-8 1 4-16,-4 0-4 15,-8 0 4-15,-8-1-8 16,-3 1 8-16,-4 3-8 16,-12-3 8-16,0 0-8 15,0-4-4-15,1 0 4 16,6 1 12-16,5-4-8 16,8 0-40-16,7 3 20 0,8 4-8 15,8-1 12-15,7 5 24 16,5-1-8-16,7 0 24 15,0 0-20-15,4-3 12 16,-12 0-12-16,0 0-208 16,1-4 104-16,-5-10-420 15</inkml:trace>
          <inkml:trace contextRef="#ctx0" brushRef="#br0" timeOffset="343149.7209">954 13729 580 0,'-24'-20'216'0,"21"20"-168"0,6 0-12 16,-3 0 144-16,8-4-104 16,8 4 24-16,11 0-60 0,4 4-8 15,7-1-20-15,-3 1-44 0,4-1 20 16,-4-6-624-1</inkml:trace>
          <inkml:trace contextRef="#ctx0" brushRef="#br0" timeOffset="343551.984">1314 13495 312 0,'-8'-7'112'0,"8"7"-84"0,4-3-12 15,0 0 172-15,-4 3-108 16,7 0 12-16,1 0-56 15,4 3 36-15,3 4-40 16,5 0 56-16,3 3-52 16,4-3 28-16,0 3-36 0,-4 1 36 15,-7-5-36-15,-5 5-16 16,-7-1-4-16,-8-3 36 16,-7 0-24-16,-5 0-8 0,1-4-8 15,3 1 20-15,8-1-12 16,4-3-20-16,24-3 0 15,18-1-4-15,8 1 4 16,9-1-396 0</inkml:trace>
          <inkml:trace contextRef="#ctx0" brushRef="#br0" timeOffset="342095.2196">-6 13193 340 0,'0'0'128'0,"0"3"-100"0,-16-3-8 16,16 7 112-16,-4 0-76 15,4 3 40-15,0-10-56 16,-7 7 48-16,-1 0-52 16,4-4 44-16,-4 4-44 15,8-7 16-15,0 7-32 0,0-4 44 16,0-3-36-16,0 0 20 15,0 4-28-15,0-4 28 16,4 10-32-16,8-3 12 16,-1-10-16-16,13 10 0 15,6-7-4-15,32-7 20 16,31 3-16-16,20-6 12 0,10-4-12 16,36 0 12-16,8 4-16 15,-16 0 68-15,0-1-44 16,-4-2 4-16,-16 9-20 15,-34 1-20-15,-16 3 0 16,-23 3 4-16,-11 1 0 16,-20 3 52-16,-8-1-28 15,-11 1-248-15,-8 0 120 16,-8 0-340-16,-11 0 252 16</inkml:trace>
          <inkml:trace contextRef="#ctx0" brushRef="#br0" timeOffset="340518.4586">404 12387 236 0,'-4'-13'88'0,"4"9"-68"0,4-6-4 0,-4 3 68 16,4 3-48-16,0 1 12 16,0 0-28-16,3-1-20 15,1 1-4-15,4-1 108 16,-1 1-56-16,1 3-44 0,0 0-8 16,3 3-4-16,-3 4 8 15,3 0 16-15,1 7-8 16,-1 3 40-16,1 7-24 15,-1 0 4-15,-3 7-16 16,-1 7-8-16,5 7 0 16,-8 3 12-16,-5 7-8 15,5-3 16-15,-4-1-16 0,-12-6 4 16,1-4-4-16,-1-3 20 16,-12-7-16-16,-3-10 12 31,4 3-12-31,-12-7-16 0,0 0 0 15,0-3 12-15,4-4-4 16,4-3-4-16,-1-3 4 0,9-4 20 16,7-11 84-16,8-3-56 15,8-10 56-15,4-7-64 16,-1 0-20-16,5-3-16 16,-9 7 8-16,9 2-8 15,-5 5-144-15,1 6 72 16</inkml:trace>
          <inkml:trace contextRef="#ctx0" brushRef="#br0" timeOffset="340894.9379">768 12288 280 0,'8'-11'104'0,"-1"11"-84"0,5 0 0 16,-4 4 136-16,3 3-88 15,1-1 44-15,0 5-68 16,-5-1 4-16,-3 4-32 15,-4 0 28-15,-4-1-28 0,-3 1 32 16,-5-4-32-16,-4 1-4 0,5-4-8 16,-9-4 12-1,9 1-8-15,3-4 16 0,8 0-16 16,12-4 48-16,15 1-28 16,0-1-16-1,4 1-4-15,11-4 16 16,5 7-12-16</inkml:trace>
          <inkml:trace contextRef="#ctx0" brushRef="#br0" timeOffset="341464.464">1163 12391 624 0,'-8'-7'228'0,"8"7"-176"0,0 7-16 16,0-7 44 0,8 0-52-16,11 0 8 15,-7 0-24-15,7-4 28 16,0 4-24-16,9-3 4 15,-1-1-12-15,0 1-8 16,0 3 4-16,-8-3 4 16,-3 6-4-16,-12-3-80 0,-4 7 40 15,-16 0-188-15,4 0 124 0,-7 0-264 16,0 3 208-16,-1 4 8 16,-7-1 428 15,8 32-144-31,3 0-8 15,13 3-76-15,-9 4 12 16,8-4-36-16,-4-3 12 16,4-4-24-16,-7-10 20 15,3-4-24-15,-7-6 12 16,7-4-12-16,-11-7 12 16,7-3-16-16,-7-7-20 15,11 0 4-15,-4 0 56 16,4 0-24-16,8 0 16 0,8 0-24 15,4 4 80-15,7 3-52 16,12 0-40-16,-4 3-4 16,0-3 40-16,4-4-20 0,0 4-64 15,-4-3 24-15,-3-1-528 16</inkml:trace>
        </inkml:traceGroup>
        <inkml:traceGroup>
          <inkml:annotationXML>
            <emma:emma xmlns:emma="http://www.w3.org/2003/04/emma" version="1.0">
              <emma:interpretation id="{BEDB130E-80F0-4D48-A356-76E6FE759422}" emma:medium="tactile" emma:mode="ink">
                <msink:context xmlns:msink="http://schemas.microsoft.com/ink/2010/main" type="inkWord" rotatedBoundingBox="5785,13953 6200,13914 6223,14163 5808,14202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17775.9883">2839 12924 664 0,'-4'-3'244'0,"12"6"-188"0,0-10-16 15,3 7 92-15,9-3-80 16,3 3-4-16,8 0-28 16,-4 0-16-16,0 0 0 15,12 3 20-15,-1-6-12 0,-7 6-196 16,4 4 96-16,0 3-484 15</inkml:trace>
          <inkml:trace contextRef="#ctx0" brushRef="#br0" timeOffset="317579.7411">2777 12725 392 0,'-15'-4'148'0,"15"8"-116"0,-4-1-8 0,4-3 128 16,0 0-88-16,0 0 60 16,0 0-68-16,7 3 12 15,13-3-40-15,-1 0 36 0,8-3-36 16,0 3 12-16,4-3-24 16,0-1 8-16,0 1-12 15,4 3-8-15,0 0 0 16,0 0 4-16,3 7-4 15,-10-1 24-15,-1 5-16 16,-4-4 56-16,-15 6-352 16,-12 1 156-16,-4-4-428 15</inkml:trace>
        </inkml:traceGroup>
        <inkml:traceGroup>
          <inkml:annotationXML>
            <emma:emma xmlns:emma="http://www.w3.org/2003/04/emma" version="1.0">
              <emma:interpretation id="{EC02A0B9-14FD-4405-9D4D-0DD405167AB9}" emma:medium="tactile" emma:mode="ink">
                <msink:context xmlns:msink="http://schemas.microsoft.com/ink/2010/main" type="inkWord" rotatedBoundingBox="7301,13664 7427,14342 7055,14410 6930,13733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18510.5575">4120 12491 560 0,'4'-14'208'0,"-4"10"-164"0,-11-6-8 0,11 10 68 15,-4 0-64-15,4 0-28 16,-4 7-8-16,4 7 32 16,-4 3-24-16,0 17 44 0,-4 18-32 15,1 13-12-15,-1 4-8 16,4 0 12-16,-4-11-8 15,0-3 24-15,1-10-20 16,-1-7 12-16,0-7-12 16,-3-7 36-16,7-7-24 15,-4-10-4-15,8 0-12 16,0-7 28-16,8 0-20 0,11 0-32 16,-7 0 8-16,11 0-8 15,8 0-8 1,-12 0 12-16,8 7 0 15,4-7 4-15,4 0 8 16,-4-3 0-16,-4 6 8 16,-4 0-4-16,1 1 24 15,-5-4-16-15,-3 3 12 16,-5 1-12-16,1-1 12 16,-4 1-16-16,-8-4-364 15,15 10-228 1</inkml:trace>
        </inkml:traceGroup>
        <inkml:traceGroup>
          <inkml:annotationXML>
            <emma:emma xmlns:emma="http://www.w3.org/2003/04/emma" version="1.0">
              <emma:interpretation id="{195ED2A3-9F52-41D7-A0C6-79A93ECF6127}" emma:medium="tactile" emma:mode="ink">
                <msink:context xmlns:msink="http://schemas.microsoft.com/ink/2010/main" type="inkWord" rotatedBoundingBox="7740,13118 10628,12845 10801,14687 7913,14959"/>
              </emma:interpretation>
            </emma:emma>
          </inkml:annotationXML>
          <inkml:trace contextRef="#ctx0" brushRef="#br0" timeOffset="319240.4474">5336 12549 540 0,'15'-17'200'0,"-11"13"-156"0,0-2-12 16,0 2 104-16,-4-6-80 16,0 3 112-16,0 0-96 15,0 0-20-15,-4 0-32 16,0 0-8-16,-7 4-4 0,3-4 4 16,-8 4-8-16,1-1-20 15,-5 1 8-15,-3-1 4 16,-12 4 4-16,-3 0 8 15,-5 4-4-15,-3-4-20 16,-1 7 8-16,5 3 4 0,-1 4 4 16,8 6 32-16,4 4-16 15,4 7-4-15,4 7-8 16,4 14 20-16,3 6-12 16,8 1 4-16,4-4-8 15,4-4 20-15,8-6-16 16,4-7-4-16,3-7-4 15,9-3 28-15,6-8-16 16,5-3 20-16,8 1-20 16,3-5 8-16,1 1-12 15,-1 0 0-15,1 0-4 16,-9-4-8-16,-7-3 4 0,8 0 20 16,-12 3-12-16,0-10 4 15,0 0-8-15,-7-7-96 16,-12 4 52-16,3-4-156 15,5 0 108-15,-5-7-252 16,1 4 188-16,7 6-320 16</inkml:trace>
          <inkml:trace contextRef="#ctx0" brushRef="#br0" timeOffset="322909.2399">5645 12721 528 0,'0'0'196'0,"4"0"-152"0,4-3-12 16,0 3 52-16,0-4-52 15,-1 4 104-15,-3-3-80 16,4-1 56-16,0 1-68 15,-1-1-4-15,1 1-24 0,0 0 24 16,0-1-24-16,7 1-4 16,5-1-8-16,3 4 20 15,4 0-12-15,4-3 4 16,4 3-8-16,7-4 12 16,24-3-12-16,23 1 4 15,19-1-4-15,5 3 12 16,22 1-12-16,24-1 16 0,-4 4-16 15,-4-3 16-15,7 3-16 16,-10-3-4-16,-25 9 0 16,-14-6 28-16,-28 0-16 15,-15 0 20-15,-20 0-20 16,-11 0 44-16,-15 0-32 16,-13 0 20-16,-3 0-28 15,-4-3-248-15,-4 3 124 16,-3 0-284-16,-5 0 216 15,-4 7-372 1</inkml:trace>
          <inkml:trace contextRef="#ctx0" brushRef="#br0" timeOffset="323628.813">6048 12917 488 0,'-15'-17'180'0,"15"20"-140"0,0-13-12 0,3 7 76 15,5-4-64-15,8 0 16 0,7 3-32 16,8 8 24-16,8 6-32 16,7 4-12-16,-3 14-8 0,3 3 20 15,-3 3-8-15,-8 7 24 16,-16 7-20-16,-4 11 4 15,-7 6-8-15,-12-6 28 16,-15-8-20-16,-8 4 32 16,-16-20-32-16,1-11 12 15,-1-10-16-15,-3-7 20 16,15-18-20-16,4-9-12 16,11-11-4-16,4-7 12 15,9-4-4-15,10 5-4 16,17-1 4-16,-5 10 12 15,8 4-8-15,0 0 4 16,0 3-4-16,4 8 20 0,-4 2-16 16,0 4-4-16,-3 1-4 15,10-1 28-15,-7 7-16 16,1 3 32-16,-1 4-32 16,4 0-200-16,-12 3 100 15,16 7-620 1</inkml:trace>
          <inkml:trace contextRef="#ctx0" brushRef="#br0" timeOffset="320268.6422">6017 11892 404 0,'0'-17'148'0,"0"10"-112"0,8-10-12 16,-4 10 108-16,-4-4-76 15,7-2 32-15,1-1-52 16,4-3 32-16,3 3-40 16,9 0 40-16,-5 7-40 0,12 4-4 15,-4 13-16-15,16 4 20 16,-5 6-16-16,1 5-12 15,-8 6-4-15,0 3 4 16,0 4 0-16,-8 10 52 16,-4 7-28-16,-3 0-20 15,-8 0-4-15,-12-3 24 16,-4-1-12-16,-7-9 32 0,-9-8-28 16,-10-6 32-16,3-4-32 15,-4-11 32-15,4-2-32 16,0-8 12-16,8-6-16 15,3-11-44-15,5-10 20 16,11-11-8-16,8-6 12 16,0 0 0-1,7 0 0-15,5-8 8 16,-5 8 0-16,1 7 8 16,0 10-4-16,3 3-20 15,-3 7 8-15,3 7-24 0,4 7 20 16</inkml:trace>
          <inkml:trace contextRef="#ctx0" brushRef="#br0" timeOffset="323872.149">6629 13120 748 0,'11'-10'276'0,"1"6"-216"0,23-2-16 0,-16 2 32 0,16 1-52 15,15-1 0-15,5 4-16 16,-9 0 12 0,-3 7-12-16,-1-7 16 15,-11 0-16-15,-4 0 4 16,0 0-4-16,-19 0-24 16,4 0 8-16,-12 0-296 15,-8 0 168-15</inkml:trace>
          <inkml:trace contextRef="#ctx0" brushRef="#br0" timeOffset="321604.5817">6609 11826 424 0,'0'-3'156'0,"0"3"-120"0,8-7-8 0,-8 4 80 15,0 3-64-15,0-4 52 16,8 4-56-16,-4-3 24 15,4-1-36-15,-1 1-8 16,5 3-12-16,3 0 20 16,-3 3-16-16,-4 1-20 15,3 3 0-15,-11 0 20 16,0 3-4-16,-7-3 32 16,-5 3-24-16,-7 0-4 15,7 4-8-15,-11-4 4 16,11 1-4-16,-7-4-20 15,11 0 8-15,4-7 12 16,4 3 0-16,4-3 16 16,15 0-12-16,9-3 4 15,-1 3-4-15,11-7 28 16,1 7-20-16,-12-4-276 16,8 8 136-16</inkml:trace>
          <inkml:trace contextRef="#ctx0" brushRef="#br0" timeOffset="324156.18">6865 12969 528 0,'-16'3'196'0,"13"8"-152"0,-9 2-12 0,8-2 60 15,-4 2-56-15,1 5 24 16,3 6-40-16,-4 7 8 15,4 7-16-15,4 3 36 0,0 4-24 16,-8-4 20-16,8 4-24 16,0-8 8-16,0 1-16 15,0-7-8-15,8-7 0 16,4 0 4-16,3-3-4 0,8-4 24 16,5-3-16-16,2-4 32 15,5-3-28-15,8-7-224 16,-4 0 112-16,3-17-484 15</inkml:trace>
          <inkml:trace contextRef="#ctx0" brushRef="#br0" timeOffset="322277.4024">6966 11933 728 0,'0'-7'268'0,"0"7"-208"0,0 0-16 0,7-7 52 16,5 7-60-16,7-3-4 16,4-1-20-16,8 1 8 15,-3 0-12-15,-1-4-4 16,0 7 0-16,-4-4 12 15,0 4-8-15,-11 0-4 16,-1 4 0-16,-14-1-172 16,-5 4 92-16,-4 0-40 15,-3 0 68-15,-5-4-40 16,13 4 48-16,-13-3-48 16,9-1 48-16,-5 0 12 0,5 1 16 15,3-1-8-15,4 4 12 16,-4 7 108-16,8 3-52 0,-8 14 16 15,8 4-40-15,0 6 32 16,0 4-32-16,0-8 32 16,-7 1-32-16,3-3 12 15,-8-4-20-15,-3-7 20 16,3 0-24-16,-11-10 24 16,4-1-24-16,-1-6-4 15,1 4-4-15,-8-11-16 16,7 3 8-16,1-6 12 15,11 3-4-15,-3-4-20 16,3 4 8-16,-4-3-12 16,12 3 8-16,12 0 104 15,-4 3-48-15,19-3-8 16,4 4-24-16,7-1 0 16,5 0-8-16,-4 1 52 15,3 3-32-15,-11-7-168 16,-4 10 76-16,-7-3-372 15,-1 0 248-15</inkml:trace>
          <inkml:trace contextRef="#ctx0" brushRef="#br0" timeOffset="324500.4829">7291 12996 716 0,'11'-13'264'0,"-3"6"-204"0,11-4-16 0,1 11 72 16,-1 4-72-16,1-4 24 16,7 7-36-16,-8 3-40 15,4 0 4-15,-7 1 28 0,-9 2-16 16,-7 8 8-16,-3-7-8 15,-9 0 36-15,4-4-20 16,-3-3 32-16,3 0-32 16,0 0 12-16,8-7-20 15,19-7-36-15,16 7 12 16,4 0 8-16,7-4 4 0,-7 4 52 16,0 0-32-16,-4 4-432 15,0 9 220-15</inkml:trace>
        </inkml:traceGroup>
      </inkml:traceGroup>
    </inkml:traceGroup>
    <inkml:traceGroup>
      <inkml:annotationXML>
        <emma:emma xmlns:emma="http://www.w3.org/2003/04/emma" version="1.0">
          <emma:interpretation id="{2B3EDAF4-33D2-4D47-BDF2-DAB2D21A85D8}" emma:medium="tactile" emma:mode="ink">
            <msink:context xmlns:msink="http://schemas.microsoft.com/ink/2010/main" type="paragraph" rotatedBoundingBox="2882,16796 15562,12602 16219,14590 3540,18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A30CB-09E0-4D71-BAE1-3203CED2CFF3}" emma:medium="tactile" emma:mode="ink">
              <msink:context xmlns:msink="http://schemas.microsoft.com/ink/2010/main" type="line" rotatedBoundingBox="2882,16796 15562,12602 16219,14590 3540,18784"/>
            </emma:interpretation>
          </emma:emma>
        </inkml:annotationXML>
        <inkml:traceGroup>
          <inkml:annotationXML>
            <emma:emma xmlns:emma="http://www.w3.org/2003/04/emma" version="1.0">
              <emma:interpretation id="{CA07FAF3-2783-453F-B11B-84197AF612A9}" emma:medium="tactile" emma:mode="ink">
                <msink:context xmlns:msink="http://schemas.microsoft.com/ink/2010/main" type="inkWord" rotatedBoundingBox="2882,16796 5543,15916 5930,17085 3269,17965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70456.4903">67 15952 560 0,'0'-10'208'0,"12"3"-164"0,-4-10-8 16,11 17 100-16,0-11-80 15,16 5-12-15,4-1-28 16,0 3-32-16,15 8 8 16,-12 3 48-16,1 6-20 0,-8 8-36 15,-4 7 8-15,-8 16 8 16,-8 8 4-16,1 6 40 15,-16-3-20-15,-8 4 4 16,-15-14-16-16,-8-4 36 16,-8-7-24-16,4-6-4 15,-7-7-12-15,3-11 20 16,4-10-16-16,12-7 84 0,8-14-52 16,11-10-4-16,15-7-24 15,13-6 32-15,14-4-24 16,9 6 20-16,-1 8-24 15,1 6-28-15,-1 8 4 16,-7 3 36-16,-4 10-20 16,3-4-36-16,-7 8 12 15,12-1-448-15,3 4 252 16</inkml:trace>
          <inkml:trace contextRef="#ctx0" brushRef="#br0" timeOffset="369903.9705">-142 15574 488 0,'4'-4'180'0,"0"1"-140"0,4-1-12 16,-8 4 108-16,7-3-80 16,-3-1 68-16,-4 4-72 15,4-3 60-15,-4 3-64 16,8 0-8-16,0 0-24 0,-8 0 8 0,0 0-16 16,11 3 24-16,5 4-20 15,-1 0 12-15,5 0-12 16,3 0 12-16,12-7-16 15,19-3 24-15,27-4-20 16,24 0 32-16,7 0-28 16,16-10 32-16,23 10-32 15,-8 0 48-15,-12 7-36 16,-3-7 12-16,4-7-24 16,-8-3 28-16,-16 0-28 0,-15 0 4 15,-19-1-12-15,-9-2-24 16,-18 3 8-16,-12-1 20 15,-4 5-4-15,-4 2-12 16,-8 4 0-16,4 1 12 16,1-5-4-16,-5 11-48 15,4 4 28-15,0-1-244 16,1 4 144-16,-1 3-348 16</inkml:trace>
          <inkml:trace contextRef="#ctx0" brushRef="#br0" timeOffset="371044.6022">923 16245 664 0,'-20'-18'244'0,"20"18"-188"0,8-6-16 16,0 2 164 0,3-6-120-16,9 6 64 0,7-3-88 15,4 1-36-15,4 6-12 16,-4 0 20-16,-4 0-16 0,8 0-180 15,-16 0 88-15,8-4-624 16</inkml:trace>
          <inkml:trace contextRef="#ctx0" brushRef="#br0" timeOffset="370910.8801">1008 15973 572 0,'-4'-10'208'0,"4"6"-160"0,8 1-12 15,0-1 156-15,3 1-112 16,5 3 12-16,3 0-56 16,0 0-24-16,1 3-8 15,3 1-32-15,-4 3 16 0,-3 3 12 16,-5 4 4-16,-3 6-12 15,-8 1 4-15,0-4 28 16,-8 14-12-16,-11 0 12 16,0 3-12-16,-8-3-16 15,-8 11 0-15,-4-11 20 16,8-7-8-16,0 0-12 16,8 0 0-16,3-7 4 0,20 4 60 15,12-7-32 1,4-1-20-16,7 1-8 15,0-4 44-15,4 1-24 16,-4-4 24-16,-3-4-24 16,7 7-8-16,-8-10-8 15,-3 0-172-15,-5-3 92 16,-3-4-200-16,-8 4 156 16</inkml:trace>
          <inkml:trace contextRef="#ctx0" brushRef="#br0" timeOffset="371405.1053">1360 15876 540 0,'-4'-10'200'0,"16"7"-156"0,7-4-12 0,-3 3 176 15,7 4-120-15,8 0 16 16,-4 7-60-16,4 0-40 0,-12 3-4 15,1 1 8-15,-9-1-4 0,-3-3 8 16,-12 0-8-16,-4 0 32 16,-3-7-20-16,3 7 56 15,4-7-40-15,4 0 12 16,12-7-28-16,11 7-8 16,12-4-4-16,4 4-136 15,3 0 72-15,5 4-672 16</inkml:trace>
          <inkml:trace contextRef="#ctx0" brushRef="#br0" timeOffset="371962.11">2386 15646 748 0,'-39'0'276'0,"47"7"-216"0,4 0-16 0,3-7 100 16,16-7-88-16,16-7 24 16,38 7-48-16,0 0-240 15,8 4 112-15,-4-7-536 16</inkml:trace>
          <inkml:trace contextRef="#ctx0" brushRef="#br0" timeOffset="371832.5864">2506 15415 716 0,'-8'-13'264'0,"12"13"-204"0,8-7-16 16,-1 7 116-16,9 0-96 15,7-7 0-15,12 10-40 16,-1-3 12-16,1 0-24 16,-4 7-320-16,-8 7 164 0,-15 3-416 15</inkml:trace>
        </inkml:traceGroup>
        <inkml:traceGroup>
          <inkml:annotationXML>
            <emma:emma xmlns:emma="http://www.w3.org/2003/04/emma" version="1.0">
              <emma:interpretation id="{5C2B524A-8408-44EF-8B01-8D130B7AE3F6}" emma:medium="tactile" emma:mode="ink">
                <msink:context xmlns:msink="http://schemas.microsoft.com/ink/2010/main" type="inkWord" rotatedBoundingBox="6864,16209 7086,16850 6704,16982 6482,16341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72544.0315">3640 15047 548 0,'-4'0'204'0,"4"4"-156"0,-3 13-16 0,-1 0 80 15,4 7-68-15,0 14 16 32,0 0-36-32,0 10 68 0,0 0-56 0,0 7 32 15,0 0-40-15,0 0 16 16,-4-6-24-16,4-8 44 15,0-7-36-15,0-6 28 0,8-11-28 0,-8-7 52 16,0-10-44 0,0 0 12-16,7-3-32 0,-3-1-16 15,12-2-4-15,-9 2-32 16,9 1 20-16,7-1-4 16,8 1 12-16,15-1 16 15,13 8-4-15,-13-1 32 16,8 4-20-16,-15-3-428 15,3-4 224-15,-7 6-436 16</inkml:trace>
        </inkml:traceGroup>
        <inkml:traceGroup>
          <inkml:annotationXML>
            <emma:emma xmlns:emma="http://www.w3.org/2003/04/emma" version="1.0">
              <emma:interpretation id="{CAFD3475-5546-482C-B831-A20CF8607C81}" emma:medium="tactile" emma:mode="ink">
                <msink:context xmlns:msink="http://schemas.microsoft.com/ink/2010/main" type="inkWord" rotatedBoundingBox="7380,15866 10124,14958 10615,16443 7871,17351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75652.3822">6598 14259 436 0,'-4'-14'160'0,"4"21"-124"0,0-7-8 0,0 0 36 16,0 0-40-16,4 7 76 15,0-3-52-15,-4 9 52 16,7 8-56-16,-3 17 40 16,0 10-48-16,0 11 24 0,12 9-32 15,-5-9-8-15,16-11-12 16,-7 4 28-16,3-14-20 16,0-7 32-16,-4-7-32 15,1-7 48-15,-5 0-36 0,-3-14 56 31,3 1-48-31,1-18-8 16,-1 0-16-16,5-13 16 0,-1-14-16 16,0-8-32-1,8-2 12-15,-7-8-8 16,7 11 8-16,-8 0 0 16,-3 10 0-16,-5 7 0 15,9 14 0-15,-9 0-20 0,-3 6 16 16,0 8 24-16,-8 3-8 15,4 10-332-15</inkml:trace>
          <inkml:trace contextRef="#ctx0" brushRef="#br0" timeOffset="372921.63">5165 14982 416 0,'4'-41'152'0,"-4"41"-116"0,-23-31-12 0,8 20 120 15,-12 1-84-15,-8 3 44 16,4 4-60-16,-16 3 4 15,1 6-32-15,3 8 88 16,-3 7-56-16,7 10-4 16,-4 20-28-16,5-2 32 0,-5 13-24 0,4-4 76 15,9 1-56-15,10-1 48 16,16 7-52-16,16 1 32 16,11-1-40-16,16-6 60 15,15-11-52-15,23-14 72 16,12-10-64-16,4-13-564 15,-15-11 280-15</inkml:trace>
          <inkml:trace contextRef="#ctx0" brushRef="#br0" timeOffset="376537.4785">5332 15261 456 0,'4'-14'168'0,"7"14"-128"0,-7 0-16 0,-4-4 68 15,0 1-56-15,0 3 48 16,0 0-48-16,0 0 24 0,0 0-32 15,0 0 16-15,0 0-24 0,0 0 44 16,0 3-36-16,0 4 56 16,0-7-48-16,0 0 12 15,8 7-32-15,4-3 28 16,3-4-28-16,8 0 56 16,12 0-40-16,16 0 12 15,22-4-28-15,12 8 28 16,8-4-28-16,31-4 48 15,35-6-36-15,3 10 12 16,5-7-24-16,11-3 36 16,-23-1-28-16,-20-3-24 15,5 1 0-15,-5-1 8 16,-7 4-4-16,-31 3-12 0,-12 3 4 16,-27 4 20-16,-8 7-8 15,-11 0-92-15,-20 3 48 16,-15 1-316-16,-12 2 196 15,-11 5-556 1</inkml:trace>
          <inkml:trace contextRef="#ctx2" brushRef="#br0">5452 14617 0,'0'0'16,"0"0"0,0 0-16,0 0 31</inkml:trace>
          <inkml:trace contextRef="#ctx0" brushRef="#br0" timeOffset="374001.031">5553 14276 392 0,'7'-17'148'0,"-7"10"-116"0,0-3-8 15,0 7 120-15,0-1-84 16,12 1 8-16,-4-1-40 16,11 4 36-16,8-7-36 15,0 7 40-15,0 7-40 0,12 10 4 16,-4 14-20-16,0 21 28 15,-4 10-24-15,-8 0-4 16,4 7-8-16,-15-14 12 0,-1-4-8 16,-11-2 16-16,-4-12-16 15,-15-6 60-15,-8-10-40 16,-8-4-4-16,-7-3-12 16,3-7 8-16,-4-7-12 15,4 0 4-15,9-7-4 16,6 0-16-16,13-3 4 15,11-4 4-15,15 0 0 16,12 1 32-16,8-8-16 16,4 7-4-16,3 0-8 15,-11 1 28-15,4 2-16 0,-4 11-24 16,-4 0 4-16,0 7-492 16,-7 3 268-1,-1 4-240-15</inkml:trace>
          <inkml:trace contextRef="#ctx0" brushRef="#br0" timeOffset="374915.8499">6029 14201 456 0,'7'-4'168'0,"-3"-3"-128"0,4 1-16 0,0 2 80 15,3 1-64-15,5-1 28 0,3 1-40 16,1 3 16-1,3 0-24-15,0 0-8 0,0 7-8 16,-7 0 20-16,-8-1-12 16,-16 5 12-16,0 2-12 15,-15 1-16-15,0 3 0 0,-4 1 40 16,-4-5-24-16,11 1 0 16,5-7-8-16,3 0-16 15,12-7 8-15,16 0 20 16,7-7-8-16,23 0 16 15,12 7-16-15,-3 0 24 16,-1-3-20-16</inkml:trace>
        </inkml:traceGroup>
        <inkml:traceGroup>
          <inkml:annotationXML>
            <emma:emma xmlns:emma="http://www.w3.org/2003/04/emma" version="1.0">
              <emma:interpretation id="{01FE12E4-CC71-449A-9397-3ABFA4848060}" emma:medium="tactile" emma:mode="ink">
                <msink:context xmlns:msink="http://schemas.microsoft.com/ink/2010/main" type="inkWord" rotatedBoundingBox="11720,14803 11733,14798 11738,14814 11725,14818"/>
              </emma:interpretation>
            </emma:emma>
          </inkml:annotationXML>
          <inkml:trace contextRef="#ctx2" brushRef="#br0" timeOffset="86231.6564">8692 13571 0,'0'0'15</inkml:trace>
        </inkml:traceGroup>
        <inkml:traceGroup>
          <inkml:annotationXML>
            <emma:emma xmlns:emma="http://www.w3.org/2003/04/emma" version="1.0">
              <emma:interpretation id="{F3BD96CE-624B-466D-A2C0-9CA05BE3861D}" emma:medium="tactile" emma:mode="ink">
                <msink:context xmlns:msink="http://schemas.microsoft.com/ink/2010/main" type="inkWord" rotatedBoundingBox="12250,14096 13566,13661 13806,14388 12491,14823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83218.2222">9304 13110 572 0,'0'-4'208'0,"7"1"-160"0,-7 0-12 0,4 3 84 15,4 0-72-15,0 0-20 16,3 0-16-16,-3 0 40 16,12 6-28-16,7-6 24 0,0 0-28 15,4-6 16-15,23 6-20 16,19-7-8-16,5 7-4 16,7 0 4-16,0 3-4 15,-4 1 24-15,-11-4-16 16,0 0-20-16,-4 0 0 0,-16 0 20 15,-4 0-4-15,-7 0 4 16,-4 0-4-16,-16 3-16 16,1 0 4-1,-5 4 56-15,-3-3-28 0,-4-1-196 16,-8-3 92-16</inkml:trace>
          <inkml:trace contextRef="#ctx0" brushRef="#br0" timeOffset="382843.7851">9354 12855 332 0,'-12'0'120'0,"12"0"-92"0,-7 0-8 16,7 0 112-16,0-7-76 0,0 1 60 15,7-1-72-15,-3 3 68 16,-4-3-64-16,0 7 8 15,8 0-32-15,-8 0 12 0,12 7-20 16,-5-3-8-16,5 3-4 16,3-1 40-16,13 1-24 15,-1-7 8-15,4 4-16 16,27-4 20-16,15 3-20 16,1 1-12-16,3-4-4 15,-3 3 20-15,-8-3-8 16,-12 7-12-16,-8-4 0 15,-15 1 4-15,4-1 0 0,-12 4 0 16,-7 0 0-16,-8 0 8 16,-5 0-4-16,-3-7-344 15,0 10 184-15,-3 0-316 16</inkml:trace>
          <inkml:trace contextRef="#ctx0" brushRef="#br0" timeOffset="383921.5611">10167 12570 548 0,'-4'0'204'0,"4"0"-156"0,0-7-16 0,0 7 124 16,0 0-92-16,0 0-28 15,0 0-20-15,0 0 36 0,0 0-28 16,0 0 0-16,0 0-16 0,0 10 20 16,0-3-16-16,4 0 12 15,0 0-12-15,11 3-8 16,5 0 0-16,7 4 4 16,11 7-4-16,9 6 8 15,3 4-8-15,12 0 24 16,-11 4-16-16,-1-4 24 15,-8-4-24-15,-3 1 4 16,-4-4-8-16,-16-7-8 16,1-3 4-16,-9-4-4 15,-3 0 0-15,-8-3 16 16,0 4-8-16,-8-4-20 16,1-1 4-16,-5 1 12 15,-4 0 0-15,1 3-48 16,0-3 28-16,-9 4 20 15,-7 2 0-15,-4 1-24 0,-7 7 8 16,-12 6 24-16,-4 8-8 16,3 6 0-16,1 4 0 15,16-4 4-15,3-3-4 16,11-7 16-16,5-4-12 16,4-9-20-16,7-8 4 15,8-10-340-15,8-3 192 16</inkml:trace>
        </inkml:traceGroup>
        <inkml:traceGroup>
          <inkml:annotationXML>
            <emma:emma xmlns:emma="http://www.w3.org/2003/04/emma" version="1.0">
              <emma:interpretation id="{6BFB8EAC-3C3B-402C-8049-B5DAB6A185ED}" emma:medium="tactile" emma:mode="ink">
                <msink:context xmlns:msink="http://schemas.microsoft.com/ink/2010/main" type="inkWord" rotatedBoundingBox="15011,13226 15694,13000 15917,13675 15235,1390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85457.7297">12486 11854 404 0,'0'-14'148'0,"8"11"-112"0,-8-8-12 15,11 8 92-15,-3 0-68 16,3-1 68-16,9 4-64 0,-5 0-4 16,5 4-28-16,-1 6-12 0,0 0-4 15,1 4 4-15,-13 0-4 16,-7 3 8-16,-3 0-8 16,-5 0 60-16,-8 1-36 15,1-1-4-15,-1 0-12 16,5-3-12-16,3-4 4 15,24-7 4 1,11-6 20-16,15 0-12 16,1 3-16-1,3 3-4-15</inkml:trace>
          <inkml:trace contextRef="#ctx0" brushRef="#br0" timeOffset="384988.9657">12064 12081 248 0,'-8'-17'92'0,"16"7"-72"0,-8-8-4 0,11 11 104 16,-3-3-68-16,0 0 8 15,11-1-40-15,1 1 32 16,-1-4-28-16,8 8 20 16,0 2-24-16,0 1-8 15,4 6-8-15,-4 1 20 0,0 16-12 16,1 8 12-16,-5 20-12 16,0 10 20-16,-4 11-20 15,-3-7 12-15,-1-10-12 0,-7 3-8 16,-8-10 0-16,-4-4 28 31,0 4-16-31,-7-1 20 0,-9-9-20 16,1-8 8-16,-8-6-12 15,-8-14 36-15,0-7-24 16,0-7-32-16,4-10 4 0,4-1 16 16,4-2-4-16,11-4-12 15,9 0 0-15,6 3 12 16,5 4-4-16,8-4-20 15,3 4 8-15,0 3-4 0,1 4 4 16,-1 3-12-16,4 0 12 16,-3 4 12-16,-1-4 0 15,-3 7 8-15,3 0-8 16,0 0-240-16,-3 0 128 16,-1 0-324-1</inkml:trace>
        </inkml:traceGroup>
      </inkml:traceGroup>
    </inkml:traceGroup>
    <inkml:traceGroup>
      <inkml:annotationXML>
        <emma:emma xmlns:emma="http://www.w3.org/2003/04/emma" version="1.0">
          <emma:interpretation id="{4310896E-E3D2-4815-AF63-617A80484DC8}" emma:medium="tactile" emma:mode="ink">
            <msink:context xmlns:msink="http://schemas.microsoft.com/ink/2010/main" type="paragraph" rotatedBoundingBox="3169,15973 4688,15683 4815,16346 3295,16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773CE7-47CE-4C9F-98D6-4F93B5C24388}" emma:medium="tactile" emma:mode="ink">
              <msink:context xmlns:msink="http://schemas.microsoft.com/ink/2010/main" type="line" rotatedBoundingBox="3169,15973 4688,15683 4815,16346 3295,16636"/>
            </emma:interpretation>
          </emma:emma>
        </inkml:annotationXML>
        <inkml:traceGroup>
          <inkml:annotationXML>
            <emma:emma xmlns:emma="http://www.w3.org/2003/04/emma" version="1.0">
              <emma:interpretation id="{365A176B-DE8E-4A51-81C1-BCB37AFB69E9}" emma:medium="tactile" emma:mode="ink">
                <msink:context xmlns:msink="http://schemas.microsoft.com/ink/2010/main" type="inkWord" rotatedBoundingBox="3169,15973 4688,15683 4815,16346 3295,16636"/>
              </emma:interpretation>
              <emma:one-of disjunction-type="recognition" id="oneOf37">
                <emma:interpretation id="interp53" emma:lang="" emma:confidence="0">
                  <emma:literal>v</emma:literal>
                </emma:interpretation>
                <emma:interpretation id="interp54" emma:lang="" emma:confidence="0">
                  <emma:literal>2 v</emma:literal>
                </emma:interpretation>
                <emma:interpretation id="interp55" emma:lang="" emma:confidence="0">
                  <emma:literal>2 V</emma:literal>
                </emma:interpretation>
                <emma:interpretation id="interp56" emma:lang="" emma:confidence="0">
                  <emma:literal>Z</emma:literal>
                </emma:interpretation>
                <emma:interpretation id="interp57" emma:lang="" emma:confidence="0">
                  <emma:literal>2 u</emma:literal>
                </emma:interpretation>
              </emma:one-of>
            </emma:emma>
          </inkml:annotationXML>
          <inkml:trace contextRef="#ctx0" brushRef="#br0" timeOffset="367378.8255">404 14810 496 0,'4'-7'184'0,"-4"0"-140"0,0 0-16 0,4 4 92 16,-4-1-72-16,0 1 60 16,0-4-64-16,0 0 32 15,0 0-44-15,0-3 0 0,0 3-20 16,0 0 20-16,4 0-20 15,-1 4 12-15,1-4-12 16,4 0-24-16,4 7 4 16,-1-7-12-16,5 14-8 15,3-4 16-15,1 8-12 16,3 6 12-16,-4-3-8 16,0 10 8-16,-3 0 8 15,-1 17 4-15,1 4 0 16,-4 10 0-16,-1-3 16 15,-3-4-8-15,-12-4 40 16,-4 1-24-16,4-3-4 16,-3-5-12-16,-17-9 20 15,9-7-16-15,-16-4 12 16,0-3-12-16,-4-8 0 16,-7 1-4-16,-5 4 4 15,5-11-8-15,3 0-20 16,8 0 8-16,4-4 12 0,15-3 0 15,12-3-12-15,12-7 4 16,15 0 4-16,0-4 0 16,12 7 24-16,-4 4-12 15,-5-4 12-15,-2 4-12 16,-9 10 0-16,0 0-4 16,-11 0-216-16,4 7 112 15,-5-1-544 1</inkml:trace>
          <inkml:trace contextRef="#ctx0" brushRef="#br0" timeOffset="368488.9075">776 14682 488 0,'0'-10'180'16,"0"0"-140"-16,3 3-12 0,1 0 76 0,0 0-64 15,0 0 80-15,4 0-68 16,0 1 28-16,3-1-48 15,1 3 8-15,3 4-24 0,-3 0-16 16,3 7-4-16,1 0 12 16,-1 3-4-16,-3 1-4 15,0 2 4-15,-5 1-4 16,-7 0 0-16,-4-4 52 16,-7 1-28-16,-5-1 8 15,-7 0-20-15,0 1 0 16,4-1-4-16,-1 0-32 15,9-3 12-15,7-4-12 16,11-3 12-16,13 0 44 16,11 0-20-16,4 0 0 0,-1 0-8 15,1 0 20-15,0 0-12 16,-4 4-320-16,-4-4 164 16</inkml:trace>
          <inkml:trace contextRef="#ctx0" brushRef="#br0" timeOffset="368939.9278">1248 14655 312 0,'0'14'112'0,"0"-21"-84"0,-8 7-12 15,4 7 188-15,0 0-116 16,4-1-16-16,0 8-48 15,0 0 32-15,0 7-28 16,0 3 64-16,4 7-52 0,0 7 28 16,4 10-40-16,0 7 8 15,-1 0-20-15,5-4 36 16,-8-6-28-16,7-7 40 16,-3-7-36-16,4-7 12 15,-1-7-24-15,1-6 44 16,0-11-32-16,7-7 20 15,-7-7-28-15,3-7 0 0,4-6-12 16,5-4-8-16,-1-7 4 16,0 0 20-16,0-3-12 15,1 3-4-15,-1 0-4 16,0 4-4-16,0-1 0 16,-3 4 32-16,-1 0-16 15,0 4-12-15,-7 3-8 16,0 0 20-16,-1 6-8 15,-7 1 4-15,0 0-4 16,-4 10-52-16,0 7 28 16,0 0-288-16,0 7 168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1:30.6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80B942-158A-4FF4-80E0-90E4A8E41632}" emma:medium="tactile" emma:mode="ink">
          <msink:context xmlns:msink="http://schemas.microsoft.com/ink/2010/main" type="writingRegion" rotatedBoundingBox="13990,13254 23313,12127 23829,16393 14506,17521"/>
        </emma:interpretation>
      </emma:emma>
    </inkml:annotationXML>
    <inkml:traceGroup>
      <inkml:annotationXML>
        <emma:emma xmlns:emma="http://www.w3.org/2003/04/emma" version="1.0">
          <emma:interpretation id="{2810227A-19FB-408A-953A-02D26019CE51}" emma:medium="tactile" emma:mode="ink">
            <msink:context xmlns:msink="http://schemas.microsoft.com/ink/2010/main" type="paragraph" rotatedBoundingBox="14785,13224 23290,12088 23537,13936 15032,15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2852F-6D25-49FF-8EC4-98915414CB3F}" emma:medium="tactile" emma:mode="ink">
              <msink:context xmlns:msink="http://schemas.microsoft.com/ink/2010/main" type="line" rotatedBoundingBox="14785,13224 23290,12088 23537,13936 15032,15072"/>
            </emma:interpretation>
          </emma:emma>
        </inkml:annotationXML>
        <inkml:traceGroup>
          <inkml:annotationXML>
            <emma:emma xmlns:emma="http://www.w3.org/2003/04/emma" version="1.0">
              <emma:interpretation id="{EA7B0F90-672C-4E3A-81D3-1CA03BB0D173}" emma:medium="tactile" emma:mode="ink">
                <msink:context xmlns:msink="http://schemas.microsoft.com/ink/2010/main" type="inkWord" rotatedBoundingBox="14862,13802 16613,13568 16751,14605 15001,148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11874 12845 404 0,'-4'-10'148'0,"4"10"-112"0,0-7-12 0,0 3 64 16,0 4-52-16,0-3 92 15,4-1-72-15,-4-2 36 16,0 6-56-16,0-7 60 16,0 3-56-16,0-3 28 15,4 7-40-15,-4-7-16 16,8 7-8-16,7 0 4 0,5 0-4 15,11 0 16-15,19-3-12 16,20 3-20-16,15 0 4 16,0 7 20-16,0-7-4 0,4 7 4 15,4-4-4-15,-12 1 20 16,-3 6-16-16,-12-7 24 16,-8 1-24-16,-12-4 4 15,-11 0-8-15,-8-4 20 16,-4 1-16-16,-7-4-48 15,-5 0 20-15,1-7-288 16,-4 8 168-16</inkml:trace>
          <inkml:trace contextRef="#ctx0" brushRef="#br0" timeOffset="508.4899">11924 13020 332 0,'-7'0'120'0,"3"0"-92"0,8-6-8 16,-4-5 168-16,4 4-108 15,7 0 20-15,9-6-60 16,7 2-28-16,7 5-4 16,5-1 8-16,0 7-8 0,7 7-20 0,-7 3 4 15,-4 4-24-15,-8 6 20 16,0 11 4-16,-8 4 8 16,-7 13 44-16,-4 10-24 15,0 4 24-15,-20-3-24 16,-4-4 8-16,-3-10-16 15,-16-11 20-15,-3-7-20 16,-1-6-4-16,-4-11-4 16,-3-10 40-16,7-13-24 15,8-8-28-15,4-7 4 16,15-6 0-16,-3-4 4 16,15-3 44-16,8 3-24 0,11 4 8 15,16-1-16 1,4 4 20-16,7 14-20 0,8 0-4 15,-7 7-4-15,-5 3 12 16,1 3-8-16,-4 4-732 16</inkml:trace>
          <inkml:trace contextRef="#ctx0" brushRef="#br0" timeOffset="883.8725">12443 13079 416 0,'0'-3'152'0,"0"3"-116"0,4-7-12 16,-4 3 108-16,8 8-76 0,0-4-56 15,7 3-4-15,1-3 4 16,-1 7 0-16,12 7 20 16,-8-1-12-16,-7 8-4 15,4 3 0-15,-16 7 4 16,-8 0-4-16,-4 4 40 0,-7-4-20 15,3-4-4 1,-3 7-12-16,-8-6 28 16,8-4-20-16,-1 0 20 15,1-7-20-15,11 1 8 16,4-5-12-16,8-2 56 16,4-1-40-16,11 0 8 0,1-6-24 0,-5 3 12 15,4 0-16-15,1-4 16 16,-1 0-16-16,0-3-128 15,1 0 68-15,-12 0-324 16,3 4 208 0,1-4-172-16</inkml:trace>
          <inkml:trace contextRef="#ctx0" brushRef="#br0" timeOffset="1090.6034">12366 13340 548 0,'-8'-20'204'0,"8"20"-156"0,0-11-16 0,4 5 88 32,4 2-72-32,7-6 32 0,4 3-44 0,5 0 4 15,-1 4-24-15</inkml:trace>
          <inkml:trace contextRef="#ctx0" brushRef="#br0" timeOffset="1471.1389">12644 13045 404 0,'16'0'148'15,"-16"0"-112"-15,15 0-12 0,-7 0 48 16,4 6-44-16,-4-2 16 15,-1 6-28-15,-3 1 64 16,0 2-48-16,-4 1 4 16,0 0-20-16,-4-4 8 15,-4 7-16-15,-3-10 32 16,3 4-24-16,-4-8 64 0,5 4-44 16,-1-7 12-1,16 3-32-15,-1-6 8 0,13-1-12 16,19-2 28-16,7-1-24 0,0 3-304 15</inkml:trace>
          <inkml:trace contextRef="#ctx0" brushRef="#br0" timeOffset="2659.3894">13303 12401 572 0,'-12'0'208'0,"8"-7"-160"0,-4-3-12 15,8 10 76-15,0 0-68 16,0-7 60-16,8 7-60 16,4 0-4-1,3 0-24-15,12 0 16 0,8 3-20 0,4-3-4 31,-4 7-4-31,0-10 28 0,-5 3-16 0,-2 0 12 16,-5 7-16-16,-8-7-112 16,-3 3 52-16,-16-3-200 15,0 7 140-15,-19-14-84 16,4 7 112-16,-16-3 16 16,8 6 40-16,-8 1 0 15,8 3 12-15,0-7 8 16,7 13 4-16,1-2 96 15,11 6-52-15,0 14 44 16,8 0-52-16,-3 20 8 16,6-2-28-16,-6 9 28 15,3-3-28-15,-8-3-4 16,4-8-8-16,-12-2 28 16,5-8-16-16,-9-6 12 15,9-4-16-15,-12-4-24 16,7-2 4-16,1-5 4 15,3-2 4-15,-3-4 0 16,7 3 0-16,0-10 16 16,4 3-8-16,0-3 76 15,8 0-48-15,-4 0 32 16,0 0-40-16,4-3 16 16,4 3-24-16,3-4 28 15,5 4-32-15,7-3 20 16,4 6-20-16,4-3 0 15,0 4-8-15,4-4 28 0,0 3-20 16,-4-3 32-16,0 4-32 16,-4-4 32-16,-4 0-32 0,-4-7-268 15,1 7 136-15</inkml:trace>
        </inkml:traceGroup>
        <inkml:traceGroup>
          <inkml:annotationXML>
            <emma:emma xmlns:emma="http://www.w3.org/2003/04/emma" version="1.0">
              <emma:interpretation id="{A9F193B2-582C-4421-9012-5D6F250901D5}" emma:medium="tactile" emma:mode="ink">
                <msink:context xmlns:msink="http://schemas.microsoft.com/ink/2010/main" type="inkWord" rotatedBoundingBox="17077,13663 18127,13522 18212,14155 17161,142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67.1073">14127 12673 612 0,'-31'-17'228'0,"31"17"-180"0,-15-11-12 16,11 5 204-1,4 6-140-15,4-11 64 0,7 4-96 0,9-6-12 16,7 2-36-16,8-3 16 15,-1 8-24-15,9-5-12 16,-4 4-4-16,-1 0 20 16,1 4-8-16,-8 0 4 15,-4 3-4-15,-11 0 28 16,-1 6-20-16,-7 1-244 16,0 4 124-16</inkml:trace>
          <inkml:trace contextRef="#ctx0" brushRef="#br0" timeOffset="3754.5315">14952 12312 404 0,'-4'0'148'0,"4"0"-112"0,-8 0-12 0,0 3 76 16,8 7-60-16,-7 8 44 15,-1 2-48-15,-4 11-12 16,4 0-12-16,-3 14 32 16,3 3-20-16,-3 7 32 15,7 0-32-15,-8 0 56 16,8-7-44-16,-4-6 12 15,5-4-32-15,-1-11 20 16,4-3-24-16,0-10 48 16,4 0-32-16,-1-11 12 15,1-3-24-15,0-3-36 16,8 3 12-16,3-4-16 16,5 4 12-16,3-3-8 15,0 6 8-15,8 1 24 16,4 3-4-16,4-4 40 31,-5 4-24-31,-3 0 4 16,-4-4-16-16,-3 1-280 0,-1-1 144 0</inkml:trace>
        </inkml:traceGroup>
        <inkml:traceGroup>
          <inkml:annotationXML>
            <emma:emma xmlns:emma="http://www.w3.org/2003/04/emma" version="1.0">
              <emma:interpretation id="{E93066FD-31E7-4FC9-B289-FA7E1ADDFF10}" emma:medium="tactile" emma:mode="ink">
                <msink:context xmlns:msink="http://schemas.microsoft.com/ink/2010/main" type="inkWord" rotatedBoundingBox="18587,14081 19035,12286 20801,12726 20354,145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91.423">16020 12411 612 0,'4'-10'228'15,"-4"10"-180"-15,4-17-12 0,-8 10 52 16,0 7-56-16,-8-7-12 15,5 0-12-15,-13 0-8 16,9 7 0-16,-16 0-12 16,3 0 8-16,-14 7 12 15,3 0-4-15,-12 7 16 16,13 0-12-16,-9 10 16 16,12 0-16-16,0 14 32 15,12 0-24-15,7 17 40 16,12-7-32-16,12 0 20 15,7 0-24-15,16-3 44 0,8-7-36 16,3-14 56-16,0 0-48 16,-3-10 0-16,-4-1-20 0,-8-9-160 15,0-1 76-15,-4-13-440 16,-4 3 284-16</inkml:trace>
          <inkml:trace contextRef="#ctx0" brushRef="#br0" timeOffset="7009.991">16492 12480 528 0,'0'-7'196'0,"0"7"-152"0,12 7-12 15,-4-3-52 1,-1 3 4-16,9 6 76 15,-1 8-32-15,5 13 20 16,3 4-32-16,0 10 28 16,0 4-28-16,-3 10 20 15,-5-10-20-15,-11 3 0 16,0-7-8-16,-19-3 4 0,3-8-8 0,-15-6 52 16,4-3-32-1,-16-11-36-15,4-7 4 0,-4-13 28 16,16 0-12-16,0-15 16 15,11 1-12-15,12-7-24 16,12 3 4 0,11-6-24-16,12 3 20 0,0-4 32 15,4 8-12-15,7-1 28 16,-3 4-24-16,15 3 32 16,0 11-28-16,0 3-24 15,-4-4 4-15,-4 4 28 16,-7 7-16-16,-12-4 28 15,-4 1-24-15,-12-1-20 16,1 4 0-16,-12-3-296 16,0-1 168-16</inkml:trace>
          <inkml:trace contextRef="#ctx0" brushRef="#br0" timeOffset="6530.601">16341 12411 436 0,'-15'0'160'0,"15"0"-124"0,0-6-8 15,0 2 140 1,0 8-96-16,0-8 60 16,12 4-76-16,-5-7 36 15,1 4-52-15,0-4 52 16,3 3-56-16,-3-2 56 15,4 2-56-15,-5-3 12 16,5 7-32-16,0-7 0 16,-1 7-8-16,9 0 20 15,7 0-16-15,15 0 24 16,9-3-24-16,34-7 12 16,4 6-12-16,15-3 0 0,-7 4-4 15,0-4 36-15,-12 7-20 16,-4-7 4-16,-15 7-16 0,-15-3 12 15,-9 3-16-15,-19 0-40 16,-7 3 20-16,-20 0-192 16,-4 4 112-16,-15 0-284 15,4 4 208-15</inkml:trace>
          <inkml:trace contextRef="#ctx0" brushRef="#br0" timeOffset="7310.6533">16856 12639 424 0,'-19'37'156'0,"19"-37"-120"0,-16 59-8 16,9-28 140 0,3 0-96-16,-4 7 60 0,8-7-76 0,-8 6 28 15,4-6-48-15,-7 0 32 16,7 0-36-16,-4-7-8 15,4-3-16-15,0 3 20 16,8 0-16-16,0-10 12 16,12 3-12-16,3-3 28 15,8-7-24-15,12 0 32 16,-4 7-32-16,7-11-68 16,1 7 28-16</inkml:trace>
          <inkml:trace contextRef="#ctx0" brushRef="#br0" timeOffset="5886.8965">16601 11620 456 0,'-8'-14'168'0,"8"14"-128"0,-12-17-16 0,12 7 60 15,0 6-52-15,0-16 32 16,8 9-36-16,-4-13 28 15,4 7-32-15,0 0-12 16,3 10-8-16,8 7 4 16,-3 7-4-16,3 20-4 15,1 8 4-15,-1 13-4 16,8 3 0-16,-11 5 8 16,-1-8-4-16,-11 10 16 15,0-6-12-15,-20 6 16 16,5 1-16-16,-12-8 32 15,7-2-24-15,-7-18 12 16,3-4-16-16,-3-17 20 16,4-10-20-16,0-20 24 15,7-1-24-15,0-10 12 16,5 0-12-16,-1 0-16 16,8 7 0-16,0-10 12 15,8 17-4-15,-1-8-4 16,5 15 4-16,-4-4 28 15,3 7-16-15,1-6-56 16,3 6 16-16,1-3-272 16,3 6 164-16</inkml:trace>
          <inkml:trace contextRef="#ctx0" brushRef="#br0" timeOffset="5978.9498">16938 11314 632 0,'7'-11'236'0,"-7"11"-184"0,12-3-16 0,-4 0 104 15,3 6-84-15,5-3-12 16,3 7-28-16,-7 3-16 15,7 4 4-15,-11 3 20 16,3 4-12-16,-11-1 24 16,0 5-24-16,-11-5 24 15,-1 4-24-15,-11-3 24 16,11-4-24-16,-7-3 40 16,11-4-28-16,8-6 4 15,8 3-16-15,11-7-16 16,8 3 0-16,12 7 48 15,-4 4-24-15</inkml:trace>
          <inkml:trace contextRef="#ctx0" brushRef="#br0" timeOffset="7871.3622">17209 12659 572 0,'7'-20'208'0,"-7"20"-160"0,16-18-12 16,-8 15 68-1,-1 6-64-15,1 4-16 16,4 7-16-16,-9 7 0 0,5 6-4 0,-12 1 24 16,-3 3-16-16,-1-4 68 15,0 1-48-15,0-11 104 16,5-3-80-16,-1-7 28 15,4-4-48-15,7-6-4 16,9-1-20-16,19-6 20 16,3-7-20-16,24-4-252 31,0 0 132-31</inkml:trace>
        </inkml:traceGroup>
        <inkml:traceGroup>
          <inkml:annotationXML>
            <emma:emma xmlns:emma="http://www.w3.org/2003/04/emma" version="1.0">
              <emma:interpretation id="{1AA8DD8C-0FE5-47C7-AB31-9A10E1B709FB}" emma:medium="tactile" emma:mode="ink">
                <msink:context xmlns:msink="http://schemas.microsoft.com/ink/2010/main" type="inkWord" rotatedBoundingBox="20840,13103 21407,13027 21499,13715 20932,13791"/>
              </emma:interpretation>
            </emma:emma>
          </inkml:annotationXML>
          <inkml:trace contextRef="#ctx0" brushRef="#br0" timeOffset="8452.3533">18134 11985 464 0,'-20'34'176'0,"20"-34"-140"0,-15 79-8 0,7-44 40 16,8-1-44-16,-4 11 24 16,4-4-28-16,-4-3 28 15,8-7-32-15,-8-4 12 16,4-2-16-16,-7-5 36 16,-1-3-24-16,-11-3 4 15,7 0-16-15,-11-7-8 16,7 3 0-16,-3-10 4 15,3 4-4-15,1-4-12 16,3 0 4-16,-3-4 56 16,7 4-28-16,0-7 68 15,4 7-52-15,-3-3 8 16,7 6-28-16,-4-3 24 16,4 0-28-16,0-3 12 0,4 3-16 0,3-4 36 15,9 4-24-15,7-3-32 16,0 6 4-1,16-3 44-15,4 7-20 16,7 0 16-16,0 3-20 16,1 1 20-16,-9-4-24 0,-3 0 4 15,-4-4-8-15,-12-3 36 16,-4 3-20-16,-7-3 12 16,-4 0-20-16,-8 0-212 15,0 0 108-15</inkml:trace>
          <inkml:trace contextRef="#ctx0" brushRef="#br0" timeOffset="8047.2139">17956 11861 540 0,'-4'-4'200'0,"4"4"-156"0,8-3-12 16,-5 0 116-1,9 6-88-15,7-3 28 16,5 0-52-16,14 0 48 0,-3-3-48 0,8 6 20 16,3 0-36-16,1-3 8 15,-5 0-16-15,-7 0 20 16,-8 0-20-16,-7 0-4 15,-1 0-4-15,-8 4 4 16,-3-1-4-16,-12 1-56 16,0-1 28-16,-7 4-216 15,-1 0 128-15,-11-4-352 16,8 4 256-16</inkml:trace>
        </inkml:traceGroup>
        <inkml:traceGroup>
          <inkml:annotationXML>
            <emma:emma xmlns:emma="http://www.w3.org/2003/04/emma" version="1.0">
              <emma:interpretation id="{64DC982F-B475-4FD5-B6C2-47B195BC6CB0}" emma:medium="tactile" emma:mode="ink">
                <msink:context xmlns:msink="http://schemas.microsoft.com/ink/2010/main" type="inkWord" rotatedBoundingBox="22075,13322 23431,13140 23495,13620 22139,13801"/>
              </emma:interpretation>
              <emma:one-of disjunction-type="recognition" id="oneOf3">
                <emma:interpretation id="interp3" emma:lang="" emma:confidence="0">
                  <emma:literal>to</emma:literal>
                </emma:interpretation>
                <emma:interpretation id="interp4" emma:lang="" emma:confidence="0">
                  <emma:literal>no</emma:literal>
                </emma:interpretation>
                <emma:interpretation id="interp5" emma:lang="" emma:confidence="0">
                  <emma:literal>so</emma:literal>
                </emma:interpretation>
                <emma:interpretation id="interp6" emma:lang="" emma:confidence="0">
                  <emma:literal>=0</emma:literal>
                </emma:interpretation>
                <emma:interpretation id="interp7" emma:lang="" emma:confidence="0">
                  <emma:literal>=o</emma:literal>
                </emma:interpretation>
              </emma:one-of>
            </emma:emma>
          </inkml:annotationXML>
          <inkml:trace contextRef="#ctx0" brushRef="#br0" timeOffset="20734.6878">19098 12418 580 0,'-8'-7'216'0,"12"7"-168"0,4-3-12 15,-1 0 120-15,9-4-92 0,7 0 0 16,20-4-40-16,11 1 12 16,8 0-24-16,0-1 32 0,-4 1-28 15,4 3-32-15,3 7 8 16,1-3-492 0</inkml:trace>
          <inkml:trace contextRef="#ctx0" brushRef="#br0" timeOffset="20477.431">19086 12195 456 0,'-4'-11'168'0,"4"4"-128"0,0 1-16 0,0-1 124 15,0-4-88-15,0 1 116 16,4 0-100-16,0-4 92 16,4 0-92-16,3 4 4 0,9 0-48 0,7 3-20 15,8 0-8-15,11 3 12 16,4 11-8-16,-3 4 48 16,7 6-28-16,-15-4-172 15,-1 12 76-15,-10-5-432 16,-1 11 276-1,-16-3-180-15</inkml:trace>
          <inkml:trace contextRef="#ctx0" brushRef="#br0" timeOffset="20988.6614">20162 12122 528 0,'-31'18'196'0,"8"-1"-152"0,-12 17-12 16,20-13 28-16,3 10-40 15,4 3 24-15,12 1-24 16,12-4 28-16,11-7-32 16,8-4 40-16,7-6-32 0,12-7 4 15,12-7-16-15,-4-3 20 16,-8-8-20-16,-15-6 32 16,-23-7-28-16,-16-11 4 31,0-2-12-31,-31-18-16 0,-8 6 4 15,4 15-16-15,-4 20 12 0,20 18-656 16</inkml:trace>
        </inkml:traceGroup>
      </inkml:traceGroup>
    </inkml:traceGroup>
    <inkml:traceGroup>
      <inkml:annotationXML>
        <emma:emma xmlns:emma="http://www.w3.org/2003/04/emma" version="1.0">
          <emma:interpretation id="{E145ED19-9757-419F-BFB0-7C3A09E09B07}" emma:medium="tactile" emma:mode="ink">
            <msink:context xmlns:msink="http://schemas.microsoft.com/ink/2010/main" type="paragraph" rotatedBoundingBox="14302,15835 23279,14749 23483,16435 14506,17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EBDB0F-4482-47AF-B56D-5B577C8E5C08}" emma:medium="tactile" emma:mode="ink">
              <msink:context xmlns:msink="http://schemas.microsoft.com/ink/2010/main" type="line" rotatedBoundingBox="14302,15835 23279,14749 23483,16435 14506,17521"/>
            </emma:interpretation>
          </emma:emma>
        </inkml:annotationXML>
        <inkml:traceGroup>
          <inkml:annotationXML>
            <emma:emma xmlns:emma="http://www.w3.org/2003/04/emma" version="1.0">
              <emma:interpretation id="{600CC3B0-16F8-46DF-BA09-0139AB11E530}" emma:medium="tactile" emma:mode="ink">
                <msink:context xmlns:msink="http://schemas.microsoft.com/ink/2010/main" type="inkWord" rotatedBoundingBox="14362,16325 16051,16120 16157,16998 14468,1720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894.234">11336 15109 392 0,'0'-7'148'0,"8"7"-116"0,-8 0-8 0,0 0 108 15,11 4-76-15,-11-4-12 0,8 7-28 16,4-4 92-16,-5 0-60 15,13 4 32-15,7-7-44 0,12 0 32 16,15 0-40 0,23-7 28-16,8-3-28 0,16-11 36 15,38 4-36-15,5-3-24 16,-5-4-4-16,12-4 52 16,8 7-28-16,-32 1 32 15,-18 3-28-15,-20-1-16 16,-19 5-8-16,-16 2-16 15,-23 4 8-15,-16 7-200 16,-3 4 112-16,-16 3-440 16,-11 10 300-1,-5 0-64-15</inkml:trace>
          <inkml:trace contextRef="#ctx0" brushRef="#br0" timeOffset="13435.534">11708 15319 372 0,'-16'-3'140'0,"16"3"-112"0,8-7-4 16,-8 7 56-16,12 3-48 16,3-3-28-16,8 0-8 15,0 4 44-15,5-1-20 16,-5 0 36-16,4 4-32 16,0 4 32-16,8 2-32 15,-4 12-12-15,-4 9-8 16,4 11-4-16,-8 10 0 0,-11 3 16 15,-5 4-8-15,-10-7 40 16,-13-7-24-16,-3-6 4 16,-8-11-16-16,0 3 0 15,-12-13-4-15,8-8 12 16,-4-9-12-16,0-4 92 16,4-7-52-16,8-7-4 0,11-10-28 15,12-3-12-15,16-8 0 16,3 1-4-16,4-4 0 15,5 0 24-15,3 4-12 16,-4 3 4-16,-4 7-8 16,4 6-8-16,-4 8 4 15,0 7-40-15,1 3 20 16,-1 3-416 0,4 4 236-16,0-4-208 15</inkml:trace>
          <inkml:trace contextRef="#ctx0" brushRef="#br0" timeOffset="13980.1605">12184 15601 716 0,'11'-7'264'0,"5"4"-204"0,19 3-16 16,-16 0 28-16,8 0-48 15,8 0 32-15,0 0-28 16,-4 0-248-16,0-7 120 15,4 7-428-15</inkml:trace>
          <inkml:trace contextRef="#ctx0" brushRef="#br0" timeOffset="13840.5671">12319 15409 664 0,'4'-14'244'0,"0"14"-188"0,8-4-16 16,3 4 56-16,-3 0-60 16,7 0-20-16,0 4-16 15,1 3-20-15,3 6 12 16,-7 5-4-16,-9 2 4 0,1 4 32 15,-8 14-12-15,-8 0-12 16,-7 0-4-16,-5 0 12 16,-3-4-4-16,-4 7 16 15,-4-16-12-15,0-1 40 16,4 0-24-16,0-4 20 16,8-13-24-16,7 4 36 15,8 2-32-15,8-9 20 0,8 3-24 16,7 0 16-16,8-1-20 15,0-6 36-15,0 0-28 16,0 0-4-16,-3 0-12 16,-1 0-208-16,-15-6 108 15,3 6-288-15,-7 0 212 16</inkml:trace>
          <inkml:trace contextRef="#ctx0" brushRef="#br0" timeOffset="14248.077">12637 15312 580 0,'4'-7'216'0,"3"4"-168"0,1-4-12 0,8 7 112 16,-5 3-88-16,1 1-44 15,-1 3-12-15,-3 3-8 16,0 4 4-16,-8 0 24 0,0-4-12 16,-8 0 4-16,0 1-8 15,-3-5 64-15,7-6-40 16,4 0 24-16,12 0-36 15,7-6-36-15,20-5 8 16,7 8-712-16</inkml:trace>
        </inkml:traceGroup>
        <inkml:traceGroup>
          <inkml:annotationXML>
            <emma:emma xmlns:emma="http://www.w3.org/2003/04/emma" version="1.0">
              <emma:interpretation id="{8110AD78-3B72-4E5F-9A67-34D0918E2A42}" emma:medium="tactile" emma:mode="ink">
                <msink:context xmlns:msink="http://schemas.microsoft.com/ink/2010/main" type="inkWord" rotatedBoundingBox="16591,15582 18309,15374 18436,16429 16718,1663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948.0087">13577 14397 520 0,'-11'-24'192'0,"15"17"-152"0,-4-3-8 0,4 6 148 0,-1 1-104 16,-3 3-4-16,8 7-44 15,0 10-28-15,4 21-4 16,-5 10 56-16,5 17-28 0,-1 1 32 15,5 2-28-15,-1-9 8 32,1-1-20-32,-1 4 36 15,5-7-28-15,-5-6 40 16,5-5-36-16,-5-16 64 16,4-4-52-16,5-21 52 15,-1-6-52-15,4-25 16 16,0 1-36-16,0-21 36 15,4 6-32-15,-4-16 4 16,0 6-16-16,-7-20-8 0,-5-4 0 0,-3 7-40 16,-4 14 20-16,-8 4-4 15,0 6 12-15,3 14-20 16,5 14 16-16,0 3 12 16,7 7 4-16,-3 7-468 15,4 7 252-15</inkml:trace>
          <inkml:trace contextRef="#ctx0" brushRef="#br0" timeOffset="15554.8267">14340 14868 592 0,'-19'-10'220'0,"15"10"-172"0,4-3-12 15,0 3 156 1,11-11-16-16,13 4-84 16,14 0 12-16,17 1-68 15,6 2 8-15,1 4-28 0,0 4 52 16,-4-1-36-16,-7 0-324 16,-5-3 160-16</inkml:trace>
          <inkml:trace contextRef="#ctx0" brushRef="#br0" timeOffset="15930.5634">15316 14524 496 0,'3'-3'184'0,"-3"6"-140"0,-11 18-16 0,7-7 64 16,0 10-56-16,-4 14-12 16,-7-1-16-16,3 1 52 15,1 10-32-15,-5-3 32 0,1 14-32 16,-5-4 44-16,9 0-40 0,3-4 12 16,0-13-28-16,0-3 20 15,5-8-24-15,3-10 48 16,0 1-32-16,0-12 4 15,7 8-20-15,5-3 0 16,3-1-4-16,5-7 4 16,7 4-8-16,-4 0 24 15,12-4-16-15,-4-3-312 16,4-3 164-16,3-7-468 16</inkml:trace>
        </inkml:traceGroup>
        <inkml:traceGroup>
          <inkml:annotationXML>
            <emma:emma xmlns:emma="http://www.w3.org/2003/04/emma" version="1.0">
              <emma:interpretation id="{F23AF69A-5A8D-4695-9046-90261AB31D19}" emma:medium="tactile" emma:mode="ink">
                <msink:context xmlns:msink="http://schemas.microsoft.com/ink/2010/main" type="inkWord" rotatedBoundingBox="18828,15287 20367,15101 20571,16787 19032,1697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258.557">16338 14576 216 0,'-12'-31'80'0,"0"14"-60"0,-15 3-8 0,8 7 116 16,-16 7-72-16,-4 14 48 16,1-1-60-16,-9 12 72 15,1 9-64-15,-1 4 88 16,9 3-80-16,3 0 52 0,8 18-68 16,15 6 24-16,12 11-40 0,12 0 60 15,7-4-48-15,12-14 52 16,15-13-52-16,12-17-20 31,4-1-12-31,24-13-520 16,-1-4 280-16</inkml:trace>
          <inkml:trace contextRef="#ctx0" brushRef="#br0" timeOffset="18000.3282">16287 14803 476 0,'0'-7'176'0,"12"14"-136"0,-4-14-12 15,3 14 56-15,5-7-52 16,-5-4 76-16,9 8-60 15,-5-1 28-15,4 1-44 16,-3-1 8-16,15 1-24 0,8 3 28 16,7-4-28-16,12-6 4 15,31-1-12-15,16 4-8 0,-1 0 4 16,-7 0 48-16,0 0-28 16,-4-3 0-16,-12-1-16 15,-15 1-16-15,-16-4 4 16,-15 7 4-16,-12 0 0 15,-7-7-36-15,-9 7 20 16,-7 0-172-16,-3-3 108 16</inkml:trace>
          <inkml:trace contextRef="#ctx0" brushRef="#br0" timeOffset="17219.4485">16674 14146 312 0,'-11'0'112'0,"11"-7"-84"0,0 0-12 0,4 3 144 0,-1-6-92 15,5-4 36-15,4 4-64 16,-1 0-24-16,1 3-8 15,0 0-20-15,3 7 8 16,1 7 4-16,3 7 0 0,0 3 8 16,1 7-4-16,-1 14 24 15,0 6-16-15,-3 12 4 16,-5 12-8-16,-11-9 28 31,0-1-20-31,-19 1 32 0,-8-14-32 16,-4-8 40-16,4-9-32 15,-8-4 12-15,12-14-20 16,-4-13-8-16,0-14-4 0,7-4 40 16,5-6-24-16,3-4-52 15,12 0 16-15,0 0 28 0,8 3-4 16,4 4 36-16,7 0-28 16,8 3 32-16,12 4-32 15,-4 0 48 1,3 7-36-16</inkml:trace>
          <inkml:trace contextRef="#ctx0" brushRef="#br0" timeOffset="17518.4694">17054 13970 488 0,'-4'-38'180'0,"4"38"-140"15,11-17-12-15,-7 10 108 16,4 4-80-16,0-1 32 16,3 4-52-16,1 7-24 15,4 10-4-15,-5 4-8 16,5 3 0-16,3 7 24 0,-7-7-12 16,-12 11 32-16,0-15-28 15,0-3 4-15,0-3-12 16,0-3-16-16,0 2 4 0,0-6 72 15,3-7-36-15,13 0 16 16,3-7-32-16,8 7-236 16,12-7 116-16,8 11-468 15</inkml:trace>
          <inkml:trace contextRef="#ctx0" brushRef="#br0" timeOffset="18496.3266">16562 15040 528 0,'31'-10'196'0,"-15"7"-152"0,7 16-12 16,-8-6 16-16,8 10-32 15,5 11-12-15,-1 6-8 16,0 4-4-16,-4 0 0 16,-4 0 16-16,-7 3-4 0,-8-3 24 15,-8 0-16-15,-8 3 56 16,-7 0-36-16,-4 4 28 0,0-4-32 16,-1-6 16-16,5-8-24 15,0-13 0-15,-5-14-12 16,13-7 20-16,-1-13-16 15,8-11-12-15,8 3-4 16,4 4-16-16,3 0 12 16,9 3 12-16,3 4 0 15,4 3 8-15,4 4-8 16,4 3-28-16,4 4 12 16,3 3 4-16,1 0 8 15,-1 0-12-15,-3 0 8 0,-8 0 40 16,0 0-24-16,-4-4 8 15,-7 1-12-15,-5-1-316 16,-7-2 172-16</inkml:trace>
          <inkml:trace contextRef="#ctx0" brushRef="#br0" timeOffset="18813.2031">17042 15261 560 0,'-8'3'208'0,"4"7"-164"0,-7 1-8 16,3-4 68-16,-4 6-64 16,1 1 36-1,3 7-44-15,-11 6 36 0,11 8-40 16,0 2 20-16,1 5-28 16,3-1 16-16,4-7-20 0,0-6 44 0,11-7-32 15,1-8 56-15,3-6-48 16,5-10-120-16,3-7 40 15,0-8-320-15,0-2 204 16</inkml:trace>
          <inkml:trace contextRef="#ctx0" brushRef="#br0" timeOffset="18977.125">17243 15147 684 0,'16'-17'252'0,"-16"17"-192"0,27-11-20 0,-12 11 40 15,1 7-52-15,3 4-28 16,1 6-4-16,-1 0-8 16,-4 4 4-16,-7-1 24 0,-4-2-8 15,-4-8-4-15,0-3 0 16,8-4 40-16,3-6-24 15,17-4 16-15,6-10-20 0</inkml:trace>
        </inkml:traceGroup>
        <inkml:traceGroup>
          <inkml:annotationXML>
            <emma:emma xmlns:emma="http://www.w3.org/2003/04/emma" version="1.0">
              <emma:interpretation id="{699A695D-93D3-4577-B816-CDE0DFC94773}" emma:medium="tactile" emma:mode="ink">
                <msink:context xmlns:msink="http://schemas.microsoft.com/ink/2010/main" type="inkWord" rotatedBoundingBox="21125,15453 22570,15278 22646,15910 21202,1608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801.5945">19051 14641 528 0,'12'7'196'0,"-12"-7"-152"0,50-3-12 16,-19 3 88 0,0 3-72-16,23-3 24 0,0 7-40 0,8 0 40 15,0 0-40-15,-4-4-332 16,-3-6 160-16,10 3-280 16</inkml:trace>
          <inkml:trace contextRef="#ctx0" brushRef="#br0" timeOffset="21607.3103">19125 14387 540 0,'-23'-21'200'0,"23"21"-156"0,-8-10-12 0,8 3 132 15,8 3-96-15,3-3 24 16,5 7-52-16,15-7-16 16,7 7-16-16,20 0 36 15,0 7-20-15,8 0 56 16,-12 0-44-16,5 7-396 15,-13 3 196-15,0 0-336 0</inkml:trace>
          <inkml:trace contextRef="#ctx0" brushRef="#br0" timeOffset="19560.2445">18099 14232 320 0,'0'-11'120'0,"8"11"-96"0,-1 0-4 16,-7 0 112-16,12 11-76 15,-8 6 48-15,0 24-60 16,3 28 48-16,1 7-56 15,4 3 36-15,-1-10-40 16,5-7 24-16,7-7-28 0,-3-7 28 16,-1-10-32-16,-4-7 76 15,5-18-56-15,-1-6 76 16,0-14-68-16,1-3 0 16,-5-11-32-16,5-16-20 15,-5-18-4-15,1-25 40 16,-1 1-24-16,1 7 8 0,-5 7-12 15,1 13-24-15,-1 7 8 16,1 14-12-16,0 7 8 16,-1 7-8-1,5 7 8-15,-5 6-140 0,9-3 80 16,-1 14-436 0,8 4 284-16,-11 9-148 15</inkml:trace>
        </inkml:traceGroup>
        <inkml:traceGroup>
          <inkml:annotationXML>
            <emma:emma xmlns:emma="http://www.w3.org/2003/04/emma" version="1.0">
              <emma:interpretation id="{D00FEC63-2FBC-4E7F-A893-C8ED03354562}" emma:medium="tactile" emma:mode="ink">
                <msink:context xmlns:msink="http://schemas.microsoft.com/ink/2010/main" type="inkWord" rotatedBoundingBox="23006,15627 23379,15581 23424,15953 23051,15999"/>
              </emma:interpretation>
              <emma:one-of disjunction-type="recognition" id="oneOf8">
                <emma:interpretation id="interp12" emma:lang="" emma:confidence="0">
                  <emma:literal>0</emma:literal>
                </emma:interpretation>
                <emma:interpretation id="interp13" emma:lang="" emma:confidence="0">
                  <emma:literal>o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C</emma:literal>
                </emma:interpretation>
                <emma:interpretation id="interp1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2135.9819">20205 14390 384 0,'-20'-14'140'0,"13"21"-108"16,-13 7-8-16,9-4 136 0,-16 7-92 15,-12 14 52-15,12 11-72 16,0-1 12-16,7 11-40 15,20-8 52-15,20-2-40 0,11-11 48 16,7-11-48-16,9-6 48 16,11-11-48-16,4-9 20 15,-16-8-32-15,-7-10 16 16,-12-14-20-16,-19-17-24 16,-27-7 0-16,-9 0 12 15,1 10 0-15,-4 11-12 31,4 13 4-31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1:21.51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7:59:07.049"/>
    </inkml:context>
  </inkml:definitions>
  <inkml:traceGroup>
    <inkml:annotationXML>
      <emma:emma xmlns:emma="http://www.w3.org/2003/04/emma" version="1.0">
        <emma:interpretation id="{1930DF14-2E43-42A2-8AC0-BD105D588ACF}" emma:medium="tactile" emma:mode="ink">
          <msink:context xmlns:msink="http://schemas.microsoft.com/ink/2010/main" type="writingRegion" rotatedBoundingBox="8698,16776 15479,15071 15769,16227 8988,17932"/>
        </emma:interpretation>
      </emma:emma>
    </inkml:annotationXML>
    <inkml:traceGroup>
      <inkml:annotationXML>
        <emma:emma xmlns:emma="http://www.w3.org/2003/04/emma" version="1.0">
          <emma:interpretation id="{327F2DDD-5476-4542-8967-2F62C5A3FD4F}" emma:medium="tactile" emma:mode="ink">
            <msink:context xmlns:msink="http://schemas.microsoft.com/ink/2010/main" type="paragraph" rotatedBoundingBox="8698,16776 15479,15071 15769,16227 8988,17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388E0-0E57-4615-A1AC-4783783214DB}" emma:medium="tactile" emma:mode="ink">
              <msink:context xmlns:msink="http://schemas.microsoft.com/ink/2010/main" type="line" rotatedBoundingBox="8698,16776 15479,15071 15769,16227 8988,17932"/>
            </emma:interpretation>
          </emma:emma>
        </inkml:annotationXML>
        <inkml:traceGroup>
          <inkml:annotationXML>
            <emma:emma xmlns:emma="http://www.w3.org/2003/04/emma" version="1.0">
              <emma:interpretation id="{397B9703-D542-4C3F-B573-6834087BABE5}" emma:medium="tactile" emma:mode="ink">
                <msink:context xmlns:msink="http://schemas.microsoft.com/ink/2010/main" type="inkWord" rotatedBoundingBox="8698,16776 10400,16348 10630,17261 8927,176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5785 15654 664 0,'-16'-44'244'0,"28"27"-188"0,3-4-16 15,-3 4 4-15,0 0-32 16,-1 3 68-16,5 0-48 16,3 1-4-16,1 9-16 15,-1-3-20-15,0 14 4 0,1 10 4 16,3 11 0-16,-4 20-20 16,-3 13 12-16,-5 1 12 15,-7-10 0-15,-4-4 24 0,-4-4-16 16,-7 4 24-16,-5-13-24 15,-3-1 24-15,-12-10-24 16,4-10 4-16,-8-11-8 16,4-6 12-16,4-14-12 15,0-4 32-15,11 4-24 16,12-7 4-16,12 3-12 16,11-3 36-16,9 7-20 15,6-3 64-15,9 2-48 0,3 8-8 16,5 0-20-1,11 3 24-15,-8 14-20 0,4 3-340 16,0 0 176-16,-15 1-568 16</inkml:trace>
          <inkml:trace contextRef="#ctx0" brushRef="#br0" timeOffset="183.0964">6404 15871 696 0,'8'-7'256'0,"-4"10"-196"0,4-3-20 15,7-3 208-15,4-1-144 16,1 1 36-16,7-1-84 16,4-2 4-16,8-5-40 15,-1 4 28-15,5-3-32 0,-4 0-76 16,-1 10 32-16,-11-4-292 16,-3 1 180-16,-9-1-532 15</inkml:trace>
          <inkml:trace contextRef="#ctx0" brushRef="#br0" timeOffset="481.1511">6586 15658 696 0,'-8'-11'256'0,"5"15"-196"0,-5 3-20 0,8 0 68 16,0 10-68-16,-4 7 8 15,-4 7-28-15,4 6 4 0,-3-2-12 16,-1 6 28-16,0-3-24 0,-4-1 48 16,5 1-36-16,-1 3 20 15,8-6-28-15,0-1 36 16,0-3-32-16,12-4 40 16,7-6-36-16,8-4 12 15,16 0-24-15,3-3 64 16,16-7-48-16,0 3-408 15,-8-10 204-15,-11-3-572 16</inkml:trace>
          <inkml:trace contextRef="#ctx0" brushRef="#br0" timeOffset="857.477">7089 15569 592 0,'12'-21'220'0,"-12"21"-172"0,19-21-12 0,-3 11 136 15,-8 7-100-15,7-4 8 16,8 3-52-16,-3 4-8 15,-1 7-12-15,-3 7-16 16,-1 0 4-16,-7 17-4 16,-8-4 0-16,-8 0 0 0,-4 1 0 15,1-4 76-15,3-7-36 16,0 0 84-16,1-3-64 0,3-7 8 16,11-7-36-16,13 0 24 15,18-4-32 1,13 1 20-16,11 3-20 0,-12-3-344 15,-3-4 180-15,-5-7-540 16</inkml:trace>
        </inkml:traceGroup>
        <inkml:traceGroup>
          <inkml:annotationXML>
            <emma:emma xmlns:emma="http://www.w3.org/2003/04/emma" version="1.0">
              <emma:interpretation id="{C89F941F-11BF-4692-84D8-838595224150}" emma:medium="tactile" emma:mode="ink">
                <msink:context xmlns:msink="http://schemas.microsoft.com/ink/2010/main" type="inkWord" rotatedBoundingBox="11543,16225 13318,15779 13569,16780 11795,172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298.277">9083 15264 320 0,'-35'7'120'0,"35"-7"-96"0,16 0-4 0,-5 0 96 0,16 0-68 16,20 0 24-1,11 3-40-15,8 1 76 0,0 3-60 16,7-7 40-16,20 0-52 15,12 3 8-15,-1 4-28 16,-11 0 20-16,-8-4-24 0,-11-3 48 16,-12 4-32-16,-8-4 12 15,-8-4-24-15,-11 11-192 16,-12-14 92-16,1 7-484 16</inkml:trace>
          <inkml:trace contextRef="#ctx0" brushRef="#br0" timeOffset="19021.4674">9075 14934 612 0,'-19'-11'228'0,"11"8"-180"0,-3-1-12 15,11 4 96-15,0 0-80 16,11 4-48-16,9-1-4 16,14 1 12-16,21 3-8 15,14 3 20-15,5-3-16 0,19-7 16 16,19-4-16-16,20 4 24 15,-12-6-20-15,-12 6 40 0,-7-11-28 16,-1 1 4 0,-15 10-16-16,-19 0-44 0,-19 3 20 15,-24 8-340-15,-23 13 192 16</inkml:trace>
          <inkml:trace contextRef="#ctx0" brushRef="#br0" timeOffset="19667.0763">9939 14665 540 0,'-20'-24'200'0,"12"28"-156"0,8 9-12 0,8-6-16 16,0 0-16-16,4 3 52 16,7 4-28-16,8 0 8 15,4 3-20-15,4-3-16 0,11 3 0 0,8 0 4 16,5-3 0 0,-1 7 0-16,-12 10 0 0,1 10 16 15,-20 14-8-15,-12 7 24 16,-30 7-20-16,-24 0 40 15,-15 3-28-15,-8 7-4 16,-8 0-12-16,-3 7 12 16,-13-7-12-16,9-10-4 15,11-10 0-15,12-11-4 16,19-14 0-16</inkml:trace>
          <inkml:trace contextRef="#ctx1" brushRef="#br0">8642 15497 0,'0'0'0,"0"0"15,0 0 1,0 0 0,0 0-1,0 0 1,0 0 0</inkml:trace>
        </inkml:traceGroup>
        <inkml:traceGroup>
          <inkml:annotationXML>
            <emma:emma xmlns:emma="http://www.w3.org/2003/04/emma" version="1.0">
              <emma:interpretation id="{90470C16-142A-4C76-A6B8-465E723F0A70}" emma:medium="tactile" emma:mode="ink">
                <msink:context xmlns:msink="http://schemas.microsoft.com/ink/2010/main" type="inkWord" rotatedBoundingBox="14701,15320 15492,15121 15686,15893 14895,16092"/>
              </emma:interpretation>
            </emma:emma>
          </inkml:annotationXML>
          <inkml:trace contextRef="#ctx0" brushRef="#br0" timeOffset="20912.2">11762 14256 444 0,'-4'-7'164'0,"8"0"-124"0,-4 4-16 0,8-1 112 16,-1 1-80-16,5-1 24 16,3-3-48-16,9 4 24 15,3-4-32-15,0 0-32 0,4 7 4 16,4 7-28-16,3 7 20 15,1 17-12-15,0 17 12 16,-8 17 24-16,-4 14-4 16,-12-10 16-16,-7-10-16 15,-16-1 24-15,-15-3-20 16,-8-10 40-16,-8-4-28 16,5-6 4-16,-1-15-16 0,4-9 36 15,4-11-24-15,0-11 4 16,3-6-16-16,9-3-8 15,11-8 0-15,4-3-4 16,4-7 0-16,19 0-12 16,-4-6 8-16,5 9-24 15,3 4 16-15,0 14 12 16,-4 3 4-16,0 7 24 16,-3 4-16-16,-5 3-32 15,-3 3 12-15,-4-3-500 16</inkml:trace>
          <inkml:trace contextRef="#ctx0" brushRef="#br0" timeOffset="21500.8069">12393 13956 488 0,'0'-17'180'0,"0"17"-140"0,11-20-12 0,-7 13 48 15,0 3-48-15,4-3 8 16,0 7-24-16,-1 7 0 15,5 4-4-15,-4 6 28 16,3 7-20-16,-3 3 12 16,0 1-16-16,-12-1 28 15,4 1-24-15,-12-4 12 16,1-3-16-16,-9-4 0 16,5 0-4-16,-1-7 36 15,9 1-20-15,7-4-24 16,4 3 0-16,7-10 24 15,5 3-12-15,7 1 48 16,4-1-32-16,4 1-304 16,4 3 148-16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2:16.9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7576E6-38BB-422D-AA01-EA37992379C7}" emma:medium="tactile" emma:mode="ink">
          <msink:context xmlns:msink="http://schemas.microsoft.com/ink/2010/main" type="writingRegion" rotatedBoundingBox="4712,1407 22758,-821 25026,17537 6979,19766"/>
        </emma:interpretation>
      </emma:emma>
    </inkml:annotationXML>
    <inkml:traceGroup>
      <inkml:annotationXML>
        <emma:emma xmlns:emma="http://www.w3.org/2003/04/emma" version="1.0">
          <emma:interpretation id="{65EE5A6E-F831-40CA-AAE4-ADFA2FE226C0}" emma:medium="tactile" emma:mode="ink">
            <msink:context xmlns:msink="http://schemas.microsoft.com/ink/2010/main" type="paragraph" rotatedBoundingBox="4802,1327 20480,828 20539,2656 4860,3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5883B6-C584-41DF-8F39-7E9A7E57622C}" emma:medium="tactile" emma:mode="ink">
              <msink:context xmlns:msink="http://schemas.microsoft.com/ink/2010/main" type="line" rotatedBoundingBox="4802,1327 20480,828 20539,2656 4860,3155"/>
            </emma:interpretation>
          </emma:emma>
        </inkml:annotationXML>
        <inkml:traceGroup>
          <inkml:annotationXML>
            <emma:emma xmlns:emma="http://www.w3.org/2003/04/emma" version="1.0">
              <emma:interpretation id="{15DEA4D1-FDEC-4C09-8809-4DA4D14E46C4}" emma:medium="tactile" emma:mode="ink">
                <msink:context xmlns:msink="http://schemas.microsoft.com/ink/2010/main" type="inkWord" rotatedBoundingBox="4802,1327 6363,1277 6418,3028 4857,3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-673 1029 340 0,'-4'7'128'0,"4"-7"-100"0,-8-3-8 0,8-1 132 16,0 4-88-16,-8-3 116 15,16 3-104-15,-8-4 76 16,0 8-88-16,0-4 28 16,8 0-52-16,-4 0 4 15,11 0-28-15,5-7 72 16,7 3-52-16,27-2 4 16,-4 6-24-16,43-14-4 15,0 10-4-15,31-9 12 16,-12 6-12-16,24-7-4 15,-9 7 0-15,5-10-4 16,-12 3 0-16,-15-6 8 16,-16 9-4-16,-20-3 16 15,-11 8-12-15,-15-5 16 16,-12 1-16-16,-12 6-12 0,-3 8 0 16,-12 3-148-16,-4 3 84 15,-4 0-332-15,0 4 220 16</inkml:trace>
          <inkml:trace contextRef="#ctx0" brushRef="#br0" timeOffset="448.0809">-367 1253 384 0,'-8'-14'140'16,"8"14"-108"-16,4-20-8 0,3 13 40 16,5 7-40-16,7-4 52 15,1 8-44-15,11 9-24 16,7 8-8-16,5 13 0 15,3 4 0-15,-3 7 24 16,3-4-12-16,-18 4 4 16,-1-4-8-16,-23-3 36 15,-4-7-20-15,-24-3-32 16,1-4 4-16,-19-7 8 16,-5 0 0-16,4-10 16 0,13 0-12 15,-9-14-4-15,12 0 0 0,7-10-16 16,9 3 8-1,3-10 48-15,16 0-24 0,11 3 36 16,12 4-32-16,16 3-24 16,-1 8 0-16,0-1-316 15,1 7 168-15</inkml:trace>
          <inkml:trace contextRef="#ctx0" brushRef="#br0" timeOffset="778.7116">182 1432 404 0,'4'-10'148'0,"-4"10"-112"0,4-18-12 0,0 11 164 16,7 4-108-16,5-4 56 16,-1 4-80-16,9 6-32 15,-5 4-16-15,4 10 0 16,0 4-4-16,1 3 24 16,-9 0-16-16,-3 4 4 15,-4-4-8-15,-12 0 4 16,-4-4-8-16,-11 1-4 15,-1 0 4-15,-7-1-16 16,8-2 8-16,-8-5 20 16,7-2-8-16,-3-5-40 15,8 5 20-15,3-4-16 16,8 3 16-16,4-7 68 16,4 4-28-16,8-3 16 15,3 3-28-15,4-4 0 16,5 1-8-16,3-4 4 0,0 0-8 15,4 0-284-15,-4 0 152 16</inkml:trace>
          <inkml:trace contextRef="#ctx0" brushRef="#br0" timeOffset="990.5633">209 1635 384 0,'-4'-7'140'0,"4"7"-108"0,16 0-8 0,-8-3 92 15,-1 3-68-15,9-4 24 16,3 1-40-16,12-4-20 16,4 7-8-16,0-4-296 15,-4 4 160-15</inkml:trace>
          <inkml:trace contextRef="#ctx0" brushRef="#br0" timeOffset="1308.8301">608 1263 340 0,'8'-14'128'0,"-8"14"-100"0,19-6-8 0,-11 2 124 16,11 8-84-16,1-4 0 15,-1 6-36-15,-4 5-8 16,-7 3-8-16,-4 3 4 16,4 3-8-16,-16 1 16 15,4 0-12-15,-11-1 4 16,3-2-4-16,0-5 64 15,9-2-40-15,3-8 32 16,7 1-36-16,9-11 8 16,3 3-20-16</inkml:trace>
          <inkml:trace contextRef="#ctx0" brushRef="#br0" timeOffset="-690.5927">0 21 216 0,'4'-7'80'0,"4"4"-60"0,7-1-8 15,-7-3 84 1,0 7-56-16,3 0 52 16,5 0-52-16,-4 0 52 15,3 0-56-15,1 0 36 16,-5 7-40-16,9-3 16 15,-5 6-28-15,-7-7 16 16,3 4-20-16,-11 4 8 16,4 2-12-16,-8-6 12 0,0 7-16 15,-7 3 4 1,-1 1-4-16,-7-1 4 16,7 3-8-16,-3-2-12 15,3 2 4-15,8-6-32 0,4 3 20 16,8-10 16-16,4 0 0 15,7 0 56-15,4-7-32 16,4 0 0-16,4 0-16 0,-4 0-24 16,1 3 8-16</inkml:trace>
          <inkml:trace contextRef="#ctx0" brushRef="#br0" timeOffset="-2761.2851">-453 207 404 0,'-7'-24'148'0,"7"24"-112"0,7-17-12 0,-3 3 56 16,4 10-48-16,0-13 60 16,3 7-56-16,1-4 20 15,0 7-36-15,3 4 16 16,1 6-20-16,11 18 8 15,0 6-12-15,11 18 36 16,5 3-24-16,0 7-12 16,-5 0-8-16,-7 0 20 15,8-3-12-15,-24 0 4 16,1-4-8-16,-16 3 28 16,-8-2-20-16,-19-5 20 15,8-6-20-15,-20-7 8 16,4-7-12-16,-3-13-8 15,7-5 0-15,-4-19 4 16,15-1-4-16,1-17-12 16,11 3 4-16,1-6-24 15,14 7 16-15,9-4-20 16,7 10 16-16,4 0 0 16,0 11 8-16,4 0-12 15,-4 10 12-15</inkml:trace>
        </inkml:traceGroup>
        <inkml:traceGroup>
          <inkml:annotationXML>
            <emma:emma xmlns:emma="http://www.w3.org/2003/04/emma" version="1.0">
              <emma:interpretation id="{D500AC01-D168-468F-84A8-5669B0A0B4DE}" emma:medium="tactile" emma:mode="ink">
                <msink:context xmlns:msink="http://schemas.microsoft.com/ink/2010/main" type="inkWord" rotatedBoundingBox="6772,1664 9237,1585 9268,2548 6803,26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51.9498">2652 317 332 0,'-19'0'120'0,"19"0"-92"0,-20 14-8 15,9 0 88 1,3-8-64-16,-15 12 60 0,3-1-60 16,-14 7 48-16,14 3-52 0,-15 8 112 15,12 3-84-15,-12 24 0 16,16-4-40-16,0 21-16 16,7-6-8-16,4-1-4 15,12-17 0-15,4 0 24 16,11-17-12-16,1-4-84 15,-1-6 40-15</inkml:trace>
          <inkml:trace contextRef="#ctx0" brushRef="#br0" timeOffset="3797.8123">2702 788 664 0,'-7'0'244'0,"7"0"-188"0,19 7-16 15,-4-3 136 1,1 3-104-16,7-1 8 15,4 1-52-15,8 4-44 16,0 2 8-16,-4 1-588 16,-4 3 324-16</inkml:trace>
          <inkml:trace contextRef="#ctx0" brushRef="#br0" timeOffset="3616.6694">2741 565 572 0,'12'-17'208'0,"-12"17"-160"0,19 0-12 0,-7-7 92 32,-1 14-76-32,5-7 40 0,-1 3-52 15,1 4-48-15,3 7 0 0,-11 3 28 16,0 7-12-16,-12 7 16 16,0 3-12-16,-12 1 12 15,1-4-16-15,-12 0 4 16,4-4-4-16,-5 1 12 15,5-1-12-15,0-6 16 16,7-4-16-16,9-3 24 16,7 3-20-16,11-7 56 15,5 4-36-15,15-7 12 16,4 0-28-16,3-7-60 16,-3 3 20-16,-4-6-464 15,-4 3 268-15</inkml:trace>
          <inkml:trace contextRef="#ctx0" brushRef="#br0" timeOffset="4205.5949">3302 634 788 0,'8'-7'292'0,"-8"7"-228"0,27-7-16 15,-7 0 124 1,3 7-104-16,23 0 44 15,-3-7-68-15,7 7-16 16,0 0-16-16,-7 0 16 16,0 0-16-16,-16 0-144 15,-4 3 68-15,-15-3-344 0,-1 0 228 0</inkml:trace>
          <inkml:trace contextRef="#ctx0" brushRef="#br0" timeOffset="3976.9978">3089 964 444 0,'0'27'164'0,"0"-27"-124"0,-11 45-16 0,7-24 68 16,-4-4-56-16,-3 7 4 15,-5 0-24-15,-3 0-48 16,11-3 20-16,-7-7-252 16,11-1 144-16</inkml:trace>
          <inkml:trace contextRef="#ctx0" brushRef="#br0" timeOffset="4457.8269">3647 499 352 0,'-19'4'132'0,"19"-4"-104"0,-12 10-8 0,4 0 212 16,0 1-132-16,-3 6 80 16,-5 7-104-16,5 14 40 15,-1 3-72-15,-3 7 16 16,7 1-40-16,4-1 16 15,8-4-20-15,4-9-16 16,3-8-4-16,5-6 20 16,-1 0-8-16,8-14-20 15,1 3 4-15,3-10-208 16,0 0 120-16</inkml:trace>
          <inkml:trace contextRef="#ctx0" brushRef="#br0" timeOffset="1920.5601">1843 448 592 0,'19'-24'220'0,"-19"24"-172"0,8-4-12 0,-16-3 92 16,8 7-76-16,-4-3 52 16,-3 3-64-1,-17-4-28-15,5 8-12 0,-20-4 16 16,1 3-8-16,-5 4-4 16,4-7 0-16,-7 0-16 15,11 4 8-15,-4-4 12 16,5 7-4-16,3-7-20 15,3 0 8-15,1 0 4 16,16 0 4-16,-9 0-20 16,13 0 12-16,-5 6-24 15,4 12 20-15,1 6 40 16,7 0-16-16,-8 27 24 16,8 4-20-16,-8 21 0 15,8-7-8-15,0 7 12 16,0-14-12-16,0-4 4 15,-4-13-4-15,-4-11-8 16,8-3 4-16,-7-10 12 16,7 0-8-16,-4-11 16 15,8 0-16-15,0-10-4 16,7 4 0-16,1-8 20 16,3 11-12-16,1-14 12 15,-1 7-12-15,1-3-8 16,3 3 0-16,-3 0 20 0,7 3-12 15,-8-13-196-15,1 10 96 16,3-14-256-16,1 7 196 0</inkml:trace>
          <inkml:trace contextRef="#ctx0" brushRef="#br0" timeOffset="2268.735">1262 874 748 0,'8'-6'276'0,"-8"6"-216"0,31-14-16 16,-23 0 216 0,7 11-152-16,1-11 8 15,-1 10-68-15,5-9-52 16,7 13 0-16,0-7-184 15,4 14 100-15</inkml:trace>
          <inkml:trace contextRef="#ctx0" brushRef="#br0" timeOffset="2551.81">1750 1009 364 0,'-4'3'132'0,"4"-3"-100"0,8 10-12 0,-4-6 184 0,7 3-116 0,5 3 104 16,-1 7-108-16,5 4-12 15,-1 3-44-15,0 0 28 16,5 4-32-16,-9-1-4 15,5-3-12-15,-5-3 20 16,4-1-16-16,-15-6 12 16,12 0-12-16</inkml:trace>
          <inkml:trace contextRef="#ctx0" brushRef="#br0" timeOffset="2764.4669">2025 1043 444 0,'-12'-10'164'0,"12"10"-124"0,-7 3-16 0,-1-3 200 16,8 7-128-16,-8 3 68 15,0 4-96-15,-3 10-12 16,-9-7-36-16,-7 14-20 16,8 0-4-16,-16 7 12 15,8-3-4-15,-12-1-212 16,8-3 112-16</inkml:trace>
        </inkml:traceGroup>
        <inkml:traceGroup>
          <inkml:annotationXML>
            <emma:emma xmlns:emma="http://www.w3.org/2003/04/emma" version="1.0">
              <emma:interpretation id="{627A6235-4F41-4919-AB12-4CDB2582D06C}" emma:medium="tactile" emma:mode="ink">
                <msink:context xmlns:msink="http://schemas.microsoft.com/ink/2010/main" type="inkWord" rotatedBoundingBox="9674,1672 10657,1640 10679,2305 9695,23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44.3887">4146 369 464 0,'23'3'176'0,"-23"-3"-140"0,39 14-8 0,-27 0 144 15,7 6-100-15,-3 15 184 16,11-8-148-16,-8 28 216 16,0 0-184-16,-7 14 0 15,-4 0-84-15,-8 0 0 16,-8-7-36-16,-19-7 36 16,-4-7-32-16,-15-14-200 15,-1 1 96-15</inkml:trace>
          <inkml:trace contextRef="#ctx0" brushRef="#br0" timeOffset="5044.5965">4700 864 592 0,'8'-7'220'0,"-8"7"-172"0,23-7-12 16,-12 4 172-16,5 6-120 0,3-3 148 15,4 0-132-15,1 0 76 16,7 0-100-16,0-3 104 16,0 3-104-16,0-4-12 15,7 1-44-15,-3-7-8 16,4 3-8-16,-12 3-16 15,0 4 4-15,-8-10-340 16,-7 10 188-16</inkml:trace>
        </inkml:traceGroup>
        <inkml:traceGroup>
          <inkml:annotationXML>
            <emma:emma xmlns:emma="http://www.w3.org/2003/04/emma" version="1.0">
              <emma:interpretation id="{F0707620-8727-4604-BE7B-3801C1A058ED}" emma:medium="tactile" emma:mode="ink">
                <msink:context xmlns:msink="http://schemas.microsoft.com/ink/2010/main" type="inkWord" rotatedBoundingBox="10995,1306 14790,1185 14842,2837 11047,295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00.2904">7274 455 580 0,'8'-24'216'0,"-8"24"-168"0,4-11-12 0,-4 4 136 15,4 7-100-15,-4-7 60 16,0 7-76-16,-12 0-32 16,4 7-16-16,-19 0 0 15,0 4-4-15,-19-1 60 16,-1 10-36-16,-11 8 60 15,12 3-52-15,-1 17 44 16,20 4-44-16,0 6 0 16,19 1-24-16,24-4 0 15,3-4-4-15,20-13 20 16,11-10-16-16,4-8-56 16,1-2 20-16</inkml:trace>
          <inkml:trace contextRef="#ctx0" brushRef="#br0" timeOffset="8783.6154">7007 637 768 0,'-15'-14'284'0,"15"14"-220"0,19 4-20 16,-4-4 156-1,-3 3-120-15,23-3 72 16,-4 7-88-16,4 0-28 15,3 3-20-15,-3 4-104 0,0-7 52 16</inkml:trace>
          <inkml:trace contextRef="#ctx0" brushRef="#br0" timeOffset="9131.0292">7421 929 444 0,'-15'18'164'0,"15"-18"-124"0,-4 10-16 0,0 7 148 15,4-3-100-15,-4-4 24 16,8 11-56-16,0-11 0 15,4 11-24-15,7-18 28 16,8 4-28-16,8-7 20 16,4 0-20-16,0-10 20 15,-4 3-24-15,-8-3 40 16,0-4-28-16,-19 0-4 16,0-3-12-16,-15 3-16 15,-1 4 4-15,-7-7-24 16,7 6 16-16</inkml:trace>
          <inkml:trace contextRef="#ctx0" brushRef="#br0" timeOffset="8000.5604">5513 1305 496 0,'-4'6'184'0,"4"-6"-140"16,4 0-16-16,-4-6 100 15,8 6-76-15,-1-11 32 16,9 1-48-16,3-7-4 16,0-4-20-16,16-6 28 15,0-1-24-15,23-13-4 16,-4 10-8-16,4-14 4 16,-3 7-4-16,-13-27 8 15,1 3-8-15,-8-10 24 16,-4-1-16-16,-12 8-12 15,0 13-4-15,-3 4-16 0,-1 14 12 16,1-1 64-16,-5 15-28 0,-3 6 32 16,0 10-32-16,-8 11 28 15,4 7-32-15,-8 21-4 16,4 2-12-16,-8 18-16 16,0 4 4-16,1-1 12 15,-1-3-4-15,-4-6 16 16,12-11-12-16,4-11 4 15,4-3-4-15,0-10 4 16,7-14-8-16,1-14-64 16,3 0 32-16,0-23-120 15,5 2 84-15,-1-27-104 16,0 11 96-16,-4-8 24 16,1 14 32-16,-5 4 52 15,1 10-24-15,-5 4 168 16,1 9-104-16,-4 5 128 15,-1 6-116-15,-7 14 104 16,4 6-108-16,-11 22-16 16,3 6-44-16,-8 14 0 15,0 4-12-15,-3-4 20 16,3 0-20-16,-3-11-84 16,3-6 40-16,-3-3-368 15,7-15 220-15,0 1-468 16,8 0 364-16</inkml:trace>
          <inkml:trace contextRef="#ctx0" brushRef="#br0" timeOffset="8289.8467">6635 916 332 0,'-11'-11'120'0,"11"11"-92"0,-27 14-8 0,7-4 124 16,5 1-84-16,-20 13 64 15,8-3-72-15,0-1 32 16,11 1-48-16,12-4 16 16,8 0-32-16,16-3 0 15,7-11-12-15,11-3 28 16,1 0-20-16,-8-10 32 16,0 0-32-16,-12-7 32 15,1 6-32-15,-16-9-24 16,-4 6 4-16,-12-3-8 15,0 6 4-15,-11-2-64 16,8 6 40-16</inkml:trace>
          <inkml:trace contextRef="#ctx0" brushRef="#br0" timeOffset="11003.9676">7905 843 444 0,'-4'0'164'0,"4"0"-124"0,0 0-16 0,0 0 132 15,0 0-92-15,4 0 88 16,4 0-88-16,3 0 40 16,1 0-64-16,15-3 24 15,4 3-36-15,31-3 44 16,8-8-40-16,23-9 4 15,3 6-24-15,24-14 44 16,-3 4-28-16,6 0 4 16,-10 7-20-16,-16-4 0 15,-12 8-4-15,-20-5-16 16,-10 15 4-16,-17-1 12 16,-10 4-4-16,-9 4 24 15,-11-1-16-15,-8 4-164 16,0 7 84-16</inkml:trace>
          <inkml:trace contextRef="#ctx0" brushRef="#br0" timeOffset="10042.8024">8103 55 312 0,'-8'-24'112'0,"8"24"-84"0,4-10-12 0,0 3 72 15,3 4-52-15,5-11 32 16,0 11-40-16,7-8 36 15,8 8-36-15,12 3 40 16,3 3-40-16,1 8 28 16,-4 6-28-16,-1 14-16 15,-3 0-8-15,-8 13 28 16,0 8-16-16,-7 0 12 16,-1-4-16-16,-7-7 28 15,3 4-24-15,-11-7 12 16,4-7-16-16,-16-7 12 15,4 3-16-15,-11-6-20 16,-1-7 4-16,-11-1-48 16,4-2 28-16,-16-11-12 15,8 0 24-15,-4-11 16 0,8 8 4 16,8-14 8-16,7 3-8 16,20-10 16-16,7 3-12 0,9-3-12 15,7 4 0-15,-4 2 4 16,0 5 0-16,-8 2-12 15,-3 8 8-15,-9-4-268 16,-3 14 144-16</inkml:trace>
          <inkml:trace contextRef="#ctx0" brushRef="#br0" timeOffset="11498.9498">8168 936 372 0,'-4'-3'140'0,"4"3"-112"0,24-7-4 0,-9 7 12 15,8 7-24-15,5 7 32 16,-1 3-28-16,4 4 4 16,0 6-12-16,0 14 12 15,-4 4-12-15,-12 10 32 16,4 0-24-16,-19 4-12 15,0-8-8-15,-19-3 40 16,0-3-24-16,-16-14 16 16,4-3-16-16,-8-15-8 15,12 1 0-15,-8-17 72 16,16-4-40-16,7-21-12 16,12 1-16-16,12-18-20 15,7 7 8-15,16-6-24 16,-4 9 16-16,16 1 112 15,-9 17-56-15,5-8 56 16,-4 15-60-16,7 0-12 16,0 6-16-16,5-3 44 15,-5 14-32-15,-3-7 16 16,-4 0-24-16,-8 0 8 16,-4 4-12-16,-8-4 28 0,0 0-24 0,-3-4-164 15,-12 1 80 1</inkml:trace>
          <inkml:trace contextRef="#ctx0" brushRef="#br0" timeOffset="11829.7294">8687 1033 216 0,'-8'-7'80'0,"8"7"-60"0,0 10-8 0,0-6 188 16,0-1-112-16,0 4 88 16,-7 7-104-16,-5 13 88 15,4-3-96-15,-11 18 68 16,7 2-76-16,-3 8 84 16,3-4-80-16,1 0 24 15,3-6-48-15,0-8 48 16,8-3-48-16,4-10-8 15,8 3-16-15,3-14-12 16,8 4 4-16,1-7 12 16,-1 6-8-16,0-13 4 15,0 7-4-15,4-7-272 16,0 0 148-16</inkml:trace>
          <inkml:trace contextRef="#ctx0" brushRef="#br0" timeOffset="10527.536">8602-62 496 0,'0'-10'184'0,"0"10"-140"0,8-7-16 0,-4 0 128 15,7 7-92-15,5-3 116 16,7-4-104-16,0 4 84 15,4 3-92-15,4 3-16 16,-8 7-32-16,-7 4-24 16,-5 3 0-16,-11 1 48 15,0 2-24-15,-15 1 8 16,3 3-16-16,-7-3 0 16,7-4-4-16,5-7-16 15,3 4 4-15,15-21-32 16,5 7 20-16,11-3 40 15,12 6-12-15</inkml:trace>
          <inkml:trace contextRef="#ctx0" brushRef="#br0" timeOffset="12176.1664">8997 929 332 0,'19'-6'120'0,"-19"6"-92"0,19 0-8 0,-19 0 148 15,16 6-96-15,-4 1 44 16,-1 7-72-16,-3 0 20 16,4 0-36-16,-5-1 36 15,1 8-36-15,-8-11 28 16,8 8-28-16,-8-8 8 16,0 0-20-16,0-3 28 15,0 0-28-15,0-7 40 16,0 0-32-16,8 0-12 15,7 0-8-15,12-10-4 16,8 3 0-16,11-4-432 16,5 5 236-16</inkml:trace>
        </inkml:traceGroup>
        <inkml:traceGroup>
          <inkml:annotationXML>
            <emma:emma xmlns:emma="http://www.w3.org/2003/04/emma" version="1.0">
              <emma:interpretation id="{0E306B2B-9078-4DBD-9ABA-F20BAC981499}" emma:medium="tactile" emma:mode="ink">
                <msink:context xmlns:msink="http://schemas.microsoft.com/ink/2010/main" type="inkWord" rotatedBoundingBox="15339,1417 16030,1395 16061,2371 15370,23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105.1454">10309 764 652 0,'8'24'244'0,"-8"-24"-192"0,8 52-12 0,-1-31 120 32,5 3-96-32,3 0 0 0,5 3-40 0,-1 1 12 15,0-11-24-15,1 0 4 16,-1-3-8-16,-3-4-316 16,-5-3 172-16</inkml:trace>
          <inkml:trace contextRef="#ctx0" brushRef="#br0" timeOffset="13272.4461">10522 823 696 0,'-19'14'256'0,"19"-14"-196"0,-39 34-20 0,16-13 180 16,7 3-128-16,-15 7 8 15,8-4-60-15,-12 4-20 16,12-3-12-16,-4-4-84 15,11-4 40-15</inkml:trace>
          <inkml:trace contextRef="#ctx0" brushRef="#br0" timeOffset="12882.2118">9860 554 840 0,'-35'-13'312'0,"35"13"-244"0,0-4-16 0,8 1 200 16,0 6-148-16,3-6 100 16,16 3-120-16,4 0-4 15,12 3-44-15,0 8-24 16,-5-5-8-16</inkml:trace>
          <inkml:trace contextRef="#ctx0" brushRef="#br0" timeOffset="12684.5837">10491 269 644 0,'12'-21'236'0,"-12"21"-180"0,4-10-20 0,-8 3 124 16,4 0-96-16,-20 0 8 15,5-3-44-15,-16 3-16 16,4 0-8-16,-12-10-4 16,4 10 0-16,-11 4 16 15,11-15-8-15,-12 5 48 16,9 9-28-16,-1-10 56 16,12 11-48-16,0-4-8 15,7 7-16-15,1 7-20 16,8 3 4-16,-1 14 28 15,4 11-12-15,-3 10 40 16,7 3-28-16,-12 10-4 16,5 1-12-16,-9 6 4 15,1-3-8-15,-1 7-12 16,1-7 4-16,4-4 48 16,7-13-24-16,4-7-36 0,4-4 8 15,12-10 20 1,3-3-8-16,16-7-8 0,4 0 0 0,8-4 28 15,3 4-12 1,-3-8-4-16,-5 1-4 16,-7-3-164-16,0 3 88 0</inkml:trace>
        </inkml:traceGroup>
        <inkml:traceGroup>
          <inkml:annotationXML>
            <emma:emma xmlns:emma="http://www.w3.org/2003/04/emma" version="1.0">
              <emma:interpretation id="{07A82C22-D08B-4A9D-995D-0DF34F4AD381}" emma:medium="tactile" emma:mode="ink">
                <msink:context xmlns:msink="http://schemas.microsoft.com/ink/2010/main" type="inkWord" rotatedBoundingBox="16454,1335 18280,1277 18311,2255 16485,2313"/>
              </emma:interpretation>
              <emma:one-of disjunction-type="recognition" id="oneOf5">
                <emma:interpretation id="interp5" emma:lang="" emma:confidence="0">
                  <emma:literal>t)=0</emma:literal>
                </emma:interpretation>
                <emma:interpretation id="interp6" emma:lang="" emma:confidence="0">
                  <emma:literal>+8=0</emma:literal>
                </emma:interpretation>
                <emma:interpretation id="interp7" emma:lang="" emma:confidence="0">
                  <emma:literal>+7=0</emma:literal>
                </emma:interpretation>
                <emma:interpretation id="interp8" emma:lang="" emma:confidence="0">
                  <emma:literal>+7=00</emma:literal>
                </emma:interpretation>
                <emma:interpretation id="interp9" emma:lang="" emma:confidence="0">
                  <emma:literal>t)=o</emma:literal>
                </emma:interpretation>
              </emma:one-of>
            </emma:emma>
          </inkml:annotationXML>
          <inkml:trace contextRef="#ctx0" brushRef="#br0" timeOffset="14477.1643">11981 420 716 0,'0'0'264'0,"0"0"-204"0,24-10-16 0,-9 6 160 15,1 8-120-15,11-8 72 16,0 1-92-16,15-4-16 16,5 7-32-16,-1-3-4 15,5 3-4-15,-13-14-16 16,-3 14 4-16,-12-7-392 16,-3 7 216-16</inkml:trace>
          <inkml:trace contextRef="#ctx0" brushRef="#br0" timeOffset="14717.4866">12245 258 488 0,'-8'7'180'0,"8"-7"-140"0,-16 14-12 0,5 0 128 16,-1 3-92-16,-7 7 52 15,3 4-68-15,-3 6 56 16,4-3-64-16,3 7 52 15,4-4-52-15,4 8-4 16,4-1-20-16,4-7 8 16,4 4-16-16,7-10 24 15,9-8-20-15,7-9-240 16,3 2 120-16</inkml:trace>
          <inkml:trace contextRef="#ctx0" brushRef="#br0" timeOffset="14997.9266">12601 66 528 0,'23'7'196'0,"-23"-7"-152"0,31 44-12 16,-12-6 176 0,1 7-120-16,3 10 176 0,4 4-152 0,-15 20 132 15,-1 0-140-15,-15 7 44 16,-7 3-88-16,-12-6 36 16,3-7-56-16,-22-21 8 15,-1-4-32-15</inkml:trace>
          <inkml:trace contextRef="#ctx0" brushRef="#br0" timeOffset="13550.2244">11331 45 572 0,'-15'-21'208'0,"15"21"-160"0,-35-3-12 0,8 6 208 16,7 4-140-16,-26 17 100 16,7 4-120-16,-15 27 76 15,15 7-92-15,-3 7 56 16,11 0-72-16,11 17-4 15,5-4-28-15,11 4 24 16,8-3-28-16,7-18 4 16,5-10-12-16</inkml:trace>
          <inkml:trace contextRef="#ctx0" brushRef="#br0" timeOffset="14037.7534">11258 537 696 0,'0'0'256'0,"0"0"-196"0,19 0-20 0,-4 4 84 15,1 3-76-15,11-4-12 16,0 0-20-16</inkml:trace>
          <inkml:trace contextRef="#ctx0" brushRef="#br0" timeOffset="13885.9903">11405 379 756 0,'11'-10'280'0,"-11"10"-216"0,27-4-20 16,-11 4 100 0,-5 7-88-16,5 0 32 15,-4 3-52-15,-1 4-4 16,1 3-20-16,-12 7 20 0,0 4-20 0,-16-4 24 15,5 7-24-15,-20 0-12 16,0-4-4-16,-8 1 28 16,8-4-12-16,0-7-40 15,12 7 16-15,7-10-16 16,8 3 16-16,12-13 8 16,11 9 4-16,5-13 32 15,-1 7-16-15,0-7-68 16,0 4 28-16</inkml:trace>
          <inkml:trace contextRef="#ctx0" brushRef="#br0" timeOffset="14207.7881">11676 730 652 0,'-27'38'244'0,"27"-38"-192"0,-24 58-12 0,5-27 12 16,15-7-36-16,-11 7 32 16,7 4-32-16,-4-15-48 15,8 4 16-15</inkml:trace>
        </inkml:traceGroup>
        <inkml:traceGroup>
          <inkml:annotationXML>
            <emma:emma xmlns:emma="http://www.w3.org/2003/04/emma" version="1.0">
              <emma:interpretation id="{F877F825-B91D-499C-A9CD-DAC36D627E67}" emma:medium="tactile" emma:mode="ink">
                <msink:context xmlns:msink="http://schemas.microsoft.com/ink/2010/main" type="inkWord" rotatedBoundingBox="18866,1707 19293,1694 19299,1880 18872,1893"/>
              </emma:interpretation>
            </emma:emma>
          </inkml:annotationXML>
          <inkml:trace contextRef="#ctx0" brushRef="#br0" timeOffset="15544.0709">13363 568 736 0,'-19'14'272'0,"19"-14"-208"0,23 0-20 0,-7 0 220 16,3 7-152-16,28-14 60 15,-1 7-100-15,20 0-16 16,-8-7-36-16</inkml:trace>
          <inkml:trace contextRef="#ctx0" brushRef="#br0" timeOffset="15374.6643">13402 410 540 0,'-8'-7'200'0,"8"7"-156"0,8 0-12 16,-4 0 280 0,0 0-176-16,7 0 124 15,9 0-152-15,11 0 80 0,4 0-108 0,15 0-16 16,-4 3-40-16,1-3 12 16,-5 4-24-16,-3-1-480 15,-4 4 256-15</inkml:trace>
        </inkml:traceGroup>
        <inkml:traceGroup>
          <inkml:annotationXML>
            <emma:emma xmlns:emma="http://www.w3.org/2003/04/emma" version="1.0">
              <emma:interpretation id="{AA5B96C7-7E33-4995-A94E-459B8D508539}" emma:medium="tactile" emma:mode="ink">
                <msink:context xmlns:msink="http://schemas.microsoft.com/ink/2010/main" type="inkWord" rotatedBoundingBox="20119,1635 20506,1622 20516,1954 20130,1966"/>
              </emma:interpretation>
            </emma:emma>
          </inkml:annotationXML>
          <inkml:trace contextRef="#ctx0" brushRef="#br0" timeOffset="15885.0048">14815 345 788 0,'-15'-18'292'0,"15"18"-228"0,-43 0-16 0,16 4 256 32,4 10-176-32,-16 3 44 0,8 0-100 0,4 10 16 15,11 4-52-15,20 7 0 16,8-3-24-16,27 9 28 15,7-6-24-15,16-7 4 16,-12-10-12-16,5-11 20 16,-9-10-16-16,-15-17-76 15,-4-4 36-15,-15-10-8 16,-5 11 20-16,-14-22-16 16,3 5 20-16,-16-12-20 15,1 12 16-15,-4 2-204 16,19 15 124-16</inkml:trace>
        </inkml:traceGroup>
      </inkml:traceGroup>
    </inkml:traceGroup>
    <inkml:traceGroup>
      <inkml:annotationXML>
        <emma:emma xmlns:emma="http://www.w3.org/2003/04/emma" version="1.0">
          <emma:interpretation id="{41E6E390-EDFC-49F2-8894-275ED87F2684}" emma:medium="tactile" emma:mode="ink">
            <msink:context xmlns:msink="http://schemas.microsoft.com/ink/2010/main" type="paragraph" rotatedBoundingBox="5054,4080 5553,3347 6075,3702 5575,4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75CEDA-B17A-475B-A3DD-01C7148315D5}" emma:medium="tactile" emma:mode="ink">
              <msink:context xmlns:msink="http://schemas.microsoft.com/ink/2010/main" type="line" rotatedBoundingBox="5054,4080 5553,3347 6075,3702 5575,4435"/>
            </emma:interpretation>
          </emma:emma>
        </inkml:annotationXML>
        <inkml:traceGroup>
          <inkml:annotationXML>
            <emma:emma xmlns:emma="http://www.w3.org/2003/04/emma" version="1.0">
              <emma:interpretation id="{0B87698E-8005-405F-BB73-F839B4C217F7}" emma:medium="tactile" emma:mode="ink">
                <msink:context xmlns:msink="http://schemas.microsoft.com/ink/2010/main" type="inkWord" rotatedBoundingBox="5054,4080 5553,3347 6075,3702 5575,443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693.7139">-158 2402 416 0,'-12'-31'152'0,"12"24"-116"0,0-6-12 0,0 6 92 16,0 3-68-16,0-3 68 16,8 1-64-16,3 6-28 15,5 6-16-15,7 12 8 16,8 9-8-16,8 28-4 15,-1 7 0-15,1 10 20 16,-8-3-12-16,-12 0-4 16,1-10-4-16,-16 2 48 15,-4-5-28-15,-16-5 8 16,-3-6-20-16,-20-7 0 16,0-14-4-16,-7-21 12 15,11-6-12-15,-4-21 32 16,20-4-24-16,11-6 4 15,1 3-12-15,22-4-16 16,12 4 4-16,16 0 4 16,3 14 0-16,8-7-212 15,-15 10 116-15</inkml:trace>
          <inkml:trace contextRef="#ctx0" brushRef="#br0" timeOffset="21967.063">360 2282 644 0,'-19'-14'236'0,"19"14"-180"0,-8-7-20 16,4 4 168-16,8 6-120 0,-4-3 28 31,8 0-68-31,0 4-8 0,3 2-24 0,5 5 0 15,-1 3-4-15,1 3 48 16,3 0-32-16,0-3 16 16,1 3-24-16,-5-3-8 15,5-1-4-15,-1-2-40 16,4-1 20-16</inkml:trace>
        </inkml:traceGroup>
      </inkml:traceGroup>
    </inkml:traceGroup>
    <inkml:traceGroup>
      <inkml:annotationXML>
        <emma:emma xmlns:emma="http://www.w3.org/2003/04/emma" version="1.0">
          <emma:interpretation id="{988F482B-1575-410B-8330-F08BF75C7385}" emma:medium="tactile" emma:mode="ink">
            <msink:context xmlns:msink="http://schemas.microsoft.com/ink/2010/main" type="paragraph" rotatedBoundingBox="5080,4434 13766,3159 13936,4313 5249,5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D4CC9-5C30-4783-BB8E-3D6340D728C0}" emma:medium="tactile" emma:mode="ink">
              <msink:context xmlns:msink="http://schemas.microsoft.com/ink/2010/main" type="line" rotatedBoundingBox="5080,4434 13766,3159 13936,4313 5249,5588"/>
            </emma:interpretation>
          </emma:emma>
        </inkml:annotationXML>
        <inkml:traceGroup>
          <inkml:annotationXML>
            <emma:emma xmlns:emma="http://www.w3.org/2003/04/emma" version="1.0">
              <emma:interpretation id="{3017724E-35C6-4606-8E05-882CF1AE39D9}" emma:medium="tactile" emma:mode="ink">
                <msink:context xmlns:msink="http://schemas.microsoft.com/ink/2010/main" type="inkWord" rotatedBoundingBox="5117,4686 6707,4452 6822,5229 5231,5462"/>
              </emma:interpretation>
            </emma:emma>
          </inkml:annotationXML>
          <inkml:trace contextRef="#ctx0" brushRef="#br0" timeOffset="22352.403">-387 3386 664 0,'-11'-3'244'0,"11"3"-188"0,-8 0-16 16,4 0 128-16,8 0-100 0,-4 0 52 16,0 0-72-16,8 0-24 15,3 0-16-15,32-4 8 16,11 1-8-16,50-4 16 15,-7 4-16-15,50-18 76 16,-3 7-48-16,22-6 4 16,-19 2-24-16,12-2-4 15,-28 6-4-15,1-7-24 16,-27 15 8-16,-24-15-208 16,-15 14 120-16</inkml:trace>
          <inkml:trace contextRef="#ctx0" brushRef="#br0" timeOffset="22773.1419">-216 3448 464 0,'-8'-7'176'0,"8"7"-140"0,31-6-8 15,-4 2 120 1,0 8-88-16,16 6 44 16,3 4-60-16,4 20-24 0,-3 7-12 0,-9 11-8 15,-3 3 0-15,-8 10 16 16,-7-6-8-16,-13-4 40 15,-7-3-24-15,-15-8 4 16,0-6-16-16,-20-3 20 16,4-8-20-16,-4-10 92 15,0-6-56-15,16-18 56 16,-1 0-60-16,28-24-28 16,4 0-16-16,15-21-20 15,11 8 12-15,1-12-304 16,-4 5 172-16,4 6-448 15,-4 14 332-15</inkml:trace>
          <inkml:trace contextRef="#ctx0" brushRef="#br0" timeOffset="23239.5891">372 3858 840 0,'-19'-7'312'0,"19"7"-244"16,0 7-16-16,11-7-20 16,-3 0-28-16,19-4 24 15,12 4-16-15</inkml:trace>
          <inkml:trace contextRef="#ctx0" brushRef="#br0" timeOffset="23103.5474">372 3562 704 0,'0'-4'264'0,"0"4"-208"0,27-10-12 16,-8 3 88-1,1 4-80-15,15-4 32 16,-4 3-48-16,7 8-4 15,5 6-20-15,-12 7-8 16,-4 7 0-16,4 11 4 16,-12-1-4-16,-23 4 24 15,12 0-16-15,-23 0-4 16,7-4-4-16,-15-6 20 16,-1-1-12-16,-14-6 12 0,18 0-12 15,-7-4 36-15,8 0-24 0,7-3-4 16,5 3-12-16,14-3 56 15,5 0-36-15,7-8 8 16,8 5-24-16,4-8 20 16,0 1-20-16,-4-4-76 15,0 0 36-15,-3-4-388 16,-1 4 232-16,-8-7-408 16,-3 7 336-16</inkml:trace>
          <inkml:trace contextRef="#ctx0" brushRef="#br0" timeOffset="23484.743">813 3479 572 0,'0'-14'208'0,"0"14"-160"0,20-6-12 0,-13 6 84 16,13 3-72-16,-9 0 44 15,-3 8-56-15,0-1 16 16,3 7-32-16,-3 7 36 16,-8-6-32-16,0 6 76 15,0-11-56-15,-8 5-4 16,8-11-24-16,20-7-12 16,-1-7 0-16</inkml:trace>
        </inkml:traceGroup>
        <inkml:traceGroup>
          <inkml:annotationXML>
            <emma:emma xmlns:emma="http://www.w3.org/2003/04/emma" version="1.0">
              <emma:interpretation id="{74A60B72-78D5-46CF-B22A-18A7E0D79C37}" emma:medium="tactile" emma:mode="ink">
                <msink:context xmlns:msink="http://schemas.microsoft.com/ink/2010/main" type="inkWord" rotatedBoundingBox="7174,4127 9944,3720 10113,4874 7343,528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4162.125">1719 3187 1184 0,'-8'-21'440'0,"8"21"-344"0,20-17-24 15,-5 10 64-15,8 0-88 0,12-7-12 16,0 8-20-16,4 2-76 15,0 4 32-15</inkml:trace>
          <inkml:trace contextRef="#ctx0" brushRef="#br0" timeOffset="24489.4412">2400 3369 840 0,'-23'4'312'0,"23"-4"-244"0,-46 17-16 15,19-3 192 1,0 3-144-16,-12 17-8 16,0-3-56-16,4 17-52 15,8-6 8-15</inkml:trace>
          <inkml:trace contextRef="#ctx0" brushRef="#br0" timeOffset="24334.8752">2091 3324 676 0,'7'18'248'0,"-7"-18"-192"0,31 31-16 0,-7-18 92 16,-5 5-80-16,8 9-4 16,4-3-28-16,0 4 4 15,-4 3-16-15,4-7-248 16,-8-4 128-16</inkml:trace>
          <inkml:trace contextRef="#ctx0" brushRef="#br0" timeOffset="24754.9984">3058 2729 780 0,'-3'-27'288'0,"3"27"-224"0,-20-7-20 0,5 10 164 15,-1 4-124-15,-26 10 96 16,3 4-100-16,-19 20-12 16,8 4-40-16,-8 37 20 15,15 1-32-15,0 17 12 16,16-7-16-16,12 7-8 16,11-14 0-16,12-4-120 15,11-10 64-15,12-23-368 16,8-12 236-16</inkml:trace>
          <inkml:trace contextRef="#ctx0" brushRef="#br0" timeOffset="25073.5339">3055 2967 684 0,'0'-31'252'0,"0"31"-192"0,34-18-20 16,-22 11 208-1,4 7-144-15,-5 0 36 16,9 7-84-16,-13 7-16 0,5 7-24 0,-12 13-12 16,4 7 0-16,-12 4 28 15,4-3-16-15,-7-1-12 16,-5-7-8-16,1-3 12 16,3-7-4-16,0-3-12 15,5-4 4-15,7-3 4 16,7-4 0-16,5-6-28 15,3 3 16-15,9-7 4 16,-1 0 8-16,0-4-56 16,4 1 32-16,-4-4-288 15,1 3 172-15</inkml:trace>
          <inkml:trace contextRef="#ctx0" brushRef="#br0" timeOffset="25224.0864">3113 3173 748 0,'-8'-14'276'0,"8"14"-216"0,4-3-16 16,0-1 100-1,3 8-88-15,5-4-28 16,4 3-24-16,3 1-340 16,0 6 184-16</inkml:trace>
          <inkml:trace contextRef="#ctx0" brushRef="#br0" timeOffset="25419.5225">3569 3283 984 0,'-15'24'368'0,"15"-24"-288"0,-31 38-20 0,12-21 88 0,7 4-92 0,-11 10 4 15,7 0-36-15,-7 7-16 16,8 0-4-16,-5-11-348 15,13 1 188-15</inkml:trace>
          <inkml:trace contextRef="#ctx0" brushRef="#br0" timeOffset="25569.5056">3782 2991 1172 0,'35'-24'436'16,"-35"24"-340"-16,54-14-24 0,-26 10 12 16,-1 4-60-16,7 0 0 15,9 4-16-15</inkml:trace>
          <inkml:trace contextRef="#ctx0" brushRef="#br0" timeOffset="23989.6566">2358 2750 736 0,'19'-11'272'0,"-19"11"-208"0,-15-10-20 16,-5 7 108-1,9 6-92-15,-24-3 8 16,-4 7-40-16,-7 0-8 16,7 3-12-16,-15-3-8 15,15 3 4-15,-7-3-16 16,7 0 8-16,8 0 20 0,8 0-8 0,-8-7 24 15,19 7-20-15,-3-7 32 16,7 0-28-16,-4 0 20 16,5 7-20-1,-5 0 0-15,4 6-8 0,-11 18 20 16,7 4-16-16,-7 30 4 31,3-3-8-31,1 14-8 0,7-7 4 0,-3-7 28 16,7-14-16-16,0-4 48 15,8-6-36-15,-4-7-16 16,11 0-4 15,1-14 0-15,7-3-4-16,8-10-4 16,4 2 4-16,0-9 4 0,-4 3-4 0,4-7-160 0,-4 4 84 0,1-8-404 15,-1 1 268-15</inkml:trace>
          <inkml:trace contextRef="#ctx0" brushRef="#br0" timeOffset="25790.8125">3991 2860 676 0,'-19'7'248'0,"19"-7"-192"0,-31 51-16 0,16-16 136 16,3-1-104-16,-3 21 8 16,-1 0-52-16,4 4 28 15,9-8-32-15,6-6-12 16,5-10-8-16,15-8-4 15,8-6 0-15,12-14-440 16,3 6 240-16</inkml:trace>
          <inkml:trace contextRef="#ctx0" brushRef="#br0" timeOffset="26059.9647">4375 2688 872 0,'0'20'324'0,"0"-20"-252"0,19 45-20 16,0-17 216-1,5-1-156-15,-1 39 228 16,12 6-192-16,-24 21 40 15,5 0-112-15,-36-7-28 0,5-4-28 0,-16 1 4 16,-8-1-16 0,-7 1-284-16,-1-21 148 0</inkml:trace>
        </inkml:traceGroup>
        <inkml:traceGroup>
          <inkml:annotationXML>
            <emma:emma xmlns:emma="http://www.w3.org/2003/04/emma" version="1.0">
              <emma:interpretation id="{8BC96185-3BA4-4C73-A1AE-352079AAEC31}" emma:medium="tactile" emma:mode="ink">
                <msink:context xmlns:msink="http://schemas.microsoft.com/ink/2010/main" type="inkWord" rotatedBoundingBox="10873,4273 11035,4249 11048,4335 10886,435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098.9989">5373 3022 508 0,'-15'-18'188'0,"15"18"-148"0,-4-13-8 0,0 6 236 16,4 3-152-16,-4-3 168 15,4 7-168-15,0-3 100 16,4 3-124-16,4 0 68 16,7 7-96-16,5 0-32 15,3 0-20-15,4 3-4 16,0 0-4-16,0 1-48 16,-3-1 28-16</inkml:trace>
        </inkml:traceGroup>
        <inkml:traceGroup>
          <inkml:annotationXML>
            <emma:emma xmlns:emma="http://www.w3.org/2003/04/emma" version="1.0">
              <emma:interpretation id="{1A0AE794-95CE-4089-B394-232FE876241F}" emma:medium="tactile" emma:mode="ink">
                <msink:context xmlns:msink="http://schemas.microsoft.com/ink/2010/main" type="inkWord" rotatedBoundingBox="11488,3866 12447,3725 12527,4266 11567,440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579.2771">6062 3077 956 0,'-27'-7'352'0,"27"7"-272"0,12 0-24 16,7-7 76-1,1 0-84-15,42-7 96 16,3 0-84-16,36-3-12 15,-4 4-28-15,7-5 4 16,-3 5-16-16,0 2-28 16,-20 4 8-16,-7 0-276 15,-13 14 156-15,-22-3-136 16,-12 6 152-16</inkml:trace>
          <inkml:trace contextRef="#ctx0" brushRef="#br0" timeOffset="27341.7265">6682 2468 736 0,'4'-11'272'0,"-4"11"-208"0,-8 11-20 0,4 6 108 16,0 3-92-16,-7 11-24 16,3 14-24-16,-8 3 4 15,5-3-8-15,3 0-436 16,0-4 236-16</inkml:trace>
        </inkml:traceGroup>
        <inkml:traceGroup>
          <inkml:annotationXML>
            <emma:emma xmlns:emma="http://www.w3.org/2003/04/emma" version="1.0">
              <emma:interpretation id="{3F67461D-35D2-46F5-9E38-5EFC938B1A82}" emma:medium="tactile" emma:mode="ink">
                <msink:context xmlns:msink="http://schemas.microsoft.com/ink/2010/main" type="inkWord" rotatedBoundingBox="13200,3535 13808,3445 13885,3965 13277,4055">
                  <msink:destinationLink direction="with" ref="{6932EA24-6F9C-4BDA-8819-EA2900CC1740}"/>
                </msink:context>
              </emma:interpretation>
            </emma:emma>
          </inkml:annotationXML>
          <inkml:trace contextRef="#ctx0" brushRef="#br0" timeOffset="29664.6173">7797 2254 444 0,'0'-14'164'0,"0"14"-124"0,0-6-16 16,0-1 112-1,7 3-80-15,-3-3 24 16,12 1-48-16,3 12-4 16,-7 8-16-16,7 10-8 15,1 0 0-15,-5 31 28 16,4-3-16-16,-7 10-12 0,-4 0-8 15,-8-7 28-15,0-10-12 0,-8-1 12 16,-4-13-12 0,-7-7 12-16,0-3-16 0,-12-14 24 15,4-4-20 1,-8-9 68-16,8-1-48 16,7-14 60-16,9 0-56 0,11-10-24 15,11 7-12-15,9-7-8 16,3 7 0-16,4-3-276 15,0 6 156-15,0-6-380 16,0 6 288-16</inkml:trace>
          <inkml:trace contextRef="#ctx0" brushRef="#br0" timeOffset="29907.5537">8126 2179 736 0,'23'-14'272'0,"-23"14"-208"0,35 3-20 16,-20-3 132 0,12 7-104-16,-7 0 32 15,-1 7-60-15,-11 3 16 16,-4 0-32-16,-12 7 36 16,0 4-36-16,-7-1 40 15,7 1-40-15,0-4-4 16,8-3-16-16,8-11-24 0,11-3 8 0,12-7-48 31,0 3 28-31</inkml:trace>
        </inkml:traceGroup>
      </inkml:traceGroup>
    </inkml:traceGroup>
    <inkml:traceGroup>
      <inkml:annotationXML>
        <emma:emma xmlns:emma="http://www.w3.org/2003/04/emma" version="1.0">
          <emma:interpretation id="{F6E99D30-3B0A-44D5-ACA2-ACF7E7DAECC7}" emma:medium="tactile" emma:mode="ink">
            <msink:context xmlns:msink="http://schemas.microsoft.com/ink/2010/main" type="paragraph" rotatedBoundingBox="11678,4074 20484,2986 20644,4286 11838,53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243E9C-9C63-48E3-AEAE-575C64345A70}" emma:medium="tactile" emma:mode="ink">
              <msink:context xmlns:msink="http://schemas.microsoft.com/ink/2010/main" type="inkBullet" rotatedBoundingBox="11757,4711 12260,4649 12342,5311 11838,5374"/>
            </emma:interpretation>
          </emma:emma>
        </inkml:annotationXML>
        <inkml:trace contextRef="#ctx0" brushRef="#br0" timeOffset="27968.6105">6678 3390 696 0,'-8'-11'256'0,"8"11"-196"0,0-3-20 0,-8 0 164 15,5 3-120-15,-17-7 20 16,5 7-64-16,-24 0 0 16,4 7-24-16,-23-4-8 15,8 7-4-15,-4 4 72 16,15 7-40-16,0 10 68 15,12 7-64-15,8 3-8 16,7 10-20-16,16-6-12 16,12-7 4-16,18-14 20 15,5 0-12-15,11-13-20 16,1-1 0-16,-1-14-540 16,-4-2 296-16</inkml:trace>
        <inkml:trace contextRef="#ctx0" brushRef="#br0" timeOffset="28353.1222">6752 3872 768 0,'-8'-4'284'0,"8"4"-220"0,-8 10-20 0,4-6 208 16,0 3-148-16,-7 3 44 15,3 7-84-15,-4 0-40 16,5 1-16-16,7-1-8 16,0 0 0-16,0-3-12 15,11 0 8-15,1-11 20 16,7 0-8-16,1-9-56 15,-1-1 24-15,-7-4-60 16,7 5 48-16,-19-8 8 16,8 3 16-16,-20-6-24 15,4 7 20-15,-7-7-84 16,7 3 60-16,-4-3-284 16,9 6 180-16</inkml:trace>
      </inkml:traceGroup>
      <inkml:traceGroup>
        <inkml:annotationXML>
          <emma:emma xmlns:emma="http://www.w3.org/2003/04/emma" version="1.0">
            <emma:interpretation id="{4792648C-FE46-4FFF-8DBC-94AAD1C09831}" emma:medium="tactile" emma:mode="ink">
              <msink:context xmlns:msink="http://schemas.microsoft.com/ink/2010/main" type="line" rotatedBoundingBox="12254,4003 20484,2986 20640,4254 12410,5271"/>
            </emma:interpretation>
          </emma:emma>
        </inkml:annotationXML>
        <inkml:traceGroup>
          <inkml:annotationXML>
            <emma:emma xmlns:emma="http://www.w3.org/2003/04/emma" version="1.0">
              <emma:interpretation id="{3419DA63-DDC6-4525-B11E-3CD6633DD4C7}" emma:medium="tactile" emma:mode="ink">
                <msink:context xmlns:msink="http://schemas.microsoft.com/ink/2010/main" type="inkWord" rotatedBoundingBox="12324,4571 12626,4534 12643,4672 12341,4709"/>
              </emma:interpretation>
            </emma:emma>
          </inkml:annotationXML>
          <inkml:trace contextRef="#ctx0" brushRef="#br0" timeOffset="28779.5739">6806 3293 288 0,'-8'-10'108'0,"8"10"-84"16,4-10-4-16,0 6 108 16,3 8-72-16,5-8 112 15,0 1-96-15,3-1 76 16,1 4-84-16,-1 4 56 15,5 3-68-15,-9 3-4 16,1 4-28-16,-12 0 4 16,0 3-12-16,-20-3 0 15,9-1-4-15,-5-2 48 16,9 2-32-16,-5-6 32 16,4 0-28-16,16-7-16 15,4 0-8-15,22-7-4 0,-3 0 0 0,16 1-108 16,-1 2 60-16,1 1-612 15,-9 6 360-15</inkml:trace>
        </inkml:traceGroup>
        <inkml:traceGroup>
          <inkml:annotationXML>
            <emma:emma xmlns:emma="http://www.w3.org/2003/04/emma" version="1.0">
              <emma:interpretation id="{7A1318BC-ED44-4135-9874-60C95B74DBEB}" emma:medium="tactile" emma:mode="ink">
                <msink:context xmlns:msink="http://schemas.microsoft.com/ink/2010/main" type="inkWord" rotatedBoundingBox="13308,4373 14327,4247 14423,5022 13404,5148"/>
              </emma:interpretation>
            </emma:emma>
          </inkml:annotationXML>
          <inkml:trace contextRef="#ctx0" brushRef="#br0" timeOffset="30715.4562">7793 3080 352 0,'-12'-10'132'0,"12"10"-104"0,16 3-8 0,-9 1 88 15,5 6-64-15,11 11 96 16,4 6-80-16,8 14-12 16,0 1-28-16,4 6 12 15,-12 0-20-15,-4 11 4 16,-7 3-8-16,-20 3 72 15,0-10-44-15,-12-7 92 16,1-7-72-16,-8-13 16 16,3-7-40-16,-3-21 48 15,4 0-44-15,-1-21 12 16,13-7-32-16,3-16-44 16,8 6 16-16,19-14-32 15,0 14 24-15,24-3 36 16,14 14-8-16,9-4 104 15,8 17-60-15,-5-3 40 0,-15 17-56 16,0-7 0-16,-11 7-24 16,-9 0 36-16,-7 3-24 0,-3-6-4 15,-5 3-12-15,-8-7-524 16,-3 7 280-16</inkml:trace>
          <inkml:trace contextRef="#ctx0" brushRef="#br0" timeOffset="30988.8308">8420 3225 612 0,'-27'13'228'0,"27"-13"-180"0,-16 28-12 0,5-11 140 16,7 4-104-16,-8 10 112 15,8 3-104-15,-3 14 80 16,-1 0-92-16,8 14 36 15,0-10-60-15,0 0-8 16,0-8-20-16,8-9 32 16,-1-8-24-16,5-9-4 15,-8 2-12-15,8-20-332 16,3 7 176-16,1-24-256 16,-1 7 228-16,4-21-332 15,5 3 288-15</inkml:trace>
          <inkml:trace contextRef="#ctx0" brushRef="#br0" timeOffset="31246.3354">8633 3197 600 0,'19'-10'224'0,"-19"10"-176"0,39 0-12 0,-20 7 168 15,1 3-120-15,-5 7 20 16,5 0-64-16,-13 4 8 16,-3 0-28-16,-8-4 60 15,0 0-44-15,-3-3 80 16,3-4-64-16,12-10-44 16,7 0-8-16,16-10-12 15,4 3 4-15</inkml:trace>
        </inkml:traceGroup>
        <inkml:traceGroup>
          <inkml:annotationXML>
            <emma:emma xmlns:emma="http://www.w3.org/2003/04/emma" version="1.0">
              <emma:interpretation id="{48906A66-39C8-483F-88D2-F8AC39F122C7}" emma:medium="tactile" emma:mode="ink">
                <msink:context xmlns:msink="http://schemas.microsoft.com/ink/2010/main" type="inkWord" rotatedBoundingBox="15088,3653 15979,3543 16113,4628 15222,473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1986.5063">9636 2870 1048 0,'-12'-3'388'0,"12"3"-300"0,27 0-28 0,-8 3 68 16,1 1-84-16,18-1 8 15,9 1-32-15,11 2-276 16,0 1 140-16,0 10-608 16,-8 4 404-16</inkml:trace>
          <inkml:trace contextRef="#ctx0" brushRef="#br0" timeOffset="31781.0697">10297 2447 652 0,'0'-24'244'0,"0"24"-192"0,0-21-12 0,-7 11 216 15,3 6-148-15,-12-9 44 16,5 6-88-16,-24-7-40 15,8 4-16-15,-20-1 0 16,9 5-4-16,-9-1-12 16,16 3 4-16,-7-6-24 15,10 10 16-15,-3 0 12 16,12 0 4-16,-8 7-36 16,12 0 16-16,-5 13 16 15,5 8 0-15,-5 27 20 16,5 3-12-16,-5 28 16 15,9-3-16-15,-8 24 16 16,7-11-16 0,0 4-28-16,8-11 8 0,-3-13 84 15,7-18-40-15,0-13 28 16,4-10-40-16,7-11 28 16,-3-7-32-16,19-14 12 15,0 1-16-15,12-11-8 16,3 0 0-16,5-7-120 15,-5 7 64-15,-3-6-376 16,-4 2 240-16</inkml:trace>
          <inkml:trace contextRef="#ctx0" brushRef="#br0" timeOffset="32324.5056">10568 3194 832 0,'-27'0'308'0,"27"0"-240"0,-58 10-20 0,27 4 240 15,8 3-168-15,-16 7 40 16,5 0-96-16,3-3-40 16,3 3-16-16,1 0-380 15,12-10 204-15</inkml:trace>
          <inkml:trace contextRef="#ctx0" brushRef="#br0" timeOffset="32191.3943">10267 3049 716 0,'7'66'264'0,"-7"-66"-204"0,20 65-16 15,-9-44 108 1,5 3-92-16,3 3 8 15,0-3-40-15,5-3-16 16,7-7-8-16,-4 3-356 16,0-7 192-16</inkml:trace>
        </inkml:traceGroup>
        <inkml:traceGroup>
          <inkml:annotationXML>
            <emma:emma xmlns:emma="http://www.w3.org/2003/04/emma" version="1.0">
              <emma:interpretation id="{607CCAFF-480E-4128-9256-103499A36C35}" emma:medium="tactile" emma:mode="ink">
                <msink:context xmlns:msink="http://schemas.microsoft.com/ink/2010/main" type="inkWord" rotatedBoundingBox="16430,3820 17251,3719 17356,4566 16534,466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594.034">11316 2499 580 0,'-28'-28'216'0,"28"28"-168"0,-30 3-12 15,10 8 156 1,1 6-112-16,-20 14 124 15,4 7-116-15,-7 17 28 16,7-3-72-16,-4 27 28 16,12-4-40-16,8 15-20 15,11-8-4-15,8-9 8 0,4-11-8 0,11-14-460 16,12-14 244-16</inkml:trace>
          <inkml:trace contextRef="#ctx0" brushRef="#br0" timeOffset="33027.9618">11463 2705 696 0,'7'-31'256'0,"-7"31"-196"0,39 0-20 0,-31 0 180 15,3 7-128-15,1 3 36 16,4 4-80-16,-16 7 8 15,3 3-36-15,-14 7 0 16,-5 3-12-16,-7 7 28 16,4-3-20-16,-4 0-4 15,3-3-8-15,1-8-4 16,7-6 0-16,12-4-12 16,0-3 8-16,12-7 12 15,3-4-4-15,9-3-12 16,3 0 4-16,0 0-304 15,0 3 168-15,-8-6-308 16,-3 3 256-16,-12-7-72 16,-4 4 156-16,-16-11 124 15,1 0-4-15,-13-6 200 0,9 2-120 16,-4-2 208-16,4 2-172 0,-1 1 188 16,9 7-184-16,11 0-20 15,0 6-68-15,11-3-24 16,5 7-12-16,7-3-52 15,0 3 28-15</inkml:trace>
          <inkml:trace contextRef="#ctx0" brushRef="#br0" timeOffset="33196.7315">11799 3035 956 0,'-34'35'352'0,"34"-35"-272"0,-35 55-24 0,15-31 120 15,9 0-108-15,-9 7-20 16,5 0-28-16,0-4-168 16,7-2 80-16</inkml:trace>
        </inkml:traceGroup>
        <inkml:traceGroup>
          <inkml:annotationXML>
            <emma:emma xmlns:emma="http://www.w3.org/2003/04/emma" version="1.0">
              <emma:interpretation id="{B29CF17A-1CF9-4031-B982-8E6FC3B7F8D3}" emma:medium="tactile" emma:mode="ink">
                <msink:context xmlns:msink="http://schemas.microsoft.com/ink/2010/main" type="inkWord" rotatedBoundingBox="17755,3783 18483,3693 18579,4469 17851,4559"/>
              </emma:interpretation>
              <emma:one-of disjunction-type="recognition" id="oneOf12">
                <emma:interpretation id="interp16" emma:lang="" emma:confidence="1">
                  <emma:literal>t)</emma:literal>
                </emma:interpretation>
                <emma:interpretation id="interp17" emma:lang="" emma:confidence="0">
                  <emma:literal>+4)</emma:literal>
                </emma:interpretation>
                <emma:interpretation id="interp18" emma:lang="" emma:confidence="0">
                  <emma:literal>+)</emma:literal>
                </emma:interpretation>
                <emma:interpretation id="interp19" emma:lang="" emma:confidence="0">
                  <emma:literal>+4</emma:literal>
                </emma:interpretation>
                <emma:interpretation id="interp20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33359.8561">12256 2719 1276 0,'70'-21'472'0,"-70"21"-364"0,74-7-32 0,-47 4-32 16,4 6-40-16,0-3 8 31,3 7-8-31</inkml:trace>
          <inkml:trace contextRef="#ctx0" brushRef="#br0" timeOffset="33587.284">12430 2591 612 0,'-11'11'228'0,"11"-11"-180"0,0 34-12 0,-8-13 132 16,4 0-100-16,-7 13 88 15,-1 0-92-15,0 8 40 16,9-5-64-16,6 5-4 16,9 6-20-16,7-10 16 15,5-4-20-15,10-10-128 16,-3-7 64-16</inkml:trace>
          <inkml:trace contextRef="#ctx0" brushRef="#br0" timeOffset="33822.9458">12841 2406 652 0,'-8'0'244'0,"8"0"-192"0,31 55-12 0,-8-21 128 15,0 1-100-15,8 20 124 16,4-4-112-16,-15 28 24 31,-16-3-64-31,-24 14 28 0,1-8-36 0,-32-3 0 16,9-17-20-16,-24-3-244 15,16-18 124-15</inkml:trace>
        </inkml:traceGroup>
        <inkml:traceGroup>
          <inkml:annotationXML>
            <emma:emma xmlns:emma="http://www.w3.org/2003/04/emma" version="1.0">
              <emma:interpretation id="{981C00DB-7FAA-4488-97ED-D9C204262E72}" emma:medium="tactile" emma:mode="ink">
                <msink:context xmlns:msink="http://schemas.microsoft.com/ink/2010/main" type="inkWord" rotatedBoundingBox="19138,3936 19453,3897 19483,4144 19168,4182"/>
              </emma:interpretation>
              <emma:one-of disjunction-type="recognition" id="oneOf13">
                <emma:interpretation id="interp21" emma:lang="" emma:confidence="1">
                  <emma:literal>=</emma:literal>
                </emma:interpretation>
                <emma:interpretation id="interp22" emma:lang="" emma:confidence="0">
                  <emma:literal>E</emma:literal>
                </emma:interpretation>
                <emma:interpretation id="interp23" emma:lang="" emma:confidence="0">
                  <emma:literal>I</emma:literal>
                </emma:interpretation>
                <emma:interpretation id="interp24" emma:lang="" emma:confidence="0">
                  <emma:literal>•</emma:literal>
                </emma:interpretation>
                <emma:interpretation id="interp25" emma:lang="" emma:confidence="0">
                  <emma:literal>•Y</emma:literal>
                </emma:interpretation>
              </emma:one-of>
            </emma:emma>
          </inkml:annotationXML>
          <inkml:trace contextRef="#ctx0" brushRef="#br0" timeOffset="34187.1514">13634 2832 652 0,'8'0'244'0,"-8"0"-192"0,62 14-12 0,-27-14 24 16,-4 4-44-16,23-4 24 16,4 0-24-16</inkml:trace>
          <inkml:trace contextRef="#ctx0" brushRef="#br0" timeOffset="34037.6024">13665 2667 880 0,'-4'-27'328'0,"4"27"-256"0,66-18-16 15,-39 12 144 1,-3 6-120-16,7-4 12 15,3 8-56-15,13-1-148 16,-8 4 60-16</inkml:trace>
        </inkml:traceGroup>
        <inkml:traceGroup>
          <inkml:annotationXML>
            <emma:emma xmlns:emma="http://www.w3.org/2003/04/emma" version="1.0">
              <emma:interpretation id="{1CC2050D-793B-4375-BEDE-547209A29239}" emma:medium="tactile" emma:mode="ink">
                <msink:context xmlns:msink="http://schemas.microsoft.com/ink/2010/main" type="inkWord" rotatedBoundingBox="20404,3919 20596,3895 20631,4178 20439,4202"/>
              </emma:interpretation>
              <emma:one-of disjunction-type="recognition" id="oneOf14">
                <emma:interpretation id="interp26" emma:lang="" emma:confidence="0">
                  <emma:literal>U</emma:literal>
                </emma:interpretation>
                <emma:interpretation id="interp27" emma:lang="" emma:confidence="0">
                  <emma:literal>u</emma:literal>
                </emma:interpretation>
                <emma:interpretation id="interp28" emma:lang="" emma:confidence="0">
                  <emma:literal>0</emma:literal>
                </emma:interpretation>
                <emma:interpretation id="interp29" emma:lang="" emma:confidence="0">
                  <emma:literal>C</emma:literal>
                </emma:interpretation>
                <emma:interpretation id="interp3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34484.0944">14947 2657 748 0,'7'-31'276'0,"-7"31"-216"0,12-21-16 0,-12 21 232 15,0 0-160-15,-4 7 44 16,-4 7-96-16,-7 17 20 16,-4-4-48-16,7 4-12 15,4 0-12-15,4 4 0 16,16-4-8-16,3-4 16 15,9 1-12-15,3-14 16 16,8-8-16-16,-4-12-12 16,0-1 0-16,-20-14 48 15,5 0-24-15,-20-13-28 16,0 10 4-16,-8-17 0 16,-7 13 4-16,3-3-188 15,5 14 104-15</inkml:trace>
        </inkml:traceGroup>
      </inkml:traceGroup>
    </inkml:traceGroup>
    <inkml:traceGroup>
      <inkml:annotationXML>
        <emma:emma xmlns:emma="http://www.w3.org/2003/04/emma" version="1.0">
          <emma:interpretation id="{76C0A7A0-84F3-4ECE-8D7D-25C2C1BFF004}" emma:medium="tactile" emma:mode="ink">
            <msink:context xmlns:msink="http://schemas.microsoft.com/ink/2010/main" type="paragraph" rotatedBoundingBox="5922,6050 7565,5946 7620,6819 5977,6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9468A-7B57-4CF6-8A59-F7FB5CE05D7A}" emma:medium="tactile" emma:mode="ink">
              <msink:context xmlns:msink="http://schemas.microsoft.com/ink/2010/main" type="line" rotatedBoundingBox="5922,6050 7565,5946 7620,6819 5977,6923">
                <msink:destinationLink direction="with" ref="{B88EDAD1-C856-4AEC-8798-C5DFAB056C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052436-5653-4E5B-995D-58DF3390731D}" emma:medium="tactile" emma:mode="ink">
                <msink:context xmlns:msink="http://schemas.microsoft.com/ink/2010/main" type="inkWord" rotatedBoundingBox="5922,6050 7565,5946 7620,6819 5977,6923"/>
              </emma:interpretation>
              <emma:one-of disjunction-type="recognition" id="oneOf15">
                <emma:interpretation id="interp31" emma:lang="" emma:confidence="0">
                  <emma:literal>V</emma:literal>
                </emma:interpretation>
                <emma:interpretation id="interp32" emma:lang="" emma:confidence="0">
                  <emma:literal>u</emma:literal>
                </emma:interpretation>
                <emma:interpretation id="interp33" emma:lang="" emma:confidence="0">
                  <emma:literal>v</emma:literal>
                </emma:interpretation>
                <emma:interpretation id="interp34" emma:lang="" emma:confidence="0">
                  <emma:literal>U</emma:literal>
                </emma:interpretation>
                <emma:interpretation id="interp3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40235.247">1568 4756 384 0,'0'-21'140'0,"0"21"-108"0,4-3-8 0,-4-4 216 16,0 14-136-16,0-4 152 15,4 11-148-15,0 24 84 16,3 10-108-16,1 11 52 16,0 2-80-16,0 15 76 15,3-7-76-15,5 10 60 16,3-10-64-16,0-4 60 16,9-10-64-16,-1-24 88 15,-4-13-76-15,12-18-20 16,3-11-24-16,-3-27 12 15,4 7-16-15,-8-13 12 16,4-1-12-16,-12-10 0 16,0 10-4-16,-11-17-84 15,7 14 40-15,-11-4-108 16,-4 15 80-16,-4 12-332 16,0 19 220-16,0 6-484 15,0 13 372-15</inkml:trace>
          <inkml:trace contextRef="#ctx0" brushRef="#br0" timeOffset="39558.8357">442 5035 332 0,'-16'-28'120'0,"12"18"-92"0,-3-11-8 0,3 7 228 16,4 7-140-16,-4-13 140 16,8-1-140-16,3-6-4 15,9 3-64-15,3-1 8 16,8 8-28-16,8 24 44 16,4 17-36-16,11 21-24 15,-3 3-4-15,-5 24 16 16,1-3-8-16,-16 17 24 15,0-7-20-15,-15 4 4 16,3-14-8-16,-15-14 36 16,-4-4-20-16,-11-13 40 15,3-7-36-15,-11-17 12 16,4-4-24-16,-9-20 0 16,9-4-8-16,0-24-32 15,3 1 12-15,12-15 4 0,8 11 8 16,4-4-56-16,7 14 32 15,5 7-8-15,-1 10 20 0,1 0-264 16,-1 14 148-16,8 4-580 16,0 6 396-16</inkml:trace>
          <inkml:trace contextRef="#ctx0" brushRef="#br0" timeOffset="39863.082">1034 4825 612 0,'-4'-69'228'0,"4"69"-180"0,23-31-12 0,-11 17 184 16,-1 7-128-16,5 7 132 15,-1 0-132-15,1 21-8 16,-1 3-56-16,-7 14 8 15,-4 0-20-15,-12 3 20 16,4-3-24-16,-11-7 56 16,3-4-36-16,-7-6 4 15,11-4-24-15,8-7-8 16,8-3 0-16,11-7-40 16,8 4 20-16,20-11-628 0,-1 3 352 0</inkml:trace>
        </inkml:traceGroup>
      </inkml:traceGroup>
    </inkml:traceGroup>
    <inkml:traceGroup>
      <inkml:annotationXML>
        <emma:emma xmlns:emma="http://www.w3.org/2003/04/emma" version="1.0">
          <emma:interpretation id="{22A2FB0F-A6F8-40E6-BA77-BA16B9EA6CC0}" emma:medium="tactile" emma:mode="ink">
            <msink:context xmlns:msink="http://schemas.microsoft.com/ink/2010/main" type="paragraph" rotatedBoundingBox="6138,7405 13993,5515 14277,6695 6423,8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49D62-5498-4831-A8BF-18ABF5F24FFE}" emma:medium="tactile" emma:mode="ink">
              <msink:context xmlns:msink="http://schemas.microsoft.com/ink/2010/main" type="line" rotatedBoundingBox="6138,7405 13993,5515 14277,6695 6423,8586"/>
            </emma:interpretation>
          </emma:emma>
        </inkml:annotationXML>
        <inkml:traceGroup>
          <inkml:annotationXML>
            <emma:emma xmlns:emma="http://www.w3.org/2003/04/emma" version="1.0">
              <emma:interpretation id="{240DF9BC-E614-4B38-8B8B-92A08D2023FA}" emma:medium="tactile" emma:mode="ink">
                <msink:context xmlns:msink="http://schemas.microsoft.com/ink/2010/main" type="inkWord" rotatedBoundingBox="6138,7405 7657,7040 7869,7921 6350,8286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2084.2801">1560 6500 832 0,'-19'-6'308'0,"19"6"-240"0,4 6-20 0,4 1 204 15,3-3-148-15,12 3 80 16,1 6-108-16,18-6-40 16,1 0-24-16,3-10-144 15,1-1 72-15,-1-3-832 16,-3 1 492-16</inkml:trace>
          <inkml:trace contextRef="#ctx0" brushRef="#br0" timeOffset="42393.0614">2013 6098 728 0,'12'-4'268'0,"-12"4"-208"0,8 4-16 0,3 3 124 16,5 0-100-16,3-1 68 15,0 12-76-15,-3-5-16 16,-1 12-28-16,-11-1 8 16,0-4-16-16,-8-3 48 15,4-3-28-15,-7-7 56 16,7 7-48-16,15-14-16 16,4 0-12-16,24-14-52 15,7 7 24-15</inkml:trace>
          <inkml:trace contextRef="#ctx0" brushRef="#br0" timeOffset="41900.8977">697 6129 496 0,'-8'-17'184'0,"8"17"-140"0,4-18-16 15,4 8 152-15,4 7-104 0,7-4 104 16,8 7-104-16,16 10 56 16,3 4-76-16,16 17 4 15,-4 10-36-15,0 11 12 16,-8-8-20-16,-15 18 36 16,-8-3-28-16,-23 3 12 15,-15-4-20-15,-20 1 36 16,0-18-28-16,-20-3 4 15,5-11-16-15,-12-13-32 16,15 0 8-16,-7-17 12 16,19-4 4-16,0-21-28 15,12 1 12-15,11-11-32 16,12 3 28-16,11-6 4 16,5 7 12-16,11 3-20 15,3 7 12-15,13 0 12 16,-1 6 0-16,5 5 8 15,-1 9-8-15,0-3-12 16,-3 4 4-16,-1-1 72 16,-3 4-36-16,-1-3 60 15,-3-4-56-15,0 0 44 16,3 7-44-16,-7-10-12 16,4 6-12-16,-12-2 16 15,4 2-16-15,-15-3 12 16,3 7-12-16,-4 0 28 15,-7 0-24-15,-4-7-12 0,0 7-8 16,-4 0 4-16,0 0 0 0,0 0-12 16,0 0 8-16,0 0-4 15,0 0 0-15,4 0 16 16,0 0-4-16,-4 0-12 16,0 0 4-16,0 0 28 15,7 0-12-15,-7 0 4 16,0 0-8-16,8 0-24 15,-4 0 8-15,-4-3-12 16,0 6 8-16,4-3 16 16,0 0 0-16,-4 0-12 15,7 0 4-15,1 0 28 16,4 0-12-16,-1 0 40 16,5 0-28-16,-5-3 4 15,13 3-16-15,-5-7 0 16,4 7-4-16,-3-3 4 15,3 3-8-15,-4-4-12 16,4 4 4-16,-7 0-4 16,-4 7 0-16,-5-7 0 15,9 10 0-15,-16 4 44 16,0 0-24-16,-16 10-8 16,9 7-8-16,-13 0 12 15,9 0-4-15,-17 7 16 16,1 0-12-16,0-4-4 0,4-3 0 15,-4-4-16-15,8-2 8 16,-5-5 12-16,5-3-4 16,4 4-36-16,7-4 16 0,16-3 16 15,-1-7 0-15,13 0-8 16,7 0 4-16,4-7 20 16,11 0-8-16,-7-7-12 15,0 7 0-15,-4-7-436 16,0 0 240-16,-12 0-316 15,-3 4 296-15</inkml:trace>
        </inkml:traceGroup>
        <inkml:traceGroup>
          <inkml:annotationXML>
            <emma:emma xmlns:emma="http://www.w3.org/2003/04/emma" version="1.0">
              <emma:interpretation id="{3CDF3556-4024-4298-9568-6BBEC9923870}" emma:medium="tactile" emma:mode="ink">
                <msink:context xmlns:msink="http://schemas.microsoft.com/ink/2010/main" type="inkWord" rotatedBoundingBox="8773,6987 10089,6671 10277,7453 8961,7770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2714.9697">3268 5726 1164 0,'-12'0'428'0,"12"0"-332"0,4 4-24 0,4-8 136 16,11 4-128-16,20-3 36 15,7 3-68-15,20-7 16 16,-8 7-36-16,0-4 8 15,-4 8-20-15,-7-4 20 16,-16 0-24-16,-8 0-4 16,0-4-4-16,-15 4-104 15,0 0 56-15,-8 0-552 16,0 0 328-16</inkml:trace>
          <inkml:trace contextRef="#ctx0" brushRef="#br0" timeOffset="43574.3491">4332 5516 508 0,'-8'-31'188'0,"4"18"-148"0,1-8-8 16,-5 11 212-1,8 6-140-15,0-3 28 0,-4 7-80 0,-4 11 28 16,0 6-44-16,5 21 44 16,-1 3-48-16,-8 14 4 15,4 0-24-15,-11 14 44 16,7-4-28-16,-7 8 84 15,7-8-64-15,1-7 100 16,3-9-84-16,8-12 52 16,4-9-72-16,15-11 4 15,8-7-28-15,8-10 4 16,4 0-12-16,7-3-8 16,1 3 0-16,3 0-32 15,1 7 16-15,-5-4 32 16,-7 4-12-16,-4 0 16 15,-8 7-12-15,-8-11 20 16,0 4-20-16,-7-10-296 16,3 3 156-16,1-11-576 15,3-2 392-15</inkml:trace>
        </inkml:traceGroup>
        <inkml:traceGroup>
          <inkml:annotationXML>
            <emma:emma xmlns:emma="http://www.w3.org/2003/04/emma" version="1.0">
              <emma:interpretation id="{CDCBFEE8-2BD0-4616-ADF2-8EF5012093A9}" emma:medium="tactile" emma:mode="ink">
                <msink:context xmlns:msink="http://schemas.microsoft.com/ink/2010/main" type="inkWord" rotatedBoundingBox="10596,6378 14003,5557 14277,6695 10870,7515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5384.1494">6690 4900 288 0,'-16'-31'108'0,"16"21"-84"0,-4-17-4 0,0 13 180 16,4-3-112-16,-4-1 116 15,4-2-120-15,0 3 36 16,4-4-72-16,0 4-8 15,8 3-24-15,-1 4 16 16,9 6-20-16,11 25 68 16,0-1-48-16,11 32 48 15,9 13-44-15,-9 4-28 16,-3 0-8-16,-12 0 16 16,-8 0-8-16,-26 3 40 0,7-10-24 15,-27 0 4-15,7-14-16 16,-18-14 20-1,10-6-20-15,-6-21 4 0,10-7-8 16,-3-17 4-16,12-7-8 16,-1-14-20-16,9 7 8 0,7-7-12 15,3 7 8-15,9 7 24 16,7 3-4-16,5 4-4 16,3 7 0-16,4-1-16 15,0 8 8-15,11-4-392 16,-7 4 216-16</inkml:trace>
          <inkml:trace contextRef="#ctx0" brushRef="#br0" timeOffset="45728.849">7266 4573 548 0,'4'-17'204'0,"-4"17"-156"0,8-7-16 16,4 7 176 0,-5 4-120-16,1-1 28 15,11 4-72-15,-7 3 24 0,0 8-36 0,-8 6 16 31,-1 3-28-31,-10 4-8 0,3-3-8 0,-4-4 92 16,4 0-52-16,-4-10 8 16,8 0-32-16,8-14-4 15,8-4-8-15,19-10-8 16,3 1 4-16,9 2-480 16,3 4 260-16</inkml:trace>
          <inkml:trace contextRef="#ctx0" brushRef="#br0" timeOffset="43927.3047">5679 5275 728 0,'0'-34'268'0,"0"34"-208"0,-27-14-16 0,12 7 152 15,7 7-116-15,-15-3 72 16,-1 3-88-16,-10 0 96 15,7 3-88-15,-20 15 68 16,4 6-80-16,-15 27 48 16,20 8-64-16,-13 17 60 15,24-1-64-15,4 22-8 16,19-8-20-16,20 11 32 16,7-14-20-16,23-10-12 15,1-15-8-15,3-16 28 16,0-10-16-16,9-18 12 15,-5-7-16-15,4-13-352 16,0-4 188-16,-8-10-444 16,-3-1 336-16</inkml:trace>
          <inkml:trace contextRef="#ctx0" brushRef="#br0" timeOffset="46915.9751">6118 5315 416 0,'-8'-4'152'0,"8"4"-116"0,-4 7-12 0,0-7 152 16,8 0-100-16,-4 0 96 16,0 0-104-16,0 0 92 15,0 0-96-15,4 0 96 16,0 0-96-16,-4 0 68 16,0 0-76-16,4-3 32 15,7 3-52-15,1-4 24 16,3 8-32-16,8-4 0 0,8 0-16 0,27-4 36 31,8 1-24-31,50-11 40 16,1 11-36-16,68-15 64 0,-10 8-52 0,61-4 0 15,-23 7-24-15,3-10 24 16,-34 7-24-16,-4-4-4 16,-30 4-8-16,-17-4 12 15,-26 4-8-15,-24-4 32 16,-23 4-24-16,-19-4 12 15,-12 7-16-15,-16 0-148 16,-7 7 72-16</inkml:trace>
          <inkml:trace contextRef="#ctx0" brushRef="#br0" timeOffset="46269.6991">8025 4515 632 0,'-4'-21'236'0,"4"21"-184"0,8-7-16 0,-8 4 204 15,0 6-140-15,0-3 20 16,0 0-72-16,0 11 84 16,4 6-76-16,4 21 28 15,3 7-48-15,5 20 12 16,-9 4-28-16,9 6 8 16,3-9-16-16,5-15 80 15,-9-6-48-15,4-10 40 16,5-8-48-16,3-10 68 15,-4-6-56-15,8-15-36 16,4-3-8-16,-4-27 32 16,7 0-24-16,-7-28 8 15,4 7-12-15,-8-11-8 16,-3 15 4-16,-5-1-120 16,-4 21 64-16,-7 0-200 15,0 17 144-15,-4-3-280 16,0 10 220-16,-1 7-448 15,1 7 348-15</inkml:trace>
        </inkml:traceGroup>
      </inkml:traceGroup>
    </inkml:traceGroup>
    <inkml:traceGroup>
      <inkml:annotationXML>
        <emma:emma xmlns:emma="http://www.w3.org/2003/04/emma" version="1.0">
          <emma:interpretation id="{2A8D9A50-7510-49B8-AF85-7C8BF9A0EC22}" emma:medium="tactile" emma:mode="ink">
            <msink:context xmlns:msink="http://schemas.microsoft.com/ink/2010/main" type="paragraph" rotatedBoundingBox="11921,6726 16357,5892 16527,6798 12092,76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582160-FA7E-4D50-BF85-0A4C5387FF8D}" emma:medium="tactile" emma:mode="ink">
              <msink:context xmlns:msink="http://schemas.microsoft.com/ink/2010/main" type="line" rotatedBoundingBox="11921,6726 16357,5892 16527,6798 12092,7632"/>
            </emma:interpretation>
          </emma:emma>
        </inkml:annotationXML>
        <inkml:traceGroup>
          <inkml:annotationXML>
            <emma:emma xmlns:emma="http://www.w3.org/2003/04/emma" version="1.0">
              <emma:interpretation id="{9A851C7E-F027-4CDF-A128-3CA1C0FE1359}" emma:medium="tactile" emma:mode="ink">
                <msink:context xmlns:msink="http://schemas.microsoft.com/ink/2010/main" type="inkWord" rotatedBoundingBox="11921,6726 13743,6383 13914,7289 12092,7632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7605.8563">6404 5445 632 0,'-8'-10'236'0,"8"10"-184"0,27-14-16 15,-3 8 96 1,7-1-80-16,23 0 52 0,4 7-64 16,8 10-12-16,-8 7-16 0,4 25-12 15,-12 2 4-15,4 22 4 16,-11-1-4-16,-12 4 16 16,-4-11-12-16,-19 4 32 15,-12-7-24-15,-16 0 32 16,5-6-32-16,-20-8 32 15,8-10-32-15,-16-21 40 16,8-3-32-16,-7-17-12 16,11-4-8-16,4-10-16 15,11 0 8-15,16-11 20 16,8 11-8-16,11-7 40 16,16 14-24-16,-4-10 4 15,4 13-16-15,-4-3-16 16,0 10 0-16,0 0 20 15,0 3-8-15,4 1 4 16,-8 3-4-16,-4-3-8 16,0 6 4-16,-3-6-40 15,-5 3 20-15,1-7-12 16,-1 3 16-16,1-3 8 16,-1 4 4-16,8-7 0 15,4 6 0-15,16-10 220 16,3 11-120-16,16-7 136 15,-4 3-136-15,24 0 0 0,-5 0-60 16,12 4-36-16,-4 3-4 0,-7 0 24 16,-16 3-12-16,-16-3-20 15,-7 3 0-15,-24-3-420 16,-7 0 236-16,-12-3-400 16,-3 3 340-16</inkml:trace>
          <inkml:trace contextRef="#ctx0" brushRef="#br0" timeOffset="47846.691">7639 5552 736 0,'-23'28'272'0,"23"-28"-208"0,-16 62-20 0,8-28 176 15,8-3-128-15,-7 14 124 16,3-1-128-16,-4 1 124 15,4 0-124-15,-4 0 4 16,5-4-56-16,-1 0-8 16,8-3-16-16,-1-7 12 15,9-7-16-15,11-14-72 16,8-3 32-16,20-14-452 16,3 1 264-16</inkml:trace>
          <inkml:trace contextRef="#ctx0" brushRef="#br0" timeOffset="48130.6001">8165 5511 528 0,'-7'-10'196'0,"7"10"-152"0,0 0-12 0,0 0 104 15,7 3-80-15,1-3 84 16,8 7-80-16,-1 3 40 15,-3 4-60-15,-5 7 24 16,5-1-36-16,-16 4 52 16,4 4-44-16,-15-4 44 15,3-3-44-15,0-4 24 16,5 0-32-16,7-7-8 16,0 1-12-16,19-8-8 15,8 1 4-15,20-11-24 16,11 0 12-16</inkml:trace>
        </inkml:traceGroup>
        <inkml:traceGroup>
          <inkml:annotationXML>
            <emma:emma xmlns:emma="http://www.w3.org/2003/04/emma" version="1.0">
              <emma:interpretation id="{5D02F1CB-482E-45A0-AA4E-7F161B64CB00}" emma:medium="tactile" emma:mode="ink">
                <msink:context xmlns:msink="http://schemas.microsoft.com/ink/2010/main" type="inkWord" rotatedBoundingBox="14908,6373 15354,6289 15401,6538 14955,6622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48552.3696">9423 5298 924 0,'20'10'340'0,"-20"-10"-260"0,85-7-28 0</inkml:trace>
          <inkml:trace contextRef="#ctx0" brushRef="#br0" timeOffset="48402.9002">9617 5060 1028 0,'-12'-31'380'0,"12"31"-296"0,20-3-20 0,-5-1 200 16,1 8-156-16,11-4 20 15,0 3-80-15,0 1-68 16,8 6 12-16,4 0-804 15,-8 4 444-15</inkml:trace>
        </inkml:traceGroup>
        <inkml:traceGroup>
          <inkml:annotationXML>
            <emma:emma xmlns:emma="http://www.w3.org/2003/04/emma" version="1.0">
              <emma:interpretation id="{C5514EA9-1FC0-4C61-83D6-A0A88BF6057F}" emma:medium="tactile" emma:mode="ink">
                <msink:context xmlns:msink="http://schemas.microsoft.com/ink/2010/main" type="inkWord" rotatedBoundingBox="15986,6330 16424,6248 16491,6603 16053,6685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8840.4756">10898 4978 800 0,'-34'-21'296'0,"34"21"-232"0,-66 7-16 15,23 7 256 1,4 6-176-16,-19 18 132 16,12 3-148-16,-1 11-8 0,16 0-64 0,8-4-16 15,16-10-16-15,14-7 48 16,13-1-32-16,26-16-36 16,4-7 4-16,16-14-244 15,0 4 136-15,-8-21-12 16,-8 3 76-16,-15-20 64 15,-12 6-8-15,-19-20 12 16,-4 11-8-16,-23-8 64 16,0 14-40-16,-16 11 4 15,8 9-20-15,8 15-160 16,11 6 76-16</inkml:trace>
        </inkml:traceGroup>
      </inkml:traceGroup>
    </inkml:traceGroup>
    <inkml:traceGroup>
      <inkml:annotationXML>
        <emma:emma xmlns:emma="http://www.w3.org/2003/04/emma" version="1.0">
          <emma:interpretation id="{26B611D4-1AD4-4576-8486-E223431C0D7E}" emma:medium="tactile" emma:mode="ink">
            <msink:context xmlns:msink="http://schemas.microsoft.com/ink/2010/main" type="paragraph" rotatedBoundingBox="6498,8362 19300,7933 19351,9450 6549,9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843D9-4339-49F7-93AB-D1CE3E4F6D51}" emma:medium="tactile" emma:mode="ink">
              <msink:context xmlns:msink="http://schemas.microsoft.com/ink/2010/main" type="line" rotatedBoundingBox="6498,8362 19300,7933 19351,9450 6549,9879"/>
            </emma:interpretation>
          </emma:emma>
        </inkml:annotationXML>
        <inkml:traceGroup>
          <inkml:annotationXML>
            <emma:emma xmlns:emma="http://www.w3.org/2003/04/emma" version="1.0">
              <emma:interpretation id="{A136DFB8-F896-4835-BC28-701AF0A7135C}" emma:medium="tactile" emma:mode="ink">
                <msink:context xmlns:msink="http://schemas.microsoft.com/ink/2010/main" type="inkWord" rotatedBoundingBox="6511,8729 8146,8675 8168,9343 6533,9398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63790.8149">1096 7426 268 0,'4'-3'100'0,"0"3"-76"0,-4 0-8 0,0 0 60 15,0 0-44-15,0 0 32 16,0 0-36-16,0 0 28 16,0 0-32-16,0 3 20 15,0 4-24-15,-4 7 28 16,4 3-32-16,-4 21 56 16,4 3-40-16,-8 21 4 15,0 0-24-15,-7 7 12 16,7-7-16-16,-7-7-4 15,3-11 0-15,-3-9 48 16,11-4-28-16,-4-14 32 16,8-3-28-16,8-14 8 15,-1 0-20-15,13-14-8 16,3 0-4-16,12-20-4 16,-8-1 0-16,12-13 8 15,-8 10-4-15,0-3-20 16,-4 10 8-16,-8 7-32 15,0 10 24-15,-7 7 24 16,3 14-4-16,-3 14 64 0,4 3-40 0,-5 7 40 16,1 0-36-16,-4 7 8 15,-5-4-24-15,5 1 8 16,-8 3-12-16,4-11 20 16,-4 1-20-16,-4-1 12 15,4-10-12-15,-8-3 20 16,5 0-20-16,-1-11-48 15,8-3 20-15,7-10-260 32,1 3 152-17</inkml:trace>
          <inkml:trace contextRef="#ctx0" brushRef="#br0" timeOffset="64120.5353">1886 7729 444 0,'0'-17'164'0,"0"17"-124"0,-4-11-16 16,-4 8 192-1,8 3-124-15,-8 3 60 16,8 4-88-16,-19 7 16 16,11 3-48-16,-15 11 0 15,7 3-20-15,5 3-24 16,-5 1 4-16,12-5 20 16,-3 1-4-16,14-6-20 15,1-5 4-15,8-6 20 16,-1 0-4-16,4-11 16 15,9-3-16-15,-9-7 4 0,8 0-4 16,-8-10 4 0,-7 0-8-16,-4-11 24 0,3 4-16 0,-15-10-4 15,4 3-4-15,-7 0-4 16,7 7 0-16,-8 0-36 16,8 7 20-16,8-1-180 15,-1 12 108-15</inkml:trace>
          <inkml:trace contextRef="#ctx0" brushRef="#br0" timeOffset="64792.6008">2373 7543 456 0,'-4'-7'168'0,"4"7"-128"0,4 7-16 0,-8-7 112 15,4 14-80-15,-3 3 68 16,3 7-72-16,-8 17-20 16,-4 4-20-16,-3 0 8 15,7-4-12-15,-8 4 16 16,5-7-16-16,-8-4-4 16,7-6 0-16,-4-8 4 15,9-2-4-15,-5-8 16 16,4-3-12-16,8-7-4 15,8 0 0-15,0-17-4 0,3 3 0 0,13-24 16 16,3 7-8-16,-4-14-12 16,0 7 0-16,4 1-4 31,-3 6 0-31,-5 6 52 0,0 12-24 0,-15 9 68 16,12 8-48-16,-16 16 52 15,3 4-52-15,-3 7 16 16,0 4-36-16,0 3 0 15,4-4-12-15,-4-6 20 16,4-1-16-16,0-6 12 16,4-4-12-16,-4-10 36 15,0 0-24-15,-1-11-12 16,5 1-8-16,0-11-4 16,0 4 0-16,-1-14-36 15,1 6 20-15,4-16-72 16,-5 7 48-16,-3-8-16 15,4 8 32-15,4 6-20 16,-5 7 24-16,1 14 20 16,4 7 0-16,-12 17 116 15,8 4-64-15,-1 3 8 16,-7 3-40-16,0-3-4 16,0 0-8-16,0-7 28 15,0-3-20-15,0-4-76 16,8-3 32-16,0-7-360 15,3-4 212-15</inkml:trace>
        </inkml:traceGroup>
        <inkml:traceGroup>
          <inkml:annotationXML>
            <emma:emma xmlns:emma="http://www.w3.org/2003/04/emma" version="1.0">
              <emma:interpretation id="{62CA8E6E-1596-4ACB-A60F-77B24B7026B2}" emma:medium="tactile" emma:mode="ink">
                <msink:context xmlns:msink="http://schemas.microsoft.com/ink/2010/main" type="inkWord" rotatedBoundingBox="8539,8819 10098,8767 10115,9262 8556,9314"/>
              </emma:interpretation>
            </emma:emma>
          </inkml:annotationXML>
          <inkml:trace contextRef="#ctx0" brushRef="#br0" timeOffset="65066.2055">3105 7633 600 0,'-4'-18'224'0,"4"18"-176"0,4 4-12 0,-8-1 160 15,4 4-116-15,-12 7 124 16,5 3-116-16,-9 11 8 15,8 3-56-15,-7 3-16 16,7 4-16-16,1-4 4 16,3 1-8-16,8-8 16 15,3-6-12-15,9-11-4 16,3 0 0-16,0-13 12 16,5-4-8-16,-1-10-4 15,-4 0 0-15,-7-11-4 16,-4 8 0-16,-8-11 0 15,0 3 0-15,-8-3 8 16,0 7-4-16,-3 3-20 16,3 11 8-16,0 0-540 15,8 10 296-15</inkml:trace>
          <inkml:trace contextRef="#ctx0" brushRef="#br0" timeOffset="65983.2956">3279 7567 312 0,'8'-24'112'0,"-8"24"-84"0,23-14-12 16,-7 4 160-1,-9 10-100-15,9-7 76 16,-1 0-88-16,5 7 16 15,-1 11-44-15,-4 13 4 16,5 3-24-16,-9 25 8 16,1-1-12-16,-8 8 0 15,4-4-4-15,-4-10-8 16,-1-7 4-16,-3-8 4 0,4-5-4 16,-4-19 76-16,8 1-44 0,0-14 4 15,3-3-24-15,1-21-20 16,4 4 0-16,3-25 28 15,0 7-12-15,1-6-12 16,-1 6-4 0,-4 11-40-16,5 9 24 0,-5 12 8 15,1 9 8 1,-5 18 72-16,1 10-36 0,-4 14 16 16,-1 7-32-1,-3-1 8-15,0 1-12 0,0-10 0 16,4-4-4-16,-4-11 36 15,3-3-20-15,1-13-4 16,0-1-12-16,4-17 28 16,3 4-20-1,0-17-12-15,5-1-8 16,3-17-4-16,0 8 0 0,1-8-56 16,-1 17 36-16,-4 11-32 15,-3 10 36-15,-9 24 0 16,5 14 16-16,-20 14 52 15,8 0-24-15,-4 0 68 16,0-8-48-16,1-6 0 16,3-3-24-16,0-11 8 0,3 0-16 15,1-10-28-15,8 0 8 16,0-14-364-16,7 4 204 0,12-8-428 16,0 1 336-1</inkml:trace>
          <inkml:trace contextRef="#ctx0" brushRef="#br0" timeOffset="66309.0545">4406 7581 832 0,'11'-21'308'0,"-11"21"-240"0,4 0-20 0,-8 7 132 15,0 7-108-15,-7 13 52 16,3 8-76-16,-7 10-16 16,7-1-20-16,-4 1 16 15,8-7-16-15,4-11 12 16,8-6-12-16,8-14-52 15,7-7 24-15,15-14-96 16,1-3 64-16,-4-14 16 16,0 4 16-16,-16-11 40 15,-7 3-12-15,-20-3-4 16,-7 11-4-16,-9 3-24 16,9 10 12-16,-1 4 4 15,9 6 4-15,7 1-248 16,11 6 136-16</inkml:trace>
        </inkml:traceGroup>
        <inkml:traceGroup>
          <inkml:annotationXML>
            <emma:emma xmlns:emma="http://www.w3.org/2003/04/emma" version="1.0">
              <emma:interpretation id="{012A2D18-FF3C-4A16-8F80-0BCA54499F83}" emma:medium="tactile" emma:mode="ink">
                <msink:context xmlns:msink="http://schemas.microsoft.com/ink/2010/main" type="inkWord" rotatedBoundingBox="10419,8597 12394,8531 12422,9376 10447,9443"/>
              </emma:interpretation>
            </emma:emma>
          </inkml:annotationXML>
          <inkml:trace contextRef="#ctx0" brushRef="#br0" timeOffset="66522.9604">4909 7512 476 0,'0'0'176'0,"0"0"-136"0,0 17-12 0,0 1 84 16,0 2-68-16,0 18 36 15,0 0-48-15,0 3 0 16,0-3-20-16,0-7 56 16,0-7-40-16,0-10 60 15,0-7-52-15,0-11 12 16,4-3-32-16,0-10 20 16,-1 3-24-16,1-17 32 15,4 7-28-15,8-13-12 16,7 6-8-16,16-4-4 15,-1 11 0-15</inkml:trace>
          <inkml:trace contextRef="#ctx0" brushRef="#br0" timeOffset="67427.6501">5327 7464 676 0,'39'-21'248'0,"-39"21"-192"0,50 4-16 0,-27 3 40 16,4-7-52-16,4 10 16 16,0 7-28-16,-4 7-24 15,-3 7 0-15,-17 7 32 16,1 7-16-16,-20 0 8 16,1-4-8-16,-16-3 12 15,0-4-12-15,-12-13 4 16,4-4-4-16,4-24-128 15,8 7 64-15,11-31-384 16,12 7 244-16</inkml:trace>
          <inkml:trace contextRef="#ctx0" brushRef="#br0" timeOffset="67142.7281">5470 7509 300 0,'0'-24'112'0,"4"24"-88"0,-8-14-8 16,0 7 108 0,8 7-72-16,-12 7 52 15,5 7-64-15,-9 17 40 16,0 17-44-16,-3 27 60 0,3 1-56 0,-3 7-36 16,7-4-4-16,0-3 4 15,1-15 0-15,7 1 8 16,0-13-8-16</inkml:trace>
          <inkml:trace contextRef="#ctx0" brushRef="#br0" timeOffset="67843.6362">5908 7261 372 0,'-16'0'140'0,"16"0"-112"0,-11 7-4 0,3-7 100 31,8 14-72-31,-8-4 24 0,4 11-44 0,0 3 4 16,8 0-20-16,-4 3 8 15,4-3-12-15,-8 7 0 16,0 7-4-16,-3-7 12 16,-1 7-12-16,-8 0 84 15,5-7-48-15,-5 3 4 16,5-6-28-16,-5-11 32 15,12-3-28-15,4-18 4 16,4-3-16-16,12-24-8 16,7 4 0-16,8-18-84 15,0 14 44-15,0 0-20 16,4 7 32-16,-4 0-4 16,-4 10 16-16,-8 7 68 15,0 7-28-15,-11 14 128 16,0 3-84-16,-16 21 80 15,8 0-88-15,-8 10 12 16,5 0-44-16,-5-3 12 16,0-4-24-16,8-10 16 15,8-7-20-15,0-13-332 16,3-8 168-16,5-17-528 16,3 1 376-16</inkml:trace>
          <inkml:trace contextRef="#ctx0" brushRef="#br0" timeOffset="68099.2184">6333 7557 1092 0,'-46'41'404'0,"46"-41"-316"0,-31 52-24 0,16-32 160 16,11-2-136-16,-4 2-28 16,8 1-36-16</inkml:trace>
          <inkml:trace contextRef="#ctx0" brushRef="#br0" timeOffset="67983.3871">6392 7343 748 0,'-12'-6'276'0,"12"6"-216"0,-8 13-16 0,4-2-12 16,4-4-28-16</inkml:trace>
          <inkml:trace contextRef="#ctx0" brushRef="#br0" timeOffset="68421.2153">6868 7443 456 0,'-47'7'168'0,"47"-7"-128"0,-38 24-16 0,22-17 168 16,4 10-112-16,-7 4 0 16,11-4-48-16,1 14 24 15,3 0-32-15,8 7 12 16,3-7-20-16,20-10 28 15,1 3-28-15,18-11-244 16,8-2 124-16</inkml:trace>
        </inkml:traceGroup>
        <inkml:traceGroup>
          <inkml:annotationXML>
            <emma:emma xmlns:emma="http://www.w3.org/2003/04/emma" version="1.0">
              <emma:interpretation id="{F61BAF61-59BB-40D4-85F2-8076E41E722C}" emma:medium="tactile" emma:mode="ink">
                <msink:context xmlns:msink="http://schemas.microsoft.com/ink/2010/main" type="inkWord" rotatedBoundingBox="12832,9073 13328,9056 13348,9651 12852,9668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68510.3721">7305 7774 540 0,'12'-4'200'0,"-12"4"-156"0</inkml:trace>
          <inkml:trace contextRef="#ctx0" brushRef="#br0" timeOffset="72201.8263">7804 8076 748 0,'4'-6'276'0,"-4"6"-216"0,4 27-16 0,-8 1-4 16,4 3-32-16,-15 17 32 16,3 3-24-16,-15 1-252 15,0-7 128-15</inkml:trace>
        </inkml:traceGroup>
        <inkml:traceGroup>
          <inkml:annotationXML>
            <emma:emma xmlns:emma="http://www.w3.org/2003/04/emma" version="1.0">
              <emma:interpretation id="{F1D6B8BC-7373-4032-A50A-41E19438B945}" emma:medium="tactile" emma:mode="ink">
                <msink:context xmlns:msink="http://schemas.microsoft.com/ink/2010/main" type="inkWord" rotatedBoundingBox="14181,8684 15825,8629 15844,9198 14200,9253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72813.153">8656 7460 592 0,'16'-10'220'0,"-16"10"-172"0,19-7-12 15,-11 7 112 1,-1 0-88-16,5-7 108 16,4 7-96-16,3-6 52 15,0 6-72-15,8 0-4 16,4 0-28-16,4 6-12 16,4 1-4-16,-8 10-16 0,0 4 8 0,-8 3 12 15,4 0-4-15,-15 14 16 16,3 0-12-16,-3 7-20 15,-4 3 4-15,-5-10 4 16,1 0 4-16,8-1 24 16,-4-9-12-16,-1-4 4 15,9-3-8-15,7-4-24 16,0-3 8-16,4-4 32 16,8-3-16-16,-8-11 28 15,4 4-24-15,-4-13 4 16,1 2-8-16,-5-13 4 15,-4 0-8-15,-3-21 16 16,-1 4-12-16,-3-21-4 16,-1 11 0-16,-15-1 4 15,8 11-4-15,-4-4-12 16,8 14 4-16,-8 0-40 16,0 4 24-16,4 2 8 15,8 15 8-15,7-4 20 16,4 1-8-16,4 6 48 15,4 0-28-15,4 3-16 16,-4 8-4-16,4-4 0 16,0 0-4-16,3 0-364 15,-3 7 196-15</inkml:trace>
          <inkml:trace contextRef="#ctx0" brushRef="#br0" timeOffset="73212.5955">10131 7529 892 0,'35'7'332'0,"-35"-7"-260"0,58 7-20 0,-27-14 20 16,0 7-52-16</inkml:trace>
          <inkml:trace contextRef="#ctx0" brushRef="#br0" timeOffset="73059.0071">10185 7354 736 0,'-11'-7'272'0,"11"7"-208"0,0-7-20 0,3 4 212 16,5 6-148-16,4-6 8 15,7 3-68-15,1-4-16 16,-1 8-20-16,0-1-572 16,4 7 308-16</inkml:trace>
        </inkml:traceGroup>
        <inkml:traceGroup>
          <inkml:annotationXML>
            <emma:emma xmlns:emma="http://www.w3.org/2003/04/emma" version="1.0">
              <emma:interpretation id="{A8FEF1E9-DF22-46A1-AF42-6F071607A5EB}" emma:medium="tactile" emma:mode="ink">
                <msink:context xmlns:msink="http://schemas.microsoft.com/ink/2010/main" type="inkWord" rotatedBoundingBox="16343,8032 18502,7960 18551,9448 16392,9521">
                  <msink:destinationLink direction="with" ref="{DD7DE58B-9594-48D2-98B2-FEBE5A0C1EE3}"/>
                </msink:context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73791.2913">11730 6738 320 0,'-12'-24'120'0,"8"17"-96"0,0 0-4 0,1 10 184 15,-1 4-116-15,-8 7 44 16,0 7-80-16,-3 10 16 15,7 0-40-15,1 17 8 16,3 0-20-16</inkml:trace>
          <inkml:trace contextRef="#ctx0" brushRef="#br0" timeOffset="75125.4461">10847 7681 352 0,'8'38'132'0,"-8"-38"-104"0,4 62-8 0,4-25 200 16,7-6-124-16,-3 17 8 15,3-3-64-15,4 3 4 16,5-3-24-16,-1 3 72 16,0-6-56-16,0-8 24 15,-3-6-40-15,-1-15 52 16,0-2-40-16,1-18 12 15,3-4-28-15,-4-16 20 16,5-1-24-16,-5-9-12 16,0 2-4-16,-3-20 12 15,3 7-4-15,-7-21-116 16,-1 11 60-16,-3-4 20 16,4 7 24-16,-8 10-4 15,3 7 8-15,-3 0-4 16,4 21 0-16,-4-11 8 15,0 15 0-15,3-5-20 16,1 12 12-16,0-5-4 16,7 8 4-16,-7-4 16 15,4 3-4-15,-4-2-12 16,3 6 4-16,-3-4 4 16,-4 4 0-16,-4 0 0 15,0 0 0-15,7 0-12 16,-7 7 8-16,0-7 12 15,0 0-4-15,0 0 24 0,0 0-16 0,8 0-4 16,-4 0-4-16,-4 0-4 16,0 0 0-16,4 0 68 15,0 7-36-15,-4-7 24 16,0 0-36-16,0 0 36 16,0 0-32-16,0 0 32 15,0 0-32-15,0 0 32 16,15 0-32-16,-3 0 32 15,0 3-32-15,11-6 32 16,0 3-32-16,12-10 20 16,4 6-24-16,19-6 0 15,-4 10-12-15,12-7 48 16,-1 3-32-16,21-2 32 16,-1-1-28-16,23 0 36 15,-3 7-36-15,3 0 4 16,-11 3-20-16,0-3 12 15,-16 0-16-15,0 0-12 16,-11 7 0-16,-8-7 20 16,-12 0-8-16,-11-7 4 15,-4 7-4-15,-8-3 36 16,-8 3-20-16,-7-7-12 16,-4 4-8-16,-12-4-356 15,0 3 192-15,-16 1-456 16,1 3 348-16</inkml:trace>
          <inkml:trace contextRef="#ctx0" brushRef="#br0" timeOffset="75881.9418">11700 7171 340 0,'0'-7'128'0,"0"7"-100"0,7 0-8 15,-7 0 168 1,0 0-108-16,0 0 56 15,0 0-80-15,-7 7 0 0,7 6-32 0,-4 5 56 32,-4-1-44-32,-4 21 44 15,8-7-44-15,-7 13 16 0,7-2-32 0,-4-8 28 16,4 0-32-16,-7-3 12 16,7 0-16-1,-4-7 36-15,4 1-24 16,-3-8 12-16,7-3-20 15,-4-8 28-15,4-2-28 0,-4-4-4 16,8 0-8-16,0-4-4 16,3 4 0-16,1-6-12 15,0 6 8-15,0-4-4 16,-1 8 0-16,1-8 8 16,0 4 0-16,3-3 0 15,1 3 0-15,11-4 44 16,-3 8-24-16,7-4-8 15,0 7-8-15,4-1 20 16,4 1-12-16,-4 0-4 16,-1 0-4-16,-6 0 4 15,3 0-4-15,-12-4 24 16,-3 1-16-16,-4-4 12 16,3 0-12-16,-3-4-148 15,0 4 72-15,-4-3-484 16,3-1 304-16</inkml:trace>
          <inkml:trace contextRef="#ctx0" brushRef="#br0" timeOffset="76731.5563">12749 7257 384 0,'7'-4'140'0,"-7"4"-108"0,4-7-8 0,-4 0 128 16,0 7-88-1,0 0 52-15,0-6-68 0,-4-1 20 16,4 7-40-16,-7-7 8 16,7 3-20-16,-8-9 20 15,4 6-24-15,-8 0-20 16,5 0 0-16,-9-3 4 15,4 3 4-15,-11 0 0 16,8 0 0-16,-12 7-12 16,3 7 8-16,-10 0-24 15,3 0 16-15,-4 10 56 16,8-3-20-16,-8-1 8 16,16 5-20-16,-9 2 20 15,9-3-20-15,4 11 24 16,3-4-24-16,-7 4 32 15,15-4-28-15,-4 0 4 16,0 0-12-16,8-4 20 16,8 1-16-16,-4 0 24 15,4-4-24-15,11-3 40 16,-4-1-28-16,9-2-24 16,3-1 0-16,0 0 24 15,12 1-12-15,-1-4 32 16,5 0-28-16,-12-4 12 15,4 4-16-15,-8-4 0 16,0 1-4-16,-8-1 4 16,1 1-8-16,-5-4 8 0,1 0-8 15,-1 0 40-15,1 0-20 16,3-4-144-16,0-3 64 0,16 0-580 16,0 4 352-16</inkml:trace>
        </inkml:traceGroup>
        <inkml:traceGroup>
          <inkml:annotationXML>
            <emma:emma xmlns:emma="http://www.w3.org/2003/04/emma" version="1.0">
              <emma:interpretation id="{55D83B70-C38B-4EF5-AE40-7E60136E4B45}" emma:medium="tactile" emma:mode="ink">
                <msink:context xmlns:msink="http://schemas.microsoft.com/ink/2010/main" type="inkWord" rotatedBoundingBox="19321,8810 19329,8810 19330,8825 19322,8826"/>
              </emma:interpretation>
            </emma:emma>
          </inkml:annotationXML>
          <inkml:trace contextRef="#ctx0" brushRef="#br0" timeOffset="76882.8895">13794 7508 1152 0,'0'0'428'0,"0"0"-332"0,7 0-28 0</inkml:trace>
        </inkml:traceGroup>
      </inkml:traceGroup>
    </inkml:traceGroup>
    <inkml:traceGroup>
      <inkml:annotationXML>
        <emma:emma xmlns:emma="http://www.w3.org/2003/04/emma" version="1.0">
          <emma:interpretation id="{6463B423-D85E-414F-9F0E-B557E4639932}" emma:medium="tactile" emma:mode="ink">
            <msink:context xmlns:msink="http://schemas.microsoft.com/ink/2010/main" type="paragraph" rotatedBoundingBox="6095,9985 7609,9806 7701,10580 6187,10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824D92-9664-489B-8398-2311F4C88878}" emma:medium="tactile" emma:mode="ink">
              <msink:context xmlns:msink="http://schemas.microsoft.com/ink/2010/main" type="line" rotatedBoundingBox="6095,9985 7609,9806 7701,10580 6187,10759">
                <msink:destinationLink direction="with" ref="{8BA6723A-6666-4FDE-B682-5C69C9774F8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8609CB7-AA7F-40C7-9D1B-D1D7C9CDE621}" emma:medium="tactile" emma:mode="ink">
                <msink:context xmlns:msink="http://schemas.microsoft.com/ink/2010/main" type="inkWord" rotatedBoundingBox="6095,9985 7609,9806 7701,10580 6187,10759"/>
              </emma:interpretation>
              <emma:one-of disjunction-type="recognition" id="oneOf26">
                <emma:interpretation id="interp46" emma:lang="" emma:confidence="0">
                  <emma:literal>TZ</emma:literal>
                </emma:interpretation>
                <emma:interpretation id="interp47" emma:lang="" emma:confidence="0">
                  <emma:literal>242</emma:literal>
                </emma:interpretation>
                <emma:interpretation id="interp48" emma:lang="" emma:confidence="0">
                  <emma:literal>2^Z</emma:literal>
                </emma:interpretation>
                <emma:interpretation id="interp49" emma:lang="" emma:confidence="0">
                  <emma:literal>243</emma:literal>
                </emma:interpretation>
                <emma:interpretation id="interp50" emma:lang="" emma:confidence="0">
                  <emma:literal>27</emma:literal>
                </emma:interpretation>
              </emma:one-of>
            </emma:emma>
          </inkml:annotationXML>
          <inkml:trace contextRef="#ctx0" brushRef="#br0" timeOffset="151723.5732">593 8889 288 0,'7'-11'108'0,"-7"1"-84"0,8 0-4 15,-4 3 64 1,11 3-48-16,5-6 68 16,-1 3-64-16,0-10 64 15,1 10-64-15,7 0 52 0,0 7-52 0,4 10 40 16,-4 11-44-16,12 17 0 15,-4 3-24-15,-1 11 0 16,-3-1-4-16,-3 1 12 16,-5-4-12-16,-12 0 24 15,1-3-20-15,-16 0 12 16,-4-7-12-16,-11 0-8 16,4-8 0-16,-13-5 12 15,5-8-8-15,-4-17 24 16,4 0-20-16,0-17 4 15,11-1-8-15,0-9-16 16,9 6 4-16,-1-6 48 16,8 9-24-16,-4-2 24 15,15 6-24-15,-3 0-28 16,3 4 4-16,-3 0-60 16,7 3 32-16</inkml:trace>
          <inkml:trace contextRef="#ctx0" brushRef="#br0" timeOffset="152068.3659">1235 8613 592 0,'4'-7'220'0,"-4"7"-172"0,4-3-12 0,0 3 100 16,0 3-80-16,0-3 32 16,7 4-52-16,-3-1 4 15,-4 8-24-15,-8 2-8 16,4 1-4-16,-8 3 12 16,8 0-8-16,-19 1-4 15,11 2 0-15,-11-2 4 16,11 2-4-16,4-6-28 15,8 0 12-15,11-7 24 16,5 3-8-16,11-10-68 16,4 0 32-16,15-4-576 15,4 1 332-15</inkml:trace>
          <inkml:trace contextRef="#ctx0" brushRef="#br0" timeOffset="152565.0477">1735 8665 808 0,'-4'-4'300'0,"4"4"-232"0,19 0-20 16,-3 0 80-1,7 0-80-15,8-3 0 16,4 3-32-16,3-3-4 16,1 3-4-16,4-4-112 15,-5 1 56-15,-3-4-84 16,-4 7 72-16,-19-4-56 0,-5 8 68 15,-18-4-40-15,-1 7 52 16,-11 0 4-16,8-1 16 0,-9 1-4 16,5 0 8-16,0 7 24 15,7 3-4-15,-4 18 16 32,16 2-16-32,-3 22-4 0,3-4 0 0,-4 3 20 15,4-6-12-15,-4-4-4 16,-4-6-4-16,0-8 4 15,1-3-4-15,-9-7 8 16,5 0-8-16,-9-10 16 16,5 0-12-16,-9-11-4 15,5 0 0-15,0-6 108 16,7 3-60-16,1-3 96 16,7-1-88-16,4 4 76 15,7-3-76-15,9 3 20 16,7 7-44-16,4-4 32 15,4 4-40-15,4 0-16 16,0 0-4-16,4 0-8 16,-5 3 0-16,5-3-432 15,-4 0 236-15</inkml:trace>
        </inkml:traceGroup>
      </inkml:traceGroup>
    </inkml:traceGroup>
    <inkml:traceGroup>
      <inkml:annotationXML>
        <emma:emma xmlns:emma="http://www.w3.org/2003/04/emma" version="1.0">
          <emma:interpretation id="{BBFA6C14-D848-4648-8043-09D00D751089}" emma:medium="tactile" emma:mode="ink">
            <msink:context xmlns:msink="http://schemas.microsoft.com/ink/2010/main" type="paragraph" rotatedBoundingBox="6439,11030 13101,9592 13355,10768 6693,12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CCE03E-7312-4566-ADA6-17814FEC98F2}" emma:medium="tactile" emma:mode="ink">
              <msink:context xmlns:msink="http://schemas.microsoft.com/ink/2010/main" type="line" rotatedBoundingBox="6439,11030 13101,9592 13355,10768 6693,12206"/>
            </emma:interpretation>
          </emma:emma>
        </inkml:annotationXML>
        <inkml:traceGroup>
          <inkml:annotationXML>
            <emma:emma xmlns:emma="http://www.w3.org/2003/04/emma" version="1.0">
              <emma:interpretation id="{64A510D3-F349-4A23-8E02-8DD7A8E13593}" emma:medium="tactile" emma:mode="ink">
                <msink:context xmlns:msink="http://schemas.microsoft.com/ink/2010/main" type="inkWord" rotatedBoundingBox="6439,11030 8023,10688 8200,11510 6617,11852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53570.5411">984 9721 456 0,'7'-10'168'0,"-7"10"-128"0,27-4-16 15,-11 4 68 1,3 4-56-16,12-1-4 16,0 4-20-16,8 7 32 15,0 7-20-15,-5 13 12 16,1 4-20-16,-8 17 0 15,-3 3-8-15,-9 4-16 16,-3-3 4-16,-12-4 48 16,0-3-24-16,-20-15 8 0,5-6-16 0,-24-7 28 15,4-6-24-15,-15-11 40 16,7-4-32-16,1-13 32 16,-1 3-32-16,24-14 56 15,7 4-44-15,24-7 124 16,11 0-88-16,20-7 44 15,7 3-68-15,8 1-16 16,-11 10-20-16,7-4 16 16,-8 7-16-16,8 0-180 15,4 4 92-15</inkml:trace>
          <inkml:trace contextRef="#ctx0" brushRef="#br0" timeOffset="154100.123">1839 10138 912 0,'-12'-4'340'0,"12"4"-264"0,12-3-24 15,-4-1 64 1,3 4-76-16,5-7-8 16,11 4-20-16</inkml:trace>
          <inkml:trace contextRef="#ctx0" brushRef="#br0" timeOffset="153945.9697">1909 9859 496 0,'-8'-10'184'0,"8"10"-140"0,8-4-16 16,-4 1 128 0,7 6-92-16,5-3 8 15,-1 7-44-15,8 0-16 16,1 7-8-16,-1-4 4 15,4 11-4-15,-12 6 8 16,-3 4-8-16,-8 4-12 0,-4-1 4 0,-16 0 56 31,1 4-28-31,-4-14 60 0,3 4-48 0,-7-4 72 32,7 0-60-32,1-3 64 0,3-1-64 0,5-3 8 15,3-3-32-15,8-7 4 16,3 3-16-16,9-3 0 15,3-3-4-15,8-4-16 16,0 7 4-16,4-7-288 16,4 0 160-16,-4 0-448 15,-4 7 324-15</inkml:trace>
          <inkml:trace contextRef="#ctx0" brushRef="#br0" timeOffset="154397.3039">2362 9828 548 0,'19'-14'204'0,"-19"14"-156"0,31-7-16 0,-16 7 168 31,1 4-116-31,3-1 28 0,1 1-68 0,-9 2-20 16,1 5-12-16,-12 3 24 16,4 3-20-16,-12 0 40 15,-4 4-32-15,-3-8 76 16,7 5-56-16,0-8-20 16,8 4-16-16,8-11 16 15,12 1-12-15,-1-8 12 16,12 1-12-16,8-4-472 15,3 3 248-15</inkml:trace>
        </inkml:traceGroup>
        <inkml:traceGroup>
          <inkml:annotationXML>
            <emma:emma xmlns:emma="http://www.w3.org/2003/04/emma" version="1.0">
              <emma:interpretation id="{478B2BA1-6F1B-4F1B-8F66-AA313A23D108}" emma:medium="tactile" emma:mode="ink">
                <msink:context xmlns:msink="http://schemas.microsoft.com/ink/2010/main" type="inkWord" rotatedBoundingBox="9311,10787 10455,10540 10591,11169 9447,11415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55478.9526">4804 9264 756 0,'-11'6'280'0,"11"-6"-216"16,-20 31-20-16,13 0 12 15,3 7-40-15,-8 17 12 16,4 4-16-16,-7-4-32 16,3 3 8-16,1-16 40 15,-1 2-16-15,0-9 80 0,9-4-56 0,-5-7 100 16,4 0-76-16,0-7 44 16,8-3-64-16,0-4 84 15,4-3-68-15,11-3-8 16,4-1-32-16,4 0 40 15,0 1-28-15,8-1 4 16,-4 1-20-16,4-4-8 16,-12 3 0-16,4-3-4 15,0 4 0-15,1-4-256 16,-1 0 140-16,4-7-448 16,-4 7 316-16</inkml:trace>
          <inkml:trace contextRef="#ctx0" brushRef="#br0" timeOffset="155104.3663">3833 9659 476 0,'-8'4'176'0,"8"-4"-136"0,-4-7-12 0,4 3 224 15,4 8-144-15,4-8 168 16,7 4-160-16,16 0 76 15,4 0-112-15,15 7 0 16,8-7-48-16,0 7-12 16,-7 0-12-16,-5-7-8 15,-3 3 4-15,-8 1-16 16,-12-1 8-16,-4 1-60 16,4-1 36-16</inkml:trace>
        </inkml:traceGroup>
        <inkml:traceGroup>
          <inkml:annotationXML>
            <emma:emma xmlns:emma="http://www.w3.org/2003/04/emma" version="1.0">
              <emma:interpretation id="{E21DDCA5-0F1C-4ADD-B797-C1DFF22C068E}" emma:medium="tactile" emma:mode="ink">
                <msink:context xmlns:msink="http://schemas.microsoft.com/ink/2010/main" type="inkWord" rotatedBoundingBox="10892,10590 11376,10486 11523,11163 11038,11268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55794.3579">5799 9257 572 0,'39'-42'208'0,"-39"42"-160"0,15-13-12 16,-18 2 100-1,3 11-80-15,-20 0 24 16,5 0-48-16,-24 11 56 16,4-4-48-16,-15 17 88 15,0 3-72-15,-1 25 52 0,9 3-64 16,-1 17 120 0,8-3-92-16,12 0 36 15,15-14-64-15,24 0 4 0,-1-7-32 0,39-10 20 16,8-4-24-16,20-10-20 15,-1-3 0-15,-4-7-400 16,-11 3 220-16</inkml:trace>
        </inkml:traceGroup>
        <inkml:traceGroup>
          <inkml:annotationXML>
            <emma:emma xmlns:emma="http://www.w3.org/2003/04/emma" version="1.0">
              <emma:interpretation id="{6ECE90F6-1DC0-44A5-8B30-64715BC3B14E}" emma:medium="tactile" emma:mode="ink">
                <msink:context xmlns:msink="http://schemas.microsoft.com/ink/2010/main" type="inkWord" rotatedBoundingBox="11978,9931 13121,9684 13276,10403 12133,10649">
                  <msink:destinationLink direction="with" ref="{B49A2039-0AAB-4A56-9970-BF4881904D24}"/>
                </msink:context>
              </emma:interpretation>
            </emma:emma>
          </inkml:annotationXML>
          <inkml:trace contextRef="#ctx0" brushRef="#br0" timeOffset="156588.6703">6531 8641 392 0,'-12'-11'148'0,"12"11"-116"0,8-6-8 16,-4 2 100-1,7 8-72-15,5-1 52 16,7 4-64-16,0 14 40 16,1 6-44-16,-1 25-36 15,8 6-4-15,-12 18 28 16,8-4-16-16,-19-7 16 16,4-9-12-16,-16-5 0 0,4-10-4 0,-20-6 64 31,1-4-40-31,-8-17 60 0,8-4-56 0,-12-14 36 15,4-2-40-15,7-18 8 16,12 3-24-16,1-10-36 16,14 3 12-16,9-3 0 15,7 7 8-15,0 4-64 16,1 9 36-16</inkml:trace>
          <inkml:trace contextRef="#ctx0" brushRef="#br0" timeOffset="157102.4377">6895 8562 464 0,'-8'-11'176'0,"8"11"-140"0,0-3-8 0,-4-1 120 16,4 4-88-16,-8-6 44 15,16 6-60-15,-4-4-8 16,4 8-20-16,3-4 16 16,9 6-20-16,-13 5 32 15,1 2-28-15,-8 1 4 16,0 3-12-16,-8-3 4 15,1 3-8-15,-5-3 60 16,4 0-36-16,-3-7 40 16,3 3-36-16,8-10-20 15,8 0-4-15,11-3 16 16,16-1-12-16,4 4-208 16,-1 7 108-16</inkml:trace>
          <inkml:trace contextRef="#ctx0" brushRef="#br0" timeOffset="157772.7186">7336 8716 696 0,'-8'-6'256'0,"8"6"-196"0,8-7-20 0,-8 3 156 16,12 4-116-16,15-3 36 16,0-1-68-16,0-3-64 15,12 7 8-15,-1-6 8 16,-3 6 0-16,4-4 12 16,-12 4-8-16,-4-3-4 15,-3 6 4-15,-16-3-16 16,-1 0 8-16,-14 0-68 15,3 0 40-15,-11 0-56 16,-1 0 48-16,-11 0-48 16,4 7 48-16,0 0 20 15,0 7 16-15,0 6-8 16,11 4 8-16,-3 14 20 16,11 4-8-16,-11 2-4 15,19-2 0-15,-8-5-16 16,16-2 8-16,-16-8 40 15,8-3-24-15,0-3 16 16,0-4-16-16,-11-6-24 16,3-1 4-16,-4-3-12 15,5 0 8-15,-13-7 8 16,12 3 4-16,-3-3 0 16,3 0 0-16,-4 0 68 15,5 7-36-15,-1-4 112 16,4 4-84-16,4 0 88 15,4 0-84-15,11-3 28 0,13 2-52 16,10-6-24-16,-7 4-8 0,16-4-8 16,-12 3 0-16</inkml:trace>
        </inkml:traceGroup>
      </inkml:traceGroup>
    </inkml:traceGroup>
    <inkml:traceGroup>
      <inkml:annotationXML>
        <emma:emma xmlns:emma="http://www.w3.org/2003/04/emma" version="1.0">
          <emma:interpretation id="{B94C4159-F299-41EC-B672-B40D29BAF64A}" emma:medium="tactile" emma:mode="ink">
            <msink:context xmlns:msink="http://schemas.microsoft.com/ink/2010/main" type="paragraph" rotatedBoundingBox="12115,10925 15864,10160 15997,10814 12249,115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D68BA7-9DDE-4713-8339-C4D110C20CB9}" emma:medium="tactile" emma:mode="ink">
              <msink:context xmlns:msink="http://schemas.microsoft.com/ink/2010/main" type="line" rotatedBoundingBox="12115,10925 15864,10160 15997,10814 12249,11579"/>
            </emma:interpretation>
          </emma:emma>
        </inkml:annotationXML>
        <inkml:traceGroup>
          <inkml:annotationXML>
            <emma:emma xmlns:emma="http://www.w3.org/2003/04/emma" version="1.0">
              <emma:interpretation id="{534ED702-2BDD-4287-9DE9-0C428AE3B690}" emma:medium="tactile" emma:mode="ink">
                <msink:context xmlns:msink="http://schemas.microsoft.com/ink/2010/main" type="inkWord" rotatedBoundingBox="12115,10925 13501,10642 13635,11296 12249,11579"/>
              </emma:interpretation>
            </emma:emma>
          </inkml:annotationXML>
          <inkml:trace contextRef="#ctx0" brushRef="#br0" timeOffset="158767.2061">6678 9604 332 0,'-19'4'120'0,"19"-4"-92"0,19-4-8 15,-11 8 60 1,-1 3-48-16,5 3 120 0,7 11-84 0,9-4 12 16,-1 3-48-16,11 11-4 15,1 0-16-15,-4 11 0 16,-4 2-4-16,-16 8 20 16,5-4-16-16,-28-3 40 15,-4-4-28-15,-22-6-4 16,3-4-12-16,-16-14 4 15,12-4-8-15,-3-16-4 32,10 0 4-32,5-18 4 0,0 0-4 0,19-10 24 15,8 4-16-15,11-4 48 16,9 7-32-16,22-4 152 16,8 8-100-16,8 2-8 15,-4 8-44-15,8 3-20 16,-12 0-4-16,-3 4-4 15,-5 3 0-15,1-4 8 16,-9 4-4-16,1-6 8 16,7 2-8-16,9-3-4 15,-9 4 4-15,1-4-4 16,-1 7 0-16,-3-4-220 16,-9 4 120-16,-10-3-456 15,-9 6 312-15</inkml:trace>
          <inkml:trace contextRef="#ctx0" brushRef="#br0" timeOffset="159008.6539">7386 9738 404 0,'-15'-3'148'0,"15"3"-112"0,-12 17-12 0,5-6 164 31,-1-1-108-31,-4 7 100 0,12 0-104 0,-11 7 92 16,3 4-96-16,0 6 40 16,-4 1-64-16,5 3 20 15,-1-4-40-15,-4-3 16 16,12-4-24-16,0-2-28 16,8-5 4-16,4-3 0 15,3 1 4-15,8-12-80 16,5-2 44-16</inkml:trace>
          <inkml:trace contextRef="#ctx0" brushRef="#br0" timeOffset="159320.899">7812 9690 464 0,'8'0'176'0,"-8"0"-140"0,27 4-8 0,-19-4 120 15,3 7-88-15,-11-1 36 32,12 5-56-32,-12-4 20 0,4 3-32 0,-8 0 52 15,0 1-44-15,-4-4 36 16,8 3-40-16,0-7-8 15,0 4-16-15,12-10-16 16,0 3 4-16,15-4-4 16,8 1 0-16,19-7-540 15,0 10 300-15</inkml:trace>
        </inkml:traceGroup>
        <inkml:traceGroup>
          <inkml:annotationXML>
            <emma:emma xmlns:emma="http://www.w3.org/2003/04/emma" version="1.0">
              <emma:interpretation id="{3614D69B-1AAC-4CF3-9DE3-B777B94A6E4F}" emma:medium="tactile" emma:mode="ink">
                <msink:context xmlns:msink="http://schemas.microsoft.com/ink/2010/main" type="inkWord" rotatedBoundingBox="14565,10546 14855,10487 14892,10666 14601,10725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59726.3198">9086 9381 696 0,'-23'-11'256'0,"23"11"-196"0,23 7-20 0,-4-3-12 16,4-1-24-16,35-3-4 16,4 3 4-16</inkml:trace>
          <inkml:trace contextRef="#ctx0" brushRef="#br0" timeOffset="159564.5156">9214 9212 1144 0,'-4'-3'420'0,"4"3"-324"0,15-4-28 16,1 1 52 0,3 3-80-16,12-7-28 0,8 7-8 0</inkml:trace>
        </inkml:traceGroup>
        <inkml:traceGroup>
          <inkml:annotationXML>
            <emma:emma xmlns:emma="http://www.w3.org/2003/04/emma" version="1.0">
              <emma:interpretation id="{45D98C28-750F-4038-9C55-AF4373AC98D2}" emma:medium="tactile" emma:mode="ink">
                <msink:context xmlns:msink="http://schemas.microsoft.com/ink/2010/main" type="inkWord" rotatedBoundingBox="15679,10492 15922,10443 15961,10638 15719,10687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0041.9955">10259 9181 384 0,'0'-10'140'0,"0"10"-108"0,8-4-8 15,-12 4 164 1,0 7-108-16,-8 0 132 15,4 3-120-15,-11 4 44 16,4 3-80-16,3 7 12 16,-4 0-40-16,13 1 8 0,6-1-20 0,13-4 8 15,3-3-12-15,12-10 0 16,4-3-4-16,4-18-24 16,0 4 8-1,-5-14 48-15,-14 6-20 0,-13-6 0 16,-7 4-12-16,-11-1-24 15,3 7 8-15,-11 7-24 16,7 4 20-16</inkml:trace>
        </inkml:traceGroup>
      </inkml:traceGroup>
    </inkml:traceGroup>
    <inkml:traceGroup>
      <inkml:annotationXML>
        <emma:emma xmlns:emma="http://www.w3.org/2003/04/emma" version="1.0">
          <emma:interpretation id="{93CF4C81-0F50-4483-947B-3B6D66F77B1D}" emma:medium="tactile" emma:mode="ink">
            <msink:context xmlns:msink="http://schemas.microsoft.com/ink/2010/main" type="paragraph" rotatedBoundingBox="6306,12220 15907,11799 15958,12977 6358,1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A4F4B-00FC-4173-8E47-D303766B543F}" emma:medium="tactile" emma:mode="ink">
              <msink:context xmlns:msink="http://schemas.microsoft.com/ink/2010/main" type="line" rotatedBoundingBox="6306,12220 15907,11799 15958,12977 6358,13398"/>
            </emma:interpretation>
          </emma:emma>
        </inkml:annotationXML>
        <inkml:traceGroup>
          <inkml:annotationXML>
            <emma:emma xmlns:emma="http://www.w3.org/2003/04/emma" version="1.0">
              <emma:interpretation id="{56272A11-383B-44D7-841A-CCD4C8190A69}" emma:medium="tactile" emma:mode="ink">
                <msink:context xmlns:msink="http://schemas.microsoft.com/ink/2010/main" type="inkWord" rotatedBoundingBox="6313,12364 8913,12250 8949,13074 6349,13188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64981.6402">802 11421 456 0,'3'-17'168'0,"1"7"-128"0,0-11-16 0,-4 11 168 16,4 3-112-16,-4-11 80 15,4 8-92-15,-4-7 96 16,0 7-92-16,0-4 40 16,4 4-64-16,-4-1 44 15,4 4-52-15,0 7-20 16,-1 4-12-16,1 6 0 16,0 7-4-16,4 14 40 15,7 4-20-15,1 3-32 16,3-1 4-16,4 5 0 15,5 2 4-15,-1 1 0 16,-4-4 0-16,12-3 24 16,-12-3-12-16,4-15 12 15,0-2-12-15,0-22 20 16,0 1-20-16,0-21 12 16,1 0-12-16,-5-14-8 15,4 0 0-15,0-10-16 16,-8-1 8-16,1-9 12 15,-1 10-4-15,-3 0-20 16,-5 10 8-16,-3 0 20 0,0 10-4 16,-4 4-4-16,-1 11 0 0,1-1-40 15,0 7 20-15,0 3-20 16,0 8 20-16,0-1-404 16,3 4 228-16</inkml:trace>
          <inkml:trace contextRef="#ctx0" brushRef="#br0" timeOffset="165371.3146">2176 11025 312 0,'4'-13'112'0,"-4"13"-84"16,0-7-12-16,-4 3 224 15,4 8-136-15,-12-4 108 16,5 0-124-16,-13 0 24 16,5 7-68-16,-12 3 12 15,7 4-36-15,-7 3 52 16,4 4-40-16,-12 13 12 15,8 4-28-15,-12 13 52 16,8 1-36-16,-7 7 108 16,10-1-80-16,9 7-16 0,7 1-28 0,12 3-4 15,12-7-8-15,0-4 16 16,11-6-12-16,0-14-20 16,4-8 4-16,-3-12-356 15,-5-5 196-15</inkml:trace>
          <inkml:trace contextRef="#ctx0" brushRef="#br0" timeOffset="167551.3382">2060 11524 612 0,'-8'-10'228'0,"8"10"-180"0,8-3-12 15,-1-1 228 1,13 8-152-16,-1-4-8 15,12 0-68-15,4 0-16 16,4 0-12-16,-1 0-192 16,9 0 100-16</inkml:trace>
          <inkml:trace contextRef="#ctx0" brushRef="#br0" timeOffset="167338.1281">2153 11342 416 0,'-16'0'152'0,"24"-4"-116"0,-8 4-12 0,8-3 32 16,3 3-36-16,16-7 44 15,0 4-36-15,4-8-32 16,16 11 0-16,-12-3 44 16,3 6-20-16,-3 1 44 15,-4 6-36-15,-11 4 48 16,-1-4-44-16,-11 7 72 15,-8 1-56-15,0-1 28 16,-8 4-44-16,-11-4 0 16,7-4-20-16,-23-2-16 15,16 6 0-15,-20-7 12 16,12 8-4-16,-4-12-4 16,4 12 4-16,0-8 4 0,7 0-4 0,5 1 16 15,11-1-12 1,4 0 40-16,12 4-24 15,3-4-24-15,5-3 0 0,3 0 16 16,12 3-8-16,-4-3-4 16,-4 0 0-16,0-7-40 15,-8 7 20-15,0-7-312 16,-3 4 180-16</inkml:trace>
          <inkml:trace contextRef="#ctx0" brushRef="#br0" timeOffset="167776.6193">2718 11566 600 0,'0'10'224'0,"0"-10"-176"0,-4 31-12 0,0-14 88 15,0 4-76-15,-7 6 8 16,-1 1-36-16,-4 3-12 15,5-4-4-15</inkml:trace>
          <inkml:trace contextRef="#ctx0" brushRef="#br0" timeOffset="169648.42">3062 11404 488 0,'-7'-10'180'0,"7"6"-140"0,-8 1-12 15,4-1 144 1,8 8-100-16,-4-4 120 0,8 3-108 15,-1 1 64-15,13 6-88 0,-9-3 76 16,5 3-80-16,11-3-20 16,-8 0-20-16,12-4 20 15,4 4-20-15,-4-7 12 16,4 0-16-16,4 0-16 16,-12 7 0-16,0-7-16 15,-8 0 12-15</inkml:trace>
          <inkml:trace contextRef="#ctx0" brushRef="#br0" timeOffset="169982.1124">3233 11246 436 0,'-12'-7'160'0,"12"7"-124"0,-8 0-8 16,8 0 140 0,0 0-96-16,0 7 68 15,0 3-80-15,0 4 52 16,-7-1-60-16,-5 12 4 16,4 2-32-16,-3 4 24 15,3 0-32-15,-4 3 48 16,5-3-36-16,-5 7 48 15,8-7-44-15,0 4 12 0,4-1-28 16,4-3 8-16,4 0-12 0,3-10 12 31,9-1-16-31,11-9 16 0,4-5-16 0,7-9-188 16,5 0 96-16,-1-8-544 16,0 8 344-16</inkml:trace>
        </inkml:traceGroup>
        <inkml:traceGroup>
          <inkml:annotationXML>
            <emma:emma xmlns:emma="http://www.w3.org/2003/04/emma" version="1.0">
              <emma:interpretation id="{44967D2C-DA93-4249-AFB2-2C53EBFDC7AD}" emma:medium="tactile" emma:mode="ink">
                <msink:context xmlns:msink="http://schemas.microsoft.com/ink/2010/main" type="inkWord" rotatedBoundingBox="9412,12300 9649,12290 9686,13129 9449,13140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70328.2168">3964 10994 676 0,'24'7'248'0,"-24"-7"-192"0,31 35-16 16,-12-4 180-1,0 7-128-15,1 20 68 16,7 4-92-16,-12 3 12 15,5 1-44-15,-20-1-12 16,0-3-16-16,-24 7 12 0,5-7-12 0,-28 3 60 16,9-3-40-16,-13-10-56 15,13-8 16-15</inkml:trace>
        </inkml:traceGroup>
        <inkml:traceGroup>
          <inkml:annotationXML>
            <emma:emma xmlns:emma="http://www.w3.org/2003/04/emma" version="1.0">
              <emma:interpretation id="{F26E6F1A-D19B-441E-9656-180FBC252D20}" emma:medium="tactile" emma:mode="ink">
                <msink:context xmlns:msink="http://schemas.microsoft.com/ink/2010/main" type="inkWord" rotatedBoundingBox="10380,12598 10676,12585 10686,12807 10390,12820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72654.6875">4874 11497 580 0,'-12'3'216'0,"12"-3"-168"0,0 4-12 0,0-1 232 31,8 1-152-31,-4-4 80 0,12 3-120 0,3-3-24 16,12 0-32-16,11-3 4 15,5-1-16-15</inkml:trace>
          <inkml:trace contextRef="#ctx0" brushRef="#br0" timeOffset="172473.285">4874 11318 404 0,'-8'0'148'0,"12"-7"-112"0,0 4-12 0,-4-1 152 16,4 4-100-16,0-7 76 15,0 7-88-15,0-3 72 16,-1 6-80-16,1-3 16 15,8 0-40-15,3 0 12 16,9 4-24-16,3-1 8 16,4 4-16-16,3 0-8 15,-3 0 0-15,-3 0-16 16,-1 3 8-16,-12-3-348 16,-3 3 192-16</inkml:trace>
        </inkml:traceGroup>
        <inkml:traceGroup>
          <inkml:annotationXML>
            <emma:emma xmlns:emma="http://www.w3.org/2003/04/emma" version="1.0">
              <emma:interpretation id="{1B272AA4-521F-4F8D-862D-F081CDBB9A3B}" emma:medium="tactile" emma:mode="ink">
                <msink:context xmlns:msink="http://schemas.microsoft.com/ink/2010/main" type="inkWord" rotatedBoundingBox="11564,12193 12207,12165 12249,13140 11606,13168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73041.3969">6070 11301 624 0,'-15'-4'228'0,"15"4"-176"0,0 0-16 15,7 0 168 1,1 0-120-16,4 0 88 16,7 0-100-16,20-3 16 15,7 3-52-15,20-4-4 16,0 8-20-16,8-4-8 16,-9 0 0-16,1 0 12 15,-19 0-8-15,-9 0-72 16,-3 0 32-16,-8-7-320 0,-7 3 192 0</inkml:trace>
          <inkml:trace contextRef="#ctx0" brushRef="#br0" timeOffset="173432.9145">6682 10929 332 0,'-8'-21'120'0,"8"21"-92"0,-12-13-8 0,5 6 80 16,7 3-60-16,-20-6 44 16,13 7-48-16,-13-1 44 15,9 4-48-15,-9 0 28 16,5 7-32-16,-5 0-28 16,1 0 0-16,-8 6 8 15,8-2-4-15,-1 13-20 16,1 3 8-16,0 15 32 15,-1 9-16-15,5 18-16 16,3-7 0-16,1 14-12 16,3-7 8-16,0-1 8 15,8 1 4-15,0 0 8 0,0-7-4 16,0-3 24 0,0-8-16-16,-4-6 4 0,-4-11-8 15,-7-6 12-15,-4-8-12 16,-8-9 4-16,3-1-4 0,-11-10-24 15,16 0 8-15,-8-14-32 16,8 4 24-16,-8-14-260 31,15 3 156-31</inkml:trace>
        </inkml:traceGroup>
        <inkml:traceGroup>
          <inkml:annotationXML>
            <emma:emma xmlns:emma="http://www.w3.org/2003/04/emma" version="1.0">
              <emma:interpretation id="{E4C3F1AD-4CB4-4BFE-8769-252FFF6A502C}" emma:medium="tactile" emma:mode="ink">
                <msink:context xmlns:msink="http://schemas.microsoft.com/ink/2010/main" type="inkWord" rotatedBoundingBox="12641,11942 15907,11799 15955,12906 12690,13049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75591.5314">7777 11325 644 0,'0'0'236'0,"0"0"-180"16,0-11-20-16,8 5 212 15,4 6-144-15,-1-11 64 16,16 8-100-16,1-8 24 16,6 8-56-16,13 0-28 15,3 3-8-15,8-7-564 16,4 10 308-16</inkml:trace>
          <inkml:trace contextRef="#ctx0" brushRef="#br0" timeOffset="175354.794">7808 11067 300 0,'0'-11'112'0,"0"11"-88"0,-4-10-8 0,4 7 172 16,4 3-108-16,-4-4 56 16,8 1-80-16,0-4 12 15,3 3-40-15,5-3 28 16,-4 4-32-16,7-4 20 15,0 4-24-15,1-1 16 16,7 4-20-16,-8 4-16 16,0 3-4-16,-3 6 48 15,-4 8-24-15,-12 7 8 16,-4-1-16-16,-12 11 12 16,8 0-16-16,-11-4 4 15,0 4-4-15,-8 0-16 16,7-11 4-16,1-6 12 0,0 0-4 15,-1-1-4-15,9-2 4 16,-5-5-24-16,8-2 12 0,8-4 20 16,8 6-4-16,0-6-4 15,3 0 0-15,9-7-4 16,-1 3 0-16,-3-3 0 16,11 7 0-16</inkml:trace>
          <inkml:trace contextRef="#ctx0" brushRef="#br0" timeOffset="175828.817">8474 11263 840 0,'0'-7'312'0,"0"7"-244"0,8 0-16 0,-8-7 68 15,8 7-76-15,3-3 8 16,9-4-32-16,7 0-56 16,0 7 20-16,8-7-728 15,3 17 408-15</inkml:trace>
          <inkml:trace contextRef="#ctx0" brushRef="#br0" timeOffset="176646.6719">8830 10988 508 0,'-11'-14'188'0,"11"14"-148"0,11-4-8 16,-3 4 96-1,0 0-76-15,11-7 68 16,-7 7-68-16,11 0 60 15,-4 7-64-15,1-3 20 16,-1 10-40-16,0-1 8 16,1 4-20-16,-9 14-8 0,-3 0-4 0,-8 7 12 15,4-7-8-15,-4 7 4 16,0 3-4-16,-4-3 12 16,0 0-12-16,-3-4-28 15,3-6 8 1,0-4 4-16,4-3 8 0,0-4-12 15,8 0 8-15,-5-3 4 16,5-4 0-16,8-10-80 16,-5 4 44-16,1-11-48 15,7 3 48-15,-11-13 20 16,11 7 12-16,-11-14 20 16,4 7-8-16,-1-11-28 15,-3 4 8-15,0-7-12 16,3 3 12-16,-3-9 8 15,4 9 4-15,-5-6 0 16,5 10 0-16,-4-4-12 16,3 11 8-16,-3-4 12 15,0 11-4-15,-4 0-4 16,4-1 4-16,-5 4-32 16,1 7 16-16,0-7-128 15,4 7 80-15,0 0-172 16,-1 0 132-16,5-6-56 15,0 2 88-15,-1-3-48 16,1 7 68-16,-4-7 32 0,-1 0 12 0,-3 1 76 16,0 6-40-16,-4-4 136 15,4 4-92-15,-4-7 72 16,4 7-88-16,0-7 64 16,0 14-68-16,-1-7 68 15,9 0-72-15,4 0 36 16,7-3-52-16,4 3 0 15,0 0-24-15,8 0 20 16,0-4-20-16,-4 4 4 16,-4 0-8-16,-4 0 20 15,0 4-16-15,-7-4-12 16,-1 0-4-16,-7-4 28 16,3 4-12-16,-7-3 24 15,4 0-24-15,-8-1-4 16,4 4-4-16,-4-3-104 15,0 6 56-15</inkml:trace>
          <inkml:trace contextRef="#ctx0" brushRef="#br0" timeOffset="177067.4781">9574 10888 372 0,'-16'7'140'0,"16"-7"-112"0,0 6-4 0,0-2 108 15,0 3-76-15,-4 7 48 16,0-8-60-16,-7 12 56 16,7 2-60-16,-4 4 64 15,4 7-64-15,-7 7 20 16,7 4-40-16,-8-1-16 16,4-3-8-16,1-4 28 15,3 0-12-15,-4-3 12 16,8-3-12-16,0-4 12 15,8 0-16-15,0-7-4 16,7-3 0-16,4-4 20 16,1-3-12-16,-1-3-40 15,0-1 16-15</inkml:trace>
          <inkml:trace contextRef="#ctx0" brushRef="#br0" timeOffset="173856.9277">7572 10871 424 0,'0'-4'156'0,"0"4"-120"0,-8-7-8 15,-3 7 104 1,3 4-76-16,-19-1 40 16,8 4-56-16,-12 3 64 15,4 4-56-15,-12 10 88 0,4-3-76 16,-15 20 60-16,15 4-68 0,-12 24 84 15,9-1-76-15,11 8 68 16,7-4-72-16,20 4-12 16,0-4-28-16,20-3 8 15,7-7-16-15,8-10 4 16,3-8-4-16,9-19-216 31,-1-1 112-31</inkml:trace>
          <inkml:trace contextRef="#ctx0" brushRef="#br0" timeOffset="177531.0478">10154 10513 580 0,'16'-7'216'0,"-16"7"-168"0,35 0-12 0,-20 7 200 15,4 0-136-15,9 24 124 16,2-1-128-16,1 26 40 16,0 2-80-16,-11 11 108 15,-5 0-92-15,-15 20 28 16,-4-3-60-16,-11 7 28 16,-1-14-36-16,-15-7 24 15,4-13-28-15,-11-7 8 16,3-11-20-16,-12-7-388 15,13 1 204-15,-9-8-568 16,12-3 412-16</inkml:trace>
        </inkml:traceGroup>
      </inkml:traceGroup>
    </inkml:traceGroup>
    <inkml:traceGroup>
      <inkml:annotationXML>
        <emma:emma xmlns:emma="http://www.w3.org/2003/04/emma" version="1.0">
          <emma:interpretation id="{FCD1AB4C-89A3-4579-9623-F8A6F283E79D}" emma:medium="tactile" emma:mode="ink">
            <msink:context xmlns:msink="http://schemas.microsoft.com/ink/2010/main" type="paragraph" rotatedBoundingBox="7481,13683 11201,13166 11314,13980 7594,14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0B7511-B62E-45B6-AF33-F22110F29DCC}" emma:medium="tactile" emma:mode="ink">
              <msink:context xmlns:msink="http://schemas.microsoft.com/ink/2010/main" type="line" rotatedBoundingBox="7481,13683 11201,13166 11314,13980 7594,14497"/>
            </emma:interpretation>
          </emma:emma>
        </inkml:annotationXML>
        <inkml:traceGroup>
          <inkml:annotationXML>
            <emma:emma xmlns:emma="http://www.w3.org/2003/04/emma" version="1.0">
              <emma:interpretation id="{6F99357C-61FD-4523-A443-8A01523074AD}" emma:medium="tactile" emma:mode="ink">
                <msink:context xmlns:msink="http://schemas.microsoft.com/ink/2010/main" type="inkWord" rotatedBoundingBox="7481,13683 9021,13469 9128,14245 7589,14459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07439.2641">1982 12560 248 0,'-7'-34'92'0,"14"27"-72"0,-7-14-4 0,4 11 8 15,8-4-16-15,-4-3 112 16,3 0-68-16,5-4 84 16,11-3-76-16,11 0 4 15,9 7-40-15,7 10-4 16,12 20-12-16,0 18-16 0,-4 18 4 16,-12 6 20-16,-4 0-8 15,-7 3 4-15,-12 11-4 16,-4 3-16-16,-11 7 4 15,-16-6 40-15,-7-11-24 0,-5-11 80 16,-7-9-56-16,-12-15 32 16,0-10-40-1,-4-13 0-15,1-18-16 0,7-17 0 16,8-10-4-16,11-7 4 16,12-1-8-16,15 5 16 15,9 6-12-15,7 7-4 16,0 3 0-16,0 8-4 15,0 6 0-15,-4-3-144 16,-4 6 80-16,4 1-500 16,12 3 312-1,7-3 80-15</inkml:trace>
          <inkml:trace contextRef="#ctx0" brushRef="#br0" timeOffset="207797.9087">2997 12402 416 0,'-8'-21'152'0,"8"21"-116"0,0 4-12 0,0-4 48 16,8 10-44-1,-8 7 68-15,11 11-56 0,-3 6 36 16,0 7-44-16,11 1 36 16,-4-1-40-16,1 0 56 0,-4 0-48 15,3 8 28-15,-3-5-36 16,3 1 16-16,-3-7-24 0,-4-7 0 15,-1-7-12 1,1-10 28-16,0-11-20 0,3-13 20 16,5-14-20-16,3-11 8 15,4-2-12-15,8-5-44 16,8 4 20-16,0 4 12 16,3-4 0-16,1 7 0 15,-12 7 4-15,-4 0 4 16,-8 0-4-16,-7 7-4 15,-4 3 4-15,3 4-16 16,-11 3 8-16</inkml:trace>
        </inkml:traceGroup>
        <inkml:traceGroup>
          <inkml:annotationXML>
            <emma:emma xmlns:emma="http://www.w3.org/2003/04/emma" version="1.0">
              <emma:interpretation id="{2DBF3E28-A7CE-4C20-8572-F8EE7A134318}" emma:medium="tactile" emma:mode="ink">
                <msink:context xmlns:msink="http://schemas.microsoft.com/ink/2010/main" type="inkWord" rotatedBoundingBox="9408,13832 9878,13766 9935,14172 9464,14237"/>
              </emma:interpretation>
              <emma:one-of disjunction-type="recognition" id="oneOf38">
                <emma:interpretation id="interp62" emma:lang="" emma:confidence="0">
                  <emma:literal>b</emma:literal>
                </emma:interpretation>
                <emma:interpretation id="interp63" emma:lang="" emma:confidence="0">
                  <emma:literal>U</emma:literal>
                </emma:interpretation>
                <emma:interpretation id="interp64" emma:lang="" emma:confidence="0">
                  <emma:literal>u</emma:literal>
                </emma:interpretation>
                <emma:interpretation id="interp65" emma:lang="" emma:confidence="0">
                  <emma:literal>O</emma:literal>
                </emma:interpretation>
                <emma:interpretation id="interp6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94060.5314">4240 12479 464 0,'-19'27'176'0,"3"1"-140"0,-7 13-8 0,7-13 12 0,-3 10-28 16,-4-1 48-16,-4 1-32 15,0-3 20-15,0-1-28 16,0-10 28 0,11 4-32-16,-3-8 12 0,-1-2-16 15,9-5-8-15,3-2 0 16,0-4-16 0,8 3 8-16,8-7 40 0,4-6-24 15,7 3-20-15,12-4 4 16,15-2-8-16,9-1 4 15,3 3 16-15,4-3-4 0,-12 4-12 16,-4-1 4-16,-15-2 12 16,-7-1-4-16,-9 0-4 0,-3-3 4 15,-12-8 28-15,-12-6-16 16,-7 0 64 0,-1-7-44-16,-11-7 12 0,0-3-32 15,0 3 0-15,4 4-8 16,8 6-32-16,11 4 12 15,8 4 4-15,16 2 8 16,3 5-220-16,20 9 120 16</inkml:trace>
        </inkml:traceGroup>
        <inkml:traceGroup>
          <inkml:annotationXML>
            <emma:emma xmlns:emma="http://www.w3.org/2003/04/emma" version="1.0">
              <emma:interpretation id="{DCFF804A-9BD5-4553-8CAA-69BB49823BC7}" emma:medium="tactile" emma:mode="ink">
                <msink:context xmlns:msink="http://schemas.microsoft.com/ink/2010/main" type="inkWord" rotatedBoundingBox="9536,13619 11231,13383 11304,13907 9609,14143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93449.3933">5707 12104 112 0,'-4'-4'44'0,"8"8"-36"0,-8-8 0 15,4 4 160-15,0 0-92 0,0 0 24 16,0-3-60-16,0 3 36 16,0-4-44-16,0 1 80 15,-7 0-60-15,7-1 36 16,-8 4-52 0,-4 4 24-16,4-4-32 0,-3 3-8 0,-5-3-12 15,5 7 12-15,-9 7-12 16,-11-7-4-16,4 3 0 15,0-3 4-15,-4 0-4 16,-7 3-4-16,-5 0 4 16,4 8 12-16,1-12-8 0,-9 12 16 15,8-5-16 1,-3 5 4-16,-1-5-4 0,1 1 4 16,-5 0-8-16,-3 0-12 15,-12 3 4-15,-4 0 12 16,0 7-4-16,1 0-20 15,6 4 8-15,5 3 56 16,8 10-24-16,-5-10-20 16,5 7-4-16,-8-11 16 15,3 11-8-15,-3-7-4 16,8-3 0-16,3-4-4 16,5 0 0-16,3-3 0 15,8-1 0-15,3-3-20 16,5 1 12-16,7-5 12 15,1-2 0-15,3-1 16 16,4 0-12-16,0-6-172 16,8-1 92-1,8-6-424-15,7-4 276 0,4-7 12 16</inkml:trace>
        </inkml:traceGroup>
      </inkml:traceGroup>
    </inkml:traceGroup>
    <inkml:traceGroup>
      <inkml:annotationXML>
        <emma:emma xmlns:emma="http://www.w3.org/2003/04/emma" version="1.0">
          <emma:interpretation id="{FB450312-82D4-4D92-82D2-A5690A70B900}" emma:medium="tactile" emma:mode="ink">
            <msink:context xmlns:msink="http://schemas.microsoft.com/ink/2010/main" type="paragraph" rotatedBoundingBox="7438,14313 14823,13271 15033,14761 7648,15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E1BD5F-62D1-4B81-9823-195E5FE6F42B}" emma:medium="tactile" emma:mode="ink">
              <msink:context xmlns:msink="http://schemas.microsoft.com/ink/2010/main" type="line" rotatedBoundingBox="7438,14313 14823,13271 15033,14761 7648,15802"/>
            </emma:interpretation>
          </emma:emma>
        </inkml:annotationXML>
        <inkml:traceGroup>
          <inkml:annotationXML>
            <emma:emma xmlns:emma="http://www.w3.org/2003/04/emma" version="1.0">
              <emma:interpretation id="{A2C81D39-7AA9-4D73-8FDA-51CB7A3E81C0}" emma:medium="tactile" emma:mode="ink">
                <msink:context xmlns:msink="http://schemas.microsoft.com/ink/2010/main" type="inkWord" rotatedBoundingBox="7478,14601 9328,14341 9456,15247 7606,15507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08338.4301">1955 13321 216 0,'0'-11'80'0,"0"18"-60"0,0-7-8 16,0 0 92-16,0 0-60 15,0 0 88-15,8-7-76 16,-4 4 60-16,4 3-64 15,3-4 40-15,5-3-52 16,7 1 8-16,16-1-32 16,11 0 72-16,16 3-52 0,15 4-12 15,4 0-16-15,4-3 36 16,27-1-24-16,12 8-20 16,0 3 0-16,0-7 8 15,11-4-4-15,4 8 8 16,-15 3-8-16,-20 0-4 0,-19-4 4 15,-15-3-4-15,-8 0 0 16,-16-3 16 0,-7 3-8-16,-12-4 16 0,-12-3-16 15,-11 0-276-15,-8-3 144 16,-8 10-408 0</inkml:trace>
          <inkml:trace contextRef="#ctx0" brushRef="#br0" timeOffset="208789.2646">2474 13431 340 0,'-16'-18'128'0,"28"12"-100"0,7-8-8 16,-7 7 60-16,4 0-48 16,3 0 48-16,4 4-44 15,12 3 52-15,11 13-52 16,5 12 12-16,7 19-32 16,-4 8-8-16,-4 10-4 15,-7 0 12-15,-12-7-8 0,-12-4 16 16,-19 1-16-16,-19 3 24 15,-20 0-20-15,-7-3 32 0,-5-7-28 16,-3-11 32-16,8-17-32 16,7-13 32-16,0-18-32 15,4-7 4-15,12-6-12 16,15-1-24-16,1 1 8 16,14-1 12-16,-3 4 0 15,16-4-12-15,-1 1 4 16,4 6-120-1,4 7 68-15,12-6-216 16,8 6 152-16,-1 0-252 16</inkml:trace>
          <inkml:trace contextRef="#ctx0" brushRef="#br0" timeOffset="209104.7515">3124 13689 384 0,'12'0'140'0,"3"-7"-108"0,5 7-8 16,-9 0 120-16,5-4-84 15,7 4 8-15,8 7-40 16,0 0 0-16,4 3-16 16,-4 4 0-16,-4 3-4 0,-4-3 4 15,-7 3-8-15,-13 1 16 16,-10-1-12-16,-13 3 16 16,-3-2-16-16,-8 2-4 15,-8 4 0-15,5 0 4 16,10-3-4-16,-3-4 60 15,8-3-36-15,11 0-4 0,-3-4-12 16,11 4 52-16,3-7-36 16,13-4-20-16,3 1-8 15,12-4 16-15,12 0-8 16,-1 3-100-16,5-3 48 16,-5 4-272-1</inkml:trace>
          <inkml:trace contextRef="#ctx0" brushRef="#br0" timeOffset="209301.2445">3194 13806 548 0,'-16'-11'204'0,"24"11"-156"15,0-3-16-15,0 3 96 0,3-4-76 16,5 4-4-16,7 0-28 15,12 0-16-15,11 0 0 16,5 0-180-16,3 7 96 16,4 0-384-16</inkml:trace>
        </inkml:traceGroup>
        <inkml:traceGroup>
          <inkml:annotationXML>
            <emma:emma xmlns:emma="http://www.w3.org/2003/04/emma" version="1.0">
              <emma:interpretation id="{5C0DB500-57C8-4500-80ED-3AE4650C4366}" emma:medium="tactile" emma:mode="ink">
                <msink:context xmlns:msink="http://schemas.microsoft.com/ink/2010/main" type="inkWord" rotatedBoundingBox="9928,14484 10399,14418 10431,14642 9959,14709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10267.9099">4425 13351 384 0,'4'0'140'0,"4"-3"-108"0,11 0-8 0,0-1 152 15,8-3-100-15,12 0 16 16,4 4-56-16,-5 0-8 16,9 3-16-16,-1 0-52 15,-3 3 24-15,-8 0-360 16,3 4 208-16,-3 4-68 15</inkml:trace>
          <inkml:trace contextRef="#ctx0" brushRef="#br0" timeOffset="210027.6468">4506 13193 320 0,'-7'-3'120'0,"3"6"-96"0,4-6-4 0,0 3 140 15,0-4-92-15,0 4 124 16,7-7-112-16,5 1 32 16,15-1-68-16,8 0 20 15,4 0-36-15,7 0 0 0,1 4-16 16,-9-1-8-16,1 1 0 0,0 6-48 16,-4 4 24-1,-16 0-204-15</inkml:trace>
        </inkml:traceGroup>
        <inkml:traceGroup>
          <inkml:annotationXML>
            <emma:emma xmlns:emma="http://www.w3.org/2003/04/emma" version="1.0">
              <emma:interpretation id="{1142ABE3-3226-4141-A93F-1CA150B620FC}" emma:medium="tactile" emma:mode="ink">
                <msink:context xmlns:msink="http://schemas.microsoft.com/ink/2010/main" type="inkWord" rotatedBoundingBox="11059,14529 11485,14469 11493,14530 11068,14590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11701.9695">5544 13231 176 0,'4'0'64'0,"-8"0"-48"0,4 0-8 0,0 0 32 15,0 0-24-15,0 0 64 16,0 0-44-16,0 0 12 16,0 0-32-16,0 0 8 15,0 0-12-15,0 0 56 16,0 0-40-16,0 0 32 16,0 0-32-16,0 0 44 15,0 0-40-15,0 0 36 0,-4 0-36 16,0 0 16-16,4 0-28 15,-4 0 16-15,4 0-20 0,0 0 20 16,0 0-24-16,0 0-4 16,0 0-4-16,0 0 64 15,19-7-28 1,12 4-16-16,4 3 12 16,16 0-24-16,-5-4-4 15,8 4-4-15,-7-3 4 16,-9 10-4-16,1-4 8 15,-12 1-8-15,-7-4 16 16,-5 0-12-16,-11 0 16 16,4 0-16-16,-8-7-180 15,-8 3-388 1</inkml:trace>
        </inkml:traceGroup>
        <inkml:traceGroup>
          <inkml:annotationXML>
            <emma:emma xmlns:emma="http://www.w3.org/2003/04/emma" version="1.0">
              <emma:interpretation id="{241BEE7B-A0B5-4D81-AA0E-8E3B7D51A09A}" emma:medium="tactile" emma:mode="ink">
                <msink:context xmlns:msink="http://schemas.microsoft.com/ink/2010/main" type="inkWord" rotatedBoundingBox="12105,14023 12655,13946 12768,14742 12217,14819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47298.9934">6764 12713 664 0,'-12'-7'244'0,"12"7"-188"0,0-7-16 15,0 4 24 1,0 6-44-16,0 4 24 16,0 0-24-16,-7 7 36 15,7 3-32-15,0 14 64 0,0-4-48 0,0 22 8 16,7-5-28-16,-7 25-4 15,0 0-8-15,0 7 28 16,-7-8-20-16,-5-6 40 16,4-13-32-16,-3-5 48 15,3-6-40-15,-4-14-8 16,5-3-12-16,-1-4 8 16,8-7-12-16,0-10 4 15,8 4-4-15,3-4-24 16,-3 0 8-16,-8-4 4 15,8 4 4-15,3-3-12 16,-3-4 8-16,4 7-16 16,7 0 12-16,-4 0-12 15,5 7 8-15,-1-7 0 16,8 0 4-16,4 0 24 16,-4 7-8-16,12-14 4 15,8 7-4-15,-5 3 4 16,-3-6-8-16,-8-1 8 15,4 8-8-15,-4-4-20 16,-4 0 8-16,0 0-392 16,-8 0 220-16</inkml:trace>
        </inkml:traceGroup>
        <inkml:traceGroup>
          <inkml:annotationXML>
            <emma:emma xmlns:emma="http://www.w3.org/2003/04/emma" version="1.0">
              <emma:interpretation id="{DEA47448-CC1E-4691-9A18-1C5B8315C68E}" emma:medium="tactile" emma:mode="ink">
                <msink:context xmlns:msink="http://schemas.microsoft.com/ink/2010/main" type="inkWord" rotatedBoundingBox="13048,13522 14823,13271 15033,14761 13258,15011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48680.335">7875 13236 488 0,'-12'-17'180'0,"12"17"-140"15,-7-24-12-15,7 6 92 16,4 12-72-16,-4-12 52 15,7 5-60-15,-3-8 32 16,4 7-40-16,3-3 16 16,1 7-28-16,4-1-8 15,3 8-8-15,0 6-4 16,5 4 0-16,-5 17 0 16,8 4 0-16,-8 10 8 15,1 3-4-15,-1 7 24 16,0-3-16-16,-11 0 12 15,0-8-12-15,-12 1-8 16,0-3 0-16,-11-4 40 0,3-4-24 0,-19-10 8 16,8 1-16-16,-12-15 12 15,4-3-16-15,-4-14-4 16,16 7 0-16,7-10 20 16,8 3-12-16,12-10-4 15,11 4-4-15,5-1 12 16,3 4-8-16,0 0-20 15,0 3 4-15,-8 0 20 16,1 7-4-16,-9 0-144 16,5 4 72-16</inkml:trace>
          <inkml:trace contextRef="#ctx0" brushRef="#br0" timeOffset="249340.8367">8138 13277 560 0,'-7'-7'208'0,"7"7"-164"0,0-3-8 16,0-1 92 0,3 4-76-16,1-3 84 15,4 6-76-15,7-3 4 16,5 0-40-16,11-3-4 15,0 3-12-15,7-7 4 16,5 7-8-16,0-3 8 0,-5-1-8 0,-3-3-4 16,0 0 4-16,-8 1-4 15,-4 2 0-15,-7-3 32 16,-1 7-16-16</inkml:trace>
          <inkml:trace contextRef="#ctx0" brushRef="#br0" timeOffset="249655.6237">8355 13026 612 0,'-4'7'228'0,"4"-7"-180"15,-4 21-12-15,0-8 88 16,4 5-76-16,-3 9 32 15,-1 4-44-15,-4 7 48 16,4 3-48-16,-8 0-8 16,9-3-16-16,-9 4 24 15,4-5-20-15,-3-2 12 16,3-1-16-16,0-3-8 16,4-3 0-16,12-4-4 15,0 0 0-15,19-7 16 16,4-3-8-16,8-7 32 15,7 0-24-15,-7-7-164 16,-1 0 80-16</inkml:trace>
          <inkml:trace contextRef="#ctx0" brushRef="#br0" timeOffset="223458.0612">7623 12942 320 0,'0'-3'120'0,"0"3"-96"0,0-7-4 0,0 3 68 15,3 4-52-15,-3-3 84 16,8-1-68-16,-8-3 44 15,8 7-56-15,-8-6 52 16,12 6-56-16,-5-4 36 16,1 4-40-16,4-3 16 15,-1 6-28-15,5-3 36 16,11 0-32-16,4-3 12 16,7 3-20-16,24-11-8 15,-4 1-4-15,28-11 20 16,-1 8-12-16,8-5-20 15,-8 8 0-15,-12-4 32 16,-7 4-16-16,-12-4-28 16,-7 7 12-16,-16 1-124 15,-12 6 76-15,-11 0-208 16,0 6 148-16</inkml:trace>
          <inkml:trace contextRef="#ctx0" brushRef="#br0" timeOffset="222272.0031">7894 12295 196 0,'-8'-7'72'0,"8"7"-56"0,8-7-4 0,-8 0 72 15,0 7-48-15,0-6 32 16,3 2-40-16,-3-6 8 15,0 3-20-15,0-3 36 16,0 3-28-16,0-4 12 16,0 8-20-16,0-7 20 15,4 6-24-15,4-6 32 16,0 6-28-16,3-6-24 16,-3 7 4-16,11-8 8 15,-7 8 0-15,4-4-12 16,15 4 4-16,-12-1 12 15,8 8-4-15,0 6 68 16,0 4-40-16,4 13 32 16,-15 8-36-16,11 13 16 15,-8 3-24-15,0 1 8 0,-3-4-16 0,-4-3 12 16,-12-4-16-16,-4-6 24 31,-4-8-20-31,-19-3 40 0,7 0-28 0,-14-3-32 16,3-4 4-16,-16-7-16 15,16 1 8-15,-7-11-8 16,10 0 8-16,5-14 0 16,4 7 4-16,-1-17 8 15,9 7 0-15,3-11-20 16,16 8 12-16,3-8 20 16,9 4-4-16,7 3-12 15,0 8 0-15,4 6-16 16,4 7 12-16,-8 3-120 15,0 8 72-15</inkml:trace>
          <inkml:trace contextRef="#ctx0" brushRef="#br0" timeOffset="250376.9183">9094 12420 704 0,'-19'-13'264'0,"19"13"-208"0,-8-4-12 15,8 1 140 1,0 3-108-16,12-4 16 16,3 1-56-16,5-4-16 15,7 7-12-15,4-7 12 16,-4 4-12-16,12-4 4 16,-12 3-4-16,0-3 12 15,4 7-12-15,-20-3 16 16,5 6-16-16,-16 1-160 15,-4 3 80-15,-11 0-140 16,3 0 124-16,-15-4-4 16,7 4 60-16,1 0-8 15,0 0 24-15,-1 3 28 0,5 7-8 0,-4 7 44 16,11 4-24-16,4 13 20 16,-4 0-24-16,4 4 0 15,4-4-12-15,-4 1 4 16,4-8-8-16,-7-3 40 15,-1-7-20-15,-7-3-24 16,-1-4 0-16,-7-3 8 16,7-4-4-16,-7-3 8 15,8 3-8-15,-1-10 24 16,5 4-16-16,3-4 24 16,4 0-24-16,0 0 84 15,4 0-52-15,4 0 40 16,4 0-48-16,3 0 32 15,1 0-36-15,3 0 16 16,1 3-28-16,3-3 28 16,4 0-32-16,8-3-12 15,0 3-8-15,4-7 48 16,0 3-24-16,-4-2-8 16,0 2-8-16,-8 1-4 15,0 3 0-15,-7 0 32 16,-4 3-16-16</inkml:trace>
        </inkml:traceGroup>
      </inkml:traceGroup>
    </inkml:traceGroup>
    <inkml:traceGroup>
      <inkml:annotationXML>
        <emma:emma xmlns:emma="http://www.w3.org/2003/04/emma" version="1.0">
          <emma:interpretation id="{0C967F0F-EF4E-4F20-8103-B4DE345B96AD}" emma:medium="tactile" emma:mode="ink">
            <msink:context xmlns:msink="http://schemas.microsoft.com/ink/2010/main" type="paragraph" rotatedBoundingBox="6910,15772 17482,15050 17609,16914 7037,17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519ED8-2118-42D6-A30C-E4DA29DBD2B9}" emma:medium="tactile" emma:mode="ink">
              <msink:context xmlns:msink="http://schemas.microsoft.com/ink/2010/main" type="inkBullet" rotatedBoundingBox="6952,16394 7301,16370 7308,16483 6960,16506"/>
            </emma:interpretation>
            <emma:one-of disjunction-type="recognition" id="oneOf45">
              <emma:interpretation id="interp73" emma:lang="" emma:confidence="0">
                <emma:literal>-</emma:literal>
              </emma:interpretation>
            </emma:one-of>
          </emma:emma>
        </inkml:annotationXML>
        <inkml:trace contextRef="#ctx0" brushRef="#br0" timeOffset="261802.2738">1430 15097 612 0,'-4'-6'228'0,"8"12"-180"0,-8-6-12 0,4 0 124 16,0 0-96-16,0 0-36 16,4 11-20-16,3-4 60 15,1 0-36-15,4 3 16 0,3-3-32 16,5 3 36-16,-1-3-28 16,4-4-4-16,0 4-12 15,8-7 20-15,0 0-16 16,0 0 4-16,0 0-8 0,-4 4-8 15,-7-4 4-15,-1 7 12 16,-7-7-8-16,-1 3-180 16,1-3 96-16</inkml:trace>
      </inkml:traceGroup>
      <inkml:traceGroup>
        <inkml:annotationXML>
          <emma:emma xmlns:emma="http://www.w3.org/2003/04/emma" version="1.0">
            <emma:interpretation id="{03A069B9-AD8B-4BE9-BA49-852F3C2221D1}" emma:medium="tactile" emma:mode="ink">
              <msink:context xmlns:msink="http://schemas.microsoft.com/ink/2010/main" type="line" rotatedBoundingBox="7461,15734 17482,15050 17609,16914 7588,17599"/>
            </emma:interpretation>
          </emma:emma>
        </inkml:annotationXML>
        <inkml:traceGroup>
          <inkml:annotationXML>
            <emma:emma xmlns:emma="http://www.w3.org/2003/04/emma" version="1.0">
              <emma:interpretation id="{2176DAD7-BF81-4AFE-BBCB-7D2F9F2B8AF1}" emma:medium="tactile" emma:mode="ink">
                <msink:context xmlns:msink="http://schemas.microsoft.com/ink/2010/main" type="inkWord" rotatedBoundingBox="7468,15834 10525,15625 10645,17390 7588,17599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63919.1791">2634 15184 572 0,'3'0'208'0,"1"-7"-160"0,0-4-12 16,8 11 144-16,3 0-104 15,1-3 60-15,-1-1-80 16,12 1 20-16,4 0-44 15,20-1 24-15,22 1-28 0,24-1 0 16,7-3-16-16,16-10 20 16,28-4-20-16,-1 8 48 15,-12 2-32-15,-15-2 4 16,0-1-20-16,-15 4-8 16,-20 6 0-16,-19-3 4 15,-20 7-4-15,-19 11 16 16,-11-5-12-16,-20 8-128 15,-16-7 68-15,-7 10-412 0,-4-3 256 16,4 7-324 0</inkml:trace>
          <inkml:trace contextRef="#ctx0" brushRef="#br0" timeOffset="264443.8762">3040 15190 528 0,'-8'-3'196'0,"16"0"-152"0,7 3-12 16,-3 3 132-16,11 4-96 15,4 10 0-15,1 0-44 16,2 11 12-16,9 13-24 15,-12 11-12-15,-7 3-4 0,-1-4 40 16,-11-2-24-16,-12-5 52 16,-8-6-36-16,-3 0-16 15,-12-21-4-15,-8-3 8 16,-4-11-8-16,0-6 16 16,1-11-16-16,3-6-4 15,12-8 0-15,3 0-24 16,13-3 12-16,10 4-4 15,9 3 4-15,3 3-28 0,9 4 20 16,7 3 68-16,4 0-28 16,7 8 36-16,-3-1-32 15,7 7 36-15,1-7-36 16,-1 7 4-16,12-4-20 16,4 4 12-16,-4 0-16 15,0-6 32-15,-11 6-24 16,-9 0 4-16,-3-7-12 15,-11 7-24-15,-1-4 8 16,-15 1-164-16,-5-1 96 16,-6 1-280-16,-5-4 204 0,0 4-372 15</inkml:trace>
          <inkml:trace contextRef="#ctx0" brushRef="#br0" timeOffset="264684.292">3578 15259 624 0,'-19'0'228'0,"3"7"-176"0,5 7-16 16,3-7 72-16,-4 3-68 15,-3 11 16-15,-1 10-32 16,5 7 24-16,3 10-32 16,-4-4 20-16,1-6-20 0,3 7 28 15,0-11-28-15,4 1 4 16,0-11-12-16,8 0 20 15,4-10-16-15,15-4 24 0,12-3-24 16,15-7-216-16,16 0 112 16,4-7-556-1</inkml:trace>
          <inkml:trace contextRef="#ctx0" brushRef="#br0" timeOffset="262396.708">2161 14846 392 0,'0'-13'148'0,"0"9"-116"0,0 1-8 16,-8 3 172-16,8-4-112 0,0 1 64 16,-3-1-88-16,3 4-16 15,0 0-28-15,0 0 24 0,0 11-24 16,0 6 32-16,-4 10-32 15,0 8 4-15,-8 6-12 16,5 4 20-16,-1 0-16 16,-4-4-4-16,-3 0-4 15,-1-6 4-15,-3-4-4 16,3-1 16-16,1-9-12 16,3 3-4-16,1 0 0 15,7-3-4-15,4-4 0 0,4 7 24 16,3-3-12-16,9-4 40 15,3-3-28-15,1 3 12 16,7-10-20-16,-4-4 0 16,4-3-8-16,4-3 4 15,0-1-8-15,0 1-4 16,4 3 4-16,0 3 28 16,-4 4-16-16,0 0-76 15,-4 4 32-15,-4-1-396 16,0-7 232-16,-7-3-348 15</inkml:trace>
          <inkml:trace contextRef="#ctx0" brushRef="#br0" timeOffset="262913.4864">2773 14602 520 0,'-12'-7'192'0,"5"4"-152"0,7-1-8 15,0 1 124-15,0-4-92 16,0 0-16-1,7-3 20-15,9-1-40 16,-5 1-16-16,1 0-4 0,15 10 0 16,0 10-4-16,4 4 8 15,-4 3-8-15,12 4-4 16,-12 6 4-16,0 4 12 0,0 4-8 16,-19 9 32-1,-8-6-24 1,-8 3 12-1,-7 1-16-15,-16-8 0 0,-4-10-4 0,-4-3 4 0,4-11-8 16,4-10 32-16,4-10-20 16,8-7-32-16,0-7 8 15,-1-1 0-15,13-2 8 16,3 3-12-16,4 0 8 16,4 3 64-16,3 1-32 15,13-1-12-15,-1 4-8 16,16 3 24-16,-4 0-16 0,15 0 20 15,-3 7-20-15,-1 1-288 16,5 2 144-16</inkml:trace>
          <inkml:trace contextRef="#ctx0" brushRef="#br0" timeOffset="263513.0712">3419 14516 612 0,'-11'-3'228'0,"15"-4"-180"0,-1-4-12 15,5 8 160-15,0-4-116 16,11-3 20-16,1-1-60 16,11 1-16-16,7 0-16 15,9-1 20-15,-5 4-16 0,-3 1-12 0,-4-1-4 16,-4 3 20-16,-12 4-8 15,-3 0-4-15,-9 7 0 16,-7 0 4-16,-7 0-4 16,-5 3-116-16,-7 4 60 15,-4-7-92-15,-5 0 80 16,1 3 24-16,0 0 24 16,4 4 8-16,0 3 0 15,-4 1 16 1,15 2-4-16,-3 8-4 15,7-8 4-15,4 11 12 0,-4-7-8 16,8 1 4-16,-4-1-4 16,1 3 12-16,-9-10-12 0,4 4 24 15,-11-4-20-15,-1 0 12 16,1-6-12-16,0-1-52 16,-1-6 24-16,1-4 4 15,4 0 8-15,-5 0 4 16,9-4 0-16,3 4 112 15,4-3-60-15,0-1 52 16,4 1-64-16,4-1 68 16,0 1-60-16,15-1 8 15,-3-2-32-15,7-1-4 16,4-4-12-16,12 4 20 16,-4 4-16-16,-4 3-216 0,-4 10 112 15,0-3-424 1,0 7 288-16,-16 3-168 15</inkml:trace>
          <inkml:trace contextRef="#ctx0" brushRef="#br0" timeOffset="341654.3377">4631 15621 352 0,'-12'3'132'0,"12"-3"-104"0,-7 0-8 15,3 3 104-15,-4 1-72 16,0-1 52-16,1-3-64 16,-1 7-4-16,-4 0-20 15,1-4 40 1,-1 4-28-16,-4-3-16 15,5 3-4-15,-12 3 8 0,3-3-8 16,1 0 24-16,3 0-20 16,1 0 4-16,-1-7-8 15,1 0 4-15,7 6-8 0,1-6 16 16,-1 0-12-16,4 0-20 16,4 0 4-16,-4 4 4 15,4-4 4-15,0 0 24 16,16 0-12-16,-9 7-40 0,-3 0 16 15,4 0 36-15,0 10-12 16,3-4-8-16,-3 12-8 16,-4-5 20-16,0 4-8 15,-4 0 4-15,0 0-4 16,0-3 12-16,4-7-12 16,-4-4 24-16,7-13 8 15,1-11-20 1,4 0-20-16,3-6-4 15,-3-1 48-15,-1 0-24 0,1-3-28 16,7 0 4-16,5 3-16 16,-9 4 8-16,8 0 24 15,4 7-4-15,4 3-732 16</inkml:trace>
          <inkml:trace contextRef="#ctx0" brushRef="#br0" timeOffset="265119.6545">4701 15139 800 0,'27'7'296'0,"12"-14"-232"0,26 0-16 0,-30 10 0 16,8 1-36-16,-1-4-100 15,5 0 44-15,7 0-580 16</inkml:trace>
          <inkml:trace contextRef="#ctx0" brushRef="#br0" timeOffset="264941.644">4844 14850 820 0,'0'-14'304'0,"15"14"-236"0,13-7-20 16,-17 7 44-16,16 0-60 16,0 7 16-16,4 3-32 15,0 4-332-15</inkml:trace>
          <inkml:trace contextRef="#ctx0" brushRef="#br0" timeOffset="341042.978">4983 16092 384 0,'12'0'140'0,"-12"0"-108"0,15 0-8 0,-7 0 92 0,0 0-68 16,0 0 8-16,-1 0-36 16,1 0 48-16,-8 0-36 15,0 0 28-15,0 0-32 16,-4 0 8-16,-4-4-20 0,-7 4-16 16,-4 0-4-16,-5-3 20 15,1 0-8-15,-8-4-4 16,-7-4 0-16,-5-6 40 15,-4-3-24-15,-3-5 36 16,4-2-32-16,11-4 20 16,0 3-24-16,4 4 36 15,4 0-32-15,4 4-24 16,3 2 0-16,1 5-8 16,4 2 0-16,-1 4 8 15,1 4 0-15,3 3-20 16,4-3 12-16,0 3-4 0,5 3 4 15,3-3-144-15,7 0 84 16,5 0-536 0</inkml:trace>
        </inkml:traceGroup>
        <inkml:traceGroup>
          <inkml:annotationXML>
            <emma:emma xmlns:emma="http://www.w3.org/2003/04/emma" version="1.0">
              <emma:interpretation id="{6B3092F5-46D2-4859-B7E7-CC0578F170E1}" emma:medium="tactile" emma:mode="ink">
                <msink:context xmlns:msink="http://schemas.microsoft.com/ink/2010/main" type="inkWord" rotatedBoundingBox="11359,15524 12172,15469 12239,16460 11427,16515">
                  <msink:destinationLink direction="with" ref="{66F4F0E3-98A4-4B31-9254-A4C3976C30F9}"/>
                  <msink:destinationLink direction="with" ref="{55AFBB17-8637-4843-AD16-F7BB6746DDA9}"/>
                  <msink:destinationLink direction="with" ref="{341906E9-5EB2-48E0-897E-0F590BEAAEB0}"/>
                </msink:context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66247.5182">6543 14217 548 0,'-27'-28'204'0,"16"25"-156"0,-9-4-16 0,9 7 16 0,-5 0-32 16,-3 3 48-16,-1 4-36 15,5 3 12-15,-4 8-24 16,3-1 36-16,1 21-28 0,-1 3-4 15,5 11-12-15,3 6 28 16,-4-3-20-16,4 4 20 16,5 3-20-16,-1 10 20 15,0 7-24-15,8 0-4 16,0-3-4-16,-4-7 20 16,0-14-12-16,0-11 24 15,0-6-24-15,-8-7 48 16,-4-7-32-16,4-10-4 15,-11-7-16-15,0-4 28 16,-8-3-20-16,0 0-4 16,-12-6-8-16,-15-1 20 0,11-7-12 15,1 4-4 1,-1-4-4-16,8-3-48 0,8-11 24 16,23-3-592-1,20-10 336-15,7-4-132 16</inkml:trace>
          <inkml:trace contextRef="#ctx0" brushRef="#br0" timeOffset="265841.5694">5924 14630 860 0,'-12'-4'320'0,"8"4"-248"0,4-3-20 16,0 3 76-16,12 0-80 16,7 0 24-16,12-4-40 15,16 11-12-15,11-7-12 16,8 0 12-16,0 0-12 0,15-3 24 16,4-1-20-16,-8 4 24 15,-11 0-24-15,-4 0 4 16,-23 0-8-16,-12 0 48 15,-8 0-32-15,-7 0 24 16,-12 0-28-16,-12-3-184 16,5-1 88-16,-5 1-512 15,4 3 328-15,1 0-220 16</inkml:trace>
        </inkml:traceGroup>
        <inkml:traceGroup>
          <inkml:annotationXML>
            <emma:emma xmlns:emma="http://www.w3.org/2003/04/emma" version="1.0">
              <emma:interpretation id="{63380C47-F0AB-4344-AC33-9357C79149D6}" emma:medium="tactile" emma:mode="ink">
                <msink:context xmlns:msink="http://schemas.microsoft.com/ink/2010/main" type="inkWord" rotatedBoundingBox="12489,15391 15785,15166 15882,16597 12587,16822">
                  <msink:destinationLink direction="with" ref="{66F4F0E3-98A4-4B31-9254-A4C3976C30F9}"/>
                  <msink:destinationLink direction="with" ref="{55AFBB17-8637-4843-AD16-F7BB6746DDA9}"/>
                  <msink:destinationLink direction="with" ref="{341906E9-5EB2-48E0-897E-0F590BEAAEB0}"/>
                </msink:context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66472.7048">7105 14096 716 0,'-8'-17'264'16,"8"17"-204"-16,0 7-16 0,-4-4 108 0,-4 4-92 16,-3 10 28-16,-13 11-52 15,5 10 12-15,0 3-28 16,-1 4-360-16,5-1 184 0</inkml:trace>
          <inkml:trace contextRef="#ctx0" brushRef="#br0" timeOffset="267087.2906">7577 14475 384 0,'-27'-14'140'0,"19"14"-108"0,-11-4-8 0,11 4 120 16,-7 0-84-16,-1 4 52 15,-7 10-64-15,-4 3 28 16,-8 4-44-16,-4 6 24 0,-3 7-28 15,-5 15 72-15,5 26-56 16,11 8 4-16,19-4-28 16,4-3 32-16,35-7-28 15,0-14 32-15,12-11-32 16,8-6-120-16,-1-7 52 16</inkml:trace>
          <inkml:trace contextRef="#ctx0" brushRef="#br0" timeOffset="267693.8686">7604 14722 872 0,'-31'-17'324'0,"31"17"-252"0,8 0-20 15,3 0 84-15,5 0-84 16,7 0 52-16,12 0-64 16,11 4 8-16,5 3-32 15,3 6-212-15,-4-6 108 0</inkml:trace>
          <inkml:trace contextRef="#ctx0" brushRef="#br0" timeOffset="267521.9881">7782 14605 612 0,'27'-6'228'0,"-7"6"-180"0,14-7-12 16,-14 7 116-16,7 0-92 0,4 7 36 16,0-7-56-16,-8 6-32 15,-4 5-8-15,-3 3 0 16,-8 10 0-16,-16 0 16 0,-8 3-8 15,-11 4 16-15,-11 7-16 16,-9 0 16-16,-3 3-16 16,-1-6-4-16,5-4 0 15,11-7-32-15,16 7 16 16,11-7 68-16,16-11-32 16,11 5 20-16,12-1-28 15,4-7 36-15,0-6-28 16,-4-1-84-16,-4 1 32 0,-8-8-732 15</inkml:trace>
          <inkml:trace contextRef="#ctx0" brushRef="#br0" timeOffset="267944.2023">8220 14822 860 0,'0'-10'320'0,"19"3"-248"0,16-7-20 16,-12 11-12-16,12-1-32 16,7 1 32-16,5-1-24 15,-5 1-420-15</inkml:trace>
          <inkml:trace contextRef="#ctx0" brushRef="#br0" timeOffset="268678.1968">8715 14633 580 0,'-8'-14'216'0,"16"18"-168"0,0-8-12 0,-4 1 76 16,3-1-68-16,5 1-20 16,4 3-12-16,3-4-12 15,0 8 0-15,-3-4 24 16,3 7-12-16,-7 3 24 16,3 4-24-16,-11 6 12 15,0 5-12-15,-4 9 20 16,0 7-20-16,4 1 24 15,4-5-24-15,3-2 4 16,8-8-8-16,9-6-8 0,3-7 4 0,0-7-120 16,3-11 64-16,1-3-24 15,-12-3 48-15,1-7 32 16,-9-4 0-16,1-3 28 16,-5 0-20-16,-3-4 32 15,-8 1-28-15,0 3 32 16,0 0-32-16,0 3-24 15,0 4 4-15,4 0 16 16,-4 3-4-16,0 0 4 16,0 4-4-16,0 0 56 15,0-1-36-15,0 1 16 16,0 3-28-16,0 0 20 16,8 0-24-16,-5 0 12 0,9 0-12 15,4 4 0-15,3-4-4 16,0 7-32-16,8-7 12 15,8 7 12-15,0-7 4 16,4 7 68-16,-1 0-40 16,-3-3-4-16,4-1-16 15,-8 4 16-15,-4 0-16 16,-4 0 12-16,-7 4-12 16,-1-4 0-16,-3 0-4 15,-4 0 4-15,-1 0-8 16,-3-4 8-16,-4 4-8 0,0 0-248 15,0 0 132-15,0 0-572 16,-7 4 384 0,-9-4 44-16</inkml:trace>
          <inkml:trace contextRef="#ctx0" brushRef="#br0" timeOffset="269037.6328">9416 14433 572 0,'4'0'208'0,"-4"0"-160"0,-4 11-12 16,4-11 84-16,-4 20 16 15,-4 4-68-15,0 7 12 16,1 0-52-16,-1 0 28 0,4-3-32 16,0 3 4-16,0 0-16 15,0 0 12-15,1-7-16 16,-1 0 40-16,4-10-24 16,0-1 20-16,7-2-24 15,5-11 0-15,7-11-12 16,8 5-104-16,8-1 52 15,12 3-288-15,-1 1 184 0,1 6-412 16</inkml:trace>
          <inkml:trace contextRef="#ctx0" brushRef="#br0" timeOffset="269450.0148">9873 14320 572 0,'-4'-7'208'0,"11"14"-160"0,9 10-12 16,-5 0 188-16,1 14-128 15,4 10 32-15,3 8-76 0,0 2 128 16,-3 15-104-16,-1 13 12 0,-11 3-52 15,-8 4 52-15,-19-10-48 16,0-11 52-16,-12-9-52 16,-4-12 84-16,-3-9-68 15,-5-11-396-15,1-10 180 16,-1-8-740 0</inkml:trace>
          <inkml:trace contextRef="#ctx0" brushRef="#br0" timeOffset="269611.8887">10353 15266 464 0,'-12'24'176'0,"-7"-17"-140"0</inkml:trace>
        </inkml:traceGroup>
        <inkml:traceGroup>
          <inkml:annotationXML>
            <emma:emma xmlns:emma="http://www.w3.org/2003/04/emma" version="1.0">
              <emma:interpretation id="{F468D957-9A60-46A7-BA98-EDF60E9B8816}" emma:medium="tactile" emma:mode="ink">
                <msink:context xmlns:msink="http://schemas.microsoft.com/ink/2010/main" type="inkWord" rotatedBoundingBox="16596,15917 17537,15853 17564,16246 16623,16310">
                  <msink:destinationLink direction="with" ref="{341906E9-5EB2-48E0-897E-0F590BEAAEB0}"/>
                </msink:context>
              </emma:interpretation>
              <emma:one-of disjunction-type="recognition" id="oneOf49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320639.3012">11076 14685 352 0,'-3'-11'132'0,"6"8"-104"0,1-4-8 0,0 3 132 15,-4 4-88-15,8-3-8 16,0 3-36-16,-8 0 28 16,7 10-24-16,1 8 12 0,-4 6-20 15,4 10 52-15,3 7-36 0,1 1 12 16,0-1-28-16,3-3 52 16,-3-7-36-16,-1-7 28 15,1-4-32-15,0-6 28 16,3-10-32-16,1-8 20 15,3-10-24-15,4-13 0 16,4-11-12-16,8-10 20 16,8 3-16-16,3 11-12 15,1-4-4-15,7 4 12 16,4-4-4-16,8 7 24 16,-1 3-16-16,1 8-4 15,-8-5-4-15,-7 12 28 16,-9 6-16-16,-11 7-376 15,-8 7 196-15</inkml:trace>
        </inkml:traceGroup>
      </inkml:traceGroup>
    </inkml:traceGroup>
    <inkml:traceGroup>
      <inkml:annotationXML>
        <emma:emma xmlns:emma="http://www.w3.org/2003/04/emma" version="1.0">
          <emma:interpretation id="{ACDF36E5-A632-4E14-A3B9-2DA42825B028}" emma:medium="tactile" emma:mode="ink">
            <msink:context xmlns:msink="http://schemas.microsoft.com/ink/2010/main" type="paragraph" rotatedBoundingBox="13876,17291 24776,15624 25040,17348 14140,190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EB211B-D82D-4C03-9CA0-D125834E9F66}" emma:medium="tactile" emma:mode="ink">
              <msink:context xmlns:msink="http://schemas.microsoft.com/ink/2010/main" type="line" rotatedBoundingBox="13876,17291 24776,15624 25040,17348 14140,19016"/>
            </emma:interpretation>
          </emma:emma>
        </inkml:annotationXML>
        <inkml:traceGroup>
          <inkml:annotationXML>
            <emma:emma xmlns:emma="http://www.w3.org/2003/04/emma" version="1.0">
              <emma:interpretation id="{F163BC25-5B7E-41E9-8E27-EAB0551B0392}" emma:medium="tactile" emma:mode="ink">
                <msink:context xmlns:msink="http://schemas.microsoft.com/ink/2010/main" type="inkWord" rotatedBoundingBox="13899,17441 15279,17230 15406,18057 14025,18269"/>
              </emma:interpretation>
              <emma:one-of disjunction-type="recognition" id="oneOf50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26435.1541">9536 16144 404 0,'-4'-18'148'0,"0"8"-112"0,0 0-12 15,0 6 84-15,0 1-64 16,-3 3 24-16,-5 3-36 15,-3 4 56-15,-9 7-48 16,1 7 20-16,-4 6-40 16,4 4 16-16,-8 3-20 0,8 4 52 15,-1 4-36-15,5 2 20 16,0 11-32-16,-1 11 16 16,13-4-20-16,-1-7 20 15,4 0-24-15,4-10 32 16,4-8-28-16,4-9 64 15,7 6-44-15,-3-16 0 0,3-5-20 16,8-6-320-16,1-7 168 16,3-7-532-1</inkml:trace>
          <inkml:trace contextRef="#ctx0" brushRef="#br0" timeOffset="326995.4252">9551 16388 676 0,'-8'-7'248'0,"16"7"-192"0,12 0-16 0,-9 0 120 15,9-7-96-15,7 7 72 0,4 7-80 16,3-7-4-16,-3 0-32 16,0 14-128-16,0-7 60 0,4 0-696 15</inkml:trace>
          <inkml:trace contextRef="#ctx0" brushRef="#br0" timeOffset="326808.7477">9617 16267 624 0,'8'-6'228'0,"0"-1"-176"0,11 7-16 16,-4-4 52-16,5 4-56 15,7 0 4-15,0 11-20 16,-4-5-36-16,-4 8 8 15,1 3 4-15,-12 1 8 0,-5-1 24 16,-3 3-12-16,-11-2 24 16,-9 6-24-16,-3-4-4 15,-4 1-4-15,-4 0-4 16,4 3 0-16,4-14 32 16,7 7-16-16,9-3 32 15,7 3-32-15,11-6 48 16,5-5-36-16,7 1-4 15,4-3-16-15,-4-4 28 0,1 3-20 16,3-3-232-16,-4-3 112 16,-12-4-528-1</inkml:trace>
          <inkml:trace contextRef="#ctx0" brushRef="#br0" timeOffset="326264.3198">8990 16058 364 0,'-23'-7'132'0,"15"7"-100"0,-8 0-12 0,9 3 52 16,-5 4-44-16,0 0-12 15,-3 3-8-15,3 0 88 16,-3 8-52-16,-1-1 16 0,1 4-36 16,-1 3 12-16,1 3-20 15,-1 4 36-15,1-3-28 0,3 10 4 16,1-1-16 0,7 5 12-16,0 16-16 0,4 4 32 15,0 7-24-15,0-11 4 16,0 1-12-16,0-7 20 15,-4-8-16-15,-4-2 32 16,-3-8-28-16,-5-10-4 16,-3 4-8-16,-4-8 12 15,-4-6-8-15,0-4 24 16,3-3-20-16,1-3-4 16,0-8-4-16,3 1 12 15,5-8-8-15,3 1 16 16,9-4-16-16,3-3-4 15,7-7 0-15,1 3-384 0,7-6 208 16</inkml:trace>
          <inkml:trace contextRef="#ctx0" brushRef="#br0" timeOffset="325578.3269">8552 16409 508 0,'8'-7'188'0,"-8"7"-148"0,-4 0-8 0,4 0 116 16,8 0-88-16,0 0 52 0,0 0-64 15,11 0 36 1,0 3-32-16,8-3-24 0,4 0 8 16,8-3-24-16,8-4 40 15,7 3-28-15,-4 1 12 16,0-4-20-16,-7 7 8 15,-8-3-12-15,-8-1 12 16,-8-6-16-16,-7 6 40 16,-12 1-24-16,-4-1-68 15,-4-2 24-15,-3-1-484 16</inkml:trace>
        </inkml:traceGroup>
        <inkml:traceGroup>
          <inkml:annotationXML>
            <emma:emma xmlns:emma="http://www.w3.org/2003/04/emma" version="1.0">
              <emma:interpretation id="{55939BB5-9F06-4F2C-89BF-96AC1D28D72E}" emma:medium="tactile" emma:mode="ink">
                <msink:context xmlns:msink="http://schemas.microsoft.com/ink/2010/main" type="inkWord" rotatedBoundingBox="15648,17270 17589,16973 17744,17984 15802,18281"/>
              </emma:interpretation>
              <emma:one-of disjunction-type="recognition" id="oneOf51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27369.7851">10190 16371 840 0,'-8'0'312'0,"8"0"-244"0,0 0-16 0,0 0 92 15,12 0-88-15,7 0 4 16,8 3-36-16,0 1 28 0,0-4-28 16,8 0-76-16,-4 3 28 0,-4-3-592 15</inkml:trace>
          <inkml:trace contextRef="#ctx0" brushRef="#br0" timeOffset="328234.8394">10558 16261 540 0,'7'-18'200'0,"-7"18"-156"0,24-13-12 0,-13 9 60 31,5 8-56-31,3-4-12 0,4 3-16 0,1 0 24 16,-1 4-16-16,0 0 32 16,0 7-32-16,-7 0-12 15,-1 3-8-15,-7-3 28 16,-4 3-12-16,-4 0 12 15,-8-3-12-15,4 0-8 16,-4-4 0-16,5 7 4 16,6-3-4-16,5 0 8 0,0-4-8 15,7 0-12-15,5-3 4 16,-5 0 40-16,5-3-24 0,-5-4 0 16,4-4-8-1,-3 4 4-15,-4-10-4 0,-1-1 8 16,1 1-8-16,-1-7 16 15,-3 3-12-15,-4-3-12 16,-4-4 0-16,4-3 12 16,0-3-4-16,0-1-4 15,0 1 4-15,3 3 12 16,1-1-8-16,0 12-64 16,3-4 28-16,1 6 4 15,0 1 12-15,-1 10-8 16,5 0 12-16,-1 0-4 15,1 0 4-15,3-4 16 16,4 1-4-16,12 0 24 16,4-1-16-16,7-3 40 15,5 0-28-15,3-3 56 0,4 0-44 16,-12 3-16-16,-7 3-12 16,-8 1-28-16,-8-4 12 15,-7 7 56 1,-5 0-24-16,-3 7 16 15,-8 0-24 1,-15 0-68-16,11-4 24 0</inkml:trace>
          <inkml:trace contextRef="#ctx0" brushRef="#br0" timeOffset="328415.5394">11425 15927 528 0,'8'-4'196'0,"-1"8"-152"0,-3-1-12 16,-4-3 88-1,4 4-72-15,0 3 8 0,-4 3-36 16,-4 7 24-16,-11 7-28 15,11 7 64-15,0 7-44 16,-8 3 12-16,4-3-32 0,1 0 20 16,-5 0-24-16,4-7 40 15,5-4-28-15,-5-9 4 0,8 6-16 16,0-11 0-16,4 1-4 16,3-4 36-16,5-3-20 15,0 4 32-15,3-4-32 16,8-4 4-16,8-3-16 15,0 7-376-15,0-14 196 16,20 7-468 0</inkml:trace>
          <inkml:trace contextRef="#ctx0" brushRef="#br0" timeOffset="328746.9541">11975 15689 548 0,'11'-7'204'0,"1"14"-156"0,11 11-16 16,-11-1 132-16,3 7-96 15,-3 21 112-15,7 27-100 16,0 28 108-16,1 3-108 16,-1-10 40-16,-11-11-72 0,-8 1 0 15,-12 0-28-15,-19-1 112 16,-31 1-76-16,-23-15-20 0,-4-12-24 16,4-12-736-16,-12-23 396 15,-3-28-272 1</inkml:trace>
        </inkml:traceGroup>
        <inkml:traceGroup>
          <inkml:annotationXML>
            <emma:emma xmlns:emma="http://www.w3.org/2003/04/emma" version="1.0">
              <emma:interpretation id="{2EE730FB-A9A3-4AFF-9E1F-AE52B1680C70}" emma:medium="tactile" emma:mode="ink">
                <msink:context xmlns:msink="http://schemas.microsoft.com/ink/2010/main" type="inkWord" rotatedBoundingBox="18475,18156 18673,18126 18702,18318 18504,18348"/>
              </emma:interpretation>
              <emma:one-of disjunction-type="recognition" id="oneOf52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43240.4408">12962 16887 612 0,'-12'-17'228'0,"16"17"-180"0,4-14-12 0,-1 14 140 0,1-7-104 15,12 4 76-15,3 3-84 16,0 6-28-16,12 5-20 16,-4 6 20-16,0 4-20 0,-16 6 4 15,-3 11-12-15,-24 14-676 16</inkml:trace>
        </inkml:traceGroup>
        <inkml:traceGroup>
          <inkml:annotationXML>
            <emma:emma xmlns:emma="http://www.w3.org/2003/04/emma" version="1.0">
              <emma:interpretation id="{F7027642-ADD0-48CF-B54D-FA4619699132}" emma:medium="tactile" emma:mode="ink">
                <msink:context xmlns:msink="http://schemas.microsoft.com/ink/2010/main" type="inkWord" rotatedBoundingBox="19303,16467 20821,16235 21018,17519 19499,17751">
                  <msink:destinationLink direction="with" ref="{B4585706-764D-46E7-94F1-B3058105846B}"/>
                </msink:context>
              </emma:interpretation>
              <emma:one-of disjunction-type="recognition" id="oneOf53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45380.6303">13879 15824 600 0,'12'-4'224'0,"-5"1"-176"0,-3-1-12 15,0 4 88-15,8 0-76 0,-4 0 8 16,7 0 36 0,1 0-52-16,-1-3-4 0,4 3-20 15,1 0 24-15,15-4-24 16,15-3 20-16,23-3-20 15,13 3-8-15,-1-3-4 16,0 0 12-16,4-4-8 16,4 0 32-16,-8 4-24 15,-15-4-12-15,-4 4-8 16,-12 3 12-16,-23 0-4 16,-8 0-12-16,-23 7 4 0,-8 7-172 15,-15 0 96 1,-8 3-620-16</inkml:trace>
          <inkml:trace contextRef="#ctx0" brushRef="#br0" timeOffset="345891.0598">13995 15906 436 0,'-4'-7'160'0,"4"7"-124"0,0 0-8 16,8 4 96-16,0 3-72 16,3 6 8-16,5 11-40 0,3 7 40 15,5 11-32-15,-1-4-24 16,0 3-4-16,0 7 0 15,-11-7 0-15,-12-3 24 16,-8-3-12-16,-7-4 24 16,-5-4-24-16,-3-6 4 0,-4-1-8 15,0-9 20-15,7-11-16 16,-7 0 32-16,8-7-28 16,4-4 40-16,15-2-32 15,0-5-32-15,7-6 4 16,13-3 28-16,-1 6-16 0,8-10 52 15,12 4-32-15,7-1 40 16,12 4-40-16,4 7-4 16,4 3-16-16,-8 7 4 15,0 4-8-15,-15-1-4 16,-12 4 4-16,4 0 40 16,-8 0-24-16,-8-3-8 15,-7-1-8-15,-5 1-24 16,-7 3 12-16,0-3-288 15,-7-1 164-15</inkml:trace>
          <inkml:trace contextRef="#ctx0" brushRef="#br0" timeOffset="344450.5818">13875 15204 488 0,'-7'-10'180'0,"3"3"-140"0,0 0-12 0,4 4 56 16,4-4-52-16,0 0-4 15,7 0-16-15,1 0 0 16,3 4-8-16,5-1 32 0,-1 1-20 16,-4 3 12-16,1 0-16 15,-1 3 0-15,5 11-4 16,-1 3-8-16,0 4 4 0,1 10 20 16,-1 17-12-16,1 10 12 15,-1 8-12-15,-8-8 0 16,-7-3-4-16,-8-3 36 15,-7-11-20-15,-8-6 4 16,-1-8-16-16,1-6 20 16,-1 0-20-16,-3-15 12 15,0-9-12-15,4-14 0 16,3 0-4-16,1-4-16 16,7 0 4-16,4-3 4 15,4-7 0-15,4 7-12 16,4 3 8-16,-1-3 48 15,1 7-24-15,0 0 24 16,4 3-24-16,-1 0-8 0,5 4-8 16,-1 0-84-16,8-1 44 15,4 1-664 1</inkml:trace>
          <inkml:trace contextRef="#ctx0" brushRef="#br0" timeOffset="346237.1346">14491 15906 456 0,'0'4'168'0,"-8"-1"-128"0,-4 4-16 0,12 3 36 16,0 4-40-16,-3 7 124 16,-1 10-80-16,-4 3 16 15,-4 4-48-15,1 3 32 0,-1 0-36 16,-3-3 48-16,-1-7-44 0,5-3 20 15,3-4-32-15,4-3 72 16,8-1-56-16,4-6 24 16,-1-4-40-16,16 1 52 15,1-5-40-15,3 1 4 16,0-7-24-16,0 0-288 16,12 0 148-16,-1-7-592 15</inkml:trace>
          <inkml:trace contextRef="#ctx0" brushRef="#br0" timeOffset="344960.9371">14363 15173 748 0,'0'-7'276'16,"8"4"-216"-16,7-4-16 0,-3 7 92 0,3-3-84 15,9-1 16-15,3 4-44 16,-4-3-12-16,4 3-8 16,-4-4 4-16,4 1-4 0,-7 3 8 15,-5 0-8-15,-7 0-48 16,-8 0 28-16,0 3-52 16,-4 1 40-16,-8 3-4 15,-3-1 20-15,-4 1-44 16,-5 0 28-16,5 7-20 15,4 3 28-15,-1 7-24 16,4 7 24-16,5 7 8 16,7 3 12-16,0-3 0 15,4 3 0-15,-4-16 16 0,0-1-8 16,0-4 40-16,7-9-24 16,-7-4 4-16,0-11-16 15,0-3 36-15,0 0-24 16,0-10-24-16,0 3 0 15,4 1-36-15,4 2 20 16,0 4-20-16,3 11 20 16,1-1 28-16,3 4-8 15,5 3 20-15,-1 1-16 16,0-1-284-16,-3-3 148 16</inkml:trace>
          <inkml:trace contextRef="#ctx0" brushRef="#br0" timeOffset="347877.6846">15160 15782 540 0,'4'0'200'0,"-4"-3"-156"0,4 3-12 16,-4 0 88-16,8 0-72 15,0 0 140-15,3-4-108 16,5 4-64-16,3 0-12 16,4-3-12-16,4-1 8 0,1 1 16 15,-1 3-8-15,0 0 4 16,-4 0-4-16,0-3-8 16,-11-1 4-16,-12 4-68 15,0 0 36-15,-8 7-640 16</inkml:trace>
          <inkml:trace contextRef="#ctx0" brushRef="#br0" timeOffset="347557.5462">15157 15624 600 0,'0'-3'224'0,"0"3"-176"0,0 3-12 15,0-3 52 1,0 0-56-16,0 0 84 16,0 0-64-16,7 0 8 15,-3 3-36-15,0-3 12 16,0 0-20-16,4-3 28 16,3 0-28-16,-3-4-24 15,11 7 4-15,1-7 16 16,3 3-4-16,4 1 24 0,-4-1-20 0,4 1 4 15,-11 0-8-15,-12-1-8 16,11 8 4-16,-15-4-128 16,4 6 68-16,-12-2-428 15</inkml:trace>
        </inkml:traceGroup>
        <inkml:traceGroup>
          <inkml:annotationXML>
            <emma:emma xmlns:emma="http://www.w3.org/2003/04/emma" version="1.0">
              <emma:interpretation id="{723712A5-3478-41B9-B724-25B7E51CFEBA}" emma:medium="tactile" emma:mode="ink">
                <msink:context xmlns:msink="http://schemas.microsoft.com/ink/2010/main" type="inkWord" rotatedBoundingBox="21095,16187 24776,15624 24985,16991 21304,17554">
                  <msink:destinationLink direction="with" ref="{B4585706-764D-46E7-94F1-B3058105846B}"/>
                </msink:context>
              </emma:interpretation>
              <emma:one-of disjunction-type="recognition" id="oneOf54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360313.9132">17611 14671 644 0,'12'-31'236'0,"-1"31"-180"0,5-7-20 16,-16 7 44-16,0-3-52 15,0 3 52-15,0 6-48 16,-8 5 4-16,0 2-24 15,4 12-16-15,-11 6 0 0,3 10 48 16,4 10-24-16,-3 1-240 0,3-4 120 16</inkml:trace>
          <inkml:trace contextRef="#ctx0" brushRef="#br0" timeOffset="360516.4566">18017 14826 560 0,'-11'-18'208'0,"11"15"-164"0,0 0-8 15,-8-1 68-15,-4 14-64 16,-3 4 8-16,-8 10-28 16,-12 18 40-16,4 13-32 15,-4-4 12-15,4-3-24 0,8 11-8 16,11-11-4-16,-3 0 20 16,11 0-12-16,4-3 68 15,4-4-48-15,3-10-48 16,5-6 8-16,-4-12-476 15</inkml:trace>
          <inkml:trace contextRef="#ctx0" brushRef="#br0" timeOffset="360844.321">18013 15084 696 0,'0'-45'256'0,"12"38"-196"0,19-7-20 0,-15 4 112 15,-5 0-92-15,12 3 0 16,-11 7-36-16,0 7-24 16,3 6-4-16,-11 8-4 0,-4 3 0 15,0 7 8-15,0-7 0 16,-4 0 16-16,-11-3-8 0,-5 0 4 16,-7-4-4-16,0 0 12 15,0-3-12-15,11 0-28 16,-7 3 8-16,19-7 32 15,4-3-12-15,12 0 28 16,7-7-24-16,8 0 24 16,1 0-24-16,-5-4 24 15,4 1-24-15,-4 0-312 16,-7-1 164-16,-5 1-488 16</inkml:trace>
          <inkml:trace contextRef="#ctx0" brushRef="#br0" timeOffset="361014.8004">17990 15166 664 0,'23'-7'244'0,"-19"7"-188"0,8-3-16 0,11 3 100 16,-3-3-84-16,-1 3 40 15,8 0-56-15,-8 0-48 16,1 0 0-16,-1 3-580 15</inkml:trace>
          <inkml:trace contextRef="#ctx0" brushRef="#br0" timeOffset="361370.8301">18362 15159 832 0,'0'-3'308'0,"8"3"-240"0,-4-3-20 15,-4 3 124-15,11-4-104 0,12 4 0 16,-3-3-44-16,-1 3 20 16,8 3-28-16,0-3-216 0,0-3 108 15,-11 3-548 1</inkml:trace>
          <inkml:trace contextRef="#ctx0" brushRef="#br0" timeOffset="361970.9506">18610 14984 340 0,'23'0'128'0,"-23"-4"-100"0,4 1-8 16,3 3 68-16,-3 3-52 15,12 4 4-15,-8 4-24 16,-5-1 8-16,5 4-16 16,-4 3 32-16,0 7-24 15,-8-3 12-15,0-1-16 16,-4-2 44-16,8-1-28 15,-3 0 20-15,3-3-28 16,3-7 0-16,-3-7-12 0,12 10 20 16,0-10-16-16,-1 0-4 15,-7 0-4-15,12 0 12 0,-5 0-8 16,1-3-20-16,-8-4 4 16,3 0 20-16,-7 0-4 15,0 0-4-15,0-3 0 16,0-4-4-16,0 0 0 15,0 4 0-15,0-14 8 16,0 0-4 0,4 6-20-16,4 1 8 15,-4 3 40-15,11 4-20 16,-7 3 8-16,-4 0-12 16,8 0-8-16,-8 1 4 0,3 2 12 15,-7 4-8-15,0-7 4 16,0 7-4-16,0 0-8 15,0 0 4-15,0 0-4 16,0 0 0-16,4-7-12 16,-4 7 8-16,8 0 28 15,-4 0-12-15,-4 0-144 16,11 0 68-16,-11 0-500 16</inkml:trace>
          <inkml:trace contextRef="#ctx0" brushRef="#br0" timeOffset="357016.7885">15730 15879 508 0,'0'31'188'0,"3"6"-148"0,1 18-8 16,4-24 60-16,4 4-56 16,-1-1 48-16,1-3-48 15,-1 0 8-15,1-7-28 16,0-7 8-16,-5-3-12 0,1-7 56 16,0-3-40-16,-4-11 16 15,0-7-28-15,-4-7-16 16,0-10-4-16,0-10-4 15,0-7 0-15,0 0-36 16,0-1 24-16,4 8-48 16,3 3 40-16,-3 4 16 15,4 6 8-15,0 4 4 0,-1 4 0 16,1 2-28-16,4 5 16 16,-1-1 12-16,-3 7 4 15,0 4 8-15,3 3-8 16,-3 0 8-16,0 0-8 15,4 0 32-15,-1 0-20 16,1 0-12-16,-1 0-8 16,1 0 12-16,0 0-4 15,-1 0 52-15,1 0-32 16,-1-7 16-16,1 7-24 16,0 0 20-16,3-7-24 15,1 7 4-15,-1 0-8 0,4-4 36 16,5 4-20-16,3-3 4 15,12 0-16-15,-5-1 28 16,5-6-24-16,8-1 40 16,11-2-32-16,0-1 4 15,4 0-16-15,-8 4-8 16,-12 0 0-16,-7-1 20 16,-8 1-12-16,-11 3 12 15,-8 4-12-15,-16-1 0 16,0 4-4-16,-15 4-288 15,-12 6 152-15</inkml:trace>
          <inkml:trace contextRef="#ctx0" brushRef="#br0" timeOffset="356326.0572">15730 15586 352 0,'11'-7'132'0,"-15"7"-104"0,0 4-8 0,8-8 80 15,-4 4-60-15,0 0 52 16,0 0-52-16,0-3 16 16,0 3-36-16,0 0 52 15,0 0-40-15,0 0 20 0,0 0-32 16,0-4 8-16,8 1-16 16,-8 3 28-16,0 0-24 0,4-4 40 15,4 1-32-15,-1 0 4 16,5-4-16-16,3 3 20 15,-3-6-20-15,19-7 24 16,12-4-24-16,15-3 32 16,23-7-28-16,-11 10 4 15,-5 4-12-15,-6 3-16 16,-1 8 4-16,-12-1 12 16,-3 0-4-16,-9 7 8 15,-6 0-8-15,-9 7 52 16,-7-7-32-16,3 0 32 15,-15 0-28-15,0 0 28 16,0 0-32-16,0 0-76 16,0 0 28-16,0 0-424 0,-4 7 248 15,4 3-368 1</inkml:trace>
          <inkml:trace contextRef="#ctx0" brushRef="#br0" timeOffset="350262.9196">15710 15177 548 0,'0'0'204'0,"4"0"-156"0,0-4-16 16,-4 4 88-16,8 0-72 15,-1 0 24-15,5-3-40 16,-4 3 40-16,7 0-40 16,1 0 36-16,-1-4-36 0,5 1 0 15,-1-1-20-15,4 1-8 0,-4-4 0 16,-3 4 12-16,-4-1-8 16,-5 1 24-16,-7-1-20 15,0 4-108-15,-4 0 48 16,-3 0-456-1</inkml:trace>
          <inkml:trace contextRef="#ctx0" brushRef="#br0" timeOffset="357436.6438">16001 15772 372 0,'0'3'140'0,"3"1"-112"0,-3 6-4 0,0 0 136 15,0 4-92-15,0 3 24 16,-3 14-52-16,-1 4 28 0,0 6-40 15,0 0-4-15,0 1-16 0,0-8 56 16,4-6-36-16,0-4 24 16,0-7-32-16,0-3 44 15,4-4-36-15,4-3 12 16,0-4-24-16,3-3 64 16,5 0-48-16,3-3-4 15,4-4-16-15,4-3 8 16,0 10-12-16,0-4-12 15,1 4 0-15,-9 0 12 16,0-7-4-16,1 14 8 16,-9-3-8-16,1 3-180 15,-1-7 100-15</inkml:trace>
          <inkml:trace contextRef="#ctx0" brushRef="#br0" timeOffset="350995.7095">16001 14936 392 0,'0'-11'148'0,"3"5"-116"0,5-8-8 0,0 7 136 0,3-3-92 15,5-4 52-15,3 0-72 16,5 0 72-16,3-3-68 16,-4 3 16-16,0 4-36 0,-4 3-4 0,-3 0-16 15,-1 4-16 1,-7 3 0-16,0 7-4 0,-4 3 0 16,-4 4 24-16,8 3-8 15,-5 4 4-15,1-1-4 16,0 4-16-16,-4 0 4 15,0 1 12-15,0-1-4 16,0-4 8-16,0 1-8 16,0-4 8-16,0 0-8 15,8-3 16-15,-8-4-12 16,4 4 16-16,0-7-16 16,-1 0-28-16,5 0 8 0,-4 3 4 15,4-3 8 1,3 3 0-16,5-6 0 0,-4 3 32 15,-5-4-16-15,9 1-4 16,-5-8-8-16,1 4 12 16,-4-3-8-16,3-4-4 15,-3-7 0-15,4-7 12 16,-1-6-8-16,-7-1-12 16,8 1 0-16,-4-4 20 15,3-4-8-15,-3 1-12 16,11 3 0-16,1 0-16 15,-1 4 12-15,4 2-12 16,0 1 8-16,5 4 80 16,-1 3-40-16,0-1-8 15,4 5-12-15,-4 6-20 0,0 7 8 16,4 0 20-16,-4 7-8 16,0 3-416-16,-8 17 220 15,-3-6-372 1</inkml:trace>
          <inkml:trace contextRef="#ctx0" brushRef="#br0" timeOffset="358173.4009">16271 15910 520 0,'0'-4'192'0,"0"1"-152"0,4-1-8 16,4 4 60-16,0-3-56 15,3-1 12-15,1 1-28 16,0-1-12-16,-1 4-4 15,-3 0 40-15,4 0-24 0,-5 4 0 16,1-1-12-16,-4 4-8 16,0 0 4-16,-4 3 4 15,0 4-4-15,-4 3-4 16,4 4 4-16,0 3 4 16,0 4-4-16,0-1 8 15,4-3-8-15,0-3 8 16,-4-4-8-16,0 0 8 15,7-3-8-15,-7-4 8 0,4-3-8 16,-4-7 16-16,0 0-12 16,8-3-20-16,0-1 4 15,0 1 4-15,-1 0 4 16,5-4 0-16,0-4 0 16,-5 8 8-16,5-11-4 15,-4 7 16-15,-1-7-12 16,-3-3-20-16,0 0 4 15,-4-4 20-15,0 1-4 16,4-4-20-16,4 0 4 0,-1 3 20 16,-3 0-4-16,12 4 32 15,-5 3-24-15,5 7 4 16,-1 1-12-16,1 2-32 16,-1 4 12-16,1 0 40 15,-1 0-16-15,-3 4 24 16,3-1-20-16,-3 0 28 15,-4 1-28-15,0-1-216 16,-1-3 108-16,1 4-540 16</inkml:trace>
          <inkml:trace contextRef="#ctx0" brushRef="#br0" timeOffset="359975.0047">17386 14967 436 0,'-15'-14'160'0,"3"11"-124"0,5-4-8 16,3 7 72-16,-4-7-60 16,-4 7 28-16,8 0-40 15,1 7-16-15,-13-4-8 16,4 4 4-16,-7 0-4 0,7 10 8 15,-3-7-8-15,-4 8-20 0,7 2 8 16,-3 8 48-16,7-1-20 16,4 4 68-16,0 0-48 15,8 7 20-15,4 10-40 16,3 11 16-16,1 6-20 16,0 0 20-16,-5-9-24 15,-7-8 4-15,-4-7-8 16,-7-10 28-16,-5-3-20 15,-7-11 40-15,-4-4-32 16,-4-13-24-16,0 0 0 16,0-13 44-16,4-4-24 0,8-14-8 15,3-14-8-15,5 0-280 16,3-10 152 15,19 17-504-31</inkml:trace>
          <inkml:trace contextRef="#ctx0" brushRef="#br0" timeOffset="359602.0914">17030 15180 496 0,'-8'-7'184'0,"5"14"-140"0,3-14-16 0,0 7 92 15,0 0-72-15,0 0 112 16,0 0-88-16,0 0 24 16,0 0-56-16,11 0 20 0,1 0-32 15,11 0 28-15,8 0-32 16,0 0-32-16,4-7 4 15,-4 0 28-15,-4 1-16 16,0 6 8-16,-8-4-8 16,-3 1 12-16,-5-1-12 0,1 1 4 15,0-1-4 1,-1 1-208-16,1-1 108 0,0 1-580 16</inkml:trace>
          <inkml:trace contextRef="#ctx0" brushRef="#br0" timeOffset="362947.2546">19217 14571 520 0,'12'0'192'0,"0"3"-152"0,-1 8-8 16,-7-1 104-16,8 11-80 0,3 10 136 15,-3 27-108-15,11 21 84 16,-19 7-100-16,8 4-8 0,-12-14-36 15,0 3 36-15,-16 0-32 16,-19 3-84-16,-31 1 28 16,-27 0-492-1,8-8 284-15,-4-16-244 16</inkml:trace>
          <inkml:trace contextRef="#ctx0" brushRef="#br0" timeOffset="362246.5282">18900 14857 436 0,'0'-7'160'0,"12"0"-124"0,3 0-8 0,-3 4 132 16,11-4-92-16,4 0 88 15,4 0-92-15,4 0-16 16,-4 4-28-16,4-1-8 0,-8 1-4 16,-12 3-24-1</inkml:trace>
          <inkml:trace contextRef="#ctx0" brushRef="#br0" timeOffset="362724.6011">19016 14674 332 0,'-15'-3'120'0,"15"6"-92"0,-8 1-8 16,8-1 96-16,0 4-68 16,0 3 8-16,0 4-36 15,0 7 60-15,0 6-48 16,-4 8 48-16,4 3-44 0,-12 3 16 16,12-3-32-16,-3 0 8 0,-5-1-16 15,4-6 0-15,-8-7-4 16,12 4 12-16,0-7-12 15,4-4 16-15,8-7-16 16,11-3 48-16,-8-4-28 16,13-3-288-16,6-6 140 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2:47.2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32EA24-6F9C-4BDA-8819-EA2900CC1740}" emma:medium="tactile" emma:mode="ink">
          <msink:context xmlns:msink="http://schemas.microsoft.com/ink/2010/main" type="inkDrawing" rotatedBoundingBox="13037,3681 14680,3562 14683,3603 13040,3722" semanticType="underline" shapeName="Other">
            <msink:sourceLink direction="with" ref="{3F67461D-35D2-46F5-9E38-5EFC938B1A82}"/>
          </msink:context>
        </emma:interpretation>
      </emma:emma>
    </inkml:annotationXML>
    <inkml:trace contextRef="#ctx0" brushRef="#br0">7398 2936 592 0,'-8'-18'220'0,"8"18"-172"0,4-10-12 0,0 7 84 15,4 3-72-15,3-4 120 16,1 1-92-16,7-4 40 15,5 7-68-15,22-4-16 16,4 8-20-16,28-8 8 16,3 1-12-16,51-7-12 15,-5 3 0-15,36-10 20 16,-8 6-8-16,4-3 32 16,-28 8-24-16,-11-5-4 15,-23 8-8-15,-20-4-68 16,-19 7 36-16,-19-4-120 0,-12 1 84 15,-15 0-368-15,-4 3 240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2:57.6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8EDAD1-C856-4AEC-8798-C5DFAB056CB7}" emma:medium="tactile" emma:mode="ink">
          <msink:context xmlns:msink="http://schemas.microsoft.com/ink/2010/main" type="inkDrawing" rotatedBoundingBox="5735,6577 8225,6394 8229,6446 5739,6629" semanticType="underline" shapeName="Other">
            <msink:sourceLink direction="with" ref="{5D29468A-7B57-4CF6-8A59-F7FB5CE05D7A}"/>
          </msink:context>
        </emma:interpretation>
      </emma:emma>
    </inkml:annotationXML>
    <inkml:trace contextRef="#ctx0" brushRef="#br0">97 5843 404 0,'-8'-17'148'0,"8"17"-112"0,12-7-12 15,-8 4 208 1,0-1-132-16,3-6 116 15,13 6-124-15,-12-2 40 16,11 2-76-16,-11 1 28 16,7 3-48-16,8 0-36 15,-3 3-4-15,18-3 52 16,9 4-24-16,42-4 24 16,-4 0-28-16,62-7 44 15,4 0-36-15,54-14 72 16,-7 7-52-16,30-6 64 15,-23 3-64-15,4-8-8 0,-34 12-24 16,-17-1 8-16,-38 4-16 0,-19-1-4 16,-31 8 0-16,-16-4 20 15,-16 7-12-15,-18 0-12 16,-9 7-4-16,-14 0-648 16,-5 0 356-16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0:53.49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7:42:00.097"/>
    </inkml:context>
  </inkml:definitions>
  <inkml:traceGroup>
    <inkml:annotationXML>
      <emma:emma xmlns:emma="http://www.w3.org/2003/04/emma" version="1.0">
        <emma:interpretation id="{B46F4B2A-1477-42F7-8AF0-1A59030A4C19}" emma:medium="tactile" emma:mode="ink">
          <msink:context xmlns:msink="http://schemas.microsoft.com/ink/2010/main" type="writingRegion" rotatedBoundingBox="1786,419 25140,87 25322,12846 1968,13178"/>
        </emma:interpretation>
      </emma:emma>
    </inkml:annotationXML>
    <inkml:traceGroup>
      <inkml:annotationXML>
        <emma:emma xmlns:emma="http://www.w3.org/2003/04/emma" version="1.0">
          <emma:interpretation id="{36D223B5-C92D-4711-9DC5-776E885AB5D2}" emma:medium="tactile" emma:mode="ink">
            <msink:context xmlns:msink="http://schemas.microsoft.com/ink/2010/main" type="paragraph" rotatedBoundingBox="1786,364 25159,247 25170,2563 1798,2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1AC1F-1757-4595-B3B8-021450D12D90}" emma:medium="tactile" emma:mode="ink">
              <msink:context xmlns:msink="http://schemas.microsoft.com/ink/2010/main" type="line" rotatedBoundingBox="1786,364 25119,248 25124,1373 1792,1489"/>
            </emma:interpretation>
          </emma:emma>
        </inkml:annotationXML>
        <inkml:traceGroup>
          <inkml:annotationXML>
            <emma:emma xmlns:emma="http://www.w3.org/2003/04/emma" version="1.0">
              <emma:interpretation id="{B9C55120-A0FD-48C4-9B6E-1ABBAB212542}" emma:medium="tactile" emma:mode="ink">
                <msink:context xmlns:msink="http://schemas.microsoft.com/ink/2010/main" type="inkWord" rotatedBoundingBox="1786,416 4686,402 4690,1119 1790,1134">
                  <msink:destinationLink direction="with" ref="{720B7227-49F4-439D-80FE-899BD743E82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 34 592 0,'0'-3'220'0,"-7"-1"-172"16,3 1-12-16,8-1 92 15,3 8-76-15,17-8 40 16,-1 1-52-16,19-4 28 16,9 4-36-16,22-1-20 15,5 4-4-15,3 0-20 16,-7 7 8-16,-9-3 20 16,-7-1-8-16,-15 0 16 15,-12-3-16-15,4-3 32 0,-12 0-24 16,-15-4-84-16,7 7 36 15,-11-7-596-15,4 7 344 0</inkml:trace>
          <inkml:trace contextRef="#ctx0" brushRef="#br0" timeOffset="226.4036">473 14 416 0,'-27'3'152'0,"27"-3"-116"0,-4 24-12 0,0-7 92 16,0 11-68-16,-3 20 52 15,-1 7-60-15,-8 10-12 16,5 1-16-16,-9-4 8 16,9-11-12-16,-9-3 4 15,13-6-4-15,-9-8 20 16,8-6-16-16</inkml:trace>
          <inkml:trace contextRef="#ctx0" brushRef="#br0" timeOffset="630.6063">670 392 444 0,'-7'55'164'0,"7"-55"-124"0,-4 59-16 0,0-35 44 16,8 3-44-16,-4 1 16 16,8-1-24-16,-5-6 36 15,9-4-28-15,-8-3 92 16,0-4-64-16,-4-10 12 16,0-10-40-16,0-4-12 15,4 0-8-15,-4-17-16 16,0 11 8-16,0-11-48 15,4-4 24-15,-1 11-4 16,5 4 20-16,4 6 80 16,-1 10-40-16,13 4 64 15,-1 4-56-15,12 3 20 16,3 6-36-16,13-2 16 16,-5 3-20-16,1-8 8 15,-9 8-12-15,-7-7-44 16,4 3 20-16,-12-10-208 15,4 4 120-15,-7-11-344 16,-5 4 248-16</inkml:trace>
          <inkml:trace contextRef="#ctx0" brushRef="#br0" timeOffset="1395.6485">1313 423 540 0,'-12'7'200'0,"12"-7"-156"0,0 0-12 15,0 0 88-15,-3 10-72 0,-13-10 68 16,16 0-64-16,-12 0-4 15,-3 4-28-15,-4-4-12 16,7 3-4-16,-11 1-24 16,7 2 12-16,-7 5 56 31,8 2-24-31,-5 1 0 0,5 3-16 0,-1 1-8 16,9-1 4-16,-1-3-16 15,8 3 8-15,0-3 20 16,8 3-8-16,-1-7-116 15,9 4 56-15,3-14-208 16,0 0 144-16,1-14-84 16,7 4 112-16,-8-11-28 15,1 4 68-15,-13 0 148 16,5 3-52-16,-4 0 224 16,3 7-152-16,-7 4 76 15,0 6-112-15,-4 4 12 16,8 7-56-16,0 0-24 15,-5 0-8-15,13 3 16 16,-4 0-12-16,3-14-4 16,1 11-4-16,-1-14-60 15,-3 4 32-15,11-8-84 16,-4-6 56-16,4-7 0 16,1-1 32-16,-5-9-4 15,4 3 12-15,0-7-8 16,1 7 8-16,-5 7-8 0,-3 6 8 15,-1 11 124 1,-3 0-64-16,-5 17 56 0,1-6-64 0,-8 13 24 16,-4 3-36-16,4 1-16 15,0-4-8-15,0-3 12 16,4-1-8-16,4-9 24 16,3-5-20-16,5-12 4 15,-1 2-8-15,1-10-40 16,-1 4 16-16,1-17-92 15,-1 2 60-15,-3-9-64 16,7 6 64-16,-7-2-4 16,0 9 32-16,-1 7-32 15,5 11 32-15,-9 13 148 16,9 7-68-16,-8 11 84 16,-1-1-84-16,-7 8 4 15,4 3-40-15,0-4 12 16,4-7-20-16,-4-2 20 15,0-5-24-15,-4 1-108 16,3-11 48-16,-3-10-436 16,0 7 264-16</inkml:trace>
          <inkml:trace contextRef="#ctx0" brushRef="#br0" timeOffset="1743.5399">2385 358 488 0,'0'-21'180'0,"0"21"-140"0,0 0-12 0,-7 0 64 16,-5 10-56-16,-7-6 12 15,7 10-28-15,-23-4-28 16,8 7 0-16,-12 0 12 16,5 0 0-16,6 1-12 15,9-1 4-15,7-3-24 16,12-4 16-16,0 0-20 15,12 4 16-15,4-4 16 16,3 1 4-16,4-1-4 16,4 0 4-16,-11 1 12 15,-5-1-8-15,-14 4 32 16,-5-7-24-16,-19 3 20 16,0 7-20-16,-12-13 0 15,0 6-8-15,-7-7 4 16,11 1-8-16,4-11-20 15,15 3 8-15</inkml:trace>
          <inkml:trace contextRef="#ctx0" brushRef="#br0" timeOffset="2433.7654">2471 426 300 0,'3'-17'112'0,"-3"17"-88"0,24-7-8 0,-17 4 108 15,1 3-72-15,0 0 68 16,0 3-68-16,-5 1-12 16,1 6-24-16,-11 4 32 15,3 7-24-15,-8 3 12 16,4 0-20-16,-3 0 36 15,7-4-28-15,-4-2-12 16,8-1-8-16,-4-10 12 16,8 0-8-16,0-11 24 15,4 4-20-15,0-10 4 16,3 3-8-16,-3-7-16 16,3 4 4-16,-3-7 20 15,0 6-8-15,-4-6-12 16,4 7 0-16,-5-4 20 15,1 11-8-15,-4-8-48 16,4 11 24-16,-4 4-16 16,4 6 20-16,0 4 88 15,0-4-44-15,4 4 28 16,-1 0-40-16,1-1 0 16,0 1-12-16,0-3 20 15,-1-1-16-15,-3-3 4 16,4 3-8-16,-4-3 36 15,0 0-20-15,-4-7-32 16,3 0 4-16,-3-4-168 0,8 1 96 16,-4-7-84-16,4 3 92 15,0-10-8-15,-1 3 48 0,5-3-4 16,0-4 20-16,-1 14 80 16,5-3-40-16,-1 6 116 15,4 4-84-15,1 0 80 16,-1 14-80-16,1-7-24 15,-1 7-20-15,-4 3 20 16,1 4-20-16,-8-11 32 16,-1 4-32-16,-7-4-24 15,0-3 4-15,0-7-448 16,8 10 244-16</inkml:trace>
        </inkml:traceGroup>
        <inkml:traceGroup>
          <inkml:annotationXML>
            <emma:emma xmlns:emma="http://www.w3.org/2003/04/emma" version="1.0">
              <emma:interpretation id="{9458C4F1-C2AF-4892-9BA2-FCAEC1DA9FA8}" emma:medium="tactile" emma:mode="ink">
                <msink:context xmlns:msink="http://schemas.microsoft.com/ink/2010/main" type="inkWord" rotatedBoundingBox="4909,602 6681,593 6684,1142 4911,1150">
                  <msink:destinationLink direction="with" ref="{720B7227-49F4-439D-80FE-899BD743E82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02.3457">3144 519 852 0,'-19'18'316'0,"19"-18"-248"0,0 13-16 0,0-9 60 0,0-1-72 0,0 1 8 16,8 3-28-16</inkml:trace>
          <inkml:trace contextRef="#ctx0" brushRef="#br0" timeOffset="2585.4182">3233 189 912 0,'-4'3'340'0,"4"-3"-264"15,-27 21-24-15,16-7 72 16,3 0-80-16,-12 3-20 16,13 3-12-16,-1 5-472 15,8 2 252-15</inkml:trace>
          <inkml:trace contextRef="#ctx0" brushRef="#br0" timeOffset="3064.402">3620 389 756 0,'-11'6'280'0,"11"-6"-216"0,-20 18-20 0,1-11 156 15,11-1-120-15,-11 8-16 16,3-3-40-16,1 2-36 15,7 4 4-15,0-3 20 16,8 0-4-16,0-4-28 16,8 4 8-16,4-4 4 15,3 4 8-15,-3-3-100 16,7-5 56-16,-11 5 0 16,4-8 28-16,-5 4 20 15,-7 0 0-15,0 3-28 16,-7 1 12-16,-5-1 32 15,4 4-12-15,-11-4-8 16,7 0-4-16,-11-3 12 16,11 0-4-16,1-3 16 0,3-1-12 0,8-6-160 15,0-1 80 1,8-6-244-16,11 3 176 0</inkml:trace>
          <inkml:trace contextRef="#ctx0" brushRef="#br0" timeOffset="3393.5443">3771 506 684 0,'0'0'252'0,"0"0"-192"0,-4 0-20 0,0 0 68 16,8 0-68-16,-8 0-8 16,1 0-20-16,-5 0-28 15,8 6 8-15,-4 1 4 16,-4 0 4-16,8-7-20 15,0 7 12-15,0 3-4 16,8-3 4-16,-4 0 0 16,11 4 0-16,1-1 0 15,-1 0 0-15,-3 4 0 16,0 3 0-16,-12-10 32 16,0 10-12-16,-16-3 12 15,8 0-12-15,-19 0 20 16,12-4-20-16,-5-3 12 15,9-7-12-15,-1-7-24 16,4 7 4-16,16-10-420 16,0 3 236-16</inkml:trace>
          <inkml:trace contextRef="#ctx0" brushRef="#br0" timeOffset="3678.3741">4124 557 840 0,'-35'11'312'0,"35"-11"-244"0,-20 27-16 0,9-17 120 16,3 4-104-1,0 3-8-15,8 1-40 0,0-1-208 16,4 0 100-16</inkml:trace>
          <inkml:trace contextRef="#ctx0" brushRef="#br0" timeOffset="3542.8796">4162 395 800 0,'-27'4'296'0,"27"-4"-232"0,0 0-16 0,0 0-44 16,0 7-12-16</inkml:trace>
          <inkml:trace contextRef="#ctx0" brushRef="#br0" timeOffset="4341.7569">4371 516 820 0,'-23'7'304'0,"23"-7"-236"0,-15 24-20 0,11-14-44 16,4 4-12-16,-4 3 4 15,8 0 4-15,0 4 8 16,3 0-4-16,5-4 8 15,0 0-8-15,3-10 24 16,0 0-16-16,1-17-4 16,3 6-4-16,-7-10-120 15,3 4 64-15,-7-11-120 16,4 11 96-16,-12-11-164 16,4 4 136-16,-4-3 48 15,4 13 40-15,-1-4 60 16,9 4-24-16,0 1 68 15,3-1-48-15,4 7 64 16,1 0-64-16,3 0 8 16,0 7-28-16,-3-1 32 15,-1 1-28-15,-4 4-4 16,-3-4-12-16,0-1 36 16,-8 8-20-16,-4 0-4 15,0-11-12-15,-4 11 4 16,4 0-8-16,-12-4-4 15,12-3 4-15,-4 0-4 16,4 3 0-16,0-3 0 16,8-7 0-16,0 0 0 0,-1 0 0 15,5-3 8-15,0 3-4 16,-1-7-12-16,1 3 4 0,0-2 28 16,-1 2-12-16,-3-6-12 15,3 6-4-15,-7-6 28 16,0 3-12-16,-4-3-4 15,4 6-4-15,-4 1-16 16,4-7 8-16,0 10 92 16,0 10-48-16,0-7 52 15,3 11-52-15,-3 3 8 16,12-3-32-16,-1 10 8 16,-7-3-12-16,11-4 44 15,-3 0-28-15</inkml:trace>
        </inkml:traceGroup>
        <inkml:traceGroup>
          <inkml:annotationXML>
            <emma:emma xmlns:emma="http://www.w3.org/2003/04/emma" version="1.0">
              <emma:interpretation id="{A2449228-B2B5-4C80-84A9-F7EE4BAA5B15}" emma:medium="tactile" emma:mode="ink">
                <msink:context xmlns:msink="http://schemas.microsoft.com/ink/2010/main" type="inkWord" rotatedBoundingBox="7531,488 7885,486 7888,965 7534,967">
                  <msink:destinationLink direction="with" ref="{720B7227-49F4-439D-80FE-899BD743E82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59.7217">5761 151 456 0,'-15'-38'168'0,"15"38"-128"0,27-20-16 15,-20 9 132 1,1 8-92-16,0-1 8 0,-4 4-44 0,3 18 0 16,-3 2-16-16,-4 25 28 15,0 3-24-15,-4 11 40 16,-3-4-32-16,3-7 32 15,4-3-32-15,-12-7 64 16,8-8-48-16,0-5 36 16,1-8-44-16,-13 0 36 15,16-7-40-15,-4-6-4 16,4-4-16-16,16 0-8 16,-5 0 4-16,16-4-32 15,4 4 16-15,4-3-4 16,12-1 8-16,-1 1 0 15,-7 3 0-15,11-3-28 16,-3-1 20-16</inkml:trace>
        </inkml:traceGroup>
        <inkml:traceGroup>
          <inkml:annotationXML>
            <emma:emma xmlns:emma="http://www.w3.org/2003/04/emma" version="1.0">
              <emma:interpretation id="{C9EC2BBB-D312-4489-9FAC-E057D798C85E}" emma:medium="tactile" emma:mode="ink">
                <msink:context xmlns:msink="http://schemas.microsoft.com/ink/2010/main" type="inkWord" rotatedBoundingBox="8253,554 9155,549 9157,1013 8255,1018">
                  <msink:destinationLink direction="with" ref="{720B7227-49F4-439D-80FE-899BD743E82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74.2277">6497 371 748 0,'-20'42'276'0,"20"-42"-216"0,0 44-16 0,-4-26 32 15,4-1-52-15,-4-7 0 16,4 7-16-16,0-6 12 16,4 2-12-16</inkml:trace>
          <inkml:trace contextRef="#ctx0" brushRef="#br0" timeOffset="4915.8992">6500 168 840 0,'-11'-17'312'0,"11"17"-244"0,0-7-16 16,0 4-4-1,0 3-36-15</inkml:trace>
          <inkml:trace contextRef="#ctx0" brushRef="#br0" timeOffset="5720.2058">6787 320 496 0,'0'14'184'0,"0"-14"-140"0,-4 24-16 15,-4-4 48 1,8-3-48-16,-11 8 8 16,11 2-24-16,-4 1 0 15,4-8-4-15,0-6 20 0,4 3-16 0,-4-6 12 16,11-8-12 0,-3-3 28-1,0 0-24-15,3-7 12 0,9 0-16 0,-13-3-8 16,13-4 0-16,-12-10-112 15,11 3 60-15,-8-3-68 16,1 7 68-16,0 3 12 16,-1 4 24-16,-3 10 92 15,4 7-48 1,-1 10 116-16,1 0-88 0,-4 1 44 16,-1 6-60-16,9-4 4 15,-1 1-32-15,1 0-8 16,-5-4-4-16,9 0 20 15,-1-3-12-15,-7-7 24 16,7 3-24-16,1-17-108 16,-1 7 48-16,4-10-164 15,-4 3 116-15,1-10-60 16,7-1 92-16,-8-9 0 16,8 3 40-16,-3-4 112 15,-9 8-48-15,-3-1 224 16,3 7-148-16,-23 0 64 15,8 8-108-15,-11 6 20 16,3 3-52-16,-4 7-32 16,1 4-8-16,-1 3 0 15,4 7 0-15,1-6 16 16,3-1-8-16,8-3 4 16,7-1-4-16,9-6 56 0,-1 0-36 15,8-7-232-15,-4 4 112 0</inkml:trace>
        </inkml:traceGroup>
        <inkml:traceGroup>
          <inkml:annotationXML>
            <emma:emma xmlns:emma="http://www.w3.org/2003/04/emma" version="1.0">
              <emma:interpretation id="{0BBBE732-C2AA-4E92-B442-F271B184C5AD}" emma:medium="tactile" emma:mode="ink">
                <msink:context xmlns:msink="http://schemas.microsoft.com/ink/2010/main" type="inkWord" rotatedBoundingBox="10082,323 12384,311 12389,1436 10088,1448">
                  <msink:destinationLink direction="with" ref="{720B7227-49F4-439D-80FE-899BD743E824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504.471">8308 31 520 0,'-11'-14'192'0,"11"14"-152"0,7 0-8 0,-3 0 148 15,4 0-104-15,4 0 96 16,3 0-104-16,16-3 48 15,4-1-72-15,23-6 4 16,4 3-28-16,15 0-4 16,-11 7-8-16,0 0 4 15,-16 3-8-15,-7 1 16 16,-12 3-12-16,-20-7-240 16,-3 3 124-16</inkml:trace>
          <inkml:trace contextRef="#ctx0" brushRef="#br0" timeOffset="6608.272">8591-35 508 0,'-20'0'188'0,"20"0"-148"0,-11 21-8 0,3-4 116 15,8-3-88-15,-8 27 52 16,1 1-64-16,-5 13-32 16,8 0-16-16,-11-4 16 15,11-6-8-15,-4-4 16 16,8-6-16-16</inkml:trace>
          <inkml:trace contextRef="#ctx0" brushRef="#br0" timeOffset="7057.3768">8931-83 508 0,'-3'-10'188'0,"3"10"-148"0,0 14-8 0,-4-4 72 16,4-3-64-16,-4 10 52 15,4 0-52-15,-8 18 16 16,0 6-36-16,-3 21 8 16,7-4-16-16,-4-3 0 15,4-3-4-15,-3-4 12 16,3-6-12-16,-4-22 32 0,4 4-24 0,0-10 48 15,4-7-36-15,0-7-16 16,8 0-4-16,0-17 0 16,3 3-4-16,5-17 24 15,-1 0-16-15,1 7-92 16,-1-7 44-16,-3 14-24 16,3 6 36-16,-7 15 40 15,0 10-8-15,-12 10 124 16,12 10-76-16,-16 1 32 15,8-5-52-15,0 1 4 16,0 0-24-16,0-7 20 16,8-3-24-16,-4-7 56 15,3 0-36-15,1-11-392 16,4 1 192-16</inkml:trace>
          <inkml:trace contextRef="#ctx0" brushRef="#br0" timeOffset="7536.441">9233 358 612 0,'16'-4'228'0,"-16"4"-180"0,27-3-12 15,-15-1 72 1,-5 4-68-16,13-10 16 16,-9 7-32-16,9-8-4 15,3 1-12-15,-4-4-8 16,1 4 4-16,-9-4 28 15,-3 4-16-15,0-7-12 0,-4 6-8 0,-8-6 48 16,-4 7-24-16,0 3 60 16,-3 0-44-16,-9 7-8 15,5 7-16-15,-5-7 8 16,9 10-12-16,-5-3-12 16,5 3 0-16,-9 1 20 15,13 2-8-15,-1-2-12 16,4-1 0-16,-12-3 28 15,16 0-12-15,-11 0-4 16,3 0-4-16,-3 3-16 16,3 0 8-16,0 1-24 15,8 2 16-15,-4 5-12 16,8-5 12-16,-4 1 24 16,16 3-4-16,-5-3-12 15,8 3 0-15,-3-13 12 16,3 9-4-16,1-9 8 15,-1 3-8-15,0 0-4 16,8-4 4-16,1-3-128 16,-1 3 68-16,4-6-216 15,-8 3 152-15</inkml:trace>
          <inkml:trace contextRef="#ctx0" brushRef="#br0" timeOffset="8796.7797">9698 340 456 0,'0'0'168'0,"0"0"-128"0,12-3-16 0,-12 0 104 16,0 6-76-16,0-3 16 16,0 0-44-16,-4 0 24 15,4 0-32-15,-4 0-4 16,0 10-8-16,-4-6-4 16,4 10 0-16,0-1-20 15,4 4 12-15,0 1-4 16,8 2 4-16,4-2 16 15,7-1-4-15,4-7 16 16,1 4-12-16,3-14 16 16,0 3-16-16,-4-6 40 15,0-4-24-15,-11-3 4 16,-4 3-16-16,-16-10-8 16,4 6 0-16,-8-16 4 15,1-1-4-15,-1-3-20 16,4 14 8-16,5-7-32 15,3 10 24-15,7-7-4 16,5 18 12-16,3-7-20 16,5 10 16-16,-1 3 4 15,0 4 8-15,-3 3 0 16,-1 1 0-16,-7 6-12 16,4 0 8-16,-8 4 28 15,0 3-12-15,-4-7-4 16,0 4-4-16,0-4-4 15,3 0 0-15,1-7 24 16,4 1-12-16,4-4-12 16,-5-1-4-16,1-9 28 0,0 3-12 0,0-3-4 15,3-4-4 1,1-4-24-16,-1 1 12 0,1-11 20 16,0 8-4-16,-1-18-4 15,5 7 0-15,-1-18-16 16,5 8 8-16,-1-4-16 15,0 7 12-15,1 4-12 16,3 2 8-16,-4 15 68 16,-3 10-28-16,-9 4 40 15,5 9-36-15,-8 11 24 16,0 7-28-16,-8 4 8 16,4-4-20-16,-4-7-8 15,0 3-4-15,0-2 12 16,4-1-8-16,0-7 40 15,8-3-24-15,0-8-84 16,0 1 32-16,-1-7-116 16,5 0 84-16,-4 0 24 15,3 0 28-15,5-3-12 16,-5 3 12-16,-3-4 4 16,4 4 4-16,-5 0 0 15,13 0 0-15,-12-6-20 16,3 6 12-16,5 0 48 15,-5 0-20-15,-3-11-20 16,0 8 0-16,-4-8-8 0,3 5 0 16,1-8 24-16,-4 7-8 15,4-10-12-15,3 6 0 16,-3-6-4-16,0 7 0 0,3-4 8 16,5 4 0-16,-12-1-20 15,11 5 12-15,-11-1 12 16,4 3 0-16,-8 1 32 15,0 6-20-15,0-3 32 16,0 0-32-16,0 4 4 16,0-1-12-16,-8 1 4 15,8 2-8-15,-4 5-12 16,4-1 4-16,-7 7 12 16,14 1-4-16,-7 13-28 15,4-7 12-15,-4 13 12 16,8-6 4-16,-16 14-20 15,8 3 8-15,-4 11 12 16,-3 3 0-16,-1 0 24 16,-4 0-16-16,-7-11 4 15,-1-3-8-15,-10-10 12 16,14-3-12-16,-15-15-4 16,12 1 0-16,-1-11 12 15,5-3-8-15,-12-17 40 16,11 0-24-16,-3-18-56 15,3 4 16-15,1-7-16 16,7 7 20-16,0-4 0 16,8 8 4-16,12-4-12 0,4 10 12 15,22 0-12-15,-3 11 8 16</inkml:trace>
        </inkml:traceGroup>
        <inkml:traceGroup>
          <inkml:annotationXML>
            <emma:emma xmlns:emma="http://www.w3.org/2003/04/emma" version="1.0">
              <emma:interpretation id="{8782B8BF-3785-4DD6-B820-2986D7A5AEA2}" emma:medium="tactile" emma:mode="ink">
                <msink:context xmlns:msink="http://schemas.microsoft.com/ink/2010/main" type="inkWord" rotatedBoundingBox="13656,836 14495,831 14496,855 13656,85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996.7541">11889 430 560 0,'-15'-4'208'0,"11"1"-164"0,11 10-8 16,-3-7 68-16,8 10-64 0,7-10 132 15,8 4-96-15,31-8 60 16,8 4-76-16,23 0 0 16,0 0-36-16,0 0-4 15,-7 4-12 1,-9-8 4-16,-7 4-8 0,-16-7-12 16,-7 14 4-16,-20-7 48 15,4 0-24 1,-23 0-8-16,8 0-8 15,-20 0-340-15,8 0 184 0</inkml:trace>
        </inkml:traceGroup>
        <inkml:traceGroup>
          <inkml:annotationXML>
            <emma:emma xmlns:emma="http://www.w3.org/2003/04/emma" version="1.0">
              <emma:interpretation id="{01ECFEF9-EE0F-40FF-96A6-981BEB8A4867}" emma:medium="tactile" emma:mode="ink">
                <msink:context xmlns:msink="http://schemas.microsoft.com/ink/2010/main" type="inkWord" rotatedBoundingBox="15027,498 17460,486 17463,1011 15030,102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897.0319">13345 423 508 0,'-8'-14'188'0,"8"14"-148"0,0 0-8 16,-4 4 60-16,4 3-56 0,-12 3 24 15,5 7-40-15,-5 4 8 16,0 3-16-16,-3 0 12 16,7 0-16-16,-4-7 76 15,12 0-48-15,-11-6 68 16,11-11-64-16,0-7 36 16,4 0-44-16,3-10-20 15,5 3-4-15,4-10 0 16,-9 7-4-16,13-7-4 15,-9 6 4-15,9 1-40 16,-1 3 20-16,-4 8-48 16,5 6 36-16,3 3 8 15,0 7 8-15,8 1 36 16,8 2-12-16,7-9 12 16,-3 10-12-16,0-14 0 15,-1 0-4-15,-3-7 20 16,-4 3-16-16,-8-3-12 15,-4-10-4-15,-7 0 12 16,-1 3-4-16,-11-3-20 16,-4-4 8-16,-8-3 32 15,4 0-16-15,-7 0-8 16,-1 3-4-16,-3 11-32 16,3 3 20-16,-4 18 4 15,5 2 12-15,-8 15-12 16,7 6 8-16,0-3 4 0,8 4 0 0,4-4 0 15,4 0 0 1,4-7 32-16,8 0-16 0,7-10 20 16,4-4-20-16,12-7-176 15,3 1 88-15,16-8-160 16,-4 1 132-16,8-7-132 16,-7 3 128-16,3-21-60 15,-4 1 96-15,4-22-60 16,-8 5 72-16,-7-22 112 15,3 15-32-15,-11-1 300 16,-4 11-184-16,-15 3 100 16,-5 14-140-16,-11 7 48 15,0 3-84-15,-15 14 28 16,3 7-56-16,-11 20-28 16,3 8-8-16,-3 20 0 15,4 0 0-15,-8 7 44 16,15-7-24-16,-3-4 8 15,3-2-16-15,4-5-208 16,1-6 104-16,-5-10-200 16,8-8 164-16</inkml:trace>
          <inkml:trace contextRef="#ctx0" brushRef="#br0" timeOffset="14231.7968">14181 402 416 0,'-12'-13'152'0,"12"13"-116"0,4-7-12 0,0 0 172 16,0 7-112-16,3 0 80 15,9 0-96-15,3-7-44 16,12 14-20-16,4-7-4 16,4 7 0-16,11 0 32 15,4-7-16-15,4 0-4 16,-3 3-8-16,3-3 20 15,-12 0-12-15,-7-7-12 16,-8 4-4-16,-8-4 12 16,-4 0-4-16,-7 4-4 15,0-8 4-15,-9 4-4 16,5-3 0-16,-4 3-12 16,4 0 8-16,-8 0-32 15,0 4 20-15,0-4 24 16,-4 14-4-16,-4-7 8 15,0 0-4-15,-3 3-8 16,-5 4 4-16,-7 0-4 16,4 0 0-16,-12 10 16 15,4-3-8-15,-4 0-20 16,11 3 4-16,5-3 4 16,3 3 4-16,12-7 32 15,12 7-16-15,3-10-24 16,5 4 4-16,11-11-104 15,-4 6 56-15,-8-6-36 0,4 0 48 16,1-6 8-16,-5 6 16 0,-4-7 12 16,-3 7 4-16,-8 0-12 15,0 0 8-15,-4 0-16 16,-4 7 12-16,4-7 4 16,4 10 4-16,4-3 24 15,7-4-12-15,1 1 40 16,3-1-28-16,4-10-12 15,0 7-8-15,1-3-4 16,-1 3 0-16,0-11 8 16,0 8-4-16,-3 0-12 15,-5 3 4-15,-3-7-4 16,-12 7 0-16,0 0 8 16,-4 7 0-16,-12-4-12 15,12 0 8-15,-3 1 12 16,3 3-4-16,0-7 24 15,4 3-16-15,0-3 12 16,8 0-12-16,-1-3 12 16,13 3-16-16,-9-11-4 15,1 8 0-15,4-7 12 16,3 3-8-16,-11-3 16 16,3 3-16-16,-11-11-12 15,8 8 0-15,-8-11-4 16,4 4 0-16,4-3 8 15,-1 2 0-15,5 1 8 0,-4 7-4 16,19 0 76-16,0 6-44 16,8 4-12-16,0 7-16 15,-1 0 0-15,1 10-4 16,0-10-12-16,0 7 4 0,-4 0 20 16,-4-8-8-16,-8-2 32 15,1 3-24-15,-9-7 32 16,-3 3-32-16,-8-6-12 15,0-1-8-15,-4-3 4 16,0 4 0-16,-3-7 8 16,3-1-4-16,-4 4-20 15,4 4 8-15,-8 6-32 16,9 4 24-16,-9 11-12 16,4 2 16-16,-3 8 8 15,7-1 4-15,-4 1 0 16,8-1 0-16,0-3 8 15,8-3-4-15,0-7-48 16,3 0 28-16,1-14-112 16,-1 0 72-16,1-11-12 15,3 4 44-15,-3-10 24 16,4 0 0-16,-1-18 12 16,1 1-8-16,-5-24 8 15,5 6-8-15,-5-10-12 16,5 10 4-16,-9 1 136 15,5 16-72-15,-12 8 88 16,4 10-84-16,-12-1 12 0,4 18-44 16,-7 4 4-1,-1 13-20-15,-7 14 28 0,7 10-28 0,-7 11-4 16,7-4-8-16,1 4 20 16,3-4-12-16,0-3 4 15,8-1-8-15,0-9-120 16,8-11 60-16</inkml:trace>
        </inkml:traceGroup>
        <inkml:traceGroup>
          <inkml:annotationXML>
            <emma:emma xmlns:emma="http://www.w3.org/2003/04/emma" version="1.0">
              <emma:interpretation id="{7B9C2DF8-B098-4D6F-9307-39C84B369D6A}" emma:medium="tactile" emma:mode="ink">
                <msink:context xmlns:msink="http://schemas.microsoft.com/ink/2010/main" type="inkWord" rotatedBoundingBox="17717,476 19634,467 19637,1015 17720,102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849.0927">16109 457 424 0,'11'-10'156'0,"-11"10"-120"16,19-7-8-16,-19 7 60 16,4 0-52-16,-15-10 24 15,3 10-40-15,-11-7-16 16,-1 4-8-16,-7-1-4 16,4 4 0-16,-4 4-20 15,0 2 16-15,7 8 12 16,1-3 4-16,11-1-4 15,8 4 4-15,8 3 12 16,0-14-8-16,7 1-4 0,1 6 0 0,3-10 20 16,0 0-12-16,1-3-136 15,-1 3 68-15,-3-7-88 16,-12 0 84-16,-1-4 16 16,1 8 24-16,-4 0 8 15,4 3 4-15,-4 0 148 16,0 6-76-16,4 5 16 15,4 3-44-15,3 3 36 16,9 0-40-16,-1-3 4 16,0 0-24-16,5-8 12 15,3 5-16-15,4-18 16 16,4 7-16-16,3-10 4 16,-7 3-4-16,8-7 4 15,-4 0-8-15,4-13-4 16,-12 6 4-16,4-24-16 15,-4 7 8-15,0-17 12 16,-8 4-4-16,-11-1 172 16,3 11-92-16,-3 6 120 15,-8 15-116-15,0 9-16 16,-8 15-48-16,1 23-8 16,7 1-8-16,-4 13 4 15,4-3-8-15,-4 3 32 16,8 1-20-16</inkml:trace>
          <inkml:trace contextRef="#ctx0" brushRef="#br0" timeOffset="15016.5826">16441 347 592 0,'-15'-10'220'0,"15"10"-172"0,12-3-12 0,-5-1 40 16,9 4-48-16,11-7 24 15,4 4-32-15,11-4-8 16,5 7-8-16</inkml:trace>
          <inkml:trace contextRef="#ctx0" brushRef="#br0" timeOffset="15297.6925">16890 406 860 0,'-42'27'320'0,"42"-27"-248"0,-23 24-20 15,15-17 68 1,8 7-76-16,-4 0 8 16,8-4-32-16,4-3 32 15,3 3-28-15,9-10-392 0,7 4 200 0</inkml:trace>
          <inkml:trace contextRef="#ctx0" brushRef="#br0" timeOffset="15154.276">17107 127 996 0,'0'-34'368'0,"0"34"-284"0,-19-24-24 0,7 17 168 16,8 7-136-16,-11-4 36 15,7 4-80-15,0 4-36 16,-3 3-12-16,7-1-336 16,4 12 184-16</inkml:trace>
          <inkml:trace contextRef="#ctx0" brushRef="#br0" timeOffset="15930.4489">17192 444 572 0,'-11'-24'208'0,"11"24"-160"0,11-4-12 0,-11 1 188 16,0 3-128-16,-3 0 60 16,-5 7-92-16,-8-1-48 15,5 8-12-15,3 3 12 16,4 1-8-16,0-1 32 16,8 0-24-16,0 0 20 15,11 0-20-15,-3-6-52 16,7-4 20-16,1-7-128 15,-1 7 80-15,-3-18-36 16,-1 4 60-16,-7-6-20 16,0-1 36-16,-8-7-8 15,0 4 20-15,-4-7 8 16,0 3 4-16,0 4-12 16,8 7 8-16,-4-1-40 15,8 8 24-15,-1 3 16 16,5 3 4-16,0-3 12 15,3 4-8-15,1-1 8 16,-1 1-8-16,-3-4 8 16,3 0-8-16,1-4-4 15,-1 4 4-15,1-3 4 16,-1 3-4-16,1-4-12 0,3 4 4 16,-7 4-32-16,3 3 20 15,-3 3-4-15,-1 7 12 0,-3-6 88 16,0 6-48-16,-4 7 44 15,3-7-44 1,5 4-28-16,3-1-4 0,1-2 24 16,-1-1-12-16,9-14 48 15,-5 4-32-15,-4-7 20 16,5 0-28-16,-9-7-44 16,1 4 12-16,-4-14 28 15,0 3-8-15,-1 0 0 16,1 4-4-16,4-11-24 15,-1 14 12-15,5-3 32 16,-9 10-16-16,5 0 72 16,0 10-48-16,-5 11 4 15,9-4-20-15,-12 14 24 16,4 0-24-16</inkml:trace>
        </inkml:traceGroup>
        <inkml:traceGroup>
          <inkml:annotationXML>
            <emma:emma xmlns:emma="http://www.w3.org/2003/04/emma" version="1.0">
              <emma:interpretation id="{115AD91B-5B0E-4188-9658-1D011FE89ADE}" emma:medium="tactile" emma:mode="ink">
                <msink:context xmlns:msink="http://schemas.microsoft.com/ink/2010/main" type="inkWord" rotatedBoundingBox="20521,524 23099,511 23102,953 20523,966"/>
              </emma:interpretation>
            </emma:emma>
          </inkml:annotationXML>
          <inkml:trace contextRef="#ctx0" brushRef="#br0" timeOffset="27761.1871">18741 512 416 0,'-4'-6'152'0,"4"9"-116"0,0-3-12 0,0 0 128 15,0 0-88-15,0 0 96 16,0 0-92-16,8 0 72 15,3 0-80-15,16 0 136 16,8 0-112-16,19-3 44 16,1 3-80-16,14-4 0 15,-3 1-28-15,12-4-12 16,-9 7-4-16,1-7 20 16,-8 7-12-16,-16-4-12 15,-7 8-4-15,-12-4 4 16,-7 7 0-16,-9-7 8 15,-3 3-4-15,3-3-320 16,1 4 172-16</inkml:trace>
          <inkml:trace contextRef="#ctx0" brushRef="#br0" timeOffset="28270.9689">19763 303 748 0,'0'0'276'0,"0"0"-216"0,35 0-16 15,-12-7 156 1,4 14-120-16,23-7 12 15,1 0-56-15,7 3-80 16,0 4 24-16,-8-7-512 16,8 0 292-16</inkml:trace>
          <inkml:trace contextRef="#ctx0" brushRef="#br0" timeOffset="28075.5676">20069 127 196 0,'4'0'72'0,"-4"0"-56"0,11 0-4 15,-7 0 72 1,0 0-48-16,0 0 56 0,0 4-52 16,-4-4 84-1,0 0-68-15,-4 3 44 0,4 7-60 0,-8 7 68 16,0 8-60-16,-3 9 0 15,3-3-28-15,-4 10-12 16,8-3-4-16,-3 0 28 16,3-4-16-1,0 4 20-15,4-10-20 0,-4-4 8 16,8 0-12-16,-4-7-296 16,0-3 152-16</inkml:trace>
          <inkml:trace contextRef="#ctx0" brushRef="#br0" timeOffset="28540.2408">20340 313 912 0,'-8'41'340'0,"8"-41"-264"0,-8 38-24 0,4-21 72 15,4 0-80-15,0 1 8 16,4 2-32-16,4-6 4 16,-8 3-12-16,4-6-184 15,4 2 96-15</inkml:trace>
          <inkml:trace contextRef="#ctx0" brushRef="#br0" timeOffset="28361.955">20436 141 496 0,'-15'-24'184'0,"15"24"-140"0,-8-7-16 0,0 0 64 16,5 7-56-16</inkml:trace>
          <inkml:trace contextRef="#ctx0" brushRef="#br0" timeOffset="29261.6372">20576 261 436 0,'0'0'160'0,"0"0"-124"0,11 4-8 16,-14 3 124-16,3 3-88 0,-8 4 28 15,4 6-56 1,-12 4 20-16,5 4-28 0,-1-1 8 31,1 1-20-31,-1-4 0 0,12-3-8 0,0-4 12 16,0 0-12-16,8-10 32 15,7-4-24-15,-7-6 12 16,7 0-16-16,-7-4-16 16,4 0 0-16,3-7 20 31,1 0-8-31,-1-10-28 0,-7 4 8 0,4-11-32 15,7 7 28-15,-11-4-12 16,11 11 16-16,-15 3 16 16,4 7 0-16,-1 11 104 15,5 6-60-15,-4 7 60 16,0 7-64-16,-8 0-4 16,7 0-24-16,-3-3-4 15,4 0-4-15,-4-4 36 16,3 0-20-16,-7-3 4 15,4-7-16-15,-4-4 36 16,0 1-24-16,0-8-76 16,4 4 28-16,-4-7-108 15,0 4 76-15,0-14-36 16,8-1 52-16,-4-6 8 16,7 0 16-16,-7 0-4 15,8 7 8-15,-4 3-8 0,3 0 8 16,-3 4 44-16,4 10-20 15,-5-7 44-15,1 14-32 0,-8-3 64 16,8 9-48-16,-8-2 28 16,0 6-40-16,-8 3 0 15,8 1-16-15,-4-4-24 16,4 7 4-16,0-17 40 16,4 14-20-16,4-14 24 15,0 10-20-15,-5-14-36 16,1 4 12-16,-4-10-256 15,4 3 148-15,0-7-192 16,4 4 176-16</inkml:trace>
          <inkml:trace contextRef="#ctx0" brushRef="#br0" timeOffset="29561.1151">21064 365 592 0,'19'-7'220'0,"-19"7"-172"0,39 7-12 16,-20-7 68-1,0 0-64-15,8-7 0 16,4 3-24-16,-4-3-4 16,-3 0-4-16,-5-3 12 15,-7 0-12-15,-1 3 4 16,-7-3-4-16,-19-1 4 16,11 4-8-16,-19-3 40 15,-1 7-20-15,-10-1 108 16,3 4-72-16,-4 4 100 15,11 6-96-15,1 7 8 0,12 4-48 0,7-1 4 16,8 5-16 0,7-5 12-16,16-3-16 0,4 1-268 15,4 2 144-15,4-9-608 16,3 2 404-16</inkml:trace>
        </inkml:traceGroup>
        <inkml:traceGroup>
          <inkml:annotationXML>
            <emma:emma xmlns:emma="http://www.w3.org/2003/04/emma" version="1.0">
              <emma:interpretation id="{7F4D37BC-6A3F-45B1-9659-C0D6E55F8D63}" emma:medium="tactile" emma:mode="ink">
                <msink:context xmlns:msink="http://schemas.microsoft.com/ink/2010/main" type="inkWord" rotatedBoundingBox="23715,458 25120,451 25122,944 23717,951"/>
              </emma:interpretation>
              <emma:one-of disjunction-type="recognition" id="oneOf8">
                <emma:interpretation id="interp8" emma:lang="" emma:confidence="0">
                  <emma:literal>mn</emma:literal>
                </emma:interpretation>
                <emma:interpretation id="interp9" emma:lang="" emma:confidence="0">
                  <emma:literal>omen</emma:literal>
                </emma:interpretation>
                <emma:interpretation id="interp10" emma:lang="" emma:confidence="0">
                  <emma:literal>ma,</emma:literal>
                </emma:interpretation>
                <emma:interpretation id="interp11" emma:lang="" emma:confidence="0">
                  <emma:literal>omn</emma:literal>
                </emma:interpretation>
                <emma:interpretation id="interp12" emma:lang="" emma:confidence="0">
                  <emma:literal>omni</emma:literal>
                </emma:interpretation>
              </emma:one-of>
            </emma:emma>
          </inkml:annotationXML>
          <inkml:trace contextRef="#ctx0" brushRef="#br0" timeOffset="30641.7029">22062 395 436 0,'0'-3'160'0,"-15"0"-124"0,3-1-8 0,16 1 148 32,4 6-100-32,-4-6 96 0,11-1-104 0,-7-6 20 15,-8 7-52-15,0-8-12 16,0 8-16-16,-8-8 4 16,4 5-8-16,-7 2-20 15,-1 4 8-15,-15 0-12 16,15 4 8-16,-7 9-8 15,-4-2 8-15,7 6-36 16,9 0 28-16,3 4 24 16,8-8 0-16,7 1 28 15,12-3-20-15,4-5-32 16,-3-6 12-16,3-6-192 16,0 2 108-16,-12-10-48 15,12 1 84-15,-11-12 20 16,-4 8 24-16,-1-14 20 15,1-3-4-15,-8-14 16 16,3 6-12-16,-7-9 148 16,4 10-88-16,-4 3 184 15,0 10-144-15,0 11 56 16,12 13-96-16,-12 25 56 16,0 14-68-16,-12 20-20 15,12 3-24-15,-4 1 16 16,-3-8-16-16,-9-3 4 15,16-3-8-15,-11-4 4 16,11-6-8-16,0-15-256 0,0 5 136 16</inkml:trace>
          <inkml:trace contextRef="#ctx0" brushRef="#br0" timeOffset="31542.7093">22480 299 728 0,'-7'4'268'0,"7"-4"-208"0,0 3-16 0,0 4 116 15,-4 3-96-15,-4 4-36 16,0 3-20-16,-3 4 8 16,11 3-8-16,-8 0-12 15,16-3 0-15,-4-1 48 16,7-3-24-16,5-3 8 15,-1 0-16-15,4-7-16 16,-7-4 0-16,4-6-68 16,-5 3 40-16,-3-10-84 15,4 3 64-15,-12-11-24 16,11 5 40-16,-11-15-12 16,0 8 28-16,0-8 8 15,8 4 12-15,-8 3-20 16,8 4 12-16,-8 0-4 15,7 7 4-15,-3-1 16 16,-4 8-4-16,12-1-20 0,-4 4 8 16,-5 0 12-16,1 4 0 15,4-4-4-15,-4 3 4 0,-4-3-16 16,8 4 8-16,-4-1 4 16,-1 4 0-16,5 0 0 15,-4 10 0-15,-4 0-12 16,0 4 8-16,0 0-4 15,0 3 0-15,0 3 24 16,0-10-8-16,0 1 16 16,0-1-16-16,0-3 24 15,0-4-20-15,0-7 40 16,0 1-28-16,0-8-4 16,8 1-12-16,-4-4-8 15,0 0 4-15,-1-3 4 16,5-7-4-16,4-7 8 15,-4 6-8-15,-1-9-28 16,5 6 12-16,-1 1-12 16,1 6 12-16,-8 0 36 15,8 14-16-15,-5 10 124 16,1-6-76-16,-8 13-4 16,0 4-32-16,0-8 36 15,0 5-28-15,-4-8 20 16,4 4-28-16,-4-11 16 15,8 7-20-15,-4-10 20 16,0 0-24-16,4-6-64 16,4 2 24-16,3-10-84 0,1 4 60 15,-4-18-16-15,11 15 40 0,-11-11-20 16,11 13 28-16,-7 1-16 16,-4 10 20-16,3 10 72 15,5 1-32-15,-9 6 36 16,5 0-32-16,-4-3-16 15,3 0-8-15,-3-4 20 16,4 4-12-16,-5-14-20 16,5 7 0-16,-4-7-384 15,3 0 216-15</inkml:trace>
          <inkml:trace contextRef="#ctx0" brushRef="#br0" timeOffset="31786.1594">23100 220 748 0,'-8'-7'276'0,"8"7"-216"0,39 7-16 0,-32-4 32 16,-3 11-52-16,-8 0 16 15,-3 3-24-15,3 0-16 16,-4 1-4-16,4 2-172 16,0 4 96-16,4-6-136 15,4 2 124-15,0 1 0 16,8-11 60-16,-5-3 20 15,1 3 8-15,4-3 28 16,7-3-12-16,-11-8 12 0,11 4-12 16,-11 0-8-1,4-7 0-15</inkml:trace>
          <inkml:trace contextRef="#ctx0" brushRef="#br0" timeOffset="31977.1012">23235 275 696 0,'8'7'256'0,"-8"-7"-196"0,19 7-20 0,-11 0 112 16,0 10-92-16,-8-10 44 16,11 7-60-16,-11-1-24 15,12 5-12-15,-12-12 8 16,0 8-8-16,8-4 32 16,-4 1-24-16,0-11-232 15,3 3 112-15,-3-3-352 16,4 4 256-16</inkml:trace>
        </inkml:traceGroup>
      </inkml:traceGroup>
      <inkml:traceGroup>
        <inkml:annotationXML>
          <emma:emma xmlns:emma="http://www.w3.org/2003/04/emma" version="1.0">
            <emma:interpretation id="{3C66FF77-3FEE-443D-B263-C404D74D5C50}" emma:medium="tactile" emma:mode="ink">
              <msink:context xmlns:msink="http://schemas.microsoft.com/ink/2010/main" type="line" rotatedBoundingBox="15222,1310 25179,1578 25150,2676 15193,2408"/>
            </emma:interpretation>
          </emma:emma>
        </inkml:annotationXML>
        <inkml:traceGroup>
          <inkml:annotationXML>
            <emma:emma xmlns:emma="http://www.w3.org/2003/04/emma" version="1.0">
              <emma:interpretation id="{D4D7045B-9C90-4B29-BD51-2CD7F434E586}" emma:medium="tactile" emma:mode="ink">
                <msink:context xmlns:msink="http://schemas.microsoft.com/ink/2010/main" type="inkWord" rotatedBoundingBox="15222,1337 17185,1390 17161,2282 15198,222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793.6535">14061 984 520 0,'11'-17'192'0,"-11"17"-152"0,16-11-8 0,-8 4 60 16,-1 7-56-16,1-6 24 15,4 6-40-15,-9 6 8 16,5-2-16-16,-12 10-16 15,4 3 0-15,-15 17 12 16,-4 1-4-16,-5 23 16 16,1-3-12-16,-8 11 4 15,4-4-4-15,8-11 4 16,3-6-8-16,5-18 52 16,3-2-32-16,4-15 16 15,8-7-24-15,7-20-8 16,5 0-4-16,11-21 28 15,0 4-16-15,8-18-24 16,4 14 4-16,-8-3-36 16,0 10 24-16,-8 3-12 0,0 11 16 15,-7 3-20-15,3 11 20 16,-15 6 56-16,0 8-20 0,-8 16 112 16,0 4-76-16,-8 14-16 15,8 3-28-15,1-3 12 16,3-4-16-16,-4-6 12 15,4-11-12-15,-4-4 12 16,8 4-16-16,-4-17-284 16,0 0 148-16,-4-7-264 15,0 0 220-15</inkml:trace>
          <inkml:trace contextRef="#ctx0" brushRef="#br0" timeOffset="20298.3374">13554 1204 444 0,'11'-17'164'15,"-11"17"-124"-15,39-7-16 0,-20 7 104 16,1 3-76-16,3 4 40 16,0 7-52-16,0 3-16 15,1 7-12-15,-9 7-12 16,0 4 4-16,-15-1 20 15,0-3-12-15,-15 0 48 16,0-3-32-16,-16-8-24 16,0 1-4-16,-4-14 24 0,0 0-12 0,-8-11-12 31,24-3-4-31,19-17-136 0</inkml:trace>
          <inkml:trace contextRef="#ctx0" brushRef="#br0" timeOffset="20012.4784">13573 1242 280 0,'4'-17'104'0,"-4"17"-84"0,0-11 0 15,0 8 56 1,4 3-44-16,-4-3 48 16,0 6-44-16,-4 0-20 0,8 8-8 0,-16 13 52 15,4 7-32-15,-15 17 24 16,11 7-32-16,-18 4-8 16,10-1-8-16,5-3 20 15,-5 0-12-15,5-3 4 16,11-4-8-16,-4-7 12 15,8-6-12-15,4-18-72 16,4-3 32-16</inkml:trace>
          <inkml:trace contextRef="#ctx0" brushRef="#br0" timeOffset="21333.1107">14556 1218 444 0,'8'-14'164'0,"-8"14"-124"0,0-10-16 16,-4 3 112 0,4 3-80-16,-4-6 40 15,4 7-56-15,-8-8-16 0,1 8-12 0,-9-7 8 16,8 6-12 0,-7-3 16-16,7 4-16 0,-7 3 4 15,3 7-4-15,-11 10 56 16,11 7-36-16,1 14-12 15,-1 0-8-15,-3 6 24 16,7-2-16-16,0-8-32 16,4-3 8-16,4-10 44 15,4-1-16-15,0-13-64 16,4 0 24-16,3-10-212 16,5 3 128-16,-5-11-108 15,1 1 124-15,-8-11-48 16,4 1 76-16,-8-8 16 15,0 4 28-15,-4 0 100 16,4 7-44-16,-4 7 168 16,4 6-116-16,-4 11-8 15,8 3-52-15,0 8 24 16,4 6-32-16,11-4-40 16,0 1 8-16,4-4-352 15,1-3 200-15</inkml:trace>
          <inkml:trace contextRef="#ctx0" brushRef="#br0" timeOffset="22026.3766">14839 1166 496 0,'8'-27'184'0,"-8"27"-140"0,0-4-16 0,0 1 152 16,0 6-104-16,-8-3 16 15,4 4-56-15,-8-1 0 16,5 7-20-16,-5 4-16 15,4 0-4-15,-3 7 4 16,7-1 0-16,0 8-20 16,8-1 12-16,0 4 12 15,3 0 0-15,1 4 8 16,4-4-8-16,-1-4 16 16,1 1-12-16,-8-4-12 15,4-4 0-15,-8-2 40 16,0-5-24-16,-12-6 0 15,4 4-8-15,-15-8 4 16,4 4-4-16,-9-10-12 16,5-1 4-16,0-6-24 15,19 3 16-15,8-10 4 16,12 6 8-16,7-2-28 16,4 2 16-16,8-2-84 15,3 6 56-15,1-4-28 16,0 8 40-16,0-7 24 15,-1 6 4-15,1-6-16 16,4 3 8-16,-12-10 12 16,-4 10 0-16,-4-7 8 15,-4 4-8-15,-7-7 40 16,-4 6-20-16,-5-9 40 16,1 2-36-16,-8-6 12 0,4 7-24 15,-3-4 44 16,3 8-32-31,-4-5 12 32,4 12-24-32,-8-1 0 0,4 0-8 15,-4 7 36-15,1 0-20 0,-13 7-32 0,9 0 4 0,-9 10 0 0,5-3 4 16,-5 3 32-16,1 10-16 0,7-3 40 16,5 4-32-16,11-4-12 15,3 7-8-15,24-7 4 16,0 4-4-16,16-8 8 15,-1 1-8-15,1-14-108 16,-5 3 56-16,-3-7-340 16,0 1 212-16</inkml:trace>
        </inkml:traceGroup>
        <inkml:traceGroup>
          <inkml:annotationXML>
            <emma:emma xmlns:emma="http://www.w3.org/2003/04/emma" version="1.0">
              <emma:interpretation id="{A4C81823-F951-4551-A2E8-663A958DA427}" emma:medium="tactile" emma:mode="ink">
                <msink:context xmlns:msink="http://schemas.microsoft.com/ink/2010/main" type="inkWord" rotatedBoundingBox="17798,1429 19639,1478 19612,2501 17770,245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162.0381">16178 1400 528 0,'8'-10'196'0,"-8"3"-152"0,0-7-12 16,0 11 96-1,0-4-76-15,0 0 24 16,0 0-44-16,-4 0 4 16,0 0-20-16,-7 7-36 15,3 0 12-15,-12 7-8 16,5 0 8-16,-12 7 0 15,4 10 0-15,-4-7 0 0,7 7 0 0,1-3 0 32,11 3 0-32,8-10 16 0,12-7-4 0,7-7 16 15,4-4-12-15,8-6 4 16,0 3-4-16,4-17-84 16,-4 0 40-16,4-11-12 15,-8 15 28-15,-8-15 20 16,8 8 4-16,-15-11 8 15,4 11-8-15,-5-8 32 16,1 8-20-16,-12-4 4 16,8 10-12-16,-8-3 28 15,7 7-20-15,-7-1 56 16,0 12-40-16,0 2 56 16,-7 8-52-16,3 6 64 15,0 7-60-15,-8 21 8 16,1 3-28-16,-9 11 16 15,12-1-24-15,-11-2-12 16,11-1-4-16,-3-17 28 16,7 3-12-16,4-20-136 15,8 0 68-15</inkml:trace>
          <inkml:trace contextRef="#ctx0" brushRef="#br0" timeOffset="26722.4946">16558 1318 664 0,'3'20'244'0,"-3"-20"-188"0,24 28-16 0,-13-25 76 15,1 8-72-15,3-5-20 16,1 1-12-16,-1-7 12 16,5 0-12-16,-1-7 24 15,0 1-24-15,-3-8 4 16,-1 0-8-16,-7-7 20 15,0 8-16-15,-8-8-4 16,0 7-4-16,-8-10-24 16,0 7 12-16,-7-4 20 15,-1 11-4-15,-3 0-12 16,4 6 0-16,-9 8 40 16,5 6-24-16,-4 18 8 15,3 6-12-15,5 7-32 16,11 4 12-16,4-4 24 15,4-3-8-15,8-7 20 16,3-3-16-16,4-11 16 16,8-3-16-16,1-11-216 31,10-3 116-31,1-10-212 0,4-1 172 0,-1-13-104 16,1 4 140-16,-1-22 4 15,1 4 60-15,-8-17 96 16,0 11-32-16,-12-11 176 15,0 3-116-15,-7 14 160 16,-5 7-144-16,-7 0 72 0,4 14-108 16,-8 3 32-16,0 11-60 15,-16 6 20-15,9 4-36 0,-13 17-8 16,9 7-12-16,-17 31 20 16,9-3-16-16,-8 6 12 15,8-6-12-15,-1-1 28 16,9-10-24-16,3-10-32 15,8-10 8-15,8-8-148 16,7-6 84-16,12-11-144 16,8-3 124-16,4-10-132 15,0 3 128-15,-1-17-60 16,-3 10 92-16,-4-17 28 16,0 4 20-16,-8-11 96 15,-3 10-48-15,-5-6 148 16,-3 10-100-16,-5-4 104 15,5 8-104-15,-12 3-8 16,8 3-44-16,-8-3 44 16,0 6-40-16,-8 1-40 15,8 7 0-15,-4 3-24 16,-4 3 16-16,-7 11 16 16,3 3 4-16,-11 10-28 15,11 1 12-15,-3 6-4 31,7 1 8-31,1-4 8 0,7 0 0 0,3-7 24 16,5-3-12-16,4-8 4 0,3-2-8 16,1-11-32-16,3-7 12 15,-3-4-48-15,3 5 32 0,-4-12-72 32,1 1 56-32,-8-10-80 0,3 2 72 0,-7 5 8 15,0-4 28-15,-4 0 28 16,0 13-4-16,-4 8 32 15,4 6-24-15,-4 15 172 16,8 2-104-16,-4 8 8 16,0 3-56-16,0-4 0 15,8 1-20-15,0-8 0 16,-1-2-8-16,13-8 64 16,-5-3-40-16,5-11-64 15,-1 1 12-15,-7-7-144 16,11 3 92-16,-8-7-100 15,-7 7 100-15,-8-3 24 16,0 6 32-16,0 1-20 16,0 6 20-16,0 1 60 15,8 3-24-15,-8 3 48 16,11 4-40-16,5-4 20 16,3 4-28-16,12-11 8 15,-4 11-16-15,0-14 0 16,4 0-4-16,-4-7-8 15,-7 0 4-15,-5-7-32 16,5 8 16-16,-9-8-48 16,5 4 32-16,-9-15-12 0,-3 15 24 0,4-11 8 15,-8 11 8-15,0-4 8 16,8 7-4 0,-8 7 8-16,0 0-8 0,0 18 84 15,0-5-44-15,0 15 4 16,0 0-28-16,-8 2 4 15,8 5-12-15,0 10-8 16,0-4 0-16,-4 17-4 16,0-3 0-16,-15 11 8 15,11-4-4-15,-19-7 24 16,8-7-16-16,-12-10 32 16,8-7-28-16,-8-7 4 15,0-7-12-15,-8-13 4 16,16-4-8-16,-1-18 8 15,5-2-8-15,0-18-12 16,11 3 4-16,0-6 4 16,16 7 0-16,4-4 16 15,7 10-8-15,20 1 84 16,-4 6-48-16,11 4-12 16,-7 7-20-16,-1-1-12 15,-3 4 4-15,-4 1-428 16,-8 6 232-16</inkml:trace>
        </inkml:traceGroup>
        <inkml:traceGroup>
          <inkml:annotationXML>
            <emma:emma xmlns:emma="http://www.w3.org/2003/04/emma" version="1.0">
              <emma:interpretation id="{D4032C19-CA41-4C5A-8E6C-7EE029A90DF8}" emma:medium="tactile" emma:mode="ink">
                <msink:context xmlns:msink="http://schemas.microsoft.com/ink/2010/main" type="inkWord" rotatedBoundingBox="20518,1546 23151,1617 23124,2622 20491,255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656.5127">18737 1521 444 0,'-15'-11'164'0,"15"18"-124"0,0-3-16 0,0-4 176 15,7 3-116-15,9 1 152 16,3 2-136-16,20 1 64 16,3 0-96-16,13-3 124 15,-1-1-112-15,4-3 16 0,0 0-56 16,4 0-8 0,-4 0-20-16,-8 0 20 0,-3 0-20 0,-9 0-12 15,-10 0-4-15,-17 0 28 16,-3 0-12-16,-12 0-4 15,4 4-4-15,0-4-32 16,8 3 16-16,7-3-736 16,8 0 412-16</inkml:trace>
          <inkml:trace contextRef="#ctx0" brushRef="#br0" timeOffset="39785.8275">19689 1514 652 0,'8'-35'244'0,"4"29"-192"0,-5-12-12 0,-3 5 76 15,4 2-72-15,4-13 8 16,-1 0-32-16,1-14-12 15,-1 0-4-15,1 0-4 16,0 8 0-16,-8-1 0 16,3 10 0-16,-7 4 44 15,0 10-24-15,-7 17-8 16,-1 11-8-16,-12 41-4 16,9 7 0-16,-9 30 24 15,1 1-12-15,8 17 12 16,-1-7-12-16,8-7-32 15,8-13 8-15,4-18 32 16,3-17-12-16,9-17 16 16,-1-3-12-16,4-22 12 15,4-2-16-15,0-15-4 16,0-3 0-16,-3-17 4 0,-1-3-4 16,-15-32 8-16,-1 4-8 0,-10-24-12 15,6 10 4 1,-14-10-4-16,-1 17 0 0,1 0 0 15,-1 14 0-15,-4 3 8 16,5 11 0-16,-5 6 0 16,16 8 0-16,-3 2-28 15,3 12 16-15,0 2-12 16,11 4 12-16,-7 4 44 16,11 6-20-16,1 0-36 15,-1 4 12-15,1 3 20 16,3-3-4-16,-7 7 0 15,3-1 0-15,-7-3 28 16,-4 1-16-16,-4-5 4 16,0 1-12-16,0-7 36 15,-4-4-20-15,-4-3-12 16,8 0-8-16,-7-6 4 16,7-1-4-16,7-11-4 15,1 1 4-15,8-10-16 16,3 3 8-16,-4-14 20 15,13 10-8-15,-5 4-56 16,0 0 24-16,0 3-16 16,0 11 24-16,-11 0-8 15,7 10 12-15,-7 0 36 16,0 0-16-16,-1 3 0 16,1 11-4-16,-4-4-4 0,3 4 0 15,5-4 24-15,3 4-12 0,-3-7 4 16,7 3-8-16,8-10 20 15,0 0-16-15,4-3 12 16,-1 3-12-16,-6-10 12 16,-5 3-16-16,-8-7 32 15,5 7-24-15,-20-10-12 16,7 7-8-16,-14-11 12 16,-5 4-4-16,4-11 16 15,-7 8-12-15,-5-5-28 16,9 12 8-16,-9 2-48 15,5 11 32-15,-1 11-12 16,5 9 24-16,-5 11 16 16,16 4 4-16,-7 3-4 15,14-1 4-15,-7-2 4 16,0-4-4-16,16 0 16 16,-1-7-12-16,9-10 40 15,-1 3-24-15,12-10 4 16,3 0-16-16,9-7-16 15,3 3 0-15,4-6 4 16,-3-4 0-16,3-17 8 16,-8 3-4-16,1-24-4 15,-5 4 4-15,-3-14 12 16,-8 10-8-16,-8 0 48 16,-11 14-28-16,-16 7-4 15,0 11-16-15,-23 20-8 0,8-1 4 0,-8 25-32 16,7 4 16-16,-3 10-4 15,7-1 8-15,-3 1 32 16,15-7-12-16,4-7-4 16,4-4-4-16,15-9-128 15,-3-1 68-15,7-10-92 16,0-1 84-16,1-6-4 16,-1 4 44-16,-12 3 4 15,1 3 12-15,-24 11 0 16,5 10 0-16,-20 7-12 15,19 6 12-15,-23 11-4 16,23 4 4-16,-11-7 0 16,15-8 0-16,4-9 44 15,4-4-24-15,11-14 24 16,5-3-20-16,-1-18 0 16,4 1-8-16,-7-11 36 15,7 0-20-15,-27-10 12 16,-15 3-20-16,3-6 64 15,-3 6-48-15,-12-3 112 16,4 7-84-16,7 0-8 16,-3 10-32-16,12-7-8 15,-1 7-4-15</inkml:trace>
          <inkml:trace contextRef="#ctx0" brushRef="#br0" timeOffset="39907.3093">21354 1631 912 0,'-27'-4'340'0,"27"4"-264"0,0 0-24 0</inkml:trace>
        </inkml:traceGroup>
        <inkml:traceGroup>
          <inkml:annotationXML>
            <emma:emma xmlns:emma="http://www.w3.org/2003/04/emma" version="1.0">
              <emma:interpretation id="{57DFC880-9779-4037-BDC6-23F23DA91C06}" emma:medium="tactile" emma:mode="ink">
                <msink:context xmlns:msink="http://schemas.microsoft.com/ink/2010/main" type="inkWord" rotatedBoundingBox="23665,1538 25179,1578 25166,2062 23651,2021"/>
              </emma:interpretation>
              <emma:one-of disjunction-type="recognition" id="oneOf12">
                <emma:interpretation id="interp16" emma:lang="" emma:confidence="0">
                  <emma:literal>men</emma:literal>
                </emma:interpretation>
                <emma:interpretation id="interp17" emma:lang="" emma:confidence="0">
                  <emma:literal>Men</emma:literal>
                </emma:interpretation>
                <emma:interpretation id="interp18" emma:lang="" emma:confidence="0">
                  <emma:literal>man</emma:literal>
                </emma:interpretation>
                <emma:interpretation id="interp19" emma:lang="" emma:confidence="0">
                  <emma:literal>Man</emma:literal>
                </emma:interpretation>
                <emma:interpretation id="interp20" emma:lang="" emma:confidence="0">
                  <emma:literal>then</emma:literal>
                </emma:interpretation>
              </emma:one-of>
            </emma:emma>
          </inkml:annotationXML>
          <inkml:trace contextRef="#ctx0" brushRef="#br0" timeOffset="40520.6117">21985 1517 696 0,'15'-17'256'0,"-15"17"-196"0,8-7-20 16,-8 0 84-1,0 4-76-15,0-11 24 16,0 0-40-16,-8-10-4 16,8 7-16-16,-15-7-16 15,11 7 0-15,-19 10-32 16,11 10 20-16,-15 14 16 0,12 8 0 0,-9 2 20 15,20 4-12-15,-3-3-4 16,7-1 0-16,11-6 40 16,1-4-24-16,11-7 24 15,4 1-24-15,-11-11-72 16,11 0 28-16,-4-11-88 16,-7 4 60-16,7-13 20 15,-8-1 16-15,-3-20 8 16,0 0 0-16,-9-18 60 15,13 4-28-15,-8-4 96 16,-5 11-68-16,9 10 108 16,-12 7-88-16,0 18-56 15,4 6-12-15,-8 21 64 16,4 13-40-16,0 21 8 16,-12 4-20-16,9 3 16 15,-5 3-20-15,-8-2 32 16,16-12-28-16,-11-9 48 15,11-4-36-15,-4-11-32 16,4 1 0-16,-8-11-236 16,16 1 128-16</inkml:trace>
          <inkml:trace contextRef="#ctx0" brushRef="#br0" timeOffset="40881.1107">22376 1428 592 0,'-8'-14'220'0,"8"14"-172"0,0-17-12 0,-4 10 156 16,0 7-112-16,-7-4 64 16,3 4-84-16,-7 7-24 15,3 7-24-15,0 7-20 16,1 3 4-16,-5 10 20 16,16-6-8-16,0-4 24 15,0-7-20-15,16 4 32 16,-5-11-28-16,13-3 32 15,-1 0-32-15,-4-7-4 16,12 0-8-16,-8-7-60 16,-3 3 32-16,-9-9 20 15,1 2 4-15,-8-16-32 16,0 10 16-16,-4-11 4 16,7 4 12-16,-3-3-20 15,0 9 12-15,-4 5-48 16,0 6 28-16,0 3 8 15,8 4 8-15,3 0 28 16,-7 7-8-16</inkml:trace>
          <inkml:trace contextRef="#ctx0" brushRef="#br0" timeOffset="41796.207">22655 1366 464 0,'3'0'176'0,"-3"0"-140"0,8 7-8 0,-8-4 64 15,4 4-56-15,-4 3 68 16,0 4-64-16,0 7 36 16,0-1-44-16,-4 5 36 15,-4-1-40-15,5 0 4 16,3 3-20-16,-4-10 0 15,4 1-4-15,0-8 28 16,4 0-20-16,-4-6 64 16,0-1-44-16,3-6-24 15,5-1-12-15,-4-3 16 16,8 4-8-16,-5-14-12 16,1 3 0-16,4-14-32 15,-1 8 20-15,1-8-12 16,-8 8 16-16,11-4-8 15,-3 10 8-15,0 0-20 16,-1 11 20-16,-7 6 48 16,8 4-16-16,-12 7 24 15,7 3-24-15,-14 4 8 16,7-1-16-16,0-3-8 16,0 1 0-16,0-5 40 15,0 5-24-15,0-8 8 16,11 0-16-16,-11-6 28 15,0-1-24-15,8-3-4 0,-4 0-8 16,-4-3 12-16,4-1-8 0,7-10-20 16,5 4 4-16,-5-4-12 15,9 4 8-15,-12-4 0 16,11 7 4-16,-11-3-12 16,3 3 12-16,9 0 4 15,-13 4 4-15,5-1-12 16,0 4 8-16,-12 0-4 15,3 4 0-15,-6-1 8 16,3 8 0-16,-4 2-28 16,-4 1 16-16,-4 3 40 15,12 1-16-15,-3-5 8 16,6 1-12-16,-3-4 12 16,12 1-12-16,-4-4 32 15,-1-1-24-15,13-6 20 16,-5 0-20-16,-3-3-8 15,3 3-4-15,-3-3-236 16,0-1 128-16,-5-3-168 16,5 0 156-16,-12-3-12 15,12 3 76-15,-12-7 60 16,7 8-4-16,-7-5 172 16,0 4-100-16,-7 0 84 15,7 4-92-15,-4 3 0 16,-4 3-44-16,4 4 32 15,4 4-32-15,-4-1-12 16,4 4-8-16,0-4 28 0,8 0-16 0,-8-6 4 16,12 3-12-16,-5-4-120 15,1 1 60-15</inkml:trace>
          <inkml:trace contextRef="#ctx0" brushRef="#br0" timeOffset="42128.6892">23131 1517 560 0,'7'-10'208'0,"-7"10"-164"0,28 21-8 0,-25-15 112 16,9 5-88-16,-8-1 0 15,4-3-36-15,-4 3-8 16,3 4-8-16,-3-4 20 16,0 4-16-16,-4-14 32 15,12 7-28-15,-5-7 12 16,-3 3-16-16,4-6-16 15,-4 3 0-15,0-7-16 16,7 0 12-16,-3-3 4 16,0 3 4-16,0 0-28 15,3 0 16-15,-7-3 92 16,8 10-40-16,-8 0 60 16,3 3-56-16,-3 4 40 15,8 0-48-15,-8-7 24 16,7 7-32-16,1-4 44 15,-4 1-40-15,-1-4-24 16,-7 3-8-16,0-3-932 16,0 7 504-16</inkml:trace>
        </inkml:traceGroup>
      </inkml:traceGroup>
    </inkml:traceGroup>
    <inkml:traceGroup>
      <inkml:annotationXML>
        <emma:emma xmlns:emma="http://www.w3.org/2003/04/emma" version="1.0">
          <emma:interpretation id="{327742C6-299B-471F-B5EF-896E54BF06DE}" emma:medium="tactile" emma:mode="ink">
            <msink:context xmlns:msink="http://schemas.microsoft.com/ink/2010/main" type="paragraph" rotatedBoundingBox="9948,3359 13741,2823 13854,3625 10061,416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9288AB-BCA2-4421-B146-A520DBE3601D}" emma:medium="tactile" emma:mode="ink">
              <msink:context xmlns:msink="http://schemas.microsoft.com/ink/2010/main" type="inkBullet" rotatedBoundingBox="9975,3547 13767,3011 13824,3411 10031,3946"/>
            </emma:interpretation>
          </emma:emma>
        </inkml:annotationXML>
        <inkml:trace contextRef="#ctx0" brushRef="#br0" timeOffset="84240.9082">8246 3372 840 0,'-23'3'312'0,"23"-3"-244"0,23 0-16 0,-7 0 60 16,3 4-72-16,16-4 0 15,-4 0-24-15,8-4 68 16,3 4-48-16,5-3-304 15,-1 6 144-15</inkml:trace>
        <inkml:trace contextRef="#ctx0" brushRef="#br0" timeOffset="90360.7187">11788 2790 488 0,'0'-6'180'0,"0"6"-140"0,4-11-12 16,-4 4 64-1,4 4-56-15,0-11 48 16,4 0-48-16,-1-6 32 16,1 3-36-16,4-8 24 15,-1 8-28-15,5-3 8 16,-1 6-20-16,5 3-8 16,-1 8-4-16,-3 13 4 15,3 8-4-15,-4 9 16 16,5 4-12-16,-12 3 16 0,3 1-16 15,-11-1 40-15,0 1-24 0,-4-1 20 16,-3-3-24-16,-13 0 28 16,5-3-32-16,-16-4-4 15,4 0-8-15,-12-10-16 16,4-4 8-16,4-10-4 16,4-4 0-16,0-9 0 15,8-1 0-15,3-10-12 16,4 3 12-16,12-3-32 15,8 7 24-15,4 0-4 16,15 6 12-16,-4 1-108 16,0 7 64-16,-7-1-224 15,3 8 152-15</inkml:trace>
      </inkml:traceGroup>
      <inkml:traceGroup>
        <inkml:annotationXML>
          <emma:emma xmlns:emma="http://www.w3.org/2003/04/emma" version="1.0">
            <emma:interpretation id="{CAD46D46-9837-4CAB-B7C6-61C6060145DF}" emma:medium="tactile" emma:mode="ink">
              <msink:context xmlns:msink="http://schemas.microsoft.com/ink/2010/main" type="line" rotatedBoundingBox="10001,3351 10699,3253 10812,4054 10114,4153"/>
            </emma:interpretation>
          </emma:emma>
        </inkml:annotationXML>
        <inkml:traceGroup>
          <inkml:annotationXML>
            <emma:emma xmlns:emma="http://www.w3.org/2003/04/emma" version="1.0">
              <emma:interpretation id="{1AED2667-4B6C-4E01-A2C7-4D47B41548C8}" emma:medium="tactile" emma:mode="ink">
                <msink:context xmlns:msink="http://schemas.microsoft.com/ink/2010/main" type="inkWord" rotatedBoundingBox="10001,3351 10699,3253 10812,4054 10114,4153"/>
              </emma:interpretation>
            </emma:emma>
          </inkml:annotationXML>
          <inkml:trace contextRef="#ctx0" brushRef="#br0" timeOffset="84053.8802">8904 2904 652 0,'12'-10'244'0,"-12"10"-192"0,4-4-12 0,-4 1 144 16,0 3-108-16,-8-7-4 15,0 7-44-15,-15-4-20 16,0 4-4-16,-16-3 12 15,4 6-8-15,-15-3-12 16,7 4 0-16,-7-1 12 16,11 1-4-16,-3-1-12 15,11 4 4-15,0 0-4 16,12 0 0-16,-5 0-20 31,13 3 16-31,-1 7 4 0,4 7 8 0,-3 21 0 16,7 0 0-16,-4 17 24 15,8-7-12-15,-12 3-4 16,5-3-4-16,-9-6 12 16,9-5-8-16,-9 1 24 15,8-11-20-15,-3 1-4 16,3-4-4-16,0-7-40 16,8 0 20-16,0-3 16 15,4-8 0-15,4 5-16 0,7-1 8 16,5-3 32-16,-1-1-16 0,4 1 28 15,-3 0-24-15,-1-11 32 16,8 8-28-16,-8-11-76 16,1 3 32-16,-1-10-236 15,-3 0 144-15</inkml:trace>
        </inkml:traceGroup>
      </inkml:traceGroup>
    </inkml:traceGroup>
    <inkml:traceGroup>
      <inkml:annotationXML>
        <emma:emma xmlns:emma="http://www.w3.org/2003/04/emma" version="1.0">
          <emma:interpretation id="{A9213D1B-352D-495A-818D-842DC76FE634}" emma:medium="tactile" emma:mode="ink">
            <msink:context xmlns:msink="http://schemas.microsoft.com/ink/2010/main" type="paragraph" rotatedBoundingBox="8440,3791 17280,2989 17391,4216 8551,50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16B89E-940A-48AA-9AB1-19E45BD6A213}" emma:medium="tactile" emma:mode="ink">
              <msink:context xmlns:msink="http://schemas.microsoft.com/ink/2010/main" type="line" rotatedBoundingBox="8440,3791 17280,2989 17391,4216 8551,5018">
                <msink:destinationLink direction="with" ref="{E13EB908-4397-472C-AF70-C6AF1F7D96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986253-BD6D-45BA-BE31-947A5C0AB208}" emma:medium="tactile" emma:mode="ink">
                <msink:context xmlns:msink="http://schemas.microsoft.com/ink/2010/main" type="inkWord" rotatedBoundingBox="14822,3212 17280,2989 17391,4216 14934,4439"/>
              </emma:interpretation>
            </emma:emma>
          </inkml:annotationXML>
          <inkml:trace contextRef="#ctx0" brushRef="#br0" timeOffset="109071.9368">13592 3296 696 0,'-7'-10'256'0,"7"10"-196"0,0 7-20 0,0-7-4 15,0 0-28-15,0 3-4 16,0 4 0-16,-4 0 92 16,4 14-52-16,-12 3 52 15,4 0-56-15,-11 27 52 16,0 8-56-16,-12 20 44 15,7-3-44-15,-10-1 0 16,14-6-24-16,1-10 0 16,3-11-4-16,1-7 36 15,7-10-20-15,0-10-144 16,16-7 64-16,4-11-572 16,7-3 348-16</inkml:trace>
          <inkml:trace contextRef="#ctx0" brushRef="#br0" timeOffset="109522.736">14312 3200 580 0,'0'-4'216'0,"0"4"-168"0,0 0-12 0,0 0 164 15,0 0-116-15,-7 0 88 16,7 7-100-16,0 4 68 16,0-4-80-16,-8-4 20 15,16 7-44-15,-1 1-12 16,13-4-16-16,-1-7 36 16,0 0-20-16,12 0 4 15,0-7-16-15,8 0 56 16,-12 3-40-16,4-3 32 15,-12 4-32-15,-7-4-16 16,4 7-8-16,-13-3-428 16,13 6 232-16</inkml:trace>
          <inkml:trace contextRef="#ctx0" brushRef="#br0" timeOffset="109913.2535">15319 2907 676 0,'31'-13'248'0,"-31"13"-192"0,23-4-16 0,-15 1 136 16,-1 3-104-16,-7-4 112 16,4 4-104-16,-15 4 12 15,3 6-56-15,-19 11 76 16,4 3-64-16,-8 14-12 15,4 0-24-15,11 3-44 16,1 0 16-16,22-6 24 16,13-8-4-16,7-6 20 15,8-1-16-15,3-16 40 16,1-1-24-16,-4-13 12 16,0 0-20-16,-12-15 20 15,0 5-24 1,-11-18 56-16,-1 10-36 0,-14-13-32 15,-5 14-4-15,-8-4-8 32,1 10 4-32,-1 4-28 0,9 10 20 0,-1 3-240 15,8 11 140-15</inkml:trace>
          <inkml:trace contextRef="#ctx0" brushRef="#br0" timeOffset="108021.3793">13174 2801 684 0,'4'-14'252'0,"-4"14"-192"0,4 0-20 0,-4 0 84 15,0 0-76-15,0 7 52 16,4 7-60-16,-4 10-20 16,4 10-12-16,-8 25 52 15,0 3-32-15,-4 20-4 16,0-6-12-16,-3 0 0 15,3-8-8-15,-4-2 24 16,5-11-16-16,-13-4-208 16,13-6 108-16</inkml:trace>
        </inkml:traceGroup>
        <inkml:traceGroup>
          <inkml:annotationXML>
            <emma:emma xmlns:emma="http://www.w3.org/2003/04/emma" version="1.0">
              <emma:interpretation id="{00DD22BB-3B80-4A7B-B541-AF9556A80D30}" emma:medium="tactile" emma:mode="ink">
                <msink:context xmlns:msink="http://schemas.microsoft.com/ink/2010/main" type="inkWord" rotatedBoundingBox="10402,4097 10769,4064 10832,4759 10466,4793"/>
              </emma:interpretation>
            </emma:emma>
          </inkml:annotationXML>
          <inkml:trace contextRef="#ctx0" brushRef="#br0" timeOffset="84780.9475">8811 3816 572 0,'28'17'208'0,"-28"-17"-160"0,34 0-12 0,-22-7 56 16,7 7-56-16,-7-3-12 16,11-1-16-16,-11-6 24 15,-1 3-16-15,-3-7 84 16,4 7-56-16,-4-6 32 15,-8 2-44-15,0-6 8 16,0 3-24-16,-8-6-16 16,-4 9-4-16,1-6-4 15,3 7 0-15,-12 6-12 16,13-2 12-16,-5 6 4 16,-3 6 4-16,3 1-36 15,4 4 20-15,-11-1 16 16,11 4 0-16,-3 6 12 15,3-6-8-15,-4 10-12 16,4 0 4-16,-3 7-24 16,3 0 16-16,-7 4 4 15,11-4 8-15,-4 6 8 16,4 1-4-16,-4 10 16 16,8-6-12-16,-7 6-4 15,7 0 0-15,-8-7-4 16,8-3 0-16,-8-7 16 0,8-7-8 0,-8-3 24 15,5-4-20 1,-9-6-20-16,4 2 0 0,-3-9-24 16,3-1 20-16</inkml:trace>
        </inkml:traceGroup>
        <inkml:traceGroup>
          <inkml:annotationXML>
            <emma:emma xmlns:emma="http://www.w3.org/2003/04/emma" version="1.0">
              <emma:interpretation id="{0C48B5E8-F67C-47EE-8949-AFBAA0556E44}" emma:medium="tactile" emma:mode="ink">
                <msink:context xmlns:msink="http://schemas.microsoft.com/ink/2010/main" type="inkWord" rotatedBoundingBox="11669,3761 12001,3730 12007,3788 11674,3818"/>
              </emma:interpretation>
            </emma:emma>
          </inkml:annotationXML>
          <inkml:trace contextRef="#ctx0" brushRef="#br0" timeOffset="86851.8841">9888 3355 540 0,'-4'0'200'0,"4"-7"-156"15,0 7-12-15,0 0 44 16,0 0-48-16,0 0 60 16,0 0-52-16,0 0 80 15,0 0-64-15,0 0 8 16,0 0-36-16,0 0-12 16,0 0-8-16,0 0-16 15,0 0 8-15,0 0 28 16,0 0-12-16,0 0 4 15,0 0-8-15,4 3 4 16,-1 1-8-16,1-4 24 16,0 0-16-16,0 0 12 0,4 7-12 0,3-7-8 15,9 3 0-15,3-3-16 16,8 0 8-16,0 0 20 16,0 0-8-16,-4 0-4 15,0 0 0-15,-8 0 4 16,1 3-4-16,-9-3 16 15,1 0-12-15,-8 0 76 16,0 0-48-16,-4 4 4 16,4-1-24-16,-4-3-20 15,0 0 0-15,0 0 4 16,0 0 0-16,0 0 0 16,0 0 0-16,0 0-204 15,7 0 112-15,5 0-484 16,4 0 324-16</inkml:trace>
        </inkml:traceGroup>
        <inkml:traceGroup>
          <inkml:annotationXML>
            <emma:emma xmlns:emma="http://www.w3.org/2003/04/emma" version="1.0">
              <emma:interpretation id="{409F33A1-4C92-4024-943E-E83586110DED}" emma:medium="tactile" emma:mode="ink">
                <msink:context xmlns:msink="http://schemas.microsoft.com/ink/2010/main" type="inkWord" rotatedBoundingBox="8443,3823 16296,3110 16390,4148 8537,4860">
                  <msink:destinationLink direction="with" ref="{F4E42E02-CCD8-4346-8CB3-0FF984D4603D}"/>
                </msink:context>
              </emma:interpretation>
            </emma:emma>
          </inkml:annotationXML>
          <inkml:trace contextRef="#ctx0" brushRef="#br0" timeOffset="90757.1252">11386 3313 592 0,'0'7'220'0,"0"-7"-172"0,-4 11-12 0,0-11 76 16,8 0-68-16,-4 3 44 16,4 1-52-16,-4-4 16 15,15 0-32-15,8-4 52 16,16 4-40-16,27-7 48 15,8 4-48-15,18-11 20 16,-6 14-32-16,18-14-8 16,-15 11-8-16,12-8 12 15,-12 8-8-15,-8-4 24 16,-15 7-20-16,-16-7 24 16,-7 7-24-16,-12-7 40 15,-8 7-28-15,-11-3 32 16,-1 3-32-16,-7-3-128 15,0 6 56-15,-4-3-292 16,0 0 192-16</inkml:trace>
          <inkml:trace contextRef="#ctx0" brushRef="#br0" timeOffset="91266.0569">11537 3482 664 0,'-12'-14'244'0,"12"14"-188"0,4 0-16 0,0-7 24 16,0 7-44-16,3-6 44 16,5 2-36-16,7-3-4 15,1 4-16-15,7-1-24 16,0 8 8-16,4 3 4 16,-4 6 4-16,-8 11 0 15,5 14 0-15,-1 17 16 16,-4-3-8-16,-15 7 32 15,8-11-24-15,-12 3 4 16,0-6-12-16,-12-14 20 16,-3 0-16-16,-5-7 12 15,1-3-12-15,-16-4-8 16,12-10 0-16,-12 0 40 16,8-4-24-16,-4-3-28 15,12-3 4-15,3-11-8 16,12 0 4-16,8-7-28 15,8 4 20-15,15-14-4 0,8 14 12 0,3-14 0 16,9 7 0-16</inkml:trace>
          <inkml:trace contextRef="#ctx0" brushRef="#br0" timeOffset="91701.1519">12094 3568 560 0,'4'-7'208'0,"-4"7"-164"0,27-10-8 0,-11 3 56 16,-1 7-56-16,8-3 56 15,1 3-52-15,-1 3-12 16,0 7-16-16,-8 4-20 15,1 3 4-15,-8 4 40 16,-1 0-24-16,-10-1 52 16,3 4-36-16,-16-3 20 15,4 3-28-15,-11-3 0 16,8 3-12-16,-12-4 4 16,7 1-8-16,-3-4-12 15,8 0 4-15,-5-3 28 16,9 7-12-16,-1-11-32 15,8 7 12-15,0-10 0 16,4 7 8-16,4-4 32 0,4 1-16 0,4-8-4 16,3 4-8-16,0-7 20 15,5 0-12-15,-1 0 12 16,1 0-12-16,-5 0-228 16,4 0 120-16</inkml:trace>
          <inkml:trace contextRef="#ctx0" brushRef="#br0" timeOffset="91870.6635">12055 3843 788 0,'0'7'292'0,"0"-7"-228"0,16-7-16 0,-8 7 80 15,3 0-80-15,16 0-12 16,4-3-20-16,12-1-60 15,0 1 28-15</inkml:trace>
          <inkml:trace contextRef="#ctx0" brushRef="#br0" timeOffset="108297.3664">12617 3255 880 0,'-16'-14'328'0,"16"14"-256"0,4 4-16 0,0-4 72 15,8 0-80-15,19 0 52 16,3-4-60-16,28 4-4 16,4 4-20-16,12-4 32 15,-13 0-24-15,-7 0 56 16,-3 3-44-16,-5-3-296 15,-7 0 136-15,-1-3-376 16,1-1 284-16</inkml:trace>
          <inkml:trace contextRef="#ctx0" brushRef="#br0" timeOffset="107750.8528">12741 2880 476 0,'4'-10'176'0,"3"10"-136"0,1-7-12 0,-8 3 64 16,4 8-56-16,-4-8 84 15,4 4-68-15,-4-3 60 16,0 6-60-16,0-3 4 16,0 0-32-16,0 0 4 15,0 0-16-15,0 0 0 16,0 0-4-16,0 0 12 15,4 7-12-15,-4 3 60 16,3 8-40-16,-6 9-12 16,3 8-8-16,-12 20 8 15,-3 3-8-15,-5 4 4 16,9-7-4-16,-9 4 20 16,5-4-16-16,-5-4-20 15,9-6 0-15,-1-7 12 16,4-4 0-16,1-6 16 15,7-11-12-15,0-14 16 0,3 1-16 0</inkml:trace>
          <inkml:trace contextRef="#ctx0" brushRef="#br0" timeOffset="108771.9124">13577 3403 540 0,'4'0'200'0,"-4"0"-156"0,0 7-12 16,0-7 60-1,0 7-56-15,-4-7 40 0,0 7-44 16,-4-7 36-16,0 10-40 16,-7-7 40-16,7 4-40 0,-11 0 12 15,3 0-24-15,-11 3 8 16,4 1-12-16,-8 6 28 16,4-3-24-16,-8 6 40 15,16 4-32-15,-4 7 12 16,11 0-20-16,4 0-60 15,12-3 20-15,15-4 56 16,5-4-16-16,18-9 12 16,1-4-16-16,3-11 36 15,-3 1-24-15,-4-8-4 16,-1 1-12-16,-18-7 28 16,-1 3-20-16,-11-10 4 15,-1 7-12-15,-14-7 12 16,7 3-12-16,-12-3-4 15,4 3 0-15,1 8-32 16,7 2 16-16,7 1-428 16,-3 3 244-16</inkml:trace>
          <inkml:trace contextRef="#ctx0" brushRef="#br0" timeOffset="93461.285">14359 2911 904 0,'4'0'332'0,"-4"0"-256"0,-4-4-24 0,4 1 96 16,8 6-92-16,-5-6-4 15,9 3-32-15,3-3-8 16,13 3-4-16,-5-4 28 16,4 4-20-16,0 0-100 15,0 4 40-15</inkml:trace>
          <inkml:trace contextRef="#ctx0" brushRef="#br0" timeOffset="81320.2927">6663 3472 540 0,'0'0'200'0,"0"0"-156"0,0 3-12 0,0-3 80 16,0 0-68-16,4 0 36 16,0 0-48-16,0-3 44 15,7 3-44-15,20-4-8 16,0 4-12-16,23-3 0 16,12-1-8-16,19-2 24 15,0 6-16-15,20-7 12 16,-8 3-12-16,11-3 12 15,-3 4-16-15,-16-1 4 16,-12 8-4-16,-15-8 4 0,-8-2-8 0,-15-1 40 16,-8 7-20-16,-4-7 32 15,-8 0-32-15,-11 0-4 16,0 4-12-16,-12-1-272 16,8 4 148-16</inkml:trace>
        </inkml:traceGroup>
        <inkml:traceGroup>
          <inkml:annotationXML>
            <emma:emma xmlns:emma="http://www.w3.org/2003/04/emma" version="1.0">
              <emma:interpretation id="{BB5B06E3-0F22-41B9-9A57-585C2C005E45}" emma:medium="tactile" emma:mode="ink">
                <msink:context xmlns:msink="http://schemas.microsoft.com/ink/2010/main" type="inkWord" rotatedBoundingBox="9045,4210 9510,4168 9554,4653 9089,4695"/>
              </emma:interpretation>
            </emma:emma>
          </inkml:annotationXML>
          <inkml:trace contextRef="#ctx0" brushRef="#br0" timeOffset="83414.2668">7511 3775 332 0,'-12'6'120'0,"12"-6"-92"0,-11 18-8 0,3-8 88 16,4 0-64-16,-4 4 88 15,4 0-76-15,-7 6 0 16,3 1-36-16,-4 3 68 16,5 0-52-16,-5 0 40 15,4 4-44-15,-3 3 24 16,3 0-28-16,-4 3-8 16,5-3-12-16,-1 0 12 15,8-3-12-15,0-4-4 16,8 0 0-16,7-7 12 15,4 0-8-15,12-10 24 16,8-3-20-16,4-11-20 16,-1 0 0-16,5-14-340 15,7 1 192-15</inkml:trace>
          <inkml:trace contextRef="#ctx0" brushRef="#br0" timeOffset="83071.1266">7282 3978 528 0,'0'0'196'0,"0"0"-152"0,-4-4-12 0,1 1 72 16,6 6-64-16,-3-3 28 16,0 0-40-16,4 0 60 15,0 0-48-15,0 0 36 16,8 4-44-16,3-8 24 16,8 4-28-16,12-3 0 15,0-1-16-15,12 1 0 16,-1 3-4-16,0-4 36 15,1 4-20-15,-8-7-4 16,-8 4-12-16,-8 3 28 16,0 0-20-16,-7-7 56 15,-9 0-40-15,-7 0-52 16,4 4 12-16,-4-4-300 16,0 7 168-16</inkml:trace>
        </inkml:traceGroup>
        <inkml:traceGroup>
          <inkml:annotationXML>
            <emma:emma xmlns:emma="http://www.w3.org/2003/04/emma" version="1.0">
              <emma:interpretation id="{29E4D3D2-7665-4A06-AE95-26B8B92BC82D}" emma:medium="tactile" emma:mode="ink">
                <msink:context xmlns:msink="http://schemas.microsoft.com/ink/2010/main" type="inkWord" rotatedBoundingBox="8485,4036 8939,3995 8996,4626 8543,4667"/>
              </emma:interpretation>
            </emma:emma>
          </inkml:annotationXML>
          <inkml:trace contextRef="#ctx0" brushRef="#br0" timeOffset="81477.0635">6713 3709 464 0,'-7'-17'176'0,"7"17"-140"0,7-14-8 16,-3 4 92 0,8 3-72-16,-1-7 16 15,9 0-40-15,7 1-4 16,4 6-12-16,8 3 56 15,-1 4-36-15,9 14-12 16,-1 3-8-16,-3 18-20 16,-1 3 8-16,-7 10 56 0,-8-3-28 15,-7 3 8 1,-5-7-20-16,-11 4 44 0,-4-4-28 0,-19 0 12 16,-1 1-24-16,-18-1 0 15,-1-3-8-15,-11-4-8 16,7-3 4-16,-4-14 4 15,13 1-4-15,-1-18 24 16,15-7-16-16,13-11-64 16,7-2 24-16,19-11 28 15,4 7 4-15,24-7 44 16,-1 7-24-16,5-4 4 16,-5 7-16-16,-3-3 20 15,-5 7-20-15,-7 0-320 16,-8 7 164-16</inkml:trace>
        </inkml:traceGroup>
      </inkml:traceGroup>
    </inkml:traceGroup>
    <inkml:traceGroup>
      <inkml:annotationXML>
        <emma:emma xmlns:emma="http://www.w3.org/2003/04/emma" version="1.0">
          <emma:interpretation id="{15B6FEF2-5BE2-4194-91F7-A2B61EE805A3}" emma:medium="tactile" emma:mode="ink">
            <msink:context xmlns:msink="http://schemas.microsoft.com/ink/2010/main" type="paragraph" rotatedBoundingBox="8420,5604 17747,5087 17835,6677 8508,71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D14F9D-7600-4F48-89AA-34A78AEC457F}" emma:medium="tactile" emma:mode="ink">
              <msink:context xmlns:msink="http://schemas.microsoft.com/ink/2010/main" type="line" rotatedBoundingBox="8420,5604 17747,5087 17835,6677 8508,7194">
                <msink:destinationLink direction="with" ref="{E13EB908-4397-472C-AF70-C6AF1F7D96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6987679-746C-46BD-8D8C-AA0C3FD500B1}" emma:medium="tactile" emma:mode="ink">
                <msink:context xmlns:msink="http://schemas.microsoft.com/ink/2010/main" type="inkWord" rotatedBoundingBox="9033,5570 14122,5288 14208,6838 9119,711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0664.6941">8699 5426 880 0,'-19'14'328'0,"19"-14"-256"0,-8 48-16 0,4-24 28 15,8 0-56-15,-4 14 8 16,8 3-24-16,-8 18 44 15,4-1-28-15,-12 11 4 16,4-3-20-16,-11-4 12 16,-1-7-16-16,-7-7-204 15,0-10 104-15</inkml:trace>
          <inkml:trace contextRef="#ctx0" brushRef="#br0" timeOffset="131111.9228">8877 6087 716 0,'-7'7'264'0,"7"-7"-204"0,-4 17-16 0,0-3 64 15,4 3-68-15,-8 14 52 16,4-4-52-16,-4 4 68 15,5 0-60-15,6 0-8 16,13-3-24-16,-1-1 16 16,5-3-20-16,3-6 24 15,4-5-24-15,0-13 48 16,-4-3-32-16,-3-7-112 16,-5-1 44-16,-7-6-72 15,-4 3 64-15,-8-13-84 16,4 6 76-16,-4-10-148 15,0 7 116-15</inkml:trace>
          <inkml:trace contextRef="#ctx0" brushRef="#br0" timeOffset="138108.377">11227 5884 664 0,'-50'-7'244'0,"50"7"-188"0,4-10-16 0,3 3 4 16,5 7-32-16,11-4 40 16,4 4-28-16,4 7-12 15,4 7-8-15,4 17 4 16,-4 0-4-16,-4 24 16 16,-4-7-12-16,-12 7 40 15,-3-3-24-15,-16 6 4 16,-4-6-16-16,-11-4 0 15,-1-7-4-15,-11-6 28 16,4-8-20-16,-7-16 4 16,3-4-12-16,3-21-16 15,13-3 4-15,7-14 28 0,12 7-12 16,12-14-32-16,7 3 12 0,4-3-8 16,4 7 8-16,4 0 16 15,0 4-4-15,3 3-284 16,1 14 152-16</inkml:trace>
          <inkml:trace contextRef="#ctx0" brushRef="#br0" timeOffset="137718.1024">11273 5732 676 0,'-15'-3'248'0,"15"3"-192"0,-15 0-16 0,7 0 92 16,4 0-80-16,-8-3 52 16,8 3-64-16,1-4 24 15,3 8-36-15,3-4-16 16,9 3-8-16,11-3 4 16,8 3-4-16,23-6 24 15,4-4-16-15,35 0 40 16,4 0-28-16,15 7-12 15,-11 0-8-15,4-7-4 16,-12 7 0-16,7-3 8 16,-22 3-4-16,-5-3 8 0,-19 6-8 15,-19-6 112-15,-8 3-64 16,-15-11-4-16,-4 11-28 0,-16-7-52 16,4 7 20-16,-11 0-484 15,3 0 276-15</inkml:trace>
          <inkml:trace contextRef="#ctx0" brushRef="#br0" timeOffset="130075.8888">7468 6211 652 0,'-27'3'244'0,"27"-3"-192"0,-19 7-12 16,7 3 120-1,8-3-96-15,-11 4 28 16,-1 6-56-16,-3 7 4 15,7 0-24-15,1 10 52 16,3 11-36-16,4 3 36 0,4-3-36 0,4 7 44 16,8-8-44-16,3-6-16 15,8-7-8-15,8-7 68 16,0-10-40-16,16-14 32 16,-1 7-40-16</inkml:trace>
          <inkml:trace contextRef="#ctx0" brushRef="#br0" timeOffset="130452.6454">8200 5564 632 0,'11'-14'236'0,"-11"14"-184"16,8 0-16-16,-8-7 184 16,0 14-128-16,-4-7 24 15,0 14-68-15,-3 3 4 16,-1 14-32-16,-4 14 16 15,5-1-20-15,-9 25 20 0,8 4-24 16,-7 6 32-16,7-10-28 0,-3-8 32 16,7-9-32-16,-4-11 4 15,4-6-12-15,8-15-140 16,4-2 76-16</inkml:trace>
          <inkml:trace contextRef="#ctx0" brushRef="#br0" timeOffset="131279.8017">9086 5853 756 0,'-42'3'280'0,"42"-3"-216"0,-16 38-20 0,5-10 188 15,3-1-136-15,-4 25 52 16,5-1-88-16,-5 11-36 15,8 4-16-15,-8 9 68 16,9-6-40-16,-9 7-524 16,8-7 264-16</inkml:trace>
          <inkml:trace contextRef="#ctx0" brushRef="#br0" timeOffset="134415.5911">11483 5037 664 0,'0'-17'244'0,"0"17"-188"0,7-31-16 16,1 17 68 0,7 8-68-16,9-12 52 0,3 5-52 15,12-1 52-15,-1 4-56 0,13 13 20 16,-1 7-36-16,0 14-28 15,-3 7 4-15,-9 7 8 16,1 0 0-16,-16 7 52 16,1-4-32-16,-17 4 44 31,5 0-40-31,-24-1 40 0,5-6-40 0,-17 0-4 16,5-7-16-16,-20-10-24 15,8-8 8-15,-15-13-24 16,15-3 20-16,-8-11-48 15,20-7 32-15,15-6-20 16,8 6 28-16,19-10-16 16,0 11 20-16,8 2-8 15,0 8 12-15</inkml:trace>
          <inkml:trace contextRef="#ctx0" brushRef="#br0" timeOffset="138441.1845">11777 6046 808 0,'19'-11'300'0,"-19"11"-232"0,35-3-20 0,-16-1 44 16,1 8-60-16,-1-1 40 15,4 4-40-15,-7 3-20 16,3 4-4-16,-7 0 16 15,-1 3-12-15,-7 0 12 16,4 4-12-16,-16 3 44 16,8-3-28-16,-11-4-24 15,3 0-4-15,-12-3 8 16,1 3-4-16,-4-7 16 16,4 4-12-16,-5-3-20 15,9 2 4-15,-1 1 32 16,12 0-16-16,4 0 8 15,8-1-8-15,8-2 4 16,3 2-8-16,0-9 24 16,1 3-16-16,-1-7 48 15,0 0-32-15,1-4-304 16,-9 1 148-16,1-1-576 0,-4 4 392 0</inkml:trace>
        </inkml:traceGroup>
        <inkml:traceGroup>
          <inkml:annotationXML>
            <emma:emma xmlns:emma="http://www.w3.org/2003/04/emma" version="1.0">
              <emma:interpretation id="{8CB785FC-B8DC-4BF4-A531-5FC24075E852}" emma:medium="tactile" emma:mode="ink">
                <msink:context xmlns:msink="http://schemas.microsoft.com/ink/2010/main" type="inkWord" rotatedBoundingBox="13562,6600 13654,6594 13656,6612 13563,6618"/>
              </emma:interpretation>
            </emma:emma>
          </inkml:annotationXML>
          <inkml:trace contextRef="#ctx0" brushRef="#br0" timeOffset="138576.8443">11777 6190 756 0,'0'-3'280'0,"0"3"-216"0,15 7-20 0,1-7 40 16,-1 3-56-16,12-3-12 16,-7 3-8-16</inkml:trace>
        </inkml:traceGroup>
        <inkml:traceGroup>
          <inkml:annotationXML>
            <emma:emma xmlns:emma="http://www.w3.org/2003/04/emma" version="1.0">
              <emma:interpretation id="{5024F6AD-6CA5-49DC-8E44-6944032DB758}" emma:medium="tactile" emma:mode="ink">
                <msink:context xmlns:msink="http://schemas.microsoft.com/ink/2010/main" type="inkWord" rotatedBoundingBox="14754,5500 16646,5395 16721,6739 14829,6844"/>
              </emma:interpretation>
            </emma:emma>
          </inkml:annotationXML>
          <inkml:trace contextRef="#ctx0" brushRef="#br0" timeOffset="139912.7936">13070 5082 716 0,'-4'21'264'0,"4"-21"-204"0,4 51-16 0,-4-9 72 15,4 2-72-15,-8 25 16 16,0 3-36-16,-4 4-4 16,4-10-12-16,-7-8 28 15,7-6-20-15,-8-8 108 16,4-6-68-16,4-10 36 15,-3-8-52-15,7-2-4 16,0-5-24-16,11 1 12 16,5-10-16-16,3-1-28 15,8 0 8-15,4-3 24 16,-4 4-8-16,12-4 28 16,4 0-20-16,-1-4-164 15,1 4 84-15,-4-6-364 16,-1 6 244-16</inkml:trace>
          <inkml:trace contextRef="#ctx0" brushRef="#br0" timeOffset="140017.598">13143 5640 1016 0,'-8'0'376'0,"8"0"-292"0,8 10-20 0,0-7 24 16,4 1-60-16,19-4 16 15,7 3-28-15,28-6 52 16,0-1-36-16</inkml:trace>
          <inkml:trace contextRef="#ctx0" brushRef="#br0" timeOffset="139539.0601">13139 5168 716 0,'-15'-14'264'0,"26"18"-204"0,1-8-16 0,-4 1 52 16,7 3-60-16,12-4 32 15,8 4-40-15,12 0 0 16,-1 0-16-16,12-3-8 15,-11 6 0-15,-9-3 28 16,-7 4-16-16,-7-1 32 16,-9 4-32-16,-23-3-252 15,4-1 128-15</inkml:trace>
          <inkml:trace contextRef="#ctx0" brushRef="#br0" timeOffset="140458.1379">13801 5953 652 0,'31'3'244'0,"-31"-3"-192"0,54-7-12 0,-30 4-12 16,3 3-24-16,0-14-4 15,8 7 4-15,-16-3 20 16,0 3-12-16,-15-14 12 15,-4 8-12-15,-23-12-8 16,-4 8 0-16,-12-3 108 16,12 6-60-16,-8 0 52 15,-3 7-64-15,11 7-20 16,7 11-12-16,1 16-28 16,7 4 12-16,-3 31 20 15,11-4-4-15,0 15 4 16,4-8-4-16,-4 7 28 15,4-20-20-15,-8-4 4 0,8-7-12 16,-3-10-16-16,-1-3 4 16,0-18-420-16,8-3 232 0</inkml:trace>
          <inkml:trace contextRef="#ctx0" brushRef="#br0" timeOffset="140754.9225">14781 5636 852 0,'4'14'316'0,"-4"-14"-248"0,50 0-16 0,-19-7-4 15,0 4-36-15</inkml:trace>
        </inkml:traceGroup>
        <inkml:traceGroup>
          <inkml:annotationXML>
            <emma:emma xmlns:emma="http://www.w3.org/2003/04/emma" version="1.0">
              <emma:interpretation id="{278FA132-00A7-478E-9DE3-C2878BB229BD}" emma:medium="tactile" emma:mode="ink">
                <msink:context xmlns:msink="http://schemas.microsoft.com/ink/2010/main" type="inkWord" rotatedBoundingBox="8621,6157 17778,5649 17829,6555 8671,7062"/>
              </emma:interpretation>
            </emma:emma>
          </inkml:annotationXML>
          <inkml:trace contextRef="#ctx0" brushRef="#br0" timeOffset="140631.6303">14808 5337 1092 0,'31'0'404'0,"-31"0"-316"0,42 10-24 0,-22-3 20 15,-1 0-60-15,8 0 32 16,0 3-28-16,4 0 36 15,4 4-36-15,-4 0-400 16,-12 3 200-16</inkml:trace>
          <inkml:trace contextRef="#ctx0" brushRef="#br0" timeOffset="141045.8257">15787 5320 1048 0,'-46'-21'388'0,"46"21"-300"0,-51 21-28 0,28-4 112 16,8 10-108-16,-5 11-36 16,5 3-20-16,15 1-16 15,8-4 0-15,23-11 68 16,3-6-32-16,17-11-48 16,3-3 12-16,4-17-116 15,-8-1 68-15,-7-16-20 16,-12-1 48-16,-16-10 32 15,-3 1 0-15,-24-12 20 16,1 12-16-16,-20-1-48 16,4 7 24-16,-8 7-280 15,12 10 164-15</inkml:trace>
          <inkml:trace contextRef="#ctx0" brushRef="#br0" timeOffset="130828.6948">8262 5925 904 0,'-31'-14'332'0,"31"14"-256"0,4 0-24 0,7 0 108 16,5 0-100-16,11-3 44 15,8 0-60-15,7-1 48 16,1 4-56-16,15 0-420 16,0 0 204-16</inkml:trace>
          <inkml:trace contextRef="#ctx0" brushRef="#br0" timeOffset="129821.2884">6992 6028 476 0,'-15'-3'176'0,"15"3"-136"0,15-7-12 0,-7 7 76 16,11 7-64-16,-7 3 0 15,-1 7-24-15,9 11 60 16,-1 3-44-16,0 10 16 16,1 4-32-16,-5 3 28 15,-3 0-28-15,-1 4 76 16,-7-4-56-16,-15 4 68 16,3-4-64-16,-19-3 0 15,4-7-24-15,-16-8 40 16,8-5-28-16,-8-12-4 15,8-13-16-15,0-13 4 0,12-5-8 16,3-13-36-16,9 0 16 16,14-6-4-16,13 6 12 0,15-7-44 15,-4 17 24-15,15-3 24 16,-3 10 4-16,-5 0-8 16,1 11 4-16,0-4 28 15,0 7-12-15,3-3 12 16,1-1-12-16,7-3 28 15,-4 4-24-15,9-7 20 16,-9 6-20-16,-3-3-8 16,-5 4-4-16,-7-4 28 15,-4 7-16-15,-7-7-56 16,-5 7 16-16,-11-3-368 16,0 6 216-16</inkml:trace>
        </inkml:traceGroup>
        <inkml:traceGroup>
          <inkml:annotationXML>
            <emma:emma xmlns:emma="http://www.w3.org/2003/04/emma" version="1.0">
              <emma:interpretation id="{AD26F796-45F5-493F-82AF-A3E5DFC8A570}" emma:medium="tactile" emma:mode="ink">
                <msink:context xmlns:msink="http://schemas.microsoft.com/ink/2010/main" type="inkWord" rotatedBoundingBox="8422,5647 9522,5586 9564,6339 8464,6400"/>
              </emma:interpretation>
              <emma:one-of disjunction-type="recognition" id="oneOf14">
                <emma:interpretation id="interp22" emma:lang="" emma:confidence="1">
                  <emma:literal>k</emma:literal>
                </emma:interpretation>
                <emma:interpretation id="interp23" emma:lang="" emma:confidence="0">
                  <emma:literal>t</emma:literal>
                </emma:interpretation>
                <emma:interpretation id="interp24" emma:lang="" emma:confidence="0">
                  <emma:literal>K</emma:literal>
                </emma:interpretation>
                <emma:interpretation id="interp25" emma:lang="" emma:confidence="0">
                  <emma:literal>£</emma:literal>
                </emma:interpretation>
                <emma:interpretation id="interp26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128905.1185">6973 5454 600 0,'-8'-11'224'0,"8"5"-176"0,-4-1-12 0,0 0 104 16,4 3-84-16,-4-6 104 15,4 0-96-15,-7-8-12 16,7 5-32-16,0-11-8 15,7 6-4-15,1-9 4 16,8 6-8-16,3-3-28 16,0 10 12-16,4-3-4 15,5 10 8-15,-1 0 32 16,0 7-12-16,-4 7 24 16,0 4-24-16,0 23 32 15,-3-3-28-15,-9 24 20 16,9 0-20-16,-5 4 20 15,1-4-24-15,-5-7 24 16,-3-7-24-16,-16-6 56 16,8-4-36-16,-15-4 28 15,3 1-32-15,-7-11 0 16,3 0-16-16,-7-7 0 16,4-6-4-16,-4-11 4 15,-1 3-8-15,5-9-20 0,15-1 8 16,0-3-24-16,8 3 20 15,12-10-48-15,3 7 32 16,-4-4-4-16,16 7 20 16,-11-3 16-16,7 14 0 0</inkml:trace>
          <inkml:trace contextRef="#ctx0" brushRef="#br0" timeOffset="129280.7526">6682 5987 676 0,'-4'-3'248'0,"4"3"-192"0,8-7-16 15,-4 0 136 1,8 7-104-16,11-4 24 16,4 1-56-16,19-4-16 15,5 7-16-15,26-7 20 16,-7 4-16-16,19-8 12 16,-8 5-12-16,28-8-8 15,-16 4 0-15,3-1 48 16,-14 8-28-16,-17-8 0 0,-10 8-16 15,-17-7 28-15,-7 6-20 16,-11-3 32-16,-5 4-32 0,-11-4-288 16,-4 7 148-16</inkml:trace>
        </inkml:traceGroup>
        <inkml:traceGroup>
          <inkml:annotationXML>
            <emma:emma xmlns:emma="http://www.w3.org/2003/04/emma" version="1.0">
              <emma:interpretation id="{50662A22-6ACC-4B11-86B3-A3CF32183349}" emma:medium="tactile" emma:mode="ink">
                <msink:context xmlns:msink="http://schemas.microsoft.com/ink/2010/main" type="inkWord" rotatedBoundingBox="11888,6014 12195,5997 12200,6090 11893,6107"/>
              </emma:interpretation>
            </emma:emma>
          </inkml:annotationXML>
          <inkml:trace contextRef="#ctx0" brushRef="#br0" timeOffset="137178.8344">10166 5598 612 0,'-7'4'228'0,"7"-4"-180"0,-24 10-12 0,17-10 116 16,7 3-92-16,-8-3 124 16,4 4-104-16,-4-1 84 15,4 4-96-15,4-3-8 16,4-1-36-16,0 1-16 16,8 2-4-16,3 1 4 15,5 0-4-15,3-3 16 16,4-1-12-16,0 1 40 15,0-1-24-15,0-3-12 16,-4 0-8-16,-3 0 28 16,-5 7-16-16,-3-14-120 15,3 7 56-15,5-7-372 16,-1 7 236-16</inkml:trace>
        </inkml:traceGroup>
      </inkml:traceGroup>
    </inkml:traceGroup>
    <inkml:traceGroup>
      <inkml:annotationXML>
        <emma:emma xmlns:emma="http://www.w3.org/2003/04/emma" version="1.0">
          <emma:interpretation id="{4C7C35B9-67AD-466A-AD48-EEA3D32FC4E7}" emma:medium="tactile" emma:mode="ink">
            <msink:context xmlns:msink="http://schemas.microsoft.com/ink/2010/main" type="paragraph" rotatedBoundingBox="8261,7582 20124,7414 20148,9090 8285,92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1E0A8B1-A89F-4916-B445-225230F29B8B}" emma:medium="tactile" emma:mode="ink">
              <msink:context xmlns:msink="http://schemas.microsoft.com/ink/2010/main" type="line" rotatedBoundingBox="8261,7582 20124,7414 20148,9090 8285,9259"/>
            </emma:interpretation>
          </emma:emma>
        </inkml:annotationXML>
        <inkml:traceGroup>
          <inkml:annotationXML>
            <emma:emma xmlns:emma="http://www.w3.org/2003/04/emma" version="1.0">
              <emma:interpretation id="{ACE91747-5B6F-4255-8B42-BCFBD5D22D94}" emma:medium="tactile" emma:mode="ink">
                <msink:context xmlns:msink="http://schemas.microsoft.com/ink/2010/main" type="inkWord" rotatedBoundingBox="8265,7917 10299,7888 10317,9158 8284,918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9907.5718">6706 7501 520 0,'-24'14'192'0,"9"-11"-152"0,3 4-8 0,4-3 192 15,8-1-128-15,-3-3 104 16,3 4-116-16,-4-4 16 16,8 0-60-16,-1 0 56 15,5 3-56-15,8-6 20 16,7-1-40-16,20 4 8 16,7 0-16-16,23 0 0 15,-7 7-4-15,0-7 20 16,-8 7-16-16,-8-7-4 15,-7 0-4-15,-8 0 20 16,-4 0-12-16,-12 0 56 16,-3 0-36-16,-12 0-172 0,-4 0 72 15</inkml:trace>
          <inkml:trace contextRef="#ctx1" brushRef="#br0">6826 8740 0,'0'0'16,"0"0"-16,0 0 16,0 0-1,0 0-15,-55 27 16,32-27 0,4 4-16,7-8 15,12 4-15,0 0 16,0 0-1</inkml:trace>
          <inkml:trace contextRef="#ctx0" brushRef="#br0" timeOffset="160437.5531">6589 7584 644 0,'0'13'236'0,"0"-13"-180"0,0 35-20 0,0-14 104 16,8 3-84-16,-4 13 4 15,4 1-36-15,-8 7 20 16,0-4-28-16,-8 1 12 15,0-1-16-15,-3-3-8 16,3-4 0-16,-8-6 28 16,5-1-16-16,-5-3-12 15,5-3-8-15,-5-4 12 16,9 0-4-16,-1-10-4 16,8-3 4-16,0-8-76 15,4 1 40-15,0-7-112 16,3-1 84-16,-3-6 16 15,4 3 28-15,-8-6 24 16,4 2-4-16,-4 1 68 16,4 7-40-16,-1 0 84 15,1 3-64-15,4 3 104 16,4 4-84-16,7-3 40 0,0 6-64 0,20-10 20 16,0 0-40-16,23-6 36 15,4-5-36-15,11-6-596 16,-3 4 308-16</inkml:trace>
          <inkml:trace contextRef="#ctx0" brushRef="#br0" timeOffset="160642.4184">7259 7811 1204 0,'-19'45'448'0,"19"-45"-348"0,-12 34-32 16,4-17 132-1,5 0-124-15,-5 1-4 16,8-1-44-16,0-3-4 15,4-1-12-15,0-2-264 16,7-1 140-16,1-7-432 16,-1 4 304-16</inkml:trace>
          <inkml:trace contextRef="#ctx0" brushRef="#br0" timeOffset="160494.6405">7309 7563 1328 0,'-15'0'492'0,"15"0"-380"0,-16 0-32 0,9 0-20 15,7 7-48-15,-4-7-4 16,4 7-4-16,4-7-516 15,7 7 280-15</inkml:trace>
          <inkml:trace contextRef="#ctx0" brushRef="#br0" timeOffset="161633.8723">7406 7942 600 0,'8'10'224'0,"-8"-10"-176"0,23 3-12 0,-3-3 80 31,-1 0-72-31,8 0 16 0,0 0-36 0,4-7-12 16,0 4-8-16,-8-7 4 16,0 6-4-16,-7-6 8 15,-4 3-8-15,-5-7 140 16,1 4-80-16,-12-14 72 15,0 7-80-15,-7-14 48 16,3 7-60-16,-8-4 40 16,5 7-48-16,-8 8-28 15,7 13-8-15,-11 13-36 16,3 12 20-16,-3 9-20 16,8 4 20-16,-1 0 16 15,5-1 4-15,7-2-4 16,8-4 4-16,11-10 28 15,4-1-16-15,16-13 20 16,8 0-20-16,7-14-24 16,-3-3 0-16,3-21-100 15,0 10 56-15,4-34 24 0,1 3 20 16,-13-16 24-16,5 6-8 16,-24 0 16-16,0 17-16 15,-15 4 92-15,0 17-52 0,-8 3 76 16,-4 7-72-16,-8 14-60 15,8 7 0-15,-15 17 8 16,7 11 0-16,-3 16 20 16,7 1-12-16,-4 3 16 15,5-7-16-15,11-3-4 16,3-7 0-16,13-11 12 16,7-3-8-16,8-10-72 15,3-4 32-15,9-10-76 16,-5 0 64-16,1-10-60 15,-4 3 60-15,-1-10 20 16,-11 0 20-16,-3-14 12 16,-5 3-4-16,-7-6 8 15,-1 6-8-15,-7 1 24 16,4 10-16-16,-12 3-12 16,0 10-4-16,-8 11 12 15,5 10-4-15,-16 11-12 16,3 3 4-16,-7 3 12 15,4 1-4-15,0-4 8 16,15 0-8-16,-4-7-20 16,20-4 8-16,4-9 56 15,15-4-24-15,4-14 0 16,-4 0-16-16,0-17-16 16,8 3 4-16,-12-20 20 0,8 6-8 15,-12-20-4-15,-3 11 0 0,-12-11 12 16,-1 10-8-16,-10 7-20 15,3 7 4-15,-8 0 56 16,8 17-24-16,-3 11 32 16,3 6-28-16,4 18-8 15,4 3-12-15,-4 28 12 16,0-4-12-16,0 7 60 16,0-3-40-16,-4-4 52 15,4-4-48-15,-8-9-112 16,16-4 40-16,-8-11-320 15,8-6 200-15,11-10-760 16,4-1 516-16</inkml:trace>
        </inkml:traceGroup>
        <inkml:traceGroup>
          <inkml:annotationXML>
            <emma:emma xmlns:emma="http://www.w3.org/2003/04/emma" version="1.0">
              <emma:interpretation id="{E5273B04-31F8-45E8-A473-130F8B4AB13D}" emma:medium="tactile" emma:mode="ink">
                <msink:context xmlns:msink="http://schemas.microsoft.com/ink/2010/main" type="inkWord" rotatedBoundingBox="11270,7540 13283,7511 13304,9022 11292,9051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2267.0513">9504 7439 872 0,'-15'-7'324'0,"19"7"-252"0,-4 0-20 16,8 0 24 0,7 0-52-16,12 0 52 0,8 0-44 15,19-7-16-15,0 7-8 0,16 0 36 16,0 0-24-16,-8 7 8 15,-8 0-16-15,-15 4-376 16,-5-5 196-16</inkml:trace>
          <inkml:trace contextRef="#ctx0" brushRef="#br0" timeOffset="162446.1802">9640 7501 612 0,'-16'17'228'0,"16"-17"-180"0,-7 45-12 0,3-7 80 15,8 0-72-15,-8 24 36 16,-4 7-48-16,0-8 8 16,8-2-24-16,-7-11 20 15,7-10-24-15,-8-10 32 16,8-8-28-16,8-16-296 16,3-4 152-16</inkml:trace>
          <inkml:trace contextRef="#ctx0" brushRef="#br0" timeOffset="164127.156">10058 7150 860 0,'-4'-31'320'0,"4"31"-248"0,4 0-20 16,-8 7 24 0,4 3-52-16,0 11 60 15,4 3-48-15,-4 21-32 0,4-7-8 0,-4 17 16 16,0-11-4-16,-8 25 4 15,0-7-4-15,-3 14 12 16,-5-7-12-16,-15 3 24 16,4-10-20-16,0-14 48 15,0-7-32-15,8-13 48 16,7-7-44-16,8-18-8 16,12 0-12-16,7-23 0 15,12-1-8-15,1-27-28 16,-5 3 12-16,12-13-40 15,-4 17 32-15,-4 6-48 16,-8 11 40-16,0 17 16 16,1 11 8-16,-13 23 80 15,1 11-40-15,0 14 48 16,-8 10-48-16,4-7 32 16,-4-7-36-16,0-7 0 15,8-7-20-15,-1-9 44 16,1-5-28-16,4-13-92 15,-5 0 32-15,-3-14-212 16,12-3 140-16,-5-11-248 16,5 4 200-16,-4-7-96 15,-1 3 148-15,8-3 80 16,-3 7 16-16,3-4 232 16,1 4-124-16,7 0 140 0,0 3-140 15,0-7 0 1,4 8-64-16,-4-11 36 0,4 10-44 0,-8-3-16 15,-3-1-8-15,-17-2 44 16,5 6-28-16,-19-3-12 16,3 3-4-16,-19 4 0 15,7 3-4-15,-14 0 24 16,-5 7-16-16,0 7-4 16,12 3-4-16,0 11-4 15,4 10 0-15,3 7-28 16,5 3 16-16,7 0 24 15,16 0-8-15,0-6 28 16,3-4-20-16,9-11 32 16,7 1-28-16,11-7 12 15,-3-4-16-15,16-6-192 16,-5-1 96-16,0-10-96 16,-11 0 104-16,4-10-4 15,-12 3 48-15,-8-13 36 16,1 3 0-16,-5-7 28 15,-11 3-20-15,-4 8 112 16,8 2-72-16,-16 18 40 16,8 7-52-16,0 10-24 15,0 4-8-15,0 3 16 16,8 4-12-16,0-4 12 16,3 0-12-16,1-10 36 15,3-1-24-15,-3-6-24 16,7-3 0-16,-11-8-96 0,0 1 48 0,-8-7-4 15,4-1 32 1,-12-9 4-16,4-1 8 16,-4-13 8-16,4 3 0 15,-3-4-36 1,14 8 20-16,-3-4-40 0,16 0 36 16,7 13 8-16,0 8 8 0,0 3-16 15,4 14 12-15,0-3 4 16,-4 6 4-16,-4 4 24 15,-3-1-12-15,-9 12 32 16,-3-5-28-16,-8-3 32 16,0 1-32-16,-8 2-4 15,4-3-8-15,-3 1-16 16,3-1 8-16,0-10 4 16,8 10 0-16,0-10 16 15,3 0-8-15,1-7 40 16,4 0-24-16,-1-7-12 15,1 0-8-15,0-10 12 16,-1 3-8-16,-3-3-12 16,4-4 0-16,3-6 20 15,0 3-8-15,-3-7-4 16,4 3 0-16,-5 0-40 16,5 8 20-16,-5 3-40 15,1 10 36-15,-4 7-12 16,3 7 20-16,-7 10 24 15,0 7-4-15,-4 3 24 0,0 4-20 0,0-3 12 16,8-4-12-16,-1-3 20 16,1-8-20-16,4 1 48 15,-1 0-32-15,5-14-164 16,-1 0 72-16,-3-7-116 16,4 0 100-1,-5-10 0-15,1 0 48 0,-8-11 20 16,3 8 8-16,-7-8 28 15,4 11-12-15,-4 7 4 16,0 6-8-16,0 14 72 16,0 8-44-16,0 13 4 15,0 3-24-15,-4 14-28 16,0 0 4-16,-3 28 4 16,7 0 4-16,-8 17 16 15,0-4-8-15,-7-3 68 16,-1-10-44-16,-15-14 24 15,8-11-36-15,-23-16 28 16,7-11-32-16,-19-7 40 16,8-10-32-16,-5-14 12 15,13 0-20-15,15-17 36 16,19 0-28-16,35-21-48 16,12 7 12-16,23-10 44 15,3 10-12-15,5-10 8 16,-4 14-16-16,0-4-184 15,-8 11 96-15,-4-1-588 0,-8 11 368 16</inkml:trace>
        </inkml:traceGroup>
        <inkml:traceGroup>
          <inkml:annotationXML>
            <emma:emma xmlns:emma="http://www.w3.org/2003/04/emma" version="1.0">
              <emma:interpretation id="{F8614928-DFEC-422E-B3FA-ABB0B2C32CFF}" emma:medium="tactile" emma:mode="ink">
                <msink:context xmlns:msink="http://schemas.microsoft.com/ink/2010/main" type="inkWord" rotatedBoundingBox="14229,7519 16737,7483 16749,8294 14241,8330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5483.5032">12450 7556 560 0,'0'-24'208'0,"4"24"-164"0,8-7-8 0,-8 7 92 16,3 0-76-16,1 7 32 15,4 0-48-15,-8 10 12 16,7 14-28-16,-11 14 44 15,0 0-36-15,0 3-16 16,0-10-4-16,-4 0 80 16,8-8-48-16,-12-9 44 15,8-4-48-15,0-13 16 16,8-4-32-16,4-14 0 16,-4 0-12-16,3-24-8 15,5 7 4-15,-5-13 12 16,5-1-8-16,-1 4-20 15,1 10 4-15,-9 3-48 16,5 18 28-16,-4 17-20 16,-8 10 28-16,0 21 8 15,0 13 12-15,-8 1 16 16,16-4-8-16,-8-10 60 16,4-4-40-16,0-9 40 15,7-8-36-15,-3-10 24 16,4-4-28-16,3-13 16 15,1 3-24-15,-1-14 8 0,1 1-16 16,-1-22-8-16,4 4 0 16,-3-13-128-16,-1 13 68 15,-3-3-24-15,0 13 52 0,-1 11-20 16,1 3 28-16,-1 21 8 16,-3 14 12-16,4 10 8 15,-5 7-4-15,1-8 24 16,0 5-16-16,-4-8 12 15,4 1-12-15,-5-11 20 16,5 4-20-16,0-11 40 16,4-3-28-16,-5 0-4 15,13-7-12-15,-1 0-32 16,0-7 12-16,5-14 4 16,3 4 8-16,-4-21 0 15,-4 7 0-15,4-13-28 16,-3 13 16-16,-5 3 4 15,-3 4 8-15,-8 7 24 16,0 3-12-16,-8-3 12 16,0 17-12-16,-8 0 28 15,1 7-24-15,-13 3-4 16,9 4-8-16,-8 3-16 16,7 4 8-16,-3-4-40 15,11 7 24-15,12 3 8 16,12-9 8-16,3-5 48 15,8 5-24-15,19-15 16 16,1-3-20-16,19-14-148 0,-8 1 68 16,4-8-176-16,-12 4 136 15,-3-7-76-15,-9 3 108 0,-7-3 4 16,-8 3 40-16,-7-6 36 16,-1 6-4-16,-7-3 36 15,0 3-24-15,-8-20 76 16,4 3-56-16,-8-7 144 15,0 8-100-15,-4 2 52 16,4 11-76-16,-7 14-68 16,7 13 4-16,-8 18-4 15,5 6 12-15,-5 11 16 16,8 4-8-16,-4 16 40 16,4-3-24-16,-7 0-268 15,7-3 132-15</inkml:trace>
          <inkml:trace contextRef="#ctx0" brushRef="#br0" timeOffset="166724.788">13286 7477 600 0,'-27'-38'224'0,"27"38"-176"0,0-14-12 16,4 8 60 0,4 6-60-16,7 0 48 15,9 0-48-15,14 0 0 16,5 6-24-16,7 1 0 15,-3 0-4-15,3-7 20 16,-7 0-16-16,-5-3 12 16,-7-1-12-16,-4-3 56 0,1 1-40 0,-9-8 76 15,0 0-56 1,-7-3-16-16,3 6-20 0,-3-2-12 16,3 2 4-1,1 5-32-15,-1-1 16 0,-3 14-4 16,4-4 8-16,-13 11 16 15,-3 6-4-15,-11 4 8 16,3 11-8-16,-7 6-12 16,3 4 4-16,-4 3 28 15,9-3-12-15,-1-4 12 16,0-3-12-16,4-11 20 16,8-9-20-16,0-11 12 15,8-1-12-15,3-12 20 16,1-1-20-16,3-17 12 15,8 0-12-15,-4-11 0 16,1 4-4-16,-1 0-16 16,0 7 4-16,0-7-40 15,-3 17 24-15,-5 4-36 16,-3 3 32-16,-12 14 12 16,4 0 8-16,-8 10 48 15,0 7-24-15,0 14 0 16,4-7-12-16,0 0 12 15,8 0-12-15,-1-4 24 16,5-9-20-16,4-11 40 16,3-1-28-16,4-12 12 15,4 9-20-15,0-20-52 0,0 0 20 0,1-4-60 16,-5 4 44-16,-12-14 32 16,5 10 4-16,-8-3-36 15,3 14 20-15,-11-4-8 16,0 7 12-16,0 7 0 15,-8 7 0-15,5 10 8 16,6 11 0-16,-3-4 24 16,8 7-12-16,0 0 32 15,7-7-28-15,-3-10 40 16,4 3-32-16,-1-17 12 16,-3 7-20-1,-1-18 20-15,1 4-24 0,-8-10 4 16,0 0-8-16,-8-10-8 15,0 6 4-15,-4-10-4 16,0 7 0-16,-3-7 0 16,7 10 0-1,0 4-56-15,-4 3 32 0,8 4-60 16,8 3 48-16,4 4 16 16,3 6 16-16,16-10 12 15,8 7-4-15,15-3 8 16,0-1-8-16,8-3 16 15,-8 7-12-15,1-10 24 16,-9 10-20-16,-15-10 24 16,-4 6-24-16,-15-6 12 0,-5 7-12 15,-7-11 12 1,-3 7-16-16,-17-3-40 0,5 10 20 0,-16 0-44 16,11 6 36-16,-7 5-28 15,4 9 28-15,0 8 0 16,15-4 12-16,-4 0 24 15,16 0-8-15,8-3 24 16,11-4-20-16,0-17 12 16,4 7-12-16,4-21-140 15,-3 7 72-15,-5-10-52 16,0 3 64-16,0-10 60 16,-11 7-8-16,3-28-4 15,-11 14-8-15,4-27 12 16,-4 6-4-16,0-17 104 15,0 7-60-15,-4 7 96 16,3 11-84-16,1 26-80 16,0 15 4-16,-8 31 56 15,4 9-20-15,0 25 20 16,0 0-24-16,0 0-16 16,0-3-4-16,0-1 64 15,8-3-32-15,-8-3 52 16,8-14-48-16</inkml:trace>
        </inkml:traceGroup>
        <inkml:traceGroup>
          <inkml:annotationXML>
            <emma:emma xmlns:emma="http://www.w3.org/2003/04/emma" version="1.0">
              <emma:interpretation id="{6982D053-0500-47AF-AB45-C4C52CF50831}" emma:medium="tactile" emma:mode="ink">
                <msink:context xmlns:msink="http://schemas.microsoft.com/ink/2010/main" type="inkWord" rotatedBoundingBox="18583,8161 18645,8160 18646,8179 18584,8179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1" brushRef="#br0" timeOffset="-47563.9187">16860 7766 0,'0'0'0,"0"0"16,0 0-1,0 0 1,-62-7-16</inkml:trace>
        </inkml:traceGroup>
        <inkml:traceGroup>
          <inkml:annotationXML>
            <emma:emma xmlns:emma="http://www.w3.org/2003/04/emma" version="1.0">
              <emma:interpretation id="{2A3CD9D5-BDFB-46F9-B4E7-73646A8085BD}" emma:medium="tactile" emma:mode="ink">
                <msink:context xmlns:msink="http://schemas.microsoft.com/ink/2010/main" type="inkWord" rotatedBoundingBox="19949,8958 20146,8955 20148,9090 19951,9093">
                  <msink:destinationLink direction="from" ref="{53C91D34-0738-4B75-AE2E-FC20D8C24507}"/>
                </msink:context>
              </emma:interpretation>
              <emma:one-of disjunction-type="recognition" id="oneOf19">
                <emma:interpretation id="interp31" emma:lang="" emma:confidence="0">
                  <emma:literal>7</emma:literal>
                </emma:interpretation>
                <emma:interpretation id="interp32" emma:lang="" emma:confidence="0">
                  <emma:literal>'</emma:literal>
                </emma:interpretation>
                <emma:interpretation id="interp33" emma:lang="" emma:confidence="0">
                  <emma:literal>,</emma:literal>
                </emma:interpretation>
                <emma:interpretation id="interp34" emma:lang="" emma:confidence="0">
                  <emma:literal>&gt;</emma:literal>
                </emma:interpretation>
                <emma:interpretation id="interp3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33968.8957">18164 8551 216 0,'35'-4'80'16,"-35"4"-60"-16,39-3-8 0,-24 3 108 15,4 7-68-15,1 0 76 16,-1 6-72-16,-3 1 32 16,-1 3-52-16,-7-3 16 15,0 7-32-15,-8-11 60 16,4 4-44-16,-8-7 44 16,0 3-44-16,-4-17 0 0,4 11-24 0,4-11-368 15,8 7 192-15</inkml:trace>
        </inkml:traceGroup>
      </inkml:traceGroup>
    </inkml:traceGroup>
    <inkml:traceGroup>
      <inkml:annotationXML>
        <emma:emma xmlns:emma="http://www.w3.org/2003/04/emma" version="1.0">
          <emma:interpretation id="{7429EAA7-B1EE-4B1A-B80F-47A53D14322F}" emma:medium="tactile" emma:mode="ink">
            <msink:context xmlns:msink="http://schemas.microsoft.com/ink/2010/main" type="paragraph" rotatedBoundingBox="11466,10160 11394,10236 11347,10192 11419,1011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F4596D3-2001-4242-8F26-A25E3BA33927}" emma:medium="tactile" emma:mode="ink">
              <msink:context xmlns:msink="http://schemas.microsoft.com/ink/2010/main" type="line" rotatedBoundingBox="11466,10160 11394,10236 11347,10192 11419,10116"/>
            </emma:interpretation>
          </emma:emma>
        </inkml:annotationXML>
        <inkml:traceGroup>
          <inkml:annotationXML>
            <emma:emma xmlns:emma="http://www.w3.org/2003/04/emma" version="1.0">
              <emma:interpretation id="{23A78CD0-095A-4877-84B3-8CD8848CAAF4}" emma:medium="tactile" emma:mode="ink">
                <msink:context xmlns:msink="http://schemas.microsoft.com/ink/2010/main" type="inkWord" rotatedBoundingBox="11466,10160 11394,10236 11347,10192 11419,10116">
                  <msink:destinationLink direction="to" ref="{462D6409-D872-4504-9D25-8BA75705C411}"/>
                  <msink:destinationLink direction="to" ref="{53C91D34-0738-4B75-AE2E-FC20D8C24507}"/>
                </msink:context>
              </emma:interpretation>
              <emma:one-of disjunction-type="recognition" id="oneOf20">
                <emma:interpretation id="interp36" emma:lang="" emma:confidence="0">
                  <emma:literal>of</emma:literal>
                </emma:interpretation>
                <emma:interpretation id="interp37" emma:lang="" emma:confidence="0">
                  <emma:literal>9</emma:literal>
                </emma:interpretation>
                <emma:interpretation id="interp38" emma:lang="" emma:confidence="0">
                  <emma:literal>I</emma:literal>
                </emma:interpretation>
                <emma:interpretation id="interp39" emma:lang="" emma:confidence="0">
                  <emma:literal>T</emma:literal>
                </emma:interpretation>
                <emma:interpretation id="interp40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234800.1446">9624 9758 216 0,'-11'-3'80'0,"11"3"-60"0,-4 0-8 15,0 0 100 1,4 3-64-16,-8-3 68 16,4 7-64-16,-3-7 68 15,7 0-68-15,-4 0 36 16,8-3-52-16,0-4-12 0,3-3-12 0,1-1-12 31,4 8 4-31,-1-4 12 16,5 7-8-16,-9 0-40 15,5 7 20-15,-12 3 12 0,0 4 0 0,-12 0 64 16,5 3-36-16,-9-7 84 16,5 4-60-16,-1-11 8 15,4-3-36-15</inkml:trace>
        </inkml:traceGroup>
      </inkml:traceGroup>
    </inkml:traceGroup>
    <inkml:traceGroup>
      <inkml:annotationXML>
        <emma:emma xmlns:emma="http://www.w3.org/2003/04/emma" version="1.0">
          <emma:interpretation id="{7F5E33E2-248D-4F24-9647-02C5B50A0DD1}" emma:medium="tactile" emma:mode="ink">
            <msink:context xmlns:msink="http://schemas.microsoft.com/ink/2010/main" type="paragraph" rotatedBoundingBox="3485,11836 8160,11407 8226,12122 3550,125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7DA961-99B1-4C4C-8027-2DAF3F0C7C5C}" emma:medium="tactile" emma:mode="ink">
              <msink:context xmlns:msink="http://schemas.microsoft.com/ink/2010/main" type="line" rotatedBoundingBox="3485,11836 8160,11407 8226,12122 3550,12551">
                <msink:destinationLink direction="with" ref="{2F273C1C-7200-4BFE-B814-82E2F1E292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0331631-5BBB-48AE-AA94-921499D6BACE}" emma:medium="tactile" emma:mode="ink">
                <msink:context xmlns:msink="http://schemas.microsoft.com/ink/2010/main" type="inkWord" rotatedBoundingBox="3485,11836 8160,11407 8226,12122 3550,12551"/>
              </emma:interpretation>
            </emma:emma>
          </inkml:annotationXML>
          <inkml:trace contextRef="#ctx0" brushRef="#br0" timeOffset="257436.6668">1762 12109 444 0,'4'-11'164'0,"-4"11"-124"0,4-3-16 16,-4-1 44-16,4-2-44 16,0-5 60-16,-4 4-48 15,3 4 28-15,5-1-36 16,-8 1-16-16,0 6-8 0,-8 11 84 15,8 0-48-15,-3 0-8 0,6-4-20 16,1 0 8-16,4-3-12 16,4-3 40-16,7-4-24 15,-3-4 12-15,-5-3-20 16,5-3-288-16,-5 0 144 16</inkml:trace>
          <inkml:trace contextRef="#ctx0" brushRef="#br0" timeOffset="251909.0795">1812 11971 384 0,'-3'0'140'0,"3"0"-108"0,3 0-8 0,-3 0 136 15,0 0-92-15,0 0 36 16,0 0-64-16,4 0 28 16,4 3-36-16,4 1 0 15,-1 3-20-15,9 0 0 16,-5 0-4-16,4-1 36 16,1 1-20-16,7-3 4 15,0-1-16-15,0-3 20 16,-4 0-20-16,4-7 12 15,1 4-12-15,6-14 12 16,-7 3-16-16,8-14 4 16,0 4-4-16,-4-14 4 15,4 4-8-15,-8-14-4 0,4 7 4 16,-4 3 4-16,0 3-4 16,-7 4-12-16,-1 4 4 15,0 6-4-15,-3 0 0 0,3 1 0 16,1-4 0-16,-1 3 8 15,4-3 0-15,4-4 16 16,0 4-8-16,-3 0-40 31,3 4 20-31,0-1 0 16,0 11 12-16,4-4-12 16,-4 4 8-16,4-1-4 15,-4 4 0-15,0 1 8 0,0 6 0 16,0-7 0-16,-4 7 0 0,1-7 8 15,-5 7-4-15,0-7 8 16,1 7-8-16,-5 0 8 16,1 0-8-16,-5-7-12 15,1 14 4-15,0-7 28 16,-1 0-12-16,1 0-4 16,-1 7-4-16,1 0 4 15,0 3-4-15,3-3-12 16,1 0 4-16,-1 0 4 15,4 6 0-15,5-9 8 16,-5 3-4-16,-3 0-4 16,3 6 4-16,0-6-16 15,1-3 8-15,-1 3 4 16,4 6 0-16,-3-6 8 16,-1 4-4-16,0-5-12 15,4 8 4-15,-3-4 12 16,-5-3-4-16,1 0-4 15,3 10 4-15,-11-10 28 16,3 0-16-16,1 0-40 16,4 3 12-16,-5-3 28 15,5 7-8-15,-5-7 0 16,-3 3-4-16,4-3-32 16,3 3 16-16,-11-3 4 0,11 4 8 15,-11-4 0-15,4 3 0 16,0-3 16-16,3 3-8 15,-3-3 16-15,0 3-16 16,4-3-28-16,-5 7 8 0,-3-4 40 16,12 1-16-16,-9-5-28 15,5 8 8-15,-4-7-16 16,11 3 12-16,-7 1 44 16,3 3-20-16,-3-8-8 15,7 5-8-15,1 3 4 16,7-4 0-16,-8 0 0 15,8 0 0-15,-8 1 16 16,9-1-8-16,-9 0-12 16,-4 8 0-16,5-15 4 15,-1 7 0-15,4-3 0 16,1 0 0-16,-5-7 24 16,-4 4-12-16,1-8-12 15,-1 4-4-15,1-3 28 16,-1-1-12-16,-3-3 12 15,0 1-12-15,-1-5-16 16,1 4 0-16,-1-3-16 16,-3 3 12-16,0-7-4 15,3 7 4-15,1-6 8 16,0 2 0-16,-1-2-12 16,5 2 8-16,-5-2 40 0,5 2-24 0,-4-3-36 15,-1 8 12-15,1-8 28 16,3 7-8-16,1-7-8 15,-1 4-4-15,5-4 4 16,-5 4 0-16,8-4-20 16,4 4 12-16,-7-4 4 15,7 4 4-15,-8-4 0 16,8 10 0-16,-7-6 0 16,-1 0 0-16,-4 3 24 15,5 0-12-15,-1-3 4 16,-7 3-8-16,3-7-32 15,-3 11 12-15,7-11 4 16,-3 7 8-16,-5-14 8 16,5 14-4-16,-5-10-12 15,1 7 4-15,4-7 4 16,-5 6 0-16,5-6 8 16,-5 7-4-16,-3-7-4 15,11 3 4-15,-7-7 20 16,3 7-12-16,-3-6-48 15,-4 3 20-15,11-4 4 16,-3 7 8-16,-1-7 4 16,4 8 0-16,1-4-20 15,3 3 12-15,4 0 56 16,0 4-24-16,0-1-12 16,0 4-4-16,-3 1-20 0,-1 2 8 15,-4 1 20-15,-3 3-8 0,-5 0-4 16,1 3 0-16,0 1 12 15,-1 2-8-15,1-2-20 16,-1 3 4-16,1 0 32 16,4 3-16-16,-5-3 8 15,5 3-8-15,-5-3-24 16,5 3 8-16,-5-3 12 16,5 4 0-16,-1-5 8 15,1 5-8-15,-1-4-12 16,5 3 4-16,-5-3 20 15,4 3-8-15,-7-3-12 16,7 0 0-16,1 0-4 16,-5 0 0-16,-3 0 16 15,7 3-4-15,-3-3-4 16,-5 0 4-16,9 0 4 16,-5 3-4-16,-3-3 8 15,7-4-8-15,-7 4-12 16,11 7 4-16,-11-11 4 15,-1 4 0-15,5 7 8 16,-5-7-4-16,-3 0 8 16,4 3-8-16,-5-3-20 15,5 7 8-15,-4-11 4 16,0 7 4-16,3 1 16 16,-3 3-8-16,3-4-4 15,-3 4 0-15,0-7-16 0,4-1 8 16,-5 1-4-16,1 4 0 0,-4-4 8 15,4-1 0-15,-4 1 8 16,3 4-4-16,1-5-4 16,0 5 4-16,0-4-16 15,3 3 8-15,-3-3 12 16,0 3-4-16,-5-3 24 16,5 3-16-16,0-3-20 15,0 0 0-15,-1-3 4 16,5 3 4-16,-4-4 0 15,3 4 0-15,-3 0 8 16,4 0-4-16,-4-1-4 16,3 1 4-16,1-3 4 15,3 3-4-15,5-7-4 16,-1 0 4-16,8-7 12 16,4 3-8-16,0-6-12 15,-4 0 0-15,-4-4 20 16,1 4-8-16,-5-4 4 15,0 4-4-15,-7-4-16 16,3 7 4-16,-7-7-4 16,4 7 0-16,-16 0-176 15,4 4 96-15</inkml:trace>
        </inkml:traceGroup>
      </inkml:traceGroup>
    </inkml:traceGroup>
    <inkml:traceGroup>
      <inkml:annotationXML>
        <emma:emma xmlns:emma="http://www.w3.org/2003/04/emma" version="1.0">
          <emma:interpretation id="{55403A8D-70A6-40ED-9F2E-24C5C89C0256}" emma:medium="tactile" emma:mode="ink">
            <msink:context xmlns:msink="http://schemas.microsoft.com/ink/2010/main" type="paragraph" rotatedBoundingBox="14510,11833 18339,11923 18315,12980 14485,1289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0BB20744-5E02-4A4F-9299-B6B80425DE39}" emma:medium="tactile" emma:mode="ink">
              <msink:context xmlns:msink="http://schemas.microsoft.com/ink/2010/main" type="line" rotatedBoundingBox="14510,11833 18340,11923 18315,12980 14485,12890"/>
            </emma:interpretation>
          </emma:emma>
        </inkml:annotationXML>
        <inkml:traceGroup>
          <inkml:annotationXML>
            <emma:emma xmlns:emma="http://www.w3.org/2003/04/emma" version="1.0">
              <emma:interpretation id="{3FBFA19E-4D15-404A-BD20-E1B14D1AE66F}" emma:medium="tactile" emma:mode="ink">
                <msink:context xmlns:msink="http://schemas.microsoft.com/ink/2010/main" type="inkWord" rotatedBoundingBox="17385,12717 18130,12734 18125,12975 17379,12958"/>
              </emma:interpretation>
            </emma:emma>
          </inkml:annotationXML>
          <inkml:trace contextRef="#ctx0" brushRef="#br0" timeOffset="283030.0687">15613 12546 572 0,'-12'-7'208'0,"12"7"-160"0,-3 0-12 0,-1 0 76 16,8 0-68-16,-1 0 44 15,5 3-52-15,8-6 16 16,7 3-32-16,16-11 36 15,7 5-32-15,16-19-4 16,0 12-12-16,11-18-8 16,-7 7 4-16,8-4 12 15,-16 11-8-15,8-7 24 16,-12 17-20-16,-15-7-56 16,-5 7 20-16,-22 0-228 15,0 4 140-15</inkml:trace>
        </inkml:traceGroup>
        <inkml:traceGroup>
          <inkml:annotationXML>
            <emma:emma xmlns:emma="http://www.w3.org/2003/04/emma" version="1.0">
              <emma:interpretation id="{4F9AA61A-ACB7-4C67-B4C4-41A820AEE510}" emma:medium="tactile" emma:mode="ink">
                <msink:context xmlns:msink="http://schemas.microsoft.com/ink/2010/main" type="inkWord" rotatedBoundingBox="14510,11833 18340,11923 18325,12539 14495,12449"/>
              </emma:interpretation>
              <emma:one-of disjunction-type="recognition" id="oneOf21">
                <emma:interpretation id="interp41" emma:lang="" emma:confidence="0">
                  <emma:literal>-</emma:literal>
                </emma:interpretation>
                <emma:interpretation id="interp42" emma:lang="" emma:confidence="0">
                  <emma:literal>_</emma:literal>
                </emma:interpretation>
                <emma:interpretation id="interp43" emma:lang="" emma:confidence="0">
                  <emma:literal>.</emma:literal>
                </emma:interpretation>
                <emma:interpretation id="interp44" emma:lang="" emma:confidence="0">
                  <emma:literal>~</emma:literal>
                </emma:interpretation>
                <emma:interpretation id="interp4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79758.4688">12717 12026 364 0,'0'0'132'0,"0"3"-100"0,-7-3-12 15,7 0 36-15,0 0-36 16,0 0 60-16,0 0-44 16,0 0 28-16,0 0-36 15,7-3 16-15,5 3-24 0,-4-3 8 16,0 3-16-16,-5-4 0 0,-3 4-4 15,0 0 4-15,0 7-8 16,0-7 32-16,0 0-20 16,-3 3 56-16,-5-3-40 15,8 0 20-15,0 0-32 16,0-3-28-16,11-7 4 16,5-1 0-16,11-2 4 15,12-5-12-15,26-6 8 16,9-10 20-16,31-14-8 15,22 6-172 1,1 5 92 0</inkml:trace>
          <inkml:trace contextRef="#ctx0" brushRef="#br0" timeOffset="282461.5381">15365 12088 488 0,'-7'-10'180'0,"7"10"-140"0,11 0-12 0,-3 0 32 16,-8 0-40-16,8-7 0 15,-5 3-12-15,5 1 28 16,8 3-20-16,-12 0 12 16,11 7-16-16,-11 0 12 15,11-7-16-15,-11 7 40 16,4-4-24-16,0 0 12 16,3 4-20-16,-3-7-8 15,4 4-4-15,-5-4 12 16,5 0-8-16,-12-4 32 15,4 4-24-15,-4-3 20 16,4 3-20-16,-8-7-8 16,4 7-4-16,-4-3 28 15,0 3-16-15,-4-4 4 0,8 8-12 0,-7-4 12 16,7 0-12-16,0-4 16 16,0 1-16-16,19-8-12 15,-3 4 0-15,42-20 4 16,0 3 0-16,31-28 16 15,-4 4-8-15,19-17-4 16,1 6 0-16,3-3 20 16,-11 18-12-16,-12 2 12 15,-11 8-12-15,-16 6 0 16,-16 8-4-16,-14-1 20 16,-9 11-16-16,-15-1-64 15,0 8 24-15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4:50.0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A6723A-6666-4FDE-B682-5C69C9774F8B}" emma:medium="tactile" emma:mode="ink">
          <msink:context xmlns:msink="http://schemas.microsoft.com/ink/2010/main" type="inkDrawing" rotatedBoundingBox="5913,10442 8751,10296 8755,10376 5917,10521" semanticType="underline" shapeName="Other">
            <msink:sourceLink direction="with" ref="{EE824D92-9664-489B-8398-2311F4C88878}"/>
          </msink:context>
        </emma:interpretation>
      </emma:emma>
    </inkml:annotationXML>
    <inkml:trace contextRef="#ctx0" brushRef="#br0">271 9659 416 0,'-7'-3'152'0,"7"3"-116"0,3 3-12 0,-3 1 92 15,4-1-68-15,0 1 52 16,0 2-60-16,4 1 60 15,3 4-60-15,9-4 88 16,7-1-72-16,19-2 24 16,8 3-44-16,28-7 48 15,7 0-48-15,50-11 144 16,-3 1-104-16,69-11 92 16,-4 4-100-16,51-7-32 15,-24 4-24-15,4-1 4 16,-38 7-8-16,3 0 16 15,-34 7-16-15,-20 1-20 0,-31 6 4 0,-22-4 20 16,-25 8-4-16,-14-1-4 16,-13 0 0-1,-14 1-16-15,-5-1 8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4:55.1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9A2039-0AAB-4A56-9970-BF4881904D24}" emma:medium="tactile" emma:mode="ink">
          <msink:context xmlns:msink="http://schemas.microsoft.com/ink/2010/main" type="inkDrawing" rotatedBoundingBox="11776,10234 13955,10098 13958,10143 11779,10279" semanticType="underline" shapeName="Other">
            <msink:sourceLink direction="with" ref="{6ECE90F6-1DC0-44A5-8B30-64715BC3B14E}"/>
          </msink:context>
        </emma:interpretation>
      </emma:emma>
    </inkml:annotationXML>
    <inkml:trace contextRef="#ctx0" brushRef="#br0">6132 9460 488 0,'-4'-4'180'0,"4"4"-140"0,8-3-12 15,-4-1 136 1,0 8-96-16,4-8 60 15,7 4-72-15,-7-3 28 0,7 6-48 16,12-3 16 0,8 7-32-16,23-3 0 0,4 3-12 0,27-7 20 15,4 0-16-15,46-11 92 16,-7 4-56-16,46-13 84 16,-8 3-76-16,1-4 16 15,-16 7-40-15,-8-3 48 16,-19 7-44-16,-5-1-8 15,-22 4-16-15,-16 4 8 16,-15 0-12-16,-12 3 16 16,-19 3-16-16,-12-3-20 15,-8 3 4-15,-11-3-376 16,-4 0 212-16,-16 4-396 16,0 3 320-16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6:47.3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90FDEB-A168-4564-969A-4F8446305E60}" emma:medium="tactile" emma:mode="ink">
          <msink:context xmlns:msink="http://schemas.microsoft.com/ink/2010/main" type="writingRegion" rotatedBoundingBox="19092,12520 24461,12653 24422,14227 19053,14094"/>
        </emma:interpretation>
      </emma:emma>
    </inkml:annotationXML>
    <inkml:traceGroup>
      <inkml:annotationXML>
        <emma:emma xmlns:emma="http://www.w3.org/2003/04/emma" version="1.0">
          <emma:interpretation id="{968FA3D9-F3F1-4A0D-8D96-4882E021FE6A}" emma:medium="tactile" emma:mode="ink">
            <msink:context xmlns:msink="http://schemas.microsoft.com/ink/2010/main" type="paragraph" rotatedBoundingBox="19092,12520 24461,12653 24422,14227 19053,14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0DF4A4-1C2C-4EEE-BEB4-727E489164D1}" emma:medium="tactile" emma:mode="ink">
              <msink:context xmlns:msink="http://schemas.microsoft.com/ink/2010/main" type="line" rotatedBoundingBox="19092,12520 24461,12653 24422,14227 19053,14094"/>
            </emma:interpretation>
          </emma:emma>
        </inkml:annotationXML>
        <inkml:traceGroup>
          <inkml:annotationXML>
            <emma:emma xmlns:emma="http://www.w3.org/2003/04/emma" version="1.0">
              <emma:interpretation id="{499985F3-5D42-4600-B271-95BC8C5D04B5}" emma:medium="tactile" emma:mode="ink">
                <msink:context xmlns:msink="http://schemas.microsoft.com/ink/2010/main" type="inkWord" rotatedBoundingBox="19089,12645 21100,12694 21068,13960 19057,139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73 800 0,'-12'-11'296'0,"12"11"-232"0,-4-13-16 15,0 6 160 1,4 7-124-16,4-7 0 16,4 0-52-16,11-3-20 15,4 6-8-15,28-3-24 16,7 4 12-16,15-1 20 16,1 4-4-16,-4 0 24 15,-8 0-20-15,-8 7 12 16,-8-7-12-16,-15 7-120 15,-4 0 56-15</inkml:trace>
          <inkml:trace contextRef="#ctx0" brushRef="#br0" timeOffset="440.0464">549-148 404 0,'-8'-20'148'0,"8"20"-112"0,-8-45-12 0,1 28 56 15,3 3-48-15,-8-3 48 16,8-4-44-16,-7 4 0 16,3 3-24-16,-11 1 36 15,11 9-24-15,-11 4-12 16,7 4-8-16,-7 9 4 16,3 8-4-16,-3 10 8 15,7 0-8-15,4 7-4 16,4 0 4-16,1 34-4 15,3 4 0-15,0 27-20 16,7-10 12-16,-3 0 40 16,4-11-20-16,0 1 0 15,-1-14-8-15,-7-4 12 16,0-7-8-16,-11-13 92 16,-1-10-52-16,-15-22 20 15,0-2-36-15,-16-22 4 16,9 1-20-16,-5-14-24 15,8 0 0-15,0-7 20 16,12 7-4-16,7-7-248 0,8 7 128 16</inkml:trace>
          <inkml:trace contextRef="#ctx0" brushRef="#br0" timeOffset="606.3392">862-450 716 0,'0'-49'264'0,"0"49"-204"0,0-6-16 0,-3 2 72 15,-1 8-72-15,-8-1-28 16,0 7-12-16,-3 8 4 16,3 6-4-16,-3 10-48 15,11 0 28-15</inkml:trace>
          <inkml:trace contextRef="#ctx0" brushRef="#br0" timeOffset="915.671">1277 97 416 0,'-43'-11'152'0,"43"11"-116"0,-31-10-12 0,12 10 120 16,7 7-84-16,-11 0 96 15,0 3-88-15,-4 11-8 16,7 6-36-16,1 15 36 16,7 2-32-16,8 5 20 15,4-1-28-15,4-4 0 16,8-6-12-16,3-3 56 15,9-4-36-15,-5-7 16 16,8-4-28-16,-8-6-264 16,5 0 136-16</inkml:trace>
          <inkml:trace contextRef="#ctx0" brushRef="#br0" timeOffset="1158.5894">1300 258 664 0,'-12'-13'244'0,"12"13"-188"0,0 13-16 15,4-2 92 1,8-1-80-16,7 11 24 16,8 3-44-16,8 3 4 15,4 4-20-15,3-7 20 16,1-3-24-16,-8 0 32 15,-4-4-28-15,-8-3-76 16,-4-4 32-16,-11-3-424 16,0 0 252-16</inkml:trace>
          <inkml:trace contextRef="#ctx0" brushRef="#br0" timeOffset="1355.2867">1544 193 624 0,'-31'17'228'0,"31"-17"-176"0,-35 38-16 0,16-21 8 15,7 4-32-15,-11 7 48 16,3-1-32-16,-7 1-16 16,8-1-4-16,-8-3-36 15,4-3 16-15</inkml:trace>
          <inkml:trace contextRef="#ctx0" brushRef="#br0" timeOffset="1711.3299">1811-168 716 0,'46'0'264'0,"-46"0"-204"0,55 20-16 0,-32-2-8 15,-4 6-28-15,0 31 40 16,5 7-24-16,-17 24 40 16,-3-4-36-16,-19 1 48 15,-5-11-44-15,-18 0 56 16,3-10-52-16,-12 4 28 16,9-15-36-16</inkml:trace>
        </inkml:traceGroup>
        <inkml:traceGroup>
          <inkml:annotationXML>
            <emma:emma xmlns:emma="http://www.w3.org/2003/04/emma" version="1.0">
              <emma:interpretation id="{9DBAC267-FDE8-4E81-A6DB-501B403E4E09}" emma:medium="tactile" emma:mode="ink">
                <msink:context xmlns:msink="http://schemas.microsoft.com/ink/2010/main" type="inkWord" rotatedBoundingBox="21415,12578 24461,12653 24422,14227 21376,14152"/>
              </emma:interpretation>
              <emma:one-of disjunction-type="recognition" id="oneOf1">
                <emma:interpretation id="interp1" emma:lang="" emma:confidence="0">
                  <emma:literal>XJIX)</emma:literal>
                </emma:interpretation>
                <emma:interpretation id="interp2" emma:lang="" emma:confidence="0">
                  <emma:literal>XJIX,</emma:literal>
                </emma:interpretation>
                <emma:interpretation id="interp3" emma:lang="" emma:confidence="0">
                  <emma:literal>XJH)</emma:literal>
                </emma:interpretation>
                <emma:interpretation id="interp4" emma:lang="" emma:confidence="0">
                  <emma:literal>XTH)</emma:literal>
                </emma:interpretation>
                <emma:interpretation id="interp5" emma:lang="" emma:confidence="0">
                  <emma:literal>XJLX)</emma:literal>
                </emma:interpretation>
              </emma:one-of>
            </emma:emma>
          </inkml:annotationXML>
          <inkml:trace contextRef="#ctx0" brushRef="#br0" timeOffset="6251.1198">3576 579 476 0,'-15'-4'176'0,"11"8"-136"0,-8 2-12 0,8 1 108 16,-3 10-80-16,-5 8 60 16,0 9-72-16,-3 7 24 15,-1 7-40-15,-18-3 8 0,6-4-20 16,5-3 0-16,-4-10-8 16,4-4 36-16,3-7-20 15,5-3-112-15</inkml:trace>
          <inkml:trace contextRef="#ctx0" brushRef="#br0" timeOffset="6106.283">3371 589 652 0,'8'7'244'0,"-8"-7"-192"0,23 31-12 0,-11-11 84 0,7 11-76 15,0 4 24-15,1 3-40 16,-1-4-4-16,0 0-16 16,1-3 12-16,-1-7-16 0,-3-3 60 15,-5-7-40-15,-3 3 24 16,-4-10-32-16,-4-7-220 15,-4 0 108-15,-4-7-300 16</inkml:trace>
          <inkml:trace contextRef="#ctx0" brushRef="#br0" timeOffset="6649.9285">4010 248 572 0,'-4'-14'208'0,"4"11"-160"0,0-4-12 15,0 4 100-15,0-4-80 16,0 0 76-16,4 0-76 16,3 4 12-16,5-1-36 0,4 4 12 15,3 0-24-15,4-3 28 0,12-1-32 16,8-3 4-16,7 4-12 16,4-1 28-16,-4 1-20 15,-7 0 4-15,-12-1-12 16,-8 1 28-16,-15-1-20 15,-8 4-12-15,-4-3-8 16,-11-1-332-16,3 1 184 16</inkml:trace>
          <inkml:trace contextRef="#ctx0" brushRef="#br0" timeOffset="7085.5191">4288-120 384 0,'-15'-3'140'0,"11"3"-108"0,-4-4-8 16,8 4 40-16,-7 4-40 16,3-1 44-16,-4 0-40 15,0 4 48-15,0 0-44 16,1 4 28-16,-5 2-32 15,8 1-8-15,-3 3-12 16,7 4-32-16,-8 17 12 0,4 20 32 16,4 4-12-16,4 4 36 15,4-1-28-15,-1-7-4 0,5-9-8 16,3-1 12-16,-3-3-8 16,0-1 48-16,-5 1-28 15,-7-7-16-15,-4-7-4 16,-3-4 16-16,-9-3-12 15,8-10 12-15,-11-7-12 16,8-7 12-16,-5-3-16 16,-3-8-20-16,-1-2 4 15,1-5 40-15,0 1-20 16,3 0 0-16,4-4-8 0,1 1-156 16,11 2 84-16</inkml:trace>
          <inkml:trace contextRef="#ctx0" brushRef="#br0" timeOffset="7555.5433">4722-96 436 0,'-16'14'160'0,"13"-14"-124"0,-17 14-8 0,16-8 72 16,-7 5-60-16,-5 9 60 16,1 11-56-16,-5 21 40 0,13 10-48 15,-5 14 60-15,4-14-56 0,8 0-16 16,8-14-16-16,8-4 16 15,-1-6-12-15,1-7 40 16,-5-10-28-16,9-7 32 16,-5-7-32-16,-3-7-364 15,-1-4 184-15</inkml:trace>
          <inkml:trace contextRef="#ctx0" brushRef="#br0" timeOffset="7791.6592">4757 86 572 0,'-12'-17'208'0,"12"17"-160"0,4 0-12 16,-4 0 92-16,0 7-76 0,12 3 32 16,7 11-48-16,0 10 32 15,16 3-40-15,4 1-4 0,0 3-16 16,-5-7 64-16,5-4-40 15,-12-3-20-15,-15-3-12 16,0-11-284-16,-12-10 156 16,-12 4-432-1</inkml:trace>
          <inkml:trace contextRef="#ctx0" brushRef="#br0" timeOffset="8017.8621">5001 7 612 0,'-24'7'228'0,"13"7"-180"0,-16 10-12 16,7-7 72-16,5 14-68 15,-8 11 8-15,-4 2-28 16,11 1 16-16,1 0-24 16,3-7 48-16,0-7-32 0,1-1 4 15,7-12-20-15,4 2-16 16,-4-13 0-16,0 0-340 15,0-7 188-15</inkml:trace>
          <inkml:trace contextRef="#ctx0" brushRef="#br0" timeOffset="8364.2459">5264-117 696 0,'12'-6'256'15,"-1"12"-196"-15,5 5-20 0,-9 3 68 0,-3 6-68 16,12 18 96-16,-5 27-76 16,-3 11 32-16,4 3-52 15,-8-7 20-15,-4-10-32 0,-12-3 52 16,0-11-44-16,5-7 88 16,-24-6-68-16,0-4-372 15,-20-7 172-15</inkml:trace>
          <inkml:trace contextRef="#ctx0" brushRef="#br0" timeOffset="3256.7629">2322 420 424 0,'-8'-7'156'0,"8"7"-120"0,4 4-8 16,-4-4 96 0,0 0-72-16,0 0 60 0,0 0-68 0,4 0 60 15,0 3-64-15,0-3 44 16,-1 0-48-16,1 0 8 15,4 0-28-15,0-3 8 16,3 3-12-16,5-4 44 16,3 4-28-16,5-3-32 15,-1 3 0-15,0 0 28 16,0 0-16-16,-3-7 0 16,-1 14-4-16,-7-7 28 15,-1 3-16-15,-3-3-84 16,3 4 36-16,5-4-492 15,7 0 288-15,-3-7-148 0</inkml:trace>
          <inkml:trace contextRef="#ctx0" brushRef="#br0" timeOffset="2821.8147">2357 186 436 0,'-4'-3'160'0,"4"3"-124"0,-4-4-8 15,0 1 132 1,8 6-92-16,-4-6 52 16,0 3-72-16,0-4 12 15,0 8-40-15,0-4 60 16,8 0-44-16,-1 0-16 0,9 3-12 0,3-3 8 16,1 0-8-16,7-3 4 15,0-1-4-15,4 4 4 16,4 0-8-16,-4 0 8 15,0 0-8-15,-8 0 8 16,-4 7-8-16,-7-7 24 16,-1 7-16-16,-7-7 24 15,0 0-24-15,-8 0-152 16,0 0 72-16</inkml:trace>
          <inkml:trace contextRef="#ctx0" brushRef="#br0" timeOffset="5148.4581">2891 448 652 0,'12'0'244'0,"-12"0"-192"0,11-11-12 0,5 8 76 15,3 0-72-15,12-8 0 16,23 4-28-16,16 0-12 16,11-3 0-16,4 0 12 0,-3-1-8 15,-5-2 32-15,-3-4-24 16,-9 3-4-16,-7 3-8 16,-11 1 20-16,-16 3-12 15,-12 4-12-15,-7 3-4 16,-12 0-16-16,-8 10 12 15,-11-3-252-15,7 3 144 16,-3 8-412-16</inkml:trace>
          <inkml:trace contextRef="#ctx0" brushRef="#br0" timeOffset="5733.3327">3251 665 340 0,'-19'-4'128'0,"7"4"-100"0,4-7-8 16,0 4 68-16,1-1-52 15,-5 1 40-15,-3-4-44 16,-5 0-8-16,-3 4-16 15,0-1 48-15,0 8-32 0,-4 3 24 16,-4 6-28-16,11 8 28 16,-3 10-32-16,11 7 84 0,1 3-56 15,3 0-12-15,8-3-20 16,8-3 16-16,7-8-16 16,5-10 12-16,3-6-12 15,4-8 20-15,4-3-20 16,0-7-20-16,0-10 0 15,-4-4-56-15,0-10 32 16,-4-10-116-16,-3-7 84 16,-5-4-72-16,-3 1 80 0,-5 6 12 15,-7 4 28-15,4 10 48 16,-8 7-20-16,-3 3 68 16,-5 4-44-16,-3 10 72 15,-1 7-60-15,-3 7 28 16,-1 7-44-16,-3 10-8 15,8 17-16-15,3 14 56 16,8 7-36-16,4 0 24 16,0-4-32-16,8-9 44 15,0-12-36-15,-1-6 12 16,-3-7-24-16,-4-6-80 16,-4-5 36-16,1-6-448 15,3-7 260 1,0-7-200-16</inkml:trace>
          <inkml:trace contextRef="#ctx0" brushRef="#br0" timeOffset="4818.3636">3468-103 508 0,'15'-7'188'0,"-7"0"-148"0,4 1-8 0,-9-1 104 15,1 7-80-15,4-4 40 16,0-3-56-16,-4 0 12 15,0 1-32-15,-4-1-8 0,-4 0-8 16,0-4 20-16,0 1-12 0,-8 0-4 16,-3 0-4-16,-5-1-4 15,1 1 0-15,-8 3 8 16,-4 0-4-16,-4 7-48 31,4 4 28-31,-7 9-16 16,10 5 20-16,1 2 16 15,8 1 0-15,11-1 16 16,4 5-12-16,16-1 24 0,11-4-20 16,4-3 32-16,4-3-28 15,4-7 20-15,4-3-20 16,-4-4 20-16,-4-7-24 0,-4-4-64 16,-4-2 24-16,-4-5-136 15,-3-9 88-15,-5-8-80 0,-3-9 92 16,-8-11 24-16,4-7 24 15,-12 3 16-15,8 8 0 16,0 6 44-16,-7 10-24 16,7 11 44-1,0 4-36-15,0 6-4 16,0 4-16-16,0 17 48 16,0 6-32-16,-8 18 32 15,8 11-28-15,-16 30 28 16,12 4-32-16,-11-8 4 15,7-6-16-15,0 0 36 16,1-3-24-16,3-1 20 0,-4 1-24 16,-3-18 8-16,11 4-16 0,-8-21-552 15,-4-4 292 1,-7-6-136-16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7:12.0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F4F0E3-98A4-4B31-9254-A4C3976C30F9}" emma:medium="tactile" emma:mode="ink">
          <msink:context xmlns:msink="http://schemas.microsoft.com/ink/2010/main" type="inkDrawing" rotatedBoundingBox="11546,16461 15490,16171 15495,16238 11551,16528" semanticType="strikethrough" shapeName="Other">
            <msink:sourceLink direction="with" ref="{6B3092F5-46D2-4859-B7E7-CC0578F170E1}"/>
            <msink:sourceLink direction="with" ref="{63380C47-F0AB-4344-AC33-9357C79149D6}"/>
          </msink:context>
        </emma:interpretation>
      </emma:emma>
    </inkml:annotationXML>
    <inkml:trace contextRef="#ctx0" brushRef="#br0">0 334 280 0,'11'-10'104'0,"1"6"-84"0,0-2 0 0,-1 2 32 16,1 1-32-16,3-4 80 0,1 0-56 16,-1 0 48-16,1 4-52 15,-1-1 8-15,1-3-32 16,-1 7 28-16,1 0-28 16,7 0-4-16,4 4-8 15,4-4 48-15,4 3-28 0,4-3 0 16,15 0-16-16,15 0 56 15,17-3-36-15,14-1-4 16,1 1-12-16,15-4 24 16,43 0-20-16,-1-3 4 15,24-1-12-15,20-2-8 0,-13 2 4 16,20 1-16-16,-3 0 8 16,-17-4 12-16,9-7-4 15,3-3-4-15,-31 4 4 16,-11-8 28-16,-8 7-16 15,-12 1 4-15,-19 6-12 16,-15 4 36-16,-20 3-20 16,-23 3-12-16,-12 1-8 15,-3 6-4-15,-12 8 0 16,-4 2-408-16,3 1 224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7:54.1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BB7758-6197-4CB4-BBFD-946147394111}" emma:medium="tactile" emma:mode="ink">
          <msink:context xmlns:msink="http://schemas.microsoft.com/ink/2010/main" type="inkDrawing" rotatedBoundingBox="11075,18729 18046,17984 18063,18151 11092,18896" semanticType="underline" shapeName="Other">
            <msink:sourceLink direction="with" ref="{3E33C90D-BC79-4ABB-9F23-66C301B66DF1}"/>
          </msink:context>
        </emma:interpretation>
      </emma:emma>
    </inkml:annotationXML>
    <inkml:trace contextRef="#ctx0" brushRef="#br0">0 692 364 0,'23'0'132'0,"-19"0"-100"0,12-7-12 16,-12 11 68-16,3-4-52 16,9 0 40-16,-5 0-44 15,1 3 16-15,4-3-28 16,-5 0 8-16,5 0-16 16,-5 0 36-16,9 0-24 15,-1 0 20-15,0 0-24 0,1 0 8 16,-1 7-16-16,4-4 12 0,1-3-16 15,3 0 4-15,7 0-4 16,-3 0 12-16,16-3-12 16,-8 3 16-16,7-7-16 15,1 7-12-15,-1 0 0 16,-3 0 12-16,-1 0-4 16,-3-3 16-16,-4-1-12 15,-4-6-20-15,0 10 4 16,-4-10 4-16,8 3 4 15,-4-4-12-15,7 1 8 16,-3 3 28-16,0 0-12 16,4 0 4-16,-1 4-8 0,1-4 4 15,8-3-8-15,-1 3-20 16,-7 0 8-16,7-3 40 16,-7-1-20-16,7-2-28 15,-7-5 8-15,7 8 8 16,9 0 4-16,-5-4 8 15,4 4-8-15,0-4 8 16,4 7-8-16,-3-3-20 16,-1 3 8-16,-4-4 12 15,8 1 0-15,4 0 8 16,12-4-8-16,7 4 8 16,0-1-8-16,-3 1-4 15,-9 0 4-15,-3-1-32 0,0-2 16 16,8-1 12-1,3 0 4-15,4 4-4 0,1 3 4 16,-1 0 4-16,-8-3-4 16,-3 10 8-16,8-17-8 15,11 13-4-15,3-3 4 16,1 0-4-16,-7 0 0 16,-5 1 0-16,0-5 0 15,8 4 0-15,0-3 0 16,4 10-12-16,0-3 8 15,-8-1 12-15,4 1-4 16,8-4 8-16,8 0-8 16,3 4 16-16,0 3-12 0,-11-7-12 15,4 3 0-15,15-10 20 16,8 11-8-16,-8-4-28 16,-12 0 8-16,-7 4 40 15,12-4-16-15,7-3 0 16,11 6-8-16,-14-3 20 15,-9-3-12-15,1 6 12 16,3-9-12-16,4 9 0 16,-7 1-4-16,-12-1 20 15,-8-2-16-15,-11 2 12 16,-9-3-12-16,-7 0 12 16,-3-3-16-16,-17 0 16 15,-3 3-16-15,-8 0 24 16,-7 0-20-16,-9 4-20 15,-3 3 0-15,-8 0-296 16,-16 3 168-16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7:55.6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1906E9-5EB2-48E0-897E-0F590BEAAEB0}" emma:medium="tactile" emma:mode="ink">
          <msink:context xmlns:msink="http://schemas.microsoft.com/ink/2010/main" type="inkDrawing" rotatedBoundingBox="10887,18699 17736,18042 17747,18159 10899,18816" semanticType="underline" shapeName="Other">
            <msink:sourceLink direction="with" ref="{6B3092F5-46D2-4859-B7E7-CC0578F170E1}"/>
            <msink:sourceLink direction="with" ref="{63380C47-F0AB-4344-AC33-9357C79149D6}"/>
            <msink:sourceLink direction="with" ref="{F468D957-9A60-46A7-BA98-EDF60E9B8816}"/>
          </msink:context>
        </emma:interpretation>
      </emma:emma>
    </inkml:annotationXML>
    <inkml:trace contextRef="#ctx0" brushRef="#br0">0 687 392 0,'11'-14'148'0,"5"21"-116"0,3 0-8 16,-7-7 4-16,3-7-20 16,4 7 68-16,9 0-44 15,-1-7-4-15,-4 7-16 16,12-3-12-16,-8 3 4 16,0 0-4-16,-4 0 0 15,4-3 24-15,-7-1-12 16,-1-3-20-16,8 7 0 15,-8 0 4-15,8 0 4 16,1 0 0-16,3 0 0 16,3 0 16-16,5-7-8 15,0 7 4-15,7-3-4 0,8 0-16 16,1-8 4-16,-5 8 4 16,-4-4 0-16,5 0-20 0,-9 7 12 15,1-3 12-15,3-1 0 16,5-6-12-16,7 10 4 15,8-7 28-15,3-3-12 16,-3 6 12-16,0-10-12 16,-4 7-32-16,-4-3 8 15,0-7 12-15,8 7 4 16,7-4-36-16,1 4 16 0,-1-4 24 16,-3 0-4-1,-4 7 0-15,-4-3 0 0,-8-4-24 16,4 4 12-16,8-4 4 15,7-3 4-15,9 10 24 16,-1-3-12-16,-4 3-20 16,-7-4 0-16,-8 4 20 15,0-3-4-15,0 0-4 16,4 3 0-16,-4 7-4 16,4-7 0-16,-1 7 8 15,-3-10-4-15,-4 10-20 16,-3 0 8-16,-1-4-4 15,4-3 4-15,4 1 24 16,0 2-8-16,11 1-12 0,-3-1 0 16,-4 1-4-16,-4 3 0 15,-4 0 16-15,0 0-4 16,-4-4-4-16,4-3 4 16,4 4-16-16,8-4 8 15,3 0 20-15,8 7-8 16,-11-3-4-16,-4-1 0 15,-4 1 12-15,8-4-8 16,3 7-4-16,5-3 0 16,3 3-40-16,4-4 20 15,-8-6 40-15,-11 6-12 0,4 4 52 16,11-13-36-16,4 6 20 16,8-4-28-16,0 8 0 15,0-4-12-15,-15 0-16 16,14 0 4-16,5-3 48 15,12 3-24-15,-9 0 44 16,-7 4-36-16,-8-4 40 16,-3 3-40-16,-1-9 40 15,4 9-40-15,-4-3 28 16,1 1-28-16,-17-5 52 16,-10 1-44-16,-9-4 0 15,-3 14-20-15,-16-10 16 16,-8 3-20-16,-7 0 32 15,-4 0-28-15,-12 0-12 16,0 4-8-16,-4-1-32 16,-4 1 20-16,-3 3-540 0,-1-10 304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3:31.1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7DE58B-9594-48D2-98B2-FEBE5A0C1EE3}" emma:medium="tactile" emma:mode="ink">
          <msink:context xmlns:msink="http://schemas.microsoft.com/ink/2010/main" type="inkDrawing" rotatedBoundingBox="16546,8043 18690,8002 18691,8020 16547,8061" semanticType="strikethrough" shapeName="Other">
            <msink:sourceLink direction="with" ref="{A8FEF1E9-DF22-46A1-AF42-6F071607A5EB}"/>
          </msink:context>
        </emma:interpretation>
      </emma:emma>
    </inkml:annotationXML>
    <inkml:trace contextRef="#ctx0" brushRef="#br0">10925 7261 496 0,'-16'-4'184'0,"16"4"-140"0,-8 7-16 16,5-7 136-1,3 0-96-15,0 4 36 16,7-1-64-16,1-3 40 0,4 4-48 0,22-8 48 15,9 4-48-15,38-3-16 16,-7 6-8-16,54-6 52 16,-5-4-32-16,44 0 60 15,-8 7-52-15,26-3-16 16,-14 3-12-16,3-4 16 16,-27 4-12-16,0-10-12 15,-27 10-4-15,-11-4 20 16,-24 4-8-16,-19-6 16 15,-16 6-16-15,-15-4-56 16,-16 8 24-16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8:36.9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545435-998D-428F-B664-0F3F1DA1CAE5}" emma:medium="tactile" emma:mode="ink">
          <msink:context xmlns:msink="http://schemas.microsoft.com/ink/2010/main" type="inkDrawing" rotatedBoundingBox="16436,9109 19367,9162 19365,9271 16434,9218" semanticType="underline" shapeName="Other">
            <msink:sourceLink direction="with" ref="{CC06B2FF-3174-4377-B544-FD158B1FCD73}"/>
          </msink:context>
        </emma:interpretation>
      </emma:emma>
    </inkml:annotationXML>
    <inkml:trace contextRef="#ctx0" brushRef="#br0">0 70 144 0,'27'-14'52'0,"-7"7"-40"0,7 3 0 15,-12 1 88-15,1 0-56 16,3 3 52-16,0 0-56 16,1 0 52-16,-1 0-56 15,0 0 28-15,5 0-36 16,-1 0 28-16,8 0-32 0,15-4 32 16,28 1-32-16,26-1 12 15,9-6-20-15,22 6-24 0,32-2 0 16,-4 2 20-16,27 1-4 15,3 3-20-15,-3 3 4 16,-16 1 48 0,-3-1-20-16,23 11 8 15,-39 0-16-15,-12-4-8 16,-11 4 0-16,-20-11 20 0,-19 7-12 16,-19-3 32-16,-20-3-28 0,-19-1 32 15,-15 4-32-15,-16 0 4 16,-8 0-12-16,-8 0-260 15,-3 0 136-15,0 3-360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8:35.2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C9EB73-4CDF-4EDC-9F8A-0F6A82E4AEF0}" emma:medium="tactile" emma:mode="ink">
          <msink:context xmlns:msink="http://schemas.microsoft.com/ink/2010/main" type="inkDrawing" rotatedBoundingBox="16572,9371 18993,9313 18994,9391 16574,9449" semanticType="underline" shapeName="Other">
            <msink:sourceLink direction="with" ref="{FB303B6D-DF39-496A-B971-1EF25EA34F2C}"/>
          </msink:context>
        </emma:interpretation>
      </emma:emma>
    </inkml:annotationXML>
    <inkml:trace contextRef="#ctx0" brushRef="#br0">4 100 320 0,'-12'0'120'0,"16"-4"-96"0,0-3-4 0,-4 4 24 16,4 0-28-16,-4 3 12 0,4-4-16 16,-4 1 28-16,0-1-24 15,0 4 40-15,0 0-32 16,0-3 12-16,0 3-20 15,8-4-16-15,-1 4-4 16,13-3 28-16,3-4-12 16,8 7 4-16,15-10-8 15,24-4 4-15,23 7-8 16,8 7 40-16,11-14-20 0,31 18-32 16,16-11 4-16,-4 7 8 15,15 0 0-15,0 7-4 16,-19 0 4-16,-11 0-4 15,-16-7 0-15,-16-7 52 32,8 7-28-32,-7-7 0 0,-17 3-16 15,-18 1-8-15,-12-1 4 0,-16 1 28 16,-7 3-16-16,-16 0 40 0,-11 3-32 16,-12 4-128-16,-12 4 56 15,-15-4-284 1,-15-1 188-16,-16 5-160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8:51.5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585706-764D-46E7-94F1-B3058105846B}" emma:medium="tactile" emma:mode="ink">
          <msink:context xmlns:msink="http://schemas.microsoft.com/ink/2010/main" type="inkDrawing" rotatedBoundingBox="18859,15238 25280,14624 25522,17152 19101,17766" semanticType="enclosure" shapeName="Other">
            <msink:sourceLink direction="with" ref="{F7027642-ADD0-48CF-B54D-FA4619699132}"/>
            <msink:sourceLink direction="with" ref="{723712A5-3478-41B9-B724-25B7E51CFEBA}"/>
          </msink:context>
        </emma:interpretation>
      </emma:emma>
    </inkml:annotationXML>
    <inkml:trace contextRef="#ctx0" brushRef="#br0">54 1039 216 0,'7'-14'80'0,"-3"7"-60"0,4-3-8 0,-8 3 100 16,8 7-64-16,-8-4 32 0,0 4-44 15,0 0-12-15,0 0-16 16,0 11-8-16,0 2 4 16,0 5 12-16,0 2-8 15,-8 8 16 1,0-8-16-16,4 11-20 0,-3 0 4 16,-1 0-24-16,0 14 20 15,4 10 32-15,0 11-12 16,1 2 0-16,3 5-4 15,-8-5-4-15,0-9 0 16,0-4 8-16,4 3-4 16,1 1 16-16,-1 10-12 15,4 3-12-15,0-3 0 16,0 0 12-16,0-11-4 16,4-6 16-16,-4-7-12 15,7-4-4-15,-7-3 0 0,12-4 4 16,-4 1-4-1,3 6-4-15,-3-3 4 0,8 0 28 16,-5 6-16-16,9-6-12 16,-9 0-8-16,5-7 12 15,-5-4-4-15,-3-2 8 0,4-1-8 16,3-4-20-16,-3 1 8 16,-5-4 12-16,5-3 0 15,7 0-4-15,-11-4 4 16,8-3 4-16,-5 3-4 0,9-3 8 15,-1 0-8-15,8-4-4 16,0 1 4-16,0-1 12 16,-4 4-8-16,5-7-20 15,-1 0 4-15,0 0 4 16,-8 0 4-16,8 0 0 16,-7 0 0-16,7 0 32 15,-8 0-16-15,8 4-12 16,-8-8-8-16,1 4-16 15,11-7 12-15,-4 7 4 16,0 0 4-16,12-3-20 16,-4 3 12-16,3 0 20 15,9 0-4-15,-9 0-12 16,1 0 0-16,-4 0 12 16,0 0-4-16,-4-7 16 0,0 0-12 15,-4 7-20-15,0 0 4 16,0-3 20-16,0-1-4 15,-7-6-20-15,10 10 4 16,-2-4 12-16,-1 1 0 16,8 0-12-16,-5-1 4 15,9 1 4-15,-4-4 0 16,-4 3 0-16,8 1 0 16,-4-1 16-16,-4 1-8 15,-1-7-12-15,1-1 0 16,0 1-4-16,-3 3 0 15,-1 0 16-15,0-3-4 0,0 0-12 16,0-4 4-16,0 0-4 16,4 0 0-16,4 4 24 15,4-7-8-15,-1 3-12 16,9-7 0-16,-5 4 12 16,1 3-4-16,-1-3 16 15,1 3-12-15,-4 1-12 16,-4-1 0-16,-4 4 4 15,0-8 0-15,3 5 24 16,-3-1-12-16,4 0-12 16,0 4-4-16,-4-4 40 15,0 4-24-15,8 3 8 16,7-7-12-16,-11 7 12 16,8 0-12-16,-1 4-4 15,-3-4 0-15,3 0-4 0,-3 7 0 16,0-3 8-16,0-4-4 15,-5-7-20-15,5 7 8 16,8-3 20-16,3-1-4 16,4 5 4-16,-7 2-4 15,-1 1-16-15,12-4 4 16,-12 3 20-16,1 1-8 16,-8-1-4-16,-4 1 0 15,3 0 20-15,1-1-12 16,-4-3-4-16,7 4-4 15,1-4 4-15,7 0-4 16,1 0-12-16,-5 4 4 0,4-1 4 16,1-3 0-16,-5 1 16 15,-11-1-8-15,4 0-20 16,3 3 4-16,-7-3 4 16,0 1 4-16,4-1-12 15,3 3 8-15,5-3-16 16,3 0 12-16,8 1 40 15,-11 2-20-15,3 1 8 16,0-4-12-16,-7 0-16 16,-5 4 4-16,-7-8 12 15,4 8-4-15,-4-4-12 16,0-3 4-16,0 3-4 16,8 3 0-16,0-6 8 15,3 3 0-15,1 7 8 16,-5-7-4-16,13 7-12 0,-9-3 4 15,-3-4 12-15,0 7-4 16,0 0-4-16,-1 0 4 16,-3-7-4-16,-4 7 0 15,-4-7 8-15,8 7-4 16,-4-3-20-16,4-1 8 16,-4 1 12-16,-4-1 0 15,0 1-4-15,0-1 4 16,-4 4-16-16,4 0 8 15,0 0 20-15,-3 0-8 16,-9 0-4-16,12 0 0 0,-3 0-16 16,-21 0 8-16,21-3 20 15,-13 0-8-15,5 3-12 16,-1 0 0-16,-3 0 4 16,3 0 0-16,-3-7 8 15,0 7-12 1,-5-7 0-16,1 0 12 15,4 3-4-15,11-2-4 16,-4 6 4-16,4-7-24 16,5 0 12-16,-5-4 32 15,-8-2-16-15,12 6 0 16,-11-10-4-16,-5 3-4 16,1 0 0-16,-12 0 16 15,0 1-8-15,12-1 16 16,-12 3-16-16,4 1-20 0,-4 0 4 15,7 0 32-15,-3 3-16 16,-4 0-8-16,0 0-4 16,12 0 12-16,-12 0-4 15,0 0-12-15,0-3 4 16,-12 6 12-16,12-2-4 16,0-1-12-16,0 0 4 15,0-4 4-15,12-2 0 16,3-1-12-16,5 4 8 15,-1-8 20-15,-4 1-8 16,9-7-12-16,3 7 0 16,0-7 20-16,-8-11-8 0,1 4-20 15,-5 0 4-15,-3-6 12 16,-1 2 0-16,1 1-12 16,-8 3 4-16,7 0 20 15,-11 3-8-15,12 4-4 16,-8 0 0-16,4 4-4 15,-8 2 0-15,3 1 0 16,-3 0 0-16,0 3 32 16,0 0-16-16,0 1-40 15,0-1 12-15,-3 0-8 16,3-7 12-16,0 4 8 16,0 3 0-16,-8 1-12 15,8-8 8-15,0 4 4 16,0 3 0-16,-4 0-20 0,-8-3 12 15,12 3 12-15,-11 1 0 16,-5-1-12-16,16 0 4 16,-11 0 4-16,-1 1 0 15,8-1 0-15,4 0 0 16,-11 0 0-16,11 0 0 16,-12-6-36-16,12 3 20 15,-8 3 40-15,0-7-12 16,-3 1 0-16,-1-1-8 15,-3 0 4-15,15 4-4 16,-12 0-12-16,4 0 4 0,1-1 12 16,7 1-4-16,0 0-4 15,-12-4 4-15,12 1-24 16,0-1 12-16,-4-3-24 16,-4-3 20-16,8-1 32 15,-3 0-12-15,-9-3 8 16,0-3-8-16,-3 0-16 15,3-1 4-15,-3 8 12 16,-12-4-4-16,15 0-20 16,-11 7 8-16,7 7 12 15,-11-4 0-15,16 7-4 16,-5-3 4-16,-7 7-16 16,7-4 8-16,-11 3-16 15,4 1 12-15,-4-4 12 16,-4 4 0-16,-4 0-4 15,-7-1 4-15,-9 5 4 0,9 2-4 16,-12 1-20-16,3 3 8 16,1 0 4-16,7 0 4 15,5 0 0-15,-13 0 0 16,9-4-12-16,-9 4 8 16,9 0 20-16,-20 0-8 15,4 0-12-15,-8 0 0 16,0 0 12-16,4 4-4 15,8-1-12-15,0-3 4 16,-8 0 4-16,-8-3 0 16,-3 3-12-1,-9 0 8-15,5 3 4 0,7-3 0 0,8 7 0 16,4 0 0-16,4 0 8 16,-4-4-4-16,0-3-4 15,-8 4 4-15,-4-1-4 16,5 1 0-16,-1 2 0 15,8 5 0-15,0-8-12 16,3 4 8-16,9-4 4 16,-12 1 0-16,4-1 16 15,-12 1-8-15,0-1-4 16,0 4 0-16,1 3 4 16,6-3-4-16,5-3-20 15,4 3 8-15,-4 0 4 16,7-7 4-16,-11 3 8 15,-15 0-4-15,7 1-4 16,-8 3 4-16,8 0-16 0,1 0 8 16,7-1 4-16,0 1 0 15,3 0-20-15,9 0 12 16,-8 0 12-16,3 7 0 16,-3-4-4-16,-4 4 4 15,4 0-4-15,0-1 0 16,7 4 32-16,-3 1-16 15,15-5-32-15,-4 1 8 16,1-3 0-16,-1-1 8 16,-7 0 0-16,3-3 0 0,0 3 0 15,1-3 0-15,-1 0 0 16,1 0 0-16,3 0 0 16,-8 3 0-16,16 1 8 15,-3-8-4-15,-5 11 16 16,4-4-12-16,-4 4-40 15,12-7 20-15,-4 7 12 16,-15-8 0-16,11 1 0 16,-11 0 4-16,-1 0-4 15,8 0 0-15,-3 0 0 16,-1 3 0-16,5-3 24 16,-1 0-12-16,4 0-4 15,0 7-4-15,0-4-16 16,4-3 8-16,0 7-16 15,4-11 12-15,0 4 4 16,0 0 4-16,-4 0 0 0,0-1 0 16,0 1 0-16,0 0 0 15,0 4 8-15,4-5-4 16,0-2-4 0,0 3 4-16,4 0-16 0,3 0 8 15,1-1 12-15,0 1-4 16,-1 7-20-16,1-4 8 15,-4 1 4-15,3-4 4 16,1 6 8-16,0-2-4 16,3 2-20-16,1 1 8 15,3 0 20-15,4-4-4 0,-3 4-20 16,3-4 4 0,0 4 4-16,0 0 4 0,-3 0 0 15,7-1 0-15,-4 5 16 16,0-1-8-16,5 0 32 15,-5-3-24-15,8 0 4 16,-8-1-12-16,8-2-8 16,-8 9 4-16,8-9 20 15,0 9-12-15,8 4-612 16,8-10 328 0,3-24 0-16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2:36.1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7AFB8E-A1A8-4E3E-8822-D3809D70BF9F}" emma:medium="tactile" emma:mode="ink">
          <msink:context xmlns:msink="http://schemas.microsoft.com/ink/2010/main" type="writingRegion" rotatedBoundingBox="8414,3193 7355,10268 6394,10125 7454,3049"/>
        </emma:interpretation>
      </emma:emma>
    </inkml:annotationXML>
    <inkml:traceGroup>
      <inkml:annotationXML>
        <emma:emma xmlns:emma="http://www.w3.org/2003/04/emma" version="1.0">
          <emma:interpretation id="{226EDB48-98E2-458C-9796-7996083CB42F}" emma:medium="tactile" emma:mode="ink">
            <msink:context xmlns:msink="http://schemas.microsoft.com/ink/2010/main" type="paragraph" rotatedBoundingBox="8414,3193 7355,10268 6394,10125 7454,3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027B44-5AF9-4992-B46B-D970D9200466}" emma:medium="tactile" emma:mode="ink">
              <msink:context xmlns:msink="http://schemas.microsoft.com/ink/2010/main" type="line" rotatedBoundingBox="8414,3193 7355,10268 6394,10125 7454,3049"/>
            </emma:interpretation>
          </emma:emma>
        </inkml:annotationXML>
        <inkml:traceGroup>
          <inkml:annotationXML>
            <emma:emma xmlns:emma="http://www.w3.org/2003/04/emma" version="1.0">
              <emma:interpretation id="{933EFF9F-082D-478C-AB54-46B5587A219D}" emma:medium="tactile" emma:mode="ink">
                <msink:context xmlns:msink="http://schemas.microsoft.com/ink/2010/main" type="inkWord" rotatedBoundingBox="8167,3156 7926,4766 7213,4659 7454,3049">
                  <msink:destinationLink direction="with" ref="{F4E42E02-CCD8-4346-8CB3-0FF984D4603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-2122-1388 872 0,'-27'35'324'0,"27"-35"-252"0,-24 48-20 0,17-24 4 15,7-10-40-15,3 3-24 16,5 7 4-16,12-17 28 16,3-3-16-16,4-15 8 15,0-3-8-15,4-13-84 16,-4-1 40-16,-8-6 40 15,-3 3 0-15,-12 0 12 16,-4 7-8-16,-12 3-8 16,1 8 4-16</inkml:trace>
          <inkml:trace contextRef="#ctx0" brushRef="#br0" timeOffset="-257.8611">-2142-1942 652 0,'-15'-10'244'0,"15"10"-192"0,-27-7-12 15,11 7 76 1,8 4-72-16,-22 3 44 16,2 3-52-16,-18 14-12 15,3 4-12-15,-3 13 60 16,7 4-40-16,1 3 48 16,14-4-44-16,9 1 0 15,7-7-24-15,16-4 0 16,7-6-4-16,16-4 56 15,4-3-36-15,12-11-4 0,-1 4-12 0,0-7-468 16,1 0 248-16</inkml:trace>
          <inkml:trace contextRef="#ctx0" brushRef="#br0" timeOffset="-843.7958">-2084-2850 696 0,'-15'-7'256'0,"11"11"-196"0,4-4-20 0,-4 3 56 16,4 4-60-16,-8 10 40 16,8 4-44-16,-7 10 8 15,11 0-24-15,-12 10 0 16,8 4-8-16,0 10 28 15,4-4-20-15,-8 4 12 16,4-6-16-16,-4-1 20 16,0-7-20-16,-4-6 48 15,4-8-32-15,-7-6-296 16,7-1 144-16</inkml:trace>
          <inkml:trace contextRef="#ctx0" brushRef="#br0" timeOffset="-573.0994">-2533-2151 892 0,'-15'-4'332'0,"15"4"-260"0,0 4-20 15,4-4 28 1,3 0-56-16,13 0 16 0,7 0-24 0,23-4 8 15,12 4-12 1,12-3 12 0,-5-1-16-16,1-3 16 0,-4 7-16 0,0-3 40 15,-4 3-24-15,-8-4-4 16,-12 8-12-16,-11-4-96 31,-4 0 52-31</inkml:trace>
        </inkml:traceGroup>
        <inkml:traceGroup>
          <inkml:annotationXML>
            <emma:emma xmlns:emma="http://www.w3.org/2003/04/emma" version="1.0">
              <emma:interpretation id="{D8558924-FA58-4DD0-AC25-77AF54734651}" emma:medium="tactile" emma:mode="ink">
                <msink:context xmlns:msink="http://schemas.microsoft.com/ink/2010/main" type="inkWord" rotatedBoundingBox="8045,5661 7950,6290 7233,6183 7327,5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201.7492">-2122-331 852 0,'-4'-7'316'0,"-4"7"-248"0,-4 7-16 15,5 7 60 1,7 3-72-16,-8 28-16 16,4 3-16-16,0 17 44 15,4-10-28-15,-4 7-56 16,8-10 20-16</inkml:trace>
          <inkml:trace contextRef="#ctx0" brushRef="#br0" timeOffset="29437.628">-2657 226 924 0,'4'0'340'0,"-4"0"-260"0,31-7-28 0,4 7 96 15,-4 0-92-15,35 0 16 16,7 0-48-16,13 0 40 16,-13 0-36-16,-3 0 40 15,-8 0-40-15,-8 0-128 16,-4 0 52-16,-11 0-184 16,-8 7 128-16,-16 0-364 15,-3 0 260-15</inkml:trace>
        </inkml:traceGroup>
        <inkml:traceGroup>
          <inkml:annotationXML>
            <emma:emma xmlns:emma="http://www.w3.org/2003/04/emma" version="1.0">
              <emma:interpretation id="{AFE9A5AE-0114-4487-99E6-AA25BB9C66F8}" emma:medium="tactile" emma:mode="ink">
                <msink:context xmlns:msink="http://schemas.microsoft.com/ink/2010/main" type="inkWord" rotatedBoundingBox="7816,6735 7734,7281 7172,7197 7254,66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023.2115">-2343 1155 976 0,'-43'38'360'0,"43"-38"-280"0,-23 38-20 0,19-24 20 15,4 0-56-15,8-1 16 16,8 1-24-16,15-7 20 16,7 0-24-16,1-14 32 15,0-3-28-15,-5-4-84 16,-3-3 36-16,-11-11 8 15,-1 11 20-15,-19-7 4 16,-4 3 0-16,-19 4-36 16,4 3 20-16,-12 7-4 0,4 4 12 15,7-11-336-15,13 14 188 0</inkml:trace>
          <inkml:trace contextRef="#ctx0" brushRef="#br0" timeOffset="29784.5069">-2339 739 832 0,'-39'0'308'0,"39"0"-240"0,-39 0-20 16,16 0 64-1,8 7-72-15,-20-4 36 16,8 11-44-16,-12-7 52 0,12 10-48 0,-4-3 28 16,12 10-36-16,-1 7 8 15,9 7-20-15,3 3-8 16,12 0-4-16,4-3 4 15,11 0-4-15,8-14 68 16,4-3-40-16,12-11 32 16,-5-3-36-16,5-14-608 15,-1 7 316-15</inkml:trace>
        </inkml:traceGroup>
        <inkml:traceGroup>
          <inkml:annotationXML>
            <emma:emma xmlns:emma="http://www.w3.org/2003/04/emma" version="1.0">
              <emma:interpretation id="{9AAAB040-7E00-4622-A429-C2D5701C358A}" emma:medium="tactile" emma:mode="ink">
                <msink:context xmlns:msink="http://schemas.microsoft.com/ink/2010/main" type="inkWord" rotatedBoundingBox="7121,9013 7100,9151 6604,9077 6625,8938"/>
              </emma:interpretation>
              <emma:one-of disjunction-type="recognition" id="oneOf3"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|</emma:literal>
                </emma:interpretation>
                <emma:interpretation id="interp7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19383.9">-3171 3089 488 0,'-8'-3'180'0,"8"3"-140"0,8-4-12 0,-5 1 92 16,5 3-72-16,4-4 52 15,3 4-60-15,5-3 8 16,3-4-32-16,8 0 28 16,4 7-28-16,0-3-32 15,-1 6 8-15,-3-3 8 16,-4 0 4-16,-7 0-4 16,-5 0 4-16,-11 0 12 15,0 0-8-15,-12 0-12 16,1 0 0-16,-5 0 12 15,8 0-4-15,0 0-28 16,4 0 12-16,4 0-12 16,4 4 12-16,3-4 36 15,9 0-16-15,-5 0 0 16,1 0-4-16,-5 0 4 16,1 0-4-16,-8-4-4 15,4 4 4-15,-5-3-4 16,5 6 0-16,-12-3-28 15,4 4 16-15,-4-1-4 16,4 1 8-16,-3-1 44 16,-1 4-24-16,4 0-380 15,4 0 200-15</inkml:trace>
          <inkml:trace contextRef="#ctx0" brushRef="#br0" timeOffset="114826.5565">-3284 3110 404 0,'0'0'148'0,"0"0"-112"0,0 0-12 0,0 0 76 16,0 0-60-16,0 3 60 15,0 1-56-15,8-4 48 16,-4 3-52-16,0-3-12 16,4 4-16-16,3-4 8 15,9 3-12-15,3-6 24 16,8 3-20-16,-4-7-4 15,0 7-4-15,-4-7-4 16,0 14 0-16,-11-7 52 16,0 0-28-16,-12 0 104 15,3 0-72-15,-10 0 56 16,-1 0-68-16,-4 7 32 16,8-7-44-16,-3 0-28 15,7 3-4-15,11-3-388 0,5 4 212 16</inkml:trace>
        </inkml:traceGroup>
        <inkml:traceGroup>
          <inkml:annotationXML>
            <emma:emma xmlns:emma="http://www.w3.org/2003/04/emma" version="1.0">
              <emma:interpretation id="{98301850-D3CC-45CE-BF2F-13CD219872DF}" emma:medium="tactile" emma:mode="ink">
                <msink:context xmlns:msink="http://schemas.microsoft.com/ink/2010/main" type="inkWord" rotatedBoundingBox="7104,10032 7075,10227 6532,10145 6561,9950"/>
              </emma:interpretation>
              <emma:one-of disjunction-type="recognition" id="oneOf4"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1</emma:literal>
                </emma:interpretation>
                <emma:interpretation id="interp12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120163.8366">-3349 4190 404 0,'-8'-7'148'0,"8"7"-112"0,4-6-12 0,0 2 136 15,-1 8-92-15,1-8 0 16,8 4-44-16,7-3-8 16,8-1-8-16,12 1 28 15,7 3-20-15,9-4-4 16,-5 4-8-16,0-3 4 15,-3-1-4-15,-16 1 16 16,-4 3-12-16,-16-3 60 16,1-1-40-16,-16-3 40 15,-4 7-36-15,-7-3 60 16,-1 6-52-16,1-3-24 16,7 7-16-16,4-3 16 15,4 2-8-15,8-6-4 16,4 4 0-16,11-4 12 15,4 0-8-15,4-10 4 16,0-1-4-16,-8-2 12 16,0 2-12-16,-11-3-4 15,-4 8 0-15,-12-5-16 16,-4 4 8-16,-7 7-268 16,7 0 144-16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04T18:05:01.03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0-04T18:07:18.256"/>
    </inkml:context>
  </inkml:definitions>
  <inkml:traceGroup>
    <inkml:annotationXML>
      <emma:emma xmlns:emma="http://www.w3.org/2003/04/emma" version="1.0">
        <emma:interpretation id="{3E33C90D-BC79-4ABB-9F23-66C301B66DF1}" emma:medium="tactile" emma:mode="ink">
          <msink:context xmlns:msink="http://schemas.microsoft.com/ink/2010/main" type="writingRegion" rotatedBoundingBox="7794,17171 13635,17392 13570,19115 7729,18894">
            <msink:destinationLink direction="with" ref="{15BB7758-6197-4CB4-BBFD-946147394111}"/>
            <msink:destinationLink direction="with" ref="{A9350DA3-00E7-4ACF-9D01-BFF364851EED}"/>
          </msink:context>
        </emma:interpretation>
      </emma:emma>
    </inkml:annotationXML>
    <inkml:traceGroup>
      <inkml:annotationXML>
        <emma:emma xmlns:emma="http://www.w3.org/2003/04/emma" version="1.0">
          <emma:interpretation id="{730D3E86-2822-4388-957A-EFD3640FDD24}" emma:medium="tactile" emma:mode="ink">
            <msink:context xmlns:msink="http://schemas.microsoft.com/ink/2010/main" type="paragraph" rotatedBoundingBox="7794,17171 13635,17392 13570,19115 7729,18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DA756-3B32-4285-930B-1AD8F479FACA}" emma:medium="tactile" emma:mode="ink">
              <msink:context xmlns:msink="http://schemas.microsoft.com/ink/2010/main" type="line" rotatedBoundingBox="7794,17171 13635,17392 13570,19115 7729,18894"/>
            </emma:interpretation>
          </emma:emma>
        </inkml:annotationXML>
        <inkml:traceGroup>
          <inkml:annotationXML>
            <emma:emma xmlns:emma="http://www.w3.org/2003/04/emma" version="1.0">
              <emma:interpretation id="{45DCB54C-D71A-40EC-858C-C07B1AC58EC6}" emma:medium="tactile" emma:mode="ink">
                <msink:context xmlns:msink="http://schemas.microsoft.com/ink/2010/main" type="inkWord" rotatedBoundingBox="7773,17734 11212,17864 11170,18972 7731,18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5397 16734 0,'0'0'0,"0"0"15,0 0-15,-35-76 16,32 69 0,34-10-16,-31 17 15,0 0 1,0 0-16</inkml:trace>
          <inkml:trace contextRef="#ctx1" brushRef="#br0">2316 16729 496 0,'-15'0'184'0,"11"6"-140"0,0-2-16 16,4-4 120-16,0 0-88 16,4 7 0-16,0 0-36 15,11-7 64-15,9 0-52 16,7 6 12-16,3-6-28 0,9 4 24 16,3-4-28-16,-3 0 4 0,0 7-12 15,-9 0 4-15,-3-4-8 16,-7 4 16-16,-1-4-12 15,-8-3 16-15,1 0-16 16,-12-3 24 0,4 3-20-16,-8-7 40 15,3 0-28-15,-6-3-32 16,-1 6 4-16,-4-13-148 16,0 10 80-16,-3-3-144 15,7 7 124-15,-8-1 0 16,4 8 56-16,-3-1 4 15,-1 1 20-15,-3 2 24 0,-1 1-4 16,-3 4 48-16,3-1-28 16,1 14 4-16,7 0-20 15,-4-3 20 1,5 3-20-16,-1 10 4 0,4 4-8 16,4 0-8-16,-8 7 4 15,1-4 20-15,-9 4-12 16,1-4 12-16,-5-3-12 0,-7-7 28 15,8 0-24-15,-8-7-56 16,-4-7 16-16,-4 0 36 16,16-6-4-16,-9-1-8 15,9-3-4-15,0-4 4 16,11-3 0-16,-11 0 0 16,19 4 0-16,-8-4 104 0,8 0-56 15,0 0 16-15,0 0-40 16,0 0 4-16,8 0-16 15,-1 0 28-15,13 0-24 16,-1-4 32-16,8 1-32 16,12-1 12-16,0 4-16 15,-5 0 20-15,5 4-20 16,-12-1 12-16,4-3-12 16,-15 4 0-16,3-1-4 15,-7-3 20-15,-5 0-16 16,-7 0-64-16,0 0 24 0,0 0-472 15,0 0 276-15,12-7-288 16</inkml:trace>
          <inkml:trace contextRef="#ctx1" brushRef="#br0" timeOffset="645.7309">3366 16505 476 0,'0'-14'176'0,"7"11"-136"0,-7-4-12 0,0 7 144 16,0-4-100-16,0 1 24 16,-7 3-56-16,3 0 8 15,0 0-28-15,-8 3 0 0,1 4-12 0,-5 0 20 16,-3 7-16-16,-4 0 24 15,-8 6-24-15,-4 1-20 16,-8 17 0-16,1 0 40 16,-1 13-20-16,4-3 24 15,1 4-20-15,7-4 8 16,3 4-12-16,5 10 0 16,12 0-4-16,7 7 20 15,8-4-16-15,7-7 24 16,5-6-24-16,7-18 56 15,0 4-36-15,8-17-192 16,-4-7 88-16,0-11-680 16</inkml:trace>
          <inkml:trace contextRef="#ctx1" brushRef="#br0" timeOffset="1111.0132">3230 16976 696 0,'8'-7'256'0,"0"11"-196"0,3-8-20 0,1 4 84 16,-1 0-76-16,9 0 0 15,3-3-32-15,0 3-4 16,0 0-4-16,5 0-428 15,6 7 228-15,-3 3-204 0</inkml:trace>
          <inkml:trace contextRef="#ctx1" brushRef="#br0" timeOffset="930.2581">3246 16883 508 0,'-8'-17'188'0,"12"21"-148"0,-4-11-8 0,4 0 96 16,7 0-76-16,1 0 60 16,3-3-68-16,5-1-12 15,-1 1-20-15,4 3 0 0,0 4-8 16,1 3-12-16,-5 7 4 0,-3 0 12 15,-9 3-4 1,-7 7 16-16,-7-3-12 0,-5 10-12 16,-4-7 0-16,1 4 28 15,-4-4-12-15,-1 0 4 16,-3-3-8-16,4 0-16 16,3-4 4-16,5 0 12 15,-1 1-4-15,4-4 32 16,8 6-20-16,4-2 4 15,4-4-12-15,0-4 20 16,3 7-16-16,5-6 24 16,-1-4-24-16,1 0 32 15,-5 0-28-15,1-4-296 16,-4 1 152-16,-1-4-472 16</inkml:trace>
          <inkml:trace contextRef="#ctx1" brushRef="#br0" timeOffset="1395.2948">3722 17052 436 0,'-4'17'160'0,"4"-3"-124"0,-8 10-8 16,4-7 0-16,0 4-20 0,-7 3 24 15,-1 0-20-15,-3 0 24 16,-1-3-24-16,-3-4-164 16,3-3 84-16,5-11-248 15</inkml:trace>
          <inkml:trace contextRef="#ctx1" brushRef="#br0" timeOffset="1665.1506">3919 16873 600 0,'-8'0'224'0,"12"-3"-176"0,0 3-12 16,4 0 168-16,4 0-120 15,7-4-8-15,12-6-48 16,8 10-20-16,7-7-4 15,1 0 20-15,-1-3-12 0,-7 6 4 16,-12 1-8-16,-8-1-192 16,-3 1 100-16,-9 0-528 15</inkml:trace>
          <inkml:trace contextRef="#ctx1" brushRef="#br0" timeOffset="1892.5018">4151 16729 632 0,'-15'10'236'0,"3"-7"-184"0,-7 11-16 0,7 3 28 16,-3 4-44-16,-1 3 24 16,1 0-24-16,-1 4 8 15,5-1-16-15,3-3 36 0,4 0-24 16,4-3-12-16,0-4-8 15,8 0 28-15,4-3-16 0,3-4 32 16,8-6-32-16,4-4-164 16,8-4 80-16</inkml:trace>
          <inkml:trace contextRef="#ctx1" brushRef="#br0" timeOffset="2205.672">4519 16546 592 0,'12'10'220'0,"-8"15"-172"0,11 30-12 15,-3-7 208-15,7 3-140 0,1 4 12 16,3 4-72-16,-4-4 32 16,-7 14-44-16,-12 7 64 0,-12-1-56 15,-15-9 108-15,8-8-88 16,-16-17-60 0,4-3-4-16,-8-21-568 15,-7-17 312-15,-8-17-324 16</inkml:trace>
          <inkml:trace contextRef="#ctx1" brushRef="#br0" timeOffset="3982.3184">5030 17018 580 0,'-7'0'216'0,"7"0"-168"0,-4 0-12 0,4 0 92 15,0 0-76-15,0 0 32 16,0 0-48-16,0 0 40 0,0 0-44 16,7 0 36-16,-7 0-36 0,0 0 16 15,0 0-28-15,8 0 52 16,4 0-40-16,7 0-32 15,8 0-4-15,0 0 0 16,24-7 4-16,14 3 24 16,21 4-12-16,-9 0 12 15,-3 4-12-15,-16-4 28 16,-12 0-24-16,-11 0 32 16,-12 0-32-16,-19-4 40 15,-8 4-148 1,-7 0 52-16,-9 0-788 15</inkml:trace>
          <inkml:trace contextRef="#ctx1" brushRef="#br0" timeOffset="3664.3662">5139 16787 280 0,'-12'0'104'0,"12"0"-84"0,-8 0 0 16,4 0 120-16,8 0-80 0,-8 0 108 16,4 0-96-16,-3 0 68 15,3 0-80-15,-4 0 64 16,4 0-68 0,0 0 48-16,0 0-60 0,0 0-4 15,0 7-24-15,0-4 24 16,0 1-24-16,4-1 12 15,-1 1-16-15,9-4 44 16,-4 0-28-16,23-7-24 16,4 0-4-16,23-7-20 15,0 7 12-15,15-7 32 16,-7 1-16-16,-8 9-8 16,-11 4-4-16,-9 0 12 15,-10 4-4-15,-13-4 16 16,4 10-12-16,-11-3 40 15,0 3-24-15,-8 4 32 0,-8-14-32 16,4 7-436-16,4-7 224 31,0-7-508-31</inkml:trace>
        </inkml:traceGroup>
        <inkml:traceGroup>
          <inkml:annotationXML>
            <emma:emma xmlns:emma="http://www.w3.org/2003/04/emma" version="1.0">
              <emma:interpretation id="{221017EF-5391-4BB9-8848-7F8F8027F925}" emma:medium="tactile" emma:mode="ink">
                <msink:context xmlns:msink="http://schemas.microsoft.com/ink/2010/main" type="inkWord" rotatedBoundingBox="12138,18147 12239,18704 11827,18778 11726,182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6.1966">5606 17653 0,'0'0'16,"0"0"-1,0 0 1,0 0-16</inkml:trace>
          <inkml:trace contextRef="#ctx1" brushRef="#br0" timeOffset="22399.0417">5545 17486 340 0,'4'0'128'0,"-8"-11"-100"0,0 4-8 16,4 7 60-16,0 0-48 16,4-7 24-16,0 7-36 15,0-6 44-15,-4 6-36 16,0 0 12-1,8 17 20-15,-1 3-32 16,5 5 48-16,0 2-44 0,-1 4 12 16,1 3-28-16,0-6 20 15,-1 3-24-15,-3-10 12 0,0-4-12 16,-1-10 56-16,-7-7-40 16,8-7 24-16,0 0-32 15,-4-21-8-15,3 11-8 16,-3-17 28-16,0 13-16 15,0-17-12-15,4-6-8 16,-4-5-60-16,0-2 36 16,3-4-32-16,-3 0 36 15,0 3-8-15,0-3 20 16,0 17 8-16,0 0 4 16,7 7-20-16,-7 0 12 15,4 11-4-15,4-4 4 0,-5 6 0 16,1 1 0-16,0 14 0 15,-1-11 0-15,5 11 32 16,-8-4-12-16,0 0-20 16,0 0 0-16,3 0 12 15,-7 4 0-15,4 3-4 16,-4-7 4-16,4 7-24 16,0-7 12-16,0 7 20 15,4-11-4-15,-4 11-20 16,-1-3 4-16,1 3 12 15,8 0 0-15,-8 0-12 16,0-7 4-16,-4 7 4 16,0 0 0-16,11 0 16 15,-11-7-8-15,0 7-12 0,0 0 0 16,0 0 12-16,0 0-4 16,0 0-4-16,4 0 4 15,4 0-4-15,-8 0 0 16,8 0 8-16,-1 0-4 15,1 0-4-15,4 0 4 16,-5 0-4-16,5-3 0 16,4 3 16-16,-5-7-8 15,9 7-20-15,-9 0 4 16,9 0 4-16,-5 0 4 16,4 0 0-16,-7 0 0 15,7 0 16-15,1-7-8 16,-1 7-20-16,-3 0 4 15,-5 0 20-15,9-7-4 0,3 4-12 16,-12 3 0-16,9-7 4 16,-1 7 0-16,0 0-12 15,1 0 8-15,-1 0 20 16,4-4-8-16,-3 4-12 16,3-3 0-16,4 0 20 15,0-4-8-15,8 7-12 16,-8-4 0-16,4 4 12 15,0-3-4-15,4-1-12 16,0 1 4-16,-4-1 20 16,-4-2-8-16,4 2-12 15,4 1 0-15,-16-4 12 0,8 7-4 16,-8-7-12-16,9 3 4 16,-9 1-16-16,16 3 12 15,-4-7 20-15,4 7-4 16,3-7 4-16,5-3-4 15,-1 6-16-15,5-2 4 16,-5-1-4-16,1 0 0 16,0-3 24-16,-1 6-8 15,-3-3-12-15,0-3 0 16,-4 0-4-16,3-1 0 16,5 1 32-16,-1 3-12 15,1 0-20-15,-4-3 0 0,-1 10-4 16,-3-4 4-16,-4 8-12 15,0-4 12-15,-4-4 20 16,-3 4-4-16,-5 0 4 16,0 0-4-16,1 0-16 15,-1 0 4-15,-4 0 12 16,-3 0-4-16,0 0 8 16,-5 0-8-16,-7 0 16 15,0 0-12-15,4-7 4 16,-4 7-4-16,0-6-24 15,0 6 8-15,0-7 12 16,0-4 0-16,0 11-20 16,-4 11 8-16,1-4-12 15,-5-1 8-15</inkml:trace>
        </inkml:traceGroup>
        <inkml:traceGroup>
          <inkml:annotationXML>
            <emma:emma xmlns:emma="http://www.w3.org/2003/04/emma" version="1.0">
              <emma:interpretation id="{A8BFD39A-A4E5-42E3-95EE-9686D359E8D5}" emma:medium="tactile" emma:mode="ink">
                <msink:context xmlns:msink="http://schemas.microsoft.com/ink/2010/main" type="inkWord" rotatedBoundingBox="12165,17829 13616,17884 13570,19115 12118,19060"/>
              </emma:interpretation>
              <emma:one-of disjunction-type="recognition" id="oneOf2">
                <emma:interpretation id="interp2" emma:lang="" emma:confidence="1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D</emma:literal>
                </emma:interpretation>
                <emma:interpretation id="interp6" emma:lang="" emma:confidence="0">
                  <emma:literal>B</emma:literal>
                </emma:interpretation>
              </emma:one-of>
            </emma:emma>
          </inkml:annotationXML>
          <inkml:trace contextRef="#ctx1" brushRef="#br0" timeOffset="306361.9927">6929 16686 40 0,'-12'28'16'0,"-4"-14"-12"0,5 10-4 15,3-10-8-15,-3 3 4 0,-5 0-16 16,4 0 12-16,-7-3 20 16,11 10-4-16,-11-3-20 15,11-4 4-15,-3 3 4 16,-1-2 4-16,-3 2 8 15,3 1-4-15,-4 0 16 16,-3-4-12-16,7 10-28 16,-3-3 8-16,-4 1 32 15,7 9-12-15,-3-3 8 0,11 0-8 16,-4 0-24-16,0 3 8 16,8-6 76-16,0-4-40 15,0 7 20-15,0-4-32 16,8-9-24-1,-4 16 20-15,-8-10-12 16,4 0 24-16,0 0-16 16,0-7-28-16,0-3 8 15,0 3 24-15,0-3-8 16,0-3 28-16,8-1-20 16,-4-3 76-16,3 0-52 15,1 3-32-15,4-3-4 16,3 3 12-16,1-3-4 15,-5 3 4-15,9-3-4 16,-13 7-24-16,5-4 8 0,-4 1 20 16,11-1-4-16,-11-3 16 15,11 7-16 1,-7-4 16-16,3 0-16 0,5-3 16 16,3 7-16-16,4-11-20 15,-8 8 4-15,1-4 20 16,-1-7-4-16,0 6-12 15,1-2 0-15,-5-1 4 16,4 1 0-16,1-4 8 16,7 0-4-16,0 0-12 15,4 0 4-15,0 0 4 0,4 0 0 16,4 0 16 0,-1-4-8-16,1 1-28 0,0-7 8 15,-4 3 4-15,-1 3 8 16,1-6 0-16,-4 3 0 15,-4 0 0-15,0 0 0 16,-3-3 8-16,3 0-4 16,0-4-12-16,-4 7 4 15,4-3 20-15,-4-8-8 16,4 8 84-16,-3-4-48 16,-1 1 32-16,4-1-44 15,0-3-36-15,4-1 0 16,0 1-16-16,0 0 8 15,-4-7-28-15,0 7 24 16,-4-7 16-16,-3 0 0 16,-5-4 12-16,-3 4-8 0,-1-7-12 15,-3 0 4-15,0-3 56 16,-4-1-28-16,-4 1-36 16,4 3 4-16,-4 7-8 15,-4-4 8-15,0 8 16 16,0-1-4-16,-4 0-12 15,-3 4 4-15,-1 0 4 16,0 0 0-16,-3-1 44 16,3 1-24-16,-7-3-20 15,4-1 0-15,3 4 16 16,-7-4-8-16,-1 0-12 16,1-3 0-16,3 7 12 15,5-4-4-15,-9 1 16 0,9-4-12 16,-1-4-4-16,-3 11 0 15,-1-4-4-15,1 1 0 0,3 2 32 16,1 1-16-16,-5 0-32 16,4 7 8-16,1-1 36 15,3-2-16-15,-4 9-8 16,5-3-8-16,-5 0 4 16,4 1 0-16,1-1 8 15,-9 3-4-15,5 1-20 16,-1-1 8-16,-7-2 12 15,-1 6 0-15,-3 0-12 16,-4 0 4-16,-8 0 4 16,-8 0 0-16,-7 0 16 15,0 0-8-15,-4 3-4 0,-4 4 0 16,3 0 4-16,5 0-4 16,4-1-12-16,-1 8 4 15,8 0 4-15,1 10 0 16,3 10-100-16,-4 4 56 15,12 7-384 1</inkml:trace>
        </inkml:traceGroup>
        <inkml:traceGroup>
          <inkml:annotationXML>
            <emma:emma xmlns:emma="http://www.w3.org/2003/04/emma" version="1.0">
              <emma:interpretation id="{FAF11183-5651-434C-9190-62C93606BAEA}" emma:medium="tactile" emma:mode="ink">
                <msink:context xmlns:msink="http://schemas.microsoft.com/ink/2010/main" type="inkWord" rotatedBoundingBox="12958,17297 13195,18705 12474,18826 12237,1741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 timeOffset="6274.0843">7036 16181 404 0,'19'-20'148'0,"-15"16"-112"0,8-9-12 0,-5 2 56 0,1 1-48 16,0-4 112-16,0 0-84 16,-5 1 56-16,-3 2-72 15,0 1 48-15,0 3-52 16,-3 4-4-16,-1 3-20 0,-4 10-4 16,0 14-4-16,0 7-16 15,1 7 4-15,-5 0 4 16,0 0 0-16,1-1 32 15,-5-2-16-15,1-1 20 16,3 1-20-16,-7-1-8 16,3 0-4-16,-3-6-260 15,4-4 140-15</inkml:trace>
          <inkml:trace contextRef="#ctx1" brushRef="#br0" timeOffset="8120.8483">6401 16883 528 0,'0'0'196'0,"0"4"-152"0,-4-4-12 16,4 0 16-16,0 3-32 15,0 8 32-15,-4-5-32 16,4 1 20-16,0 4-20 16,-8-1 28-16,8 4-28 0,-4 6 12 15,-3 8-16-15,-1 6 0 16,0 11-4-16,-3 7 28 16,-1-1-20-16,4 4-12 15,-7-6-8-15,11-8 12 16,-4-3-4-16,0-7 24 0,8-7-16 15,4-7 24-15,-4 0-24 16,4-7 4-16,-4-3-8 16,4 0 20-16,-4-7-16 15,0 0 12-15,0 0-12 16,8-3 0-16,-8 3-4 16,4-4-24-16,0 1 8 15,-1-1-4-15,5 1 4 16,0 0 0-16,3-1 0 15,5 1 8-15,3-4 0 16,12 0 24-16,4 0-12 0,8-3 12 16,-1 10-12-16,1-7-16 15,-12 3 0-15,4-2 20 16,-12 6-8-16,-4-4 24 16,-3 4-20-16,-8-3 12 15,-8 3-12-15,0 0 20 16,-8 0-20-16,0 0 4 15,0 0-8-15,-3 0-216 16,3 3 112-16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7:24.9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AFBB17-8637-4843-AD16-F7BB6746DDA9}" emma:medium="tactile" emma:mode="ink">
          <msink:context xmlns:msink="http://schemas.microsoft.com/ink/2010/main" type="inkDrawing" rotatedBoundingBox="11811,17830 13400,17678 13406,17733 11816,17885" semanticType="underline" shapeName="Other">
            <msink:sourceLink direction="with" ref="{6B3092F5-46D2-4859-B7E7-CC0578F170E1}"/>
            <msink:sourceLink direction="with" ref="{63380C47-F0AB-4344-AC33-9357C79149D6}"/>
          </msink:context>
        </emma:interpretation>
      </emma:emma>
    </inkml:annotationXML>
    <inkml:trace contextRef="#ctx0" brushRef="#br0">6308 16581 496 0,'-12'-7'184'0,"8"7"-140"0,1 0-16 0,3 0 180 0,3 0-120 16,5-7 8-16,-4 7-56 16,4 0 16-16,3-7-32 15,1 3 40-15,3-2-36 0,9-1 40 16,11 0-40-16,11-3 20 16,20-1-28-16,19 1 28 15,0-4-32-15,12 4 20 16,31-4-20-16,7 14 8 15,-11 0-12-15,-8-3 28 16,0-1-24-16,-7-3 40 16,-12 0-32-16,-28 0-12 31,1 1-8-31,-16-1 40 0,-19-4-24 16,-12 5-152-16,-11-1 72 0,-12 3-532 15,-12 4 328-15,-7 11-232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7:28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350DA3-00E7-4ACF-9D01-BFF364851EED}" emma:medium="tactile" emma:mode="ink">
          <msink:context xmlns:msink="http://schemas.microsoft.com/ink/2010/main" type="inkDrawing" rotatedBoundingBox="10933,18349 13373,17582 13587,18261 11147,19028" semanticType="strikethrough" shapeName="Other">
            <msink:sourceLink direction="with" ref="{3E33C90D-BC79-4ABB-9F23-66C301B66DF1}"/>
          </msink:context>
        </emma:interpretation>
      </emma:emma>
    </inkml:annotationXML>
    <inkml:trace contextRef="#ctx0" brushRef="#br0">6873 17080 392 0,'16'-18'148'0,"-12"8"-116"0,3 3-8 0,5 4 20 16,-4-4-28-16,3 0 48 0,5-3-36 16,-5 6 28-16,5-3-28 15,-5 0 8-15,1 4-20 16,-4-1 0-16,0 4-8 15,-1 0-8-15,-3-3 4 0,-4 3 12 16,8 3-8-16,-8-3-12 16,8 7 0-16,-8 0 12 15,0 0-4-15,0-3 8 16,0 9-8-16,0-2 24 16,0-1-16-16,0 0-4 15,0-3-4-15,0 0-4 16,0 0 0-16,0 0-12 31,0 3 8-31,0 0 28 0,0 1-12 0,3 3-12 16,-3 6-4-16,4 1-16 15,0 3 12-15,0 3-4 0,0 1 4 16,4 0 8-16,-8-4 0 16,7 0 16-16,1 0-8 15,-4-7-12 1,8 4 0-16,-1-4 20 15,1 0-8-15,3-10-4 16,5 7 0-16,-1-4-4 16,4-3 0-16,1-4 16 0,-5 1-8 15,-4-4 4-15,1-4-4 0,-4 1-8 16,-1-1 4-16,1-16-16 16,-5 6 8-1,9-13 4-15,-12 9 0 16,4-9 0-16,-1-4 8 15,1-4-4-15,4 8-20 16,-5-4 8-16,1 3 4 16,4-3 4-16,-8 4 8 15,7 6-4-15,1 1-4 16,-4 2 4-16,3 5-4 16,1-1 0-16,-1 4 0 15,5 3 0-15,-4 7 68 16,3-7-36-16,-3 7 32 15,3 7-36-15,5-4 36 16,-9 1-36-16,5-1 12 16,-5-3-24-16,-3 0 44 0,0 0-32 15,-8 0 40-15,0-3-40 16,-4 3-420-16,4 3 212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2:40.4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44218C-15D5-4103-8822-F1D06EF9F80E}" emma:medium="tactile" emma:mode="ink">
          <msink:context xmlns:msink="http://schemas.microsoft.com/ink/2010/main" type="inkDrawing" rotatedBoundingBox="6851,4286 23131,841 23291,1592 7010,5038" semanticType="underline" shapeName="Other">
            <msink:sourceLink direction="with" ref="{E0C50D15-A737-43ED-9E33-D153B4EC83F1}"/>
            <msink:sourceLink direction="with" ref="{E74598CE-985F-49C3-AEEF-F4A5AE9C794A}"/>
            <msink:sourceLink direction="with" ref="{824D5622-E85B-4547-AE67-9E870DCC4692}"/>
            <msink:sourceLink direction="with" ref="{436207AE-C054-47E4-8689-E4E41C7C6F50}"/>
            <msink:sourceLink direction="with" ref="{62E5CCD4-A641-4CB7-993A-69449A210BDB}"/>
            <msink:sourceLink direction="with" ref="{F7632B7D-9DDF-4821-9E11-D14D597758FF}"/>
          </msink:context>
        </emma:interpretation>
      </emma:emma>
    </inkml:annotationXML>
    <inkml:trace contextRef="#ctx0" brushRef="#br0">0 3435 436 0,'66'-49'160'0,"-24"29"-124"0,36-35-8 15,-12 10-36-15,42-27 0 16,24-11 32-16,38-6-16 15,31 6 36-15,24-13-28 16,46-21 40-16,54-21-32 16,23 14 32-16,59-10-32 0,53-21-32 15,55-7 4-15,43 21 28 16,49-7-16-16,44-13 132 0,42 2-76 16,7 29 68-16,32-11-76 15,35-4 120-15,14-6-100 16,1 16-28-16,20 29-28 15,-40 9 24-15,-49 8-20 16,-44 3-12-16,-38-4-8 16,-42 18-16-16,-36 3 8 15,-84 18 12-15,-32 23-4 16,-57 8-4-16,-48 13 4 0,-72 17-632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09:16.75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4T18:14:03.468"/>
    </inkml:context>
  </inkml:definitions>
  <inkml:traceGroup>
    <inkml:annotationXML>
      <emma:emma xmlns:emma="http://www.w3.org/2003/04/emma" version="1.0">
        <emma:interpretation id="{0747534B-A280-417F-B90C-A95C0A3253CC}" emma:medium="tactile" emma:mode="ink">
          <msink:context xmlns:msink="http://schemas.microsoft.com/ink/2010/main" type="writingRegion" rotatedBoundingBox="2240,1308 23346,299 24153,17176 3047,18185"/>
        </emma:interpretation>
      </emma:emma>
    </inkml:annotationXML>
    <inkml:traceGroup>
      <inkml:annotationXML>
        <emma:emma xmlns:emma="http://www.w3.org/2003/04/emma" version="1.0">
          <emma:interpretation id="{C472DA1D-604D-4784-BFAA-974C3F69C827}" emma:medium="tactile" emma:mode="ink">
            <msink:context xmlns:msink="http://schemas.microsoft.com/ink/2010/main" type="paragraph" rotatedBoundingBox="3383,1228 23403,884 23439,2962 3419,3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FD77F-142F-48D5-8521-96EF7E086758}" emma:medium="tactile" emma:mode="ink">
              <msink:context xmlns:msink="http://schemas.microsoft.com/ink/2010/main" type="line" rotatedBoundingBox="3383,1228 23403,884 23439,2962 3419,3306"/>
            </emma:interpretation>
          </emma:emma>
        </inkml:annotationXML>
        <inkml:traceGroup>
          <inkml:annotationXML>
            <emma:emma xmlns:emma="http://www.w3.org/2003/04/emma" version="1.0">
              <emma:interpretation id="{3615A8F7-A3DA-4BDA-9909-2B6EDE4EF3B2}" emma:medium="tactile" emma:mode="ink">
                <msink:context xmlns:msink="http://schemas.microsoft.com/ink/2010/main" type="inkWord" rotatedBoundingBox="3388,1487 9327,1385 9357,3097 3417,31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19 369 488 0,'-19'-24'180'0,"19"24"-140"0,0-18-12 0,-8 12 48 16,16 6-48-16,-8 6 16 15,0 5-28-15,7 16 44 16,5 4-32-16,7 14 40 16,-7 3-40-16,3 3-4 15,5-6-16-15,-1-1-8 16,4-2 4-16,-3-11 28 16,3-1-16-16,-4-16 92 15,1-4-60-15,-1-20 12 16,0-4-36-16,5-16 12 15,-1 2-20-15,0-13 0 16,-4-4-8-16,1-27-32 16,-5 7 12-16,-3-17-4 15,0 10 8-15,-5 3-20 16,5 14 16-16,-12 7-4 16,8 14 8-16,-4 6-28 0,3 11 20 0,1 3 16 31,4 7 0-31,7 4 0 0,4 3 4 15,8 0-4-15,4 7 0 0,11-14 16 16,5 7-8-16,30-4 24 16,8 8-20-16,8-11 12 15,-8 4-12-15,4-1 20 16,-8 4-20-16,4-7 12 16,-8 7-12-16,-7-3-16 15,-12 6 0-15,-12-3 40 16,-11 0-24-16,-12 0 68 15,-4 0-44-15,-15 0-140 16,-4 0 56-16</inkml:trace>
          <inkml:trace contextRef="#ctx0" brushRef="#br0" timeOffset="1007.9306">638 307 332 0,'-3'-7'120'0,"3"7"-92"0,-4-3-8 0,-4-1 96 16,12 8-68-16,-12-1 24 16,8 0-40-16,0 4 24 15,-4 4-32-15,-4 9 12 16,8 4-20-16,-7 10 36 16,-1 4-28-16,4 3 4 15,-4 1-16-15,-7 2 64 16,3-6-44-16,8 0 24 15,1-7-36-15,-1-7 36 16,8-7-32-16,-1-7 56 16,1-3-44-16,8-7 12 15,-1 0-32-15,-3 0-44 16,0 3 16-16,0 1 28 16,3-1-8-16,-3 1 0 15,4 3-4-15,-1-7 12 16,1 3-8-16,3-6-20 15,1-1 4-15,3-6-188 16,1 3 104-16,3-3-196 16,0 3 160-16</inkml:trace>
          <inkml:trace contextRef="#ctx0" brushRef="#br0" timeOffset="1591.5732">1041 526 384 0,'-15'-17'140'0,"15"17"-108"0,7-10-8 15,-3 3 92 1,0 7-68-16,4-14 44 16,3 11-56-16,1-4-20 15,0 4-8-15,3-4 8 16,1 7-8-16,-1 3 4 16,1 8-4-16,-5-1 4 15,1 4-8-15,-4-4 16 16,-1 4-12-16,-3-4-4 15,0 4 0-15,-8-4 4 0,4 4-4 16,-8-4 16-16,16 4-12 0,-4-4-20 16,-4 4 4-16,0-4 4 15,8 4 4-15,-1-7 0 16,5 3 0-16,-4-10-12 16,7 3 8-16,-3-3 20 15,3 0-8-15,1-3 4 16,-8 3-4-16,11-7 56 15,-11 0-36-15,3-3 24 16,-7 6-32-16,0-6 0 16,8 3-12-16,-5-10-16 15,-7 10 4-15,12-6 12 16,4 2-4-16,-5-3 8 16,9 8-8-16,-1-12-4 15,-4 8 4-15,5-4 4 16,-1 4-4-16</inkml:trace>
          <inkml:trace contextRef="#ctx0" brushRef="#br0" timeOffset="2117.0337">3015-122 632 0,'-7'-4'236'0,"7"4"-184"0,15 0-16 0,1 0 36 16,7 4-48-16,15-8 44 15,1 4-40-15,11-3-48 16,1 6 8-16</inkml:trace>
          <inkml:trace contextRef="#ctx0" brushRef="#br0" timeOffset="1953.0839">3015-407 788 0,'4'-7'292'0,"-4"7"-228"0,16-7-16 0,-5 7 36 16,-3 0-56-16,31 0 16 16,-12 0-28-16,19 7 28 15,-7-4-28-15</inkml:trace>
          <inkml:trace contextRef="#ctx0" brushRef="#br0" timeOffset="9417.2165">4672-507 464 0,'-19'-14'176'0,"19"14"-140"0,-8-3-8 0,4-4 128 15,8 7-92-15,-4-7 80 16,0 7-84-16,0-3-12 16,0 6-32-16,8-3 8 15,3 7-16-15,16-7 32 16,4 0-24-16,35 0 12 16,4 0-16-16,31-10-8 15,3 10 0-15,20 0 28 16,-12-7-16-16,16 3 20 15,-16 4-20-15,-7 0 8 16,-20 4-12-16,-19 3 0 16,-12-4-4-16,-23 1-16 15,-4 6 4-15,-19-3-376 16,-4 3 208-16</inkml:trace>
          <inkml:trace contextRef="#ctx0" brushRef="#br0" timeOffset="9042.4611">5334-982 488 0,'-4'-27'180'0,"4"27"-140"0,0-14-12 15,0 7 108 1,4 4-80-16,0-4 104 15,0 7-96-15,-8 7-36 16,4 3-24-16,-4 21 32 16,0 7-24-16,-7 13 36 15,3 4-32-15,-4-3 32 0,5-4-32 16</inkml:trace>
          <inkml:trace contextRef="#ctx0" brushRef="#br0" timeOffset="-673.1338">255-159 540 0,'-8'-11'200'0,"8"11"-156"0,0-7-12 0,0 4 96 15,4 3-76-15,-4-3 52 16,4 3-64-16,4-7-12 16,4 7-16-16,11 0-12 15,8 7 4-15,19-4 28 16,4 4-16-16,39-7-12 15,8-4-8-15,30-6 4 16,1 3 0-16,27-13 24 16,-8 6-12-16,0-7 4 15,-20 4-8-15,-18-4 12 16,-24 4-12-16,-16 0 40 16,-19 7-24-16,-19 3-200 15,-8 3 96-15</inkml:trace>
        </inkml:traceGroup>
        <inkml:traceGroup>
          <inkml:annotationXML>
            <emma:emma xmlns:emma="http://www.w3.org/2003/04/emma" version="1.0">
              <emma:interpretation id="{15BF8455-1A41-4074-9B71-FCA1CB774F6C}" emma:medium="tactile" emma:mode="ink">
                <msink:context xmlns:msink="http://schemas.microsoft.com/ink/2010/main" type="inkWord" rotatedBoundingBox="7828,2105 9196,2081 9210,2882 7842,29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44.6941">4428-60 456 0,'-7'7'168'16,"7"-7"-128"-16,-4 42-16 0,4-11 88 16,7 3-68-16,5 25 0 15,0-4-28-15,3 7 8 16,1-4-16-16,-1-6 68 16,4-11-44-16,1-10 76 15,-9-4-60-15,5-13 8 16,3 0-32-16,-7-14 32 15,3-4-32-15,-3-20 32 16,3 4-32-16,-3-32-4 16,0 4-12-16,3-17-8 15,1 6 4-15,-5-3-24 16,1 11 12-16,-4-5-40 16,7 15 28-16,-11-10 8 15,11 16 8-15,-11 1 4 0,12 10 0 16,-5 0-20-16,-3 6 12 0,4 1 32 15,-5 10-16-15,5-3 8 32,4 3-8-32,11-3-16 0,4 6 4 0,15-9 56 15,8 2-28-15,20 4 32 16,-1 0-28-16,5-10 8 16,-8 10-20-16,3-3 0 15,-3 3-8-15,-1 0-8 16,-11 4 4-16,1-1 4 15,-17 4-4-15,-7-3 24 16,-4 6-16-16,-12-3 48 16,1 4-32-16,-13-4 4 15,-3 0-20-15,-11 0-420 16,3 3 220-16</inkml:trace>
          <inkml:trace contextRef="#ctx0" brushRef="#br0" timeOffset="10465.8191">4943-149 488 0,'-12'17'180'0,"12"-17"-140"0,-7 38-12 0,-1-21 76 16,8 4-64-16,-8 10 44 16,4 7-48-16,-7 0 24 15,3-1-32-15,0 5 44 16,4-1-40-16,-3-3 36 16,3-7-36-16,0-11 0 15,4 1-20-15,0 0 12 16,8-4-16-16,-1-3 32 15,5 0-24-15,7-1 48 16,5 1-36-16,7 0 64 16,0-7-52-16,3 3-16 15,-3 4-16-15,-4-4 44 16,1 0-28-16,-5-6 60 16,-4 3-48-16,1-11-140 15,-1 15 56-15,-4-11-312 16,5 0 200-16</inkml:trace>
        </inkml:traceGroup>
        <inkml:traceGroup>
          <inkml:annotationXML>
            <emma:emma xmlns:emma="http://www.w3.org/2003/04/emma" version="1.0">
              <emma:interpretation id="{E0C50D15-A737-43ED-9E33-D153B4EC83F1}" emma:medium="tactile" emma:mode="ink">
                <msink:context xmlns:msink="http://schemas.microsoft.com/ink/2010/main" type="inkWord" rotatedBoundingBox="8687,1365 12302,1302 12329,2833 8713,2895">
                  <msink:destinationLink direction="with" ref="{8C44218C-15D5-4103-8822-F1D06EF9F80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32.0349">5768-73 624 0,'-4'0'228'0,"4"0"-176"0,-27-11-16 0,11 8 72 16,5 6-68-16,-20-3 8 16,7 4-28-16,-18-1-20 15,11 8-4-15,-8-5 28 16,8 1-12-16,-8 0 32 15,12 0-28-15,-7 3 32 16,10 4-32-16,-7 0 4 16,12 3-12-16,0 11-16 15,7 10 4-15,0 6 20 16,9 11-8-16,3-3-4 16,7-4 0-16,5-3 28 15,7-7-16-15,1-7 20 16,3 0-20-16,8-18 36 15,0 5-28-15,7-18 40 16,-3 0-36-16,-4-4 12 16,8 1-24-16,-4-4-80 15,-4 3 36-15,-12 1-148 16,-3 3 96-16,3-3-244 16,-7 3 180-16</inkml:trace>
          <inkml:trace contextRef="#ctx0" brushRef="#br0" timeOffset="12177.9941">7010-558 632 0,'0'0'236'0,"0"0"-184"0,0 0-16 15,0 0 44 1,8 6-52-16,-8-6-20 16,4 11-8-16,4-11 36 15,11 7-24-15,0 3 16 16,1-7-16-16,34-3 12 16,4 4-16-16,43-1 4 15,3 4-4-15,51-7-8 16,-8 4 4-16,23-1 28 0,-19-3-16 15,16 3 20-15,-28 1-20 0,1-1-8 16,-28 4-4-16,-19-7 12 16,-20 4-8-1,-19-1 40-15,-11 4-24 16,-16-7 4-16,-7-7-16 0</inkml:trace>
          <inkml:trace contextRef="#ctx0" brushRef="#br0" timeOffset="11804.058">7959-1106 624 0,'-4'-10'228'0,"4"10"-176"0,-8 0-16 16,8 0 72-1,-8 4-68-15,1 2 36 0,-5 5-44 0,0 16-20 16,-3 8-4-16,-1 16-8 16,9 8 0-16,-1-8 16 15,0 1-8-15,-3-4-512 16,7-3 272-16</inkml:trace>
          <inkml:trace contextRef="#ctx0" brushRef="#br0" timeOffset="13573.9642">6879 68 508 0,'-4'-4'188'0,"4"4"-148"0,0 4-8 0,0 3 60 15,0 6-56-15,4 18 32 16,7 4-40-16,5 10-16 15,3 3-8-15,0-7 20 16,5-7-12-16,-1-3 4 16,0-10-8-16,-3-4 20 15,-1-3-16-15,-4-14 40 16,5 0-28-16,-13-14 12 16,5-3-20-16,-4-14 0 15,0 0-8-15,-1-21 4 16,1 11-8-16,-4-17-4 15,0 20 4-15,0-3-24 16,3 10 12-16,-3-4-24 16,4 11 20-16,-4 0 24 0,4 10-8 15,-1-6-36-15,1 9 20 16,-4-3 0-16,4 4 12 16,-4-4 0-16,3 8 0 15,-3-1 8-15,4 3-4 16,0-3 8-16,-1 7-8 15,5-3 52-15,0 3-32 0,7-7-20 47,0 7-4-47,20-3 16 0,0 6-8 16,15-3 4-16,0 7-4 0,24-7 12 0,-5 0-12 0,36-7 4 16,-9 4-4-16,12-4-16 15,-11 7 4-15,0 0 12 16,-20 0-4-16,-4 0-20 15,-7 0 8-15,-8 0 56 16,-12 0-24-16,-11 0 44 16,-4 0-40-16,-16 0 20 15,8 0-28-15,-11-7 44 16,-4 7-36-16,-5-4-216 16,-3 8 100-16,-8-4-488 15,-3 7 324-15</inkml:trace>
          <inkml:trace contextRef="#ctx0" brushRef="#br0" timeOffset="14132.0483">7603 23 520 0,'0'0'192'0,"0"0"-152"16,-4 3-8-16,0 1 28 15,4 6-40-15,-8 7 16 16,0 4-20-16,-7 14-16 16,3-5-4-16,-3 8 64 15,3-3-32-15,-3-4 24 16,7 0-32-16,-4-7 52 15,8-4-40-15,-3-6 12 16,7 0-28-16,0-7 0 16,7 3-8-16,5-3-16 15,4 0 4-15,7-4 20 0,4 1-8 0,8-4 48 16,3 3-28-16,1-3 28 16,-4 4-28-16,0-4-8 15,0 0-12-15,-8 0 12 16,-4 0-12-16,-8 0 48 15,1 0-28-15,-12 0-40 16,0 0 4-16</inkml:trace>
        </inkml:traceGroup>
        <inkml:traceGroup>
          <inkml:annotationXML>
            <emma:emma xmlns:emma="http://www.w3.org/2003/04/emma" version="1.0">
              <emma:interpretation id="{E74598CE-985F-49C3-AEEF-F4A5AE9C794A}" emma:medium="tactile" emma:mode="ink">
                <msink:context xmlns:msink="http://schemas.microsoft.com/ink/2010/main" type="inkWord" rotatedBoundingBox="11369,1844 15741,1769 15758,2728 11385,2803">
                  <msink:destinationLink direction="with" ref="{8C44218C-15D5-4103-8822-F1D06EF9F80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698.2">7963 106 444 0,'11'-28'164'0,"-11"28"-124"15,27-21-16-15,-15 11 124 16,3 7-88-16,1-4 28 16,-1 3-52-16,-3 1-12 15,3 3-16-15,1 0 20 16,-1 7-16-16,1 0 48 15,-1 6-32-15,-3 1 4 16,7 3-20-16,-11 8-16 16,4-5 0-16,-12 4 56 0,4 0-28 0,-4 0-12 15,0-3-4 1,0 0 8-16,0-4-8 16,0 0-12-16,0 0 0 0,0-3 4 15,3 0 0-15,-3-4 0 16,4 4 0-16,0-7 0 15,4-4 0-15,4-3 8 16,-1 4-4-16,5-11-4 16,-1 3 4-16,1-6 12 15,3 3-8-15,-11-13 4 16,3 9-4-16,-3-9 12 16,0 2-12-16,0-9 16 15,-8 6-16-15,0-3-28 16,0 7 8-16,0-4-4 15,7 7 8-15,1 1-20 16,0 2 16-16,3-2-4 16,1 6 8-16,4 0 8 15,-1 3 0-15,0 1 8 16,5 3-4-16,-5 0 16 16,5 3-12-16,-5 1-612 15,5 3 332-15</inkml:trace>
          <inkml:trace contextRef="#ctx0" brushRef="#br0" timeOffset="16365.4212">10092-397 696 0,'-4'0'256'0,"4"0"-196"0,23 11-20 16,-11-11 68-1,3 0-68-15,12 0 28 0,4 0-40 0,8 0 28 16,4 6-32-1,3-6-312-15,-3 7 156 0</inkml:trace>
          <inkml:trace contextRef="#ctx0" brushRef="#br0" timeOffset="16172.0819">10165-583 508 0,'-7'-6'188'0,"7"6"-148"0,3 0-8 0,-3 0 140 16,0 0-100-16,0 0 32 15,4 0-60-15,0 0 16 16,4 0-32-16,3-7 8 15,5 7-20-15,7 0-8 16,0 0-4-16,5 0 12 16,-1 3-8-16,-4-6 48 15,0 10-28-15,-7-7-92 16,-5 6 32-16</inkml:trace>
          <inkml:trace contextRef="#ctx0" brushRef="#br0" timeOffset="22431.6792">11315-641 612 0,'-19'-7'228'0,"19"7"-180"0,11 7-12 0,-11-7 88 16,8 7-76-16,11-7 52 15,1 0-60-15,34 0 16 16,4 3-36-16,35-3 28 15,0 0-32-15,15 0 12 16,-11 0-16-16,7-3 56 16,-11 10-40-16,-7-7 8 15,-17 10-24-15,-18-3-156 16,-13 0 76-16,-22 0-264 16,-5 0 188-16</inkml:trace>
          <inkml:trace contextRef="#ctx0" brushRef="#br0" timeOffset="22955.6825">11485-397 488 0,'0'0'180'0,"0"0"-140"0,-11 17-12 0,3 1 100 16,0 6-76-16,-3 17 16 16,7-3-44-16,-12 7 4 15,8-4-16-15,-3 0 20 16,3-6-20-16,-11-4 76 15,11 3-52-15,-4-10 24 16,5 0-40-16,-5 0 36 16,8-10-32-16,-4 3-24 15,5-6 0-15,3-8 8 16,3 11-4-16,1-11 16 16,0 8-12-16,4-11-4 15,7 0 0-15,13-7 40 0,10 7-24 16,9-7 16-16,-1 3-20 15,4 1-8-15,-3 3-4 16,-1 0 12-16,-7 3-8 0,-8-3 16 16,-8 4-16-16,-7-4-12 15,-1 3 0-15,-3-3 64 16,-4 0-32-16,-8 0 24 16,0 0-32-16,0 0 0 15,0 0-12-15</inkml:trace>
        </inkml:traceGroup>
        <inkml:traceGroup>
          <inkml:annotationXML>
            <emma:emma xmlns:emma="http://www.w3.org/2003/04/emma" version="1.0">
              <emma:interpretation id="{824D5622-E85B-4547-AE67-9E870DCC4692}" emma:medium="tactile" emma:mode="ink">
                <msink:context xmlns:msink="http://schemas.microsoft.com/ink/2010/main" type="inkWord" rotatedBoundingBox="15480,1807 16508,1789 16527,2865 15498,2883">
                  <msink:destinationLink direction="with" ref="{8C44218C-15D5-4103-8822-F1D06EF9F80E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933.0351">12263-627 312 0,'-11'-4'112'0,"11"4"-84"0,-12 7-12 0,8-7 64 16,8 0-48-16,-4 0 84 15,0 0-64-15,4-3 80 16,4 3-76-16,0-4 68 15,3 8-68-15,1-4 32 16,-1 0-52-16,1 0 8 16,7 0-28-16,8 3-8 15,-7 7-4-15,26-3 4 16,-7 4-4-16,19-8 8 16,-4 1-8-16,28-4 16 15,-9 3-12-15,-3-3 16 16,-4 3-16-16,-8-3 4 15,-12 0-4-15,-11 0-8 16,-4 0 4-16,-12-3 40 16,1 3-24-16,-9 0 16 15,-3 0-20-15,-8 0 0 16,4 7-8-16,-8 0-384 16,0 0 204-16</inkml:trace>
          <inkml:trace contextRef="#ctx0" brushRef="#br0" timeOffset="24502.0488">12116-73 496 0,'-35'27'184'0,"35"-27"-140"0,-3 52-16 0,-1-14 100 16,8 3-76-16,-1 21 60 16,5-4-68-16,4-3 24 15,3-6-40-15,-3-8 60 16,7-7-48-16,-3-10 72 16,3-3-64-16,-3-11 72 15,3-3-68-15,-4-14 28 16,5-3-48-16,-5-21-8 15,1 0-16-15,-1-27 20 16,1 9-16-16,-5-19 4 16,5 9-8-16,-5-6-8 15,1 13 4-15,-4-3-16 16,7 10 8-16,-11-3-32 16,12 10 20-16,-9-3-20 15,-3 10 20-15,12 4-8 16,-12 2 12-16,7-2-20 15,-3 13 20-15,7-3-4 16,-3 7 8-16,4-1 24 16,-1 4-8-16,1 1 32 0,11 2-24 15,11-3 40-15,1 7-32 0,19-10 20 16,0 10-24-16,0 0 8 16,-7 0-16-16,-5 0 20 15,-7 0-20-15,-8 0 24 16,-4 0-24-16,-12 0 40 15,-3 0-28-15,-8 0-128 16,0 0 56-16</inkml:trace>
        </inkml:traceGroup>
        <inkml:traceGroup>
          <inkml:annotationXML>
            <emma:emma xmlns:emma="http://www.w3.org/2003/04/emma" version="1.0">
              <emma:interpretation id="{436207AE-C054-47E4-8689-E4E41C7C6F50}" emma:medium="tactile" emma:mode="ink">
                <msink:context xmlns:msink="http://schemas.microsoft.com/ink/2010/main" type="inkWord" rotatedBoundingBox="15943,1887 21149,1797 21166,2813 15961,2903">
                  <msink:destinationLink direction="with" ref="{8C44218C-15D5-4103-8822-F1D06EF9F80E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937.8794">13007-56 496 0,'0'-7'184'0,"0"7"-140"0,-4-7-16 16,-4 0 108 0,4 7-80-16,-15-7 92 15,-1 4-84-15,-14-4 4 16,7 10-44-16,-20-3 12 0,4 7-20 0,-11 4 28 16,4 6-28-16,7 7 32 15,9-7-32-15,-5 21 20 16,16 3-20-16,11 14 36 15,4 0-28 1,12 1 32-16,12-5-32 0,18-10 48 16,5-6-40-16,19-11 64 15,0-7-56-15,4-10-132 16,-8 0 48-16,-7-11-408 16,-8 1 248-16</inkml:trace>
          <inkml:trace contextRef="#ctx0" brushRef="#br0" timeOffset="26648.5931">13239-170 488 0,'-4'-7'180'15,"4"7"-140"-15,4-3-12 0,-4 0 76 16,0 3-64-16,0-7 44 16,12 3-48-16,-5-9 32 15,1 9-36-15,4-6 24 16,-1 6-28-16,5-6-8 15,-1 7-12-15,1-1 36 16,3 4-20-16,-3 0-24 16,-1 7 0-16,-7 3-8 15,0 8 0-15,-16 2 32 16,8 8-12-16,-12-8 4 0,4 8-8 0,-3-1-16 16,-1 1 4-1,4-4 12-15,8-7-4 0,4 4 16 16,4-7-12-16,4 3 40 15,-1-10-24-15,5 0-32 16,3 3 4-16,0-3 16 16,1 7-4-16,-5-11-28 15,5 4 8-15,-1-7 32 16,-3 7-12-16,-5-14-8 16,8 7-4-16,1-10 12 15,-5 3-4-15,-3-7-4 16,3 4 4-16,-3-4 12 15,0 0-8-15,-5-3 16 16,5 0-16-16,-4-4-20 16,-1 7 4-16,1-6 4 15,0 6 4-15,-4-3 0 16,0 3 0-16,0 0 0 16,-1 4 0-16,5 3-20 15,4 7 12-15,3 0 4 16,1 7 4-16,7-4 44 15,4 1-24-15,0-4 16 16,0 3-20-16,-3-3-148 16,-5 4 68-16,-11-4-316 15,-1 0 212-15</inkml:trace>
          <inkml:trace contextRef="#ctx0" brushRef="#br0" timeOffset="27446.1731">13053-321 456 0,'4'0'168'0,"-4"0"-128"0,0-3-16 0,4 3 88 15,0 0-68-15,-4 0 44 16,0 0-52-16,0 0 44 16,0 0-48-16,0 0-8 15,0 0-12-15,0 0 32 16,7 0-20-16,5 0 4 16,4 0-16-16,11-7 36 15,7 7-24-15,28-4 4 16,12 8-16-16,11-1 12 15,0 4-16-15,0 3 32 16,-11-3-24-16,0-3 20 16,-9-1-20-16,-10-3 0 15,-9 3-8-15,-15-3 56 16,-4 0-36-16,-15-3 40 16,-5 3-36-16,-7-3-20 0,4 3-4 15</inkml:trace>
          <inkml:trace contextRef="#ctx0" brushRef="#br0" timeOffset="28108.7429">15372 82 716 0,'0'24'264'0,"0"-24"-204"0,4 75-16 0,-12-37 44 15,4-3-56-15,-19 13-4 16,0-7-16-16,-20 0-628 15,4-3 340-15</inkml:trace>
          <inkml:trace contextRef="#ctx0" brushRef="#br0" timeOffset="28932.2622">16375-445 560 0,'-8'-24'208'0,"8"24"-164"16,8-24-8-16,3 10 76 16,-3 0-68-16,7-3 36 15,9 14-48-15,3-14-8 16,0 6-16-16,0 4 48 15,0 7-32-15,0-7 0 0,-4 14-16 0,-3-7 4 16,-1 7-8-16,-3 7 16 16,-5 7-12-16,-11 10 4 15,8 0-4-15,-12 10 12 16,8-3-12-16,0-4 4 16,0 11-4-16,-1-14 12 15,5-4-12-15,4-3 24 16,-1-6-20-16,5-8 24 15,3 0-24-15,1-10 4 16,3 0-8-16,0-3 4 16,0-1-8-16,-3-6 16 15,-5 0-12-15,-3-18-4 16,-1 8 0-16,5-32-4 16,-1 7 0-16,1-3 8 15,-1 3-4-15,5 4-20 16,3 10 8-16,-11 4-32 15,11 2 24-15,-4 8 48 16,0 7-12-16,1 0 52 16,3 6-40-16,0 1 4 15,4 6-24-15,-7-3 36 16,11 4-24-16,-4-1 76 16,-4 0-56-16</inkml:trace>
          <inkml:trace contextRef="#ctx0" brushRef="#br0" timeOffset="29249.8041">17350-238 664 0,'4'3'244'0,"-4"-3"-188"15,35 10-16-15,-8-10 76 16,0 0-72-16</inkml:trace>
          <inkml:trace contextRef="#ctx0" brushRef="#br0" timeOffset="29129.0239">17416-558 716 0,'-4'0'264'0,"4"0"-204"0,12 3-16 0,-5-3 88 16,9 3-80-16,15-3 16 15,8 4-44-15,3-4 24 16,5 7-32-16,-9-7-84 15,1 3 36-15,-12 4-456 16,-4 3 268-16</inkml:trace>
        </inkml:traceGroup>
        <inkml:traceGroup>
          <inkml:annotationXML>
            <emma:emma xmlns:emma="http://www.w3.org/2003/04/emma" version="1.0">
              <emma:interpretation id="{62E5CCD4-A641-4CB7-993A-69449A210BDB}" emma:medium="tactile" emma:mode="ink">
                <msink:context xmlns:msink="http://schemas.microsoft.com/ink/2010/main" type="inkWord" rotatedBoundingBox="21623,1858 23419,1827 23420,1850 21624,1881">
                  <msink:destinationLink direction="with" ref="{8C44218C-15D5-4103-8822-F1D06EF9F80E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757.5587">18206-565 808 0,'0'-4'300'0,"0"4"-232"0,38 0-20 15,-7 0 20 1,0 4-48-16,47-8 8 16,7 8-16-16,54-8 12 15,-11 4-16-15,46-3-12 16,-4 6 0-16,9-6 28 16,-29-1-12-16,-2 1-4 15,-25-1-4-15,-10-2 28 16,-28 6-16-16,-23-7 56 15,-27 7-40-15,-20-11-52 0,-3 11 12 16,-28 7-696-16,-11 4 384 0</inkml:trace>
        </inkml:traceGroup>
        <inkml:traceGroup>
          <inkml:annotationXML>
            <emma:emma xmlns:emma="http://www.w3.org/2003/04/emma" version="1.0">
              <emma:interpretation id="{F7632B7D-9DDF-4821-9E11-D14D597758FF}" emma:medium="tactile" emma:mode="ink">
                <msink:context xmlns:msink="http://schemas.microsoft.com/ink/2010/main" type="inkWord" rotatedBoundingBox="3602,1225 23224,887 23260,2965 3637,3302">
                  <msink:destinationLink direction="with" ref="{8C44218C-15D5-4103-8822-F1D06EF9F80E}"/>
                </msink:context>
              </emma:interpretation>
            </emma:emma>
          </inkml:annotationXML>
          <inkml:trace contextRef="#ctx0" brushRef="#br0" timeOffset="30270.6459">18430-132 612 0,'-23'24'228'0,"23"-24"-180"0,4 42-12 0,-4-15-36 16,0 4-8-16,0 17 64 15,11 4-28-15,1-4 16 16,3 0-28-16,1-6 8 15,-4-12-12-15,7 1 44 16,-4-13-28-16,1-8 64 16,-1-7-52-16,-3-13 8 15,7-4-28-15,-7-30-20 16,-4 2-4-16,3-16 20 16,5 10-8-16,-5-11 4 15,5 11-4-15,-12-7-16 16,11 10 4-16,-7-3 20 15,0 10-8-15,-1 0 48 16,5 14-28-16,7 4 12 0,-7 2-24 16,19 5 0-16,4 6-8 0,19 3 36 15,4 4-20 1,43-7 12-16,7 7-20 0,20-3 28 16,-16 6-28-16,4-3 64 15,-11 0-44-15,-12 0-8 16,-20 0-16-16,-26 0-20 15,-12 4 4-15,-35-1-244 16,-12 8 136-16,-23 2-484 16,0 5 336-16</inkml:trace>
          <inkml:trace contextRef="#ctx0" brushRef="#br0" timeOffset="29474.1887">18980-937 808 0,'-27'-17'300'0,"27"17"-232"0,-8 24-20 0,0-7-44 16,8 7-12-16,-11 7 4 15,7 4 4-15,-8 9-592 16,1 1 324-16</inkml:trace>
          <inkml:trace contextRef="#ctx0" brushRef="#br0" timeOffset="30582.6752">19011-132 592 0,'-16'11'220'0,"16"-11"-172"0,-11 20-12 15,3-6 68 1,4 0-64-16,-4 6 72 16,8 11-64-16,0 7 36 15,0 3-48-15,0 4 60 16,-4-4-56-16,-7 1 36 15,-1-8-44-15,4-3 24 0,1-3-28 16,-1-8 0-16,4 1-16 0,8-4 28 31,4-3-24-31,7 0 20 0,5-1-20 0,7-2 28 16,-8-1-28-16,20-3 92 16,3 0-60-16,5-7-392 15,3 0 184-15</inkml:trace>
          <inkml:trace contextRef="#ctx0" brushRef="#br0" timeOffset="30838.4793">19723-22 696 0,'-8'-20'256'0,"8"20"-196"0,0-4-20 0,-4 1 120 15,1 6-96-15,-17 1 72 16,1 6-80-16,-16 7-4 16,4 4-32-16,-15 13 60 15,15 8-48-15,-4 9 16 16,19-3-32-16,16 4 64 16,12-4-48-16,19-10 84 15,4-7-64-15,15-17 44 16,4-1-56-16</inkml:trace>
          <inkml:trace contextRef="#ctx0" brushRef="#br0" timeOffset="-1095.5138">487-796 384 0,'8'-24'140'0,"-8"24"-108"0,35-21-8 0,-23 11 32 15,7 7-36-15,-4-8 36 16,5 8-32-16,-5-4 4 16,5 4-16-16,-1 3 20 15,0 3-20-15,-3 4 4 16,-1 7-8-16,-7 3 36 15,4 7-20-15,-12 0 48 16,4 4-40-16,-8 2-32 16,4 1-4-16,-4 0 8 15,0 4 0-15,0-11-20 16,4 3 8-16,0-2 12 16,8-5 0-16,0-3 8 0,3 1-8 15,9-8 16-15,-1 0-12 0,4-6-4 16,4-1 0-1,0-6 20-15,0-4-12 16,1-7 4-16,-1 7-8 0,0-17 12 16,-4 14-12-1,0-28-4-15,-3 7 0 0,-1-10 4 16,-4 6-4-16,1-13-20 16,-1 10 8-16,1-3 32 15,3 13-16-15,-3 4 28 16,3 14-24-1,0 7 24-15,1 6-24 0,3 7-4 16,4 4-4-16,4-4 40 16,0 4-24-16,0-7-168 15,-4 0 80-15</inkml:trace>
          <inkml:trace contextRef="#ctx0" brushRef="#br0" timeOffset="202261.5042">1113-199 164 0,'-7'-3'60'0,"7"3"-44"0,-8 3-8 0,4-3 0 15,4 7-8-15,-4 4 0 16,-4 2 0-16,1 5 0 16,-1 2 0-16,-4 4 8 15,1 4-4-15,-5-1-12 16,-3 1 4-16,7 0 84 15,-7-1-48-15,3 4 44 16,5-3-44-16,-1 6 24 16,-3 0-28-16,7 4-8 31,8 0-12-31,-4 7 12 0,8 10-12 0,4 7-4 0,-1 3 0 16,5-3 20-16,-4 0-12 15,-8-7 4-15,0-7-8 16,8-6 4-16,-8-8-8 15,3-3-4-15,5-7 4 16,4-7-16-16,3-6 8 16,8-5-236-16</inkml:trace>
          <inkml:trace contextRef="#ctx0" brushRef="#br0" timeOffset="202638.8647">1582-30 104 0,'8'0'36'0,"3"10"-28"0,12 11 0 0,-7-11 116 16,-1 11-68-16,12 10 68 15,1 3-72-15,3 11 16 16,3 7-40-16,-10 10-8 15,-1 0-12-15,-19 20 20 16,-4-6-16-16,-27 0-40 16,-1-8 16-16,-18 1-332 0</inkml:trace>
          <inkml:trace contextRef="#ctx0" brushRef="#br0" timeOffset="223954.4808">722-1090 716 0,'-42'-75'264'0,"42"75"-204"0,4-25-16 0,7 15-68 0,9 3 4 0,11-3-20 16,0 7 24-16,7 6-8 15,1 4 12-15,4 10 8 16,-1 11 4-16,-7 16-28 16,-23 8 16-16,-24 10-32 0,-19 34 28 15,-15 21-4-15,-32 11 12 16,-30 2 32-16,-16 18-12 0,12-3 188 16,19-25-108-16,8-17 12 15,27-23-60-15,27-15-48 16,31-17 0-16,15-13-16 15,31-22 8-15,40-16-80 16,41-18 52-16,5-34-28 16,34-14 40-16,-3-6 16 15,-12 9 8-15,-43 18 12 32,-3 10-4-32,-31 24 104 15,-24 14-60-15,-31 49 68 16,-11 13-64-16,-35 37 4 0,-20 8-32 15,-49 38 4-15,-5-22-16 0,24-16 36 16,11-21-24-16,23-20-32 16,20-15 4-16,15-16-36 0,39-18 24 15,31-14-48-15,27-10 36 16,0-3 24-16,16 0 4 16,11 6-192-16,4 15 104 15</inkml:trace>
        </inkml:traceGroup>
      </inkml:traceGroup>
    </inkml:traceGroup>
    <inkml:traceGroup>
      <inkml:annotationXML>
        <emma:emma xmlns:emma="http://www.w3.org/2003/04/emma" version="1.0">
          <emma:interpretation id="{7BD408F2-3D3D-446B-A3C8-8353ACB32297}" emma:medium="tactile" emma:mode="ink">
            <msink:context xmlns:msink="http://schemas.microsoft.com/ink/2010/main" type="paragraph" rotatedBoundingBox="2311,6293 9628,2968 10469,4819 3153,8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F89AAB-BB25-42C5-A234-DC0DD3BD1CC8}" emma:medium="tactile" emma:mode="ink">
              <msink:context xmlns:msink="http://schemas.microsoft.com/ink/2010/main" type="inkBullet" rotatedBoundingBox="6805,4682 6992,4597 7073,4774 6886,4859"/>
            </emma:interpretation>
            <emma:one-of disjunction-type="recognition" id="oneOf7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0" timeOffset="106809.1628">3426 2256 560 0,'-16'-14'208'0,"20"14"-164"0,-4-6-8 15,4 6 92 1,4 0-76-16,7 0-4 16,4 0-28-16,9 0-16 15,-1 0 0-15,0 0-4 16,-4 0 0-16,0 0 0 16,-3 0 0-16</inkml:trace>
        <inkml:trace contextRef="#ctx0" brushRef="#br0" timeOffset="106987.4552">3426 2332 756 0,'3'0'280'0,"-3"0"-216"0,20 7-20 0,-9-4-4 15,5 4-32-15,3 0 16 16,5 0-16-16,-1 0-292 15,8 0 152-15</inkml:trace>
      </inkml:traceGroup>
      <inkml:traceGroup>
        <inkml:annotationXML>
          <emma:emma xmlns:emma="http://www.w3.org/2003/04/emma" version="1.0">
            <emma:interpretation id="{62574F0F-DBF9-41FB-B3B9-3D1A8623DB74}" emma:medium="tactile" emma:mode="ink">
              <msink:context xmlns:msink="http://schemas.microsoft.com/ink/2010/main" type="line" rotatedBoundingBox="2311,6293 9628,2968 10469,4819 3153,8145"/>
            </emma:interpretation>
          </emma:emma>
        </inkml:annotationXML>
        <inkml:traceGroup>
          <inkml:annotationXML>
            <emma:emma xmlns:emma="http://www.w3.org/2003/04/emma" version="1.0">
              <emma:interpretation id="{21288DB8-7F00-4189-AB20-FA6C92C85F86}" emma:medium="tactile" emma:mode="ink">
                <msink:context xmlns:msink="http://schemas.microsoft.com/ink/2010/main" type="inkWord" rotatedBoundingBox="2412,6516 9729,3190 10441,4756 3124,808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8566.4926">4339 2270 332 0,'0'-3'120'0,"0"3"-92"0,8 13-8 0,0 1 132 31,-1 3-88-31,5 25 52 0,4 6-68 0,3 17 28 16,4 1-44-16,0 2 0 15,4-6-20-15,4-14-16 16,-3-6 0-16,-1-11 56 16,0-4-28-16,-8-10 52 15,0-3-44-15,-3-14-8 16,3-3-12-16,-3-25 0 15,-1 1-8-15,1-42-20 16,-1 4 8-16,1-32-156 16,-1 8 92-16,5-28-8 15,-5 13 52-15,-3-6 8 16,3 21 12-16,-3 3 32 16,3 24-12-16,1-3 40 15,-1 16-28-15,5-6 32 16,-1 11-32-16,0-8-12 15,1 14-8-15,-5-10-4 16,4 10 0-16,-3-3-12 16,3 10 8-16,-3 0-16 15,-1 10 12-15,-3 1 12 16,3 6 0-16,-3-3-12 16,3 6 4-16,-3-2 28 15,4 6-12-15,-5-4 32 16,1 8-28-16,-4-4 40 15,3 4-32-15,-7-4 32 16,4 7-32-16,-4-7 12 0,-1 7-20 16,1-4 20-16,8 8-24 0,-4-4 24 15,3 0-24-15,5 0 40 16,-1 3-28-16,9 1 32 16,-1-1-32-16,31-6 32 15,12 3-32-15,34-4 4 16,5 4-16-16,23 0 28 15,-12 0-24-15,8 0-4 16,-12 0-8-16,-8-3 12 16,-18 3-8-16,-21-4 24 15,-10 1-20-15,-24-4 40 16,3 0-28-16,-18-3-12 16,-4 0-8-16</inkml:trace>
          <inkml:trace contextRef="#ctx0" brushRef="#br0" timeOffset="110379.9935">5504 2273 464 0,'-7'4'176'0,"7"-4"-140"0,-4 10-8 0,0-3 48 15,4 0-48-15,-8 10 52 16,4 4-48-16,-3 10 20 16,3 7-32-16,-8 3 28 15,8-3-32-15,-4 7 20 16,5-4-20-16,-5-3 44 15,4-7-32-15,-4-7 12 16,8 0-24-16,-4-4-16 16,4-2-4-16,-3-5 20 15,6 1-8-15,-3-3-4 16,0-1 0-16,0 0-4 16,8 0 0-16,-8-6 16 15,4 3-8-15,-4-7 24 16,8 3-20-16,-1-3 40 15,1 4-28-15,4-8 32 16,7 4-32-16,12-7 4 16,4 4-16-16,11-4 20 15,9 7-20-15,-1-3 4 16,-4 6-8-16,-3-3-8 16,-9 0 4-16,-7 0 4 0,0 7-4 15,-11-7 16-15,-9 0-12 0,-3 0 24 16,4 0-20-1,-5 0-40-15,-7 0 16 0,8 0-684 16,-8 3 380-16</inkml:trace>
          <inkml:trace contextRef="#ctx0" brushRef="#br0" timeOffset="109794.2816">5241 2039 372 0,'-11'0'140'0,"11"0"-112"0,-4 4-4 0,4-4 180 16,4 3-116-16,3-3 72 16,5 4-96-16,7-1 44 15,8 1-64-15,20-8 68 16,3 4-64-16,31-10 44 16,8 0-52-16,20-4-12 15,-16-3-16-15,4 6 8 31,-12 4-12 1,-4-3 4-32,-11 10-4 0,-12 0 4 0,-12 7-8 0,-19 0-4 0,-7 7 4 15,-13-4-60-15,-7 4 32 0,-7-4-492 16,7 0 284-16</inkml:trace>
          <inkml:trace contextRef="#ctx0" brushRef="#br0" timeOffset="109404.7562">5388 1606 372 0,'8'-14'140'0,"-8"14"-112"0,0 0-4 0,0-3 56 15,8 3-48-15,-4-7 32 16,7 3-36-16,-3-2 44 16,0 6-40-16,-1-4-8 15,5 4-12-15,0 0 0 16,-1 7-8-16,1 0-4 16,0-4 4-16,3 8-4 15,-3 6 0-15,-8-7 8 16,3 4-4-16,-7 3-4 15,4 0 4-15,-8 0-4 16,4 1 0-16,-7-1 8 16,7 7-4-16,-4-7-20 0,8 4 8 0,-4-4 12 31,7 0 0-31,1-6 8 0,7-1-8 16,1-10 8-16,3 3-8 15,8-16 8-15,1 6-8 0,-1-11 8 16,-4 12-8-16,0-12-4 15,-4 1 4-15,9-7-4 16,-5 10 0-16,-8-3 8 16,1 3-4-16,-1 1 8 15,1-5-8-15,-5 5 32 16,5 2-20-16,-1 1 56 16,1 3-40-16,3 4 36 15,0 3-36-15,1 0 24 16,-1 0-28-16,4 3-28 15,5 4 0-15,-1 0 36 16,-8 7-24-16,0-11 24 16,1 4-20-16,-5 0-360 15,-3 0 188-15</inkml:trace>
          <inkml:trace contextRef="#ctx0" brushRef="#br0" timeOffset="205009.9737">-900 4285 644 0,'-19'-14'236'0,"27"14"-180"0,7 11-20 16,-3-11-16-16,7-4-20 15,12 4 8-15,12 0-4 16,7-3-48-16,12-1 28 16,4 1-272-16</inkml:trace>
        </inkml:traceGroup>
        <inkml:traceGroup>
          <inkml:annotationXML>
            <emma:emma xmlns:emma="http://www.w3.org/2003/04/emma" version="1.0">
              <emma:interpretation id="{CC46C77C-8F9E-4756-B749-9F6F05C3FDC1}" emma:medium="tactile" emma:mode="ink">
                <msink:context xmlns:msink="http://schemas.microsoft.com/ink/2010/main" type="inkWord" rotatedBoundingBox="2482,6216 4767,5177 5608,7029 3324,806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4845.2017">-842 3938 456 0,'-23'-11'168'0,"19"11"-128"0,8 0-16 0,-4 0 16 16,8 4-28-16,7-4 48 15,9-4-32-15,7 1-24 16,7-4-4-16,9 0 24 16,-1 0-12-16,-7 4-4 0,-8 3-4 15,0 7-24-15,-16 6 12 16,-7 5-452-16</inkml:trace>
          <inkml:trace contextRef="#ctx0" brushRef="#br0" timeOffset="206329.4758">-207 4030 312 0,'-19'14'112'0,"19"24"-84"0,15 21-12 0,1-18 64 15,3 7-48-15,8 7 48 16,4 7-44-16,4 17 24 16,8-7-32-16,-4-3 44 15,-1-10-40-15,-3-11 64 16,-4-10-56-16,-4-14 28 16,0-3-40-16,-7-21 8 15,-1 0-20-15,-4-31 20 16,5-4-24-16,-1-34-92 15,0 4 44-15,-3-42-132 16,3 7 96-16,1-30-28 16,3 13 60-16,0-4 68 15,4 22-12-15,0-1 48 16,0 21-36-16,1-4 4 16,10 14-20-16,-3 4 56 0,8 17-40 15,3-1 40-15,-7 18-36 16,11-3 52-16,0 10-48 0,24-7 12 15,3 10-32-15,16-3 28 16,0 11-28-16,4-1 4 16,-20 3-12-16,-7-2 20 15,-4 9-16-15,-20 1-4 16,-7 6-4-16,-16 4 20 16,-7 3-12-16,-16 4-340 15,0 3 180-15</inkml:trace>
          <inkml:trace contextRef="#ctx0" brushRef="#br0" timeOffset="206915.04">842 3614 280 0,'0'0'104'0,"0"0"-84"0,4-14 0 16,4 7 40-16,0 7-36 0,-4-6 24 15,3 6-28 1,1-7 8-16,4 7-16 0,-1-4 0 15,5 4-4-15,-1-3 12 16,5 6-12-16,3 1 32 16,0 3-24-16,-4 3 4 15,5 7-12-15,-5 0-8 16,-3 4 4-16,-9 0 4 16,-3-1-4-16,-8 1-12 15,4 3 4-15,-7 0 28 16,3 4-12-16,0-1-40 15,8-3 16-15,3-3 12 16,5-4 0-16,7-10 28 16,5 0-16-16,3-14-4 15,0 4-4-15,0-15 4 16,-4 5-4-16,0-12 16 16,-3 8-12-16,-1-7-12 15,-3 4 0-15,-5-8 4 16,5 7 0-16,-5-6 44 15,1 6-24-15,3-3 60 16,1 10-44-16,-5-3 20 16,5 7-36-16,3-1 8 15,5 5-16-15,3 6 12 16,4 6-16-16</inkml:trace>
          <inkml:trace contextRef="#ctx0" brushRef="#br0" timeOffset="207336.3205">564 4209 176 0,'11'-10'64'0,"-11"10"-48"16,39 0-8-16,-20 0 140 16,5 0-84-16,14 0 104 15,1 0-92-15,27 0 56 16,0 0-76-16,23-3 32 15,0 3-52-15,7-4-12 16,-10 4-12-16,10-7 0 16,-14 4-8-16,-5-11 8 15,-3 7-8-15,-8-3 24 16,-12 6-16-16,-23-6 12 16,-4 10-12-16,-16 0-112 15,-3 4 52-15,-8 2-508 16,-11 5 308-16</inkml:trace>
          <inkml:trace contextRef="#ctx0" brushRef="#br0" timeOffset="208010.8997">955 4347 288 0,'-12'7'108'0,"12"-7"-84"0,-8 10-4 16,8-3 76-1,0 3-56-15,-7 15 36 16,7 2-44-16,0 11 44 16,0 3-44-16,-12 4 12 15,12 0-28-15,-8-7-8 16,0-4-4-16,1-3 28 16,3-4-16-16,-4-9 4 15,8 2-12-15,0-9-16 16,0-1 4-16,-8 0 4 0,16-3 0 0,-8 0-12 31,4 0 8-31,0-4-4 0,7 4 0 0,-11 0 44 16,4-7-24-16,-4 4-20 15,4-1 4-15,-4 0 0 16,4 1 4-16,0-1 16 16,4 1-8-16,-1-4 24 15,1 0-20-15,0-4 4 16,4 4-8-16,-5-3 20 15,5 3-16-15,0-4-20 16,3 8 0-16,0-4 12 16,5 0 0-16,3-4 16 15,0 4-12-15,12-3 32 16,4 6-24-16,7-6 12 16,5 0-16-16,3-1 12 15,-4 4-16-15,0-3 4 16,-7 6-4-16,-4-3-8 15,-8 7 4-15,-12-4-128 16,-7 4 68-16,-8 4-436 16,-1 2 272-16</inkml:trace>
          <inkml:trace contextRef="#ctx0" brushRef="#br0" timeOffset="221268.4691">1013 2960 208 0,'15'-31'76'0,"-15"31"-60"0,31-31-4 0,-15 14 20 15,-1 7-20-15,5-7 4 16,-1 6-8-16,-11 11-8 15,-5 7 4-15,-26 24-24 16,-4 7 12-16,-31 31 12 16,4 0 0-16,-51 41 60 15,1 7-36-15,-47 31 120 16,-8 10-80-16,-15-3 160 16,23-21-128-16,23-20 16 15,35-25-72-15,24-20-44 16,30-21-4-16,39-20-132 0,46-25 76 0,47-20-276 15,20-38 188 1,30-17-40 0,4 3 112-16,43-24 172 15,-5 14-52-15,-3 6 116 16,-31 18-96-16,-23 17 96 16,-31 18-96-16,-31 23 52 15,-24 14-72-15,-38 42 24 16,-12 13-40-16,-50 31-8 15,-11 4-12-15,-40 24 12 0,1 7-12 16,11-18-28-16,4-17 8 16,20-20-108-16,18-18 64 15,21-20 16-15,30-14 24 0,27-21 8 16,20-13 0-16,22-18 176 16,1 4-96-16,46-18 132 15,-3 8-116-15,30-11 16 16,-11 7-60-16,4 0 0 15,-16 7-28-15,-20 0-156 16,-18 10 72-16,-12-3-640 16,-12 7 388-16</inkml:trace>
        </inkml:traceGroup>
      </inkml:traceGroup>
    </inkml:traceGroup>
    <inkml:traceGroup>
      <inkml:annotationXML>
        <emma:emma xmlns:emma="http://www.w3.org/2003/04/emma" version="1.0">
          <emma:interpretation id="{78B291A7-62C2-4B26-A5B4-9FDE693E7DDA}" emma:medium="tactile" emma:mode="ink">
            <msink:context xmlns:msink="http://schemas.microsoft.com/ink/2010/main" type="paragraph" rotatedBoundingBox="7154,5782 21007,4514 21197,6586 7343,78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9DDE0-2762-4F51-943A-3A8AC07A6717}" emma:medium="tactile" emma:mode="ink">
              <msink:context xmlns:msink="http://schemas.microsoft.com/ink/2010/main" type="line" rotatedBoundingBox="7154,5782 21007,4514 21197,6586 7343,7854"/>
            </emma:interpretation>
          </emma:emma>
        </inkml:annotationXML>
        <inkml:traceGroup>
          <inkml:annotationXML>
            <emma:emma xmlns:emma="http://www.w3.org/2003/04/emma" version="1.0">
              <emma:interpretation id="{8C2453E7-0CA7-42C2-BF2A-9F9B7A4D20DD}" emma:medium="tactile" emma:mode="ink">
                <msink:context xmlns:msink="http://schemas.microsoft.com/ink/2010/main" type="inkWord" rotatedBoundingBox="7241,6739 11391,6359 11493,7474 7343,785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6494.7938">3877 4822 424 0,'-7'-14'156'0,"7"14"-120"0,4 4-8 15,-4-1 60 1,3 4-52-16,1 3 68 16,4 4-64-16,0 17 64 15,-1 0-64-15,5 10 0 0,7 7-24 0,5 4-12 16,3-4 0-16,0-10 48 16,-4-10-28-16,0-8 60 15,-3-6-48-15,-5-14 12 16,5-3-32-16,-1-22-8 15,-4-2-4-15,-7-18-4 16,4 4 0-16,-8-11-56 16,3 8 32-16,-7-12-60 15,4 8 48-15,0-10-36 16,4 13 40-16,0-3 36 16,3 10 0-16,1 7 80 15,3 10-48-15,1 4 48 16,3 3-48-16,4 8 24 15,4 6-32-15,12-7 28 16,0 3-32-16,23-9 40 16,4 6-36-16,15-4-4 15,-8 4-16-15,-7-6-8 16,-4 6 4-16,-15-4 12 16,-9 5-8-16,-11-8 32 15,1 7-24-15,-21-3 12 16,13 3-16-16,-20-7-68 15,4 11 28-15,-8-11-384 16,4 7 228-16</inkml:trace>
          <inkml:trace contextRef="#ctx0" brushRef="#br0" timeOffset="226914.7118">4605 4591 332 0,'-15'0'120'0,"15"0"-92"0,-12 24-8 0,4-10 156 16,8 3-100-16,-11 11 84 15,-1-4-92-15,0 14 36 16,9 0-64-16,-17 3 8 15,12 4-32-15,-11-1 20 16,11 5-24-16,-3-5 40 16,3-6-28-16,0-3 40 15,4-8-36-15,4-6-32 16,4-4 0-16,4-7 28 16,4-3-16-16,11-3 0 15,-4-1-4-15,12 4 20 16,4 7-12-16,4 3 12 15,7 4-12-15,-3-4-8 16,-1 3 0-16,-7-2-32 16,0-1 16-16,-8-3-232 15,0-1 132-15,0-9-428 0,-3 3 304 16</inkml:trace>
          <inkml:trace contextRef="#ctx0" brushRef="#br0" timeOffset="227515.5327">5496 4674 384 0,'23'-28'140'0,"-23"28"-108"0,23-24-8 0,-11 11 92 15,3 9-68-15,1-17 96 16,3 11-84-16,-4-4 24 16,5 1-48-16,-9 9 4 15,5 8-24-15,-5 6 44 16,1 4-32-16,-4 6 4 16,0 4-20-16,-1 1 0 15,1 2-4-15,-4 1-24 16,0-4 8-16,-4 0 4 15,4 0 4-15,-8 0 16 16,0 0-8-16,-4 4-12 16,4-4 0-16,-3 0 12 15,3 0-4-15,-4 10-20 16,8-10 8-16,0 0 20 0,8 0-4 16,3-3-12-16,5-11 0 15,7-10-4-15,4 0 0 0,4-17 16 16,4 0-4-16,-8-10-12 15,0 9 4-15,-8-13 20 16,-3 7-8 0,-4-7 4-16,-9 7-4 0,5-7-8 15,0 7 4-15,0-7-4 16,3 4 0-16,1-8-12 16,-1 11 8-16,5-7 4 15,3 11 0-15,1-5 76 16,-1 8-40-16,0 3 56 15,5 8-52-15,-5 2-12 16,4 4-16-16,-3 4 8 16,-1 2-12-16</inkml:trace>
          <inkml:trace contextRef="#ctx0" brushRef="#br0" timeOffset="229633.1236">7656 4154 748 0,'15'7'276'0,"-15"-7"-216"0,47 7-16 0,-20-7 32 31,0 0-52-31,4-3 0 0,4 3-16 0,-1-4-84 16,-7 8 40-16</inkml:trace>
          <inkml:trace contextRef="#ctx0" brushRef="#br0" timeOffset="229440.5596">7718 4034 164 0,'-8'-10'60'0,"8"3"-44"0,0 0-8 0,0 3 164 16,0 4-96-16,-4-3 104 15,4 0-104-15,-4-4 108 16,0 3-104-16,-4-3 100 16,8 4-100-16,-3-4 36 15,6 4-68-15,5-4 20 16,8 3-40-16,7-3 0 15,0 0-16-15,8 4 0 16,0 3-4-16,0 0 4 16,-4 3-8-16,-4 1 8 15,1-1-8-15,-9-3-56 16,1 4 28-16,-9-1-420 16,5 4 244-16</inkml:trace>
        </inkml:traceGroup>
        <inkml:traceGroup>
          <inkml:annotationXML>
            <emma:emma xmlns:emma="http://www.w3.org/2003/04/emma" version="1.0">
              <emma:interpretation id="{4E3A818E-C732-4A03-B7FD-0673C4233D09}" emma:medium="tactile" emma:mode="ink">
                <msink:context xmlns:msink="http://schemas.microsoft.com/ink/2010/main" type="inkWord" rotatedBoundingBox="7192,5778 9902,5530 9989,6486 7280,6733"/>
              </emma:interpretation>
            </emma:emma>
          </inkml:annotationXML>
          <inkml:trace contextRef="#ctx0" brushRef="#br0" timeOffset="225652.4105">3862 4165 436 0,'-12'0'160'0,"12"0"-124"0,0 0-8 0,0 0 124 15,0 0-88-15,0 0 52 16,8 0-68-16,0 0 28 15,3 7-44-15,9-7 8 16,7 13-24-16,23-6 20 16,8 0-24-16,43-7 24 15,-4 4-24-15,54-11 48 16,-8-4-32-16,70-2 20 16,-12-5-28-16,31-6 8 15,-26 7-16-15,-1-7-16 16,-27 7 0-16,0-7 48 15,-35 13-24-15,-7 1 44 16,-24 10-36-16,-23 0-24 16,-19 7-4-16,-20 0-424 15,-15 3 232-15</inkml:trace>
          <inkml:trace contextRef="#ctx0" brushRef="#br0" timeOffset="225247.3844">5039 3242 444 0,'0'-3'164'0,"0"0"-124"0,-4-1-16 0,0 1 96 16,4 6-72-16,-4 1 104 16,0 2-88-16,-4 15-4 15,1 3-36-15,-9 28 0 16,5 3-12-16,-13 14 0 16,13 0-4-16,-9-1 4 15,9-6-8-15,-5 4-4 16,9-11 4-16,-13 0-84 15,9-7 44-15,-16-7-276 16,7-3 172-16</inkml:trace>
        </inkml:traceGroup>
        <inkml:traceGroup>
          <inkml:annotationXML>
            <emma:emma xmlns:emma="http://www.w3.org/2003/04/emma" version="1.0">
              <emma:interpretation id="{CB583EAB-C20E-49CC-898E-A57A920E0C09}" emma:medium="tactile" emma:mode="ink">
                <msink:context xmlns:msink="http://schemas.microsoft.com/ink/2010/main" type="inkWord" rotatedBoundingBox="12479,5488 14334,5318 14498,7112 12643,728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1612.3486">9177 4251 476 0,'-4'20'176'0,"4"-20"-136"0,23 28-12 0,-3-4-32 16,-1 7-4-16,16 21 108 16,7 3-52-16,13 3 32 15,-1-6-44-15,0-4 4 16,-4-7-24-16,-7-13 72 15,-8-4-52-15,-8-10 24 16,-8-4-40-16,-7-17 44 16,3 0-36-16,-11-27-32 15,4-4 0-15,-8-28-8 16,4 8 4-16,-4-18-100 16,4 11 60-16,-4-7 20 15,7 17 20-15,5-11 96 16,4 15-48-16,7-4 60 15,0 13-56-15,20 1 68 32,3 17-64-32,20 7 52 0,3 13-56 0,13 1-12 15,-9 6-20-15,9-3 8 0,-13 4-12 16,13-4 32-16,-17 0-24 16,1 0 4-16,-15 0-12 0,-17-4 20 15,-7 1-16-15,-15-4-232 16,-8 3 116-16,-12-6-424 15,-11 10 296-15</inkml:trace>
          <inkml:trace contextRef="#ctx0" brushRef="#br0" timeOffset="231132.4799">9475 3638 560 0,'-35'-10'208'0,"35"10"-164"0,0 0-8 16,8 0 4 0,7 7-28-16,24 0 92 15,8 6-56-15,42-6-32 16,4-3-12-16,42 9 84 16,0-9-48-16,40-1 8 15,-17 1-28-15,-3-1-4 16,-19 4-8-16,-24-3 4 15,-19-1-8-15,-20 7-108 16,-18-6 56-16,-28 10-500 16,-16 6 304-16</inkml:trace>
          <inkml:trace contextRef="#ctx0" brushRef="#br0" timeOffset="230835.7847">10435 2960 592 0,'-12'-17'220'0,"12"17"-172"0,0-14-12 0,-3 14 180 31,-1 7-124-31,4 10 8 0,0 4-60 0,-4 17-4 16,4 0-20-16,-8 17 0 15,8 7-8-15</inkml:trace>
          <inkml:trace contextRef="#ctx0" brushRef="#br0" timeOffset="232168.6021">10222 4189 280 0,'0'-7'104'0,"0"7"-84"0,0 7 0 16,0-7 76 0,0 0-56-16,0-4 60 15,4 4-56-15,-4-3 24 0,0 6-40 0,-4-3-16 16,4 4-8-16,-4 3 20 16,4 6-12-16,-11 8 48 15,7 7-32-15,-4 13 48 16,8 0-44-16,-8 14 72 15,4 0-56-15,-3-3 20 16,7-4-40-16,-8-10 44 16,8-4-40-16,0-10 4 15,0-6-24-15,0-8 28 16,8 0-24-16,-1-10 4 16,5 4-12-16,4-8-16 15,3 1 4-15,4-1-4 16,4 4 0-16,8 0 68 15,4 7-32-15,11-3 40 16,-3 3-36-16,-1-4-8 16,0 4-16-16,1-4 12 15,-16 4-12-15,-4-7-304 16,-8 0 164-16</inkml:trace>
        </inkml:traceGroup>
        <inkml:traceGroup>
          <inkml:annotationXML>
            <emma:emma xmlns:emma="http://www.w3.org/2003/04/emma" version="1.0">
              <emma:interpretation id="{EC93C7DC-DD39-40BA-9A09-46DB1D958CD9}" emma:medium="tactile" emma:mode="ink">
                <msink:context xmlns:msink="http://schemas.microsoft.com/ink/2010/main" type="inkWord" rotatedBoundingBox="14867,5669 17201,5455 17310,6651 14977,686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34993.5659">11527 3934 352 0,'-8'-31'132'0,"8"31"-104"0,0 4-8 0,0 13 124 31,0 0-84-31,0 31 108 15,8 0-96-15,3 7 60 0,5 4-76 0,3-7-12 16,1-4-28-16,10-10 32 16,1-4-24-16,4-13 56 15,0-8-44-15,8-16 36 16,-8-1-40-16,-1-20-20 16,-3 4-4-16,-7-25 36 15,-1 0-24-15,-8-37-44 16,5-1 12-16,-13-13-44 15,1 13 36-15,-8-20-20 16,4 13 24 0,-4-6 16-16,0 17 4 15,0 3-4-15,8 18 4 0,3 6-4 16,-3 18 0 0,4-1 0-16,7 15 0 0,-7-1 16 15,3 7-8-15,1 4 24 16,-1 7-20-16,8-4 12 47,4 7-12-47,24-4 20 0,3 4-20 0,31 0-12 0,8 4-4 15,46-4 56-15,5 0-28 0,22-4 32 16,-15 4-28-16,8-3-28 16,-20-1 0-16,-7 1 16 15,-20 3-8-15,-27-7 4 16,-19 7-4-16,-27-7 48 15,-8 14-32 17,-24-14-380-32,1 7 192 0</inkml:trace>
          <inkml:trace contextRef="#ctx0" brushRef="#br0" timeOffset="235397.6825">12518 3404 300 0,'0'7'112'0,"0"-7"-88"0,0 31-8 0,-8-10 128 16,8 3-84-16,-8 14 88 16,8-1-84-16,-11 15 28 15,-1-4-52-15,-3 14 72 16,3 0-60-16,-4 4 60 15,5-5-60-15,7-5 40 16,0-12-52-16,0-9-28 16,4-4-12-16,0-11 16 15,8-3-8-15,-4 1 24 16,15-8-20-16,1-3-4 16,-1 3-4-16,8-3 20 15,0-3-12-15,12-1 40 16,0 4-28-16,-5-4 4 0,-3 4-16 0,4-7 20 15,-4 4-20-15,0-4-340 16,0-4 180-16,0-3-392 16,-4 4 304-1</inkml:trace>
          <inkml:trace contextRef="#ctx0" brushRef="#br0" timeOffset="235816.522">13644 3607 208 0,'47'-38'76'0,"-47"38"-60"0,23-13-4 0,-15-1 196 16,-1 10-116-16,-7-9 140 15,0 6-132-15,-19 0 8 16,0 3-64-16,-16 8 52 15,-4 3-56-15,-19 3 20 16,15 4-40-16,-7 6 44 16,11 1-36-16,-3 0-4 15,11 3-16-15,-8 3 28 16,12 1-20-16,-4 10 48 16,12 0-36-16,-1 13 12 15,13 4-24-15,11 4 8 16,7-4-12-16,8-4 0 15,9-9-4-15,10-4 4 16,1-4-8-16,15-10-4 0,8-7 4 16,0-3 4-16,-4-4-4 0,-8-3 16 15,-3 0-12-15,-12-7-108 16,-8 7 52-16,-8-14-280 16,1 4 184-16</inkml:trace>
        </inkml:traceGroup>
        <inkml:traceGroup>
          <inkml:annotationXML>
            <emma:emma xmlns:emma="http://www.w3.org/2003/04/emma" version="1.0">
              <emma:interpretation id="{16502407-DB5E-46BC-AA18-9C526A0378B0}" emma:medium="tactile" emma:mode="ink">
                <msink:context xmlns:msink="http://schemas.microsoft.com/ink/2010/main" type="inkWord" rotatedBoundingBox="18056,6068 18409,6036 18429,6256 18076,628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7095.3496">14655 3814 696 0,'19'-4'256'0,"-19"4"-196"0,58-3-20 0,-27-1-4 16,0 8-28-16,12-4 4 15,-1 3-4-15,-3 4-324 16,0 3 172-16</inkml:trace>
          <inkml:trace contextRef="#ctx0" brushRef="#br0" timeOffset="236929.1672">14817 3621 496 0,'-11'-3'184'0,"11"3"-140"0,-8 3-16 15,4-3 216 1,8 0-140-16,0 0 12 0,7-3-72 0,13 3 24 16,3 0-40-16,7 0 12 15,1 6-24-15,-4 1-200 16,0 0 96-16</inkml:trace>
        </inkml:traceGroup>
        <inkml:traceGroup>
          <inkml:annotationXML>
            <emma:emma xmlns:emma="http://www.w3.org/2003/04/emma" version="1.0">
              <emma:interpretation id="{9603631D-9794-4CE2-B70D-2BF15FA70E7D}" emma:medium="tactile" emma:mode="ink">
                <msink:context xmlns:msink="http://schemas.microsoft.com/ink/2010/main" type="inkWord" rotatedBoundingBox="19154,5594 21090,5417 21183,6435 19247,661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5979.5352">15797 3714 508 0,'-8'-10'188'0,"8"10"-148"0,0 13-8 15,0 8 88 1,8 7-72-16,-1 30 24 0,1 4-40 0,4 7-4 16,-5-4-16-16,13-17 44 15,-1 0-28 1,12-20 84-16,-4-7-64 0,8-21 76 15,4-11-72-15,-4-30 0 16,-1-4-32-16,1-27 16 16,0 3-24-16,-4-27-20 15,-4 10 0-15,-7-31-24 16,-1 10 20-16,-4 4 12 16,1 20 4-16,-5 11-12 15,9 24 4-15,-9 3 4 16,5 14 0-16,15 7 16 15,0 14-8-15,23 0 40 16,4 6-24-16,16-3 12 16,7 4-20-16,8-11 20 15,-4 11-24-15,4-8-4 16,-11 8-4-16,-5-4 4 16,-7 7-4-16,-16-7 24 15,-7 7-16-15,-20 0-12 16,-7 7-4-16,-16 0-420 15,-4 7 232-15</inkml:trace>
          <inkml:trace contextRef="#ctx0" brushRef="#br0" timeOffset="256339.8381">16966 3449 548 0,'4'-21'204'0,"-4"21"-156"0,-12-13-16 0,4 6 104 16,0 3-80-16,-11 4 40 15,0 4-56-15,-12 9 48 16,4 5-52-16,-28 9 116 15,17 1-84-15,-16 10 108 16,7-1-100-16,8 18 4 16,16 4-44-16,19 10-8 15,16-7-16-15,19-7 44 16,11-11-28-16,13-16 4 16,-1-11-20-16,19-13 36 15,-7-4-24-15,15-14-376 16,-7 4 192-16</inkml:trace>
          <inkml:trace contextRef="#ctx0" brushRef="#br0" timeOffset="256456.5885">17686 3810 1092 0,'11'-7'404'0,"-11"7"-316"0,16-13-24 16,-5 2 28 0,-3 8-64-16,-8-4-496 15,12 4 256-15</inkml:trace>
        </inkml:traceGroup>
      </inkml:traceGroup>
    </inkml:traceGroup>
    <inkml:traceGroup>
      <inkml:annotationXML>
        <emma:emma xmlns:emma="http://www.w3.org/2003/04/emma" version="1.0">
          <emma:interpretation id="{0AA90B0B-7B13-4A3A-8F6E-39F7FA4590B8}" emma:medium="tactile" emma:mode="ink">
            <msink:context xmlns:msink="http://schemas.microsoft.com/ink/2010/main" type="paragraph" rotatedBoundingBox="3487,8572 11509,8199 11631,10821 3608,11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7A151-D3F1-4737-9870-8EDD2710F9C9}" emma:medium="tactile" emma:mode="ink">
              <msink:context xmlns:msink="http://schemas.microsoft.com/ink/2010/main" type="line" rotatedBoundingBox="3585,8567 11509,8199 11569,9481 3644,9849"/>
            </emma:interpretation>
          </emma:emma>
        </inkml:annotationXML>
        <inkml:traceGroup>
          <inkml:annotationXML>
            <emma:emma xmlns:emma="http://www.w3.org/2003/04/emma" version="1.0">
              <emma:interpretation id="{83144AFB-BFE8-4297-AE30-3EC783DA7E06}" emma:medium="tactile" emma:mode="ink">
                <msink:context xmlns:msink="http://schemas.microsoft.com/ink/2010/main" type="inkWord" rotatedBoundingBox="3600,8888 4211,8860 4245,9605 3634,9634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2677.3315">196 6511 392 0,'-12'-20'148'0,"16"13"-116"0,0-3-8 0,-4 3 152 15,4 7-100-15,-4-7 140 16,0 7-128-16,0-7 40 16,0 7-80-16,4 0 28 15,7 7-44-15,5 7 24 16,7-8-28-16,12 1-8 16,4-3-12-16,15-1 4 15,8 4-8-15,4-10 16 16,-4 3-12-16,-12-4-4 15,4 1 0-15,-15-1 20 16,-4 4-12-16,-16-3-172 16,0 6 88-16,-7-3-196 15,-12 0 156-15,0 0-124 16,0 4 136-16,-16-4-36 16,13 3 80-16,-17 1 40 15,9-1 12-15,-13 1 24 0,13 2-12 16,-16 1 60-16,7 4-40 0,-11 2 76 15,8 5-56 1,-4 6-8-16,8 3-24 0,-1 8-12 16,9 2 0-16,-1 5-76 15,4-1 40-15,1-3-144 16,7 0 96-16</inkml:trace>
          <inkml:trace contextRef="#ctx0" brushRef="#br0" timeOffset="262916.4074">258 7072 436 0,'-23'-7'160'0,"23"7"-124"0,-8 0-8 0,4-3 184 15,8 6-120-15,0-3 88 16,0 0-108-16,0 7 16 16,-1 0-52-16,5 10-24 15,8-3-4-15,-1-7 52 16,1 7-32-16,7-11 24 15,0 11-32-15,12-7 16 16,0 0-20-16,7-7-8 16,-3 0-4-16,4 3-4 15,-1-3 0-15,-3 7 8 16,-4 0-4-16</inkml:trace>
        </inkml:traceGroup>
        <inkml:traceGroup>
          <inkml:annotationXML>
            <emma:emma xmlns:emma="http://www.w3.org/2003/04/emma" version="1.0">
              <emma:interpretation id="{2385BC32-DF54-490A-BD98-9CAA5722FB84}" emma:medium="tactile" emma:mode="ink">
                <msink:context xmlns:msink="http://schemas.microsoft.com/ink/2010/main" type="inkWord" rotatedBoundingBox="5151,8494 7345,8392 7404,9675 5211,9776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3457.8757">1814 6690 716 0,'-46'7'264'0,"46"-7"-204"0,-4 11-16 0,4-5 212 15,7 1-148-15,13 4 20 16,7-1-80-16,12-7-4 16,-1 4-28-16,9-10-220 15,-1 3 112-15</inkml:trace>
          <inkml:trace contextRef="#ctx0" brushRef="#br0" timeOffset="263308.2451">1891 6577 904 0,'12'-7'332'0,"-12"7"-256"0,8 0-24 15,-4 0 124 1,7 0-108-16,5-4 8 16,3 4-48-16,4-3-8 15,1 6-12-15,3-3-128 16,0 0 64-16,-4 0-420 16,-4 7 268-16</inkml:trace>
          <inkml:trace contextRef="#ctx0" brushRef="#br0" timeOffset="264105.1199">2511 6725 496 0,'0'34'184'0,"0"-34"-140"0,0 100-16 16,4-52 152 0,3-3-104-16,1 10 40 15,4-7-68-15,-1-7 88 16,1-6-80-16,0-8 48 0,-5-3-64 0,9-10 40 15,-4-3-44-15,-5-15 16 16,5-3-32-16,-1-20 0 16,5-1-12-16,3-41-24 15,1 4 8-15,3-31-252 16,0 13 144-16,-7-24-44 16,3 21 100-16,-4-13 44 15,5 16 12-15,-12 4 76 16,3 17-40-16,-11 3 128 15,8 18-88-15,0 3 80 16,-4 11-88-16,-1-4 12 16,9 10-44-16,-8-3-12 15,11 10-12-15,-7-3-16 16,4 7 4-16,-1-1 28 16,5 4-12-16,-8 1 24 15,11 6-24-15,0-4 4 16,8 4-8-16,16-3 56 15,0 6-36-15,34-10 68 16,8 7-56-16,27 0 0 16,-11-3-24-16,4-1-20 15,-20 4 0-15,-4-3 28 16,-15 3-12-16,-16-3 56 16,-3 3-36-16,-28-4-32 15,-11 4-4-15,-16-3-396 16,-4 6 220-16,-7 1-484 15,4 6 376-15</inkml:trace>
          <inkml:trace contextRef="#ctx0" brushRef="#br0" timeOffset="264899.4421">2983 6687 488 0,'-11'0'180'0,"11"0"-140"0,0 3-12 0,0-3 252 16,0 0-160-16,3 0 100 16,5 7-128-16,8-3 64 15,7-1-92-15,12 1 12 16,-8-1-44-16,23-3-20 16,4 0-8-16,28-3 28 15,3 3-16-15,8 0 12 16,-8 0-16-16,-8 0 12 15,-15 0-16-15,-8 0 24 16,-7 0-20-16,-16 0-4 16,-4 0-4-16,-8 0-236 0,-11 0 128 15</inkml:trace>
          <inkml:trace contextRef="#ctx0" brushRef="#br0" timeOffset="264552.6892">3599 6216 592 0,'4'-11'220'0,"-4"11"-172"0,7-10-12 0,-7 3 112 16,0 7-88-16,-4-7 64 15,1 4-72-15,-9-4 24 16,4 3-44-16,-11-3 0 16,-1 7-20-16,-18-3-16 15,11 6 0-15,-20 4 92 16,16 7-48-16,-15 7 44 16,19 3-48-16,-12 14 96 15,12 0-76-15,0 3-8 16,7 0-28-16,13 0-8 15,14 1-4-15,5-11-8 16,4-7 4-16,22-7 20 0,1-3-12 16,11-11 24-16,-7 4-24 0,-4-7-196 15,-8 0 96-15,-12-3-244 16,0 3 184-16</inkml:trace>
          <inkml:trace contextRef="#ctx0" brushRef="#br0" timeOffset="265362.7394">3308 6825 716 0,'-4'-11'264'0,"4"11"-204"0,-3 14-16 0,-1-4 52 15,4 4-60-15,-4 14 4 16,0 3-24-16,-8 10-12 15,5 0 0-15,-5 0-4 16,4 1 0-16,-3-8 68 16,3-3-36-16,-4-3 32 15,5-4-36-15,-13-7 28 16,12 0-32-16,1-7-12 16,3 1-8-16,-4-8-16 15,8 4 8-15,0-7 12 16,4 4-4-16,4-4 8 15,3 0-8-15,5-4-20 16,-1 4 8-16,9-3 84 16,3 3-44-16,15-4-8 0,-3 4-16 15,0 0 16-15,7 0-12 0,-7 0 4 16,-4 0-8-16,-8 0 12 16,-4 0-12-16,-8 0 24 15,-3 0-20-15,-4 0 12 16,-4 7-12-16,-4-7-228 15,0 0 120-15</inkml:trace>
        </inkml:traceGroup>
        <inkml:traceGroup>
          <inkml:annotationXML>
            <emma:emma xmlns:emma="http://www.w3.org/2003/04/emma" version="1.0">
              <emma:interpretation id="{B6F19333-F521-49CC-A9E9-E322C837E96D}" emma:medium="tactile" emma:mode="ink">
                <msink:context xmlns:msink="http://schemas.microsoft.com/ink/2010/main" type="inkWord" rotatedBoundingBox="7768,8595 10747,8457 10787,9305 7807,944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68275.6797">6285 6453 464 0,'4'-28'176'0,"-4"28"-140"0,27-20-8 0,-7 13 40 16,-5 3-44-16,4 1 44 16,12 3-40-16,-4 3 48 15,1 4-44-15,-9 7 48 16,0 3-48-16,-11 0 64 15,0 4-56-15,-16 0 20 16,-4 3-40-16,-11 0-8 16,8 3-8-16,-5-2-4 15,9-1 0-15,3 0-28 16,12-4 16-16,7-2 12 16,5-1 4-16,11-14-4 15,0 4 4-15,4-10-4 16,-4-1 0-16,0-6 8 0,0 3-4 15,-7-3 16 1,-1 3-12-16,0-10-12 0,-3 6 0 16,-8-9 40-16,3 6-24 0,-3-10-8 15,4 3-8-15,-5-3-32 16,1 7 20-16,-4 0-12 16,4 6 16-16,-4-2 8 15,3 6 4-15,-3-4 0 16,4 8 0-16,0-7-12 15,3 3 8-15,-3-4 20 16,0 8-8-16,3-4 4 16,5 4-4-16,7-4-32 15,0 3 12-15,24-6 4 16,-1 7 8-16,12-4-12 16,-3 3 8-16,-1-3 64 15,-8 7-32-15,-3-3 52 16,-8 3-48-16,-8-4 36 15,-4 4-36-15,-11 0 0 16,-1 7-20-16,-7-7 20 16,0 0-20-16,-4 4-384 15,0 3 204-15</inkml:trace>
          <inkml:trace contextRef="#ctx0" brushRef="#br0" timeOffset="268576.0315">7195 6185 560 0,'-8'3'208'0,"8"-3"-164"0,0 14-8 0,-4-4 68 16,4 0-64-16,-4 14 8 16,1 4-28-16,-1 6 16 15,0 4-24-15,-8 4 32 16,4-5-28-16,-7 1 48 15,3-7-36-15,-3-3 28 16,3-1-28-16,1-6 28 16,3 0-32-16,4-4-12 15,8-3-8-15,11-4 40 16,5 0-24-16,11-3-44 16,4 0 12-16,3-7-288 15,-3 3 164-15</inkml:trace>
          <inkml:trace contextRef="#ctx0" brushRef="#br0" timeOffset="267315.4533">5499 6425 728 0,'0'-24'268'0,"0"24"-208"0,20-24-16 16,-13 17 116-1,5 4-96-15,-4 3 36 16,7 3-60-16,-3 8-24 16,0 2-8-16,-5 8 16 15,5 3-12-15,-12 4-4 16,8-1-4-16,-16 1 12 16,4-4-8-16,-11 0-4 0,3 0 0 15,-23 0-4-15,12-3 0 16,-12 3 0-16,16-10 0 15,-1 3-20-15,13 3 12 0,7-2-4 16,15-5 4-16,4-9 8 16,5-1 0-16,3-6-56 15,0 3 32-15,0-7-296 16,-4 4 176-16,-11-4-400 16,3 3 308-16</inkml:trace>
          <inkml:trace contextRef="#ctx0" brushRef="#br0" timeOffset="266672.4224">4911 6277 592 0,'-23'-27'220'0,"23"27"-172"0,-8-24-12 16,0 10 24-16,4 7-40 0,-7-7 8 16,3 8-16-16,-11-1-16 15,-1 7 0-15,-11 3-16 16,8 7 12-16,-12 11-4 15,4 3 4-15,-4 14 8 16,12 0 0-16,4 13 0 16,7-2 0-16,1 6 24 15,11 0-12-15,7 10 12 16,5-6-12-16,0 3-24 16,-5-4 4-16,1-3 32 15,-8-14-16-15,-8-6 72 16,1-8-48-16,-17-6 48 15,1-4-44-15,-12-6 24 16,8-8-32-16,-11-10-28 16,10 0 0-16,5-10-36 15,4-4 20-15,7 1-348 16,4-1 204-16</inkml:trace>
          <inkml:trace contextRef="#ctx0" brushRef="#br0" timeOffset="266295.0319">4400 6549 540 0,'-8'0'200'0,"8"0"-156"0,-4-3-12 0,0-1 192 16,8 4-128-16,-4-3 52 16,8 0-88-16,4-4 60 15,7-4-68-15,12 4 44 16,4 1-56-16,15 2-20 15,-3 4-12-15,7 0 16 16,-4 4-12-16,-7-1 4 16,-12 4-8-16,-4-4 12 15,-8 1-12-15,-7-4-180 16,-4 3 96-16</inkml:trace>
          <inkml:trace contextRef="#ctx0" brushRef="#br0" timeOffset="266994.6699">5492 6109 300 0,'-24'0'112'0,"24"0"-88"0,-31 10-8 0,12-3 152 16,4 7-96-16,-24 17 96 15,4 3-100-15,-15 25 108 16,11-1-100-16,-4 14 60 16,9-6-80-16,-5 13 68 15,20-7-72-15,-1 7 0 16,12-6-32-16,8-5 16 16,4-16-24-16,12-11-4 15,3-10-4-15,8-20-400 16,0-4 216-16</inkml:trace>
          <inkml:trace contextRef="#ctx0" brushRef="#br0" timeOffset="267483.7194">5453 6594 736 0,'-19'-24'272'0,"19"24"-208"0,7 0-20 0,-3 0 264 16,4 0-176-16,7 0 88 16,5 0-128-16,3 0-20 15,4 7-44-15,0-11 0 16,8 4-16-16,4 0-472 15,-1 4 248-15</inkml:trace>
          <inkml:trace contextRef="#ctx0" brushRef="#br0" timeOffset="267661.9289">6096 6546 820 0,'-4'-4'304'0,"4"4"-236"0,19-3-20 0,-7 3-16 16,-1 3-28-16,5-3-92 15,-1 4 52-15</inkml:trace>
        </inkml:traceGroup>
        <inkml:traceGroup>
          <inkml:annotationXML>
            <emma:emma xmlns:emma="http://www.w3.org/2003/04/emma" version="1.0">
              <emma:interpretation id="{97E002C9-72CA-45D8-AB7F-32FA415C6867}" emma:medium="tactile" emma:mode="ink">
                <msink:context xmlns:msink="http://schemas.microsoft.com/ink/2010/main" type="inkWord" rotatedBoundingBox="11356,8441 11520,8433 11561,9320 11397,9327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68848.9507">7938 6006 644 0,'4'3'236'0,"-4"-3"-180"0,27 24-20 0,-7 4 248 15,-1 3-164-15,16 41 172 16,0 7-168-16,-12 31 84 16,0-3-120-16,-23 13-20 15,-12-10-44-15,-22-3 36 16,-5-14-32-16</inkml:trace>
        </inkml:traceGroup>
      </inkml:traceGroup>
      <inkml:traceGroup>
        <inkml:annotationXML>
          <emma:emma xmlns:emma="http://www.w3.org/2003/04/emma" version="1.0">
            <emma:interpretation id="{D82712C7-A6E3-4F67-A5BD-18C22A69BC9B}" emma:medium="tactile" emma:mode="ink">
              <msink:context xmlns:msink="http://schemas.microsoft.com/ink/2010/main" type="line" rotatedBoundingBox="3579,10290 6340,10300 6337,11119 3576,11110">
                <msink:destinationLink direction="with" ref="{A61C2E17-B6CD-491A-A56C-54659E2E2A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9490316-A75F-4A55-BA92-8CFFFD1C6BA4}" emma:medium="tactile" emma:mode="ink">
                <msink:context xmlns:msink="http://schemas.microsoft.com/ink/2010/main" type="inkWord" rotatedBoundingBox="3579,10290 6340,10300 6337,11119 3576,11110"/>
              </emma:interpretation>
              <emma:one-of disjunction-type="recognition" id="oneOf19">
                <emma:interpretation id="interp19" emma:lang="" emma:confidence="0">
                  <emma:literal>2 t)</emma:literal>
                </emma:interpretation>
                <emma:interpretation id="interp20" emma:lang="" emma:confidence="0">
                  <emma:literal>2, t)</emma:literal>
                </emma:interpretation>
                <emma:interpretation id="interp21" emma:lang="" emma:confidence="0">
                  <emma:literal>2; t)</emma:literal>
                </emma:interpretation>
                <emma:interpretation id="interp22" emma:lang="" emma:confidence="0">
                  <emma:literal>22 t)</emma:literal>
                </emma:interpretation>
                <emma:interpretation id="interp23" emma:lang="" emma:confidence="0">
                  <emma:literal>22, t)</emma:literal>
                </emma:interpretation>
              </emma:one-of>
            </emma:emma>
          </inkml:annotationXML>
          <inkml:trace contextRef="#ctx0" brushRef="#br0" timeOffset="273639.5047">1477 8359 768 0,'-15'0'284'0,"15"0"-220"0,-16 0-20 16,12 0 304-1,4 0-200-15,0 0-8 16,8 0-84-16,4 0-44 16,7 4-4-16</inkml:trace>
          <inkml:trace contextRef="#ctx0" brushRef="#br0" timeOffset="273470.2523">1477 8253 696 0,'-7'-31'256'0,"7"31"-196"0,11-11-20 16,-3 1 112 0,0 3-92-16,11-7 52 15,8 4-64-15,16-4 0 16,-5 0-28-16,5 14 16 16,-4 7-24-16,-8 11-12 15,-4 2-4-15,-23 8 64 0,-4-8-32 0,-20 4-20 16,-3-3-8-16,-16 10 0 15,4-14 0-15,-3 4 44 16,7 3-24-16,-4-7 24 16,16 0-24-16,-1-3-16 15,13 0-8-15,3-7 20 16,8 3-8-16,7-6 4 16,5-1-4-16,11-6-32 15,0 3 12-15,0-7-32 16,0 7 28-16</inkml:trace>
          <inkml:trace contextRef="#ctx0" brushRef="#br0" timeOffset="273818.051">1845 8390 624 0,'-8'0'228'0,"8"0"-176"0,4 24-16 0,-4-13 72 16,4 9-68-16,-12 4 0 15,4 7-24-15,-7 7-20 16,7 7 0-16,-23-7-192 16,7 0 108-16</inkml:trace>
          <inkml:trace contextRef="#ctx0" brushRef="#br0" timeOffset="274089.1868">2054 8273 736 0,'-4'-14'272'15,"4"14"-208"-15,12 7-20 0,-4-3 140 16,-1-1-108-16,17-3 24 16,6 0-60-16,21-3-28 15,-1-1-4-15,4-3-8 16,1 7 0-16,-9-6-20 16,0 2 12-16,-15-6-260 15,-3 3 148-15,-17 0-332 16,-3 4 256-16</inkml:trace>
          <inkml:trace contextRef="#ctx0" brushRef="#br0" timeOffset="274313.5267">2464 8063 384 0,'-15'7'140'0,"15"-7"-108"0,-35 24-8 0,16-10 152 15,7 3-100-15,-15 11 60 16,4-1-80-16,-4 1 20 15,3 3-44-15,9 0 52 16,0-4-48-16,11-3 20 16,8-3-36-16,11 0-8 15,0-4-8-15,13-3 4 16,3-1-4-16,0-6-72 16,-1 4 36-16</inkml:trace>
          <inkml:trace contextRef="#ctx0" brushRef="#br0" timeOffset="274572.8848">2759 7998 860 0,'-8'-7'320'0,"8"7"-248"0,8 14-20 0,3 3 76 15,9 4-80-15,11 23 52 16,0 1-60-16,-1 10 8 16,-2-3-32-16,-17 10 0 15,-11 0-8-15,-15 10-40 16,-5 0 16-16,-30-3-312 16,11-7 180-16</inkml:trace>
          <inkml:trace contextRef="#ctx0" brushRef="#br0" timeOffset="272795.6141">161 8118 164 0,'0'-20'60'0,"4"9"-44"0,-8 1-8 15,4 7 148 1,4-4-88-16,-4 0 68 16,4 7-76-16,-4-7 36 0,0 4-56 0,0 3 32 15,4 3-40-15,0 18 52 16,3 3-48-16,1 17 36 15,4 7-40-15,-1 7 16 16,1-3-28-16,0 3 44 16,3-7-36-16,0-3 56 15,5-7-48-15,3-11 72 16,0-6-60-16,8-18 52 16,4-3-56-16,8-20-20 15,-1 2-16-15,5-13 8 16,-1 4-8-16,-3-11-12 15,-1 7 0-15,-7-10 20 16,-8 3-8-16,-3 0 4 16,-9 7-4-16,-7 4-16 15,-4 9 4-15,-4 12 12 16,0 6-4-16</inkml:trace>
          <inkml:trace contextRef="#ctx0" brushRef="#br0" timeOffset="273125.4731">1280 7912 768 0,'27'-28'284'0,"-27"28"-220"0,35-17-20 15,-24 10 56-15,5 7-64 16,-12 0 4-16,4 0-24 15,-12 7 8-15,0 4-16 0,-19 16 4 16,3 4-4-16,-26 24 4 16,7 0-8-16,-11 4 68 15,7 3-40-15,1 6 84 16,11-6-64-16,7 7 28 16,17-7-48-16,14 0 8 15,9-10-24-15,11-8-8 16,8-6-4-16,-8-14-156 15,4-7 84-15,4-10-572 16,-4 0 356-16</inkml:trace>
        </inkml:traceGroup>
      </inkml:traceGroup>
    </inkml:traceGroup>
    <inkml:traceGroup>
      <inkml:annotationXML>
        <emma:emma xmlns:emma="http://www.w3.org/2003/04/emma" version="1.0">
          <emma:interpretation id="{1BD58657-6880-4D23-AEFC-6C182F5BECC6}" emma:medium="tactile" emma:mode="ink">
            <msink:context xmlns:msink="http://schemas.microsoft.com/ink/2010/main" type="paragraph" rotatedBoundingBox="3526,10757 23101,9383 23500,15066 3925,16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6177AD-9682-4B57-A09A-91F62C22BCAB}" emma:medium="tactile" emma:mode="ink">
              <msink:context xmlns:msink="http://schemas.microsoft.com/ink/2010/main" type="line" rotatedBoundingBox="3526,10757 21724,9480 21861,11436 3664,12714"/>
            </emma:interpretation>
          </emma:emma>
        </inkml:annotationXML>
        <inkml:traceGroup>
          <inkml:annotationXML>
            <emma:emma xmlns:emma="http://www.w3.org/2003/04/emma" version="1.0">
              <emma:interpretation id="{4170A5C4-35A6-42C8-BE71-BF8C1DD43181}" emma:medium="tactile" emma:mode="ink">
                <msink:context xmlns:msink="http://schemas.microsoft.com/ink/2010/main" type="inkWord" rotatedBoundingBox="3610,11951 5939,11788 5992,12550 3664,1271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6776.2992">1442 9873 912 0,'-3'-10'340'0,"3"10"-264"0,11-7-24 15,-3 4-8 1,0 6-36-16,11 1 4 16,8-4-4-16,12 6-448 15,3 8 244-15</inkml:trace>
          <inkml:trace contextRef="#ctx0" brushRef="#br0" timeOffset="276939.4527">1853 10025 716 0,'-16'17'264'0,"16"-17"-204"0,-27 31-16 0,16-17-24 15,3 3-20-15,-4 3-12 16,4-2 8-16,-3 2-296 16,11-9 164-16</inkml:trace>
          <inkml:trace contextRef="#ctx0" brushRef="#br0" timeOffset="277165.8013">2209 9660 716 0,'19'-14'264'0,"-19"14"-204"0,20 0-16 16,-9 4 196-1,5 3-140-15,3-4-16 16,8 4-52-16,4 0 4 16,4 0-24-16,8-4-12 15,-9 0-4-15,-3-6-348 0,0 3 192 16</inkml:trace>
          <inkml:trace contextRef="#ctx0" brushRef="#br0" timeOffset="277419.7219">2507 9522 748 0,'-15'7'276'0,"15"-7"-216"0,-28 31-16 0,9-7 76 16,11 0-76-16,-15 21 80 15,0 3-72-15,4 7 28 16,7-3-48-16,4-7-8 15,4-8-16-15,12-6 20 16,8 0-16-16,11-17 4 16,0 0-8-16,8-7-32 15,-4-4 12-15,7-10-340 16,-3 4 196-16</inkml:trace>
          <inkml:trace contextRef="#ctx0" brushRef="#br0" timeOffset="275978.3811">432 9553 332 0,'-35'11'120'0,"35"-11"-92"0,-23 27-8 0,15-3 16 15,8 7-24-15,-11 17 4 16,11 4-8-16,0 3-24 16,0-3 8-16,-4-8 20 15,0-2-4-15,-8-8-4 16,5-6 0-16,-5-8 4 15,0-3-4-15,-11-6 16 16,11-1-12-16,-3-6 32 16,3-1-24-16,5-6 208 15,3 3-128-15,4 0 104 16,8 3-116-16,11-3 52 16,4 3-80-16,20-3 12 15,3 7-36-15,16 0-20 16,-4 0-8-16,0-3-24 15,-4-1 12-15</inkml:trace>
          <inkml:trace contextRef="#ctx0" brushRef="#br0" timeOffset="275693.0829">324 9533 540 0,'-8'-14'200'0,"8"14"-156"0,-8-7-12 16,4 4 204-1,4 6-136-15,-4-3 100 16,4 0-116-16,4 0-36 15,8 0-32-15,11 0 12 16,8 3-16-16,16 1 4 16,3-1-8-16,8 1 28 0,-4-1-20 0,-3 1-12 15,-9 3-8-15,-11-4 4 16,-4 4 0 0,-11-4-240-16,-5 4 132 0</inkml:trace>
          <inkml:trace contextRef="#ctx0" brushRef="#br0" timeOffset="276279.0455">1431 9505 612 0,'-8'-24'228'0,"8"24"-180"0,-19-14-12 0,11 14 44 16,4 0-52-16,-15 0 60 16,3 14-52-16,-22 3 64 15,3 7-60-15,-12 28 64 16,9 3-64-16,-9 28 88 15,16-11-72-15,4-3 0 16,19-4-36-16,16-17-12 16,11-10-4-16,16-7 4 15,-4-7-4-15</inkml:trace>
          <inkml:trace contextRef="#ctx0" brushRef="#br0" timeOffset="276623.9576">1497 9636 780 0,'19'-31'288'0,"-19"31"-224"0,19-14-20 0,-11 7 92 16,11 7-84-16,1 7-4 16,-9 7-28-16,5 10 4 15,3 7-16-15,-7 0-4 16,3 7 0-16,-15 0 28 15,-7-1-16-15,-13 1-4 16,-3-7-8-16,-16 0 4 16,12-7-4-16,-8-3 8 15,12 3-8-15,4-14-12 16,-1 4 4-16,9-7-40 16,11-4 24-16,8-3 8 15,3 4 8-15,9-8-24 16,7 8 16-16,4-11-216 15,3 0 128-15,-3 0-464 16,-3 4 316-16</inkml:trace>
        </inkml:traceGroup>
        <inkml:traceGroup>
          <inkml:annotationXML>
            <emma:emma xmlns:emma="http://www.w3.org/2003/04/emma" version="1.0">
              <emma:interpretation id="{EF8617F9-BEA0-4B98-8375-DB5130A00634}" emma:medium="tactile" emma:mode="ink">
                <msink:context xmlns:msink="http://schemas.microsoft.com/ink/2010/main" type="inkWord" rotatedBoundingBox="6377,11833 6599,11817 6645,12465 6423,12480"/>
              </emma:interpretation>
            </emma:emma>
          </inkml:annotationXML>
          <inkml:trace contextRef="#ctx0" brushRef="#br0" timeOffset="277676.8729">2960 9402 768 0,'8'-4'284'0,"-8"4"-220"0,38 7-20 0,-11 7 156 15,-7 3-120-15,19 18 124 16,-1 6-116-16,-11 28 44 15,8 3-76-15,-27 7 20 16,4 0-44-16,-36-10 36 16,1-7-40-16,-31-7 4 15,4-10-20-15</inkml:trace>
        </inkml:traceGroup>
        <inkml:traceGroup>
          <inkml:annotationXML>
            <emma:emma xmlns:emma="http://www.w3.org/2003/04/emma" version="1.0">
              <emma:interpretation id="{6965A1C7-2E52-4272-84E6-A367BD103E39}" emma:medium="tactile" emma:mode="ink">
                <msink:context xmlns:msink="http://schemas.microsoft.com/ink/2010/main" type="inkWord" rotatedBoundingBox="7773,10459 10142,10293 10261,11983 7892,1215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80196.7071">4992 9261 540 0,'-15'120'200'0,"15"-120"-156"0,15 79-12 0,-7-44 104 15,4-4-80-15,-1 7 104 16,5-4-96-16,-1-6 32 15,5-4-56-15,-1-11 20 16,4-6-32-16,0-20 0 16,1 2-16-16,-1-23 12 15,0 3-16-15,4-31-12 16,4 0 0-16,4-38-304 16,-4 4 168-16,-4-32-208 15,0 15 200-15,-8-18 92 16,1 21 40-16,-5 0 240 15,-3 24-120-15,3-4 96 16,1 22-116-16,3-8 76 0,1 14-92 16,-1-7 12-1,0 18-48-15,1-8 4 0,-1 18-20 0,-3 3-36 16,-1 10 12-16,-7 4 8 16,3 7 4-16,-7 3-4 15,4 7 4-15,-8 1-4 16,0 6 0-16,0 0 0 15,0 6 0-15,-4 1 32 16,4 4-16-16,-4-4 40 16,8 3-32-16,-4 0 12 15,8 1-20-15,3-5 28 16,9 1-28-16,7-7 32 16,8 0-32-16,27-7 20 15,-4 1-20-15,15-12 28 16,1 11-28-16,23-3 12 15,3 3-16-15,1 4 12 16,-8 3-16-16,-12 3 16 16,-11 4-16-16,-20 0 4 15,-3 3-4-15,-16-6 28 16,-8 6-20-16,-15-10-348 16,-1 4 180-16,-18-4-416 15,3 6 320-15</inkml:trace>
          <inkml:trace contextRef="#ctx0" brushRef="#br0" timeOffset="280903.47">5604 8872 664 0,'-31'-3'244'0,"31"3"-188"0,-12 0-16 0,12 3 208 15,4 0-144-15,4-3 88 16,4 0-108-16,30-6 72 16,8 6-88-16,39-18 80 15,4 8-84-15,27-7 4 16,-7 6-44-16,11-2 4 15,-12 6-16-15,-12 3-8 16,-14 8 0-16,-21-4-4 16,-14 7 0-16,-13 0-220 15,-10-1 120-15</inkml:trace>
          <inkml:trace contextRef="#ctx0" brushRef="#br0" timeOffset="281413.6587">6502 9099 416 0,'8'-14'152'0,"-8"14"-116"0,0-7-12 0,-8 4 128 15,8 3-88-15,0-3 80 16,-8-1-84-16,-3-3 32 16,3 7-56-16,-19 0 0 15,-4 4-24-15,-4-1 44 16,-4 7-28-16,-7 1 20 15,15 3-28-15,-23 3 52 16,15 10-40-16,-8 4 64 16,1 7-56-16,0 3 52 15,15-3-52-15,7 0 60 16,13-4-60-16,15 4 20 16,7 0-40-16,20-7 8 15,8-3-16-15,7-11 12 16,1-3-16-16,11-11 32 15,4-3-24-15,-4 0-4 0,0-7-8 16,-12-3-24-16,-7 6 12 0,-12-2-200 16,0 2 116-1,-15-3-176-15,3 4 156 16</inkml:trace>
          <inkml:trace contextRef="#ctx0" brushRef="#br0" timeOffset="280618.02">6088 8170 464 0,'-12'7'176'0,"12"-7"-140"0,-4 38-8 0,-3-21 180 16,3 7-120-16,-12 0 52 15,8 4-80-15,-3 3-4 16,7 3-32-16,-4 4 40 16,8-4-36-16,-4-3 56 15,4-7-48-15,0-3 28 16,8-4-36-16,-4-10 8 15,4 0-20-15,-4-7 20 16,3 3-24-16,5 4 32 16,0 0-28-16,3 0-32 15,4 0 8-15,1-7 0 16,3 7 8-16,8-4 32 16,0 1-16-16,8-4 48 15,-5 0-36-15,-3 0-60 16,0 0 20-16,-7 0-132 15,-5 3 80-15,-11 1-308 0,-4-1 208 16</inkml:trace>
          <inkml:trace contextRef="#ctx0" brushRef="#br0" timeOffset="279463.6341">4435 8951 652 0,'-16'-21'244'0,"16"21"-192"0,0 0-12 16,4-3 224 0,8 3-152-16,15-3 52 15,4-1-96-15,23 1-32 16,0 3-24-16</inkml:trace>
          <inkml:trace contextRef="#ctx0" brushRef="#br0" timeOffset="279298.1872">4443 8710 644 0,'-4'-7'236'0,"11"11"-180"0,1 3-20 0,0-7 124 15,4 0-96-15,11 0 36 16,8 7-60-16,11-1-24 16,1 1-8-16,3 4 8 15,-3-1-8-15,-4 0-136 16,-5 4 72-16</inkml:trace>
        </inkml:traceGroup>
        <inkml:traceGroup>
          <inkml:annotationXML>
            <emma:emma xmlns:emma="http://www.w3.org/2003/04/emma" version="1.0">
              <emma:interpretation id="{CF5D4D5D-D43A-4B98-A5C8-8D099A9187E3}" emma:medium="tactile" emma:mode="ink">
                <msink:context xmlns:msink="http://schemas.microsoft.com/ink/2010/main" type="inkWord" rotatedBoundingBox="11273,11236 11551,11217 11568,11460 11291,1147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82450.5736">7872 9027 600 0,'0'-14'224'0,"0"14"-176"0,0 14-12 15,0-11 248 1,20 1-164-16,-5-1 12 16,8 1-80-16,20-8-16 15,7 1-24-15</inkml:trace>
          <inkml:trace contextRef="#ctx0" brushRef="#br0" timeOffset="282348.1195">7888 8824 872 0,'-16'-7'324'0,"16"7"-252"0,0-10-20 0,0 6 136 16,8 4-112-16,4-3 8 15,3 3-56-15,16-4-8 16,-4 4-12-16,12 0 4 16,7 7-8-16,1 0-20 15,-8 0 8-15</inkml:trace>
        </inkml:traceGroup>
        <inkml:traceGroup>
          <inkml:annotationXML>
            <emma:emma xmlns:emma="http://www.w3.org/2003/04/emma" version="1.0">
              <emma:interpretation id="{3899D6CA-AB9E-4B80-8838-2CAC37D097FD}" emma:medium="tactile" emma:mode="ink">
                <msink:context xmlns:msink="http://schemas.microsoft.com/ink/2010/main" type="inkWord" rotatedBoundingBox="12460,10780 13281,10722 13356,11785 12535,11843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83284.2685">9080 8772 892 0,'-8'-7'332'0,"8"7"-260"0,8 4-20 16,4-4 140-1,3 3-116-15,24 1 24 16,7 2-60-16,20 1-28 15,0-3-4-15</inkml:trace>
          <inkml:trace contextRef="#ctx0" brushRef="#br0" timeOffset="282991.2061">9177 8352 768 0,'0'-10'284'0,"0"10"-220"0,8 0-20 0,-1-3 76 16,5 3-76-16,15-7 68 15,12 7-60-15,7-4 16 16,1 8-40-16,11-4 0 15,-12 7-16-15,1-1 12 16,-12 5-16-16,-4-1 4 16,-4 4-4-16,-27 3 12 15,15 4-12-15,-23 17 4 16,1-1-4-16,-32 19 4 16,12-5-8-16,-20 11 8 15,9-7-8-15,-28 4-4 16,19-8 4-16,1-3 12 15,7 1-8-15,1-8-20 16,10-3 4-16,9-7 20 16,4-7-4-16,11 0-28 15,-4-3 8-15,20-4 68 0,-5 0-32 16,20-3-16-16,4-4-8 16,16-7 16-16,-5 1-8 0,9-4-4 15,-5 0 0-15,1-7-4 16,-9 4 0-16,-3-8-220 15,-8 1 120-15</inkml:trace>
          <inkml:trace contextRef="#ctx0" brushRef="#br0" timeOffset="283574.6399">9785 9068 664 0,'-27'0'244'0,"27"0"-188"0,-24 35-16 0,9-11 92 16,15 3-80-16,-8 8 52 16,4-1-64-16,4 0-20 15,4-3-12-15,4-3 0 16,11-1-4-16,8-16 8 15,0-4-8-15,8-14 16 16,0 0-12-16,-8-10 24 16,0 3-20-16,-19-17 4 15,0 3-8-15,-24-6 20 16,5 3-16-16,-9 0-4 16,1 7-4-16,0 3-48 15,3 11 24-15</inkml:trace>
        </inkml:traceGroup>
        <inkml:traceGroup>
          <inkml:annotationXML>
            <emma:emma xmlns:emma="http://www.w3.org/2003/04/emma" version="1.0">
              <emma:interpretation id="{DA3F777E-FF34-4879-B46B-7BCF415A4B41}" emma:medium="tactile" emma:mode="ink">
                <msink:context xmlns:msink="http://schemas.microsoft.com/ink/2010/main" type="inkWord" rotatedBoundingBox="15498,10731 18487,10521 18536,11224 15547,11434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88771.8689">15088 8421 756 0,'4'-7'280'0,"-4"7"-216"0,-4-3-20 16,0 3 144-1,4 7-112-15,-11 0 60 16,-1 3-80-16,-11 7-24 16,3 4-20-16,-7 10-28 15,0 0 8-15,4 7 4 0,8-4 4 16,11-3-28-16,8-4 16 0,11-6-56 16,1 0 36-16,14-11-212 15,-2-3 132-15,10-10-220 16,9-4 184-1</inkml:trace>
          <inkml:trace contextRef="#ctx0" brushRef="#br0" timeOffset="287433.6004">13125 8280 520 0,'16'-31'192'0,"-16"31"-152"0,4-24-8 16,-4 21 104 0,4 3-80-16,-8 3 60 0,4 7-72 0,-12 14 48 15,4-3-52-15,-15 34-4 16,4 0-20-16,-12 24-12 16,4-6 0-16,-4-1 28 15,8-10-16-15,-1-11 76 16,9-6-56-16,-1-14 32 15,9-7-40-15,7-13-8 16,4-1-12-16,15-17-24 16,4-3 8-16,12-25-100 15,4 1 56-15,3-18-100 16,-3 7 88-16,-8 1 12 16,0 9 32-16,-12 11 44 15,-3 14-16-15,-8 17 80 16,-5 10-52-16,-10 17 128 15,3 8-92-15,-8-1-8 16,1 0-40-16,-1-6 0 16,4-4-12-16,-3-11 12 15,7 1-16-15,-4-7-48 16,8 0 24-16,-4-8-304 16,8 5 176-16</inkml:trace>
          <inkml:trace contextRef="#ctx0" brushRef="#br0" timeOffset="288500.4746">13683 8652 540 0,'19'-45'200'0,"-19"45"-156"0,8-41-12 0,-8 20 72 16,4 7-64-16,-4-6 8 15,0 2-28-15,-12 5 24 16,5 6-28-16,-13 7 20 16,1 7-20-16,-16 13 0 15,4 8-8-15,-12 10 20 16,9 3-16-16,-1 0-20 16,8 1 0-16,7-11 12 15,1-4 0-15,11-6 8 16,12-1-8-16,12-13-56 15,-1 0 28-15,4-7-156 16,5 4 100-16,-5-8-64 16,4 4 84-16,-3 0 44 15,-1 0 12-15,-4 0 48 16,1 4-20-16,7-4 92 16,0 3-64-16,4-3-24 15,1 0-16-15,3-7 20 16,-1 0-16-16,5-7-24 15,-4 4 4-15,-4-4 8 16,-3 4 0-16,-5-4-4 0,-4 7 4 16,-3 1 12-16,-12 6-8 0,0 6 92 15,0 8-52-15,-4 7 48 16,0 3-56-16,-3-3 32 16,7-1-40-16,-4-3 8 15,4-3-24-15,-4-3 8 16,8-5-12-16,-4-9 20 15,7 0-20-15,-3-8-4 16,0 1-4-16,0-11-4 16,0 7 0-16,4-17 0 15,3 7 0-15,5-17-28 16,-1 3 16-16,16-6-12 16,4 9 12-16,12-3 0 15,-1 21 4-15,4 0 0 16,1 10 0-16,3 0 0 15,-12 4 0-15,1-1 24 16,0 8-8-16,-5-4 4 16,1 0-4-16,-12-4 4 15,-4 4-8-15,-7-3 24 16,-1-1-16-16,-11-3-4 16,4 4-4-16,-20-4 12 15,5 4-8-15,-9-1-20 16,4 4 4-16,-15 4-32 15,16 3 24-15,-16 3 24 16,0 7-4-16,-1 7-16 16,9 4 4-16,0 3-4 15,7 0 4-15,4 0 0 0,8-4 0 16,8-13 0-16,4 0 0 0,7-14-196 16,0 0 112-16,5-14-164 15,-1 4 144-15,-4-15-12 16,1 5 72-16,-5-8 24 15,-7 8 16-15,-8-1 80 16,4 7-36-16,-12 11 192 16,4 6-128-16,-4 14 120 15,8 8-128-15,0 9 8 16,8 4-56-16,4-7 16 16,3 3-28-16,8-10-28 15,5 0 0-15,2-13 24 16,1-1-12-16,4-13-276 15,0 3 140-15,-4-14-440 16,0 3 312-16</inkml:trace>
          <inkml:trace contextRef="#ctx0" brushRef="#br0" timeOffset="287042.9805">12456 8755 664 0,'15'-24'244'0,"-3"14"-188"0,3-4-16 0,-11 3 56 16,4 5-60-16,-4-12 40 15,0 8-44-15,-4-11-20 16,0 4-4-16,-16 0-20 16,5 0 8-16,-20 0-32 15,0-1 20-15,-20 18-12 16,5 7 16-16,-8 4 8 16,7 13 4-16,1 14 0 15,15-1 0-15,4 1 52 16,15 4-28-16,12-8 16 15,12-3-24-15,30-10 28 16,13-1-28-16,22-9-4 16,4-5-8-16,4-12-4 15,-11-1 0-15,11-14-196 16,-15 4 108-16</inkml:trace>
        </inkml:traceGroup>
        <inkml:traceGroup>
          <inkml:annotationXML>
            <emma:emma xmlns:emma="http://www.w3.org/2003/04/emma" version="1.0">
              <emma:interpretation id="{2979BE4C-492C-46E5-9709-7712F9459470}" emma:medium="tactile" emma:mode="ink">
                <msink:context xmlns:msink="http://schemas.microsoft.com/ink/2010/main" type="inkWord" rotatedBoundingBox="18692,10663 21792,10445 21838,11114 18739,11331"/>
              </emma:interpretation>
              <emma:one-of disjunction-type="recognition" id="oneOf25">
                <emma:interpretation id="interp29" emma:lang="" emma:confidence="0">
                  <emma:literal>be</emma:literal>
                </emma:interpretation>
                <emma:interpretation id="interp30" emma:lang="" emma:confidence="0">
                  <emma:literal>he</emma:literal>
                </emma:interpretation>
                <emma:interpretation id="interp31" emma:lang="" emma:confidence="0">
                  <emma:literal>K</emma:literal>
                </emma:interpretation>
                <emma:interpretation id="interp32" emma:lang="" emma:confidence="0">
                  <emma:literal>k</emma:literal>
                </emma:interpretation>
                <emma:interpretation id="interp33" emma:lang="" emma:confidence="0">
                  <emma:literal>we</emma:literal>
                </emma:interpretation>
              </emma:one-of>
            </emma:emma>
          </inkml:annotationXML>
          <inkml:trace contextRef="#ctx0" brushRef="#br0" timeOffset="291351.6608">18100 8263 644 0,'11'-10'236'0,"-11"10"-180"0,0-11-20 0,-3 4 104 15,3 7-84-15,-8-7-4 16,4 4-32-16,-8 6-84 31,9 8 32-31,-9 3-252 0,4 6 160 0,-7 11-20 16,3 0 88-16,-3 10 56 16,3 4 0-16,0 0 156 15,5 0-88-15,-1-14 124 16,4 0-112-16,0-11 56 15,8 1-76-15,0-18-24 16,4-3-24-16,3-13 0 16,5-1-8-16,7-14-28 15,0 1 12-15,16-11-76 16,3 3 52-16,5 1-4 16,-1 13 24-16,-3-3 56 15,-4 14-20-15,-12 0 132 16,-4 3-84-16,-8 3 84 15,1 4-88-15,-16 0 92 16,-4 7-92-16,-15 0 40 16,-1 0-60-16,-14 3 36 15,6 4-44-15,-10 0-72 16,7 3 16-16,4 7 0 16,7 0 8-16,13 7 4 15,10 0 0-15,17-3-28 16,11-1 20-16,11-10-284 0,5 1 164 15</inkml:trace>
          <inkml:trace contextRef="#ctx0" brushRef="#br0" timeOffset="289069.3374">15289 8352 1080 0,'-7'-24'400'0,"7"24"-312"16,38 0-24-16,-7 0 80 15,4 4-92-15,19-1-4 16,4 7-28-16,12-10-140 16,-4 7 68-16</inkml:trace>
          <inkml:trace contextRef="#ctx0" brushRef="#br0" timeOffset="288905.5479">15649 8270 676 0,'8'-48'248'0,"-8"48"-192"0,8-18-16 0,-12 15 232 15,4 3-156-15,-8 10 16 16,1 7-80-16,-13 11 0 15,5 3-32-15,-8 14 0 16,7-1-12-16,-3 15-228 16,3-4 124-16,1 4-528 15,-5-8 348-15</inkml:trace>
          <inkml:trace contextRef="#ctx0" brushRef="#br0" timeOffset="290045.4477">15746 8366 612 0,'4'0'228'0,"15"4"-180"0,12-1-12 0,-7-3-8 16,-1 0-24-16,16 0 16 15,-1 0-12-15,9 0 16 16,-5 0-16-16,-7-3-4 16,-8 3 0-16,-11-7-4 15,3 3 0-15,-19-3-12 16,-4 7 8-16,-19-7-4 16,0 7 0-16,-20-3 16 15,5 6-4-15,-13 4-28 16,16 7 12-16,4 10-4 15,12 7 8-15,11 10 52 16,8 1-24-16,20-1 24 16,7-3-24-16,11-11-36 15,1-6 8-15,8-11 28 16,-5-3-12-16,-3-14 8 16,0 1-8-16,-8-12-16 0,7 1 4 0,-7-14-76 15,-4 4 44 1,0-15-4-16,-3 4 24 0,-5 4 56 15,0 0-20-15,-7 10 96 16,0 10-64-16,-12 3 92 16,3 11-84-16,-6 7-20 15,-1 4-24-15,-4 13-4 16,8-4-8-16,-4 5 24 16,4-1-16-16,-4-7 12 15,8 0-12-15,-4-14 12 16,8 4-16-16,0-7-40 15,7-7 20-15,4-3-132 16,5 0 84-16,14-14-180 16,1 7 136-16,8-4-12 15,-1 7 68-15,0-3-268 16,1 7 176-16</inkml:trace>
          <inkml:trace contextRef="#ctx0" brushRef="#br0" timeOffset="290285.4475">16942 8380 820 0,'-31'31'304'0,"31"-31"-236"0,-27 38-20 0,12-21 176 16,11 0-132 0,-11 4 8-16,15 3-60 0,-4-3-28 15,8-1-8-15</inkml:trace>
          <inkml:trace contextRef="#ctx0" brushRef="#br0" timeOffset="290167.0283">17020 8246 704 0,'0'-14'264'0,"0"14"-208"0,0-31-12 16,-8 17 160 0,4 7-120-16,-7-6-8 15,-5 6-48-15,8 0-100 16,1 7 40-16</inkml:trace>
          <inkml:trace contextRef="#ctx0" brushRef="#br0" timeOffset="290599.8444">17395 8376 696 0,'8'-37'256'0,"-8"37"-196"0,-4 0-20 0,-4 0 200 16,5 6-140-16,-9 1-40 16,4 0-40-16,-3 7-20 15,3 7 0-15,-4 10-20 16,12 0 12-16,0 10-4 15,8 0 4-15,0 4-12 16,-1-7 12-16,-7-4 32 16,4-6-16-16,-15-4 16 31,3-4-12 0,-19-6-8-15,4 0 0-16,-8-11-148 0,7 1 80 0,-3-14-352 0,12-1 232 0</inkml:trace>
          <inkml:trace contextRef="#ctx0" brushRef="#br0" timeOffset="290920.1149">17461 8390 580 0,'16'-45'216'0,"-16"45"-168"0,31-20-12 16,-4 10-40 0,0 10-4-16,19-14-12 15,5 10 8-15,3 1-284 16,-4 3 164-16</inkml:trace>
          <inkml:trace contextRef="#ctx0" brushRef="#br0" timeOffset="290768.7727">17817 8173 748 0,'0'-17'276'0,"0"17"-216"0,-11 14-16 0,-5 0 24 15,1 6-48-15,-16 11 0 16,4 4-12-16,-8 23-24 15,8 1 8-15,-8 13-252 16,12-7 144-16,-1-3-164 16,13-13 160-16</inkml:trace>
        </inkml:traceGroup>
      </inkml:traceGroup>
      <inkml:traceGroup>
        <inkml:annotationXML>
          <emma:emma xmlns:emma="http://www.w3.org/2003/04/emma" version="1.0">
            <emma:interpretation id="{9D9325D6-2D8E-4881-A463-608890D3FEB0}" emma:medium="tactile" emma:mode="ink">
              <msink:context xmlns:msink="http://schemas.microsoft.com/ink/2010/main" type="line" rotatedBoundingBox="15981,11737 23259,11389 23308,12423 16030,12771"/>
            </emma:interpretation>
          </emma:emma>
        </inkml:annotationXML>
        <inkml:traceGroup>
          <inkml:annotationXML>
            <emma:emma xmlns:emma="http://www.w3.org/2003/04/emma" version="1.0">
              <emma:interpretation id="{D6B77481-BCAB-4CCA-AE5A-514112AE6551}" emma:medium="tactile" emma:mode="ink">
                <msink:context xmlns:msink="http://schemas.microsoft.com/ink/2010/main" type="inkWord" rotatedBoundingBox="15981,11737 19792,11555 19841,12589 16030,1277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92222.0109">12669 9601 644 0,'-12'31'236'0,"12"-31"-180"0,-12 49-20 0,5-29 72 15,3 4-68-15,-8 7 28 16,12 0-40-16,-7-3 8 16,-1-4-20-16,4-7-8 15,0-3-4 1,-4-4-104-16,16 0 56 0</inkml:trace>
          <inkml:trace contextRef="#ctx0" brushRef="#br0" timeOffset="292028.9046">12711 9340 956 0,'0'-21'352'0,"0"21"-272"0,0-10-24 0,0 3 296 15,4 7-204-15,-4-3-24 16,0 3-80-16,0-4-52 16,4 4 4-16,0 4-484 15,4 3 268-15</inkml:trace>
          <inkml:trace contextRef="#ctx0" brushRef="#br0" timeOffset="292988.1333">12901 9488 612 0,'-12'-7'228'0,"12"7"-180"0,-11 14-12 15,-1-4 72 1,12 7-68-16,-11 11-8 16,-1 6-20-16,0 11 16 15,5 0-16-15,-1 3 4 16,4-3-8-16,-8-4 12 16,12-10-12-16,0-10 24 15,-4-1-20-15,4-13 4 16,4-4-8-16,4-6-8 15,11 0 4-15,5-25-4 0,-9 4 0 16,16-28 8-16,-4 11-4 16,4-7-20-16,0 10 8 0,0 7 4 15,-4 4 4-15,0 9 96 16,-7 8-52-16,-9 17 52 16,-3 7-56-16,-8 17 40 15,8 3-44-15,-16 11 24 16,0 0-32-16,-3-8 0 15,7-6-16-15,-8-10-24 16,12-4 4-16,8-13-4 16,4-1 4-16,3-20-108 15,4-4 64-15,8-17-128 16,1 1 100-16,3-12-40 16,-1 15 72-16,-2 0 36 15,-13 9 8-15,12 8 16 16,-11 10-8-16,-5 11 52 15,1 10-32-15,-4 6 16 16,3 1-24-16,-3 6 0 16,0 1-8-16,11-14 20 15,4-1-16-15,4-16-120 16,4-4 60-16,8-14-64 16,4 1 68-16,-8-15 20 15,-1 8 20-15,-7-11 12 16,-3 17-4-16,-9-6 24 15,-3 10-16-15,-12 3 100 16,4 10-60-16,-16 8 48 16,8 10-60-16,-15 37 24 0,-1 8-36 15,-14 20 44-15,10 4-40 16,-7 9 4-16,8-9-24 0,-4 0-8 16,12-11 0-16,-5-7 4 15,9-13-4-15,-5-18-108 16,12-6 56-16,-3-18-260 15,-1-6 168-15</inkml:trace>
          <inkml:trace contextRef="#ctx0" brushRef="#br0" timeOffset="293260.9844">13644 9529 748 0,'39'-10'276'0,"-39"10"-216"0,54 10-16 16,-35 4 24-1,-3-4-48-15,-1 21 16 16,5 7-20-16,-9 7 96 16,-3-4-60-16,-12 0 92 15,-3-3-84-15,-24-7 0 16,3-7-40-16,-22-10 24 15,4 0-28-15,-1-11-120 16,12-6 56-16,4-18-792 0,20 1 460 0</inkml:trace>
          <inkml:trace contextRef="#ctx0" brushRef="#br0" timeOffset="294323.2247">13865 9712 520 0,'-12'-25'192'0,"12"25"-152"0,-4-3-8 0,4 6 116 31,4 4-88-31,0 7 36 0,8 3-56 0,3-3 4 16,8 3-28-16,8-10-8 15,4 0-4-15,12-10-4 16,-1-1 0-16,-3-6 16 16,-5 0-8-16,-10-8 16 15,-9 8-16-15,-15-7 16 16,-4 6-16-16,-23-9 4 16,3 6-4-16,-15 0-24 15,4 4 8-15,-15 3 32 16,11 7-16-16,0 10 44 15,12 4-28-15,0 14 32 16,15 6-32-16,16 7-12 16,11-3-8-16,24-3 40 15,15-1-24-15,15-10-8 16,1-3-8-16,11-11-120 16,-7-3 64-16,11-14-164 15,-20 4 120-15,5-15 20 16,-8 1 48-16,-20-14 40 15,-7 4-8-15,-16-21 28 16,-8 3-20-16,-22-10 100 16,-5 17-60-16,-15 0 48 15,0 14-60-15,-12 10 24 16,4 7-36-16,-3 18-60 0,11 6 16 0,-4 21 36 16,11 3-8-16,5 7 0 15,7 0-8-15,8-6-24 16,4-4 12-16,15-18-12 15,8-3 8-15,12-20-52 16,7 0 32-16,1-28-64 16,3 6 56-16,-7-19 8 15,-4 6 20-15,-12-14 28 16,-8 11-8-16,-7-14 24 16,-1 10-20-16,-11-3 100 15,8 7-60-15,-12 13 108 16,0 11-88-16,-7 17 24 15,3 14-56-15,-11 24 4 16,-1 3-28-16,-3 28 36 16,4 0-28-16,-5 10-4 15,5-10-12-15,0-8 12 16,-1-12-12-16,9-15-276 16,11-10 144-16,-4-3-440 15,8-4 312-15</inkml:trace>
          <inkml:trace contextRef="#ctx0" brushRef="#br0" timeOffset="295512.3356">15224 9681 728 0,'19'-35'268'0,"-19"35"-208"0,8-34-16 0,-8 20 44 16,4 4-56-16,-8-8 32 15,0 5-36-15,-12 2-8 16,5 5-12-16,-12 6 4 16,3 6-8-16,-7 8 40 15,4 7-20-15,-4 10 4 16,11 3-16-16,1 7 12 16,11-3-16-16,4-7-20 15,4-7 4-15,7-10 32 16,5-4-16-16,3-10-28 15,-3-3 12-15,-1-11-124 16,1 4 76-16,-9-11-120 16,1 4 100-16,-8-4-40 15,4 8 68-15,-4-1 24 16,0 10 20-16,0 4 124 16,4 7-64-16,0 7 68 15,7 7-72-15,5-1 40 16,7 1-52-16,8-7-4 15,0 0-20-15,8-14 16 16,3 0-20-16,1-11-12 16,-4 1-4-16,-8-11 4 15,0 8 0-15,-8-12 0 16,-4 8 0-16,-3-7-72 0,-5 4 40 16,-7-5-4-16,4 12 20 0,-8-1-4 15,4 7 8-15,-4 7 16 16,4 7 0-16,-4 7 32 15,0-1-20-15,0 15 32 16,3-4-32-16,1 0 4 16,0 0-12-16,0-7 12 15,4-3-12-15,3-10 16 16,1-4-16-16,4-14-4 16,-1 4 0-16,1-11-60 15,3 4 32-15,-4-7-52 16,1 0 44-16,-8-1 8 15,3 12 12-15,-11 6 28 16,4 0-8-16,-4 14-20 16,4 0 4-16,0 3 40 15,7 11-20-15,5 3 36 16,-1 0-32-16,5-4-4 16,-1 5-8-16,4-19 12 15,4 1-8-15,-3-14 16 16,7-3-16-16,-4-4 32 15,-4 1-24-15,-4-8-40 16,-3 4 12-16,-1-7-24 16,1 3 20-16,-5-7 8 15,5 8 8-15,-5-4 32 16,5 10-16-16,-8-3 40 16,-1 10-32-16,-7 0 48 0,4 7-40 15,-4 3 12 1,0 4-28-16,-4 4-8 0,4-1-4 15,-3 4 20-15,-1-1-12 16,-4 1 4-16,4 3-8 0,-8-3 12 16,9 3-12-16,-5-3-4 15,4 3 0-15,4-6-48 16,8-1 24-16,3-10 8 16,5 3 8-16,7-9-120 15,0-1 68-15,8-10-40 16,0 3 56-16,0-7 32 15,-4 7 8-15,-3-6 20 16,-1 6-12-16,-8-3 32 16,-3 3-24-16,-8-3 12 15,-4 6-16-15,-8-2 64 16,0 2-44-16,-7-2 48 16,3 6-44-16,-7 3 32 15,7 4-36-15,-3 4-8 16,3 6-16-16,0 4-16 15,9 6 4-15,3 5 4 16,7-1 0-16,17 0-80 16,3-4 44-16</inkml:trace>
        </inkml:traceGroup>
        <inkml:traceGroup>
          <inkml:annotationXML>
            <emma:emma xmlns:emma="http://www.w3.org/2003/04/emma" version="1.0">
              <emma:interpretation id="{68C304D0-F181-4D6A-9326-73C9847D871E}" emma:medium="tactile" emma:mode="ink">
                <msink:context xmlns:msink="http://schemas.microsoft.com/ink/2010/main" type="inkWord" rotatedBoundingBox="20806,11634 21409,11605 21440,12269 20838,12298"/>
              </emma:interpretation>
              <emma:one-of disjunction-type="recognition" id="oneOf27">
                <emma:interpretation id="interp35" emma:lang="" emma:confidence="1">
                  <emma:literal>of</emma:literal>
                </emma:interpretation>
                <emma:interpretation id="interp36" emma:lang="" emma:confidence="0">
                  <emma:literal>•f</emma:literal>
                </emma:interpretation>
                <emma:interpretation id="interp37" emma:lang="" emma:confidence="0">
                  <emma:literal>If</emma:literal>
                </emma:interpretation>
                <emma:interpretation id="interp38" emma:lang="" emma:confidence="0">
                  <emma:literal>Of</emma:literal>
                </emma:interpretation>
                <emma:interpretation id="interp39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296141.0288">17477 9416 924 0,'-4'-4'340'0,"4"4"-260"0,-12 7-28 0,1 0 140 15,7 0-116-15,-12 7-4 16,5-4-44-16,-1 4-28 15,8 3-4-15,4-3-4 16,8 3 0-16,3-7 32 16,9 4-12-16,-1-14-20 15,1 7 0-15,-1-14-112 16,0 7 68-16,-3-14-60 16,-5 7 68-16,-7-3-12 15,0 3 32-15,-8-14-32 16,4 11 36-16,0-11 8 15,4 11 8-15,0-14 28 16,4 17-12-16,11-7 68 16,4 8-48-16,16-1 4 15,0 7-20-15,7 0-4 16,-3 7-4-16,3-7 20 16,-3 6-16-16,-12-12 4 15,-4 6-8-15,-8-7-8 0,1 3 4 16,-9-10-112-16,1 8 60 0,-12-8-172 15,4 3 120-15,-4-9-12 16,0 10 64-16,0-21 40 16,7 6 8-16,-11-6 88 15,4 7-44-15,-7 7 84 16,-1 10-72-16,-4 21 112 16,12 10-92-16,-15 21 24 15,7 3-60-15,-11 24 100 16,7 4-80-16,-11 10 0 15,0 0-36-15,3-10 28 16,1-11-28-16,-8-20-76 16,11-7 28-16</inkml:trace>
        </inkml:traceGroup>
        <inkml:traceGroup>
          <inkml:annotationXML>
            <emma:emma xmlns:emma="http://www.w3.org/2003/04/emma" version="1.0">
              <emma:interpretation id="{88A99AD2-6B43-4E5C-A1D0-034A022D3FFE}" emma:medium="tactile" emma:mode="ink">
                <msink:context xmlns:msink="http://schemas.microsoft.com/ink/2010/main" type="inkWord" rotatedBoundingBox="22009,11464 23260,11405 23295,12136 22043,12195"/>
              </emma:interpretation>
              <emma:one-of disjunction-type="recognition" id="oneOf28">
                <emma:interpretation id="interp40" emma:lang="" emma:confidence="0">
                  <emma:literal>the</emma:literal>
                </emma:interpretation>
                <emma:interpretation id="interp41" emma:lang="" emma:confidence="0">
                  <emma:literal>The</emma:literal>
                </emma:interpretation>
                <emma:interpretation id="interp42" emma:lang="" emma:confidence="0">
                  <emma:literal>'he</emma:literal>
                </emma:interpretation>
                <emma:interpretation id="interp43" emma:lang="" emma:confidence="0">
                  <emma:literal>"he</emma:literal>
                </emma:interpretation>
                <emma:interpretation id="interp44" emma:lang="" emma:confidence="0">
                  <emma:literal>I he</emma:literal>
                </emma:interpretation>
              </emma:one-of>
            </emma:emma>
          </inkml:annotationXML>
          <inkml:trace contextRef="#ctx0" brushRef="#br0" timeOffset="297223.5116">18615 9478 540 0,'-4'-31'200'0,"4"31"-156"0,15-14-12 16,1 7 28-1,7 4-40-15,24-8-28 16,7 4 4-16,15-10 8 15,1 10 0-15,0-7-20 0,-8 8 8 0,-8-8 92 16,-8 3-44-16,-7-6 72 16,-8 4-64-16,-8-8 64 15,-3 11-64-15,-17-4 72 16,1 3-68-16,-8 11-8 16,4 7-28-16,-3 17-28 15,-5 4 4-15,0 10 20 16,4 0-4-16,-3 3-20 15,3 4 4-15,-8-7 12 16,12-1 0-16,-4-6 32 16,0 0-20-16,-3-10 12 15,7-4-16-15,-4-10-8 16,4-3 0-16,0-15-4 16,4 1 0-16,-1-14 16 15,9 0-8-15,4-4-12 16,-5 4 0-16,16 0-16 15,-4 7 12-15,8 3-40 16,-7 11 28-16,3 6-12 16,4 7 20-16,0 8 8 15,-4 2 4-15,0 8 16 16,8-1-8-16,3-3 4 16,-3 0-4-16,4-10 4 15,0 0-8-15,-4-11 8 16,-5-3-8-1,-2-13 24-15,-1 2-16 0,-8-20 4 0,-3 14-8 16,-13-14 12-16,5 4-12 0,-16-4-4 16,8 7 0-16,-11 10 84 15,7 7-48-15,-12 14 8 16,9 7-28-16,3 10-12 16,8 7-4-16,3 13 20 15,9 1-12-15,15-4-40 16,4-3 16-16</inkml:trace>
          <inkml:trace contextRef="#ctx0" brushRef="#br0" timeOffset="296549.3993">18944 9044 748 0,'0'-31'276'0,"8"34"-216"0,-8 11-16 0,-8 7 24 16,0 6-48-16,-7 22-28 15,-5 6 4-15,-3 7 0 16,19 0 4-16</inkml:trace>
        </inkml:traceGroup>
      </inkml:traceGroup>
      <inkml:traceGroup>
        <inkml:annotationXML>
          <emma:emma xmlns:emma="http://www.w3.org/2003/04/emma" version="1.0">
            <emma:interpretation id="{66EEDA9D-2794-4F36-AE52-62697677768E}" emma:medium="tactile" emma:mode="ink">
              <msink:context xmlns:msink="http://schemas.microsoft.com/ink/2010/main" type="line" rotatedBoundingBox="16133,12300 21492,14206 21116,15261 15758,13355"/>
            </emma:interpretation>
          </emma:emma>
        </inkml:annotationXML>
        <inkml:traceGroup>
          <inkml:annotationXML>
            <emma:emma xmlns:emma="http://www.w3.org/2003/04/emma" version="1.0">
              <emma:interpretation id="{FF766CAE-29CE-4898-9342-F677B8DC6A33}" emma:medium="tactile" emma:mode="ink">
                <msink:context xmlns:msink="http://schemas.microsoft.com/ink/2010/main" type="inkWord" rotatedBoundingBox="16133,12300 18209,13038 17834,14094 15758,13355"/>
              </emma:interpretation>
              <emma:one-of disjunction-type="recognition" id="oneOf29">
                <emma:interpretation id="interp45" emma:lang="" emma:confidence="0">
                  <emma:literal>trans</emma:literal>
                </emma:interpretation>
                <emma:interpretation id="interp46" emma:lang="" emma:confidence="0">
                  <emma:literal>irons</emma:literal>
                </emma:interpretation>
                <emma:interpretation id="interp47" emma:lang="" emma:confidence="0">
                  <emma:literal>moors</emma:literal>
                </emma:interpretation>
                <emma:interpretation id="interp48" emma:lang="" emma:confidence="0">
                  <emma:literal>frons</emma:literal>
                </emma:interpretation>
                <emma:interpretation id="interp49" emma:lang="" emma:confidence="0">
                  <emma:literal>Troas</emma:literal>
                </emma:interpretation>
              </emma:one-of>
            </emma:emma>
          </inkml:annotationXML>
          <inkml:trace contextRef="#ctx0" brushRef="#br0" timeOffset="299083.97">12452 10799 644 0,'-43'-72'236'0,"43"72"-180"0,12-21-20 0,3 11 8 16,5 6-32-16,15-6-32 15,3 6 12-15,24 1 8 16,-8 3 4-16,16 0-28 16,-4 3 12-16,8-3 24 15,-9 14-8-15,-10 0 108 16,-13 3-64-16,-15 14 68 16,-4 7-64-16,-19 0 60 15,4 7-64-15,-23-4-8 16,7-3-24-16,-8-7-4 15,5-11-4-15,-1-6 28 16,8-10-20-16,4-15-32 0,8-3 8 16,4-23 0-16,3 6 8 15,8-14 16-15,1 7-8 16,3-7-28-16,0 8 8 0,11 2-32 16,1 11 28-16,11 3 4 15,5 11 12-15,3 3-28 16,8 7 16-16,-12 7 24 15,-8-4-8-15,-7 4 8 16,-4 0-4-16,-12 0 12 16,-4-3-12-16,-15-4 48 15,-4 3-28-15,-15-6-24 16,3 6-4-16,-19-10 0 16,4 14 0-16,-19-7 8 15,7 3-4-15,-8 8-4 16,13 6 4-16,-5 4-40 15,16 6 20-15,7 4-28 16,8 4 24-16,12-4-8 16,12-7 16-16,19-7 36 15,7-3-16-15,9-14 0 16,3-4-4-16,-4-13-16 16,-4 0 8-16,-11-7-32 15,-4 10 20-15,-15-10-72 16,-5 13 48-16,-11-9-44 15,-3 6 48-15,-5-3 28 16,0 3 8-16,0 7 0 0,4 7 4 0,8 7 40 31,8 0-24-31,3 7 0 0,9 3-12 16,3-7 12-16,0 1-12 16,4-11 4-16,0 3-4 15,4-13 4-15,-1 3-8 0,1-14-4 16,-4 7 4-1,-8 1 12-15,-3 2-8 0,-12 4 16 16,-5-3-16-16,-6 3-12 16,-1 4 0-16,-8 3-16 15,4 7 12-15,-11 13-4 16,7-2 4-16,-3 19 24 16,3-2-8-16,1-4 4 15,7 3-4-15,4-10 12 16,4 0-12-16,3-10 24 15,5-4-20-15,3-13-4 16,1-4-4-16,3-10-4 16,1 0 0-16,-1-11 0 15,4 11 0-15,-3-14 0 16,-1 7 0-16,-4-7 8 16,5 0-4-16,-5 0 8 15,1 10-8-15,-1-3-12 16,1 10 4-16,-1 8 100 15,1 6-52-15,-5 10 88 16,1 4-76-16,-4 13 36 16,3 8-56-16,-3 6 0 0,0 0-24 15,-4 1 20-15,0-1-20 0,-4-10-32 16,0-4 12-16,-4-6-484 16,0-4 272-16,-4-7-452 15,8-3 384 1</inkml:trace>
          <inkml:trace contextRef="#ctx0" brushRef="#br0" timeOffset="297989.378">12754 10575 540 0,'4'-20'200'0,"0"26"-156"0,-8-2-12 0,0 3 132 15,0 7-96-15,-4 13 60 32,1 4-72-32,-9 21-60 0,8-1 0 0,1 15 16 15,7-4-8-15,-4-7-36 16,8-7 20-16,-4-10-332 15,0-4 188-15</inkml:trace>
          <inkml:trace contextRef="#ctx0" brushRef="#br0" timeOffset="299353.0093">14786 10620 560 0,'0'-17'208'0,"0"17"-164"0,-8-4-8 0,-3 1 200 16,3 3-136-16,-15 0 56 15,0 3-92-15,-8 4-56 16,4 4-8-16,-1 6 12 16,17 0-4-16,-5 7-40 15,13 4 20-15,6 6 36 16,9 0-12-16,3 4 16 16,1-3-16-16,-4-8-8 15,3 1 0-15,-15-4 28 16,-4-4-16-16,-19-2-56 15,4-5 16-15</inkml:trace>
        </inkml:traceGroup>
        <inkml:traceGroup>
          <inkml:annotationXML>
            <emma:emma xmlns:emma="http://www.w3.org/2003/04/emma" version="1.0">
              <emma:interpretation id="{3C63CD51-B9C7-4C52-BE0A-57CE79E1BBCE}" emma:medium="tactile" emma:mode="ink">
                <msink:context xmlns:msink="http://schemas.microsoft.com/ink/2010/main" type="inkWord" rotatedBoundingBox="20916,14886 21212,14991 21127,15233 20830,15127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1" brushRef="#br0">17473 12633 0,'0'0'0,"0"0"15,0 0 1,0 0-16,0 0 0,0 0 15,0 0 1,-12-76 15,20 56-15,7-8 0,9 1-1,3 16 1,4 18-1,-4 0 1,-4 14-16,0 20 16,-7 0-1,-1 14 1,-3 4 0,-1-8-1,5-6 1</inkml:trace>
        </inkml:traceGroup>
      </inkml:traceGroup>
    </inkml:traceGroup>
    <inkml:traceGroup>
      <inkml:annotationXML>
        <emma:emma xmlns:emma="http://www.w3.org/2003/04/emma" version="1.0">
          <emma:interpretation id="{62D488FA-2C10-4725-B44A-5DC0095A8808}" emma:medium="tactile" emma:mode="ink">
            <msink:context xmlns:msink="http://schemas.microsoft.com/ink/2010/main" type="paragraph" rotatedBoundingBox="11732,17755 11747,17755 11747,17770 11732,177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FCF8A0-C285-4FFE-B7EC-6F5DA463CE8A}" emma:medium="tactile" emma:mode="ink">
              <msink:context xmlns:msink="http://schemas.microsoft.com/ink/2010/main" type="line" rotatedBoundingBox="11732,17755 11747,17755 11747,17770 11732,17770"/>
            </emma:interpretation>
          </emma:emma>
        </inkml:annotationXML>
        <inkml:traceGroup>
          <inkml:annotationXML>
            <emma:emma xmlns:emma="http://www.w3.org/2003/04/emma" version="1.0">
              <emma:interpretation id="{DF884DC3-410E-4760-827C-F991663BA266}" emma:medium="tactile" emma:mode="ink">
                <msink:context xmlns:msink="http://schemas.microsoft.com/ink/2010/main" type="inkWord" rotatedBoundingBox="11732,17755 11747,17755 11747,17770 11732,17770"/>
              </emma:interpretation>
              <emma:one-of disjunction-type="recognition" id="oneOf31">
                <emma:interpretation id="interp51" emma:lang="" emma:confidence="0">
                  <emma:literal>.</emma:literal>
                </emma:interpretation>
                <emma:interpretation id="interp52" emma:lang="" emma:confidence="0">
                  <emma:literal>v</emma:literal>
                </emma:interpretation>
                <emma:interpretation id="interp53" emma:lang="" emma:confidence="0">
                  <emma:literal>}</emma:literal>
                </emma:interpretation>
                <emma:interpretation id="interp54" emma:lang="" emma:confidence="0">
                  <emma:literal>w</emma:literal>
                </emma:interpretation>
                <emma:interpretation id="interp55" emma:lang="" emma:confidence="0">
                  <emma:literal>3</emma:literal>
                </emma:interpretation>
              </emma:one-of>
            </emma:emma>
          </inkml:annotationXML>
          <inkml:trace contextRef="#ctx1" brushRef="#br0" timeOffset="-7911.4134">8314 15320 0,'0'0'15,"0"0"1,0 0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3:51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1C2E17-B6CD-491A-A56C-54659E2E2AEB}" emma:medium="tactile" emma:mode="ink">
          <msink:context xmlns:msink="http://schemas.microsoft.com/ink/2010/main" type="inkDrawing" rotatedBoundingBox="3102,11396 6985,11330 6986,11414 3104,11480" semanticType="underline" shapeName="Other">
            <msink:sourceLink direction="with" ref="{D82712C7-A6E3-4F67-A5BD-18C22A69BC9B}"/>
          </msink:context>
        </emma:interpretation>
      </emma:emma>
    </inkml:annotationXML>
    <inkml:trace contextRef="#ctx0" brushRef="#br0">12 44 456 0,'-3'-7'168'0,"3"7"-128"0,-8 4-16 16,4-4 88-1,8 0-68-15,-4 3 96 0,4 1-80 16,-4-1 60-16,7 1-68 0,5 3 60 16,4 3-64-16,11-3 20 31,4 3-40-31,23-7 16 0,12 11-24 0,23-14 28 16,-8 7-32-1,58-10 40-15,1 3-32 0,80-7 48 16,1-4-40-16,77 1 20 15,-19-4-32-15,61 1 0 16,-38 2-12-16,0 1 28 31,-46 3-20-31,-16 0-4 0,-43 0-8 0,-30 0 20 16,-32 7-12-16,-34-3 32 16,-31 3-28-16,-24-3-24 15,-15 6 4-15,-23-3-432 16,-8 7 240-16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4:18.0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72FDB9-C707-499D-A7D4-83C8B2851518}" emma:medium="tactile" emma:mode="ink">
          <msink:context xmlns:msink="http://schemas.microsoft.com/ink/2010/main" type="writingRegion" rotatedBoundingBox="18321,12820 23272,12866 23266,13566 18314,13520"/>
        </emma:interpretation>
      </emma:emma>
    </inkml:annotationXML>
    <inkml:traceGroup>
      <inkml:annotationXML>
        <emma:emma xmlns:emma="http://www.w3.org/2003/04/emma" version="1.0">
          <emma:interpretation id="{A89FE1DD-83AC-47E6-9A39-953C81BC3B0C}" emma:medium="tactile" emma:mode="ink">
            <msink:context xmlns:msink="http://schemas.microsoft.com/ink/2010/main" type="paragraph" rotatedBoundingBox="18321,12820 23272,12866 23266,13566 18314,13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A2A71-6D8F-45C7-AD44-D53FA409DC2C}" emma:medium="tactile" emma:mode="ink">
              <msink:context xmlns:msink="http://schemas.microsoft.com/ink/2010/main" type="line" rotatedBoundingBox="18321,12820 23272,12866 23266,13566 18314,13520"/>
            </emma:interpretation>
          </emma:emma>
        </inkml:annotationXML>
        <inkml:traceGroup>
          <inkml:annotationXML>
            <emma:emma xmlns:emma="http://www.w3.org/2003/04/emma" version="1.0">
              <emma:interpretation id="{FE68F11B-38DC-4B9F-9CD8-69BA13E90750}" emma:medium="tactile" emma:mode="ink">
                <msink:context xmlns:msink="http://schemas.microsoft.com/ink/2010/main" type="inkWord" rotatedBoundingBox="18320,12892 20770,12914 20764,13519 18314,134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 15 984 0,'-27'-17'368'0,"27"17"-288"0,-62 3-20 16,35-3-16-1,11 3-36-15</inkml:trace>
          <inkml:trace contextRef="#ctx0" brushRef="#br0" timeOffset="120.3183">-66 328 832 0,'-38'41'308'0,"38"-41"-240"0,-39 38-20 0,23-24 152 16,9 6-120-16,-5-2-8 15,8-1-44-15</inkml:trace>
          <inkml:trace contextRef="#ctx0" brushRef="#br0" timeOffset="-168.8667">-232 159 580 0,'-4'-20'216'0,"4"20"-168"0,-23-11-12 15,7 8 172-15,9 3-120 0,-17-4 52 16,9 8-80-16,-8-1-64 15,3 8 0-15,5-5-4 16,11 12 8-16,4 2-20 16,8 4 12-16,3 14 12 15,5-7 0-15,-1 0 8 16,5 4-8-16,-5-8-4 16,1 1 4-16,-9-4 12 15,-3 0-8-15,-12-4 24 16,1-2-20-16,-13-11 24 15,1 6-24-15,-8-13-12 16,4 0-4-16</inkml:trace>
          <inkml:trace contextRef="#ctx0" brushRef="#br0" timeOffset="-451.2882">-550 145 676 0,'-23'-13'248'0,"23"13"-192"0,-50 7-16 0,27-4 84 16,3 4-76-16,-11 3-28 16,8 4-16-16,-4 7-12 15,12 3 0-15,3 10-44 16,8 1 24-16,8 2 40 15,8 1-4-15,3-3 0 16,8-4-4-16,1-7-4 16,3-4 0-16,-4-2 8 15,0-1-4-15,-19-7 40 16,0 0-20-16,-24-6 12 16,1 3-20-16,-16-11-36 15,8 4 12-15,-4-7-24 16,12 1 16-16</inkml:trace>
          <inkml:trace contextRef="#ctx0" brushRef="#br0" timeOffset="-867.9988">-778-64 996 0,'-15'-4'368'0,"15"4"-284"0,-43 10-24 0,24-3 20 16,3 7-56-16,-7 0-28 15,4 3 0-15,3 0-468 16,4 4 260-16</inkml:trace>
          <inkml:trace contextRef="#ctx0" brushRef="#br0" timeOffset="-751.7708">-937 328 860 0,'-23'41'320'0,"23"-41"-248"0,-31 35-20 16,16-22 136 0,3 1-112-16,0-4 16 15,5 1-56-15,7-11-288 16,7 3 136-16</inkml:trace>
          <inkml:trace contextRef="#ctx0" brushRef="#br0" timeOffset="-975.5286">-1602 87 436 0,'-4'-10'160'0,"4"13"-124"0,0-6-8 0,0 3 96 16,0 7-72 0,0 3 40-16,0 7-52 0,-4 11 12 15,0 3-32-15,-4 13 16 16,4 4-20-16,-7-3 0 15,7-7-8-15,-4-7 64 16,4-7-40-16,-4-10 32 16,8-7-36-16,0-18 0 15,8-2-16-15,0-15-24 16,7 1 4-16,1-8 4 16,-1 4 4-16,5-13-36 15,-1 16 20-15,-3-6-20 16,-1 9 20-16,-3 5 0 15,-1 10 8-15,-7 10 0 16,4 10 0-16,-12 10 8 16,4 8 0-16,-8 10 8 15,4 7-4-15,-3-8-4 16,7-6 4-16,0-3 40 16,4-11-24-16,-1-17 0 15,1 0-12-15,4-17 4 16,0 3-8-16,3-17-4 15,5 7 4-15,11-10-24 16,-4 3 12-16,4-4-40 16,4 11 28-16,0 0-20 15,0 7 24-15,-8 10 16 16,1 11 4-16,-13 9 16 0,1 8-12 16,-12 17 68-16,4 3-44 0,-8 7 32 15,0-3-36-15,-4-4-16 16,4-6-8-16,-3-8 20 15,3-6-12-15,-4-11-48 16,8 0 20-16,-4-10-304 16,8 0 176-16</inkml:trace>
          <inkml:trace contextRef="#ctx0" brushRef="#br0" timeOffset="690.955">248 214 964 0,'-12'0'360'0,"12"0"-280"0,-11 31-24 0,7-10-4 16,0 3-40-16,-4 14-12 15,4 0-4-15,4 3-24 16,8-3 16-16,0-7 24 15,11-4-8-15,-3-13-36 16,3 0 20-16,0-11-176 16,1-3 108-16,-5-13 4 15,5-1 48-15,-13-14-16 16,1 1 28-16,-4-15-28 16,0 8 24-16,0-14 0 15,3 17 12-15,1-7 8 0,4 14 0 0,7 0 8 16,0 10-4-1,5 0-20-15,-1 7 8 0,0 7 48 16,0 7-20-16,-7 11 140 16,-5 2-88-16,-11 11 20 15,0 7-52-15,-11 0 72 16,3 0-64-16,-3 3 20 16,3-7-36-16,0-10-20 15,4-3-8-15,4-11-16 16,4 1 8-16,4-18 40 15,7-3-24-15,8-18-8 16,8 1-8-16,4-22-4 16,0 12 0-16,0-1-44 15,-4 14 24-15,-8 6 8 16,-3 15 8-16,-9 20 212 16,-3 7-108-16,-12 21 200 15,4 0-164-15,-8-1-12 16,4-6-68-16,4-7 0 15,4-7-28-15</inkml:trace>
        </inkml:traceGroup>
        <inkml:traceGroup>
          <inkml:annotationXML>
            <emma:emma xmlns:emma="http://www.w3.org/2003/04/emma" version="1.0">
              <emma:interpretation id="{12E49A37-6BEC-49AE-9E02-B93FE85B4B89}" emma:medium="tactile" emma:mode="ink">
                <msink:context xmlns:msink="http://schemas.microsoft.com/ink/2010/main" type="inkWord" rotatedBoundingBox="21918,12853 22490,12858 22483,13559 21912,13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4.0913">2513-85 932 0,'-24'-4'348'0,"24"4"-272"0,-38 4-20 0,26-4-92 16,4 10 8-16</inkml:trace>
          <inkml:trace contextRef="#ctx0" brushRef="#br0" timeOffset="1474.1769">2319 287 984 0,'-27'68'368'0,"27"-68"-288"0,-23 59-20 0,15-32 64 16,0-9-80-16,4 2 0 15,4 4-28-15,4-10-12 16,4 0 0-16,4-11-324 16,7-3 176-16</inkml:trace>
          <inkml:trace contextRef="#ctx0" brushRef="#br0" timeOffset="1155.7283">2094-75 436 0,'-3'-31'160'0,"3"31"-124"0,-12-7-8 16,4 18 116-1,8 2-84-15,-15 22 108 16,3 3-96-16,-7 24 60 16,3 0-76-16,-3 20 24 15,3 4-48-15,1-7-8 16,7-10-16-16,-3-14 12 16,7-10-12-16,4-11 32 15,4-6-24-15</inkml:trace>
        </inkml:traceGroup>
        <inkml:traceGroup>
          <inkml:annotationXML>
            <emma:emma xmlns:emma="http://www.w3.org/2003/04/emma" version="1.0">
              <emma:interpretation id="{71AA3E64-1342-46DB-AC95-07F40434C631}" emma:medium="tactile" emma:mode="ink">
                <msink:context xmlns:msink="http://schemas.microsoft.com/ink/2010/main" type="inkWord" rotatedBoundingBox="22553,13116 23270,13122 23267,13470 22550,13463"/>
              </emma:interpretation>
              <emma:one-of disjunction-type="recognition" id="oneOf2">
                <emma:interpretation id="interp2" emma:lang="" emma:confidence="0">
                  <emma:literal>we</emma:literal>
                </emma:interpretation>
                <emma:interpretation id="interp3" emma:lang="" emma:confidence="0">
                  <emma:literal>he</emma:literal>
                </emma:interpretation>
                <emma:interpretation id="interp4" emma:lang="" emma:confidence="0">
                  <emma:literal>me</emma:literal>
                </emma:interpretation>
                <emma:interpretation id="interp5" emma:lang="" emma:confidence="0">
                  <emma:literal>be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2008.8772">2640 149 488 0,'8'0'180'0,"-8"0"-140"0,0 21-12 0,-4-4 108 15,0 3-80-15,-3 18 84 16,-1 0-80-16,-8 7 32 16,9 0-56-16,-13-8-20 15,16-6-8-15,0-7 16 16,4-6-12-16,4-8 4 15,8-7-8-15,0-20-8 16,3 3 4-16,4-16-4 16,1-1 0-16,-5-18-36 15,5 12 20-15,-5-1 4 16,1 14 12-16,-9 3-56 16,1 7 32-16,-12 28 56 15,4 3-16-15,-4 18 116 16,0 2-72-16,8 8-8 15,4-7-32-15,15-7 28 16,8-4-24-16,16-13-24 16,-1-7 0-16,8-14 8 15,8 0-4-15,-8-17 16 16,-11 4-12-16,-4-18-4 16,-1 3 0-16,-14 1-112 15,-5 3 60-15,-11 0-16 16,-4 7 40-16,-8 0 4 15,0 10 12-15,-4 4 44 0,-3 10-24 16,3 17 124-16,4-3-80 0,4 24-4 16,4-1-32-16,11 1 12 15,5-3-20-15,11-8-32 16,0-6 12-16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5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E33F3B-70B1-4AC6-B003-82B8A447ACB6}" emma:medium="tactile" emma:mode="ink">
          <msink:context xmlns:msink="http://schemas.microsoft.com/ink/2010/main" type="inkDrawing" rotatedBoundingBox="3902,1884 12576,1652 12607,2825 3934,3057" semanticType="underline" shapeName="Other">
            <msink:sourceLink direction="with" ref="{880BE325-25C6-47D6-9C60-54DC97EEDE6B}"/>
            <msink:destinationLink direction="with" ref="{20B239E0-6D31-4759-A38F-C1044B4D2DAA}"/>
          </msink:context>
        </emma:interpretation>
      </emma:emma>
    </inkml:annotationXML>
    <inkml:trace contextRef="#ctx0" brushRef="#br0">8652-1 464 0,'-4'3'176'0,"4"-3"-140"0,4 3-8 0,-8 1 172 15,4 3-116-15,-4 3 52 16,0 4-76-16,-4 10 8 16,8 0-40-16,-4 7 16 15,4 3-24-15,-4 4 52 16,8-3-40-16,-8 6 56 15,4-3-52-15,-3 3-8 16,-1 0-16-16,-4 18 8 16,4-4-12-16,-4 17 16 15,5-3-16-15,-5 3 16 16,8-10-16-16,-8-3 4 16,-4-8-4-16,5-3 4 15,3-13-8-15,0-4 8 16,4-7-8-16,-12-3 16 15,20-1-12-15,-16-3 24 0,16 1-20 16,-8-8 12-16,0 4-12 0,8-7 28 16,-4 3-24-16,-4-7 48 15,7 1-36-15,-7-4 20 16,0 0-28-16,-7 0-8 16,7 3-8-16,0-3-32 15,0 0 16-15,0 0 4 16,0 0 8-16,0 0 0 15,0 4 0-15,-4-4-20 16,4 3 12-16,-8-3 32 16,8 0-16-16,-8-3 0 15,8 3-4-15,-4-4-4 16,4 8 0-16,-15-8 0 16,15 4 0-16,-27-7 0 15,15 7 0-15,-23-3 0 16,12 6 0-16,-23-3 16 15,11 4-8-15,-23-4-12 16,11 0 0-16,-7 3 4 16,8 1 0-16,-12-1 0 15,11-3 0-15,-22 4 0 16,10-1 0-16,-22 4 0 16,19 0 0-16,-7 3-36 15,14-3 20-15,-3-4 24 16,12 1-4-16,-8-8 8 15,11 4-4-15,-15-6-8 0,8 2 4 16,-16-6 12-16,8 6-8 16,-12-3-12-16,16 7 0 0,-12 0-24 15,8 0 16 1,-12-3-4-16,16 6 8 16,-19-3 16-16,11 0-4 0,-8-3 8 15,12 3-8-15,-4-7-4 31,12 4 4-31,-1-4-4 0,16 3 0 0,-11-6 16 16,7 3-8-16,-11-3-4 16,7 3 0-16,-22 0-4 15,18 0 0-15,-19 0 8 16,8 7-4-16,-4-3-48 16,16 3 28-16,-8-4 28 15,11 4-4-15,-3-3-8 16,7 0-4-16,-15-4 12 15,11 0-4-15,-19 0 16 16,12 0-12-16,-16 0 4 16,12 4-4-16,-20-4-8 15,24 7 4-15,-31-4-40 16,15-3 20-16,-31 1 32 16,8 2-8-16,-15 1-16 15,11 3 0-15,-31-7 20 16,12 7-4-16,-28-4-20 15,24 8 4-15,-35-8 20 0,31 4-4 16,-35-3-12 0,31 6 0-16,-38-6-32 0,22 3 20 15,-22-3 24-15,22 6-4 0,-30-6 36 16,23 9-24 0,-16-6-32-16,20 0 8 0,-23 0 20 15,23 4-8-15,-36-4 0 16,28 3 0-16,-27-3-32 15,31 0 16-15,-15 4 4 16,30-4 8-16,-27 0 24 16,28 0-12-16,-9 0-32 15,28 0 12-15,-4 0 20 16,27 3-8-16,-16-3-16 16,24 7 4-16,4-7 12 15,19 0 0-15,11 0-12 16,16 0 4-16,20 0-48 15,11 0 24-15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7.9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B239E0-6D31-4759-A38F-C1044B4D2DAA}" emma:medium="tactile" emma:mode="ink">
          <msink:context xmlns:msink="http://schemas.microsoft.com/ink/2010/main" type="inkDrawing" rotatedBoundingBox="12355,2264 15540,1582 15761,2615 12576,3297" semanticType="callout" shapeName="Other">
            <msink:sourceLink direction="with" ref="{2AE33F3B-70B1-4AC6-B003-82B8A447ACB6}"/>
            <msink:sourceLink direction="with" ref="{4BC45857-B9B3-445A-9C53-974B11E02FC9}"/>
          </msink:context>
        </emma:interpretation>
      </emma:emma>
    </inkml:annotationXML>
    <inkml:trace contextRef="#ctx0" brushRef="#br0">11264 753 592 0,'4'3'220'0,"-4"-3"-172"0,-4 21-12 16,0-4 112-1,4 0-88-15,-8 21 36 16,8 3-56-16,-7 21-24 16,-5 0-8-16,-3 14 36 15,11 0-24-15,-12 10-20 16,12-7 0-16,-11 3 8 16,11-9-4-16,-4-8 8 0,8-10-8 15,0-7 40-15,0-10-20 0,-8-3-4 16,16-5-12-16,-8-9 4 15,0 0-8-15,0-4-12 16,0 0 4-16,0-7 56 16,0-3-28-16,0-7 16 15,0 4-24-15,0-4 0 16,0 0-8-16,-8-4-8 16,5 4 4-16,-5-3-24 15,0 6 12-15,-19-3 12 16,4 0 0-16,-24 0 8 15,9 4-8-15,-24-1-20 16,7 4 8-16,-10 3 20 16,10-3-4-16,-26-3-12 15,12 3 0-15,-32 0 20 16,12 3-8-16,-31-7-4 16,23 8 0-16,-42-4 4 15,19-1-4-15,-20-2-12 16,24 3 4-16,-35-4 12 15,23 1-4-15,-19-4-4 16,16 3 4-16,-12-3 28 16,19 0-16-16,-12 0 32 15,28 3-32-15,-1-3-12 16,24 0-8-16,0 0-24 16,19 0 16-16,20 0-4 15,15 7 8-15,23-3-248 0,8-1 140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9.6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B507261-56F9-4BB5-B844-EA548F4FE907}" emma:medium="tactile" emma:mode="ink">
          <msink:context xmlns:msink="http://schemas.microsoft.com/ink/2010/main" type="inkDrawing" rotatedBoundingBox="15506,2648 17430,2661 17429,2787 15505,2774" shapeName="Other"/>
        </emma:interpretation>
      </emma:emma>
    </inkml:annotationXML>
    <inkml:trace contextRef="#ctx0" brushRef="#br0">11279 1895 748 0,'-15'-7'276'0,"15"7"-216"0,-4-7-16 0,-4 4 144 15,8 3-112-15,-11-7 60 16,11 7-80-16,-8-3-68 15,8 6 4-15,0-3 8 16,0 0 0-16,8 0 56 16,3 7-32-16,47-7 8 15,12 3-20-15,46-6 0 16,0-1-4-16,55-2 12 16,-13 2-12-16,28-3-20 15,-23 0 4-15,-4 4-100 16,-32-1 56-16,-14 1 24 15,-28 3 20-15,-23-3 52 16,-20 3-24-16,-19-7 140 16,-7 7-88-16,-12 0 76 15,-4 0-88-15,-8 0-40 16,8 10-16-16,-12-3-32 16,9 3 16-16,3 1 48 15,3-1-16-15,1 0-8 16,8 1-8-16,3 6 12 0,5-3-8 15,7-8-48-15,0 8 24 16,4-14-76-16,4 7 52 0,-8-10 8 16,0 3 20-16,-12-14 28 15,-3 4-8-15,-12-8 32 16,-4 8-24-16,-4-7 144 16,5 6-88-16,-1-2-40 15,8 6-24-15,3-4-80 16,5 5 40-16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3:15.4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3EB908-4397-472C-AF70-C6AF1F7D96D0}" emma:medium="tactile" emma:mode="ink">
          <msink:context xmlns:msink="http://schemas.microsoft.com/ink/2010/main" type="inkDrawing" rotatedBoundingBox="19188,3414 19267,6299 18696,6314 18618,3430" semanticType="verticalRange" shapeName="Other">
            <msink:sourceLink direction="with" ref="{CA16B89E-940A-48AA-9AB1-19E45BD6A213}"/>
            <msink:sourceLink direction="with" ref="{B5D14F9D-7600-4F48-89AA-34A78AEC457F}"/>
          </msink:context>
        </emma:interpretation>
      </emma:emma>
    </inkml:annotationXML>
    <inkml:trace contextRef="#ctx0" brushRef="#br0">70 149 612 0,'-4'-38'228'0,"8"11"-180"0,11-11-12 15,-3 21 132 1,-1 3-100-16,12 4 60 0,5 3-72 15,6 17 20-15,5 7-44 0,-4 18 8 16,0 6-24-16,-8 10 20 16,0-2-24-16,-12 6 32 15,-3 0-28-15,-20 14 32 16,1-1-32-16,-13 12-4 16,5-12-8-16,-5 1-40 15,9-7 20-15,3 0 4 16,8-10 12-16,12-4 8 15,7-3-4-15,8-4 52 16,0-7-32-16,4-10-44 16,0-3 8-16,-4-11-76 15,0-3 48-15,-7-10 36 16,-13-4 4-16,-10-7 12 16,-5 4-4-16,-15-4-8 15,-1 7 4-15,-10 4-40 16,6 3 20-16,-10 17-20 15,11 7 20-15,-4 28-44 16,4 6 32-16,7 18 8 16,9 0 8-16,11 27 12 15,11 0 0-15,9 24 0 16,3-10 0-16,8 28 0 16,0-14 0-16,-4 6 16 15,4-16-8-15,-12-11 84 16,-3-14-48-16,-16-6 156 15,0-22-112-15,-24-2 80 0,-7-11-96 16,-27-14-12-16,0-10-36 16,-23-14-96-16,7-6 40 0,1-18-792 15,15 0 452-15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7.1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6D63C3-86EC-45F4-BF9F-9729D6814809}" emma:medium="tactile" emma:mode="ink">
          <msink:context xmlns:msink="http://schemas.microsoft.com/ink/2010/main" type="inkDrawing" rotatedBoundingBox="14735,1399 15718,1379 15719,1419 14736,1439" semanticType="underline" shapeName="Other">
            <msink:sourceLink direction="with" ref="{872D4E2B-7C62-4A4A-9019-DD15178B5E02}"/>
            <msink:sourceLink direction="with" ref="{44FB87BD-CC2F-497E-870B-B6CF9298C602}"/>
          </msink:context>
        </emma:interpretation>
      </emma:emma>
    </inkml:annotationXML>
    <inkml:trace contextRef="#ctx0" brushRef="#br0">10467 601 880 0,'-4'7'328'0,"4"-7"-256"0,11-14-16 0,9 14 28 15,3 0-56-15,23-13 32 16,9 13-32-16,34-14 8 16,3 14-20-16,21-7 52 15,-13 7-36-15,-3 0 4 16,-12 7-24-16,-7-7 20 15,-16 0-20-15,-16 0-20 16,-7 3 0-16,-28-3-24 16,5 0 20-16,-24 0-152 15,0 7 88-15,-11 0-400 16,4 0 268-16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7.3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C45857-B9B3-445A-9C53-974B11E02FC9}" emma:medium="tactile" emma:mode="ink">
          <msink:context xmlns:msink="http://schemas.microsoft.com/ink/2010/main" type="inkDrawing" rotatedBoundingBox="14882,1560 15834,1508 15835,1527 14883,1578" semanticType="underline" shapeName="Other">
            <msink:sourceLink direction="with" ref="{872D4E2B-7C62-4A4A-9019-DD15178B5E02}"/>
            <msink:sourceLink direction="with" ref="{44FB87BD-CC2F-497E-870B-B6CF9298C602}"/>
            <msink:destinationLink direction="with" ref="{20B239E0-6D31-4759-A38F-C1044B4D2DAA}"/>
          </msink:context>
        </emma:interpretation>
      </emma:emma>
    </inkml:annotationXML>
    <inkml:trace contextRef="#ctx0" brushRef="#br0">10629 729 880 0,'-19'3'328'0,"19"-3"-256"0,46 10-16 0,-7-10 80 15,0 0-84-15,42-7 16 16,12 4-44-16,11-4 24 16,1 0-32-16,7-3 32 15,-11 7-32-15,-12-4-32 16,-16 3 8-16,-30-3-192 15,-16 7 108-15,-27 0-232 16,-12 7 180-16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29.8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A7DFFC-AAE7-4E13-8141-C954B2DBCEE0}" emma:medium="tactile" emma:mode="ink">
          <msink:context xmlns:msink="http://schemas.microsoft.com/ink/2010/main" type="inkDrawing" rotatedBoundingBox="1941,4378 13877,4187 13881,4395 1945,4587" semanticType="underline" shapeName="Other">
            <msink:sourceLink direction="with" ref="{0B73E63E-0530-4148-9EFD-D1B9F7402869}"/>
          </msink:context>
        </emma:interpretation>
      </emma:emma>
    </inkml:annotationXML>
    <inkml:trace contextRef="#ctx0" brushRef="#br0">-4 286 384 0,'0'-11'140'0,"0"11"-108"0,0-10-8 15,0 3-12 1,4 7-12-16,0-10 96 15,4 0-52-15,4-4 132 16,-5 3-100-16,5-2 124 16,0 2-116-16,-5-2-12 15,5 6-48-15,-4-4 12 16,3 8-24-16,5-7 4 16,3 6-8-16,4-3-8 15,4 7 4-15,16-7 64 0,3 7-36 0,5-3 32 16,-1 3-36-16,4-7 8 15,8 7-20-15,23-7 28 16,1 7-28-16,18-3-12 16,-7 3-8-16,34-7 12 15,-3 0-4-15,31 4-12 16,-4-4 4-16,31-4 4 16,-16 1 0-16,54 0 16 15,-14 6-8-15,53-3-20 16,-23 0 4-16,31 4 12 15,-20 6 0-15,32 1 8 16,-28-4-8-16,44 3-4 16,-32 1 4-16,42-4 4 15,-30 7-4-15,42-11 8 16,-38 1-8-16,50 3-4 16,-39 3 4-16,70-10-24 15,-47 4 12-15,59-4 48 16,-43 7-20-16,62-10-28 15,-47 3 4-15,35 0 8 16,-34 14 0-16,46-14-20 0,-20 4 8 16,-23 3 12-16,-15 0 0 15,-16-4-28-15,-15 11 12 16,-19-4-752-16,-20 4 416 16,-8 0-68-16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6.8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4CE37F-362C-408D-B5C9-9A7EFDC5825A}" emma:medium="tactile" emma:mode="ink">
          <msink:context xmlns:msink="http://schemas.microsoft.com/ink/2010/main" type="inkDrawing" rotatedBoundingBox="12206,412 15377,400 15380,1269 12209,1281" shapeName="Other">
            <msink:destinationLink direction="to" ref="{ADC07815-3DA4-4853-9301-03A7EFF8958F}"/>
          </msink:context>
        </emma:interpretation>
      </emma:emma>
    </inkml:annotationXML>
    <inkml:trace contextRef="#ctx0" brushRef="#br0">7943-49 528 0,'-8'-10'196'0,"8"10"-152"0,8-7-12 0,-1 3 116 15,5 4-88-15,7-10 80 16,1 7-80-16,18-1 12 15,9 4-40-15,11-7-12 16,0 14-12-16,27-17 20 16,4 10-16-16,12-4 24 15,-8 4-24-15,-4-3 12 16,-12 3-12-16,-7-7-8 16,-12 7 0-16,-16-3-4 15,-3 6 0-15,-23-3 52 16,-1 7-28-16,-15 0-20 15,-4 3-4-15,0 0-8 16,1 1 0-16,-5 3 0 16,8-8 0-16,-4 1 16 15,8 0-4-15,-8-3 40 16,4-1-20-16,-8-6 20 16,8 3-24-16,-8-11 0 15,8 4-12-15,-7-13 12 16,7 3-12-16,0-21 16 15,4 3-16-15,7-16-20 16,5 9 4-16,-1-6-4 0,16 14 4 16,8 6-36-16,0 4 24 15,7 7-56-15,-3 17 44 0,3 14-12 16,-7 13 28 0,-8 15 0-16,-4 6 8 0,-12 7-12 15,1-7 12-15,-12-3 48 16,0-7-20-16,-8-14 80 15,4 0-56-15,-4-11 48 16,0-6-52-16,-4-14 8 16,8 1-32-16,-4-29-8 15,8 4-4-15,8-20-32 16,3-1 16-16,9-13-152 16,3 13 88-16,7 7-20 15,1 14 56-15,16 7-44 16,3 14 48-16,4 17 16 15,-4 7 16-15,-7 30 56 16,-1-2-28-16,-19 13 32 16,-4 0-28-16,-15-7 36 15,4-3-36-15,-12-11 28 16,4-6-28-16,-8-11 80 16,4 0-60-16,0-14 12 15,4-3-36-15,-1-13-108 16,9-1 40-16,3-24-112 15,5 4 88-15,-1-15-48 16,8 15 68-16,-7-7-20 16,3 13 44-16,-8 8-8 0,9 16 20 15,-5-3 52-15,-7 14-20 0,-5 3 36 16,1 8-32-16,0-5 48 16,0 5-40-1,3-8 20-15,1 4-32 0,3-11 16 16,5 4-20-16,7-14 8 15,0 4-12-15,8-4-16 16,3-4 0-16,13-9 4 16,3 9 0-16,4-6-28 15,-8 7 16-15,16-4-4 16,-4 7 8-16,8-3 0 16,-5 7 0-16,1-4 16 15,-4 7-4-15,-11-7-12 16,-5 7 4-16,-11-7 20 15,-8 7-8-15,-8-4 76 16,-7 4-48-16,-4-10-40 16,3 7 0-16,-11-1 16 15,0 4-8-15,0-7 8 16,0 7-4-16,0 0-24 16,0 0 8-16,0 7-48 15,0-3 28-15,-4 16-12 16,4 8 24-16,-3 6 8 15,-1 11 8-15,-4 10 0 16,4 0 0-16,-4 0 44 16,8-3-24-16,-4 3 0 15,4-4-12-15,-3 5 36 0,6-12-20 16,-6 1 64-16,3-4-48 0,-4-6-16 16,4-8-16-16,-8 1-220 15,4-4 116-15,-8 3-208 16,5-9 172-16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08.7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C07815-3DA4-4853-9301-03A7EFF8958F}" emma:medium="tactile" emma:mode="ink">
          <msink:context xmlns:msink="http://schemas.microsoft.com/ink/2010/main" type="inkDrawing" rotatedBoundingBox="15362,434 17219,413 17221,587 15364,607" semanticType="callout" shapeName="Other">
            <msink:sourceLink direction="to" ref="{8E4CE37F-362C-408D-B5C9-9A7EFDC5825A}"/>
          </msink:context>
        </emma:interpretation>
      </emma:emma>
    </inkml:annotationXML>
    <inkml:trace contextRef="#ctx0" brushRef="#br0">11144-280 572 0,'-15'-17'208'0,"15"17"-160"0,-16-10-12 0,8 0 188 15,4 3-128-15,-3 7 52 16,3-7-88-16,8 3-64 16,3 4 0-16,21 11 32 15,6-4-16-15,55 6 36 16,8 1-32-16,50-10 4 16,4 9-12-16,27-6 4 15,-23 3-8-15,8-3 16 16,-24 4-12-16,-3-15 16 15,-28 8-16-15,-15-11 16 16,-23 3-16 0,-24-6 84-16,-15 0-48 0,-16-4-20 15,-3 7-16 1,-12-10 24-16,0 10-16 0,-4-3-32 16,4 10 8-16,0-14 28 15,8 10-12-15,-4-9 0 16,4 9-4-16,-5-13-4 15,1 10 0-15,-11-10 16 16,3 14-8-16,-12-4-56 16,5 3 24-16,-9 4-40 15,9 7 32-15,-1 0-16 16,4 17 28-16,16-7 72 16,11 4-28-16,12-4 44 15,4 0-36-15,0-3 24 0,0-10-28 16,-8-8 16-16,-4 4-24 0,-19-10-8 15,0 3-8-15,-16-3-16 16,5 3 8-16,-13 10-16 16,9 11 12-16,-5 10-496 15,8 10 272-15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56.3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3F35A72-8E35-4145-85DF-2ACA7746A89E}" emma:medium="tactile" emma:mode="ink">
          <msink:context xmlns:msink="http://schemas.microsoft.com/ink/2010/main" type="writingRegion" rotatedBoundingBox="6926,5551 11093,6658 10093,10423 5926,9316"/>
        </emma:interpretation>
      </emma:emma>
    </inkml:annotationXML>
    <inkml:traceGroup>
      <inkml:annotationXML>
        <emma:emma xmlns:emma="http://www.w3.org/2003/04/emma" version="1.0">
          <emma:interpretation id="{CFE79D9F-B2B2-474D-AE4B-E5B689DD3FA7}" emma:medium="tactile" emma:mode="ink">
            <msink:context xmlns:msink="http://schemas.microsoft.com/ink/2010/main" type="paragraph" rotatedBoundingBox="9564,6247 8716,9657 7670,9397 8518,59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72D67D-D23B-46E7-8F81-0332E1AD013A}" emma:medium="tactile" emma:mode="ink">
              <msink:context xmlns:msink="http://schemas.microsoft.com/ink/2010/main" type="line" rotatedBoundingBox="9564,6247 8716,9657 7670,9397 8518,5987">
                <msink:destinationLink direction="with" ref="{DE65F9EA-7A34-4675-9A52-FB4F5528F8C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1DD744D-30B0-47BF-86DB-930C079966CE}" emma:medium="tactile" emma:mode="ink">
                <msink:context xmlns:msink="http://schemas.microsoft.com/ink/2010/main" type="inkWord" rotatedBoundingBox="9564,6247 8716,9657 7670,9397 8518,5987"/>
              </emma:interpretation>
              <emma:one-of disjunction-type="recognition" id="oneOf0">
                <emma:interpretation id="interp0" emma:lang="" emma:confidence="0">
                  <emma:literal>run</emma:literal>
                </emma:interpretation>
                <emma:interpretation id="interp1" emma:lang="" emma:confidence="0">
                  <emma:literal>own</emma:literal>
                </emma:interpretation>
                <emma:interpretation id="interp2" emma:lang="" emma:confidence="0">
                  <emma:literal>ran</emma:literal>
                </emma:interpretation>
                <emma:interpretation id="interp3" emma:lang="" emma:confidence="0">
                  <emma:literal>ton</emma:literal>
                </emma:interpretation>
                <emma:interpretation id="interp4" emma:lang="" emma:confidence="0">
                  <emma:literal>row</emma:literal>
                </emma:interpretation>
              </emma:one-of>
            </emma:emma>
          </inkml:annotationXML>
          <inkml:trace contextRef="#ctx0" brushRef="#br0">2356-2148 364 0,'-8'7'132'0,"8"-3"-100"0,0-4-12 16,0 0 60-1,0 0-48-15,0-4 16 16,8 4-32-16,-5-7 28 16,5 7-28-16,-4 0 64 15,-4 0-44-15,0 0 64 16,0 0-60-16,0 0 96 15,0 0-76-15,0 0 104 0,0 7-92 16,-4-7 8-16,4 4-48 0,0-4-32 16,4 3 0-16,12-10-8 15,-1 7 0 1,31-7 52-16,5 4-24 16,18-11-8-16,9 7-8 0,-5-3 20 15,-3 3-12-15,0-3-12 16,-8 3-4-16,-4 0 20 15,-12 0-8-15,-7 4-12 16,-8 3 0-16,-12-4 28 16,5 8-12-16,-17-4 12 15,-3 0-12-15,-4 0 36 16,0 0-24-16,0 0-92 16,0 0 36-16,0 0 20 15,0 0 8-15,0 0 24 16,0 0-12-16,0 0-4 15,0 0 0-15,-4 0 4 16,4 3-4-16,-4 0-12 16,4 1 4-16,-3-1 28 15,-5 1-12-15,0-1-48 16,8 4 20-16,-4-3 20 16,8-1 0-16,-4 0-16 15,0 1 4-15,0-1 12 16,0 1 0-16,0 3-20 15,0-1 8-15,0 1 20 16,0 0-4-16,0-3-4 0,0 3 0 0,-4-1-4 16,4 5 0-16,-4-1 8 15,0 0-4-15,-3 4-20 16,7 3 8-16,-4 1-12 16,8 2 8-1,-4 4 16-15,0 4 0 0,0 3-4 16,0 0 4-16,0 0-16 15,0 0 8-15,0 3-4 16,0 4 0-16,0-4 24 16,0-3-8-16,0 7-12 15,0-3 0-15,0 13 4 16,4 0 0-16,-4 10 16 16,0-9-8-16,0 9-4 15,0-10 0-15,0-3-4 16,3 0 0-16,-3-11 16 15,4 4-8-15,0-10-20 16,0 3 4-16,4 0 4 16,-4-7 4-16,0-7 8 15,3 3-4-15,-3-6 8 16,4-3-8-16,-4-11-4 16,4 6 4-16,-8-12 56 15,3 6-32-15,-3-7-12 16,4 7-8-16,-8-11-20 15,4 11 8-15,-3-7 4 16,-1 7 0-16,-4-6 0 0,8 6 0 16,-8 0 0-16,4 0 0 15,-7-7 0-15,7 7 0 0,-16 0 8 16,9 0-4-16,-12 0-20 16,7 0 8-16,-11 7 20 15,4-1-4-15,-8-6-12 16,8 7 0-16,-12-7 4 15,4 4 0-15,-16-4 8 16,5 0-4-16,-16 0 8 16,7 3-8-16,-11-3-4 15,16 4 4-15,-4-4-24 16,11 7 12-16,0-7 4 16,12 6 4-16,4-6 0 15,7 0 0-15,1 0-56 16,11 4 32-16,-4-4 4 15,8 0 8-15,-4 0 20 16,4 0-4-16,-3 0 16 16,6 0-12-16,-6 0 24 15,3 7-20-15,-4-7-4 16,0 3-4-16,0-3-24 16,4 4 12-16,-4-1-4 15,8 4 4-15,-4 7 0 16,0-4 0-16,0 18-12 15,4-4 12-15,0 14 12 16,0-1 0-16,-1 5 16 16,1-4-12-16,0-1-20 0,-4 1 4 15,4-3 12-15,0-4 0 0,4-7 8 16,-4-4-8-16,-1-2 24 16,9-5-16-16,-12-6 4 15,0-7-8-15,0 0 12 16,0 0-12-16,0 0-4 15,0 0 0-15,0 0-16 16,0 0 8-16,0 0 20 16,0 0-8-16,0 7-4 15,0-4 0-15,0 1-16 16,-8-1 8-16,-3 4 28 16,-1 7-12-16,-11-4-12 15,11 4-4-15,-19-4 12 16,8 4-4-16,-8 0-4 15,4 3 4-15,0 0 4 16,15 4-4-16,1 0-12 16,11 3 4-16,11-4-24 15,5 4 16-15,11 1 24 16,4-1-8-16,8 0 20 16,-5-4-16-16,5 1-100 15,0 0 48-15,-4-4-16 16,-4-3 36-16,-16 3 40 15,-3 3-8-15,-16-2 28 16,-4-5-24-16,-15 5 24 0,3-5-24 16,-7 8 4-16,4-4-8 15,-4 0-32-15,4 1 12 16,-4-1 24-16,4 0-8 0,-5 4 0 16,9-1 0-16,4 1-40 15,7 3 20-15,8 0-40 16,8-3 36-16,7 0 8 15,8-4 8-15,8-4 4 16,0 5 0-16,4-5 0 16,0 5 0-16,-4-5 0 15,-4 5 0-15,-15-1 52 16,-9 3-28-16,-14 1-28 16,-5 3 0-16,-11 4 16 15,0-1-4-15,-8 4-4 16,4-3 0-16,-3-4-16 15,10-4 8-15,1-2-32 16,19-1 20-16,-4-3-56 16,20-4 40-16,-4-7-160 15,19 1 108-15,-8-8-36 16,12 4 72-16,-4 0 28 16,-7 4 16-16,-5 3 4 15,-3 7 0-15,-16 16 104 16,-4 5-56-16,-7 17 44 15,3 3-56-15,-11 3 16 16,11-6-32-16,1-4 36 16,3-3-32-16,4-8-24 0,4-6 0 15,4-7 16 1,4-6-8-16,3-8-56 0,5 0 24 0,-5-13-244 16,9-4 148-16</inkml:trace>
        </inkml:traceGroup>
      </inkml:traceGroup>
    </inkml:traceGroup>
    <inkml:traceGroup>
      <inkml:annotationXML>
        <emma:emma xmlns:emma="http://www.w3.org/2003/04/emma" version="1.0">
          <emma:interpretation id="{29032E5C-6009-431A-9EEA-5EA4CBDB2857}" emma:medium="tactile" emma:mode="ink">
            <msink:context xmlns:msink="http://schemas.microsoft.com/ink/2010/main" type="paragraph" rotatedBoundingBox="6359,7684 10527,8791 10093,10423 5926,9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DF86F-8599-4DDF-A90A-39E4C9F96562}" emma:medium="tactile" emma:mode="ink">
              <msink:context xmlns:msink="http://schemas.microsoft.com/ink/2010/main" type="line" rotatedBoundingBox="6359,7684 10527,8791 10093,10423 5926,9316"/>
            </emma:interpretation>
          </emma:emma>
        </inkml:annotationXML>
        <inkml:traceGroup>
          <inkml:annotationXML>
            <emma:emma xmlns:emma="http://www.w3.org/2003/04/emma" version="1.0">
              <emma:interpretation id="{BDD1BBCB-E640-4667-B8FC-E553D4E00CA9}" emma:medium="tactile" emma:mode="ink">
                <msink:context xmlns:msink="http://schemas.microsoft.com/ink/2010/main" type="inkWord" rotatedBoundingBox="6245,8115 7773,8521 7576,9261 6048,88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644.6469">408 326 756 0,'-11'4'280'0,"11"-4"-216"0,-8 7-20 0,8-4 100 16,0 4-88-16,8 0-4 15,-4 3-32-15,11 1 4 16,-7-1-16-16,3-7 16 15,9 4-16-15,-13-7 4 16,13-3-4-16,-13-4-32 16,5 3 12-16,-4-2 24 15,3-1-8-15,-3-7 0 16,4 10 0-16,3-9 4 16,-3 6-4-16,-5 0 8 15,13 3-8-15,-20 1 16 16,0 3-12-16,0-3 60 15,0 6-40-15,0-3-4 16,0 0-12-16,-8 0-12 16,16 0 4-16,-16 0-16 0,8 0 8 15,-8 0 4-15,16 0 0 0,-8 0 8 16,0 0-4-16,0 3-4 16,0 1 4-16,-8-1 28 15,8 1-16-15,-4 3 32 16,4-7-32-16,-7 7 12 15,7-7-16-15,0 6-24 16,0-6 4-16,-8 7-24 16,8 4 20-16,-4-4 32 15,4-1-12-15,0 5 8 16,0 2-8-16,0-2-16 16,0 3 4-16,-8-1 28 15,8 1-12-15,-7 3 4 16,7-3-8-16,-4 3 12 15,4 0-12-15,-8-3 4 16,8 0-4-16,-8-7-8 16,8 3 4-16,0-6-4 15,0 3 0-15,-7-7 8 16,7 3-4-16,-4-3 16 16,8 0-12-16,-4-3-136 15,7-1 72-15,1-3-440 16,4 4 276-16</inkml:trace>
          <inkml:trace contextRef="#ctx0" brushRef="#br0" timeOffset="11845.884">1034 151 572 0,'0'-10'208'0,"0"10"-160"0,8-7-12 0,-8 3 68 16,0 4-64-16,4-3 44 15,3 3-48-15,-7-4 32 16,0 4-36-16,0-3 36 16,0 3-40-16,0-4 28 15,0 8-28-15,0-4 36 16,0 0-36-16,0 3 12 16,0 8-24-16,-11 2 28 15,11 1-28-15,-12 7 12 16,4-1-16-16,-7 8-8 15,3 3 0-15,-7 0 4 16,11 0-4-16,-11-4 8 16,7 1-8-16,-3-7 8 15,7-4-8-15,0-3-28 16,5-4 12-16,-5-3 12 16,16 3 4-16,-8-10 16 0,0 4-12 0,0-1-4 15,0 0 0-15,0-3-4 16,0 0 0-16,0 0 24 15,0 0-12-15,0 0 4 16,0 0-8-16,0 0-32 16,11 0 12-16,5 0 4 15,3 4 8-15,8-4 16 16,-8 0-8-16,8 0-12 16,-3 0 0-16,3 0 12 15,-8 3-4-15,0 1 8 16,-3-1-8-16,-5-3 8 15,1 4-8-15,-5-8 40 16,1 4-20-16,-8-7 32 16,4 4-32-16,-4-11-4 15,4 4-12-15,-8-11 36 16,4 4-20-16,-8-11-4 16,4 4-12-16,-7-7-8 15,-1 4 4-15,-3-1 4 16,7 8-4-16,-3-4-4 15,7 10 4-15,-4-3-24 16,4 6 12-16,4-3-12 16,4 8 8-16,-4-5 16 15,12 8 0-15,-5-4-180 0,-3 7 100 0</inkml:trace>
          <inkml:trace contextRef="#ctx0" brushRef="#br0" timeOffset="9998.7664">582 68 592 0,'0'-14'220'0,"0"14"-172"0,12-6-12 0,-12-1 136 16,0 7-100-16,0-4 68 15,0-3-80-15,-8 1 44 16,8 2-60-16,-4-3 32 16,-4 4-44-16,-3-1-28 15,3 4-4-15,-11-7 8 16,-1 14-4-16,-18-14-12 16,11 7 4-16,-16 0 40 15,12 0-24-15,-19 0 44 16,16 7-32-16,-5 0-12 15,0 4-8-15,5-1-4 16,7 0 0-16,-4 4 24 16,7 3-12-16,-3 7 4 15,4 4-8-15,4 13 48 16,0 0-32-16,11 14 24 16,4-3-28-16,12 0-16 15,7-4-8-15,20-10 28 16,7-4-12-16,13-10 24 15,2-3-24-15,-2-7 12 0,-9-1-12 16,0-6 20-16,-15-3-20 16,-4-8-108-16,0 4 48 0,-8-3-84 15,-7-1 72-15,3-3-136 16,-3 1 112-16,-4-12-412 16,-4 5 276-16</inkml:trace>
          <inkml:trace contextRef="#ctx0" brushRef="#br0" timeOffset="12476.2975">1401 110 540 0,'0'-4'200'0,"0"4"-156"16,4-3-12-16,-4-1 132 16,3 4-96-16,1-3 96 15,0-1-96-15,4-3 12 16,3 7-48-16,1 0 12 16,0 0-24-16,3 0 16 15,1 0-20-15,-1 0-24 16,0 7 0-16,-3-3 20 15,0 6-4-15,-9 0 16 16,5 4-16-16,-12 3 40 16,4 4-24-16,-11 3-4 15,-1 0-12-15,-7 7 20 16,7 0-16-16,-7-3-20 0,4-1 0 16,-5-6-4-16,5 6 4 0,-1-6 8 15,9-7 0-15,-5 3 8 16,8-3-4-16,-4-4-12 15,8 0 4-15,-3-3 20 16,3 0-8-16,0-3 4 16,3-1-4-16,1-3 12 15,4 3-12-15,4-3 24 16,7 0-20-16,4-6 4 16,0 6-8-16,-3-4-8 15,3 4 4-15,-4-3 4 16,-4 3-4-16,-3-4-152 15,-4 1 80-15,-4-7-164 16,3 10 128-16,-7-7-328 16,4 7 244-16</inkml:trace>
          <inkml:trace contextRef="#ctx0" brushRef="#br0" timeOffset="12751.4915">1366 292 592 0,'-4'-10'220'0,"4"10"-172"0,0-4-12 0,0 1 172 15,0 3-120-15,0-4 36 16,0 8-76-16,0-4 88 15,8 7-80-15,0-4 80 16,3 0-76-16,8-6 64 16,1 3-68-16,11 0-4 15,-4-3-32-15,0-1 4 16,-4 4-12-16,0 0-316 16,-4 7 168-16</inkml:trace>
        </inkml:traceGroup>
        <inkml:traceGroup>
          <inkml:annotationXML>
            <emma:emma xmlns:emma="http://www.w3.org/2003/04/emma" version="1.0">
              <emma:interpretation id="{0B253728-D622-4059-A381-61C039E7E862}" emma:medium="tactile" emma:mode="ink">
                <msink:context xmlns:msink="http://schemas.microsoft.com/ink/2010/main" type="inkWord" rotatedBoundingBox="8941,8370 10527,8791 10093,10423 8508,10002">
                  <msink:destinationLink direction="to" ref="{4817DBA5-E3FE-4388-8B9D-1C525FB9023A}"/>
                </msink:context>
              </emma:interpretation>
            </emma:emma>
          </inkml:annotationXML>
          <inkml:trace contextRef="#ctx0" brushRef="#br0" timeOffset="2596.7101">4086 309 600 0,'-8'4'224'0,"8"-4"-176"0,4 10-12 0,-4-3 80 32,0 3-72-32,0 7 24 0,8 1-36 0,-4 2-12 15,0 4-12-15,-1 4 36 16,1-1-20-16,-4 4 20 16,4 0-24-16,-4 7 72 15,4-4-56-15,-4 18 32 16,4-4-40-16,0 11-28 15,0-4 0-15,0 7 24 16,3-7-12-16,-3-4-12 16,4-2-4-16,-4-8 20 15,0-3-8-15,0-4-12 16,-1-6 0-16,1-4 12 16,0-4-4-16,-4-2 16 15,0-5-12-15,0-6-12 16,4 4 0-16,-4-8 4 15,0 0 0-15,0 1 8 16,0-1-4-16,0 4-12 16,4 0 4-16,-4-3 28 15,0-1-12-15,0 0 4 16,0 1-8-16,-4-1-8 16,0 1 4-16,-4-1 12 0,1 4-8 15,-5-3-4-15,4 2 0 0,-11-2 12 16,7 3-8-16,-11-4 40 15,8 4-24-15,-24 0 4 16,4 7-16-16,-31-4 20 16,12 0-20-16,-19 4 48 15,7 0-32-15,-8 0-4 16,16 3-16-16,-19-3 28 16,11-1-20-16,-19-2 4 15,15 2-12-15,-11-2-8 16,19-1 4-16,-8-3-4 15,24 7 0-15,-5-7 24 16,13 0-12-16,-5-1-4 16,8 1-4-16,-7 0-16 15,11 0 8-15,-12-4 12 16,12 1-4-16,-11-4 40 16,7 3-20-16,-12 1-32 15,12-1 4-15,-7-3 8 16,11 4 0-16,0-4 40 15,11 0-20-15,1-4 12 16,8 4-20-16,3-3-60 16,4-1 20-16,4-3 12 15,4 4 8-15,0-4-24 16,7 4 16-16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20.2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F53912-3B1D-4C6B-A59C-E177470C32E6}" emma:medium="tactile" emma:mode="ink">
          <msink:context xmlns:msink="http://schemas.microsoft.com/ink/2010/main" type="writingRegion" rotatedBoundingBox="16806,6219 15803,9772 14933,9526 15936,5974">
            <msink:destinationLink direction="with" ref="{9B51EF4B-BEC8-4BD0-9F18-8A535A083D8E}"/>
          </msink:context>
        </emma:interpretation>
      </emma:emma>
    </inkml:annotationXML>
    <inkml:traceGroup>
      <inkml:annotationXML>
        <emma:emma xmlns:emma="http://www.w3.org/2003/04/emma" version="1.0">
          <emma:interpretation id="{DBB200B9-421F-4C8E-BB87-A2F6DC53B793}" emma:medium="tactile" emma:mode="ink">
            <msink:context xmlns:msink="http://schemas.microsoft.com/ink/2010/main" type="paragraph" rotatedBoundingBox="16806,6219 15803,9772 14933,9526 15936,5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4CA2E6-09DD-4E10-9FC7-C03DBB586A1B}" emma:medium="tactile" emma:mode="ink">
              <msink:context xmlns:msink="http://schemas.microsoft.com/ink/2010/main" type="line" rotatedBoundingBox="16806,6219 15803,9772 14933,9526 15936,5974"/>
            </emma:interpretation>
          </emma:emma>
        </inkml:annotationXML>
        <inkml:traceGroup>
          <inkml:annotationXML>
            <emma:emma xmlns:emma="http://www.w3.org/2003/04/emma" version="1.0">
              <emma:interpretation id="{133AF033-766B-441B-83E2-96242C84BB47}" emma:medium="tactile" emma:mode="ink">
                <msink:context xmlns:msink="http://schemas.microsoft.com/ink/2010/main" type="inkWord" rotatedBoundingBox="16806,6219 15803,9772 14933,9526 15936,5974"/>
              </emma:interpretation>
              <emma:one-of disjunction-type="recognition" id="oneOf0">
                <emma:interpretation id="interp0" emma:lang="" emma:confidence="0">
                  <emma:literal>run</emma:literal>
                </emma:interpretation>
                <emma:interpretation id="interp1" emma:lang="" emma:confidence="0">
                  <emma:literal>raw</emma:literal>
                </emma:interpretation>
                <emma:interpretation id="interp2" emma:lang="" emma:confidence="0">
                  <emma:literal>row</emma:literal>
                </emma:interpretation>
                <emma:interpretation id="interp3" emma:lang="" emma:confidence="0">
                  <emma:literal>ran</emma:literal>
                </emma:interpretation>
                <emma:interpretation id="interp4" emma:lang="" emma:confidence="0">
                  <emma:literal>mn</emma:literal>
                </emma:interpretation>
              </emma:one-of>
            </emma:emma>
          </inkml:annotationXML>
          <inkml:trace contextRef="#ctx0" brushRef="#br0">6756-1197 464 0,'0'-3'176'0,"8"0"-140"0,4-1-8 0,-12 1 48 16,0 6-48-16,0-3 76 16,0 0-56-16,0 0 64 15,7 0-64-15,-3 0 52 16,4 0-56-16,4-3 4 15,-1 3-28-15,5-4 16 16,-1 4-24-16,5-3 24 16,3 6-24-16,0-3 24 15,0 0-24-15,0 0 12 16,1 0-12-16,3 0 28 16,4 0-24-16,0 0-12 15,0 0-8-15,0 0 64 16,-4 0-32-16,-4-3 24 15,-4 3-32-15,-3-4 44 16,-5 4-36-16,-3-3 4 16,0 3-20-16,-4-4 0 0,0 8-4 0,-4-8-24 31,4 4 8-31,-4-3 32 0,3 3-16 0,-3-3-8 16,0 6-4-16,0-3 12 15,0 0-4-15,0-3-4 16,0 3 4-16,0-4 4 15,0 8-4-15,0-4 16 47,0 0-12-47,0 0-28 0,0 0 8 0,0 0 12 16,0 0 4-16,0 0 16 0,0 0-12 0,-3 3-40 16,3 0 20-16,-4 1 12 15,8-1 0-15,-4-3 12 16,0 4-8-1,0-1 8-15,0 4-8 0,0 0 24 16,0 3-16-16,-4-3-4 16,4 4-4-16,-8-1 4 15,8 0-4-15,-4 4 16 16,8 0-12-16,-4 3-40 16,0 4 20-16,0 3 20 15,0 3-4-15,0 4 8 16,0 4-4-16,0-1-8 15,0-3 4-15,-4-4 4 0,4 4-4 16,-8-6-4-16,4 5 4 16,-3 1-16-16,7-6 8 0,-4-5-16 15,4 1 12-15,-4-4 4 16,4 4 4-16,4-4 24 16,0 0-12-16,0-3-4 15,-1 10-4-15,1 3-4 16,0-6 0-16,-4 3 8 15,4 4-4-15,-4-4-20 16,12 0 8-16,-8 0 4 16,-1-3 4-16,-3-4 24 15,12 0-12-15,-8-3-12 16,0 0-4-16,0 3 12 16,3-3-4-16,-3-4-12 15,0 4 4-15,-4-7 20 16,0 10-8-16,0-7-4 15,4 0 0-15,0-3-4 16,-4 0 0-16,0-3 16 16,0-1-8-16,0 0-12 15,8-3 0-15,-8 0 12 16,0 0-4-16,0 0 16 16,0 0-12-16,0 0-12 15,0 0 0-15,0 0 20 16,0 0-8-16,-8 0-20 15,8 0 4-15,0 0 4 16,0 0 4-16,0 0 0 0,0 0 0 0,0 0 8 31,0 0-4-31,0 7-28 0,0-7 12 0,0 0 24 16,0 7-8-16,-8-7-16 16,8 11 4-16,-4-5 12 15,4 1 0-15,-4 0-20 16,4 4 8-16,-4-5 4 15,8 1 4-15,-4 0 0 16,4 7 0-16,0-4-20 16,4 4 12-16,-8-4 4 15,11 4 4-15,-3 0 16 16,0 0-8-16,-8-4-4 16,4 7 0-16,-4-7 4 15,4 1-4-15,-4-11 8 16,0 7-8-16,0-7-4 15,0 0 4-15,0 3-4 16,4 1 0-16,-4-4 0 16,0 0 0-16,0 3 0 15,0 0 0-15,0-3 16 16,0 0-8-16,0 0-12 16,0 0 0-16,0 0 28 15,0 0-12-15,0 0-4 16,0 0-4-16,0-3-16 15,0 3 8-15,-4-3 20 16,8 6-8-16,-8-6-12 16,4 3 0-16,-4-4 28 15,0 4-12-15,-4-3-4 0,8 3-4 16,-8-7-24-16,8 7 12 0,-3-7 12 16,3 7 0-16,-8 0-12 15,8 0 4-15,0 0 4 16,-4 0 0-16,-4 0 0 15,8 0 0-15,-4 0 0 16,4 0 0-16,-4 0-12 16,8 0 8-16,-4 0-16 15,0 0 12-15,0 0 4 16,0 0 4-16,0 0-12 16,0 0 8-16,0 0 12 15,0 0-4-15,0 0-20 16,0 0 8-16,0 0 12 15,0 0 0-15,0 0 16 16,0 0-12-16,0 0-28 16,0 0 8-16,0 0 12 15,0 0 4-15,0 7 16 16,4-7-12-16,-4 0-20 16,0 0 4-16,0 0 40 15,0 0-20-15,-4 0-20 16,4 0 4-16,-4 0 16 15,-3 3-4-15,3-3-20 16,4 0 4-16,-8 0 4 16,8 4 4-16,-8-4 0 0,5 0 0 15,-5 0 8-15,0 3-4 0,0-3-20 32,1 0 8-32,-9 0 40 0,1 4-20 0,-5-4-8 15,1 3-8-15,-12 0 12 16,12 1-4-16,-9-1-4 15,5 1 4-15,-12-1 4 16,8 1-4-16,-11-1-12 16,3 1 4-16,-16-4-4 15,9 0 0-15,-5 0 24 16,13 0-8-16,3-4-28 16,7 4 8-16,5-3 4 15,7 3 8-15,5-4-28 16,3 4 16-16,0-3 12 15,4 3 4-15,-4-4-12 16,8 8 4-16,-8-4 20 16,4 0-8-16,-4 0-4 15,8 0 0-15,-4 0-4 16,0 0 0-16,0 0-44 16,0 0 24-16,4 3 16 15,0 1 4-15,0-1-8 16,-1 4 4-16,5 3 12 15,0 4-4-15,0 7-28 16,-1 3 12-16,-3 10 24 16,0 4-8-16,0 0-24 15,0 0 8-15,0 0 24 0,4-1-8 0,-1-6 0 16,1 0 0-16,0-3-4 16,0-4 0-1,-5-3 16-15,5-1-8 0,-8-9 32 16,4 2-24-16,-8-6 20 15,4 7-20 1,-4-11-24-16,-3 1 0 0,-1-4 12 16,8 0 0-16,0-4-12 15,0 4 4-15,-4-3-4 16,8-4 0-16,-4 0 32 16,0 0-12-16,-4 1-4 15,0 2-4-15,-4-3 12 16,1 7-8-16,-9 0-12 15,4 0 0-15,-15 0 4 16,8 0 0-16,-16 7 0 16,8 3 0-16,-8 1-20 15,8 2 12-15,-4 1 4 16,12-7 4-16,-8 7 0 16,11-4 0-16,1 4-28 15,11-4 16-15,0 4-20 16,4-7 16-16,12 0-8 15,3 3 12-15,12-3 8 16,8 0 4-16,11 0 0 16,1 10 0-16,-1-10 16 15,-3 14-8-15,-4-4-20 16,-8 0 4-16,-12-3 48 0,-4 10-20 0,-22-7 8 16,3-3-16-1,-23 6 20-15,4 5-20 0,-24-5-12 16,8 4-4-16,-7 0 12 15,7 0-4-15,-3-3-28 16,7 0 12-16,0-1 24 16,12-2-8-16,0-5-24 15,7 1 8-15,8-4-48 16,8 1 32-16,12-4 16 16,3-1 8-16,16 1 20 15,0 0-8-15,16 0-20 16,-1 0 4-16,1 3 20 15,-5 4-4-15,-11 0-4 16,-4 3 0-16,-23 0 56 16,-8 7-32-16,-23 4 8 15,0-1-24-15,-19 8-16 16,3-1 0-16,-3 4 12 16,7-3-4-16,0-1-12 15,4-3 4-15,12-7-40 16,8-3 24-16,7-8-20 15,12 1 24-15,11-7 8 16,5-4 8-16,11-6 0 16,3 3 0-16,5-7-64 15,-4 4 36-15,-4-1-48 16,-4 4 40-16,-15-3 56 0,-8 6-12 0,-16 1-16 16,-4 3 4-16,-11-1 0 15,8 5 4-15,-4-1-20 16,7 4 12-16,5-4-40 15,3 4 28-15,4-4 8 16,4 4 8-16,0 0 4 16,8 0 0-16,-4 10-12 15,3 7 8-15,-7 20 20 16,0 1-8-16,-7 17 48 16,7-7-28-16,-8 0 40 15,4-4-40-15,-8-3 4 16,9-3-20-16,3-11 28 15,0-3-24-15,-8-7 20 16,8-4-20-16,-4-13-8 16,8 0-4-16,-4-18-104 15,0 1 56-15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27.4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F6E196-4FA0-4DE5-8E7D-6740A5853D81}" emma:medium="tactile" emma:mode="ink">
          <msink:context xmlns:msink="http://schemas.microsoft.com/ink/2010/main" type="writingRegion" rotatedBoundingBox="10594,4766 14902,4766 14902,5347 10594,5347"/>
        </emma:interpretation>
      </emma:emma>
    </inkml:annotationXML>
    <inkml:traceGroup>
      <inkml:annotationXML>
        <emma:emma xmlns:emma="http://www.w3.org/2003/04/emma" version="1.0">
          <emma:interpretation id="{50AC5D41-98A6-47E2-ADD1-51B6965EB802}" emma:medium="tactile" emma:mode="ink">
            <msink:context xmlns:msink="http://schemas.microsoft.com/ink/2010/main" type="paragraph" rotatedBoundingBox="10594,4766 14902,4766 14902,5347 10594,5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861D22-C824-4898-940D-0277C8BD5A2E}" emma:medium="tactile" emma:mode="ink">
              <msink:context xmlns:msink="http://schemas.microsoft.com/ink/2010/main" type="line" rotatedBoundingBox="10594,4766 14902,4766 14902,5347 10594,5347"/>
            </emma:interpretation>
          </emma:emma>
        </inkml:annotationXML>
        <inkml:traceGroup>
          <inkml:annotationXML>
            <emma:emma xmlns:emma="http://www.w3.org/2003/04/emma" version="1.0">
              <emma:interpretation id="{3E86DB40-E00D-40E3-AFFD-C0DF45D6116E}" emma:medium="tactile" emma:mode="ink">
                <msink:context xmlns:msink="http://schemas.microsoft.com/ink/2010/main" type="inkWord" rotatedBoundingBox="10594,4766 11976,4766 11976,5265 10594,5265"/>
              </emma:interpretation>
              <emma:one-of disjunction-type="recognition" id="oneOf0">
                <emma:interpretation id="interp0" emma:lang="" emma:confidence="0">
                  <emma:literal>LOZ</emma:literal>
                </emma:interpretation>
                <emma:interpretation id="interp1" emma:lang="" emma:confidence="0">
                  <emma:literal>(02</emma:literal>
                </emma:interpretation>
                <emma:interpretation id="interp2" emma:lang="" emma:confidence="0">
                  <emma:literal>Loz</emma:literal>
                </emma:interpretation>
                <emma:interpretation id="interp3" emma:lang="" emma:confidence="0">
                  <emma:literal>(OZ</emma:literal>
                </emma:interpretation>
                <emma:interpretation id="interp4" emma:lang="" emma:confidence="0">
                  <emma:literal>Luz</emma:literal>
                </emma:interpretation>
              </emma:one-of>
            </emma:emma>
          </inkml:annotationXML>
          <inkml:trace contextRef="#ctx0" brushRef="#br0">-5829-1227 600 0,'-7'-17'224'0,"7"17"-176"0,0-4-12 16,0 1 60 0,0 6-60-16,0 4 40 15,0 7-44-15,0 6 16 16,0 8-28-16,0 3 44 16,0 3-36-16,0 8 12 15,7-1-24-15,-3 7-16 16,4-3-4-16,0-1 40 15,-1-2-24-15,-3-8 68 0,8-6-44 16,0-11 28-16,-1 0-36 16,1-13 8-16,7-4-20 15,0-11-24 1,5 1 0-16,-1 0 12 0,0 6 0 0,0 1-12 16,8 3 4-16,4-4-136 15,0 11 72-15,11-7-516 16,-7 0 324-16</inkml:trace>
          <inkml:trace contextRef="#ctx0" brushRef="#br0" timeOffset="448.5522">-5116-1097 644 0,'-16'-3'236'0,"16"3"-180"0,0 10-20 15,-4-10 36 1,4 4-48-16,-7 3 52 16,-1 6-44-16,-4 1 4 15,-3 3-24-15,-12 4 20 16,-1 3-20-16,-14-3 48 16,7 6-32-16,-8-3 40 15,12 0-40-15,1-3 12 16,10-4-24-16,9-6-24 15,14-1 0-15,17-10 4 16,7 3 4-16,19-9 16 16,9 6-8-16,-1 0-12 15,-4 3 0-15,-3-3 12 0,-9 0-4 0,-7-3-12 16,-8 3 4-16,-7-4 48 16,-1 4-24-16,-11-7 8 15,-4 4-16-15,-7-14 64 16,3 3-44-16,-8-7 16 15,4 4-32-15,1-7-8 16,-5 7-4-16,8-4-24 16,0-3 12-16,-7 3-128 15,11 11 76-15,7-4-516 16,1 7 320-16</inkml:trace>
          <inkml:trace contextRef="#ctx0" brushRef="#br0" timeOffset="748.2205">-4776-1114 676 0,'8'-14'248'0,"-8"14"-192"0,19-6-16 15,1 6 156 1,-5-4-116-16,5-3 20 16,-1 7-60-16,0 0-36 15,8 7-4-15,-15 3-8 16,0 4 0-16,-12 3 24 0,3 4-8 15,-14 3 32-15,-1-3-24 16,-15-4 4-16,-4 7-12 0,-4 4 56 16,4-4-36-16,0 0 8 15,16 0-24-15,11 0-8 16,8-7 0-16,15-3 12 16,8 0-8-16,8-14 24 15,4 7-20-15,3-14-356 16,-3 0 188-16</inkml:trace>
          <inkml:trace contextRef="#ctx0" brushRef="#br0" timeOffset="916.7028">-4679-1007 780 0,'-4'0'288'0,"4"0"-224"0,31-7-20 0,-12 7 84 15,1 0-80-15,11 0 8 16,4 0-36-16,11 0-240 16,1 3 116-16</inkml:trace>
        </inkml:traceGroup>
        <inkml:traceGroup>
          <inkml:annotationXML>
            <emma:emma xmlns:emma="http://www.w3.org/2003/04/emma" version="1.0">
              <emma:interpretation id="{0F1E3048-7F29-496A-A5DB-3B6AC71116ED}" emma:medium="tactile" emma:mode="ink">
                <msink:context xmlns:msink="http://schemas.microsoft.com/ink/2010/main" type="inkWord" rotatedBoundingBox="13621,4879 14902,4879 14902,5347 13621,534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78.9905">-2027-1138 716 0,'-20'4'264'0,"20"-4"-204"16,-11 24-16-16,7-11 36 15,4 1-52-15,-4 7 32 16,-4 0-32-16,1 3-28 16,3 0 0-16,-4 0 0 15,0 3 0-15,-11 1 16 16,11-4-8-16,-11 0 40 15,7-3-24-15,-15-1 12 16,15 1-20-16,-15-7 8 16,8 3-12-16,0-14 0 15,11 1-4-15,8-8-52 0,8 4 28 16,11-3 4 0,4 6 8-16,4-3-8 0,8 0 8 0,-8 0 12 15,12 0-4-15,-12-3 16 16,0 3-12-16,-4-7 24 15,-3 0-20-15,-13 0 24 16,1 4-24-16,-16-7 56 16,5-1-36-16,-5-6 20 15,-8 7-32-15,5-14 16 16,-1 6-20-16,4-6-16 16,8 4-4-16,0-4-4 15,0 10 0-15,8-3-196 16,11 3 112-16</inkml:trace>
          <inkml:trace contextRef="#ctx0" brushRef="#br0" timeOffset="-1594.0369">-1814-1059 632 0,'11'-3'236'0,"-11"3"-184"16,8-4-16-16,-4-2 80 16,11 12-72-16,-3-9 0 15,15 0-28-15,-8-1 16 16,9 8-20-16,-1-1-4 15,-4 4-4-15,-8 3-4 16,5 1 0-16,-20 9 76 16,0-3-40-16,-16 4 68 15,5 3-64-15,-16 0 28 0,3 4-40 0,-3-4 8 16,4 0-20 0,4 0-8-16,11-3-4 0,8-1-4 15,8 1 0-15,11-11 24 16,4 1-12-16,4-11-84 15,4 0 40-15,-4-7-388 16,0 3 236-16</inkml:trace>
          <inkml:trace contextRef="#ctx0" brushRef="#br0" timeOffset="-1456.5084">-1706-1014 696 0,'8'-7'256'0,"-8"7"-196"0,54-3-20 0,-35 3-4 16,8 3-28-16,4 1-48 16,8-4 24-16</inkml:trace>
          <inkml:trace contextRef="#ctx0" brushRef="#br0" timeOffset="-2358.6898">-2751-1059 496 0,'-27'-13'184'0,"23"9"-140"0,0 4-16 0,0 0 64 16,4 4-56-16,-8 2 56 15,5 5-52-15,-1 6 52 16,4 7-56-16,-4 14 28 15,4 3-36-15,0 7 16 16,4-3-24-16,-4 0 0 16,4-4-12-16,-4-10 20 15,-4-7-16-15,4-7 48 16,0-3-32-16,0-14-32 16,0 0 0-16,0-24-220 15,7 0 124-15,-7-21-120 16,8 4 128-16,-8-11-120 15,8 8 124-15,4-8-28 16,-5 14 68 0,5-3 64-16,3 13-8 0,9-3 232 15,-5 18-132-15,0 2 76 16,5 11-108-16,-1 11-16 16,0-5-36-16,-4 8 12 15,-3 3-24-15,-8 4 24 16,-5-4-24-16,-10 4-56 15,3-4 20-15,-16 7-164 16,5-10 104-16,-12 3-64 16,4-3 88-16,-1-7 44 15,5 0 12-15,-8-7 112 16,11 0-60-16,9 0 88 0,11 7-80 0,3 3 80 16,9 7-80-16,7 7 60 31,8 0-64-31,12 4-4 0,-1-1-28 0,9-9 40 15,-1 6-32-15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57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65F9EA-7A34-4675-9A52-FB4F5528F8C7}" emma:medium="tactile" emma:mode="ink">
          <msink:context xmlns:msink="http://schemas.microsoft.com/ink/2010/main" type="inkDrawing" rotatedBoundingBox="9459,6880 10656,7719 10189,8384 8993,7545" semanticType="verticalRange" shapeName="Other">
            <msink:sourceLink direction="with" ref="{F485D724-DB76-4314-BF57-CB2D88C77273}"/>
            <msink:sourceLink direction="with" ref="{1272D67D-D23B-46E7-8F81-0332E1AD013A}"/>
          </msink:context>
        </emma:interpretation>
      </emma:emma>
    </inkml:annotationXML>
    <inkml:trace contextRef="#ctx0" brushRef="#br0">4869 6521 476 0,'0'-4'176'0,"0"4"-136"0,0-7-12 0,0 7 164 15,0 0-112-15,-4 0 116 16,4 7-112-16,-4-7 52 16,4 4-76-16,-4-4 64 15,8 0-72-15,-4 0-28 16,8 7-12-16,4-7 40 16,3 7-28-16,20-7-20 15,11 6-4-15,16-6 16 16,-4-3-8-16,16 0 24 15,-8 3-20-15,15-7 24 16,-4 14-24-16,-3-7-12 16,-8 6-4-16,0 1-4 15,-16 0 0-15,-4-3 8 16,-3 3 0-16,-4-7 8 16,-1 6-4-16,-11-6 8 15,-7 7-8-15,-1-7-4 16,-11 0 4-16,3 0 48 15,-3 7-28-15,-8-7 8 16,0 0-20-16,0 0-16 16,4 0 0-16,-4-7-32 15,4 7 20-15,0 0-4 16,4 0 12-16,-8-7 8 0,0 14 0 16,0-7 8-16,3 7-4 15,-3-3 8-15,0-4-8 0,-3 7 8 16,3-1-8-1,0 1 32-15,0 4-20 0,-8-5 12 16,8 1-16-16,-4 7-24 16,16 3 4-16,-16 4 4 15,0 3 4-15,4 7 24 16,4 7-12-16,0 7-4 16,-4-4-4-1,0 11 12-15,0-4-8 16,-4 10-28-16,4 11 8 0,-4 0 4 15,4-4 8-15,-4-3 24 16,8-7-12-16,-8-7-20 16,4-10 0-16,-4-7 12 15,0-7 0-15,4-3-4 16,0-4 4-16,0-7-112 16,8 1 60-16,-16-8-208 15,8 1 140-15,0-4-368 16,8 3 272-16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32.6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3A9E92-147A-4BB5-8664-E9FD2B247926}" emma:medium="tactile" emma:mode="ink">
          <msink:context xmlns:msink="http://schemas.microsoft.com/ink/2010/main" type="writingRegion" rotatedBoundingBox="15424,9127 18601,7657 19241,9039 16064,10510"/>
        </emma:interpretation>
      </emma:emma>
    </inkml:annotationXML>
    <inkml:traceGroup>
      <inkml:annotationXML>
        <emma:emma xmlns:emma="http://www.w3.org/2003/04/emma" version="1.0">
          <emma:interpretation id="{1707F52F-D40C-4FDF-AFDE-A2D3139E1F68}" emma:medium="tactile" emma:mode="ink">
            <msink:context xmlns:msink="http://schemas.microsoft.com/ink/2010/main" type="paragraph" rotatedBoundingBox="15424,9127 18601,7657 19241,9039 16064,10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6D6839-DE6C-49F8-BFB6-6D89EAD63D20}" emma:medium="tactile" emma:mode="ink">
              <msink:context xmlns:msink="http://schemas.microsoft.com/ink/2010/main" type="line" rotatedBoundingBox="15424,9127 18601,7657 19241,9039 16064,10510"/>
            </emma:interpretation>
          </emma:emma>
        </inkml:annotationXML>
        <inkml:traceGroup>
          <inkml:annotationXML>
            <emma:emma xmlns:emma="http://www.w3.org/2003/04/emma" version="1.0">
              <emma:interpretation id="{7D7D9A98-19C2-41CD-BC0A-A78AA1256A15}" emma:medium="tactile" emma:mode="ink">
                <msink:context xmlns:msink="http://schemas.microsoft.com/ink/2010/main" type="inkWord" rotatedBoundingBox="15424,9127 18601,7657 19241,9039 16064,10510"/>
              </emma:interpretation>
              <emma:one-of disjunction-type="recognition" id="oneOf0">
                <emma:interpretation id="interp0" emma:lang="" emma:confidence="0">
                  <emma:literal>can,</emma:literal>
                </emma:interpretation>
                <emma:interpretation id="interp1" emma:lang="" emma:confidence="0">
                  <emma:literal>car,</emma:literal>
                </emma:interpretation>
                <emma:interpretation id="interp2" emma:lang="" emma:confidence="0">
                  <emma:literal>Car,</emma:literal>
                </emma:interpretation>
                <emma:interpretation id="interp3" emma:lang="" emma:confidence="0">
                  <emma:literal>co,</emma:literal>
                </emma:interpretation>
                <emma:interpretation id="interp4" emma:lang="" emma:confidence="0">
                  <emma:literal>co..</emma:literal>
                </emma:interpretation>
              </emma:one-of>
            </emma:emma>
          </inkml:annotationXML>
          <inkml:trace contextRef="#ctx0" brushRef="#br0">9149 1302 676 0,'-27'-38'248'0,"11"24"-192"0,8-10-16 0,-3 10 136 15,3 7-104-15,-11-10 68 16,3 7-80-16,-15 3 8 16,8 3-36-16,-12 18 56 15,4 0-48-15,-4 31 44 16,8 3-48-16,8 14 8 15,7 3-28-15,1-6 0 16,14-11-8-16,5-10 20 16,19-11-16-16,12-3 68 15,7-6-48-15,9-8-392 16,3-7 196-16</inkml:trace>
          <inkml:trace contextRef="#ctx0" brushRef="#br0" timeOffset="400.5326">9373 1353 904 0,'-27'21'332'0,"27"-21"-256"0,-12 48-24 0,-3-24 0 16,15 0-40-16,-19 7 24 16,19 0-24-16,-12-3 4 15,4-1-8-15,8-3-16 16,-8-10 4-16,8 0 20 15,8-4-8-15,-8-6 4 16,12-1-4-16,-4-6-8 16,19 3 4-16,0-7-16 15,4 0 8-15,4 0-128 16,3 4 72-16,1-4 12 16,-4 7 32-16,-4-7 40 15,-4 7-12-15,-19-4 24 16,3-6-24-16,-18-4 112 15,3 4-72-15,-12-11 40 16,-3 7-52-16,-1-13 4 16,1 3-28-16,0-7-16 15,11 3-4-15,-4-3-48 16,12 7 24-16</inkml:trace>
          <inkml:trace contextRef="#ctx0" brushRef="#br0" timeOffset="-10029.305">7689 1464 932 0,'-11'4'348'0,"11"-4"-272"0,38 0-20 0,-11 0 128 15,8 0-112-15,27-4 88 16,4 1-96-16,15-7 40 15,-3 3-64-15,15-7 32 16,-8 4-40-16,8-4 0 16,-16 7-20-16,-19 0 0 15,-15 4-4-15,-24 3-140 16,-7 3 76-16,-32 4-132 16,1 3 108-16,-12 8-108 15,-4-1 104-15,0-4-148 16,8-2 128-16,0-4-108 15,12 0 124-15,-1-7-112 16,8 0 112-16,1-7 8 16,7 3 52-16,-8-3 132 15,8 4-56-15,-8-1 144 16,8 8-112-16,-8-1 60 16,5 8-80-16,-5 2 28 15,8 8-52-15,-4 3 96 16,4 0-76-16,-4 11-8 0,4-1-28 0,-4 18 64 15,8-1-48-15,-8 15 32 16,4-1-40-16,-7 4 0 16,3-7-16-16,-4-4-16 15,8-6 0-15,-8-4 4 16,8-7 0-16,-8 1 16 16,8-8-8-16,-3 4-40 15,6 0 20-15,-3-7 28 16,8 0-8-16,-8-7 0 15,8 3-4-15,-8-16 28 16,0 6-16-16,0-10 20 16,8-4-20-16,-8-3-16 15,0 0-4-15,0 4-24 16,0 3 16-16,0-1 24 16,0 5-8-16,-8-4 8 15,8 6-4-15,0-6-16 16,0 0 4-16,0-3 40 15,-4 2-24-15,-4-6 0 16,4 0-8-16,-7 0-16 16,7 0 8-16,-8 0 12 15,5 7-4-15,-13-7-4 16,5 11 4-16,-16-4 4 16,4-1-4-16,-16 1-12 15,4 4 4-15,-15-8 48 16,4 4-24-16,-16-7-8 0,12 3-8 15,-12-3-16-15,12 4 8 0,-12-4-4 16,8 0 0-16,-16 0 68 16,16 3-32-16,-15-3 40 15,15 0-36-15,-4-3-20 16,11 3-4-16,5-7 8 16,11 4-8-16,-4-8-12 15,9 4 0-15,-13 0 12 16,12 4-4-16,-23 0 40 15,15 3-20-15,-7 0 32 16,7 3-32-16,4 0 40 16,16 1-36-16,-8-4-32 15,15 0 0-15,4-4-8 16,8 1 4-16,8-4 8 16,4 0 0-16,3-7 0 15,4 8 0-15,-3-8 24 16,-8 7-12-16,-4-3 4 15,3 6-8-15,-7 1-104 16,0 3 52-16,-4 0-324 16,4 7 204-16</inkml:trace>
          <inkml:trace contextRef="#ctx0" brushRef="#br0" timeOffset="-11079.8912">7635 1175 904 0,'4'0'332'0,"-4"0"-256"0,8-10-24 0,-5 3 124 16,5 7-108-16,0-7 44 15,4 4-68-15,3-8 20 16,4 11-36-16,9-6 44 16,6 6-40-16,24-4 4 15,1 1-24-15,14-1 28 16,1 8-24-16,19-8 64 15,-8 4-44-15,8-3-16 16,-8 3-12-16,-8 0 8 16,-23 3-8-16,-7-6 40 15,-8 3-24-15,-24-4 32 16,-7 8-32-16,-12-4-40 16,-8 0 8-16,-3 0-432 15,-1 7 244-15,-26 3-592 16,15 7 444-16</inkml:trace>
          <inkml:trace contextRef="#ctx0" brushRef="#br0" timeOffset="619.1175">9873 1264 780 0,'15'-11'288'0,"-15"11"-224"0,12-6-20 0,-12 9 32 16,0 4-52-16,0 3-36 16,0 14 4-16,-8 7 28 15,8 4-12-15,-4 3 0 16,4-1-4-16,-8-6 48 15,8 0-28-15,-7-7 32 16,7 0-28-16,-4-3 16 16,8-4-24-16,-4-6-8 15,7-1-8-15</inkml:trace>
          <inkml:trace contextRef="#ctx0" brushRef="#br0" timeOffset="737.1752">9861 1467 780 0,'-16'7'288'0,"16"-7"-224"0,16 7-20 16,-4-1 40-1,3 1-56-15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7:44:29.4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3795CC-235A-4912-A798-F8B01BEB4D47}" emma:medium="tactile" emma:mode="ink">
          <msink:context xmlns:msink="http://schemas.microsoft.com/ink/2010/main" type="inkDrawing" rotatedBoundingBox="2777,9040 6718,9001 6720,9166 2778,9204" shapeName="Other"/>
        </emma:interpretation>
      </emma:emma>
    </inkml:annotationXML>
    <inkml:trace contextRef="#ctx0" brushRef="#br0">162 27 488 0,'-8'-7'180'0,"8"7"-140"0,-3 0-12 16,-5 0 4-1,16 0-24-15,-8 0 32 16,0 0-24-16,-8 0 100 16,8 4-64-16,0-4 92 15,0 0-84-15,0 0 8 16,0 7-44-16,-4-4 12 15,4 4-20-15,-4-7 0 16,0 3-8-16,0-3 28 0,8 0-20 16,-8 0 4-16,4 7-12 0,-3-7 4 15,3 4-8-15,0-1 24 16,3 1-16-16,-3-1 4 16,4 1-8-16,4 2 4 15,0 1-8-15,11 0 24 16,0 0-16-16,12-7 32 15,16 0-28-15,54-7 56 16,-5 11-40-16,98-11 36 16,-8-4-36-1,89 5 24-15,-8 6-28 0,62-7 8 16,-35 0-20-16,31 0-16 16,-58 7-4-16,12-7 12 15,-35 4-4-15,-27-4-12 16,-39 0 4-16,-31 0 28 15,-39 3-12-15,-30-2 40 16,-28 2-28-16,-23 1-40 16,-15 3 8-16,-20 0 0 15,-4 3 8-15,-7 1-12 16,3 2 8-16,-7-2 4 16,8 3 0-16,-1-4-20 15,5 1 12-15,-1-4 32 16,4 0-16-16,-3 0 0 15,7 0-4-15,-4 0-4 16,8 0 0-16,-4 0-12 16,4 0 8-16,4 0-16 0,4 0 12 0,-1 0 4 15,1 3 4-15,8 1-20 16,-5-1 12-16,-3 4 4 16,4 0 4-16,-8 3-20 15,-1 0 12-15,-3 1 4 16,0 2 4-16,0-2 0 15,0 3 0-15,0-8 8 16,0 5-4-16,0-8 24 16,0 1-16-16,0-8 24 15,0 4-24-15,0-7-4 16,0 4-4-16,-3-4-4 16,-1 4 0-16,-8-8-28 15,4 8 16-15,-11-4-20 16,3 7 16-16,-7-7 28 15,-4 7-8-15,-12-3-8 16,-3 3 0-16,-16-4 4 16,11 8 0-16,-18-4-20 15,18 3 12-15,-19-3 32 16,20 3-16-16,-20-6-72 16,8 3 36-16,-27-7 0 15,3 11 16-15,-3-4-24 16,8 3 20-16,-12-6-12 15,19 3 16-15,-27-4 0 16,12 8 4-16,-19-4 32 16,15 3-12-16,-12 0-32 0,12 1 12 0,-19-1 0 15,15 4 8-15,-16 4-20 16,24-5 12-16,-4 1 4 16,19 4 4-16,-11-8-12 15,15 4 8-15,-19-4 12 16,8 1-4-16,-12-1-4 15,19 1 4-15,-4-1 4 16,9-3-4-16,-9 0-12 16,16 0 4-16,-8-3 20 15,4-1-8-15,-7-3-40 16,14 4 20-16,-10-4 20 16,18 4-4-16,-3-4-16 15,15 7 4-15,0-4 4 16,4 4 4-16,0-3 0 15,8 6 0-15,-8-3-12 16,4 0 8-16,0 0 20 16,7 4-8-16,-11-1-12 15,12 1 0-15,-4-8-4 16,4 4 0-16,3 0 16 16,4 0-4-16,-3 0 8 15,7 0-8-15,-3-7-12 16,7 7 4-16,-8-10 12 15,8 10-4-15,-3-7-12 16,3 7 4-16,0-7 4 16,4 7 0-16,4-7-20 0,3 7 12 0,5 0-384 15,7 0 216-15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0.9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17DBA5-E3FE-4388-8B9D-1C525FB9023A}" emma:medium="tactile" emma:mode="ink">
          <msink:context xmlns:msink="http://schemas.microsoft.com/ink/2010/main" type="inkDrawing" rotatedBoundingBox="9224,9845 16649,10093 16596,11673 9171,11425" semanticType="callout" shapeName="Other">
            <msink:sourceLink direction="to" ref="{0B253728-D622-4059-A381-61C039E7E862}"/>
            <msink:sourceLink direction="to" ref="{7C7B50D1-045A-4416-A3B3-78424153E963}"/>
          </msink:context>
        </emma:interpretation>
      </emma:emma>
    </inkml:annotationXML>
    <inkml:trace contextRef="#ctx0" brushRef="#br0">31 234 392 0,'-4'-24'148'0,"4"24"-116"0,0-31-8 0,-3 17 120 16,3 7-84-16,-4-10 124 16,0 3-104-16,-8-6 76 15,12 6-92-15,-4-10 20 16,8 7-48-16,-4-4 32 16,12 4-40-16,-8 3-16 15,3 11-4-15,1 20 8 16,0 7-8-16,0 28 24 15,-1 6-20-15,-3 35 12 16,0 7-12-16,-4 10 12 16,0-7-16-16,0 4 16 15,4-14-16-15,-4 0-20 16,4-11 4-16,0 1-12 16,7-11 8-16,1-7 8 15,0-13 4-15,-1-4 24 16,5-10-12-16,-1-7 12 15,1-7-12-15,-1-14 44 0,1 4-28 0,-5-3 40 16,1-5-40-16,-12-12 4 31,8 6-20-31,-8-7 12 0,3 3-16 0,-6-3-4 16,3 0 0-16,-4-3-4 16,8 7 0-16,-4-1 0 15,0 4 0-15,-4-7-20 16,4 7 12-16,-4-7-24 15,4 7 20-15,-4 0 4 16,8 0 8-16,0 0-12 16,3 7 8-16,5-7-4 15,0 0 0-15,-1 0 16 16,1 0-4-16,0 0-20 16,-1 0 8-16,1 0 4 15,3 7 4-15,5-7-20 16,-1 7 12-16,12-3 20 15,0 6-4-15,19-3 4 16,4 0-4-16,16 0-24 16,4 3 8-16,22 0 20 15,-10 0-4-15,34 1-28 16,0-1 8-16,31 0 24 16,-8-3-8-16,31 4 0 15,-11 2 0-15,22 5 12 16,-7-1-8-16,39 0-40 15,-19 0 20-15,26-3 12 16,-19 7 0-16,39-4-44 16,-19 4 28-16,46-11 4 15,-27 0 8-15,38-3 4 0,-30 3 0 0,30-3 0 16,-34 0 0 15,27 0 16-31,-43 0-8 0,-7-11-28 0,-39 4 8 0,11-3 12 16,-34 0 4-16,-5-4 32 15,-26 0-20-15,0-10 12 16,-20 6-16-16,4-2-24 16,-15 2 4-16,-16-3 32 15,-19 8-16-15,-16-5 0 16,-11 8-4-16,-12-8 28 16,-4 8-16-16,-11-4-4 15,-5 4-8-15,1-4-4 16,0 3 0-16,-4-3-20 15,3 7 12-15,-3-6 12 16,4 6 0-16,-4-7-12 16,4 7 4-16,-8-4 12 15,4 4-4-15,-4-3 8 16,3-1-8-16,-10-2-4 16,3 6 4-16,-4-11 20 15,4 4-12-15,-4-10-32 16,8 7 12-16,-3-18 36 15,3 4-16-15,-4-31 0 16,4 0-8-16,-4-31 4 16,8 10-4-16,-8-23-4 0,4 9 4 0,-4-27-16 15,4 10 8 1,-12-6-24-16,5 27 16 0,-1 3-4 16,-4 21 8-16,5 0-12 15,7 18 12-15,0 2-24 16,0 15 20-16,-4 10-56 15,8 3 36-15,-4 17 16 16,0 8 12-16,7 6 64 16,1 7-32-16,-4 3-284 15,4 4 136-15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15.5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5C57FA-DC0C-45B4-95E7-5FC399BE26BA}" emma:medium="tactile" emma:mode="ink">
          <msink:context xmlns:msink="http://schemas.microsoft.com/ink/2010/main" type="writingRegion" rotatedBoundingBox="9212,5766 16037,5728 16040,6243 9215,6281"/>
        </emma:interpretation>
      </emma:emma>
    </inkml:annotationXML>
    <inkml:traceGroup>
      <inkml:annotationXML>
        <emma:emma xmlns:emma="http://www.w3.org/2003/04/emma" version="1.0">
          <emma:interpretation id="{A978DED7-721D-4792-A4AA-47CB6340AB2A}" emma:medium="tactile" emma:mode="ink">
            <msink:context xmlns:msink="http://schemas.microsoft.com/ink/2010/main" type="paragraph" rotatedBoundingBox="9212,5766 16037,5728 16040,6243 9215,6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2D58E-28B9-4A76-B85F-0FEC35FC65A2}" emma:medium="tactile" emma:mode="ink">
              <msink:context xmlns:msink="http://schemas.microsoft.com/ink/2010/main" type="line" rotatedBoundingBox="9212,5766 16037,5728 16040,6243 9215,6281"/>
            </emma:interpretation>
          </emma:emma>
        </inkml:annotationXML>
        <inkml:traceGroup>
          <inkml:annotationXML>
            <emma:emma xmlns:emma="http://www.w3.org/2003/04/emma" version="1.0">
              <emma:interpretation id="{2A3A8A48-7687-48F2-80BE-C9BE64AE2A1B}" emma:medium="tactile" emma:mode="ink">
                <msink:context xmlns:msink="http://schemas.microsoft.com/ink/2010/main" type="inkWord" rotatedBoundingBox="9212,5766 16037,5728 16040,6243 9215,6281"/>
              </emma:interpretation>
            </emma:emma>
          </inkml:annotationXML>
          <inkml:trace contextRef="#ctx0" brushRef="#br0">-7211 139 352 0,'-4'0'132'0,"4"-4"-104"0,0 1-8 0,0-1 96 16,0 8-68-16,0-4 60 15,0 0-64-15,4 0 48 16,0 3-52-16,0-3 84 16,0 4-68-16,8-1 24 15,-1 1-44-15,1-1 12 16,3 1-28-16,12-4 8 16,0 3-16-16,12-3 12 15,4 3-16-15,11-3 4 16,-4 4-4-16,16-4 12 15,0 0-12-15,19 0 4 16,-8 3-4-16,1 1-16 16,-8 3 4-16,-12 0 20 15,-8-1-8-15,-7-6-12 16,-12 7 0-16,-12-3 40 16,-4 3-24-16,-7-7 16 15,-4 0-16-15,-4 0 12 16,0 0-16-16,-4 0-4 15,4 0 0-15,-4-7 12 16,4 3-8-16,-4-3-28 16,0 7 8-16,-3 0 12 15,7 0 4-15,-8-6-20 0,8 6 8 16,-8 0-12-16,8 6 8 16,-4-6-8-16,4 7 8 0,-3-7 16 15,6 0 0-15,-3 0 24 16,0 0-16-16,0-7 4 15,4 7-8-15,-4 0-16 16,4-6 4-16,0-8 12 16,4 3-4-16,-4-9 8 15,3 3-8-15,1-14-12 16,0 3 4-16,3-6-4 16,1 6 0-16,7-6-20 15,9 10 16-15,10 3-20 16,1 11 16-16,11 10 0 15,1 7 8-15,7 13 16 16,-4 4-4-16,-4 4-12 16,-11 3 4-16,-4 0 4 15,0 0 0-15,-16 0 24 16,0-4-12-16,-15 1 12 16,0-1-12-16,-19-3 44 15,3-3-28-15,-15-14-24 16,7 0-4-16,-7-14 8 15,4-3-4-15,0-15-12 16,11 5 4-16,8-15-16 16,8 4 12-16,16-17-24 15,7 7 20-15,19-14-20 0,-3 7 16 16,19-4-8-16,0 11 12 0,19 10 8 16,-7 10 4-1,-1 21-12-15,-7 14 8 0,-12 17 4 31,-7 3 0-31,-13 11 0 0,-3 0 0 16,-11-4 32-16,-5-3-16 0,-7-4 12 16,-4-3-16-16,-12-7 20 15,0-3-20-15,-7-11 12 16,3 1-12-16,-3-15-8 16,7-6 0-16,4-14-24 15,8 0 12-15,4-24 12 16,7 3 0-16,8-20-168 15,8 9 88-15,16-2 28 16,3 13 36-16,20 11-16 16,3 13 16-16,5 21 56 15,-8 14-20-15,-9 20 0 16,-10 8-16-16,-13 9 20 16,-3-3-16-16,-8-3 32 15,-15-4-28-15,-4-6 40 16,-4-4-32-16,-8-7-24 15,4 0 0-15,-4-10 0 16,4 0 0-16,-4-11-20 16,8 0 12-16,11-6-68 15,1 0 44-15,15-11 4 16,0 7 16-16,8-10 4 0,7 10 0 16,-7 0 0-16,-1 3 0 0,-10-6 44 15,-9 10-24-15,-4-3-8 16,-3 3-8-16,-12-4 28 15,8 8-12-15,-8-4 56 16,0 0-36-16,0 0-24 16,0 0-8-16,0 0 0 15,0 0 0-15,0 0 0 16,7 3 0-16,-3-3 24 16,-4 4-12-16,8-4 24 15,-8 0-24-15,8 0-4 16,-4 0-4-16,-4 0 4 15,7 0-4-15,-7 0 8 16,8 0-8-16,-8 0 8 16,0 0-8-16,0-4 16 15,0 4-12-15,0-3-4 16,0 6 0-16,0-3-4 16,0 0 0-16,0 0 24 15,0 0-12-15,0 0 12 16,0 0-12-16,8 0 20 15,-4 0-20-15,4 0 24 16,3 4-24-16,-11-4-12 16,8 0-4-16,7 0 4 15,-3 0 0-15,7 0 16 16,1 6-8-16,15-2-4 0,-8-1 0 0,31-6 12 16,7 3-8-1,21-4-20-15,-1 8 4 0,8-4 32 31,-20 0-16-31,1-4 8 0,-12 11-8 0,-8-10 12 16,-11 3-12-16,-12 0 24 16,-4 3-20-16,-16-3 24 15,1 0-24-15,-8-3-4 16,0 3-4-16,-4-4-24 16,3 4 12-16,1 0-4 15,8-6 4-15,0-5 8 16,3 11 0-16,-3-3 8 15,-1 3-4-15,-3-4 16 16,4 8-12-16,-12-8-12 16,3 4 0-16,-3-3 4 15,0 6 0-15,0-3 0 16,0 0 0-16,0 0 16 16,0 0-8-16,0-3-28 15,8 3 8-15,-4-3 4 16,4 3 8-16,-4-4 8 15,0-3-4-15,-4 4 8 16,3 3-8-16,-3-4-4 16,4 4 4-16,-4-3 4 15,0 3-4-15,4-4-36 16,4 8 16-16,-4-4-4 0,0 7 12 16,3 3 24-1,9 4-8-15,-12 0-4 16,7 3 0-16,5 3-4 0,-1 1 0 15,-3 0-12-15,3-4 8 16,5-3 48-16,-9-4-24 0,5-10 0 16,-1 3-12-16,1-13 20 15,-1 7-16-15,1-14-4 16,7-4-4-16,-11-7-4 16,3 4 0-16,1-10-12 15,-1 3 8-15,-3-7 20 16,3 7-8-16,-11-3-12 15,12 10 0-15,-16-4 12 16,7 11-4-16,-3 0-36 16,0 6 16-16,-4 4-12 15,4 7 16-15,4 7 8 16,-1 7 4-16,5 7-12 16,4 6 8-16,3 4 12 15,-4 4-4-15,1-4-12 16,-1 0 4-16,5 0 20 15,3-4-8-15,-8-3 32 16,5 0-24-16,-1-7-4 16,0-3-8-16,1-14-4 15,3 7 0-15,4-14 24 0,0 0-12 16,0-6-4 0,0-8-4-16,1-14-4 0,-5 5 0 15,0-12-12-15,-4 8 8 0,5-11 4 16,-1 11 0-16,-4-4-20 15,4 7 12-15,-3 10-40 16,-1 11 28-16,0 17 8 16,1 10 8-16,-5 14 20 15,5 7-8-15,-5 3-28 16,5 0 8-16,-5-3 32 16,4-3-12-16,5-8 0 15,-1 1-4-15,0-8 20 16,0-6-12-16,4-7 4 15,0-4-8-15,-3-9 20 16,-5-1-16-16,-3-11-4 16,-1 5-4-16,-7-8-16 15,11 4 8-15,-7-4-16 16,-1 7 12-16,-3 4 4 16,4 3 4-16,-5 0-28 15,1 7 16-15,-4-3 12 16,0 6 4-16,-4-3-4 15,4 7 4-15,-4-3 4 16,4-1-4-16,-8 1-4 16,4-1 4-16,-4 0-16 15,8 4 8-15,-4-3 4 16,4-1 0-16,-4 1 0 16,0-1 0-16,0 4 0 0,4 0 0 0,-8-4 8 15,4 1-4-15,-8-1 8 16,8 4-8-16,0-4-20 15,0 4 8-15,-8-7 4 16,16 0 4-16,-8 0-20 16,8 7 12-16,-4 0-4 15,-1 0 4-15,1-4 8 16,-4 1 0-16,8-1 0 16,-8 1 0-16,0-1 16 15,8 1-8-15,-4-4 16 16,-4 0-16-16,0 0 16 15,0 0-16-15,7 0-4 16,-7 0 0-16,0-4-4 16,8 4 0-16,-8-7-20 15,4 7 12-15,-4 0-24 16,8 0 20-16,-1 0 12 16,5 0 4-16,4-7 16 15,7 4-12-15,19-4 4 16,9 4-4-16,22-4-16 15,-7 7 4-15,11-4 20 16,-7 4-8-16,8-3-12 16,-1 3 0-16,4 0 12 15,-15 3-4-15,-4-3-4 16,-12 0 4-16,-11 0 4 16,-4 4-4-16,-16-4 8 0,1 3-8 15,-1-3 52-15,-7 0-32 0,-1 0 0 16,1 0-16-16,-1 0-16 15,1 0 4-15,0 0 12 16,3 4-4-16,-7-4 8 16,4 3-8-16,-9-3-152 15,1 0 80-15,-11 0-648 16,3 4 392-16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5:57.7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E1CA3F-5CF4-45A6-9224-90FE5AE786EE}" emma:medium="tactile" emma:mode="ink">
          <msink:context xmlns:msink="http://schemas.microsoft.com/ink/2010/main" type="writingRegion" rotatedBoundingBox="9587,8361 15111,8378 15109,9013 9585,8996"/>
        </emma:interpretation>
      </emma:emma>
    </inkml:annotationXML>
    <inkml:traceGroup>
      <inkml:annotationXML>
        <emma:emma xmlns:emma="http://www.w3.org/2003/04/emma" version="1.0">
          <emma:interpretation id="{F8531446-6A51-4781-ADEA-FAD15D537BB0}" emma:medium="tactile" emma:mode="ink">
            <msink:context xmlns:msink="http://schemas.microsoft.com/ink/2010/main" type="paragraph" rotatedBoundingBox="9587,8361 15111,8378 15109,9013 9585,8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67F93-8108-443E-A295-CA4A692ADE57}" emma:medium="tactile" emma:mode="ink">
              <msink:context xmlns:msink="http://schemas.microsoft.com/ink/2010/main" type="line" rotatedBoundingBox="9587,8361 15111,8378 15109,9013 9585,8996"/>
            </emma:interpretation>
          </emma:emma>
        </inkml:annotationXML>
        <inkml:traceGroup>
          <inkml:annotationXML>
            <emma:emma xmlns:emma="http://www.w3.org/2003/04/emma" version="1.0">
              <emma:interpretation id="{C30DACA1-B3B5-4B7F-B84B-0E470778D7AF}" emma:medium="tactile" emma:mode="ink">
                <msink:context xmlns:msink="http://schemas.microsoft.com/ink/2010/main" type="inkWord" rotatedBoundingBox="9587,8394 10454,8397 10452,8774 9585,87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5326 7588 748 0,'-12'0'276'0,"12"0"-216"0,0 3-16 0,4-3 128 16,0 0-104-16,0 0 60 16,0 0-72-16,-1 0 20 15,5 3-44-15,4 1 16 16,-4-1-28-16,7-3 44 15,8 4-36-15,24-4 20 16,-1 0-28-16,24-4 28 16,0 4-32-16,3-7 32 15,-7 4-32-15,7-4 12 16,-7 4-16-16,-8-4 36 16,-4 7-24-16,-15-4-32 15,-4 4 4-15,-8-3 28 16,-7 6-16-16,-9 1 36 15,-3-1-28-15,-8-3-32 16,8 4 8-16,-5-4-8 16,-3 0 8-16,8 0-300 15,-8 3 168-15</inkml:trace>
          <inkml:trace contextRef="#ctx0" brushRef="#br0" timeOffset="346.3555">5450 7935 820 0,'0'-3'304'0,"0"3"-236"0,11 0-20 0,-3 0 116 15,0 3-100-15,11 1 44 16,0-1-64-16,28-3 28 16,-8 0-40-16,22-7 60 15,-10 4-52-15,7-8 8 16,0 4-28-16,-4-3 4 16,-4 3-12-16,1-3 0 15,-9 6-4-15,-15 1 28 16,-3 3-20-16,-17 0-120 15,-3 7 56-15,-11 0-212 16,-1 3 144-16</inkml:trace>
        </inkml:traceGroup>
        <inkml:traceGroup>
          <inkml:annotationXML>
            <emma:emma xmlns:emma="http://www.w3.org/2003/04/emma" version="1.0">
              <emma:interpretation id="{F912ACFD-C471-4E3E-B365-0A7FBBDE3E7D}" emma:medium="tactile" emma:mode="ink">
                <msink:context xmlns:msink="http://schemas.microsoft.com/ink/2010/main" type="inkWord" rotatedBoundingBox="10850,8464 12479,8469 12478,9005 10848,90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4.6325">6967 7732 684 0,'4'-10'252'0,"0"3"-192"0,-4-3-20 0,0 3 112 16,8 7-92-16,-8-7 8 16,3 3-40-16,-3-3 44 15,4 7-40-15,-8-6 12 16,4 2-28-16,-7-3 20 15,-1 4-24-15,-11-4-12 16,-1 7-4-16,-7-4 4 16,4 4 0-16,-12 0 0 15,4 4 0-15,-12-1 16 16,20 8-8-16,-15-1 4 16,14 7-4-16,-3 14 12 15,4-7-12-15,0 21 60 16,11-7-40-16,1 10 24 15,3 4-32-15,0-8 8 16,8-6-16-16,4-3 0 16,8-1-4-16,7-17-16 0,8 7 4 15,19-10 12-15,-3-7-4 16,7 0 32-16,1 0-20 16,-5-4-4-16,-7 1-8 0,-4-4-4 15,-8 3 0-15,-4-3-160 16,0 3 88-16,-3-6-316 15,-5 3 220-15</inkml:trace>
          <inkml:trace contextRef="#ctx0" brushRef="#br0" timeOffset="3845.384">7687 7680 696 0,'4'-10'256'0,"-4"10"-196"0,0 0-20 16,-4 0 84-1,4 4-76-15,-8-1 52 16,4 4-60-16,-11 7 24 15,7 6-36-15,-19 15 16 16,8 3-24-16,-8 10 8 0,7 0-16 0,-18 0 12 16,11-7-16-16,-12-3 40 15,16-7-24-15,-5-7 4 16,9-3-16-16,-4-7-16 16,11-4 0-16,-3-3 12 15,7 3-4-15,0-6-12 16,4 3 4-16,4-7-32 15,4 3 20-15,8-3 16 16,3 3 0-16,13-3-8 16,2 4 4-16,5-1 4 15,0 1 0-15,4-4 8 16,-4 3-4-16,-8-6 8 16,4 3-8-16,-12-7 16 15,0 3-12-15,1-6 4 16,-5 0-4-16,-7-4 4 15,4 4-8-15,-12-11-4 16,0 7 4-16,0-10 20 16,0 4-12-16,-12-15 24 15,4 8-24-15,-7-8 48 16,11 8-32-16,-12-1 40 16,5 7-40-16,-1-3-16 15,8 11-4-15,4-8-52 16,4 7 24-16,8-3-4 15,-1 7 16-15,-3-1-416 16,4 4 232-16</inkml:trace>
          <inkml:trace contextRef="#ctx0" brushRef="#br0" timeOffset="4523.2772">7896 7939 748 0,'-11'-18'276'0,"11"18"-216"0,3-10-16 0,-3 3 224 16,8 7-156-16,11-7 132 15,1 7-140-15,7-7 48 16,8 4-88-16,3-4 0 16,1 7-40-16,0-7 40 15,0 7-36-15,-12-3-428 16,0 3 216-16</inkml:trace>
          <inkml:trace contextRef="#ctx0" brushRef="#br0" timeOffset="4264.9939">7954 7674 768 0,'-4'-7'284'0,"4"7"-220"0,4-11-20 0,-4 4 68 16,16 7-72-16,-5-6 28 16,9 6-40-16,-1-4 16 15,-4 8-24-15,5-1 0 16,7 7-12-16,-15 4 4 15,7 3-8-15,-19 4 24 16,8 3-16-16,-16 7 12 16,4 3-12-16,-11 4 28 15,-5 0-24-15,-7-3 48 16,8-1-36-16,-1-7 12 16,1-2-24-16,4-5-36 15,3 1 12-15,0-7 0 16,5-1 8-16,7-2-12 15,11-1 8-15,5-3 12 16,3 3-4-16,0-6 24 16,8 3-16-16,-7-7-12 15,7 0-4-15,-8-4-296 0,1 4 164 16</inkml:trace>
        </inkml:traceGroup>
        <inkml:traceGroup>
          <inkml:annotationXML>
            <emma:emma xmlns:emma="http://www.w3.org/2003/04/emma" version="1.0">
              <emma:interpretation id="{E28E38D1-6DA2-43D3-A028-67A654A80025}" emma:medium="tactile" emma:mode="ink">
                <msink:context xmlns:msink="http://schemas.microsoft.com/ink/2010/main" type="inkWord" rotatedBoundingBox="14012,8375 15111,8378 15110,8881 14011,88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759.6831">10072 7653 560 0,'-8'-10'208'0,"16"3"-164"15,-1-7-8-15,-7 7 100 16,4 7-80-16,-8-7 68 15,4 0-72-15,-7-3 24 16,-1 3-44-16,-8-7 0 16,5 7-20-16,-16-3 20 15,7 7-20-15,-11-1 4 16,4 4-8-16,-8 4 12 0,5 3-12 0,-5 3 40 16,11 7-24-16,-3 7 48 15,8 4-40 1,4 13 12-16,7 4-28 0,8 10-16 15,11-10-4-15,13-8 20 16,3-2-8-16,11-11 48 16,1-7-28-16,0-7-24 15,0-3-4-15</inkml:trace>
          <inkml:trace contextRef="#ctx0" brushRef="#br0" timeOffset="33019.0954">9975 7877 696 0,'0'-7'256'0,"0"7"-196"0,19-11-20 0,-7 8 24 15,-1 3-44-15,1-4 8 16,7 4-16-16,-7 0 20 16,0 7-20-16,-5 0 24 15,1 7-24-15,-8 0 84 16,4 3-52-16,-8 4 40 15,4-1-48-15,0 1 0 16,-4 0-24-16,-7-4 0 16,11 0-4-16,-4-7-52 15,8 1 28-15,0-15-480 0,3 4 272 0</inkml:trace>
          <inkml:trace contextRef="#ctx0" brushRef="#br0" timeOffset="34035.806">10532 7662 684 0,'0'-7'252'0,"0"7"-192"0,0-7-20 16,0 7 68-1,0 0-68-15,-11-6 8 16,3 12-28-16,-11 1 16 16,3 4-24-16,-19 2-12 15,16 12-4-15,-16 2 40 0,12 4-24 0,0 3 36 16,11-3-32-16,-3 0 12 15,11-3-16-15,0-7-32 16,4-1 8-16,4-6 12 16,11-4 4-16,1-3 8 15,7 3-8 1,8-3-12-16,-4 4 4 0,4-4 12 16,4 3-4-16,-16-7 24 15,0 4-16-15,-3-10 24 16,-4 3-24-16,-9-11 32 15,5 1-28-15,-12-11-12 16,4 4-8-16,-4-14 4 16,1 4 0-16,-1-11-20 15,-4 10 12-15,0-6 4 16,8 10 4-16,4-4-12 16,0 11 8-16,-4-3-4 15,12 9 0-15,-1-3-36 16,1 8 24-16,-4 2 8 15,11 1 8-15,-11-8-40 16,3 11 24-16,1-7 8 16,3 7 8-16,5-6 4 15,-9 6 0-15,13 0-28 16,-1 3 16-16,4 4 4 16,0 3 8-16,-4 11 44 0,-3 6-24 15,-13 8 16-15,-3 3-20 16,-19 3 20-16,11-3-24 15,-19-7-4-15,7 0-4 0,-7 0 12 16,4-7-8-16,-1-4 4 16,9-2-4-16,-5-11-32 15,12-1 12-15,-7-12-208 16,7 6 124-16,4-7-24 16,4-4 72-16,3-2 40 15,-3-1 8-15,-4 3-8 16,4 5 4-16,-4-8 20 15,0 7-8-15,0-3 24 16,0 3-20-16,0 0 68 16,0 3-48-16,4-2 48 15,8 2-44-15,11-6 68 16,-4 3-56-16,20-3 20 16,0 3-40-16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2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7B50D1-045A-4416-A3B3-78424153E963}" emma:medium="tactile" emma:mode="ink">
          <msink:context xmlns:msink="http://schemas.microsoft.com/ink/2010/main" type="inkDrawing" rotatedBoundingBox="4494,11098 23523,11603 23510,12062 4481,11558" shapeName="Other">
            <msink:destinationLink direction="to" ref="{4817DBA5-E3FE-4388-8B9D-1C525FB9023A}"/>
            <msink:destinationLink direction="with" ref="{D7344F10-3637-4376-AE9A-9BB305B5F707}"/>
          </msink:context>
        </emma:interpretation>
      </emma:emma>
    </inkml:annotationXML>
    <inkml:trace contextRef="#ctx0" brushRef="#br0">80 65 456 0,'-31'-7'168'0,"31"7"-128"0,-19 0-16 15,11 0 44-15,4 7-44 16,-7-3 96 0,7 3-68-16,0-7 64 0,8 6-64 0,4 1 48 15,3 0-56-15,9-7 48 16,3 11-52-16,8-11 40 15,4 0-44-15,3 0 32 16,-3 0-36-16,4-11 0 16,0 11-20-16,15-14 0 15,0 8-4-15,27 2-16 16,8 1 4-16,12-1 12 16,-4 4-4-16,27-7-28 15,-4 11 12-15,23-8 12 16,-12 4 4-16,36-3-4 15,-16 3 4-15,31-3 12 16,-16-1-8-16,24 1-4 16,-20 3 0-16,35 0 4 15,-23 3-4-15,39-3 8 16,-24-3-8-16,28-1-4 16,-28 4 4-16,32 0 12 15,-24 0-8-15,31 4 4 16,-27-1-4-16,27-3-8 15,-23 4 4-15,8-4 12 16,-35 3-8-16,23 0 4 16,-31 8-4-16,39-11-16 15,-24 7 4-15,16-7 28 16,-23 3-12-16,19 4-4 0,-27 0-4 16,24 0-4-16,-36 0 0 15,31 3-12-15,-46 4 8 16,27-4-4-16,-19 4 0 0,8 0 16 15,-16 3-4-15,27-4 16 16,-27 8-12-16,15 3-12 16,-23 4 0-16,43-4 4 15,-19-7 0-15,30 4 0 16,-27 3 0-16,39-4-12 16,-19 1 8-16,42 0-48 15,-19-4 24-15,50 0-12 16,-30 0 24-16,34-6 8 15,-31-1 8-15,39-7 0 16,-39 4 0-16,35 0-12 16,-35 3 8-16,35-10-16 15,-39 4 12-15,55-4 4 16,-39 3 4-16,42-6 0 16,-35 6 0-16,55 1-12 15,-39-4 8-15,39 0 4 16,-43 3 0-16,15-3 0 15,-45 0 0-15,37 0-12 16,-41 7 8-16,11-14 12 16,-35 0-4-16,0 7-12 15,-35 0 4-15,27-7 40 16,-27 4-24-16,8-4 8 16,-31 4-12-16,12-14-32 0,-20 10 12 15,4-7 68-15,-15 7-32 16,-4-10 20-16,-24 3-28 15,4-14 20-15,-15 1-24 0,-4-4-92 16,-11-3 44-16,-20-8-428 16,-4 8 256-16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8:35.8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FEC673-2498-44DB-83BF-9E9AC15AD0A3}" emma:medium="tactile" emma:mode="ink">
          <msink:context xmlns:msink="http://schemas.microsoft.com/ink/2010/main" type="writingRegion" rotatedBoundingBox="2383,737 12799,574 12892,6474 2475,6637">
            <msink:destinationLink direction="with" ref="{7B8BB0A9-8D80-4EB4-A31C-B0EF6F068024}"/>
          </msink:context>
        </emma:interpretation>
      </emma:emma>
    </inkml:annotationXML>
    <inkml:traceGroup>
      <inkml:annotationXML>
        <emma:emma xmlns:emma="http://www.w3.org/2003/04/emma" version="1.0">
          <emma:interpretation id="{2E481EB7-C4FB-4416-AC3D-9C893101754A}" emma:medium="tactile" emma:mode="ink">
            <msink:context xmlns:msink="http://schemas.microsoft.com/ink/2010/main" type="paragraph" rotatedBoundingBox="12847,2550 2442,2900 2375,894 12779,5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E3837C-CCF8-4067-8766-8E98E9FAB01F}" emma:medium="tactile" emma:mode="ink">
              <msink:context xmlns:msink="http://schemas.microsoft.com/ink/2010/main" type="inkBullet" rotatedBoundingBox="3173,1815 2407,1841 2395,1483 3160,145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-13687-4462 540 0,'-4'-17'200'0,"8"17"-156"0,8 0-12 0,-5 0-8 15,5 0-20-15,7 0-4 16,1 7 4-16,3-7-40 0,0 7 20 16,4 0-4-16,0-1 12 15,0 5 32-15,-3-1-12 16,3 0-32-16,4-3 12 16,-4 4 20-16,0-1-8 15,0-3 28-15,-4 3-20 16,0 1-4-16,-7 2-4 15,-16 1 84 1,4 3-48-16,-16 4 28 0,-3 0-40 16,-12-1 16-16,-8 1-24 15,-12-4-8-15,-11-3-8 16,-8-4 12-16,-3-3-8 0,-1-14 60 16,4 0-40-16,12-10 40 15,4-10-36-15,7-4 24 16,8-4-28-16,-3-3-8 0,-1-6-12 15,20-1-16-15,3 0 4 16,8 14-104 0,1 14 60-16</inkml:trace>
      </inkml:traceGroup>
      <inkml:traceGroup>
        <inkml:annotationXML>
          <emma:emma xmlns:emma="http://www.w3.org/2003/04/emma" version="1.0">
            <emma:interpretation id="{B125CE56-CAE9-4F73-B0E1-ADC4BE643AFA}" emma:medium="tactile" emma:mode="ink">
              <msink:context xmlns:msink="http://schemas.microsoft.com/ink/2010/main" type="line" rotatedBoundingBox="12847,2550 4332,2836 4264,830 12779,543"/>
            </emma:interpretation>
          </emma:emma>
        </inkml:annotationXML>
        <inkml:traceGroup>
          <inkml:annotationXML>
            <emma:emma xmlns:emma="http://www.w3.org/2003/04/emma" version="1.0">
              <emma:interpretation id="{880BE325-25C6-47D6-9C60-54DC97EEDE6B}" emma:medium="tactile" emma:mode="ink">
                <msink:context xmlns:msink="http://schemas.microsoft.com/ink/2010/main" type="inkWord" rotatedBoundingBox="12847,2550 4332,2836 4264,830 12779,543">
                  <msink:destinationLink direction="with" ref="{2AE33F3B-70B1-4AC6-B003-82B8A447ACB6}"/>
                </msink:context>
              </emma:interpretation>
            </emma:emma>
          </inkml:annotationXML>
          <inkml:trace contextRef="#ctx0" brushRef="#br0" timeOffset="-216946.8932">-12123-4916 444 0,'-19'-28'164'0,"15"22"-124"0,0-1-16 0,0 3 88 16,4 4-68-16,-4-3 96 15,4 3-80-15,4 0-28 16,8 3-20-16,11-3 12 15,8 7-12-15,19 0-12 16,0 3-4-16,8-3 28 16,0 4-12-16,-7-1-4 15,-9-3-4-15,-3 6 28 16,-8-6-16-16,-12 0-24 16,5 0 4-16,-13 3 16 15,-11-3-4-15,0 0-12 16,8 0 0-16,-8-3 12 0,0-1-4 0,0-6 24 15,12 3-16 1,-5-11-4-16,-3 4-4 0,4-17 40 16,0 7-24-16,-4-10-20 15,7 2 0-15,-3-9-8 16,0 10 0-16,3-17 8 16,5 13 0-16,11-3-20 15,-4 10 12-15,20 4-48 16,-1 10 28-16,9 7-4 15,-5 11 20-15,1 13-20 16,-9 0 20-16,1 14 12 16,-4 0 4-16,-16 3 16 15,8-3-12-15,-19 3 32 16,0-13-24-16,-12-8 56 16,4-6-40-16,-8-17 20 15,0-1-32-15,1-23-16 16,3 2-8-16,4-12 40 15,7 2-24-15,1-13-44 16,4 10 16-16,7-7-52 16,8 11 40-16,0 3 8 15,0 10 8-15,4 11-60 16,4 14 40-16,4 16 32 16,-8-3 0-16,-4 18 12 15,-4-15-4-15,-7 11 4 0,3-3-8 16,-11-4 68-16,-8 0-40 15,0-10 16-15,8-4-32 16,-8-13 0-16,11-4-8 0,9-7-16 16,7-3 4-16,8-17-40 15,3 6 24-15,1-10-144 16,7 11 92-16,-7-8-12 16,-4 18 52-16,0 14 96 15,-8 9-32-15,-12 15 36 16,1 7-40-16,-8 6 8 15,-1 0-20-15,-7-3 8 16,4 0-12-16,0-10 36 16,4 0-24-16,3-18 56 15,5-3-44-15,7-10-8 16,0-1-16-16,4-9-12 16,4-1 4-16,-3 1-24 15,-1 2 12-15,-8-2-48 16,0 9 28-16,-7-2-4 15,-4 13 20-15,-8 0-20 16,0 6 20-16,0-6 12 16,0 14 4-16,4-3 24 15,7-5-16-15,9 1 32 16,7 11-28-16,8-18 32 16,3 0-32-16,5 0-4 15,-4 0-8-15,7-14 12 16,-3 10-8-16,3-3 4 0,12 1-4 15,-11-8 12 1,-9 10-12-16,-11-3 24 0,0 4-20 0,-7 0-4 16,-5 3-4-16,-7-4-24 15,-4 4 12-15,-4 0-32 16,0 7 24-16,0 0-12 16,0 3 16-16,-4 11 8 15,0 6 4-15,-4 25-36 16,5 3 20-16,-13 17 40 15,8 1-12-15,-3-1 24 16,3-10-20-16,0-11 0 16,8-6-8-16,-4-7 48 15,4-14-32-15,0-7 44 16,8-6-40-16,-8-8-348 16,4-3 172-16</inkml:trace>
          <inkml:trace contextRef="#ctx0" brushRef="#br0" timeOffset="-216496.3122">-9719-4290 488 0,'-58'7'180'0,"58"-7"-140"0,-31 17-12 0,11-10 144 15,5 4-100-15,-12 2 132 16,8 1-120-16,11-4-48 16,8 4-28-16,19-10-8 15,12 2 0-15,35-16 32 16,11 3-16-16,20-20 20 15,-8 20-20-15,-4-17 0 16,-11 10-8-16,-16 4-172 16,-8 6 88-16</inkml:trace>
          <inkml:trace contextRef="#ctx0" brushRef="#br0" timeOffset="-216706.5894">-9855-4421 808 0,'-11'4'300'0,"11"-4"-232"0,-12-4-20 16,8 1 124 0,8 6-104-16,0-3-8 15,8 0-40-15,15-10 20 16,4 7-24-16,34-11-12 15,13 7-8-15,15 0 48 0,-4 4-24 0,-4-1 8 16,-15 4-16-16,-5 0-16 16,-10 4 0-16,-17-1-60 15,-7 7 36-15,-23 1-112 16,-8 3 80-16</inkml:trace>
          <inkml:trace contextRef="#ctx0" brushRef="#br0" timeOffset="-214860.5765">-9673-5047 600 0,'-15'-3'224'0,"15"3"-176"0,0-4-12 0,0 4 132 15,0 0-100-15,19 0 24 16,1 0-52-16,34-7-16 15,4 4-16-15,27 0 4 16,0 3-8-16,23-4 32 16,-11 8-20-16,16-4-4 15,-13 6-8-15,-7-2 20 16,-27 3-12-16,-8-7-40 16,-19 7 16-16,-12 3 36 15,-4 4-12-15,-19-4-36 16,4 7 12-16,-8 0 20 15,0 4-4-15,0-4 20 16,0-3-16-16,0-10 40 16,7-1-24-16,-7-10 20 15,4 0-24-15,-4-7 16 16,0 1-20-16,0-8-24 16,0 4 0-16,0-7 40 15,0 0-20-15,0-7-20 16,16 3 4-16,3 1-60 15,4-1 32-15,16 11-56 16,4 10 52-16,7 10-8 16,0 11 24-16,-3 7 32 0,-5 10-8 15,-15-7 36-15,-3 7-24 0,-21 0 12 16,-3 0-16 0,-15-7 56-16,0 0-40 0,-13-10 8 15,5-4-24-15,0-17 36 16,7-3-24-16,13-14-40 15,10 3 8-15,20-24-24 16,4 8 16-16,12-25-192 16,3 7 112-16,1 0-4 15,-1 10 64-15,1 14 48 16,3 20-4-16,-3 29 80 16,-9 6-52-16,-11 14 32 15,-7 10-40-15,-13 3 16 16,1-6-24-16,-8 0 52 15,0-4-40-15,0-10 28 16,0-3-32-16,0-18 124 16,8-3-84-16,-4-17-20 15,7 3-32-15,1-21-16 16,7 11 4-16,9-17-156 16,-5 6 84-16,4-10-24 15,0 11 52-15,4-1-52 16,-8 14 52-16,-3 7-52 15,-1 11 52-15,-8 6 48 16,1 7-4-16,-4-6 64 16,3 6-36-16,-11-7 12 15,8 4-28-15,-4-7 20 0,4 3-24 16,-4-10 48-16,0 4-32 0,-4-4 12 16,0 0-24-16,0 0 8 15,0 0-12-15,7-4 0 16,-7 4-4-16,4-3-32 15,0 3 12-15,12-4-12 16,3 8 12-16,12-4-20 16,8 3 20-16,30-3 4 15,1 0 8-15,19 0 16 16,0 4-8-16,-8-4-4 16,-3 0 0-16,-16 0 12 15,-8 0-8-15,-19-4 32 16,-8 1-24-16,-23-1-4 15,3 8-8-15,-18-8 4 16,3 8-4-16,-4-8-12 16,5 8 4-16,-1-4-60 15,0 3 36-15,8 1-4 16,8 6 16-16,-4 7-32 16,4 11 28-16,-1 10-4 15,1 6 16-15,-4 22-12 16,4-8 12-16,-8 8 20 15,0-11-4-15,0 0 32 16,0-17-24-16,-8 3 76 16,8-10-56-16,-4-7-152 15,4-3 56-15</inkml:trace>
          <inkml:trace contextRef="#ctx0" brushRef="#br0" timeOffset="-216264.7793">-9506-4218 600 0,'4'7'224'0,"-4"-7"-176"0,3 38-12 0,-6-14 80 15,3 7-72-15,-4 14 36 16,8 0-48-16,-4 24 44 16,3-8-44-16,-3 15-8 15,8-7-12-15,-4-7 24 16,8-7-20-16,-12-10 56 15,7-11-40-15</inkml:trace>
          <inkml:trace contextRef="#ctx0" brushRef="#br0" timeOffset="-214573.9466">-7106-4465 852 0,'-62'0'316'0,"62"0"-248"0,-47 3-16 0,28 1 200 15,7-1-148-15,1 0-16 16,3 1-56-16,16-1-8 16,11 1-12-16,35-4 12 15,8 0-16-15,35-7-4 16,0 3 0-16,27-2 40 15,-8 2-24-15,-4 1 8 16,-19-1-16-16,-15 1-104 16,-13 6 48-16,-18-3-76 15,-20 7 64-15,-27 0-100 16,0 0 88-16,-31 3-260 16,-4 4 184-16</inkml:trace>
          <inkml:trace contextRef="#ctx0" brushRef="#br0" timeOffset="-214379.5952">-7129-4145 808 0,'-43'14'300'0,"43"-14"-232"0,-4 17-20 0,24-14 80 16,-9 1-80-16,36-1 88 16,-1 4-80-16,35-11 0 31,-3 1-36-31,34-11 4 0,0 4-12 0,-7-7-52 15,-12 0 24-15,-16-1-324 16,-15 5 188-16</inkml:trace>
          <inkml:trace contextRef="#ctx0" brushRef="#br0" timeOffset="-212578.0459">-6893-5061 652 0,'0'4'244'0,"-8"-8"-192"0,8 1-12 16,0 0 112 0,8 6-92-16,-4-3 20 15,-1 0-48-15,13 0 40 0,7 0-40 0,31-3 12 31,4-4-28-31,32 0 28 0,-1 7-28 0,19-4 32 16,-11 4-32-16,11-7 4 16,-15 7-12-16,-8 0-8 15,-11 11 4-15,-20-8 4 16,-15 1-4-16,-12-4 16 16,-12 7-12-16,-11-1-4 15,-4-2 0-15,0 3-16 16,0-7 8-16,-12 7 12 15,12-7-4-15,0 0 8 16,0 7-8-16,-7-7 24 16,-5 0-16-16,-3 0 12 15,-5 0-12-15,1 0-8 16,0 0 0-16,-5-11 28 16,-3 4-16-16,0-13-4 15,16 2-8-15,-9-16 12 16,12 3-8-16,16-14-40 15,0 8 20-15,23-12-60 16,4 11 40-16,11 8-20 16,8 5 32-16,-3 22-36 15,-1 3 36-15,-4 17-4 16,-3 11 16-16,-8 6 16 16,0 4-4-16,-16 0-4 15,-7 0 4-15,-1-7 40 16,-7 0-24-16,-12-7 36 0,1-4-32 15,-1-9 64-15,-4-1-48 0,-7-13 20 16,11-1-40-16,1-17-28 16,7 1 4-16,0-21 8 15,7-1 0-15,13-16-20 16,7 10 8-16,19-1-68 16,1 15 44-16,18 10-76 15,1 17 64-15,0 21 8 16,0 13 24-16,-12 15 4 15,-7-1 0-15,-5 0 16 16,1-3-4-16,-12-4 40 16,-8-3-20-16,4-13 40 15,-8-1-36-15,-7-7 64 16,0-3-52-16,-5-7-24 16,1 0-16-16,4-14 8 15,-1 4-4-15,5-18-20 16,3 1 8-16,4-18-24 15,4 7 20-15,1-13-48 16,2 13 32-16,1 3-20 16,-3 18 28-16,-5 0-24 15,0 14 24-15,0 3 8 16,-3 3 12-16,-5 11 16 16,1 3-8-16,-5 0 4 15,1 0-4-15,-1 1 28 0,1-1-20 0,3-7 32 16,1 4-32-1,3-21 40-15,1 14-32 0,11-17-4 16,0 3-12-16,11-7 12 16,1 0-12-16,3-3-28 15,1 10 8-15,-5-10 12 16,-7 10 4-16,-12 0-20 16,-7 4 8-16,-5-1-4 15,5 4 4-15,-12 0 0 16,-4 7 0-16,0 0-12 15,0 0 12-15,0 3-4 16,0-3 4-16,0 3 0 16,8 1 0-16,-1 2-20 15,-3 5 16-15,4 2-4 16,0 4 8-16,-8 7-28 16,11 4 20-16,-11 3 40 15,0-1-12-15,8 15 24 16,-8 3-20-16,8 7-8 15,-8 0-4-15,7-10 40 16,1-1-24-16,-8-9 60 16,4-8-44-16,-4-10 0 15,0-3-20-15,-4-11-240 16,4 0 120-16,-8-6-228 16,1 3 184-16</inkml:trace>
          <inkml:trace contextRef="#ctx0" brushRef="#br0" timeOffset="-214152.107">-6707-4128 684 0,'7'3'252'0,"-7"-3"-192"0,12 4-20 0,-12-1 76 16,8 8-72-16,3 9 52 16,1 8-56-16,-4 20 52 15,3 0-56-15,-7 31 28 16,4 0-36-16,-8 11 28 16,4-8-32-16,-8-9 48 15,4-15-40-15,-4-10-8 16,4-6-12-16,-4-15-740 15,4-6 396-15</inkml:trace>
          <inkml:trace contextRef="#ctx0" brushRef="#br0" timeOffset="-212098.1788">-4516-4365 880 0,'-12'17'328'0,"12"-17"-256"0,39 13-16 15,-12-13 80 1,8 4-84-16,42-8 24 0,1 4-44 0,26-6 4 31,-11-1-20-31,8-7 44 0,-9 11-32 0,5-15-164 16,-19 8 72-16,-24 3-160 15,-15 4 124-15</inkml:trace>
          <inkml:trace contextRef="#ctx0" brushRef="#br0" timeOffset="-212322.4822">-4435-4534 612 0,'-16'-7'228'0,"16"7"-180"0,-19 10-12 0,11-10 140 16,8 0-104-16,-4 0 88 15,4 0-96-15,8-3-16 16,4 3-28-16,23-7 12 15,7 0-20-15,32 0 32 16,3 4-28-16,12-4 20 16,-11 7-20-16,7 0 36 15,-15 0-28-15,-9 3 4 16,-6 1-16-16,-21-4-16 16,-6 3 0-16</inkml:trace>
        </inkml:traceGroup>
      </inkml:traceGroup>
    </inkml:traceGroup>
    <inkml:traceGroup>
      <inkml:annotationXML>
        <emma:emma xmlns:emma="http://www.w3.org/2003/04/emma" version="1.0">
          <emma:interpretation id="{DECCA6AB-81D9-44A8-9428-A297313A6475}" emma:medium="tactile" emma:mode="ink">
            <msink:context xmlns:msink="http://schemas.microsoft.com/ink/2010/main" type="paragraph" rotatedBoundingBox="2482,3468 12639,3066 12698,4576 2541,4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73E63E-0530-4148-9EFD-D1B9F7402869}" emma:medium="tactile" emma:mode="ink">
              <msink:context xmlns:msink="http://schemas.microsoft.com/ink/2010/main" type="line" rotatedBoundingBox="2482,3468 12639,3066 12698,4576 2541,4979">
                <msink:destinationLink direction="with" ref="{4BA7DFFC-AAE7-4E13-8141-C954B2DBCE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831B5A-C2BA-470D-A277-7F17AAB2CD87}" emma:medium="tactile" emma:mode="ink">
                <msink:context xmlns:msink="http://schemas.microsoft.com/ink/2010/main" type="inkWord" rotatedBoundingBox="2482,3468 4631,3383 4691,4893 2541,49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3346.1737">-13923-2528 488 0,'0'-21'180'0,"-4"21"-140"0,4 7-12 16,0 14 92-1,-4 6-72-15,4 28 52 16,0 4-60-16,0 13-20 16,0-3-12-16,4 7 8 15,-4-4-8-15,0-3 60 0,4-11-40 0,0-9 60 16,0-12-52-16,-4-6 12 16,3-7-32-16,-3-10 36 15,0-3-28-15,0-15 12 16,4 1-20-16,0-1-52 15,4 4 20-15,0 0-24 16,3 7 24-16,9 0 16 16,7 3 4-16,15-6-4 15,1 3 4-15,7-11-24 16,-3 1 12-16,-1-8-84 16,-7 5 52-16,-4-12-92 15,-1 1 76-15,-3-7-8 16,-3 3 40-16,-17-3 40 15,5 4-8-15,-12-1 8 16,-1 11-8-16,-6 3 72 16,-1 10-44-1,-4 11 48-15,4 3-48 0,-4 11 0 16,8-1-24-16,4 1-16 16,4-4 0-16,7-14 12 15,5-3-4-15,11-17 16 16,0-1-12-16,4-13-4 15,-4 4 0-15,-4-15 4 0,4 4-4 0,-20-7 24 16,-3 7-16 0,-24 1-4-16,5 9-4 0,-12-3 12 15,-1 10-8-15,-3 4 24 16,8 3-20-16,0 0-12 16,11 7-4-16,0-4-4 15,4 8 0-15,8-8 0 16,8 4 0-16,11-6-36 15,8 2 24-15,15-3-36 16,1 4 32-16,11-11-76 16,-8 4 56-16,-3-1 8 15,-1 11 24-15,-15-10 36 16,-4 10-12-16,-11-14 32 16,-5 7-28-16,-7 1 12 15,-4 6-16-15,-11 0 20 16,3 6-20-16,-8 1-20 15,9 7 0-15,7 3-12 16,0 4 8-16,0 0 16 16,7 3 0-16,9 0-12 15,3 14 4-15,0-11 12 16,1 1-4-16,7 3-12 16,-12-4 4-16,-3-3 40 15,0 0-24-15,-8-6 0 16,-1-5-8-16,-6-6 12 15,-1-3-8-15,-4-11 16 16,0 0-16-16,0-14-20 16,5 4 4-16,3-14-100 0,3 7 56 15,9-10-144-15,-4 9 112 0,7-9-156 16,5 10 136-16,7-10-96 16,11 13 112-16,1-3 56 15,-4 7 24-15,0-4 264 16,-4 11-140-16,-12-1 184 15,8 4-172-15,-19 1 84 16,7 2-124-16,-15 1 32 16,0 3-72-16,-15 0-8 15,3 3-24-15,-11 1-12 16,12 6 0-16,-1 0-24 16,0 4 12-16,8-4-24 15,8 4 20-15,12 7-12 16,7 3 12-16,8 3 8 15,4 8 4-15,-4-4-12 16,0-4 8-16,-8 1 12 16,-11-1-4-16,-12 1 24 15,-4-4-16-15,-19-3 4 16,-1-1-8-16,-11-9 28 16,4-5-20-16,0-12-24 15,12-1 4-15,11-21-176 16,12 4 100-16,23-14-224 15,4 7 172-15,16-3-28 16,-1 10 100-16,1 0 36 0,-5 3 16 16,1-3 60-16,-12 7-28 0,-4 3 176 15,-4 4-112-15,-11-4 112 16,-4 14-116-16,-16-7 52 16,8 14-76-16,-8 0 20 15,4 3-48-15,0 4-36 16,8 3 0-16,4-3 8 15,4 0 0-15,7-4-12 16,8-7 4-16,12-10-16 16,3 1 12-16,9-8-136 15,-1 3 76-15,-8-2-4 16,-7 6 44-16,-8-4-36 16,-7 5 36-16,-12-5 8 15,-5 8 8-15,-10 10 12 16,-1 3 0-16,-8 28 60 15,5 14-32-15,-9 27 60 16,9 3-52-16,-5 28 12 16,9 0-32-16,-5 4-8 15,0-11-4-15,1-6 48 0,-16-22-28 16,-4-27 32 0,4 4-28-16,-12-21 36 15,4-10-36-15,-8-21 28 16,13-7-28-16,-17-38 16 15,16-3-24-15,4-31-8 16,19 3-8-16,8-13-60 16,23 16 32-16,12-2-16 15,12 13 24-15,19 3-168 0,-1 14 104 16</inkml:trace>
        </inkml:traceGroup>
        <inkml:traceGroup>
          <inkml:annotationXML>
            <emma:emma xmlns:emma="http://www.w3.org/2003/04/emma" version="1.0">
              <emma:interpretation id="{9BBCAD03-749E-438F-885D-69C621EE3F3F}" emma:medium="tactile" emma:mode="ink">
                <msink:context xmlns:msink="http://schemas.microsoft.com/ink/2010/main" type="inkWord" rotatedBoundingBox="5488,3429 10301,3239 10333,4035 5520,4225"/>
              </emma:interpretation>
              <emma:one-of disjunction-type="recognition" id="oneOf2">
                <emma:interpretation id="interp2" emma:lang="" emma:confidence="1">
                  <emma:literal>on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one</emma:literal>
                </emma:interpretation>
                <emma:interpretation id="interp5" emma:lang="" emma:confidence="0">
                  <emma:literal>•n</emma:literal>
                </emma:interpretation>
                <emma:interpretation id="interp6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-190928.686">-8593-2263 780 0,'4'-3'288'0,"-4"3"-224"0,-4-7-20 16,0 3 172-1,8 8-128-15,-11-4 44 16,3 0-80-16,-16 3-56 0,1 4 0 16,-16 0 16-16,8 3-8 0,-12 0-24 15,12 1 8-15,8-1-20 16,7 4 16-16,16 0-16 15,12 3 16-15,7 0 16 16,4 0 4-16,0 0 8 16,0 1-8-16,-11 2 8 15,-1-2-8-15,-19-5 32 16,0 5-20-16,-15-8 20 16,0 4-20-16,-16-14-68 15,4 3 24-15</inkml:trace>
          <inkml:trace contextRef="#ctx0" brushRef="#br0" timeOffset="-189922.7234">-8631-2294 320 0,'-4'-14'120'0,"4"14"-96"0,11-7-4 16,-11 0 96 0,0 7-68-16,0-3 60 15,0 3-64-15,0 7 76 16,4 7-68-16,-4 10 52 16,4 3-60-16,-8 8 60 15,4-1-64-15,-8 4 52 0,1-4-52 16,-1 1 40-1,4-4-44-15,0-14 32 0,4-3-36 16,0-18 16-16,8-3-28 0,0-13 0 16,3 3-12-16,1-18-8 15,0 8 4-15,-1-11-84 16,1 10 44-16,-1-3-76 16,1 11 68-16,-4 9-8 15,3 8 32-15,-7 13 20 16,0 7 4-16,-4 7 52 15,0 1-32-15,0 2 120 16,8-3-76-16,0-7 20 16,-1-3-52-16,9-14 40 15,3 0-44-15,8-14 4 16,0 1-24-16,4-11-24 16,0 6 4-16,-4-9-164 15,-3 3 96-15,-9-4-16 16,1 8 60-16,-12 9-24 15,-4 8 32-15,-8 10 44 16,0 6-8-16,-7 11 192 16,7 1-112-16,-4-1 76 15,8 0-100-15,4-4-20 16,4-2-28-16,4-12 4 16,7-2-16-16,5-11-348 15,-1 4 188-15,4-8-620 16,4-2 432-16</inkml:trace>
          <inkml:trace contextRef="#ctx0" brushRef="#br0" timeOffset="-189678.9833">-8004-2494 1008 0,'-16'-10'372'0,"16"10"-288"0,-7 17-24 0,-1-6 80 16,0 2-88-16,-4 5-36 15,9 2-16-15,-9 4-164 16,8 4 92-16,4-1-296 15,4 1 204-15,0-4-64 16,0 0 132-16,-4-7 252 16,4 0-80-16,-8-3 248 15,0 0-180-15,-8-4 80 16,4 1-132-16,1-1-24 16,7 0-44-16,4-3-32 15,7 0 0-15</inkml:trace>
          <inkml:trace contextRef="#ctx0" brushRef="#br0" timeOffset="-189393.0647">-7606-2277 592 0,'-15'-20'220'0,"15"20"-172"0,-39-7-12 16,16 3 208 0,4 4-140-16,-16 0 196 15,8 4-172-15,-8 3 0 16,8 3-80-16,0 4-32 0,15-1-8 0,12 1 8 15,8 3-8-15,15-3-20 16,8 3 4-16,4 1-4 16,-4-1 4-16,0-3 16 15,0 3-4-15,-12 0-20 16,-3 0 8-16,-24 4 4 16,0-1 4-16,-23-2 8 15,4 2-4-15,-12-9-12 16,5-5 4-16,6-9-252 15,13-4 140-15</inkml:trace>
          <inkml:trace contextRef="#ctx0" brushRef="#br0" timeOffset="-189138.9529">-7373-2363 840 0,'-23'4'312'16,"23"-4"-244"-16,-31 17-16 0,11-7 200 15,5 0-148-15,-12 8-24 16,15-1-52-16,0 7-32 16,12 0 0-16,8 4 12 15,8-1-4-15,11 1-4 16,4-1 4-16,4-3-4 16,-5 0 0-16,-6-6 24 15,-1-1-12-15,-19-3 4 16,-4-1-8-16,-20-6 20 15,5 3-16-15,-12-13 4 16,4 0-8-16</inkml:trace>
          <inkml:trace contextRef="#ctx0" brushRef="#br0" timeOffset="-188955.8979">-6955-2569 1224 0,'-20'-4'456'0,"20"4"-356"0,-34 14-28 0,18-7-48 16,8 7-28-16,-3 3-84 15,3 14 48-15,0 7-664 16,8 0 388-16</inkml:trace>
          <inkml:trace contextRef="#ctx0" brushRef="#br0" timeOffset="-188826.4637">-7040-2167 1068 0,'-20'7'396'0,"20"-7"-308"0,-4 11-24 0,1-8 188 16,6 0-152-16,-3 4 4 15,4 7-64-15,8-4-40 16,3 1 0-16,9-8-284 16,-1 11 156-16</inkml:trace>
          <inkml:trace contextRef="#ctx0" brushRef="#br0" timeOffset="-188301.4627">-6711-2201 612 0,'-20'-7'228'0,"20"7"-180"0,-15-7-12 0,3 7 160 16,5 7-116-16,-5-4 212 15,-4 4-164-15,5 7-16 32,3 3-68-32,-4-3-24 0,12-4-12 0,4 4 28 15,4-7-20-15,4-4 12 16,7 1-16-16,0-4-24 15,5-4 4-15,-13-6-156 16,9 0 92-16,-5-4-32 16,4 4 60-16,-11-4-8 15,4 7 32-15,-1-17 8 16,5 10 12-16,-5-3-28 16,5 3 16-16,-4 4-12 15,7 10 12-15,-4 0 112 16,9 10-52-16,-5 1 132 15,4 2-104-15,0 5 88 16,-3 2-96-16,-5 1 20 16,1 3-52-16,-5-10 4 15,9 10-24-15,-9-7 36 16,5-3-28-16,-1-7-4 16,-3 0-12-16,-4-11-16 15,-1 4 4-15,-3-10-208 16,0-1 116-16,0-9-16 15,0-1 68-15,-4 4 32 16,0-4 8-16,0 4-16 16,4 10 12-16,0 4 120 0,3 6-64 15,1 11 88-15,4-4-76 0,3 11-24 16,1-7-20-16,7 3-32 16,4-3 8-16,12 3-788 15,3 0 436-15</inkml:trace>
          <inkml:trace contextRef="#ctx0" brushRef="#br0" timeOffset="-192711.6265">-10919-2500 736 0,'-20'-35'272'0,"20"35"-208"0,0-21-20 0,4 11 140 15,8 7-108-15,19-8 104 16,4 5-104-16,31-1 36 15,3 7-64-15,13 0 0 16,-5 3-28-16,0-3 16 16,-11 4-24-16,-4-4-172 15,-8-4 88-15,-15 11-564 16,-12 7 352-16</inkml:trace>
          <inkml:trace contextRef="#ctx0" brushRef="#br0" timeOffset="-192516.6921">-10509-2342 508 0,'-11'34'188'0,"11"-34"-148"0,7 69-8 0,-14-31 140 32,7 0-100-32,-12 17 8 0,4 7-52 0,-11 0 20 15,19-7-32-15,-12-11 4 16,12-6-12-16,4-14-296 15,4-6 156-15</inkml:trace>
          <inkml:trace contextRef="#ctx0" brushRef="#br0" timeOffset="-191333.082">-10145-2222 496 0,'0'0'184'0,"0"0"-140"0,0 7-16 16,-12-3 120-1,12 9-88-15,0 1 8 16,-7 10-40-16,3 7 44 0,-4 0-40 0,0 0 20 16,12 0-32-16,-8-3 36 15,4-11-32-15,-4-3 56 16,8-11-44-16,-8-6 12 15,4-4-32-15,-3-14-8 16,3 4-4-16,0-14 4 16,3 7-4-16,1-14-4 15,16 7 4-15,-1-7-48 16,8 7 24-16,12 0-56 16,-4 11 44-16,11 13 16 15,1 3 12-15,-9 8-8 16,9 3 8-16,-9-1 4 15,1 12 0-15,4-12 8 16,3 8-4-16,-7-10 40 16,0 3-20-16,-8-7 40 15,-8 3-36-15,-12-6 40 16,1-1-40-16,-12-3-16 16,-4 0-4-16,-11-6 0 15,-1 2-4-15,-11 1-48 16,8 7 28-16,-8 3-8 15,7 6 16-15,-3 12-36 16,8-5 24-16,-1 11 8 16,1 1 8-16,3-5 20 15,8 4-8-15,0 0 24 16,4-3-20-16,8-7-4 16,7-4-4-16,13-10 4 0,-5-7-4 15,4-10-160-15,4 7 84 0,-4-8-68 16,0 5 80-16,-8-8 36 15,1 7 16-15,-5 1 16 16,-3 9-4-16,-4-3 112 16,3 7-64-16,5 7 32 15,-1 0-48 1,12-4-24-16,-7 11-4 0,11-7 8 16,0 0-8-16,0 0 4 15,-4 0-4-15,-4-7 4 16,0 3-8-16,-4-3-12 15,-7 0 4-15,-4-7 20 16,-4 4-8-16,-4-4-4 16,0 4 0-16,-4-1 20 15,4 4-12-15,-8 4 100 16,8 2-60-16,-4 5 48 16,8 6-60-16,-4 0-4 15,8 4-20-15,-8-4 8 16,11 0-16-16,-3-3-4 15,0-4 0-15,-8-6 56 16,0-1-32-16,0-10 16 16,0 4-28-16,0-11-16 15,0 0-4-15,0-13-4 16,0 3 0-16,0-11 0 16,8 4 0-16,3-7-44 0,9 14 24 0,-1 0 8 31,8 17 8-31,-8 1 28 0,9 12-8 15,-9 5 112-15,0 9-68 16,-11 4 24-16,-4 7-44 0,-8-3 24 16,-4 3-32-16,-3 0-4 15,7 0-12-15,4-14-236 16,0-3 124-16</inkml:trace>
        </inkml:traceGroup>
        <inkml:traceGroup>
          <inkml:annotationXML>
            <emma:emma xmlns:emma="http://www.w3.org/2003/04/emma" version="1.0">
              <emma:interpretation id="{BA4C87F6-4776-4A64-B9E0-8F92136069B1}" emma:medium="tactile" emma:mode="ink">
                <msink:context xmlns:msink="http://schemas.microsoft.com/ink/2010/main" type="inkWord" rotatedBoundingBox="10982,3285 12645,3219 12669,3826 11006,3892"/>
              </emma:interpretation>
              <emma:one-of disjunction-type="recognition" id="oneOf3">
                <emma:interpretation id="interp7" emma:lang="" emma:confidence="0">
                  <emma:literal>(he</emma:literal>
                </emma:interpretation>
                <emma:interpretation id="interp8" emma:lang="" emma:confidence="0">
                  <emma:literal>(In</emma:literal>
                </emma:interpretation>
                <emma:interpretation id="interp9" emma:lang="" emma:confidence="0">
                  <emma:literal>[he</emma:literal>
                </emma:interpretation>
                <emma:interpretation id="interp10" emma:lang="" emma:confidence="0">
                  <emma:literal>(line</emma:literal>
                </emma:interpretation>
                <emma:interpretation id="interp11" emma:lang="" emma:confidence="0">
                  <emma:literal>(Ink</emma:literal>
                </emma:interpretation>
              </emma:one-of>
            </emma:emma>
          </inkml:annotationXML>
          <inkml:trace contextRef="#ctx0" brushRef="#br0" timeOffset="-187968.5555">-5240-2728 748 0,'-20'-10'276'0,"20"10"-216"0,-7 0-16 0,-1 0 244 15,0 4-168-15,-7 2 28 16,-1 8-88-16,-7 17-20 16,7 4-24-16,-7 20-12 15,0 0 0-15,4 10-4 16,11-6 0-16,8-8 0 16,-4-6 0-16,4-7 24 15,16-7-12-15,-5-4 4 16,16-3-8-16,0-6 4 15,-3-5-8-15,3-2 24 16,7-4-16-16,-3-4-4 16,-3 4-4-16,6-7-24 0,-3 3 12 0,4-6-252 15,-4 3 144 1</inkml:trace>
          <inkml:trace contextRef="#ctx0" brushRef="#br0" timeOffset="-187670.923">-4745-2728 912 0,'-42'-3'340'0,"42"3"-264"0,-8 14-24 0,8-4-8 15,0 0-36-15,4 11 40 16,11 7-24-16,-3 6 56 15,7 0-44-15,1 4-24 16,-1 0-12-16,-4 0 88 16,-7-4-48-16,-4-3-8 15,0 0-20-15,-4-3 0 16,0-4-8-16,0-3 8 16,4-4-8-16,0-3-48 15,7-1 28-15,5-6-260 16,-5 3 152-16</inkml:trace>
          <inkml:trace contextRef="#ctx0" brushRef="#br0" timeOffset="-187100.9858">-4412-2380 736 0,'4'7'272'0,"-4"-7"-208"0,0 21-20 0,0-8 212 16,4 4-148-16,-4 1 72 16,4 2-108-16,-8-2-4 15,4 2-44-15,-4-6 12 16,4 3-20-16,-4-7 8 16,4 4-12-16,-4-10 12 15,4-1-16-15,0-6-20 16,8-1 4-16,0-10-76 15,11 1 48-15,-3-15-56 16,7 8 52-16,4-8-24 16,4 11 40-16,4 0 0 15,-8 10 16-15,-8 0 32 16,1 14-12-16,-1 0 40 16,-11 10-28-16,3-3 32 15,-3 3-32-15,4-3 32 16,-5-1-32-16,13-2-4 15,-1-1-12-15,0-3-8 16,9 3 4-16,2-10 20 0,1 4-12 16,0-11 4-1,-3-4-8-15,6-6 36 0,-3-3-20 0,-7-5-32 16,3 1 4-16,-12-10 8 16,-3 10 0-16,-12 0 172 15,-4 10-92-15,-8 4 128 16,1 10-120-16,-13 10 96 15,13 11-108-15,-5 10-32 16,9 0-32-16,7 0 4 16,11 0-12-16,24-1-48 15,8-5 24-15</inkml:trace>
        </inkml:traceGroup>
      </inkml:traceGroup>
    </inkml:traceGroup>
    <inkml:traceGroup>
      <inkml:annotationXML>
        <emma:emma xmlns:emma="http://www.w3.org/2003/04/emma" version="1.0">
          <emma:interpretation id="{73B005C6-5709-412B-B90E-742DD98826F5}" emma:medium="tactile" emma:mode="ink">
            <msink:context xmlns:msink="http://schemas.microsoft.com/ink/2010/main" type="paragraph" rotatedBoundingBox="4424,5180 8278,5424 8241,6010 4387,57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8A0E9A-B584-4559-87FA-23DD83CEC6C8}" emma:medium="tactile" emma:mode="ink">
              <msink:context xmlns:msink="http://schemas.microsoft.com/ink/2010/main" type="line" rotatedBoundingBox="4424,5180 8278,5424 8241,6010 4387,5766"/>
            </emma:interpretation>
          </emma:emma>
        </inkml:annotationXML>
        <inkml:traceGroup>
          <inkml:annotationXML>
            <emma:emma xmlns:emma="http://www.w3.org/2003/04/emma" version="1.0">
              <emma:interpretation id="{A5F5E41B-EDBE-4B4A-AA47-5796C8C8AE5B}" emma:medium="tactile" emma:mode="ink">
                <msink:context xmlns:msink="http://schemas.microsoft.com/ink/2010/main" type="inkWord" rotatedBoundingBox="4424,5180 5487,5247 5461,5663 4398,559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72385.6694">-11980-801 288 0,'-8'-27'108'0,"12"23"-84"0,-4 1-4 0,0 3 164 15,0 7-104-15,0 7 64 16,0 6-84-16,-4 15 8 16,4 6-36-16,-4 0 4 15,4 1-20-15,-7-5-8 16,3 1-4-16,-4-7 12 15,8-3-8-15,-11-8 92 16,11 1-52-16,-8-7 32 16,8-4-48-16,0-3 8 15,0 0-24-15,8-7 44 16,11 3-32-16,0-3 40 16,1 0-40-16,14-3-4 15,-3 3-16-15,12 0 4 16,-12 3-8-16,4-3 16 15,-4 4-12-15,-4-4-4 16,-8 3 0-16</inkml:trace>
          <inkml:trace contextRef="#ctx0" brushRef="#br0" timeOffset="-171905.9189">-11364-666 456 0,'7'-14'168'0,"-7"14"-128"0,0 0-16 0,0 3 104 16,0 4-76-16,-4 3-4 16,1 4-28-16,-9 7-16 15,0 0 0-15,-11-1 4 16,12 4-4-16,-9-3-4 15,9 0 4-15,-13-1-16 16,13-3 8-16,-1-3 48 16,4 0-24-16,1-7 0 31,3 3-12-15,0-6 12-16,4-1-12 0,4-3-12 0,7 0 0 0,5-3 4 15,7 3 0-15,4-4 0 16,4 4 0-16,-4-3 8 15,-4 3-4-15,-3-4-4 16,-1 4 4-16,-11-3 64 16,0-1-36-16,-12-3 92 15,4 4-68-15,-12-7 60 16,4 3-64-16,-7-10 24 16,3 3-44-16,5-7-8 15,-5 7-16-15,12-3-16 16,0 3 4-16,8 1-48 15,-4 2 24-15</inkml:trace>
          <inkml:trace contextRef="#ctx0" brushRef="#br0" timeOffset="-171587.4026">-11074-673 404 0,'4'-7'148'0,"-4"7"-112"0,15-10-12 0,-11 6 48 15,4 4-44-15,-4 4 8 16,4 2-24-16,-5 5 28 16,9 2-24-16,-12 8 48 15,0 0-36-15,0 3 20 16,4 0-28-16,-8 0 36 16,4-3-32-16,-12-1 32 15,5-2-32-15,-9-1 4 16,8-4-16-16,-3-2 20 15,3-1-20-15,0-3 32 16,8 0-28-16,4-4 4 16,4 4-12-16,4-7 28 15,-1 4-20-15,5-8-32 16,3 4 8-16</inkml:trace>
          <inkml:trace contextRef="#ctx0" brushRef="#br0" timeOffset="-171439.3207">-11008-518 716 0,'7'-14'264'0,"-7"14"-204"0,24 3-16 0,-17-3 28 16,5 4-48-16</inkml:trace>
        </inkml:traceGroup>
        <inkml:traceGroup>
          <inkml:annotationXML>
            <emma:emma xmlns:emma="http://www.w3.org/2003/04/emma" version="1.0">
              <emma:interpretation id="{D24295EB-8548-40C5-AC24-64949510F4FB}" emma:medium="tactile" emma:mode="ink">
                <msink:context xmlns:msink="http://schemas.microsoft.com/ink/2010/main" type="inkWord" rotatedBoundingBox="7050,5411 8273,5488 8241,6010 7017,5932"/>
              </emma:interpretation>
            </emma:emma>
          </inkml:annotationXML>
          <inkml:trace contextRef="#ctx0" brushRef="#br0" timeOffset="-174382.1938">-9382-498 436 0,'-4'0'160'0,"4"0"-124"0,7-7-8 16,-7 14 16-16,0 0-28 0,0 0 84 15,4 10-56-15,0 11 48 16,8-4-52-1,-4 14 8-15,3 3-32 0,-3 4-8 16,-4-1-4-16,4-6-4 16,-1 4 0-16,-7-15 16 15,4-3-8-15,-8-7 48 16,4-3-28-16,0-14-32 16,0 7 0-16,0-21 0 15,0-3 4-15,0-14-12 16,0 4 8-16,0-15-24 15,4 11 16-15,4-13-84 16,0 6 56-16,-4 0 4 16,3 14 24-16,1-14 28 15,4 17-8-15,-1-10-12 16,1 7 0-16,3 0 64 16,1 10-32-16,3 4 52 15,1 3-48-15,7 7 48 16,0 0-48-16,0 7-24 15,0 3-8-15,-8 4 8 16,-7 0-4-16,-4 3 24 16,-8 0-16-16,-8 0 4 15,-4 1-8-15,-15-1-244 16,8 4 128-16,-1-4-236 16,-3 0 192-16,0-10-72 15,0 0 128-15,-4 0 20 0,7-7 48 16,-3 0 160-16,8 0-72 15,3 0 120-15,8 0-104 0,0-7 76 16,4 7-88-16,4 7 100 16,4 3-92-16,3 4 8 31,1 6-48-15,0 4 32-16,-5 1-36 0,5 5 12 0,7-5-24 0,-3 2 20 15,3-3-24-15,1-7 4 16,3-3-8-16,-4-7 12 15,4-4-12-15,-7 1 32 16,-4-1-24-16</inkml:trace>
          <inkml:trace contextRef="#ctx0" brushRef="#br0" timeOffset="-173676.6464">-8608-453 352 0,'-8'0'132'0,"8"0"-104"0,8-7-8 0,-8 7 132 15,0 0-88-15,0-7 96 16,8 7-92-16,-8 0 28 16,0 0-56-16,0 7 48 15,0-7-52-15,-8 7 20 16,8-4-36-16,0 11 0 16,-8 0-12-16,-4 10 4 15,5-7-8-15,-13 11 8 16,9-4-8-16,-5 0 40 15,5-3-20-15,3-4 12 16,0-3-20-16,-3-8-8 16,11 5-4-16,0-8 12 15,0 1-8-15,0-4-12 16,0 0 0-16,0 0 4 16,11 3 0-16,-3-3 0 15,0 3 0-15,11-3-12 16,0 0 8-16,1 0-4 15,-1 4 0-15,0-1 24 16,5 1-8-16,-5-1-28 16,4-3 8-16,-3 0 40 15,-5 0-16-15,-7 0 8 16,0 0-12-16,-8-7 4 16,0 0-8-16,-4 1-4 0,0-8 4 15,-4-3-4 1,0 3 0-16,-7-3-12 0,7-4 8 0,-7 0 40 31,7 1-24-31,-4-1-8 0,5 11-8 0,-5-4-16 16,12 0 12-16,-8 4-12 15,8 3 8-15,0 0 0 16,8 7 4-16,-8-10-20 16,12 10 16-16,-5-4-620 15,13 8 344-15</inkml:trace>
          <inkml:trace contextRef="#ctx0" brushRef="#br0" timeOffset="-173345.8254">-8295-501 456 0,'8'-4'168'0,"-8"4"-128"0,12-13-16 0,-8 6 156 16,15 7-104-16,-11-7 52 15,11 7-80-15,-7 0-24 16,3 3-16-16,-3 4 8 16,-1 7-8-16,-3 0 24 15,0-1-20-15,-12 1 32 16,4 3-28-16,-8-3 40 16,1 3-32-16,-9-3 40 15,8 3-36-15,-7-3-4 16,3 3-16-16,1-3 12 0,3 0-12 15,0 0 16 1,8 3-16-16,0-3-4 0,4-1 0 16,4-2-4-16,3-4 0 15,5-4-64-15,-1 0 36 0</inkml:trace>
          <inkml:trace contextRef="#ctx0" brushRef="#br0" timeOffset="-173211.6249">-8248-370 560 0,'-8'-7'208'0,"8"7"-164"0,23 0-8 0,-7 0 92 16,3 0-76-16</inkml:trace>
        </inkml:traceGroup>
      </inkml:traceGroup>
    </inkml:traceGroup>
    <inkml:traceGroup>
      <inkml:annotationXML>
        <emma:emma xmlns:emma="http://www.w3.org/2003/04/emma" version="1.0">
          <emma:interpretation id="{4874DAE6-D8C5-48F7-9D60-1C7B3CE9754E}" emma:medium="tactile" emma:mode="ink">
            <msink:context xmlns:msink="http://schemas.microsoft.com/ink/2010/main" type="paragraph" rotatedBoundingBox="4110,6000 8594,5930 8604,6541 4119,6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3ED9AE-140E-400B-847E-9EB8B332EA3C}" emma:medium="tactile" emma:mode="ink">
              <msink:context xmlns:msink="http://schemas.microsoft.com/ink/2010/main" type="line" rotatedBoundingBox="4110,6000 8594,5930 8604,6541 4119,6611"/>
            </emma:interpretation>
          </emma:emma>
        </inkml:annotationXML>
        <inkml:traceGroup>
          <inkml:annotationXML>
            <emma:emma xmlns:emma="http://www.w3.org/2003/04/emma" version="1.0">
              <emma:interpretation id="{44B93F60-83EE-4D39-BC07-2580E99EB9B9}" emma:medium="tactile" emma:mode="ink">
                <msink:context xmlns:msink="http://schemas.microsoft.com/ink/2010/main" type="inkWord" rotatedBoundingBox="4110,6000 8594,5930 8604,6541 4119,6611"/>
              </emma:interpretation>
            </emma:emma>
          </inkml:annotationXML>
          <inkml:trace contextRef="#ctx0" brushRef="#br0" timeOffset="-178828.0863">-12297 414 248 0,'-8'4'92'0,"8"-1"-72"0,0-3-4 16,0 0 104-1,0 0-68-15,0 0 84 16,0 0-76-16,-4 0 32 0,4 0-56 0,-4 0 32 16,8 0-36-16,-4 0 8 15,0 0-24-15,0 0 44 16,0 0-32-16,0 0 40 15,0 0-40-15,0 0 12 16,0 0-24-16,0 0 8 16,0 0-12-16,4 0-8 15,0 0 0-15,4-3 4 16,7 3-4-16,12-7-4 16,-4 3 4-16,8-3-24 15,4 7 12-15,8-3 12 16,3 6 0-16,5-3-4 15,-1 4 4-15,-4-4 4 16,-7 0-4-16,-8 0 16 16,-4 0-12-16,-8 0 92 15,-3 0-52-15,-8 0-4 16,-4 0-28-16,-8 0 24 16,4 3-24-16,-4-3-4 15,4 4-8-15,-4-4-4 16,4 3 0-16,-4-3-20 15,8 0 12-15,-4 0 12 16,0 0 0-16,0 0 8 16,0 0-8-16,0 4 8 15,4-1-8-15,-4-3-12 0,0 3 4 0,0-3 28 32,0 4-12-32,0-1-32 0,0 1 12 0,-4-4 8 15,4 3 4-15,-4-3 8 16,4 0-8-16,-4 0-20 15,8 0 8-15,-4 0 12 16,0 0 0-16,0 0-20 16,0 0 8-16,0 0 12 15,0 0 0-15,0 0-4 16,0 0 4-16,4 0 4 16,0 0-4-16,0 0-4 15,0 0 4-15,-1-3-16 16,1 3 8-16,-4-4 12 15,4 4-4-15,-4-3-12 16,4 3 4-16,-4-4 4 16,0 4 0-16,0-3 0 15,0 3 0-15,0-3 24 16,0-1-12-16,0-3-12 16,4 4-4-16,-4-4-16 15,0 3 12-15,0-6 12 16,0 7 0-16,0-11 8 15,0 7-8-15,0-7-4 16,0 4 4-16,0-7-4 16,4 3 0-16,0-7 0 15,3 8 0-15,-3-8 8 0,4 7-4 16,0-7-20-16,-1 8 8 16,1-4 20-16,4 6-4 0,-1-6-12 15,1 3 0-15,0 0-4 16,3 4 0-16,-3-4 0 15,3 4 0-15,1 0 0 16,-1-1 0-16,5 5 8 16,-1 6 0-16,4-4 8 15,0 8-4-15,4-4-20 16,4 13 8-16,4-2 4 16,-4 2 4-16,0-2-20 15,-4 6 12-15,-3 0 20 16,3 4-4-16,-8-1-4 15,-7 4 0-15,-1 1 12 16,-3 2-8-16,-8 1 4 16,0-1-4-16,-12 4 20 15,5-3-16-15,-13-1-12 16,9 1-4-16,-9-8 4 16,5 4 0-16,-8-10 0 15,11 0 0-15,0-11 8 16,5 11-4-16,-5-14-12 15,4 0 4-15,1-7 12 16,7 0-4-16,-12-10-4 16,8 3 4-16,-4-10 4 15,8 11-4-15,-7-18-20 0,7 7 8 16,-4-7 4-16,8 6 4 16,-1-5-12-16,5 9 8 0,0-10-16 15,4 17 12-15,-1-10 12 16,5 10 0-16,-1-3-4 15,1 3 4-15,3-3-16 16,0 7 8-16,1-4 4 16,-1 7 0-16,0-3-12 15,1 3 8-15,3-3-4 16,0 6 0-16,-3-3 8 16,3 4 0-16,-4-1 0 15,4 8 0-15,-7-1 0 16,3 4 0-16,-3 0-20 15,-1 3 12-15,-3 1 20 16,3-1-4-16,-3 0 16 16,3 4-16-16,-11 0-20 15,12 3 4-15,-16 0 4 16,7 0 4-16,-3 1 0 16,4 2 0-16,-8 1 0 15,-4 0 0-15,4-4 16 16,0 3-8-16,0-2 4 15,-4-1-4-15,-3-3-16 16,-1-1 4-16,4-2 28 16,4-1-12-16,-16-3-12 15,9 0-4-15,-5-7 12 16,12 3-4-16,-12-6-12 0,5-1 4 16,-1-9 12-16,8 2-4 0,-12-9-4 15,12 6 4-15,0-10-4 16,8 7 0-16,-8-11-20 15,8 7 12-15,-8-3 20 16,0 7-4-16,4-4-12 16,0 4 0-16,-1-3 4 15,5 6 0-15,-8-3-20 16,8 3 12-16,4-7 12 16,-5 4 0-16,-7-4-12 15,8 8 4-15,4-5 4 16,-8 5 0-16,11-5 0 15,-7 8 0-15,11-4 0 16,-7 7 0-16,3-3-20 16,5 7 12-16,-1-4 4 15,0 7 4-15,1 0 0 16,-5 7 0-16,5 0-12 16,-1-1 8-16,0 1-4 15,1 0 0-15,3 0 32 16,0 0-12-16,-4 0-20 15,5 0 0-15,-13 3 20 16,5 0-4-16,-1 1-20 16,-3 3 4-16,-4-4 12 15,-5 4 0-15,-3-4-4 16,16 4 4-16,-16-1 4 16,12 1-4-16,-12-3-12 0,7 2 4 15,-7-2 4-15,4 2 0 16,-4 1 24-16,8-4-12 15,-16 8-4-15,8-1-4 0,-4-3-16 16,-3-1 8-16,-1-2 12 16,4 3-4-16,-4-4-12 15,0 0 4-15,-3-3 12 16,3 0-4-16,-4 0-4 16,5 0 4-16,-13-7 4 15,13 3-4-15,-5-3-4 16,4 0 4-16,-3-3 12 15,3 3-8-15,-4-4-28 16,5 1 8-16,-1-4 24 16,0 3-8-16,4-2-16 15,4 2 4-15,-8-6 20 16,8 0-4-16,-11-4 4 16,15 3-4-16,-8-6-8 15,4 7 4-15,4-7-24 16,0 6 12-16,-1-2 12 15,5 2 0-15,-4-2-28 16,0 2 12-16,0-3 32 16,4 8-12-16,-8-8 0 15,0 3-4-15,0-6-16 16,0 7 8-16,7-4 4 16,1 7 0-16,-4-6 0 15,4 6 0-15,-1-4-20 0,5 4 12 16,3-3 4-16,1 3 4 0,-4 0 0 15,7 4 0 1,-7-4 0-16,-1 4 0 16,1-4 0-16,-1 3 0 15,-3-3 0-15,4 7 0 0,-5-10 0 16,5 10 0-16,-4-3-20 16,0 3 12-16,3-4 4 15,1 4 4-15,-1-3 24 16,1 3-12-1,0-4-40-15,-1 4 16 0,1 0 0 16,-1 4 12 0,-3-4 16-16,0 3-8 0,0-3 4 15,3 4-4-15,-3-4-24 16,0 6 8-16,0 1 4 16,3-7 4-16,-3 7 0 15,4-7 0-15,-1 4 16 16,1-1-8-16,-5 1-20 15,5 2 4-15,-4-2 4 16,0 3 4-16,-1 0 8 16,1 0-4-16,-4-4-4 15,0 4 4-15,0 0-4 16,3 0 0-16,-3 0-12 16,0 3 8-16,0-3 4 15,0 0 0-15,4-1 8 0,-1 5-4 16,-7-4-12-16,12 0 4 0,-12-4 4 15,8 4 0-15,-4 0 16 16,3 0-8-16,1-4-20 16,-8 1 4-16,8 2 12 15,-8 1 0-15,4 0-4 16,3 0 4-16,-7 0-16 16,0 0 8-16,0-4 20 15,8 1-8-15,-8-4-12 16,0 0 0-16,0 0 4 15,0 3 0-15,0 1 16 16,4-1-8-16,-4-3-20 16,0 0 4-16,0 0 12 15,8 7 0-15,-8-4 8 16,0 1-8-16,0-4-4 16,0 0 4-16,0 0-16 15,0 0 8-15,0 3-16 16,8 1 12-16,-8-4 4 15,0 0 4-15,0 3 24 16,0 1-12-16,0-1 40 16,0 0-28-16,0-3 12 15,0 0-20-15,0 0 0 16,0 0-8-16,0-3-40 16,7 3 16-16</inkml:trace>
          <inkml:trace contextRef="#ctx0" brushRef="#br0" timeOffset="-175299.6096">-10157 283 164 0,'0'-3'60'0,"0"3"-44"0,0-4-8 16,0 1 96-16,0 6-60 0,0-3 88 16,0 0-76-16,0 0 24 15,0 0-44-15,0 0 56 16,0 0-52-16,0 0 72 16,0 0-64-16,0 0 52 15,0 0-56-15,0 0 48 16,0 0-52-16,0 0-4 15,0 0-20-15,0 0 8 16,8 7-16-16,0-3 32 16,3 3-24-16,9-7-12 15,3 3-8-15,8-3 20 16,4 4-8-16,4-4 4 16,-5 3-4-16,-3-3-8 15,0 3 4-15,-7 1 12 16,-1-1-8-16,-4-3-12 15,1 0 0-15,-9 0 20 16,-3 7-8-16,-8-7 24 16,0 0-20-16,0 0-4 15,0 0-4-15,0 0-24 16,0 0 12-16,0 0 12 16,0 0 0-16,0 0-4 15,0 0 4-15,0 0 4 16,0 0-4-16,0 0-20 15,8 7 8-15,-4 0 4 16,3 3 4-16,-3 4 0 0,0 0 0 0,0 0-12 31,0 3 8-31,7-3 12 0,-3-1-4 0,0-6 8 16,0 0-8-16,-1-10-12 16,1 3 4-16,0-7 12 15,3 0-4-15,-3-10 16 16,-4 3-12-16,4-10-12 15,0 3 0-15,3-10 28 16,1 7-12-16,-1-7-32 16,5 7 12-16,-5-10 8 15,1 23 4-15,-4-13-4 16,0 10 4-16,-1 1-16 16,1 6 8-16,-4-4 56 15,4 11-28-15,-8-6 8 16,4 6-20-16,-4 0-8 15,7 6 0-15,1-6-4 16,4 7 0-16,-5 4-12 16,5 2 8-16,0 12 12 15,-1-1-4-15,1 17 8 16,3-3-8-16,-3 6-12 16,3-2 4-16,1-1 4 15,-5-7 0-15,1-3 8 16,-4-6-4-16,7-8 24 15,-3 3-16-15,-4-13-4 16,3-7-4-16,1-7-4 16,3 0 0-16,-3-13 8 0,0 3-4 15,-5-14 8-15,1-7-8 0,-4-10-12 16,4 10 4-16,-4-7-4 16,-1 14 0-16,1 4 0 15,8 2 0-15,-8 1 16 16,4 11-4-16,-8-5-28 15,3 12 12-15,-3-1 4 16,4 0 8-16,-4 7-20 16,4 0 12-16,0 0 4 15,0 7 4-15,-4 0-12 16,12 6 8-16,-5 5 20 16,1 6-8-16,0 3 4 15,-4 4-4-15,7 0-16 16,1 7 4-16,-8-7 4 15,7 0 0-15,-3-7 24 16,0 0-12-16,0-17-4 16,3 7-4-16,-3-14-16 15,4-7 8-15,-5-4 28 16,5-2-12-16,0-18-4 16,3 7-4-16,-3-14-16 15,-5 3 8-15,9-6-24 16,-5 3 16-16,1 0 12 15,4 14 4-15,-5-3-20 16,1 10 8-16,-4 3 20 0,7 3-4 16,-7 5-20-16,3 6 4 15,1 0-24-15,0 6 20 16,-1 5 24-16,1 3-8 0,-1 3 0 16,1 3 0-16,0 11-16 15,-1 0 8-15,-3 7 40 16,4-7-24-16,-1-7-8 15,1 4-8-15,-4-11 12 16,3 0-4-16,-3-13 24 16,0-1-16-16,-4-10-4 15,-1-3-4-15,-3-4-32 16,4-3 16-16,0-4-4 16,4-3 8-16,-4 0 8 15,0 3 0-15,0-10-44 16,3 14 24-16,-3-3-12 15,4 9 20-15,-4-2 16 16,0 6 0-16,-4-4 8 16,3 4-8-16,1 7-12 15,0 0 4-15,-4 0-4 16,4 7 0-16,-4-3 8 16,4 3 0-16,0 0 0 15,4-1 0-15,-5 8 16 16,5-3-8-16,-4 2-4 15,4-2 0-15,-4-5 4 16,3 1-4-16,-3 7-20 16,4-4 8-16,-4-3 20 15,4 0-4-15,-4-7 16 16,3 7-16-16,-7-7-20 0,0 0 4 16,0-7 12-16,4 7 0 0,0-7 16 15,0 7-12-15,-4-7-12 16,4 7 0-16,-4-6-4 15,4 2 0-15,-4-3 0 16,0 7 0-16,0-7 16 16,0 7-4-16,0-7 8 15,0 14-8-15,0-7-12 16,0 0 4-16,0-7 20 16,0 7-8-16,0-3-20 15,0 6 4-15,0-6 12 16,0 3 0-16,0-3-20 15,3 3 8-15,1-4 20 16,0 4-4-16,-4-3-20 16,4 3 4-16,-4-4 12 15,0 8 0-15,0-4-4 16,0 0 4-16,0 0-16 16,0 0 8-16,0 0 20 15,0 0-8-15,0 0-28 16,0 0 8-16,4 0 12 15,0 0 4-15,-4 0-4 16,0 0 4-16,4 0 4 16,0 0-4-16,-4 0-4 15,0 0 4-15,0 0 40 16,7 0-24-16,1 0-36 0,0 0 8 16,-4 0 20-16,0 3-8 0,-1-6 0 15,1 6 0-15,4-3 40 16,0 4-24-16,-4-4-20 15,0 6 0-15,3-6 44 16,1 0-24-16,0 0-8 16,0 0-8-16,-5 0-4 15,1 0 0-15,0 0-28 16,0 0 16-16,0 0 24 16,0 7-8-16,0-7 8 15,-1 0-4-15,5 0 4 16,4 0-8-16,-4 0-20 15,3 0 8-15,1 0 12 16,3 0 0-16,1 0-12 16,3 0 4-16,0 0 12 15,1 0-4-15,3 4 8 16,0-1-8-16,1 1-4 16,-5-1 4-16,0 1-4 15,1-1 0-15,-1 0-20 16,4 1 12-16,0-1 4 15,1 4 4-15,-5-7 0 16,0 0 0-16,-3 0 8 16,3 4-4-16,-3-4-4 15,-1 0 4-15,-7-4 20 0,11 4-12 16,-15-7 4-16,4 7-8 16,0-3-8-16,-1 3 4 0,-7-4-4 15,12 1 0-15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34.8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168595-8BC3-4ECC-8891-A59041B75831}" emma:medium="tactile" emma:mode="ink">
          <msink:context xmlns:msink="http://schemas.microsoft.com/ink/2010/main" type="writingRegion" rotatedBoundingBox="16423,5767 23012,5673 23020,6247 16431,6341"/>
        </emma:interpretation>
      </emma:emma>
    </inkml:annotationXML>
    <inkml:traceGroup>
      <inkml:annotationXML>
        <emma:emma xmlns:emma="http://www.w3.org/2003/04/emma" version="1.0">
          <emma:interpretation id="{1C87A8D6-DBFD-4622-94E7-10B3C9D4B3CE}" emma:medium="tactile" emma:mode="ink">
            <msink:context xmlns:msink="http://schemas.microsoft.com/ink/2010/main" type="paragraph" rotatedBoundingBox="16423,5767 23012,5673 23020,6247 16431,6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A083B1-B6D7-47F7-9517-239684657604}" emma:medium="tactile" emma:mode="ink">
              <msink:context xmlns:msink="http://schemas.microsoft.com/ink/2010/main" type="line" rotatedBoundingBox="16423,5767 23012,5673 23020,6247 16431,6341"/>
            </emma:interpretation>
          </emma:emma>
        </inkml:annotationXML>
        <inkml:traceGroup>
          <inkml:annotationXML>
            <emma:emma xmlns:emma="http://www.w3.org/2003/04/emma" version="1.0">
              <emma:interpretation id="{6C725A4D-DF3B-4AE4-B774-5E2DE05F9350}" emma:medium="tactile" emma:mode="ink">
                <msink:context xmlns:msink="http://schemas.microsoft.com/ink/2010/main" type="inkWord" rotatedBoundingBox="16423,5767 23012,5673 23020,6247 16431,6341">
                  <msink:destinationLink direction="with" ref="{30117CE2-9EBC-4F4E-A716-823A0064DE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121 187 216 0,'-8'-24'80'0,"8"24"-60"0,-3-24-8 0,-1 13 160 16,4 5-96-16,-8-12 84 16,0 5-92-16,-3-8 60 15,3 7-72-15,-8-3 48 16,9 3-60-16,-9 4 60 16,8 3-64-16,-3 0 8 15,3 7-28-15,0-3 16 16,8 6-24-16,4-3 24 15,8 7-24-15,15 0 32 16,8 0-28-16,27 0 12 31,7 0-16-31,59-4 0 0,8 0-4 0,73-3 20 16,-12 7-16-16,62 0 40 16,-22 4-28-16,3-11 20 15,-35 6-24-15,-19 1-8 16,-32 4-8-16,-26-1 12 15,-39-3-8-15,-15 0 32 16,-28 3-24-16,-23-7 12 16,-7 1-16-16,-24-4-16 15,0 0 0-15,-7 0 28 0,7 0-12 16,0-4-32-16,5 4 12 0,3-6 0 16,7 6 8-16,5-4-44 15,3 8 24-15,-7-8-36 16,4 4 32-16,-12-7 56 15,4 7-16-15,-8-3-32 16,0 3 8-16,-8-4-16 16,8 4 12-16,-3-3 8 15,-1 3 4-15,4-4 0 16,0 4 0-16,0-3-20 16,4 6 12-16,-4-3 4 15,8 0 4-15,-8 0 0 16,4 0 0-16,-7 0 8 15,3 0-4-15,-4-6 16 16,8 6-12-16,-4 0-28 16,8 0 8-16,-4 0 4 15,0 0 8-15,4-7 8 16,4 10-4-16,-4-6-20 16,3 3 8-16,-7-4 40 15,4 4-20-15,-4-3-8 16,4 3-8-16,-8-4 4 15,0 1 0-15,-7 0-12 16,3 3 8-16,-7 0-4 0,7 3 0 16,-4 0-20-16,1 8 16 0,11-4 4 15,7 3 8-15,9-3 16 16,3 0-8-16,8 0 16 16,4-1-16-16,-4-6 16 15,0 0-16-15,-11-3 40 16,-5 0-24-16,-14-4 4 15,-1 3-16-15,-16-6 20 16,1 6-20-16,-8-6 24 16,8 3-24-16,3 0-56 15,12 4 20-15,12 3-632 16,4 3 360-16</inkml:trace>
          <inkml:trace contextRef="#ctx0" brushRef="#br0" timeOffset="3003.5061">1480 173 424 0,'-8'4'156'0,"8"-4"-120"0,0-4-8 0,0 1 124 16,0 6-88-16,0-6 60 15,0 3-68-15,0-4 56 16,0 1-64-16,0-4 20 16,0 0-40-16,0-7 0 15,4 7-16-15,0-10 0 16,4 3-4-16,3-13 12 15,1 3-12-15,7-11-20 16,5 4 4-16,14-13 20 16,1 9-4-16,11-6 4 15,4 20-4-15,1 4-16 16,-5 17 4-16,-4 17 28 16,-7 11-12-16,-8 6-4 0,-8 11-4 15,-7 0 20-15,-5-4-12 16,-14 0 12-16,-5-3-12 15,-8-3 20-15,5-8-20 0,-9-3 32 16,5-7-28-16,-4-17 12 16,7-3-16-16,4-18-8 15,4 4 0-15,8-21 4 16,8 0-4-16,3-23-12 16,9 2 4-16,3-10-32 15,4 14 20-15,7 4-28 16,5 13 24-16,23 7-44 15,-4 17 36-15,7 35 16 16,-7 10 8-16,-8 24 20 16,-7 3-8-16,-16 4 24 15,-8 0-20-15,-11-7 24 16,-5-3-24-16,-14-4 56 16,-5-3-36-16,-7-11 28 15,3-3-32-15,-3-21 36 16,3-3-36-16,5-21-40 15,3-3 4-15,12-14 20 16,8 0-8-16,15-13 8 16,0 2-4-16,8-6-76 15,3 7 36-15,5 3-32 16,3 14 40-16,1 17-44 16,-9 7 40-16,9 17 24 15,-1 4 4-15,-15 3 20 0,-4 0-12 0,-7 0 16 16,-5-3-16-16,-15-1 40 15,0 1-24-15,-11-4 12 16,-1-3-20-16,-3-7 8 16,7-4-12-16,-4-6 0 15,8 3-4-15,4-7-16 16,8 0 4-16,8-7-24 16,3 4 16-16,4-4-20 15,4 7 16-15,0-6 0 16,-3 13 8-16,-9-7 24 15,-3 7-8-15,-8 0-4 16,-4 7 0-16,-8-7-16 16,4 0 8-16,-4 0 4 15,4 6 0-15,-3-6-28 16,3 7 16-16,0-7-4 16,4 0 8-16,0 0-12 15,8 4 12-15,-1-4 4 16,9 7 4-16,3 0 32 15,8-1-16-15,12 1-4 16,4-3-8-16,34-4-4 16,0 0 0-16,32 0 8 15,-1-4-4-15,8-3 32 16,-11 1-20-16,3-1 4 16,-15 0-12-16,-8 3 12 0,-19 4-12 15,-19-7-4 1,-13 7 0-16,-14-3 48 0,-9 6-28 0,-11-3-12 15,0 0-4-15,-11 0 8 16,11 4-8-16,-8-4 4 16,8 3-4-16,0-3-368 15,0 0 196-15,8 0-380 16,-8 4 304-16</inkml:trace>
          <inkml:trace contextRef="#ctx0" brushRef="#br0" timeOffset="4173.7952">4089 70 592 0,'-11'0'220'0,"11"0"-172"0,7 0-12 0,-7-3 112 15,4 3-88-15,-4-14 72 16,8 7-76-16,0-7 68 15,-5 4-72-15,5-7 0 16,0 6-32-16,-8-3 16 16,8 4-24-16,-4 7-48 15,3 3 20-15,-7 7 28 16,12 6-4-16,3 8 0 16,-3 3-4-16,7 4 20 15,1 3-12-15,7 6-12 16,0-6-4-16,-8-6 12 15,8 5-4-15,0-12 40 16,-7-5-20-16,-1-16 40 16,1 0-36-16,-1-15 20 15,0-2-28-15,1-15 0 16,-1 8-12-16,-4-18 28 16,5 7-20-16,-5-24 4 15,1 11-12-15,-1-8-60 16,5 14 28-16,-1 11-76 15,0 17 56-15,1 20 8 0,3 14 24 0,-8 21 48 16,5 4-24-16,-1 2 16 16,0-2-16-16,1-5-16 15,3-2 0-15,0-8 12 16,4 1-4-16,0-7 68 16,-7-4-40-16,7-10 16 15,-8 0-32-15,1-7 52 16,-1-7-36-16,-11-7-16 15,3-3-8-15,-3-14-36 16,4 10 16-16,-12-20-12 16,7 3 12-16,-7-7-20 15,8 14 20-15,-4 0-40 16,-4 18 32-16,8 6-80 16,-8 10 56-16,8 11 8 15,3 6 24-15,-3 5 28 16,4-1-8-16,-5 0 16 15,5-4-16-15,3-2 32 16,-3-5-24-16,3-2 40 16,-3-4-32-16,0-7 20 15,-5 0-24-15,1-7 0 16,4 3-12-16,-4-6 12 16,-1 0-12-16,-3-1-48 15,12 4 24-15,-5 0-32 16,9 7 28-16,14 0-8 15,13 7 16-15,11-3 16 0,8-1 0 0,38-6-20 16,5 3 8-16,18-7-12 16,-3 0 8-16,12 0 0 15,-16 4 4-15,-8-1 24 16,-11 4-8-16,-28-3 4 16,-15-1-4-16,-23-2 56 15,-12 2-36-15,-15-6 16 16,-4 6-28-16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3.2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117CE2-9EBC-4F4E-A716-823A0064DEB4}" emma:medium="tactile" emma:mode="ink">
          <msink:context xmlns:msink="http://schemas.microsoft.com/ink/2010/main" type="inkDrawing" rotatedBoundingBox="22617,5929 22667,7609 22542,7612 22492,5933" semanticType="callout" shapeName="Other">
            <msink:sourceLink direction="with" ref="{6C725A4D-DF3B-4AE4-B774-5E2DE05F9350}"/>
            <msink:sourceLink direction="with" ref="{D7EA0C90-A955-4AC4-8347-D5DFFFE56BD2}"/>
          </msink:context>
        </emma:interpretation>
      </emma:emma>
    </inkml:annotationXML>
    <inkml:trace contextRef="#ctx0" brushRef="#br0">0 16 592 0,'20'-3'220'0,"-5"-1"-172"0,-7-2-12 16,-4 2 84 0,4 8-72-16,3-1 44 15,1 4-56-15,-1 7-12 16,1 3-12-16,-4 14 24 16,3 0-20-16,-7 31 12 15,4 7-16-15,-12 41-8 16,8-4 0-16,-4 46 56 0,0-15-32 15,0 8-12-15,0-21-8 0,0-4 8 16,8-20-8-16,-16-4-4 16,4-10 0-16,-4-13 40 15,8-11-24-15,-11-14 24 16,11-10-24-16,-4-14 36 16,4-7-32-16,0-14-172 15,8-3 80-15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21.1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51EF4B-BEC8-4BD0-9F18-8A535A083D8E}" emma:medium="tactile" emma:mode="ink">
          <msink:context xmlns:msink="http://schemas.microsoft.com/ink/2010/main" type="inkDrawing" rotatedBoundingBox="16887,6904 17853,8028 17291,8512 16324,7388" semanticType="verticalRange" shapeName="Other">
            <msink:sourceLink direction="with" ref="{0CF53912-3B1D-4C6B-A59C-E177470C32E6}"/>
          </msink:context>
        </emma:interpretation>
      </emma:emma>
    </inkml:annotationXML>
    <inkml:trace contextRef="#ctx0" brushRef="#br0">12092 6545 664 0,'-3'-10'244'0,"3"10"-188"0,3-7-16 16,-3 3 84-1,0 8-76-15,0-8 120 16,4 4-92-16,-4-3 24 15,0 6-60-15,0 1 40 16,8 3-48-16,0-1 12 16,3 5-28-16,20-4 0 15,4 0-8-15,12-4 12 16,11 0-12-16,11-6-12 16,1-4 0-16,19 0 4 15,-4 7 0-15,0-3 32 0,-3 6-16 16,-24-3 4-16,-4 0-12 0,-19 0-8 15,-4 0 4-15,-8 0 12 16,0 4-8-16,-15-4 48 16,0 0-28-16,-1 0 4 15,1 3-20-15,-4-3 0 16,0 4-4-16,-4-1-8 16,4 0 4-16,-4 1 12 15,0 6-8-15,-4 1-4 16,4 2 0-16,-4 4-16 15,4 1 8-15,-4 9-16 16,4 1 12-16,-4 10 4 16,4-1 4-16,0 8 0 15,4 0 0-15,-8 7 16 16,4-4-8-16,-4 17 16 16,1 0-16-16,-5 11-4 15,8 0 0-15,-8-7-24 16,4 0 12-16,-3-8 12 15,7-9 0-15,0-7-4 16,3-7 4-16,-3-7 20 16,8-4-12-16,-4-10 4 15,4 1-8-15,-8-15-316 16,7 0 172-16,-7-9-356 16,0-1 280-16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6.5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D22E21-DCBC-4A9E-8584-FEB0685D6DDC}" emma:medium="tactile" emma:mode="ink">
          <msink:context xmlns:msink="http://schemas.microsoft.com/ink/2010/main" type="writingRegion" rotatedBoundingBox="24007,7550 23444,9984 21392,9509 21955,7075"/>
        </emma:interpretation>
      </emma:emma>
    </inkml:annotationXML>
    <inkml:traceGroup>
      <inkml:annotationXML>
        <emma:emma xmlns:emma="http://www.w3.org/2003/04/emma" version="1.0">
          <emma:interpretation id="{F3B8672E-9F10-4E79-8DF7-480EA4A67367}" emma:medium="tactile" emma:mode="ink">
            <msink:context xmlns:msink="http://schemas.microsoft.com/ink/2010/main" type="paragraph" rotatedBoundingBox="22965,6956 24111,7874 23621,8487 22474,7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BBF8CA-2581-48BC-B370-E46644682CE1}" emma:medium="tactile" emma:mode="ink">
              <msink:context xmlns:msink="http://schemas.microsoft.com/ink/2010/main" type="line" rotatedBoundingBox="22965,6956 24111,7874 23621,8487 22474,7568">
                <msink:destinationLink direction="with" ref="{6D033D40-A0E1-4B55-A2C5-C933901BC7D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EA0C90-A955-4AC4-8347-D5DFFFE56BD2}" emma:medium="tactile" emma:mode="ink">
                <msink:context xmlns:msink="http://schemas.microsoft.com/ink/2010/main" type="inkWord" rotatedBoundingBox="22965,6956 24111,7874 23621,8487 22474,7568">
                  <msink:destinationLink direction="with" ref="{30117CE2-9EBC-4F4E-A716-823A0064DEB4}"/>
                  <msink:destinationLink direction="with" ref="{94CB6ECA-A318-48AA-89F2-6E8D40A1F8B2}"/>
                </msink:context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MT</emma:literal>
                </emma:interpretation>
                <emma:interpretation id="interp4" emma:lang="" emma:confidence="0">
                  <emma:literal>MI</emma:literal>
                </emma:interpretation>
              </emma:one-of>
            </emma:emma>
          </inkml:annotationXML>
          <inkml:trace contextRef="#ctx0" brushRef="#br0">-5 68 548 0,'0'-10'204'0,"0"10"-156"0,11-7-16 0,-11 4 104 16,8 3-80-16,0-7 92 15,3 3-84 1,-3-6 56-16,4 7-68 0,3-4 16 16,-3 3-40-16,3-2-8 15,5 6-12-15,18-4-8 16,9 4 4-16,30-7 12 15,4 18-8-15,12-8 16 16,-4 0-16-16,8 1 40 16,-8-1-24-16,-4-3 4 15,-15 4-16-15,-12-1-8 16,-15 1 0-16,-20-4-4 16,-8 3 0-16,-3-3 0 15,-8 3 0-15,-8-3 8 16,4 7-4-16,0 0-12 15,4 0 4-15,-4-3-4 16,4-1 0-16,-4 0 24 16,4 1-8-16,-4-1-4 15,4 1 0-15,-8-1 28 16,4 1-16-16,-4 3-4 16,0-1-8-16,-4-2-24 15,0 3 12-15,5 0 4 16,3 0 4-16,-12-4-28 15,12 4 16-15,0 0-12 16,0 0 12-16,-4-4 16 0,8 0 0 0,-4 4 16 16,0 4-12-1,0-4-12-15,0-1 0 0,-4-2 12 16,4 3-4-16,-8 0 8 16,8 0-8-16,-4-1-20 15,4 1 8-15,0 0-4 16,4 0 4-16,-4 3 16 15,0 1-4-15,0-1-4 16,8 4 4-16,-16-4-4 16,20 4 0-16,-24 0 8 15,12-1-4-15,0 5 8 16,-4-1-8-16,-3-3-12 16,7 3 4-16,-4 0-16 15,8 4 12-15,-4 6 20 16,7 1-4-16,-3-1 4 15,8 1-4-15,-4-1 12 16,-1-3-12-16,-7-3 16 16,0 0-16-16,0-4 24 15,0 0-20-15,0-7 4 16,0 1-8-16,0-4-16 16,0-7 4-16,0 0 4 15,0 6 0-15,-3-6 8 16,6 0-4-16,-3-6-4 15,0 6 4-15,0 0 12 16,0-7-8-16,-7 0-4 16,-1 7 0-16,-4-7 28 15,8 4-16-15,-15-4-12 0,4 7-8 16,-5-4-4-16,1 4 0 16,-8 0 16-16,11 4-4 0,-7-1-4 15,-4 1 4-15,15-1-4 16,-3 4 0-16,-8-7-72 15,7 7 40-15,-11 0-112 16,12 3 84-16,-9-3-116 16,13 0 100-16,-5-7 12 15,1 0 40-15,7 0-8 16,4-7 16-16,0 3-16 16,4 1 16-16,0-7 52 15,8 10-16-15,-8-7-8 16,4 0-8-16,-4-3 108 15,0 6-60-15,-4 1 60 16,4 3-68-16,-4-7 4 16,8 7-28-16,0 0-40 15,0 7 12-15,23 0 20 16,4 3-8-16,31-3 20 16,4 0-16-16,15 6-28 15,4-2 8-15,-4-4 84 16,-15 6-40-16,-8-9 16 15,-19 3-28-15,-4 0 32 16,-16-1-28-16,-15-6 4 16,0 0-16-16,-16 0-112 0,1 7 52 0,-16-3-332 15,11-1 212-15</inkml:trace>
        </inkml:traceGroup>
      </inkml:traceGroup>
    </inkml:traceGroup>
    <inkml:traceGroup>
      <inkml:annotationXML>
        <emma:emma xmlns:emma="http://www.w3.org/2003/04/emma" version="1.0">
          <emma:interpretation id="{1801F5A9-0908-42C1-9E85-8F3EC2779940}" emma:medium="tactile" emma:mode="ink">
            <msink:context xmlns:msink="http://schemas.microsoft.com/ink/2010/main" type="paragraph" rotatedBoundingBox="22699,7436 22177,9690 21392,9509 21913,7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2E68D-ED9D-4E9C-BBEE-F7D3386246E5}" emma:medium="tactile" emma:mode="ink">
              <msink:context xmlns:msink="http://schemas.microsoft.com/ink/2010/main" type="line" rotatedBoundingBox="22699,7436 22177,9690 21392,9509 21913,7254"/>
            </emma:interpretation>
          </emma:emma>
        </inkml:annotationXML>
        <inkml:traceGroup>
          <inkml:annotationXML>
            <emma:emma xmlns:emma="http://www.w3.org/2003/04/emma" version="1.0">
              <emma:interpretation id="{D461A87E-DE7E-4C79-AA90-E1185A88199F}" emma:medium="tactile" emma:mode="ink">
                <msink:context xmlns:msink="http://schemas.microsoft.com/ink/2010/main" type="inkWord" rotatedBoundingBox="22699,7436 22177,9690 21392,9509 21913,7254">
                  <msink:destinationLink direction="with" ref="{D7344F10-3637-4376-AE9A-9BB305B5F707}"/>
                  <msink:destinationLink direction="with" ref="{94CB6ECA-A318-48AA-89F2-6E8D40A1F8B2}"/>
                </msink:context>
              </emma:interpretation>
              <emma:one-of disjunction-type="recognition" id="oneOf1"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@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-1456.7254">134 44 464 0,'-8'-7'176'0,"8"7"-140"0,8-6-8 15,-8 2 108-15,4 4-80 0,4-7 40 16,-8 7-56-16,0-3 4 15,0 6-28-15,0-3 0 16,-8 4-8-16,-4-1 12 16,4 1-12-16,-3-1-4 15,-8 4 0-15,-16-7 4 16,-4 3-4-16,-19-6 8 16,4 3-8-16,-20-7 24 15,16 4-16-15,0-8 100 16,4 1-60-16,7-4 4 15,16 4-36-15,4-4 16 16,8 7-24-16,3-3-20 16,9 3 0-16,-1 0-4 15,4 4 4-15,-4-4-12 16,8 7 12-16,-11 0 20 16,11 3-4-16,-4 1-12 15,-4-1 0-15,-3 1-4 16,7-1 0-16,-4 0 16 15,4 1-4-15,0-4-4 16,8 0 4-16,0 0-32 16,0 0 16-16,-4 0 40 15,0 0-16-15,0 0 8 16,8 0-12-16,-5 0-16 16,1 0 4-16,-4 0 12 15,0 0-4-15,0 0 24 0,0 0-16 16,0 3 4-16,4 1-8 0,-4-1-40 15,4 1 16 1,0-4 4-16,0 3 12 0,-4-3 16 16,0 0-8-16,0 0-20 15,0 0 4-15,0 0 32 16,0 0-16-16,0 0 16 16,0 0-12-16,0 0-16 15,0 0 0-15,0 0 4 16,0 0 0-16,0 0-12 15,7 0 8-15,-7 0-24 16,0 0 16-16,0 0 12 16,0 0 4-16,0 0 8 15,0 0-8-15,0 0-4 16,0 0 4-16,0 4 12 16,0-1-8-16,-7-3-12 15,7 3 0-15,0-3 12 16,0 0-4-16,0 4-12 15,0 3 4-15,0 3 20 16,0 0-8-16,0 8-20 16,0-1 4-16,-4 14 32 15,4 3-16-15,-4 7-8 16,8-3-4-16,-4 4 20 16,0-5-8-16,0 1-4 15,4-7 0-15,-4-7 12 16,0 0-8-16,0-6-4 0,7-5 0 15,-7-2 48-15,4-4-28 16,-4-7 24-16,0 0-28 0,-4-4 0 16,4 4-12-16,-7-3-8 15,7 3 4-15,0-4 20 16,0 4-12-16,-4-3-12 16,8 3-4-16,-4-4 20 15,0 1-8-15,-4-4-12 16,0 4 0-16,-4-4 4 15,8 7 0-15,-7-4 0 16,7-3 0-16,-8 7-28 16,8 0 16-16,-4-6-4 15,8 6 8-15,-8-7 16 16,4 7-4-16,-4-7-20 16,8 7 8-16,-4 0-4 15,0 0 4-15,-4 0 8 16,4 7 0-16,-8 0 8 15,1-1-4-15,-13 1-12 16,5 4 4-16,-16-4 4 16,8-1 0-16,-8 8-28 15,3-3 16-15,1 9 24 16,8-10-8-16,0 8-8 16,11-1 0-16,12-3-16 15,11 3 12-15,12-3 4 16,4 3 4-16,12 3 0 15,-4 1 0-15,-1 7 16 0,-7-4-8 16,-7 7 16-16,-5-7-16 0,-8 3 16 16,-3-9-16-16,-12 6 32 15,0 7-24-15,-19-11-12 16,0 4-8-16,-20 7 20 16,5-10-8-16,-13 0-28 15,9-4 8-15,-1-3-12 16,12 3 12-16,8-3-20 15,11 3 20-15,20-7-4 16,12 0 8-16,14 4 16 16,5 0-4-16,8 0 8 15,-5 3-8-15,1 4 16 16,-12-1-12-16,-12 8 24 16,-3-1-20-16,-24 8 24 15,0-1-24-15,-31 4 12 16,4 0-12-16,-26 0-16 15,10-4 0-15,1-3-16 16,11 0 12-16,8-7-12 16,12-3 8-16,15-8-20 15,8 1 20-15,15-3 12 16,4-1 4-16,5 0 24 16,3 0-16-16,-8 11-56 15,0-4 20-15,-4 21 4 16,-11 7 8-16,0 13 28 0,-4 8-8 15,-16-4-20-15,12-4 4 16,-8-6 32-16,-3-7-16 16,-1-8 8-1,4-2-8-15,-3-11 28 0,7-3-20 0,0-11 40 16,4 0-32-16,4-13-32 16,4-1 4-16,3-9-404 15,5 2 220-15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8:16:46.8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033D40-A0E1-4B55-A2C5-C933901BC7DE}" emma:medium="tactile" emma:mode="ink">
          <msink:context xmlns:msink="http://schemas.microsoft.com/ink/2010/main" type="inkDrawing" rotatedBoundingBox="22931,8398 24034,8424 24033,8438 22930,8412" semanticType="underline" shapeName="Other">
            <msink:sourceLink direction="with" ref="{0BBBF8CA-2581-48BC-B370-E46644682CE1}"/>
          </msink:context>
        </emma:interpretation>
      </emma:emma>
    </inkml:annotationXML>
    <inkml:trace contextRef="#ctx0" brushRef="#br0">401 984 808 0,'-23'0'300'0,"23"0"-232"0,19 3-20 0,-3-3 88 16,-1 0-84-16,20 0 24 15,-8 4-44-15,16-4 24 16,7 3-32-16,31-6 20 15,12 3-24-15,23 0 8 16,-11 7-16-16,3-7 64 16,-15 3-44-16,0 0 4 15,-16 1-20-15,-22-4-136 16,-5 3 68-16,-35-3 16 16,-3 0 28-16,-27 0-152 15,-1 0 88-15,-7 0-500 16,0 7 320-16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46.emf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" Type="http://schemas.openxmlformats.org/officeDocument/2006/relationships/image" Target="../media/image141.emf"/><Relationship Id="rId21" Type="http://schemas.openxmlformats.org/officeDocument/2006/relationships/image" Target="../media/image150.emf"/><Relationship Id="rId7" Type="http://schemas.openxmlformats.org/officeDocument/2006/relationships/image" Target="../media/image143.emf"/><Relationship Id="rId12" Type="http://schemas.openxmlformats.org/officeDocument/2006/relationships/customXml" Target="../ink/ink146.xml"/><Relationship Id="rId17" Type="http://schemas.openxmlformats.org/officeDocument/2006/relationships/image" Target="../media/image148.emf"/><Relationship Id="rId25" Type="http://schemas.openxmlformats.org/officeDocument/2006/relationships/image" Target="../media/image152.emf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1" Type="http://schemas.openxmlformats.org/officeDocument/2006/relationships/image" Target="../media/image145.emf"/><Relationship Id="rId24" Type="http://schemas.openxmlformats.org/officeDocument/2006/relationships/customXml" Target="../ink/ink152.xml"/><Relationship Id="rId5" Type="http://schemas.openxmlformats.org/officeDocument/2006/relationships/image" Target="../media/image142.emf"/><Relationship Id="rId15" Type="http://schemas.openxmlformats.org/officeDocument/2006/relationships/image" Target="../media/image147.emf"/><Relationship Id="rId23" Type="http://schemas.openxmlformats.org/officeDocument/2006/relationships/image" Target="../media/image151.emf"/><Relationship Id="rId10" Type="http://schemas.openxmlformats.org/officeDocument/2006/relationships/customXml" Target="../ink/ink145.xml"/><Relationship Id="rId19" Type="http://schemas.openxmlformats.org/officeDocument/2006/relationships/image" Target="../media/image149.emf"/><Relationship Id="rId4" Type="http://schemas.openxmlformats.org/officeDocument/2006/relationships/customXml" Target="../ink/ink142.xml"/><Relationship Id="rId9" Type="http://schemas.openxmlformats.org/officeDocument/2006/relationships/image" Target="../media/image144.emf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15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13" Type="http://schemas.openxmlformats.org/officeDocument/2006/relationships/image" Target="../media/image159.emf"/><Relationship Id="rId18" Type="http://schemas.openxmlformats.org/officeDocument/2006/relationships/customXml" Target="../ink/ink162.xml"/><Relationship Id="rId3" Type="http://schemas.openxmlformats.org/officeDocument/2006/relationships/image" Target="../media/image154.emf"/><Relationship Id="rId21" Type="http://schemas.openxmlformats.org/officeDocument/2006/relationships/image" Target="../media/image163.emf"/><Relationship Id="rId7" Type="http://schemas.openxmlformats.org/officeDocument/2006/relationships/image" Target="../media/image156.emf"/><Relationship Id="rId12" Type="http://schemas.openxmlformats.org/officeDocument/2006/relationships/customXml" Target="../ink/ink159.xml"/><Relationship Id="rId17" Type="http://schemas.openxmlformats.org/officeDocument/2006/relationships/image" Target="../media/image161.emf"/><Relationship Id="rId25" Type="http://schemas.openxmlformats.org/officeDocument/2006/relationships/image" Target="../media/image165.emf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20" Type="http://schemas.openxmlformats.org/officeDocument/2006/relationships/customXml" Target="../ink/ink1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.xml"/><Relationship Id="rId11" Type="http://schemas.openxmlformats.org/officeDocument/2006/relationships/image" Target="../media/image158.emf"/><Relationship Id="rId24" Type="http://schemas.openxmlformats.org/officeDocument/2006/relationships/customXml" Target="../ink/ink165.xml"/><Relationship Id="rId5" Type="http://schemas.openxmlformats.org/officeDocument/2006/relationships/image" Target="../media/image155.emf"/><Relationship Id="rId15" Type="http://schemas.openxmlformats.org/officeDocument/2006/relationships/image" Target="../media/image160.emf"/><Relationship Id="rId23" Type="http://schemas.openxmlformats.org/officeDocument/2006/relationships/image" Target="../media/image164.emf"/><Relationship Id="rId10" Type="http://schemas.openxmlformats.org/officeDocument/2006/relationships/customXml" Target="../ink/ink158.xml"/><Relationship Id="rId19" Type="http://schemas.openxmlformats.org/officeDocument/2006/relationships/image" Target="../media/image162.emf"/><Relationship Id="rId4" Type="http://schemas.openxmlformats.org/officeDocument/2006/relationships/customXml" Target="../ink/ink155.xml"/><Relationship Id="rId9" Type="http://schemas.openxmlformats.org/officeDocument/2006/relationships/image" Target="../media/image157.emf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21.emf"/><Relationship Id="rId21" Type="http://schemas.openxmlformats.org/officeDocument/2006/relationships/image" Target="../media/image12.emf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25.emf"/><Relationship Id="rId50" Type="http://schemas.openxmlformats.org/officeDocument/2006/relationships/customXml" Target="../ink/ink27.xml"/><Relationship Id="rId55" Type="http://schemas.openxmlformats.org/officeDocument/2006/relationships/image" Target="../media/image29.emf"/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29" Type="http://schemas.openxmlformats.org/officeDocument/2006/relationships/image" Target="../media/image16.emf"/><Relationship Id="rId41" Type="http://schemas.openxmlformats.org/officeDocument/2006/relationships/image" Target="../media/image22.emf"/><Relationship Id="rId54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0.emf"/><Relationship Id="rId40" Type="http://schemas.openxmlformats.org/officeDocument/2006/relationships/customXml" Target="../ink/ink22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8" Type="http://schemas.openxmlformats.org/officeDocument/2006/relationships/customXml" Target="../ink/ink31.xml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61" Type="http://schemas.openxmlformats.org/officeDocument/2006/relationships/image" Target="../media/image32.emf"/><Relationship Id="rId10" Type="http://schemas.openxmlformats.org/officeDocument/2006/relationships/customXml" Target="../ink/ink7.xml"/><Relationship Id="rId19" Type="http://schemas.openxmlformats.org/officeDocument/2006/relationships/image" Target="../media/image11.emf"/><Relationship Id="rId31" Type="http://schemas.openxmlformats.org/officeDocument/2006/relationships/image" Target="../media/image17.emf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4" Type="http://schemas.openxmlformats.org/officeDocument/2006/relationships/customXml" Target="../ink/ink4.xml"/><Relationship Id="rId9" Type="http://schemas.openxmlformats.org/officeDocument/2006/relationships/image" Target="../media/image6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5.emf"/><Relationship Id="rId30" Type="http://schemas.openxmlformats.org/officeDocument/2006/relationships/customXml" Target="../ink/ink17.xml"/><Relationship Id="rId35" Type="http://schemas.openxmlformats.org/officeDocument/2006/relationships/image" Target="../media/image19.emf"/><Relationship Id="rId43" Type="http://schemas.openxmlformats.org/officeDocument/2006/relationships/image" Target="../media/image23.emf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8" Type="http://schemas.openxmlformats.org/officeDocument/2006/relationships/customXml" Target="../ink/ink6.xml"/><Relationship Id="rId51" Type="http://schemas.openxmlformats.org/officeDocument/2006/relationships/image" Target="../media/image27.emf"/><Relationship Id="rId3" Type="http://schemas.openxmlformats.org/officeDocument/2006/relationships/image" Target="../media/image3.emf"/><Relationship Id="rId12" Type="http://schemas.openxmlformats.org/officeDocument/2006/relationships/customXml" Target="../ink/ink8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8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" Type="http://schemas.openxmlformats.org/officeDocument/2006/relationships/image" Target="../media/image33.emf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customXml" Target="../ink/ink38.xml"/><Relationship Id="rId17" Type="http://schemas.openxmlformats.org/officeDocument/2006/relationships/image" Target="../media/image40.emf"/><Relationship Id="rId25" Type="http://schemas.openxmlformats.org/officeDocument/2006/relationships/image" Target="../media/image44.emf"/><Relationship Id="rId33" Type="http://schemas.openxmlformats.org/officeDocument/2006/relationships/image" Target="../media/image48.emf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37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28" Type="http://schemas.openxmlformats.org/officeDocument/2006/relationships/customXml" Target="../ink/ink46.xml"/><Relationship Id="rId10" Type="http://schemas.openxmlformats.org/officeDocument/2006/relationships/customXml" Target="../ink/ink37.xml"/><Relationship Id="rId19" Type="http://schemas.openxmlformats.org/officeDocument/2006/relationships/image" Target="../media/image41.emf"/><Relationship Id="rId31" Type="http://schemas.openxmlformats.org/officeDocument/2006/relationships/image" Target="../media/image47.emf"/><Relationship Id="rId4" Type="http://schemas.openxmlformats.org/officeDocument/2006/relationships/customXml" Target="../ink/ink34.xml"/><Relationship Id="rId9" Type="http://schemas.openxmlformats.org/officeDocument/2006/relationships/image" Target="../media/image36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5.emf"/><Relationship Id="rId30" Type="http://schemas.openxmlformats.org/officeDocument/2006/relationships/customXml" Target="../ink/ink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12" Type="http://schemas.openxmlformats.org/officeDocument/2006/relationships/customXml" Target="../ink/ink54.xml"/><Relationship Id="rId17" Type="http://schemas.openxmlformats.org/officeDocument/2006/relationships/image" Target="../media/image56.emf"/><Relationship Id="rId2" Type="http://schemas.openxmlformats.org/officeDocument/2006/relationships/customXml" Target="../ink/ink49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2.emf"/><Relationship Id="rId14" Type="http://schemas.openxmlformats.org/officeDocument/2006/relationships/customXml" Target="../ink/ink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2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" Type="http://schemas.openxmlformats.org/officeDocument/2006/relationships/image" Target="../media/image57.emf"/><Relationship Id="rId21" Type="http://schemas.openxmlformats.org/officeDocument/2006/relationships/image" Target="../media/image66.emf"/><Relationship Id="rId7" Type="http://schemas.openxmlformats.org/officeDocument/2006/relationships/image" Target="../media/image59.emf"/><Relationship Id="rId12" Type="http://schemas.openxmlformats.org/officeDocument/2006/relationships/customXml" Target="../ink/ink62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61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70.xml"/><Relationship Id="rId10" Type="http://schemas.openxmlformats.org/officeDocument/2006/relationships/customXml" Target="../ink/ink61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" Type="http://schemas.openxmlformats.org/officeDocument/2006/relationships/customXml" Target="../ink/ink58.xml"/><Relationship Id="rId9" Type="http://schemas.openxmlformats.org/officeDocument/2006/relationships/image" Target="../media/image60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69.emf"/><Relationship Id="rId30" Type="http://schemas.openxmlformats.org/officeDocument/2006/relationships/customXml" Target="../ink/ink7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5" Type="http://schemas.openxmlformats.org/officeDocument/2006/relationships/image" Target="../media/image74.emf"/><Relationship Id="rId4" Type="http://schemas.openxmlformats.org/officeDocument/2006/relationships/customXml" Target="../ink/ink74.xml"/><Relationship Id="rId9" Type="http://schemas.openxmlformats.org/officeDocument/2006/relationships/image" Target="../media/image76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95.emf"/><Relationship Id="rId21" Type="http://schemas.openxmlformats.org/officeDocument/2006/relationships/image" Target="../media/image86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99.emf"/><Relationship Id="rId50" Type="http://schemas.openxmlformats.org/officeDocument/2006/relationships/customXml" Target="../ink/ink101.xml"/><Relationship Id="rId55" Type="http://schemas.openxmlformats.org/officeDocument/2006/relationships/image" Target="../media/image103.emf"/><Relationship Id="rId7" Type="http://schemas.openxmlformats.org/officeDocument/2006/relationships/image" Target="../media/image79.emf"/><Relationship Id="rId12" Type="http://schemas.openxmlformats.org/officeDocument/2006/relationships/customXml" Target="../ink/ink82.xml"/><Relationship Id="rId17" Type="http://schemas.openxmlformats.org/officeDocument/2006/relationships/image" Target="../media/image84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0" Type="http://schemas.openxmlformats.org/officeDocument/2006/relationships/customXml" Target="../ink/ink86.xml"/><Relationship Id="rId29" Type="http://schemas.openxmlformats.org/officeDocument/2006/relationships/image" Target="../media/image90.emf"/><Relationship Id="rId41" Type="http://schemas.openxmlformats.org/officeDocument/2006/relationships/image" Target="../media/image96.emf"/><Relationship Id="rId54" Type="http://schemas.openxmlformats.org/officeDocument/2006/relationships/customXml" Target="../ink/ink10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1" Type="http://schemas.openxmlformats.org/officeDocument/2006/relationships/image" Target="../media/image81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94.emf"/><Relationship Id="rId40" Type="http://schemas.openxmlformats.org/officeDocument/2006/relationships/customXml" Target="../ink/ink96.xml"/><Relationship Id="rId45" Type="http://schemas.openxmlformats.org/officeDocument/2006/relationships/image" Target="../media/image98.emf"/><Relationship Id="rId53" Type="http://schemas.openxmlformats.org/officeDocument/2006/relationships/image" Target="../media/image102.emf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100.emf"/><Relationship Id="rId57" Type="http://schemas.openxmlformats.org/officeDocument/2006/relationships/image" Target="../media/image104.emf"/><Relationship Id="rId10" Type="http://schemas.openxmlformats.org/officeDocument/2006/relationships/customXml" Target="../ink/ink81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4" Type="http://schemas.openxmlformats.org/officeDocument/2006/relationships/customXml" Target="../ink/ink78.xml"/><Relationship Id="rId9" Type="http://schemas.openxmlformats.org/officeDocument/2006/relationships/image" Target="../media/image80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89.emf"/><Relationship Id="rId30" Type="http://schemas.openxmlformats.org/officeDocument/2006/relationships/customXml" Target="../ink/ink91.xml"/><Relationship Id="rId35" Type="http://schemas.openxmlformats.org/officeDocument/2006/relationships/image" Target="../media/image93.emf"/><Relationship Id="rId43" Type="http://schemas.openxmlformats.org/officeDocument/2006/relationships/image" Target="../media/image97.emf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8" Type="http://schemas.openxmlformats.org/officeDocument/2006/relationships/customXml" Target="../ink/ink80.xml"/><Relationship Id="rId51" Type="http://schemas.openxmlformats.org/officeDocument/2006/relationships/image" Target="../media/image101.emf"/><Relationship Id="rId3" Type="http://schemas.openxmlformats.org/officeDocument/2006/relationships/image" Target="../media/image7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10.emf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9" Type="http://schemas.openxmlformats.org/officeDocument/2006/relationships/image" Target="../media/image123.emf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34" Type="http://schemas.openxmlformats.org/officeDocument/2006/relationships/customXml" Target="../ink/ink121.xml"/><Relationship Id="rId7" Type="http://schemas.openxmlformats.org/officeDocument/2006/relationships/image" Target="../media/image107.emf"/><Relationship Id="rId12" Type="http://schemas.openxmlformats.org/officeDocument/2006/relationships/customXml" Target="../ink/ink110.xml"/><Relationship Id="rId17" Type="http://schemas.openxmlformats.org/officeDocument/2006/relationships/image" Target="../media/image112.emf"/><Relationship Id="rId25" Type="http://schemas.openxmlformats.org/officeDocument/2006/relationships/image" Target="../media/image116.emf"/><Relationship Id="rId33" Type="http://schemas.openxmlformats.org/officeDocument/2006/relationships/image" Target="../media/image120.emf"/><Relationship Id="rId38" Type="http://schemas.openxmlformats.org/officeDocument/2006/relationships/customXml" Target="../ink/ink123.xml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29" Type="http://schemas.openxmlformats.org/officeDocument/2006/relationships/image" Target="../media/image118.emf"/><Relationship Id="rId41" Type="http://schemas.openxmlformats.org/officeDocument/2006/relationships/image" Target="../media/image12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image" Target="../media/image109.emf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37" Type="http://schemas.openxmlformats.org/officeDocument/2006/relationships/image" Target="../media/image122.emf"/><Relationship Id="rId40" Type="http://schemas.openxmlformats.org/officeDocument/2006/relationships/customXml" Target="../ink/ink124.xml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28" Type="http://schemas.openxmlformats.org/officeDocument/2006/relationships/customXml" Target="../ink/ink118.xml"/><Relationship Id="rId36" Type="http://schemas.openxmlformats.org/officeDocument/2006/relationships/customXml" Target="../ink/ink122.xml"/><Relationship Id="rId10" Type="http://schemas.openxmlformats.org/officeDocument/2006/relationships/customXml" Target="../ink/ink109.xml"/><Relationship Id="rId19" Type="http://schemas.openxmlformats.org/officeDocument/2006/relationships/image" Target="../media/image113.emf"/><Relationship Id="rId31" Type="http://schemas.openxmlformats.org/officeDocument/2006/relationships/image" Target="../media/image119.emf"/><Relationship Id="rId4" Type="http://schemas.openxmlformats.org/officeDocument/2006/relationships/customXml" Target="../ink/ink106.xml"/><Relationship Id="rId9" Type="http://schemas.openxmlformats.org/officeDocument/2006/relationships/image" Target="../media/image108.emf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117.emf"/><Relationship Id="rId30" Type="http://schemas.openxmlformats.org/officeDocument/2006/relationships/customXml" Target="../ink/ink119.xml"/><Relationship Id="rId35" Type="http://schemas.openxmlformats.org/officeDocument/2006/relationships/image" Target="../media/image1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30.emf"/><Relationship Id="rId18" Type="http://schemas.openxmlformats.org/officeDocument/2006/relationships/customXml" Target="../ink/ink133.xml"/><Relationship Id="rId26" Type="http://schemas.openxmlformats.org/officeDocument/2006/relationships/customXml" Target="../ink/ink137.xml"/><Relationship Id="rId3" Type="http://schemas.openxmlformats.org/officeDocument/2006/relationships/image" Target="../media/image125.emf"/><Relationship Id="rId21" Type="http://schemas.openxmlformats.org/officeDocument/2006/relationships/image" Target="../media/image134.emf"/><Relationship Id="rId7" Type="http://schemas.openxmlformats.org/officeDocument/2006/relationships/image" Target="../media/image127.emf"/><Relationship Id="rId12" Type="http://schemas.openxmlformats.org/officeDocument/2006/relationships/customXml" Target="../ink/ink130.xml"/><Relationship Id="rId17" Type="http://schemas.openxmlformats.org/officeDocument/2006/relationships/image" Target="../media/image132.emf"/><Relationship Id="rId25" Type="http://schemas.openxmlformats.org/officeDocument/2006/relationships/image" Target="../media/image136.emf"/><Relationship Id="rId33" Type="http://schemas.openxmlformats.org/officeDocument/2006/relationships/image" Target="../media/image140.emf"/><Relationship Id="rId2" Type="http://schemas.openxmlformats.org/officeDocument/2006/relationships/customXml" Target="../ink/ink125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29" Type="http://schemas.openxmlformats.org/officeDocument/2006/relationships/image" Target="../media/image13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.xml"/><Relationship Id="rId11" Type="http://schemas.openxmlformats.org/officeDocument/2006/relationships/image" Target="../media/image129.emf"/><Relationship Id="rId24" Type="http://schemas.openxmlformats.org/officeDocument/2006/relationships/customXml" Target="../ink/ink136.xml"/><Relationship Id="rId32" Type="http://schemas.openxmlformats.org/officeDocument/2006/relationships/customXml" Target="../ink/ink140.xml"/><Relationship Id="rId5" Type="http://schemas.openxmlformats.org/officeDocument/2006/relationships/image" Target="../media/image126.emf"/><Relationship Id="rId15" Type="http://schemas.openxmlformats.org/officeDocument/2006/relationships/image" Target="../media/image131.emf"/><Relationship Id="rId23" Type="http://schemas.openxmlformats.org/officeDocument/2006/relationships/image" Target="../media/image135.emf"/><Relationship Id="rId28" Type="http://schemas.openxmlformats.org/officeDocument/2006/relationships/customXml" Target="../ink/ink138.xml"/><Relationship Id="rId10" Type="http://schemas.openxmlformats.org/officeDocument/2006/relationships/customXml" Target="../ink/ink129.xml"/><Relationship Id="rId19" Type="http://schemas.openxmlformats.org/officeDocument/2006/relationships/image" Target="../media/image133.emf"/><Relationship Id="rId31" Type="http://schemas.openxmlformats.org/officeDocument/2006/relationships/image" Target="../media/image139.emf"/><Relationship Id="rId4" Type="http://schemas.openxmlformats.org/officeDocument/2006/relationships/customXml" Target="../ink/ink126.xml"/><Relationship Id="rId9" Type="http://schemas.openxmlformats.org/officeDocument/2006/relationships/image" Target="../media/image128.emf"/><Relationship Id="rId14" Type="http://schemas.openxmlformats.org/officeDocument/2006/relationships/customXml" Target="../ink/ink131.xml"/><Relationship Id="rId22" Type="http://schemas.openxmlformats.org/officeDocument/2006/relationships/customXml" Target="../ink/ink135.xml"/><Relationship Id="rId27" Type="http://schemas.openxmlformats.org/officeDocument/2006/relationships/image" Target="../media/image137.emf"/><Relationship Id="rId30" Type="http://schemas.openxmlformats.org/officeDocument/2006/relationships/customXml" Target="../ink/ink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261304" y="240243"/>
              <a:ext cx="5884200" cy="65898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9784" y="231603"/>
                <a:ext cx="5912280" cy="66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1" name="Ink 160"/>
              <p14:cNvContentPartPr/>
              <p14:nvPr/>
            </p14:nvContentPartPr>
            <p14:xfrm>
              <a:off x="921384" y="2470083"/>
              <a:ext cx="1411560" cy="406728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584" y="2462523"/>
                <a:ext cx="1429920" cy="40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561464" y="136563"/>
              <a:ext cx="1036080" cy="439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3904" y="118923"/>
                <a:ext cx="1059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831024" y="177603"/>
              <a:ext cx="568080" cy="320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384" y="166803"/>
                <a:ext cx="589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3203784" y="101643"/>
              <a:ext cx="4389840" cy="493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2984" y="88683"/>
                <a:ext cx="44168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506304" y="193803"/>
              <a:ext cx="8375040" cy="62344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744" y="185163"/>
                <a:ext cx="8408880" cy="62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4516344" y="811563"/>
              <a:ext cx="2128320" cy="45900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6984" y="798603"/>
                <a:ext cx="21495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4222584" y="1461723"/>
              <a:ext cx="2327400" cy="56124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13584" y="1447683"/>
                <a:ext cx="2352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7" name="Ink 106"/>
              <p14:cNvContentPartPr/>
              <p14:nvPr/>
            </p14:nvContentPartPr>
            <p14:xfrm>
              <a:off x="8049744" y="549483"/>
              <a:ext cx="972360" cy="12024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2184" y="536883"/>
                <a:ext cx="993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5" name="Ink 144"/>
              <p14:cNvContentPartPr/>
              <p14:nvPr/>
            </p14:nvContentPartPr>
            <p14:xfrm>
              <a:off x="8007264" y="589803"/>
              <a:ext cx="939600" cy="9072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01864" y="571443"/>
                <a:ext cx="959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4" name="Ink 223"/>
              <p14:cNvContentPartPr/>
              <p14:nvPr/>
            </p14:nvContentPartPr>
            <p14:xfrm>
              <a:off x="187344" y="3544323"/>
              <a:ext cx="1176480" cy="90576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3304" y="3534603"/>
                <a:ext cx="120456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9" name="Ink 228"/>
              <p14:cNvContentPartPr/>
              <p14:nvPr/>
            </p14:nvContentPartPr>
            <p14:xfrm>
              <a:off x="5143464" y="2759523"/>
              <a:ext cx="1374480" cy="48024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8344" y="2742243"/>
                <a:ext cx="13982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8" name="Ink 287"/>
              <p14:cNvContentPartPr/>
              <p14:nvPr/>
            </p14:nvContentPartPr>
            <p14:xfrm>
              <a:off x="1268424" y="3094323"/>
              <a:ext cx="1260720" cy="558000"/>
            </p14:xfrm>
          </p:contentPart>
        </mc:Choice>
        <mc:Fallback>
          <p:pic>
            <p:nvPicPr>
              <p:cNvPr id="288" name="Ink 2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55104" y="3075603"/>
                <a:ext cx="12898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4" name="Ink 313"/>
              <p14:cNvContentPartPr/>
              <p14:nvPr/>
            </p14:nvContentPartPr>
            <p14:xfrm>
              <a:off x="1299744" y="5394363"/>
              <a:ext cx="2695680" cy="56340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9664" y="5379963"/>
                <a:ext cx="27151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5" name="Ink 314"/>
              <p14:cNvContentPartPr/>
              <p14:nvPr/>
            </p14:nvContentPartPr>
            <p14:xfrm>
              <a:off x="5028984" y="6357723"/>
              <a:ext cx="478440" cy="175320"/>
            </p14:xfrm>
          </p:contentPart>
        </mc:Choice>
        <mc:Fallback>
          <p:pic>
            <p:nvPicPr>
              <p:cNvPr id="315" name="Ink 3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14584" y="6345123"/>
                <a:ext cx="505800" cy="2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03304" y="478923"/>
              <a:ext cx="2785680" cy="15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024" y="464523"/>
                <a:ext cx="28094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37144" y="1106403"/>
              <a:ext cx="2813040" cy="18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9224" y="1093803"/>
                <a:ext cx="2834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5391504" y="510603"/>
              <a:ext cx="597600" cy="52920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6744" y="494043"/>
                <a:ext cx="63180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2" name="Ink 151"/>
              <p14:cNvContentPartPr/>
              <p14:nvPr/>
            </p14:nvContentPartPr>
            <p14:xfrm>
              <a:off x="3869064" y="2079483"/>
              <a:ext cx="259200" cy="117432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8984" y="2067603"/>
                <a:ext cx="280080" cy="11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2" name="Ink 171"/>
              <p14:cNvContentPartPr/>
              <p14:nvPr/>
            </p14:nvContentPartPr>
            <p14:xfrm>
              <a:off x="2987784" y="1499163"/>
              <a:ext cx="801360" cy="51552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2664" y="1484763"/>
                <a:ext cx="8294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3816144" y="1014243"/>
              <a:ext cx="3008160" cy="180792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6784" y="1003443"/>
                <a:ext cx="3025800" cy="18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2" name="Ink 211"/>
              <p14:cNvContentPartPr/>
              <p14:nvPr/>
            </p14:nvContentPartPr>
            <p14:xfrm>
              <a:off x="3725784" y="4657443"/>
              <a:ext cx="2708640" cy="81648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7064" y="4641603"/>
                <a:ext cx="274428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6" name="Ink 265"/>
              <p14:cNvContentPartPr/>
              <p14:nvPr/>
            </p14:nvContentPartPr>
            <p14:xfrm>
              <a:off x="940104" y="1658643"/>
              <a:ext cx="6789960" cy="518220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3264" y="1648203"/>
                <a:ext cx="6810480" cy="52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7" name="Ink 266"/>
              <p14:cNvContentPartPr/>
              <p14:nvPr/>
            </p14:nvContentPartPr>
            <p14:xfrm>
              <a:off x="4903704" y="4023483"/>
              <a:ext cx="523080" cy="50832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91104" y="4005843"/>
                <a:ext cx="5540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9" name="Ink 288"/>
              <p14:cNvContentPartPr/>
              <p14:nvPr/>
            </p14:nvContentPartPr>
            <p14:xfrm>
              <a:off x="1252944" y="6342603"/>
              <a:ext cx="1138680" cy="32616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41784" y="6326763"/>
                <a:ext cx="1168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5" name="Ink 294"/>
              <p14:cNvContentPartPr/>
              <p14:nvPr/>
            </p14:nvContentPartPr>
            <p14:xfrm>
              <a:off x="5022144" y="5545563"/>
              <a:ext cx="2043360" cy="52956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08824" y="5531163"/>
                <a:ext cx="20728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7" name="Ink 306"/>
              <p14:cNvContentPartPr/>
              <p14:nvPr/>
            </p14:nvContentPartPr>
            <p14:xfrm>
              <a:off x="2041344" y="5791083"/>
              <a:ext cx="2911320" cy="100368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26584" y="5779203"/>
                <a:ext cx="2936520" cy="10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3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595944" y="374163"/>
              <a:ext cx="4086360" cy="1486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664" y="361923"/>
                <a:ext cx="4106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" name="Ink 111"/>
              <p14:cNvContentPartPr/>
              <p14:nvPr/>
            </p14:nvContentPartPr>
            <p14:xfrm>
              <a:off x="604224" y="837123"/>
              <a:ext cx="1874880" cy="139068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944" y="820563"/>
                <a:ext cx="190656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0" name="Ink 159"/>
              <p14:cNvContentPartPr/>
              <p14:nvPr/>
            </p14:nvContentPartPr>
            <p14:xfrm>
              <a:off x="1243584" y="994083"/>
              <a:ext cx="871560" cy="70848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8824" y="978603"/>
                <a:ext cx="90324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8" name="Ink 167"/>
              <p14:cNvContentPartPr/>
              <p14:nvPr/>
            </p14:nvContentPartPr>
            <p14:xfrm>
              <a:off x="643104" y="120363"/>
              <a:ext cx="8417520" cy="454428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304" y="110643"/>
                <a:ext cx="8445600" cy="45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7" name="Ink 176"/>
              <p14:cNvContentPartPr/>
              <p14:nvPr/>
            </p14:nvContentPartPr>
            <p14:xfrm>
              <a:off x="2352024" y="1116843"/>
              <a:ext cx="554760" cy="253656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3384" y="1105683"/>
                <a:ext cx="579240" cy="25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8" name="Ink 187"/>
              <p14:cNvContentPartPr/>
              <p14:nvPr/>
            </p14:nvContentPartPr>
            <p14:xfrm>
              <a:off x="6730704" y="1233483"/>
              <a:ext cx="187200" cy="103644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0264" y="1219443"/>
                <a:ext cx="21312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3" name="Ink 202"/>
              <p14:cNvContentPartPr/>
              <p14:nvPr/>
            </p14:nvContentPartPr>
            <p14:xfrm>
              <a:off x="1001664" y="3246963"/>
              <a:ext cx="1417680" cy="6336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5464" y="3227883"/>
                <a:ext cx="14529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" name="Ink 204"/>
              <p14:cNvContentPartPr/>
              <p14:nvPr/>
            </p14:nvContentPartPr>
            <p14:xfrm>
              <a:off x="802584" y="3266763"/>
              <a:ext cx="171360" cy="43920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7793" y="3255963"/>
                <a:ext cx="196252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7" name="Ink 206"/>
              <p14:cNvContentPartPr/>
              <p14:nvPr/>
            </p14:nvContentPartPr>
            <p14:xfrm>
              <a:off x="1017504" y="3622443"/>
              <a:ext cx="1379520" cy="10656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6344" y="3608763"/>
                <a:ext cx="1404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0" name="Ink 209"/>
              <p14:cNvContentPartPr/>
              <p14:nvPr/>
            </p14:nvContentPartPr>
            <p14:xfrm>
              <a:off x="998784" y="3258843"/>
              <a:ext cx="1433160" cy="734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7984" y="3249123"/>
                <a:ext cx="1456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7" name="Ink 216"/>
              <p14:cNvContentPartPr/>
              <p14:nvPr/>
            </p14:nvContentPartPr>
            <p14:xfrm>
              <a:off x="3111264" y="985803"/>
              <a:ext cx="191160" cy="32328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98304" y="972123"/>
                <a:ext cx="2188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9" name="Ink 218"/>
              <p14:cNvContentPartPr/>
              <p14:nvPr/>
            </p14:nvContentPartPr>
            <p14:xfrm>
              <a:off x="3963024" y="3225723"/>
              <a:ext cx="3279600" cy="35244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53664" y="3215283"/>
                <a:ext cx="32994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3" name="Ink 222"/>
              <p14:cNvContentPartPr/>
              <p14:nvPr/>
            </p14:nvContentPartPr>
            <p14:xfrm>
              <a:off x="4121784" y="3441363"/>
              <a:ext cx="3297600" cy="43272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11704" y="3428403"/>
                <a:ext cx="33206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7" name="Ink 226"/>
              <p14:cNvContentPartPr/>
              <p14:nvPr/>
            </p14:nvContentPartPr>
            <p14:xfrm>
              <a:off x="922824" y="1579083"/>
              <a:ext cx="438480" cy="34380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9864" y="1565763"/>
                <a:ext cx="4647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3" name="Ink 252"/>
              <p14:cNvContentPartPr/>
              <p14:nvPr/>
            </p14:nvContentPartPr>
            <p14:xfrm>
              <a:off x="4870584" y="4071003"/>
              <a:ext cx="1425600" cy="24048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60864" y="4057323"/>
                <a:ext cx="1449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5" name="Ink 254"/>
              <p14:cNvContentPartPr/>
              <p14:nvPr/>
            </p14:nvContentPartPr>
            <p14:xfrm>
              <a:off x="5189184" y="4121763"/>
              <a:ext cx="1221120" cy="23580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80184" y="4107003"/>
                <a:ext cx="1244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7" name="Ink 256"/>
              <p14:cNvContentPartPr/>
              <p14:nvPr/>
            </p14:nvContentPartPr>
            <p14:xfrm>
              <a:off x="5187744" y="4183323"/>
              <a:ext cx="1115280" cy="25200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80184" y="4168923"/>
                <a:ext cx="11372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9" name="Ink 258"/>
              <p14:cNvContentPartPr/>
              <p14:nvPr/>
            </p14:nvContentPartPr>
            <p14:xfrm>
              <a:off x="4395024" y="4434963"/>
              <a:ext cx="1794960" cy="4716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7464" y="4422003"/>
                <a:ext cx="18176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3" name="Ink 262"/>
              <p14:cNvContentPartPr/>
              <p14:nvPr/>
            </p14:nvContentPartPr>
            <p14:xfrm>
              <a:off x="4289904" y="4706763"/>
              <a:ext cx="1972080" cy="5544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81624" y="4693443"/>
                <a:ext cx="1996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6" name="Ink 275"/>
              <p14:cNvContentPartPr/>
              <p14:nvPr/>
            </p14:nvContentPartPr>
            <p14:xfrm>
              <a:off x="6131304" y="3912963"/>
              <a:ext cx="817200" cy="17784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20144" y="3902523"/>
                <a:ext cx="834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2" name="Ink 281"/>
              <p14:cNvContentPartPr/>
              <p14:nvPr/>
            </p14:nvContentPartPr>
            <p14:xfrm>
              <a:off x="6020784" y="4099083"/>
              <a:ext cx="67680" cy="53640"/>
            </p14:xfrm>
          </p:contentPart>
        </mc:Choice>
        <mc:Fallback>
          <p:pic>
            <p:nvPicPr>
              <p:cNvPr id="282" name="Ink 28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07824" y="4090443"/>
                <a:ext cx="94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9" name="Ink 288"/>
              <p14:cNvContentPartPr/>
              <p14:nvPr/>
            </p14:nvContentPartPr>
            <p14:xfrm>
              <a:off x="1106784" y="4111323"/>
              <a:ext cx="1866600" cy="37836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4904" y="4094763"/>
                <a:ext cx="18957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8" name="Ink 307"/>
              <p14:cNvContentPartPr/>
              <p14:nvPr/>
            </p14:nvContentPartPr>
            <p14:xfrm>
              <a:off x="4343544" y="4560603"/>
              <a:ext cx="4228560" cy="87804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31304" y="4550883"/>
                <a:ext cx="425556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3" name="Ink 312"/>
              <p14:cNvContentPartPr/>
              <p14:nvPr/>
            </p14:nvContentPartPr>
            <p14:xfrm>
              <a:off x="7063704" y="4647723"/>
              <a:ext cx="19800" cy="36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44984" y="4629003"/>
                <a:ext cx="57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4" name="Ink 313"/>
              <p14:cNvContentPartPr/>
              <p14:nvPr/>
            </p14:nvContentPartPr>
            <p14:xfrm>
              <a:off x="895824" y="5292483"/>
              <a:ext cx="1061280" cy="80964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0704" y="5273763"/>
                <a:ext cx="109584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6" name="Ink 325"/>
              <p14:cNvContentPartPr/>
              <p14:nvPr/>
            </p14:nvContentPartPr>
            <p14:xfrm>
              <a:off x="1765944" y="3677523"/>
              <a:ext cx="6183000" cy="1181160"/>
            </p14:xfrm>
          </p:contentPart>
        </mc:Choice>
        <mc:Fallback>
          <p:pic>
            <p:nvPicPr>
              <p:cNvPr id="326" name="Ink 32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54784" y="3664563"/>
                <a:ext cx="6209280" cy="12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27" name="Ink 326"/>
              <p14:cNvContentPartPr/>
              <p14:nvPr/>
            </p14:nvContentPartPr>
            <p14:xfrm>
              <a:off x="1057104" y="4997283"/>
              <a:ext cx="2388600" cy="80172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43784" y="4985763"/>
                <a:ext cx="241488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31" name="Ink 330"/>
              <p14:cNvContentPartPr/>
              <p14:nvPr/>
            </p14:nvContentPartPr>
            <p14:xfrm>
              <a:off x="3791664" y="6353763"/>
              <a:ext cx="360" cy="360"/>
            </p14:xfrm>
          </p:contentPart>
        </mc:Choice>
        <mc:Fallback>
          <p:pic>
            <p:nvPicPr>
              <p:cNvPr id="331" name="Ink 33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72944" y="633504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42" name="Ink 341"/>
              <p14:cNvContentPartPr/>
              <p14:nvPr/>
            </p14:nvContentPartPr>
            <p14:xfrm>
              <a:off x="1112904" y="5636283"/>
              <a:ext cx="1017720" cy="81468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5704" y="5626563"/>
                <a:ext cx="1034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4" name="Ink 343"/>
              <p14:cNvContentPartPr/>
              <p14:nvPr/>
            </p14:nvContentPartPr>
            <p14:xfrm>
              <a:off x="461664" y="5367723"/>
              <a:ext cx="445320" cy="100584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1944" y="5358723"/>
                <a:ext cx="465120" cy="10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18664" y="217923"/>
              <a:ext cx="2214720" cy="182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864" y="201363"/>
                <a:ext cx="2241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32424" y="199923"/>
              <a:ext cx="2108880" cy="90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5584" y="180843"/>
                <a:ext cx="2129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123344" y="722283"/>
              <a:ext cx="2196720" cy="56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704" y="706443"/>
                <a:ext cx="22219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1104624" y="831363"/>
              <a:ext cx="2153520" cy="1155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5624" y="815523"/>
                <a:ext cx="2172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5034744" y="687003"/>
              <a:ext cx="2118600" cy="7740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9344" y="673683"/>
                <a:ext cx="2136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8" name="Ink 137"/>
              <p14:cNvContentPartPr/>
              <p14:nvPr/>
            </p14:nvContentPartPr>
            <p14:xfrm>
              <a:off x="1202184" y="2832603"/>
              <a:ext cx="5283000" cy="15264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0304" y="2814963"/>
                <a:ext cx="5313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3" name="Ink 242"/>
              <p14:cNvContentPartPr/>
              <p14:nvPr/>
            </p14:nvContentPartPr>
            <p14:xfrm>
              <a:off x="4836744" y="3831243"/>
              <a:ext cx="33840" cy="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33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9" name="Ink 248"/>
              <p14:cNvContentPartPr/>
              <p14:nvPr/>
            </p14:nvContentPartPr>
            <p14:xfrm>
              <a:off x="1200744" y="3020163"/>
              <a:ext cx="6219720" cy="362376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84544" y="3001443"/>
                <a:ext cx="6252120" cy="36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2" name="Ink 251"/>
              <p14:cNvContentPartPr/>
              <p14:nvPr/>
            </p14:nvContentPartPr>
            <p14:xfrm>
              <a:off x="997344" y="118203"/>
              <a:ext cx="6798240" cy="213588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6184" y="105603"/>
                <a:ext cx="6828120" cy="21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5" name="Ink 274"/>
              <p14:cNvContentPartPr/>
              <p14:nvPr/>
            </p14:nvContentPartPr>
            <p14:xfrm>
              <a:off x="1940544" y="2379003"/>
              <a:ext cx="920520" cy="191880"/>
            </p14:xfrm>
          </p:contentPart>
        </mc:Choice>
        <mc:Fallback>
          <p:pic>
            <p:nvPicPr>
              <p:cNvPr id="275" name="Ink 2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25784" y="2365323"/>
                <a:ext cx="947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7" name="Ink 286"/>
              <p14:cNvContentPartPr/>
              <p14:nvPr/>
            </p14:nvContentPartPr>
            <p14:xfrm>
              <a:off x="4053384" y="1819203"/>
              <a:ext cx="436680" cy="105732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38624" y="1807323"/>
                <a:ext cx="4705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8" name="Ink 287"/>
              <p14:cNvContentPartPr/>
              <p14:nvPr/>
            </p14:nvContentPartPr>
            <p14:xfrm>
              <a:off x="2573424" y="1594563"/>
              <a:ext cx="1520640" cy="966600"/>
            </p14:xfrm>
          </p:contentPart>
        </mc:Choice>
        <mc:Fallback>
          <p:pic>
            <p:nvPicPr>
              <p:cNvPr id="288" name="Ink 2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63344" y="1576923"/>
                <a:ext cx="154188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0" name="Ink 299"/>
              <p14:cNvContentPartPr/>
              <p14:nvPr/>
            </p14:nvContentPartPr>
            <p14:xfrm>
              <a:off x="4199904" y="2062203"/>
              <a:ext cx="1777320" cy="21564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89824" y="2049243"/>
                <a:ext cx="18036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1" name="Ink 300"/>
              <p14:cNvContentPartPr/>
              <p14:nvPr/>
            </p14:nvContentPartPr>
            <p14:xfrm>
              <a:off x="5176944" y="2371443"/>
              <a:ext cx="1265760" cy="48636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58224" y="2358843"/>
                <a:ext cx="12985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8" name="Ink 317"/>
              <p14:cNvContentPartPr/>
              <p14:nvPr/>
            </p14:nvContentPartPr>
            <p14:xfrm>
              <a:off x="2446704" y="2265243"/>
              <a:ext cx="531720" cy="3384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31584" y="2246883"/>
                <a:ext cx="564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9" name="Ink 318"/>
              <p14:cNvContentPartPr/>
              <p14:nvPr/>
            </p14:nvContentPartPr>
            <p14:xfrm>
              <a:off x="2667384" y="2443443"/>
              <a:ext cx="29160" cy="44496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54424" y="2433003"/>
                <a:ext cx="5544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6" name="Ink 75"/>
              <p14:cNvContentPartPr/>
              <p14:nvPr/>
            </p14:nvContentPartPr>
            <p14:xfrm>
              <a:off x="4761504" y="936483"/>
              <a:ext cx="3292920" cy="9716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6744" y="920283"/>
                <a:ext cx="332496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4725144" y="1867443"/>
              <a:ext cx="3119400" cy="113004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0384" y="1857003"/>
                <a:ext cx="314856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" name="Ink 183"/>
              <p14:cNvContentPartPr/>
              <p14:nvPr/>
            </p14:nvContentPartPr>
            <p14:xfrm>
              <a:off x="8101224" y="1344363"/>
              <a:ext cx="451080" cy="119808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8984" y="1337523"/>
                <a:ext cx="47340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7" name="Ink 186"/>
              <p14:cNvContentPartPr/>
              <p14:nvPr/>
            </p14:nvContentPartPr>
            <p14:xfrm>
              <a:off x="3613464" y="1550283"/>
              <a:ext cx="670320" cy="28116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1584" y="1536963"/>
                <a:ext cx="6933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8" name="Ink 187"/>
              <p14:cNvContentPartPr/>
              <p14:nvPr/>
            </p14:nvContentPartPr>
            <p14:xfrm>
              <a:off x="1768104" y="1150683"/>
              <a:ext cx="2348280" cy="65808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1904" y="1139163"/>
                <a:ext cx="23799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9" name="Ink 188"/>
              <p14:cNvContentPartPr/>
              <p14:nvPr/>
            </p14:nvContentPartPr>
            <p14:xfrm>
              <a:off x="1039104" y="140883"/>
              <a:ext cx="6838200" cy="622008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0824" y="127563"/>
                <a:ext cx="6863400" cy="62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3" name="Ink 332"/>
              <p14:cNvContentPartPr/>
              <p14:nvPr/>
            </p14:nvContentPartPr>
            <p14:xfrm>
              <a:off x="5172264" y="4511643"/>
              <a:ext cx="3283200" cy="1649520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3624" y="4499043"/>
                <a:ext cx="3305160" cy="16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4" name="Ink 353"/>
              <p14:cNvContentPartPr/>
              <p14:nvPr/>
            </p14:nvContentPartPr>
            <p14:xfrm>
              <a:off x="3166704" y="5448363"/>
              <a:ext cx="2439720" cy="833760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1944" y="5437563"/>
                <a:ext cx="246564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1740621" y="433645"/>
              <a:ext cx="7211194" cy="6162425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9461" y="418885"/>
                <a:ext cx="7238554" cy="6187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2" name="Ink 211"/>
              <p14:cNvContentPartPr/>
              <p14:nvPr/>
            </p14:nvContentPartPr>
            <p14:xfrm>
              <a:off x="4695950" y="1287538"/>
              <a:ext cx="589680" cy="5292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5150" y="1274578"/>
                <a:ext cx="610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3" name="Ink 212"/>
              <p14:cNvContentPartPr/>
              <p14:nvPr/>
            </p14:nvContentPartPr>
            <p14:xfrm>
              <a:off x="2069030" y="2307418"/>
              <a:ext cx="889200" cy="7956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0390" y="2287258"/>
                <a:ext cx="918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4" name="Ink 213"/>
              <p14:cNvContentPartPr/>
              <p14:nvPr/>
            </p14:nvContentPartPr>
            <p14:xfrm>
              <a:off x="2129870" y="3717538"/>
              <a:ext cx="1022040" cy="6444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0870" y="3698458"/>
                <a:ext cx="1050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" name="Ink 214"/>
              <p14:cNvContentPartPr/>
              <p14:nvPr/>
            </p14:nvContentPartPr>
            <p14:xfrm>
              <a:off x="4242710" y="3639778"/>
              <a:ext cx="777960" cy="5256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2990" y="3620698"/>
                <a:ext cx="802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4" name="Ink 253"/>
              <p14:cNvContentPartPr/>
              <p14:nvPr/>
            </p14:nvContentPartPr>
            <p14:xfrm>
              <a:off x="6867504" y="4540083"/>
              <a:ext cx="1931040" cy="55980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2384" y="4528563"/>
                <a:ext cx="196200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2" name="Ink 271"/>
              <p14:cNvContentPartPr/>
              <p14:nvPr/>
            </p14:nvContentPartPr>
            <p14:xfrm>
              <a:off x="4158144" y="5824563"/>
              <a:ext cx="1420200" cy="120600"/>
            </p14:xfrm>
          </p:contentPart>
        </mc:Choice>
        <mc:Fallback>
          <p:pic>
            <p:nvPicPr>
              <p:cNvPr id="272" name="Ink 2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51304" y="5810163"/>
                <a:ext cx="14374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1" name="Ink 300"/>
              <p14:cNvContentPartPr/>
              <p14:nvPr/>
            </p14:nvContentPartPr>
            <p14:xfrm>
              <a:off x="3990744" y="6526923"/>
              <a:ext cx="2502720" cy="25344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3544" y="6510723"/>
                <a:ext cx="25261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3" name="Ink 302"/>
              <p14:cNvContentPartPr/>
              <p14:nvPr/>
            </p14:nvContentPartPr>
            <p14:xfrm>
              <a:off x="3922704" y="6515043"/>
              <a:ext cx="2464200" cy="24660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15144" y="6502443"/>
                <a:ext cx="24883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3" name="Ink 332"/>
              <p14:cNvContentPartPr/>
              <p14:nvPr/>
            </p14:nvContentPartPr>
            <p14:xfrm>
              <a:off x="5956670" y="2883778"/>
              <a:ext cx="772594" cy="18305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4429" y="2867627"/>
                <a:ext cx="801035" cy="4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5" name="Ink 334"/>
              <p14:cNvContentPartPr/>
              <p14:nvPr/>
            </p14:nvContentPartPr>
            <p14:xfrm>
              <a:off x="5916744" y="3288723"/>
              <a:ext cx="1055520" cy="48960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0984" y="3277563"/>
                <a:ext cx="10742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36" name="Ink 335"/>
              <p14:cNvContentPartPr/>
              <p14:nvPr/>
            </p14:nvContentPartPr>
            <p14:xfrm>
              <a:off x="5969664" y="3365763"/>
              <a:ext cx="868680" cy="3528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1744" y="3353163"/>
                <a:ext cx="889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8" name="Ink 337"/>
              <p14:cNvContentPartPr/>
              <p14:nvPr/>
            </p14:nvContentPartPr>
            <p14:xfrm>
              <a:off x="6853464" y="5330643"/>
              <a:ext cx="2292480" cy="103644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39784" y="5317683"/>
                <a:ext cx="232056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0" name="Ink 339"/>
              <p14:cNvContentPartPr/>
              <p14:nvPr/>
            </p14:nvContentPartPr>
            <p14:xfrm>
              <a:off x="2786781" y="6248005"/>
              <a:ext cx="2107563" cy="619838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72380" y="6234327"/>
                <a:ext cx="2131684" cy="64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1" name="Ink 340"/>
              <p14:cNvContentPartPr/>
              <p14:nvPr/>
            </p14:nvContentPartPr>
            <p14:xfrm>
              <a:off x="4254141" y="6372925"/>
              <a:ext cx="568203" cy="65438"/>
            </p14:xfrm>
          </p:contentPart>
        </mc:Choice>
        <mc:Fallback>
          <p:pic>
            <p:nvPicPr>
              <p:cNvPr id="341" name="Ink 3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42619" y="6357824"/>
                <a:ext cx="596289" cy="8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2" name="Ink 341"/>
              <p14:cNvContentPartPr/>
              <p14:nvPr/>
            </p14:nvContentPartPr>
            <p14:xfrm>
              <a:off x="4464021" y="6586045"/>
              <a:ext cx="264723" cy="173078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6457" y="6574890"/>
                <a:ext cx="288134" cy="1964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2" name="Ink 51"/>
              <p14:cNvContentPartPr/>
              <p14:nvPr/>
            </p14:nvContentPartPr>
            <p14:xfrm>
              <a:off x="2523384" y="574683"/>
              <a:ext cx="5861880" cy="12369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5464" y="558123"/>
                <a:ext cx="5882040" cy="12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4" name="Ink 103"/>
              <p14:cNvContentPartPr/>
              <p14:nvPr/>
            </p14:nvContentPartPr>
            <p14:xfrm>
              <a:off x="900144" y="437523"/>
              <a:ext cx="7533812" cy="59547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344" y="426003"/>
                <a:ext cx="7560092" cy="59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7" name="Ink 116"/>
              <p14:cNvContentPartPr/>
              <p14:nvPr/>
            </p14:nvContentPartPr>
            <p14:xfrm>
              <a:off x="1118304" y="4089363"/>
              <a:ext cx="1397520" cy="410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864" y="4070283"/>
                <a:ext cx="142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9" name="Ink 168"/>
              <p14:cNvContentPartPr/>
              <p14:nvPr/>
            </p14:nvContentPartPr>
            <p14:xfrm>
              <a:off x="6593904" y="4627923"/>
              <a:ext cx="1783080" cy="2520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9864" y="4618563"/>
                <a:ext cx="181368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412784" y="595203"/>
              <a:ext cx="3115440" cy="4262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4064" y="586923"/>
                <a:ext cx="314424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4489704" y="570363"/>
              <a:ext cx="1104480" cy="4395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4944" y="560643"/>
                <a:ext cx="11300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5584824" y="959163"/>
              <a:ext cx="690480" cy="439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9344" y="940083"/>
                <a:ext cx="725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5309424" y="501603"/>
              <a:ext cx="348480" cy="129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5744" y="485043"/>
                <a:ext cx="378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5365224" y="547323"/>
              <a:ext cx="328320" cy="190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1544" y="532203"/>
                <a:ext cx="356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" name="Ink 41"/>
              <p14:cNvContentPartPr/>
              <p14:nvPr/>
            </p14:nvContentPartPr>
            <p14:xfrm>
              <a:off x="701784" y="1548483"/>
              <a:ext cx="4295520" cy="10332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2784" y="1531203"/>
                <a:ext cx="4311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4399704" y="146283"/>
              <a:ext cx="1136520" cy="31140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9624" y="132603"/>
                <a:ext cx="11631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5530824" y="149883"/>
              <a:ext cx="668160" cy="6444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16424" y="132603"/>
                <a:ext cx="700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6" name="Ink 85"/>
              <p14:cNvContentPartPr/>
              <p14:nvPr/>
            </p14:nvContentPartPr>
            <p14:xfrm>
              <a:off x="2197584" y="2220603"/>
              <a:ext cx="1503720" cy="138348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9224" y="2204043"/>
                <a:ext cx="1538640" cy="14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8" name="Ink 117"/>
              <p14:cNvContentPartPr/>
              <p14:nvPr/>
            </p14:nvContentPartPr>
            <p14:xfrm>
              <a:off x="5572944" y="2197563"/>
              <a:ext cx="361080" cy="129384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3504" y="2179568"/>
                <a:ext cx="400320" cy="133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1" name="Ink 120"/>
              <p14:cNvContentPartPr/>
              <p14:nvPr/>
            </p14:nvContentPartPr>
            <p14:xfrm>
              <a:off x="3814344" y="1715883"/>
              <a:ext cx="1550880" cy="2088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00304" y="1704383"/>
                <a:ext cx="1576800" cy="23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2" name="Ink 121"/>
              <p14:cNvContentPartPr/>
              <p14:nvPr/>
            </p14:nvContentPartPr>
            <p14:xfrm>
              <a:off x="3288024" y="2643243"/>
              <a:ext cx="386280" cy="37440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2184" y="2630295"/>
                <a:ext cx="420480" cy="401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0" name="Ink 129"/>
              <p14:cNvContentPartPr/>
              <p14:nvPr/>
            </p14:nvContentPartPr>
            <p14:xfrm>
              <a:off x="5687784" y="3045003"/>
              <a:ext cx="1164240" cy="54612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66904" y="3024137"/>
                <a:ext cx="1198800" cy="586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2" name="Ink 131"/>
              <p14:cNvContentPartPr/>
              <p14:nvPr/>
            </p14:nvContentPartPr>
            <p14:xfrm>
              <a:off x="3318984" y="3573843"/>
              <a:ext cx="2658240" cy="6033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4944" y="3558723"/>
                <a:ext cx="26902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5" name="Ink 134"/>
              <p14:cNvContentPartPr/>
              <p14:nvPr/>
            </p14:nvContentPartPr>
            <p14:xfrm>
              <a:off x="3319704" y="2070483"/>
              <a:ext cx="2449440" cy="18684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09264" y="2056829"/>
                <a:ext cx="2479680" cy="216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6" name="Ink 135"/>
              <p14:cNvContentPartPr/>
              <p14:nvPr/>
            </p14:nvContentPartPr>
            <p14:xfrm>
              <a:off x="3451824" y="3015483"/>
              <a:ext cx="1986840" cy="22572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39224" y="3000747"/>
                <a:ext cx="2014200" cy="25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7" name="Ink 136"/>
              <p14:cNvContentPartPr/>
              <p14:nvPr/>
            </p14:nvContentPartPr>
            <p14:xfrm>
              <a:off x="1615104" y="4092963"/>
              <a:ext cx="6853680" cy="20196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02864" y="4076043"/>
                <a:ext cx="6877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8" name="Ink 137"/>
              <p14:cNvContentPartPr/>
              <p14:nvPr/>
            </p14:nvContentPartPr>
            <p14:xfrm>
              <a:off x="862344" y="215043"/>
              <a:ext cx="3751920" cy="214884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8664" y="199203"/>
                <a:ext cx="3778920" cy="21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9" name="Ink 138"/>
              <p14:cNvContentPartPr/>
              <p14:nvPr/>
            </p14:nvContentPartPr>
            <p14:xfrm>
              <a:off x="5914944" y="2065083"/>
              <a:ext cx="2371320" cy="2059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00544" y="2050323"/>
                <a:ext cx="2404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0" name="Ink 139"/>
              <p14:cNvContentPartPr/>
              <p14:nvPr/>
            </p14:nvContentPartPr>
            <p14:xfrm>
              <a:off x="8097624" y="2136003"/>
              <a:ext cx="51120" cy="60444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88624" y="2124123"/>
                <a:ext cx="7488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1" name="Ink 140"/>
              <p14:cNvContentPartPr/>
              <p14:nvPr/>
            </p14:nvContentPartPr>
            <p14:xfrm>
              <a:off x="5891544" y="2646483"/>
              <a:ext cx="341280" cy="41652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77864" y="2631376"/>
                <a:ext cx="374040" cy="448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7" name="Ink 146"/>
              <p14:cNvContentPartPr/>
              <p14:nvPr/>
            </p14:nvContentPartPr>
            <p14:xfrm>
              <a:off x="7799544" y="2646123"/>
              <a:ext cx="790200" cy="81036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82264" y="2631363"/>
                <a:ext cx="82584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9" name="Ink 148"/>
              <p14:cNvContentPartPr/>
              <p14:nvPr/>
            </p14:nvContentPartPr>
            <p14:xfrm>
              <a:off x="8256024" y="3025203"/>
              <a:ext cx="393840" cy="1224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3064" y="3011163"/>
                <a:ext cx="423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0" name="Ink 149"/>
              <p14:cNvContentPartPr/>
              <p14:nvPr/>
            </p14:nvContentPartPr>
            <p14:xfrm>
              <a:off x="7926624" y="3037443"/>
              <a:ext cx="591120" cy="51804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07904" y="3030963"/>
                <a:ext cx="6228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1" name="Ink 150"/>
              <p14:cNvContentPartPr/>
              <p14:nvPr/>
            </p14:nvContentPartPr>
            <p14:xfrm>
              <a:off x="8155584" y="3560883"/>
              <a:ext cx="74520" cy="70848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35784" y="3546843"/>
                <a:ext cx="1054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0" name="Ink 259"/>
              <p14:cNvContentPartPr/>
              <p14:nvPr/>
            </p14:nvContentPartPr>
            <p14:xfrm>
              <a:off x="7161624" y="4854003"/>
              <a:ext cx="1794960" cy="40500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47944" y="4839603"/>
                <a:ext cx="18259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67" name="Ink 266"/>
              <p14:cNvContentPartPr/>
              <p14:nvPr/>
            </p14:nvContentPartPr>
            <p14:xfrm>
              <a:off x="69624" y="624003"/>
              <a:ext cx="933840" cy="466956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024" y="611043"/>
                <a:ext cx="955440" cy="46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6" name="Ink 315"/>
              <p14:cNvContentPartPr/>
              <p14:nvPr/>
            </p14:nvContentPartPr>
            <p14:xfrm>
              <a:off x="170064" y="4068123"/>
              <a:ext cx="8333280" cy="2787480"/>
            </p14:xfrm>
          </p:contentPart>
        </mc:Choice>
        <mc:Fallback>
          <p:pic>
            <p:nvPicPr>
              <p:cNvPr id="316" name="Ink 31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8544" y="4055523"/>
                <a:ext cx="8363160" cy="28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0" name="Ink 79"/>
              <p14:cNvContentPartPr/>
              <p14:nvPr/>
            </p14:nvContentPartPr>
            <p14:xfrm>
              <a:off x="5918904" y="659283"/>
              <a:ext cx="1918800" cy="11858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8824" y="643803"/>
                <a:ext cx="19436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4" name="Ink 103"/>
              <p14:cNvContentPartPr/>
              <p14:nvPr/>
            </p14:nvContentPartPr>
            <p14:xfrm>
              <a:off x="5992344" y="942963"/>
              <a:ext cx="628920" cy="7581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44" y="929643"/>
                <a:ext cx="65376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4" name="Ink 133"/>
              <p14:cNvContentPartPr/>
              <p14:nvPr/>
            </p14:nvContentPartPr>
            <p14:xfrm>
              <a:off x="886104" y="123963"/>
              <a:ext cx="432720" cy="126432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344" y="112083"/>
                <a:ext cx="457200" cy="12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6" name="Ink 135"/>
              <p14:cNvContentPartPr/>
              <p14:nvPr/>
            </p14:nvContentPartPr>
            <p14:xfrm>
              <a:off x="770904" y="1868523"/>
              <a:ext cx="326880" cy="139716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224" y="1857723"/>
                <a:ext cx="351360" cy="14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2" name="Ink 151"/>
              <p14:cNvContentPartPr/>
              <p14:nvPr/>
            </p14:nvContentPartPr>
            <p14:xfrm>
              <a:off x="4269024" y="2740083"/>
              <a:ext cx="1280880" cy="68616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8224" y="2726043"/>
                <a:ext cx="130644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6959664" y="2834763"/>
              <a:ext cx="263160" cy="20232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9224" y="2819643"/>
                <a:ext cx="289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0" name="Ink 179"/>
              <p14:cNvContentPartPr/>
              <p14:nvPr/>
            </p14:nvContentPartPr>
            <p14:xfrm>
              <a:off x="6655464" y="3085323"/>
              <a:ext cx="1029960" cy="6156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44304" y="3072363"/>
                <a:ext cx="1058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2" name="Ink 181"/>
              <p14:cNvContentPartPr/>
              <p14:nvPr/>
            </p14:nvContentPartPr>
            <p14:xfrm>
              <a:off x="4127184" y="3663483"/>
              <a:ext cx="2294280" cy="96120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15664" y="3648003"/>
                <a:ext cx="232056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2" name="Ink 191"/>
              <p14:cNvContentPartPr/>
              <p14:nvPr/>
            </p14:nvContentPartPr>
            <p14:xfrm>
              <a:off x="4452624" y="4080363"/>
              <a:ext cx="1717560" cy="5508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3984" y="4065243"/>
                <a:ext cx="1742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7" name="Ink 236"/>
              <p14:cNvContentPartPr/>
              <p14:nvPr/>
            </p14:nvContentPartPr>
            <p14:xfrm>
              <a:off x="981504" y="148803"/>
              <a:ext cx="7136280" cy="656172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7464" y="133683"/>
                <a:ext cx="7170120" cy="65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" name="Ink 244"/>
              <p14:cNvContentPartPr/>
              <p14:nvPr/>
            </p14:nvContentPartPr>
            <p14:xfrm>
              <a:off x="143424" y="2461083"/>
              <a:ext cx="419760" cy="19764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344" y="2451363"/>
                <a:ext cx="441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5" name="Ink 274"/>
              <p14:cNvContentPartPr/>
              <p14:nvPr/>
            </p14:nvContentPartPr>
            <p14:xfrm>
              <a:off x="114264" y="2065803"/>
              <a:ext cx="1023840" cy="3458160"/>
            </p14:xfrm>
          </p:contentPart>
        </mc:Choice>
        <mc:Fallback>
          <p:pic>
            <p:nvPicPr>
              <p:cNvPr id="275" name="Ink 2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024" y="2053563"/>
                <a:ext cx="1046520" cy="34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5" name="Ink 324"/>
              <p14:cNvContentPartPr/>
              <p14:nvPr/>
            </p14:nvContentPartPr>
            <p14:xfrm>
              <a:off x="905184" y="5389683"/>
              <a:ext cx="394920" cy="104076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5104" y="5380683"/>
                <a:ext cx="416880" cy="10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4" name="Ink 333"/>
              <p14:cNvContentPartPr/>
              <p14:nvPr/>
            </p14:nvContentPartPr>
            <p14:xfrm>
              <a:off x="6835464" y="1123683"/>
              <a:ext cx="538560" cy="279360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22504" y="1110003"/>
                <a:ext cx="568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6" name="Ink 335"/>
              <p14:cNvContentPartPr/>
              <p14:nvPr/>
            </p14:nvContentPartPr>
            <p14:xfrm>
              <a:off x="6487344" y="2714163"/>
              <a:ext cx="1242360" cy="29628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76184" y="2697963"/>
                <a:ext cx="1271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7" name="Ink 336"/>
              <p14:cNvContentPartPr/>
              <p14:nvPr/>
            </p14:nvContentPartPr>
            <p14:xfrm>
              <a:off x="4537944" y="3062283"/>
              <a:ext cx="957960" cy="88200"/>
            </p14:xfrm>
          </p:contentPart>
        </mc:Choice>
        <mc:Fallback>
          <p:pic>
            <p:nvPicPr>
              <p:cNvPr id="337" name="Ink 3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24984" y="3044643"/>
                <a:ext cx="988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3" name="Ink 342"/>
              <p14:cNvContentPartPr/>
              <p14:nvPr/>
            </p14:nvContentPartPr>
            <p14:xfrm>
              <a:off x="1301904" y="993723"/>
              <a:ext cx="1814040" cy="144936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7504" y="985443"/>
                <a:ext cx="1842480" cy="14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4" name="Ink 343"/>
              <p14:cNvContentPartPr/>
              <p14:nvPr/>
            </p14:nvContentPartPr>
            <p14:xfrm>
              <a:off x="952344" y="2998923"/>
              <a:ext cx="2870280" cy="134964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6504" y="2983443"/>
                <a:ext cx="2899080" cy="13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50" name="Ink 349"/>
              <p14:cNvContentPartPr/>
              <p14:nvPr/>
            </p14:nvContentPartPr>
            <p14:xfrm>
              <a:off x="4324824" y="5835363"/>
              <a:ext cx="3749400" cy="94248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08264" y="5820243"/>
                <a:ext cx="378108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1" name="Ink 350"/>
              <p14:cNvContentPartPr/>
              <p14:nvPr/>
            </p14:nvContentPartPr>
            <p14:xfrm>
              <a:off x="4593024" y="5936163"/>
              <a:ext cx="3384000" cy="642240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5104" y="5917443"/>
                <a:ext cx="3408120" cy="6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848304" y="126483"/>
              <a:ext cx="7947720" cy="65743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664" y="113883"/>
                <a:ext cx="7972920" cy="66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3" name="Ink 102"/>
              <p14:cNvContentPartPr/>
              <p14:nvPr/>
            </p14:nvContentPartPr>
            <p14:xfrm>
              <a:off x="1224504" y="1796163"/>
              <a:ext cx="2858760" cy="70704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984" y="1782123"/>
                <a:ext cx="288864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8" name="Ink 117"/>
              <p14:cNvContentPartPr/>
              <p14:nvPr/>
            </p14:nvContentPartPr>
            <p14:xfrm>
              <a:off x="1374264" y="3020163"/>
              <a:ext cx="689400" cy="3888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9144" y="3001443"/>
                <a:ext cx="723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9" name="Ink 158"/>
              <p14:cNvContentPartPr/>
              <p14:nvPr/>
            </p14:nvContentPartPr>
            <p14:xfrm>
              <a:off x="1326384" y="4902603"/>
              <a:ext cx="805680" cy="475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4504" y="4886043"/>
                <a:ext cx="833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1" name="Ink 250"/>
              <p14:cNvContentPartPr/>
              <p14:nvPr/>
            </p14:nvContentPartPr>
            <p14:xfrm>
              <a:off x="814464" y="5921763"/>
              <a:ext cx="3930120" cy="85752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104" y="5910603"/>
                <a:ext cx="395100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3" name="Ink 252"/>
              <p14:cNvContentPartPr/>
              <p14:nvPr/>
            </p14:nvContentPartPr>
            <p14:xfrm>
              <a:off x="4677984" y="5972163"/>
              <a:ext cx="2468160" cy="85500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2224" y="5962803"/>
                <a:ext cx="248400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3" name="Ink 282"/>
              <p14:cNvContentPartPr/>
              <p14:nvPr/>
            </p14:nvContentPartPr>
            <p14:xfrm>
              <a:off x="687744" y="4116423"/>
              <a:ext cx="507960" cy="164268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5144" y="4104543"/>
                <a:ext cx="527760" cy="16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4" name="Ink 313"/>
              <p14:cNvContentPartPr/>
              <p14:nvPr/>
            </p14:nvContentPartPr>
            <p14:xfrm>
              <a:off x="5388624" y="4847943"/>
              <a:ext cx="3214440" cy="105516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6744" y="4836423"/>
                <a:ext cx="323748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5" name="Ink 314"/>
              <p14:cNvContentPartPr/>
              <p14:nvPr/>
            </p14:nvContentPartPr>
            <p14:xfrm>
              <a:off x="5198544" y="4948683"/>
              <a:ext cx="3278520" cy="819360"/>
            </p14:xfrm>
          </p:contentPart>
        </mc:Choice>
        <mc:Fallback>
          <p:pic>
            <p:nvPicPr>
              <p:cNvPr id="315" name="Ink 3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0624" y="4938243"/>
                <a:ext cx="329688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8" name="Ink 317"/>
              <p14:cNvContentPartPr/>
              <p14:nvPr/>
            </p14:nvContentPartPr>
            <p14:xfrm>
              <a:off x="3902184" y="4999503"/>
              <a:ext cx="2661480" cy="22212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90304" y="4986903"/>
                <a:ext cx="2679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9" name="Ink 318"/>
              <p14:cNvContentPartPr/>
              <p14:nvPr/>
            </p14:nvContentPartPr>
            <p14:xfrm>
              <a:off x="3852144" y="5405523"/>
              <a:ext cx="657360" cy="33948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1704" y="5398683"/>
                <a:ext cx="6811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2" name="Ink 321"/>
              <p14:cNvContentPartPr/>
              <p14:nvPr/>
            </p14:nvContentPartPr>
            <p14:xfrm>
              <a:off x="1236024" y="5138823"/>
              <a:ext cx="4064040" cy="847080"/>
            </p14:xfrm>
          </p:contentPart>
        </mc:Choice>
        <mc:Fallback>
          <p:pic>
            <p:nvPicPr>
              <p:cNvPr id="322" name="Ink 3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4504" y="5125143"/>
                <a:ext cx="408996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3" name="Ink 322"/>
              <p14:cNvContentPartPr/>
              <p14:nvPr/>
            </p14:nvContentPartPr>
            <p14:xfrm>
              <a:off x="3225384" y="5200683"/>
              <a:ext cx="433440" cy="21204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11344" y="5188803"/>
                <a:ext cx="459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4" name="Ink 323"/>
              <p14:cNvContentPartPr/>
              <p14:nvPr/>
            </p14:nvContentPartPr>
            <p14:xfrm>
              <a:off x="4758264" y="5147403"/>
              <a:ext cx="541080" cy="53028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7464" y="5135523"/>
                <a:ext cx="5641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6" name="Ink 325"/>
              <p14:cNvContentPartPr/>
              <p14:nvPr/>
            </p14:nvContentPartPr>
            <p14:xfrm>
              <a:off x="1493424" y="5034363"/>
              <a:ext cx="525960" cy="253080"/>
            </p14:xfrm>
          </p:contentPart>
        </mc:Choice>
        <mc:Fallback>
          <p:pic>
            <p:nvPicPr>
              <p:cNvPr id="326" name="Ink 3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77224" y="5018523"/>
                <a:ext cx="5580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7" name="Ink 326"/>
              <p14:cNvContentPartPr/>
              <p14:nvPr/>
            </p14:nvContentPartPr>
            <p14:xfrm>
              <a:off x="4713984" y="5841843"/>
              <a:ext cx="2754000" cy="102384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1384" y="5829603"/>
                <a:ext cx="2779560" cy="10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33</cp:revision>
  <dcterms:created xsi:type="dcterms:W3CDTF">2018-08-30T17:22:35Z</dcterms:created>
  <dcterms:modified xsi:type="dcterms:W3CDTF">2018-10-04T19:12:55Z</dcterms:modified>
</cp:coreProperties>
</file>