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91" r:id="rId10"/>
    <p:sldId id="287" r:id="rId11"/>
    <p:sldId id="288" r:id="rId12"/>
    <p:sldId id="289" r:id="rId13"/>
    <p:sldId id="290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1:38.0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43163A2-A207-49CD-9D22-158976321CEA}" emma:medium="tactile" emma:mode="ink">
          <msink:context xmlns:msink="http://schemas.microsoft.com/ink/2010/main" type="inkDrawing" rotatedBoundingBox="1232,1478 8990,1388 8991,1499 1233,1589" semanticType="underline" shapeName="Other">
            <msink:sourceLink direction="with" ref="{A3E22D41-7D6C-432E-835A-F35D5F09E4E2}"/>
            <msink:sourceLink direction="with" ref="{D61883F9-C089-4E70-AB3A-670A8248675D}"/>
          </msink:context>
        </emma:interpretation>
      </emma:emma>
    </inkml:annotationXML>
    <inkml:trace contextRef="#ctx0" brushRef="#br0">1 110 216 0,'0'0'80'0,"0"0"-60"0,-4 0-8 0,0 0 136 15,8 0-84-15,-4 0 72 16,8 0-80-16,-4 0 24 16,0 0-48-16,-1 0 36 15,5 4-40-15,0-4 28 16,4 3-28-16,-1-3 16 16,1 4-24-16,3-8 52 15,1 4-40-15,7-3 48 16,0 3-48-16,8-4-16 15,4 4-8-15,8-7 8 16,-1 7-8-16,12-7-12 16,-7 14 0-16,3-14 20 0,-3 7-8 0,-1-10 4 31,-3 10-4-31,3-7-16 0,-3 0 4 16,7 4 28-16,-4-4-12 0,9 0 24 15,-1 7-24-15,0 0-12 16,-8 7-4-16,1-7 12 15,-8 0-4-15,-1 7 8 16,1-7-8-16,-8 0-12 16,0 3 4-16,4-3 28 15,-4 0-12-15,11-3-12 16,-3 3-4-16,4-4-16 16,3 1 12-16,4 0 40 15,-3 6-20-15,-1-3-28 16,1 3 8-16,-8 1 0 15,-5-1 8-15,-3 1 32 16,0-1-16-16,-4 1-12 16,0 6-8-16,1-10-24 15,-1 3 16-15,8-3 24 16,3 0-8-16,9-3-8 16,-1 3 0-16,12 0 28 15,-7 3-12-15,3 1-12 16,-8-1-4-16,-3 4-4 15,-1-7 0-15,-15 0 8 16,4 7 0-16,4 0 0 16,-8-4 0-16,8-3 0 15,0 0 0-15,8 0 0 0,-1 0 0 16,12 0-12-16,-3 0 8 0,3 0 12 16,-8 0-4-1,5 0-4-15,-5 4 4 0,-7-4-16 16,-4 0 8-16,3 0 4 15,-3 3 0-15,4-3 8 16,0 0-4-16,7 0-4 16,1 4 4-16,3-11-4 15,-4 7 0-15,5-4 0 16,-5 4 0-16,1-6 0 16,-9 12 0-16,-3-6-12 15,-4 0 8-15,0-6 12 16,0 6-4-16,4-4 8 15,-4 4-8-15,8-3-4 16,3 3 4-16,-3-4-16 16,0 4 8-16,7-7 4 15,-3 7 0-15,-1-3 0 16,1 3 0-16,-1-4 0 16,1 4 0-16,-12-3-20 15,4 3 12-15,-4 0 20 16,-4 0-4-16,8 0-4 15,-12 0 0-15,12-7-4 16,3 7 0-16,9-3 0 16,-5 3 0-16,5-7 8 15,-1 7-4-15,1-4-12 16,3 4 4-16,-7 0 12 0,-8 4-4 0,-4-4-28 16,-4 0 12-1,4-4 12-15,3 4 4 0,9-3-12 16,0 3 4-1,7-7 12-15,8 7-4 0,4 0-12 16,-8 0 4-16,4-7 20 16,-4 7-8-16,1-3-20 15,-5-1 4-15,12 4 20 16,0 0-4-16,4-7-12 16,-4 7 0-16,7-3-16 15,-3 6 12-15,0-3 20 16,-8 0-4-16,8-3-12 15,-8-1 0-15,15-2-16 16,-3 6 12-16,7-4 12 16,-3 4 0-16,0-3 8 15,-13 3-8-15,1-7 16 16,-7 7-12-16,14-4-4 16,1 8 0-16,15-8 12 15,-4 4-8-15,5-3-4 16,-9 0 0-16,4-4 4 15,-3 7-4-15,15-7-4 16,-8 7 4-16,-4 0-16 16,-15 0 8-16,-4 3 12 15,-12 4-4-15,-11-3 32 16,-4 2-20-16,-8-6-340 16,0 0 176-16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6:39.4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BADE34-C805-4E1D-9C34-BF13865A5C3B}" emma:medium="tactile" emma:mode="ink">
          <msink:context xmlns:msink="http://schemas.microsoft.com/ink/2010/main" type="inkDrawing" rotatedBoundingBox="4230,7922 7323,7579 7331,7657 4238,8000" semanticType="underline" shapeName="Other">
            <msink:sourceLink direction="with" ref="{BE5D27B0-85BC-492B-8804-F8841E887710}"/>
            <msink:sourceLink direction="with" ref="{BA7DB6E0-4039-423F-B2C6-E0D6A99873B9}"/>
          </msink:context>
        </emma:interpretation>
      </emma:emma>
    </inkml:annotationXML>
    <inkml:trace contextRef="#ctx0" brushRef="#br0">18 360 392 0,'-9'-8'148'0,"9"8"-116"0,-5-8-8 0,1 4 4 15,8 8-20-15,-4-4-12 16,0 0 0-16,0-4 72 15,9 4-36-15,-4 0 48 16,3 4-44-16,1-4 8 16,0 0-28-16,-5 0 36 15,1 0-28-15,-1 4-4 16,1 0-12-16,-5 0 4 16,4 0-8-16,1 0-4 15,8 4 4-15,0-8 56 16,5 4-32-16,8-8 16 15,1 4-28-15,4-8 8 16,4 4-12-16,13-4-24 16,-12 8 4-16,8-4 20 15,-4 8-4-15,4-8-20 16,-13 4 4-16,4-4 20 16,-4 8-4-16,9-8 16 15,-10 4-16-15,6-8-20 16,17 5 4-16,-9-5 12 15,9 4 0-15,9-4 8 16,4 4-8-16,0-4 8 16,-4 8-8-16,-9-8 16 15,0 0-12-15,0 1-20 0,-9-1 4 16,9 0-4-16,0 8 4 16,0-8 16-16,0 8-4 0,9-8 16 15,-5 4-12-15,9-7-12 16,-8 7 0-16,3-12 4 15,-8 8 0-15,5-8 8 16,-5 9-4-16,4-5-12 16,0 8 4-16,1-4 4 15,-1 8 0-15,5-8-28 16,-9 8 16-16,4-8 32 16,-4 0-12-16,0-3-16 15,-4 7 0-15,8-12 20 16,1 8-4-16,8-7-4 15,0 3 0-15,0-4 4 16,-4 8-4-16,-9-4-4 16,-4 9 4-16,-14-5-4 15,-4 8 0-15,-9-8 24 16,-5 8-12-16,-8-8 4 16,0 8-8-16,-13-4-184 15,4 8 100-15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6:41.1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1BCEB6F-3ECB-478A-BD28-98F4855875BD}" emma:medium="tactile" emma:mode="ink">
          <msink:context xmlns:msink="http://schemas.microsoft.com/ink/2010/main" type="inkDrawing" rotatedBoundingBox="9115,7880 13444,7566 13449,7642 9120,7956" semanticType="underline" shapeName="Other">
            <msink:sourceLink direction="with" ref="{EECE90E8-C08F-4341-93CE-447D753CF605}"/>
            <msink:sourceLink direction="with" ref="{EF5F6F8E-3209-4381-8A87-E05F1B81B626}"/>
            <msink:sourceLink direction="with" ref="{FB1CCD33-E62A-4F27-8D0C-BC1DB3D54E8E}"/>
          </msink:context>
        </emma:interpretation>
      </emma:emma>
    </inkml:annotationXML>
    <inkml:trace contextRef="#ctx0" brushRef="#br0">0 314 456 0,'9'-12'168'0,"-9"12"-128"0,13 4-16 0,-8-4 60 16,-1 4-52-16,1-4-12 15,3 4-12-15,1-4-8 16,4 0 0-16,1 0 0 16,-6 4 0-16,15 0 8 15,-6 0-4-15,-4-4 16 16,10 8-12-16,3-12 4 16,-4 8-4-16,5-4-16 15,-1 4 4-15,1-8 48 16,3 4-24-16,-7-4-28 15,12 4 4-15,-4-4 8 16,-5 4 0-16,-4-4 16 16,5 8-12-16,4-8-12 15,0 4 0-15,4-4 4 16,5 4 0-16,4-4-12 16,0 0 8-16,4-4 12 15,1 8-4-15,-5-4 16 16,0 4-12-16,0-4-12 15,-4 0 0-15,4-3 4 16,-8 7 0-16,-10 0-20 16,5 0 12-16,0-8 20 15,4 4-4-15,0 0-20 16,-4 8 4-16,5-4 4 16,-5 0 4-16,8 0 0 15,5 0 0-15,1-4 24 0,3 0-12 0,1-4-12 16,4 0-4-1,-9 0 4-15,-4 5 0 0,4-5-20 16,-13 4 12-16,8 0 12 16,-3 4 0-16,-1-4-4 15,-4 8 4-15,4-8-16 16,0 4 8-16,5-4 4 16,4 8 0-16,5-8 32 15,-5 4-16-15,5-8-24 16,-5 8 4-16,0-4 0 15,0 4 4-15,-4-4-20 16,-5 0 12-16,0 0 32 16,-4 4-16-16,9-3 0 15,-5 6-4-15,14-6-4 16,-9 3 0-16,8-4 0 16,-4 4 0-16,14-4 0 15,-5 0 0-15,4-4 0 16,0 0 0-16,10-4 0 15,-6 8 0-15,14-7-20 16,-4 7 12-16,8-8 4 16,1 16 4-16,-14-12 8 15,9 8-4-15,-13-4-4 16,-5 0 4-16,-4 0-4 16,0-4 0-16,9-7 0 15,-5 3 0-15,14-8 24 0,-5 12-12 16,-4-11 12-16,-5 11-12 15,-4 0-16-15,-8 8 0 16,-6-4 12-16,-8 4-4 0,-9 4-4 16,-8 4 4-16,-6 0-268 15,-8 0 144-15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8:15.3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23CB02A-D6BA-4D0B-A538-91B1B4B7B0A0}" emma:medium="tactile" emma:mode="ink">
          <msink:context xmlns:msink="http://schemas.microsoft.com/ink/2010/main" type="inkDrawing" rotatedBoundingBox="15134,11351 24793,11928 24593,15264 14935,14688" hotPoints="26534,13926 20941,15126 15553,13204 21146,12004" semanticType="enclosure" shapeName="Ellipse">
            <msink:sourceLink direction="with" ref="{24A3BF67-4695-42F1-ABC2-12E65A688927}"/>
            <msink:sourceLink direction="with" ref="{B12D5802-673C-45B4-8F5C-1B41A1970503}"/>
            <msink:sourceLink direction="with" ref="{F6DA2CEF-F48A-4011-B7E8-CB4BAD38FDFB}"/>
            <msink:sourceLink direction="with" ref="{AEF64A71-16ED-46ED-B15D-580CB3C8D26C}"/>
            <msink:sourceLink direction="with" ref="{0919EB7B-6630-40B8-8930-B682ADE598F5}"/>
            <msink:sourceLink direction="with" ref="{D776E021-6B3B-4C0A-878E-BF3E57A7EA40}"/>
            <msink:sourceLink direction="with" ref="{701E3E99-256A-4AF8-90F8-4801736E6C06}"/>
          </msink:context>
        </emma:interpretation>
      </emma:emma>
    </inkml:annotationXML>
    <inkml:trace contextRef="#ctx0" brushRef="#br0">387 110 372 0,'0'-4'140'0,"9"8"-112"0,-9 3-4 0,0 1 12 15,-9 4-24-15,0 0 48 16,-4 3-32-16,-5 1 28 0,5 0-28 16,4 3 8-16,-4 1-20 15,-5 4 28-15,5 7-28 16,-9 4 4-16,0 8-12 15,0 5-32-15,0 7 12 0,0-4 24 16,4-8-8-16,-8 4 0 16,4 4 0-16,4 0 20 15,-4 12-12-15,4-5-4 16,5 5-4-16,4-4 12 16,0-4-8-16,9-4-4 15,0-8 0-15,0 0 20 16,0-7-12-16,0-9-12 15,0-7-4-15,9 3 4 16,0-11 0-16,4 8 0 16,5-5 0-16,-5 1 8 15,9 0-4-15,0-5-20 16,-4 5 8-16,4-4 4 16,0 4 4-16,0-1 8 15,0 1-4-15,-4-4 16 16,-5 3-12-16,9-7-12 15,9 0 0-15,-9-4 4 0,0 4 0 16,0 0 0-16,0 0 0 16,-4 3-12-16,17-3 8 15,-13 8 4-15,9-4 0 16,-9 3 0-16,0 5 0 0,-4 0 0 16,17 3 0-16,-17 5 0 15,17-1 0-15,5 1 8 16,4-5-4-16,9 1 8 15,0-1-8-15,0-3-20 16,4-4 8-16,-8 3-4 16,4 1 4-16,-9-1 16 15,5-3-4-15,-5 4-4 16,0-1 4-16,9-3-32 16,0 0 16-16,0-1 32 15,4 1-12-15,-4 0-8 16,9-4-4-16,-9-1 20 15,9 5-8-15,-9 8-20 16,-5-9 4-16,5-3 4 16,-13 4 4-16,4-1 0 15,0 5 0-15,9-4 8 0,9 3-4 16,4 9-12-16,5-1 4 16,4 1 12-16,0 3-4 15,4-3-4-15,-8-1 4 16,8 1-16-16,5-1 8 15,9-3-24-15,4 3 16 16,-9 4 24-16,-13-3-8 16,0-1 0-16,1 1 0 15,7-9 4-15,6 1-4 16,25 4-4-16,-8-1 4 16,-9 1 4-16,1-5-4 15,-6 1-4-15,10-4 4 0,4 7-4 16,0-3 0-16,0 7-28 15,-9-3 16 1,-13 3 32-16,-1-3-12 0,10 3-8 16,4-3-4-16,5 7 4 15,4-3 0-15,-18-1 8 16,5-3-4-16,-5-1-4 16,9-3 4-16,5-1-16 15,4-7 8-15,-1 4 12 16,-16-4-4-16,-1 3 8 15,-4-3-8-15,0 0-12 16,13-4 4-16,4 3 28 16,5-3-12-16,-13 0-20 15,-5-4 0-15,-4 4-4 0,9-8 4 16,8 0 32-16,5-4-12 16,0 8-20-16,-4-8 0 15,-14 4 4-15,-4 0 4 16,9-4 0-16,-1-4 0 15,1 4 16-15,-5-4-8 16,1 1-4-16,-10-5 0 16,-8-4 4-16,-14-3-4 15,0-1-12-15,-4 0 4 16,5-3 20-16,4-5-8 16,4-7-4-16,4 4 0 15,-8-1-4-15,0 1 0 0,-5 3 0 16,1 5 0-16,-10-1-44 15,1 1 24-15,-1-1-48 16,-3 1 40-16,-1-1 8 16,0 1 8-16,0-1 20 15,0 0-4-15,-4 1-20 16,4-5 8-16,-4 1 12 16,-1 0 0-16,1 3-20 15,-5-11 8-15,1 3-40 16,4-3 28-16,-14-4-4 15,5 0 16-15,-5-1 16 16,1 1-4-16,-5 4-12 16,0-1 4-16,0 5-16 15,-4 0 12-15,-1 3-84 16,1 1 52 0,0 3-56-16,-5 1 56 0,5 3 12 15,-5-7 16-15,9-1 20 16,0-7-4-16,0-8 24 15,0-4-16-15,0-4 24 16,5-8-24-16,-5 12-12 16,-9-4-4-16,9 0 28 15,-13 7-12-15,0 5-4 16,-5 0-4-16,5 4-4 16,-9 3 0-16,0-3-12 15,-9-12 8-15,9-4 40 16,-4-12-24-16,4-8 24 15,4-7-20-15,9 3 8 32,-4 9-12-32,0 3-24 0,-5 12 4 0,1 8 32 15,-5 4-16-15,-5-5 0 0,1-7-4 16,-9 12-16-16,-5-8 8 16,-4 0-4-16,-9 0 0 15,9-4 52-15,-4 4-24 16,-1 4 44-16,9 3-36 15,-4 5-32-15,5 4 0 16,-1 7 0-16,0-3 4 16,1 7 8-16,-1-3-4 0,-4 11-12 15,-4-4 4-15,-1 8-4 0,1-4 0 16,-10 5 16-16,-3-9-4 16,-10 16-12-16,-4-4 4 15,9-4 12-15,-9 4-4 16,0 0 8-16,0 4-8 15,4 0-20-15,1 0 8 16,4 0 20-16,-5 0-4 16,1 0 16-16,-5 0-16 15,-9 0-20-15,4 0 4 16,-8 4 4-16,-4 4 4 16,3 0-12-16,10 0 8 15,4 7 12-15,0-7-4 0,5 8 8 16,-1-8-8-16,9 0-4 15,1 0 4 1,-10-1-16-16,-4 1 8 0,-4 0 4 16,-1 4 0-16,-4 0 0 15,1-1 0-15,-1 1 0 16,4 4 0-16,10-4 8 16,-1-5-4-16,1 1 8 15,4 0-8-15,-5-4-12 16,1 0 4-16,-5-4 12 15,4 0-4-15,1 0 32 16,-5 0-20-16,0 0 32 16,0 4-32-16,4-4-24 15,0 0 4-15,10 0 8 32,3 0 0-32,-8-4-4 15,13 4 4-15,-8-8-4 0,8 4 0 16,-13-4 8-16,4-3-4 0,-4-1 8 15,4 4-8-15,0-4-12 16,1 4 4-16,-1 1 4 0,-4-1 0 16,-5 4-28-16,14 0 16 15,-5 0 4-15,9 4 8 16,0 0 0-16,5 0 0 16,-1 0 16-1,1 0-8-15,-5-4-40 16,0 4 20-16,-4 0 36 15,-1 0-12-15,-16 4-8 0,-6-4-8 16,-4 0 4-16,1-4 0 16,3 4 8-1,-4-8-4-15,5 12-20 0,-5-8 8 0,9 4 4 16,9 0 4-16,-18 0 16 16,0 0-8-16,-4 0-12 15,-9 0 0-15,9 0 12 31,4 0-4-31,-13 8-20 0,13-8 8 16,-4 8 20-16,13-8-4 16,0 0-4-1,0-4 0-15,-22 4-16 0,0 0 8 16,9 0 12 0,-9 4-4-16,-9 0-4 0,18 0 4 0,4-4-40 15,-4 0 20-15,13-4 40 16,-9 4-12-16,-4-4-8 15,-9 0-8-15,0 4 12 16,0 0-4-16,13 0-4 31,9 8 4-31,-4-4-68 0,-5 0 36 0,9-4 28 16,0-4 4-16,0 4-8 16,-4-4 0-16,-5 4 4 0,9 0 0 15,-5 0 16-15,5 0-8 16,0 0-20-16,5 0 4 0,4 4 4 15,0-4 4-15,4 0-28 16,5 0 16 0,-5 0 32-16,5-4-12 0,4 0 0 15,-5 0-4-15,-3 0 4 16,-6 4-4-16,-7-8-20 16,7 8 8-16,-3 0 20 15,4 0-4-15,0-8-12 16,-1 12 0-16,6-4 12 15,-5 0-4-15,8 0 8 16,-4-4-8-16,-4 0 16 16,5 0-12-16,3 1-12 15,-8-1 0-15,-4 0 4 16,-5 0 0-16,0 0 0 16,-5 4 0-16,5 0 24 31,9 0-12-31,-4-4-4 0,3 4-4 15,1-4-4-15,13 4 0 0,-13-4 16 16,13 0-8-16,-4 0-12 16,4 0 0-16,-9 0 4 15,18 4 0-15,-22 0 0 0,13-4 0 16,-4 4 8-16,-5 0-4 16,-4 0-4-16,4 0 4 15,5 0 20-15,4 0-12 16,0 0-4-16,-4 8-4 15,13-8 28-15,4 0-16 16,-4 8 12 0,0-4-24-16,9 0-4 0,-5 4 16 15,5-4-8-15,-5 8-4 16,-4-5 0 0,0 5-4-16,0 0 0 15,13 0 0-15,-13 3 24 16,0 1-12-16,9 4-92 15,-9 3 44-15,4 5-472 16,-4-9 280 0,-9-11-12-16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8:11.8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570CDC4-0FFE-455F-91E0-CD940709ED3D}" emma:medium="tactile" emma:mode="ink">
          <msink:context xmlns:msink="http://schemas.microsoft.com/ink/2010/main" type="writingRegion" rotatedBoundingBox="15437,13432 15618,13432 15618,13546 15437,13546"/>
        </emma:interpretation>
      </emma:emma>
    </inkml:annotationXML>
    <inkml:traceGroup>
      <inkml:annotationXML>
        <emma:emma xmlns:emma="http://www.w3.org/2003/04/emma" version="1.0">
          <emma:interpretation id="{EA98CE55-212E-4B97-8B76-CEEC02006C01}" emma:medium="tactile" emma:mode="ink">
            <msink:context xmlns:msink="http://schemas.microsoft.com/ink/2010/main" type="paragraph" rotatedBoundingBox="15437,13432 15618,13432 15618,13546 15437,13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4F2973-9D9F-4A5B-9E4F-B25ADAA5FCC0}" emma:medium="tactile" emma:mode="ink">
              <msink:context xmlns:msink="http://schemas.microsoft.com/ink/2010/main" type="line" rotatedBoundingBox="15437,13432 15618,13432 15618,13546 15437,13546"/>
            </emma:interpretation>
          </emma:emma>
        </inkml:annotationXML>
        <inkml:traceGroup>
          <inkml:annotationXML>
            <emma:emma xmlns:emma="http://www.w3.org/2003/04/emma" version="1.0">
              <emma:interpretation id="{9E3C02B2-0810-4752-BFD3-A0E9ADC4789D}" emma:medium="tactile" emma:mode="ink">
                <msink:context xmlns:msink="http://schemas.microsoft.com/ink/2010/main" type="inkWord" rotatedBoundingBox="15437,13432 15618,13432 15618,13546 15437,13546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`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7657 10900 92 0,'9'8'32'0,"4"-8"-24"0,-4 12 0 0,4-4-4 16,-4-1-4-16,0 1 16 15,4 4-8-15,-4 4 24 16,13-8-20-16,0 3-12 0,-9 1-4 16,5-4 56-1,-5-4-28-15,-13-4 68 0,0-4-52 16,9 0-16-16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8:24.8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7AE488-E571-4885-A3C9-1141BA0B4E56}" emma:medium="tactile" emma:mode="ink">
          <msink:context xmlns:msink="http://schemas.microsoft.com/ink/2010/main" type="inkDrawing" rotatedBoundingBox="10836,17622 15171,17524 15176,17728 10841,17827" semanticType="underline" shapeName="Other">
            <msink:sourceLink direction="with" ref="{D055B3E9-7C67-4A54-A31F-81A095B02395}"/>
            <msink:sourceLink direction="with" ref="{EA8E2FAB-42D6-4029-B8D9-F92EB1D7D543}"/>
            <msink:sourceLink direction="with" ref="{9999FAC2-7039-4B66-967F-418E37310316}"/>
          </msink:context>
        </emma:interpretation>
      </emma:emma>
    </inkml:annotationXML>
    <inkml:trace contextRef="#ctx0" brushRef="#br0">-3 142 340 0,'9'-4'128'0,"-18"8"-100"0,18-8-8 0,-9 4 44 15,0 0-40-15,0 0 44 16,8 0-40-16,-8 0 4 15,5 0-20-15,8 4 12 16,-4-4-16-16,-9 3-12 16,13 1 0-16,-13-4-4 15,0 0 0-15,0 0 52 16,4 8-24-16,1-4 24 0,-5-4-24 16,9 8 8-16,4-8-16 15,-4 4-8-15,0 0 0 0,-1-4 48 16,6 0-28-16,-1-4 0 15,5 4-16-15,-5 0-8 16,0 4 4-16,5-4-4 16,-1 0 0-16,1 4-28 15,0-4 16-15,-5 0 24 16,9 0-8-16,-4 0-8 16,-5 0 0-16,13 0 20 15,-4 0-8-15,5-4-4 16,-1 4 0-16,1 0-16 15,-5 0 8-15,0 4 4 16,0 4 0-16,0-1 0 16,-4 1 0-16,0-4 8 15,4 4-4-15,-9-4 8 0,4 0-8 16,-3-4-20-16,8 0 8 16,-9 0 4-16,5 4 4 15,-5-4 8-15,9 0-4 16,-9 0-12-16,5 4 4 15,-5-4 20-15,-4 0-8 16,9 0-4-16,8 0 0 16,-8 0-16-16,-1 4 8 15,10-4 12-15,-1-4-4 16,1-4 8-16,4 8-8 16,-5-4-12-16,5 4 4 0,0 0-16 15,-4 0 12-15,3 0 12 16,-3 0 0-16,-1 8 16 15,-4-8-12-15,5 0-12 16,-5 0 0-16,5-8 12 16,-5 8-4-16,4-4-4 15,-4 8 4-15,5-4-4 16,-5 0 0-16,0 0 0 16,4 4 0-16,1-4 0 15,-1 0 0-15,5-4-12 16,0 0 8-16,0 4 4 15,0 4 0-15,4-4 16 16,-4 0-8-16,4 0-12 16,1 0 0-16,8 0 4 15,-9 0 0-15,0 0 0 16,-4 8 0-16,0-8 0 0,0 4 0 16,0 0 0-16,-9-8 0 15,5 12 8-15,-5-8-4 16,0 0-4-16,4 7 4 15,-4-7 12-15,5-7-8 16,4 7-20-16,4-8 4 16,0 8 4-16,5 0 4 15,0 0 0-15,4-4 0 16,0 0 0-16,0 4 0 0,-4 0-12 16,0 0 8-16,-5-4 28 15,-4 4-12-15,4 0-4 16,0 4-4-16,-4-4-24 15,5-4 12-15,-5 4 20 16,4 0-4-16,5 0-4 16,4-4 0-16,0-4 4 15,4 4-4-15,1 0 16 16,4 0-12-16,-5 1-4 16,1-1 0-16,-9 4-4 15,-1 0 0-15,1-4 0 16,0 4 0-16,0-8 8 15,4 0-4-15,13 0 32 16,14 0-20-16,4 4 12 16,9-3-16-16,-18-1 20 15,-9 0-20-15,-4 0 12 0,-4 0-12 16,-5-4 0-16,-4 4-4 16,-5 1-16-16,-4 3 4 15,-5 0 12-15,1 0-4 16,-5 4-4-16,0 0 4 15,-4-4 4-15,-1 4-4 16,1-4 8-16,-9 0-8 16,4 0-4-16,-4 0 4 15,0-4 20 1,4-3-12-16,-9-1-12 16,5 4-4-1,0-4 4-15,0 8 0 16,-5 0 0-16,-4 4 0 0,0 0-144 0,-13 16-480 31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9:48.2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0C8179-8D8F-4FB4-AC1A-5C39B2B9D677}" emma:medium="tactile" emma:mode="ink">
          <msink:context xmlns:msink="http://schemas.microsoft.com/ink/2010/main" type="writingRegion" rotatedBoundingBox="352,355 22580,289 22625,15629 398,15695"/>
        </emma:interpretation>
      </emma:emma>
    </inkml:annotationXML>
    <inkml:traceGroup>
      <inkml:annotationXML>
        <emma:emma xmlns:emma="http://www.w3.org/2003/04/emma" version="1.0">
          <emma:interpretation id="{AD553FF3-1730-43F1-B8D1-2D067AA35BA0}" emma:medium="tactile" emma:mode="ink">
            <msink:context xmlns:msink="http://schemas.microsoft.com/ink/2010/main" type="paragraph" rotatedBoundingBox="2699,304 22274,369 22267,2393 2692,23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415431-EE14-4E0B-8939-EE5ED8C25994}" emma:medium="tactile" emma:mode="ink">
              <msink:context xmlns:msink="http://schemas.microsoft.com/ink/2010/main" type="line" rotatedBoundingBox="2699,304 22274,369 22267,2393 2692,2328">
                <msink:destinationLink direction="with" ref="{7533BD90-BB7F-4C54-88EE-372557F789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869446-C5DB-4373-B6B8-2C7767D4ED5A}" emma:medium="tactile" emma:mode="ink">
                <msink:context xmlns:msink="http://schemas.microsoft.com/ink/2010/main" type="inkWord" rotatedBoundingBox="2698,396 3628,399 3623,1922 2693,19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799 282 632 0,'17'-15'236'0,"-17"15"-184"0,31-12-16 15,-27 4 80 1,14 0-72-16,-13-4 80 15,12 5-72-15,-8-17 52 16,4 12-60-16,-4 0 60 16,-4-7-64-16,-5 7 8 15,0-4-28-15,-5 5 4 16,-4 3-12-16,-4-8 0 0,-5 16-4 16,-13-16 4-16,9 12-8 0,-8-11 8 15,7 7-8-15,-12 0 24 16,9 4-16-16,-10-4-32 15,5 8 12-15,-8-15 0 16,8 11 8-16,-18 0-20 16,10 4 12-16,-10-4 4 15,14 8 4-15,-5-4 0 16,9 4 0-16,0 0-12 16,9 3 8-16,-4 1-4 15,12-4 0-15,-3 4 8 16,8 0 0-16,-4 0-28 15,8 4 16-15,1-1 4 16,8 1 8-16,1 0-12 16,3 4 8-16,10-1-16 15,4 1 12-15,5 7-4 16,4-7 4-16,-1 4 24 16,6 3-8-16,-1 1-20 15,5-1 4-15,-5 5 20 16,-4-1-4-16,-9 1-12 15,13-5 0-15,-4 1 12 16,0-8-4-16,-9 11 8 16,0 0-8-16,-4-3-12 0,-5 0 4 15,0-5 12-15,5 5-4 16,-5-1 16-16,1 1-12 0,-6-5-12 16,10 5 0-16,-13 0 28 15,3-1-12-15,-3 1 4 16,-1-5-8-16,-8-3 4 15,4 4-8-15,-13-5 32 16,8 5-20-16,-17-4 12 16,-4-1-16-16,-1-3-8 15,5 0 0-15,-18-4 4 16,18-1-4-16,-26-7 8 16,8 4-8-16,-13-8 8 15,13 4-8-15,-13 0-12 16,14-3 4-16,-10-5 4 15,14 8 0-15,-9-4 8 16,13 4-4-16,-9-8-12 16,18 4 4-16,-9-8 12 15,13 4-4-15,-4-3 8 16,9 3-8-16,-5-4-36 16,9 4 16-16,-4-4-180 15,9 5 108-15,-5-1-180 16,9 4 152-16,-9 0-324 15,18 4 248-15</inkml:trace>
          <inkml:trace contextRef="#ctx0" brushRef="#br0" timeOffset="1095.4551">185-110 488 0,'0'-4'180'0,"0"4"-140"0,0-4-12 16,0 4 76-1,0 0-64-15,0 0 72 16,0 0-64-16,0 0 0 0,0 0-28 16,0 0 4-16,0 0-12 0,0 0 56 15,0 0-40-15,0 0-4 16,9 0-12-16,0 0 60 15,4 4-40-15,0-4 4 16,5 0-20-16,8-4 16 16,1 4-20-16,8 0 4 15,5 0-8-15,4 0-16 16,0 0 4-16,0-8 20 16,-4 16-8-16,-5-8-28 15,-4 0 8-15,-9 0 40 16,0 0-16-16,-9 4 36 15,1 0-32-15,-5 0 12 16,-1 0-16-16,-8-4 28 16,0 0-24-16,0 0 12 15,0 8-16-15,0-8-16 16,0 4 0-16,0-4-164 16,9 0 92-16,4-4-392 15,10 4 260-15</inkml:trace>
          <inkml:trace contextRef="#ctx0" brushRef="#br0" timeOffset="2073.3009">17 1330 404 0,'0'-8'148'0,"0"8"-112"0,-4-8-12 0,8 4 76 16,1 4-60-16,-1-4 44 16,5 0-48-16,0-3 24 15,4 3-32-15,0-8 0 16,0 12-16-16,1-8 12 15,3 8-16-15,-3-8 4 16,3 12-4-16,-4 0 4 16,10 4-8-16,-10 4 24 15,9-1-16-15,-9 1 12 16,0 4-12-16,5-4 0 16,8 3-4-16,-3-3-8 15,-1 0 4-15,-5-8 12 0,5 4-8 16,-8-8-12-16,3 4 0 0,-4-4 56 15,1 0-28-15,-1-4-12 16,5 4-4-16,-1-8 0 16,5 0-4-16,0-8 8 15,0 8-8-15,1-7 24 16,-1 3-16-16</inkml:trace>
        </inkml:traceGroup>
        <inkml:traceGroup>
          <inkml:annotationXML>
            <emma:emma xmlns:emma="http://www.w3.org/2003/04/emma" version="1.0">
              <emma:interpretation id="{E587F164-6AB7-4E17-93FD-2D6F8BDA32CF}" emma:medium="tactile" emma:mode="ink">
                <msink:context xmlns:msink="http://schemas.microsoft.com/ink/2010/main" type="inkWord" rotatedBoundingBox="4303,985 4766,987 4765,1261 4302,12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41.4609">1611 714 624 0,'-9'0'228'0,"9"0"-176"0,4 8-16 0,1-8 104 16,4 4-84-16,8-4 84 16,5 4-80-16,14-4-4 15,3 0-36-15,5 0-4 16,-4 0-8-16,-5 0 12 16,-4 4-12-16,0-4 4 15,-4 3-4-15,-10-3 4 16,10 0-8-16,-14 0 16 15,5 0-12-15,-14 0 16 16,9 0-16-16,-8 0 16 16,-1 0-16-16</inkml:trace>
          <inkml:trace contextRef="#ctx0" brushRef="#br0" timeOffset="2718.7157">1752 475 612 0,'-9'-8'228'0,"9"8"-180"0,-4-4-12 0,-1 4 132 16,5 4-100-16,-4-4 60 16,8 0-72-16,-4 0 28 15,0 0-48-15,9 0 16 16,4 0-32-16,5 0-16 15,8 0-8-15,5 0-4 16,0 4 0-16,0-8 24 16,0 4-8-16,0-4 16 15,-5 8-16-15,-3-4 16 16,-6 0-16-16,-4 0 16 16,1 4-16-16,-5-4-320 15,-1 7 168-15</inkml:trace>
        </inkml:traceGroup>
        <inkml:traceGroup>
          <inkml:annotationXML>
            <emma:emma xmlns:emma="http://www.w3.org/2003/04/emma" version="1.0">
              <emma:interpretation id="{884E08C9-9D7E-4A40-9A43-445B43A0563E}" emma:medium="tactile" emma:mode="ink">
                <msink:context xmlns:msink="http://schemas.microsoft.com/ink/2010/main" type="inkWord" rotatedBoundingBox="5663,354 7713,360 7708,1973 5657,196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15.3024">3275 577 652 0,'-5'0'244'0,"5"0"-192"0,-8 0-12 15,3 0 24 1,10 0-44-16,-1 0 104 16,5 0-68-16,4 0 12 15,0 4-44-15,5-4 40 16,4 0-36-16,9 0 4 15,0 7-20-15,9-7 20 16,8 0-20-16,9 0 12 16,-4 0-12-16,0 0 0 15,-8 0-4-15,-6-4 4 0,-8 8-8 0,-9-4 60 32,-4 0-36-32,-9-4 16 0,-5 1-28 0</inkml:trace>
          <inkml:trace contextRef="#ctx0" brushRef="#br0" timeOffset="5494.7233">3244-153 456 0,'-9'4'168'0,"9"-4"-128"0,0 0-16 0,-4-8 148 15,4 8-100-15,-5-4 60 16,10 4-76-16,-5-8 64 16,0 16-68-16,0-8 0 15,0 0-32-15,4 0 48 16,5 4-36-16,9 0-24 15,4 0-8-15,4-4 0 16,5 0 0-16,13-4 24 16,5 4-12-16,4-8 12 15,0 4-12-15,-9 4-16 16,4 0 0-16,-12 4 28 0,-10 4-12 0,-8 0 32 16,-5-8-28-1,-9 7 12-15,5-7-16 0,-9 0-200 16,0 8 100-16</inkml:trace>
          <inkml:trace contextRef="#ctx0" brushRef="#br0" timeOffset="4308.8301">4052 67 508 0,'8'-4'188'0,"-8"4"-148"0,5-4-8 0,-1 0 104 16,1 4-80-16,-5-8 68 15,0 8-72-15,0-4 40 16,9 4-52-16,-9-4 32 15,0 4-40-15,0-4 24 16,0 4-28-16,-9-4-28 16,0 4 0-16,-13 4 36 15,-5 0-24-15,-21-4 16 16,-1 0-16-16,-17 0-8 16,4 0 0-16,-8-4 4 15,8 4-4-15,0-8-20 16,18 8 8-16,0-8 32 15,17 8-16-15,-4-7 16 16,9 7-12-16,0 0-32 16,13 0 8-16,-8 0-32 15,17 4 28-15,-9-1-4 0,9 5 12 0,-5 0 16 16,5 4-4-16,-4 8 16 16,4 3-12-16,-13 12-12 15,8 5 0-15,-3 11-16 16,3 0 12-1,-4 4-4-15,9-1 4 0,-8-6 8 16,8 3 0-16,-9-8 24 16,9 0-12-16,-5 0 12 15,5-8-12-15,-13 1-32 16,13-1 8-16,-4-8 32 16,4 5-12-16,0-13 8 15,0 5-8-15,-5-4 4 16,5-5-8-16,-9-3-12 15,9 4 4-15,0-1-4 16,0-3 0-16,0-4 0 16,9 8 0-16,-4-12 24 15,3 4-8-15,1-1-12 16,9 1 0-16,4 8 4 16,0-12 0-16,5-4-12 15,3 8 8-15,10 0 12 16,0-5-4-16,0 1 16 15,-5 4-12-15,-4-4 16 16,-9 4-16-16,0-4 32 0,0 0-24 16,-13-4 40-16,-9 0-32 0,0-4-232 15,0 0 112-15</inkml:trace>
          <inkml:trace contextRef="#ctx0" brushRef="#br0" timeOffset="6337.6912">2970 1373 464 0,'-13'-8'176'0,"13"8"-140"0,0-8-8 0,0 4 120 16,0 8-88-16,9-8 28 16,-5 4-52-16,14-7 20 15,-9-1-28-15,13 0 28 16,-9 0-32-16,9-4 20 16,9 8-24-16,-9-7 8 15,0 7-16-15,0-4-8 16,5 4 0-16,-5 0-4 15,0 4 0-15,-9 0 16 16,9 4-8-16,-4-4 4 16,-5 8-4-16,-4 7 4 15,-5 5-8-15,5 4-12 16,9-1 4-16,-5-3 4 0,-4-1 0 16,4-3 8-16,5-4-4 0,-5-8 16 31,9 0-12-31,-9-12 16 0,5 4-16 15,4-8 68-15,0 0-44 0,-9-3 48 16,5 3-44-16,4-4 8 16,-9 4-28-16,9-11 0 15,0 11-8-15,0-7-52 16,5 3 28-16,4 0-640 16,0 4 360-16</inkml:trace>
          <inkml:trace contextRef="#ctx0" brushRef="#br0" timeOffset="7837.6149">4957 439 520 0,'-5'-15'192'0,"5"15"-152"0,-4-16-8 16,4 8 168 0,0 8-116-16,0-4 72 0,-5 4-92 0,-12 8-8 15,12 4-36-15,-17 11 68 16,4 5-52-16,-12 11 4 15,3 0-24-15,-13 8 60 16,18 0-44-16,-9 4 4 16,-4 0-20-16,-5-4 16 15,9-3-20-15,-4-9 12 16,13-8-12-16,-4-3-140 16,12-8 72-16</inkml:trace>
          <inkml:trace contextRef="#ctx0" brushRef="#br0" timeOffset="7552.5501">4581 412 508 0,'-4'-16'188'0,"4"16"-148"0,-5-4-8 16,1 0 104 0,8 4-80-16,-4-4 84 15,0 4-80-15,0-4 32 16,0 0-56-16,0-3 32 0,5 3-36 0,-5 0-28 15,4 4-4-15,1 4 16 16,4 7-8-16,4 9 48 16,9 8-28-16,0 3 4 15,9 4-20-15,0-3 20 16,-5-1-20-16,10 8 4 16,3 1-8-16,-8 3 12 15,4-4-12-15,-4 0 32 16,-4-4-24-16,-5-7 32 15,-4-1-32-15,-5-11 76 16,0 0-56-16,-13-12 24 16,4 0-40-16,-8-12-368 15,4 0 184-15</inkml:trace>
        </inkml:traceGroup>
        <inkml:traceGroup>
          <inkml:annotationXML>
            <emma:emma xmlns:emma="http://www.w3.org/2003/04/emma" version="1.0">
              <emma:interpretation id="{42F5DC4D-6CD1-497C-B1F3-8865B32D7FB1}" emma:medium="tactile" emma:mode="ink">
                <msink:context xmlns:msink="http://schemas.microsoft.com/ink/2010/main" type="inkWord" rotatedBoundingBox="8383,323 9988,328 9982,2204 8376,21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297.6276">5906 604 716 0,'0'-16'264'0,"0"16"-204"0,13-7-16 16,-9 3 96 0,1 8-84-16,3-4 104 15,6 3-96-15,8 1 24 16,0 0-52-16,0-4 48 16,4 4-48-16,5-8 44 15,5 4-44-15,8-8-12 16,0 5-12-16,0-5 24 0,0 8-20 0,-9-8 48 15,1 8-36 1,-14-4-32-16,0 8 0 16,-13 0-352-16,-5 0 196 0</inkml:trace>
          <inkml:trace contextRef="#ctx0" brushRef="#br0" timeOffset="9804.3099">5680 1675 496 0,'-4'-4'184'0,"4"4"-140"0,4-4-16 15,1-4 128 1,4 1-92-16,8-13 52 16,5 4-68-16,5-11 0 15,4-1-28-15,0 5 40 16,0-5-32-16,-1 1 28 15,1 11-28-15,-4-3 8 16,4 11-20-16,-9-8 8 16,-5 8-12-16,1 4 12 0,0 8-16 0,-5 4 16 15,5 4-16-15,-5 0-20 16,0 3 4-16,0-3 48 16,9 0-20-16,-4-4 36 15,-5 0-32-15,9-12 40 16,1 0-36-16,-6-8 12 15,5 4-24-15,-9-12 20 16,10 9-24-16,-15-13 12 16,14 8-12-16,-13-7-16 15,5 7 0-15</inkml:trace>
          <inkml:trace contextRef="#ctx0" brushRef="#br0" timeOffset="8619.67">5861 208 456 0,'0'-8'168'0,"0"8"-128"0,5-12-16 16,-5 8 148 0,0 4-100-16,0-8 112 15,9 8-104-15,-9-4-16 16,0 8-40-16,0-4 12 16,0 8-24-16,0 4 12 15,0 8-12-15,-9 7 36 16,9 4-24-16,-5 13 32 15,5-1-32-15,-4 4-4 0,0 0-12 16,-10 0 20-16,5 0-16 0,1 8 24 16,-1-4-24-16,-4 0 12 15,8-4-12-15,-4-4 20 16,1-7-20-16,3-9 32 16,5-3-28-16,-4-9 40 15,8-3-32-15,-4-16-164 16,5 0 76-16</inkml:trace>
          <inkml:trace contextRef="#ctx0" brushRef="#br0" timeOffset="10435.6645">5914-118 520 0,'0'0'192'0,"0"0"-152"0,0 0-8 0,0 0 88 15,0 0-72-15,0 0 76 16,0 0-68-16,0-8 56 15,0 16-60-15,0-16 4 16,0 8-32-16,0-4 40 16,0 8-36-16,5-4 20 15,4 0-28-15,4 0 8 16,9 8-16-16,4-8 0 16,-4 0-4-16,23-8-8 15,-10 8 4-15,13-8 4 16,5 4-4-16,-8-3 8 15,8 14-8-15,-18-14-4 16,5 3 4-16,-18 0 20 16,0 8-12-16,-9-8 40 15,-4 4-28-15,0-4 12 0,-5 8-20 0</inkml:trace>
          <inkml:trace contextRef="#ctx0" brushRef="#br0" timeOffset="8964.4845">6634 114 652 0,'-9'-20'244'0,"9"20"-192"0,4-12-12 15,-4 8 100 1,0 4-84-16,0-4 60 16,0 4-72-16,-4 4-28 15,4 4-16-15,0 8 52 0,-4 11-28 16,-1 16 0-1,1 1-16-15,-5 18 36 0,0-3-20 0,-9 8 12 16,10-8-20-16,-10 11 0 16,9-7-8-16,-9 4 4 15,14-8-8-15,-9-4 32 16,0-8-20-16,4-8 4 16,4-8-12-16</inkml:trace>
          <inkml:trace contextRef="#ctx0" brushRef="#br0" timeOffset="11440.6852">7208-161 488 0,'-5'-8'180'0,"5"8"-140"0,0 4-12 16,-4 0 92-1,4 0-72-15,-9 4 44 16,5 3-56-16,-5 9 60 16,0-8-56-16,-9 7 8 15,5 1-28-15,-5 0-12 16,5 3-4-16,-9 1 28 16,9 3-16-16,-14-3-84 0,10-1 36 0,-5-7-148 15,4 0 100-15,-4-8-24 16,9-4 60-16,-5-8 56 15,5 0-8-15,0-4 40 16,8 0-28-16,-8-4 144 16,8 4-88-16,1-3 64 15,4 7-76-15,-4-8 44 16,8 8-60-16,-4-8 48 16,9 8-52-16,4-7 40 15,5 7-44-15,8-8 0 16,1 4-24-16,8-8 20 15,5 8-20-15,-1-3-20 16,1 7 0-16,0-4 40 16,-5 4-20-16,-8 0 16 15,-1 4-16-15,-8 0-76 16,-5 4 32-16</inkml:trace>
          <inkml:trace contextRef="#ctx0" brushRef="#br0" timeOffset="10960.8119">7102-185 548 0,'-18'-4'204'0,"18"4"-156"0,-13-3-16 0,4-1 80 15,5 8-68-15,-5-4 36 16,4 0-48-16,-3 0 16 16,8 3-28-16,-5 1 52 15,5 0-40-15,0 0 20 16,5 8-32-16,-1 4 36 15,0 3-32-15,5 5 12 16,0 3-20-16,0 1 8 16,0 3-12-16,-1 1 20 15,6-5-20-15,-1 1 40 16,-4-5-28-16,-9-3 20 16,4-5-24-16</inkml:trace>
        </inkml:traceGroup>
        <inkml:traceGroup>
          <inkml:annotationXML>
            <emma:emma xmlns:emma="http://www.w3.org/2003/04/emma" version="1.0">
              <emma:interpretation id="{2B368D11-16B9-4A19-9A6E-432BF88B8F81}" emma:medium="tactile" emma:mode="ink">
                <msink:context xmlns:msink="http://schemas.microsoft.com/ink/2010/main" type="inkWord" rotatedBoundingBox="10924,2080 11034,2081 11033,2356 10923,235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706.3477">8245 1577 664 0,'-22'-12'244'0,"22"8"-188"0,4 0-16 0,1 4 100 16,-1 0-84-16,1 4 48 15,8 8-60-15,0 4 28 16,5 7-40-16,-5 1 0 16,5 7-20-16,-10-3 44 15,1-1-28-15,-18 1 40 16,1 3-40-16,-14-3 40 16,-1-5-40-16</inkml:trace>
        </inkml:traceGroup>
        <inkml:traceGroup>
          <inkml:annotationXML>
            <emma:emma xmlns:emma="http://www.w3.org/2003/04/emma" version="1.0">
              <emma:interpretation id="{9E45B7B5-1C90-43F5-8353-B182067DFBEB}" emma:medium="tactile" emma:mode="ink">
                <msink:context xmlns:msink="http://schemas.microsoft.com/ink/2010/main" type="inkWord" rotatedBoundingBox="12871,557 14956,564 14952,1709 12867,170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274.9483">11171 443 364 0,'0'-4'132'0,"0"8"-100"0,0-8-12 0,0 0 96 16,0 8-68-16,-4-4 52 15,0 8-60-15,-5-8 24 16,4 4-36-16,-8 0 16 15,9 4-24-15,-14 0 52 16,9-1-40-16,-8 5-16 16,3 4-8-16,-3 4 24 15,3-1-16-15,-8 9 4 16,9-1-12-16,-5 16 20 0,5 0-16 0,-4 12 12 16,8 0-12-16,-4-4 12 15,13-4-16-15,0-3 16 16,13-9-16-16,-4-8 40 15,4-7-24-15,-4-4 32 16,13-5-32-16</inkml:trace>
          <inkml:trace contextRef="#ctx0" brushRef="#br0" timeOffset="44592.2297">11149 635 600 0,'-4'-7'224'0,"4"7"-176"0,0 4-12 16,0-4 52-1,0 0-56-15,0 0 32 16,9 0-36-16,0 0 28 16,8 0-32-16,1 0 32 15,0 0-32-15,4-4-12 16,9 4-8-16,-9 0 28 0,-9 0-16 0,9 0-24 16,-4 7 4-16</inkml:trace>
          <inkml:trace contextRef="#ctx0" brushRef="#br0" timeOffset="16935.607">10739 600 632 0,'4'-8'236'0,"-4"8"-184"0,18-11-16 0,-9 3 104 16,0 8-84-16,-1-8 76 16,10 0-76-16,-9-4 32 15,0 4-52-15,-5-3 16 16,5 7-32-16,-9-8 36 16,0 8-32-16,-13-4 4 15,4 4-16-15,-22-4-16 16,9 8 0-16,-22-8 20 15,9 5-8-15,-23-5-20 16,5 8 4-16,-9-4 12 16,9 4 0-16,-4 0-12 15,13 4 4-15,4 0-4 16,0 3 0-16,5 1-12 16,13 0 12-16,0 4-12 15,9-4 8-15,4-4-28 16,4 4 24-16,5-5-12 15,5-3 16-15,4 8 16 16,4-4 0-16,5 0-4 16,8 0 4-16,9 0-16 0,5 4 8 15,13 4-4-15,-13 3 0 16,8 5 16-16,1 0-4 16,-5 11 16-16,-4 0-12 0,0 9 4 15,-5-1-4-15,-9 4 4 16,-4-4-8-16,0 0 8 15,-4-3-8-15,-5-1 8 16,1-4-8-16,3-3 8 16,-3-1-8-16,-6-3-12 15,-3-4 4-15,4 3 28 16,-9-7-12-16,0-8 12 16,0 3-12-16,0-3 12 15,0 0-16-15,-9-4 24 16,-4 4-20-16,-1-8 12 15,-3 4-12-15,-5-4-8 16,-1 0 0-16,-7-4 64 16,-1 4-36-16,-13-8-4 15,8 4-16-15,-12-4 0 16,4 8-8-16,4 0 8 16,4 0-8-16,-8-4-4 15,18 0 4-15,-5-3 4 16,9 3-4-16,-5-8-4 15,14 0 4-15,0-11-16 16,4 11 8-16,-9-4 4 16,14 4 0-16,-5-7-132 15,5 7 72-15,-1-8-304 16,10 9 204-16</inkml:trace>
          <inkml:trace contextRef="#ctx0" brushRef="#br0" timeOffset="17806.3366">10183 67 580 0,'0'-4'216'0,"0"4"-168"0,4-4-12 15,-4 0 68 1,0 8-64-16,0-4 72 15,0 0-64-15,0 0-36 16,0 0-8-16,5 0 12 16,-1 4-8-16,0-4 24 15,10 4-20-15,8-8-4 16,9 4-4-16,13 0 4 16,-5 0-4-16,14-4-4 15,0 4 4-15,-4-4 4 0,-9 8-4 0,-14-8 40 16,5 4-20-16,-9-4-12 15,-4 4-8-15,-14-4 40 16,9 4-24-16,1-4-28 16,-10 0 4-16,5 0-404 15,4 4 220-15</inkml:trace>
          <inkml:trace contextRef="#ctx0" brushRef="#br0" timeOffset="45133.5215">11304 557 488 0,'0'0'180'0,"0"0"-140"0,-13 0-12 0,4 0 84 31,9 8-68-31,-5-8 68 0,1 12-60 0,-9-5 32 15,13 1-48-15,-9 4 8 16,9 4-28-16,-4-1 0 16,8 5-8-16,-4 4 12 15,0 3-12 1,0-7 4-16,0 11-4 0,-4-3 20 16,4-1-16-16,-9-11 24 15,9 3-24-15,0-3 12 16,0-4-12-16,0-4-68 15,13-1 28-15</inkml:trace>
          <inkml:trace contextRef="#ctx0" brushRef="#br0" timeOffset="45524.48">11432 471 572 0,'9'-8'208'0,"-9"8"-160"0,9 15-12 0,-9-7 76 16,4 4-68-16,0 4 52 16,10 11-56-16,-6 9 24 15,-3-1-36-15,4 24 52 16,-9 4-44-16,0-1 36 15,-9 5-40-15,-4-4 36 16,-5-8-40-16</inkml:trace>
          <inkml:trace contextRef="#ctx0" brushRef="#br0" timeOffset="19458.5514">11834 769 664 0,'-9'0'244'0,"9"0"-188"0,13 8-16 0,-4-4 100 16,0 0-84-16,13 3 60 15,9 1-72-15,0 0 4 16,-1 4-28-16,1-4-20 16,5 0-4-16,-1-5 48 15,-4 5-24-15,4-8-52 16,-4 0 16-16,9-11-340 16,4 3 196-16</inkml:trace>
          <inkml:trace contextRef="#ctx0" brushRef="#br0" timeOffset="19221.4242">11966 584 456 0,'-4'0'168'0,"-1"-3"-128"0,1-1-16 0,-1 0 148 16,10 8-100-16,-5-4 60 16,0 0-76-16,4 0 0 15,1 4-32-15,3-4 40 16,6 0-36-16,8 0 48 15,4 0-44-15,5 0 12 0,0 0-28 16,-5 0-8 0,5 0-4-16,-9 0 12 15,1 0-8-15,-10 0 48 16,0 3-28-16,-9-3-164 16,1 4 72-16,-5 0-424 15,0 8 268-15</inkml:trace>
        </inkml:traceGroup>
        <inkml:traceGroup>
          <inkml:annotationXML>
            <emma:emma xmlns:emma="http://www.w3.org/2003/04/emma" version="1.0">
              <emma:interpretation id="{716B0664-6D2D-4956-81A4-ACCE600BC4DE}" emma:medium="tactile" emma:mode="ink">
                <msink:context xmlns:msink="http://schemas.microsoft.com/ink/2010/main" type="inkWord" rotatedBoundingBox="15713,550 18910,560 18906,1769 15709,175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449.2513">13140 749 424 0,'-26'-12'156'0,"26"12"-120"0,-18-7-8 15,9 3 168 1,5 4-112-16,-10-4 88 16,10 8-100-16,-5 0 16 15,18 0-52-15,4-1 20 16,9 1-28-16,23 0 60 16,8 4-48-16,13-4 0 15,0 0-24-15,5-8-4 16,-10 4-4-16,6-12 28 15,-10 12-20-15,-9-8 40 0,-3 8-32 0,-10-11 40 32,-9 11-36-32,-12 0 20 0,-1 0-28 0,-13-8-44 15,0 8 12-15,-5 0-368 16,5 0 208-16</inkml:trace>
          <inkml:trace contextRef="#ctx0" brushRef="#br0" timeOffset="20088.6539">14027 404 600 0,'5'-8'224'0,"-5"8"-176"0,-22-8-12 0,4 8 60 15,9 4-60-15,-26-4 24 16,0 4-40-16,-23-4-16 16,10 0-8-16,-14 0 20 15,9 0-8-15,-13 0-4 16,17-8 0-16,-13 4-4 15,14 8 0-15,-5-12 76 16,9 4-40-16,0-3 40 16,8-1-44-16,1 8-36 15,13 0 0-15,0-8-8 16,4 16 4-16,0-4 0 16,14 7 0-16,-5 9 8 15,5 4 0-15,-5 11-12 16,5 0 8-16,-5 24 20 15,9 0-8-15,-9 16-4 16,9-1 0-16,-5-7 12 16,5-8-8-16,-4-8-20 15,8-4 4-15,-4-12 48 16,0-8-20-16,0-7-8 16,5-4-8-16,-1-8-4 15,10 7 0-15,3-11 0 16,5 0 0-16,5-4 8 15,-1 4-4-15,5-4-12 0,0 4 4 0,-4 0 12 16,3 4-4-16,1-4-4 16,-4 4 4-16,-1-5 12 15,-4 1-8 1,-4-4-72-16,0 0 32 0,-5-7-320 16,5 3 192-16</inkml:trace>
          <inkml:trace contextRef="#ctx0" brushRef="#br0" timeOffset="21216.1869">13043 51 592 0,'-18'-8'220'0,"18"8"-172"0,-4-8-12 0,-5 4 100 15,18 8-80-15,-5-8 48 16,5 4-60-16,0-4 4 16,13 4-32-16,13 0 80 15,5 0-52-15,18 0 4 16,-1 4-28-16,5 0-12 15,-5 0-4-15,-4-4 12 16,-4-4-8-16,-10 4 32 16,-8-4-24-16,-9 4 32 15,0 0-32-15,-13 0 48 0,-4 0-36 0,-5 0-112 16,0 0 44-16,0 0-584 16,8 8 344-16</inkml:trace>
          <inkml:trace contextRef="#ctx0" brushRef="#br0" timeOffset="24127.3619">14350 322 352 0,'-5'-8'132'0,"5"8"-104"0,0-4-8 0,0 0 124 15,0 8-84-15,0-4 108 16,0 0-96-16,-4 0 40 16,4 0-64-16,-9 0-16 15,4 8-20-15,-8-1 8 16,0 1-12-16,-5 4-12 16,5 4 0-16,-5-1 40 15,5 1-24-15,-9 4 24 16,9 3-20-16,-9 1-8 15,4 3-4-15,-8 13 20 16,4-5-12-16,0 20 4 16,8 4-8-16,10 11 4 15,-1-3-8-15,1-4-4 16,13-8 4-16,-5-4 20 16,10 0-12-16,-6-16 40 15,1 0-28-15,0-7-56 16,0 3 16-16,-5-11-148 15,5-4 92-15</inkml:trace>
          <inkml:trace contextRef="#ctx0" brushRef="#br0" timeOffset="24652.6329">14350 639 464 0,'-9'16'176'0,"9"-16"-140"0,0 43-8 0,0-15 20 15,0-1-32-15,0 8 48 16,0 1-36-16,0-1 28 16,0-4-28-16,0-3 52 15,0-8-44-15,-5-13 64 16,5 5-60-16,-4-16 28 15,8-4-40-15,-4-7 60 16,5-5-48-16,-5-15 0 16,4 7-24-16,5-11-4 15,4 12-4-15,5-5-16 16,0 9 4-16,-1-1 20 16,5 12-8-16,-4-3 24 15,4 7-20-15,-4 0 24 16,4 4-24-16,-9-4 12 15,5 8-12-15,-5-8-148 0,5 4 72 0,-10-3-368 16,6 7 240-16</inkml:trace>
          <inkml:trace contextRef="#ctx0" brushRef="#br0" timeOffset="24849.6112">14416 510 528 0,'-9'-12'196'0,"9"12"-152"0,-4-4-12 0,4 0 140 15,4 4-100-15,0-8 68 16,10 8-80-16,3-7-24 16,10 7-24-16,-5-4 24 15,4 4-20-15</inkml:trace>
          <inkml:trace contextRef="#ctx0" brushRef="#br0" timeOffset="25238.7895">14734 1055 456 0,'-9'16'168'0,"9"-16"-128"0,-13 35-16 0,4-19 132 16,4 0-92-16,-8-1 16 15,9 5-44-15,-10-4-8 16,10-1-16-16,-14-3 12 16,14 0-16-16,-5-8-4 15,5 4 0-15,-5-8-244 16,9 0 132-16</inkml:trace>
          <inkml:trace contextRef="#ctx0" brushRef="#br0" timeOffset="25590.6617">14932 612 652 0,'0'-8'244'0,"0"8"-192"0,0-4-12 0,0 0 84 16,5 8-76-16,-1-8 88 16,5 4-80-16,4-8 24 15,9 4-44-15,9-3 20 16,0 7-28-16,4-8 0 15,9 8-16-15,5-4 28 16,-14 4-24-16,5-4 20 16,-9 8-20-16,-9-4 44 15,0 0-32-15,-9 0-180 16,-4 0 80-16,-13 0-388 16,4 4 256-16</inkml:trace>
          <inkml:trace contextRef="#ctx0" brushRef="#br0" timeOffset="25973.4285">15065 486 572 0,'-18'8'208'0,"18"-8"-160"0,-13 16-12 0,4-8 76 16,9 3-68-16,-9 5 60 16,9 4-60-16,-13 11 16 15,8-7-40-15,-3 15 36 16,8 0-32-16,-5 8 4 15,5-4-16-15,0 1 28 16,5-1-24-16,-1-8 12 16,0-7-16-16,1-5-8 15,4 5 0-15,4-13 12 16,5 5-8-16,8-12 16 16,-4 0-16-16,13-12-232 15,5 4 120-15</inkml:trace>
          <inkml:trace contextRef="#ctx0" brushRef="#br0" timeOffset="26349.3179">15449 416 572 0,'8'0'208'0,"-8"0"-160"0,9 11-12 0,-4-3 84 16,4 0-72-16,4 8 32 15,0 7-44-15,0 9 48 16,5 3-48-16,-9 28-8 16,4 0-16-16,-13 19 24 15,4-3-20-15,-8-5 76 16,0-11-56-16,-14-4 4 16,-4-12-24-16,-9 0 40 15,9-8-28-15</inkml:trace>
          <inkml:trace contextRef="#ctx0" brushRef="#br0" timeOffset="27745.6613">16208 506 560 0,'0'0'208'0,"0"0"-164"0,-13 8-8 16,13-8 100-1,0 4-80-15,-9-4 16 16,4 8-48-16,-8-1 24 15,0 9-32-15,-5 4 48 16,-4 3-36-16,-9 9-4 16,5-5-16-16,-14 16 20 15,9 0-16-15,-22 8-4 0,18-7-4 0,-18-5 20 16,22-4-12 0,-4-7-4-16,13-5-4 0,0-7-24 15,13-4 12-15,4-12-188 31,10 4 104-31</inkml:trace>
          <inkml:trace contextRef="#ctx0" brushRef="#br0" timeOffset="27385.6764">15771 522 424 0,'4'-4'156'0,"-4"4"-120"0,0-4-8 16,0 0 124-1,0 8-88-15,0-4 60 16,0 0-68-16,0 0 0 16,0 0-32-16,0 4 40 15,5 0-36-15,-1-4 48 16,9 7-44-16,5 9-16 15,9 12-8-15,8 3 36 16,5 4-24-16,4 12 16 16,-5-3-20-16,-3 7 8 15,-1-8-12-15,-4-4 12 0,0 0-16 0,-18-11 16 16,9-1-16 0,-13-11 40-16,4 3-24 0,-8-11 40 15,3 0-36-15,-8-8-40 16,0 0 4-16,0-8-220 15,0 0 128-15</inkml:trace>
        </inkml:traceGroup>
        <inkml:traceGroup>
          <inkml:annotationXML>
            <emma:emma xmlns:emma="http://www.w3.org/2003/04/emma" version="1.0">
              <emma:interpretation id="{403EBC90-5167-4F63-B190-403E208BE86A}" emma:medium="tactile" emma:mode="ink">
                <msink:context xmlns:msink="http://schemas.microsoft.com/ink/2010/main" type="inkWord" rotatedBoundingBox="19322,415 22274,425 22270,1701 19318,169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544.114">18128-55 560 0,'-4'-8'208'0,"4"8"-164"0,-5 0-8 0,1 0 84 16,8 0-72-16,-13 0 24 15,0 8-40-15,-13-4 40 16,5 8-40-16,-14-5-16 16,9 9-8-16,-18 12-20 15,5-1 8-15,-14 8 12 16,9 5-4-16,-4 11 24 16,13 4-16-16,-13 3 24 15,13-3-24-15,5 8 40 16,-1-4-28-16,5 12 4 15,18-1-16-15,-5 5 0 16,0-9-4-16,18 1 36 0,-4-12-20 16,12-8-120-16,-4-8 52 15</inkml:trace>
          <inkml:trace contextRef="#ctx0" brushRef="#br0" timeOffset="31978.9161">18079 541 520 0,'-4'28'192'0,"4"-28"-152"0,-18 55-8 0,10-32 44 16,8 5-48-16,-9 3 76 16,9 0-56-16,-9-7 64 15,9 0-64-15,-5-13 52 16,5 1-56-16,-4-12 24 16,4 0-40-16,-9-16 16 15,9 1-24-15,5-17 36 16,3 9-32-16,1-13 12 15,5 5-20-15,-1 0 52 16,4 11-36-16,5-3-24 16,1 11-8-16,-6 0 0 0,5 4 0 15,-4 0 24-15,0 8-12 0,-1-8 40 16,1 8-28-16,-5 0-288 16,5 0 144-16,-5-7-456 15,5 7 324-15</inkml:trace>
          <inkml:trace contextRef="#ctx0" brushRef="#br0" timeOffset="32131.1424">18190 325 748 0,'-5'-19'276'0,"5"19"-216"0,0-16-16 0,0 0 136 15,5 16-108-15,4-11 0 16,4 3-48-16,0-8 0 15,5 8-12-15</inkml:trace>
          <inkml:trace contextRef="#ctx0" brushRef="#br0" timeOffset="32495.4597">18380 816 612 0,'-14'51'228'0,"14"-51"-180"0,-9 43-12 0,5-15 72 15,4-5-68-15,-9 5 28 16,9 3-40-16,-4-4 16 16,-1 1-24-16,-3-9 28 15,8-3-32-15,-9 0 20 16,4 0-20-16,-3-13-8 16,3 13-4-16,-4-12 12 15,9 4-8-15,-4-12-276 16,8 0 144-16</inkml:trace>
          <inkml:trace contextRef="#ctx0" brushRef="#br0" timeOffset="29767.8841">16733 431 496 0,'0'-4'184'0,"0"4"-140"0,0-3-16 16,0-1 32 0,0 8-40-16,0-8 68 15,0 4-48-15,0 0 44 16,0 0-48-16,-9 4 24 15,9 3-32-15,-4 9 16 16,4 0-24-16,-9 11 8 16,0-3-16-16,0 19 28 15,5 4-24-15,-5 12 32 16,9 4-32-16,-17-8-12 0,12 0-8 0,-4-12 40 16,9-4-24-16,-9-12 36 31,9 1-32-31,-8-9 32 0,8-3-32 0,-9-12-68 31,9 0 28-31,-5-12-300 0,10 4 180 0</inkml:trace>
          <inkml:trace contextRef="#ctx0" brushRef="#br0" timeOffset="29783.4254">16707 749 664 0,'8'-15'244'0,"-8"15"-188"0,14-16-16 0,-5 12 100 15,4 4-84-15,4-8 60 16,6 8-72-16,3-4 48 16,5 8-52-16,0-4 16 15,0 4-36-15,0-4 16 16,4 0-20-16,0 0 36 15,-4 0-28-15,-4-4-24 16,-1 0 0-16,-8-8-344 16,-1 5 188-16</inkml:trace>
          <inkml:trace contextRef="#ctx0" brushRef="#br0" timeOffset="30585.2885">16799-59 488 0,'0'0'180'0,"0"0"-140"0,0-4-12 16,0 0 76-16,0 8-64 0,0-4 88 15,0 0-72-15,0 0 36 16,0 0-56-16,0 0 16 16,0 0-32-16,0 0 36 15,9 4-32-15,0-4 40 16,13 0-36-16,0-4 20 16,0 4-28-16,9-4 16 15,13 0-20-15,0-4-8 16,9 0-4-16,0 1 28 15,0 7-16-15,-13-8-4 16,-5 8-8-16,-13-4 20 16,-4 8-12-16,-5-4 56 15,-13 0-36-15,0 0 12 16,0 4-28-16,-9 0-96 16,9 0 44-16</inkml:trace>
          <inkml:trace contextRef="#ctx0" brushRef="#br0" timeOffset="29777.9107">17303 278 580 0,'8'-7'216'0,"-8"7"-168"0,5-4-12 16,-5 0 100-1,0 8-80-15,0 0 16 16,0 7-48-16,-5 9 40 15,1 3-36-15,-5 9 4 16,5 3-20-16,-10 12 12 16,6 0-16-16,-10 24 16 15,9-12-16-15,-8 15 24 16,3-3-20-16,-3-8 24 16,8-12-24-16,-9-8 32 15,9 0-28-15,-8-19-252 0,3-5 128 0</inkml:trace>
          <inkml:trace contextRef="#ctx0" brushRef="#br0" timeOffset="32747.1641">18644 569 664 0,'0'-12'244'0,"0"12"-188"0,14-8-16 16,-10 4 120 0,14 8-96-16,-5-8 16 15,9 4-44-15,5-4 36 0,-1 8-40 0,5-4 4 16,4 0-24-16,-4 0 12 16,-4 0-16-16,-5 0 32 15,0 0-24-15,-5 0-164 16,5 0 80-16</inkml:trace>
          <inkml:trace contextRef="#ctx0" brushRef="#br0" timeOffset="33166.2522">18847 431 488 0,'-8'12'180'0,"8"-12"-140"0,0 16-12 15,0-12 92 1,0 0-72-16,-14 15 52 15,14-3-60-15,-8 0 24 16,3 3-36-16,-8 5 36 16,0 3-36-16,-1 5 20 15,14 3-28-15,-13 4 8 16,9-3-16-16,-9-1 12 0,13 0-16 0,0-7-4 16,8-1 0-16,1-7 48 15,4-1-28-15,9-7 0 16,-4-4-16-16,4 0 36 15,0 0-20-15,0-8-232 16,0 0 112 0,9-12-396-16,-9 4 276 0</inkml:trace>
          <inkml:trace contextRef="#ctx0" brushRef="#br0" timeOffset="33469.1377">19368 153 612 0,'14'12'228'0,"-14"-12"-180"0,48 31-12 16,-26-11 132-1,0 3-100-15,5 20 52 16,-1-3-72-16,-8 18 56 16,0-7-64-16,-14 20 20 15,0 0-40-15,-21 7 52 0,3-11-40 0,-30 3 72 16,-4 1-56-16,-27-16 0 16,4-8-28-16</inkml:trace>
        </inkml:traceGroup>
      </inkml:traceGroup>
    </inkml:traceGroup>
    <inkml:traceGroup>
      <inkml:annotationXML>
        <emma:emma xmlns:emma="http://www.w3.org/2003/04/emma" version="1.0">
          <emma:interpretation id="{04AA9A5C-1C45-47FA-8F7A-155BFFE9CC24}" emma:medium="tactile" emma:mode="ink">
            <msink:context xmlns:msink="http://schemas.microsoft.com/ink/2010/main" type="paragraph" rotatedBoundingBox="1686,2166 22585,2104 22593,4684 1694,4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EA2043-73E1-42C2-A23D-978532B8715A}" emma:medium="tactile" emma:mode="ink">
              <msink:context xmlns:msink="http://schemas.microsoft.com/ink/2010/main" type="line" rotatedBoundingBox="1686,2166 22585,2104 22593,4684 1694,4746">
                <msink:destinationLink direction="with" ref="{7533BD90-BB7F-4C54-88EE-372557F789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353366-D0FD-42FD-AC55-F1D17601ED60}" emma:medium="tactile" emma:mode="ink">
                <msink:context xmlns:msink="http://schemas.microsoft.com/ink/2010/main" type="inkWord" rotatedBoundingBox="1688,2887 4296,2880 4299,3989 1691,399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2218.863">896 2554 520 0,'-5'0'192'0,"5"0"-152"0,0 0-8 0,0 0 72 16,0 0-64-16,-4 0 36 15,4 4-44-15,-9 0 24 16,0 0-28-16,-9 4 8 15,10 0-20-15,-14 3-16 16,8 1-4-16,-8 4 12 16,5 3-4-16,-5 17 52 15,4-9-32-15,5 12 0 16,-5 5-16-16,0 14-8 16,9-3 4-16,1 8 40 15,3-12-24-15,-4 4 0 16,5-4-12-16,-5 0-8 15,18-8 4-15,-5 0-16 16,5-7 8-16,0-1 28 16,4 0-12-16,-4-7 68 15,9-5-48-15,-14-3 16 16,14-4-32-16,-9-5-256 16,-5-3 132-16,9-16-336 15,-8 4 248-15</inkml:trace>
          <inkml:trace contextRef="#ctx0" brushRef="#br0" timeOffset="42563.7895">904 3029 592 0,'0'-8'220'0,"0"8"-172"0,0 8-12 0,0-8 128 15,0 0-96-15,0 0 80 16,0 0-88-16,0 0 32 16,9 4-56-16,5-4 24 15,8 0-32-15,13-4 8 16,0-4-20-16,9 0 0 15,-4 4-8-15,4 0 20 16,-8 4-16-16,-6-8 40 16,-3 16-28-16,-9-8 4 15,-1 0-16-15,-8 0-52 16,0 0 24-16</inkml:trace>
          <inkml:trace contextRef="#ctx0" brushRef="#br0" timeOffset="38449.8244">-380 2381 612 0,'-9'-7'228'0,"9"7"-180"0,0-8-12 16,0 4 204-1,0 8-140-15,-4-4 28 16,4 8-76-16,-9 3 12 16,0 5-36-16,-9 4 28 15,1 3-32-15,-14 5-4 0,4-1-12 0,-8 5 4 16,4-1-8-16,-9 0 24 16,10 1-16-16,-15 3 4 15,14 0-8-15,-13-11-16 31,5 3 4-31,-14 1 12 0,17-5-4 0,1-7-4 16,9 0 4-16,-1-8-16 16,14 3 8-16,-5-11-16 15,14 0 12-15,4-4 12 16,0 0 0-16,0-3-4 16,13 7 4-16,-13-4-4 15,4 4 0-15,-8 4-28 16,13 3 16-16,-9 5-4 15,13 4 8-15,-4 11 8 16,0 1 0-16,13 11 0 16,0 0 0-16,0 5-12 15,13-1 8-15,-4 0 12 16,4-4-4-16,-8-4 16 16,-1-3-12-16,-4-9 4 15,1 5-4-15,-10-9 36 16,4-3-20-16,-8 0 32 15,5-4-32-15,-14-12 76 16,4 7-56-16,-4-7 12 16,0 0-32-16,-4 0-92 0,-1 0 36 15,-4 0-308-15,9 0 188 16,-4 0-628-16,4 0 436 0</inkml:trace>
          <inkml:trace contextRef="#ctx0" brushRef="#br0" timeOffset="39305.9226">450 2738 540 0,'9'-3'200'0,"-9"3"-156"0,4-8-12 16,0 4 132 0,5 4-96-16,0-8 68 0,0 0-76 0,0 0 52 15,0 4-60-15,-5-4 40 16,0 5-52-16,-8-9 52 16,4 4-56-16,-9-4 20 15,0 8-36-15,-13-4 0 16,5 4-12-16,-23-3 12 15,5 7-12-15,-18-4-20 16,4 8 4-16,-4-4 20 16,9 7-4-16,4-3-40 15,9 4 20-15,-4 0-16 16,13 0 16-16,4 4-20 16,5-1 20-16,-9 1-4 15,13 4 8-15,0 0-20 16,5 3 16-16,-1 1-12 15,10 3 12-15,-1 1-20 16,10 3 20-16,-1 1 12 16,9 3 4-16,9 1-12 15,0-1 4-15,4 0 4 16,-4 1 0-16,4-1 8 16,-4-7-4-16,-4 3 16 15,-1 1-12-15,-13-5-4 16,9-3 0-16,-13-1 12 15,4 1-8-15,-4 0-4 16,-4-5 0-16,-10 5 40 16,1 4-24-16,-9-5 16 15,4-3-20-15,-18 3 8 0,5-3-12 0,-9-4 36 16,5-4-24-16,-14 0 48 16,9-1-40-16,0-14 36 15,9 3-36-15,-13-12 0 16,26 4-20-16,-4-11-16 15,-5 7 0-15,5-8-4 16,4 9 0-16,0-5-152 16,9 4 88-16,-4-3-412 15,8 3 272-15</inkml:trace>
          <inkml:trace contextRef="#ctx0" brushRef="#br0" timeOffset="39756.4543">35 2491 560 0,'-22'-4'208'0,"22"4"-164"0,-9-4-8 0,5 1 180 16,4 3-124-16,-5-4 80 15,10 4-104-15,-1-8 44 16,5 8-68-16,8-4 32 15,-8 0-44-15,13-4 24 32,0 0-28-32,9 4 0 0,9 4-16 0,4-4 12 15,0 4-16-15,0-7-12 16,-4 10 0-16,-4-3 40 16,-6 0-24-16,1 0 60 15,-9 4-40-15,-13-4 36 16,-9 4-36-16,5-4-292 15,-1 4 140-15</inkml:trace>
          <inkml:trace contextRef="#ctx0" brushRef="#br0" timeOffset="42953.815">1165 2770 508 0,'-5'8'188'0,"5"-8"-148"0,-17 19-8 0,-1-3 72 16,14 0-64-16,-14 3 60 15,9 9-56-15,-8 3 16 16,3 4-40-16,-8 1 60 16,9-1-44-16,-5 0 36 15,5 1-40-15,-5-1 8 16,5-7-24-16,-9 3 0 15,13-4-8-15,-4-7 4 16,4 4-8-16,0-5-12 16,5-3 4-16,8 3 20 15,10-11-8-15,3 0-4 16,10 0 0-16,-1-8-68 16,5 0 36-16</inkml:trace>
          <inkml:trace contextRef="#ctx0" brushRef="#br0" timeOffset="43250.7104">1408 2656 592 0,'8'0'220'0,"-8"0"-172"0,36 16-12 0,-19-4 164 15,6 3-116-15,7 36 64 16,1-4-88-16,-9 24 28 16,0 3-52-16,-22-3 32 15,-8-8-36-15,-23 15 44 16,4-11-44-16</inkml:trace>
        </inkml:traceGroup>
        <inkml:traceGroup>
          <inkml:annotationXML>
            <emma:emma xmlns:emma="http://www.w3.org/2003/04/emma" version="1.0">
              <emma:interpretation id="{9E977F2E-2962-4EAE-9A99-5E0BD19CF123}" emma:medium="tactile" emma:mode="ink">
                <msink:context xmlns:msink="http://schemas.microsoft.com/ink/2010/main" type="inkWord" rotatedBoundingBox="4878,3149 6487,3144 6489,3932 4881,393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8658.8372">3451 3233 932 0,'-4'0'348'0,"4"0"-272"0,13 8-20 0,-4-8 24 15,4 4-56-15,23-8 52 16,8 4-44-16,13-8-148 16,5 8 64-16</inkml:trace>
          <inkml:trace contextRef="#ctx0" brushRef="#br0" timeOffset="48501.6935">3579 2927 964 0,'31'-12'360'0,"-31"12"-280"0,31 0-24 0,-13 0 32 16,-1 0-60-16,10 4 8 15,-1 4-24-15,1 0 72 16,4 3-48-16</inkml:trace>
          <inkml:trace contextRef="#ctx0" brushRef="#br0" timeOffset="48270.6295">2290 2648 528 0,'-8'-8'196'0,"16"8"-152"0,-8-7-12 0,0 3 148 16,0 4-104-16,-8-4 104 16,8 4-104-16,0 0 4 15,-5 4-48-15,-4-4-4 16,9 7-16-16,-8 1 12 15,8 4-16-15,0 4 16 16,13-4-16-16,-4 3-12 16,8 1 0-16,10 7 4 15,4 1 0-15,17 7 24 16,-8 5-12-16,8-1 12 16,1 0-12-16,0 1 28 15,-5-1-24-15,-5-8 4 16,1-3-12-16,-9-8 4 15,0 3-8-15,-5-7 32 16,1 4-20-16,-9-8 4 0,-5-1-12 0,-4-7 28 16,0 4-20-1,-9-4 32-15,0 0-32 0,-5 0-4 16,5 4-8-16,-9 0 4 16,0 4-4-16,-8 0-12 15,4 8 4-15,-10-9-4 16,10 9 0-16,-13 0 24 15,4 0-8-15,-14 7-12 16,5-3 0-16,-13-1 12 16,5 1-4-16,-14 0-12 15,8-1 4-15,-7-3 12 16,7 3-4-16,-3-3 16 16,4 0-12-16,8-8 16 15,5 3-16-15,1-7-12 16,12 0 0-16,9-12-164 15,9 5 92-15,13-13-420 16,14 0 276-16</inkml:trace>
        </inkml:traceGroup>
        <inkml:traceGroup>
          <inkml:annotationXML>
            <emma:emma xmlns:emma="http://www.w3.org/2003/04/emma" version="1.0">
              <emma:interpretation id="{AC087CDC-2E96-4B4E-BEA4-901760733A69}" emma:medium="tactile" emma:mode="ink">
                <msink:context xmlns:msink="http://schemas.microsoft.com/ink/2010/main" type="inkWord" rotatedBoundingBox="7267,2894 11768,2881 11772,4366 7271,438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3538.5669">4617 2950 508 0,'-5'-4'188'0,"5"4"-148"0,-22 0-8 15,13 0 140-15,9 0-100 16,-13 0 88-16,13 8-96 0,0 0 20 31,4 0-48-31,5-4 32 0,13 0-40 0,9-8 28 16,0 0-28-16,35-16-16 15,9 5-8-15,23-9 20 16,-1 1-12-16,-5-1-4 16,-12 8-4-16,-27 5 12 15,9 3-8-15,-23 0 4 16,-8 8-4-16,-9-4 28 15,0 8-20-15,-8 0 48 16,-6 0-36-16,-8 0-236 16,0 0 116-16</inkml:trace>
          <inkml:trace contextRef="#ctx0" brushRef="#br0" timeOffset="64153.5679">4798 3158 444 0,'0'4'164'0,"0"-4"-124"0,0-15-16 15,8 7 80 1,-3 8-64-16,4-8 44 0,4 8-48 0,5-4 8 15,4 4-28-15,-9 0-8 16,13 8-4-16,-12 0-4 16,8 3 0-16,-9 5 16 15,5 0-8-15,-10-1 32 16,6 5-24-16,-14-4-4 16,0 7-8-16,-22 1 40 15,8 3-24-15,-12 1 16 16,4-1-20-16,-14 5-8 15,6-5-4-15,-10-3-4 16,13-1 0-16,-8-7 16 16,13 0-8-16,-4-13 4 15,3 5-4-15,1-16-32 16,14 1 12-16,3-13 4 16,10 0 8-16,-1-7-36 15,5 7 20-15,4-3 4 16,5 11 12-16,4-4 0 15,-5 12 0-15,-3 4-12 16,-1 8 8-16,5 8 48 16,-1 4-24-16,1 11 36 15,0 0-32-15,4 5 12 16,4-5-20-16,1 0 8 16,-1-3-12-16,1-8 20 15,3-1-20-15,6-11 76 0,-1 4-52 16,0-12-12-16,1 0-16 15,-1-16 0-15,0 8-4 0,-4-11 60 32,0-1-36-32</inkml:trace>
          <inkml:trace contextRef="#ctx0" brushRef="#br0" timeOffset="63134.0364">5155 2534 436 0,'0'-3'160'0,"-9"3"-124"0,9-4-8 0,0 0 160 15,0 4-108-15,0-8 28 16,5 8-64-16,-1-16 68 15,1 12-60-15,-5 0 8 16,4 4-36-16,-4 0-20 16,0 8-8-16,-4 0 12 15,8 4-4-15,-13 11 8 16,0 9-8-16,-8 7 16 16,3 0-12-16,-3 12 60 15,12-8-40-15,-12 0-20 16,8-7-8-16,4-13 24 15,-3 1-12-15</inkml:trace>
          <inkml:trace contextRef="#ctx0" brushRef="#br0" timeOffset="65895.0073">5853 2613 364 0,'-9'-4'132'0,"4"0"-100"0,1 0-12 0,-1 4 60 15,10 0-48-15,-10 4-4 16,1 8-16-16,-9 19 68 15,0 1-44-15,-5 26 76 16,5 1-64-16,-5 12 0 16,5 0-28-16,-9-9 40 15,8-7-32-15,-8-8 64 16,9-7-52-16,-4-9 36 16,8-7-44-16,-5-13 52 15,10 1-48-15,0-12 12 16,4-4-32-16,0-12 0 15,8 1-8-15,1-21 12 16,9 1-12-16,0-32-100 16,4 5 48-16,4-21-32 15,5 17 40-15,4-1-4 16,5 16 24-16,0 4 0 16,0 11 8-16,-5 9 32 15,5 11-12-15,-18 8 12 16,4 8-12-16,-8 8 0 15,-1 0-4-15,-8 20 48 16,5 3-32-16,-14-4 32 16,0 9-28-16,-9-1 44 0,4-7-40 15,-12-1-128-15,-1-3 48 16,-13-5-132-16,5 1 100 0,-19-12-12 16,10-4 52-16,-9-12 20 15,13 0 8-15,-4-8 12 16,8 4 0-16,1 5-12 15,13 3 8-15,-1 15 84 16,10 13-48-16,4 15 44 16,9 0-44-16,4 5 36 15,9-1-40-15,5-4 12 16,-1-4-24-16,0-3 28 16,1-1-28-16,-5-7 32 15,0-5-32-15,-4-3 56 16,-1-4-40-16,1-4-216 15,-5 3 96-15,5-7-416 16,4 4 280-16</inkml:trace>
          <inkml:trace contextRef="#ctx0" brushRef="#br0" timeOffset="66331.9173">6294 2970 624 0,'-18'12'228'0,"18"-12"-176"0,9 23-16 0,0-11 52 31,9 0-56-31,-1 4 32 0,10-1-36 0,8-11 28 16,0 12-32-16,1-8 12 16,3-4-20-16,-3-4 28 31,-5 0-28-31,-9-8 20 0,0 4-20 0,-13-8 36 15,-1 4-28-15,-12-11 4 16,0-1-16-16,-14-7-8 16,0 7 0-16,-13-4-16 15,9 13 8-15,-9-1-32 16,1 8 20-16,-6 8 16 16,14 4 0-16,-13 3 0 15,8 9 4-15,-4 8 28 16,5-1-16-16,-1 8 12 15,5 1-16-15,9 3 0 16,0-4-4-16,9 0-16 16,12 1 4-16,10-9 40 15,0 9-24-15,26-17 52 16,-4-3-36-16,12-8-148 16,1 0 68-16</inkml:trace>
          <inkml:trace contextRef="#ctx0" brushRef="#br0" timeOffset="67860.7455">7437 2362 340 0,'-4'0'128'0,"8"0"-100"0,-8 4-8 0,-1-4 36 16,10 0-36-16,-5 0 8 15,0 0-16-15,0 0 56 16,0 0-40-16,0 0 76 16,0 0-56-16,0 0 44 15,0 0-52-15,0 0 16 16,0 0-36-16,-5 0 16 16,5 0-20-16,-8 0 20 15,8 0-24-15,-5 0 24 16,1 8-24-16,-5-1-12 15,0 1-4-15,-9 0 12 16,10-4-4-16,-6 4 8 16,6 0-8-16,-10 7 8 15,5-7-8-15,-14 4 8 16,5 4-8-16,-9-4-12 16,5 7 4-16,-10-3 20 0,10 0-8 0,-9 3-4 31,4 5 0-31,-9 7-4 0,13 8 0 0,-8 12 0 15,13 0 0 1,-4 8 16-16,-1 0-8 0,5 4 4 16,4-8-4-16,1 0-24 15,3-4 8-15,-3 4 4 16,12-8 4-16,-3 8 8 16,8-4-4-16,0 7-12 15,8-3 4-15,-3 4 20 16,4-8-8-16,-1 4 16 15,6-8-16-15,-1-4-20 16,0-3 4-16,5-9 32 16,0 0-16-16,4-7 36 15,-9-4-28-15,0-5 32 16,5-3-32-16,-5-8 32 16,5 4-32-16,-5-8-252 15,5 0 128-15,-5-4-364 16,4 4 264-16</inkml:trace>
          <inkml:trace contextRef="#ctx0" brushRef="#br0" timeOffset="69844.6307">7367 3786 488 0,'0'-12'180'0,"0"12"-140"0,13-11-12 0,-13 7 92 15,13 4-72-15,-4-4 16 16,4 0-40-16,-4-4 24 15,4 8-32-15,-4-8-12 16,4 8-8-16,1-8 28 16,-1 8-12-16,0-4 24 15,5 8-24-15,-5-4-4 16,0 4-4-16,-4 4 20 16,0 4-12-16,0 0 4 15,4 3-8-15,-4-3 28 16,4 0-20-16,-4-4 32 15,4 3-32-15,0-3 12 16,5-8-16-16,0 0 36 16,4 0-24-16,0-8 12 15,4 1-20-15,1-9 8 16,-1 4-12-16,1-11 0 16,-1 11-4-16,-4-20-340 15,9 13 180-15</inkml:trace>
          <inkml:trace contextRef="#ctx0" brushRef="#br0" timeOffset="68629.7976">8501 2707 676 0,'4'-16'248'0,"-4"16"-192"0,-13-11-16 0,0 3 68 16,4 8-68-16,-13-8 8 16,9 0-28-16,-27-8-12 15,9 16-4-15,-13-11 20 16,9 3-12-16,-14 4-12 16,5 0-4-16,0-8 20 15,4 8-8-15,-4-4 16 16,0 8-16-16,4-4 4 15,0 8-4-15,5-4 28 16,9 4-20-16,-1 0-40 16,14 4 12-16,-9 4 0 15,13 11 12-15,0 13 0 16,-4 3 0-16,0 20 16 16,-5 0-8-16,-4 7 4 0,0-3-4 15,0-4 12-15,0-4-12 16,-9 0-4-16,13-12 0 0,5-8-4 15,0 1 0-15,-1-13 0 16,10 1 0-16,0-1-28 16,-1-7 16-16,5-4 40 15,5 3-16-15,-1-7-20 16,5-4 4-16,-9 0 16 16,9 4-4-16,4-4-12 15,-4 4 0-15,4-8 4 16,5 0 0-16,4 0-28 15,9 0 16-15,4 0 32 16,0 4-12-16,9 0 8 16,-4-1-8-16,-5 1 4 15,5 0-8-15,-9-4 24 16,-4 4-16-16,-5-4 12 16,-5 0-12-16,-3-4 28 15,-6 4-24-15,-3-4-180 16,-1 0 88-16,-4-3-412 15,5-1 272-15</inkml:trace>
          <inkml:trace contextRef="#ctx0" brushRef="#br0" timeOffset="69024.5251">7724 2974 704 0,'-13'-4'264'0,"13"4"-208"0,0-8-12 0,9 4 132 16,-5 4-104-16,14-4 68 15,4 8-80-15,9-4-8 16,0 0-32-16,4 0 32 15,13 4-28-15,-3 0 20 16,-10 0-24-16,5-4 16 16,-5 4-20-16,-13-4 28 15,9 4-28-15,-13 0 20 16,-5 4-20-16,0-4 52 16,-4-1-36-16,0-3-340 15,-5 4 164-15,1-8-664 16,-1 4 448-16</inkml:trace>
          <inkml:trace contextRef="#ctx0" brushRef="#br0" timeOffset="70478.1846">7945 2483 392 0,'-5'4'148'0,"5"-4"-116"0,-4 8-8 0,0-8 172 16,8 0-112-16,-4 0 28 16,0 0-68-16,0 0 44 15,4 8-52-15,1-4 20 16,8 4-36-16,9-8 52 15,9 4-40-15,-9-8 4 16,9 0-24-16,13-4 0 16,-13 4-4-16,0-4 12 15,13 8-12 1,-22-11 4-16,9 11-4 0,-18 0 36 16,-4 0-20-16,0-8 64 15,-9 16-48-15</inkml:trace>
          <inkml:trace contextRef="#ctx0" brushRef="#br0" timeOffset="72186.264">9048 2942 464 0,'-13'-7'176'0,"13"7"-140"0,-9-8-8 0,0 8 108 16,5 8-80-16,-9-1 60 16,0 5-72-16,-10 4 40 15,6 4-48-15,-14 3 32 16,4 5-36-16,-17 7 16 15,13 0-28-15,-13 1 8 16,9-1-16-16,-14-4 20 16,14 5-20-16,-5-17 4 15,9 5-8-15,9-16 4 16,9 7-8-16</inkml:trace>
          <inkml:trace contextRef="#ctx0" brushRef="#br0" timeOffset="71891.1115">8753 2899 436 0,'-9'0'160'0,"9"0"-124"0,0 0-8 16,0 0 72 0,0 0-60-16,0 8 44 15,4-4-48-15,-4 12 32 16,5-8-36-16,-1 11 16 15,5-3-28-15,4 4 36 16,0 3-32-16,9 5 20 16,-8 7-24-16,8-4 28 15,4-3-32-15,1-1-12 0,4 1-8 0,-1-5 28 32,1 5-12-32,-9-9 40 0,-4-3-28 0,-5 4 48 15,1-13-40-15,-6 1 48 16,-8-8-48-16,0 0 12 15,0 0-28-15</inkml:trace>
        </inkml:traceGroup>
        <inkml:traceGroup>
          <inkml:annotationXML>
            <emma:emma xmlns:emma="http://www.w3.org/2003/04/emma" version="1.0">
              <emma:interpretation id="{72BA738D-04FA-4DE0-B85E-E98721B42AB1}" emma:medium="tactile" emma:mode="ink">
                <msink:context xmlns:msink="http://schemas.microsoft.com/ink/2010/main" type="inkWord" rotatedBoundingBox="12190,2748 14321,2742 14326,4316 12195,432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3313.6646">9680 3084 748 0,'-5'-8'276'0,"5"8"-216"0,9-12-16 16,0 8 128 0,4 4-104-16,9-4 24 15,5 4-52-15,17-8 44 16,0 8-48-16,9 0-8 15,-5 8-16-15,-3-12 16 16,-6 8-16-16,-3 0 76 16,-1 0-52-16,-9-4-100 15,-4 0 32-15,0-12-388 16,5 5 232-16</inkml:trace>
          <inkml:trace contextRef="#ctx0" brushRef="#br0" timeOffset="72655.0961">9768 2585 600 0,'0'-7'224'0,"0"7"-176"16,4 0-12-16,-4-8 132 15,0 16-100-15,0-8-20 16,0 11-28-16,-4 13 8 15,-1 3-16-15,-3 24 12 16,-1 0-12-16,-5 12 0 16,6 8-4-16,-10-1 20 15,5-3-16-15,-5-8 12 16,5-4-12-16,-5 0 12 16,5-4-16-16,-9 0 32 0,9-8-24 0,-5 4 12 31,9-16-16-31,-4 5 12 0,9-9-16 15,-5-11-56-15,9-4 24 0,-5-12-208 16,10 0 128-16</inkml:trace>
          <inkml:trace contextRef="#ctx0" brushRef="#br0" timeOffset="73943.8638">9852 2393 392 0,'-5'-4'148'0,"5"4"-116"0,5-4-8 15,-5 0 108-15,0 8-76 0,0-4 84 16,0 0-80-16,0 0 20 15,0 0-44-15,4 4 32 16,0 0-40-16,1-4 64 16,-1 0-52-16,5 0 20 15,4 0-40-15,9-4 28 16,1 0-32-16,7-3 12 16,1 7-16-16,5-4 0 15,-1 4-4-15,0 0 12 16,-4 4-12-16,0-4-12 15,-4 0 0-15,-1 0 28 16,-4 0-12-16,-9 0 68 16,1 0-48-16,-14-4 32 15,4 4-36-15,-8 0-80 16,4 7 28-16</inkml:trace>
          <inkml:trace contextRef="#ctx0" brushRef="#br0" timeOffset="73023.2685">10377 2582 476 0,'9'-4'176'0,"-9"4"-136"16,9 0-12-16,-9 4 64 15,4-1-56-15,-4 1 56 16,0 8-52-16,-4 8 40 15,-1 7-44-15,-4 12 24 16,1 5-32-16,-10 14 0 16,5 1-16-16,-5 8 20 15,5-4-20-15,-5 0-4 16,5-8-4-16,-5-4 12 16,5-4-8-16,0-4 40 0,4-8-24 0,-4-4 12 15,8-3-20-15,-8-8 20 16,9-1-24-16,-5-7-296 15,9-4 156-15</inkml:trace>
          <inkml:trace contextRef="#ctx0" brushRef="#br0" timeOffset="74753.0574">10885 2346 488 0,'-9'0'180'0,"9"0"-140"0,0 4-12 0,0 0 92 16,0 8-72-16,0 3 44 15,0 5-56-15,-5 0-20 16,5-1-8-16,-4 1 24 16,4 0-16-16,-5-1 48 15,1 5-36-15,-9-13 4 16,8 5-20-16,-8-12-16 16,9 12 0-16,-14-12-92 15,9 0 48-15,-8-8 4 16,12 0 28-16,-4-12 40 15,5 8-16-15,0-4 124 16,4 5-76-16,0-9 32 16,8 8-52-16,1 0 64 15,0 4-52-15,9 0-24 16,4 4-16-16,-9-4 44 16,13 8-28-16,-3-4-36 15,3 8 4-15,1-4-404 16,8 0 224-16</inkml:trace>
          <inkml:trace contextRef="#ctx0" brushRef="#br0" timeOffset="74349.6842">10796 2224 632 0,'-17'-3'236'0,"17"3"-184"0,13 0-16 0,-13 0 72 16,0 0-68-16,0 3 36 15,0 1-44-15,0 4-8 16,4 4-16-16,-4 4 28 15,0 7-20-15,0 9 4 16,5-1-12-16,-1 4 20 16,1-3-16-16,-5-5 32 15,4 1-28-15,0-5 92 16,-4-3-60-16,0-1-12 16,0-3-24-16,0-12-300 15,0 12 156-15</inkml:trace>
          <inkml:trace contextRef="#ctx0" brushRef="#br0" timeOffset="75487.9376">9494 3766 540 0,'0'-3'200'0,"0"3"-156"0,9-8-12 16,-9 0 116-16,4 8-88 0,-4 0 72 31,5 0-76-31,-1-8 32 0,5 8-52 16,4-8-28-16,1 0-8 0,3-3 8 15,5 3-4-15,5 0-4 16,-1 4 4-16,1 4-16 16,4 4 8-16,-9 4 12 15,0 3-4-15,-5 1 32 16,5 4-20-16,-4-4 48 15,4-1-36-15,-9-3 28 16,5 0-28-16,0-8-8 16,4 4-12-16,0-8 12 15,0 4-12-15,0-8 16 16,5-3-16-16,-5 3 4 16,4 0-4-16,-8-8 36 15,-1 0-20-15,-3 5-320 16,3-5 160-16</inkml:trace>
          <inkml:trace contextRef="#ctx0" brushRef="#br0" timeOffset="77093.7677">11498 2354 312 0,'5'-8'112'0,"-5"8"-84"0,4 0-12 0,-4 0 20 15,0 0-24-15,0 0 48 16,0 0-32-16,0 0 28 16,0 0-28-16,0 4 52 15,4 0-44-15,-4-4 12 16,0 0-32-16,0 4 36 15,0 0-28-15,0 0 12 16,9 0-20-16,0 0 28 16,0 3-28-16,-5 1 20 15,1 4-20-15,-1-4 8 16,0 0-12-16,-4-4 12 16,5 0-16-16,-5 3 40 15,4 5-24-15,1-4-24 16,-1 4 0-16,1-4 8 15,3 3-4-15,-3 1 16 16,-1 0-12-16,1-4-12 16,-1 4 0-16,0-1 12 15,1 5-4-15,-5-4-12 16,4 4 4-16,-4-5-4 16,0 5 0-16,0 4 24 15,0-1-8-15,0 1-4 16,0-1 0-16,0 1 12 15,0 4-8-15,0-1-4 16,5 1 0-16,-5-1 12 16,0 5-8-16,0-1-4 0,0-3 0 15,-5-1-4-15,5 1 0 0,-4-1 8 16,-1 5-4-16,-3-5 8 16,8 5-8-1,-9-5-12-15,4 1 4 0,-3-4 12 16,8 3-4-16,-9-3-4 15,4-1 4-15,-4-3-16 16,5 4 8-16,-5-5 12 16,9 1-4-16,-9 4 8 15,5-1-8-15,-5 1-12 16,5 3 4-16,-9 1 20 16,8-1-8-16,-8 5-28 15,8-1 8-15,-8 1-4 16,9-1 8-16,-9 1 68 15,4-1-32-15,-9 1 8 16,5-1-24-16,-9 1 12 16,4-1-16-16,-8 1-4 15,4-5 0-15,-9 1 4 16,4-1-4-16,-8-3 24 16,4-1-16-16,0-7-164 15,5 4 84-15</inkml:trace>
        </inkml:traceGroup>
        <inkml:traceGroup>
          <inkml:annotationXML>
            <emma:emma xmlns:emma="http://www.w3.org/2003/04/emma" version="1.0">
              <emma:interpretation id="{E0E54FE1-2CF5-4EBB-BEF1-B9FFD79DCBA4}" emma:medium="tactile" emma:mode="ink">
                <msink:context xmlns:msink="http://schemas.microsoft.com/ink/2010/main" type="inkWord" rotatedBoundingBox="15249,2126 17882,2118 17885,3065 15252,3073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44430.3918">15184 2542 372 0,'0'-4'140'0,"0"4"-112"0,-9 0-4 16,5 0 144 0,-5 0-96-16,0-4 120 15,-4 4-108-15,-5-3 44 16,5-1-72-16,-18-4-16 16,9 8-24-16,-14-4-12 15,-3 4 0-15,-23-8-4 16,9 4 0-16,-49-8 8 15,10 4-4 1,-36-11 32-16,22-1-20 0,-35-15 92 16,13 0-60-16,-31-24 20 15,26 8-36-15,-30-24 24 16,22 12-32-16,-18-3-4 31,31 15-12-31,-5 0 12 0,32 19-12 0,-1-7-28 0,27 12 8 0,5-5-4 16,17 9 8-16,4-1-20 15,14 12 16-15,13 1-40 16,0 7 32-16,13 4-80 16,9 8 56-16,9-5-360 15,0 5 224-15</inkml:trace>
          <inkml:trace contextRef="#ctx0" brushRef="#br0" timeOffset="144954.2076">12981 1601 496 0,'-17'0'184'0,"17"0"-140"0,-18 0-16 15,5 0 92 1,13 4-72-16,-14-4 8 15,1 3-36-15,-9-3 16 16,9 0-24-16,-14 0 12 16,10 8-12-16,-23 4 20 15,14-4-20-15,-5 0 4 0,0 4-8 0,0-1 12 16,0 5-12-16,0 0-28 16,18 3 8-16,-9-3 32 15,8 4-12-15,6-1-8 16,8 5-4-16,0-1 4 15,8 5 0-15,6 3-12 16,8 1 8-16,0 7 4 16,9 4 0-16,-9 0 8 15,0 0-4-15,9-7 32 16,0-9-20-16,-9-11 20 16,-5-1-20-16,-3-22 72 15,-1-1-52-15,-4-20 68 16,4 5-64-16,-9-16 44 15,5 3-48-15,-9-7 0 16,5 12-24-16,-1-12-16 16,0 7 0-16,1-7 4 15,-1 12 0-15,5-5-12 16,0 13 8-16,4-5-128 16,0 13 72-16</inkml:trace>
        </inkml:traceGroup>
        <inkml:traceGroup>
          <inkml:annotationXML>
            <emma:emma xmlns:emma="http://www.w3.org/2003/04/emma" version="1.0">
              <emma:interpretation id="{E33021E9-0639-4A23-9714-2F47CED05DF4}" emma:medium="tactile" emma:mode="ink">
                <msink:context xmlns:msink="http://schemas.microsoft.com/ink/2010/main" type="inkWord" rotatedBoundingBox="18705,2934 22588,2923 22593,4684 18710,469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6044.9366">16111 2570 496 0,'-13'0'184'0,"13"0"-140"0,-9 0-16 16,0 0 100 0,9 0-76-16,-5 0 76 15,1 0-72-15,-9 0 40 16,13 0-56-16,-5-8 68 0,5 8-60 0,-8 0 64 16,8 0-64-16,0 0 0 15,4 0-28-15,5 0-20 16,4 0-4-16,18 0-4 15,9 0 0-15,21-4 16 16,6 4-4-16,21-8 16 16,-4 8-12-16,4-4 16 15,-4 4-16-15,-27 8-12 16,-4-8 0-16,-17 4 12 16,-1 0-4-16,-22-4 32 15,9 4-20-15,-17-4 40 16,-1 4-32-16,-4-4-12 15,0 0-8-15,-4 0-24 16,4 4 12-16,-14-4 32 16,10 4-16-16,-9-4-8 15,4 4-4-15,-13-1 12 16,4 1-4-16,-8 8 8 16,8-4-8-16,-13 8-20 15,9-1 8-15,-13 13-4 16,8-1 4-16,-8 20-12 15,13 4 12-15,-18 4 12 16,14-4 0-16,-5 4 16 16,4-12-12-16,1-3-4 15,4-5 0-15,0-8-4 16,4 1 0-16,0-8 16 16,5-5-8-16,0-3 24 0,0 0-20 0,-1-8 4 15,6 0-8-15,-6-12-8 16,10 4 4-16,-9-12 12 15,8 0-8-15,-8-15 24 16,4-4-20-16,-13-16 12 16,9 4-12-16,-9-20-24 15,4 16 4-15,1-8 4 16,-1 12 4-16,-4 4-36 16,13 8 20-16,-4 7-12 15,4 12 16-15,-4-3-20 16,4 11 20-16,9 0-40 15,0 0 32-15,0 8-72 16,17 8 52-16,6 8-544 16,3-1 320-16</inkml:trace>
          <inkml:trace contextRef="#ctx0" brushRef="#br0" timeOffset="146269.4882">16949 2950 956 0,'5'20'352'0,"-5"-20"-272"0,13 20-24 16,-9-13 16-16,1 1-52 0,-1-8 36 15,1 8-32-15,-1-4 32 16,9 0-32-16,5-12-736 15,9 0 388-15</inkml:trace>
          <inkml:trace contextRef="#ctx0" brushRef="#br0" timeOffset="146876.7788">17916 2719 736 0,'53'-20'272'0,"-53"20"-208"0,31-12-20 0,-18 5 88 16,-4 3-80-16,4-4 84 16,-4 4-76-16,-9-8 4 15,0 8-40-15,-9-8 24 16,-8 5-32-16,-14-5 4 15,0 8-12-15,-18-4-16 16,10 4 4-16,-10 0-16 16,9 8 12-16,-4 0-12 15,9 8 8-15,-1 0 0 16,10-1 4-16,-5 5-12 16,9 4 12-16,-4 3-4 15,8 5 4-15,5 3-12 0,13 0 12 16,4 9 12-16,5-1 0 0,9 4-12 15,-1-4 4-15,10-3 28 16,-1-1-12-16,5-4 4 16,4-3-8-16,-4-1 20 15,0-3-16-15,-9-1-12 16,-4 1-4-16,-9-1 20 16,0 5-8-16,-14-1-12 15,1 1 0-15,-9-1 28 16,4 1-12-16,-9-1 56 15,5-3-36-15,-14-1 36 16,10-3-36-16,-14-8 24 16,9-1-28-16,-18-14 0 15,9-1-16-15,-18-20 36 16,10 12-24-16,-5-19-12 16,13 11-8-16,0-7-4 15,9 11 0-15,9-3-320 16,13 3 176-16,4 0-696 15,5 8 464-15</inkml:trace>
          <inkml:trace contextRef="#ctx0" brushRef="#br0" timeOffset="147703.2351">17559 2444 592 0,'-9'4'220'0,"9"-4"-172"0,-14 0-12 0,10 0 68 16,8 0-64-16,-4-4 96 15,0 4-76-15,0-4 16 16,0 8-44-16,0-4 24 16,14 0-32-16,-5 0 4 15,4 4-16-15,0-4 28 16,0 0-24-16,9-4 20 16,0 4-20-16,5-4 0 15,4 4-8-15,0-8 36 16,0 5-20-16,-5-5 4 15,1 8-16-15,-10-8 12 16,1 8-16-16,-5 0 24 16,0 0-20-16,-4-8 24 15,4 16-24-15,-4-8-4 16,5 8-4-16,-1-8-384 16,0 4 208-16</inkml:trace>
          <inkml:trace contextRef="#ctx0" brushRef="#br0" timeOffset="148918.9506">18706 2491 508 0,'-4'-8'188'0,"4"12"-148"0,0-4-8 0,0 0 88 15,0 0-72-15,-5-4 52 16,5 4-60-16,-8-3 40 16,3-1-44-16,-13-4 0 15,5 8-24-15,-13-4 20 16,4 8-20-16,-18-4 24 15,9 8-24-15,-17-1 12 16,17 9-12-16,-9 0-16 16,13 3 0-16,-8 9 4 31,4 7 0-31,0 20 0 0,9 0 0 0,-9 20 0 16,5-5 0-16,-14 5 32 15,18-12-16-15,-9-1-24 16,13-3 4-16,10 8-8 15,8-4 4-15,0 7 32 16,17-7-12-16,5-4 92 16,5-8-56-16,-5-8-112 0,4-8 36 0</inkml:trace>
          <inkml:trace contextRef="#ctx0" brushRef="#br0" timeOffset="150180.1303">18530 2974 372 0,'8'-8'140'0,"-8"8"-112"0,5-8-4 0,-5 4 76 16,9 4-60-16,-9-4 52 16,0 8-52-16,0-4 16 15,9 0-36-15,-9 0 16 16,4 0-20-16,-4 4-8 16,4 4-4-16,-4 8 4 15,5 3-4-15,-10 5 40 16,1 3-20-16,-9 1-12 15,13-1-8-15,-9 1 12 16,4-5-8-16,-3 1 48 16,8-5-28-16,-9-3 20 15,9-4-28-15,-5-8 52 16,5 4-40-16,-4-12-8 16,4 4-12-16,-4-8 16 15,8 0-16-15,-4-8 24 16,4 5-24-16,1-9-12 15,12 8-4-15,-3-7-24 16,-5 3 16-16,4-8-12 16,9 9 12-16,0-5 0 15,4 8 4-15,1-3 68 0,-1 3-32 0,-4-4-4 16,5 8-12-16,-5 0-12 16,4 8 4-16,-3-3 12 15,-15 6-8-15,6-3 4 16,-1 4-4-16,-4-4 36 15,-9 4-20-15,0-4 4 16,0 0-16-16,0 0-24 16,0 0 4-16,0 0-340 15,0 0 192-15</inkml:trace>
          <inkml:trace contextRef="#ctx0" brushRef="#br0" timeOffset="150870.9498">18574 2762 496 0,'0'-4'184'0,"0"4"-140"0,4-4-16 15,-4 0 144 1,5 4-100-16,-1-8 120 15,0 8-108-15,1-4 72 16,-1 4-92-16,5-3-24 16,9 3-24-16,4-4 4 15,0 8-12-15,9-4 4 0,0 0-4 0,0 0 56 32,-9 0-36-32,9-4 40 0,-9 4-36 15,0-4-272-15,-9 4 128 0,5 0-452 16,4 4 316-16</inkml:trace>
          <inkml:trace contextRef="#ctx0" brushRef="#br0" timeOffset="151178.061">18909 3468 664 0,'-4'36'244'0,"4"-36"-188"0,0 43-16 16,-5-28 68-1,5 1-68-15,-4 0 44 16,0 3-48-16,-5-3 0 15,4 4-24-15,-3-12 20 16,3 3-20-16,-8-7-152 16,8 0 72-1</inkml:trace>
          <inkml:trace contextRef="#ctx0" brushRef="#br0" timeOffset="151444.3664">19258 2978 644 0,'-13'-12'236'0,"13"12"-180"0,4-16-20 0,1 8 140 16,8 8-104-16,-4-3 60 15,13-1-76-15,0-4 12 16,13 4-40-16,-4-4 0 15,4 8-16-15,5-4 20 16,-9 8-20-16,-5-4 40 16,1 4-28-16,-5-8-136 15,-9 4 60-15,0-8-456 16,5 4 280-16</inkml:trace>
          <inkml:trace contextRef="#ctx0" brushRef="#br0" timeOffset="151802.8633">19483 2719 416 0,'0'0'152'0,"0"0"-116"0,9 8-12 0,-9-4 136 15,0 7-92-15,0 9 60 16,-9 4-72-16,0 7 80 15,-4 4-76-15,-5 4 24 16,5 1-48-16,-5-5 56 16,5 0-52-16,-4-3-16 15,3-5-16-15,-3 1 0 16,8-5-4-16,-4 5 40 16,4-5-20-16,-4 1-12 15,4-1-8-15,0 1 12 16,4-5-8-16,1-3-12 15,8 4 0-15,5-8 40 16,9 3-24-16,4-11 16 16,0 4-16-16,9-8-264 15,0 0 140-15</inkml:trace>
          <inkml:trace contextRef="#ctx0" brushRef="#br0" timeOffset="152179.5949">19730 2684 644 0,'-9'3'236'0,"9"-3"-180"0,5 0-20 0,-1 4 36 15,5 12-48-15,9 4 60 16,4 15-48-16,4 12 12 16,5 4-32-16,-4 8 28 15,-5-4-28-15,-18 4 20 16,-4-4-20-16,-22 11 28 15,0-3-28-15,-18 8 64 16,5-8-44-16,4-5 0 16,0-11-20-16,9-15-152 15,4-5 72-15</inkml:trace>
          <inkml:trace contextRef="#ctx0" brushRef="#br0" timeOffset="153935.733">17470 4163 444 0,'-9'-8'164'0,"9"8"-124"0,9-4-16 0,-9 0 44 15,0 4-44-15,0-4 52 16,0 8-44-16,0-4 64 16,0 0-56-16,0 0 36 15,0 0-44-15,-9-4 52 16,9 4-48-16,0-4 28 16,0 8-36-16,0-4-52 15,0 0 12-15,9 0 28 16,-4 8-8-16,12-4 28 15,-3 4-24-15,12-8 32 16,9 4-28-16,18-12 32 16,9 4-32-16,35-4-4 15,5 4-8-15,39-4 20 16,-9 8-12-16,32 0 24 16,-14 0-24-16,22 0 32 15,-26 4-28-15,4-4-12 16,-18 4-8-16,-17-4 20 15,-27 4-8-15,-13-12-4 16,-17 8 0-16,-19-8 48 16,-3 0-28-16,-14 1-12 15,-5 3-4-15,-3-12-248 0,-6 16 132 16</inkml:trace>
        </inkml:traceGroup>
      </inkml:traceGroup>
    </inkml:traceGroup>
    <inkml:traceGroup>
      <inkml:annotationXML>
        <emma:emma xmlns:emma="http://www.w3.org/2003/04/emma" version="1.0">
          <emma:interpretation id="{93F0FEE5-96D4-4499-8A16-F8AD579DBEB5}" emma:medium="tactile" emma:mode="ink">
            <msink:context xmlns:msink="http://schemas.microsoft.com/ink/2010/main" type="paragraph" rotatedBoundingBox="749,4536 13547,5116 13457,7095 659,6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374223-CAE9-45D7-B338-BB9AC76BBF05}" emma:medium="tactile" emma:mode="ink">
              <msink:context xmlns:msink="http://schemas.microsoft.com/ink/2010/main" type="line" rotatedBoundingBox="749,4536 13547,5116 13457,7095 659,6515">
                <msink:destinationLink direction="with" ref="{7533BD90-BB7F-4C54-88EE-372557F7896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AF0665E-FC18-447C-A49D-A1EF4729C844}" emma:medium="tactile" emma:mode="ink">
                <msink:context xmlns:msink="http://schemas.microsoft.com/ink/2010/main" type="inkWord" rotatedBoundingBox="728,4999 1192,5020 1179,5315 714,5294"/>
              </emma:interpretation>
            </emma:emma>
          </inkml:annotationXML>
          <inkml:trace contextRef="#ctx0" brushRef="#br0" timeOffset="103412.5494">-1974 4504 372 0,'0'4'140'0,"0"-4"-112"0,0 8-4 0,0-8 40 15,0 0-40-15,0 0 32 16,0 8-28-16,0 0 44 15,9-1-40-15,0 5 48 16,0 4-48-16,4 3-24 16,0-3-8-16,5 12 16 15,0-5-8-15,-1 5 16 16,6-5-16-16,-1 1 16 16,4-5-16-16,-8-3 4 15,8-4-4-15,-8-8 12 16,0 0-12-16,-5-8 16 15,0 0-16-15,0-4-4 16,0 0 0-16,5-4 20 16,-9 4-12-16,0-7 32 15,4 7-28-15,-4-12 20 16,4 9-20-16,-4-9 0 16,4 8-8-16,-4-7 4 15,4 3-8-15,-4-4 16 16,4 8-12-16,-8-7-4 15,4 7 0-15,-9-4 40 0,4 9-24 0,-4-5-52 16,0 8 16-16,-4-4 4 16,4 8 8-16,-5-8 12 15,5 8-4-15,-9-4 16 16,5 4-12-16,-9 0-20 16,-1 0 4-16,-8 0 32 15,5 8-16-15,-14-4 8 16,13-4-8-16,-17 8-16 15,8 0 4-15,-4-4-148 16,14 3 84-16,-10 5-324 16,18 0 220-16</inkml:trace>
        </inkml:traceGroup>
        <inkml:traceGroup>
          <inkml:annotationXML>
            <emma:emma xmlns:emma="http://www.w3.org/2003/04/emma" version="1.0">
              <emma:interpretation id="{3FC9FB15-167C-484C-93C9-F88B83E61B29}" emma:medium="tactile" emma:mode="ink">
                <msink:context xmlns:msink="http://schemas.microsoft.com/ink/2010/main" type="inkWord" rotatedBoundingBox="2892,4685 5502,4803 5421,6580 2812,646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1263.0886">256 4508 540 0,'-9'-8'200'0,"4"12"-156"0,-3-4-12 15,-1 0 96 1,9 0-76-16,-5 0 52 16,-4 4-64-16,-4-4 32 15,13 0-40-15,-13 0 36 16,13 0-40-16,-4 0 20 15,4 0-28-15,-5 0 16 16,10 0-20-16,-5 0 8 0,0 0-12 16,0 0 20-1,8 4-20-15,1-4 32 0,13 0-28 0,-8-4-12 16,8 4-8-16,17-4 20 16,-8 8-8-16,18-8 24 15,4 0-20-15,4-4-12 16,-4 8-4-16,13-4-4 15,-13 4 0-15,22-4 16 16,-8 4-4-16,3-3-12 16,-4 6 4-16,-4 1 20 15,-9 4-8-15,-9-4-4 16,0 4 0-16,-13-4 28 16,-4 0-16-16,-5 0 12 15,-5 0-16-15,-3-4 20 16,-1 4-20-16,-9-4 24 15,1 0-24-15,-5 0 24 16,0 0-24-16,0 0-20 16,0 0 0-16,0 0 20 15,0 0-4-15,-5 0-20 16,5 0 4-16,-8 0 12 16,3 0 0-16,-4 0-4 15,5 4 4-15,-9-1 4 16,4 1-4-16,-4 0-12 15,4 0 4-15,-9 0-4 16,9 4 0-16,-13 0-12 16,-4 8 12-16,-5 15 12 0,9 4 0 0,-9 24-20 15,4 4 8-15,-8 11 20 16,4-7-4-16,-9-4 4 16,14-4-4-16,-9-8 4 15,8 0-8 1,5-8-4-16,4-8 4 0,5-3-4 15,0-1 0-15,-5-7 16 16,9-5-8-16,-4-3 32 16,4-4-24-16,-4-8-4 15,4 3-8-15,-13-14 20 16,9 3-12-16,-18-12-4 16,18 0-4-16,-14-15-4 15,10 3 0-15,-14-23 16 16,4 8-8-16,-12-31-20 15,3 7 4-15,-8-15 12 16,13 15 0-16,-4 0-20 16,8 16 8-16,1 4-12 15,8 16 8-15,5-1-44 16,4 13 28-16,0-5 52 16,5 12-16-16,-5 1-24 15,9 3 8-15,0 0 0 16,0 8 8-16,-9 0-44 15,9 8 24-15,0 0-532 16,9 3 304-16</inkml:trace>
          <inkml:trace contextRef="#ctx0" brushRef="#br0" timeOffset="121869.5677">1469 5073 860 0,'-8'0'320'0,"8"0"-248"0,0 16-20 0,-5-8 76 16,5-1-80-16,-9 5 16 16,18 0-40-16,-9-4-32 15,5 4 4-15,-5-9 28 16,8 1-16-16,1-4 28 16,5 4-24-16,-6-4 12 15,6 0-12-15,-14-8-492 16,8 5 264-16</inkml:trace>
          <inkml:trace contextRef="#ctx0" brushRef="#br0" timeOffset="122994.3188">2688 4673 644 0,'13'-8'236'0,"-13"8"-180"0,4-8-20 0,1 4 88 15,-5 4-76-15,9-4 76 16,-5 0-68-16,-4-4 48 16,4 5-60-16,-8-5 32 15,4 4-44-15,-9-8 16 16,5 8-28-16,-14-8-16 16,5 8-8-16,-18-7 12 15,9 7-4-15,-18-4 16 16,5 8-12-16,-14-4 16 15,10 4-16-15,-6 0-20 16,10 8 4-16,-5-4-4 16,10 4 4-16,-6-1 16 15,14 5-4-15,-9 0 8 16,9 0-8-16,-4 7-12 16,4 1 4-16,0 3 12 15,-1 5-4-15,6-8-12 16,4 3 4-16,4-3-32 15,9 3 20-15,-5-3-4 16,10 3 12-16,4-11 8 16,-1 12 0-16,14-12 8 15,1 11-4-15,7-11-4 16,6 4 4-16,-10-1-4 0,10 5 0 16,3-1 8-16,-3 1-4 15,-1 0-20-15,0-5 8 0,1 1 4 16,-1 4 4-16,-4-1 8 15,0 1-4-15,-5 0-12 16,1-5 4-16,-1 1 12 16,-4 0-4-16,-4-1 8 15,-1 5-8-15,-3 0 8 16,3-1-8-16,-8 1 8 16,4 3-8-16,-8 1 16 15,4-1-12-15,-5 1 16 16,1 0-16-16,-10 7 4 15,5-8-4-15,-4 5 12 16,-1-1-12-16,-4 1 32 16,1-5-24-16,-10-3-12 15,9 0-8-15,-13-5 20 16,9 1-8-16,-18-4-4 16,9 0 0-16,-18-9 28 15,9 5-16-15,-9-8-24 16,5 8 4-16,-9-16 8 15,9 8 0-15,-5 0-4 16,14 0 4-16,-10-8 12 16,14 8-8-16,-9-11 4 15,9 11-4-15,-4-16 12 16,4 12-12-16,-5-8-4 0,9 8 0 16,-8-7-4-16,13 3 0 15,-5-4-20-15,5 4 12 16,-5-4 4-16,5 8 4 15,-9-3 0-15,9 3 0 16,-5 0 0-16,5 4 0 0,-5-8 0 16,5 8 0-16,0-4-12 15,4 4 8-15,0-8-4 16,5 8 0-16,-5-4-152 16,9 4 88-16,-5-8-164 15,5 8 132-15,-4-19-360 16,8 7 256-16</inkml:trace>
          <inkml:trace contextRef="#ctx0" brushRef="#br0" timeOffset="124506.2966">1902 5964 456 0,'0'0'168'0,"9"0"-128"0,-9 0-16 0,0 0 80 15,9 0-64-15,-5 0 80 16,0 0-68-16,1-4 8 16,-1 4-36-16,1-4 32 15,4 0-32-15,-5-4 20 16,5 4-24-16,0-4 16 15,4 4-20-15,-4-4-8 16,4 5-4-16,-4-5 4 16,4 4-4-16,0-4 8 15,1 8-8-15,-1-4 16 16,-4 4-12-16,-1-4-28 16,10 8 8-16,-9-4 24 15,4 8-8-15,-4-4 8 16,4 4-4-16,-4-1-16 15,4 5 4-15,-4 0-16 16,9 0 12-16,-9 0 40 0,4 3-20 16,0-3-20-16,5-4 4 15,4 0 8-15,-9 4 0 0,0-5 8 16,5 1-8-16,0-8-4 16,-1 0 4-16,1-8 28 15,4 1-16-15,0-5 4 16,0-4-12-16,-4 0 4 15,8-3-8-15</inkml:trace>
          <inkml:trace contextRef="#ctx0" brushRef="#br0" timeOffset="125363.0565">2132 4324 560 0,'-9'-8'208'0,"9"8"-164"0,-9 0-8 16,4 0 112-16,10 0-88 0,-10 0 44 15,5 0-60-15,-13-8 48 16,13 8-56-16,-4-4 28 16,8 8-36-16,-4-4-16 15,0 0-8-15,0 0 12 16,13 8-8-16,-4 0 32 16,5-1-24-16,8-7 12 15,4 0-16-15,18-3 12 16,5 3-16-16,13-8-12 15,-5 4 0-15,0-8 28 16,-4 8-12-16,-9-4-4 16,-4 4-4-16,-13-4 48 15,-5 5-28-15,-9-1 52 16,0 4-44-16,-13 0 4 16,5 4-24-16,-14-4-244 15,4 7 124-15,-3-7-740 16,8 4 472-16</inkml:trace>
        </inkml:traceGroup>
        <inkml:traceGroup>
          <inkml:annotationXML>
            <emma:emma xmlns:emma="http://www.w3.org/2003/04/emma" version="1.0">
              <emma:interpretation id="{028A5C08-0086-4D06-B194-D4201F94F11C}" emma:medium="tactile" emma:mode="ink">
                <msink:context xmlns:msink="http://schemas.microsoft.com/ink/2010/main" type="inkWord" rotatedBoundingBox="6231,5626 6711,5648 6700,5885 6220,586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0334.2926">3694 5124 436 0,'-18'-4'160'0,"18"4"-124"0,-4 0-8 15,0 0 148 1,4 0-100-16,-5-4 104 15,5 4-104-15,-9-4 48 0,9 4-72 0,-4-4 40 16,8 8-52-16,-4-4 24 16,0 0-36-16,0 0-16 15,0 0-8-15,5 0 12 16,4 4-8-16,4 0 4 31,9 4-4-31,4-4 4 0,5 0-8 0,5 0 8 16,-1 0-8-1,0 0 8-15,1-1-8 0,-10-3 16 16,1 4-12-16,-10 0 24 16,-4 0-20-16,-4 0 48 15,0 0-32-15,-9 0-84 16,5 0 28-16,-14 0-492 16,4 4 284-16</inkml:trace>
          <inkml:trace contextRef="#ctx0" brushRef="#br0" timeOffset="130605.97">3584 5257 652 0,'-36'8'244'0,"36"-8"-192"0,-13 8-12 16,4 0 84-1,9-8-76-15,-4 4-20 16,8 4-16-16,1-4 32 0,8 0-24 0,14 7 68 15,-1-7-48-15,14 0 44 16,-1 0-48-16,6-4-20 16,-1 4-8-16,-5-4 24 15,1 4-16-15,-9 0 32 16,-4 4-32-16,-5 0-68 16,0-1 28-16</inkml:trace>
        </inkml:traceGroup>
        <inkml:traceGroup>
          <inkml:annotationXML>
            <emma:emma xmlns:emma="http://www.w3.org/2003/04/emma" version="1.0">
              <emma:interpretation id="{0AD8668A-1B44-46F9-8EA5-144A041B8620}" emma:medium="tactile" emma:mode="ink">
                <msink:context xmlns:msink="http://schemas.microsoft.com/ink/2010/main" type="inkWord" rotatedBoundingBox="7511,5310 8760,5367 8718,6280 7470,6223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1683.2327">4987 4889 548 0,'-22'-4'204'0,"22"4"-156"0,-17-4-16 0,3 0 140 15,10 8-100-15,-14-8 96 16,10 4-100-16,-10-4 64 15,9 4-76-15,-4-4 40 16,8 0-56-16,-3-4-28 16,8 8-12-16,8-8-52 15,6 4 24-15,25-7 24 16,6 7 4-16,25-4 0 16,-4 4 4-16,9 0 12 15,-8 4-8-15,-1-4 16 16,-9 8-16-16,-4-4-4 15,-4 4 0-15,-5-4-24 16,-9 4 12-16,-8 0 12 16,-1 0 0-16,-8 0-4 15,-1 4 4-15,-3-8-16 16,-1 7 8-16,-4 1 28 16,0 0-12-16,-9 4 24 15,8-4-24-15,-12-4 4 16,4 7-8-16,-9 1 12 15,0 0-12-15,-8 0-4 0,8 3 0 16,0-7 4-16,0 4-4 0,-4 0-36 16,4 3 16-16,-4 5 4 15,4 0 12-15,-9 3 0 16,10 1 0-16,-10 7-12 16,9 4 8-16,-13 13 12 15,9-1-4-15,0 11 16 16,-5 1-12-16,5 0-4 15,4-8 0-15,-4-4-16 16,4-4 8-16,-4-7 4 16,8-9 0-16,-8-3 24 15,13-5-12-15,-13 1 12 16,8-8-12-16,-8-4 20 16,4 3-20-16,-9-11 4 15,5 4-8-15,-9-12 4 16,9 5-8-16,-9-13 8 15,9 0-8-15,-9-23 16 16,4 4-12-16,-4-28-12 16,9 4 0-16,-18-12 20 15,9 12-8-15,-14-3-12 16,10 15 0-16,-10 0-16 16,-3 11 12-16,-1 1-4 15,14 7 4-15,-1 1 0 16,5 11 0-16,0-7 24 15,9 7-8-15,-1 0-28 16,10 5 8-16,4-5-12 0,4 8 12 16,1-4 16-16,4 8 0 0,4-7-556 15,9 7 300-15</inkml:trace>
          <inkml:trace contextRef="#ctx0" brushRef="#br0" timeOffset="132503.3801">5998 5246 456 0,'-13'4'168'0,"17"-4"-128"0,-12 7-16 15,3-3 104 1,5 4-76-16,-4 4 40 16,4 0-52-16,-5-1-32 15,10 5-8-15,-1-8 16 16,5 4-8-16,0-12 32 15,4 4-24-15,-4-12 20 16,4 4-20-16,-8-8 20 16,-1 4-24-16,-8-3-4 0,-1 7-4 0,5-4 40 15,-4 8-24-15,-5-4 0 16,4 4-12-16,-3-4-24 16,8 8 8-16</inkml:trace>
        </inkml:traceGroup>
        <inkml:traceGroup>
          <inkml:annotationXML>
            <emma:emma xmlns:emma="http://www.w3.org/2003/04/emma" version="1.0">
              <emma:interpretation id="{4D56DC7B-F8D7-4694-85B1-57FBD28D8F4A}" emma:medium="tactile" emma:mode="ink">
                <msink:context xmlns:msink="http://schemas.microsoft.com/ink/2010/main" type="inkWord" rotatedBoundingBox="9504,4933 13547,5116 13457,7095 9414,6912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36386.2462">7530 4681 572 0,'0'-4'208'0,"0"4"-160"0,-5-4-12 16,1 0 144-1,8 8-104-15,-4-4 60 0,9 0-80 0,5 0 44 16,3 0-56-16,14-4 16 16,0 4-40-16,9-8 36 15,4 8-32-15,4-4 56 16,1 4-44-16,-9-4-220 15,4 0 100-15</inkml:trace>
          <inkml:trace contextRef="#ctx0" brushRef="#br0" timeOffset="133425.8355">7283 4547 340 0,'-9'0'128'0,"9"0"-100"0,-9 0-8 16,0 0 60-1,5 4-48-15,-14 0 40 16,5 4-40-16,-14 0 36 16,10 4-40-16,-14-1 72 15,9 5-52-15,-9 4-16 16,9-1-20-16,-5 9-12 0,5 3 4 0,-4 4-4 16,4 5 0-1,-5 7-12-15,10 0 8 16,-10 4 40-16,9 4-24 15,-4-4 16-15,9-4-16 16,-9 12 20-16,9 3-20 0,-5 9-4 16,5 8-4-16,0 7-4 15,8 0 0-15,-12 1 0 16,21-9 0-16,-4 0 16 16,0-7-8-16,9 8-4 15,0-5 0-15,4 1 48 16,0-9-28-16,5-7-12 15,4-8-4-15,0-8 36 16,4-3-24-16,5-13 52 16,9-3-40-16,0-9-428 15,0-3 212-15</inkml:trace>
          <inkml:trace contextRef="#ctx0" brushRef="#br0" timeOffset="135752.7764">7318 6227 404 0,'0'0'148'0,"0"0"-112"0,-9-4-12 16,5 0 120-1,8 4-84-15,-4-4 64 16,0 4-72-16,0-8 16 0,9 4-40 0,-5-8 16 15,5 8-24-15,0-11 8 16,4 7-16-16,1-8 12 16,-1 4-16-16,0-3-12 15,5 7 0-15,-5 0 12 16,0 4-4-16,-8 4-4 16,3 8 4-16,-3 4-4 15,-1 3 0-15,1 5-20 16,-1 0 12-16,5-1 32 15,0 1-16-15,4-5 16 16,0 1-12-16,5-8 12 16,0 0-16-16,-1-8 16 15,5 4-16-15,-4-8-4 16,0 0 0-16,-1-8 4 16,1 4-4-16,0-11-4 15,4 7 4-15,0-12 4 16,0 5-4-16,0-9-452 15,4 5 244-15</inkml:trace>
          <inkml:trace contextRef="#ctx0" brushRef="#br0" timeOffset="134717.6663">7481 5273 520 0,'-22'-4'192'0,"22"4"-152"0,-4 4-8 0,-1-4 124 16,10 0-92-16,-5 0 96 15,0 0-92-15,4 0 48 16,1 0-72-16,4 0 40 16,-9 0-48-16,4 0-12 15,5 4-12-15,8-4 0 16,-3 4-8-16,17 0 16 15,-1 0-12-15,6 0 4 16,12 4-4-16,-4-8 36 16,1 3-20-16,-10-3 20 15,-4 4-24-15,-9-4-16 16,0 4-8-16,-9-4-208 0,5 0 116 0,-5 0-332 31,-4 0 240-31</inkml:trace>
          <inkml:trace contextRef="#ctx0" brushRef="#br0" timeOffset="134326.097">8161 5077 528 0,'5'0'196'0,"-5"0"-152"0,0-8-12 16,0 0 160-1,0 16-112-15,-5-16 56 16,5 4-80-16,-9-4 12 15,5 5-40-15,-14-9 16 16,5 4-24-16,-18-8 0 16,0 8-12-16,-17-3-16 15,3-1 4-15,-16-4-4 16,3 8 0-16,-4-3 0 16,23 3 0-16,3-4 24 0,6 8-8 0,-1 0-4 15,9 4 0-15,0 8-40 16,8 4 20-16,-3 11 16 15,8 9 0-15,-4 7-24 16,4 0 12-16,-5 12 24 16,6-4-8-16,-6 16-24 15,14 0 8-15,-13 3 32 16,13-3-12-16,-4 0-8 16,4-8-4-16,0-4 12 15,0-8-4-15,0-4 32 16,0-11-20-16,-9-5 40 15,9 1-32-15,0-12 12 16,0-1-20-16,-9-7-16 16,5 4-4-16,4-8 4 15,-5 4 0-15,1-4-28 16,8 0 16-16,1 0-32 16,4 0 28-16,17-4 24 15,-4 4-4-15,18-4 0 16,0 0 0-16,12 0 20 15,1 8-12-15,0 0-12 16,-8 0-4-16,-10-4 28 16,-4 0-12-16,-5 0 32 15,-4 0-28-15,-13-4-56 0,-4 4 16 0,-5-12-428 16,0 5 248-16</inkml:trace>
          <inkml:trace contextRef="#ctx0" brushRef="#br0" timeOffset="137531.0974">8717 5230 592 0,'-13'-8'220'0,"13"8"-172"0,-9 8-12 16,9-8 112-1,-9 8-88-15,-4 4 8 0,4 3-40 16,-22 21 20-16,9-9-32 16,-13 20 12-16,4 0-16 0,-9-4 20 15,14 1-20 1,-5-9 12-16,9-8-12 0,-5-7 36 16,14 0-24-16,-4-13-260 15,8-7 128-15</inkml:trace>
          <inkml:trace contextRef="#ctx0" brushRef="#br0" timeOffset="137224.856">8417 5159 612 0,'0'-4'228'0,"0"4"-180"0,-9-4-12 0,9 1 96 15,0 6-80-15,0-3 16 16,0 0-44-16,0 0-4 16,9 8-12-16,-9 4 20 15,13 4-16-15,5 11 12 16,13 5-12-16,-5 11 20 15,10 0-20-15,-5 8 4 16,-5-4-8-16,1 0 20 16,-5-8-16-16,-5-11 56 15,1-1-36-15,-9-7 64 16,0-4-56-16,-9-9-88 16,0 1 24-16,-5-16-548 15,10 1 312-15</inkml:trace>
          <inkml:trace contextRef="#ctx0" brushRef="#br0" timeOffset="137904.7808">9251 4987 456 0,'-22'0'168'0,"22"0"-128"0,0 8-16 16,0-8 132 0,0 7-92-16,0-3 80 15,0 4-84-15,0 8 12 16,0 3-40-16,0 5 12 15,0-4-24-15,-13 15 28 16,4 0-32-16,-8 24 32 16,8 0-32-16,-9 12 12 0,5-1-16 0,0-11 28 15,-1 0-24-15,1-16 20 16,4-4-20-16,5-11 36 16,-1-1-28-16,1-11-32 15,8-4 4 1,5-12-396-16,5-4 220 15</inkml:trace>
          <inkml:trace contextRef="#ctx0" brushRef="#br0" timeOffset="138906.0013">9070 6348 644 0,'-22'8'236'0,"22"-8"-180"0,-4 0-20 0,4 0 140 16,9-8-104-16,4 0 60 15,9 0-76-15,9-11-16 16,0 7-24-16,13-11 8 15,-9 7-16-15,1-4-20 16,-1 12 4-16,-9 1-12 16,1 7 8-16,-14 7 24 15,5 9-4-15,-9 4-4 16,4 3 0-16,-4 1 20 16,0 3-12-16,-1-7 12 15,1-4-12-15,4-9 36 16,5 1-24-16,0-12 56 15,-1 0-44-15,10-7 0 16,-1 3-20-16,5-20-48 16,5 1 20-16</inkml:trace>
          <inkml:trace contextRef="#ctx0" brushRef="#br0" timeOffset="140227.327">9229 4665 520 0,'-9'-4'192'0,"9"4"-152"0,0-8-8 16,0 8 176-16,0 0-120 0,-8 0 96 16,16 0-104-16,-8 0-28 15,9 0-32-15,0 0 36 16,13 4-28-16,14-4 20 15,3 4-28-15,5-8 0 16,-8 4-12-16,3-4 12 16,6-4-12-16,-15 0 24 15,10 8-20-15,-18-3 12 16,0 6-12-16,-17 1 20 16,4 0-20-16,-9 0 48 15,0 4-32-15</inkml:trace>
          <inkml:trace contextRef="#ctx0" brushRef="#br0" timeOffset="138470.4086">9260 5379 612 0,'-13'-24'228'0,"13"24"-180"0,0-11-12 0,0 7 176 15,0 4-124-15,0-4 60 16,0 4-84-16,4 0-12 15,18 0-32-15,5 8 32 16,-1 0-28-16,5-5-4 16,9 1-12-16,-5-4 36 15,5 4-20-15,-5-4 40 16,10 0-36-16,-15 0-156 16,6 0 68-16,-19 8-408 15,5 0 260-15</inkml:trace>
          <inkml:trace contextRef="#ctx0" brushRef="#br0" timeOffset="138313.2129">9852 5030 696 0,'8'-8'256'0,"-8"8"-196"16,9-8-20-16,-9 8 92 15,0 0-80-15,0 8-12 16,5 0-24-16,-10 11-4 16,5 5-8-16,-13 3 16 15,4 9-12-15,-13 15 4 16,0 4-4-16,0 19 4 15,4-3-8-15,1 0 8 16,3-9-8-16,-8-3 60 16,18-16-36-16,-9 0 24 0,8-15-32 0,-8-8-300 15,4-5 152-15</inkml:trace>
          <inkml:trace contextRef="#ctx0" brushRef="#br0" timeOffset="142118.0639">9975 4924 528 0,'-9'-8'196'0,"9"8"-152"0,0 0-12 16,0 0 124-1,0 0-92-15,0-8 88 16,9 8-88-16,-9-8 28 16,0 8-52-16,0-7 28 15,0 14-36-15,0-7-8 16,9 0-16-16,-4 0 4 15,17 0-8-15,0 0 16 0,0 0-12 0,4-7 4 32,1 7-4-32,-1 0 20 0,-4-4-16 0,-9-4 12 15,5 8-12-15,-13 0 20 16,12 0-20-16,-17 0 32 16,0 0-28-16,0 0-12 15,5 0-8-15,12-16-488 16,5 8 264-16</inkml:trace>
          <inkml:trace contextRef="#ctx0" brushRef="#br0" timeOffset="141108.6543">10275 4610 520 0,'-30'27'192'0,"30"-27"-152"0,-18 44-8 0,5-9 36 16,13-4-44-16,-14 9 16 15,6-5-24-15,3 0-8 16,1-3-4-16,-10-13-112 16,10 9 60-16,-9-20-52 15,8-1 60-15,-3-7 64 16,3 0-8-16,-8-7 196 15,4-1-116-15,0-12 136 16,5 12-132-16,-1-7 16 16,5 3-68-16,5 4-20 15,4 0-16-15,8 0 24 16,5 8-20-16,0-4-208 16,9 4 104-16</inkml:trace>
          <inkml:trace contextRef="#ctx0" brushRef="#br0" timeOffset="140761.3823">10192 4622 496 0,'0'-20'184'0,"0"20"-140"0,-9-8-16 0,-5 8 128 16,14 0-92-16,0-8 72 16,0 16-80-16,0-8-4 15,0 8-32-15,0 0 40 16,0 8-32-16,0 11 20 16,0 5-28-16,0 7 16 15,0 0-20-15,-4 0 52 16,4 4-36-16,-4-15 28 15,8-1-32-15</inkml:trace>
          <inkml:trace contextRef="#ctx0" brushRef="#br0" timeOffset="143289.171">10629 4586 488 0,'0'-3'180'0,"0"3"-140"0,4 0-12 16,-4 0 48-1,0 0-48-15,0 0 60 16,0 0-52-16,0 0 44 15,0 0-44-15,4 0 32 0,5 7-36 0,-4-3 16 16,3 0-28-16,-3 0 0 16,-1 0-12-16,5 4-8 15,0 4 4-15,0-1 20 32,0 1-12-32,-1 4 12 0,1 0-12 0,-4-1-8 15,3 5 0-15,1 3-16 16,0 1 8-16,0 4 12 15,0-1-4-15,0 4 16 16,4 1-12-16,-9-1-4 16,5-3 0-16,-4 3 12 15,-1-4-8-15,-4 5-20 16,4-5 4-16,-4 5 32 16,5-13-16-16,-10 9 0 15,5-1-4-15,-4-3-4 16,4-5 0-16,-4 5 16 15,4 3-8-15,-5 1-4 16,5-1 0-16,-4 5 4 16,4-5-4-16,-5 5 8 15,5-5-8-15,-4 4 8 16,4 1-8-16,-5-1-20 16,5 1 8-16,-8-1 4 15,3-4 4-15,1 1 24 16,4 7-12-16,-13-7 4 15,13-5-8-15,-9 5-8 16,9-5 4-16,-14-3-24 0,14 7 12 16,-13-3 32-16,4-5-16 0,-13 5 0 15,14 3-4-15,-6 9-32 16,-3-1 16-16,3 8 32 16,-3 0-12-16,-5 1 16 15,8-1-12-15,-8-8-16 16,0 0 0-16,-9 1 40 15,9-1-24-15,-17-8-80 16,8 9 36-16,-13-5-176 16,13-3 116-16</inkml:trace>
        </inkml:traceGroup>
      </inkml:traceGroup>
    </inkml:traceGroup>
    <inkml:traceGroup>
      <inkml:annotationXML>
        <emma:emma xmlns:emma="http://www.w3.org/2003/04/emma" version="1.0">
          <emma:interpretation id="{04BA7559-18BC-4783-9953-C7441B819146}" emma:medium="tactile" emma:mode="ink">
            <msink:context xmlns:msink="http://schemas.microsoft.com/ink/2010/main" type="paragraph" rotatedBoundingBox="6159,7509 18869,7116 18945,9587 6236,99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B6E7182-CCCE-4F8E-BA9E-B53080E72FF7}" emma:medium="tactile" emma:mode="ink">
              <msink:context xmlns:msink="http://schemas.microsoft.com/ink/2010/main" type="inkBullet" rotatedBoundingBox="6180,8192 6885,8171 6893,8438 6189,8459"/>
            </emma:interpretation>
            <emma:one-of disjunction-type="recognition" id="oneOf18">
              <emma:interpretation id="interp18" emma:lang="" emma:confidence="0">
                <emma:literal>-</emma:literal>
              </emma:interpretation>
            </emma:one-of>
          </emma:emma>
        </inkml:annotationXML>
        <inkml:trace contextRef="#ctx0" brushRef="#br0" timeOffset="168317.5985">3531 7906 392 0,'0'-4'148'0,"0"4"-116"0,0-4-8 0,0 0 92 15,0 8-68-15,0-4 76 16,0 0-68-16,0-4 56 15,0 4-60-15,-9-4 32 16,9 8-48-16,-4-4 24 16,-1 0-32-16,1 0 16 15,-5 4-24-15,0-4 44 16,9 0-36-16,-4 0 20 0,4 0-28 0,0 0 8 16,0 0-16-16,0 0-16 15,0 0 0-15,4 0 20 31,5 0-8-31,4 0-20 0,9 0 4 0,9 0 32 16,4 0-16-16,5 0-8 16,0 0-4-16,4 0 20 15,-4 4-8-15,-1 0 4 16,-3 0-4-16,-5-4 12 16,0 0-12-16,-5 0 16 15,-4 0-16-15,-4 0 16 16,-1 0-16-16,-3 0 4 15,-1 4-4-15,-4-4 12 16,8 4-12-16,-8-4-20 16,0 0 4-16,-5 0-180 15,5 0 100-15,5-8-332 16,-1 8 236-16</inkml:trace>
        <inkml:trace contextRef="#ctx0" brushRef="#br0" timeOffset="167536.464">3641 7702 508 0,'0'-12'188'0,"0"12"-148"0,0-4-8 0,0 0 96 16,0 8-76-16,0-4 40 15,0 0-52-15,0 0 48 16,0 0-52-16,0 0 28 16,0 0-36-16,0 0 8 15,0 0-20-15,0 4 28 16,0 0-28-16,0-4 32 15,0 0-32-15,0 0 32 16,0 0-32-16,5 0 20 16,-1 4-20-16,0-8 0 15,1 4-8-15,12-4-16 16,1 4 4-16,4-4-4 16,-4 8 0-16,4-4 8 0,9 0 0 0,4 0-20 31,-4 0 12-31,0 0 32 0,4 0-16 0,-4-4 8 15,0 0-8-15,-4-8 28 16,-1 12-20-16,-4-4-12 16,-4 8-8-16,-5-4 12 15,0 0-4-15,0 0 16 16,1 0-12-16,-5-4 24 16,4 4-20-16,-4-3 12 15,-1 3-12-15,-3-4-8 16,4 0 0-16,-9 0 20 15,4 4-12-15,-4-4 24 16,0 8-24-16,0-8-208 16,0 4 108-16</inkml:trace>
      </inkml:traceGroup>
      <inkml:traceGroup>
        <inkml:annotationXML>
          <emma:emma xmlns:emma="http://www.w3.org/2003/04/emma" version="1.0">
            <emma:interpretation id="{FEAC2D04-20B1-461B-8023-805A0BF85D26}" emma:medium="tactile" emma:mode="ink">
              <msink:context xmlns:msink="http://schemas.microsoft.com/ink/2010/main" type="line" rotatedBoundingBox="7623,7464 18869,7116 18916,8625 7670,8973"/>
            </emma:interpretation>
          </emma:emma>
        </inkml:annotationXML>
        <inkml:traceGroup>
          <inkml:annotationXML>
            <emma:emma xmlns:emma="http://www.w3.org/2003/04/emma" version="1.0">
              <emma:interpretation id="{7D06FC6A-B770-4382-8B50-A72761E55A6C}" emma:medium="tactile" emma:mode="ink">
                <msink:context xmlns:msink="http://schemas.microsoft.com/ink/2010/main" type="inkWord" rotatedBoundingBox="7623,7464 8877,7425 8919,8766 7665,8805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2039.4149">5168 7541 456 0,'-8'-20'168'0,"12"5"-128"0,0-1-16 0,-4 4 148 16,5 12-100-16,-5-16 44 15,4 9-72-15,-4-13 56 16,5 12-60-16,-5-8 44 15,0 13-48-15,0-5 24 16,0 0-32-16,-5 0 0 16,5 8-16-16,-4 0 12 15,4 0-16-15,-5 0-12 16,5 0 0-16,-4 8 4 16,4 0 0-16,-4 3 16 15,4 5-8-15,-9 8 4 16,4-5-4-16,-4 17-16 15,5-1 4-15,-9 0 20 16,0 8-8-16,-5 1-12 16,9-1 0-16,-9 0 4 0,10-8 0 15,-10 12 16-15,9-4-8 16,-4 1 4-16,4-1-4 16,0-4 12-16,0 0-12 0,1-7 4 15,8-1-4-15,-9-7 36 16,9-1-20-16,-5-7 20 15,5-4-24-15,-4-9 44 16,8 1-36-16,-4-8-192 16,9 4 92-16</inkml:trace>
          <inkml:trace contextRef="#ctx0" brushRef="#br0" timeOffset="172414.446">5782 7357 372 0,'-18'-4'140'0,"18"4"-112"0,0 0-4 15,0 0 108 1,0 0-76-16,0 0 16 15,0 0-48-15,0 4 56 16,0 3-44-16,-4 13 28 16,4 4-36-16,-5 11 0 0,1 4-16 0,-9 12 12 15,0 0-16-15,-5 8 68 16,5-4-44-16,-5 8 4 16,5-1-20-16,-5 13 16 15,9-8-20-15,-13-1 12 16,13-11-12-16,1-8 36 15,3-3-24-15,-4-13 40 16,0-8-36-16,1-7 12 16,8 0-24-16</inkml:trace>
          <inkml:trace contextRef="#ctx0" brushRef="#br0" timeOffset="172733.2708">5102 7851 780 0,'22'-8'288'0,"-22"8"-224"0,18-8-20 16,-9 8 84-1,8 4-80-15,10-4 32 16,4 0-44-16,0 0-4 16,4 0-20-16,0 0 12 15,-4 8-16-15,0-16 48 16,0 8-28-16,0-4 4 16,-5 4-20-16,1-8 80 0,-5 4-48 0</inkml:trace>
          <inkml:trace contextRef="#ctx0" brushRef="#br0" timeOffset="173178.0232">5243 7125 572 0,'-8'-8'208'0,"8"8"-160"0,0 0-12 16,0 0 200 0,0 0-136-16,4 0 56 15,0 0-92-15,5-4-4 16,9 4-36-16,8-4 12 0,1 4-20 16,4-4 8-16,4 0-12 0,0-3 20 15,-4 7-20-15,0-8 12 16,-9 8-12-16,0-4 12 15,0 4-16-15,-13 0 24 16,4 4-20-16,-13-4 68 16,0 0-48-16</inkml:trace>
          <inkml:trace contextRef="#ctx0" brushRef="#br0" timeOffset="173876.4924">6179 6972 464 0,'-13'-16'176'0,"13"16"-140"0,-18 8-8 0,9-4 92 16,9 4-72-16,-8 4-28 16,3 7-16-16,-8 1 4 15,9 0-4-15,-5-1 16 16,4 1-12-16,-8-5-4 16,4 5 0-16,-4-12-68 15,4 4 36-15,-8-8-16 16,-1 3 28-16,-4-7 44 15,9 0-16-15,-1-7 124 16,-3 3-80-16,-1-4 120 16,9 4-100-16,0-4 16 15,9 8-56-15,0 0 32 16,14 8-40-16,3 0-4 16,14 0-16-16,-13-1 64 0,8 1-40 0,-4-4 48 15,0 4-44-15,-4-4-248 16,4 0 112-16</inkml:trace>
          <inkml:trace contextRef="#ctx0" brushRef="#br0" timeOffset="173557.6414">6082 6905 612 0,'-18'0'228'0,"18"0"-180"0,0 0-12 16,-4 4 72 0,4 8-68-16,-4 4 8 15,8 7-28-15,-4 5 16 16,4 3-24-16,-4 0 12 0,0 1-12 0,9-1 20 16,-4-3-20-16,-10-5 24 15,10 5-24-15,-5-13 56 16,0 1-36-16,0-8-76 15,0-4 20-15</inkml:trace>
          <inkml:trace contextRef="#ctx0" brushRef="#br0" timeOffset="175666.8388">6188 7847 392 0,'0'0'148'0,"0"0"-116"0,4 0-8 0,-4 0 128 15,0 0-88-15,0 4 16 16,0 0-44-16,0-4-16 15,0 0-12-15,0 0-8 16,0 0 4-16,0 0 40 16,0 0-24-16,0 0 0 15,0 0-12-15,-4-4 4 16,4 4-8-16,-9-4 40 16,18 4-20-16,-18-4 12 15,9 4-20-15,-4 0 36 16,-1 4-28-16,1-4-4 15,4 4-12-15,-4-4 4 16,8 0-8-16,-4 0 24 16,9 4-16-16</inkml:trace>
        </inkml:traceGroup>
        <inkml:traceGroup>
          <inkml:annotationXML>
            <emma:emma xmlns:emma="http://www.w3.org/2003/04/emma" version="1.0">
              <emma:interpretation id="{B4781FC4-DC7C-4510-A5A3-CDB7050AF31C}" emma:medium="tactile" emma:mode="ink">
                <msink:context xmlns:msink="http://schemas.microsoft.com/ink/2010/main" type="inkWord" rotatedBoundingBox="9447,7717 11875,7642 11910,8774 9482,884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6468.7114">6775 7533 696 0,'-4'-8'256'0,"4"8"-196"0,-9 0-20 0,4 0 164 15,10 0-120-15,-5-4-24 16,9 0-40-16,-5-3-8 16,9 3-8-16,9-8 16 15,9 4-12-15,22-4-4 16,5 8 0-16,3-4-4 15,10 8 0-15,-5-3 0 16,-8 3 0-16,-10 0 0 16,-4 3 0-16,-13 1 44 15,-4 0-24-15,-10-4 16 16,1 8-20-16,-14-8 28 16,14 4-28-16,-13-4 4 15,8 0-12-15,-13 0 12 16,0 0-12-16,0 0-4 15,0 0 0-15,0 0 12 0,0 0-8 0,0 0 4 16,0 8-4-16,-5 0 12 16,-3 0-12-16,-1 7-12 15,-5-3 0-15,1 4-16 16,4 3 12-16,-8 13-12 16,4-5 8-16,-5 9 0 15,5-1 4-15,-9 8 24 16,8-4-8-16,-8 12-12 15,5-4 0-15,-6 4-4 16,6-7 0-16,-1-5 32 16,5-8-12-16,-9-11 48 15,9-1-32-15,-5-19 4 16,5 0-20-16,-5-23 20 16,5-1-20-16,-14-15 12 15,5 8-12-15,-13-12 12 16,8 11-16-16,-8-11 4 15,9 8-4-15,-1-5-32 16,10 13 12-16,-1-4-20 16,5 7 16-16,-1-3-44 15,14 11 32-15,0-4 8 16,0 8 8-16,9 1 36 16,4 3-12-16,5-4-364 15,4 8 188-15</inkml:trace>
          <inkml:trace contextRef="#ctx0" brushRef="#br0" timeOffset="177039.3842">8121 7592 748 0,'-22'-16'276'0,"22"16"-216"0,-4-8-16 0,-1 12 128 16,1 4-104-16,-9 4 44 15,0 4-68-15,-9 7-32 16,-1 1-12-16,-21 7 36 16,5 0-24-16,-32 5 24 15,14-5-20-15,-14 8-8 16,5 1-4-16,4-5 40 15,9 8-24-15,9-15 0 16,22-1-12-16,0-11-260 16,13-4 136-16</inkml:trace>
          <inkml:trace contextRef="#ctx0" brushRef="#br0" timeOffset="176801.7827">7587 7513 736 0,'-9'0'272'0,"9"0"-208"0,9 12-20 0,-4-4 44 16,4 4-56-16,17 11 40 15,0 9-40-15,10 3 0 16,4 4-20-16,4 1 20 16,-5-5-20-16,1 0 12 15,0 1-12-15,-18-5 28 16,4-4-24-16,-8-3 56 15,4-1-40-15,-13-7 72 16,4-4-56-16,-13-8-236 16,0 0 100-16,9-12-676 15,4 4 428-15</inkml:trace>
          <inkml:trace contextRef="#ctx0" brushRef="#br0" timeOffset="177937.1623">8391 7918 716 0,'-22'-12'264'0,"22"12"-204"0,-5-8-16 0,5 4 140 16,5 4-108-16,-1-4 24 16,9 4-60-16,18-4 8 15,0 8-28-15,18-4 0 16,4 0-12-16,0 0 48 15,-1 4-32-15,-3-4 32 16,-5-4-28-16,-9 4 28 16,5 0-32-16,-18-4-304 15,0 4 152-15</inkml:trace>
          <inkml:trace contextRef="#ctx0" brushRef="#br0" timeOffset="177731.4205">9181 7329 612 0,'-14'-12'228'0,"14"12"-180"0,-30 0-12 15,8 0 96 1,4 4-80-16,-22-4 32 15,0 8-48-15,-13 0-12 16,9 0-16-16,-9-4-16 16,9 0 4-16,0-4-24 15,13 4 16-15,-9-4 68 0,14 0-32 0,-9 0 36 16,13 7-32-16,-9 1 16 16,9 0-24-16,-5-4 16 15,14 4-20-15,-5 4 0 16,9 3-8-16,1 9-60 15,3 3 28-15,1 16-8 16,4 1 20-16,-5 11 8 16,5-1 4-16,0 9 8 15,-9-4-4-15,5 12 32 16,-5-5-20-16,-13 5 20 16,13-8-20-16,-8-12 20 15,12-8-24-15,-12-12 40 16,12-3-28-16,1-12-4 15,8-1-12-15,5-11 4 16,4-4-8-16,9-4-28 16,0 4 12-16,5-4-4 15,-1 4 8-15,-4 0 16 16,9 4-4-16,-9 0-4 16,9 0 4-16,5 0 4 15,-5 0-4-15,-9-4 16 16,9 4-12-16,-9-4-196 15,-9 0 100-15,4 0-212 16,-8 0 172-16</inkml:trace>
          <inkml:trace contextRef="#ctx0" brushRef="#br0" timeOffset="178375.4032">8550 7156 624 0,'0'-4'228'0,"0"4"-176"0,4-3-16 0,0-1 140 16,1 4-104-16,-5-4 52 15,4 4-76-15,1-4 44 16,3 4-52-16,6 0-4 15,-1 0-20-15,13 0-20 16,5 4 0-16,13-4 12 16,1 0-4-16,12 0 52 15,0 0-32-15,1-4 8 16,-5 4-20-16,-9 0 44 16,-4 4-28-16,-14-4 20 15,-8 4-28-15,-9-4 28 16,-5 0-32-16,-4 0-144 15,0 0 64-15</inkml:trace>
        </inkml:traceGroup>
        <inkml:traceGroup>
          <inkml:annotationXML>
            <emma:emma xmlns:emma="http://www.w3.org/2003/04/emma" version="1.0">
              <emma:interpretation id="{82780A82-6D6E-4F30-A1C3-40BBDD649982}" emma:medium="tactile" emma:mode="ink">
                <msink:context xmlns:msink="http://schemas.microsoft.com/ink/2010/main" type="inkWord" rotatedBoundingBox="12486,8363 13072,8344 13074,8397 12487,8415">
                  <msink:destinationLink direction="with" ref="{5DFA8451-AF72-495A-86D2-4CC6E41505AA}"/>
                </msink:context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79731.2806">9790 7839 560 0,'-5'0'208'0,"10"0"-164"0,-5 0-8 16,0 0 92 0,0 0-76-16,0 0 60 15,0 0-68-15,0 0 68 16,0 0-64-16,4 0-24 16,5 0-16-16,9 0 8 0,-1 0-8 0,10 0 4 15,4 8-4-15,9 0 4 16,-1-4-8-1,5 4 16-15,1-4-12 16,3-4 4-16,-4 3-4 16,0-3 36-1,1 0-20-15,-10 0 12 0,-4 0-20 0,-9 0 52 16,-5 0-36 0,-3-3 80-16,-5 3-60 0,-9-4-88 15,0 8 16-15</inkml:trace>
        </inkml:traceGroup>
        <inkml:traceGroup>
          <inkml:annotationXML>
            <emma:emma xmlns:emma="http://www.w3.org/2003/04/emma" version="1.0">
              <emma:interpretation id="{66F09823-1905-4EFB-9506-8DE466CBBE51}" emma:medium="tactile" emma:mode="ink">
                <msink:context xmlns:msink="http://schemas.microsoft.com/ink/2010/main" type="inkWord" rotatedBoundingBox="13977,7290 18870,7139 18916,8625 14023,8776">
                  <msink:destinationLink direction="with" ref="{5DFA8451-AF72-495A-86D2-4CC6E41505AA}"/>
                </msink:context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83420.4833">12964 7388 832 0,'-18'-12'308'0,"18"12"-240"0,-13-16-20 15,8 9 44 1,10 7-60-16,-1-12 4 15,5-4-20-15,22 0-12 16,4 9 0-16,31-5-24 16,1 8 12-16,12-8 40 15,-4 12-20-15,4 4 0 0,-8-4-8 0,0-4-24 16,-9 12 12-16,-10-8 4 16,1 12 4-16,-22-4 32 15,-4 3-16-15,-18-3 92 16,-1 4-60-16,-16-4-4 15,3 4-28-15,-12 3-28 16,-1 5 4-16,-9 11-24 16,1 5 20-16,-1 11 12 15,5 0 4-15,-8 8-12 16,7 4 4-16,-3-8 20 16,4-4-8-16,-5 4-40 15,10-8 20-15,-1-4 20 16,5-8-4-16,0-7 44 15,4 0-24-15,-9-17 64 16,9 1-48-16,-8-16 36 16,8-3-44-16,-18-13-8 15,5 1-16-15,-22-17 48 16,13 9-32-16,-22-24-12 16,9 4-4-16,-9-24 0 15,18 13-4-15,-5-9-36 16,9 12 16-16,5 4-20 15,8 20 20-15,0 0-16 16,10 15 16-16,3 4-52 16,5 8 36-16,5 8 52 15,8 8-12-15</inkml:trace>
          <inkml:trace contextRef="#ctx0" brushRef="#br0" timeOffset="183737.0972">14045 7411 832 0,'0'-3'308'0,"0"3"-240"0,13 7-20 0,0 5 20 16,-4 4-48-16,13 19 36 16,0 4-32-16,9 12 20 15,5-4-24-15,3 1 28 16,6-9-32-16,-1-4 32 16,-5-7-32-16,-8-5 64 15,0 1-44-15,-9-9 108 16,-4 1-84-16</inkml:trace>
          <inkml:trace contextRef="#ctx0" brushRef="#br0" timeOffset="183968.3176">14495 7411 676 0,'-44'0'248'0,"44"0"-192"0,-40 36-16 0,18-9 100 31,5 1-84-31,-19 15 16 0,14 4-48 0,-13 4 4 16,8-4-16-16,-3 0 0 16,3-4-4-16,-4-3 48 15,5-9-32-15,-1-4 32 16,10-3-28-16,3-12-204 16,10-4 96-16</inkml:trace>
          <inkml:trace contextRef="#ctx0" brushRef="#br0" timeOffset="181729.7651">11330 7863 696 0,'-8'-12'256'0,"8"12"-196"0,-5 0-20 0,10 0 92 15,8 0-80-15,4 0 24 16,10 0-44-16,8-4 48 16,1 4-44-16,12-4 20 15,5 0-36-15,4 0 28 16,1 4-32-16,-5-4 48 16,0 4-36-16,-14-4-120 15,-8 4 48-15</inkml:trace>
          <inkml:trace contextRef="#ctx0" brushRef="#br0" timeOffset="181438.9436">12023 7333 464 0,'0'0'176'0,"0"0"-140"0,5 0-8 0,-1-4 152 15,1 4-104-15,-5-4 84 16,0 8-92-16,0-8 8 15,8 4-44-15,-12-4 24 16,4 4-32-16,-13 0-12 16,0 4-8-16,-18 0 20 15,4 0-12-15,-21 8-4 16,8-4-4-16,-18 3-4 16,14-3 0-16,-9-4 8 15,14 4-4-15,-1-4-28 16,9 4 12-16,0 0-20 0,13-1 16 15,-4 5 8-15,9 0 8 16,0 4-44-16,4-1 24 0,-9 9 8 31,10 3 8-31,-10 17-8 0,9-1 8 0,-9 12-4 16,10 0 0 0,-6 11 16-16,6 1-4 0,-6 8-4 15,6-5 4-15,-6-7-16 16,10-12 8-16,-9-8 28 15,4-8-12-15,4-7 40 16,5-12-28-16,-8-9 12 16,8-3-20-16,0-8-36 15,4 0 12-15,0 1 28 16,1-5-12-16,4 0-28 16,4 8 12-16,-4-8-36 15,4 16 28-15,9-8-12 16,-4 8 16-16,13-4 16 15,-1 3 0-15,6-3 24 16,3 0-16-16,6-4-4 16,-1 4-4-16,-5-8-172 15,-3 4 92-15,4-4-216 16,-14 4 164-16</inkml:trace>
          <inkml:trace contextRef="#ctx0" brushRef="#br0" timeOffset="182047.5052">11591 7062 860 0,'4'-15'320'0,"-4"15"-248"0,9 7-20 0,0-7 40 16,4 0-60-16,27 0 48 16,-5 0-44-16,27 0 16 15,0 4-32-15,4-8 60 16,-9 12-44-16,-4-8 20 15,-4 0-36-15,-14 0 72 16,-4 8-56-16,-9-8-444 16,0 4 220-16</inkml:trace>
          <inkml:trace contextRef="#ctx0" brushRef="#br0" timeOffset="182746.3186">12628 7796 540 0,'-26'-4'200'0,"26"4"-156"0,-18 4-12 16,5 0 80-1,8 4-68-15,-8 4 0 16,4 3-28-16,5 1-4 16,8 0-4-16,-4-5 12 0,9 1-12 0,0-8 60 15,0 4-40-15,-5-12 40 32,-4 4-36-32,0-8 8 0,0 4-24 15,-4-4 8-15,-5 4-12 0,0-7 0 16,9 7-4-16</inkml:trace>
          <inkml:trace contextRef="#ctx0" brushRef="#br0" timeOffset="184221.4792">14937 7184 664 0,'0'-16'244'0,"0"16"-188"0,0 8-16 0,0 0 48 15,0 4-56-15,0 15 48 16,0 5-44-16,-9 30 8 16,4 1-28-16,-17 19 52 15,9-7-36-15,-5-4 12 0,10-13-28 16,-14-3 20-16,13-8-24 0,0-7 76 31,4-9-52-31</inkml:trace>
          <inkml:trace contextRef="#ctx0" brushRef="#br0" timeOffset="184752.1085">14910 7710 880 0,'5'-4'328'0,"-5"4"-256"0,8 0-16 0,-8-4 28 15,14 4-56-15,17-4 24 16,-1 4-32-16,23-4-16 16,5 8-8-16,4-4 72 15,-9 4-36-15</inkml:trace>
          <inkml:trace contextRef="#ctx0" brushRef="#br0" timeOffset="185171.7566">14937 6933 716 0,'-9'-16'264'0,"9"16"-204"0,13-4-16 0,-13-4 64 16,18 8-68-16,13-8 52 15,-1 1-52-15,28-9 8 16,4 12-32-16,4 0 20 16,-4 4-24-16,-9 0 40 15,-9 8-28-15,0 0 20 16,-13 0-24-16,9-8-184 15,-18 7 88-15</inkml:trace>
          <inkml:trace contextRef="#ctx0" brushRef="#br0" timeOffset="184521.4067">15621 7125 624 0,'-9'-8'228'0,"9"8"-176"0,-13 24-16 0,4-13 44 16,9 5-52-16,-9 20 40 16,5-1-36-16,-10 28 24 15,10-5-28-15,-9 29 36 16,0-9-36-16,-5 5 28 16,5-13-28-16,-1 1 8 15,6-8-20-15,-15-1 52 16,19-7-36-16,-14-8 20 15,1-11-32-15,4-21-520 16,-1-7 272-16</inkml:trace>
          <inkml:trace contextRef="#ctx0" brushRef="#br0" timeOffset="186089.5318">16173 6741 424 0,'-5'31'156'0,"5"-31"-120"0,0 47-8 0,-4-27 16 16,-5-1-28-16,0 5 48 15,5 3-36-15,-14-3 28 16,9 3-28-16,-8-11 8 16,8 4-20-16,-9-5 8 15,5-7-12-15,0 0-24 16,4-4 4-16,0 4-144 15,4-8 80-15,-8 0 32 16,9 0 28-16,-5 0-8 16,5 0 12-16,-10-8-4 15,10 8 4-15,-9-12 32 16,8 12-12-16,-8-16 48 16,9 16-32-16,-5-11 116 15,4 7-76-15,-3-4 64 16,8 8-76-16,4-4 24 15,9 4-48-15,9 0 24 16,5 0-28-16,4-8-8 16,4 16-12-16,0-8 92 15,1-4-56-15</inkml:trace>
          <inkml:trace contextRef="#ctx0" brushRef="#br0" timeOffset="185553.5708">16045 6642 496 0,'-9'-11'184'0,"9"11"-140"0,13-8-16 0,-13 4 108 15,9 8-80-15,-9 0 16 16,13 4-48-16,-13 11 40 16,9 5-36-16,-9 15 40 15,13 0-40-15,-13 4 12 16,5-3-24-16,-1 3 28 15,-4-8-28-15,4-11 84 16,1 3-56-16,-5-7-4 16,0-5-24-16,0-15-540 15,4 8 288-15</inkml:trace>
        </inkml:traceGroup>
      </inkml:traceGroup>
      <inkml:traceGroup>
        <inkml:annotationXML>
          <emma:emma xmlns:emma="http://www.w3.org/2003/04/emma" version="1.0">
            <emma:interpretation id="{ACFBD581-D459-47E1-AFD8-28C24A8EDF15}" emma:medium="tactile" emma:mode="ink">
              <msink:context xmlns:msink="http://schemas.microsoft.com/ink/2010/main" type="line" rotatedBoundingBox="7503,9078 17911,8790 17934,9637 7527,9925"/>
            </emma:interpretation>
          </emma:emma>
        </inkml:annotationXML>
        <inkml:traceGroup>
          <inkml:annotationXML>
            <emma:emma xmlns:emma="http://www.w3.org/2003/04/emma" version="1.0">
              <emma:interpretation id="{B40FB055-166E-4EB3-8282-92D723918E96}" emma:medium="tactile" emma:mode="ink">
                <msink:context xmlns:msink="http://schemas.microsoft.com/ink/2010/main" type="inkWord" rotatedBoundingBox="7503,9078 8004,9064 8007,9178 7507,9192">
                  <msink:destinationLink direction="with" ref="{46D31B4C-E7E2-4C5D-B0DD-F22C6DACC60D}"/>
                </msink:context>
              </emma:interpretation>
            </emma:emma>
          </inkml:annotationXML>
          <inkml:trace contextRef="#ctx0" brushRef="#br0" timeOffset="190178.717">4806 8663 384 0,'9'-12'140'0,"-9"12"-108"0,5-8-8 0,-5 8 128 16,0 0-88-16,0-7 52 15,9 7-68-15,-1-8-16 16,6 0-20-16,3-8 8 15,-4 4-12-15,18-3-4 16,-9 7 0-16,-4 0 28 16,9 4-16-16,-5-4 20 15,-5 16-20-15,-3 0 20 16,-1 8-24-16,4-5 40 16,-8 13-28-16,5-12 32 15,-1 3-32-15,4-7 56 16,5 0-44-16,1-16 12 15,-1 8-32-15,0-8 8 16,4 1-12-16,-4-5 28 16,0 4-24-16,-8-4-112 15,3 4 52-15</inkml:trace>
        </inkml:traceGroup>
        <inkml:traceGroup>
          <inkml:annotationXML>
            <emma:emma xmlns:emma="http://www.w3.org/2003/04/emma" version="1.0">
              <emma:interpretation id="{FF1184C1-F821-4B13-B44D-495CF1D5D6A0}" emma:medium="tactile" emma:mode="ink">
                <msink:context xmlns:msink="http://schemas.microsoft.com/ink/2010/main" type="inkWord" rotatedBoundingBox="11009,9104 12342,9067 12362,9791 11029,9828">
                  <msink:destinationLink direction="with" ref="{46D31B4C-E7E2-4C5D-B0DD-F22C6DACC60D}"/>
                </msink:context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52414.8448">9644 8934 364 0,'-9'-8'132'16,"5"4"-100"-16,-5 0-12 0,0 4 52 0,0 4-44 15,-4-4 40-15,4 0-36 16,-13 0-28-16,9 0-4 16,-5 4 0-16,-4-4 0 15,9-4 24-15,0 0-12 16,-5 0 4-16,-4 0-8 16,9 0-8-16,-5 4 4 15,-4 4 4-15,0-4-4 16,0 4-4-16,0-4 4 0,4 0-4 15,-4 0 0-15,13 0 16 16,-4-4-8-16,4 0 24 16,9-4-20-16,0 5 12 15,0-5-12-15,9 0-8 16,0 4-12-16,0 4 4 16,-9 0-4-1,0 0 0-15,4 12 8 0,-4-4 0 16,0 7-12-16,0 1 8 15,0 4 4-15,9-1 0 16,-13 5 16-16,13-5-8 16,-1 1 16-16,1 0-16 15,0-1-12-15,-5 1 0 16,-4-1 12-16,5 1-4 16,-1-8 24-1,1 4-16-15,-5-1-12 16,0-3-4-16,0 0 4 0,0 0 0 15,0-1-28-15,0 5 16 16,0-8 4-16,0 0 8 0,0 0 24 16,8 3-12-16,-3-3-12 15,-5-8-4-15,9 0 28 16,-9 0-12-16,9 0 40 16,-1 0-28-16,1 0 4 15,-9 0-16-15,9-8 0 16,0 0-4-16,0 1 28 15,-5-5-20-15,5 4 32 16,0-12-32-16,4 5-4 16,0-5-8-16,0 0-4 15,1-3 0-15,3-1 8 16,10-7-4-16,-5 4-12 16,0 3 4-16,0 0 4 0,-4 9 0 15,-5-1-12-15,0 8 8 16,-4 4-4-16,-9 4 0 15,-4 12 32 1,-1 8-12-16,1-5-48 0,-1 9 20 16,5-4-436-1</inkml:trace>
          <inkml:trace contextRef="#ctx0" brushRef="#br0" timeOffset="189305.2239">8316 8667 540 0,'-5'-4'200'0,"5"4"-156"0,0-4-12 0,0 0 60 15,0 4-56-15,0-8-4 16,9 4-20-16,0-7 44 15,0 3-32-15,4-4 0 16,-4 4-16-16,8-4 28 16,-3 9-20-16,3-5-4 15,-3 4-8-15,-1 4-4 0,4 4 0 0,-3 4 8 16,3 3-4-16,-3 5 40 31,3 4-20-31,1-5-4 0,0 5-12 0,-1-12 48 16,5 0-32-16,0-12 44 15,5 4-40-15,-5-12 4 16,0 0-20-16,-4-4 28 16,-1 5-24-16,-8-5-136 15,4 4 64-15</inkml:trace>
        </inkml:traceGroup>
        <inkml:traceGroup>
          <inkml:annotationXML>
            <emma:emma xmlns:emma="http://www.w3.org/2003/04/emma" version="1.0">
              <emma:interpretation id="{7A9341D0-6365-4D44-AA3C-A2B7BC1F12D2}" emma:medium="tactile" emma:mode="ink">
                <msink:context xmlns:msink="http://schemas.microsoft.com/ink/2010/main" type="inkWord" rotatedBoundingBox="13786,9112 14240,9100 14245,9281 13791,9293">
                  <msink:destinationLink direction="with" ref="{5DFA8451-AF72-495A-86D2-4CC6E41505AA}"/>
                </msink:context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88241.8989">11096 8698 444 0,'-8'-4'164'0,"8"1"-124"0,4-5-16 16,-4 4 132-1,4 4-92-15,1-8 52 16,-1 4-68-16,1-8 36 16,3 4-48-16,1-3-36 0,0 3-4 0,0-4 16 15,4 4-4-15,-4 0-48 16,4 4 24-16,5-3 12 16,4 3 4-16,-4 4-8 15,4 4 4-15,-5 3 12 16,5 9-4-16,-8 4 32 15,3-5-20-15,-8 13 32 16,0-5-32-16,0-3 20 16,0 0-20-16,4-5 72 15,-9-7-52-15,10-8-4 16,-1 0-20-16,4-16 0 16,1 9-8-16,0-9 40 15,4 4-20-15,9-7-200 16,-5 3 96-16</inkml:trace>
        </inkml:traceGroup>
        <inkml:traceGroup>
          <inkml:annotationXML>
            <emma:emma xmlns:emma="http://www.w3.org/2003/04/emma" version="1.0">
              <emma:interpretation id="{3BE16AFB-026B-4BB1-903B-A6868882EC66}" emma:medium="tactile" emma:mode="ink">
                <msink:context xmlns:msink="http://schemas.microsoft.com/ink/2010/main" type="inkWord" rotatedBoundingBox="17339,8884 17913,8868 17917,8991 17342,9007">
                  <msink:destinationLink direction="with" ref="{5DFA8451-AF72-495A-86D2-4CC6E41505AA}"/>
                </msink:context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86801.85">14641 8459 332 0,'13'-8'120'0,"-13"8"-92"0,13-4-8 16,-13 0 16-1,9 4-24-15</inkml:trace>
          <inkml:trace contextRef="#ctx0" brushRef="#br0" timeOffset="187248.9565">14659 8451 580 0,'-14'0'216'0,"14"0"-168"0,0 0-12 0,0 0 68 15,0 0-64-15,0 0 72 16,0 0-64-16,5-4 8 16,4 4-32-16,13-8 12 15,0 5-20-15,4-9 0 16,1 4-8-16,4-8-16 16,-1 4 4-16,-7-3 20 15,7 7-8-15,-16 0-40 16,8 4 20-16,-13 8 12 15,-1 4 0-15,1 0 44 16,-4 7-20-16,3 1-12 31,-8 4-8-31,14-5 4 0,8 1-4 0,-5-8 76 16,5 0-44-16,9-8 32 16,0 0-40-16,-4-4 44 15,4 0-40-15,-9-4 20 16,0 0-32-16,-5-3-352 15,-3 3 180-15</inkml:trace>
        </inkml:traceGroup>
      </inkml:traceGroup>
    </inkml:traceGroup>
    <inkml:traceGroup>
      <inkml:annotationXML>
        <emma:emma xmlns:emma="http://www.w3.org/2003/04/emma" version="1.0">
          <emma:interpretation id="{2515A893-1485-4714-B30E-B939A81625C3}" emma:medium="tactile" emma:mode="ink">
            <msink:context xmlns:msink="http://schemas.microsoft.com/ink/2010/main" type="paragraph" rotatedBoundingBox="390,9770 19089,9929 19074,11672 375,11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E084EB-7BDB-4FCA-8945-E3BEFBA8AA75}" emma:medium="tactile" emma:mode="ink">
              <msink:context xmlns:msink="http://schemas.microsoft.com/ink/2010/main" type="inkBullet" rotatedBoundingBox="384,10415 1824,10427 1819,11054 379,11042"/>
            </emma:interpretation>
            <emma:one-of disjunction-type="recognition" id="oneOf26">
              <emma:interpretation id="interp26" emma:lang="" emma:confidence="0">
                <emma:literal>→</emma:literal>
              </emma:interpretation>
            </emma:one-of>
          </emma:emma>
        </inkml:annotationXML>
        <inkml:trace contextRef="#ctx0" brushRef="#br0" timeOffset="342983.7514">-2318 10123 352 0,'9'-8'132'0,"4"8"-104"0,5 0-8 0,-5 0-8 15,0 0-12-15,1 0 24 16,3 0-12-16,1 0 56 16,0 0-36-16,4 4 36 15,4 0-36-15,5 7 36 0,4-11-40 16,18 8-16-16,18 0-4 16,13-4 8-16,9-4-8 15,4 0-12-15,-9 0 0 0,-13-4 20 16,9 0-8-16,-9-12-4 15,-9 13 0-15,-13-5 12 16,0 0-8-16,-9 8 4 16,-13 0-4-16,0 4 4 15,-13 0-8-15,-14 0-4 32,14 3 4-32,-14 1-76 0,-4 0 40 15,0 0-216-15,0-4 136 16,-9 0-196-16</inkml:trace>
        <inkml:trace contextRef="#ctx0" brushRef="#br0" timeOffset="343360.1232">-1457 9899 236 0,'-9'0'88'0,"14"4"-68"0,8 4-4 0,-4-4 88 0,4 0-60 16,4 0 52-16,10-1-56 16,13 5 32-16,8-4-40 15,5 4-20 1,5 8-4-16,8 3 36 15,-4 1-24-15,-5 7-8 16,0 1-8-16,-26 7 4 16,-4 1-4-16,-23 3 68 15,-4 0-40-15,-31 4-12 16,-8 0-12-16,-32 1 24 0,5-1-16 16,4-8-24-16,13-4 4 15,1-3-168-15,17-1 96 16,4 1-356-16</inkml:trace>
      </inkml:traceGroup>
      <inkml:traceGroup>
        <inkml:annotationXML>
          <emma:emma xmlns:emma="http://www.w3.org/2003/04/emma" version="1.0">
            <emma:interpretation id="{64726A94-47BD-4119-9384-D5169C77460C}" emma:medium="tactile" emma:mode="ink">
              <msink:context xmlns:msink="http://schemas.microsoft.com/ink/2010/main" type="line" rotatedBoundingBox="2700,9789 19089,9929 19074,11672 2685,11532"/>
            </emma:interpretation>
          </emma:emma>
        </inkml:annotationXML>
        <inkml:traceGroup>
          <inkml:annotationXML>
            <emma:emma xmlns:emma="http://www.w3.org/2003/04/emma" version="1.0">
              <emma:interpretation id="{3E3E8F59-EDF3-4E27-BBE6-DE5C3FB580EB}" emma:medium="tactile" emma:mode="ink">
                <msink:context xmlns:msink="http://schemas.microsoft.com/ink/2010/main" type="inkWord" rotatedBoundingBox="2698,10010 4860,10029 4849,11260 2687,11241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08131.8895">106 9675 540 0,'-14'4'200'0,"14"-4"-156"16,-13 0-12-16,0-4 160 16,13 4-112-16,-9-4 64 15,9 8-84-15,-9-4-16 16,9 0-28-16,-4 0-12 15,8 0 0-15,-4 0 20 16,0 0-12-16,-4 0 12 16,8 4-12-16,-13 0 36 15,18 0-24-15,-9-4 4 16,0 0-16-16,5 0 0 16,3 0-4-16,10 0-16 0,4 0 4 15,13-4 4-15,10 4 0 0,8-4 0 31,-5 0 0-31,14-3 32 0,-5 3-16 0,-4-4-12 16,0 4-8-16,-18-4 4 16,5 8 0-16,-18-4 0 15,0 4 0-15,0-4 8 16,-13 8-4-16,0-4 8 16,4 0-8-16,-8 0 16 15,-1 0-12-15,1 0-12 16,3 0 0-16,-8 0 4 15,0 0 0-15,0 0-12 16,0 0 8-16,0 4 40 16,0 4-24-16,-8 4-20 15,8-1 4-15,-5 5-8 16,1 0 4-16,-10 3 16 16,14 5-4-16,-13-1 8 15,0 5-8-15,-9 7-12 16,9 4 4-16,-9 9 20 15,4 3-8-15,-9 3-4 16,5-3 0-16,-13-3 20 16,13-5-12-16,-4-12-12 15,8 1-4-15,-4-17 40 16,9-3-24-16,-5-16 24 16,5-4-20-16,-9-23-8 0,8 3-4 15,-12-19 12-15,8 8-8 16,-13-8-4-16,5 8 0 15,-5-1-16-15,0 9 8 16,5 0-4-16,4 7 0 0,-5-3 32 16,5 11-12-16,4-8 4 15,5 5-8-15,0 3-24 16,8 4 8-16,-3-3-4 16,8 7 4-16,-5 0-28 15,10 8 20-15,-1-4-56 16,0 8 40-16,1-4-460 15,8 4 272-15</inkml:trace>
          <inkml:trace contextRef="#ctx0" brushRef="#br0" timeOffset="208751.3938">1249 9754 748 0,'-22'-8'276'0,"22"8"-216"0,-9-4-16 16,-4 0 100-1,13 8-88-15,-14 0 16 16,1 4-48-16,-13 4 12 15,-1-1-20-15,-13 9 28 16,5 0-28-16,-18 11-4 16,9-4-8-16,-13 5 12 15,12 3-8-15,1-3 16 16,9-5-16-16,4-3 24 16,9-5-20-16,0-3-12 15,13-4-4-15,0-12-68 16,9 4 40-16,0-8-332 0,9 0 204 0</inkml:trace>
          <inkml:trace contextRef="#ctx0" brushRef="#br0" timeOffset="208480.6531">799 9738 704 0,'0'4'264'0,"0"-4"-208"0,17 16-12 0,-12-4 88 31,8 3-80-31,4 5-20 0,14 3-20 15,5 9 40 1,-1-1-28-16,5 4 24 0,-1 1-28 0,-3-1 28 16,-1-7-32-16,-8-5 40 15,-1-3-32-15,-8-5 40 16,-5-7-36-16,-4-16-208 16,0 8 96-16,-9-15-600 15,4 3 376-15</inkml:trace>
          <inkml:trace contextRef="#ctx0" brushRef="#br0" timeOffset="211450.0599">1205 10676 436 0,'-5'-8'160'0,"5"8"-124"0,0-16-8 0,0 16 160 15,5 0-108-15,-5-8 56 16,8 1-80-16,-8-5 20 16,9 12-44-16,-4-16 16 15,3 8-28-15,10-3 28 16,-5 3-32-16,-4 0 4 15,13 0-12-15,-8-4 12 16,3 4-12-16,-12 8-20 16,12 0 4-16,-12 0 12 15,4 4 0-15,-1 4 16 16,-8 4-12-16,9 4 24 16,-9-1-20-16,5 1-12 15,3 4-4-15,1-5 48 16,4 1-24-16,-4-4-8 15,5 0-8-15,-6-5 4 16,6 1-4-16,-6 0-12 16,10 0 4-16,-5-4 4 0,1 0 0 15,3-8 0-15,5 4 0 0,0-12 24 16,9 4-12-16</inkml:trace>
          <inkml:trace contextRef="#ctx0" brushRef="#br0" timeOffset="209698.2891">2132 9664 696 0,'8'-12'256'0,"-8"12"-196"0,14-12-20 15,-14 8 84 1,4 4-76-16,-4-4 24 16,0 4-40-16,-13-8-32 15,13 8 0-15,-18 0 16 16,0 12-8-16,-21-8 4 15,8 4-4-15,-13 0 12 16,0 4-12-16,-18-9-12 0,9 1 0 0,-9-4-4 31,13 4 0-31,1-8 60 0,17 4-28 0,-4-4 16 16,21 1-24-16,-8-1-8 16,5 4-4-16,3-4-32 15,6 8 16-15,-6 0-4 16,6 3 8-16,-6 1 16 15,6 0-4-15,-1 4-36 16,4 0 16-16,-4 3 16 16,9 1 0-16,-8 0-24 15,8 3 12-15,0 5 40 16,0 3-16-16,-5 13 0 16,1-1-8-16,-5 8 4 15,5 0-4-15,-10 0 32 16,10 0-20-16,-9-4 12 15,8-7-16-15,-4-5-16 16,5 0 0-16,-5-7 4 16,0-4 0-16,1-5-12 15,8 1 8-15,0-4-16 16,0 3 12-16,0-7 4 16,4 0 4-16,0-4 0 15,1 0 0-15,4-4 0 16,-1 4 0-16,6 0-20 15,3 0 12-15,-3-4 4 16,8 4 4-16,9-4 8 0,8 4-4 16,5-1 24-16,9 1-16 15,-9 0 12-15,9 0-12 16,-17 0 0-16,3 4-4 0,-8-8-8 16,-9 4 4-16,1-4 64 15,-15 4-36-15,-3-4-4 16,4 4-16-16,-18-8-168 15,4 4 84 1,-3-8-360-16,-1 4 244 0</inkml:trace>
          <inkml:trace contextRef="#ctx0" brushRef="#br0" timeOffset="210158.7248">1377 10017 560 0,'0'-4'208'0,"0"4"-164"0,0 0-8 16,0 0 76 0,0 0-68-16,0 0 60 0,0 0-60 0,0 0 24 15,0 0-40-15,0 0 60 16,0 0-48-16,0 0 36 16,0 0-44-16,0 0 16 15,0 0-28-15,4-4 28 16,5 4-32-16,4-4-12 15,5 4-8-15,8-4 20 16,5 0-8-16,13 0 4 16,1 4-4-16,8 0 12 15,-5 4-12-15,1 0 24 16,-1 4-20-16,-8-4 24 16,-9 0-24-16,-5-4 32 15,1 4-28-15,-5-8 32 16,-5 4-32-16,-3-8 12 15,-1 0-16-15,-4-8 28 16,4 8-24-16,-4-3-156 16,0 7 76-16</inkml:trace>
          <inkml:trace contextRef="#ctx0" brushRef="#br0" timeOffset="210788.7222">1434 9499 652 0,'-9'0'244'0,"9"0"-192"0,-4 4-12 15,-1-4 100 1,10 0-84-16,-1 0 24 15,1 4-48-15,-5-4 32 16,13 7-36-16,0 1 40 0,9 0-40 0,14-8 12 16,3 4-24-16,14-4 44 31,0 0-32-31,0-4 4 0,-4 4-20 0,-10-4-8 16,-3 8 0-16,-10-4 12 15,1 0-8-15,-14 0 24 16,0 8-20-16,-8-8 56 15,-1 4-36-15,-4-4-16 16,0 4-8-16,0 8-336 16,4-5 180-16</inkml:trace>
        </inkml:traceGroup>
        <inkml:traceGroup>
          <inkml:annotationXML>
            <emma:emma xmlns:emma="http://www.w3.org/2003/04/emma" version="1.0">
              <emma:interpretation id="{48E147AB-7924-49AF-B9E0-02A66F1F5F81}" emma:medium="tactile" emma:mode="ink">
                <msink:context xmlns:msink="http://schemas.microsoft.com/ink/2010/main" type="inkWord" rotatedBoundingBox="5312,9924 9277,9958 9263,11588 5298,11554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17426.1018">4237 10052 280 0,'0'-4'104'0,"-9"4"-84"0,9 0 0 16,-4 0 48-1,8 0-40-15,-4 0 60 16,0 0-52-16,0 4 28 15,0 0-36-15,0 0 36 16,9 8-36-16,-9 3 20 16,0 9-28-16,0 3 52 15,0 5-40-15,4-1 12 0,-4 8-28 16,-4-3 0 0,0-1-8-16,-5 0 4 31,4-3-8-31,-3-5 24 0,3-3-16 0,-8 3 40 15,4-3-28-15,-9 3-12 16,10 1-8-16,-10-1 4 0,5 4-4 0,-5 1 60 16,5-1-36-16,-5-3 32 15,9-1-32-15,-4-7 52 16,9-5-44-16,-10-7 12 16,10 0-32-16,-9-12 0 15,8 4-8-15,-3-12 20 16,3 1-16-16,-8-13-4 15,8 5-4-15,-8-17-104 16,9 9 56-16,-9-9-156 16,4 13 112-16,-5-5-224 15,10 9 176-15</inkml:trace>
          <inkml:trace contextRef="#ctx0" brushRef="#br0" timeOffset="217673.8013">4352 9801 872 0,'4'-8'324'0,"-4"8"-252"0,9-4-20 0,-9 0-40 15,9 8-16-15,0-4 12 16,-5 4-4-16,5-4-212 16,0 4 112-16</inkml:trace>
          <inkml:trace contextRef="#ctx0" brushRef="#br0" timeOffset="219062.4676">4753 9970 508 0,'0'-8'188'0,"0"8"-148"0,0-4-8 15,0 0 44 1,0 8-48-16,0-4 60 15,0 0-52-15,0-4 12 16,0 4-32-16,-4-4 20 16,4 8-24-16,-9-4-4 15,9 0-4-15,-9 0 12 16,5 4-8-16,-5 0 4 0,0 4-4 0,-4-1-8 16,13 1 4-16,-18 4 20 15,14 4-12-15,-9-4 48 16,4 3-32-16,-9 9-16 15,5 3-4-15,-5 5 8 16,10-1-8-16,-6 0-4 16,5 9 0-16,1-5 4 15,3-4-4-15,5-7-4 16,5-1 4-16,-1 1 12 16,5-4-8-16,0-9 4 15,4 1-4-15,5-4 36 16,-1 0-20-16,1-4-24 15,0 0 0-15,-1-8 24 16,5 4-12-16,-4-4-20 16,4 0 0-16,0-4 32 15,0 0-16-15,0-7 8 16,5 7-8-16,-5-8-16 16,4-4 4-16,-4-3 12 15,-4 3-4-15,-5-3 8 16,1 7-8-16,-10-4-12 15,5 9 4-15,-5-9 12 16,1 12-4-16,-5-4-12 16,0 4 4-16,0 1-4 15,0 7 0-15,-5 0 0 16,5 4 0-16,-9-1-44 16,9 5 24-16,-4 4 24 15,4 8 4-15,-4-5-8 0,-1 5 4 16,1 8 28-16,4-9-12 15,0 1 4-15,9 3-8 0,-1-3 12 16,10 0-12 0,4-5 4-16,0 1-4 0,0-8 20 15,0 4-16-15,5-9 12 16,-1 5-12-16,-4-8-32 16,0 4 8-16,-4-4 24 15,4 0-8-15,-4-4 20 16,-1 0-16-16,-3-3-4 15,-1 3 0-15,0-8 12 16,5 0-8-16,-9-11 4 16,4 7-4-16,-4-12 4 15,4 9-8-15,-9-17 8 16,1 9-8-16,-5-8-4 16,4-1 4-16,-4-3-24 15,5 8 12-15,-5-5 4 16,0 13 4-16,-5-5 8 15,5 9-4-15,-9-1-12 16,9 8 4-16,-13 1-4 16,13 3 0-16,-9 0 16 15,9 4-4-15,-9 0-28 32,9 8 12-32</inkml:trace>
          <inkml:trace contextRef="#ctx0" brushRef="#br0" timeOffset="224468.1879">5619 10978 496 0,'0'0'184'0,"0"4"-140"0,0-8-16 0,0 0 84 15,0 8-68-15,0-4 68 16,0 0-60-16,0-4 16 15,4 4-40-15,5-8 36 16,4 4-36-16,0-7-4 16,1 7-16-16,-1-8-8 15,4 4 4-15,1-8 12 16,0 8-8-16,-1-3-12 16,6 3 0-16,-6 0 4 15,1 8 0-15,-5-4 0 16,5 8 0-16,-9-4 24 15,4 8-12-15,0 0-4 16,5 0-4-16,-9 3-24 16,-1 1 12-16,6 0 12 15,-1 4 0-15,5-1 8 16,-5-3-8-16,-9-4 8 16,5 8-8-16,-5-9-12 15,5 5 4-15,-4-4 12 16,3 8-4-16,6-8 32 15,-1-1-20-15,-4-7 40 16,0 0-32-16,-1-7 20 16,6-1-24-16,-1 0 0 15,0-8-12-15,0 4 20 16,5-3-16-16,0-1 24 16,-9-4-24-16,-1 5-4 0,1-5-4 15</inkml:trace>
          <inkml:trace contextRef="#ctx0" brushRef="#br0" timeOffset="225547.5844">5861 9440 488 0,'-8'0'180'0,"8"0"-140"0,8-4-12 0,-8-4 84 16,0 16-68-16,0-8 44 15,0 0-52-15,0 0 16 16,0 0-32-16,0 0 16 16,0 0-20-16,0 4 8 15,14-4-12-15,-14 8 44 16,4-8-28-16,0 8 4 15,19-1-20-15,-15-7 20 16,14 8-20-16,1-8-4 16,-1 4-4-16,0-4 4 15,0 0-4-15,-5-4 32 16,19 4-20-16,-14-8-4 16,4 8-8-16,1-7 12 15,-18 7-8-15,8 0 24 16,-4 0-20-16,-13 0 12 15,14 7-12-15,-28 5 20 16,14-4-20-16</inkml:trace>
          <inkml:trace contextRef="#ctx0" brushRef="#br0" timeOffset="221209.0337">5959 9828 404 0,'8'-7'148'0,"-8"7"-112"0,14-8-12 0,-23 8 56 15,9 0-48-15,-5 0 24 16,10 0-36-16,-10 0 0 15,5 8-12-15,0-8-8 16,0 0 4-16,-8 0 28 16,8 0-16-16,0 0 4 15,0 7-12-15,-14-3 20 16,28 4-16-16,-23 8-12 16,9-8-4-16,-5 3 40 15,1 13-24-15,-5-4 0 16,5 7-8-16,-5 16 12 15,4 0-8-15,-3 8 16 0,8 0-16 0,-5-7-20 16,5-5 4-16,-4 0 40 16,4-11-20-16,-5-9 16 15,5 13-16-15,-4-21-16 16,-1 5 0-16,-3-4 20 16,3-4-8-16,-8-1-4 15,9 9 0-15,-5-8 4 16,9-4-4-16,-5-4 24 15,5 0-16-15,-4 0-20 16,8 0 0-16,-4 0 4 16,0 0 4-16,0 0 0 15,5 0 0-15,-5-4-44 16,0 4 24-16,0 0-12 16,0 0 20-16,0 0 8 15,0 0 4-15,0 0 8 16,0 0-4-16,0 0 8 15,0 0-8-15,0-8-4 16,0 8 4-16,0 0-16 16,0 0 8-16,0 0 4 15,0 0 0-15,0-8 8 16,0 8-4-16,0-8-4 16,0 8 4-16,0-7-24 15,4-1 12-15,-4-4 20 0,0 4-4 16,0-8-4-16,5 13 0 0,-1-13-16 15,0 8 8 1,-4-8 12-16,0 12-4 0,0-19-4 31,5 11 4-31,-5-19-16 0,0 3 8 0,0 1 4 16,0-5 0-16,0-3 8 16,4 15-4-16,-4-7-4 15,5 3 4-15,-5-3 4 16,4 11-4-16,-4-3 8 15,4 3-8-15,1-4 52 16,-1 5-32-16,1-5 24 16,-1 4-28-16,1 1-8 15,3 11-8-15,1-12 4 16,0 8-4-16,-5-4 8 16,5 12-8-16,5-15 52 15,-1 7-32-15,-4-8 0 16,4 16-16-16,0-12-16 15,0 12 4-15,1-7 4 16,-1 7 0-16,0-8 0 16,0 8 0-16,5-8-12 15,0 8 8-15,4 0-16 16,4 8 12-16,1 0 4 16,-1-1 4-16,-4 9 0 15,5-4 0-15,-5 4 44 16,0-5-24-16,-9 13-20 15,0-5 0-15,-8-3 44 0,-1 4-24 0,-13-5 36 16,0 5-32 0,-13 4 4-16,5-5-16 0,-19 5-8 15,10 3 0-15,-9-3-60 16,4-5 32-16,-9-3-16 16,14-4 24-16,-5-12 36 15,9 8-12-15,-1-16-28 16,10 8 12-16,0-8 0 15,9-4 8-15,-5-3-12 16,4 7 8-16,1-4-4 16,4 4 0-16,-4 0 0 15,8 0 0-15,-4 1-12 16,4 7 12-16,-4 0-24 16,9 0 20-16,0 0 4 15,9 0 8-15,-1-4-28 16,5 8 16-16,14-4 4 15,-1 0 8-15,9 7 8 16,5 9-4-16,-1 4 8 16,-4 3-8-16,1 5-12 15,-6-1 4-15,-8 8 12 16,0-11-4-16,-4 11 8 16,-5-7-8-16,-5-1 24 15,1 5-16-15,-5-13-32 16,0 5 12-16,-8-5 64 15,4-3-32-15,-14-4-8 0,1-4-8 16,-14 7 8-16,5-3-8 16,-22-4 4-16,-1 0-4 0,-17 0 28 15,5 4-20-15,-14-5-4 16,9 1-8-16,-4-8 4 16,8 0-4-16,-4 0-12 15,9 0 4-15,0-8 48 16,9 8-24-16,-1-7-8 15,14 7-8-15,4-4-16 16,10-4 8-16,-6 0 4 16,10 8 0-16,-5-8 0 15,9 8 0-15,-9 0-144 16,5 0 80-16,-5 0-360 16,9 0 236-16</inkml:trace>
          <inkml:trace contextRef="#ctx0" brushRef="#br0" timeOffset="214740.7022">2626 10252 456 0,'-13'-4'168'0,"13"4"-128"0,13 8-16 15,-13-8 88 1,0 0-68-16,0 0 68 16,0 0-60-16,-13 0 76 15,13 4-72-15,-9-4 16 16,18 0-40-16,-9 0 12 15,0 0-24-15,0 0-8 0,0 0-8 0,0 0 4 16,13 4-4-16,-13 0 8 16,4 0-8-16,1-4-20 15,4 4 8-15,4 0 4 16,-4 3 4-16,13-3 0 16,-5 0 0-16,10 0 44 15,-1 0-24 1,1-4-20-16,13 4 0 0,-14-4 0 15,1 4 0-15,-1-4 24 16,-4 4-12-16,-4-4 24 16,-5 0-24-16,-4 0 32 15,0 0-28-15,-9-4 4 16,0 4-12-16,0-4-16 16,0 8 4-16,0-4-16 15,0 0 12-15,0 0-320 16,0 0 176-16</inkml:trace>
          <inkml:trace contextRef="#ctx0" brushRef="#br0" timeOffset="213988.0086">2750 9926 508 0,'4'-3'188'0,"-4"6"-148"0,0-3-8 0,0 0 72 16,0 0-64-16,0 0 60 15,0 0-56-15,0 0 16 16,0 0-40-16,-4 0 60 16,4 0-44-16,-9 0 12 15,18 0-32-15,-18 0 44 16,9 0-32-16,0 0 20 15,0 0-28-15,-9 0 28 16,9 4-32-16,0-4-12 16,0 0-8-16,0 4 12 15,0 0-4-15,0 0 8 16,0 0-8-16,0-4-4 16,0 4 4-16,-5-4 20 15,10 0-12-15,-5 0-4 16,0 0-4-16,0 0 4 0,0 0-4 0,0 0 16 15,9 4-12-15,0-4-12 16,4 0 0-16,-4 0-24 16,13 0 16-16,0-4 40 15,0 4-16-15,9-4-28 16,0 8 8 0,-1-4 8-16,1 0 4 0,-4 0 24 15,4 4-16-15,0 0-12 16,4 0-4-16,-9-4 28 15,-3 0-12-15,-10 0-12 16,9 0-4-16,-13 0 4 16,4 0 0-16,-4 0 32 15,4 0-16-15,-4 0 20 16,4 0-20-16,-13 0 0 16,0 0-8-16,0 0-76 15,0 0 36-15,0 0-260 16,0 0 160-16</inkml:trace>
          <inkml:trace contextRef="#ctx0" brushRef="#br0" timeOffset="239661.7225">3553 10338 404 0,'9'0'148'0,"-9"0"-112"0,0-7-12 0,0 7 76 16,0 0-60-16,0 0 80 15,0 0-68-15,0 0 36 16,0 0-52-16,0 0 0 16,0 0-24-16,0 0 44 15,0 0-28-15,0 0 12 16,0 0-24-16,0 0 64 15,0 0-48-15,0 0-4 16,0 0-16-16,0 0 8 16,0 0-12-16,0 0 32 15,0 0-24-15,0 0 20 16,0 0-20-16,0 0 20 16,0 0-24-16,0 0 4 15,0 0-8-15,0 0-8 16,0 0 4-16,0 0 28 15,0 0-16-15,0 0-24 16,0 0 4-16,0 0 0 16,4 0 4-16,5 0 0 15,-9 0 0-15,9 0 8 0,4 0-4 0,5 0-12 16,-5 0 4-16,0 0 28 16,5 0-12-16,4 0-20 15,9 0 0-15,-9-8-4 16,9 8 4-16,-9-4 8 15,0 4 0-15,0-4 16 16,-9 8-8-16,0-4 4 16,1 0-4-16,-6 0 28 15,1 0-20-15,-4 0 4 16,-1 0-12-16,-4 0-8 16,0 0 4-16,0 0 20 15,0 0-12 1,0 0-4-16,0 0-4 0,0-4 20 15,9 4-12-15,0-4-4 16,0 0-4-16,-5 0-532 16,0 4 288-16</inkml:trace>
        </inkml:traceGroup>
        <inkml:traceGroup>
          <inkml:annotationXML>
            <emma:emma xmlns:emma="http://www.w3.org/2003/04/emma" version="1.0">
              <emma:interpretation id="{97ECD6E1-397A-4ED4-89BA-FE3AA238D4B3}" emma:medium="tactile" emma:mode="ink">
                <msink:context xmlns:msink="http://schemas.microsoft.com/ink/2010/main" type="inkWord" rotatedBoundingBox="9803,10801 10151,10804 10150,10849 9802,10846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43969.5483">7102 10315 392 0,'0'8'148'0,"0"-8"-116"0,4 0-8 0,-4 0 92 16,0 0-68-16,0-8 96 15,5 8-84-15,-5-4 52 16,4 4-68-16,-4-4 48 15,0 8-52-15,4-4-4 16,1 0-20-16,-1-4 16 16,5 4-20-16,4-4 32 15,5 8-28-15,4-4 12 16,0 0-16-16,0-4 20 16,0 4-20-16,5-8 12 15,-1 8-12-15,1-4 0 16,-1 4-4-16,-4-4 12 15,-4 4-12-15,-5-3 4 16,5 3-4-16,-14-4 20 16,5 8-16-16,-9-4 32 15,4 7-28-15,-4 1 4 16,0 0-12-16,0-4 12 16,0 0-12-16,0-4-372 15,0 0 196-15</inkml:trace>
        </inkml:traceGroup>
        <inkml:traceGroup>
          <inkml:annotationXML>
            <emma:emma xmlns:emma="http://www.w3.org/2003/04/emma" version="1.0">
              <emma:interpretation id="{16074F73-5F4A-4C31-A33C-9305A6DD7A83}" emma:medium="tactile" emma:mode="ink">
                <msink:context xmlns:msink="http://schemas.microsoft.com/ink/2010/main" type="inkWord" rotatedBoundingBox="10802,10115 12716,10131 12705,11310 10792,11294"/>
              </emma:interpretation>
            </emma:emma>
          </inkml:annotationXML>
          <inkml:trace contextRef="#ctx0" brushRef="#br0" timeOffset="245290.8096">8205 9907 392 0,'0'0'148'0,"0"0"-116"0,0-8-8 15,0 8 56 1,0 0-48-16,-4 0 24 15,4 0-36-15,-5 0 28 16,5 0-32-16,-4 0 4 16,4 8-12-16,-4-8 20 0,-1 8-16 0,-4 0 12 15,5-1-12-15,-5 5 36 16,5 4-24-16,-10 11 12 16,10 9-20-16,-9 7 0 15,8 0-8-15,-3 12 12 16,3-4-12-16,-4-4 24 15,9-8-20-15,-4-7-20 16,8-5 0-16,-4-7 32 16,5-5-16-16,-5-7 36 15,9 4-28-15,-9-8 32 16,4 0-32-16,-4-12 12 16,4 4-16-16,-4-19-8 15,0 3 0-15,-8-19-4 16,8-1 0-16,-5-18 16 15,5 3-8-15,-4-4-20 16,8 8 4-16,-4 8-24 16,0 7 20-16,0 1 12 15,0 19 4-15,0-11 60 16,0 19-36-16,0-4-12 16,0 4-8-16,0-7-52 15,0 15 24-15,0-4 8 16,0 4 8-16,0 4 12 15,9 11-4-15,0 13-4 16,0 3 4-16,-1 16 12 16,1 4-8-16,0 4 16 15,4-4-16-15,1-8 16 0,3 1-16 16,1-9-4-16,0-8 0 16,-1-11 28-16,1 0-16 0,0-16 32 15,4 0-32-15,0-16 40 16,0 0-32-16,4-27-12 15,5 8-8-15,0-24-16 16,4 12 8-16,1-8-16 16,-1 12 12-16,0 0 4 15,1 15 4-15,-6-3-28 16,-3 11 16-16,-1-3 4 16,-3 7 8-16,-6 0-12 15,-4 5 8-15,-4-1 4 16,4 4 0-16,-4 0 24 15,0 4-12-15,-4 0 4 16,3 4-8-16,-8-4-8 16,5 4 4-16,-5-4 4 15,0 8-4-15,4-4 8 16,1 4-8-16,-5 0 8 16,0 4-8-16,0 4-20 15,0 0 8-15,-5 7 12 16,5 5 0-16,-4 11 8 15,-1 4-8-15,-3 12-12 16,3 4 4-16,-4 8 28 16,0-4-12-16,-8 0 4 15,8-8-8-15,-9-8 12 0,10-8-12 16,-6-7-4-16,10-1 0 0,-9-7 12 16,8-5-8-16,-4-7 40 15,9 4-24-15,-8-8-4 16,8 0-12-1,-5-4 12-15,5 4-12 0,0-4-180 16,5 4 96-16,3-4-360 16,-8 4 244-16</inkml:trace>
          <inkml:trace contextRef="#ctx0" brushRef="#br0" timeOffset="246822.1991">8174 9605 436 0,'-4'0'160'0,"4"0"-124"0,0 0-8 0,0 0 52 16,0 0-48-16,0 0 68 16,0 0-60-16,0 0 72 15,0 8-64-15,-4-1 28 16,4 1-44-16,-9-4 52 16,9 0-48-16,-5-4 56 15,5 4-56-15,-4-4 56 16,4 0-56-16,-5 0 44 15,10 0-44-15,-5 0 24 16,0 0-32-16,0 0-60 16,9 0 16-16,8 0 20 15,10 4 0-15,17-4-8 16,5 0 0-16,17 0 20 16,-4 4-8-16,-1 0 4 0,-8 0-4 0,-9 0 12 15,-8 4-12 1,-10-8 40-16,1 0-24 0,-14 0 64 15,0 0-48-15,-13-4 8 16,5 0-28-16,-5-8-12 31,4 4-4-31,0-4-268 0,1 8 144 0,4-11-700 16,4 3 456-16</inkml:trace>
          <inkml:trace contextRef="#ctx0" brushRef="#br0" timeOffset="245697.949">9039 10456 612 0,'-17'0'228'0,"17"0"-180"0,-18 8-12 16,9-4 116-16,5 4-92 0,-9 4 72 16,4 3-76-16,0 9 32 15,5 3-52-15,-1 9 24 16,5-1-32-16,0 0 8 15,9 0-20-15,0-7 20 16,4-1-24-16,-4-11 68 16,4-4-48-16,0-12-172 15,-4-4 76-15,4-16-604 16,1 1 368-16</inkml:trace>
          <inkml:trace contextRef="#ctx0" brushRef="#br0" timeOffset="245876.5794">9035 10229 904 0,'-31'-8'332'15,"31"8"-256"-15,-4 0-24 16,4-4 52-16,9 4-68 0,4-4 12 16,4 8-28-16,1-12-556 15,4 0 288-15</inkml:trace>
          <inkml:trace contextRef="#ctx0" brushRef="#br0" timeOffset="257132.2173">9547 10331 704 0,'-4'-4'264'0,"4"4"-208"0,0 0-12 0,0 0 28 16,0 0-48-16,0 0 68 16,4 8-52-16,-4-5 0 15,5 1-24-15,3-4 52 16,10 8-40-16,0-8 24 15,-1 8-32-15,5-8 28 16,5 0-32-16,-5 0 12 16,4 8-16-16,-4-12 20 15,5 4-20-15,-9 0 4 16,-1 4-8-16,-3-4 4 16,8 4-8-16,-18-4 8 15,9 4-8-15,0-4 24 16,5 0-16-16,0-4-260 15,-1 4 136-15,1 0-292 16,0 4 228-16</inkml:trace>
          <inkml:trace contextRef="#ctx0" brushRef="#br0" timeOffset="256580.1973">9622 10072 384 0,'0'-4'140'0,"0"4"-108"0,-4 0-8 16,-1 0 92 0,10 0-68-16,-10 0 76 0,5 0-68 0,-4 0 56 31,4 4-60-31,-9-4 40 0,9 0-52 0,-4 0 40 16,4 4-44-16,-5-4 16 15,10 0-32-15,-5 0 16 16,0 0-20-16,0 0-16 15,0 0-4-15,4 0 64 16,0 0-32-16,1-4-28 16,8 4-4-16,5-4-8 15,4 8 4-15,4-4 32 16,1 0-12-16,8 0-12 16,0 0-4-16,5 0 12 15,-9 4-4-15,-4-1-28 16,-1 1 12-16,-4-4 32 15,-4 4-12-15,-5-4 44 16,5 0-28-16,-9 0 4 16,-1 0-16-16,-3-4 28 15,-1 4-24-15,-4-4-92 16,5 4 40-16,-10 0-376 16,5 4 228-16</inkml:trace>
        </inkml:traceGroup>
        <inkml:traceGroup>
          <inkml:annotationXML>
            <emma:emma xmlns:emma="http://www.w3.org/2003/04/emma" version="1.0">
              <emma:interpretation id="{38152975-4C9C-4127-BA70-0FA1F7A197FA}" emma:medium="tactile" emma:mode="ink">
                <msink:context xmlns:msink="http://schemas.microsoft.com/ink/2010/main" type="inkWord" rotatedBoundingBox="13274,9880 16692,9909 16678,11451 13261,11422">
                  <msink:destinationLink direction="with" ref="{0BF5B563-53BC-4A57-975F-6799107A41B5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58216.4277">11375 9938 496 0,'0'0'184'0,"0"0"-140"0,0 24-16 16,0-5 108 0,0 9-80-16,0 19 24 15,0 4-48-15,-5 8 12 16,5 4-24-16,-4-8 44 15,-1-8-36-15,-4-4 84 16,1-4-64-16,-19-8 92 16,5-3-80-16,-18-9 24 15,5 1-48-15,-14-8 4 16,5 0-24-16,-13-16-8 16,13 4-4-16,0-12-216 0,13 0 116 15</inkml:trace>
          <inkml:trace contextRef="#ctx0" brushRef="#br0" timeOffset="258374.1187">11410 9648 1040 0,'0'-31'384'0,"0"31"-300"0,4-12-20 0,-4 8 52 15,5 4-76-15,-1 0-52 16,5 4 4-16</inkml:trace>
          <inkml:trace contextRef="#ctx0" brushRef="#br0" timeOffset="257882.0575">10567 10174 696 0,'0'0'256'0,"0"0"-196"0,0 4-20 15,4-4 56 1,14 0-60-16,-5 0 32 16,14 0-40-16,-1-4 16 15,5 4-24-15,0-8-8 16,-5 8-8-16,1 0-4 16,-5 4 0-16,-9 0 44 15,0 3-24-15,-8 1-96 16,-1 8 40-16,5-12-500 0,0 0 296 15</inkml:trace>
          <inkml:trace contextRef="#ctx0" brushRef="#br0" timeOffset="259267.3585">11794 10017 580 0,'0'-16'216'0,"0"16"-168"0,0 0-12 0,0-8 76 15,0 8-68-15,0 0 60 16,0 0-60-16,0-8 32 15,0 16-44-15,-5-16 16 16,5 8-28-16,-8-4-8 16,3 4-8-16,-8 0 48 15,0 12-28-15,-14-4 0 16,14 0-16-16,-14 0 36 16,10 15-20-16,-10 5 12 15,10 3-20-15,-10 4 0 16,10 5-8-16,-1-1-8 15,5-4 4-15,4-3 4 16,9-1-4-16,0-11 24 16,9-1-16-16,4-7 24 15,5-4-24-15,4-8 32 16,4 4-28-16,-4-12 20 16,5 4-20-16,-10-12-16 15,1 5-4-15,-5-17 4 16,5 12 0-16,-5-3 0 15,0 3 0-15,-4-4-88 0,4 13 48 0,-4 7-4 16,4 7 28-16,5 5-4 16,4 12 8-16,0-5 8 15,5 5 4-15,-1 3 16 16,5-11-8-16,0 0 32 16,4-1-24-16,-4-7 20 15,-4 8-20-15,-1-16 8 16,-4 0-12-16,-4-12 12 15,-5 4-16-15,-4-15 4 16,4 3-4-16,-8-23 12 16,4 0-12-16,-5-20-28 15,5 4 8-15,0 0 4 16,-1 12 8-16,-3 0-20 16,-1 12 12-16,1 4 4 15,-1 15 4-15,-8-4 0 16,4 12 0-16,-9 1-108 15,4 7 60-15,1 3-780 16,8 5 452-16</inkml:trace>
          <inkml:trace contextRef="#ctx0" brushRef="#br0" timeOffset="260622.3392">12063 10778 528 0,'5'16'196'0,"-5"-9"-152"0,8 5-12 0,-8-4 72 16,5-8-64-16,-5 8 60 16,9-8-56-16,-1 4 40 15,6 4-48-15,3-20 16 16,1 4-32-16,8-19 28 15,1-5-32-15,13-11-12 16,-1 8-8-16,14-16 20 16,-4 11-8-16,-1-11 4 15,1 8-4-15,-9-19 12 16,-1 11-12-16,-8-24-4 16,0 12 0-16,-9-11 84 15,-4 19-48-15,-9 0 28 16,0 16-40-16,-5-1 8 15,9 13-20-15,-13-1 8 16,0 9-12-16,5-1-32 16,4 12 8-16,-9-3 12 0,4 3 4 15,-4 0-48-15,0 8 28 0,-4 0 20 16,4 8 0-16,-14 7-24 16,5 5 8-16,-8 19-4 15,4 8 8-15,-5 16 16 16,5-4-4-16,-1 0-28 15,10 0 12-15,0-12 24 16,8-4-8-16,5-8 36 16,4-7-24-16,5-9 12 15,-1-3-16-15,5-12 28 16,9 0-24-16,-9-12 20 16,5 0-20-16,-5-15 20 15,-4 7-24-15,-5-23 12 16,5-1-12-16,-5-11-24 15,0 4 4-15,-4-8 4 16,4 16 4-16,0-4-36 16,-4 8 20-16,0-5-4 15,0 21 12-15,-5-5-20 16,5 13 16-16,-9-1 24 16,4 0-8-16,-4 8 0 15,0 4 0-15,-4 4-4 16,4 4 0-16,-9 11 0 15,0 5 0-15,-4 11-12 16,9 1 8-16,-9 15 40 16,4-8-24-16,-5 8 0 0,10-4-8 0,-5 0 20 15,9-8-12-15,-4-11 4 16,8 3-8-16,-4-11 36 16,9-5-20-16,0-7-136 15,0 4 60-15,4-4-732 16,0 0 436-16</inkml:trace>
          <inkml:trace contextRef="#ctx0" brushRef="#br0" timeOffset="263685.8858">13056 10794 528 0,'5'-16'196'0,"-5"16"-152"0,4-8-12 0,-4 4 60 15,9 4-56-15,0-8 24 16,4 8-40-16,0-4 8 16,0 4-16-16,5 0 12 15,0 4-16-15,4-4-4 16,4 0 0-16,-4 4-4 15,5 8 0-15,-5 4 0 16,0-1 0-16,-9 1 0 16,9 0 0-16,-4-1 8 15,-5 5-4-15,0-4 8 16,-4-1-8-16,0-7 32 16,4 4-20-16,-4-12 12 15,4 0-16-15,5-8 44 0,-5 0-28 16,1-7 12-16,3 3-24 0,-4-8-8 15,5 9-4-15,-5-1-4 16,-4 4 0-16,4-4-88 16,5 8 48-16</inkml:trace>
          <inkml:trace contextRef="#ctx0" brushRef="#br0" timeOffset="261670.4232">13445 9805 416 0,'4'-8'152'0,"-4"4"-116"0,-4 0-12 0,-1 0 152 16,5 4-100-16,-4-4 60 15,-1 8-80-15,-3-4 12 16,8 0-40-16,-9 4 8 16,9 4-20-16,-9 12 36 15,9 7-28-15,-9 20 20 16,5 8-24-16,-10 20 0 16,10-5-12-16,-14 1 36 15,10-8-20-15,-10-12-4 16,5-8-12-16,-5-8 20 15,9-7-16-15,-4-5 24 16,9-3-24-16,-5-8 32 16,4-5-28-16,5-3-76 0,9 0 32 0</inkml:trace>
          <inkml:trace contextRef="#ctx0" brushRef="#br0" timeOffset="262290.6098">13299 10260 780 0,'9'-16'288'0,"-9"16"-224"0,9-15-20 0,0 7 84 16,4 8-80-16,9-4 24 15,0 8-40-15,4-4 4 16,5 8-20-16,9-4 20 16,0-1-24-16,8 1 32 15,1 4-28-15,-5 4 20 16,5-4-20-16,-14-4 52 15,0 0-36-15,-13-8 28 16,-4 0-32-16,-9-8-440 16,4-4 224-16</inkml:trace>
          <inkml:trace contextRef="#ctx0" brushRef="#br0" timeOffset="262983.328">13445 9409 548 0,'-5'-4'204'0,"5"4"-156"0,-4-4-16 15,-1 4 124 1,10 0-92-16,-5 0 52 16,4 0-68-16,1-12 12 15,4 8-40-15,4 0 44 0,0 4-36 0,9 0-4 16,0 8-16-16,9 4 4 15,4 3-8-15,9-3 16 16,1 4-12-16,-1-4 16 16,-5 3-16-16,-3-7 32 15,-5 4-24-15,-9-16 32 16,0 12-32-16,-4-16 64 16,-5 8-44-16,-4-16-68 15,4 12 12-15</inkml:trace>
          <inkml:trace contextRef="#ctx0" brushRef="#br0" timeOffset="261987.2898">13957 9758 696 0,'26'-20'256'0,"-26"20"-196"0,5 0-20 0,-5-8 68 15,0 16-68-15,0-8 0 16,0 8-24-16,-5 4 16 15,1 3-20-15,-9 5 24 16,-1 15-24-16,-3 16-4 16,3 4-4-16,-8 16 28 15,9-4-16-15,-5-5 4 16,5 1-12-16,-4-12 36 16,3-8-20-16,-3-3-32 15,8-9 4-15,-13-7-352 16,13-5 196-16</inkml:trace>
        </inkml:traceGroup>
        <inkml:traceGroup>
          <inkml:annotationXML>
            <emma:emma xmlns:emma="http://www.w3.org/2003/04/emma" version="1.0">
              <emma:interpretation id="{EBAB8CEC-0E17-457D-9539-20F7F18D6DAF}" emma:medium="tactile" emma:mode="ink">
                <msink:context xmlns:msink="http://schemas.microsoft.com/ink/2010/main" type="inkWord" rotatedBoundingBox="17456,10035 19088,10049 19075,11536 17443,11522">
                  <msink:destinationLink direction="with" ref="{0BF5B563-53BC-4A57-975F-6799107A41B5}"/>
                </msink:context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65661.5268">16252 10397 652 0,'-31'8'244'0,"31"-8"-192"0,-13 20-12 0,4-8 144 16,9-1-108 0,0 1-20-16,0 4-36 0,0-4 0 15,9-1-12-15,4-7 60 16,5 4-40-16,-5-8-92 16,0 0 36-16</inkml:trace>
          <inkml:trace contextRef="#ctx0" brushRef="#br0" timeOffset="265763.3942">16376 9989 748 0,'-5'-27'276'0,"5"27"-216"0,5-8-16 0,3 8-12 15,-8 0-28-15</inkml:trace>
          <inkml:trace contextRef="#ctx0" brushRef="#br0" timeOffset="264258.3653">14760 10036 748 0,'0'-8'276'0,"0"8"-216"0,-9-3-16 0,9-1 180 15,0 8-132-15,0-4 52 16,0 0-84-16,9 0-28 16,4 0-20-16,5-4 0 15,17 4-8-15,5-4 8 16,4 0-8-16,9 0 84 16,-9 4-44-16,-4 0 12 15,4 4-32-15,-22-4-56 16,0 4 16-16,-13 0-348 15,-9 0 200-15</inkml:trace>
          <inkml:trace contextRef="#ctx0" brushRef="#br0" timeOffset="266785.2002">15281 10935 456 0,'0'-8'168'0,"0"8"-128"0,0-12-16 15,0 4 104 1,9 8-76-16,4-11 40 16,-4 3-52-16,13-4-16 15,-4 4-12-15,-5-4 24 16,9 8-20-16,0-3-24 15,-13 7 4-15,4 0 16 16,5 7-4-16,-5 1-4 16,5 4 0-16,-14 4 20 0,5 3-12 0,-9 1 48 15,13 0-32-15,-13-5-4 32,9 1-16-32,0-4 20 0,4 0-16 0,-13-12 56 15,9 3-36-15,0-10 4 16,4 3-24-1,0-12-8-15,18 4 0 0</inkml:trace>
          <inkml:trace contextRef="#ctx0" brushRef="#br0" timeOffset="265411.0429">15581 9864 456 0,'0'-8'168'0,"0"8"-128"0,0 0-16 0,-9 4 60 15,9 0-52-15,0 4 32 16,0 3-36-16,-9 21 36 16,9 3-36-16,-13 24 20 15,4 0-28-15,-4 7 0 16,4 1-12-16,0-12 28 15,-4-12-20-15,0-7 64 16,-5-5-44-16,5-11 100 16,4 3-80-16,0-19-8 15,9 0-28-15,0-16-24 16,0 0 0-16,0-23 28 16,9 4-12-16,0-36 4 15,4 12-8-15,-4-23-16 16,0 15 4-16,-5 0 4 15,5 16 0-15,4 0-44 16,-4 15 24-16,0 5 8 16,0 15 8-16,-5 4 4 15,5 12 0-15,0 12 0 16,-5 8 0-16,5 23 44 16,0 8-24-16,-5 7 0 15,5-3-12-15,0-8 12 16,4 0-12-16,-13-15 16 15,9-5-16-15,4-11 40 0,-4-5-24 16,9-19 40-16,-5-4-36 0,18-23 4 16,-9 4-20-16,13-36-8 15,5 8 0-15,4-16 4 16,0 16-4-16,-4 4-36 16,-4 12 16-16,-10 4-40 15,0 15 36-15,-12 8-56 16,-1 8 44-16,-13 16 32 15,4 12 4-15,-12 31 0 16,-6 7 0-16,1 17 40 16,-5-1-24-16,-4-3-8 15,0-12-8-15,0-8 40 16,9-8-24-16,-18-4 24 16,9-8-24-16,0-7 36 15,9-1-32-15,-5-7 4 16,5-5-16-16,4-7-8 15,9-4 0-15,22-8-304 16,-13 0 164-16,35-3-456 16,-13-1 332-16</inkml:trace>
          <inkml:trace contextRef="#ctx0" brushRef="#br0" timeOffset="266226.3625">15625 9546 696 0,'-9'-16'256'0,"9"16"-196"0,-13 0-20 0,13-4 120 16,0 4-96-16,0-4 80 15,0 8-84-15,-9-4-40 16,18 0-16-16,-9 0 48 16,9 4-28-16,-5-4 32 15,14 0-28-15,-5 4 28 16,18 0-32-16,4-8 48 16,18 4-40-16,0-12-8 15,9 12-12-15,-9 0 8 16,-4 4-12-16,-10-4 4 15,-8 4-4-15,-4 0-16 16,-5 0 4-16,-9 0 20 16,-4 4-8-16,-5 0 60 15,1-1-40-15,-5-3-36 16,0 0 0-16,0-4-476 16,9 0 268-16</inkml:trace>
        </inkml:traceGroup>
      </inkml:traceGroup>
    </inkml:traceGroup>
    <inkml:traceGroup>
      <inkml:annotationXML>
        <emma:emma xmlns:emma="http://www.w3.org/2003/04/emma" version="1.0">
          <emma:interpretation id="{EE00E77D-5109-4B6C-8BE9-10A06E148697}" emma:medium="tactile" emma:mode="ink">
            <msink:context xmlns:msink="http://schemas.microsoft.com/ink/2010/main" type="paragraph" rotatedBoundingBox="565,11622 20564,11554 20571,13578 571,13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FDB2E3-8AD0-4DE1-8D7B-59696109F4FC}" emma:medium="tactile" emma:mode="ink">
              <msink:context xmlns:msink="http://schemas.microsoft.com/ink/2010/main" type="line" rotatedBoundingBox="565,11622 20564,11554 20571,13578 571,13646"/>
            </emma:interpretation>
          </emma:emma>
        </inkml:annotationXML>
        <inkml:traceGroup>
          <inkml:annotationXML>
            <emma:emma xmlns:emma="http://www.w3.org/2003/04/emma" version="1.0">
              <emma:interpretation id="{FCAF30A0-0D5D-4567-A1B2-2A50B420344E}" emma:medium="tactile" emma:mode="ink">
                <msink:context xmlns:msink="http://schemas.microsoft.com/ink/2010/main" type="inkWord" rotatedBoundingBox="565,11622 4887,11607 4894,13568 571,13583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3607.2963">1284 11876 696 0,'-22'-7'256'0,"22"7"-196"0,-9 7-20 16,5-3 100 0,4 0-84-16,-9 4 4 15,0 0-36-15,-9 4 56 16,10 7-48-16,-19 13 16 15,5 3-32-15,-22 16 20 16,9 0-24-16,-18 4 24 16,17-4-24-16,-17-4 32 15,14-8-28-15,3-3-4 0,5-5-8 16,9-11 20-16,9-1-12 16,-5-11-56-16,18-4 20 0,9-8-340 15,5 4 200-15</inkml:trace>
          <inkml:trace contextRef="#ctx0" brushRef="#br0" timeOffset="274041.0104">1730 11837 540 0,'-18'-4'200'16,"18"4"-156"-16,-9 0-12 0,5-8 116 16,4 16-88-16,-4-8 72 15,-1 0-76-15,-4 0-20 16,9 0-24-16,-4 12 8 15,4-4-12-15,-5 12 68 16,5 11-44-16,-8 12 32 16,3 12-36-16,-8 16 8 15,4 3-20-15,-8-7 28 16,3-8-28-16,-3-8-40 0,3-8 12 16,6-4 80-16,-6-7-36 15,5-9 0-15,1 1-20 0,8-13 32 16,0 1-20-16,0-12-144 15,0 4 64-15</inkml:trace>
          <inkml:trace contextRef="#ctx0" brushRef="#br0" timeOffset="272914.6257">123 11708 632 0,'-9'8'236'0,"9"-8"-184"0,0 0-16 0,-4 0 80 16,4 0-72-16,-4-4 88 15,4 4-76-15,-5-4 24 16,1 8-44-16,-5-4 64 16,9 0-52-16,-9 0 44 15,9 0-52-15,-9-4 16 16,9 4-36-16,-9-4 28 16,9 0-32-16,-4 0-4 15,4 4-8-15,-4-8-16 16,8 8 8-16,0 0-32 15,5 0 20-15,13-8-4 16,0 8 12-16,22 0 16 16,14 0-4-16,4-8-12 15,-1 12 4-15,6-4 12 0,-10 0-4 0,0 0 16 16,-4 4-12-16,-17-4-4 16,3 4 0-16,-12 0 4 15,4 0-4-15,-9 0 24 16,-4 0-16-16,-10 0-4 15,6 0-4-15,-10 0 4 16,5 4-4-16,-14-5 16 16,5 1-12-16,-4 4 16 15,4 4-16-15,-4-8-12 16,-1 4 0-16,-4 0 20 16,5 3-8-16,-9 1-12 15,4 4 0-15,-9 7-4 16,5 5 0-16,-14 19 0 15,10 8 0-15,-10 12 24 16,10-5-8-16,-10 1 4 16,5-4-4-16,0-8 12 15,4-12-12-15,-8-3 24 16,4-13-20-16,-5-7 12 16,5-4-12-16,0-12 12 15,9 0-16-15,-13-8 4 16,8-4-4-16,-13-16-16 15,9-3 4-15,-9-16 20 16,9 0-8-16,-9-20 16 16,9 8-16-16,-9-3-28 15,9 11 8-15,-4 0-4 0,8 15 8 0,-4 1 16 16,4 11-4-16,-4-3-28 16,4 15 12-16,1-4-4 15,-1 5 8-15,5 3-28 16,4 4 20-16,0 4-28 15,9 4 24-15,0 4-68 16,13 3 48-16,-4 1-344 16,9 4 212-16</inkml:trace>
          <inkml:trace contextRef="#ctx0" brushRef="#br0" timeOffset="273321.0287">882 11912 560 0,'-17'-20'208'0,"17"20"-164"0,9-4-8 16,-5 0 128 0,0 8-96-16,1-4 44 15,8 8-68-15,5 8 12 16,4 3-36-16,9 17 44 0,4 3-36 0,5 12-4 16,-1 0-16-16,6 4 28 15,-6-4-20-15,-3-8 20 16,-6-4-20-16,-7-7 28 15,-1-5-28-15,-5-7 40 32,-3-1-32-32,-14-7 64 0,8-4-48 0,-8-12-244 15,0 4 104-15,0-12-420 16,9 1 292-16</inkml:trace>
          <inkml:trace contextRef="#ctx0" brushRef="#br0" timeOffset="275640.6633">1544 11598 508 0,'-4'0'188'0,"4"0"-148"0,-4 0-8 0,-5-8 96 16,18 16-76-16,-18-8 84 15,9 0-76-15,-5 0 4 16,5 0-40-16,-4 0 4 16,8 0-16-16,1 0 44 15,4 0-28-15,8 0 20 16,5 4-28-16,14 4 8 16,-5-8-16-16,13 0 0 0,4 8-4 15,5-8 20 1,-4 0-16-16,-1 0 12 15,-8 0-12-15,-9 0-8 0,0 3 0 0,-9-3-16 16,-4 8 8-16,-5-4 48 16,-4 4-24-16,-9-8 52 15,4 4-40-15,-4 4-8 16,5-8-12-16</inkml:trace>
          <inkml:trace contextRef="#ctx0" brushRef="#br0" timeOffset="274795.9341">1500 12288 696 0,'-17'-7'256'0,"17"7"-196"0,-5-8-20 16,-4 4 112-1,9 4-92-15,0-8 8 16,0 8-40-16,9-4 44 16,-4 8-40-16,12-4-24 15,14 8-8-15,5-4 24 16,8 4-12-16,17-1 32 16,-8 1-28-16,0 0 4 15,0 4-12-15,-8-4 28 16,-10 0-20-16,-4-4 20 15,0 3-20-15,-14-7 44 0,-3 0-32 0,-1-4 20 16,-13 1-28 0</inkml:trace>
          <inkml:trace contextRef="#ctx0" brushRef="#br0" timeOffset="276955.4093">1403 12955 340 0,'5'0'128'0,"-5"0"-100"0,0-3-8 0,0-1 60 15,4 4-48-15,0-4 60 16,1 0-56-16,-1-4 72 16,5 4-60-16,0-8 36 15,0 4-48-15,4-3-12 16,5 7-12-16,-1-4 0 15,1 4-8-15,-5-4-4 16,5 4 4-16,-5 0-24 16,0 4 12-16,-4 4 12 15,0 4 0-15,-5 4-4 16,5 0 4-16,-4 3 12 16,4 5-8-16,-1-1-4 15,6 5 0-15,-1-8 4 16,0-1-4-16,0-3-4 15,1 0 4-15,-6-8 40 16,6 4-24-16,-6-8 16 16,6 0-20-16,-1-8 8 15,5 8-12-15,-5-8 12 16,4 0-16-16,1 0-12 16,0 0 0-16</inkml:trace>
          <inkml:trace contextRef="#ctx0" brushRef="#br0" timeOffset="274417.4528">2180 11825 612 0,'9'0'228'0,"-9"0"-180"0,-4-3-12 0,-1-1 96 16,10 8-80-16,-10-4 16 15,5 7-44-15,-4 1 12 16,-1 4-20-16,-4 8 8 16,9 3-12-16,-8 20 36 15,8 0-24-15,-9 24 4 16,9-4-16-16,-13 8 36 16,13-9-24-16,-18-3 4 15,13-4-16-15,-12-4 12 0,12-8-16 16,-3 0 40-1,8-7-24-15,-14-9 12 0,6 1-20 0,-1-9 28 16,9-3-28-16,0-4-112 16,0-4 52-16</inkml:trace>
          <inkml:trace contextRef="#ctx0" brushRef="#br0" timeOffset="345669.3791">-2119 12269 228 0,'-13'-16'84'0,"17"4"-64"0,5-3-8 16,0 15 92-16,-1-8-60 16,1 0 88-16,5-4-76 15,3-3 36-15,10 7-56 16,12-8 32-16,28 0-36 16,21-15 16-16,18 11-28 15,-5 12 8-15,-4-11-16 0,5 11 0 16,0 0-4-16,-5 4 28 15,-9 8-20-15,-17 4-128 16,-18 0 60-16,-14 8-272 16,-17-5 180-1,-22-3-120-15</inkml:trace>
          <inkml:trace contextRef="#ctx0" brushRef="#br0" timeOffset="345955.4724">-1431 11943 260 0,'9'-16'96'0,"4"16"-76"0,14-7-4 0,-14 3 88 15,9 0-60-15,18-4 44 16,17 0-52-16,14 0 32 16,8 4-36-16,1 0 52 0,-5 4-48 15,-13 0 28-15,-9 4-36 16,-9 0 28-16,-18 12-32 15,-12 0 32-15,-14 15-32 0,-18 16 4 16,-26 16-16-16,-14 0 44 16,-17-1-28-16,-8-7-16 15,7-4-4-15,10-7-256 16,13-5 136-16,5 0-404 16</inkml:trace>
          <inkml:trace contextRef="#ctx0" brushRef="#br0" timeOffset="517543.769">-159 11096 268 0,'0'-4'100'0,"0"8"-76"0,4-4-8 0,-4 0 36 15,0 0-32-15,-4 4 8 16,-1 0-16-16,1-1-16 16,-1 1 0-16,1 0 40 15,0-4-24-15,-1 4 52 16,-4 0-36-16,5 0-24 15,0 0-4-15,-5 0 16 16,0 4-8-16,0-4 16 16,0 4-16-16,0-5-4 0,1 5 0 15,-1 0-4-15,0 0 0 16,0 0-12-16,0 4 8 16,-4 3 28-16,-5 1-12 15,1 4 32-15,3-1-28 16,1 1 20-16,0 3-20 15,4 1 8-15,0 3-12 16,0 1-24-16,1 3 4 0,-1-3 12 16,-4 3 0-16,8 1-12 15,-8-5 4-15,4 4 4 16,0 1 0-16,5-5 8 16,-5-3-4-16,5 3-4 15,-5-3 4-15,0-5-4 16,0 5 0-16,5-1 0 15,-5 1 0-15,4-4 24 16,1-1-12-16,-5 5-40 0,0-9 16 16,5 5 0-16,4 0 12 15,0 3 16-15,0 1-8 16,4-5-12-16,1 1 0 16,-1 4 28-16,1-5-12 15,-1 5-12-15,0-9-4 16,1 5 20-16,-1 4-8 15,1-1 4-15,-5 1-4 16,4-1-16-16,1 5 4 16,-1-9 12-16,5 1-4 15,0-4-4-15,-1 3 4 0,1-3 4 16,5-4-4-16,-1 7 8 16,0-3-8-1,0 0 8-15,-4-5-8 0,0 5-4 16,4 0 4-16,-4-4 4 15,-9 3-4-15,9 1-4 16,-5-4 4-16,-4 3-4 16,9 5 0-16,-9-4 32 15,13-4-16-15,-4 3 4 16,0-3-12-16,4 0 20 16,-13-4-16-16,22-1 12 15,-22 1-12-15,9 0 28 16,4 0-24-16,-4-4-4 15,0 0-8-15,0-4 4 16,-5 8-4-16,5-8-240 0,0 8 128 16,-18-1-404-1</inkml:trace>
        </inkml:traceGroup>
        <inkml:traceGroup>
          <inkml:annotationXML>
            <emma:emma xmlns:emma="http://www.w3.org/2003/04/emma" version="1.0">
              <emma:interpretation id="{E2740EFD-5F49-4749-BC19-2FBC3978AB76}" emma:medium="tactile" emma:mode="ink">
                <msink:context xmlns:msink="http://schemas.microsoft.com/ink/2010/main" type="inkWord" rotatedBoundingBox="5493,12523 5979,12521 5981,12894 5495,12896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77629.4169">2957 12065 528 0,'-18'-4'196'0,"18"4"-152"0,-13-4-12 16,9 0 168-16,4 4-116 0,-5-4 44 15,10 0-76-15,-5-4 8 16,8 4-40-16,1-3 28 15,5 3-32-15,3-4 20 16,10 4-20-16,4-4 20 16,8 8-24-16,-3-4-4 15,-1 4-4-15,-4 0 4 16,0 4-4-16,-9 0 32 16,-5 4-20-16,-3-4-4 15,-1 4-8-15,-9-4-136 16,5 3 72-16,-9-3-304 15,0 0 204-15</inkml:trace>
          <inkml:trace contextRef="#ctx0" brushRef="#br0" timeOffset="278123.0596">2794 12363 540 0,'4'4'200'0,"-4"-4"-156"0,27 0-12 0,-14-4 88 16,0 4-72-16,14-4 16 15,-1 4-40 1,5-4 4-16,0 8-16 0,0-8-16 16,-9 8 0-16,9-4 4 15,-9 4 0-15,0 0 0 16,0 0 0-16,-9-4 24 16,5 0-12-16,-5-4-12 15,5 4-4-15,-5-4 12 16,0 0-4-16,-4-4-328 15,0 8 176-15</inkml:trace>
        </inkml:traceGroup>
        <inkml:traceGroup>
          <inkml:annotationXML>
            <emma:emma xmlns:emma="http://www.w3.org/2003/04/emma" version="1.0">
              <emma:interpretation id="{9EE12D92-6E1E-4B89-964B-5D7A853879F1}" emma:medium="tactile" emma:mode="ink">
                <msink:context xmlns:msink="http://schemas.microsoft.com/ink/2010/main" type="inkWord" rotatedBoundingBox="6638,12236 8733,12229 8737,13618 6643,13625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79641.7829">4193 12049 184 0,'0'-4'68'0,"0"4"-52"0,13 8-4 0,-13-4 136 16,9 4-84-16,-5 8 72 15,5 3-80-15,0 13 40 16,-9-1-56-16,9 12 24 15,-5 4-36-15,-8 4 0 16,4-4-16-16,-13 4 12 16,8-4-16-16,-4 8 32 15,-4-4-24-15,-9-8 48 16,9 1-36-16,-14-9 20 16,14-8-28-16,-18-3 0 15,9-12-12-15,-9-8 20 16,9-4-16-16,-9-20-12 15,9 4-4-15,0-19-128 16,13 8 72-16</inkml:trace>
          <inkml:trace contextRef="#ctx0" brushRef="#br0" timeOffset="279808.3636">4325 11767 684 0,'-9'-4'252'0,"9"4"-192"0,5 4-20 0,-5-4-20 15,9 4-20-15</inkml:trace>
          <inkml:trace contextRef="#ctx0" brushRef="#br0" timeOffset="280799.4143">4625 12132 392 0,'0'-4'148'0,"0"4"-116"0,9 0-8 0,-9 0 92 15,0 0-68-15,0-4 68 16,9 4-64-16,-9-8 32 16,9 8-48-16,-9-4 8 15,0 4-28-15,-9-4 8 16,9 0-12-16,-9 0 0 15,9 4-4-15,-13 0-16 16,4 4 4-16,0 4 40 16,-4 4-24-16,0 3 24 15,4 5-20-15,-13 7-8 16,13 1-4-16,-4 3 4 31,4 1-4-31,0-5-12 0,18-3 4 0,0-1 40 0,4-3-24 16,0-8 36-1,5-1-32-15,4-7 40 0,0 0-32 16,-4-8-32-16,0 0 4 0,-1-7-44 16,-4-1 28-16,-4-8-20 15,5 8 24-15,-6-11-8 16,-8 7 12-16,0 1 8 16,9 7 4-16,-18 4-28 15,9 4 16-15,0 8-32 16,0 3 28-16,0 9-4 15,0 0 12-15,9-5 8 16,4 1 0-16,5-4 44 16,4 3-24-16,9-11-8 15,0 4-8-15,4-8 12 16,1 0-8-16,-6-4 16 16,-3 0-16-16,-5-7 16 15,0-1-16-15,-18-12 16 16,-4 9-16-16,0-17 16 15,-4 5-16-15,-5-9 24 16,9 9-20-16,0-4-40 16,0 11 16-16,13-4-8 15,5 13 12-15</inkml:trace>
          <inkml:trace contextRef="#ctx0" brushRef="#br0" timeOffset="283321.1677">5354 11716 372 0,'-5'-8'140'0,"5"8"-112"0,5 0-4 16,-5 0 100 0,0 0-72-16,4 0 60 15,1 4-68-15,-5-4 60 16,0 0-64-16,0 0 0 15,0 0-24-15,0 0 52 16,8 4-40-16,1-4 32 16,5 7-32-16,3-7 16 0,1 0-24 0,17-7 16 15,5 7-20-15,8 0-8 16,5 4-4-16,0-1 12 16,-4 5-8-16,-5-4 24 15,-9 0-20-15,-8 0-12 16,-5 0-4-16,-9-4 64 15,0 0-32-15,-13 0-4 16,0 0-12-16,0 0-20 16,0 0 4-16,0 0 12 15,0 0-4-15,0 0-276 16,0 0 148-16</inkml:trace>
          <inkml:trace contextRef="#ctx0" brushRef="#br0" timeOffset="284206.678">5283 13097 352 0,'0'-8'132'0,"0"8"-104"0,9-4-8 0,-5 0 124 16,1 8-84-16,-1-8 44 15,9 4-60-15,-4-8 20 16,5 4-36-16,-1-8-8 15,4 5-12-15,-8-5 28 16,13 4-20-16,-8 0 4 16,-1 4-12-16,0-4 28 15,0 12-20-15,-4-4 12 16,4 8-16-16,1 0 0 16,-1 4-4-16,0-8 12 15,5 4-12-15,-1-1 24 16,1 1-20-16,-5-4 56 15,14 0-36-15,-10-4 36 16,1 0-36-16,0-4 0 16,4 4-20-16,-5-8 12 15,1 4-16-15,-5-3 4 16,1 7-4-16,-1-8 12 16,0 4-12-16</inkml:trace>
          <inkml:trace contextRef="#ctx0" brushRef="#br0" timeOffset="282119.9051">5394 11975 456 0,'0'-8'168'0,"0"8"-128"0,8-4-16 16,-8 0 112 0,0 8-80-16,0-4 48 15,0 0-60-15,0-4 36 16,9 4-44-16,-9-4 52 15,5 0-52-15,-5-4 28 16,0 8-36-16,8-8-16 16,1 8-8-16,0-8-4 0,4 5 0 0,1-5 24 15,3 4-12-15,10-4-32 16,-1 4 12-16,9 0 8 16,5 4 4-16,4 0 8 15,-4 4-8-15,0 4-12 16,-5 4 4-16,0 3-4 15,-4 1 0-15,5 4 16 16,-5 3-4-16,-9 5-4 16,9 3 4-16,-9 4-16 15,-9-3 8-15,4 3 40 16,-12 0-24-16,-1 1-8 16,5-5-8-16,-4 0 4 15,-5 1 0-15,0-5 8 16,0-3-4-16,-5-1 16 15,5 1-12-15,-4-4 4 16,-1-5-4-16,-4 1 12 16,9 0-12-16,-13-5 16 15,4 1-16-15,-13-4 40 16,5 0-24-16,-14-4-40 16,9 4 8-16,-14-4 8 15,5 3 4-15,-8-3-4 16,-5 4 4-16,-9 0-4 15,9 4 0-15,-9 0 0 0,8-1 0 0,6 1-20 16,3 0 12-16,5-8 20 16,9 8-4-16,0-16 4 15,9 4-4-15,-5-8-8 16,18 0 4-16,-8-4-16 16,8 4 8-16,-5-3-40 15,10 3 24-15,-5 0-400 16,8 4 232-16</inkml:trace>
          <inkml:trace contextRef="#ctx0" brushRef="#br0" timeOffset="281352.6463">5619 11876 600 0,'-5'-3'224'0,"5"3"-176"0,-4-8-12 16,-1 4 88-1,10 8-76-15,-5 0-20 0,0 0-16 16,-5 7-4-16,5 5-4 0,-8 19 60 15,-1 8-36-15,-5 16 32 16,14 4-32-16,-17 0-16 16,8-4-8-16,-4-12 12 15,8-4-8-15,-3-8 24 16,8-7-20-16,-14-9 56 16,14-3-36-16,-4-8-128 15,4-4 48-15</inkml:trace>
        </inkml:traceGroup>
        <inkml:traceGroup>
          <inkml:annotationXML>
            <emma:emma xmlns:emma="http://www.w3.org/2003/04/emma" version="1.0">
              <emma:interpretation id="{16298B68-F632-41D6-B706-DE6F0CE87421}" emma:medium="tactile" emma:mode="ink">
                <msink:context xmlns:msink="http://schemas.microsoft.com/ink/2010/main" type="inkWord" rotatedBoundingBox="9169,12123 11609,12114 11614,13588 9174,13596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04090.7843">8545 12473 456 0,'-9'4'168'0,"9"-4"-128"0,0 0-16 16,-4 0 124-1,8 0-88-15,-8 0 36 16,4 4-56-16,-9-4 28 0,18 0-36 0,-9 0 36 15,0 0-40-15,4 0 48 16,5 4-44-16,4-4 20 16,5 4-32-16,-5-4-28 15,9 3 4-15,0-3 28 16,5 4-16-16,-14-4 0 16,9 0-4-16,0 0-4 15,-4 4 0-15,-14-4 24 16,14 0-12-16,-14 0 12 15,5 4-12-15,4-4 20 16,-4 0-20-16,0 0-444 16,13 0 236-16</inkml:trace>
          <inkml:trace contextRef="#ctx0" brushRef="#br0" timeOffset="285094.3581">6471 12336 632 0,'0'-8'236'0,"0"8"-184"0,0-8-16 0,8 8 36 15,-3 0-48-15,12 0 52 16,-3 0-44-16,17 0 56 15,-9 0-52-15,17 0 20 16,-3 0-36-16,8 0 8 16,-4 4-16-16,4 0-8 15,0 4 0-15,0-8 20 16,-4 0-12-16,-5 0 32 16,-9 0-28-16,-12-8 56 15,-1 8-40-15,-4 0 12 16,0-8-28-16,-9 4-36 15,0-4 12-15</inkml:trace>
          <inkml:trace contextRef="#ctx0" brushRef="#br0" timeOffset="285756.1376">6749 12061 416 0,'0'8'152'0,"0"-8"-116"0,-18 35-12 0,14-11 108 16,4-1-76-16,-9 16 32 15,4 5-52-15,1 3 20 16,-1-4-28-16,-3-4 8 15,8 0-20-15,-5 0 20 16,10-3-24-16,-14-1 24 16,9-4-24-16,-5-3 32 15,10-8-28-15,-5-13-24 16,0 9 4-16</inkml:trace>
          <inkml:trace contextRef="#ctx0" brushRef="#br0" timeOffset="287344.7189">7384 13030 580 0,'-4'-4'216'0,"4"4"-168"0,4-4-12 0,1 0 24 16,-1 8-40-16,0-8 0 15,5 0-12-15,-4-4-8 16,12 1 4-16,-8-5-4 16,0 8 0-16,0-4 16 15,0 8-8-15,-9-4-4 16,0 8 0-16,0 0-4 16,13 4 0-16,-4 0 44 15,4 3-24-15,-4-3-8 16,4 4-8-16,0 0 12 15,1 0-8-15,3-5 16 16,1 1-16-16,0-12 32 16,4 12-24-16,-5-16 20 15,1 12-20-15,-9-12 36 16,13 1-28-16,-9-5-24 16,0 4 0-16,1-8-20 15,-1 8 12-15</inkml:trace>
          <inkml:trace contextRef="#ctx0" brushRef="#br0" timeOffset="286479.4482">7945 11908 372 0,'-9'-4'140'0,"9"4"-112"0,-13 4-4 16,4-4 64 0,9 4-52-16,0 0 24 15,0 4-40-15,-9 3 52 16,13 9-40-16,-8 11-8 16,4 5-12-16,-4 15 16 0,4 4-16 15,-14 3 24-15,10-3-24 0,-9 0 32 16,4-4-28-16,-4-8 32 15,4-3-32-15,0-5 56 16,0 4-40-16,-13-15 28 16,9 3-32-16,-18-7 0 15,18-4-16-15,-18-1 56 16,13-7-40-16,-17-8 60 16,13 0-52-16,0 0 44 15,4-4-44 1,-4-4 0-16,0 4-24 0,9-7-8 15,-5-1 0-15,5-4 12 16,13 8-8-16,-9-7 4 16,5 7-4-16,-5-8-112 15,9 8 56-15,-9-4-280 16,9 9 184-16</inkml:trace>
          <inkml:trace contextRef="#ctx0" brushRef="#br0" timeOffset="289174.4922">7556 11614 332 0,'0'-8'120'0,"0"8"-92"0,5 0-8 15,-5 0 80 1,0 0-60-16,0 0 88 0,0 0-72 0,0 0 52 16,0 0-64-16,0 0 60 15,0 0-64-15,0 0 44 16,0 0-48-16,0 0 16 16,0 0-32-16,0 0 16 15,4 0-20-15,1-8-8 16,8 8-4-16,0 0 12 15,0 4-8-15,5-4 40 16,4 0-24-16,9 0 4 16,0 4-16-16,4-4 0 15,0 0-4-15,1 0 20 16,-1 0-16-16,-8-4 4 16,3 4-8-16,-12-4 12 15,-5 4-12-15,-4-4 32 16,0 8-24-16,-9-4 4 15,0 0-12-15,0 0-16 16,0 0 4-16,0 0 28 16,0 0-12-16,-4 0-120 15,4 8 60-15</inkml:trace>
          <inkml:trace contextRef="#ctx0" brushRef="#br0" timeOffset="286067.5889">7561 11927 808 0,'0'-15'300'0,"0"15"-232"0,0-8-20 0,0 4 124 15,13 4-104-15,5-8 0 16,4 8-44-16,13-4 0 16,5 8-12-16,17-4 36 15,5 0-24-15,0 0 4 16,-5 0-16-16,-17 0 20 15,4 4-20-15,-13 0 40 16,-9 0-28-16,-13-4 12 16,4 0-20-16,-13 0-288 15,0 0 144-15</inkml:trace>
          <inkml:trace contextRef="#ctx0" brushRef="#br0" timeOffset="303452.6113">8598 12320 456 0,'-9'4'168'0,"9"-4"-128"0,9-4-16 0,-9 4 68 16,0 8-56-16,0-4 40 15,0 0-44-15,0-1 52 16,9 1-48-16,-9-4 12 15,4 4-32-15,5-4 72 16,4 0-52-16,-4 0-4 16,9 0-20-16,-5 0 8 15,9 0-12-15,-9 0 4 16,5 0-4-16,4 0-8 16,-9 0 4-16,5 0-4 15,-5 0 0-15,5 0 16 16,-5 0-8-16,0-4 16 15,14 4-16-15,-23-4 16 16,14 4-16-16,-14-3 32 16,-4 3-24-16,9-4 20 15,-9 4-20-15,0-8-16 16,9 0-4-16,-5 0-420 16,-4 8 232-16</inkml:trace>
        </inkml:traceGroup>
        <inkml:traceGroup>
          <inkml:annotationXML>
            <emma:emma xmlns:emma="http://www.w3.org/2003/04/emma" version="1.0">
              <emma:interpretation id="{4D3809AA-B80C-4831-8EC4-E4BB756E40D9}" emma:medium="tactile" emma:mode="ink">
                <msink:context xmlns:msink="http://schemas.microsoft.com/ink/2010/main" type="inkWord" rotatedBoundingBox="12279,12033 16152,12020 16157,13345 12283,13358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04653.2635">9997 12218 300 0,'-13'-8'112'0,"13"8"-88"0,-9 8-8 0,5-8 48 16,4 8-40-16,-5 3 0 15,5 5-16-15,0 4 92 16,0 3-56-16,-8 13 80 16,8-1-72-16,-9 8 36 15,4 4-52-15,-3 8 24 16,-1 0-32-16,-13 4 88 15,17-8-64-15,-17-4 72 16,4-8-68-16,-12-11 84 16,-6-5-80-16,5-11-20 15,0-4-24-15,-8-20 40 16,12 0-32-16,-12-27-28 16,16 4 0-16,10-20-476 15,4 8 264-15</inkml:trace>
          <inkml:trace contextRef="#ctx0" brushRef="#br0" timeOffset="304762.1356">9913 11806 748 0,'14'-8'276'0,"-14"8"-216"0,17 0-16 0</inkml:trace>
          <inkml:trace contextRef="#ctx0" brushRef="#br0" timeOffset="305839.93">10465 12210 436 0,'0'-4'160'0,"0"4"-124"0,-4-8-8 0,-1 4 96 15,10 8-72-15,-10-8 52 16,5 0-64-16,-4-3 40 16,4 7-44-16,-4-8 24 15,-1 4-32-15,-4-4 28 16,5 8-32-16,-9-8 12 16,4 8-20-16,-9-4 8 15,9 4-12-15,-13 0 12 16,9 8-16-16,-9 0-4 15,9 8 0-15,-9-1-4 16,4 1 0-16,0 7 32 16,5 5-16-16,-5-1-12 15,10-3-8-15,-1-1 4 0,9-3 0 16,4 4 24-16,5-13-12 16,4-3 12-16,5 0-12 15,8-8-8-15,1 0 0 0,4-8-68 16,4 4 36-16,-4 0-60 15,-5 4 52-15,-3-11 8 16,-1 3 16-16,-5-8-8 16,-12 8 12-16,4-4 20 15,4 5-4-15,-13-5-20 16,9 8 4-16,-9-4-12 16,8 8 8-16,-3 0-8 15,-5 8 8-15,9-4 24 16,-9 8-4-16,9 3-12 15,13 1 0-15,-9 0 28 16,4-1-12-16,6-3-20 16,-1 4 0-16,0-8 32 15,4 0-16-15,-8-8 16 16,4 3-12-16,-4-6 12 16,8-1-16-16,-13-4 16 15,1-4-16-15,-6-12 76 16,6 1-48-16,-14-16 24 15,8 3-40-15,-12-7 16 16,8 8-20-16,-4-4 0 0,0 15-8 0,0 1 12 16,-8 11-12-16,-1 0-20 15,0 12 4-15,-13-4-56 32,17 8 32-32,-17-8-372 0,5 4 224 0</inkml:trace>
          <inkml:trace contextRef="#ctx0" brushRef="#br0" timeOffset="307993.5089">11079 12300 476 0,'0'-4'176'0,"0"4"-136"0,9 0-12 0,-9-4 144 15,4 4-100-15,-4-7 24 16,18 7-56-16,-10 0 44 15,6 0-48-15,-1 0 12 16,9 0-32-16,-4 0 28 16,13-4-28-16,-9 4 12 15,9 7-16-15,-5-7 0 16,5 4-4-16,-9-4 28 16,5 8-20-16,-14-4 20 15,9 0-20-15,-13-4-36 16,4 0 12-16</inkml:trace>
          <inkml:trace contextRef="#ctx0" brushRef="#br0" timeOffset="307612.1386">11494 11998 488 0,'-5'-12'180'0,"10"8"-140"0,-5 0-12 16,0 1 84-1,0 6-68-15,0-6 0 16,0 3-28-16,-5-4-4 0,5 8-4 0,-9-4 4 16,5 7-8-16,-9 1 16 15,4 0-12-15,-9 4-12 16,5 0 0-16,-9 3 20 15,9 1-8-15,-14 0 32 16,10-1-24-16,-14 5-4 16,13 0-8-16,-13-1 28 15,9 1-16 1,-4 0 20-16,4 3-20 16,-1 5 8-16,6-5-12 0,-5-3-8 15,13 3 0-15,-4-3-16 16,4-1 8-16,0 1 28 15,18 0-12-15,-9-5 4 16,9 5-8-16,4-4-8 16,5-5 4-16,8 5 28 15,-8-4-16-15,4-4 32 16,9 0-32-16,-9-8-4 16,0 4-8-16,0-8-172 15,0 4 92-15,0-8-340 16,-4 8 232-16</inkml:trace>
          <inkml:trace contextRef="#ctx0" brushRef="#br0" timeOffset="310844.8551">11688 12720 384 0,'-9'0'140'0,"9"0"-108"0,9-4-8 0,-9 0 108 16,0 8-76-16,0-8 60 16,9 0-72-16,4-4 48 31,-4 1-52-31,13-9 24 0,-13 8-36 0,13-8-16 16,-9 9-8-16,9-5 4 15,-4 8-4-15,4-4-20 16,4 4 8-16,-8 4 4 15,4 4 4-15,-13 8 8 16,13 3-4-16,-13 9 16 16,4 0-12-16,-4-1-12 15,4 5 0-15,-4-5 40 16,4 1-24-16,-4-13 16 16,0 1-16-16,13-16-8 15,-9 4 0-15,9-12 48 16,-4 1-28-16,-5-13 0 15,5 5-16-15,-5-9-16 16,-4 8 4-16,13-7-288 16,0 7 160-16</inkml:trace>
          <inkml:trace contextRef="#ctx0" brushRef="#br0" timeOffset="309714.8433">12447 11743 488 0,'9'0'180'0,"-9"0"-140"0,4-4-12 15,-4 0 76 1,0 8-64-16,0-8 44 15,5 4-48-15,-5-4-12 16,0 8-12-16,-5-4-20 16,1 0 4-16,-9 0 12 15,-1 4-4-15,-3 0 16 16,-1 4-12-16,-13-8-4 16,9 0 0-16,-9 8-4 15,9-8 0-15,-13 0 0 16,17 8 0-16,-17-8 0 0,17 0 0 15,-8 0 52-15,4 0-28 0,-5 0 8 16,5 0-20-16,9 0 12 16,4 0-16-16,-4 0-4 15,13 0 0-15,-9 0 20 16,9 0-12-16,-9 0-12 16,5 0-4-16,-5 0-4 15,0 4 0-15,5-1 8 16,-5 9 0-16,0 0-12 15,5 8 8-15,-5 15 12 16,0 4-4-16,0 20 24 16,-4 0-16-16,4 4-4 15,5-4-4-15,-5-8 12 16,0-4-8-16,9-12-4 16,0-4 0-16,-9-11 12 15,18 0-8-15,-18-9-4 16,9 5 0-16,0-12 12 15,0 4-8-15,-4-4-4 16,4 0 0-16,-9 0 12 16,9-1-8-16,-9 1-28 15,9 0 8-15,-4-4-4 16,4 0 8-16,0 0 8 16,4 4 0-16,5-4-20 15,13 4 12-15,-4 0-4 16,4 0 4-16,0 0 8 15,13 0 0-15,-4 0-20 16,-9 4 12-16,9-8 20 16,-9 4-4-16,9-4 4 0,-9 0-4 15,-4 0 12-15,-5 0-12 16,-4 0 4-16,4 0-4 16,-13 0-184-16,9 0 100 0</inkml:trace>
          <inkml:trace contextRef="#ctx0" brushRef="#br0" timeOffset="310111.885">11913 12077 704 0,'-9'-8'264'0,"9"8"-208"0,0-8-12 16,9 4 116 0,0 4-96-16,4-8 72 15,5 4-80-15,4-4 24 16,0 8-48-16,0-7 16 15,9 7-28-15,4-4-8 16,-4 8-8-16,-9-1 4 0,9 5-4 0,-9-4 8 31,0 0-8-31,0 4 40 0,-4 0-20 0,-9-8 48 16,4 8-40-16,-4-8 36 16,-5 0-36-16,5 0-388 15,-9 8 192-15</inkml:trace>
          <inkml:trace contextRef="#ctx0" brushRef="#br0" timeOffset="311319.5197">12010 11570 456 0,'-9'-11'168'0,"9"11"-128"0,9-8-16 15,-9 4 140 1,5 4-96-16,-5-4 24 15,4 4-52-15,-4-4 88 16,0 8-72-16,0-4 20 0,4 0-44 0,1 0 24 31,4 0-32-31,4 0 32 0,5 0-32 0,4-4-12 16,4 0-8-16,9-4 12 16,5-3-8-16,9 3 4 15,-5 4-4-15,0 0 20 16,0 4-16-16,-9 0-20 15,-4 4 0-15,-13-4 40 16,0 4-20-16,-10-4 68 16,-3 4-44-16,-10-4 28 15,5 4-36-15,-8-4-344 16,3 7 172-16</inkml:trace>
          <inkml:trace contextRef="#ctx0" brushRef="#br0" timeOffset="312840.4288">12884 12245 456 0,'0'0'168'0,"0"-4"-128"0,0 4-16 0,0 0 112 16,0 0-80-16,0-4 32 15,0 4-52-15,0-3 40 16,9 3-44-16,-9-4 12 16,0 8-28-16,0-4 44 15,0 0-32-15,0 0 4 16,4 3-20-16,-4-3-16 15,18 0 0-15,-5-3 28 16,9 3-12-16,9-4 12 16,0 4-12-16,13-4 12 15,0 8-16-15,5-4-12 16,-5 0 0-16,-9 0 20 16,10 0-8-16,-15 0 16 0,-7 4-16 15,-6-4 60-15,-4 0-40 0,-4-4 8 16,4 4-24-16,-4-8-24 15,-9 8 4-15,9-4 12 16,-4 8 0-16,-5-4 8 16,8 0-8-16,1-4 8 15,0 4-8-15,-5-4 24 16,5 4-16-16,0-8-64 16,-4 8 24-16</inkml:trace>
          <inkml:trace contextRef="#ctx0" brushRef="#br0" timeOffset="313286.0617">13180 11896 476 0,'-13'0'176'0,"13"0"-136"0,-5 4-12 0,1-4 76 15,8 0-64-15,-8 4 36 16,4 4-44-16,-5 4 8 16,1 3-24-16,-5 9 28 15,0-1-28-15,0 17 4 16,5 3-12-16,-14 8 4 16,14 0-8-16,-14 0-4 15,14-8 4-15,-14-4 4 16,18-4-4-16,-9-7 24 15,5-1-16-15,-5-11 24 16,9 0-24-16,0-8-4 16,0 3-4-16</inkml:trace>
        </inkml:traceGroup>
        <inkml:traceGroup>
          <inkml:annotationXML>
            <emma:emma xmlns:emma="http://www.w3.org/2003/04/emma" version="1.0">
              <emma:interpretation id="{87358272-1B01-4CDA-92C1-83AACDD9B6E9}" emma:medium="tactile" emma:mode="ink">
                <msink:context xmlns:msink="http://schemas.microsoft.com/ink/2010/main" type="inkWord" rotatedBoundingBox="16525,12387 17952,11930 18236,12814 16808,13272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18225.2548">14177 11959 520 0,'-8'-12'192'0,"16"8"-152"0,-8 0-8 0,9 0 36 15,-4 0-44-15,-5-3 52 16,8-1-44-16,1-4-8 16,0 8-12-16,-4-4 0 15,3 8-8-15,1 0 16 16,0 4-12-16,-9 4 4 16,4 4-4-16,5 11 20 15,-4 5-16-15,-5 7 4 16,9 4-8-16,-9 1 12 15,0-5-12-15,0 0-12 16,0 0 0-16,0 1 48 16,0-5-24-16,-9-3 0 15,9-1-12-15,-5-7 4 16,-4-1-8-16,1-3 8 16,-6 4-8-16,-8-5 8 15,22 5-8-15,-17-8 8 16,3-1-8-16,-8-3 16 15,14 4-12-15,-15-8-12 16,15 0 0-16,-14-8 28 16,8 4-12-16,-8-8 4 15,13 4-8-15,-4-8 48 0,-4 1-32 16,3-9-20-16,5 8-4 0,1-11-8 16,3 3 0-16,-4-7 16 15,9 7-4-15,-8-11-12 16,8 7 4-16,0-11 4 15,8 7 0-15,-8-11 16 16,14 12-8-16,-14-9-20 16,8 9 4-16,1-4-24 15,-4 7 20-15,4-4 12 16,-1 13 4-16,1-5-4 16,-4 8 4-16,3-3-16 15,-3 7 8-15,-1-4 12 16,5 8-4-16,0-4 16 15,0 8-12-15,0-8 40 16,8 5-24-16,-12-5-24 16,12 8 0-16,-12-8-20 15,4 8 12-15,4 0 12 16,-4 4 0-16,-9-4 8 16,8 4-8-16,-8 0-20 15,14 0 8-15,-6-1 4 16,1 1 4-16,5 0 16 15,3 0-8-15,5-4 4 16,0 4-4-16,5-4 20 16,-1 4-16-16,-4 0-20 15,5 0 0-15,-5 0 12 0,4 0 0 16,-12-4 16-16,8 0-12 16,-5-4 4-16,5 0-4 0,-4-4-8 15,4 4 4 1,-4-8 12-16,0 5-8 0,-5-5 16 15,4 4-16-15,-12-8 4 16,12 8-4-16,-17-3 12 16,14 7-12-16,-14-8-4 15,0 4 0-15,0 0-4 16,0 8 0-16,0-4-160 16,0 4 88-16,0 0-384 15,0 4 252-15</inkml:trace>
          <inkml:trace contextRef="#ctx0" brushRef="#br0" timeOffset="320371.9509">15321 11731 488 0,'13'0'180'0,"-13"0"-140"0,9 0-12 0,0 0 164 16,-5 0-112-16,-4 0 100 16,0 0-104-16,0 0 36 15,0 0-64-15,0 0 28 16,0 0-44-16,-4 0 0 15,4 0-20-15,-18 0-16 16,13 4 0-16,-21-4 20 16,13 0-8-16,-18 0 16 15,0 0-16-15,-4 0-4 16,13 4 0-16,-18-4 4 16,9 4-4-16,-13-4-20 15,22 4 8-15,-9-4 4 16,9 0 4-16,0 0 0 15,8 0 0-15,-3 0-20 16,12 0 12-16,-3 0-4 16,-1 0 4-16,0 0 0 15,9 0 0-15,0 0-12 16,0 4 12-16,-5 0-24 16,-3 4 20-16,-1 7-4 15,9-7 8-15,-5 16 0 0,5-5 0 16,-8 9 24-16,-1 7-8 0,4 8-12 15,5 0 0-15,-8 9 12 16,8-1-4 0,0 3-4-16,0-10 4 15,-9-1 28-15,9-8-16 0,-14-7 12 16,14 3-16 0,-8-11-16-1,-1-1 0 1,4-3 4-16,-3 0 0 0,-1-5-20 0,9 5 12 0,0-8-4 15,0 0 4-15,-5-8 16 16,10 0-4-16,-5 0 16 16,9 4-12-16,-9-4 4 15,0 0-4-15,0 0-16 16,8 7 4-16,-3-7 4 16,4 0 0-16,-1 0-12 15,15 0 8-15,-10 0-4 16,4 0 0-16,-3-7 8 15,8 3 0-15,9-4 0 16,0 8 0-16,-1 0 16 16,-8 0-8-16,1 0 4 15,-1 0-4-15,0 4-16 16,-13-4 4-16,4-4 28 16,4 4-12-16,-12-8-4 15,-5 8-4-15,9 0-32 16,-9 0 16-16,0-8-196 0,8 8 112 0</inkml:trace>
          <inkml:trace contextRef="#ctx0" brushRef="#br0" timeOffset="320855.178">14809 12151 560 0,'0'0'208'0,"0"0"-164"0,0 0-8 16,-9-8 92 0,18 16-76-16,-9-8 40 15,0 0-52-15,0 0 40 16,0 0-48-16,0 0 28 16,0 0-32-16,8 8 36 15,-3-8-36-15,13 0 4 16,-5 4-20-16,9-8 44 0,9 4-28 0,0-12-16 15,13 12-4-15,-5-8 36 16,-3 8-24-16,-5-4 8 16,0 4-16-16,-9-7 0 15,0 14-4-15,-13-7 28 16,-5 0-20-16,-4 0 32 16,0 0-32-16,-4 0-200 15,4 0 100-15</inkml:trace>
          <inkml:trace contextRef="#ctx0" brushRef="#br0" timeOffset="321754.1618">14862 11539 496 0,'0'-8'184'0,"0"8"-140"0,8 4-16 15,-8-4 48 1,0 0-48-16,0 0 52 15,0 0-48-15,0 4 48 16,0 0-48-16,0-4 56 0,0 0-52 0,0 4 56 16,5 0-56-16,-5-4 44 31,0 0-44-31,0 0 16 0,0 0-32 0,0 0 44 16,0 0-36-16,9 0-16 15,-1 0-4-15,6 0-8 16,3 0 0-16,5-4 0 15,5 4 0-15,13-4 8 16,-1 4-4-16,6 0 16 16,-1 4-12-16,-9 0-4 15,-4 4 0-15,0-4 20 16,-9 3-12-16,-13-7 76 16,4 4-52-16,-4-4 32 15,-9 0-40-15,0-4-212 16,-9 4 100-16,-4-7-548 15,13-1 348-15</inkml:trace>
        </inkml:traceGroup>
        <inkml:traceGroup>
          <inkml:annotationXML>
            <emma:emma xmlns:emma="http://www.w3.org/2003/04/emma" version="1.0">
              <emma:interpretation id="{12AF9E76-E127-4BB2-A58A-F841587AAD53}" emma:medium="tactile" emma:mode="ink">
                <msink:context xmlns:msink="http://schemas.microsoft.com/ink/2010/main" type="inkWord" rotatedBoundingBox="18725,11902 20566,11896 20570,13161 18729,13167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28301.6502">17642 11661 444 0,'-13'0'164'0,"13"0"-124"15,9 8-16-15,-18-5 24 16,9 5-32-16,0 4 4 16,0 4-12-16,-9-1 28 15,9 5-20-15,-13 4 40 16,13 3-32-16,-4 8-24 15,4 5 0-15,-14 11 8 16,14-4-4-16,-13 4 24 16,13 0-16-16,-9-4 32 15,9-4-28-15,-4-4-4 0,-5 0-8 0,0-7 20 16,-4-5-12-16,4-3 40 16,0-5-28-16,-4-3 64 15,13 0-48-15,-22-8 20 16,13 0-40-16,-4-5 52 15,-5 1-40-15,-4-4 20 16,9 0-32-16,-18-4 16 16,9 8-20-16,-18-8 0 15,18-3-8-15,-13-1 4 16,13 0-8-16,-9-12 40 16,13 5-20-16,5-1-4 15,0-4-12-15,-5 5 4 16,5-5-8-16,4 4-12 15,9-3 4-15,-9 3 4 16,9 8 0-16,-13-4 16 16,13 5-8-16,0-1-152 15,9 0 76-15</inkml:trace>
          <inkml:trace contextRef="#ctx0" brushRef="#br0" timeOffset="329951.4897">17285 11374 392 0,'-5'0'148'0,"5"0"-116"0,0 0-8 0,0 0 108 16,0 0-76-16,0 0 60 15,0 0-72-15,0 0 40 16,0 0-48-16,0 0 32 16,0 0-36-16,0 0-20 15,0 0-4-15,5 0 16 16,-1 8-12-16,14-8 40 16,-5 4-28-16,9-4 4 15,9 4-16-15,-4-4 12 16,4-4-16-16,-1 4-4 15,6 0 0-15,-1-4 28 16,-4 4-16-16,0 0 40 16,-5 0-32-16,-4 4-4 15,-4-4-12-15,-5-4 28 16,-4 4-20-16,-9-8-4 16,5 8-8-16</inkml:trace>
          <inkml:trace contextRef="#ctx0" brushRef="#br0" timeOffset="327776.6586">17333 11727 488 0,'0'-15'180'0,"0"15"-140"0,0 0-12 16,0 0 120-1,0 0-88-15,0 0 64 16,9 0-72-16,5-4 24 16,-6 4-44-16,1-4 36 15,4 4-40-15,9-8 20 16,5 8-28-16,-1-4 52 15,5 0-40-15,0-4 4 16,5 8-24-16,-6-4-8 0,1 4 0 0,0-4-4 31,-9 8 0-31,9-8 24 32,-9 4-12-32,-8-3 24 0,8 6-24 0,-14-3 24 0,10 0-24 15,-13-3 48-15,12 3-32 0,-12-4 20 16,3 0-28-16,1-4-140 15,0 8 64-15,-18-8-200 16,9 8 144-16</inkml:trace>
          <inkml:trace contextRef="#ctx0" brushRef="#br0" timeOffset="328865.4803">17850 12426 528 0,'0'-4'196'0,"0"4"-152"0,-9 0-12 0,9 0 52 16,0 4-52-16,-13 0 48 15,4 4-44-15,-4-1 8 16,4 5-28-16,-13 4 44 15,13 0-32-15,-4 3 28 16,4 1-28-16,0-1 8 16,5 5-20-16,-5-4 20 15,18-1-24-15,-9-7 48 16,4-4-32-16,5-4 40 16,13 0-40-16,-4-8-4 0,4 0-16 15,-9-4-492-15,9 0 268 16</inkml:trace>
          <inkml:trace contextRef="#ctx0" brushRef="#br0" timeOffset="329049.1446">17832 12241 892 0,'-9'-15'332'0,"9"15"-260"0,0 0-20 0,0 0-16 16,9 0-32-16,4 0 24 16,10 0-16-16</inkml:trace>
          <inkml:trace contextRef="#ctx0" brushRef="#br0" timeOffset="325431.8774">16036 12210 456 0,'0'-4'168'0,"0"0"-128"0,0 4-16 0,0 0 88 16,0 0-68-16,0 0 52 15,0 0-56-15,0 0 60 16,0 0-60-16,-9 0 64 16,9 4-64-16,0-4 8 15,0 0-28-15,0 0 24 16,0 0-28-16,0 0 40 16,9 4-32-16,-9-4 48 15,0 0-40-15,13 0-16 16,-4 0-8-16,4 0 16 15,-4 0-12-15,13-4-4 16,0 0-4-16,9-4-4 16,0 4 0-16,13-3 0 15,-4 3 0-15,4-4 24 16,9 8-12-16,-9-8 4 16,0 8-8-16,-13-4 20 15,0 4-16-15,-9-4 32 0,0 4-28 0,-9-4 20 16,-4 4-20-16,-9-4 8 15,0 8-12-15,-9-4 12 16,9 0-16-16,0 0 4 16,-4 0-4-16,-5-4-184 15,0 4 100-15</inkml:trace>
          <inkml:trace contextRef="#ctx0" brushRef="#br0" timeOffset="325927.1127">16243 11841 488 0,'0'0'180'0,"0"0"-140"0,-4-4-12 16,-5 0 108 0,18 8-80-16,-9-4 40 15,0 0-56-15,0 4 28 16,0 0-36-16,-9 0 16 0,9 4-28 0,0 4 16 15,-9 3-20-15,5 9 0 16,-5 3-8-16,0 9 12 16,9 7-12-16,-13 8 4 15,13 0-4-15,-9 0 20 16,9-8-16-16,-9 0 4 16,9-8-8-16,-4-3 4 15,-5-5-8-15,9-3 16 16,0-5-12-16,-9-7 24 15,18 0-20-15,-18-8 40 16,9 4-28-16,0-8-200 16,0 4 96-16,0-4-384 15,9 0 260-15</inkml:trace>
        </inkml:traceGroup>
      </inkml:traceGroup>
    </inkml:traceGroup>
    <inkml:traceGroup>
      <inkml:annotationXML>
        <emma:emma xmlns:emma="http://www.w3.org/2003/04/emma" version="1.0">
          <emma:interpretation id="{29DE4AC3-DF6C-475F-A668-1AD2BDF0D5DD}" emma:medium="tactile" emma:mode="ink">
            <msink:context xmlns:msink="http://schemas.microsoft.com/ink/2010/main" type="paragraph" rotatedBoundingBox="1329,14078 20304,13887 20321,15559 1346,15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ED5366-D9C8-4396-AC90-9D7413FCED71}" emma:medium="tactile" emma:mode="ink">
              <msink:context xmlns:msink="http://schemas.microsoft.com/ink/2010/main" type="line" rotatedBoundingBox="1329,14078 20304,13887 20321,15559 1346,15749"/>
            </emma:interpretation>
          </emma:emma>
        </inkml:annotationXML>
        <inkml:traceGroup>
          <inkml:annotationXML>
            <emma:emma xmlns:emma="http://www.w3.org/2003/04/emma" version="1.0">
              <emma:interpretation id="{C2EDDD65-92EC-43CB-930E-A40D8AFD0FD0}" emma:medium="tactile" emma:mode="ink">
                <msink:context xmlns:msink="http://schemas.microsoft.com/ink/2010/main" type="inkWord" rotatedBoundingBox="1329,14087 3866,14061 3880,15515 1343,15540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55759.8287">-1369 13830 280 0,'0'-7'104'0,"9"7"-84"0,4-4 0 0,-4 0 76 16,-4 0-56-16,3 4 28 15,1-4-40-15,-4 0 28 16,3 8-32-16,-3-4 32 16,4 0-32-16,-5-4 12 15,5 4-20-15,4-4 0 16,9 0-8-16,14-4 12 15,3 8-12-15,14-8 40 16,5 4-24-16,3-3-12 16,1 3-8-16,4-4 12 15,-8 8-8-15,8-8-12 16,-13 0 0-16,4-4 12 16,1 8-4-16,-1-3 8 15,-4-1-8-15,-4 0-4 16,-5 4 4-16,-9-4 4 15,0 8-4-15,-8 0-4 16,-5 4 4-16,-4-4-16 16,-5 4 8-16,-4-4 12 0,0 4-4 0,-5-4-4 15,0 4 4-15,-8-4-4 16,0 0 0-16,-5 0 0 16,4 4 0-16,-8 0 0 15,9 7 0-15,-14-3-12 16,9 4 8-16,-13 4 12 15,4-1-4-15,-12 13-12 16,-1-1 4-16,0 17 4 16,-5 3 0-16,1 8-12 15,4 0 8-15,0 3 12 0,5 1-4 16,-1-4-4-16,1-4 4 16,-1-4 4-16,5-8-4 0,-4-3 16 15,8-5-12-15,-4-3-12 16,-9-9 0-16,9 1 12 15,9-4-4-15,-9-5-20 16,4-3 8-16,9-4 40 16,-4-4-20-16,4-4 0 15,-4-4-8-15,0 1 4 16,-5-5-4-16,-4-8-4 31,9 4 4-31,-9-15 4 16,4 7-4-16,-8-15-4 15,4 0 4-15,-9-16-32 16,9 12 16-16,-9-8 24 16,13 8-8-16,0-4 0 0,10 15 0 15,-6 1-24-15,5 7 12 0,1 1 40 16,3 11-20-16,1 0-8 16,4 8-8-16,0 0 12 15,9 8-4-15,-1-4-12 16,10 8 4-16,0 0-48 15,4 4 24-15</inkml:trace>
          <inkml:trace contextRef="#ctx0" brushRef="#br0" timeOffset="356175.3098">-115 14215 756 0,'4'16'280'0,"-4"-16"-216"0,-9 15-20 16,9-3 4-1,5-4-36-15,-1 0-4 16,1 0-4-16,-1-1 28 15,0 5-16-15,5-4-136 16,0-8 64-16</inkml:trace>
          <inkml:trace contextRef="#ctx0" brushRef="#br0" timeOffset="357965.3087">507 13642 436 0,'-4'8'160'0,"4"-8"-124"0,-9 0-8 15,9 0 132 1,0 0-92-16,0 0 104 15,0 0-96-15,4 0 28 16,14 4-60-16,-5-12 48 16,9 0-56-16,0-4 0 15,5 5-20-15,17-9 8 16,-9 4-16-16,27-8-20 16,0 9 4-16,17-1-420 15,-4 4 236-15</inkml:trace>
          <inkml:trace contextRef="#ctx0" brushRef="#br0" timeOffset="356941.5685">1072 14058 560 0,'22'-27'208'0,"-22"27"-164"0,31-28-8 0,-18 12 84 15,1 12-72-15,-10-19 24 16,5 11-40-16,-9-11 40 16,4 7-40-16,-13-4 20 15,5 12-32-15,-22-7 0 16,8 3-12-16,-22-4 20 16,5 16-16-16,-18-8-20 15,4 4 0-15,-8 1 12 16,8 3 0-16,-4-8-28 15,9 16 12-15,-4-8 4 16,12 0 8-16,-8 7 16 16,9 1-8-16,0-4-28 15,8 4 8-15,1 0-12 0,12 0 12 16,1 4 8 0,13-1 4-16,0 5 0 0,9 4 0 0,4 3 8 15,5 1-4-15,4 7-20 16,0 0 8-16,9 5 12 15,0-5 0 1,4 1-12-16,5-1 4 0,4 0 4 16,0-3 0-1,5 3 0-15,-1-7 0 0,-4 7 16 16,-4-7-8 0,-9-1-4-16,-4 1 0 0,-10-5 12 15,-4 9-8-15,-13-5-4 16,-8-3 0-16,-6 0 20 15,-3-5-12-15,-5 1 4 0,-9-8-8 16,-5 0 12-16,-3-4-12 0,3-8 60 31,1 4-40-31,-5-8-4 16,9 0-12-16,-13-8-12 16,13 8 4-16,-4-7-16 15,9 3 8-15,-1-4-128 16,5 5 72-16,4 3-372 0</inkml:trace>
          <inkml:trace contextRef="#ctx0" brushRef="#br0" timeOffset="357395.5988">295 15000 332 0,'0'-8'120'0,"0"8"-92"0,5-4-8 16,-5 0 148-1,4 4-96-15,1-8 60 16,-1 0-76-16,5-7 56 15,0 7-64-15,4-12 0 16,5 8-28-16,-1-7-12 16,1 7-4-16,-1-8 20 15,1 5-12-15,-5-1-32 16,5 4 12-16,-9 0 0 16,4 8 8-16,-4-3-12 0,4 7 8 0,-4 0 20 15,4 4-8-15,-4-1 24 16,4 9-20-16,1 0-32 15,-1 4 12-15,0-1 8 16,0 1 4-16,-4 0 40 16,4-1-20-1,1-3-40-15,3 0 8 0,-4 0-8 32,1 0 8-32,3-9 16 0,1 5-4 0,0-4 32 15,4 0-20-15,4-8 20 16,1 4-20-16,4-8 8 15,0 1-12-15,-1-5-16 16,1 4 0-16</inkml:trace>
        </inkml:traceGroup>
        <inkml:traceGroup>
          <inkml:annotationXML>
            <emma:emma xmlns:emma="http://www.w3.org/2003/04/emma" version="1.0">
              <emma:interpretation id="{00404D1E-2C10-469F-9B65-A4C7FC2715BE}" emma:medium="tactile" emma:mode="ink">
                <msink:context xmlns:msink="http://schemas.microsoft.com/ink/2010/main" type="inkWord" rotatedBoundingBox="4649,14796 5317,14789 5320,15001 4652,15008"/>
              </emma:interpretation>
              <emma:one-of disjunction-type="recognition" id="oneOf4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59738.0035">2065 14305 280 0,'-4'-8'104'0,"4"8"-84"0,0 0 0 0,0 0 48 16,0 0-40-1,-4 0 40-15,4 4-36 0,-5-4 36 16,5 0-40-16,-4 0 40 16,8 0-40-16,-4-4 28 15,9 4-28-15,0-4 36 16,8 4-36-16,5-4-4 16,1 8-16-16,7-4 48 15,1-4-32-15,9 1 0 16,4 3-16-16,5-4-16 15,-5 0 4-15,0 4 20 16,0-4-8-16,-9 0 16 16,1 4-16-16,-10-4 4 15,-4 8-4-15,-4-4 20 16,-5 0-16-16,-8 0-20 16,-1 0 0-16,-4 4 12 15,0 0 0-15,-4 0-248 16,4 0 132-16</inkml:trace>
          <inkml:trace contextRef="#ctx0" brushRef="#br0" timeOffset="360367.7191">1955 14482 372 0,'-4'0'140'0,"4"0"-112"0,0 0-4 15,0 0 56 1,0 0-48-16,4 0 32 16,5 0-36-16,0 0 0 15,-1 0-16-15,6-4 20 16,8 4-20-16,0-4 56 15,9 4-36-15,22-8 4 0,0 8-24 0,4-4-16 16,5 4 0-16,0 0 20 16,-9 8-8-16,0-12-12 15,-18 4 0-15,-4 0 12 16,0 4-4-16,-9-4 24 16,-13 0-16-16,-5 0-128 15,5 0 64-15,-18 0-380 16,5 8 244-16</inkml:trace>
        </inkml:traceGroup>
        <inkml:traceGroup>
          <inkml:annotationXML>
            <emma:emma xmlns:emma="http://www.w3.org/2003/04/emma" version="1.0">
              <emma:interpretation id="{9FF89A25-1AF8-4A44-AF10-022749F41F3B}" emma:medium="tactile" emma:mode="ink">
                <msink:context xmlns:msink="http://schemas.microsoft.com/ink/2010/main" type="inkWord" rotatedBoundingBox="6016,14227 11469,14172 11484,15647 6031,15702">
                  <msink:destinationLink direction="with" ref="{EFB96C46-8D9B-4A4B-9FD5-829F7157E420}"/>
                </msink:context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86642.5972">6660 14062 216 0,'-4'-4'80'0,"4"4"-60"0,4 8-8 0,-4-4 48 16,0 0-36-16,0 4 44 15,0-1-40-15,0 1 40 16,0 4-40-16,0 0 40 16,0 3-40-16,-4 5 40 15,4 0-40-15,-4 7 12 16,-1 5-24-16,-8 3 20 15,8 0-24-15,-8 0 40 16,4-3-28-16,-4 3 20 16,0 1-24-16,0-1 8 15,13-4-16-15,-9-3 0 16,0-1-4-16,5-7 12 16,-5-1-12-16,0-7 4 15,9 0-4-15,-9-8-16 16,9 0 4-16,-4-8-40 15,4 0 24-15,-9-8-116 16,9 4 76-16</inkml:trace>
          <inkml:trace contextRef="#ctx0" brushRef="#br0" timeOffset="387782.6738">6643 13772 488 0,'-5'-8'180'0,"5"8"-140"0,9 4-12 0,-4-4 136 16,3 0-96-16,6 0 148 15,-1 0-120-15,4-4-16 16,6 0-48-16,16-4 40 16,1 4-40-16,13-12-16 15,9 16-8-15,0-11-8 16,-5 11 0-16,-4-4 8 15,-9 11-4-15,-9-7-136 16,-8 8 76-16,-14-8-368 16,0 16 236-16</inkml:trace>
          <inkml:trace contextRef="#ctx0" brushRef="#br0" timeOffset="387394.9769">6647 14407 372 0,'0'-8'140'0,"0"8"-112"0,9-4-4 0,-5 0 136 16,1 8-92-16,8-4 44 15,5 0-68-15,-1-4 56 16,5 4-60-16,5-3 64 16,4 3-64-16,8-8 20 15,6 4-40-15,-1-4 8 16,0 4-16-16,-4 0-8 15,-9 4 0-15,-9-8 12 16,0 8-8-16</inkml:trace>
          <inkml:trace contextRef="#ctx0" brushRef="#br0" timeOffset="387297.946">7243 13968 248 0,'4'-8'92'0,"-4"8"-72"0,0 0-4 0,0 0 168 15,0 0-104-15,-4 0 36 16,4 8-68-16,-4 7 16 16,4-3-36-16,-5 12 36 15,10-5-36-15,-5 9 12 16,0 7-24-16,-9-3 20 16,4 3-24-16,-4 8 12 15,9 0-12-15,-8 0 0 16,8-3-4-16,-9 11 4 15,4 0-8-15,-12 4 8 16,17-4-8-16,-18 7 8 16,14-14-8-16,-14-5-4 15,14 0 4-15,-5-4-24 16,4-7 12-16,-3-13-120 16,3-3 72-16</inkml:trace>
          <inkml:trace contextRef="#ctx0" brushRef="#br0" timeOffset="388044.3167">7464 14395 580 0,'0'8'216'0,"0"-8"-168"0,9 8-12 0,-9-8-4 16,0 0-24-16,0 0-4 16,0 0 0-16</inkml:trace>
          <inkml:trace contextRef="#ctx0" brushRef="#br0" timeOffset="388413.1763">7949 13932 248 0,'-9'0'92'0,"9"0"-72"0,-4 16-4 0,0-4 80 15,-1 4-56-15,-4 15 72 16,0 8-64-16,-8 8 64 31,8 0-64-31,-13 8 72 0,13-4-68 0,-9 0 28 16,5-4-48-16,-4 0-20 16,8-3-4-16,-9-1 8 15,18-4-8-15,-9-8 16 16,5-3-16-16,-5-8-20 15,9-5 4-15,9-15-128 16,-5 0 76-16,14-8-480 16,-5 1 300-16</inkml:trace>
          <inkml:trace contextRef="#ctx0" brushRef="#br0" timeOffset="388988.7565">7742 14431 508 0,'-9'-16'188'0,"9"16"-148"0,9-8-8 16,-5 4 116-1,5 4-88-15,9-8 44 16,4 4-60-16,13-3 12 16,5 3-36-16,4 0 36 15,0 4-32-15,0-8-4 16,5 8-12-16,-14-4-8 16,5 4 4-16,-14-8 12 15,1 16-8-15,-14-16-4 16,0 4 0-16</inkml:trace>
          <inkml:trace contextRef="#ctx0" brushRef="#br0" timeOffset="389355.98">7936 13740 644 0,'-18'-12'236'0,"18"12"-180"15,5 0-20-15,-1 0 176 16,1 0-124-16,3 0 16 15,10 0-60-15,9-7 24 16,-1 7-40-16,5-4-24 16,4 0-4-16,5 0 44 15,0-4-24-15,-1 0-36 16,-3 8 8-16</inkml:trace>
          <inkml:trace contextRef="#ctx0" brushRef="#br0" timeOffset="388808.2808">8346 13956 384 0,'5'-4'140'0,"-5"4"-108"0,4 8-8 16,1-4 92 0,-1 12-68-16,1-1 68 15,-1 13-64-15,-4 11 48 16,0 0-56-16,-4 12 24 15,-1 4-40-15,-4-4 8 0,5 0-20 0,-14 8-24 16,14-4 0-16,-14 12 32 16,5-9-16-16,-5-7-8 15,9-7-4-15,-8-9-260 16</inkml:trace>
          <inkml:trace contextRef="#ctx0" brushRef="#br0" timeOffset="390029.8966">8519 13830 560 0,'22'-15'208'0,"-22"15"-164"0,17-12-8 0,-3 8 112 15,-1 4-88-15,9-4 72 16,0 4-76-16,4-8-20 16,1 8-24-16,-1-4-28 15,1 4 8-15,-9-4-400 16,-1 8 220-16</inkml:trace>
          <inkml:trace contextRef="#ctx0" brushRef="#br0" timeOffset="389857.8988">8753 13666 444 0,'-9'-8'164'0,"9"8"-124"0,0 19-16 15,-9-11 24 1,5 4-32-16,-10 4 32 16,10-1-32-16,-14 1-4 0,9 4-8 15,-8-1-16-15,8 5 8 0,-9-5 28 16,5 5-12-16,-9-4-180 16,9-1 92-16</inkml:trace>
          <inkml:trace contextRef="#ctx0" brushRef="#br0" timeOffset="389848.9265">8664 13650 352 0,'0'0'132'0,"0"0"-104"0,0 23-8 0,0-7 148 16,5 0-96-16,-1 7 32 15,1 1-60-15,-1 7 0 16,5 1-28-16,-5-1-8 16,5 1-4-16,-9-5 20 15,4-3-12-15</inkml:trace>
          <inkml:trace contextRef="#ctx0" brushRef="#br0" timeOffset="381011.0716">3323 14454 236 0,'5'0'88'0,"-5"0"-68"0,0-8-4 0,0 1 132 16,0 14-84-16,0-14 72 16,4 7-80-16,-4 0 32 15,9 0-52-15,-9-4 60 16,0 4-56-16,9-4 8 15,-9 8-28-15,4-8 24 16,-4 4-28-16,0-4 56 16,0 8-40-16,0-8 4 15,9 4-24-15,-5-4 0 16,5 4-4-16,-4-4 20 16,-1 8-16-16,1-4-20 15,8 0 0-15,4 0 20 16,6 4-4-16,3 0-4 15,5-4 0-15,0 4-16 16,13 4 8-16,0-5 4 16,-9 1 0-16,5 0 8 15,0 4-4-15,-5-8-12 16,-4 0 4-16,-18 0 48 16,5 0-24-16,-5-4 8 0,-4 0-16 15,-9-4-24-15,0 5 4 16,0-5-84-16,0 4 52 0,-4-4-216 15,4 8 144-15</inkml:trace>
          <inkml:trace contextRef="#ctx0" brushRef="#br0" timeOffset="383038.7913">4383 14313 176 0,'-5'0'64'0,"5"0"-48"0,0 8-8 15,0-4 104 1,0 8-64-16,0-1 132 15,0 9-104-15,0-4 36 16,9 3-68-16,-9 13-16 16,5 3-16-16,-10 8 24 0,5 4-20 0,-9 8 20 15,-8-4-20-15,-10 0 0 16,5-4-8-16,-9-8 20 16,5-11-16-1,-5-1 4-15,9-3-8 0,-5-4 20 16,5-1-16-16,0-11 12 15,9 0-12-15,0-8-8 16,4 0 0-16,4-16-92 16,5 0 48-16</inkml:trace>
          <inkml:trace contextRef="#ctx0" brushRef="#br0" timeOffset="383206.9081">4564 13925 456 0,'4'-24'168'0,"-4"24"-128"0,0-4-16 16,-4-4-20 0,4 16-8-16</inkml:trace>
          <inkml:trace contextRef="#ctx0" brushRef="#br0" timeOffset="384284.8896">4793 14278 176 0,'5'0'64'0,"-5"0"-48"0,0 0-8 16,0-4 60 0,0 4-40-16,0-4 76 15,0 4-56-15,0-4 20 16,0 4-40-16,-5 0-8 15,1 4-12-15,-5 0 20 16,9 4-16-16,-9-4 32 0,0 3-28 0,-4 5 48 16,4 0-36-1,-4 0-16-15,4 3-4 0,-4-7 44 16,4 4-28-16,-4 4 16 16,4-1-24-16,0-3-16 15,5 0-4-15,-1 4 4 16,5-5 0-16,0-3 0 15,9 0 0-15,-4 0 8 16,12 4-4-16,-8-12-28 16,4 0 12-16,9 0-40 15,-8 0 32-15,3-4-28 16,5-4 28-16,0 4 8 16,-4 4 12-16,4-8 0 15,-9 4 0-15,5-7 0 16,4 7 0-16,-4-4 0 15,-1 8 0-15,-3-8 0 16,3 8 0-16,-3-4-12 16,3 8 8-16,-8 0 12 15,0 4-4-15,-5 0-4 16,10-1 4-16,3 5 12 16,-4 4-8-16,10-4-12 15,-1-1 0-15,8 1-24 16,-7 0 16-16,7-4 24 15,-7 0-8-15,-1-4 20 16,0-1-16-16,-5-6 4 0,-3 3-4 16,-6-4-8-1,6 0 4-15,-6-4 4 0,6 4-4 16,-5-8-4-16,-1 4 4 16,-8-3-4-16,5 3 0 0,-5-8-12 15,0 8 8 1,-5-8 20-16,5 9-8 0,0-13-4 15,0 8 0-15,-4-7-16 16,4 7 8-16,-4-4 12 16,-1 4-4-16,-4-3-4 15,9 3 4-15,-9 0-4 16,5 4 0-16,0-4-44 16,4 9 24-16,-5-1-196 15,5 4 120-15</inkml:trace>
          <inkml:trace contextRef="#ctx0" brushRef="#br0" timeOffset="385175.7701">5257 15004 312 0,'-14'-4'112'0,"19"4"-84"0,-1 0-12 15,1-12 136-15,3 4-80 16,1 0-28-16,5-4 32 16,-1-3-48-16,0-1-4 15,0 0-12-15,5-11-12 16,0 3 4-16,4-19-4 15,0 8 0-15,9-20 8 16,4 12-4-16,5-12-4 16,-1 12 4-16,-8-8 20 15,5 8-12-15,3-5-20 16,-3 17 0-16,-10-4 4 16,1 3 4-16,-10 9-12 15,-3 3 8-15,-10 4 12 16,5 5-4-16,-14 3 8 15,5 4-8-15,-8 0 8 16,3 8-8-16,-4 0 24 16,9 4-16-16,-9 3 12 0,9 9-12 15,-8 0 28-15,8 3-24 16,-5 1 12-16,5 3-16 0,-4-3 0 16,4 3-4-16,0 1 12 15,9-5-12 1,-9-7-4-16,8 0 0 15,6-12-4-15,8 0 0 0,0-12 0 16,4 4 0 0,-4-12-100-16,5 4 56 0,-9-7-176 15,4-1 124 1,0 0 8-16,-5 1 56 0,-8-5 40 16,0 9-4 15,-5-5 36-16,5 8-24-15,-9-7 48 0,5 7-36 0,-1-4 12 0,9 8-24 0,-8-4-16 16,4 9-4-16,-5-5 48 16,5 8-24-16,-9 4-8 15,4 3-8-15,-8 9 12 16,-1 0-8-16,-3 0 16 16,-6 3-16-16,5 1 68 15,1-1-44-15,-6 1 32 16,10 0-36-16,0-5-16 31,8 5-8-31,0-8 4 0,10 3-4 0,8-7-4 0,-9-4 4 16,5-4-216-16,-10 0 116 15</inkml:trace>
          <inkml:trace contextRef="#ctx0" brushRef="#br0" timeOffset="391248.2049">6334 15098 236 0,'0'0'88'0,"0"0"-68"0,4-8-4 0,-4 4 80 15,9 4-56 1,0-4 16-16,4 4-32 0,0-8 24 31,0 4-32-31,5-7 20 0,0 7-20 0,4-8 36 16,0 4-28-16,-4-4 20 15,-1 4-24-15,-4 0-16 16,5 5-8-16,-5 6 12 16,1 5-4-16,-6 0 40 15,6 4-20-15,-1 4 20 16,0-1-24-16,0 1 0 15,1 4-12-15,-5-9 12 16,4 5-12-16,-4-8 24 16,4 0-20-16,-4-12 4 15,4 4-8-15,-4-12 20 16,4 4-16-16,-4-7-32 16,4 3 12-16,-4-8-52 15,4 5 32-15,0-1-248 16,5 4 152-16</inkml:trace>
          <inkml:trace contextRef="#ctx0" brushRef="#br0" timeOffset="391841.0204">7786 14960 364 0,'4'4'132'0,"-4"-4"-100"0,14-4-12 0,-10 0 44 16,5 8-40-16,4-8 32 16,0 1-28-16,5-5 16 15,4 0-24-15,-4-4 16 16,4 4-20-16,-5 0 28 15,5 4-28-15,-4 1 12 16,0 3-16-16,-9 7 12 16,4 5-16-16,-4 4 48 15,4 3-28-15,-4-7 12 16,0 4-24-16,-1-12 28 16,6 0-28-16,3-8-24 0,1-8 4 15,4-8 0-15,5 1 4 16,-1-9-144-16</inkml:trace>
        </inkml:traceGroup>
        <inkml:traceGroup>
          <inkml:annotationXML>
            <emma:emma xmlns:emma="http://www.w3.org/2003/04/emma" version="1.0">
              <emma:interpretation id="{75A60A4A-5047-4EE3-B5BF-1A843225742A}" emma:medium="tactile" emma:mode="ink">
                <msink:context xmlns:msink="http://schemas.microsoft.com/ink/2010/main" type="inkWord" rotatedBoundingBox="11784,14023 14885,13991 14900,15447 11798,15479">
                  <msink:destinationLink direction="with" ref="{EFB96C46-8D9B-4A4B-9FD5-829F7157E420}"/>
                </msink:context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01894.6204">10161 13940 340 0,'4'-11'128'0,"-4"11"-100"0,4-12-8 0,1 4 104 16,-1 4-72-16,1-8 60 15,4 4-68-15,-1-7 32 16,1 3-44-16,-9 0 16 16,5 8-28-16,-5-4 8 15,4 8-16-15,-4-8 36 16,4 8-24-16,-4-3-4 15,0 3-12-15,-4-4-32 16,4 8 12-16,-4-4 4 16,4 3 8-16,-5-3-12 15,1 8 8-15,-5 0 40 16,5 0-24-16,-5 4 0 0,4 4-8 0,-4 7 12 16,9 1-8-16,-8 11-4 15,8 0 0 1,-9 12 20-16,4-4-12 0,-3 5 24 15,8-5-24-15,-9 0-12 16,4-4-4-16,-8 0 12 16,9-11-4-16,-5-1 8 15,4-3-8-15,-3-5-4 16,8 5 4-16,-9-12 4 16,4 0-4-16,-3-9 16 15,8 5-12-15,0-8-100 16,0 0 48-16,-14-4-120 15,14 4 88-15,5-7-232 16,-1 3 168-16</inkml:trace>
          <inkml:trace contextRef="#ctx0" brushRef="#br0" timeOffset="402271.6268">10646 13834 340 0,'5'8'128'0,"-5"-8"-100"0,0 20-8 0,0-12 80 0,0 11-60 0,-5 5 44 15,5 3-48-15,-9 16 52 16,5-3-52-16,-14 11 0 16,5 0-20-16,-13 8 24 15,8-8-24-15,-9 3 12 16,10-6-16-16,-5 3 12 16,4-8-16-16,-4 0-4 15,9-8 0-15,-1-7-16 16,6-9 8-16,8-7 12 15,0-4-4-15,-9-12-168 16,18 0 88-16</inkml:trace>
          <inkml:trace contextRef="#ctx0" brushRef="#br0" timeOffset="402717.4882">10072 14258 392 0,'0'-4'148'0,"0"4"-116"0,9-8-8 0,-9 4 172 16,0 8-112-16,5-4 96 15,-1 0-100-15,0 4 24 16,1 0-60-16,-1-4 20 16,10 4-36-16,3 0 28 15,5 0-32-15,9-8 32 16,4 8-32-16,10-8-12 16,-1 0-8-16,4-4-4 15,-4 4 0-15,-4-4 8 16,-9 8-4-16,-13-3-136 15,-1 6 76-15,-12-6-528 16,-5 3 324-16</inkml:trace>
          <inkml:trace contextRef="#ctx0" brushRef="#br0" timeOffset="419341.7536">10889 13493 464 0,'-4'-12'176'0,"4"12"-140"0,0 0-8 0,0 4 92 15,0 4-72-15,-5 4 32 16,5 3-44-16,-4 5 4 15,8 0-24-15,-4-1 28 16,0 5-28-16,0-8-32 16,0-1 8-16,-4-3 36 15,4 0-16-15,-5-4-44 16,5-1 16-16,-9-7-32 16,5 4 28-16,-5-8-8 15,5 4 16-15,-5-3 8 16,5-1 4-16,-5 0 8 15,4 4-4-15,1-4 24 16,4 8-16-16,0-8 84 16,9 4-52-16,0-8 56 15,4 8-56-15,4-4-12 16,6 4-20-16,3-4-12 16,5 0 4-16,-5-4-208 0,5 8 112 15</inkml:trace>
          <inkml:trace contextRef="#ctx0" brushRef="#br0" timeOffset="419002.0578">10915 13568 364 0,'0'-16'132'16,"0"16"-100"-16,5-8-12 0,-5 4 16 16,4 4-24-16,-4 0 76 15,5 8-52-15,-5-4 92 16,4 8-72-16,-4 3 96 15,0 1-88-15,0 4 32 16,5-1-56-16,-5 1 20 16,0-1-32-16,0-3-28 15,0 4 0-15,-5-5 16 16,5 1-8-16,-4-8 4 16,4 4-4-16,-9-8-184 0,4 4 100 0,-3-8-280 15,3 0 200-15</inkml:trace>
          <inkml:trace contextRef="#ctx0" brushRef="#br0" timeOffset="420104.3671">10143 13599 104 0,'-13'0'36'0,"13"0"-28"0,-5 0 0 0,1 0 116 15,8 0-68-15,-4-8 92 16,0 8-84-16,0-8 56 15,5 4-68-15,-1-4 60 16,1 5-64-16,-5-1 36 16,4 4-48-16,-4-4 44 15,9 8-48-15,0-4 20 16,4 0-32-16,0 0 28 16,0 4-32-16,5-4 12 15,4 0-16-15,5 0 28 16,3 0-24-16,1-8 4 15,0 8-12-15,-4-8-24 16,-1 8 8-16,-8 0 32 16,0 0-16-16,-5-8-8 15,-4 16-4-15</inkml:trace>
          <inkml:trace contextRef="#ctx0" brushRef="#br0" timeOffset="420787.6018">11154 14219 684 0,'-27'-4'252'0,"27"4"-192"0,-9 4-20 16,5-4 76-1,4 4-72-15,-4-4 0 16,4 0-28-16,-5 0-48 15,10 0 20-15,-5 0 0 0,4 0 12 0,-4 0-72 16,0 0 40-16</inkml:trace>
          <inkml:trace contextRef="#ctx0" brushRef="#br0" timeOffset="421323.3581">11432 13803 352 0,'-5'0'132'0,"5"0"-104"15,-4 0-8-15,0 0 88 16,8 12-64-16,-8 3 24 15,4 5-36-15,-5 11 24 16,5 1-32-16,-4 7 48 16,4 4-40-16,-5-4 20 15,5 1-32-15,-4-9 16 16,0 0-20-16,-1-11 8 16,5 0-12-16,-4-12 28 15,4-1-24-15,0-14-4 16,4 3-8-16,1-20-4 0,3 1 0 0,-3-21-12 15,4 9 8-15,-5-16-4 16,5 12 0 0,-5-4 0-16,1 15 0 0,-5 1 24 15,0 7-8-15,0 0 4 16,4 9-4-16,-4-1-40 16,0 12 16-16,0 8 40 15,9 4-12-15,-5 15 16 16,5 4-16-16,0 13 20 15,0 3-20-15,0 0 4 16,4 0-8-16,0-8 4 16,5-8-8-16,-5-7 16 15,0-4-12-15,-4-13 40 16,4-3-24 0,-4-15-24-16,4-1 0 0,1-27 0 15,3 3 0-15,1-19-72 16,4 4 40-16,0-4 4 15,5 12 16-15,4 4 12 16,-5 15 0-16,0 1 8 16,-3 11-4-16,-6 0 52 15,1 8-32-15,-5 4 76 16,0 4-52-16,-8 8 28 16,-1 4-44-16,-4 15 0 15,0 5-20-15,-4 11 12 16,-1 0-16-16,-3 4 32 15,-1-4-24-15,-5-4 4 0,6 0-12 16,-6-15-16-16,6 7 4 16,-6-12-4-16,10-3 0 0,-9-12-284 15,8 4 160-15,1-12-580 16,4 4 396-16</inkml:trace>
          <inkml:trace contextRef="#ctx0" brushRef="#br0" timeOffset="422168.4007">11489 13591 580 0,'0'-4'216'0,"0"4"-168"0,0 0-12 16,0 0 156-1,0 0-112-15,5-4 44 16,4 4-72-16,4-4 60 16,0 0-64-16,9-3 36 0,0-1-48 0,18 0-20 31,4-4-8-31,13-4 24 0,1 9-16 0,-5-5-4 16,0 8-8-16,-5-4 4 31,-8 8-4-31,-9-4 8 0,-5 8-8 0,-8-4-12 15,0 4 4 1,-14 0-164-16,1 4 92 0,-14 0-692 16,0 3 424-16</inkml:trace>
          <inkml:trace contextRef="#ctx0" brushRef="#br0" timeOffset="421770.0781">12191 14082 832 0,'-9'-16'308'0,"9"16"-240"0,-4-4-20 0,-1 0-60 15,10 0-4-15</inkml:trace>
          <inkml:trace contextRef="#ctx0" brushRef="#br0" timeOffset="421765.082">12112 14368 520 0,'-31'23'192'0,"31"-23"-152"0,-9 24-8 15,5-16 60 1,-1 4-56-16,1-4 4 15,-1-1-24-15,14-3 8 16,0 4-16-16,4-12-12 16,-4 0 0-16</inkml:trace>
          <inkml:trace contextRef="#ctx0" brushRef="#br0" timeOffset="399011.8888">9092 14391 320 0,'5'0'120'0,"-5"4"-96"0,0 0-4 0,0-4 112 16,0 0-76-16,0 0 60 15,0 0-72-15,0 0 48 16,0 0-52-16,0-4-12 16,13 4-16-16,-8-4 8 15,3 8-12-15,1-4 16 16,0 0-16-16,-5 0 24 16,1 0-20-16,8 0 48 15,0 0-32-15,5 0-4 16,4 8-16-16,0-8 4 15,9 4-8-15,0-4-4 16,4 4 4-16,5-4-4 16,4 0 0-16,-4-4-12 15,4 0 8-15,-4 0 12 16,-5 4-4-16,-9-4 24 16,1 8-16-16,-14-8 48 15,0 4-32-15,-13-4-48 16,0 1 8-16,-4-1-44 0,0 4 36 15,-5-4-268-15,9 4 160 0</inkml:trace>
          <inkml:trace contextRef="#ctx0" brushRef="#br0" timeOffset="422928.5826">9768 14921 612 0,'0'-4'228'0,"0"4"-180"0,4 4-12 16,1-8 140 0,8 4-104-16,-4-8 8 15,13 4-52-15,-9-7 0 16,9-1-16-16,0-8 0 15,0 9-4-15,-4-5-32 16,4 12 12-16,-4-4 32 16,-1 4-12-16,1 4 8 15,-9 4-8-15,4 4 56 0,0 8-36 0,-4-1 8 16,0 1-24-16,0-4 20 16,4 3-20-16,-13-3 12 15,9 0-12-15,-5-4 0 16,1 0-4-16,-1-8-8 15,5 0 4-15,-5-4 4 16,14 4-4-16,-14-8-12 16,10 4 4-16,3-12-296 15,5 1 164-15</inkml:trace>
          <inkml:trace contextRef="#ctx0" brushRef="#br0" timeOffset="423727.4673">11299 14713 436 0,'5'-15'160'0,"-5"15"-124"0,18-20-8 16,-5 12 44-1,-9 4-44-15,14-8 16 16,-9 8-28-16,4 1 52 16,9 3-36-16,-13 0 12 15,4 7-28-15,5 1 80 16,-9 4-52-16,4 4 24 0,0-1-40 0,0 1 28 16,5 4-32-16,-5-5 4 15,5 1-16-15,-1-12 20 16,6 0-20-16,3-12 56 15,5 0-36-15,0-15 12 16,4 3-28-16,5 0 20 16,-5 1-24-16,-4-5-4 15,0 5-4-15,-9-5-356 16,0 5 192-16</inkml:trace>
        </inkml:traceGroup>
        <inkml:traceGroup>
          <inkml:annotationXML>
            <emma:emma xmlns:emma="http://www.w3.org/2003/04/emma" version="1.0">
              <emma:interpretation id="{C472EA42-FDD3-4012-92DF-2BAF431D2A1E}" emma:medium="tactile" emma:mode="ink">
                <msink:context xmlns:msink="http://schemas.microsoft.com/ink/2010/main" type="inkWord" rotatedBoundingBox="15417,13925 20308,13931 20306,15574 15416,15568"/>
              </emma:interpretation>
            </emma:emma>
          </inkml:annotationXML>
          <inkml:trace contextRef="#ctx0" brushRef="#br0" timeOffset="559340.0469">15325 13462 372 0,'0'-12'140'0,"4"8"-112"0,-4-4-4 16,0 4 32-16,9 0-36 16,-9 0 16-16,-9 0-20 0,9 0 8 15,0 4-12-15,-4 4 12 16,-5 0-16-16,0 4-12 15,-4 4 0-15,-4 0 12 16,-6-1-4-16,1 5-4 16,-9 8 4-16,9-9-4 15,-9 5 0-15,9 0-12 16,-8 7 8-16,-6-3 12 16,14-5-4-16,-9 5-28 15,9 3 12-15,0-3 12 16,0-1 4-16,4 5 8 15,-4 7-8-15,9 4-28 0,-9 8 12 16,4 4 12-16,-4 8 4 16,9 0 16-16,-5-4-12 15,-4 4-12-15,13-8 0 16,-13-4-16-16,9-4 12 16,0 0 4-16,-5 0 4 15,9 1 8-15,1 3-4 16,8 4 32-16,0 4-20 15,4 0 32-15,5 3-32 16,9 1 32-16,-5-12-32 16,9 0-4-16,-9-3-8 15,5-5 40-15,-5-16-24 0,-4 1-20 16,4-4 0-16,-4-5 24 16,0-3-12-16,-9-4-136 15,0 0 68-15</inkml:trace>
          <inkml:trace contextRef="#ctx0" brushRef="#br0" timeOffset="559802.9729">14835 14227 560 0,'-9'-12'208'0,"18"4"-164"0,-9 8-8 15,9 0 56-15,-5-4-56 16,14 0 56-16,-5-4-52 16,9 4-4-16,9-3-20 15,9 3-4-15,-5-4-4 0,9 8 20 0,1-4-16 16,-6 0-4-16,5 4-4 15,-13 4-356 1</inkml:trace>
          <inkml:trace contextRef="#ctx0" brushRef="#br0" timeOffset="560151.0571">15488 14156 320 0,'-8'51'120'0,"8"-16"-96"0,-5 20-4 16,-4-23 16-16,9 3-24 15,-9 8 68-15,-8 8-48 16,8 4 76-16,-4-4-60 16,-5-8 44-16,-4-7-52 15,0-13 60-15,0-11-60 16,0-8 36-16,-9-12-44 0,9-12-20 16,0-7-4-16,0-4-36 15,4-9 16-15,5 5-620 16</inkml:trace>
          <inkml:trace contextRef="#ctx0" brushRef="#br0" timeOffset="560306.2562">15594 13689 508 0,'14'-12'188'0,"-6"12"-148"0,1 0-8 0,-9 0-28 0,5 0-8 16,-5 0-4-16,0 0 0 15,0 0-396-15</inkml:trace>
          <inkml:trace contextRef="#ctx0" brushRef="#br0" timeOffset="561217.5338">15753 14093 216 0,'0'-4'80'0,"5"4"-60"0,-5 0-8 15,0 0 40-15,0 0-32 16,0 0-8-16,0 0-8 16,0 0 56-16,-5 8-32 15,-4 4 16-15,1 4-28 16,-6-1 20-16,-3 5-24 16,-5 4 32-16,8 7-28 15,-3-8 64-15,3-3-44 16,6 0-8-16,3-1-16 15,5-3-12-15,5-4 4 16,-1 0 20-16,9-5-12 0,5-3 4 0,0-4-8 16,4 0-128-16,-5 0 64 15,1-11 4 1,0 7 32-16,-1-8 8 16,-3-4 4-16,-6 4-20 15,1 8 16-15,-4 1 40 16,3-1-16-16,-8 4 24 15,9 7-20-15,-4 5 64 16,12 4-48-16,1-4 4 16,13 3-20-16,0-3-4 0,9 0-4 15,-10 0-16-15,6-4 4 0,-5-5 40 16,-9-6-24-16,0-1 16 16,-5 0-16-16,-8-4 20 31,4 0-20-31,-8-12-12 0,-1-7-4 15,-4-4 12-15,-9-5-4 16,9-3-20-16,0 4 8 16,0-1-4-16,5 1 4 0,4 8-28 15,-9 7 20-15,9 0-12 16,4 5 16-16,-13 7-140 16,9 0 80-1,-9 8-276-15</inkml:trace>
          <inkml:trace contextRef="#ctx0" brushRef="#br0" timeOffset="561877.3716">16755 13909 300 0,'0'-4'112'0,"-4"4"-88"0,4-8-8 16,-5 8 108-16,5-4-72 16,-4 0 16-16,0 0-44 15,-5 0 12-15,0-3-20 16,-4 7 44-16,-5 0-32 16,0 0 28-16,-4 11-28 15,0-7-16-15,-4 4-8 16,-5 4 12-16,-4 4-8 0,4-1 24 15,0 5-20-15,0 0 4 16,-5 3-8-16,14 5 12 16,-8-5-12-16,16 5-12 0,-3 3 0 15,8 0 48-15,0 5-24 16,13-1 0-16,-4-4-12 16,0 1-8-16,5-9 4 15,4 1-4-15,-5-9 0 16,5 1 32-16,0-4-16 15,0-4 4-15,4 0-12 16,4-1-8-16,1 1 4 16,4-4 12-16,5-4-8 15,-1 4 16-15,5-4-16 0,-4 4-4 16,3-4 0-16,-3 0-16 16,-5 0 8-16,-4 0-156 15,-5 0 88-15,-4 0-244 16,0-4 176-1,-9 12-204-15</inkml:trace>
          <inkml:trace contextRef="#ctx0" brushRef="#br0" timeOffset="562422.2236">16314 14195 384 0,'9'-4'140'0,"-1"4"-108"0,-8 0-8 15,0 0 64-15,0 0-52 16,0 0 56-1,0 0-52-15,0 0-4 0,0 0-20 16,0 0-4-16,9 8-4 16,-4-8 4-16,12 0-8 0,-3 4 24 15,8 0-16-15,9 0-12 16,-9-4-4-16,0 0 4 16,9 4 0-16,-9 0 8 15,-5 0-4-15,5 0 8 16,-8-4-8-16,8 0-4 15,-5 0 4-15,-3 0-4 16,8 0 0-16,-5 0 44 16,-3 0-24-16,-1-8-240 15,-4 4 120-15</inkml:trace>
          <inkml:trace contextRef="#ctx0" brushRef="#br0" timeOffset="565377.1829">16843 14658 312 0,'-4'-4'112'0,"4"4"-84"0,0 0-12 15,0 0 40-15,0 0-36 16,0 0 36-16,4 0-32 15,1-7 48-15,-5 3-40 16,13 0-8-16,-8 0-12 16,-1 0 32-16,0-4-20 15,5 4-4-15,-9-4-12 16,9 0 12-16,4 4-12 16,-4-3-20-16,4-1 4 0,1 4 4 15,3 0 4-15,-4 0 0 0,10 0 0 16,-15 4 0-16,10 0 0 15,-5 4 0-15,-4 4 0 16,4 0-36-16,-4 0 20 16,-4 3 32-16,3 1-8 15,1 0 0-15,0 4-4 16,-5-1 20-16,-4 1-12 16,0 4 12-16,0-1-12 15,9 5 0-15,-9-9-4 16,9 1 4-16,0-4-8 0,4-4 8 15,-4-4-8 1,13-4-12-16,0-4 4 0,0-8 40 16,0-4-24-16,0-3 44 15,0-5-32-15,1 4 12 16,-6 5-20-16,5-1 8 16,-17 4-12-16,12 4-16 15,-8 1 0-15,-4 3-4 16,-5 4 0-16,0 0-72 15,0 0 44-15</inkml:trace>
          <inkml:trace contextRef="#ctx0" brushRef="#br0" timeOffset="563829.0799">17594 13681 404 0,'4'-4'148'0,"1"8"-112"0,-1-8-12 0,-4 4 32 16,0-7-36-16,-4 7 36 16,-10 0-32-16,1 0-12 15,-9 11-8-15,-4-11-4 16,-14 0 0-16,-4 0 0 16,-5 0 0-16,5-4 8 15,0 0-4-15,0 4 8 16,13 0-8-16,0 0 8 0,18 0-8 15,-9 4-20-15,13 0 8 16,4-4-4-16,1 4 4 16,0 4 32-16,-5 0-12 15,0 4-20-15,-4 3 0 16,4 5-12-16,-13 7 8 16,0 13 52-16,0 11-20 15,0 8-8-15,0 3-8 16,4-3 12-16,0-8-8 15,1 0 24-15,-1-8-20 0,5-11-12 16,4-5-4-16,4-3 20 16,-3-1-8-16,-1-7 16 15,9-4-16-15,-9-4-20 16,9-1 4-16,0-7 12 16,0 0 0-16,9 0-4 15,0 4 4-15,-1-4-4 0,1 0 0 16,5 4 0-1,-1 0 0-15,4-4-12 16,5 0 8-16,5 0 4 0,8 4 0 16,5 0 0-1,9 0 0-15,-1 0 8 0,5 4-4 16,-13-4 8-16,-5-4-8 16,-4 4-64-16,-4-4 32 15,-10 0-180 1,-12-4 112-16,-5-4-228 0</inkml:trace>
          <inkml:trace contextRef="#ctx0" brushRef="#br0" timeOffset="564284.9388">16967 13964 372 0,'4'-12'140'0,"1"8"-112"0,-1-4-4 0,1 4 128 16,-1 0-88-1,1 1 36-15,-5 3-60 16,0 0 20-16,0 0-32 0,8 0 0 0,1 3-16 15,4 1 28-15,10 0-24 16,3 0 12-16,9 0-16 16,14 0 12-16,-1 0-16 15,1 4-4-15,-9-4 0 16,-1 0 40-16,-8 0-24 16,-4-4 0-16,-5 0-12 15,-9 0 36-15,-13 0-20 16,0 0-172-16,0 0 80 0,0 0-440 15</inkml:trace>
          <inkml:trace contextRef="#ctx0" brushRef="#br0" timeOffset="491420.3869">12725 14191 496 0,'-9'-11'184'0,"9"11"-140"0,9 7-16 15,-9-7 32 1,0 0-40-16,0 0 60 16,0 0-44-16,0 0 28 15,0 0-36-15,0 4 36 16,5 0-36-16,-5-4 56 0,0 0-48 0,0 0-16 16,0 0-12-16,0 0 24 15,0 0-16 1,0 0 4-16,0 0-12 0,0 0 20 15,0 0-16-15,0 0-20 16,0 0 0-16,0 0 12 16,0 0 0-16,4 0 16 15,5 8-12-15,0-4 24 16,4 0-20-16,-4-4 12 16,4 0-12-16,0 0-8 15,0 0 0-15,10 0-4 16,-1 0 0-16,9 0 0 15,4 0 0-15,5-8 8 16,-1 8-4-16,5 0-4 16,-4 4 4-16,-5-4 4 15,1 4-4-15,-10-4 8 16,-4 0-8-16,-8 0 32 16,-1 0-20-16,-9 0 32 15,1 0-32-15,-5-8 4 16,0 8-12-16,-5 0 4 15,5 0-8-15,-4-8-4 16,4 8 4-16,-5 0-24 16,10 0 12-16,-5-8-244 15,0 8 140-15</inkml:trace>
          <inkml:trace contextRef="#ctx0" brushRef="#br0" timeOffset="493792.4683">13462 14847 352 0,'-13'-4'132'0,"13"4"-104"0,5-8-8 0,-5 4 104 16,0 4-72-16,0-8 68 15,8 4-68-15,-3-8 48 16,4 1-56-16,-1-9 16 16,1 8-40-16,4-7 28 15,1-1-32-15,3-4-4 16,-3 5-8-16,3-1 4 15,-3 5-4-15,-1-1 24 16,4 8-16-16,-8 8-20 16,-4 12 0-16,3 7 12 15,-8 5 0-15,9 7-4 16,-9 5 4-16,5-1 20 16,-1-4-12-16,9-3-4 15,1-5-4-15,-6-7 64 16,15 0-36-16,-10-12 4 15,13 0-20-15,1-16 32 0,4 4-24 16,8-20-24-16,-3 5 0 0,17-20-396 16,0 7 216-16</inkml:trace>
          <inkml:trace contextRef="#ctx0" brushRef="#br0" timeOffset="492270.0962">14257 13760 560 0,'13'-8'208'0,"-13"8"-164"0,13-12-8 16,-13 4 76-1,9 8-68-15,-9-4 24 16,0 4-36-16,-9-7 12 15,5 7-24-15,-14-4-28 16,-4 8 4-16,-9-4 0 0,5 3 4 16,-14-3 0-16,-4-3 0 15,4 3 16-15,-13 0-8 16,9 0-28-16,-9-4 8 0,9 4 4 16,13 7 8-16,0 1 0 0,5-8 0 15,-5 4 8-15,13 0-4 16,-4 4 8-16,9 0-8 15,4-4-4-15,0 4 4 16,-4 7 12-16,9 5-8 16,-5 3 40-16,0 13-24 15,0 7-4 1,5 4-12-16,-14 12 20 16,18-8-16-16,-13 8 4 15,4-12-8-15,-4 0 12 16,4-4-12-16,-9-8 24 15,9-3-20-15,-8-9 12 16,8-3-12-16,0-4-8 16,5-5 0-16,-5-7 12 15,9 0-8-15,-5-4-20 16,5 0 4-16,0-4-24 16,9 4 20-16,0-4 4 15,0 4 8-15,4-4-28 16,5 4 16-16,8-7 12 15,1 7 4-15,12-4-20 16,6 8 8-16,3-4 4 16,5 7 4-16,0 1 8 15,-4 0-4-15,-5 0-12 16,0 4 4-16,-9-8 40 16,1 4-24-16,-10-8 24 15,-4 4-20-15,-13-8-96 0,4 4 44 0,-4-4-412 16,4 0 248-16</inkml:trace>
          <inkml:trace contextRef="#ctx0" brushRef="#br0" timeOffset="492666.1611">13639 14140 540 0,'-9'-7'200'0,"9"7"-156"0,0-4-12 16,0 0 116-1,0 4-88-15,9-4 36 16,-9 8-56-16,9-8 64 16,4 0-56-16,9-4 0 15,0 0-28-15,5-8 16 16,-1 9-24-16,14-9 4 16,4 8-8-16,5-4 12 15,-5 4-12-15,0 1-12 16,-4 3 0-16,-5 0 40 0,-4 4-24 15,-5-4-8-15,-4 12-8 0,-8-4 40 16,-1 3-24-16,-9-3-36 16,5 4 12-16</inkml:trace>
          <inkml:trace contextRef="#ctx0" brushRef="#br0" timeOffset="493252.1754">13639 13434 600 0,'-9'-16'224'0,"9"16"-176"0,0 0-12 0,0-7 88 15,9 7-76 1,-9 0 44-16,9 0-56 0,13 0 8 16,0 0-28-16,9-8 28 0,4 16-28 15,9-8 32-15,9 0-32 16,-4 0 32-16,-14-4-32 16,9 4 48-16,-13 0-36 15,0 0-32 1,-9 0 0-16,0 0 28 15,-13 0-16-15,4 0 0 16,-4 0-4-16</inkml:trace>
          <inkml:trace contextRef="#ctx0" brushRef="#br0" timeOffset="557556.8508">14327 14199 312 0,'-8'4'112'16,"8"12"-84"-16,0 0-12 0,-5-9 64 0,5 1-48 16,0 0 60-16,5 0-56 15,-1 0 56-15,0-8-56 16,5 0 20-1,0 0-36-15,0-8-8 0,0 0-8 16,-5 0-16-16,5 0 8 0,-9 4 20 16,0 4-8-16,0-7-12 15,0 7 0-15,0 0 40 0,0 0-24 16,0 4 80-16,-9-4-56 16,9 0 48-16,-4 0-48 15,-1-4 24-15,5 0-32 16,0 0-8-16,0-4-12 15,5 0-16-15,-1 4 4 16,5 0-60-16,-9 0 36 16,0 4-312-1,13-4 184-15,-13-3-268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1:30.88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533BD90-BB7F-4C54-88EE-372557F7896C}" emma:medium="tactile" emma:mode="ink">
          <msink:context xmlns:msink="http://schemas.microsoft.com/ink/2010/main" type="inkDrawing" rotatedBoundingBox="207,4811 1554,1289 2520,1658 1172,5181" semanticType="verticalRange" shapeName="Other">
            <msink:sourceLink direction="with" ref="{16415431-EE14-4E0B-8939-EE5ED8C25994}"/>
            <msink:sourceLink direction="with" ref="{27EA2043-73E1-42C2-A23D-978532B8715A}"/>
            <msink:sourceLink direction="with" ref="{DD374223-CAE9-45D7-B338-BB9AC76BBF05}"/>
          </msink:context>
        </emma:interpretation>
      </emma:emma>
    </inkml:annotationXML>
    <inkml:trace contextRef="#ctx0" brushRef="#br0">-318 1118 320 0,'9'-12'120'0,"-5"8"-96"0,-4-4-4 0,0 1 60 16,0 14-48-16,-4-7 24 15,4 0-36-15,-9 0 16 16,0 0-20-16,-9 0-16 16,9 4-4-16,-13-4 4 15,5 8 0-15,-10 0-12 16,10 0 8-16,-14 4 20 15,9-1-8-15,-9 1-12 16,9 4 0-16,-9-4-4 16,9 0 0-16,-5-1 24 15,5 5-8-15,-13-4-4 16,17 3 0-16,-13-3-4 16,5 4 0-16,-1-4 0 15,-4 3 0-15,-8 1 0 16,8 4 0-16,-13 3-20 15,8 5 12-15,-12 3 12 16,12 4 0-16,-8 9-4 16,9-1 4-16,-5 0-16 15,9-4 8-15,0 0 20 16,9 1-8-16,-8-1-4 16,7-4 0-16,-3-3-4 0,4-1 0 15,-9-4-12-15,9 1 8 16,-13-1-4-16,13 1 0 0,-9 3 8 15,4 4 0-15,-8 9 0 16,8-5 0-16,-4 4 0 16,5 0 0-16,-1 0 0 15,10 0 0-15,-1 1-12 16,1-9 8-16,-14 4 28 16,9 0-12-16,-1-3-12 15,10-5-4-15,-4 4 4 16,3 1 0-16,1 7 8 15,-5-4-4-15,5 12-20 16,4-4 8-16,-4 12-4 16,4-8 4-16,0 4 32 15,5-4-12-15,-5 0-12 16,5-8-4-16,-9 4-16 16,13-7 12-16,0-5-4 15,0 0 4-15,0 0 8 16,4 1 0-16,5 7-12 15,-9 0 8-15,9 4 28 16,-5 4-12-16,0 0-32 16,5-4 12-16,5-4 8 15,-6 1 4-15,1 3 8 16,4-8-8-16,-4-4-12 16,5-7 4-16,-1 11 48 15,0-8-24-15,0 9 16 0,0-1-20 0,1 8 0 16,-5 4-8-16,13 0 12 15,-9 0-12-15,-4 4-4 16,8-4 0 0,5-8 20-16,-4 0-12 0,4-8 12 15,-9-7-12-15,5-1-8 16,0 1 0-16,-5 3 12 16,0-11-8-16,-8 3-4 15,3-3 0-15,-3 0-16 16,4 3 8-16,-5-3 12 15,0-5-4-15,1-3 24 16,-1-4-16-16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5:35.9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DFA8451-AF72-495A-86D2-4CC6E41505AA}" emma:medium="tactile" emma:mode="ink">
          <msink:context xmlns:msink="http://schemas.microsoft.com/ink/2010/main" type="inkDrawing" rotatedBoundingBox="11951,7298 19995,5962 20503,9024 12460,10360" hotPoints="21211,7319 16799,9297 12044,8424 16456,6446" semanticType="enclosure" shapeName="Ellipse">
            <msink:sourceLink direction="with" ref="{3BE16AFB-026B-4BB1-903B-A6868882EC66}"/>
            <msink:sourceLink direction="with" ref="{82780A82-6D6E-4F30-A1C3-40BBDD649982}"/>
            <msink:sourceLink direction="with" ref="{66F09823-1905-4EFB-9506-8DE466CBBE51}"/>
            <msink:sourceLink direction="with" ref="{7A9341D0-6365-4D44-AA3C-A2B7BC1F12D2}"/>
          </msink:context>
        </emma:interpretation>
      </emma:emma>
    </inkml:annotationXML>
    <inkml:trace contextRef="#ctx0" brushRef="#br0">0 185 312 0,'13'-8'112'0,"-13"8"-84"0,9 0-12 15,-9 0 20 1,0 0-24-16,0 0 48 15,0 0-32-15,0 0 48 16,9 0-44-16,-1 0-8 16,10 4-12-16,0-4 8 15,4 0-12-15,4 0-4 16,1 0 0-16,4 0 28 16,4 0-16-16,0 0-12 15,-4 0-8-15,0 0 20 16,0 0-8-16,0 0-4 0,-5 4 0 15,1-4 4-15,-5 0-4 0,0 0 16 16,4 4-12-16,5-8 16 16,0 4-16-16,9-4-12 15,4 0 0-15,14-4 28 16,-10 8-12-16,5-8-12 16,-4 8-4-16,-1-8 12 15,-4 0-4-15,-4 1-20 16,-5 7 8-16,1-4 12 15,-1 4 0-15,0-4-12 16,1 4 4-16,-1-4 28 16,-4 4-12-16,4-4-4 15,5 8-4-15,4-8-4 16,-4 4 0-16,4-4-12 16,-4 8 8-16,4-4 12 15,-5 4-4-15,6-4-4 16,-6 4 4-16,5-4 4 15,-13 0-4-15,13 0-12 16,-4 0 4-16,4 0 4 16,0 0 0-16,1 0 8 15,8-4-4-15,0 4-12 16,0 0 4-16,-1 0-4 16,1 8 0-16,0-12 8 15,-8 8 0-15,3-4 8 16,-4 0-4-16,-4-4-20 0,-5 4 8 0,9-8 20 15,-4 4-4-15,4-8 32 16,0 0-24-16,5-3 4 16,-5 3-12-16,0-4 12 15,-4 8-12-15,0-7-4 16,-5 7 0-16,-4-4-4 16,-5 8 0-16,-3 0-12 15,-6 4 8-15</inkml:trace>
    <inkml:trace contextRef="#ctx0" brushRef="#br0" timeOffset="135000.0542">2878-47 184 0,'35'-16'68'0,"-9"16"-52"0,10-3-4 0,-5-5 12 0,0 8-16 16,4-8-4-16,5-8 0 15,8 4 64-15,5-7-36 16,-4-1 92-16,12 1-68 16,1-1 68-16,4 0-68 15,-4 5 40-15,-4-1-56 16,3 0 8-16,-16 1-32 16,-1-1 8-16,-5-4-12 0,6 1-8 15,-6-9 0-15,1 1 20 16,4-5-12-16,5-3-12 15,4-8-4-15,0-8 12 16,0-8-4-16,0 8 32 16,-5-8-20-16,-4 12 4 0,-4 4-12 15,-5 4 12-15,-8-1-12 16,4 1-4-16,-9-8 0 16,-5 0 12-16,-3 0-8 15,3-4-20-15,-8-4 4 16,0 0 12-16,-5 0 0 15,5 4-12-15,-9 0 4 16,5 8 20-16,-5-4-8 16,8 12-4-16,1-9 0 15,-9 9-4-15,0 0 0 0,0-5 24 16,0 5-12-16,0-4-20 16,0 0 0-16,0-1 20 15,-17 1-4-15,12-4-20 16,-4 0 4-16,1 0 12 15,-1 4 0-15,4 3-20 16,-3 5 8-16,-6 3 12 16,5 1 0-16,1 3-12 15,-6 5 4-15,1-1 12 16,4 0-4-16,-13 5-12 16,0-1 4-16,5 0 4 15,-6 1 0-15,-3 3-12 16,-1 0 8-16,1 0 4 15,-5 1 0-15,0 3 16 16,0 0-8-16,5 0-12 16,-5 0 0-16,0 0-32 15,0-3 20-15,0-5 40 0,-4 4-12 16,4-4 0-16,0-3-8 16,0-1-24-16,-4 1 12 15,4-1 32-15,0 0-16 16,0 1 0-16,-4 3-4 15,-5-4-32-15,5 5 16 16,-5-9 12-16,-4 9 4 16,13-1 8-16,-4 0-8 15,4 0 8-15,0 5-8 16,4-5-4-16,1 0 4 16,0 5-24-16,3-5 12 0,1 4 20 15,0 0-4-15,5 0-28 16,-1 1 8-16,0 3 4 15,1 0 8-15,-1 4 0 16,0-4 0-16,1 4 0 16,3-4 0-16,-3 1 16 15,-5 3-8-15,4-4-20 16,0 0 4-16,-4 4 4 16,0-4 4-16,-4 4 0 15,-1 0 0-15,1 0 0 16,-5-3 0-16,0 3 0 15,-4 0 0-15,-1 0 0 16,1 0 0-16,0 0 0 16,-1 4 0-16,1-4 16 15,4 0-8-15,0 0-20 0,-8 4 4 16,8 0 12-16,0-4 0 16,0 0-12-16,0 8 4 15,-4-4 12-15,-5-8-4 16,-4 8-12-16,4-3 4 15,-4 3-4-15,0-8 0 16,0 12 8-16,4-4 0 16,-4 0 8-16,13 4-4 15,0-1-20-15,0 1 8 16,-4 4 4-16,4-4 4 16,4 4 16-16,1-4-8 15,0 4-20-15,-5-4 4 0,4 0 20 16,-4 0-4-16,0-1-12 15,0 1 0-15,1 4 4 16,-10-4 0-16,5 4 8 16,4 0-4-16,-14 0-20 15,6 0 8-15,-1-1 4 16,5 1 4-16,-1 4 0 16,5 0 0-16,1 3 0 15,-1-3 0-15,-5 0 8 16,5 0-4-16,1 0-4 15,-1-5 4-15,0 5-4 16,-5-4 0-16,6 0 0 16,-10 0 0-16,5 0-20 15,-10-1 12-15,1 5 12 0,5 0 0 16,-6 0 16-16,6 0-12 16,3-1-12-16,-3 1 0 15,-6 0 4-15,15 0 0 16,-6-1-12-16,5 1 8 15,0-4 12-15,-8 4-4 16,12 0 16-16,-12 3-12 16,3-3-20-16,-12 0 4 15,-1 0 12 1,1-1 0-16,3 5-12 0,-12-8 4 16,17 0-16-16,-4 3 12 0,4-3 40 15,10 0-20-15,-1 0 0 16,9 0-8-16,-5 0-32 15,9 0 16-15,-12 3 12 16,-6 5 12 0,14-12-4-16,-9 0-16 15,0 0 4-15,-4 0 4 16,9 0 0-16,-1 0 0 16,1-1 0-16,-1-3 24 15,-4 0-12-15,-9 8-12 16,5-4-4-16,-5-4 4 15,-4 8 0-15,5 0 0 16,-6 8 0-16,10-9-12 16,-5-3 8-16,10 4 4 15,-6 0 0-15,5 0-12 0,0 0 8 16,5-4 4-16,-14 4 0 16,9-1 16-16,0-7-8 15,-4 8-20-15,0 0 4 16,-5 4 12-16,0-4 0 15,1 7 24-15,-10-7-16 16,9 12-32-16,1-4 12 16,3-5 8-16,10 5 4 15,-5 4-12-15,0-5 4 16,9-7 12-16,-9 12-4 16,9-12-4-16,-9 7 4 15,9-3-4-15,-13-4 0 0,4 8 0 16,0-8 0-16,4-1 32 15,-3-3-16-15,-6 8-40 16,1 4 12-16,-5-4-8 16,0-1 12-16,1-3 16 15,-1 4-4-15,5-4-12 16,4 7 4-16,0-7 12 16,0 4-4-16,4 8-4 15,10-12 4-15,-5-5-4 16,0 1 0-16,-9 4 0 15,9 8 0-15,0-16 0 16,-5 8 0-16,5 0 0 16,0-4 0-16,0 3-12 15,4 1 8-15,-13 0-4 16,9 4 0-16,-4-4 24 16,-5 0-8-16,0-1-12 0,0 5 0 15,5 0 4-15,-5-4 0 16,4 4 8-16,1-1-4 15,-1-3-12-15,-4 0 4 16,9 0 4-16,0 0 0 16,5 0-12-16,-1-5 8 15,5 5 20-15,-1 0-8 16,-3 0-12-16,8-4 0 16,-4 0-16-16,4 0 12 15,-4 0 32-15,-5 0-8 16,-4 0-4-16,4 3-24 15,1-3 4-15,-5 0 12 16,4 0 0-16,5 0-20 16,-9 0 8-16,0 0-4 15,4 4 4-15,0-4 32 16,5 0-12-16,-5 0-20 16,-4 3 0-16,0 1-4 15,0 0 4-15,0 0 32 16,0 4-12-16,4-8-32 15,-4 4 12-15,0 7-24 16,0-3 16-16,0-4 0 16,0 4 8-16,-5 3 16 15,10 5-4-15,-5-4 8 16,9-1-8-16,4 1-28 16,-5-4 12-16,-3 0-4 0,12-1 8 15,-3-3 16-15,-1 0-4 16,4 0-20-16,-4 4 8 15,9-1-4-15,0 1 4 16,0 4 24-16,0-4-8 16,0 3-4-16,-8 5 0 15,8-4 4-15,-9-1-4 16,4 1-12-16,-3 4 4 16,8-1-16-16,-9-7 12 15,9 0 12-15,-5 3 0 16,5-3-4-16,-8 0 4 15,8 0-16-15,0-4 8 0,0-1 4 16,0 5 0-16,0 0 8 16,0-4-4-1,8 4 8-15,-3-1-8 0,-5 1-20 16,0 0 8-16,0 4 4 16,0-1 4-16,9 1 8 15,-5 4-4-15,-4-1-4 16,0 1 4-16,0 0-32 15,9-1 16-15,-9 1 24 16,9 3-8-16,-9-3-16 31,0 0 4-31,8 3 20 0,1 1-4 16,0-1-4-16,-4 1 0 16,3-5-16-16,1 1 8 15,0 0 20-15,0-1-8 0,4-7-20 0,-4 0 4 16,0-1 4-1,8 1 4 1,-3 0-20-16,-6 0 12 0,6 0 20 16,-1-1-4-16,-4-3-12 15,4 4 0 1,0 0 20-16,1-4-8 0,3-1-4 16,1 1 0-16,-1 0-4 15,1 0 0-15,0 0 0 0,-5 0 0 16,-4-4-12-1,4 3 8-15,5 1-24 0,-5 0 16 16,0-4 12 0,0 4 20-1,1 4-8-15,-5-4-8 16,4 3 0-16,-4 1-32 0,-1 0 16 16,1 0 32-16,5-1-12 15,-6 1 0-15,10 0-4 16,-14 0-24-16,14-4 12 0,-5 11 20 15,1-3-4-15,-6 7-28 16,6-3 8-16,-6-4 32 31,1 11-12-31,5-3-28 0,3-5 12 16,-4-3 28 0,1-4-12-16,-5 3 8 0,8-3-8 0,-12-4-16 15,17 0 4-15,-5 0-4 16,-3 0 0-1,-1-1 16-15,4-3-4 16,-3 4-12-16,3 4 4 0,-3-4 4 16,8 4 0-16,-9-8 0 15,9-1 0-15,0 1-12 0,0-4 8 16,5 0 28-16,-1 0-12 16,5 0-32-16,-5 4 12 15,5-4-8-15,0 0 8 16,-4 4 16-16,-1 0-4 15,-8 0 16 1,4 0-12-16,4 0-4 16,1 0 0-16,-5 4-16 0,-4-4 8 15,-1 3-16-15,5-7 12 16,-4 0 32 0,0 8-16-16,-1-8 0 15,1 4-4-15,4 0-32 0,0-4 16 16,-4 0 40-16,4 8-16 15,0-4-28-15,0 0 8 16,0 4 0-16,0 0 8 0,-4-5 16 31,4 1-8-31,0 0-4 16,0 0 0-16,4 0 12 0,1 4-8 16,-5-4-20-1,5 0 4-15,3-4 20 0,-3 8-4 16,-1-4-12-16,-4 4 0 0,-8-5-4 15,3 5 0-15,-3-4 8 16,3 4 0-16,-3-4-12 16,-1 0 8-16,0-4 12 15,5 0-4-15,-1-8 16 16,1 8-12-16,-5 0-20 16,5 0 4-16,0-8 12 15,-1 8 0-15,-4-8-12 16,1 8 4-16,3 0 12 15,1 0-4-15,0 0-12 16,-1 0 4-16,5 0 4 16,5 0 0-16,4 0 0 15,0 0 0-15,8-4 16 0,-3 4-8 16,3 0-12-16,-8 0 0 16,-4 0-4-1,4 4 0-15,0-8 8 16,-5 4 0-16,1-3 0 15,3 3 0-15,1-4 16 0,-4 0-8 16,-1-4-12-16,1 4 0 16,-5-4 4-16,0 0 0 15,4 0 8-15,1 4-4 0,-5 0-20 32,9 1 8-32,0-5 12 0,4 0 0 15,0 0 8-15,5 0-8 16,-5 8-28-16,1-4 12 15,-1 4 4-15,0 0 8 0,-8 0 8 16,4 0-4 0,0 0-4-16,4 0 4 15,-4 0-4-15,-5 4 0 0,1-4 0 16,-1 4 0-16,-4-4 0 16,0 4 0-16,-4-4 8 15,0 4-4-15,-9 4 8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6:59.0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D31B4C-E7E2-4C5D-B0DD-F22C6DACC60D}" emma:medium="tactile" emma:mode="ink">
          <msink:context xmlns:msink="http://schemas.microsoft.com/ink/2010/main" type="inkDrawing" rotatedBoundingBox="7279,9470 11830,9402 11833,9613 7282,9681" semanticType="underline" shapeName="Other">
            <msink:sourceLink direction="with" ref="{B40FB055-166E-4EB3-8282-92D723918E96}"/>
            <msink:sourceLink direction="with" ref="{FF1184C1-F821-4B13-B44D-495CF1D5D6A0}"/>
          </msink:context>
        </emma:interpretation>
      </emma:emma>
    </inkml:annotationXML>
    <inkml:trace contextRef="#ctx0" brushRef="#br0">0 225 104 0,'5'0'36'0,"4"0"-28"0,-5-8 0 15,5 8 72-15,-9 0-44 16,0 0 84-16,9 0-68 16,-9 0 72-16,0 0-72 15,0 0 0-15,0 0-32 16,0 0 24-16,4 0-28 15,5 0 12-15,-5-4-16 16,5 0 12-16,-4 4-16 16,3-4 16-16,1-4-16 15,4 8 16-15,-4 0-16 16,0-8 4-16,-4 8-4 0,3 0 12 16,1-7-12-16,0 7-12 0,4 0 0 15,0 0 12-15,1-8-4 16,-5 16-4-16,4-16 4 15,0 8-4-15,0 0 0 16,1 8-12-16,-1-8 8 16,4-8 56-16,5 8-28 15,1 0-12-15,-1 0-4 16,0-4 0-16,4 4-4 16,1-8-20-16,-1 8 8 0,1 0-24 15,-1 0 20 1,1 0 24-16,-1 0-8 0,-4 0 20 15,5 0-16-15,-1-8 16 16,5 8-16-16,-9-8 4 16,9 0-4-1,0 8-8-15,-9-3 20 16,0-1-12-16,0 0-4 16,0-4 0-16,-4 8-4 15,4-8 0-15,0 0 0 16,4 0 0-16,5 4-12 15,0-4 8-15,5-7 28 16,3 7-12-16,-3 4-20 16,3 0 0-16,-3 0 4 15,-5-4 4-15,-1 8 0 16,-3 0 0-16,-5 0 24 0,0 0-12 16,0 0-32-16,-4 0 12 15,4 0 0-15,9 8 8 16,-5-8 0-16,1-8 0 15,4 8 0-15,0-8 0 16,4 1-12-16,5-1 8 16,4 8 12-16,0-4-4 15,0 0-4-15,0 0 4 16,-4 4 4-16,0 0-4 16,-1 8-20-16,-3-4 8 0,-1-4 12 15,0 0 0-15,5 0-12 16,-9-4 4-16,4-4 4 15,0 8 0-15,-4-8 16 16,0 8-8-16,0 0 16 16,0 4-16-16,4-4 4 15,5 0-4-15,-9 0-8 16,4 4 4-16,5-4-16 16,-5 8 8-16,14-8 20 15,-5 0-8-15,0 0 16 16,-9 4-16-16,5-4-12 15,0 0 0-15,-14 0 4 16,5 0 0-16,0 8 0 16,-9-4 0-16,0-4-12 15,-4 3 8-15,4 1 4 16,0 0 0-16,0 0 0 0,9 4 0 16,0-8 8-16,0 4-4 15,13-4 8 1,-4 0-8-16,13 0-12 0,-9 0 4 15,0 0-4-15,5 0 0 16,-1 0 8-16,-17 0 0 16,9 0 24-16,-9 8-12 15,-5 0-32-15,1 0 12 16,-5-1 0-16,4 5 8 16,5-4 0-16,0-4 0 15,13 0 8-15,0 0-4 0,-4-4-12 16,13 0 4-16,0 4 20 15,-9 0-8-15,0-4-20 16,5 4 4-16,-14 0 12 16,5-1 0-16,-5-3-4 15,-4 4 4-15,4 0-4 16,-4 0 0-16,0-4-12 16,0 0 8-16,13 0 4 15,0 0 0-15,-4 0-12 16,-5 0 8-16,5 0-16 15,-9 0 12-15,-5 0 32 16,-8 0-16-16,-5-8 60 16,-4 8-36-16,-9 0-24 15,-9 8-8-15,-13-8-72 16,0 8 40-16,-9 8-612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7:02.56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FB96C46-8D9B-4A4B-9FD5-829F7157E420}" emma:medium="tactile" emma:mode="ink">
          <msink:context xmlns:msink="http://schemas.microsoft.com/ink/2010/main" type="inkDrawing" rotatedBoundingBox="6051,15672 14769,15695 14768,15848 6050,15826" semanticType="underline" shapeName="Other">
            <msink:sourceLink direction="with" ref="{9FF89A25-1AF8-4A44-AF10-022749F41F3B}"/>
            <msink:sourceLink direction="with" ref="{75A60A4A-5047-4EE3-B5BF-1A843225742A}"/>
          </msink:context>
        </emma:interpretation>
      </emma:emma>
    </inkml:annotationXML>
    <inkml:trace contextRef="#ctx0" brushRef="#br0">-3 8 364 0,'-9'-8'132'0,"13"12"-100"0,1 0-12 16,-5-4 24-16,0 0-28 16,4 0 32-16,9 0-32 15,-4 0 20-15,0 0-20 16,4 0 0-16,-4 0-8 15,0 0-8-15,4 0 4 0,-4 0 12 16,-5-4-8-16,5 4-12 16,0 0 0-16,0 0-4 15,4 0 0-15,0 0 0 16,5 0 0-16,-5-4 32 16,14 4-12-16,-5 0-20 15,0 0 0-15,0 4 12 16,0-4 0-16,0 4-12 15,0 0 4-15,0-1 4 16,9-3 0-16,-9 0 0 16,0 4 0-16,9 0 16 0,0 0-8 15,-5 0 4-15,5 0-4 16,-9 4-8-16,-4 0 4 16,4 0-4-16,0-1 0 15,0-3 8-15,9 0-4 16,-9-4-4-16,9 0 4 15,5 0-4-15,-6 0 0 16,1 0-20-16,0 0 12 16,5 0 12-16,-6 8 0 15,1-8-4-15,0 8 4 16,9-4 12-16,-5 4-8 16,5 0-4-16,-5-1 0 15,1-7 4-15,-1 4-4 16,5 0-20-16,-5 0 8 0,-9 0 4 15,5 4 4-15,0-8 8 0,5 4-4 16,3 8-4-16,5-12 4 16,9 0-24-16,0-8 12 15,5 0 4-15,-10 4 4 16,-4 4 0-16,1-4 0 16,-6 4 32-16,-3 0-16 15,-6-4-12-15,-7 0-8 16,7 0 4-16,-7 0 0 15,7 1 0-15,-7-1 0 16,16-4 16-16,-8 0-8 0,9 0-40 16,4 0 20-16,0 0 20 15,0 1-4-15,5 3-16 16,-5 0 4 0,0 4 12-16,-4 0 0 0,0 4 8 15,-5 0-8-15,5-1-4 16,4 5 4-16,-9-8 4 15,-4 0-4-15,4 0 24 16,5-4-16-16,0 0-32 16,8 1 12-16,1-1 0 15,4 0 8-15,-5 4 24 16,5 0-12-16,-9 0 12 16,1 0-12-16,-6 0-24 15,1 0 4-15,-5 0 4 16,1 0 4-16,-5 0 0 15,-1 0 0-15,-3-4 24 16,-5 4-12-16,0 0-32 0,0 0 12 16,0 0 8-16,0-4 4 15,0 0 8-15,0 4-8 16,1-4 24-16,3 0-16 16,-4 4-32-16,0 0 12 15,0-4 0-15,0 0 8 16,0 0 0-16,5 4 0 15,-5 0 8-15,0 0-4 16,4 0-12-16,-3 0 4 0,-1 0 4 16,0 8 0-16,-5-8 8 15,1 0-4-15,0 0 8 16,4 8-8-16,-5-8-28 16,10 0 28-1,-1 0 0-15,-4 0-12 16,0 0 4-16,-4 0 12 15,4-8-4-15,0 8-12 16,0 0 4-16,5-8 12 16,-1 8-4-16,5 0-4 15,5 0 4-15,3-8 20 16,5 8-12-16,5 0-32 16,-1 4 12-16,1-4-24 15,-5 0 16-15,5 4 36 16,-5 0-12-16,0-4-8 15,5 0-4-15,-1-4 12 16,14 4-4-16,9-4 8 0,4 4-8 16,8 4-20-16,-8 0 8 15,-4 4 20-15,-9-8-4 16,0 4-12-16,-5-4 0 16,0 0-24-16,5 0 16 15,-4 0 12-15,3 0 4 16,-3 0 8-16,-5 0-8 15,-5-4-4-15,-8 4 4 16,-5 0 4-16,1 0-4 16,-10 0 8-16,-8 0-8 0,4 0 16 15,-9 0-12-15,-4 0-4 32,4 0 0-32,0 0-24 0,1 0 12 15,-5 0-4-15,13 0 4 16,-14 0 24-1,6 4-8-15,-1-4-4 16,5 4 0-16,4-4 4 0,0 0-4 16,0-4-28-16,0 4 12 15,9 0 40-15,-9 0-16 16,9 0-20-16,0 0 4 0,-5 0 8 31,1 0 0-31,-1 0-4 16,5 0 4-16,4 4 4 0,1 0-4 15,-1 0-4-15,-13 0 4 0,0-4-16 16,0 11 8 0,0-3-4-16,0-4 0 0,5 0 16 15,-1 0-4-15,-4 0-36 16,0 0 16-16,0-4 16 0,1 4 0 16,-1-4 20-16,0 0-12 15,0 0 4 1,4 0-4-16,1 0 4 15,8 0-8-15,-13 0-12 16,9 0 4-16,4 0 4 16,-4 0 0-16,0 0 16 0,0 0-8 15,0 4-48 1,-5 0 24-16,1 0 28 0,-1 0-4 0,-4-1 0 31,9 1-4-31,0 0 12 0,0 0-8 16,-9 0-28-16,0-4 8 15,0 0 4 1,5 0 8-16,-5 0 8 0,4 0-4 16,-4-4-4-1,5 0 4-15,4 0-16 0,4 0 8 16,-4 4 28-16,13-7-12 16,-9 7-4-16,5 0-4 15,0-8-4-15,-5 8 0 0,1 0-12 16,-1 0 8-16,-9 0-4 31,5 0 0-31,0 0 24 0,-9 0-8 0,0 4 16 16,0 0-16-16,0-4-40 15,0 0 20-15,-4 0 0 16,4 0 12-16,0 0 8 16,-8-4-4-16,3 0 8 15,5 0-8-15,-13-4-20 16,9 4 8-16,-1-4 4 15,5 0 4-15,1 4 0 16,-1 1 0-16,4-1 8 16,1 0-4-16,3 0-28 0,-3 0 12 15,-5 4-4-15,0 0 8 0,0 0 16 16,-4 0-4-16,-5 0 8 16,0 0-8-16,-4 0-4 15,0 0 4-15,-5 0 4 31,1 0-4-31,4 0-20 0,-1 0 8 16,-3-4 20 0,4 4-4-16,0 0-12 0,-1 0 0 15,1 0-16-15,0-4 12 16,0 4 4-16,4 0 4 16,-4 4-12-16,4-4 8 0,5 0 12 15,-5 0-4-15,5 0 8 16,-9 8 28-1,-9-8-24-15,0 0 32 16,0 0-32-16,0-8-4 16,-5 8-8-16,1 0-16 15,-1-4 8-15,1 4-68 0,-1 0 40 16,1 0-508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1:46.18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C9BCA98-98C0-45CB-A66C-AD44A56390CA}" emma:medium="tactile" emma:mode="ink">
          <msink:context xmlns:msink="http://schemas.microsoft.com/ink/2010/main" type="inkDrawing" rotatedBoundingBox="8326,2616 10980,2504 10988,2702 8334,2815" semanticType="strikethrough" shapeName="Other">
            <msink:sourceLink direction="with" ref="{332C2B5F-0A21-4609-B16C-1148D3E92E53}"/>
            <msink:sourceLink direction="with" ref="{1E35F123-0CD7-47B4-AAEE-DA79C1FF2461}"/>
          </msink:context>
        </emma:interpretation>
      </emma:emma>
    </inkml:annotationXML>
    <inkml:trace contextRef="#ctx0" brushRef="#br0">603 148 392 0,'-8'0'148'0,"8"0"-116"0,-3 4-8 16,-5-4 120 0,8 0-84-16,-8-4 96 15,8 4-88-15,-12-3 72 16,12 6-80-16,-7-3 20 16,-1 0-44-16,8 0-4 15,8 0-20-15,-1 0 20 16,5 4-20-16,23-8 40 15,4 4-28-15,54-3 56 0,3-1-44 0,75-9 56 16,7 6-56-16,54-17 0 16,-15 13-20-16,7-9-100 31,-30 3 48-31,-4-1-16 0,-20 1 32 0,-15 3 4 16,-35 8 8-16,-24 2 24 15,-30 8-8-15,-12-4 32 16,-11 6-24-16,-8-2 40 15,-8 3-32-15,0-4 40 16,-4 1-36-16,1-4 20 16,-1 0-28-16,-4-4-8 15,0 1-8-15,-3-4 40 16,-1 7-24-16,-7-7 60 16,4 7-44-16,-12-7 36 15,4 7-40-15,-4 0 8 16,0 0-24-16,0 0 0 15,0 0-8-15,0 0 56 16,0 0-36-16,-4 0 84 16,4 7-60-16,-4-4 88 15,0-3-80-15,-8 7 52 16,5-3-68-16,-17 3 40 16,13 0-48-16,-8 3-20 15,3 0-8-15,-3 4-20 31,3-4 8-31,5 1 4 0,3-1 0 16,0 0-28-16,4 1 16 0,-4-5 4 0,8 1 8 16,-3 0 16-16,6 3-8 0,-6-3-372 15,-1 4 196-15,0-1-952 16,4 0 620-16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7:16.4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F5B563-53BC-4A57-975F-6799107A41B5}" emma:medium="tactile" emma:mode="ink">
          <msink:context xmlns:msink="http://schemas.microsoft.com/ink/2010/main" type="inkDrawing" rotatedBoundingBox="13731,11577 19508,11539 19509,11604 13731,11641" semanticType="underline" shapeName="Other">
            <msink:sourceLink direction="with" ref="{38152975-4C9C-4127-BA70-0FA1F7A197FA}"/>
            <msink:sourceLink direction="with" ref="{EBAB8CEC-0E17-457D-9539-20F7F18D6DAF}"/>
          </msink:context>
        </emma:interpretation>
      </emma:emma>
    </inkml:annotationXML>
    <inkml:trace contextRef="#ctx0" brushRef="#br0">18 6 216 0,'-5'-3'80'0,"5"3"-60"0,-4 0-8 15,4 0 64-15,-4 0-44 16,-1 0 16-16,5 0-32 16,0 0 20-16,0 0-24 15,0 0 12-15,9 7-12 16,0-3 0-16,4-4-4 15,0 4-8-15,1-4 4 16,-1 4 12-16,4 0-8 16,1-4 4-16,0 4-4 15,-5 0-8-15,0-4 4 16,5 4-16-16,0-4 8 16,-1 0 20-16,-3 4-8 0,3 0 32 15,1-4-24-15,-1 4-4 16,1 0-8-16,0 3-4 15,-1-7 0-15,1 0 32 16,0 4-16-16,-1-4-32 16,-3 0 8-16,3 0 28 15,-3-4-12-15,3 4 16 16,1 0-12-16,0 0-8 16,4 0 0-16,0 0-4 15,0-7 0-15,4 7 8 0,1 0-4 16,-1-4 8-16,-4 4-8 0,5-4 16 15,-1 4-12-15,1-4 4 16,-5 0-4-16,0 4 4 16,0-4-8-16,-4 4-4 15,4 4 4-15,-5-4-4 16,1 0 0-16,4 4 0 16,0-4 0-16,-4 4-12 15,-5-8 8-15,9 12 4 16,-4-8 0-16,-5 0 0 15,9 4 0-15,-4-4 0 16,-5 0 0-16,9 0-12 16,-9 0 8-16,5 0 4 15,-5 0 0-15,5 0 16 16,4 0-8-16,-9 0-20 0,9-4 4 16,-4 8 12-16,-5-8 0 15,9 4 8-15,0-4-8 16,-4 4 8-16,4-4-8 15,9 4-20-15,-9-4 8 16,9 4-12-16,-5 0 8 16,5 0 36-16,-9 0-16 15,9 0-8-15,0 0-4 16,0 0 20-16,0-4-8 16,-5 8-20-16,5-4 4 15,-9 0 12-15,0 0 0 16,5 0 8-16,-5 0-8 0,0 0-12 15,-9 0 4-15,9 0 4 16,-4 0 0-16,4 0 0 16,0 4 16-1,0-4-8 1,9 0-4-16,-9 0 0 0,9 0-4 16,4-4 0-16,-4 4 0 15,0 0 0-15,0 0 0 16,4 0 0-16,-4 4 0 15,0-4 0-15,-9 4 0 16,0 0 0-16,9-4-12 16,-9-4 8-16,9 4 4 15,-9 0 0-15,0 4 0 16,9-4 0-16,-9 0 0 16,9-4 0-16,4 4 0 0,-12-4 0 15,7 0-20-15,1 4 12 16,0 0 20-16,5-4-4 15,3 4-20-15,-3 0 4 16,-6 0 32-16,1 0-16 16,0 0-8-16,5-4-4 15,3 4 4-15,-3 0 0 16,-5 4-12-16,8-4 8 16,-3 0 12-16,-6 4-4 15,-7-4 8-15,7 0-8 16,-7 0-4-16,7 0 4 0,-8 0-16 15,9 0 8 1,5 0 20-16,-5 0-8 0,-1-4-20 16,15 0 4-16,-14 4 12 15,-1 0 0-15,6 0-12 16,3 0 4-16,-3 0 12 16,-5 0-4-16,0 8 16 15,13-8-12-15,-22 0-4 16,9 0 0-16,0 0-16 15,4 4 8-15,-4-4 4 16,-9-4 0-16,9 4-12 16,-9-4 8-16,9 4 4 15,-9 0 0-15,9 0 16 16,-9-4-8-16,9 4-4 16,-9 0 0-16,9-4 4 15,4 0-4-15,-4 4-12 0,13-4 4 16,-13 0 12-1,0 4-4 1,13 0-20-16,-4 0 8 0,-5 0 12 16,5 0 0-16,-5 0 8 15,-4 0-8-15,13 0-12 16,5 0 4-16,4 0-4 16,0-4 0-16,-5 4-12 15,5 0 12-15,0 0 32 0,-4 0-16 16,-1 0-8-16,-4 4-4 15,0 0 12-15,-4-4-4 0,-5 4-4 16,1-4 4-16,-5 0 4 31,0 0-4-31,4 0-12 0,0-4 4 16,0 4-16-16,5-4 12 16,0 0-4-16,4 0 4 15,-4 4 0-15,0 0 0 0,-1 0 16 16,1-3-4-16,-5 3-12 15,1 0 4-15,-10 0-4 16,-4 0 0-16,0 0 8 16,0 0 0-16,-8 0 0 15,-1 0 0-15,0 7 16 16,-4-7-8-16,0 0 16 16,-9 0-16-16,0 0-12 15,0 0 0-15,4 0 28 0,5 0-12 16,-5-7 4-16,-4 7-8 15,0 0-8-15,9 7 4 16,-9-7-4-16,0-7 0 16,0 7 24-16,-4 0-12 15,-1 0 12-15,-3 0-12 16,-1 0 12-16,0-8-16 16,-4 8-84-16,-1 0 44 15,-8 0-528 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7:19.7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21ACEE1-033E-4903-9E97-85F7A62A8237}" emma:medium="tactile" emma:mode="ink">
          <msink:context xmlns:msink="http://schemas.microsoft.com/ink/2010/main" type="inkDrawing" rotatedBoundingBox="12114,9056 20366,9607 20241,11474 11989,10923" semanticType="callout" shapeName="Other"/>
        </emma:interpretation>
      </emma:emma>
    </inkml:annotationXML>
    <inkml:trace contextRef="#ctx0" brushRef="#br0">7548 1981 404 0,'31'-23'148'0,"-9"15"-112"0,9-12-12 0,-13 9 32 16,4-5-36-16,4-4 0 15,1-7-12-15,3-9 12 16,6-3-12-16,4-4 16 16,-5 0-16-16,5 4 32 15,8-1-24-15,-13-3 40 0,5-8-32 16,-5-8 20-16,-12-11-24 16,7-5 0-16,1-3-12 0,-9 7 4 15,-4 8-8-15,-5 8-4 16,-4 4 4-16,-4 4-4 15,-5-4 0-15,0-4 8 16,0 0-4-16,-5-7-12 16,-4-5 4-16,5 0 4 15,-9 12 0-15,-5 0-28 16,5 8 16-16,-5 8 24 16,-8 4-8-16,4 3-8 15,-1 9 0-15,1-1 12 16,-4 5-4-16,-5-5-12 15,-4 8 4-15,-5 1 12 16,-4 3-4-16,-5-4-12 0,-4 5 4 16,5 3 4-16,-1 0 0 15,1 0 0-15,3 0 0 16,1 0 0-16,5 0 0 16,-6 5 16-16,-7-9-8 15,7 4-12 1,1 4 0-16,-9 0-4 15,-4-4 0-15,-5 0 24 16,9 4-8-16,5 4-28 16,-1 0 8-16,5-4 24 0,9 1-8 0,-1 14-36 15,1-11 20-15,4 0 28 16,0-4-8-16,9 8 0 16,-9-4-4-16,0 0 4 15,-4 0-4-15,-5 4-4 16,-4-4 4-16,-4 0 12 15,-1 4-8-15,0 0-20 16,5 4 4-16,9 4-12 16,-5 0 8-16,5-5 16 15,8-3 0-15,5 4-12 16,-9 0 4-16,9 0-4 16,0 0 0-16,0 0 24 15,0-8-8-15,-9 3 4 16,9 1-4-16,-9-4 4 15,5 0-8-15,-5 0-4 16,-9-4 4-16,-4 1-4 0,4 3 0 16,5 0-12-1,4 0 8-15,0 0 4 16,0 7 0-16,-4-3 0 16,4-4 0-16,0 4-12 15,-4 0 8-15,4 4-16 16,0-8 12-16,9 4 40 0,-9 0-20 15,9-4-20-15,0 0 4 16,0 0 0-16,4-4 4 16,-4 0-12-16,9 0 8 15,-9 0 20 1,4 8-8-16,-4-8-12 16,9 4 0-16,-9 0 4 0,-9 0 0 15,5 0 8-15,3 0-4 16,-7 0 8-16,7 0-8 15,-7-4-12 1,16 8 4-16,-8 0-24 0,0-4 16 16,5 0 12-16,-6 0 4 15,10 0 16 1,-4 0-12-16,3 0-4 0,1 0 0 16,-5 4-24-16,-4 0 12 15,9 0 12-15,-5-4 0 16,-4 4-4-16,0-4 4 0,0 4-4 15,5-4 0-15,-10 0 8 16,5 0-4-16,0 0-4 16,-5 0 4-16,1-4 4 0,0 0-4 15,-5 4-20-15,-9 0 8 16,0 0 12 0,0 0 0-16,-13-8-4 15,5 8 4-15,-5 0 12 16,0 4-8-16,13 0-28 15,1-4 8-15,-6-4 24 0,6 4-8 16,-1 0 0-16,5 0 0 16,-10-4 4-16,1 0-4 15,-4 0-12-15,-5 0 4 16,-5 0 4-16,5 4 0 0,0 0 0 16,5 4 0-16,-1 0 16 15,10 0-8-15,-5 0-20 16,4-4 4-16,4 0-4 31,1 0 4-31,-5 0 0 0,-13 0 0 16,5 0 24-16,-1 0-8 15,-4 0 4-15,0-8-4 16,5 8-16-16,4 0 4 0,0 0 4 16,4-4 0-16,0 4 0 15,5 0 0-15,4 0 0 16,0 0 0-16,-4 0 0 15,-1-4 0-15,6 4 0 16,-10 0 0-16,0-4 0 0,-4 0 0 16,4 1-12-1,0 3 8 1,-8 0 12-16,-1 0-4 0,1 0-4 16,4 3 4-16,4 1-16 15,9 4 8-15,-9-8 4 16,9 8 0-16,-4-4 8 15,-5-4-4-15,5 0-12 16,0 8 4-16,-9-8 12 16,-5 4-4-16,1 0-4 15,8 0 4-15,-18-4-16 16,5 4 8-16,-4-1 20 0,0 5-8 16,13-4-20-1,4 0 4-15,-4 0 12 0,0-4 0 16,-1 0-4-16,6 0 4 15,-5 0-4-15,-1 0 0 16,-3 0-12 0,13 0 8-16,-10 0 4 15,6 4 0-15,-6-4 8 0,1 0-4 16,5 0-4-16,8 4 4 16,0-4-4-16,0 4 0 15,4 0-12 1,10 0 8-16,-5-4 4 0,-5 4 0 15,10-4 8-15,-5 0-4 16,-1 0-12 0,6 0 4-16,-1 0 20 0,-4 0-8 0,0 0-12 15,4-4 0-15,1 0-4 16,-1 4 0-16,0-4 24 0,1 0-8 16,-1 0-4-16,0 0 0 15,1-4-24 1,-1 4 12-16,-4-4 20 15,-4 1-4-15,8-1-12 16,0 0 0-16,1 0 4 16,-6 4 0-16,6-4 0 0,-5 0 0 15,0 5-12-15,0-1 8 16,0-4 4-16,-1 4 0 16,1 4-12-16,9-8 8 0,0 0 20 15,-5 4-8-15,1-4 16 16,-1-3-16-16,5-1 24 15,-5-4-20-15,5 0 12 16,-5 1-12-16,9-1 0 16,5 4-4-16,0 4-8 15,-10 1 4-15,14-1-4 16,-9 0 0-16,9 0 0 16,-4 4 0-16,4 0-12 15,-9 4 8-15,9 0 4 16,0 0 0-16,0 0 8 15,0 8-4-15,9 0-4 16,-5 4 4-16,5-5-340 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5:33.00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4F266E-6A97-443F-AC5C-D64FC6EE22F0}" emma:medium="tactile" emma:mode="ink">
          <msink:context xmlns:msink="http://schemas.microsoft.com/ink/2010/main" type="writingRegion" rotatedBoundingBox="9428,9368 11524,9368 11524,9548 9428,9548"/>
        </emma:interpretation>
      </emma:emma>
    </inkml:annotationXML>
    <inkml:traceGroup>
      <inkml:annotationXML>
        <emma:emma xmlns:emma="http://www.w3.org/2003/04/emma" version="1.0">
          <emma:interpretation id="{0C209EA7-70AD-47BB-9AD9-E8EBBF7AF377}" emma:medium="tactile" emma:mode="ink">
            <msink:context xmlns:msink="http://schemas.microsoft.com/ink/2010/main" type="paragraph" rotatedBoundingBox="9428,9368 11524,9368 11524,9548 9428,9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B67AC2-EB79-489C-8E95-271003A36902}" emma:medium="tactile" emma:mode="ink">
              <msink:context xmlns:msink="http://schemas.microsoft.com/ink/2010/main" type="line" rotatedBoundingBox="9428,9368 11524,9368 11524,9548 9428,9548"/>
            </emma:interpretation>
          </emma:emma>
        </inkml:annotationXML>
        <inkml:traceGroup>
          <inkml:annotationXML>
            <emma:emma xmlns:emma="http://www.w3.org/2003/04/emma" version="1.0">
              <emma:interpretation id="{F7C612AF-373F-471C-A6B4-265A863368AF}" emma:medium="tactile" emma:mode="ink">
                <msink:context xmlns:msink="http://schemas.microsoft.com/ink/2010/main" type="inkWord" rotatedBoundingBox="9428,9368 11524,9368 11524,9548 9428,9548"/>
              </emma:interpretation>
            </emma:emma>
          </inkml:annotationXML>
          <inkml:trace contextRef="#ctx0" brushRef="#br0">6727 8855 216 0,'0'-11'80'0,"8"18"-60"0,-3-14-8 16,4 7 48-16,-9 0-36 15,0 0 32-15,0 0-28 16,8 0 0-16,1 7-16 16,0-7 20-16,0 0-20 15,4 0-4-15,5 4-4 16,8-4-4-16,14 4 0 15,4-4 16-15,9-4-8 16,9 12-4-16,4-4 0 16,0 0 4-16,5 4-4 0,-5 0 16 15,9 0-12-15,14 3-20 16,12 1 4-16,-4 0 4 16,-9-4 4-16,-4 7 0 15,5-7 0-15,3-4 16 16,5-4-8-16,5 4 40 15,-5 0-24-15,-9 4-12 16,-13 4-8-16,-13-5 4 16,-9 1-4-16,0 0 8 15,-13-4-8-15,-14 0 8 16,5-8-8-16,-9 4-12 0,-4-4 4 16,-5 4 20-16,-4-8-8 15,0 8-20-15,-5-4 4 16,-4 4-12-16,-4 4 8 15,-1 4-308-15,1 0 172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2:21.50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276BCA9-58D8-4262-8318-C4C60B43F502}" emma:medium="tactile" emma:mode="ink">
          <msink:context xmlns:msink="http://schemas.microsoft.com/ink/2010/main" type="writingRegion" rotatedBoundingBox="20612,7479 24018,7514 24005,8777 20599,8743"/>
        </emma:interpretation>
      </emma:emma>
    </inkml:annotationXML>
    <inkml:traceGroup>
      <inkml:annotationXML>
        <emma:emma xmlns:emma="http://www.w3.org/2003/04/emma" version="1.0">
          <emma:interpretation id="{20EC7D2E-5976-4502-B48E-7A4C425D9847}" emma:medium="tactile" emma:mode="ink">
            <msink:context xmlns:msink="http://schemas.microsoft.com/ink/2010/main" type="paragraph" rotatedBoundingBox="20612,7479 24018,7514 24005,8777 20599,8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E5D5D0-3C24-4F5F-9A1F-94F839BAE0C2}" emma:medium="tactile" emma:mode="ink">
              <msink:context xmlns:msink="http://schemas.microsoft.com/ink/2010/main" type="line" rotatedBoundingBox="20612,7479 24018,7514 24005,8777 20599,8743"/>
            </emma:interpretation>
          </emma:emma>
        </inkml:annotationXML>
        <inkml:traceGroup>
          <inkml:annotationXML>
            <emma:emma xmlns:emma="http://www.w3.org/2003/04/emma" version="1.0">
              <emma:interpretation id="{F1AE9CAC-F4C8-47B5-9320-D7CA9272E084}" emma:medium="tactile" emma:mode="ink">
                <msink:context xmlns:msink="http://schemas.microsoft.com/ink/2010/main" type="inkWord" rotatedBoundingBox="20612,7479 24018,7514 24005,8777 20599,8743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#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&amp;</emma:literal>
                </emma:interpretation>
              </emma:one-of>
            </emma:emma>
          </inkml:annotationXML>
          <inkml:trace contextRef="#ctx0" brushRef="#br0">1659 455 624 0,'14'-31'228'0,"-6"11"-176"0,6-7-16 0,-1 15 132 16,9-4-100-16,9-3 16 15,9-1-48-15,17 5 0 16,22 7-20-16,23 0 0 0,-5 20-8 16,-9-5 64-16,-4 9-40 0,-9 4-64 15,-9-1 12-15,1-3-220 16,-14 0 128-16,-14-1-256 15,-17 1 208 1,1 4-156-16</inkml:trace>
          <inkml:trace contextRef="#ctx0" brushRef="#br0" timeOffset="-194.7469">2476-251 456 0,'-9'-4'168'0,"-9"28"-128"0,-4 7-16 16,9-7 52-16,-9 7-48 15,-13 20 40-15,-9 20-36 16,0 19-44-16,-1 0 4 15,-3-11 72-15,-1-5-36 0,1-11 36 16,-1-12-36-16,1 0 36 16,8-8-36-16,5-4 40 15,-5-7-40-15,9-9-224 0,4-11 104 16,-3-4-440 0</inkml:trace>
          <inkml:trace contextRef="#ctx0" brushRef="#br0" timeOffset="-435.863">2180-180 340 0,'0'-4'128'0,"-9"20"-100"0,9 7-8 0,-4 5 60 15,-5 19-48-15,0 23 92 16,-4 24-68-16,4 5 52 15,5-9-64-15,4-20 4 16,4 1-28-16,5 0 24 0,0-9-28 16,4-7 64-16,0-8-44 15,1-11 44-15,-6-17-44 16,10-15-256-16,0-19 116 16,-1 3-452-16</inkml:trace>
          <inkml:trace contextRef="#ctx0" brushRef="#br0" timeOffset="287.171">2886 432 444 0,'-30'-12'164'0,"3"16"-124"0,-26 0-16 0,13-4 68 15,-8 0-56-15,-10 4 84 16,1-4-68-16,-14-4 28 15,-4-4-48-15,0 0 24 0,14 0-28 16,8 8 8-16,8 4-20 16,19 0-212-16,22 8 108 15,12-12-432 1</inkml:trace>
          <inkml:trace contextRef="#ctx0" brushRef="#br0" timeOffset="-766.1122">331-290 372 0,'-22'-12'140'0,"4"16"-112"0,-13-4-4 16,9 4-32-16,-13 0 0 15,-14 4 40-15,-8 7-20 16,-9 9 68-16,4 7-44 16,0-3 12-16,5-1-32 15,-1-7 44-15,5 11-32 16,-4-11-16-16,0 11-4 16,12-3 16-16,1-1-12 15,13 9 12-15,14 7-12 0,12 8 12 16,10 0-16-16,12 12-12 15,10 3 0-15,13-3 4 16,8-4 0-16,1 11 24 16,-10 1-12-16,6 0-12 15,-19 3-4-15,5-11 12 0,-5-8-4 16,-4-12 84-16,-4-11-44 16,0-5 56-16,-5-11-56 15,9-12 60-15,0-16-64 16,-4-12 8-16,13-19-28 15,0-20 32-15,0 1-28 16,13 3-24-16,-5 0 0 16,1-8 36-16,-5-11-24 15,1-9 0-15,-19 1-8 16,1 8-16-16,-5 11 8 16,1 16 4-16,-6 8 0 0,1 15 8 15,0 5-4-15,0 19-320 16,13 16 172-16,13 11-520 15</inkml:trace>
          <inkml:trace contextRef="#ctx0" brushRef="#br0" timeOffset="-1306.4863">1271 518 424 0,'-35'8'156'0,"13"0"-120"0,-14 0-8 15,5-8 8-15,-22 0-24 16,-30 0 40-16,-23 0-28 15,-5 8 64-15,-4-8-48 16,-8-8 36-16,-14 0-44 16,9 0 0-16,9 4-20 15,26 0-8-15,9 0 0 0,22 0 12 0,14 0-8 16,21 0-180-16,14-3 96 16,26-1-388-1</inkml:trace>
          <inkml:trace contextRef="#ctx0" brushRef="#br0" timeOffset="-1591.0916">1478 87 260 0,'5'-44'96'0,"-5"44"-76"0,-5-7-4 16,1 7 24-16,-5 0-24 15,-8 0 64-15,-10-4-44 16,5 4 56-16,-18 0-56 15,5 4 44-15,-9 3-44 16,-5 1 32-16,-13 8-36 16,-17-8 0-16,-18 4-20 15,-18-5 56-15,14 1-40 0,-5-8 32 0,4-8-32 16,-4 1 0-16,0-1-16 16,9-4 36-16,13-4-24 15,22 8-4-15,10-3-12 16,16-5-16-16,14 8 4 15,18 0 4-15,21 8 0 16,14 0-36-16,22 8 20 16,9 8-452-1,9 11 256-15,13-3-104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2:25.2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074E207-BFCA-4403-8B7F-652649AF2663}" emma:medium="tactile" emma:mode="ink">
          <msink:context xmlns:msink="http://schemas.microsoft.com/ink/2010/main" type="inkDrawing" rotatedBoundingBox="22844,16040 23985,9064 25350,9288 24208,16263" semanticType="verticalRange" shapeName="Other">
            <msink:sourceLink direction="with" ref="{2BC2D6F4-52EE-48FC-9CA5-FA0F504E4691}"/>
            <msink:sourceLink direction="with" ref="{DBE0276B-3036-4EB7-9253-5D83AFFAA1D9}"/>
            <msink:sourceLink direction="with" ref="{A80B3501-0DBC-4871-B2E2-ED3E5F94432D}"/>
          </msink:context>
        </emma:interpretation>
      </emma:emma>
    </inkml:annotationXML>
    <inkml:trace contextRef="#ctx0" brushRef="#br0">1193-3 340 0,'18'-4'128'0,"-18"4"-100"0,4 4-8 0,-4-4 44 15,9 4-40-15,0 4 0 0,4 4-16 16,-13-1 12-16,9 9-12 16,4 4-20-16,5 7 4 15,-5 4 32-15,-4 5-16 16,4-1-8-16,-4 0-4 15,4 4 20-15,5 4-8 16,-5-4-20-16,5-7 4 16,-5-1 12-16,9-4 0 15,-4 1-12-15,-5 3 4 16,9 4 4-16,-8 8 0 16,3 12 16-16,5 8-8 15,0 0-20-15,0 3 4 16,0-3 20-16,1-4-4 15,-1-8-28-15,0 0 8 16,0 7 12-16,4 9 4 0,1 8 16 16,-5 3-12-16,4-4-20 15,1 5 4-15,-5-13 20 16,0-7-4-16,0-4-12 16,-4 4 0-16,-5 4-4 15,9 7 0-15,-18 5 8 16,10-5 0-16,-10 1 0 15,5-9 0-15,-5-3 8 16,1-8-4-16,-5 0 8 0,0 4-8 16,0 4-28-1,0 7 12-15,-5 5 56 0,-4-1-20 16,5 1-20-16,-5-8-4 16,5-12 16-16,-5-4-8 15,0 0 16-15,-4 3-16 16,0 1 24-16,4 8-20 15,0 12-4-15,5 3-4 16,-1-7 4-16,5-4-4 16,-4-9 8-16,4-3-8 0,0-8 24 15,0-3-16-15,0-5 12 16,0 8-12-16,0 4 12 16,0 4-16-16,-9 15-20 15,9 1 4-15,-9-4 20 16,-4-1-4-16,-5-7 4 31,9 0-4-31,-4-4 4 0,0 0-8 0,-9 4-12 31,0 4 4-31,-5 19 12 0,-4-3-4 0,5-1-4 16,-1-3 4-16,1-9-4 16,4-11 0-16,0 0-12 0,0-4 8 15,0 0 12-15,0 4-4 16,4 4 16-16,-4 4-12 15,0-1 4-15,0 1-4 16,0 0-24-16,-5-12 8 16,5 4 4-16,-4-12 4 15,3 0 8-15,-3 0-4 0,0-7 24 16,-5 7-16-16,-5 0 24 16,5 4-24-16,-4 0 4 15,4 8-8-15,-9-4 12 16,5 0-12-16,4 4 4 15,-13-8-4-15,13 0 28 16,-9-8-20-16,5-3-24 16,0-1 4-16,-5-7 8 15,0-1 0-15,5-3-12 16,-9-1 4-16,-5 1 20 16,1 3-8-16,-1-3-4 15,-4 3 0-15,5 8 4 16,-1-7-4-16,5 11-12 15,-9-4 4-15,18-7 4 0,4 3 0 16,9-7 8-16,-5-1-4 16,10-3-4-16,3-4 4 15,1-5-16-15,0 1 8 16,4 0 4-16,0-4 0 16,0 0 8-16,1-4-4 15,3-4-108-15,1 4 56 16,-5-4-208-16,5-4 140 15,-1-4-316 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02T17:45:12.8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91E14D2-192C-4E0F-AFF9-81C5BA36CF37}" emma:medium="tactile" emma:mode="ink">
          <msink:context xmlns:msink="http://schemas.microsoft.com/ink/2010/main" type="writingRegion" rotatedBoundingBox="23508,20040 23523,20040 23523,20055 23508,20055"/>
        </emma:interpretation>
      </emma:emma>
    </inkml:annotationXML>
    <inkml:traceGroup>
      <inkml:annotationXML>
        <emma:emma xmlns:emma="http://www.w3.org/2003/04/emma" version="1.0">
          <emma:interpretation id="{C500C674-045B-4833-B97A-2381B492C7B1}" emma:medium="tactile" emma:mode="ink">
            <msink:context xmlns:msink="http://schemas.microsoft.com/ink/2010/main" type="paragraph" rotatedBoundingBox="23508,20040 23523,20040 23523,20055 23508,20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D17EEB-744A-493B-9169-372A2ADE4472}" emma:medium="tactile" emma:mode="ink">
              <msink:context xmlns:msink="http://schemas.microsoft.com/ink/2010/main" type="line" rotatedBoundingBox="23508,20040 23523,20040 23523,20055 23508,20055"/>
            </emma:interpretation>
          </emma:emma>
        </inkml:annotationXML>
        <inkml:traceGroup>
          <inkml:annotationXML>
            <emma:emma xmlns:emma="http://www.w3.org/2003/04/emma" version="1.0">
              <emma:interpretation id="{653D6D0D-C101-42F0-8159-477CEF1A5097}" emma:medium="tactile" emma:mode="ink">
                <msink:context xmlns:msink="http://schemas.microsoft.com/ink/2010/main" type="inkWord" rotatedBoundingBox="23508,20040 23523,20040 23523,20055 23508,200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20807 19516 0,'0'0'16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9:39.2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BE0276B-3036-4EB7-9253-5D83AFFAA1D9}" emma:medium="tactile" emma:mode="ink">
          <msink:context xmlns:msink="http://schemas.microsoft.com/ink/2010/main" type="writingRegion" rotatedBoundingBox="16454,13095 20235,12941 20250,13296 16468,13449">
            <msink:destinationLink direction="with" ref="{D074E207-BFCA-4403-8B7F-652649AF2663}"/>
          </msink:context>
        </emma:interpretation>
      </emma:emma>
    </inkml:annotationXML>
    <inkml:traceGroup>
      <inkml:annotationXML>
        <emma:emma xmlns:emma="http://www.w3.org/2003/04/emma" version="1.0">
          <emma:interpretation id="{B19A34E1-F320-477C-95F5-CC4FB7F6196D}" emma:medium="tactile" emma:mode="ink">
            <msink:context xmlns:msink="http://schemas.microsoft.com/ink/2010/main" type="paragraph" rotatedBoundingBox="16454,13095 20235,12941 20250,13296 16468,13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06B980-65DF-4F4C-A95F-F2078C192D1B}" emma:medium="tactile" emma:mode="ink">
              <msink:context xmlns:msink="http://schemas.microsoft.com/ink/2010/main" type="line" rotatedBoundingBox="16454,13095 20235,12941 20250,13296 16468,13449"/>
            </emma:interpretation>
          </emma:emma>
        </inkml:annotationXML>
        <inkml:traceGroup>
          <inkml:annotationXML>
            <emma:emma xmlns:emma="http://www.w3.org/2003/04/emma" version="1.0">
              <emma:interpretation id="{1D62EA79-A64A-40EF-A6C3-066647851898}" emma:medium="tactile" emma:mode="ink">
                <msink:context xmlns:msink="http://schemas.microsoft.com/ink/2010/main" type="inkWord" rotatedBoundingBox="16461,13285 18157,13216 18164,13380 16468,134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13762 12791 384 0,'0'-8'140'0,"9"8"-108"0,-9-4-8 0,0 4 48 15,0 0-44-15,14 0 52 0,-6 0-48 16,-8 0 12-16,0 0-28 15,0 0 0-15,0 0-8 16,9 4 12-16,-9-4-12 0,13 8 16 16,-4-4-16-16,5-8 4 15,-6 4-4-15,1 0 20 16,13 0-16-16,-8 0 12 16,3 0-12-16,-4 0-16 15,-4 0 0-15,4 0 12 16,5 0-4-16,-5 8-12 15,1-8 4-15,-6 0 4 16,1 7 0-16,5-7 8 16,3 8-4-16,-12 0-12 15,12-4 4-15,-4 4 20 0,-4 0-8 16,13-8-20-16,0 8 4 16,-4-5 4-16,4 1 4 15,0-4-12-15,0 0 8 16,5 0 28-16,-1 4-12 15,-4-4-4-15,-4 0-4 16,4 0 4-16,0 0-4 16,9 8-4-16,-9-8 4 15,9 0-16-15,0 0 8 16,-5 0-4-16,5 8 0 0,0-8 8 16,0 0 0-16,-9 8-12 15,9-8 8-15,-9 0 20 16,0 0-8-16,0 0-4 15,0 0 0-15,9 0 4 16,-9 0-4-16,0-4-12 16,0 0 4-16,5 0 12 15,-1 0-4-15,14 0 8 16,-5-8-8-16,-4 5-4 16,9-1 4-16,-5 0-16 15,-4 0 8-15,0 4-4 16,4-12 0-16,-4 9 16 15,0-5-4-15,0 4-4 16,-9-4 4-16,0 4-16 16,0 1 8-16,0-1 12 15,-4 0-4-15,-5 0-12 0,9 0 4 16,-13 4 12-16,5 0-4 16,-6 0-4-16,6 0 4 15,-14 1-40-15,8-1 20 16,-8 4 40-16,0 0-12 15,0 0 16-15,0 0-16 16,0 0-24-16,0 0 4 16,0 0 20-16,0 0-4 15,9 0-4-15,0 0 0 16,-9 0 12-16,4 4-8 16,-4-4-12-16,0 0 0 0,0 0-4 15,0 0 0-15,0 7 16 16,0 1-4-1,0-4-56-15,0 4 28 0,-13 0-104 16,4 0 72-16</inkml:trace>
        </inkml:traceGroup>
        <inkml:traceGroup>
          <inkml:annotationXML>
            <emma:emma xmlns:emma="http://www.w3.org/2003/04/emma" version="1.0">
              <emma:interpretation id="{6D7C9F57-7218-4FD2-9BF4-F18CE66AE0C3}" emma:medium="tactile" emma:mode="ink">
                <msink:context xmlns:msink="http://schemas.microsoft.com/ink/2010/main" type="inkWord" rotatedBoundingBox="17333,13059 18013,13032 18019,13200 17339,13228"/>
              </emma:interpretation>
              <emma:one-of disjunction-type="recognition" id="oneOf1">
                <emma:interpretation id="interp1" emma:lang="" emma:confidence="1">
                  <emma:literal>~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81500.3159">14636 12634 424 0,'0'0'156'0,"14"0"-120"0,-5-8-8 0,-9 8 52 16,0-4-48-16,13 4 48 15,-13-8-44-15,9 8 8 16,-9-8-28-16,8 8-8 16,-8-8-16-16,14 1 4 0,-14 7 12 15,9 0-4-15,-1-4-4 16,-3-4 4-16,4 8-24 16,-1 0 12-16,6-8 12 15,-14 8 0-15,8 0 8 16,1 0-8-16,-4 0-4 15,4 4 4-15,-9-4-4 16,0 0 0-16,13 4-12 16,-4 4 8-16,-9-8 12 15,8 4-4-15,-8-4-4 16,14 7 4-16,-5-7-16 16,-1 8 8-16,-3 0 12 15,-1 0-4-15,5 4-12 16,-5 3 4-16,5-7 12 15,-9 4-4-15,9-4-20 0,-5 0 8 16,-4 0 12-16,0-8 0 16,9 0 8-16,0 0-8 15,4-8-12-15,-4 8 4 16,0-8 12-16,-5 8-4 16,14 0 8-16,-5 0-8 15,-4-8-4-15,4 8 4 16,5-4 12-16,-5-4-8 15,-4 0-4-15,4 8 0 16,-4-7 12-16,4 11-8 0,-4-12 16 16,5 4-16-16,3-4-4 15,1 0 0-15,-1 0-24 16,6-4 12-16,-10 1 32 16,9-1-16-16,-4 0 0 15,4-4-4-15,0 5-4 16,-9 3 0-16,-4 0-64 15,0 0 36-15,4 4-508 16</inkml:trace>
        </inkml:traceGroup>
        <inkml:traceGroup>
          <inkml:annotationXML>
            <emma:emma xmlns:emma="http://www.w3.org/2003/04/emma" version="1.0">
              <emma:interpretation id="{34AB7C6E-7898-412F-B176-C5C40CD1C724}" emma:medium="tactile" emma:mode="ink">
                <msink:context xmlns:msink="http://schemas.microsoft.com/ink/2010/main" type="inkWord" rotatedBoundingBox="19564,13098 20241,13070 20249,13283 19572,1331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0025.7937">16870 12642 404 0,'-4'0'148'0,"4"4"-112"0,0-4-12 0,0 0 56 0,4 0-48 16,5 0 40-16,0 0-40 15,4-4 44-15,-13 4-44 16,0 0 36-16,0 0-36 16,0 0-44-16,0 0 4 0,0 0 0 15,9 0 8-15,0 0 32 16,-5-4-16-16,5-4 32 15,4 0-32-15,0 0-12 16,0 0-8-16,-4 0-4 16,9 1 0-16,-5-1 24 15,-4 0-8-15,4 4 24 16,-4 0-20-16,0 4-32 16,0 0 12-16,-9 0 8 15,9 4 4-15,-5 0 8 0,5 0-8 16,8 0 8-16,-3-4-8 15,-1 0-12-15,9 0 4 16,-4 0 12-16,-5 0-4 16,5 0-4-16,-14 4 4 15,5 0 4-15,0-1-4 16,-9 13-12-16,0 0 4 16,0 4 4-16,0-1 0 15,0-3 16-15,9 0-8 16,-5 3 4-16,5-3-4 0,4-4 4 15,5-5-8 1,-5 1 8-16,-4-8-8 0,4 8 8 16,5-8-8-16,-5 0 16 15,-4 0-12-15,0 0-4 16,-5-8 0-16,14 0-16 16,-5 1 28-1,0-5-12-15,5-4 8 16,-5-7-4-16,9 3-16 15,-4 0 4-15,-5 1 12 16,5-1-4-16,-5 4 8 16,0 1-8-16,-4 7-160 15,-9 0 84-15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9:35.7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0B3501-0DBC-4871-B2E2-ED3E5F94432D}" emma:medium="tactile" emma:mode="ink">
          <msink:context xmlns:msink="http://schemas.microsoft.com/ink/2010/main" type="writingRegion" rotatedBoundingBox="19317,15022 20912,10706 22335,11232 20740,15548">
            <msink:destinationLink direction="with" ref="{D074E207-BFCA-4403-8B7F-652649AF2663}"/>
          </msink:context>
        </emma:interpretation>
      </emma:emma>
    </inkml:annotationXML>
    <inkml:traceGroup>
      <inkml:annotationXML>
        <emma:emma xmlns:emma="http://www.w3.org/2003/04/emma" version="1.0">
          <emma:interpretation id="{F7FBF2A5-96A3-4572-A709-C87B2BA32E4F}" emma:medium="tactile" emma:mode="ink">
            <msink:context xmlns:msink="http://schemas.microsoft.com/ink/2010/main" type="paragraph" rotatedBoundingBox="19317,15022 20912,10706 22335,11232 20740,15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A49C76-DDBC-4AD5-A5E6-1F9517DF1460}" emma:medium="tactile" emma:mode="ink">
              <msink:context xmlns:msink="http://schemas.microsoft.com/ink/2010/main" type="line" rotatedBoundingBox="19317,15022 20912,10706 22335,11232 20740,15548"/>
            </emma:interpretation>
          </emma:emma>
        </inkml:annotationXML>
        <inkml:traceGroup>
          <inkml:annotationXML>
            <emma:emma xmlns:emma="http://www.w3.org/2003/04/emma" version="1.0">
              <emma:interpretation id="{206CB688-9C09-487D-9D62-B989E9D79C9D}" emma:medium="tactile" emma:mode="ink">
                <msink:context xmlns:msink="http://schemas.microsoft.com/ink/2010/main" type="inkWord" rotatedBoundingBox="19317,15022 19821,13659 21158,14153 20654,15516"/>
              </emma:interpretation>
            </emma:emma>
          </inkml:annotationXML>
          <inkml:trace contextRef="#ctx0" brushRef="#br0">-358 6227 384 0,'0'-8'140'0,"0"8"-108"0,-4 0-8 0,-5 0 20 15,18 0-28-15,-5 0 20 16,-4 0-20-16,0 0 20 15,0 0-24-15,9 4 40 16,-9 0-28-16,0-4 4 16,0 0-16-16,0 0 20 15,13 8-20-15,-13-4 12 16,0 0-12-16,9 0 28 16,-9 0-24-16,9-1-12 15,0 5-8-15,-9-4-16 16,4 0 12-16,-4 0 32 15,9 4-16-15,-9 0-8 16,13 4-4-16,-13-1 4 16,9 1 0-16,0 0 16 15,0 4-8-15,-5-5-4 16,5 5 0-16,-5-4-4 16,1 0 0-16,-5-1-20 15,4 1 12-15,-4 0 20 16,5 0-4-16,-1-1-4 15,0 5 0-15,1-4 4 16,-1 4-4-16,1-1-12 16,-1 1 4-16,0 0 4 15,1 3 0-15,-5 1 16 16,0 0-8-16,0-1-20 16,0 1 4-16,0-1-12 0,0 5 8 0,-5-4 36 31,5 3-16-31,-4-3 0 0,4 3-4 0,-4-3-16 15,4-1 8-15,-5 1 12 16,5 0-4-16,-4-1-12 16,4 5 4-16,-5-5 28 15,10 5-12-15,-5-12-20 16,0 11 0-16,-5-11-4 16,5 12 4-16,-4-13 16 15,4 5-4-15,-4-4-4 16,-1 4 4-16,-4-5 12 15,9 5-8-15,-4-4-12 16,0 0 0-16,-5-5 4 16,4 5 0-16,-4 0 0 15,9 0 0-15,-4 0-12 16,0-1 8-16,-1-3 20 16,5 4-8-16,-4 4-12 15,-1-9 0-15,-3 5 12 16,8 4-4-16,-9-4-12 15,4 3 4-15,-4 1 12 16,9-4-4-16,-13 4-12 16,9-1 4-16,-9-3 12 15,13 4-4-15,-14 3-4 16,6-3 4-16,-6 0-4 0,14-5 0 16,-17 5-12-1,12 4 8-15,-4-5-16 0,1 9 12 16,-6-16 20-16,14 8-4 0,-17-5 4 15,8 5-4-15,-4-8 4 16,4 11-8-16,-13-15-4 16,8 4 4-16,-8 8 12 15,14-12-8-15,-15 4-28 16,10 0 8-16,-9-8 24 16,13 7-8-16,-8-7-8 15,8 0 0-15,-4 0 12 16,8 8-4-16,-4-8-4 15,9 0 4-15</inkml:trace>
          <inkml:trace contextRef="#ctx0" brushRef="#br0" timeOffset="-18960.9383">-737 6380 624 0,'30'-4'228'0,"-7"-4"-176"0,7-4-16 16,-7 12 44-16,3 0-52 16,0 4 8-16,5 0-24 15,-4 0 12-15</inkml:trace>
          <inkml:trace contextRef="#ctx0" brushRef="#br0" timeOffset="-19112.3461">-614 6294 248 0,'-17'31'92'0,"8"-15"-72"0,-5 11-4 0,6-15-8 0,-6 4-8 15,1-1 44 1,-5 1-24-16,1-4 0 0</inkml:trace>
          <inkml:trace contextRef="#ctx0" brushRef="#br0" timeOffset="-19340.3033">-702 6223 352 0,'0'-4'132'0,"9"4"-104"0,-5 0-8 16,5 4 80-16,0 4-60 15,0 0 28-15,-5 4-40 16,5 3 52-16,4 5-44 16,-13-1 0-16,9 5-20 15,-5 0-12-15,1-5 0 16,-1 1 12-16,1-5-8 0,-5-3 32 15,0 0-24-15,0 0 4 16,0-4-12-16,-5-4-296 16</inkml:trace>
          <inkml:trace contextRef="#ctx0" brushRef="#br0" timeOffset="-20268.273">-1417 6176 364 0,'9'-12'132'0,"-5"12"-100"0,0 8-12 0,-4-8 68 16,0 0-52-16,9 4-12 15,0 0-16-15,0-4 60 16,0 0-36-16,-5 8 32 16,5 0-36-16,0-4 0 15,4-1-16-15,5 1 28 0,4 4-24 16,9-8-4-16,4 0-8 15,14 0-4-15,-5 0 0 16,-9-4 8-16,0 4-4 16,-4-8-36-16,-4 1 16 15,-5-1 68-15,-5 8-28 0,-3-8 12 16,-14-4-24-16,0 12-16 16,-5-8 0-16,-4 8 12 15,-4 8-4-15,4 0-248 16,5-4 132-16</inkml:trace>
        </inkml:traceGroup>
        <inkml:traceGroup>
          <inkml:annotationXML>
            <emma:emma xmlns:emma="http://www.w3.org/2003/04/emma" version="1.0">
              <emma:interpretation id="{9583B923-4E26-4952-9B4B-BBFE7EE42345}" emma:medium="tactile" emma:mode="ink">
                <msink:context xmlns:msink="http://schemas.microsoft.com/ink/2010/main" type="inkWord" rotatedBoundingBox="20585,13123 21410,10890 22335,11232 21510,134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68294.636">26 3814 416 0,'0'-8'152'0,"0"8"-116"0,0-4-12 16,0 4 64-16,9 0-52 16,0 0-12-16,0 0-16 0,8 0 24 15,-8 0-16-15,4-4 32 16,1 0-32-16,-1 4 40 16,0-4-32-1,0 4-48-15,1 0 12 0,-6 0 44 16,6 4-12-16,-1 0-20 15,0 4 0-15,0-4 8 16,5 8-4-16,0 0-28 16,-1-1 12-16,-3-3 32 15,-1 8-12-15,5 4 8 16,-5 3-8-16,0 1 4 16,0 3-8-16,0 1-12 0,-4 7 4 15,5 4 4-15,3 0 0 0,-4 1 0 16,1-1 0-16,3 4 8 15,-3 0-4-15,-6-4-12 16,14 1 4-16,-8-5 12 16,-1-4-4-16,5 1-4 15,-10-5 4-15,10 1-4 16,-5-1 0-16,-4 4 0 16,0 1 0-16,-5 3-12 15,-4 4 8-15,0 5 20 16,0 3-8-16,-4 0 4 15,-9 0-4-15,0 4-8 16,-1 0 4-16,1-4 12 16,0 0-8-16,-5-4 24 15,-4 0-20-15,4-7-4 16,5 7-4-16,-9-8-24 0,13 8 12 16,-13 0-4-16,9 1 4 15,-5-1 32-15,-4-8-12 16,9 0 4-16,-5-7-8 15,-4-1 4-15,0-7-8 16,9-4 16-16,-9-5-12 16,9 1 4-16,-1-4-4 15,6-8 4-15,-1-4-8 16,4-8-116-16,5 1 60 16,0-17-544-16</inkml:trace>
          <inkml:trace contextRef="#ctx0" brushRef="#br0" timeOffset="-67218.7136">785 3516 436 0,'-22'27'160'0,"14"-7"-124"0,-10 0-8 16,9-5 36-16,-4 5-40 15,-5 3 52-15,-4-11-44 16,0 12 4-16,-5-5-24 16,1-3 12-16,4 4-16 0,0-5 4 0,0 1-4 15,4-4 28-15,-4 0-8 31,4-1-16-31,1-3-360 16,-1 0 192-16,-4 4-152 16</inkml:trace>
          <inkml:trace contextRef="#ctx0" brushRef="#br0" timeOffset="-67545.0486">794 3288 340 0,'-9'8'128'0,"5"-8"-100"0,0 12-8 16,4-4 44-16,0 0-40 15,0 7 60-15,4-3-48 16,0 12 44-16,1 3-44 15,-1 0-12-15,-4 17-12 16,0-9 52-16,0 12-36 16,-4-12 32-16,-1 1-32 0,1-1 0 15,4-4-16-15,0-11 0 16,0 7-4-16,0-7 36 16,4-4-20-16,1-1-4 0,-5-3-12 15,4-4 28-15,-4-8-20 16,0 8 48-16,-4 0-36 15,-1 0-16-15,-3-4-4 16,-1-1-256-16,-4-3 136 16,4 4-456-1</inkml:trace>
          <inkml:trace contextRef="#ctx0" brushRef="#br0" timeOffset="-66800.6479">362 3700 372 0,'8'-15'140'0,"-3"18"-112"0,-1 1-4 15,-4-4 108-15,9-4-76 16,0 4 40-16,0 4-56 16,4 0-4-16,0 0-24 15,1 4 0-15,12-4-4 16,5-4 48-16,13 0-32 0,13 0 16 16,10-8-24-16,3 8 0 15,-4 0-8-15,-4-8 36 16,-4 0-20-16,-10 1-24 15,-4-1 0-15,-4 0 36 0,-9 0-24 16,-9-4 24-16,-4 1-20 16,-5 3-16 15,-13 4-4-31,0 4-40 0,-4 8 24 0,-5-4-232 16,0-1 140-16</inkml:trace>
          <inkml:trace contextRef="#ctx0" brushRef="#br0" timeOffset="-66468.775">940 3465 520 0,'-9'8'192'0,"-9"-1"-152"0,-4 29-8 0,9-17 8 15,-13 17-28-15,-19 11 48 16,-16 4-32-16,3 8-524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49:48.47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2T17:44:02.486"/>
    </inkml:context>
  </inkml:definitions>
  <inkml:traceGroup>
    <inkml:annotationXML>
      <emma:emma xmlns:emma="http://www.w3.org/2003/04/emma" version="1.0">
        <emma:interpretation id="{2BC2D6F4-52EE-48FC-9CA5-FA0F504E4691}" emma:medium="tactile" emma:mode="ink">
          <msink:context xmlns:msink="http://schemas.microsoft.com/ink/2010/main" type="writingRegion" rotatedBoundingBox="13700,15841 23137,15248 23263,17266 13826,17859">
            <msink:destinationLink direction="with" ref="{D074E207-BFCA-4403-8B7F-652649AF2663}"/>
          </msink:context>
        </emma:interpretation>
      </emma:emma>
    </inkml:annotationXML>
    <inkml:traceGroup>
      <inkml:annotationXML>
        <emma:emma xmlns:emma="http://www.w3.org/2003/04/emma" version="1.0">
          <emma:interpretation id="{04DD0B4C-609A-4F68-A4A9-638F9798EDBF}" emma:medium="tactile" emma:mode="ink">
            <msink:context xmlns:msink="http://schemas.microsoft.com/ink/2010/main" type="paragraph" rotatedBoundingBox="13700,15841 23137,15248 23263,17266 13826,17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3A276F-94F1-4588-BDC6-C361A1FD747C}" emma:medium="tactile" emma:mode="ink">
              <msink:context xmlns:msink="http://schemas.microsoft.com/ink/2010/main" type="line" rotatedBoundingBox="13700,15841 23137,15248 23263,17266 13826,17859"/>
            </emma:interpretation>
          </emma:emma>
        </inkml:annotationXML>
        <inkml:traceGroup>
          <inkml:annotationXML>
            <emma:emma xmlns:emma="http://www.w3.org/2003/04/emma" version="1.0">
              <emma:interpretation id="{E1ED4BCA-F393-4015-A55B-00054247F783}" emma:medium="tactile" emma:mode="ink">
                <msink:context xmlns:msink="http://schemas.microsoft.com/ink/2010/main" type="inkWord" rotatedBoundingBox="13700,15847 18389,15552 18515,17564 13826,178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13092 15196 364 0,'-5'-4'132'0,"5"4"-100"0,5 0-12 15,-5 0 36-15,0 0-36 0,8 0 52 16,-8 0-40-16,9 0 12 16,0 0-28-16,4 0 20 15,1 0-24-15,3 0-4 16,1 0-4-16,4 0 28 16,4 0-16-16,1 0 12 0,-1 0-16 15,5 0 0-15,-4 4-4 16,4 0-8-16,-5-4 4 15,1 4 12-15,-5-4-8 16,-5 0 16-16,1 0-16 16,0-4 32-16,-1 0-24 15,-8 0 4-15,0 4-12 0,-5-4 12 16,-4 4-12-16,0 0-40 16,0 0 20-16,0 0 36 15,0 0-12-15</inkml:trace>
          <inkml:trace contextRef="#ctx0" brushRef="#br0" timeOffset="-1753.9633">13582 15569 288 0,'8'-8'108'0,"-8"8"-84"0,0-4-4 15,0 0 84 1,0 8-60-16,0-8 16 15,0 4-36-15,-4-8 56 16,0 8-44-16,-10-4 20 16,1 8-36-16,-9-4-8 15,4 8-8-15,-13 0 4 16,5 0-4-16,-14-8-4 16,5 7 4-16,-14-7 4 15,10 0-4-15,-10-4 8 0,9 4-8 16,1-3-4-1,8 3 4-15,0-8 4 0,13 8-4 0,0 0-28 16,14 4 12-16,0-4-12 16,4 4 12-16,-5-1 8 15,10 5 4-15,-10 8-36 16,5 4 20-16,-9-1 16 16,5 5 0-16,-9 7 44 15,-5 5-20-15,0 11-24 16,-4 8 0-16,5 3 0 0,-1 1 0 15,-4 0 8-15,9-8-4 0,-5-8 16 16,9-4-12-16,-4-7-4 16,4-9 0-16,-4 1 12 15,13-8-8-15,-9-1-20 16,9 5 4-16,-4-12 20 16,-1-4-4-16,14 4-4 15,-9-8 0-15,0 0-4 16,0 7 0-16,5-3-12 15,-5-4 8-15,13 4 12 16,0 0-4-16,5 0-20 16,4 0 8-16,9 4 4 15,4-8 4-15,0 4 16 16,1 0-8-16,-1 0 16 16,-4 0-16-16,-5-4-40 0,-4 0 20 15,-8 0-112-15,-6 0 68 16</inkml:trace>
          <inkml:trace contextRef="#ctx0" brushRef="#br0" timeOffset="-1332.369">12875 15961 436 0,'-4'0'160'0,"8"0"-124"0,-4 0-8 15,0 0 52-15,9 4-48 16,-9-4 32-16,9 0-36 15,0 0 28-15,4 0-32 16,9 4 20-16,0-4-24 16,18 0 16-16,4 4-20 0,0 0-8 15,0 0-4-15,-4-1 20 16,-5 1-12-16,-4-4-12 16,-9 0-4-16,-4-4 28 15,-5 1-12-15,0-1-4 16,-8 0-4-16,-5 0-4 15,0 0 0-15,-5 0-452 16,1 8 248-16,-5-4-92 16</inkml:trace>
          <inkml:trace contextRef="#ctx0" brushRef="#br0" timeOffset="3784.4207">13718 16086 392 0,'0'-7'148'0,"0"7"-116"0,0-4-8 16,0 4 76-16,0 8-60 15,0-1 8-15,0 5-28 16,0 4 16-16,0-4-24 16,0 3 4-16,0-7-8 15,0 0-8-15,0-8 4 0,0 0 20 16,0 0-12-16,0 0 4 16,0 0-8-16,0-8 4 15,0 8-8-15,0-8 16 0,-8-3-12 16,-6 7-20-16,5 0 4 15,-4 4-4-15,0 0 4 16,-5 0 0-16,14 0 0 16,-1 0-20-16,1 4 16 15,-5 0 48-15,9-4-16 16,0 0 8-16,0 0-16 16,0 0 12-16,0 0-16 15,0 0 24-15,0 0-20 16,0 0-4-16,0 0-4 15,0 0-16-15,0 0 8 0</inkml:trace>
          <inkml:trace contextRef="#ctx0" brushRef="#br0" timeOffset="4743.5382">14685 15678 476 0,'9'-3'176'0,"0"-1"-136"0,-9 4-12 0,0 0 64 15,0 0-56-15,0-4 24 0,9-4-40 16,-9 0 8-16,-9 4-16 16,9 4 12-16,-18 0-16 0,-4-4-12 15,-5 8 0-15,-12-4 4 32,3 4 0-32,-17 0 8 0,0-4-4 15,5 4-12-15,4 8 4 16,4-8-16-16,9-1 12 15,5 5 12-15,4-4 0 0,4 4-20 16,0 4 8-16,9-12-12 16,5 4 8-16,0 0 24 15,-1 4-20 1,5-1 4-16,-4 9 0 16,-5 0 4-16,5 7-20 15,-10 9 12-15,6 11 40 16,-6 12-20-16,5 0 8 15,-13 0-12-15,14-4-16 0,-6-8 4 16,1-4 40-16,-5-8-24 16,14-11 8-16,-5-4-12 15,0-5 4-15,5 1-8 16,0-8 24-16,4-4-16 16,0 0-20-16,0 0 0 15,4-4-4-15,0 0 4 16,5-4 0-16,0 8 0 15,-5 0 0-15,5 0 0 0,4 0 0 16,10 0 0-16,-6 8 24 16,5 0-8-16,-8-8-12 31,12 8 0-15,0-4 20-16,5 0-8 0,0-4-12 0,0 0 0 15,-4 0 12-15,-10 0-4 16,5-4-80-16,-8 0 40 0,-6-8-276 15,-8 0 172 1,0 5-132-16</inkml:trace>
          <inkml:trace contextRef="#ctx0" brushRef="#br0" timeOffset="4938.5928">14027 15977 592 0,'-4'-12'220'0,"8"4"-172"0,5 0-12 0,4 4 100 16,9-8-80-16,5 1 60 16,-1-1-72-16,14 0-4 15,4 4-24-15,0-3 16 0,1 3-20 16,-6 0-4-16,-3 0-4 15,-5 8 4-15,-9 0-4 16,-14 0-72-16,14 0 36 16,-8 0-156-16,-5-8 108 0,-9 0-476 15</inkml:trace>
          <inkml:trace contextRef="#ctx0" brushRef="#br0" timeOffset="5407.07">14111 15459 488 0,'-9'0'180'0,"18"-4"-140"0,-9 0-12 0,5 0 128 16,3 0-92-16,1 0 28 15,0 0-56-15,0-4 20 16,4 4-28-16,0 0 16 0,9 1-24 15,5-1-16-15,4 4-8 16,4 4 20-16,5-1-8 16,0 1 16-16,-5 4-16 0,-4-8-12 15,-5 8 0-15,-4-4-164 16,-4 0 92-16,-5-8-324 16,5-4 228-1,-9 0-100-15</inkml:trace>
          <inkml:trace contextRef="#ctx0" brushRef="#br0" timeOffset="6210.9729">14703 15490 592 0,'-9'-8'220'0,"13"0"-172"0,5-7-12 0,0 7 84 0,0 0-72 15,4 0 68-15,5 0-64 16,-5 0-48-16,9 5-4 16,0 3 12-16,5 3-4 0,-1 5-64 15,5 0 28-15,0 0-508 16,4 0 296 0,-4-8-8-16</inkml:trace>
          <inkml:trace contextRef="#ctx0" brushRef="#br0" timeOffset="6035.348">14875 15290 300 0,'-13'31'112'0,"13"-7"-88"0,-9 11-8 0,0-15-4 15,9 3-12-15,-4-3 0 16,-5 0 0-16,0 3 24 15,0-7-284 17</inkml:trace>
          <inkml:trace contextRef="#ctx0" brushRef="#br0" timeOffset="5719.7877">14848 15251 416 0,'0'-4'152'0,"5"4"-116"0,-5 4-12 0,0-4 20 15,4 8-28-15,1 3 48 16,-5 5-36-16,4 4 56 16,-4 7-48-16,0 1-8 15,0 3-16-15,0 0 8 16,0-3-12-16,0-5 24 0,0 1-20 0,0-4-92 16,0-5 44-16</inkml:trace>
          <inkml:trace contextRef="#ctx0" brushRef="#br0" timeOffset="11526.132">11043 15894 488 0,'-8'-4'180'0,"16"4"-140"0,-8 0-12 16,0 0 56-16,0 0-52 16,0 0 16-16,9 0-32 15,-9 0 20-15,0 0-24 16,0 0 32-16,5 4-28 0,4-4 76 15,4 0-56-15,-4 0 24 0,-1 0-40 16,1 0 28-16,-4 0-32 16,8-4 48-16,-4 4-36 15,8 4-32-15,-3 0 0 16,8 0 16-16,0 0-4 16,9 4 4-16,-9 0-4 15,9 0-16-15,-9-1 4 16,9 5 20-16,-9-4-8 15,0-4 32-15,0 4-24 16,0-4 4-16,-13 0-12 16,8 0 28-16,-3-4-20 15,-6-4 4-15,-3 0-12 0,-5 0 20 32,9 0-16-32,-9 0-4 0,0-4-4 15,0 4-32-15,9 0 16 16,-9 4-120-16,8 0 76 15,-8 0-340-15,5 8 220 16,17-4-308-16</inkml:trace>
          <inkml:trace contextRef="#ctx0" brushRef="#br0" timeOffset="12652.2805">12160 15784 580 0,'0'-7'216'0,"5"7"-168"15,3-4-12-15,-8 4 68 0,0 0-64 16,0 0 16-16,9 0-32 16,0 0 4-16,4 4-16 15,-4 3 0-15,4 5-4 0,-8 8 28 16,8 7-20-16,-9 9 12 16,-4 7-16-16,0-4 20 15,-4 4-20-15,-9 0 32 16,4-7-28-16,-4-5 20 15,0-4-20-15,-5 1 20 16,-4-9-24-16,9 1-12 16,-10 0-4-16,6-9 20 0,-1-3-8 15,-4-4 16-15,0-4-16 16,0 0 24-16,9-4-20 16,-9-4-20-16,4 1 0 15,-4-1 4-15,13 0 4 16,-4-4 0-16,13 0 0 15,-5-3-12-15,5-5 8 16,5-3-24-16,-5-5 16 16,13 8 12-16,-4-3 4 15,9-5 8-15,-5 5-8 16,0 3-28-16,-4 5 12 16,9-5 40-16,-14 4-16 0,14-3-28 15,-5 11 8-15,-4-8 0 16,0 8 8-16,-5 4 0 15,5-3 0-15,-5-1-20 32,5 0 12-32,0 0 4 15,4 4 4-15,-4-4 0 16,0 8 0-16,0-8 0 16,-5 8 0-16,5-15 0 15,4 15 0-15,-4-8 52 16,9 8-28-16,-10-4-12 15,-3 0-4-15,-1 0-8 16,9 4 0-16,-13-4-28 16,0 8 16-16,0-4-4 0,0 0 8 0,0 0 44 15,9 8-24-15,0-4 8 16,0 4-12-16,4-4-8 16,-4 3 4-16,9 1-4 15,-5 0 0-15,0-4 16 16,-4 0-8-16,9-4 24 15,-5 4-20-15,9-4-20 16,0 4 0-16,0-4 4 16,0 0 4-16,0 0 24 15,5 4-12-15,-5-4-12 16,4 0-4-16,-8-4-16 16,13 4 12-16,-5-4 12 15,5 8 0-15,-4-8-12 16,-1 4 4-16,-8-4 56 15,-5 0-28-15,0-4-20 16,-8 8-4-16</inkml:trace>
          <inkml:trace contextRef="#ctx0" brushRef="#br0" timeOffset="7684.1906">12694 16667 332 0,'14'-12'120'0,"-14"8"-92"0,4 1-8 16,5-1-28-16,4 0 0 15,-13 0 32-15,4 0-16 16,1 0 36-16,4 0-28 0,0-4 56 16,-1 0-40-16,1 0 4 15,4 1-24-15,-4-1 44 16,0 4-28-16,4 0-4 15,-4 4-16-15,0 0-16 16,0 0 4-16,0 8-4 0,-1 4 0 16,1 3 0-16,0 5 0 15,-4 3 52-15,-5 5-24 16,8-5 36-16,-3 1-32 0,-1-1-24 16,-4-7 0-1,13-8 44 1,1-8 28-16,8-12-36 0,0-7 8 15,9-5-28-15,0 1-16 16,4-5-4-16,-4 1-16 16,-5 3 12-16,1 4-524 15</inkml:trace>
          <inkml:trace contextRef="#ctx1" brushRef="#br0">14451 17111 0,'0'0'0,"0"0"16</inkml:trace>
          <inkml:trace contextRef="#ctx0" brushRef="#br0" timeOffset="7056.4085">13776 16553 364 0,'4'-4'132'0,"5"-3"-100"0,0-1-12 0,0 4 60 15,4-8-48-15,0 4 24 16,5 0-36-16,-1 1 28 16,1 3-32-16,0 0 4 15,-1 4-12-15,1-4 28 16,0-4-20-16,-1 8-24 0,1 0 4 15,0 0 16-15,-1 0-4 16,1 8-4-16,0 0 0 16,-5 3 4-16,-4 5-4 15,0 0 8-15,4 3-8 16,-4 5-4-16,-5-4 4 0,0-1-4 16,5-3 0-16,-4-4 52 15,-5-12-28-15,9 0 0 16,4-12-16-16,0 0 12 15,5-11-12-15,8-5 24 16,5-3-20-16,-4 3-144 16,3 5 68-16,-8 7-440 15</inkml:trace>
          <inkml:trace contextRef="#ctx0" brushRef="#br0" timeOffset="127880.4341">15056 16263 404 0,'0'-12'148'0,"9"12"-112"0,-9-8-12 0,13 8 92 16,-4 0-68-16,-9-4 24 15,9 1-40-15,13-1 4 16,-9 0-20-16,-4 4 64 0,-1 0-48 15,6 0 16-15,-5 0-32 16,4 0 64-16,-4 0-48 16,4 0 16-16,-4 0-32 0,13 0 28 15,0-4-28-15,0 4 12 16,-4 0-16 0,4 4 20-16,9 0-20 15,4 0-4-15,-4-4-4 0,0 3 20 16,-9 1-12-16,9-4 24 15,13-4-24-15,-13 4 12 16,4-3-12-16,-4-1 12 16,-9 0-16-16,0 4 40 15,-13-4-24-15,0 0-4 16,4 4-12-16,-13-4-24 16,0 0 8-16,0 4 20 15,0-4-4-15,9 0-128 16,-9 4 68-16,22 0-292 0,-9-4 196 15</inkml:trace>
        </inkml:traceGroup>
        <inkml:traceGroup>
          <inkml:annotationXML>
            <emma:emma xmlns:emma="http://www.w3.org/2003/04/emma" version="1.0">
              <emma:interpretation id="{6D2CF95D-4BDF-4D45-B8EE-5122659A819D}" emma:medium="tactile" emma:mode="ink">
                <msink:context xmlns:msink="http://schemas.microsoft.com/ink/2010/main" type="inkWord" rotatedBoundingBox="18721,15851 21581,15672 21674,17151 18814,173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8660.4778">16768 15702 704 0,'23'-4'264'0,"-23"0"-208"0,0-4-12 16,0 8 88-16,4-8-80 16,-4 1 24-16,-4-1-44 15,-1 4 4-15,-8-4-20 16,0 0-8-16,-9 0-4 0,-5 8-4 16,-13 0 0-16,-8 0 0 15,-5 0 0-15,-5 8-20 16,10 0 12-16,-1 0 20 15,10 0-4-15,8 0-40 0,4-1 20 16,10-3 0-16,3 0 12 16,5 4-20-16,1 0 12 15,3 0 12-15,1 0 0 16,-1 3-4-16,1 5 4 16,4 8-24-16,-13 11 12 15,8 0-4-15,-3 12 4 16,3 4 16-16,1 0-4 15,-5 0 8-15,0-11-8 16,-4-1 16-16,0-4-12 16,4-7 4-16,0-5-4 0,-4-3-24 15,-1-5 8-15,6-3 20 16,-1-4-4-16,9 0-28 16,0-8 8-16,0 8 24 15,13 4-8-15,-4-5-16 16,0-7 4-16,-1 8 20 15,6 0-4-15,-5 0 4 16,4-4-4-16,0 4-16 16,5-4 4-16,4 3 28 15,13-10-12-15,5 3 12 16,4 0-12-16,9 0 12 16,0 0-16-16,0 0 4 15,0 0-4-15,-13 3 12 16,-14 1-12-16,-4-4 24 15,0 0-20-15,-13 4-276 16,4 0 140-16,-13-4-528 16</inkml:trace>
          <inkml:trace contextRef="#ctx0" brushRef="#br0" timeOffset="129092.2744">16221 16028 392 0,'-9'-20'148'0,"18"20"-116"0,-9-16-8 15,5 16 172-15,-5-8-112 16,0 1 44-16,0 3-76 16,0 0 24-16,0 0-44 15,0 4 8-15,4 0-24 0,5-8 36 16,0 8-28-16,13-8 20 16,9-8-24-16,8 5 36 15,10 3-32-15,4 0 20 16,0-4-24-16,0 8-16 15,-9 0-8-15,-9 4 28 16,-8 0-12-16,-5 0-4 0,-5 0-4 16,-8 0-208-16,-9 0 112 15</inkml:trace>
          <inkml:trace contextRef="#ctx0" brushRef="#br0" timeOffset="129624.2136">16283 15349 520 0,'4'-4'192'0,"-4"4"-152"0,5 0-8 0,-5 0 124 15,9 0-92-15,-5-4 28 16,0 0-56-16,5 0 48 16,0 0-48-16,0 0 20 0,4 0-36 15,9 0 0-15,9 1-12 16,13-5 12-16,0 4-12 15,14 0 16-15,-5 4-16 16,-5 0 16-16,1 0-16 16,-9 0 16-16,-10 0-16 15,-7 4 16-15,-6-4-16 16,-4-8 24-16,-4 8-20 0,-9 0 24 16,0-8-24-16,0 8-232 15,-4 0 116-15,-5-8-448 16</inkml:trace>
          <inkml:trace contextRef="#ctx0" brushRef="#br0" timeOffset="132904.4567">17060 16134 320 0,'-13'-12'120'0,"13"4"-96"0,-5-4-4 0,5 4 140 0,0 4-92 16,-4-3 52-1,4-1-72-15,0 4 0 0,0 4-28 16,0 0-20-16,4 12-4 15,5 3 12-15,0 1-4 0,4-4-4 16,-4-1 4-16,0 1 12 16,-1-4-8-16,1-4 4 15,-9-4-4-15,0 0 4 16,0 0-8-16,0 0 16 16,0 0-12-16,-4 0-4 15,-1-4 0-15,1 4 20 16,4 0-12-16,0 0-4 0,9 0-4 15,0 0 4-15,4 0-4 16</inkml:trace>
          <inkml:trace contextRef="#ctx0" brushRef="#br0" timeOffset="133645.9436">18013 15667 332 0,'-13'4'120'0,"17"7"-92"0,-8 5-8 0,0 0 68 0,-1 7-52 16,-4 9 24-16,0 15-40 15,1 12 8-15,-1 7-16 16,-4 1 64-16,-1-4-44 16,-3 0 4-16,-5-9-20 15,-5-6-4-15,-4-5-4 16,0-8 12-16,0-7-12 0,-4-5 32 15,4 1-24-15,0-9 64 16,-4-3-44 0,4-4 80-16,0-8-64 0,9-4 52 15,-9-4-60-15,9 0 40 16,0-7-48-16,9-5-36 16,-5 0-4-16,14 1 16 15,-5-5-4-15,0 9-40 16,14-1 20-16,-1 4-60 15,5 4 40-15,4-4-372 0,9 8 224 16</inkml:trace>
          <inkml:trace contextRef="#ctx0" brushRef="#br0" timeOffset="133269.4402">17585 15726 540 0,'-4'0'200'0,"-1"0"-156"0,1-8-12 16,4 8 132-16,9 0-96 15,-1-4 16-15,6-4-48 16,17 0 52-16,13-4-48 16,13-3 36-16,14 3-44 0,4-4-8 15,4 4-16-15,-13-3 4 16,-8 3-8-16,-5-4 8 16,-9 4-8-16,-9-3 16 15,-8 7-12-15,-10 4 24 16,-8-4-20-16,-9 8-120 0,-9 12 60 15,-4-4-308-15,-5 7 196 16</inkml:trace>
          <inkml:trace contextRef="#ctx0" brushRef="#br0" timeOffset="134756.9852">17607 15392 416 0,'0'-8'152'0,"0"8"-116"0,0-4-12 0,0 4 100 0,5-4-72 16,3 0 52-16,1 0-64 15,4-3 32-15,-4-1-40 16,9 0 36-16,0 0-40 0,4 0 12 15,4 4-24-15,5 0 0 16,13 0-8 0,5-3-8-16,-1-1 4 0,5-4 4 15,-4 4-4-15,-5 4 16 16,-9-4-12-16,-4 1 16 16,-4-1-16-16,-10 0-4 15,-8 4 0-15,0 4-112 16,-9 0 60-16</inkml:trace>
          <inkml:trace contextRef="#ctx0" brushRef="#br0" timeOffset="134201.126">18154 16326 508 0,'-13'16'188'0,"4"-9"-148"0,1 9-8 16,3-4 116-16,-4 0-88 16,5-1-36-16,-5 5-16 15,9 0 44-15,0-4-28 16,0-1-20-16,0 1-4 0,13-4 52 16,1-4-28-16,3-4 8 15,-4 0-20-15,5-4-76 16,-5-4 32-16,9 4-576 15</inkml:trace>
          <inkml:trace contextRef="#ctx0" brushRef="#br0" timeOffset="134205.6449">18207 16137 508 0,'-13'-11'188'0,"13"3"-148"0,5 0-8 0,-5 8 0 16</inkml:trace>
          <inkml:trace contextRef="#ctx0" brushRef="#br0" timeOffset="136333.7835">17298 16710 548 0,'0'-11'204'0,"0"7"-156"0,9-4-16 0,-5 4 80 16,5-4-68-16,0 0 24 15,4-4-36-15,-4-3-32 0,13 3 0 16,-4 0 16-16,-5 0-8 0,9 5-20 15,-4-1 4-15,4 0 20 16,-9 4-4-16,5 4-20 16,-1 4 4-16,-8 4 40 15,0 0-20-15,4 3 36 16,-4 1-32-16,4 4-24 16,-4-1 4-16,4 1 28 15,-4 0-16-15,13-4 0 16,-4-1-4-16,4-7 40 15,0-8-24-15,0-7-8 16,0-9-8-16,0 4 4 16,-4-3-4-16,-5-1-72 15,5 0 36-15,-5 5-320 16,0 3 192-16,-4 8-248 16</inkml:trace>
          <inkml:trace contextRef="#ctx0" brushRef="#br0" timeOffset="135542.8467">18477 15561 600 0,'22'-20'224'0,"-9"8"-176"0,13-7-12 16,-8 11 88-16,9-4-76 16,4 0 96-16,-1 1-84 15,1 3-12-15,0 4-28 16,0 0 28-16,0 4-24 0,-5 4-144 15,1 4 64-15,-1-4-464 16,1-4 288 0,-1-4-68-16</inkml:trace>
          <inkml:trace contextRef="#ctx0" brushRef="#br0" timeOffset="135361.6875">18702 15219 444 0,'-5'8'164'0,"10"4"-124"0,-5 8-16 0,0-5 68 16,0 9-56-16,0 3 24 15,-5 9-40-15,-3-1 8 16,-6 4-16-16,-3-4 0 0,-1 1-4 16,0-13 20-1,1 5-16-15,-10-5-108 0</inkml:trace>
          <inkml:trace contextRef="#ctx0" brushRef="#br0" timeOffset="135208.8363">18622 15200 392 0,'-17'12'148'0,"12"-5"-116"0,5 13-8 15,5 0 144-15,-1 7-96 16,5 12 16-16,4 4-52 16,0 1 20-16,1-1-32 15,-6-8-24-15,1 0 0 0,-4-7 36 16,-1-5-24-16,-4-3 36 16,-4-4-32-16,4-5-120 15,0-3 56-15,0-8-504 16</inkml:trace>
          <inkml:trace contextRef="#ctx0" brushRef="#br0" timeOffset="137411.3469">16102 16620 508 0,'9'-16'188'0,"-9"9"-148"0,13 3-8 16,-9-4 16-16,1 8-32 16,-5-8 40-16,9 0-32 0,-5-4 20 15,0 12-24-15,1 0 8 16,4-8-16-16,0 8 20 15,4 0-20 1,-4 0-4-16,4 12-4 0,0-8 40 0,-4 12-24 16,9 0 16-16,-5 3-20 15,4 1-8-15,-3-1-4 16,-1-3 12-16,5-4-8 16,-5-4 24-16,9-8-20 15,0-4 24-15,9-8-24 16,0-4-4-16,0-7-4 15,4-5 20-15,5 1-12 0,-9-1-408 16</inkml:trace>
        </inkml:traceGroup>
        <inkml:traceGroup>
          <inkml:annotationXML>
            <emma:emma xmlns:emma="http://www.w3.org/2003/04/emma" version="1.0">
              <emma:interpretation id="{C479F0B6-6671-470A-89E1-FC16D78D3CB3}" emma:medium="tactile" emma:mode="ink">
                <msink:context xmlns:msink="http://schemas.microsoft.com/ink/2010/main" type="inkWord" rotatedBoundingBox="22469,15290 23137,15248 23199,16248 22532,16290"/>
              </emma:interpretation>
              <emma:one-of disjunction-type="recognition" id="oneOf2"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6</emma:literal>
                </emma:interpretation>
                <emma:interpretation id="interp6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157713.1998">20313 14741 392 0,'-9'-8'148'0,"9"8"-116"0,-13 8-8 15,13 0 32-15,-9 15-36 16,-9 12 44-16,-4 1-36 15,0 7 4-15,0 0-20 16,-9 0 20-16,-4-4-20 0,4 1 76 16,-4-5-52-16,4 12 12 15,-9-4-28 1,9 0 16-16,0-3-24 0,5-5-20 16,4 0 0-16,4-7 20 0,0-1-4 15,5-3 40-15,4-5-24 16,1 1-24-16,3-4 0 15,5 7 0-15,5-3 0 16,3-5 24-16,6 1-12 16,-1-4-20-16,13 8 0 15,10-9 40-15,3 1-20 0,1 4-20 16,4-1 4 0,0 1 16-16,1 0-4 0,-1 0 16 15,4-1-16-15,5-3-20 16,-4-4 4-16,-5 0 20 15,-4 0-4-15,-9-4 76 16,-9-4-48-16,-5 0 48 16,-4-4-48-16,-4-4-20 15,-9 4-8-15,-4-4 0 16,-1-4-4-16,1 0-4 16,-5 1 4-16,5-5 20 15,-1-8-12-15,1-3-20 16,-5-1 0-16,5-15 20 15,-5-12-4-15,-4-11-4 16,-5 3 0-16,5 4 20 16,0 16-12-16,-1 0-12 0,5 0-4 15,5 15 20 1,-9 1-8-16,4 3-20 0,0 1 4 16,5-1 12-16,-5 0 0 15,9 5-12-15,0-5 4 16,0 1 4-16,-9-1 0 15,9 1 0-15,0-1 0 16,-9-3 16-16,9 7-8 16,-4 4-20-16,4-7 4 15,-9 15-4-15,9-4 4 16,0 4 0-16,0 1 0 0,0 7-12 16,0 0 12-16,0 7-24 15,0 9 20-15,0 4 4 16,0 3 8-1,0 1-28-15,9-5 16 0,-9 5 40 16,4-1-16-16,5-7 16 16,0 8-16-16,-9-9-88 15,9 1 44-15,17-4-544 16,14-20 316 0,-9-27-112-16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3:33.5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23771AE-800C-4E1C-A094-36A01F3C7C6E}" emma:medium="tactile" emma:mode="ink">
          <msink:context xmlns:msink="http://schemas.microsoft.com/ink/2010/main" type="writingRegion" rotatedBoundingBox="829,524 24682,-45 25126,18538 1273,19108"/>
        </emma:interpretation>
      </emma:emma>
    </inkml:annotationXML>
    <inkml:traceGroup>
      <inkml:annotationXML>
        <emma:emma xmlns:emma="http://www.w3.org/2003/04/emma" version="1.0">
          <emma:interpretation id="{79B9940D-1154-4DD9-883C-C60DD6E307C2}" emma:medium="tactile" emma:mode="ink">
            <msink:context xmlns:msink="http://schemas.microsoft.com/ink/2010/main" type="paragraph" rotatedBoundingBox="1654,524 24673,-227 24724,1321 1704,20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05E417-3F1E-4F0C-9BD2-8A541C60F51F}" emma:medium="tactile" emma:mode="ink">
              <msink:context xmlns:msink="http://schemas.microsoft.com/ink/2010/main" type="line" rotatedBoundingBox="1654,524 24673,-227 24724,1321 1704,2072"/>
            </emma:interpretation>
          </emma:emma>
        </inkml:annotationXML>
        <inkml:traceGroup>
          <inkml:annotationXML>
            <emma:emma xmlns:emma="http://www.w3.org/2003/04/emma" version="1.0">
              <emma:interpretation id="{8EDB3AE2-8BAF-4B58-988B-82A5F3B35B05}" emma:medium="tactile" emma:mode="ink">
                <msink:context xmlns:msink="http://schemas.microsoft.com/ink/2010/main" type="inkWord" rotatedBoundingBox="1654,524 3975,448 4025,1996 1704,20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1674-134 600 0,'-5'0'224'0,"5"0"-176"0,-4 4-12 15,-1-4 72 1,5 4-68-16,-4-4 80 16,4 4-68-16,-4-4 16 15,8 0-36-15,0 0 32 16,5 0-36-16,9-4 4 0,8 4-20 0,14-8 0 16,9 4-4-16,12-7 12 15,6 3-12-15,-1 0-4 16,-4 8 0-16,-5-8 28 15,0 4-16-15,-17 4 32 16,-5 4-32-16,-13-4 32 16,1 0-32-16,-15 0-224 15,-8 0 112-15,0 4-536 16,9 4 352-16</inkml:trace>
          <inkml:trace contextRef="#ctx0" brushRef="#br0" timeOffset="-1232.5483">2256 306 488 0,'9'-8'180'0,"-9"8"-140"0,4-12-12 16,-4 0 92-16,9 8-72 0,-9-11 52 15,0 7-60 1,0-8 24 0,0 4-36-16,-9-3 16 0,-4 3-24 0,-9-4 0 15,0 5-12-15,-26-5-24 16,12 12 8-16,-17-8 12 16,9 4 0-16,-18 8 8 15,18 8-8-15,4-8 16 16,5 8-12-16,-5 0-4 15,18 4 0-15,0 3-24 16,0 1 12-16,9-4 4 16,4 7 4-16,-9-3-28 15,14 8 16-15,-5-5 12 16,9 5 4-16,0-1-28 16,9 1 12-16,-5-1 24 15,14-3-8-15,13 7-16 16,-9-7 4-16,13-4 20 15,5 3-4-15,4 1 16 16,0 4-16-16,1 3 4 16,-6 1-4-16,-8 3-16 15,5-4 4-15,-14 17 4 16,0-9 0-16,-9 0-12 16,-4-3 8-16,-9 3 20 15,0 0-8-15,-14-15 24 16,6 3-20-16,-19-3 4 15,5 3-8-15,-18-11 4 0,5 0-8 16,-13-8 40 0,8 4-20-16,-9-8 4 0,14 0-16 0,-5-8 0 15,9 0-4-15,0 0 4 16,18 4-8 0,-9-4-152-16,22 8 80 0</inkml:trace>
          <inkml:trace contextRef="#ctx0" brushRef="#br0" timeOffset="-2235.311">67 43 592 0,'-27'-8'220'0,"23"8"-172"0,-14 8-12 16,10-8 84-1,3 0-72-15,-4 0 88 0,9 0-80 0,-4 0 0 16,4 0-36-16,9-8 32 16,8 8-28-16,23 0-24 15,-5 0 0-15,18-8 16 16,0 12-8-16,9-8-12 16,-5 4 0-16,19-4 12 15,-6 0-4-15,10-3-12 16,-10 7 4-16,-4 0 12 15,-4 7-4-15,-9-11-4 16,-9 8 4-16,-8 0 4 16,-5 0-4-16,-5 0 16 15,-4 0-12-15,-9 0 16 16,-4 0-16-16,-4 0 32 16,-1 0-24-16,-8 0-12 15,4 7-8-15,-9-3 4 16,4 4 0-16,-8 4-12 15,4 3 8-15,-13 9 4 16,9 3 0-16,-14 8-20 16,5 5 12-16,-13 3 32 15,4 0-16-15,-13 8-8 16,9-8-4-16,-14 8 4 16,14-4 0-16,-5 4-12 15,14-8 8-15,-14 0 20 16,18-4-8-16,-9-8-12 15,18-7 0-15,-9-9 28 0,4-3-12 16,-4-12-20-16,13-4 0 16,-13-16 20-16,9 1-4 0,-9-25-12 15,13 5 0-15,-13-16-32 16,4 12 20-16,-8-12 16 16,8 8 0-16,-13-8-24 15,13 11 12-15,-4-11 4 16,9 8 8-16,-4-8-12 15,3 8 8-15,-3-4 4 16,12 8 0-16,-4-4 0 16,9 11 0-16,-4-3 0 15,4 11 0-15,-13-3 0 16,13 11 0-16,-5-3 0 16,5 11 0-16</inkml:trace>
          <inkml:trace contextRef="#ctx0" brushRef="#br0" timeOffset="-1974.3064">1166 447 788 0,'-18'8'292'0,"18"-8"-228"0,0 0-16 0,0 0 0 15,0 0-36-15,9 0-4 16,0 4-4-16,4-4-24 16,5 0 12-16</inkml:trace>
          <inkml:trace contextRef="#ctx0" brushRef="#br0" timeOffset="-646.8232">1440 1369 384 0,'8'-8'140'0,"-8"8"-108"0,18-12-8 16,-9 5 100-16,0 3-72 15,4-8 40-15,0 4-52 0,1-4 20 16,3 4-32-16,-4-3 8 16,5 3-20-16,0-4-8 15,-1 8-4-15,-3-4-16 16,3 4 8-16,-3-3 12 15,-1 7-4-15,-4 0-12 16,4 3 4-16,-4 1 20 16,4 8-8-16,-4 4 4 15,0 0-4-15,-1 3-8 16,1 1 4-16,0-5 12 16,4 5-8-16,5-12-4 15,0 0 0-15,4-12 20 16,0 4-12-16,4-16 32 15,1 4-28-15,-1-7 4 16,5 7-12-16,-4-12 4 16,-5 9-8-16,-5-5 24 15,5 8-16-15</inkml:trace>
        </inkml:traceGroup>
        <inkml:traceGroup>
          <inkml:annotationXML>
            <emma:emma xmlns:emma="http://www.w3.org/2003/04/emma" version="1.0">
              <emma:interpretation id="{36870721-4CFD-420F-9923-906E0D750BFA}" emma:medium="tactile" emma:mode="ink">
                <msink:context xmlns:msink="http://schemas.microsoft.com/ink/2010/main" type="inkWord" rotatedBoundingBox="4697,1159 5389,1137 5404,1603 4712,16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15.6437">3143 541 392 0,'0'-4'148'0,"0"4"-116"0,0 0-8 15,0 0 100 1,0 0-72-16,0 0 40 0,0 0-52 0,0-4 28 31,0 4-36-31,0-4 24 0,0 4-28 0,0-3 16 16,0 6-24-16,0-3 8 15,0 0-16-15,0 0 44 16,0 0-28-16,0 0 20 16,0 0-28-16,0 0 16 15,0 0-20-15,0 0 0 16,0 0-8-16,0 0 4 15,0 0-8-15,5 0 8 16,4 4-8-16,-9-4-4 16,9 4 4-16,4-4 4 15,4 0-4-15,14 0-4 16,-4 8 4-16,13-8-24 16,-1 8 12-16,10-4 40 15,-1 4-20-15,1 0 0 16,-5-1-8-16,-9 1 4 15,1 0-4-15,-10-4 16 16,-4 0-12-16,-4-4 24 16,-5 4-20-16,-4-4 48 15,0 0-32-15,-5 0 4 16,1 0-20-16,-1 0 36 16,0 0-24-16,1 0-136 15,-1 0 60-15,-4 0-168 16,5 4 124-16,-5 0-148 15,4 0 140-15,-4 0-204 0,0 3 176 0</inkml:trace>
          <inkml:trace contextRef="#ctx0" brushRef="#br0" timeOffset="3976.023">3077 843 364 0,'-4'0'132'0,"4"0"-100"0,-5 0-12 0,1 0 60 16,4 4-48-16,-4-4 68 16,4 4-60-16,-5-4 0 15,10 4-24-15,-10-4 32 16,10 0-24-16,-10 0 12 16,5 8-20-1,-4-4 36-15,4 0-28 0,-5 0 4 16,5 0-16-16,-4 0 0 15,8 3-4-15,-4-3 28 16,5 0-20-16,-1 0 20 16,1 0-20-16,-1-4 8 15,9 4-12-15,5 0 0 16,8 4-4-16,10 0-8 16,-1 3 4-16,9-3 4 15,0-4-4-15,0 4 16 16,-4 0-12-16,-5-4 16 15,1 4-16-15,-14-8 32 16,0 0-24-16,-9 0 48 16,-4 0-36-16,-5-8-40 15,5 8 4-15</inkml:trace>
        </inkml:traceGroup>
        <inkml:traceGroup>
          <inkml:annotationXML>
            <emma:emma xmlns:emma="http://www.w3.org/2003/04/emma" version="1.0">
              <emma:interpretation id="{2F7C8365-9049-4A06-81D4-9FE0AD2C750D}" emma:medium="tactile" emma:mode="ink">
                <msink:context xmlns:msink="http://schemas.microsoft.com/ink/2010/main" type="inkWord" rotatedBoundingBox="5987,585 9394,474 9434,1698 6027,1809">
                  <msink:destinationLink direction="with" ref="{7C2DFC50-0553-42FA-A482-0BCBB089175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338.0195">4357 549 560 0,'-17'0'208'0,"17"0"-164"0,0 4-8 0,0-4 92 16,9 0-76-16,-1 8 32 15,6 0-48-15,8 0 20 16,-5-1-28-16,5-3 0 16,14-4-16-16,3 0 20 15,1 0-20-15,-5 0 12 16,5 8-12-16,-9-8 36 15,-4 0-24-15,-1 0-84 16,-8 0 32-16,-1-8-484 16,5 8 280-16</inkml:trace>
          <inkml:trace contextRef="#ctx0" brushRef="#br0" timeOffset="6664.8975">5152 478 444 0,'0'4'164'0,"0"-4"-124"0,-5 32-16 0,1-5 88 16,0 1-68-16,-5 23 8 15,4 0-32-15,1 8 4 16,-5-5-12-16,-4 1 64 16,8-8-44-16,-17-7 40 15,9-5-40-15,-18-11 36 16,9-1-40-16,-18-11 40 16,5-4-40-16,-5-12-4 15,-4-4-16-15,9-20-172 16,4 5 88-16</inkml:trace>
          <inkml:trace contextRef="#ctx0" brushRef="#br0" timeOffset="6831.5042">5077 141 768 0,'-5'-20'284'0,"5"20"-220"0,-8 12-20 0,-1-12-4 16,18 8-32-16,-5 0-40 15,-4 4 20-15,9-5-536 16,4-3 300-16</inkml:trace>
          <inkml:trace contextRef="#ctx0" brushRef="#br0" timeOffset="7551.1278">5567 420 488 0,'-9'-12'180'0,"9"12"-140"0,0-4-12 15,-9 0 100 1,9 0-76-16,-4 0 60 16,4 4-68-16,-9-8 24 15,0 8-40-15,-9-4 44 16,5 8-40-16,-9-4-16 16,9 4-8-16,-9 0-8 0,4 8 0 0,-4 0-20 15,4-1 12 1,-8 5-24-16,8 0 20 0,1 3 4 15,8 5 8-15,0 0-20 16,0-1 12-16,9-3 12 16,9-1 0-16,4-7 32 15,9 0-20-15,5-8 4 16,-1 0-12-16,5-8 12 16,4 0-12-16,-4-8 16 15,0 4-16-15,-9-11 4 16,0 11-4-16,0-8 4 15,-13 8-8-15,0-7-4 16,-5 11 4-16,-4 0-68 16,9 4 36-16,-9 8 12 15,0 7 12-15,0 1-40 16,14 11 24-16,-6-11 16 16,14 4 4-16,-4-5 20 15,-5-3-12-15,9-4 16 16,1-8-16-16,-6-12 4 15,5 8-4-15,-13-7 12 16,13 7-12-16,-17-12 24 16,12 8-20-16,-17-8 32 15,13 5-28-15,-13-13 4 16,9 8-12-16,-9-7-24 16,9 3 8-16,-4 1-12 0,3 3 8 15,1 0-228-15,4 4 128 16,1 5-400-16,3 3 284 0</inkml:trace>
          <inkml:trace contextRef="#ctx0" brushRef="#br0" timeOffset="8300.0814">5779 1106 540 0,'-9'20'200'0,"9"-20"-156"0,-5 8-12 0,1-8 116 16,8 0-88-16,-4-4 28 15,9 0-52-15,0-8 4 16,9 0-24-16,-1-7-16 15,5-5-4-15,5-11 12 16,-1 7-4-16,5-19 24 16,5 4-16-16,3-28 4 0,10-7-8 15,-9 15 12 1,-1 4-12-16,-3 1-20 16,-5 14 4-16,-5-7-12 15,-4 16 8-15,0 0 52 16,-9 7-20-16,-4 1 8 0,4 11-16 15,-4 0-16-15,-4 5 0 0,-5 3 4 16,4 4 0 0,-4 8-20-16,0 8 12 0,-4 3 4 15,4 9 4-15,-5 3 0 16,5 1 0-16,-9-1-12 16,1 5 8-16,3-1 20 15,5-4-8-15,0 1-12 16,9-5 0-16,-5-7 40 15,5 0-24-15,0-8 52 16,0-4-36-16,4-8-16 16,0 0-4-16,1-8-20 15,3 0 8-15,1-11-92 16,0 3 48-16,-5-7 16 16,0 3 16-16,-4-3 8 15,0 3 0-15,-5 0 8 16,1 9 0-16,-5 3 24 15,8 4-12-15,-8 4 12 16,0 8-12-16,0 8 12 16,-8 4-16-16,3 3-4 15,5 5 0-15,-4-1 12 16,8 5-8-16,-4-5 16 16,5 1-16-16,-5-4 48 15,4-5-28-15,0-3-128 0,10-4 52 16,-1-4-448-16,0 0 272 15</inkml:trace>
          <inkml:trace contextRef="#ctx0" brushRef="#br0" timeOffset="9187.1014">6948 168 416 0,'-8'-3'152'0,"8"3"-116"0,0-4-12 16,0 0 76 0,0 4-60-16,0-4 60 15,0 4-56-15,0-4 24 16,0 8-40-16,0-4-36 15,8 8 4-15,-8 7 8 16,0 9 0-16,-4 11 8 0,4 0-8 0,-4 9-12 16,4-5 4-16,-9 8 12 15,0-4-4-15,-9 8 24 16,9-4-16-16,-8 0 4 16,3-4-8-16,-3-7 12 15,8-5-12-15,-4-11 48 16,8-1-28-16,-3-11-4 15,3-4-16-15</inkml:trace>
          <inkml:trace contextRef="#ctx0" brushRef="#br0" timeOffset="9806.0002">6940 584 476 0,'-5'-15'176'0,"5"15"-136"0,-13-12-12 0,8 8 136 16,5 4-96-16,0-8 44 16,5 8-68-16,4-4-16 15,0 8-16-15,13-4-12 16,9 0 4-16,4 0-4 16,-4-4 0-16,0 4 24 15,4 0-12-15,-4 0 48 16,0 0-32-16,-9-4-24 15,0 4-4-15</inkml:trace>
          <inkml:trace contextRef="#ctx0" brushRef="#br0" timeOffset="10122.2514">7006-16 540 0,'-22'-16'200'0,"22"16"-156"0,-9-7-12 0,4 3 148 15,5 4-104-15,0-8 60 16,5 4-80-16,4-8 0 15,13 4-32-15,0-4 4 16,0 1-16-16,0-1 20 16,4 4-20-16,1-4 40 15,4 8-28-15,0 0-244 16,0 4 120-16</inkml:trace>
          <inkml:trace contextRef="#ctx0" brushRef="#br0" timeOffset="9517.6406">7306 176 404 0,'13'-11'148'0,"-13"11"-112"0,13-12-12 15,-8 8 100 1,-1 8-72-16,5-4 8 16,0 4-40-16,0 0 16 15,0 3-24-15,-5 9 4 16,5 4-8-16,-9 7 20 15,4 5-16-15,-8 7 4 16,4 4-8-16,-5 8 20 16,1-4-16-16,-5 12 12 15,5-4-12-15,-5 4 12 0,4-4-16 0,-3-8 16 16,3-8-16-16,-4-8 68 16,1-3-44-16</inkml:trace>
          <inkml:trace contextRef="#ctx0" brushRef="#br0" timeOffset="10394.4091">7734 408 704 0,'-4'12'264'0,"4"-12"-208"0,13 15-12 0,-13-11 80 15,4 0-76-15,-4 0-12 16,0 0-20-16,0 4 12 16,0 0-16-16</inkml:trace>
        </inkml:traceGroup>
        <inkml:traceGroup>
          <inkml:annotationXML>
            <emma:emma xmlns:emma="http://www.w3.org/2003/04/emma" version="1.0">
              <emma:interpretation id="{3E0B120C-88CB-4DDC-B735-1902F4A63000}" emma:medium="tactile" emma:mode="ink">
                <msink:context xmlns:msink="http://schemas.microsoft.com/ink/2010/main" type="inkWord" rotatedBoundingBox="9655,422 12878,317 12923,1699 9700,1805">
                  <msink:destinationLink direction="with" ref="{7C2DFC50-0553-42FA-A482-0BCBB0891751}"/>
                  <msink:destinationLink direction="with" ref="{C1C46503-DDF1-4DDF-AD3B-EE77FB74223B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837.075">8127 196 592 0,'0'-4'220'0,"0"4"-172"0,0 0-12 0,0 0 24 15,0 0-40-15,0 4 8 16,0 4-16-16,0 7 12 16,0 5-16-16,-13 8-4 15,13 3 0-15,-5 4-4 16,1 4 0-16,-18 1 0 16,22-1 0-16,-22 0 44 15,13 0-24-15,-4-3 24 16,4-5-24-16,0-3 28 15,9-5-32-15,-4-11 32 16,4 0-32-16,13-20-296 16,4 0 152-16</inkml:trace>
          <inkml:trace contextRef="#ctx0" brushRef="#br0" timeOffset="11309.5452">8061 573 612 0,'-9'-16'228'0,"9"16"-180"15,22-16-12-15,-4 8 60 16,4 4-60-16,13-7 48 16,0 7-48-16,5-8 24 15,0 8-32-15,-5-4 16 16,-4 4-24-16</inkml:trace>
          <inkml:trace contextRef="#ctx0" brushRef="#br0" timeOffset="11546.274">8202-75 676 0,'9'-23'248'0,"-9"23"-192"0,13-12-16 0,-4 8 68 16,0 4-68-16,8 0-8 16,1 8-20-16,4-4 16 15,-9 4-16-15,18-1 40 16,-9 1-28-16</inkml:trace>
          <inkml:trace contextRef="#ctx0" brushRef="#br0" timeOffset="11083.8539">8520 196 548 0,'13'0'204'0,"-13"0"-156"0,4 12-16 0,-4-4 16 15,0 7-32-15,0 9 20 16,5 7-20-16,-5 8 0 16,0 5-8-16,-5 3 20 15,1 0-16-15,0 8 24 16,-1 0-24-16,-4 3-4 15,5-3-4-15,-9-8-16 16,8-7 8-16</inkml:trace>
          <inkml:trace contextRef="#ctx0" brushRef="#br0" timeOffset="12121.5733">8820-200 676 0,'-13'15'248'0,"13"-15"-192"0,-22 16-16 0,13-4 4 16,0 4-32-16,5 7-4 15,-1-3-4-15,-8-1 12 16,13-3-8-16,0-4 24 16,0 0-20-16,-5-9 32 15,5 5-28-15,-4-16 32 16,4 8-32-16,-4 0-12 15,-5 0-8-15,9-7-16 16,0 3 12-16,9-8-24 31,4 8 20-31,9-12 32 16,9 16-12-16,9-8-212 16,4 8 112-16</inkml:trace>
          <inkml:trace contextRef="#ctx0" brushRef="#br0" timeOffset="11803.4825">8754-232 520 0,'0'8'192'0,"0"-8"-152"0,-9 20-8 0,9-9-16 16,0 9-16-16,0 4 16 16,0 11-8-16,0 0 48 15,9 1-28-15,-9-1-40 16,4-4 4-16</inkml:trace>
          <inkml:trace contextRef="#ctx0" brushRef="#br0" timeOffset="16397.5193">9120 616 456 0,'-9'-4'168'0,"9"4"-128"0,-4-4-16 0,-1 0 148 16,10 4-100-16,-5-4 76 15,0 0-84-15,0-4 36 16,9 8-60-16,-5-8 32 16,0 8-40-16,-4-3 0 15,0 6-20-15,5-3 12 16,8 0-16-16,9-3-4 16,9 3 0-16,18-8-4 15,-1 4 0-15,14-8 8 16,0 8-4-16,0-4 32 15,-9 0-20-15,-9 8 20 16,-9 0-20-16,-8-7 36 16,-1 7-28-16,-17 0 40 15,-5 0-36-15,-4-8 20 16,0 16-28-16,-4-8-8 0,4 0-8 16,-5-8-112-1,5 8 60-15</inkml:trace>
          <inkml:trace contextRef="#ctx0" brushRef="#br0" timeOffset="19126.5813">9305 353 520 0,'-8'-12'192'0,"12"12"-152"0,-4 4-8 0,0-8 88 16,0 4-72-16,0-8 52 15,0 8-60-15,0-4 24 16,0 8-36-16,0 0 8 16,4 4-20-16,-4 8 8 15,0 3-12-15,-4 13-8 0,0-1 0 0,-5 12 12 31,4 4-8-31,-3 4-12 0,8-4 0 16,-5-3 20-16,5-5-8 16,-4-8 32-16,8-3-24 15,-4-13-48-15,0 1 16 0,0-12-384 16,9 0 220-16</inkml:trace>
          <inkml:trace contextRef="#ctx0" brushRef="#br0" timeOffset="19682.2727">9972 431 384 0,'0'0'140'0,"0"0"-108"0,-9 16-8 0,5-8 92 16,8 12-68-16,-4 23 24 15,0 0-40-15,0 27 24 16,-4 5-32-16,-1 0-4 16,-4-9-12-16,-4-3 92 15,4-12-56-15,-8-8 88 16,-5 0-76-16,-5-15 52 16,10-1-64-16,-14-19 4 15,4 0-28-15,-4-16 4 16,9 8-12-16,-9-19-8 15,9-5 0-15</inkml:trace>
          <inkml:trace contextRef="#ctx0" brushRef="#br0" timeOffset="19832.7674">9937-36 768 0,'4'-7'284'0,"-4"7"-220"0,0 7-20 0</inkml:trace>
          <inkml:trace contextRef="#ctx0" brushRef="#br0" timeOffset="20822.5421">10378 388 560 0,'0'-4'208'0,"0"4"-164"0,9 0-8 0,-9-4 48 15,4 4-52-15,-4-4 48 16,0 8-44-16,-4-8 52 16,4 4-52-16,-9-4 20 15,0 8-36-15,-4-4 0 16,13 0-12-16,-22 0-8 16,13 0 4-16,-17 0 20 15,8 8-12-15,-13 0 32 16,5 4-28-16,-5 4 20 15,4-9-20-15,-4 13 28 16,14-4-28-16,-1 3-12 16,9 5-8-16,9-4 28 15,9-1-12-15,13-3 12 16,5 0-12-16,3-16 20 16,1 0-20-16,5 0-12 15,-5-8-4-15,-1 0-32 16,-7 4 20-16,-10-4-20 15,9 4 20-15,-13-8 28 0,4 8-8 16,-9-3-16-16,1 7 4 0,-5 0-12 16,0 7 8-16,0 1-28 15,9 4 24-15,-9 12 4 16,13 3 12-16,-4 4 0 16,8 5 0-16,-3-5 16 15,3 1-8-15,1-17 24 16,4 1-20-16,-4-16 32 15,4-4-28-15,0-16 12 16,0 5-16-16,-9-17 12 16,0 5-16-16,-8-12 16 15,3 3-16-15,-8-7 4 16,0 8-4-16,-8-8-32 16,-1 11 12-16,4-3-4 15,-3 11 8-15,8 1 8 16,0 7 0-16,-9 0-20 15,18 13 12-15,-9-1-428 16,0 4 240-16</inkml:trace>
          <inkml:trace contextRef="#ctx0" brushRef="#br0" timeOffset="24800.3867">10894 518 464 0,'-8'0'176'0,"8"0"-140"0,0 0-8 0,0 0 164 16,0 0-112-16,4 0 36 15,0 0-68-15,1 0 52 16,8 0-60-16,5 0 36 15,-1 0-44-15,6 0 16 16,3 0-28-16,-4 0 28 16,5 4-32-16,-5-4 4 15,4 4-12-15,-4-1 4 16,0 1-8-16,-4 0 32 16,0 0-20-16,-5-4 20 0,0 4-20 15,-9-4 20 1,1 0-24-16,-1 0-144 15,1 0 68-15</inkml:trace>
          <inkml:trace contextRef="#ctx0" brushRef="#br0" timeOffset="24409.6891">11226 263 528 0,'4'-16'196'0,"-4"16"-152"0,-4 0-12 0,4 0 116 16,0 0-88-16,0 0 52 16,0 0-64-16,-9 0 36 15,9 0-48-15,0-4-28 0,0 4-8 0,-9-4 16 16,4 8-8-16,-3-4-4 15,-6 8 0-15,-3-4-4 16,8 0 0-16,-4 0 24 16,-5 0-12-16,0 3 4 15,10 1-8-15,-19-4-8 16,14 4 4-16,-9 0-4 16,9 0 0-16,-5 3 0 15,9 1 0-15,-9 0 16 16,10 0-8-16,-1 0-12 15,4-1 0-15,-4 1 12 16,9 0-4-16,-8 4 16 16,8-1-12-16,-5 5 16 15,10 0-16-15,-5 3-4 16,8 1 0-16,1-1 12 16,9 1-8-16,0-1 4 15,-1-3-4-15,1-1 36 16,0-3-20-16,-1-4-24 15,1 0 0-15,-5-1 0 16,0 1 0-16,-4-4 24 16,9 0-12-16,-18-8 24 15,4 4-24-15,5-4 12 16,-9 0-12-16,9-4-112 16,-9 4 52-16,4-8-200 15,5 0 140-15,0 0-324 0,-9 4 244 16</inkml:trace>
        </inkml:traceGroup>
        <inkml:traceGroup>
          <inkml:annotationXML>
            <emma:emma xmlns:emma="http://www.w3.org/2003/04/emma" version="1.0">
              <emma:interpretation id="{91AA8CAF-04C2-4E33-B6BA-DFC556A389C4}" emma:medium="tactile" emma:mode="ink">
                <msink:context xmlns:msink="http://schemas.microsoft.com/ink/2010/main" type="inkWord" rotatedBoundingBox="13391,404 15809,325 15838,1216 13420,1295">
                  <msink:destinationLink direction="with" ref="{C1C46503-DDF1-4DDF-AD3B-EE77FB74223B}"/>
                  <msink:destinationLink direction="with" ref="{D6EE3CBE-A654-4117-B122-D61F6A1A573D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6400.6471">11835-130 736 0,'-18'-4'272'0,"18"4"-208"0,-9-4-20 16,9 1 116 0,0 6-96-16,9-6 8 15,0 3-44-15,4-8 20 16,9 4-32-16,9-8-12 15,0 8-8-15,0-8-4 0,4 8 0 16,0 0 44-16,-4 4-24 0,-4-4 16 16,-5 8-16-16,-4-4 0 15,-5 0-4-15,-4 0-8 16,-1 0 4-16,-3 0-348 16,4 4 188-16</inkml:trace>
          <inkml:trace contextRef="#ctx0" brushRef="#br0" timeOffset="26678.3946">12510 369 832 0,'0'15'308'0,"0"-15"-240"0,0 12-20 16,0-8 44-1,0 0-60-15,0-4 24 16,0 0-36-16,0 0-168 15,0 0 80-15</inkml:trace>
          <inkml:trace contextRef="#ctx0" brushRef="#br0" timeOffset="25641.7156">12413 121 508 0,'22'-11'188'0,"-22"11"-148"0,0-8-8 15,0 8 168 1,0 0-116-16,-4-8 80 15,4 0-96-15,-14 0-8 0,6 8-40 0,-19 0-12 32,5 0-4-32,-22 0 4 0,9 8-4 15,-18-4-12-15,8 4 4 0,-8 0 12 16,9 7-4-16,-4-11-20 16,12 4 8-16,-3 0-4 15,12 8 4-15,-4-12 8 16,14 3 0-16,-5-3 16 15,13 0-8-15,-4 0-20 16,8 4 4-16,-4 0 4 16,0 0 4-16,5 4-20 15,4 3 12-15,-4 9 4 16,8-1 4-16,-4 5 8 16,0 3-4-16,-4 1 16 15,-1-1-12-15,-4 0 24 16,9-3-20-16,-8-5 4 15,3 1-8-15,-4-4 12 16,9-5-12-16,-9-3 16 16,5 0-16-16,-5-8-4 15,9 4 0-15,-4-5-4 16,4 1 0-16,4-4-28 16,5 4 16-16,0-4 12 15,4 4 4-15,0 0-12 16,5 0 4-16,4-4 4 15,0 4 0-15,-4 0 16 0,4 0-8 0,4-4-4 16,5 0 0 0,0 0 28-16,0 0-16 0,-4-4 12 15,-5 4-16-15,-5-4-68 16,-3 4 28-16,-10-4-180 16,5 4 112-16</inkml:trace>
          <inkml:trace contextRef="#ctx0" brushRef="#br0" timeOffset="25971.5266">11799 420 476 0,'-4'-8'176'0,"4"8"-136"0,9-8-12 16,-9 4 196 0,0 8-128-16,0-8 52 15,9 4-88-15,-1-8 40 16,15 8-56-16,-1-4 40 16,4 4-48-16,14-8-12 15,0 0-12-15,8 1 24 16,-4 3-20-16,0 0 4 0,0 0-12 0,-8-4 36 15,-10 8-20-15,-8-8-200 32,-5 4 96-32,-8-8-452 15,-5 5 296-15</inkml:trace>
          <inkml:trace contextRef="#ctx0" brushRef="#br0" timeOffset="29217.6901">13309-12 528 0,'0'0'196'0,"-9"0"-152"0,9 8-12 0,-4-4 88 15,-5 0-72-15,0 4 24 16,5-1-40-16,-23 5-32 16,14 0 0-16,-18 0 24 15,0 3-12-15,-13-3-4 16,13 0-4-16,-22-8-4 15,18 4 0-15,-18-8 0 16,22 0 0-16,-9-4 32 16,18 4-16-16,0-8 48 15,13 8-36-15,-4-4-32 16,9 8 0-16,-5-4-16 16,9 8 8-16,-5 0 16 15,5 3 0-15,-13 9-4 16,13 4 4-16,-4 11-32 15,4 0 16-15,-9 8 4 16,9-3 8-16,-9-1 32 16,9 0-16-16,-13 0 4 15,13-3-12-15,-9-1-8 16,9-4 4-16,-13-3 4 0,13-5-4 16,-9-7 24-16,9-4-16 15,0-8 12-15,0 4-12 0,-9-12 28 16,18 8-24-16,-9-12-40 15,9 4 12-15,-9-4 20 16,22 4-4-16,0-4-36 16,9 4 20-16,0 0-8 15,4 4 12-15,5 0 0 16,-5 8 0-16,5-4 16 16,-5 4-4-16,-4-4 8 15,-5 0-8-15,-3-4 16 16,-6 4-12-16,-4-4 24 15,-4 0-20-15,-9-4-92 16,5 0 44-16,-5-4-508 16,4 8 300-16</inkml:trace>
          <inkml:trace contextRef="#ctx0" brushRef="#br0" timeOffset="29502.5051">12797 435 632 0,'-22'-8'236'0,"22"8"-184"0,0 8-16 16,0-8 104-16,9 0-84 0,4 0 24 16,-4 0-48-16,13 0 12 15,9 0-24-15,4 0 36 16,5-4-32-16,0 4-4 15,-5 8-12-15,-4-8 36 16,0 4-20-16,-5-4 12 16,-4 0-20-16,-4-4-88 15,-5 0 40-15,9-4-492 16,-4 4 288-16</inkml:trace>
          <inkml:trace contextRef="#ctx0" brushRef="#br0" timeOffset="29862.0469">12885-134 624 0,'0'-4'228'0,"0"4"-176"0,22-7-16 15,-13 3 116 1,13 4-92-16,0-4 64 16,0 0-72-16,5-4 32 15,-1 8-48-15,1-4-20 0,-1 4-8 0,1-4 16 16,-5 4-12-16,-5-4 12 31,1 4-12-31,-5-4 20 0,-4 4-20 0,0-4 40 16,0 4-28-16,-5-4-332 15,1 8 168-15</inkml:trace>
          <inkml:trace contextRef="#ctx0" brushRef="#br0" timeOffset="30717.5519">13556-28 572 0,'-13'-11'208'0,"13"11"-160"0,-9-8-12 0,9 4 68 16,0 4-64-16,-4-4 72 15,8 0-64-15,-4-4-16 16,0 8-20-16,9-8 24 16,0 8-20-16,-5-4 40 15,14 4-32-15,-5-11 4 16,9 11-16-16,0-8 28 16,0 8-24-16,5-4 20 15,-1 8-20-15,-4-4 0 16,-4 0-8-16,13 0 12 15,-9 0-12-15,-9 0-180 16,5 0 96-16,-5 0-520 16,0 8 332-16</inkml:trace>
          <inkml:trace contextRef="#ctx0" brushRef="#br0" timeOffset="30195.268">13631-279 560 0,'-4'-8'208'0,"4"8"-164"0,-9 0-8 16,9 4 32 0,0 0-44-16,0 0 52 15,0 4-44-15,0 4 28 16,13 7-32-16,-4 5 0 16,4-1-16-16,-4 5 12 0,0 3-16 15,4-3 40 1,-4-1-24-16,0-3 20 0,-5-1-24 0,5-7-388 15,0-4 200 1</inkml:trace>
          <inkml:trace contextRef="#ctx0" brushRef="#br0" timeOffset="30435.189">13808-236 404 0,'0'4'148'0,"0"-4"-112"0,-9 0-12 0,0 8 136 16,18-4-92-16,-18 8 36 15,9 0-64-15,0 3 12 16,-9 1-32-16,5 4 36 16,-5-1-32-16,0 5 4 15,5-1-16-15,-14 1 36 16,9-5-24-16,-4-3-56 15,0 0 16-15</inkml:trace>
          <inkml:trace contextRef="#ctx0" brushRef="#br0" timeOffset="36427.8737">13874 439 572 0,'0'-4'208'0,"0"4"-160"0,0-4-12 16,-9 0 136-1,18 8-100-15,-9-4 76 16,0 0-84-16,0 0-16 0,0 0-32 16,0 0 32-1,4 4-24-15,5-4 20 16,4 4-24-16,5-8 36 15,-5 4-32-15,5-4-4 0,4 0-12 0,-9-3 12 16,9 7-12-16,-4-8 16 16,4 8-16-16,-17-8 40 15,12 8-24-15,-17-4-4 16,9 4-12 0,-5-4 28-16,1 4-20 0,4-4-260 15,4 4 132-15,13-8-488 16,5 0 340-16</inkml:trace>
        </inkml:traceGroup>
        <inkml:traceGroup>
          <inkml:annotationXML>
            <emma:emma xmlns:emma="http://www.w3.org/2003/04/emma" version="1.0">
              <emma:interpretation id="{D0E11841-0F92-43F1-9EA0-F1833220977E}" emma:medium="tactile" emma:mode="ink">
                <msink:context xmlns:msink="http://schemas.microsoft.com/ink/2010/main" type="inkWord" rotatedBoundingBox="16257,739 16837,720 16850,1121 16270,1140">
                  <msink:destinationLink direction="with" ref="{D6EE3CBE-A654-4117-B122-D61F6A1A573D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994.0074">14902 133 404 0,'-4'0'148'0,"4"0"-112"0,0 8-12 16,0-4 92 0,4 8-68-16,-4 7 32 15,5 5-44-15,-5 7 20 16,4 1-28-16,-8 3-8 15,4-4-12-15,-9 1 36 0,0-5-20 16,-8 5 48 0,-1-13-40-16,-9 5 48 0,5-5-48 15,-9-3 28-15,5-8-32 0,-9-8-8 16,13 0-12 0,-5-16 28-16,14 8-20 0,-5-11 4 15,9 3-12-15,-4-11-24 16,9-1 8-16,-5-15 4 15,9 12 4-15,0-9-20 16,4 1 12-16,1 4-32 16,4 7 24-16,4 1 4 15,4 3 12-15,5 9 8 16,1 11-4-16,3 12 16 16,9-1-12-16,1-3 32 15,3 12-24-15,6 0-4 16,-6-5-8-16,1-7 20 15,-5 4-12-15,1-8 32 16,-5 0-28-16,-5-4 48 16,-4 0-36-16,-9-3-148 15,5 3 68-15,0-8-548 16,4 0 332-16</inkml:trace>
        </inkml:traceGroup>
        <inkml:traceGroup>
          <inkml:annotationXML>
            <emma:emma xmlns:emma="http://www.w3.org/2003/04/emma" version="1.0">
              <emma:interpretation id="{202A555C-0348-4A29-A80A-49C57BE62462}" emma:medium="tactile" emma:mode="ink">
                <msink:context xmlns:msink="http://schemas.microsoft.com/ink/2010/main" type="inkWord" rotatedBoundingBox="17249,288 19396,218 19427,1172 17280,1242">
                  <msink:destinationLink direction="with" ref="{D6EE3CBE-A654-4117-B122-D61F6A1A573D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8928.3767">17070 19 664 0,'4'-19'244'0,"-4"19"-188"0,-4-20-16 0,-1 8 68 16,5 8-68-1,-9-11 8-15,1 7-28 16,-10-12 16-16,0 12-24 0,-13-7-32 31,9 3 12-31,-17 4-16 0,8 8 12 0,-9 0 0 16,14 4 4-16,-5 4 60 15,9 0-28-15,-5 0-12 16,14 7-4-16,-5-3 16 16,9 4-12-16,-4 15 4 15,4 1-8-15,0 11 4 16,5 0-8-16,-5 8 8 16,9 0-8-16,-9-4 8 15,9-4-8-15,-4-4 8 16,4-3-8-16,-9-5 16 15,5-4-12-15,-5-3 16 16,9 0-16-16,-9-5-4 16,9-3 0-16,-4 0 28 15,8-1-16-15,0-3 12 16,10 0-16-16,-1-8 28 16,5 4-24-16,-1-8 40 15,1 4-32-15,4-8 12 16,0 4-20-16,0-8-112 15,5 4 48-15</inkml:trace>
          <inkml:trace contextRef="#ctx0" brushRef="#br0" timeOffset="39163.7492">16624 333 808 0,'-5'-15'300'0,"5"15"-232"0,0 0-20 0,5-4 8 15,4 4-40-15,8-4 12 16,10 4-16-16,8-8 44 16,0 4-28-16,10-4-368 15,3 0 188-15</inkml:trace>
          <inkml:trace contextRef="#ctx0" brushRef="#br0" timeOffset="39427.5689">16677-267 664 0,'-9'-4'244'0,"9"4"-188"0,0 0-16 0,4 0 144 31,5 0-108-31,9-8 24 0,4 8-60 0,13-8 8 16,1 4-28-16,8-3 44 15,-4 7-36-15,-1-8-76 16,-3 8 24-16</inkml:trace>
          <inkml:trace contextRef="#ctx0" brushRef="#br0" timeOffset="40225.0054">17365-346 684 0,'-8'8'252'0,"8"-8"-192"0,-18 32-20 15,14-21 40 1,-5 5-52-16,4 0 24 15,1 3-32-15,-5-7 16 16,5 8-20-16,-10-4 0 16,10-1-8-16,-9-7 20 15,4 4-16-15,-4-8 24 16,13 0-24-16,-18-4 24 31,14 0-24-31,-10-4 32 0,10 4-28 0,0-8-12 0,8 8-8 16,0-4 28-16,10 8-12 0,8-8 12 15,9 4-12-15,-5-4 56 16,9 4-40-16</inkml:trace>
          <inkml:trace contextRef="#ctx0" brushRef="#br0" timeOffset="39953.076">17268-326 696 0,'0'-16'256'0,"0"16"-196"0,0 8-20 0,0-4 40 31,0 0-52-31,0 8 24 0,0 4-32 0,0 3 8 16,5 1-16-16,-5-1 28 15,9 5-24-15,-9-4 56 16,0 3-40-16,4-3 36 16,0-5-36-16,1-3-300 15,4-4 144-15</inkml:trace>
          <inkml:trace contextRef="#ctx0" brushRef="#br0" timeOffset="44108.6551">17414 341 548 0,'0'-12'204'0,"0"12"-156"0,0 0-16 16,0 0 124-1,0 0-92-15,0 0 88 16,0 0-88-16,0 0 56 16,0 0-68-16,0 4-28 0,9 4-16 0,-5-8 24 31,5 0-16-31,4 0 32 0,18 0-32 0,0 0 20 16,0 0-20-16,4-8 0 15,5 8-8-15,-5-4-8 16,-4 8 4-16,0-4 12 15,-9 0-8-15,-13 0 32 16,0 8-24-16,-9-8 12 16,0 0-16-16,-9 0-112 15,18 0 52-15</inkml:trace>
          <inkml:trace contextRef="#ctx0" brushRef="#br0" timeOffset="37698.3191">16024 27 592 0,'26'-19'220'0,"-26"19"-172"0,35-16-12 0,-26 8 112 16,9 4-88-16,-14-8 52 15,14 8-64-15,-18-3 36 16,4 7-48-16,-17-8 8 15,4 8-28-15,-22-4-16 16,9 4-4-16,-4-4 28 16,-5 8-12-16,0-8-12 15,5 4-4-15,-5-8 28 16,9 0-12-16,0-4-20 16,-1 9 0-16,1-1-12 15,5 4 8-15,-5 0 0 16,4 4 4-16,-4 15-36 15,9 1 24-15,-9 15-4 0,13 4 16 16,0 12 16 0,9 4-4-16,-4 4-4 0,8-8 4 15,-4 0 4-15,0-4-4 0,-4 0 32 16,4-8-20-16,-14-3 4 16,10-5-12-16,-9-3 12 15,8-5-12-15,-8-7 32 16,4 0-24-16,0-12 32 15,5 3-32-15,-5-7-12 16,9 4-8-16,5-4-24 16,3 0 16-16,10-4-4 15,8 4 8-15,5-4 8 16,0 4 0-16,0-3 0 16,4 6 0-16,-8-6 24 15,-1 3-12-15,-3-8 48 16,-1 8-32-16,-5-4-244 15,-4 4 116-15,-4-8-408 16,0 8 280-16</inkml:trace>
          <inkml:trace contextRef="#ctx0" brushRef="#br0" timeOffset="37895.0725">15670 376 676 0,'-22'-7'248'0,"22"7"-192"0,5 0-16 16,-1-4 112 0,5 4-92-16,4-4 20 15,14 4-48-15,-5-4-4 0,4 4-16 0,1 0 0 16,4 4-4-16,-5 0 72 16,-4 7-44-16</inkml:trace>
          <inkml:trace contextRef="#ctx0" brushRef="#br0" timeOffset="38212.5923">15834-338 748 0,'-27'8'276'0,"27"-8"-216"0,5 0-16 15,-5 0 68 1,0 0-72-16,4 0 36 16,5 0-44-16,4 0 44 15,0 0-44-15,5-4 28 16,4 4-32-16,5-8 36 15,-1 4-36-15,5-3 40 16,4 7-40-16,1-4-312 16,-5 4 152-16</inkml:trace>
          <inkml:trace contextRef="#ctx0" brushRef="#br0" timeOffset="38436.4374">16213 235 736 0,'-17'20'272'0,"17"-20"-208"0,17 12-20 0,-17-9 52 15,9 1-60-15,0 4 24 16,4 4-40-16,-4-8-160 15,4 4 76-15</inkml:trace>
        </inkml:traceGroup>
        <inkml:traceGroup>
          <inkml:annotationXML>
            <emma:emma xmlns:emma="http://www.w3.org/2003/04/emma" version="1.0">
              <emma:interpretation id="{E342C9CB-08E3-4FB6-A819-4E9BB4B2F4CF}" emma:medium="tactile" emma:mode="ink">
                <msink:context xmlns:msink="http://schemas.microsoft.com/ink/2010/main" type="inkWord" rotatedBoundingBox="19802,90 21597,31 21633,1133 19838,119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590.8156">19153-483 444 0,'-4'0'164'0,"4"0"-124"0,-5 0-16 16,1 0 132-1,4 8-92-15,-9 0 36 16,5 8-60-16,-10-9-32 16,6 9-8-16,-10 4 16 15,5-1-8-15,-9 1 40 0,4 0-24 16,-13-9 4-16,9 13-16 0,-9-12-88 15,9-5 44-15,-4 5-104 16,3-4 76-16,1-8 20 16,9 4 24-16,-4-8 16 15,3 0 0-15,1-4 104 16,9 8-56-16,-1-4 104 16,5 4-88-16,5-4 40 15,3 4-60-15,10 0 20 16,4 0-36-16,0-7 44 15,5 14-40-15,-1-14 28 16,5 7-32-16,-4 0-440 16,3 0 224-16</inkml:trace>
          <inkml:trace contextRef="#ctx0" brushRef="#br0" timeOffset="47203.5798">18919-565 508 0,'0'0'188'0,"0"0"-148"0,0 31-8 0,0-11 104 15,0-8-80-15,0 11-12 16,9 1-28-16,0 3 12 16,9 4-16-16,-5-3 32 15,0-8-28-15,0-1 32 16,0-3-32-16,-4-4 40 15,5-5-32-15,-6 1-348 16,6 0 176-16</inkml:trace>
          <inkml:trace contextRef="#ctx0" brushRef="#br0" timeOffset="46269.4804">18668-134 496 0,'-14'-4'184'0,"14"4"-140"0,9 4-16 16,-9-4 136 0,0 0-96-16,0 4 44 15,0 8-68-15,0 12-16 16,5 7-16-16,-5 16 16 15,0 4-16-15,-5 12-4 16,5-4-4-16,-9 0 56 16,9-5-32-16,-8-3 16 15,3-3-28-15,-4-9 28 16,5-4-28-16,-5-7-56 0,0-1 16 16,0-11-296-16,5-4 176 15</inkml:trace>
          <inkml:trace contextRef="#ctx0" brushRef="#br0" timeOffset="46543.6525">18182 329 540 0,'-18'-8'200'0,"18"8"-156"0,0-15-12 0,0 11 140 15,0 8-100-15,5-8 52 16,8 0-76-16,9 0 28 16,5 4-44-16,4-12 24 15,4 12-28-15,0-4 28 16,0 4-32-16,1-4 40 16,-5 4-36-16,-5-7-92 15,1 3 32-15,-5-12-484 16,4 4 284-16</inkml:trace>
          <inkml:trace contextRef="#ctx0" brushRef="#br0" timeOffset="45985.1319">18257-87 528 0,'0'-7'196'0,"0"7"-152"15,5-8-12-15,-5 4 60 16,0 8-56-16,0-4 24 15,0 0-40-15,0 0 16 32,0 0-20-32,0 4 0 0,0 4-8 0,-5 7 28 15,5 9-20-15,-9 15 32 16,5 4-32-16,-5 12 20 16,0 0-20-16,-8 0 8 15,12-8-12-15,-4-4 28 16,9-8-24-16,-4-7 4 0,4-1-12 15,-5-3 48-15,5-8-32 16,-4-9 60-16,8-3-48 0,-4-8-140 16,9 4 56-16,5-7-408 15,8-1 252-15</inkml:trace>
          <inkml:trace contextRef="#ctx0" brushRef="#br0" timeOffset="46875.5841">18292-408 736 0,'0'-4'272'0,"0"4"-208"0,0-4-20 0,0 0 96 16,9 8-84-16,13-4 16 16,0 0-48-16,-4 0 4 15,17 8-16-15,-13-4 72 16,9 3-48-16</inkml:trace>
          <inkml:trace contextRef="#ctx0" brushRef="#br0" timeOffset="47987.8667">18332-397 748 0,'5'-3'276'0,"-5"3"-216"0,8-8-16 0,1 4 100 16,0 4-88-16,4-8 32 15,9 8-52-15,0-4-4 16,-4 4-20-16,4 0 20 16,0 4-20-16,0-4-48 15,9 4 20-15</inkml:trace>
          <inkml:trace contextRef="#ctx0" brushRef="#br0" timeOffset="48315.9259">19100 235 860 0,'-22'4'320'0,"22"-4"-248"0,-4 4-20 0,4 0 68 15,9 0-76-15,-9-4-20 16,0 0-12-16,4 0 40 15,5 4-28-15</inkml:trace>
          <inkml:trace contextRef="#ctx0" brushRef="#br0" timeOffset="49018.222">19396-165 416 0,'-9'-16'152'0,"9"16"-116"0,4 0-12 0,-8 0 152 15,4 0-100-15,-4 8 24 16,4 0-60-16,-5 8-8 16,5 3-20-16,-9 17 12 15,5-1-16-15,-5 8-4 16,9 4 0-16,-4-4 20 15,4 0-12-15,-5-11 48 16,10-5-32-16,-10-7 20 0,5 0-28 0,0-13 60 16,0-3-44-16,0-12 12 15,0 1-32-15,5-17-16 16,-1 4-4-16,1-23 28 16,-1 4-12-16,5-20 4 15,0 8-8-15,4 0-8 16,0 12 4-16,0 0-40 15,1 11 20-15,-6 9-72 16,6 3 48-16,-14 16-8 16,9 8 28-16,-9 23 40 15,4 8-12-15,-4 20 8 16,4 0-8-16,1 4 20 16,8-8-16-16,-4-8 24 15,9-16-24-15,-14-3 48 16,9-1-32-16,-4-19 48 15,9 0-44-15,-5-16 4 16,5-4-24-16,-10-19-8 16,14 3 0-16,-4-23-40 15,-5 4 20-15,9-15-64 16,5 11 44-16,-9 4 8 16,4 11 16-16,-9 1-40 15,5 15 24-15,-1 5 76 16,-4 11-24-16,-4 8 12 15,0 11-24-15,-9 21 28 16,0 3-24-16,-9 16 32 0,0 4-32 16,1-1 48-1,3-7-36-15,-12 0 48 0,8-15-44 16,-5-1-96-16,10-4 36 0,0-11-312 16,-10 0 188-16</inkml:trace>
          <inkml:trace contextRef="#ctx0" brushRef="#br0" timeOffset="49964.2544">19427-381 488 0,'0'12'180'0,"0"-12"-140"0,0-16-12 0,0 12 108 16,0 8-80-16,0-4 84 15,0 0-80-15,9 0 76 16,-9 0-80-16,4 0 16 16,0 0-40-16,10 0 56 15,-5 0-48-15,13 0 28 16,0 0-40-16,9 0 8 16,-1 0-20-16,6 0-8 15,-1 4-4-15,5-4 20 16,-9 4-12-16,-5-4 24 15,1 8-24-15,-10-8 56 16,-3 0-36-16,-6 0-40 16,1 0 0-16</inkml:trace>
          <inkml:trace contextRef="#ctx0" brushRef="#br0" timeOffset="49244.5008">19912 298 748 0,'-31'20'276'0,"31"-20"-216"0,-22 31-16 0,18-19 56 15,0 7-64-15,-5-3 24 16,9 11-40-16,0-11 44 16,4 12-36-16,-4-13 4 15,13-3-20-15,-4-8-464 16,4 4 244-16</inkml:trace>
          <inkml:trace contextRef="#ctx0" brushRef="#br0" timeOffset="49392.4838">19943 59 696 0,'-9'-8'256'0,"9"8"-196"0,9 0-20 0,-4 0 48 16,-1 4-56 0,-4-4 4-16,0 0-20 0</inkml:trace>
        </inkml:traceGroup>
        <inkml:traceGroup>
          <inkml:annotationXML>
            <emma:emma xmlns:emma="http://www.w3.org/2003/04/emma" version="1.0">
              <emma:interpretation id="{BF7C869B-723A-4D71-982E-8E1B70CF1082}" emma:medium="tactile" emma:mode="ink">
                <msink:context xmlns:msink="http://schemas.microsoft.com/ink/2010/main" type="inkWord" rotatedBoundingBox="22023,208 24684,121 24723,1305 22062,139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3695.101">20972 176 664 0,'-14'-4'244'0,"14"4"-188"0,9 0-16 0,0 0 112 16,9 8-92-16,8-4 64 16,10 0-72-16,-1 0 4 15,5 4-32-15,-5 0 32 16,0 0-32-16,-4-5 32 16,-4 1-32-16,-5-4 32 15,0 0-32-15,-5-4-112 16,-3 1 48-16,-6-5-380 15,1 0 232-15</inkml:trace>
          <inkml:trace contextRef="#ctx0" brushRef="#br0" timeOffset="53401.3716">21585-216 540 0,'9'-4'200'0,"-9"4"-156"0,9-4-12 0,-9 4 192 15,0 0-128-15,-4-12 60 16,4 12-92-16,-14 0-20 16,1 0-28-16,-13 0-4 15,8 12-4-15,-13-12 12 16,0 8-12-16,-4-8 4 15,8 16-4-15,-4-12 4 16,5-1-8-16,-5-3-20 16,9 4 8-16,0-4 12 15,9 0 0-15,-5 0-20 16,9 0 8-16,-4 0-24 16,8 4 20-16,-8 4-20 15,4 4 16-15,-8 12-16 16,8 3 16-16,-9 24 0 15,9 8 8-15,-8 11 24 16,4-11-8-16,-5-4 4 0,5-4-4 0,-5-8 4 16,9-7-8-16,-4-5 8 15,4-7-8-15,0-9 16 16,5-3-12-16,-1-4 40 16,5 4-24-16,0-12-12 15,9 0-8-15,0 0-40 16,9 0 20-16,-1 0-4 15,10 4 12-15,-5 0 24 16,4 3-8-16,1-3 4 16,-1 4-4-16,-4-4 20 15,1 4-16-15,-6-8 24 16,-4 0-24-16,-4 0 48 16,5 0-32-16,-10-4-180 15,5 4 80-15</inkml:trace>
          <inkml:trace contextRef="#ctx0" brushRef="#br0" timeOffset="52788.1056">20380 176 624 0,'-4'0'228'16,"8"0"-176"-16,-4 0-16 0,5 0 88 15,-1 0-76-15,0 0 24 16,5 4-40-16,5-4 12 15,-1 4-24-15,9-4 28 16,0 4-32-16,4-4 48 16,5 8-36-16,-9 0-32 15,0 0 0-15,-4-8 28 16,0 0-16-16,-5 4 72 16,0-1-48-16,-4-3 4 15,0 0-20-15,-5-3-28 0,5-1 4 0</inkml:trace>
          <inkml:trace contextRef="#ctx0" brushRef="#br0" timeOffset="55388.1183">21162-400 632 0,'-9'0'236'0,"9"0"-184"0,0 11-16 0,0-11 36 16,0 0-48-16,4 0 32 15,5 0-28-15,0 0 44 16,4 4-40-16,0 0 12 16,5 0-28-16,0-8 52 15,4 4-36-15,0 0-16 16,0 4-8-16,-9-4 0 15,5 8-4-15,-5-8 24 16,0 0-16-16,-4 0 32 16,0 0-28-16,-5 0 48 15,1 0-36-15,3-8-236 16,1 4 116-16,5-4-508 16,-1 8 336-16</inkml:trace>
          <inkml:trace contextRef="#ctx0" brushRef="#br0" timeOffset="56001.4002">21749 227 684 0,'0'-8'252'0,"0"8"-192"0,0 8-20 0,-5-8 144 15,5 4-108-15,-4 0-4 16,8 4-44-16,-4 0 16 16,5 4-28-16,-1-5 76 15,5 1-56-15,0-8-384 16,4 4 188-16</inkml:trace>
          <inkml:trace contextRef="#ctx0" brushRef="#br0" timeOffset="56600.1616">22349-185 456 0,'-5'16'168'0,"5"-16"-128"0,-4 47-16 0,0-15 60 15,8 3-52-15,-13 20 32 16,9 0-36-16,-9 4 8 15,9-8-20-15,-8-4 52 16,12-4-36-16,-13-12 48 16,9 1-48-16,-17-9 72 15,3-3-56-15,-8-9 20 32,5 1-40-32,-6-12 44 0,1 4-40 0,-8-8 48 15,7 4-48-15,-7-8 4 16,7 1-24-16,10-5 12 15,-4 8-16-15,3-4-4 16,10 4 0-16,4-8-68 16,0 8 36-16,0-3-324 15,4 3 196-15</inkml:trace>
          <inkml:trace contextRef="#ctx0" brushRef="#br0" timeOffset="57755.1645">22035-295 372 0,'0'-7'140'0,"0"7"-112"0,0-8-4 0,0 4 92 16,0 8-68-16,0-4 76 16,0 0-68-16,0 0 12 15,0 0-36-15,5 0 68 16,4 0-56-16,4-4 12 16,5 4-32-16,4-4 40 15,0 0-36-15,9-4-4 16,4 8-16-16,0-4 28 15,1 4-20-15,-5-4 4 16,-5 4-12-16,0-4 4 16,-3 4-8-16,-10-4 16 15,0 8-12-15,-4-8 24 16,0 4-20-16,4-3-260 16,0 6 136-16</inkml:trace>
          <inkml:trace contextRef="#ctx0" brushRef="#br0" timeOffset="56292.3543">22133-145 664 0,'4'-8'244'0,"-4"8"-188"0,13-8-16 16,-4 0 112-1,9 8-92-15,8-8 8 16,5 8-40-16,4-8-16 16,5 8-8-16,0-4 4 15,-5 4-4-15,-8-4 60 16,-1 8-36-16,-4-4-116 16,0 4 44-16,-13-4-204 0,4 0 140 15,-13 0-252-15,0 0 204 0</inkml:trace>
          <inkml:trace contextRef="#ctx0" brushRef="#br0" timeOffset="56887.9792">22534 439 592 0,'-22'16'220'0,"22"-16"-172"0,-9 39-12 0,1-19 76 16,3-1-68-16,-4 9 44 16,0-1-52-16,5 1 16 15,4-5-32-15,0-3 16 16,4 0-20-16,5-13 64 16,5 1-48-16</inkml:trace>
          <inkml:trace contextRef="#ctx0" brushRef="#br0" timeOffset="57023.2205">22689 306 664 0,'-13'0'244'0,"13"0"-188"0,-9-8-16 16,4-4-4-1,10 12-28-15</inkml:trace>
          <inkml:trace contextRef="#ctx0" brushRef="#br0" timeOffset="58402.5199">23015-424 520 0,'-17'4'192'0,"17"-4"-152"0,-13 12-8 0,4-4 28 16,4 3-40-16,-4-3 8 15,-4 8-16-15,4-4-8 16,-4 3 0-16,-5-3 20 16,5 4-12-16,-4-8 12 15,8 3-12-15,-13-3-8 16,17 0 0-16,-12-8 4 15,12 0-4-15,-4-4 76 16,1 4-44-16,3-4 12 16,10 0-28-16,8-4 4 15,4 5-12-15,1-5 20 16,9 4-20-16,12-4 32 16,-8 8-28-16,13-4-224 15,-13 4 112-15</inkml:trace>
          <inkml:trace contextRef="#ctx0" brushRef="#br0" timeOffset="58056.6966">22817-502 444 0,'0'3'164'0,"0"-3"-124"0,0 4-16 0,0 0 44 15,0 4-44-15,0 4 68 16,0 8-52-16,0-1 28 16,0 5-40-16,0-1-8 15,4 1-12-15,9-1 36 16,-4-3-20-16,-4-4 32 15,12-1-32-15</inkml:trace>
        </inkml:traceGroup>
      </inkml:traceGroup>
    </inkml:traceGroup>
    <inkml:traceGroup>
      <inkml:annotationXML>
        <emma:emma xmlns:emma="http://www.w3.org/2003/04/emma" version="1.0">
          <emma:interpretation id="{96445B68-D747-426B-9C60-2C6FC34D0207}" emma:medium="tactile" emma:mode="ink">
            <msink:context xmlns:msink="http://schemas.microsoft.com/ink/2010/main" type="paragraph" rotatedBoundingBox="4501,2425 17534,2007 17587,3690 4555,41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D6D15AB-B571-425E-8DF0-9531A34FE868}" emma:medium="tactile" emma:mode="ink">
              <msink:context xmlns:msink="http://schemas.microsoft.com/ink/2010/main" type="line" rotatedBoundingBox="4501,2425 17534,2007 17587,3690 4555,4107"/>
            </emma:interpretation>
          </emma:emma>
        </inkml:annotationXML>
        <inkml:traceGroup>
          <inkml:annotationXML>
            <emma:emma xmlns:emma="http://www.w3.org/2003/04/emma" version="1.0">
              <emma:interpretation id="{00E1694F-755B-41B1-89EE-51B2E41F07BF}" emma:medium="tactile" emma:mode="ink">
                <msink:context xmlns:msink="http://schemas.microsoft.com/ink/2010/main" type="inkWord" rotatedBoundingBox="4506,2584 8338,2461 8375,3623 4543,374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7917.987">4335 2425 488 0,'-9'-8'180'0,"9"8"-140"0,0-4-12 0,0 0 152 15,0 8-104-15,5-4 76 16,-1 0-88-16,1 0 60 15,-1 4-68-15,5 0 56 16,9 0-60-16,4-4 16 16,0 0-40-16,9-4 16 15,4 4-24-15,0-4-16 16,5 0-8-16,0-4 12 16,-5 8-4-16,-4-8-152 15,-5 8 80-15,-8-8-280 16,-5 4 196-16</inkml:trace>
          <inkml:trace contextRef="#ctx0" brushRef="#br0" timeOffset="78248.3432">4499 2228 436 0,'0'-8'160'0,"0"8"-124"0,-9 12-8 16,9-8 80 0,0 4-64-16,0 8 16 15,-9 7-36-15,0 5 32 0,5-1-32 0,-5 5 48 32,4 3-40-32,-8 4 72 0,4-4-56 15,-4 9 8-15,4 3-32 16,-4-8 40-16,9 0-36 0,-1-4-32 15,10-3 0-15,-1-5 8 32,9-3 0-32,5-12 32 0,0-1-20 0,4-11-76 15,4 4 32-15,9-12-316 16,-4 5 188-16</inkml:trace>
          <inkml:trace contextRef="#ctx0" brushRef="#br0" timeOffset="78582.9862">4891 2256 436 0,'14'-12'160'0,"-14"12"-124"0,13 0-8 15,-9 8 116 1,5 0-84-16,4 4 64 16,1 11-72-16,-6 5 16 15,1 7-40-15,-4 8 0 16,8 0-16-16,-17 12 64 0,-5-4-44 0,4 8 4 16,-4-4-20-16,-13-4 8 15,0-4-16-15,-13-8 24 16,9-11-20-16,-14-9-180 15,9 5 92-15,-4-20-272 16,17 0 196-16</inkml:trace>
          <inkml:trace contextRef="#ctx0" brushRef="#br0" timeOffset="79133.7616">5293 2252 436 0,'13'-8'160'0,"-13"8"-124"0,22-4-8 0,-4 4 148 16,0 4-100-16,4-4 60 16,9 0-80-16,0 0-32 15,-1 0-16-15,1 0 0 16,0 4-4-16,-9-4 16 15,0 0-12-15,-8 0 24 16,-6 0-20-16,-8 0-40 16,0 0 16-16,-13 0-16 15,4 4 16-15,-13 0-116 16,9 0 72-16,-5 4-12 0,1 3 40 0,4 5 0 16,-1 0 16-16,-3 7-8 15,3 1 8-15,-3 7 8 16,8 1 4-16,-4 7 8 15,4-4-4-15,-9 4-20 16,9 1 8-16,-13-9 4 16,9 0 4-16,-9-7 0 15,4-1 0-15,-4-3 8 16,5-4-4-16,-5-8 32 16,8 3-20-16,-3-3 64 15,8 0-44-15,0 0 116 16,9 4-84-16,4-4 100 15,5 3-96-15,4-3 16 16,10 4-52-16,7-8 32 16,1 4-40-16,5-4 20 15,-5 0-28-15,-1-4-16 16,-3 0-8-16,-5-4-128 16,0 4 72-16</inkml:trace>
          <inkml:trace contextRef="#ctx0" brushRef="#br0" timeOffset="79556.8435">6061 2095 364 0,'-4'0'132'0,"4"0"-100"0,-9 0-12 0,4 0 168 16,5 0-108-16,-8 8 36 16,-6-4-68-16,-3 7 24 15,4 9-40-15,-14 0 52 16,9 3-48-16,-8 16 12 15,8-3-32-15,-13 7 52 16,9 0-36-16,-4 12 20 16,4 0-32-16,0 12 28 15,4-1-32-15,5 1 4 16,8-8-12-16,-3-4-8 16,16-12 4-16,-8-8 12 15,14-3-8-15,-1-5 4 16,4-3-4-16,6-5-244 31,-1-3 128-31</inkml:trace>
          <inkml:trace contextRef="#ctx0" brushRef="#br0" timeOffset="79851.6679">6008 2413 548 0,'-9'0'204'0,"9"0"-156"0,14-8-16 0,-6 0 176 16,6 12-120-16,8-12 72 16,4 8-96-16,10 0 44 15,3 16-64-15,5-16-4 16,-4 0-24-16,-5 0 8 15,5 4-16-15,-18-4 16 16,9 0-16-16,-18-4-180 16,5 4 96-16</inkml:trace>
          <inkml:trace contextRef="#ctx0" brushRef="#br0" timeOffset="76566.0455">3620 1938 352 0,'0'0'132'0,"0"0"-104"0,-4-8-8 16,-1 8 96-1,5 0-68-15,-8 0 52 16,3 8-60-16,-8 0 24 16,0 4-36-16,-14 7-8 15,1 9-12-15,-14 3 20 16,9 4-16-16,-18 9-4 15,5-1-4-15,-13-4-16 0,13 0 8 0,-5 0 4 16,10 1 0 0,-10-9 0-16,18 0 0 0,-9-7 8 15,14 3-4-15,-5-11 16 16,9-4-12 0,0-4 4-16,9 4-4 0,-5-9 12 15,5 5-12-15,-1-4 40 16,6 0-24-16,-6-4-12 15,14 0-8-15,-4 0 28 16,4 0-16-16,-4 0-32 16,8 0 8-16,-4 0 0 15,4 0 8-15,10 0-12 16,-6 0 8-16,6 0 28 16,-5 8-12-16,13 0-20 15,-5 8 0-15,-4 15 20 16,5 0-4-16,-5 16 4 15,9 0-4-15,-4 8 12 16,0 0-12-16,-1-4 16 16,6-4-16-16,-1-3-12 15,8-5 0-15,-7-8 12 16,3-3-4-16,-8-9 8 16,4-3-8-16,-5-4-4 15,1 0 4-15,-9-9 20 16,4 5-12-16,-8-8-188 15,-1 0 92-15,0-8-432 16,1 5 288-16</inkml:trace>
          <inkml:trace contextRef="#ctx0" brushRef="#br0" timeOffset="77062.9432">3603 2366 384 0,'0'-20'140'0,"0"20"-108"0,-9 0-8 0,9-4 92 16,0 4-68-16,0-4 68 15,0 8-64-15,0 0-4 16,9 4-28-16,-9 8 48 15,0 3-36-15,8 17 12 16,1 7-28-16,-4 12 8 16,8 3-12-16,-4 5 0 15,4-8-4-15,-9-4 36 16,10-8-20-16,-6-11 20 16,1-5-24-16,0-7 8 15,4-4-16-15,-4-13 12 16,0-3-16-16,-5-19 16 15,5 3-16-15,0-31-4 16,0 0 0-16,0-24 12 0,4 16-8 16,-4-11-12-16,4 11 0 0,0-4 56 15,-8 12-28-15,8-4 16 16,-9 12-24-16,1-1 20 16,8 9-24-16,-13 3-32 15,4 13 12-15,5-1-16 16,0 12 12-16,4 0-80 15,5 8 52-15</inkml:trace>
          <inkml:trace contextRef="#ctx0" brushRef="#br0" timeOffset="77589.2537">4384 2217 288 0,'0'-12'108'0,"0"12"-84"0,0-12-4 0,0 4 128 15,0 8-84-15,-5-4 80 16,5 4-84-16,-8-4 12 16,-1 4-40-16,0 0 12 15,5 4-24-15,-14 4 28 16,13 4-32-1,-17 4 40-15,5-1-32 0,-14 9 12 16,9-1-20-16,-9 9 52 16,9-1-36-16,-9 8 28 15,4 1-32-15,-12 15 8 32,21 3-20-32,0 13 20 31,10-12-24-31,8-4 4 15,8-8-8-15,6-8 12 0,8-4-12 0,9-11 16 0,-5 0-16 0,1-5-72 16,-1-3 32-16,0-4-188 16,5 3 120-16</inkml:trace>
          <inkml:trace contextRef="#ctx0" brushRef="#br0" timeOffset="80225.3127">6304 2232 384 0,'-13'-4'140'0,"13"4"-108"0,4-4-8 16,-4 0 172 0,0 8-112-16,0 0 64 0,0 4-88 15,0 4-8 1,-4 8-32-16,-5 3 48 0,0 5-36 0,-4-1 56 15,4 4-52-15,-9 1 36 16,5 3-40-16,-9 8 24 16,4-11-28-16,9 11-28 15,1-8 0-15,8-3 36 16,0-1-24-16,13-8 8 16,5 5-12-16,4-20 4 15,0 4-8-15,9-9-28 16,-1 1 12-16,-7-11-296 15,7 3 172-15,-7-8-448 16,7 0 328-16</inkml:trace>
          <inkml:trace contextRef="#ctx0" brushRef="#br0" timeOffset="80500.384">6551 2193 320 0,'13'-4'120'0,"-13"4"-96"0,9 4-4 0,-9 0 200 16,13 8-124-16,-4 3 76 15,4 9-100-15,1 3 92 0,8 1-92 0,-9 11 52 16,5 0-72-16,-5 12 16 15,-9 0-40-15,-12 16 8 16,-6-4-20-16,-12 0 20 16,4-8-24-16,-9-8-40 15,4-4 16-15,-4-16-324 16,9-3 184-16</inkml:trace>
        </inkml:traceGroup>
        <inkml:traceGroup>
          <inkml:annotationXML>
            <emma:emma xmlns:emma="http://www.w3.org/2003/04/emma" version="1.0">
              <emma:interpretation id="{7C53BFDF-0C7D-405F-BFAC-ED0FFC4E3029}" emma:medium="tactile" emma:mode="ink">
                <msink:context xmlns:msink="http://schemas.microsoft.com/ink/2010/main" type="inkWord" rotatedBoundingBox="8682,2654 10151,2606 10185,3686 8716,3733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1475.717">7023 2024 464 0,'9'0'176'0,"-9"0"-140"0,-9 0-8 0,1 0 108 15,16 0-80-15,-8 0 84 16,0 8-80-16,0 0 64 15,0 8-68-15,0-12 24 16,5 11-48-16,-1-3 44 16,1 0-44-16,3 0 56 15,1 7-52-15,5-3 0 16,-1 4-20-16,0-5-12 16,5 13 0-16,4-5-4 15,-5 5 0-15,10-5 24 16,-1-3-12-16,1 7-12 0,4-11-4 0,-9 0 4 15,9-1 0-15,0-7 8 16,-9 4-4-16,4-4 8 16,-4 0-8-16,0 0 8 15,9-1-8-15,-18-3 8 16,5 0-8-16,-9 0-12 16,4 0 4-16,-8-4 20 15,-1 4-8-15,-4-4-12 16,0 0 0-16,0 0 20 15,0 0-8-15,0 0-4 16,0 0 0-16,0 0 12 16,0 0-8-16,-4 0-28 15,-1 4 8-15,-8 0 4 16,4 4 8-16,-9 4 32 16,5 3-16-16,-18 17-4 15,9 7-8-15,-17 16 4 16,8 4-4-16,-14 11 32 15,10 1-20-15,-9-8-4 16,13-4-8-16,-9-12 20 16,14-4-12-16,-9-4 4 15,13-4-8-15</inkml:trace>
          <inkml:trace contextRef="#ctx0" brushRef="#br0" timeOffset="87376.2381">7955 2723 436 0,'-18'0'160'0,"18"0"-124"0,-4 0-8 0,-1 0 132 15,10 0-92-15,-10 0 60 16,5 4-72-16,-4 0 44 15,4 3-56-15,0-3 40 16,9 0-48-16,0-4 24 16,4 4-32-16,18-4 44 15,4 0-40-15,14-8-16 16,-5 0-8-16,9 1-8 16,4 3 0-16,-8 4 0 15,-14 4 0-15,5 0 8 16,-18-1-4-16,0 9 16 15,-9-4-12-15,5-8 40 0,-10 0-24 16,-3 0 12-16,-5-8-20 0,9-4-36 16,0 1 12-16,-9-1-376 15,0 4 208-15,0-8-420 16,4 12 336-16</inkml:trace>
          <inkml:trace contextRef="#ctx0" brushRef="#br0" timeOffset="86881.5538">8052 2409 280 0,'0'0'104'0,"4"0"-84"0,5-8 0 0,-9 4 108 16,0 8-72-16,0-4 76 16,9 0-76-16,-9 0 40 15,4 0-56-15,-4 0 40 16,0 0-44-16,0 0 44 15,9 4-48-15,0-4 20 16,4 0-32-16,5 0 8 16,4 0-16-16,0-4 20 15,5 4-20-15,3 0 40 16,1 4-28-16,5-4 4 16,-5 0-16-16,-1 0 12 15,-3 0-16-15,-5 0 24 16,0 0-20-16,-4 0 4 15,-1 4-8-15,-3-4 4 16,-1 0-8-16,-9 0-4 16,1 0 4-16,-5 0 4 15,0 8-4-15,-5 0-204 16,5-1 108-16,-4-7-244 16,4 8 188-16</inkml:trace>
        </inkml:traceGroup>
        <inkml:traceGroup>
          <inkml:annotationXML>
            <emma:emma xmlns:emma="http://www.w3.org/2003/04/emma" version="1.0">
              <emma:interpretation id="{1BDD5C61-9007-46E4-92F1-68B937B62D00}" emma:medium="tactile" emma:mode="ink">
                <msink:context xmlns:msink="http://schemas.microsoft.com/ink/2010/main" type="inkWord" rotatedBoundingBox="10781,2578 12870,2511 12906,3638 10817,370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0174.8713">9345 2644 340 0,'-9'0'128'0,"9"0"-100"0,-13 0-8 0,9 0 156 15,8 0-100-15,-4 0 52 16,5-8-80-16,3 1-32 16,6-1-16-16,3 0 36 15,5 4-24-15,0 8 0 16,5 12-8-16,-5 3 20 15,0 20-12-15,-9 1-4 16,0 11-4-16,-13 0 20 16,0-8-12-16,-17-8-12 15,4 0-4-15,-18-7 48 16,9-1-24-16,-14-11-8 0,5 8-8 16,-4-20-4-16,9 7 0 0,-5-11 8 15,9 0-4-15,0-8-20 16,8 1 8-16,6-13 4 15,3 8 4-15,10-3-36 16,3 7 20-16,10 0-4 16,4 4 12-16,9 8 52 15,0 4-24-15,9 3 44 16,-1 1-36-16,1 4 4 16,0-8-20-16,4 0-16 15,-4 3 0-15,-1-3-332 16,-3-4 184-16</inkml:trace>
          <inkml:trace contextRef="#ctx0" brushRef="#br0" timeOffset="89463.3022">9173 2409 488 0,'-22'-4'180'0,"22"4"-140"0,-9 0-12 0,-4 0 152 31,13 4-104-31,0-4 84 0,13 0-92 0,-13 0 36 16,22 0-64-16,9 0 52 15,0 0-56-15,35 0 36 16,9 0-40-16,9 0 0 16,0 0-20-16,-9 0-16 15,-9 4 0-15,-13-8 20 16,0 4-8-16,-9-8 4 15,-8 8-4-15,-5-8 28 16,-9 8-20-16,-14-8-136 16,1 8 64-16</inkml:trace>
          <inkml:trace contextRef="#ctx0" brushRef="#br0" timeOffset="89165.9827">9712 1985 384 0,'0'-27'140'0,"0"27"-108"0,-5-12-8 0,1 4 136 16,4 8-92-16,-5-8 96 15,-4 8-96-15,1 8 56 16,8 4-72-16,-14 19-4 16,1 4-28-16,-9 24-4 15,13-4-8-15,-13 0 20 16,22-8-16-16,-22-7-4 16,22-5-4-16,-9-8-4 15,-4-3 0-15,4-8-380 16,9-5 208-16</inkml:trace>
          <inkml:trace contextRef="#ctx0" brushRef="#br0" timeOffset="90816.394">10475 2009 352 0,'-9'-16'132'0,"9"16"-104"0,0 4-8 0,-8 8 104 32,8 7-72-32,-9 20 84 0,4 5-76 0,-8 14-24 15,9 1-20-15,-10 8-4 16,6-8-8-16,-6 4 24 15,14-8-16-15,-9 0-4 16,1-8-4-16,-6-12 28 16,14-4-16-16,-8-19 32 15,8-8-32-15,-5-20-4 16,10 1-8-16,3-25-4 16,-3 5 0-16,4-28-108 15,8 12 60-15,-8-31-128 16,9 7 96-16,4-7 24 15,4 15 32-15,5 8 212 16,5 12-100-16,3 24 132 16,1 15-128-16,-5 24-8 15,-4 11-56-15,-9 16 28 16,0-7-32-16,-22 7-4 16,5 0-12-16,-18-8 36 15,-5 1-20-15,-17-13-112 16,12 5 48-16,-21-9-136 15,13 5 100-15,-8-20-8 16,8 7 52-16,-4-11 20 16,-1 0 8-16,5-4 4 15,14 4 0-15,-1 0 68 16,14 8-36-16,12 4 112 16,1 8-84-16,13 3 64 0,5 5-72 15,-1-1 4-15,5 5-32 0,4-5 12 16,-4-3-20-16,0-9 8 15,-4 5-12-15</inkml:trace>
          <inkml:trace contextRef="#ctx0" brushRef="#br0" timeOffset="91182.5406">10987 2409 756 0,'0'4'280'0,"0"-4"-216"0,18 15-20 0,-9-11 76 16,4 4-76-16,5 0 0 15,4 0-28-15,4-8 24 16,1 4-24-16,-1-8 12 16,1 0-16-16,-10-4 12 15,1 4-16-15,-9-8 24 16,-5 9-20-16,-13-5-12 15,0 4-4-15,-13-4 12 16,5 4-4-16,-14 0-12 16,4 8 4-16,-4 4 92 15,9 4-48-15,5 7 8 16,8 5-28-16,9 7-4 16,13 8-8-16,9-3 36 15,5-1-20-15,4-8-128 0,0-3 56 16,4-12-380-16,5-4 240 0</inkml:trace>
        </inkml:traceGroup>
        <inkml:traceGroup>
          <inkml:annotationXML>
            <emma:emma xmlns:emma="http://www.w3.org/2003/04/emma" version="1.0">
              <emma:interpretation id="{1096F549-7A42-4406-8792-BD96CC5E3169}" emma:medium="tactile" emma:mode="ink">
                <msink:context xmlns:msink="http://schemas.microsoft.com/ink/2010/main" type="inkWord" rotatedBoundingBox="13397,2308 15052,2255 15098,3682 13443,373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3336.7444">12607 2982 404 0,'0'-8'148'0,"0"8"-112"0,9-12-12 16,-5 4 120-16,5 4-84 0,4-7 44 16,5-1-60-16,0-4 4 15,4 4-32-15,0-3 36 16,4 3-28-16,-4-4 12 15,9 8-20-15,-9 4-8 16,0 4-4-16,-8 4 56 16,-1 8-32-16,-4 4 24 15,4 3-32-15,5-3 16 16,-1 4-20-16,-3-5 28 16,3 1-28-16,1-8 40 15,0 4-32-15,4-16 12 16,4 4-20-16,-4-16 20 15,0 8-24-15,0-11-4 16,0 3-4-16,-8-12-16 16,8 9 8-16</inkml:trace>
          <inkml:trace contextRef="#ctx0" brushRef="#br0" timeOffset="92889.3047">12894 1950 288 0,'-9'-12'108'0,"9"12"-84"0,-4-16-4 0,-1 8 136 16,10 8-88-16,-10-7 112 16,5-1-100-16,-4 4 64 15,8-4-84-15,-4 8 12 16,0 8-40-16,0 11 48 16,9 17-44-16,4 23 20 15,5 3-36-15,-5 5 8 16,5-8-16-16,0 4 0 15,-1 0-4-15,1-16 48 16,0-4-32-16,-5-12 96 0,0-3-68 0,0-9 72 16,5-11-68-16,-5-8-4 15,5-8-32-15,0-19 24 16,4-1-28-16,0-19-12 16,4 4-8-16,-4-28 4 15,5 5 0-15,-14-5 16 16,13 4-8-16,-17 5-12 15,5 18 0-15,-6 1-16 16,6 16 12-16,-6 3-40 16,6 9 28-16,-14-1 8 15,9 12 8-15,-1 4-288 16,1 4 160-16,0 4-456 16,0 4 328-1</inkml:trace>
          <inkml:trace contextRef="#ctx0" brushRef="#br0" timeOffset="91954.6479">12453 1765 632 0,'22'-23'236'0,"-22"23"-184"0,13-24-16 0,-13 16 192 16,4 5-132-16,-8-9 68 15,0 8-96-15,-10-8 24 16,-3 8-56-16,-10-4 8 15,1 8-28-15,-27-4-36 16,0 4 12-16,-18 0 20 16,9 4-8-16,-8 0 0 15,12 8 0-15,1 0-32 16,17 0 16-16,-4 3 32 16,13 1-12-16,5 7 8 15,8 1-8-15,14 15 4 0,8 0-8 16,14 12 24-16,4 0-16 15,9 0 12-15,0-3-12 0,-1-5 12 16,1-4-16 0,-9-8 24-16,0 1-20 0,-17-9-20 15,-1 1 0-15,-17-5 12 16,0-3 0 0,-14-4-28-16,1 0 12 15,-5-8-4-15,4 3 8 0,-3-7 24 16,3 4-8-16,-4-8-48 15,14 4 24-15,3-3 20 16,5-1 0 0,1-4-24-16,3 12 8 0,1-8-12 15,8 4 12-15,1-4 0 16,3 8 4-16,6 4 8 16,8 3 0-16,4 1-20 15,1 4 12-15,-1 3 32 16,10 1-16-16,-10 11-28 15,1 1 12-15,-19 15 8 16,10 8 4-16,-18 4 8 16,-9 0-8-16,-4 3 16 15,-5-7-12-15,-8 0-4 16,8-8 0-16,-4-4 12 16,9-7-8-16,4-5-28 15,0-7 8-15,27-1 100 0,8-11-44 16,18 0 16-16,9-4-36 15,5-12-252-15,-5 4 124 0,-5 0-672 16,-8 8 428-16</inkml:trace>
        </inkml:traceGroup>
        <inkml:traceGroup>
          <inkml:annotationXML>
            <emma:emma xmlns:emma="http://www.w3.org/2003/04/emma" version="1.0">
              <emma:interpretation id="{E008DF30-A803-4413-A821-D90DFB88E3DC}" emma:medium="tactile" emma:mode="ink">
                <msink:context xmlns:msink="http://schemas.microsoft.com/ink/2010/main" type="inkWord" rotatedBoundingBox="15560,2071 17534,2007 17587,3690 15614,375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4943.4979">14033 1809 392 0,'-9'-12'148'0,"9"12"-116"0,-4 0-8 0,4-4 216 16,4 4-136-16,5-4 88 15,4 8-108-15,14-4 56 16,3 0-80-16,10 0 20 15,0 4-44-15,0 0-24 16,-1 0-4-16,-3 0 8 16,-1-1-8-16,-8-3 32 15,-5 4-24-15,-5-4 20 16,-4 0-20-16,-8-4 0 16,4 4-8-16,-14-3-316 15,5-1 172-15,-13-4-240 16,4 8 216-16,-8-8-68 15,3 8 132-15,-3-4 28 16,8 4 44-16,-4-4 44 16,4 8-12-16,-4-4 148 15,4 8-84-15,-9 4 108 0,9 3-100 16,-8 21-8-16,3 3-44 0,-3 24-8 16,3 3-12-1,-3 5 28-15,8-4-20 0,-4-9-4 16,8-10-8-16,-4-5 12 15,5-4-8-15,-5-8 16 16,9-3-16-16,-9-9-4 16,5-3 0-16,-9-8-48 15,-1 4 24-15,-8-8-36 16,9 4 32-16,-13-8 28 16,8 0 0-16,-4 0 8 15,9 0-4 1,-1-4 124-16,6 4-68 0,-1-4 84 15,9 8-84-15,9-4 64 16,4 0-72-16,13-4 56 16,10 4-60-16,12-4 24 15,1 4-44-15,4-4-20 16,-5 8-4-16,-4-8 8 16,-8 12-8-16,-10-4 16 15,1 0-16-15,-10-1-12 16,-8 1 0-16,4-4-392 15,-4 0 216-15,-9 4-536 16,9 4 404-16</inkml:trace>
          <inkml:trace contextRef="#ctx0" brushRef="#br0" timeOffset="95335.2679">13953 2860 592 0,'-4'8'220'0,"4"-8"-172"0,-9 12-12 0,9-12 156 16,0 4-112-16,0-4 36 15,0 4-68-15,0-4 32 16,9 0-44-16,-9-8-12 16,13 8-12-16,9-16 16 15,0 4-16-15,-4-4-12 16,9 9-4-16,-1-5-24 15,-4 8 16-15,0 4 4 16,-9 4 8-16,5 4 60 16,-5 11-32-16,-4-11 32 15,4 8-32-15,-4-4 16 16,13-1-24-16,-8-7 28 16,3 4-32-16,5-12 20 15,0 4-20-15,0-8 8 16,0 1-12-16,-4-9-8 15,4 8 0-15,-9-8-180 16,5-3 96-16,-5-5-576 16,1 5 364-16</inkml:trace>
          <inkml:trace contextRef="#ctx0" brushRef="#br0" timeOffset="97949.2858">14814 1542 164 0,'-4'0'60'0,"4"0"-44"0,0 4-8 0,0 0 164 15,0 3-96-15,-5 5 52 16,5 4-80-16,-9 0 28 16,5 3-44-16,-9-3-8 15,0 4-16-15,-9-5 28 16,8 5-20-16,-12-4-56 15,13-1 16-15,-10-3-96 16,10 0 68-16,-4-8 16 16,8 4 20-16,-4-12 24 15,8 4-4-15,1-8 140 16,4 4-80-16,-5-8 160 16,10 8-128-16,-5-8 112 15,9 8-120-15,4-3 44 16,4 3-76-16,14-4-16 15,13 8-24-15,5-8-144 16,4 8 72-16</inkml:trace>
          <inkml:trace contextRef="#ctx0" brushRef="#br0" timeOffset="97588.0357">14664 1451 364 0,'9'-15'132'0,"-9"7"-100"0,4 0-12 0,-4 4 104 16,0 8-72-16,0 0 68 15,9 8-68-15,-4 7 60 16,3 9-64-16,-3 3 28 16,-1 5-44-16,-4-1 16 15,5-4-28-15,-5-3 8 16,0-1-16-16,0-3 12 15,0-5-16-15,0-3 16 16,0-4-16-16,0-8-204 16,0 4 104-16</inkml:trace>
          <inkml:trace contextRef="#ctx0" brushRef="#br0" timeOffset="99446.7443">15640 1538 436 0,'8'-8'160'0,"-8"8"-124"0,-4 0-8 0,0-8 44 15,8 16-44-15,-4-8 68 16,9 8-56-16,4 0 72 15,5 7-64-15,4-3 52 16,0 4-56-16,0-4 16 16,4 11-40-16,-12-3-8 15,-1 3-8-15,-4-3 28 16,-9 3-16-16,-9-3-4 16,4 8-8-16,-17-1 4 15,5 0-4-15,-5 9-12 16,8-1 4-16,-3 4-16 15,4 1 12-15,13-5 4 16,0 0 4-16,13-7 16 16,9-1-8-16,0-7 4 15,4-1-4-15,1-7 4 16,-1-4-8-16,-4-8-20 16,-4 4 8-16,-5-8 12 15,-4 0 0-15,-9-4-4 16,0 0 4-16,-9-7-16 15,5 3 8-15,-5-4 4 16,0 8 0-16,-8 4-20 16,3 4 12-16,-8 4 4 15,9 8 4-15,-13 4-12 0,4 3 8 0,-5 9-16 16,5 3 12-16,-5 5-12 16,14-1 8-16,0 4-8 15,9 0 8-15,4 20 16 16,4 0 0-16,-4 23-4 15,4-7 4-15,1 3 4 16,-1-11-4-16,-4-4 16 16,5-12-12-16,-10-8 112 15,5-8-68-15,-9-7 40 16,5-1-52-16,-9-11 48 16,0 0-52-16,-10-8 20 15,6-1-36-15,-14 1 8 16,9 0-16-16,-9-4-104 15,4-4 48-15,1 8-604 16,13-4 352-16</inkml:trace>
        </inkml:traceGroup>
      </inkml:traceGroup>
    </inkml:traceGroup>
    <inkml:traceGroup>
      <inkml:annotationXML>
        <emma:emma xmlns:emma="http://www.w3.org/2003/04/emma" version="1.0">
          <emma:interpretation id="{1AB06FC6-AD8B-40A3-B4A6-1763BD043267}" emma:medium="tactile" emma:mode="ink">
            <msink:context xmlns:msink="http://schemas.microsoft.com/ink/2010/main" type="paragraph" rotatedBoundingBox="1002,4128 18013,4263 18000,5986 988,5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E76EE9-96E3-4DCD-A136-D738DB2D40C8}" emma:medium="tactile" emma:mode="ink">
              <msink:context xmlns:msink="http://schemas.microsoft.com/ink/2010/main" type="line" rotatedBoundingBox="1002,4128 18013,4263 18000,5986 988,5851"/>
            </emma:interpretation>
          </emma:emma>
        </inkml:annotationXML>
        <inkml:traceGroup>
          <inkml:annotationXML>
            <emma:emma xmlns:emma="http://www.w3.org/2003/04/emma" version="1.0">
              <emma:interpretation id="{A779A24A-75F3-4CD9-9919-BF8459279AAF}" emma:medium="tactile" emma:mode="ink">
                <msink:context xmlns:msink="http://schemas.microsoft.com/ink/2010/main" type="inkWord" rotatedBoundingBox="1002,4128 2927,4144 2916,5564 991,5549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0349.1259">-370 4382 312 0,'-5'-4'112'0,"5"4"-84"0,5-11-12 0,-5 7 92 32,4 4-64-32,1-8 52 0,4 4-56 0,-1 0 24 15,6 4-36-15,-1 4 0 16,0 8-16-16,0 3 20 16,1 5-20-16,-6 4 4 15,1 3-8-15,-13 8 12 16,4 5-12-16,-13 7 16 15,4-4-16-15,-13 0-4 16,4 4 0-16,-8-12 20 16,3-7-12-16,-7-12-4 15,12-1-4-15,-4-19 12 16,4-3-8-16,1-13-4 16,8 0 0-16,9-11-32 15,0 11 16-15,9-3-4 16,8 7 8-16,-8-4 0 15,9 20 0-15,-5 0 52 16,5 0-24-16,-1 16 16 16,1 0-20-16,0 11 20 15,4 1-24-15,-9-1 4 16,9 9-8-16,0-9 28 16,13 0-20-16,-4-3-4 15,9-4-8-15,-9-5 12 16,0-3-8-16,0-8-12 0,-5 4 0 0,-4-8 20 15,0 0-8-15,-4-8-204 16,4 0 104-16,-13-8-332 16,13 9 236-1</inkml:trace>
          <inkml:trace contextRef="#ctx0" brushRef="#br0" timeOffset="121416.954">526 3939 112 0,'0'0'44'0,"0"0"-36"0,0 0 0 0,0 0 20 15,0 0-16-15,0 0 32 16,0 0-28-16,0 0 48 16,0 0-36-16,0 0-4 15,0 0-16-15,0 0 28 16,0 0-20-16,0 0-4 16,0 0-8-16,0-4-4 15,0 4 0-15,0-4 8 16,0 8-4-16,0-4 16 15,0 0-12-15,0 0-4 16,0 0 0-16,0-4 12 16,4 0-8-16,-4 4-20 15,0 0 4-15,0 0 12 16,0 0 0-16,0 0-12 16,0 0 4-16,0 0 20 15,0 0-8-15,0 0-20 16,0 0 4-16</inkml:trace>
          <inkml:trace contextRef="#ctx0" brushRef="#br0" timeOffset="119385.7638">27 3562 320 0,'-4'-7'120'0,"4"-1"-96"0,0 0-4 0,0 4 88 16,0 4-64-16,-5-8 44 16,5 4-52-16,-4-4 52 15,4 8-52-15,-9-8 44 16,5 8-44-16,-5-3 16 16,4 3-32-16,-8 3 28 15,4 9-32-15,-8 8 48 16,8 7-36-16,-9 9-16 15,5 3-4-15,-5 4 0 16,10-8-4-16,-6 8 16 16,5 1-12-16,1-1-12 15,-1 0 0-15,-4-8 40 16,13 1-24-16,-14-17-72 16,5 5 32-16</inkml:trace>
          <inkml:trace contextRef="#ctx0" brushRef="#br0" timeOffset="119775.4431">-631 4155 548 0,'-26'8'204'0,"26"-8"-156"0,-9 4-16 0,5 3 124 15,13 1-92-15,-5-8 72 16,9 8-80-16,18 0 68 16,-4-8-72-16,21-8 52 15,-4 4-60-15,14-15 4 16,-1 15-28-16,9-12 16 15,1 16-24-15,8-8-20 16,-9 0 0-16,0 4 20 16,-9 4-4-16,-13-7 4 15,-4 7-4-15,-13-8 28 16,-5 8-20-16,-13-4-32 16,-1 4 8-16,-12 4-404 15,0 4 224-15</inkml:trace>
          <inkml:trace contextRef="#ctx0" brushRef="#br0" timeOffset="125165.0567">610 3841 216 0,'0'0'80'0,"0"0"-60"0,0 0-8 15,0 0 100 1,0 0-64-16,0 0 104 15,0 0-88-15,-5 0 84 16,5 0-84-16,-4 0 48 16,4 0-68-16,-4 0 120 15,-1 0-92-15,-4 0 36 16,9 0-64-16,-8 0 20 16,8 0-36-16,-5 0 16 15,10 0-24-15,-5 0 0 0,8 0-12 0,1 0-32 31,4 0 12-31,9 0 24 0,5 0-8 0,13 0 28 16,-1 0-20-16,10 0-4 16,-5 0-4-16,0 0-4 15,-4 0 0-15,-5 0 8 16,-4 4-4-16,-9-4-4 16,0 0 4-16,-4 0 56 15,-5 0-32-15,-4 0 16 16,0 0-28-16,-5 0 0 15,1 0-8-15,-1 0 20 16,1 0-16-16,-5 0-32 16,0 0 12-16,0 0 0 15,0 0 8-15,0 0 0 16,0 0 0-16,-5 4 0 16,5 0 0-16,-4 0 0 15,4 0 0-15,-5 3 8 16,1 1-4-16,-5 4-12 15,5 0 4-15,-10 7 4 16,6 5 0-16,-10 15-12 16,9 0 8-16,-13 20-16 15,9 0 12-15,-5 0-4 16,5-4 4-16,-18 0 8 16,13-8 0-16,-8 0 24 0,8-4-12 15,-8-4-4-15,8 1-4 0,-8-9 4 16,8 0-4-16,0-11 16 15,5-4-12-15,-9-12-4 16,13 0 0 0,-17-16-32-16,12 4 16 0,-12-16-48 15,8 1 32-15,-4-16-12 16,-4 11 24-16,4-15 8 16,4 8 8-16,5-20-20 15,-1 12 12-15,10-20 32 16,4 12-16-16,0-12-8 15,9 12-4-15,0-4 48 16,0 20-24-16,-5-1 36 16,0 9-32-16,-4 0 12 15,5 11-20-15,-5 4-8 16,0 4-4-16,0 0-24 16,0 8 12-16,0 0 4 15,0 0 4-15,0 8-520 16,9 0 284-16</inkml:trace>
          <inkml:trace contextRef="#ctx0" brushRef="#br0" timeOffset="125378.6881">1148 4359 1164 0,'18'12'428'0,"-18"-12"-332"0,35 7-24 0,-26-3 204 16,4 4-164-16,-4-8 16 15,0 4-76-15,-5-4-8 16,5 0-28-16</inkml:trace>
        </inkml:traceGroup>
        <inkml:traceGroup>
          <inkml:annotationXML>
            <emma:emma xmlns:emma="http://www.w3.org/2003/04/emma" version="1.0">
              <emma:interpretation id="{AC33B773-3C02-4464-AC4B-C4D04D4F7C35}" emma:medium="tactile" emma:mode="ink">
                <msink:context xmlns:msink="http://schemas.microsoft.com/ink/2010/main" type="inkWord" rotatedBoundingBox="3333,4272 6271,4295 6258,5893 3320,5869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28862.1142">3294 4947 612 0,'0'-4'228'0,"0"4"-180"0,0 4-12 16,0-4 236-1,0 0-156-15,13-4 104 0,-4 4-128 0,13-7 36 16,17 3-72 0,1-4 64-16,4 0-68 0,5 0 0 15,-5 8-32-15,-4-4-20 16,-1 0-4-16,-8-4 12 15,0 8-4-15,-9-3-4 16,-4 3 4-16,-9-4-48 16,4 0 24-1,-9 0-400-15,1 4 232 0</inkml:trace>
          <inkml:trace contextRef="#ctx0" brushRef="#br0" timeOffset="126576.5686">1810 3853 228 0,'-4'-12'84'0,"4"12"-64"0,-4-12-8 16,-1 8 100-1,10 4-64-15,-10-4 8 16,5 8-36-16,-4-4-12 15,-1 8-4-15,-3 12 72 0,3 11-40 0,-4 20 40 16,5 8-44-16,-5 16-8 16,0-1-16-16,0-3 4 15,1-9-8-15,-6-3 52 16,14-12-32-16,-13-3 52 16,9-9-44-16,-5-8 28 15,4-3-32-15,-3-8 16 16,3-5-24-16,-4-15 0 15,9-3-12-15,0-13 4 16,0 0-8-16,0-19-28 16,9 0 12-16,4-32-120 15,-4 5 76-15,4-21 4 16,-4 17 32-16,22-9 24 16,-4 24 0-16,8-4 60 15,5 24-36-15,4 4 104 16,0 15-76-16,5 8-8 15,-5 12-28-15,-9 8-16 16,0 3 0-16,-13 13 12 16,-4 7-8-16,-18 4 40 15,-4 5-24-15,-18-1-12 16,0 0-8-16,-23-4-16 16,6 0 8-16,-5-11-112 15,-1-1 64-15,1-11 12 16,13 4 24-16,-13-16 8 15,18 0 0-15,-1-8 8 16,10 0 0-16,3 0-12 0,5 4 8 0,1 4 40 16,3 7-24-1,1 5 124-15,4 8-80 0,4 3 84 16,5 5-80-16,4-1 4 16,1-4-40-16,3 1 4 15,5-5-16-15,-8 1 20 16,8-4-20-16,-5-5 48 15,5 1-32-15,-4-8-280 16,4-4 140-16</inkml:trace>
          <inkml:trace contextRef="#ctx0" brushRef="#br0" timeOffset="126968.1207">2269 4367 580 0,'14'-4'216'0,"-14"4"-168"0,9 4-12 16,-5 0 92-1,5 0-76-15,8-4 24 16,1 0-44-16,-5-4-20 16,5 0-8-16,-5-4 48 15,1 4-28-15,-6-8 32 16,-3 8-28-16,-5-8 16 15,4 9-24-15,-8-9 8 16,-1 8-16-16,-3-8 0 0,-6 4-4 0,-3-4-8 16,-5 9 4-16,-1 3 28 15,1 7-16-15,-4 5 76 16,4 4-56-16,-5 3 12 16,10 5-28-16,-5 3 24 15,-5 5-28-15,14 3 20 16,13 0-20-16,9 5-8 15,8-5-4-15,-3-4 12 16,17-3-8-16,-9-9-12 16,13-3 0-16</inkml:trace>
          <inkml:trace contextRef="#ctx0" brushRef="#br0" timeOffset="127794.0539">3254 3857 404 0,'0'-16'148'0,"0"16"-112"0,0-12-12 0,0 8 136 15,0 4-92-15,0-4 80 16,0 0-88-16,-13-3 40 16,8 7-60-16,1-4 32 15,-9 4-40-15,-10-4 8 16,6 4-24-16,-5 0 0 15,0 4-8-15,-9 0 12 32,9-1-12-32,-5 1-12 0,-4 4 0 0,5 8-4 15,8-4 0-15,-8 19 44 16,8-3-24-16,0 15-36 16,10 0 12-16,-1 4 0 15,9 12 12-15,4-16 16 16,5 0-8-16,0 0-12 15,0-11 0-15,-1-9 48 16,1 9-24-16,-9-13-8 16,5 1-8-16,-10-4-4 15,1-1 0-15,-9-7-64 16,-1 4 36-16,-12-8-32 16,-1 4 36-16,-8-8-32 15,4 0 32-15,-9-8 0 16,14 4 16-16,-5-4 8 15,13 8 0-15,1-8-20 16,12 8 12-16,5-4 4 16,5 4 4-16,8-4 44 0,5 8-24 15,4 0 44-15,4 4-36 0,1 8 12 32,-1 3-24-32,-4 9 20 0,0 3-24 0,-8 20-12 15,-1 0-4-15,-13 16 20 16,4-4-8-16,-13-1 40 15,1-7-24-15,-15-4 64 16,15-4-48-16,-19-7 52 16,5-5-52-16,4-4 24 15,5-3-36-15,4-5 44 16,1-3-40-16,16-4 28 16,6-5-32-16,3-7 0 15,5 0-16-15,14-8-104 16,-5 4 48-16</inkml:trace>
          <inkml:trace contextRef="#ctx0" brushRef="#br0" timeOffset="128498.6983">3964 4076 340 0,'9'-19'128'0,"-9"19"-100"0,14-20-8 0,-6 8 212 16,1 4-132-16,0-11 144 15,4 3-140-15,-8-3 60 16,4 7-96-16,-14-8 16 16,1 8-48-16,-14 1-12 15,0-1-16-15,-17 0-8 16,9 4 4-16,-14 4-24 15,9 4 12-15,-4 0 48 16,8 8-20-16,-4 0 8 16,14 0-16-16,-5 0 0 15,4 3-4-15,5 5-24 16,8 0 8-16,1 11 48 16,4 5-20-16,4 7-20 15,5 4 0-15,4 4 8 16,5-4-4-16,0 4 8 15,-1-3-8-15,1-5 8 16,4-4-8-16,0-3-4 16,-4-1 4-16,-5-4 20 15,-4-3-12-15,0-1-4 0,-9-3-4 16,-9 0 12-16,9-1-8 16,-9-11 16-16,-4 8-16 0,-9-4 32 15,8-1-24-15,-3-3 32 16,8 0-32-16,-26-8 12 15,21 4-16-15,-12-12 0 16,-1 4-4-16,1-8 4 16,4 9-8-16,-5-9-212 15,10 8 112-15,-5 0-260 16,13 4 200-16</inkml:trace>
          <inkml:trace contextRef="#ctx0" brushRef="#br0" timeOffset="129853.3593">3682 3676 288 0,'-9'-12'108'0,"9"12"-84"0,-4 0-4 0,-1 0 84 16,10 0-60-16,-5 0 104 15,0 8-84-15,-5-4 76 16,5 0-80-16,-4-4 84 15,8 0-84-15,-4 0 32 16,0 0-52-16,0 0 64 16,9 8-56-16,0-4 52 15,4 4-56-15,5-8 60 16,-9 0-64-16,13 0-16 16,-9 0-16-16,5-4 8 15,4 0-8-15,0-4 4 16,0 8-4-16,0-8 4 15,-9 4-8-15,5-4 32 16,-9 8-20-16,-5-4-232 16,5 4 112-16,0 0-512 15,4 4 344-15</inkml:trace>
          <inkml:trace contextRef="#ctx0" brushRef="#br0" timeOffset="130751.3775">4379 3817 372 0,'-4'-7'140'0,"4"7"-112"0,9-8-4 16,-9 4 120 0,4 8-84-16,1-8 96 15,3 4-88-15,1-4 92 16,5 0-96-16,-1 0 40 16,4 8-60-16,1 0 4 15,0 4-32-15,-1 3 0 16,1 1-8-16,-14 8 12 0,-4-1-12 0,-4 9-4 31,-5 3 0-31,-8 9 12 0,3-1-8 0,1 4 4 16,-5 0-4-1,5-8-16-15,13 1 4 0,-4-9-4 16,-1 1 0-16,5-5 32 16,9-7-12-16,4-8 12 15,10 0-12-15,-6-8-8 16,5 0 0-16,-13-8-4 15,18 4 0-15,-14-8-132 16,0 4 72-16,-4-7-40 16,4 3 60-16,-13-4-36 15,0 8 40-15,-4 4 12 16,-5 4 12-16,0 8 12 16,-4 4 0-16,-18 4-20 15,22-1 12-15,-9 9 4 16,5-1 4-16,-4 9-20 15,8-5 12-15,-9 16 12 16,18 4 0-16,-13 32 40 16,8-1-20-16,1 13-4 15,4-5-12-15,-4-8 64 16,4-7-40-16,-5-4 24 16,1-12-36-16,-5-4 116 0,4-4-80 15,-8-4 84 1,4-12-80-16,-8-7 32 0,4-1-56 0,-14-19 16 15,9 0-32-15,-13-12 28 16,9 1-32-16,-9-13-32 16,5 4 8-16,-5-3-132 15,9 3 80-15,0-4-392 16,13 9 252-16</inkml:trace>
        </inkml:traceGroup>
        <inkml:traceGroup>
          <inkml:annotationXML>
            <emma:emma xmlns:emma="http://www.w3.org/2003/04/emma" version="1.0">
              <emma:interpretation id="{109D6B17-03E1-4B1D-8E66-7C52EC439771}" emma:medium="tactile" emma:mode="ink">
                <msink:context xmlns:msink="http://schemas.microsoft.com/ink/2010/main" type="inkWord" rotatedBoundingBox="6781,4965 7300,4969 7297,5325 6778,5321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1758.9471">5200 4375 476 0,'5'-4'176'0,"-5"4"-136"0,0 7-12 16,0-7 92-1,0 0-72-15,0 0 76 0,0 0-68 0,0 0 48 16,0 0-60-16,-5 0 60 16,5 4-64-16,-4-4 28 15,8 0-40-15,1 0 28 16,-1 0-32-16,1 0 32 15,3 0-32-15,10-4 12 16,9 4-20-16,4-7 36 16,-1 7-28-16,10-8 12 15,4 8-20-15,-8-8 8 16,3 8-12-16,-12-8 12 16,-1 4-16-16,-4 0-4 15,-8 8 0-15,-1-4 28 16,0 4-16-16,0-4-40 15,-8 0 12-15,-5 4 28 16,0 0-8-16,0-4 0 16,0 0-4-16,0 0-156 15,0 0 84-15,0-4-272 16,9 4 192-16,-9-4-260 16,4 4 232-16</inkml:trace>
          <inkml:trace contextRef="#ctx0" brushRef="#br0" timeOffset="132866.8313">5143 4645 196 0,'-18'4'72'0,"18"-4"-56"0,0 4-4 0,0-4 152 16,0 0-92-16,0 0 60 16,0 0-76-16,-4 0 116 15,4 4-96-15,-4-4 88 16,4 4-96-16,-5 0 100 15,10 0-96-15,-5 0 60 16,0 0-76-16,0 0 12 16,4 3-36-16,0-7 12 15,5 4-24-15,0-4 28 16,9 0-32-16,17 0-4 16,5 0-8-16,-1 0-4 15,-3 0 0-15,-1 0 8 16,-4 0-4-16,-9 0 16 15,0 0-12-15,-13 0 16 16,-5 0-16-16,-4-7-4 16,5 7 0-16,-5 0-324 15,0 0 176-15,4 0-452 16,5 7 336-16</inkml:trace>
        </inkml:traceGroup>
        <inkml:traceGroup>
          <inkml:annotationXML>
            <emma:emma xmlns:emma="http://www.w3.org/2003/04/emma" version="1.0">
              <emma:interpretation id="{B24EB566-7F32-4AD5-8F21-003E2BA763E0}" emma:medium="tactile" emma:mode="ink">
                <msink:context xmlns:msink="http://schemas.microsoft.com/ink/2010/main" type="inkWord" rotatedBoundingBox="8139,5143 8818,5148 8817,5189 8138,5183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32907.3794">6489 4535 416 0,'-9'-4'152'0,"9"4"-116"0,-4 0-12 15,0 0 40 1,8 0-40-16,5-3-20 16,4 3-4-16,27-8 16 15,4 8-8-15,22-4 16 16,5 4-16-16,4 0 16 15,-5 4-16-15,-8-4 4 16,-13 4-4-16,-1-4 12 0,-12 4-12 0,-10-4 32 16,1 3-24-16,-10-3 32 31,-3 4-32-31,-14-4 12 0,8 0-16 0,-8 0 20 16,-4 8-20-16,4 0-20 15,0 0 0-15</inkml:trace>
        </inkml:traceGroup>
        <inkml:traceGroup>
          <inkml:annotationXML>
            <emma:emma xmlns:emma="http://www.w3.org/2003/04/emma" version="1.0">
              <emma:interpretation id="{81BA4DEF-96DA-49BE-A9A6-E51FD67A3D31}" emma:medium="tactile" emma:mode="ink">
                <msink:context xmlns:msink="http://schemas.microsoft.com/ink/2010/main" type="inkWord" rotatedBoundingBox="9463,4542 11582,4559 11572,5818 9453,5801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35728.4249">8242 4214 92 0,'13'4'32'0,"-13"-4"-24"0,13 7 0 0,-8-3 12 16,3 0-12-16,1 4 4 16,4 4-4-16,1 0 28 15,3 3-20-15,-8 1 4 16,4 0-12-16,-4 3 28 15,0 1-20-15,-4-4 32 16,3 3-32-16,-3-3 76 16,-1 0-56-16,-4-1-32 15,5 5-4-15,-5-4 12 16,0 3-4-16,0 1 24 16,0 0-20-16,-5-1 12 15,1 5-12-15,-5-1 0 16,5 1-4-16,-5 3 12 15,4 1-12-15,-4-1 16 16,1 1-16-16,-10-5 40 16,5 1-24-16,-14-1-40 15,10-3 8-15,-14-4 28 0,4-1-12 16,-13-3 44-16,10 4-28 0,-10-4-12 16,13-1-8-16,-8-3-24 15,13 4 12-15,-9-8 20 16,13 0-4-16,-8-8 24 15,8 0-20-15,-4-12 12 16,9 8-12-16,-5-11 20 16,5 11-20-16,0-16-4 15,4 5-4-15,-4-9 4 16,4 9-4-16,0-13-4 16,5 5 4-16,-1-8-4 15,5 7 0-15,-4-7 0 16,4 11 0-16,-5-11-12 15,10 15 8-15,-5-11 4 16,0 7 0-16,0 1 0 16,4 3 0-16,5-7 0 15,-4 3 0-15,-1-3 0 16,0 3 0-16,5-3-20 16,4 7 12-16,-8-3-4 15,12 7 4-15,-8-4-12 16,5 8 12-16,-6-3 20 15,6 7-4-15,3-4-12 16,1 8 0-16,4 0-4 16,-4 4 0-16,4 0 16 15,4 4-4-15,5 0 16 0,4 8-12 16,5 0-20-16,4 3 4 0,0 1 32 31,-4 4-16-31,4-5-16 0,-4 1 0 16,0-4 20-16,-5 4-4 0,0-9 16 15,1 1-16-15,-1-8-12 16,0 4 0-16,-8-4 4 16,-1 0 0-16,-8-4 52 15,0 0-28-15,-5-4-20 16,0 1-4-16,-4-9 60 16,0 8-32-16,-5-8-56 15,5 5 16-15,-5-9 0 16,1 8 8-16,-1-3 36 15,1 7-16-15,-1-8-4 16,0 8-8-16,1 0 12 16,4 4-8-16,0-3-232 15,-1 10 120-15</inkml:trace>
          <inkml:trace contextRef="#ctx0" brushRef="#br0" timeOffset="336638.8065">8952 4457 496 0,'0'-8'184'0,"0"8"-140"0,14 0-16 0,-6 0 20 15,6 0-32-15,8 0 32 16,0 0-32-16,9 0 4 16,0 0-12-16,17-4-40 15,5 4 16-15,18-4 16 16,-5 4 0-16,18 0 0 16,-9 4 4-16,-5-4 20 15,-8 4-12-15,-9 0-4 16,-4-4-4-16,-9 0 20 15,-5 0-12-15,-9 0 48 16,1 4-32-16,-10-4 4 16,6 0-20-16,-15 0 28 15,-3 0-24-15,-10 0-252 16,5 8 128-16</inkml:trace>
          <inkml:trace contextRef="#ctx0" brushRef="#br0" timeOffset="337332.2184">9191 4626 216 0,'13'-8'80'0,"-13"8"-60"0,44 0-8 0,-22 0 84 16,5 8-56-16,4 7-28 16,-1 5-8-16,-3 15-12 15,-5 8 0-15,-9 8 32 16,-4 0-12-16,-9 0 12 15,-9-7-12-15,-17-1 20 16,-1-4-20-16,-17-4 48 16,13 1-32-16,-13-5 4 15,4-11-20-15,5-5-8 16,4-3 0-16,-4-8 56 16,17 0-32-16,-4-8 8 15,13 4-24-15,5-8 0 16,8 0-4-16,5-3-16 0,4 7 4 15,5-8-24-15,4 4 16 0,0 0-4 16,0 0 8-16,0 0 16 16,9 5-4-16,-9 3-4 15,9-4 4-15,-9 0 12 16,9 8-8-16,0-4-12 16,0 0 0-16,-9 0 20 15,4 7-8-15,1-3 16 16,-1 4-16-16,5 0-4 15,-9 4 0-15,9-4-4 16,-13 3 0-16,4-3 8 16,0 4-4-16,0-4 16 15,0-4-12-15,0 4 4 16,9-8-4-16,-9 0 20 16,0 0-16-16,-4-8 12 15,4 8-12-15,-9-12 36 16,9 4-24-16,-13-7-48 15,9 3 12-15,0-12-500 16,-5 9 280-16</inkml:trace>
          <inkml:trace contextRef="#ctx0" brushRef="#br0" timeOffset="336541.535">9601 3927 352 0,'-4'8'132'0,"4"-8"-104"0,-9 28-8 0,0-13-8 15,9 5-12-15,-4 11 24 16,4 5-12-16,-9-1-4 16,0 4-4-16,-4 0 12 15,0 1-8-15,4-9 16 16,-5 0-16-16,-3-7 16 15,12-1-16-15,-12-3 84 16,4-4-48-16</inkml:trace>
        </inkml:traceGroup>
        <inkml:traceGroup>
          <inkml:annotationXML>
            <emma:emma xmlns:emma="http://www.w3.org/2003/04/emma" version="1.0">
              <emma:interpretation id="{63D95F6F-0B72-4C2D-91B0-11CBF72BD821}" emma:medium="tactile" emma:mode="ink">
                <msink:context xmlns:msink="http://schemas.microsoft.com/ink/2010/main" type="inkWord" rotatedBoundingBox="11954,4396 14443,4415 14431,5912 11942,589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38942.7484">11482 4080 416 0,'4'-4'152'0,"-4"4"-116"0,0-4-12 15,-4 4 20 1,-1 4-28-16,-17-4-4 16,9 4-8-16,-22 0 20 15,4 4-12-15,-9-8 4 16,5 4-8-16,-18-4 4 15,22 0-8-15,-13 0-4 0,4 0 4 16,5-12 4 0,4 8-4-16,0 0-12 0,9-3 4 0,-5 3 12 15,14 0-4-15,0-4-56 16,4 8 28-16,0 0-8 16,5 0 20-16,-1 8-8 15,10 0 8-15,-10-1 24 16,5 13-4-16,-9-4-28 15,5 11 8-15,-18 8 12 16,9 1 4-16,-14-1 16 16,5 8-12-16,-4-7 16 15,4-1-16-15,-1 0-4 16,10-3 0-16,-13-5-4 16,13 0 0-16,-1-3 24 15,5 0-12-15,-4-5-4 16,4-3-4-16,1-4-4 15,8-1 0-15,0-7 24 16,8 4-12-16,1-8-12 16,13 0-4-16,0 4 40 15,0-4-24-15,0 0 0 16,9 0-8-16,-9 8-4 16,9-8 0-16,0 8 8 15,5 0-4-15,-14-1 16 16,0-3-12-16,-5 4 24 15,-3 0-20-15,-6-8-20 16,6 4 0-16</inkml:trace>
          <inkml:trace contextRef="#ctx0" brushRef="#br0" timeOffset="339394.2799">10780 4410 416 0,'31'-8'152'0,"-31"8"-116"0,61 0-12 0,-39 0 48 16,1 8-44-16,7-12 8 15,15 8-24-15,-14 0 20 16,13 0-20-16,-13-12 4 16,13 8-8-16,-13 0 12 15,13 0-12-15,-22 0 24 16,0 0-20-16,-13-8 40 16,0 16-28-16,-18-8-260 15,0 0 128-15</inkml:trace>
          <inkml:trace contextRef="#ctx0" brushRef="#br0" timeOffset="339752.6037">11000 3845 384 0,'5'0'140'0,"-5"0"-108"0,4 0-8 0,-4 4 12 15,9 0-24-15,4 4 40 16,9-8-28-16,0 7-12 16,5-7-8-16,4 0 28 15,0 8-16-15,8-8 12 16,-12 0-16-16,4-4 12 16,-9 4-16-16,0 0 32 15,-9 0-24-15,-13 0 20 16,0 0-20-16</inkml:trace>
          <inkml:trace contextRef="#ctx0" brushRef="#br0" timeOffset="343506.9498">11857 3982 260 0,'-9'0'96'0,"9"0"-76"0,9 4-4 0,-9 0 52 15,0 0-40-15,9 0 24 16,-9 8-32-16,0 3 0 15,4 13-12-15,-4 3-8 16,9 1 4-16,-9 15 12 16,0 0-8-16,-9 4 24 15,9 0-20-15,-4 12-4 16,8-5-4-16,-8 25 28 16,4-5-16-16,-5 13 4 15,5-5-12-15,-4-8 36 16,8-11-20-16,-4-4 12 15,9-20-20-15,-5 0 28 16,1-8-28-16,-5-3 40 16,4-13-32-16,-8 1 48 15,4-4-40-15,-9-16 12 16,5 8-28-16,-10-16 28 16,10 8-28-16</inkml:trace>
          <inkml:trace contextRef="#ctx0" brushRef="#br0" timeOffset="344063.5754">12175 3810 288 0,'13'-8'108'0,"-13"8"-84"16,31-8-4-16,-9 4 76 15,-9 0-56-15,9 0 16 16,9 8-32-16,-9-4-4 16,9 4-12-16,-13 0 4 15,4 0-8-15,-9 4-4 16,0-1 4-16,-4 5-4 16,-9 4 0-16,0 0 52 15,0 3-28-15,-13 1-20 16,4-1-4-16,-4-3 44 15,-9 4-24-15,4-8 0 0,5 3-12 0,-5-7-16 16,14 4 4 0,-5-8 4-16,9 0 0 0,9 0 24 15,4 0-12-15,9 3-12 16,0 5-4-16,9-8 20 16,0 4-8-16,0 0 32 15,-5 0-24-15,-4-4 20 16,0 3-20-16,-13 1 28 15,0 4-28-15</inkml:trace>
          <inkml:trace contextRef="#ctx0" brushRef="#br0" timeOffset="344888.7447">12766 5085 384 0,'-4'15'140'0,"4"-15"-108"0,-9 24-8 16,4-8 4-1,1-1-20-15,-18 13 40 16,0 3-24-16,-18-3-100 15,9 11 40-15</inkml:trace>
          <inkml:trace contextRef="#ctx0" brushRef="#br0" timeOffset="341433.9915">10374 3861 312 0,'8'0'112'0,"-8"0"-84"0,9 3-12 16,-9-3 28-1,0 0-28-15,0 4 4 16,5 0-12-16,-5 0 12 16,0 4-12-16,0 4-12 15,0 0 0-15,0 7 20 16,0 5-8-16,0 11 24 0,0 4-20 16,0 20-20-16,4-4 0 0,-4 4 20 31,5-4-4-31,-5 4 32 0,0-12-24 0,-5 20-4 15,5-13-8-15,-9 25 12 16,0-8-8-16,-13 7 16 16,14-11-16-16,-6-4 4 15,1-5-4-15,-5-11-8 16,5-7 4-16,4-5-4 16,5-8 0-16,0-7 32 15,4 4-16-15,0-13 4 16,4-3-12-16,0 0 28 15,5-8-20-15</inkml:trace>
          <inkml:trace contextRef="#ctx0" brushRef="#br0" timeOffset="359869.6403">10537 5073 236 0,'0'0'88'16,"4"0"-68"-16,-4 0-4 0,0 0 104 0,0 0-68 16,0 0 8-16,9-8-40 15,-9 8 16-15,0 0-24 16,0 0 40-16,0 0-28 15,5 0 4-15,-5 0-16 16,8-8-8-16,10 8 0 16,-5-4-4-16,9-4 0 15,0 8 0-15,5-7 0 16,-1-1 0-16,5 8 0 16,0 0-12-16,0 0 8 15,0 0-4-15,-4 0 0 16,-1 8 8-16,-4-1 0 0,-4 5-36 15,-9-4 20 1,-1 8 48-16,1-8-12 0,-4 3 16 16,3-3-20-16,-3 0 20 15,4 0-24-15,0 0 12 16,4-4-12-16,-4-4 12 16,8 0 12-16,1 0-20 15,0 0-8-15,-1-4-4 31,-4-4 12-31,5 0-8 0,4 0-4 16,-9 8 0-16,1-8 4 0,-1 8-4 16,0-4-4-1,-4-3 4-15,0 7-4 0,0-8 0 0,-1 8-284 16</inkml:trace>
        </inkml:traceGroup>
        <inkml:traceGroup>
          <inkml:annotationXML>
            <emma:emma xmlns:emma="http://www.w3.org/2003/04/emma" version="1.0">
              <emma:interpretation id="{457BC01B-D80E-431E-B1E1-1E0C92A03A0C}" emma:medium="tactile" emma:mode="ink">
                <msink:context xmlns:msink="http://schemas.microsoft.com/ink/2010/main" type="inkWord" rotatedBoundingBox="15612,4283 18013,4302 18007,5136 15606,5117">
                  <msink:destinationLink direction="with" ref="{68EA626F-78F6-4626-827C-C3A3D79568A0}"/>
                </msink:context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47926.3226">15172 4261 496 0,'13'-28'184'0,"-13"28"-140"0,4-11-16 0,1 3 84 16,4 4-68-16,4-8-8 15,9 4-24-15,13 0 0 16,1 4-8-16,8-3 8 16,0 3-8-16,0 0 24 15,0 4-16-15,-9 0 32 16,1 4-28-16</inkml:trace>
          <inkml:trace contextRef="#ctx0" brushRef="#br0" timeOffset="348148.4393">15225 4367 456 0,'-5'-12'168'0,"5"12"-128"0,9 0-16 16,0-4 80 0,4 0-64-16,14-4 8 15,4 4-28-15,13 0 4 16,4 4-12-16,10 0 28 16,-1 4-24-16,0-4-172 15,-4 8 84-15</inkml:trace>
          <inkml:trace contextRef="#ctx0" brushRef="#br0" timeOffset="347488.5806">14051 3696 456 0,'17'-8'168'0,"-17"8"-128"0,40-8-16 15,-18 4 60 1,0 4-52-16,9-4 40 15,4 0-40-15,5-4-8 16,0 8-16-16,-1-3-16 16,-3 6 4-16,-1-3 40 15,-4 0-24-15,-5 0 36 16,-3 8-32-16</inkml:trace>
          <inkml:trace contextRef="#ctx0" brushRef="#br0" timeOffset="346679.4842">14845 4375 476 0,'-4'3'176'0,"4"-3"-136"0,4 0-12 0,-4 0 56 16,0 0-52-16,0 0-12 15,0 0-12-15,0 0 8 16,0 0-8-16</inkml:trace>
          <inkml:trace contextRef="#ctx0" brushRef="#br0" timeOffset="346772.3395">14964 4065 216 0,'0'-20'80'0,"0"20"-60"0,22 4-8 0,-8 0-4 16,-6 4-8-16</inkml:trace>
          <inkml:trace contextRef="#ctx0" brushRef="#br0" timeOffset="346267.2421">13945 4065 268 0,'0'-4'100'0,"0"4"-76"0,4 19-8 0,-4-3 36 15,0 8-32-15,0 15 44 16,0 0-36-16,0 4-16 16,0-4-4-16,-4-7 36 15,4-1-24-15,-5-7 36 16,10-5-32-16,-5-7 120 15,4-4-80-15,-4-12 16 16,0 0-48-16,9-8-4 16,0 4-16-16,-5-19-8 15,9 3 0-15,-4-19 12 16,4 8-8-16,1-20 4 16,-1 8-4-16,0-8-8 15,5 12 4-15,-5-8-4 16,5 19 0-16,-5 1-36 15,5 11 20-15,-5 1-4 16,4 11 12-16,-3 4-28 16,-1 4 20-16,0 8-40 0,0 8 36 15,-4 15-12-15,0 8 20 0,-4 16 0 16,3-4 4-16,1 4-20 16,0-8 16-16,0-8 24 15,0-7-8-15,-5-9 8 16,9 1-4-16,-4-12 64 15,0-1-40-15,0-11-4 16,-5 4-16-16,9-19 16 16,-4 3-16-16,0-23 12 15,13 3-12-15,-4-15 0 16,4 8-4-16,-9-4 4 16,5 11-8-16,-1-3-12 15,1 8 4-15,4-1-60 16,-4 12 36-16,-1-3-24 15,1 11 32-15,0 4-8 16,-1 4 16-16,-3 8-20 16,-1 4 20-16,-17 23 40 15,4 4-16-15,-9 4 8 16,4 4-12-16,-8-3-8 16,4-1 4-16,0-8 28 15,5-7-16-15,-5-1 20 16,5-3-20-16,-5-5 20 15,4-3-24-15,-3 0-12 16,8-1-4-16,-5-3 20 16,5 0-8-16,-9-4 24 15,18 3-20-15,-9 1 68 16,0 0-48-16,5-4-4 0,3 0-16 0,1-1-380 16,9 5 200-16</inkml:trace>
          <inkml:trace contextRef="#ctx0" brushRef="#br0" timeOffset="348520.0968">16094 4131 392 0,'-9'-23'148'0,"9"23"-116"0,-22-4-8 0,9 4 32 16,13 8-36-16,-18 7 16 15,10 5-20-15,-14 11 0 16,13 5-8-16,4-1 4 15,10-4-8-15,12 1 8 16,1-5-8-16,17-3 32 16,5-5-20-16,9 1 48 15,-1-12-36-15,-4-4 20 16,0 0-28-16,-21-12 28 16,-1 4-32-16,-14-12 12 15,-8-3-16-15,-22-17 12 16,0 5-16-16,-9-4 4 15,0 11-4-15,1 8-32 16,3 9 12-16</inkml:trace>
        </inkml:traceGroup>
      </inkml:traceGroup>
    </inkml:traceGroup>
    <inkml:traceGroup>
      <inkml:annotationXML>
        <emma:emma xmlns:emma="http://www.w3.org/2003/04/emma" version="1.0">
          <emma:interpretation id="{C4FA1C92-85CD-407F-939A-5778B7719084}" emma:medium="tactile" emma:mode="ink">
            <msink:context xmlns:msink="http://schemas.microsoft.com/ink/2010/main" type="paragraph" rotatedBoundingBox="3244,6734 8892,6151 9062,7798 3414,8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BBDBA0-B8D9-4F39-904C-BA7BA5F3443C}" emma:medium="tactile" emma:mode="ink">
              <msink:context xmlns:msink="http://schemas.microsoft.com/ink/2010/main" type="line" rotatedBoundingBox="3244,6734 8892,6151 9062,7798 3414,8381"/>
            </emma:interpretation>
          </emma:emma>
        </inkml:annotationXML>
        <inkml:traceGroup>
          <inkml:annotationXML>
            <emma:emma xmlns:emma="http://www.w3.org/2003/04/emma" version="1.0">
              <emma:interpretation id="{C21A9CA4-21A9-4EAA-A913-82441CB8417A}" emma:medium="tactile" emma:mode="ink">
                <msink:context xmlns:msink="http://schemas.microsoft.com/ink/2010/main" type="inkWord" rotatedBoundingBox="3244,6734 5366,6515 5524,8041 3402,8261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75159.5507">2040 6258 496 0,'-13'0'184'0,"8"-4"-140"0,1 0-16 0,-1 0 152 16,10 8-104-16,-5-4 60 15,0 0-80-15,4 0 20 16,10 0-44-16,-6 0 68 16,14 4-52-16,5-4-16 15,4 4-20-15,4-4 0 16,9 0-8-16,-8-4 8 16,-1 4-8-16,0-4 16 15,-4 0-12-15,-4-4 16 16,-1 4-16-16,-4-4 4 15,-13 8-4-15,-5-3 4 16,1 6-8-16,-5-3-160 16,0 0 84-16,-5 0-208 15,1 0 156-15,-5 0-72 16,0 0 116-16,-4 0-12 16,9 8 56-16,-10-4 32 0,6 0 4 0,3-4 36 15,-4 4-20-15,1 0 40 16,3 4-32-1,-4 4 48-15,9-1-40 0,-4 9 36 16,-1 7-36-16,-8 9-20 16,9 3-4-16,-1 8-28 15,1 8 12-15,-9 4-24 16,4-4 20-16,-9 0-48 16,9-8 32-16,-13-4-28 15,9-4 32-15,-9-7-68 16,9-1 52-16,-18-7-44 15,13-5 48-15,-8-7 12 16,8 0 12-16,-4-8 56 16,4 3-24-16,-4-7 140 15,9 4-88-15,-5-4 76 16,10 0-88-16,-6 0 76 16,10 8-80-16,0-4 80 15,4 4-80-15,4-4 24 16,5 0-44-16,8 0 32 15,5 0-40-15,9 0 12 16,5 0-24-16,3-1-16 16,1 1-4-16,4-4 20 15,-8 4-8-15,-10-4-4 16,1 4 0-16,-10-4 20 16,1 4-12-16,-9-4 4 15,4 4-8-15,-9-4 4 0,1 0-8 16</inkml:trace>
          <inkml:trace contextRef="#ctx0" brushRef="#br0" timeOffset="176781.8328">1722 7411 436 0,'0'4'160'0,"0"-4"-124"0,-9 0-8 0,9 0 96 16,0 0-72-16,0 0 60 16,0 0-68-16,0-4 48 15,9 0-52-15,-9-3-4 16,13-1-20-16,-13-8 24 15,9 8-24-15,4-7-12 16,-4 3-8-16,5-4 40 16,3 4-24-16,-4-3 8 15,5 7-12-15,-5 0 20 16,1 8-16-16,-6 4 32 16,1 8-28-16,4 7 4 15,-4 5-12-15,-9 3 12 16,9 5-12-16,4-5 4 15,-4 1-4-15,4-9-8 0,1 1 4 16,3-8 20-16,-3-1-12 16,8-7-12-16,-5 0-4 0,-3-8 28 15,8 0-12-15,-14-7-4 16,15 3-4-16,-6-8-16 16,-4 4 8-16,9-7-128 15,5 3 72-15</inkml:trace>
          <inkml:trace contextRef="#ctx0" brushRef="#br0" timeOffset="178598.075">2614 7462 332 0,'-13'0'120'0,"13"0"-92"0,0 0-8 0,0 0 140 15,8 0-92-15,-3-7 16 16,4 3-48-16,13-12 20 15,0 0-32-15,4-7 12 16,1 7-20-16,4-4 8 16,0 9-12-16,-9-1 0 15,0 8-4-15,0 4 72 16,-5 8-44-16,-3 11 56 16,-1 5-52-16,-4-1 8 15,0 5-32-15,4-8 28 16,-4-1-28-16,8-3 32 15,1-4-32-15,0-12 12 16,4-4-16-16,0-16 0 16,0 0-4-16,4-19-40 0,5 8 16 15</inkml:trace>
          <inkml:trace contextRef="#ctx0" brushRef="#br0" timeOffset="178178.3022">2954 6297 548 0,'-14'0'204'0,"14"0"-156"0,9-8-16 0,-4 4 148 16,-1 4-104-16,5-4 68 15,0 0-84-15,4-3 28 16,0 7-52-16,5-4 0 16,0 8-24-16,8-4 12 15,1 0-16-15,3 0-4 16,6 0 0-16,-5 0 4 15,-5 0-4-15,-4 0 8 16,-4 0-8-16,-9 0 32 16,-5 0-20-16,-4 0-12 15,0 0-8-15,-9 0-40 16,5 4 24-16,-14-4-188 16,5 3 116-16,-9-3-100 15,9 8 108-15,-9-4-24 16,8 4 64-16,-8-4 0 15,13 0 24-15,-4 0 32 16,4 4-8-16,1 0 88 16,3 3-48-16,-4 5 68 0,9 4-64 0,-9 7 0 15,9 1-28 1,-8 15-4 0,3 4-8-16,-4 8 4 0,5 0-8 15,-5 0 16-15,5-8-12 0,-5-4 4 16,0-4-4-16,-9-4-16 15,10-3 4-15,-15-9-76 16,6-3 44-16,-5-4-32 16,9-1 44-16,-10-7 0 15,1 4 16-15,0-8 16 16,5 4-4-16,-5-4 104 16,8 3-60-16,6-3 96 15,-1 0-84-15,0-4 52 16,9 4-68-16,9-4 48 15,8 4-52-15,5-4 52 16,14 4-56-16,3-4 28 16,-3 4-36-16,3 0-8 15,-8 0-12-15,5-4 12 16,-5 4-12-16,-9-4-4 16,0 0 0-16,-5 0-208 15,-12 8 112-15,4-8-264 16,-1 4 204-16,-16-4-404 15,-1 7 312-15</inkml:trace>
          <inkml:trace contextRef="#ctx0" brushRef="#br0" timeOffset="179256.2021">3695 5893 624 0,'5'-8'228'0,"-5"8"-176"0,-14 24-16 0,1-5 236 15,9 5-156-15,-14 19 80 16,5 0-120-16,-14 8-16 16,10 0-36-16,-10-4 0 15,10-11-12-15,-6-13 20 16,6 5-20-16,-5-13-4 16,9-3-4-16,-5-12 12 15,9 0-8-15,0-12 32 16,5 0-24-16,8-3 64 15,5 3-44-15,4 0 20 16,9 4-36-16,14-3-8 16,-1 3-8-16,5 8 28 15,-1 0-16-15</inkml:trace>
          <inkml:trace contextRef="#ctx0" brushRef="#br0" timeOffset="178932.5765">3598 5924 652 0,'0'20'244'0,"0"-20"-192"0,-9 59-12 16,5-32 76 0,8 5-72-16,-4 3 8 15,0 0-32-15,0 1-4 16,0-1-8-16,0-8 12 15,5-3-12-15</inkml:trace>
        </inkml:traceGroup>
        <inkml:traceGroup>
          <inkml:annotationXML>
            <emma:emma xmlns:emma="http://www.w3.org/2003/04/emma" version="1.0">
              <emma:interpretation id="{817FABC2-95A9-4335-96BA-F6D74158BFCF}" emma:medium="tactile" emma:mode="ink">
                <msink:context xmlns:msink="http://schemas.microsoft.com/ink/2010/main" type="inkWord" rotatedBoundingBox="6129,7066 6455,7032 6478,7257 6152,729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79678.9455">4534 6595 780 0,'-44'12'288'0,"44"-12"-224"0,-9 12-20 0,9-12 252 16,9 4-172-16,13-4 36 16,9 4-92-16,4-4-28 15,9 0-24-15,9 0-344 16,0 0 176-16,-9-4-580 15,-4 8 408-15</inkml:trace>
          <inkml:trace contextRef="#ctx0" brushRef="#br0" timeOffset="179519.0236">4481 6438 904 0,'-9'0'332'0,"9"0"-256"0,9 0-24 0,0-4 240 16,4 4-172-16,9-4 4 15,9 1-76-15,13-1-8 16,0 8-24-16,-4-4-244 16,4 7 120-16</inkml:trace>
        </inkml:traceGroup>
        <inkml:traceGroup>
          <inkml:annotationXML>
            <emma:emma xmlns:emma="http://www.w3.org/2003/04/emma" version="1.0">
              <emma:interpretation id="{8FD12158-5026-4834-835F-63BFC32E54A4}" emma:medium="tactile" emma:mode="ink">
                <msink:context xmlns:msink="http://schemas.microsoft.com/ink/2010/main" type="inkWord" rotatedBoundingBox="6962,6593 8917,6391 9062,7798 7107,8000"/>
              </emma:interpretation>
            </emma:emma>
          </inkml:annotationXML>
          <inkml:trace contextRef="#ctx0" brushRef="#br0" timeOffset="180657.211">5664 6046 404 0,'-13'-16'148'0,"13"16"-112"0,0-8-12 16,-9 5 188-1,18 3-120-15,-18-8 96 16,9 4-108-16,-13-8 44 16,13 8-72-16,-9 0 16 15,9 4-40-15,-9 12 16 16,-4 4-24-16,-1 23 52 16,6 4-40-16,-19 20 20 15,18 0-32-15,-13 23-8 16,9 0-8-16,-5 16 40 0,5-12-24 0,-5 1-8 15,10-17-8-15,-6-11 12 16,10-8-8-16,-5-12 16 16,5-12-16-16,-1-7 32 15,5-4-24-15,-9-9-120 16,9-3 56-16,0-12-300 16,0 4 192-16,0-4-324 15,0 0 272-15</inkml:trace>
          <inkml:trace contextRef="#ctx0" brushRef="#br0" timeOffset="182441.157">5615 7262 464 0,'0'-4'176'0,"0"4"-140"0,5-4-8 0,-5 1 120 16,0 3-88-16,0-8 64 16,4 4-72-16,1-4 68 15,3 4-68-15,1-8-44 16,0 4-8-16,9-3 4 16,-1 7 0-16,-3-4-4 15,3 8 4-15,-8 0 20 16,4 8-12-16,-4 0 32 15,4 7-28-15,-8 5 32 16,4-1-32-16,-5 1 12 16,9 4-16-16,-4-9 36 15,4-3-24-15,1-8 20 16,-1-4-24-16,0-12 0 16,5 4-12-16,-1-11 20 15,1-1-16-15,4-7 4 16,0 7-8-16,0-3-24 15,5 3 8-15,4-4-200 0,-5 13 116 0</inkml:trace>
          <inkml:trace contextRef="#ctx0" brushRef="#br0" timeOffset="181376.1351">5827 6281 748 0,'0'-7'276'0,"0"7"-216"0,13-16-16 16,-4 12 136 0,0 4-108-16,4-8 60 15,18 8-76-15,5-8 36 16,12 16-52-16,9-12 16 16,-4 8-36-16,0 0 0 15,-8 4-12-15,-6-4 12 16,-8 4-12-16,-9-4 4 0,0 3-4 0,-22-3-8 15,9 0 4-15,-18-8-236 16,9 4 128-16,-9-4-184 16,-4 0 160-16,-4-3-108 15,3 3 136-15,-17 0-20 16,18 4 72-16,-18 4 36 16,14 7 12-16,-10 5 124 15,5 0-68-15,-9 11-4 16,9 1-32-16,-4 15 80 15,-1 8-52-15,1 0-4 16,8 8-28-16,0-4 8 16,1-4-16-16,-1-8 4 15,5-8-4-15,0-3 28 16,-1-1-20-16,-3-7-12 16,3-1-8-16,-3-3 20 15,4-1-8-15,-5-3-12 16,5-4 0-16,-1-4 92 15,10-1-48-15,0-3 104 16,-5 0-80-16,4-4 60 16,5 0-72-16,5-4 60 15,4 4-64-15,4-7 64 16,4 3-64-16,14-4 44 16,-4 4-52-16,13-4 8 15,4 8-32-15,0-4-36 0,4 4 12 0,-3-4 20 16,-15 8-8-1,-3-4 20-15,-1 0-16 0,-12 0 24 16,-6 0-20-16,-8-4-180 16,5 4 92-16,-1-8-352 15,1 0 240-15,4 1-444 16,-5 3 360-16</inkml:trace>
          <inkml:trace contextRef="#ctx0" brushRef="#br0" timeOffset="183072.4796">6772 5850 508 0,'-9'-4'188'0,"9"4"-148"0,-13 4-8 15,8 0 140 1,5 0-100-16,-4 0 68 15,-1 3-80-15,-3 1 72 16,8 0-76-16,-9 4 88 0,4 4-84 0,-12 7 8 16,12 1-44-16,-3 7 12 15,8 4-20-15,-14 9-8 16,5-1-4-16,-8 8 20 16,8-4-12-1,-4 4 32-15,13 0-28 0,-18 15 20 16,14-3-20-16,-14 20 8 15,14-5-12-15,-18 8 56 16,13-11-40-16,-9 0 32 16,0-13-32-16,5-3 28 15,4-8-32-15,-4 0-4 16,4-4-12-16,5-7 4 16,4-9-8-16,-5-4-12 15,5-3 4-15,-4-8-32 16,8-5 20-16,-4-7-232 15,0-4 136-15,0-15-356 16,9 3 260-16</inkml:trace>
          <inkml:trace contextRef="#ctx0" brushRef="#br0" timeOffset="183687.7123">7045 5834 352 0,'0'-8'132'0,"0"8"-104"0,0-8-8 0,-8 4 156 16,16 4-100-16,-16-7 112 15,8 3-108-15,-9-4 100 16,9 8-104-16,0-4 32 16,9 4-64-16,-1-8 12 15,-3 8-36-15,13 0 60 16,-10 8-44-16,6 0 12 16,8 7-32-16,-13 1 8 15,-1 4-12-15,-8 3 12 16,0 9-16-16,-8-9 32 15,-1 9-24-15,-13-5-12 16,13 5-8-16,-4-13 4 0,4 5 0 16,-5-13-12-16,6 5 8 15,8-8 40-15,13 0-24 0,5-8-8 16,4 4-8-16,0-4 4 16,9 0 0-16,-1 0 16 15,6 0-8-15,-14 0 4 16,9 8-4-16,-18-4-332 15,0 3 176-15</inkml:trace>
        </inkml:traceGroup>
      </inkml:traceGroup>
    </inkml:traceGroup>
    <inkml:traceGroup>
      <inkml:annotationXML>
        <emma:emma xmlns:emma="http://www.w3.org/2003/04/emma" version="1.0">
          <emma:interpretation id="{4E5CB697-C757-4C47-8CC6-03E62FD4C774}" emma:medium="tactile" emma:mode="ink">
            <msink:context xmlns:msink="http://schemas.microsoft.com/ink/2010/main" type="paragraph" rotatedBoundingBox="3276,8643 22275,8235 22321,10349 3322,107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BE3EC8-01B6-4B9A-8D08-6B5B4CA0830B}" emma:medium="tactile" emma:mode="ink">
              <msink:context xmlns:msink="http://schemas.microsoft.com/ink/2010/main" type="line" rotatedBoundingBox="3276,8643 22275,8235 22321,10349 3322,10757"/>
            </emma:interpretation>
          </emma:emma>
        </inkml:annotationXML>
        <inkml:traceGroup>
          <inkml:annotationXML>
            <emma:emma xmlns:emma="http://www.w3.org/2003/04/emma" version="1.0">
              <emma:interpretation id="{E03F013F-C354-45EF-85AA-659B7A98B06D}" emma:medium="tactile" emma:mode="ink">
                <msink:context xmlns:msink="http://schemas.microsoft.com/ink/2010/main" type="inkWord" rotatedBoundingBox="3280,8802 5449,8756 5478,10109 3309,1015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99544.5013">2645 8989 728 0,'-18'0'268'0,"18"0"-208"0,0 8-16 0,0-5-16 16,0 1-24-16,0 0 8 15,0 0-8-15,0 0-224 16,0 0 124-16</inkml:trace>
          <inkml:trace contextRef="#ctx0" brushRef="#br0" timeOffset="199872.316">3055 8502 528 0,'9'-8'196'0,"-9"8"-152"0,-4 8-12 0,-1-8 160 16,10 16-112-16,-10 11 72 15,5 1-88-15,-4 35 28 16,4-12-56-16,-9 19 24 15,5-3-32-15,-10-8 0 16,1 4-16-16,0-9 0 16,4-3-4-16,-4-11 12 15,13 3-12-15,-9-12-4 16,9-7 0-16</inkml:trace>
          <inkml:trace contextRef="#ctx0" brushRef="#br0" timeOffset="200852.4391">3655 8137 632 0,'-4'-8'236'0,"4"8"-184"0,-13 16-16 0,8 4 148 16,14-5-108-16,-9 13 16 15,0 3-56-15,0 5-8 16,5-9-16-16,-1 8-24 15,9-7 4-15,-4-5-216 16,4-3 124-16</inkml:trace>
          <inkml:trace contextRef="#ctx0" brushRef="#br0" timeOffset="200331.2211">2923 9044 696 0,'-22'-12'256'0,"22"12"-196"0,-5 0-20 0,10-4 144 15,8 4-108-15,5-4 68 16,8 0-84-16,1-4-36 15,3 4-12-15,6-11-320 16,4 11 168-16</inkml:trace>
          <inkml:trace contextRef="#ctx0" brushRef="#br0" timeOffset="200165.4637">3399 8530 632 0,'0'7'236'0,"0"-7"-184"0,-4 20-16 16,0 4 72-1,8-5-68-15,-8 24 44 16,4 1-48-16,-5 14 0 16,1-11-24-16,-5 12 0 0,0-12-4 0,-4 4-8 31,9-3 4-31,-1-1-4 0,1-8 0 0,-14-4-220 16,14-3 120-16,-14-9-304 15,9-3 228-15</inkml:trace>
          <inkml:trace contextRef="#ctx0" brushRef="#br0" timeOffset="197199.6105">1722 8675 248 0,'0'-12'92'0,"0"8"-72"0,0 4-4 0,0-4 104 16,0 4-68-16,0-4 52 16,9 0-64-16,-9-7 60 15,0 11-60-15,0-8 36 16,0 8-44-16,0-4 16 15,0 4-28-15,0 0 44 16,0 0-36-16,0 0 4 16,0 0-20-16,0 4 20 15,0 4-20-15,0-8 32 16,0 15-28-16,0 1 20 16,0 0-20-16,-4 3 20 15,4 5-24-15,-5 3 24 16,5 5-24-16,-4 7 40 0,-1 4-28 15,-4 0 4-15,9 0-16 16,-8 1 0-16,3-5-4 0,-4 0-8 16,5 0 4-16,-5-3 4 15,9-5-4-15,-4-4 24 16,4 1-16 0,-5-9 4-16,1 1-8 15,-5-8-16-15,9 0 4 0,-4-5-120 16,4 5 68-16,-5-12-172 15,10 0 128-15,-5-4-364 16,4 0 256-16</inkml:trace>
          <inkml:trace contextRef="#ctx0" brushRef="#br0" timeOffset="198070.5842">1678 9087 444 0,'-4'-4'164'0,"4"4"-124"0,-14 8-16 0,10-8 124 15,8 0-88-15,-8 0 108 16,4 4-96-16,-4-4 52 16,4 0-72-16,0 0 68 15,8 0-68-15,-3-4 8 16,8 4-36-16,0-4 4 15,5 0-16-15,0-4 44 16,4 8-28-16,4-8 12 16,5 4-24-16,4-4 0 15,1 8-8-15,-1-4 12 16,0 4-12-16,-4 0 16 16,-4 0-16-16,-1-7 16 15,-4 7-16-15,-9-4 4 16,1 4-4-16,-5-4-24 15,-1 0 8-15,1-4-332 16,0 8 188-16</inkml:trace>
          <inkml:trace contextRef="#ctx0" brushRef="#br0" timeOffset="199225.8809">1775 8337 332 0,'-4'0'120'0,"4"0"-92"0,0 0-8 16,0 0 60-1,0 0-48-15,0 0 76 16,0 0-60-16,0 0 64 15,0 0-64-15,0-7 36 0,0 14-48 0,0-7 16 32,0 0-32-32,0 0 8 0,0 0-16 0,0 0 56 15,0 0-40-15,0 0 24 16,0 0-32-16,0 0 36 16,0 0-32-16,0 0 40 15,0 0-36-15,0 0 48 16,0 0-44-16,-5-7 12 15,5 7-28-15,0 0 28 16,9 0-28-16,-9 0 20 16,18 0-20-16,4 0 0 15,9 0-8-15,8-4 4 16,10 4-8-16,4-4 8 16,-4 4-8-16,-5-4-4 15,-5 0 4-15,-8 0 20 16,5 12-12-16,-10-16-4 15,-13 8-4-15,-4 0 20 16,4 0-12-16,-4-8-320 16,0 16 164-16,-5-8-652 15,5 8 440-15</inkml:trace>
          <inkml:trace contextRef="#ctx0" brushRef="#br0" timeOffset="197605.2841">2345 8537 464 0,'4'-11'176'0,"-4"11"-140"0,0 0-8 15,-4 0 136 1,4 0-96-16,-5 4 52 0,10 3-72 0,-10 9 44 15,5 4-52-15,0 19 40 16,5-4-44-16,-5 12 16 16,0 4-32-16,-5 4 16 15,5-4-20-15,-9 4-8 16,5-4-4-16,-9 4 12 16,4 0-8-16,-13 4 4 15,13 0-4-15,-9 0-24 16,9-4 8-16,-8-4-24 15,8-8 20-15,0-12-92 16,5-3 56-16,-5-9-128 16,9 1 100-16,-13-8-352 15,13-1 240-15</inkml:trace>
          <inkml:trace contextRef="#ctx0" brushRef="#br0" timeOffset="200587.4871">2985 8286 912 0,'8'-11'340'0,"-8"11"-264"0,22-8-24 0,-13 0 124 16,5 8-108-16,16-8-28 15,-7 8-24-15,21-4-36 16,0 8 12-16</inkml:trace>
          <inkml:trace contextRef="#ctx0" brushRef="#br0" timeOffset="201059.6948">3726 8275 852 0,'-13'11'316'0,"13"-11"-248"0,-18 16-16 0,5 0 192 16,4-4-144-16,-9-5 80 16,10 9-104-16,-6-4-40 15,10 4-24-15,-5-9 4 16,9 1-8-16,5-8 24 16,3 0-20-16,6-8 12 15,8 8-12-15,0-7-44 16,4-1 20-16,10 8-808 15,-1 0 448-15</inkml:trace>
        </inkml:traceGroup>
        <inkml:traceGroup>
          <inkml:annotationXML>
            <emma:emma xmlns:emma="http://www.w3.org/2003/04/emma" version="1.0">
              <emma:interpretation id="{007CE713-7D3C-449B-A1DE-89CCD112E4E3}" emma:medium="tactile" emma:mode="ink">
                <msink:context xmlns:msink="http://schemas.microsoft.com/ink/2010/main" type="inkWord" rotatedBoundingBox="6110,8797 7472,8767 7507,10409 6145,10438"/>
              </emma:interpretation>
            </emma:emma>
          </inkml:annotationXML>
          <inkml:trace contextRef="#ctx0" brushRef="#br0" timeOffset="202540.5305">5818 8730 704 0,'-22'8'264'0,"22"-8"-208"0,-22 27-12 0,13-3 124 16,1-5-100-16,-6 16 16 16,-8 1-48-16,-4-1-8 15,8 0-16-15,-8 1-32 16,8 3 8-16,-9-12-152 16,5 1 88-16,-4-8-100 15,8-9 104-15</inkml:trace>
          <inkml:trace contextRef="#ctx0" brushRef="#br0" timeOffset="202323.8041">5580 8757 728 0,'-18'-12'268'0,"18"12"-208"0,9-7-16 0,-9 14 152 15,5-3-116-15,-1 20 108 16,0 3-108-16,14 9 0 16,0-1-44-16,4 0-8 15,0 1-16-15,0-13 12 16,0 5-16-16,0-5 4 15,0-11-4-15,-4 4-324 16,-1-9 172-16</inkml:trace>
          <inkml:trace contextRef="#ctx0" brushRef="#br0" timeOffset="202834.5097">5637 8616 540 0,'0'-51'200'0,"0"51"-156"0,31-35-12 16,-26 15 104 0,12 8-80-16,-8-11 4 15,13 7-36-15,-8-4-16 16,3 5-4-16,-4-1 108 16,1 8-60-16,-6-4 84 0,-3 12-76 0,-5 8 84 15,0 4-84-15,-9 4 44 16,13 3-64-16,-4 5-12 15,0 3-16-15,9 1-88 16,0-5 40-16</inkml:trace>
          <inkml:trace contextRef="#ctx0" brushRef="#br0" timeOffset="201988.5732">4472 9095 716 0,'-9'-4'264'0,"9"4"-204"0,18-4-16 0,4 0 160 16,0 4-120-16,18-4-36 16,13 0-28-16,13-4-172 15,-9 8 84-15,5-4-412 0,-4 4 268 0</inkml:trace>
          <inkml:trace contextRef="#ctx0" brushRef="#br0" timeOffset="201826.1233">4618 8902 768 0,'-9'-8'284'0,"9"8"-220"0,-9-7-20 0,9-1 244 16,9 8-168-16,0 0 56 15,8-8-104-15,1 4-68 16,13 4-8-16,-5 0 32 15,14 4-16-15,-9-4-300 16,0 8 156-16</inkml:trace>
          <inkml:trace contextRef="#ctx0" brushRef="#br0" timeOffset="211405.2194">5478 8145 312 0,'-8'0'112'0,"8"0"-84"0,-14 16-12 15,6-12 160 1,3 4-100-16,-8-1 104 16,0 1-104-16,-9 0 12 15,4 12-52-15,-13-1 64 16,5 5-52-16,-10 11 64 15,5 1-64-15,-4 42 64 16,4 0-64-16,0 44 80 16,9-8-72-16,0 43 52 15,13-12-64-15,18 12 4 0,0-20-28 0,35 1-4 16,9-25-8-16,44 5-472 16,-4-16 252-16</inkml:trace>
        </inkml:traceGroup>
        <inkml:traceGroup>
          <inkml:annotationXML>
            <emma:emma xmlns:emma="http://www.w3.org/2003/04/emma" version="1.0">
              <emma:interpretation id="{88B44DD9-22C4-4AB2-AB15-A8A759286E82}" emma:medium="tactile" emma:mode="ink">
                <msink:context xmlns:msink="http://schemas.microsoft.com/ink/2010/main" type="inkWord" rotatedBoundingBox="7856,9000 11117,8930 11152,10589 7891,10659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05821.3007">8237 8549 592 0,'-9'-23'220'0,"9"23"-172"0,9-32-12 0,0 17 120 16,4 3-92-16,1-8 52 16,-1 5-68-16,0-5 44 15,5 8-52-15,-5 0 40 16,0 5-44-16,-8 3 60 16,-1 4-56-16,-8 7 64 15,-1 5-64-15,1 8-24 16,4-1-16-16,-5 5-20 15,10 3 12-15,-1 1-584 16,9-5 320-16</inkml:trace>
          <inkml:trace contextRef="#ctx0" brushRef="#br0" timeOffset="206513.022">8577 8777 912 0,'-22'-16'340'0,"22"16"-264"0,4 0-24 0,14-4 80 16,-5 4-84-16,40-4-20 15,0 0-16-15,22 8 20 16,0 4-16-16,0-8-480 16,0 12 252-16</inkml:trace>
          <inkml:trace contextRef="#ctx0" brushRef="#br0" timeOffset="206129.9528">8860 8388 676 0,'-14'0'248'0,"14"0"-192"0,-22 16-16 0,9 0 164 15,4 3-120-15,-22 32 72 16,18 12-92-16,-18 23 16 15,14-7-44-15,3-5-4 16,1 1-20-16,0-20-16 16,4-4 0-16,9-8-120 15,0-8 68-15</inkml:trace>
          <inkml:trace contextRef="#ctx0" brushRef="#br0" timeOffset="207019.6566">9270 8859 384 0,'-13'16'140'0,"13"-16"-108"0,13 31-8 0,-13-19 172 15,9 4-112-15,-9 3 20 16,9 1-64-16,-5 0 16 16,5-1-28-16,-9-3 28 15,13 4-32-15,-4-9-4 16,0 1-12-16,4-8-40 15,9 4 16-15,-13-8-304 16,13 4 180-16,-13-8-200 16,4 4 196-16,-4-8 28 15,4 8 76-15,-13-4 308 16,0 8-144-16,0-4 156 16,0 0-164-16,0 4 20 15,9 4-84-15,-9 4-4 16,9 7-28-16,-5 9-4 15,1 3-8-15,-5 20-8 16,0 0 4-16,-13 16-4 16,4-5 0-16,-13 5 96 15,0-8-52-15,-14 8 104 16,10-8-84-16,-10 11 84 16,10-7-84-16,-1-4 48 15,10-8-68-15,-1-24 92 16,5 1-76-16,0-20 0 15,4-16-40-15,-4-20 32 16,4 9-28-16,-9-24-12 16,9 3-8-16,0-7-68 15,5 8 36-15,8-8-244 16,5 19 152-16,13-7-144 0,5 12 152 16,13-1-300-16,-1 12 228 15</inkml:trace>
          <inkml:trace contextRef="#ctx0" brushRef="#br0" timeOffset="206315.4993">9367 8353 832 0,'-31'16'308'0,"31"-16"-240"0,-31 51-20 0,9-8 116 16,18 0-100-16,-14 32 0 15,1 7-40-15,8 0-68 16,4-11 20-16,-8-8-104 15,13-12 72-15</inkml:trace>
          <inkml:trace contextRef="#ctx0" brushRef="#br0" timeOffset="203829.5485">6229 8993 892 0,'-22'-20'332'0,"22"20"-260"0,-5-8-20 0,14 8 132 16,4 0-112-16,14-8 68 16,4 0-80-16,4 5-16 31,5-1-28-31,4-8-4 0,5 4-4 0,4 0-104 16,-5 0 52-16,1 4-376 15,-5 4 232-15</inkml:trace>
          <inkml:trace contextRef="#ctx0" brushRef="#br0" timeOffset="203248.0035">6375 8443 464 0,'-18'-4'176'0,"18"4"-140"0,9 0-8 0,-9 0 164 16,9 4-112-16,-9 20 72 16,0-12-88-16,0 39-8 15,-9 0-36-15,0 27 24 16,0-7-28-16,-9 7 20 16,5-7-20-16,-5-1-16 15,5-11-4-15,-4-4 12 0,8-4-4 0,-4-8 8 31,8-7-8-31</inkml:trace>
          <inkml:trace contextRef="#ctx0" brushRef="#br0" timeOffset="203419.4163">7001 8353 860 0,'-17'0'320'0,"17"0"-248"0,-9 20-20 0,4-5 120 16,1 5-104-16,0 27 60 15,-10 4-72-15,-3 24-16 16,3 11-24-16,-8-4-28 16,9-3 4-16,-9-13-68 15,9-3 44-15,-9-4-180 16,4-12 116-16</inkml:trace>
          <inkml:trace contextRef="#ctx0" brushRef="#br0" timeOffset="204004.2413">6966 9087 520 0,'0'0'192'0,"0"0"-152"0,9 0-8 16,0 0 256-1,-9 12-164-15,13-1 124 0,0 9-140 0,0 7-16 32,5 1-56-32,0 7-16 0,-5 0-12 0,0-3-8 15,5-5 4-15,-5-7-412 16,5-4 224-16</inkml:trace>
          <inkml:trace contextRef="#ctx0" brushRef="#br0" timeOffset="204226.654">7178 9122 736 0,'-18'0'272'0,"18"0"-208"0,-22 20-20 0,9-5 184 16,9 5-132-16,-14 11 8 16,0-3-64-16,-8 15-20 15,8 0-12-15,-8-8-412 16,4 5 220-16</inkml:trace>
          <inkml:trace contextRef="#ctx0" brushRef="#br0" timeOffset="204847.6018">7416 8906 540 0,'-13'-4'200'0,"13"4"-156"0,4-15-12 0,-4 15 228 16,9 0-148-16,9-8 60 15,4 8-100-15,13-8-24 16,1 8-32-16,8-4 16 15,0 4-20-15,-9-8-32 16,1 8 12-16,-1-8-448 16,-4 8 248-16</inkml:trace>
          <inkml:trace contextRef="#ctx0" brushRef="#br0" timeOffset="205091.4642">7672 8643 832 0,'-22'28'308'0,"22"-28"-240"0,-26 63-20 0,8-28 88 16,9 0-84-16,-13 8 40 16,4-3-52-16,-4-5-4 15,9 0-24-15,0-7-8 16,9 3 0-16,8-11-180 15,5-5 96-15,4-3-524 16,18-4 336-16</inkml:trace>
          <inkml:trace contextRef="#ctx0" brushRef="#br0" timeOffset="205487.415">8021 8694 932 0,'-9'0'348'0,"9"0"-272"0,-22 36-20 0,13-17 112 15,0 9-104-15,5-1-16 16,-5 5-32-16,18-5 4 16,4 1-12-16,5-13 4 15,4 1-4-15,13 0 12 16,5-8-12-16,4-8-144 16,0 3 72-16,-13-6-80 15,0-1 84-15,0-4-72 16,-9 8 72-16,-9 0-4 15,-4 8 40-15,-9 7-4 16,0 1 16-16,-18 35 8 16,5 0 4-16,-27 43 0 15,14 4 0-15,-18 8 8 16,9-8-4-16,-10-4 24 16,10-15-16-16,-9-8 164 15,13-17-100-15,-4-14 84 16,4-13-92-16,4-23-36 15,10-8-20-15,-1-19 12 16,5 3-12-16,4-23 24 16,9 4-24-16,9-20-32 15,4 12 12-15,14-20-16 0,8 16 12 16</inkml:trace>
        </inkml:traceGroup>
        <inkml:traceGroup>
          <inkml:annotationXML>
            <emma:emma xmlns:emma="http://www.w3.org/2003/04/emma" version="1.0">
              <emma:interpretation id="{FF9821B4-E50C-497E-A091-AEA70F2C52D7}" emma:medium="tactile" emma:mode="ink">
                <msink:context xmlns:msink="http://schemas.microsoft.com/ink/2010/main" type="inkWord" rotatedBoundingBox="11471,8468 13815,8418 13861,10522 11517,10572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9082.1009">10444 8965 696 0,'-13'-12'256'0,"13"12"-196"0,9-7-20 0,-5 7 156 16,5 3-116-16,9-3 36 15,8 0-68-15,10 0-12 16,3 4-20-16,10 0-576 15,4 0 308-15</inkml:trace>
          <inkml:trace contextRef="#ctx0" brushRef="#br0" timeOffset="208905.3597">10559 8655 748 0,'0'-23'276'0,"0"23"-216"0,31-20-16 0,-9 12 172 16,0 8-128-16,13 0 44 16,5 4-80-16,4 4-20 15,-4 8-20-15,-5 3 0 16,5 5-8-16,-27-1 40 15,9 5-20-15,-31-1 4 16,9 5-16-16,-22-1 20 16,-8 0-20-16,-10 5 4 15,4-5-8-15,-8 1-8 32,9-1 4-32,0 0-4 0,8-3 0 0,1-1 0 15,8-3 0-15,5-5-28 16,4-3 16-16,0-8 4 15,5 4 8-15,13-12 24 16,4 4-12-16,9-8-12 16,4 4-4-16,5-4 4 15,5 0 0-15,-1-4-204 16,0 8 112-16,-8-8-404 16,-1 8 280-16</inkml:trace>
          <inkml:trace contextRef="#ctx0" brushRef="#br0" timeOffset="209350.6455">10608 8396 748 0,'8'-15'276'0,"-8"15"-216"15,27-20-16-15,-9 8 100 16,-1 8-88-16,10-8 16 16,-1 9-48-16,1-5-12 15,-5 8-8-15,-5 4 56 0,-3 3-32 0,-10 5 52 16,-4 4-48-16,-9 4 12 15,5-1-28-15,-1 1-8 16,5 3-4-16,9-3-480 16,4 0 260-16</inkml:trace>
          <inkml:trace contextRef="#ctx0" brushRef="#br0" timeOffset="209962.6635">11098 8718 956 0,'-23'-31'352'0,"23"31"-272"16,-4-8-24-16,8 0 148 15,5 4-124-15,5 0 80 16,16 4-92-16,15 0-28 16,-1 4-24-16</inkml:trace>
          <inkml:trace contextRef="#ctx0" brushRef="#br0" timeOffset="209572.519">11159 8345 684 0,'-13'-4'252'0,"13"4"-192"0,0 12-20 0,-4-4 128 16,-1 8-100-16,-4 19 36 15,1 8-64-15,-6 20-16 16,14 15-12-16,-13 1 16 15,4-9-16-15,0-3-108 16,9-16 48-16</inkml:trace>
          <inkml:trace contextRef="#ctx0" brushRef="#br0" timeOffset="209798.152">11632 8290 832 0,'-22'4'308'0,"22"-4"-240"0,-31 36-20 0,26-9 132 15,-4 4-108-15,1 36 0 16,-1 4-48-16,-4 23 20 16,8-12-28-16,1-7-76 15,-1-9 32-15,-4-11-280 16,9-11 168-16</inkml:trace>
          <inkml:trace contextRef="#ctx0" brushRef="#br0" timeOffset="208237.7418">9835 8820 600 0,'0'-4'224'0,"0"4"-176"0,-9 0-12 0,9 0 264 16,0 0-172-16,0 0 80 15,9 0-120 1,0-4 16-16,4 0-60 0,9-4 20 15,9 8-36-15,13-4 0 16,-4 4-16-16,4-4 0 16,0 8-4-16,-13-4-52 15,0 8 28-15</inkml:trace>
          <inkml:trace contextRef="#ctx0" brushRef="#br0" timeOffset="208480.3324">10065 8557 696 0,'-18'0'256'0,"18"0"-196"0,-13 39-20 0,4-7 136 15,0 3-104-15,0 12 24 16,-4 8-56-16,4 0-8 15,0-4-20-15,-4-4-16 16,4-4 0-16,-4-4-216 16,13-7 120-16,0-5-480 15,0-3 324-15</inkml:trace>
          <inkml:trace contextRef="#ctx0" brushRef="#br0" timeOffset="210401.8947">11627 8942 684 0,'13'0'252'0,"-13"0"-192"0,18 7-20 0,-5-3 56 16,1 4-60-16,-1 4 12 16,0 0-28-16,-4 3-4 15,0 1-8-15,-5 4-16 16,-4-1 4-16,-13 5 56 15,0-1-28-15,-9 1 112 16,0 3-76-16,-9 1 88 16,9-1-84-16,-5 1 20 15,5-1-48-15,13 1 4 16,14-1-24-16,8-3 8 16,9-5-12-16,4-7 20 15,1 0-20-15,-5-8-312 16,4 0 164-16,-8-8-476 15,0 0 344-15</inkml:trace>
          <inkml:trace contextRef="#ctx0" brushRef="#br0" timeOffset="210471.303">11579 9075 664 0,'17'-4'244'0,"-17"4"-188"0,71-4-16 16,-45 4 24-1,1 8-44-15,8 0-308 16,-4 4 156-16</inkml:trace>
          <inkml:trace contextRef="#ctx0" brushRef="#br0" timeOffset="212348.5819">11989 7823 404 0,'-13'-11'148'0,"13"7"-112"0,0-8-12 0,0 8 120 16,4 4-84-16,-4 0 64 15,9 8-72-15,0 19 120 16,9 5-96-16,8 46 72 16,1 8-88-16,4 75 4 15,4 4-40-15,-18 51 4 16,1-8-16-16,-22 0 20 15,-5-28-20-15,-31-7 24 16,5-28-24-16,-23-4-180 16,10-27 92-16,-14-20-600 15,18-23 376-15</inkml:trace>
        </inkml:traceGroup>
        <inkml:traceGroup>
          <inkml:annotationXML>
            <emma:emma xmlns:emma="http://www.w3.org/2003/04/emma" version="1.0">
              <emma:interpretation id="{517B1C79-C84B-4063-B060-B96FCCE6B8F6}" emma:medium="tactile" emma:mode="ink">
                <msink:context xmlns:msink="http://schemas.microsoft.com/ink/2010/main" type="inkWord" rotatedBoundingBox="14352,9340 14414,9339 14415,9424 14354,9426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12658.5509">12735 8710 860 0,'-31'0'320'0,"31"0"-248"0,-9 24-20 0,5-13 200 16,4 5-148-16,-4-8 28 16,8 8-80-16,-4-12-24 15,9 3-16-15,0-11 24 16,4 4-20-16,-4-7-200 16,0-1 100-16,-5-8-752 15,0 8 464-15</inkml:trace>
        </inkml:traceGroup>
        <inkml:traceGroup>
          <inkml:annotationXML>
            <emma:emma xmlns:emma="http://www.w3.org/2003/04/emma" version="1.0">
              <emma:interpretation id="{80C1C52E-182E-4866-B575-A7C055CDC747}" emma:medium="tactile" emma:mode="ink">
                <msink:context xmlns:msink="http://schemas.microsoft.com/ink/2010/main" type="inkWord" rotatedBoundingBox="14836,8395 16730,8354 16774,10376 14880,10417"/>
              </emma:interpretation>
            </emma:emma>
          </inkml:annotationXML>
          <inkml:trace contextRef="#ctx0" brushRef="#br0" timeOffset="213314.977">13755 7757 508 0,'-18'-4'188'0,"18"4"-148"16,-9 4-8-16,5-4 160 16,-5 0-112-16,0 0 72 15,-4 4-88-15,-18 0 44 16,9 3-64-16,-22 13 16 15,4 4-40-15,-8 23 52 16,-1 8-40-16,5 23 28 16,4 0-32-16,-8 40 36 15,12-4-36-15,1 43 72 16,13-8-52-16,0 31 20 16,13-11-40-16,5 0 0 0,8-24-16 15,5-15-8-15,4-28 0 16,0-8-164-16,9-20 88 0,5-11-720 15,8-16 440-15</inkml:trace>
          <inkml:trace contextRef="#ctx0" brushRef="#br0" timeOffset="214667.9728">13799 8549 464 0,'-9'-12'176'0,"9"12"-140"0,-22 4-8 15,9 4 188 1,8 8-124-16,-21 15 36 16,8 5-80-16,-17 11-20 15,8 0-16-15,-17 4 0 16,9-4-8-16,-5-4-12 16,14-8 4-16,-1-7-24 15,14-5 16-15,4-11-348 16,9 0 200-16</inkml:trace>
          <inkml:trace contextRef="#ctx0" brushRef="#br0" timeOffset="214438.6672">13472 8510 488 0,'0'-8'180'0,"5"4"-140"0,-1 0-12 0,-4 0 164 16,0 8-112-16,0-4 116 16,9 8-112-16,0 12 64 15,4 3-88-15,9 20 84 16,0 1-84-16,5 11-20 16,4-4-24-16,-1-4-4 15,-3-8-8-15,-5-4 32 16,0 0-20-16,-4-15-232 15,-1-8 112-15</inkml:trace>
          <inkml:trace contextRef="#ctx0" brushRef="#br0" timeOffset="214979.422">13689 8267 488 0,'8'-16'180'0,"-8"16"-140"0,9-4-12 0,-4 0 152 16,-1 4-104-16,5-4 104 16,13 0-104-16,-9-4 36 15,5 8-64-15,-5-3 44 16,0 3-52-16,-4 0 16 15,4 7-36-15,-4 1 8 16,0 8-16-16,-5 4-24 16,5-1 4-16,0 1-464 15,4-1 260-15</inkml:trace>
          <inkml:trace contextRef="#ctx0" brushRef="#br0" timeOffset="215888.483">14223 8341 488 0,'4'-4'180'0,"-4"4"-140"0,0 4-12 0,0-4 128 16,0 0-92-16,-4 8 60 15,-1 4-68-15,-8 15 72 16,4 9-72-16,-4 23 16 16,4 7-40-16,-4 17 12 15,8-13-24-15,-3-3 28 16,3-12-32-16,1-12 12 15,8-8-16-15,-4-7 12 16,0-5-16-16,0-15-152 16,0 0 76-16</inkml:trace>
          <inkml:trace contextRef="#ctx0" brushRef="#br0" timeOffset="216224.0561">14254 8722 840 0,'8'-16'312'0,"-8"16"-244"0,36-23-16 15,-19 11 68 1,5 4-76-16,14-8 24 15,-1 5-36-15,5-1-92 16,-5 8 32-16,5 8-676 0,0 8 384 0</inkml:trace>
          <inkml:trace contextRef="#ctx0" brushRef="#br0" timeOffset="216000.6039">14766 8271 612 0,'-5'-8'228'0,"5"8"-180"0,5 0-12 0,-5 0 184 15,0 8-128-15,-5 3 44 16,5 13-84-16,-4 3 40 15,4 17-52-15,-9 18 8 16,5 5-32-16,-10 12 0 16,5-1-8-16,-4-11-32 15,0-8 12-15,0-8-408 16,4-12 228-16</inkml:trace>
          <inkml:trace contextRef="#ctx0" brushRef="#br0" timeOffset="217302.8252">15070 8023 612 0,'-26'0'228'0,"26"0"-180"0,-31 36-12 0,9-21 160 16,4 5-116-16,-13 4 12 16,5-1-56-16,-5-3-16 15,9-1-12-15,-5-7 12 16,14 4-12-16,0-12 24 15,4 4-20-15,9-8 68 16,9 0-48-16,17-16 76 16,10 4-60-16,12-4-8 15,1 5-24-15</inkml:trace>
          <inkml:trace contextRef="#ctx0" brushRef="#br0" timeOffset="216483.8889">14823 8977 696 0,'4'0'256'0,"-4"0"-196"0,18 20-20 0,-5-13 112 16,1 5-92-16,8 12 36 15,0-9-56-15,0 13 4 16,0-9-28-16,0 5 28 16,4-4-28-16,-8-5-260 15,0-3 132-15</inkml:trace>
          <inkml:trace contextRef="#ctx0" brushRef="#br0" timeOffset="216643.5158">15035 9024 704 0,'-27'4'264'0,"27"-4"-208"0,-35 20-12 0,17-1 124 15,5-3-100 1,-18 19 8-16,14-7-48 0,-5 15-44 16,-5-4 8-16</inkml:trace>
          <inkml:trace contextRef="#ctx0" brushRef="#br0" timeOffset="217008.0205">14960 7819 912 0,'-9'4'340'0,"9"-4"-264"0,-4 36-24 15,-1-9 124 1,5 5-108-16,-4 15 0 16,8 0-44-16,-4 0 12 15,0 0-24-15,0-8-56 0,5-8 20 0,-1-7-464 16,9-4 268-16</inkml:trace>
        </inkml:traceGroup>
        <inkml:traceGroup>
          <inkml:annotationXML>
            <emma:emma xmlns:emma="http://www.w3.org/2003/04/emma" version="1.0">
              <emma:interpretation id="{C3CCF1BD-C549-4045-9717-747800777303}" emma:medium="tactile" emma:mode="ink">
                <msink:context xmlns:msink="http://schemas.microsoft.com/ink/2010/main" type="inkWord" rotatedBoundingBox="17160,8403 22276,8293 22318,10214 17202,10324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18866.1585">15547 8655 164 0,'4'-4'60'0,"-4"4"-44"0,9-8-8 0,-9 4 76 15,0 8-48-15,-4-8 68 16,4 4-64-16,-5-3 108 16,1-1-88-16,-5-4 80 15,5 8-80-15,-10-4 128 16,10 4-108-16,0-8 60 16,4 8-80-16,8-8 52 15,10 8-60-15,13-8 40 16,9 4-52-16,8-7-12 15,5 7-16-15,-9-8 24 16,-8 8-20-16,3 0-24 16,-8 4 4-16,-17-4-360 15,8 8 196-15,-14-4-464 16,-8 0 352-16</inkml:trace>
          <inkml:trace contextRef="#ctx0" brushRef="#br0" timeOffset="219111.8186">15763 8357 508 0,'-26'-4'188'0,"26"4"-148"0,-14 4-8 0,6 4 204 16,3 4-136-16,-8 15 100 15,4 4-116-15,-13 17 52 16,18 3-80-16,-18 11-4 15,8-3-32-15,6-8 4 16,-6-4-12-16,1-11 0 16,9-5-4-16,-1-11-32 15,5-1 12-15</inkml:trace>
          <inkml:trace contextRef="#ctx0" brushRef="#br0" timeOffset="219824.1241">16143 8400 404 0,'9'-16'148'0,"-9"16"-112"0,0 4-12 16,0 0 208-16,0 4-132 0,-9 12 136 15,9 3-136-15,-13 20 44 16,4 8-84-1,-5 12 8-15,14-8-36 0,0-4-4 16,0-8-16-16,14-7 0 16,8-5-4-16,4-11 4 15,1-5-8-15,4-11 8 16,0-4-8-16,-1-8-48 16,-7 1 28-16,7-17-32 15,-8 4 28-15,-17-11-16 16,-1 4 20-16,-4-5-8 15,9 13 12-15,-18 11-8 16,9 8 8-16,-9 19 24 16,1 9-4-16,-1 15 24 15,9 0-20-15,-18 12 12 16,18 0-12-16,-9 12 20 16,9-5-20-16,-22 5 4 15,9-4-8-15,-9-8-8 16,4-8 4-16,-8-12 4 15,-1-7-4-15,1-17 8 16,-1 5-8-16,-8-32 24 16,13 5-16-16,0-25-20 15,4 1 0-15,5-16 4 16,13 8 4-16,9 0-12 16,4 7 8-16,0 1-4 15,18 12 0-15,0 3 0 0,0 8 0 16,4 0-220-16,-4 9 120 15,0-1-312 1,0 8 232-16</inkml:trace>
          <inkml:trace contextRef="#ctx0" brushRef="#br0" timeOffset="220257.181">16182 8255 624 0,'0'-4'228'0,"0"4"-176"0,0-12-16 16,9 4 192 0,5 4-132-16,3-7 60 15,5-1-92-15,0-12 4 16,0 9-36-16,1-13-20 0,7 9-8 15,-8-9 28-15,1 9-16 0,-10-5 48 16,4 8-36-16,-8 1 56 16,-4 11-48-16,-5 8 72 15,9 11-60-15,-9 9 64 16,0 3-64-16,0 9 20 16,8-1-40-16,-3-4 0 15,4 1-16-15,-1-13 20 16,-3 1-20-16,4-8-276 15,-9-4 140-15,8-5-644 16,-8 1 428-16</inkml:trace>
          <inkml:trace contextRef="#ctx0" brushRef="#br0" timeOffset="221436.9191">16589 8588 880 0,'-5'-31'328'0,"5"31"-256"0,18-20-16 0,4 9 168 15,9 7-132-15,22-12 88 16,9 8-108-16,13 0-12 16,0 8-36-16,-9 0-60 15,-4 8 20-15,-14-8-420 16,1 12 240-16,-14-4-324 15,-4 0 296-15</inkml:trace>
          <inkml:trace contextRef="#ctx0" brushRef="#br0" timeOffset="220953.3129">16796 8227 508 0,'-13'-7'188'0,"13"7"-148"0,-9-4-8 15,5 0 88-15,8 8-72 0,-8-4 88 16,4 8-80-16,-5 7 60 16,1 5-64-16,-10 11 76 15,1 9-72-15,-4 26 36 16,3 5-56-16,-3 11 16 16,8 1-32-16,-9-9 0 15,9-11-12-15,-4-12 4 16,4-12-8-16,0-11 16 15,9-5-12-15,9-15-372 16,0-4 196-16</inkml:trace>
          <inkml:trace contextRef="#ctx0" brushRef="#br0" timeOffset="221911.7408">17343 8651 716 0,'-26'20'264'0,"26"-20"-204"0,-13 39-16 15,4-15 96 1,4 3-84-16,-3 8 40 16,3 1-56-16,1-1-24 0,8 0-8 0,1-3 8 15,3-5-8-15,6-11-4 16,3-4 0-16,5-4 20 16,0-5-12-16,1-6 4 15,-1 3-8-15,-5-8-16 16,1 4 4-16,-9-4-40 15,0 4 24-15,-9 0-36 16,0 4 32-16,-14 4 0 16,5 4 16-16,-13 11-12 15,9 5 12-15,-18 35 40 16,14 11-20-16,-10 17-20 16,5 7 4-16,-4-16 0 15,4-3 4-15,-5-20 44 16,9-12-24-16,-13-12 16 15,18-7-20-15,-9-12 44 16,5-4-32-16,-6-12 20 16,10 0-28-16,-18-20 36 15,18 5-32-15,-13-25-4 16,17 5-12-16,4-20-24 16,10 8 8-16,12-8-128 15,10 12 76-15,8-4-592 16,1 20 360-16</inkml:trace>
          <inkml:trace contextRef="#ctx0" brushRef="#br0" timeOffset="221282.8138">17202 8239 540 0,'9'-4'200'0,"-9"4"-156"0,4 4-12 15,-4-4 160 1,0 0-112-16,-4 8 88 16,4 0-96-16,-4 19 88 15,-1-3-96-15,-4 19 16 16,0 0-48-16,-8 12 4 15,12 8-20-15,-3 15 0 16,3-19-8-16,-4 0-172 0,5-12 88 0,-5-11-524 16,9-1 332-1</inkml:trace>
          <inkml:trace contextRef="#ctx0" brushRef="#br0" timeOffset="222470.8042">17679 7976 748 0,'-35'8'276'0,"35"-8"-216"0,-49 39-16 0,27-19 128 31,4 4-104-31,-8 3 52 0,8 1-72 0,0-5 20 16,10 1-40-16,3-9 44 15,10 1-40-15,8-12 72 16,5 0-56-16,12-12-8 15,10 4-24-15,9-12-20 16,-10 5 0-16,6-1-384 16,-6 4 212-1</inkml:trace>
          <inkml:trace contextRef="#ctx0" brushRef="#br0" timeOffset="222287.0419">17582 7851 716 0,'4'8'264'0,"-4"-8"-204"0,5 43-16 0,-5-16 168 15,0 5-124-15,0 11 0 16,13 4-56-16,-4-4-4 16,4-4-16-16,-4-7-88 15,4-5 44-15</inkml:trace>
          <inkml:trace contextRef="#ctx0" brushRef="#br0" timeOffset="223557.4277">17975 8573 664 0,'-9'-20'244'0,"9"20"-188"0,-5-12-16 16,5 5 296-1,9 3-192-15,0-8 92 16,9 4-140-16,13-8-4 0,8 8-52 0,5-3 8 16,5 7-28-16,0-4-36 15,-1 4 8-15,-8 4-588 16,-5 4 324-16</inkml:trace>
          <inkml:trace contextRef="#ctx0" brushRef="#br0" timeOffset="223824.7161">18195 8388 728 0,'-9'12'268'0,"9"-12"-208"0,-22 51-16 0,9-16 132 15,9 5-104-15,-10 19 52 16,6-1-76-16,-6-3-16 16,10-4-20-16,-5-8 8 15,5-7-12-15,-1-9-248 16,10-7 128-16</inkml:trace>
          <inkml:trace contextRef="#ctx0" brushRef="#br0" timeOffset="224269.9334">18495 8636 652 0,'18'-16'244'0,"-18"16"-192"0,35-8-12 16,-17 8 68 0,0 4-68-16,8 0-8 15,1 8-20-15</inkml:trace>
          <inkml:trace contextRef="#ctx0" brushRef="#br0" timeOffset="224059.0675">18615 8357 644 0,'17'-12'236'0,"-17"12"-180"0,36-8-20 0,-19 8 116 16,1 4-92-16,0 4 96 15,4 4-88-15,-9 8-16 16,5 7-32-16,-14 16 20 15,-4 4-24-15,-13 16 20 16,-1-8-20-16,-12 4 8 16,-1-16-12-16,-3 0 12 15,8-8-16-15,-5-3 16 16,5-5-16-16,4-15 24 16,9 4-20-16,5-8-4 15,8 3-4-15,14-11 4 16,4 0-4-16,9-4-12 15,0 4 4-15</inkml:trace>
          <inkml:trace contextRef="#ctx0" brushRef="#br0" timeOffset="224499.8659">18601 8204 612 0,'0'-20'228'0,"0"20"-180"0,22-15-12 0,-17 11 124 15,4 4-96-15,0 0-8 16,4 4-36-16,4 3-8 16,-8 9-4-16,4 0 36 15,-8 3-20-15,-1 1-12 16,1 0-8-16</inkml:trace>
          <inkml:trace contextRef="#ctx0" brushRef="#br0" timeOffset="225244.2899">19034 8443 892 0,'-22'-19'332'0,"22"19"-260"0,35-16-20 0,-13 8 96 16,5 8-92-16,12 0 16 16,1 4-48-16,18-4-76 15,-10 8 28-15</inkml:trace>
          <inkml:trace contextRef="#ctx0" brushRef="#br0" timeOffset="224846.4326">19158 8161 444 0,'0'-4'164'0,"0"4"-124"0,0 12-16 0,-9-5 184 16,9 9-120-16,-9 12 80 15,0 3-100-15,-4 20 60 32,4 0-72-32,-13 24-32 0,9-5-12 0,-1 9 12 15,10-9-12-15,-5-15-20 16,9-8 0-16,9-15-252 15,-5-5 144-15</inkml:trace>
          <inkml:trace contextRef="#ctx0" brushRef="#br0" timeOffset="225071.2045">19630 8098 736 0,'-9'-4'272'0,"9"4"-208"0,-9 31-20 16,0-7 160-1,1 3-120-15,-10 13 140 16,9 3-124-16,-17 28-44 16,12-1-36-16,-8 20 0 15,9-3-12-15,4-5-4 0,-4-11 0 0,4-16-304 16,0-8 164-16,0-12-596 15,9-4 408-15</inkml:trace>
          <inkml:trace contextRef="#ctx0" brushRef="#br0" timeOffset="226361.962">19904 7886 852 0,'-18'8'316'0,"18"-8"-248"0,-9 39-16 16,0-19 104-1,5-1-96-15,-9 5 20 16,-1 3-48-16,-8-3 4 15,9 0-20-15,-18-5 28 0,13-3-28 0,5-8 4 16,0 3-12-16,4-11 36 16,5 4-20-16,4-15-4 15,4 3-12-15,18-12 4 16,5 4-8-16,4-3-12 16,4 7 4-16</inkml:trace>
          <inkml:trace contextRef="#ctx0" brushRef="#br0" timeOffset="225999.5328">19718 7792 716 0,'9'0'264'0,"-9"0"-204"0,9 24-16 0,-5-5 108 15,5 9-92-15,-5 19 44 16,10 0-60-16,-10 4-24 16,5 0-12-16,0-8-64 15,0-8 32-15,-5-7-420 16,5-1 244-16</inkml:trace>
          <inkml:trace contextRef="#ctx0" brushRef="#br0" timeOffset="227004.2585">20279 7702 340 0,'-5'-16'128'0,"5"16"-100"0,9-12-8 15,-4 8 236 1,8 8-144-16,9-8 132 16,0 8-140-16,13 8 120 15,5-4-128-15,4 31 160 16,0 12-144-16,-4 43 44 15,-5 8-92-15,-13 43 128 16,-4 1-108-16,-22 18-12 16,-5-14-44-16,-27-13-4 0,1-23-12 15,-49 3-200-15,5-22 100 0,-23-17-564 16,18-15 364-16</inkml:trace>
          <inkml:trace contextRef="#ctx0" brushRef="#br0" timeOffset="225682.3609">19471 9048 456 0,'-4'-16'168'0,"4"16"-128"0,35-8-16 0,-9 8 80 16,-4 4-64-16,18-12-116 15,-5 8 40-15</inkml:trace>
          <inkml:trace contextRef="#ctx0" brushRef="#br0" timeOffset="225565.2156">19559 8855 508 0,'22'4'188'0,"-22"-4"-148"0,40 16-8 16,-18-8 116 0,-9 3-88-16,5 9 20 15,4-4-48-15,-18-4-20 16,5 3-8-16,-13 9 20 0,4-5-12 0,-18 1-4 15,5-4-4-15,-13 3 20 16,8-3-12-16,-13 4 4 16,9-5-8-16,-5 1 80 15,10 4-44-15,-1-5 4 16,14 1-28-16,8-12-4 16,1 12-8-16,17-16 4 15,4 8-8-15,-4-8-80 16,9 0 40-16,-4 0-540 15,-1 3 316-15</inkml:trace>
        </inkml:traceGroup>
      </inkml:traceGroup>
    </inkml:traceGroup>
    <inkml:traceGroup>
      <inkml:annotationXML>
        <emma:emma xmlns:emma="http://www.w3.org/2003/04/emma" version="1.0">
          <emma:interpretation id="{9706F6E4-0CCD-41B9-B676-D60703E33A8E}" emma:medium="tactile" emma:mode="ink">
            <msink:context xmlns:msink="http://schemas.microsoft.com/ink/2010/main" type="paragraph" rotatedBoundingBox="3193,10137 20882,9626 20891,9948 3202,104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A4D1F2-09F2-4DC5-840B-82A47FEC536F}" emma:medium="tactile" emma:mode="ink">
              <msink:context xmlns:msink="http://schemas.microsoft.com/ink/2010/main" type="inkBullet" rotatedBoundingBox="3196,10251 3891,10231 3893,10321 3199,10341"/>
            </emma:interpretation>
            <emma:one-of disjunction-type="recognition" id="oneOf28">
              <emma:interpretation id="interp28" emma:lang="" emma:confidence="0">
                <emma:literal>-</emma:literal>
              </emma:interpretation>
            </emma:one-of>
          </emma:emma>
        </inkml:annotationXML>
        <inkml:trace contextRef="#ctx0" brushRef="#br0" timeOffset="272612.1267">1532 9711 208 0,'0'0'76'0,"9"0"-60"0,0-4-4 0,-5 4-4 16,10 0-8-16,-6-4 68 16,1 0-36-16,0 0 68 15,0 0-60 1,9-4 28-16,-10 0-32 0,10-3-20 16,-5 3-12-16,1 0 0 15,-6 0-4-15,10 0 0 16,-5 0 24-16,1 4-12 15,-6 0 12-15,10 4-12 16,0 4-16-16,4 0 0 16,-5 4 20-16,14 0-8 15,-4 0-4-15,-1 0 0 16,5 0 12-16,0-1-8 16,-4 1 4-16,3 0-4 15,-7-4 12-15,7-4-12 16,-7 0 24-16,-1 0-20 0,0 0-20 15,-9 0 0-15,0-8 32 16,0 8-16-16,-4-12 8 16,4 1-8-16,-4-1-104 0,0 0 52 15,4 4-396 1</inkml:trace>
      </inkml:traceGroup>
      <inkml:traceGroup>
        <inkml:annotationXML>
          <emma:emma xmlns:emma="http://www.w3.org/2003/04/emma" version="1.0">
            <emma:interpretation id="{BA22794E-466E-4B33-80B1-03F7F1137C24}" emma:medium="tactile" emma:mode="ink">
              <msink:context xmlns:msink="http://schemas.microsoft.com/ink/2010/main" type="line" rotatedBoundingBox="4451,10100 20882,9626 20891,9948 4460,10422"/>
            </emma:interpretation>
          </emma:emma>
        </inkml:annotationXML>
        <inkml:traceGroup>
          <inkml:annotationXML>
            <emma:emma xmlns:emma="http://www.w3.org/2003/04/emma" version="1.0">
              <emma:interpretation id="{9D11EB1F-D521-4340-9391-C9D584461FBA}" emma:medium="tactile" emma:mode="ink">
                <msink:context xmlns:msink="http://schemas.microsoft.com/ink/2010/main" type="inkWord" rotatedBoundingBox="4452,10133 5164,10113 5167,10238 4455,10259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73424.5441">2786 9534 236 0,'9'-4'88'0,"4"0"-68"16,0 0-4-16,-8 4 8 0,8 0-16 15,-4-4 68 1,8 0-44-16,1 4 4 0,0-3-20 16,-1-1-20-16,5 4 0 15,-4 0 4-15,0 0 0 16,4 0 0-16,-5 4 0 16,-3-1 44-16,8 1-24 15,-5 8 16-15,-3-4-20 16,3 4 20-16,-3 3-24 15,3-3-12-15,5 4-4 16,-4-4-16-16,0-4 12 16,-1-5 56-16,1-3-24 0,4 0 24 15,0-3-28 1,0-5-8-16,5-4-8 0,-1 0 12 16,5-4-8-16,0 1-4 0,-5-1 0 15,-4-4-40-15,1 1 20 16,-1 7-424-1</inkml:trace>
        </inkml:traceGroup>
        <inkml:traceGroup>
          <inkml:annotationXML>
            <emma:emma xmlns:emma="http://www.w3.org/2003/04/emma" version="1.0">
              <emma:interpretation id="{E345D01E-DA68-48E8-BD79-65554E3ADE9F}" emma:medium="tactile" emma:mode="ink">
                <msink:context xmlns:msink="http://schemas.microsoft.com/ink/2010/main" type="inkWord" rotatedBoundingBox="7866,10098 8374,10083 8378,10231 7870,10245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74455.3646">6202 9569 424 0,'0'-19'156'0,"0"19"-120"0,9-8-8 16,-9 8-8-16,13-8-16 15,-8 4 40-15,-1-4-20 16,14 0-12-16,-5 1-8 16,0-1 12-16,9 0-8 15,-13 4 24-15,13-4-20 16,-4 0-12-16,-5 4-4 16,1 0 12-16,-6 4-4 0,10 4-4 0,-5 8 4 15,1 0 12 1,8-4-8-16,-14 7-4 0,10 5 0 15,-5 4 12-15,9-13-8 16,0-3 4 0,-4 0-4-16,-5 8 20 0,1-12-16 15,-6-8 4-15,10-4-8 16,-5 0-8-16,1 0 4 16,3 0 4-16,-4 4-4 15,10-7-20-15,3-1 8 16</inkml:trace>
        </inkml:traceGroup>
        <inkml:traceGroup>
          <inkml:annotationXML>
            <emma:emma xmlns:emma="http://www.w3.org/2003/04/emma" version="1.0">
              <emma:interpretation id="{4EB4AB3D-5225-4F42-8C17-86740C99362D}" emma:medium="tactile" emma:mode="ink">
                <msink:context xmlns:msink="http://schemas.microsoft.com/ink/2010/main" type="inkWord" rotatedBoundingBox="10196,9935 10674,9921 10679,10079 10200,10093"/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75374.0953">8533 9440 176 0,'9'4'64'0,"-9"-4"-48"0,4 4-8 0,-4-4 176 0,5-4-104 15,3 0 28-15,1-4-64 16,0 0-28 0,0 0-8-16,0-3 0 0,0-5-4 15,4 4 16-15,5-4-12 16,-1-3-4-16,1 11 0 15,4-4 20-15,-4 0-12 16,-5 5-4 0,9 3-4-16,-9 8 4 0,5 3-4 15,-5 5 16-15,0 8-12 16,5-1-12-16,0 1 0 16,-1 0 12-16,1-1-4 0,0-7-12 15,-5 0 4-15,-4-12 48 16,4 8-24-16,-4-16 8 0,4 4-16 15,-4-12-8-15,8 0 0 16,-3-3-24-16,8 3 12 16</inkml:trace>
        </inkml:traceGroup>
        <inkml:traceGroup>
          <inkml:annotationXML>
            <emma:emma xmlns:emma="http://www.w3.org/2003/04/emma" version="1.0">
              <emma:interpretation id="{DDDEE860-3D5B-4A58-AE5C-D11D47640985}" emma:medium="tactile" emma:mode="ink">
                <msink:context xmlns:msink="http://schemas.microsoft.com/ink/2010/main" type="inkWord" rotatedBoundingBox="12541,9905 12992,9892 12997,10077 12547,10090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6411.1172">10877 9350 416 0,'4'-8'152'0,"5"4"-116"0,0-4-12 16,-5 4 76-16,10 0-60 0,-14 0 0 15,8 0-24-15,1 0-12 16,0 0 0-16,4 1 4 16,5-5-4-16,-5 0 8 0,5 0-8 15,0 4-12-15,-1 0 4 16,-4 4 28-16,5 4-12 16,-5 4 24-16,-4 8-24 15,0 3-4-15,0 5-4 16,0 3 4-16,-1 1-4 15,-3-13 16 1,8 5-12-16,0-8 16 16,5-4-16-16,0-12 32 0,-1-4-24 15,5-8-4-15,5-7-8 16,-5-5-348-16,0 1 188 16,0 3-184-16</inkml:trace>
        </inkml:traceGroup>
        <inkml:traceGroup>
          <inkml:annotationXML>
            <emma:emma xmlns:emma="http://www.w3.org/2003/04/emma" version="1.0">
              <emma:interpretation id="{B7AD0473-F352-4BBC-BAF3-17D12793AD8B}" emma:medium="tactile" emma:mode="ink">
                <msink:context xmlns:msink="http://schemas.microsoft.com/ink/2010/main" type="inkWord" rotatedBoundingBox="15741,9837 16366,9819 16373,10079 15748,10097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77087.3005">14077 9306 384 0,'0'-11'140'0,"4"7"-108"0,5 0-8 0,0 0 4 16,4 0-20-1,5 0 24-15,0-4-20 0,-1 4 12 16,5 0-12-16,-4 0-52 16,0 1 24-16,-1-1 48 15,1 0-16-15,-5 0 4 16,0 4-12-16,5 0 12 15,0 4-12-15,-1 4 24 16,-3-1-20-16,-1 9 12 16,0 8-12-16,0 3-8 15,-8 1 0-15,4-1 12 16,-1-3-8-16,-3-1-4 0,8-7 0 16,0-4 28-16,9-12-16 0,-8-4 40 15,12-20-32-15,-4-7 20 16,9-9-24-16,4-3-8 15,-4 4-8-15,0 4-128 16,-4 3 68-16,-10 13-436 16</inkml:trace>
        </inkml:traceGroup>
        <inkml:traceGroup>
          <inkml:annotationXML>
            <emma:emma xmlns:emma="http://www.w3.org/2003/04/emma" version="1.0">
              <emma:interpretation id="{2DC41C8A-5BC8-45FB-8A1D-7F3BF8522582}" emma:medium="tactile" emma:mode="ink">
                <msink:context xmlns:msink="http://schemas.microsoft.com/ink/2010/main" type="inkWord" rotatedBoundingBox="18186,9754 18694,9739 18701,9963 18193,9977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78093.3107">16522 9204 340 0,'0'-3'128'0,"0"3"-100"15,0 0-8-15,0 0 16 0,0 0-24 16,0-4 68-16,9 0-48 16,4-4 16-16,5 0-32 15,-5 0-24-15,9-4 0 16,9 1 20-16,0-1-4 15,0 4-12-15,-9 4 0 16,0 0 20-16,-9 4-8 16,-4 4-56-16,-9 4 24 15,0 8 72-15,-9 3-24 0,14 9 12 16,-5 3-24-16,9 0 20 16,4 1-20-16,5-9 24 15,-1-3-24-15,14-12-4 0,0-8-4 16,0-8 12-16,0-8-8 15,-5-3 40-15,1-5-24 16,-9-3-144-16,-5-1 64 16,0 5-404-1</inkml:trace>
        </inkml:traceGroup>
        <inkml:traceGroup>
          <inkml:annotationXML>
            <emma:emma xmlns:emma="http://www.w3.org/2003/04/emma" version="1.0">
              <emma:interpretation id="{87409EE5-4588-497B-902C-EE5C37440AF2}" emma:medium="tactile" emma:mode="ink">
                <msink:context xmlns:msink="http://schemas.microsoft.com/ink/2010/main" type="inkWord" rotatedBoundingBox="20323,9696 20883,9680 20887,9801 20327,9817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78977.1172">18659 9153 340 0,'13'-11'128'0,"-4"11"-100"0,0-4-8 16,-1-4 36-16,6 4-36 0,-1-4 8 16,0 4-16-16,5-4-8 15,0 1 0-15,4-5-4 16,4 4 0-16,1 0 16 15,-1 0-8-15,5 4-4 16,0 4 0-16,-5 4-4 16,1-4 0-16,-5 4 8 15,-4 4-4-15,-5 0 8 16,0 0-8-16,0 3 24 16,-4 1-16-16,4 4-12 0,1-4-4 15,-6-1 48 1,6-3-24-16,-1 0-28 0,5-4 4 15,-5-4 16-15,0-4-4 16,-4-4 24-16,0-3-20 16,0 3-12-16,-1-4-4 15,-12-4-384-15</inkml:trace>
        </inkml:traceGroup>
      </inkml:traceGroup>
    </inkml:traceGroup>
    <inkml:traceGroup>
      <inkml:annotationXML>
        <emma:emma xmlns:emma="http://www.w3.org/2003/04/emma" version="1.0">
          <emma:interpretation id="{A08ACAE4-022B-4C16-93B8-E19CB56F4357}" emma:medium="tactile" emma:mode="ink">
            <msink:context xmlns:msink="http://schemas.microsoft.com/ink/2010/main" type="paragraph" rotatedBoundingBox="6048,10758 19499,10436 19539,12140 6089,1246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636497-3025-4540-A07D-D4888E9DDAA2}" emma:medium="tactile" emma:mode="ink">
              <msink:context xmlns:msink="http://schemas.microsoft.com/ink/2010/main" type="line" rotatedBoundingBox="6048,10758 19499,10436 19539,12140 6089,12462"/>
            </emma:interpretation>
          </emma:emma>
        </inkml:annotationXML>
        <inkml:traceGroup>
          <inkml:annotationXML>
            <emma:emma xmlns:emma="http://www.w3.org/2003/04/emma" version="1.0">
              <emma:interpretation id="{D1500459-B537-42D9-8D15-E82F065B0432}" emma:medium="tactile" emma:mode="ink">
                <msink:context xmlns:msink="http://schemas.microsoft.com/ink/2010/main" type="inkWord" rotatedBoundingBox="6048,10758 8903,10689 8930,11787 6074,11855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32571.9471">5620 10378 612 0,'-9'-12'228'0,"9"12"-180"0,-5-8-12 0,5 4 192 16,5 4-132-16,-5-4 68 15,4 4-96-15,1-4 4 16,-1 4-40-16,-4 0 48 16,5 8-44-16,-10 8 64 15,1 3-60-15,-5 21 80 16,0 7-68-16,-13 15 44 16,9 5-56-16,-5-4-20 15,5-4-12-15,-5-8 16 16,9-8-12-16,1-12-4 15,3-3-4-15,5-12-304 16,9-5 164-16</inkml:trace>
          <inkml:trace contextRef="#ctx0" brushRef="#br0" timeOffset="232992.8743">5549 10652 788 0,'-26'-31'292'0,"26"31"-228"16,8-16-16-16,1 8 196 15,9 8-144-15,4-4 36 16,4 4-80-16,10 4-40 16,-1 4-16-16,9 4-168 15,0 0 92-15,14 3-612 16,-5 1 380-16</inkml:trace>
          <inkml:trace contextRef="#ctx0" brushRef="#br0" timeOffset="232788.8827">6154 10303 644 0,'-13'0'236'0,"13"0"-180"0,-22 12-20 0,13 0 132 16,4-1-100-16,-4 9 8 15,9 7-48-15,-8 21-8 16,3 3-12-16,-4 11 12 16,5 1-12-16,-5-4-116 15,0-4 56-15</inkml:trace>
          <inkml:trace contextRef="#ctx0" brushRef="#br0" timeOffset="233219.9814">6233 10739 592 0,'-9'15'220'0,"9"-15"-172"0,14 40-12 0,-5-17 232 16,4 1-152-16,4 7 68 15,5 0-108-15,-4-3-36 16,9-1-24-16,-5-3 28 15,4-5-20-15,-8-7-12 16,0-4-8-16,-5-8-456 16,0 4 248-16</inkml:trace>
          <inkml:trace contextRef="#ctx0" brushRef="#br0" timeOffset="233373.3015">6450 10790 756 0,'-18'11'280'0,"18"-11"-216"0,-31 28-20 0,18-9 260 16,4 1-176-16,-13 8 0 15,4-1-76-15,-4 0-48 16,13-3-4-16</inkml:trace>
          <inkml:trace contextRef="#ctx0" brushRef="#br0" timeOffset="234664.4454">6825 10221 508 0,'-9'-16'188'0,"9"16"-148"0,0 0-8 16,0 0 116 0,4 16-88-16,1-8 88 15,-1-5-84-15,-4 21 56 16,0-4-68-16,-4 23 24 15,-1 8-44-15,-8 31 88 16,0 4-68-16,-5 20 40 16,1-11-56-16,-1-9 8 15,9-15-28-15,-4-1 8 16,4-11-12-16,-9-8 20 16,10-12-20-16,-1-15-252 0,4-5 132 0,-4-23-372 15,9 1 268-15</inkml:trace>
          <inkml:trace contextRef="#ctx0" brushRef="#br0" timeOffset="235018.734">7050 10072 800 0,'13'-8'296'0,"-13"8"-232"0,22 8-16 0,-9-5 176 16,1 13-132-16,-1 4 88 15,0 3-108-15,-8 5 32 16,3-1-60-16,-12 5 4 15,4-5-32-15,-13-7 36 16,0 3-28-16,-5-3-4 16,9-4-12-16,0-9-16 15,5 5 4-15,8-4 4 16,5 0 0-16,13-8 0 0,9 0 0 0,18-8 16 16,-1 8-8-1</inkml:trace>
          <inkml:trace contextRef="#ctx0" brushRef="#br0" timeOffset="232153.8834">4406 10954 664 0,'-5'0'244'0,"5"0"-188"0,5 0-16 0,-1 0 144 16,5 0-108-16,4 0 60 15,1 0-80-15,12 0-16 16,-8 4-24-16,17-8 8 16,-4 4-16-16,13-7 4 15,-13 7-4-15</inkml:trace>
          <inkml:trace contextRef="#ctx0" brushRef="#br0" timeOffset="231910.2122">4472 10782 352 0,'-4'-12'132'0,"8"12"-104"0,1-4-8 0,-1 0 104 32,0 4-72-32,-4-4 84 0,0 8-76 0,0-4 84 15,0 0-84-15,0 0 88 16,0 0-88-16,0 0 68 16,0 0-72-16,-4 0 68 15,4 0-72-15,-4 0 60 16,8 0-60-16,-8 0 32 15,4 0-48-15,-5 0 16 16,5 0-32-16,-4 0 60 16,8 0-44-16,-4 0-8 15,0 0-16-15,0 0 16 16,0 0-16-16,0 0 4 16,0 0-8-16,0 0 4 15,0 0-8-15,5 0-12 16,3 4 4-16,10-4-4 15,4 0 0-15,5 0 16 16,3 0-4-16,1 0 24 16,-4 0-16-16,-5 0-20 15,0 0 0-15,-9 0 12 16,0 0 0-16,-13 0 16 16,0 0-12-16,-4 0-196 15,4 0 100-15,-9 0-332 16,5 0 232-16</inkml:trace>
          <inkml:trace contextRef="#ctx0" brushRef="#br0" timeOffset="233847.9329">5298 10185 520 0,'-5'-7'192'0,"5"7"-152"0,-18 0-8 0,10-4 248 16,3 4-160-16,-4-4 92 15,5 4-124-15,-5 0 48 16,9 4-80-16,-9 7 56 16,9 9-60-16,-9 11 68 15,9 1-68-15,-8 27 116 16,-1 3-96-16,-9 36 116 16,9 4-108-16,-4 4-20 15,4-11-40-15,-8-5 12 16,3-16-20-16,1-3-4 15,4-8-4-15,5-16 12 16,4-8-8-16,-5-19-216 16,10-5 116-16,-5-19-616 15,9-3 392-15</inkml:trace>
        </inkml:traceGroup>
        <inkml:traceGroup>
          <inkml:annotationXML>
            <emma:emma xmlns:emma="http://www.w3.org/2003/04/emma" version="1.0">
              <emma:interpretation id="{0990BBC5-7310-404C-9B3F-4F8D7EF923B6}" emma:medium="tactile" emma:mode="ink">
                <msink:context xmlns:msink="http://schemas.microsoft.com/ink/2010/main" type="inkWord" rotatedBoundingBox="9152,10854 12193,10782 12230,12315 9188,12388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35831.642">7518 10852 488 0,'-18'-11'180'0,"18"11"-140"0,0 0-12 16,5 0 216-1,8 0-140-15,-4 0 108 16,13 7-124-16,9-7 40 16,4 0-72-16,9-7-16 0,0 7-24 0,14 0 24 15,-5 0-24-15,4-8 4 16,-9 8-12-16,-3 0-8 15,-10 0 4-15,-13-8-4 16,-4 0 0-16</inkml:trace>
          <inkml:trace contextRef="#ctx0" brushRef="#br0" timeOffset="236117.7431">7805 10433 392 0,'-9'0'148'0,"9"0"-116"0,0 7-8 0,0-7 240 16,0 16-148-16,-5 12 156 15,5 7-156-15,-8 28 88 16,3-5-116-16,-8 13 40 15,17 0-72-15,-12-12 72 16,3-12-72-16,-8-8-8 16,17-12-32-16,-8 1 8 15,4-9-16-15,-5-11-304 16,10 8 164-16</inkml:trace>
          <inkml:trace contextRef="#ctx0" brushRef="#br0" timeOffset="238486.5719">8343 10248 424 0,'5'-8'156'0,"-5"8"-120"0,-9-11-8 0,4 7 148 16,5 4-100-16,-4-12 112 15,8 12-108-15,-8 0 12 16,4 0-56-16,-4-8 32 16,4 8-40-16,-5 0 28 15,10 8-28-15,-10 8 36 16,5-5-36-16,-9 13 64 16,0-5-52-16,-8 13 36 15,8 3-44-15,-13 32 36 16,4 3-40-16,-4 25 12 15,9-5-24-15,0-8-8 0,8-7-4 16,-4-8 12-16,9-13-8 0,-8-3 16 16,8-3-16-16,-5-13-40 15,10-8 20-15</inkml:trace>
          <inkml:trace contextRef="#ctx0" brushRef="#br0" timeOffset="237008.4952">8431 10691 1068 0,'0'-11'396'0,"0"11"-308"0,27-12-24 0,4 4 176 15,4 8-144-15,40-8 24 16,9 8-72-16,4-4 12 16,-4 8-32-16,4-4-324 15,-17 8 160-15,-5-4-460 16,-8 0 336-16</inkml:trace>
          <inkml:trace contextRef="#ctx0" brushRef="#br0" timeOffset="236434.414">8714 10280 736 0,'-4'15'272'0,"4"-15"-208"0,-18 24-20 0,9 3 184 16,5-3-132-16,-10 31 148 16,-3 11-140-16,-1 13 24 15,5-1-76-15,-5-3-4 16,9-8-28-16,-4-12-4 16,4-12-8-16,0-12 28 15,5-3-20-15,4-17-384 16,4 1 200-16,14-12-664 15,4 0 464-15</inkml:trace>
          <inkml:trace contextRef="#ctx0" brushRef="#br0" timeOffset="236660.4024">9182 10350 572 0,'0'0'208'0,"0"0"-160"0,-9 24-12 16,5-5 180 0,4 5-124-16,-5 23 52 0,5 8-84 0,-17 15 24 15,17 1-48-15,-9 0-12 16,4-12-12-16,-4-8 24 16,9-8-20-16,-8-8-332 15,3-7 172-15</inkml:trace>
          <inkml:trace contextRef="#ctx0" brushRef="#br0" timeOffset="237336.3214">9531 10609 624 0,'-14'8'228'0,"14"-8"-176"0,-31 31-16 0,18-3 148 16,9-5-108-16,-9 13 32 15,4 7-64-15,0-8 44 16,9 8-52-16,4-15-8 15,5 7-16-15,4-11 8 16,5-5-12-16,4-11 24 16,0 8-20-16,0-16-4 15,0 4-4-15,-8-8-92 16,3 4 48-16,-8-8-144 16,4 8 104-16,-8-8-8 15,-1 16 56-15,-8 0 20 16,-1 4 8-16,-8 23 4 15,0 4 0-15,-14 40 88 16,5 3-48-16,-9 12 36 16,9 0-44-16,-13-11 52 15,4-17-48-15,-13-7 116 16,13-16-84-16,-9-19-24 16,18-4-28-16,-13-20 72 15,4-4-44-15,0-24-20 16,18 5-16-16,-5-36-8 0,9 8 0 15,9-28-276-15,9 13 152 0,13-1-424 16,5 16 308-16</inkml:trace>
          <inkml:trace contextRef="#ctx0" brushRef="#br0" timeOffset="238940.542">9937 10307 832 0,'4'-8'308'0,"-4"8"-240"0,-9 8-20 15,9-4 132 1,5 4-108-16,-5 7 120 15,0 9-108-15,-9 35 96 16,13 8-100-16,-13 35 80 0,9-4-92 16,-17 12 20-16,12-12-52 0,-8 8-4 15,0-12-20-15,0-8 12 16,4-11-16-16,-4-24-20 16,8-12 4-16,-4-27-444 15,9-8 244-15,0-32-448 16,9 1 368-16</inkml:trace>
          <inkml:trace contextRef="#ctx0" brushRef="#br0" timeOffset="239270.0228">10228 10221 684 0,'26'-20'252'0,"-26"20"-192"16,36-8-20-16,-19 8 232 15,1 4-156-15,0 0 88 16,4 8-120-16,-9 4-4 16,-4 3-48-16,-9 1 24 15,0 3-32-15,-13-3 40 16,-1 0-36-16,-12-5-24 15,8 1-4-15,-8-4 36 16,8-1-24-16,0-3 16 16,18 0-16-16,5-4 0 15,17 4-4-15,9-8-8 0,9 0 4 0,4-4 4 16,0 4-4-16,0 0-732 31,5 0 396-31</inkml:trace>
        </inkml:traceGroup>
        <inkml:traceGroup>
          <inkml:annotationXML>
            <emma:emma xmlns:emma="http://www.w3.org/2003/04/emma" version="1.0">
              <emma:interpretation id="{658BD237-FF0F-4405-8229-04CC295D67EF}" emma:medium="tactile" emma:mode="ink">
                <msink:context xmlns:msink="http://schemas.microsoft.com/ink/2010/main" type="inkWord" rotatedBoundingBox="12609,10715 15380,10649 15412,12004 12641,12070"/>
              </emma:interpretation>
              <emma:one-of disjunction-type="recognition" id="oneOf3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41475.8031">12779 10884 696 0,'0'12'256'0,"0"-12"-196"0,22-4-20 0,-8 4 92 16,3 7-80-16,5 1 8 15,0 4-40-15,-4 0 4 16,0 4-12-16,-14-1-8 16,1 1 0-16,-23 0 20 15,5 3-12-15,-18 1 68 16,9-1-48-16,-9-3 24 16,4 4-36-16,-4-5 52 15,18 5-40-15,0-8 28 16,13 4-32-16,9-5 8 15,4 1-20-15,9-4 0 16,9 0-8-16,0-8-40 16,4 4 16-16,-4-8-496 15,0 4 280-15</inkml:trace>
          <inkml:trace contextRef="#ctx0" brushRef="#br0" timeOffset="241613.8203">12766 11033 560 0,'49'-4'208'0,"-49"4"-164"0,61 0-8 0,-34 0-32 15,-1 4-8-15</inkml:trace>
          <inkml:trace contextRef="#ctx0" brushRef="#br0" timeOffset="240673.0079">11980 10378 592 0,'-4'-4'220'0,"4"4"-172"0,0 4-12 0,0 0 216 15,9 3-144-15,-9 17 160 16,4 7-156-16,-4 24 32 16,0 4-84-16,-4 12 16 15,4-1-44-15,-9-3 24 16,5-8-28-16,-5-12-28 16,9-8 0-16,-5-11-184 15,10-5 96-15,8-15-604 16,9 0 384-16</inkml:trace>
          <inkml:trace contextRef="#ctx0" brushRef="#br0" timeOffset="241101.1815">12047 10621 956 0,'-23'-20'352'0,"23"20"-272"0,23-8-24 16,-6 4 60-1,10 4-76-15,17-3 8 16,9 3-28-16,9 3 16 16,-1 5-24-16,1 4-400 15,-4 8 212-15</inkml:trace>
          <inkml:trace contextRef="#ctx0" brushRef="#br0" timeOffset="240907.2301">12638 10287 872 0,'-13'4'324'0,"13"-4"-252"0,-13 20-20 0,8-4 68 15,5 3-76-15,-9 20 68 16,5 9-60-16,-9 26 4 16,8 1-32-16,-8 7-12 15,9-3-8-15,-5-13 12 16,4-11-8-16,-3-12-12 16,3-7 0-16</inkml:trace>
          <inkml:trace contextRef="#ctx0" brushRef="#br0" timeOffset="240142.5804">10965 10872 860 0,'-4'-8'320'0,"4"8"-248"0,4-4-20 0,1 0 156 32,-1 4-124-32,9-4 116 0,5 8-116 15,13-4 80-15,0 4-96 0,8-8 20 16,6 4-52-16,3-4-12 15,1 4-16-15,-1-4-16 16,-4 4 4-16,-8-3 28 16,-5 3-12-16,-14-4 4 15,-4 0-8-15,-13-8-508 16,-4 8 272-16,-5-8-612 16,0 8 476-16</inkml:trace>
          <inkml:trace contextRef="#ctx0" brushRef="#br0" timeOffset="240369.5628">11195 10499 716 0,'-9'-8'264'0,"9"8"-204"0,-13 12-16 16,8 0 204 0,5 4-144-16,-4 23 80 15,4 8-108-15,-9 16 40 16,5-4-72-16,-5-1 24 15,9-3-40-15,-5-4-16 16,5-7-8-16,-4-9 4 16,4-4-4-16,-5-7-160 0,10-1 84 15,-5-7-456 1,4-4 296-16</inkml:trace>
          <inkml:trace contextRef="#ctx0" brushRef="#br0" timeOffset="242369.8213">11821 10248 392 0,'-17'-4'148'0,"17"4"-116"0,0 0-8 0,0 4 128 15,0 0-88-15,-5 0 60 16,5 8-68-16,-13 3 64 16,4 1-68-16,-13 8 72 15,9 3-72-15,-13 32 124 16,8 4-100-16,-9 27 116 16,5-4-112-16,5 1 48 15,8-17-72-15,4 5-8 16,5-16-28-16,5-4-20 15,4-12-4-15,-5-12 4 16,5-3 0-16,0-13-432 16,0 1 236-16</inkml:trace>
          <inkml:trace contextRef="#ctx0" brushRef="#br0" timeOffset="242646.4996">13207 10319 520 0,'-4'-12'192'0,"4"12"-152"0,-4-8-8 0,-1 8 256 15,10 8-164-15,-10-4 108 16,5 0-136-16,-4 12 64 16,4 3-96-16,-5 28 84 15,10 8-88-15,-10 31 104 16,5 5-92-16,-4 15 40 15,0-12-64-15,-5 12 0 16,0-8-28-16,0-4 16 16,0-4-24-16,-4-27 4 15,13-4-8-15,-13-28-172 16,4-11 88-16,0-20-456 16,9-8 300-16,0-19-500 15,9-1 416-15</inkml:trace>
          <inkml:trace contextRef="#ctx0" brushRef="#br0" timeOffset="243037.2172">13371 10079 580 0,'-13'-27'216'0,"13"27"-168"0,-5-12-12 0,1 4 288 16,8 8-184-16,-4-4 152 16,9 4-168-16,4 8 68 15,5 4-112-15,4 8-12 16,0 3-40-16,-4 1 0 15,4-1-16-15,-13 1 28 16,-5-1-24-16,-13-3-4 16,5-4-8-16,-14-5 28 15,9 1-16-15,9-8-32 16,5 4 8-16,21-8 20 16,9 4-8-16,14-4-236 15,4 0 124-15,0-4-800 16,-5 4 500-16</inkml:trace>
        </inkml:traceGroup>
        <inkml:traceGroup>
          <inkml:annotationXML>
            <emma:emma xmlns:emma="http://www.w3.org/2003/04/emma" version="1.0">
              <emma:interpretation id="{173BB6DE-1B7B-4C9E-9F43-4A432BA905BA}" emma:medium="tactile" emma:mode="ink">
                <msink:context xmlns:msink="http://schemas.microsoft.com/ink/2010/main" type="inkWord" rotatedBoundingBox="15935,11167 16431,11155 16441,11541 15944,11552"/>
              </emma:interpretation>
              <emma:one-of disjunction-type="recognition" id="oneOf3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44888.499">14293 10860 932 0,'-17'0'348'0,"17"0"-272"0,4 0-20 0,9 0 172 15,1 8-136-15,16-8 44 16,10 8-84-16,-5-4-4 16,14 0-28-16,0 0-20 15,-1 0-4-15,10 0-376 16,-6-1 208-16,1 1-540 16,0 4 404-16</inkml:trace>
          <inkml:trace contextRef="#ctx0" brushRef="#br0" timeOffset="244660.0787">14404 10546 464 0,'-9'0'176'0,"4"-4"-140"0,1 4-8 16,0 0 196 0,4 0-128-16,-5-4 104 15,10 4-116-15,-5-3 40 16,0 6-68-16,4-3 64 15,0 4-68-15,1 0 72 16,8 0-72-16,5 0 52 16,4 4-60-16,4-4-12 0,1 4-20 0,-1-4 16 15,5 4-16-15,-4-5 24 16,-1 5-24 0,-4 0-20-16,-4 0 0 0,-5-4 4 15,-4 0 4-15</inkml:trace>
        </inkml:traceGroup>
        <inkml:traceGroup>
          <inkml:annotationXML>
            <emma:emma xmlns:emma="http://www.w3.org/2003/04/emma" version="1.0">
              <emma:interpretation id="{79C4AE71-68DF-4F7D-8BD2-93CECFBE21C2}" emma:medium="tactile" emma:mode="ink">
                <msink:context xmlns:msink="http://schemas.microsoft.com/ink/2010/main" type="inkWord" rotatedBoundingBox="17227,10495 19499,10441 19530,11742 17258,11796"/>
              </emma:interpretation>
              <emma:one-of disjunction-type="recognition" id="oneOf4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46894.4313">17335 10001 652 0,'-18'0'244'0,"18"0"-192"0,-5 16-12 0,1-5 12 16,4 9-36-16,-9 15 64 16,5-3-44-16,-9 15 80 15,-1 4-64-15,1 31 148 16,-9 1-108-16,9 30 112 15,-5-3-116-15,-4-4 8 16,9-16-56-16,-5-7 8 16,5-13-28-16,-5-7 16 15,5-12-20-15,4-15 0 16,-4-13-8-16,4-15-384 16,9-8 204-16,0-12-484 15,0 0 368-15</inkml:trace>
          <inkml:trace contextRef="#ctx0" brushRef="#br0" timeOffset="245332.9606">15750 10123 528 0,'9'-20'196'0,"-9"20"-152"0,4-12-12 0,-4 8 184 15,0 8-124-15,0-4 124 16,0 0-128-16,-4 12 0 15,-5 4-52-15,0 11 64 16,9 8-56-16,-13 13 48 16,4 3-52-16,-9 31 60 15,5 4-60-15,-13 12 64 16,4-4-64-16,0-7 80 16,13-17-68-16,-5-7-28 15,6-20-12-15,8 1 20 16,0-9-16-16,8-16-32 15,6 5 8-15,-14-16-272 16,9 4 152-16,4-5-448 16,-4-7 324-16</inkml:trace>
          <inkml:trace contextRef="#ctx0" brushRef="#br0" timeOffset="246379.5478">15962 10719 800 0,'0'-16'296'0,"0"16"-232"0,53-15-16 0,-22 3 108 15,0 8-96-15,26-4-16 16,5 4-28-16,-9-4-16 15,0 8 4-15</inkml:trace>
          <inkml:trace contextRef="#ctx0" brushRef="#br0" timeOffset="245775.7368">16147 10276 696 0,'-9'-4'256'0,"9"4"-196"0,-13 0-20 0,4 0 128 16,9 8-100-16,-13-1 68 16,13 9-76-16,0 4 72 15,0 7-76-15,-9 24 124 16,-4 8-104-16,-9 23 80 16,17 1-92-16,-12-1 92 15,17-11-92-15,-13-12-36 16,13-8-24-16,-9-12 40 15,9-4-24-15,-5-11 0 16,5-5-12-16,0-11-192 16,5-4 100-16</inkml:trace>
          <inkml:trace contextRef="#ctx0" brushRef="#br0" timeOffset="246495.1069">16253 9950 624 0,'0'-24'228'0,"0"24"-176"0,9 0-16 15,-5 0 256 1,5 8-168-16,0 4 136 15,13 4-152-15,9-5 4 16,0 5-68-16,4-8-8 16,5 4-24-16,4-16-32 15,0 8 8-15,0-4-664 16,0 0 368-16</inkml:trace>
          <inkml:trace contextRef="#ctx0" brushRef="#br0" timeOffset="245992.9289">16646 10307 664 0,'-4'-12'244'0,"4"12"-188"0,-9 8-16 0,9-4 232 16,13 0-156-16,-13 0 104 16,0 8-128-16,-13 7 56 15,13 9-88-15,-9 19 48 16,0 8-64-16,-4 23 32 15,13-3-44-15,-13 3-8 16,4-7-16-16,0-4 4 16,-4-16-8-16,-5-8 8 15,18-8-8-15,-13-11-452 16,13-5 244-16</inkml:trace>
          <inkml:trace contextRef="#ctx0" brushRef="#br0" timeOffset="247418.4633">17538 9848 456 0,'0'-12'168'15,"0"12"-128"-15,17-8-16 0,-8 0 192 16,0 8-124-16,17-3 124 15,1 6-128-15,4 1 72 16,0 8-96-16,-5 4-4 16,-4 7-40-16,-4 1-4 15,0 3-8-15,-14-3 48 16,0 3-32-16,-17 1 52 16,0-5-44-16,-9-3 48 15,-5 4-48-15,1-5 92 16,-5-3-72-16,0-4 84 15,18 3-80-15,-18-3 36 0,22-4-56 0,9 0 32 16,0 8-36-16,18-9 0 16,4-3-20-16,0-4-16 15,13 8 0-15,-4-8 28 16,9 4-12-16,-14-4-128 31,5 4 64-31,-13-4-572 0,-5 0 344 0,-4 4-436 16,4 4 412-16</inkml:trace>
        </inkml:traceGroup>
      </inkml:traceGroup>
      <inkml:traceGroup>
        <inkml:annotationXML>
          <emma:emma xmlns:emma="http://www.w3.org/2003/04/emma" version="1.0">
            <emma:interpretation id="{B73BC6AC-8515-49F9-9B6F-02A0444D55FB}" emma:medium="tactile" emma:mode="ink">
              <msink:context xmlns:msink="http://schemas.microsoft.com/ink/2010/main" type="line" rotatedBoundingBox="6981,11750 14057,11725 14058,11887 6982,11912"/>
            </emma:interpretation>
          </emma:emma>
        </inkml:annotationXML>
        <inkml:traceGroup>
          <inkml:annotationXML>
            <emma:emma xmlns:emma="http://www.w3.org/2003/04/emma" version="1.0">
              <emma:interpretation id="{023C30E4-61AA-4015-8C74-D259B62A61CA}" emma:medium="tactile" emma:mode="ink">
                <msink:context xmlns:msink="http://schemas.microsoft.com/ink/2010/main" type="inkWord" rotatedBoundingBox="6981,11750 7559,11748 7560,11910 6982,11912"/>
              </emma:interpretation>
            </emma:emma>
          </inkml:annotationXML>
          <inkml:trace contextRef="#ctx0" brushRef="#br0" timeOffset="280060.0541">5315 11191 280 0,'18'-8'104'0,"-5"4"-84"0,5-4 0 15,-5 4 32-15,0 0-32 16,5 0-20-16,0-3 0 16,-1 3-8-16,1 0 0 15,-1-4 24-15,-3 0-8 16,3 4 60-16,1 0-40 0,-5 4-12 16,1 0-8-16,3 4-8 15,1 0 0-15,8 4 8 16,-12 4-4-16,3-1 40 15,-4 5-20-15,1 0 4 16,-1-4-16-16,-4 3-8 16,0 1 0-16,-1 0 12 15,-3-5-8-15,-1 1 16 16,1-4-16 0,12-8 4-16,1 0 4 15,0 0-8-15,4-4-8 0,0 0 4 16,0 0-136-16,0 4 72 15,4 4-304 1</inkml:trace>
        </inkml:traceGroup>
        <inkml:traceGroup>
          <inkml:annotationXML>
            <emma:emma xmlns:emma="http://www.w3.org/2003/04/emma" version="1.0">
              <emma:interpretation id="{D62B0FFA-497A-438D-9187-C2ED29F3CA3C}" emma:medium="tactile" emma:mode="ink">
                <msink:context xmlns:msink="http://schemas.microsoft.com/ink/2010/main" type="inkWord" rotatedBoundingBox="10208,11754 10702,11752 10703,11886 10209,11888"/>
              </emma:interpretation>
            </emma:emma>
          </inkml:annotationXML>
          <inkml:trace contextRef="#ctx0" brushRef="#br0" timeOffset="281067.9384">8542 11187 300 0,'22'-16'112'0,"-9"12"-88"0,0 0-8 0,-4 0 48 0,0 0-40 16,0 1 52-16,0 3-44 15,-5-8 48-15,5-4-48 16,-5 12 12-16,1-8-28 16,4 8 28-16,4 0-28 15,0 8 4-15,5-4-12 16,-1 4-8-16,1 3 4 0,0 1 4 15,-1 0-4-15,1 0-4 16,-5 3 4-16,0-3-4 16,1 0 0-16,-5 0 16 15,4-4-8-15,4-1-4 16,1-7 0-16,0-3 4 16,8-5-4-16,-8-4 16 31,4 4-12-31,0-12 4 0,-4 1-4 0,-5 3-32 15,-4 0 12-15,-5 5-276 16</inkml:trace>
        </inkml:traceGroup>
        <inkml:traceGroup>
          <inkml:annotationXML>
            <emma:emma xmlns:emma="http://www.w3.org/2003/04/emma" version="1.0">
              <emma:interpretation id="{2615D21D-7EA7-41CE-B828-AA90B20529E4}" emma:medium="tactile" emma:mode="ink">
                <msink:context xmlns:msink="http://schemas.microsoft.com/ink/2010/main" type="inkWord" rotatedBoundingBox="13448,11746 14057,11743 14058,11858 13449,11860"/>
              </emma:interpretation>
            </emma:emma>
          </inkml:annotationXML>
          <inkml:trace contextRef="#ctx0" brushRef="#br0" timeOffset="281995.6985">11782 11190 488 0,'9'-4'180'0,"-9"0"-140"0,8 4-12 15,6 0 4-15,-6-4-24 16,6 0 24-16,-1 0-20 15,13-4-12-15,-4 0-4 16,14 1 20-16,-5-1-8 0,4-4-4 0,-4 4 0 16,0 4-24-16,-5 4 12 15,-4 0 12-15,-4 4 0 16,-5 4 32-16,0 4-20 16,-8 3 4-16,4 1-12 15,4-4 48 1,5 4-32-16,4-1-28 15,0-7 0-15,0-4 16 16,0 0-4-16,0-8 24 16,-4-8-20-16,4-3-20 0,-9-1 0 15,-4-4-136-15,4 1 76 16,-4-1-384-16</inkml:trace>
        </inkml:traceGroup>
      </inkml:traceGroup>
    </inkml:traceGroup>
    <inkml:traceGroup>
      <inkml:annotationXML>
        <emma:emma xmlns:emma="http://www.w3.org/2003/04/emma" version="1.0">
          <emma:interpretation id="{355FB175-274B-4190-AD62-9F2DE8B6D1A5}" emma:medium="tactile" emma:mode="ink">
            <msink:context xmlns:msink="http://schemas.microsoft.com/ink/2010/main" type="paragraph" rotatedBoundingBox="1125,11940 17377,12217 17343,14247 1091,13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BF8E6-7EDC-45DA-8CE5-57B36BDADE69}" emma:medium="tactile" emma:mode="ink">
              <msink:context xmlns:msink="http://schemas.microsoft.com/ink/2010/main" type="line" rotatedBoundingBox="1125,11940 17377,12217 17343,14247 1091,13969"/>
            </emma:interpretation>
          </emma:emma>
        </inkml:annotationXML>
        <inkml:traceGroup>
          <inkml:annotationXML>
            <emma:emma xmlns:emma="http://www.w3.org/2003/04/emma" version="1.0">
              <emma:interpretation id="{A6C7D3A1-E42C-4B78-B7F8-6F9782B4EBA7}" emma:medium="tactile" emma:mode="ink">
                <msink:context xmlns:msink="http://schemas.microsoft.com/ink/2010/main" type="inkWord" rotatedBoundingBox="1123,12083 2768,12111 2750,13209 1104,13181">
                  <msink:destinationLink direction="from" ref="{2612B40D-D30C-4E56-9765-6BF3F2A72F5D}"/>
                </msink:context>
              </emma:interpretation>
              <emma:one-of disjunction-type="recognition" id="oneOf41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90784.3469">-101 11504 464 0,'-4'-12'176'0,"4"4"-140"0,0-4-8 16,0 8 32-16,0 0-40 16,0 1 36-16,0 3-32 15,0 0-24-15,4 15 0 16,5 1 36-16,-9 7-24 15,4 9 16-15,-4-5-16 0,0 5 0 16,-4-5-4-16,-5 5 12 31,9-5-12-31,-9 0 4 0,-4 1-4 16,4-1 12-16,0-3-12 16,-4-1-216-16,4-7 116 0,5 0-328 15</inkml:trace>
          <inkml:trace contextRef="#ctx0" brushRef="#br0" timeOffset="391126.9763">-538 11892 592 0,'-13'0'220'0,"13"0"-172"0,4 0-12 0,-4 0 84 0,9 4-72 16,0 0 60-16,4-4-64 15,5 8 24-15,4-8-40 16,9 8 8-16,9-8-20 0,-1-8 28 16,14 8-28-16,14-8 32 15,8 8-32-15,-9 4-12 31,0 0-8-31,-4 0 28 16,-5 4-12-16,-8-4-12 16,-5-1-4-16,-13-3 12 15,-5-3-4-15,-8 3-152 16,-5 0 80-16,-13 0-580 0,-4 0 360 16</inkml:trace>
          <inkml:trace contextRef="#ctx0" brushRef="#br0" timeOffset="391610.9653">-335 12179 236 0,'5'7'88'0,"8"-7"-68"0,-4 20-4 0,0-12 36 0,-1 8-32 16,1 3 96-16,-4 9-64 16,-5-9-16-16,0 1-20 15,-9 3 64-15,0-3-44 16,-4-4 40-16,-9 3-44 16,4-7 8-16,-17-4-24 15,13-4 44-15,-9-4-32 16,9-4 4-16,-9-4-20 0,9 0-24 15,13 0 4-15,0 1-4 16,18 3-4 0,13 0 12-16,-4 8 36 15,4 0-20-15,0 3 16 16,0 5-16-16,9 4 20 0,-9-4-20 16,0 3-4-1,0-3-4-15,0 0 20 0,-13 0-12 16,13-1 12-16,-4 1-12 15,-5 0 0-15,9-4-4 16,-9 4-8-16,5-5 4 16,4 1-104-16,13 0 56 15</inkml:trace>
          <inkml:trace contextRef="#ctx0" brushRef="#br0" timeOffset="393621.4219">535 11708 464 0,'-9'-4'176'0,"9"4"-140"0,-9-4-8 16,5 0 76 0,4 8-64-16,-9-4 88 15,4 0-72-15,-8 0 52 16,9 0-64-16,-9 0 60 16,8 4-64-16,-4-4 28 15,5 0-40-15,4-4-16 16,4 4-8-16,5-4-4 0,9 0 0 0,13-4 0 15,8 4 0-15,14-4 0 16,0 8 0-16,5-4 0 16,-1 4 0-16,-4 0 8 15,-9 4-4-15,-4-4-12 16,-9 4 4 0,-5 0 20-16,-4 0-8 0,-8-4-12 15,-6 4 0-15,-3-4 20 16,-1 0-8-16,-4 4 16 15,0 0-16-15,0-4-4 16,0 0 0-16,0 4-16 16,0 0 8-16,-4-4 4 15,4 4 0-15,-5 0 0 16,1 7 0-16,-5 1 0 16,0 0 0-16,-4 4-20 15,4 3 12-15,-8 17 20 16,8-1-4-16,-13 16-28 15,9 4 8-15,-10 8-4 16,6-5 8-16,-10-3 24 16,5-8-8-16,-4-3 4 15,4-9-4-15,-5-4-16 16,5 1 4-16,-9-13 12 16,9 9-4-16,0-13 16 15,13 1-12-15,-4-12 4 16,4 4-4-16,-4-16 4 15,13 4-8-15,-9-12 8 0,9 1-8 0,-13-13-12 16,13 5 4-16,-18-20 20 16,18 7-8-16,-17-23 4 15,8 8-4-15,-9-15 4 16,5 11-8-16,-5 0-12 16,9 4 4-16,-4 4-24 15,4 15 16-15,-4 5 4 16,9-1 8-16,-1 5 0 15,10 3 0-15,-1 1 24 16,5 7-12-16,0-4-32 16,0 8 12-16,-5-3 8 15,5 7 4-15,0 0 24 16,-1 4-16-16</inkml:trace>
          <inkml:trace contextRef="#ctx0" brushRef="#br0" timeOffset="393832.0482">1091 12124 892 0,'-4'-4'332'0,"4"4"-260"0,0 4-20 0,0-4 8 16,0 0-44-16</inkml:trace>
        </inkml:traceGroup>
        <inkml:traceGroup>
          <inkml:annotationXML>
            <emma:emma xmlns:emma="http://www.w3.org/2003/04/emma" version="1.0">
              <emma:interpretation id="{A7D37F40-8278-4E15-8AC1-EB5B694E672B}" emma:medium="tactile" emma:mode="ink">
                <msink:context xmlns:msink="http://schemas.microsoft.com/ink/2010/main" type="inkWord" rotatedBoundingBox="3235,12040 6696,12099 6666,13842 3205,13783"/>
              </emma:interpretation>
              <emma:one-of disjunction-type="recognition" id="oneOf4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99940.5084">4503 11727 464 0,'0'-4'176'0,"0"4"-140"0,-4 0-8 16,4 0 56-1,8 0-52-15,-3 0 24 16,-1 0-36-16,5-4 16 16,9 4-20-16,4-3 28 15,4-1-28-15,10 4 12 16,-1 4-16-16,0-1 64 16,1 9-44-16,-6 4-56 15,1 4 12-15,-13 7 32 16,-5 4-8-16,-4 9 8 15,0-5-12-15,-18 16 12 0,0-4-12 16,-4 0 4-16,0-4-4 0,-5 0 4 16,5-3-8-16,-5-9-12 15,14-3 4 1,-5-9 4-16,9 1 0 0,0-5 24 16,13-3-12-16,9-4-4 15,5 4-4-15,4-8-4 16,4 0 0-16,5-8-28 15,-5 4 16-15,-9-4-40 16,-3 0 32-16,-10-4 16 16,0-4 4-16,-13 4-24 15,-4 5 12-15,-14-5 40 16,0 4-16-16,-8 0-20 16,-1 8 4-16,1-4 8 15,-5 8 0-15,4-1-56 16,10 9 28-16,4 4 20 15,4-1 4-15,0 17-24 16,9-1 12-16,0 20 4 16,9 4 8-16,-5 11 16 15,-4-3-8-15,9 0-4 16,0-4 0-16,-9-8-4 16,0-8 0-16,-9-8 8 15,5-4-4-15,-14-7 76 16,-4-5-44-16,-5-15 40 15,5 4-44-15,-13-12-28 0,8 0-4 16</inkml:trace>
          <inkml:trace contextRef="#ctx0" brushRef="#br0" timeOffset="397975.2222">3572 12830 476 0,'0'-12'176'0,"0"12"-136"0,-5-8-12 0,1 4 136 15,8 4-96-15,-4-4 68 16,0 4-76-16,0-4 64 16,0 4-72-16,0-3-16 15,0 3-24-15,5-4 8 16,3 4-12-16,6-4-20 15,3 4 4-15,5-4 40 16,5 8-20-16,-1-4-20 16,1 8 4-16,4-5 28 15,0 5-16-15,0-4 0 16,-5 0-4-16,-4 0 4 16,-4 0-4-16,-5 4 16 15,-4-8-12-15,-9 0 16 16,0 0-16-16,4 0-12 15,5 0 0-15,4-12 12 16,1 8-4-16,-1-4-4 16,4 4 4-16,-8-3-296 15,5 7 160-15</inkml:trace>
          <inkml:trace contextRef="#ctx0" brushRef="#br0" timeOffset="397439.006">4194 12112 540 0,'22'-28'200'0,"-22"28"-156"0,18-15-12 0,-14 3 104 16,9 4-80-16,-8-12 76 16,4 9-76-16,-9-13 24 15,4 8-48-15,-8-7-8 16,-1 3-16-16,-12-3-8 16,3 7 4-16,-17 0-4 15,5 8 0-15,-23-3-12 16,5 7 8-16,-13 4 12 15,13 8-4-15,-5-1 52 32,9 5-32-32,5 0-28 15,13-4 0-15,0 8 16 0,13 3-4 0,0 5-4 16,9-1 0-16,9 9-24 16,4-5 12-16,5 8 12 15,13 9 0-15,9-9 8 16,-5 0-8-16,5-7 8 15,-5 3-8-15,-4-3-12 16,0-5 4 0,-9 1 20-16,-4-1-8 0,-14 1 32 15,-8-9-24-15,-23 1 76 16,5 0-56-16,-13-1 24 16,-5-3-40-16,-13-4-8 0,9 0-8 15,-9-4 20-15,18 8-12 0,-14-12-20 16,14 0 0-16,4 0 4 15,18 0 4-15,-5-12-176 16,13 8 96-16,-3-4-348 16,16 4 240-16</inkml:trace>
          <inkml:trace contextRef="#ctx0" brushRef="#br0" timeOffset="398879.1993">3726 11688 496 0,'5'-8'184'0,"-5"8"-140"15,4 4-16-15,-4-4 20 16,4 0-32-16,-4-4 32 15,5 4-32-15,-5-4 56 16,0 8-40-16,4-4 28 16,1-4-32-16,-1 4 0 15,5 0-16-15,4-4 28 16,9 4-24-16,5-4 20 16,-1 1-20-16,9-5 20 15,1 8-24-15,3-4 24 16,-3 4-24-16,-1-4-20 0,-4 4 0 15,-5-4 40-15,1 8-20 0,-9-4 44 16,-5 0-32-16,-9 0 12 31,1 0-20-31,-5 0-16 0,0 0-4 0,0 0-216 16,0 0 120-16</inkml:trace>
          <inkml:trace contextRef="#ctx0" brushRef="#br0" timeOffset="396777.1182">3342 11504 436 0,'0'-16'160'0,"0"16"-124"0,-4-16-8 16,4 8 124 0,0 8-88-16,0-11 44 15,0 7-64-15,0-4 4 16,0 8-32-16,0 0 44 15,0 4-32-15,0 4 20 16,0 3-28-16,0 9 8 16,9 4-16-16,-9 3-16 15,4 1 0-15,-4-1 12 16,4-3-4-16,-4 3 8 0,5 0-8 0,-5 1-12 16,0-1 4-16,-5 1 40 15,5 3-24-15,-8 5 16 16,3-1-16-16,-13-4 0 15,1 5-4-15,-14-1 4 16,4-4-8-16,-8 1-4 16,4-9 4-16,-9-3 12 15,10-4-8-15,-1-9-12 16,9-3 0-16,-9-12 40 16,9 1-24-16,-9-9-36 15,13 4 12-15,-4-4 20 16,9 5-4-16,-5-1-8 15,5 4 0-15,-5 0-16 16,5 8 12-16,-5 0 4 16,9 8 4-16,-4-4-44 15,9 4 24-15,-1 0 8 16,5 3 8-16,0-3 4 16,9 4 0-16,-4-4-12 15,3 4 8-15,6-1 12 16,-5 1-4-16,4 0-20 15,4 4 8-15,-3 3 32 16,3 1-16-16,-3 3 0 16,-1 5-4-16,4-1 4 15,-3 1-4-15,-10-1-4 0,9 5 4 16,-8-9-16-16,4 9 8 0,-9 3 40 16,8 0-24-16,-16 8 8 15,12-3-12-15,-17 11-8 16,8-4 4-16,-12 4-4 15,8-8 0-15,-13 0-12 16,4 0 8-16,-8 0 48 16,4-7-24-16,0-9 16 15,8 1-20-15,1-1 28 16,9-3-28-16,8 3 12 16,5-3-16-16,9 3 0 15,4 1-4-15,0-5 28 16,4 5-20-16,1-21 32 15,-1 5-32-15,-4-12-172 16,5 8 84-16,-1-20-292 16,1 4 204-16</inkml:trace>
          <inkml:trace contextRef="#ctx0" brushRef="#br0" timeOffset="394820.3038">1594 11668 488 0,'-22'-11'180'0,"22"11"-140"0,0-8-12 0,0 4 164 16,0 4-112-16,0-4 64 15,0 0-84-15,0-8 8 16,4 12-36-16,1-4 4 16,8 4-20-16,0 0-8 15,9 4-4-15,5-4 4 16,4 0-4-16,4-4 16 15,5 4-12-15,4-4-4 16,0 1 0-16,-4-1 12 16,-5 4-8-16,-13-4-4 15,0 8 0-15,-17-4 28 16,-1 0-16-16,-17 0-136 16,0 7 64-16,-14-3-104 15,5 4 92-15,-9 4 0 16,9-4 40-16,-4 0-8 15,12 3 20-15,-3-3 8 16,8 4 8-16,-4 4 8 0,4-1-4 0,-4 13-12 16,4 3 4-16,-4 16 4 15,8 4 0-15,-8 4 0 16,8 0 0-16,-8-4 16 16,4-4-8-16,-13-7-12 15,14-5 0-15,-6-8 28 16,1 1-12-16,-5-12-32 15,5-1 12-15,4-11 36 16,-4 8-16-16,4-12 88 16,9 0-56-16,0-4 68 15,0 0-64-15,-9 0 0 16,18 4-28-16,-9-4-12 16,9 8-4-16,-5-4 4 15,14 4-4-15,-5 0 8 16,-4 4-8-16,4-4-4 15,5 4 4-15,-5-4-180 16,5 3 96-16</inkml:trace>
          <inkml:trace contextRef="#ctx0" brushRef="#br0" timeOffset="395451.2148">1947 12253 560 0,'-17'20'208'0,"17"-20"-164"0,-5 19-8 0,-4-11 68 16,9 0-64-16,-13-4 28 16,13 4-40-16,-9-8 16 15,0 0-24-15,9-8-16 16,0 4-8-16,0-12 12 16,9 5-4-16,5-17-12 15,3 8 4-15,-4-7-24 16,10 3 16-16,-1-3 24 15,4 11-8-15,-4 1 8 16,0 11-4-16,-9 8 28 16,5 3-20-16,-13 9 48 15,12 8-36-15,-12-1 4 16,3 1-20-16,1-1 0 16,4-3-4-16,-4-4-8 15,0-1 4-15,-4-3 40 16,3-4-24-16,1-8 24 15,-4 0-24-15,12-8 0 16,-3 4-12-16,-6-8-32 16,6 5 12-16,3-9-56 0,-4 4 36 15,10 0-20-15,-6 4 32 16,-4 5-8-16,-4 3 16 0,5 3 52 16,3 9-20-16,-12 0 44 15,12 4-36-15,-17-5 4 16,5 5-20-16,-5-4 20 15,0 0-20-15,-5-1-128 16,-4 1 64-16</inkml:trace>
          <inkml:trace contextRef="#ctx0" brushRef="#br0" timeOffset="400946.5051">3245 12853 464 0,'-4'4'176'0,"4"-4"-140"0,0 4-8 0,0-4 100 15,0 0-76-15,0 0 52 16,0 0-64-16,0 0 32 15,0 0-40-15,0 0 52 16,0 0-48-16,0-4 36 16,8 4-40-16,-3-8 0 15,4 8-20-15,-5-3 12 16,5-1-16-16,4-8 4 16,0 4-4-16,5-8-24 15,0 8 8-15,4-7 40 16,0 7-20-16,0-8-28 15,0 8 8-15,0-3 20 16,5 7-8-16,-10 0-8 16,5 4 0-16,-4 0 12 15,0 4-4-15,-5 0-12 16,0 7 4-16,-4-7-24 16,4 8 16-16,0 0 24 15,1 4-8-15,-6-1 20 16,6 5-16-16,-6-4-20 15,6 3 4-15,-5-3 20 16,-1 3-4-16,1-7 4 16,0 4-4-16,0-4-16 0,0-1 4 0,0-3 12 15,-1 0-4-15,1-8 16 16,-4 4-12-16,8-4 4 16,-4 0-4-16,0-4 4 31,-1 0-8-31,6-8 8 0,3 5-8 0,-4-9-12 31,5 8 4-31,0-12 20 0,-1 9-8 0,1-5-20 16,4 0 4-16,-4 5 4 15,4-1 4-15,-4-4-12 16,-1 8 8-16,-8-4 20 16,4 9-8-16,-4-5-12 15,0 8 0-15,-9-8 20 16,4 8-8-16,-4-4-92 15,0 8 48-15,0-4-560 16,0 0 328-16</inkml:trace>
        </inkml:traceGroup>
        <inkml:traceGroup>
          <inkml:annotationXML>
            <emma:emma xmlns:emma="http://www.w3.org/2003/04/emma" version="1.0">
              <emma:interpretation id="{10EC2121-8B09-47CB-9961-5BC32D9D45BE}" emma:medium="tactile" emma:mode="ink">
                <msink:context xmlns:msink="http://schemas.microsoft.com/ink/2010/main" type="inkWord" rotatedBoundingBox="7446,12302 12311,12385 12280,14160 7415,14077"/>
              </emma:interpretation>
            </emma:emma>
          </inkml:annotationXML>
          <inkml:trace contextRef="#ctx0" brushRef="#br0" timeOffset="428407.8668">7655 12265 372 0,'13'-8'140'0,"-13"8"-112"0,-5 8-4 0,-3-8 48 16,16 0-44-16,-8 0 40 16,0 0-36-16,0-4 44 15,0 4-44-15,0-4-8 16,0 8-12-16,-8-8 16 16,8 4-16-16,0-4 24 15,0 0-24-15,0-4 32 16,0 8-28-16,-9-4-4 15,4 4-8-15,-3-7 4 16,-1 7-4-16,0 0-4 16,-4 0 4-16,4 0 4 15,-4 0-4-15,4-8-20 16,0 16 8-16,-13-8 12 16,9 0 0-16,-1 0-12 15,-3 3 4-15,-5-3 20 16,8 8-8-16,-12 0-20 15,4 0 4-15,-5 0 20 16,1 4-4-16,-5 3 40 0,9 9-24 0,-5-12 4 16,19 11-16-16,-6-3-8 15,6-1 0-15,-1-3 12 16,9 4-8-16,9-9-4 16,4 5 0-16,4-12 4 15,5 0-4-15,14-8-4 16,-5-4 4-16,0 0-4 15,8 8 0-15,-12-11 0 16,4 3 0-16,-9-8 16 16,0 16-8-16,-5-12-12 15,-3 4 0-15,-5 1 20 16,-1 7-8-16,-16-8-4 16,8 8 0-16,0 0-16 15,0 0 8-15,-9 8-24 16,9-1 16-16,0 13-4 15,9-4 8-15,-1 11 8 16,6-3 0-16,8-5 16 16,0 9-8-16,0-12 4 15,9 3-4-15,0-19-16 16,4 4 4-16,5-12 12 16,-5 0-4-16,5-7 8 15,-1-5-8-15,-12-3 32 16,-5 3-20-16,-4-8 4 15,-10 5-12-15,-16-5-16 16,8 9 4-16,-14-5 12 16,6 9-4-16,-14-13 16 0,8 16-12 15,1-11-20-15,0 15 4 16,4-12 4-16,-4 13 4 0,13-9-20 16,0 8 12-16,0-4-12 15,13 4 8-15</inkml:trace>
          <inkml:trace contextRef="#ctx0" brushRef="#br0" timeOffset="429519.1996">7752 12991 476 0,'4'-8'176'0,"-4"8"-136"0,-9 0-12 0,5-8 84 16,8 8-68-16,-4-4 16 16,9-4-36-16,-4 0 24 15,17-7-32-15,0-5-12 16,4 0-8-16,14-11 40 15,0 4-24-15,26-24-20 16,-9 4 4-16,5-12 28 16,-9 12-16-16,-13-12 0 15,4 8-4-15,-13 8-16 16,-9 7 8-16,0 1 28 16,-4 7-12-16,-14 9 68 15,5 3-48-15,-9-7 16 16,4 11-32-16,-4-4 36 15,5 4-28-15,-1-3-32 16,-4 7 4-16,0 0 0 16,0 8 4-16,0-8-20 15,0 16 12-15,0-8 12 16,0 8 0-16,-13 0-12 16,8 3 4-16,-8-3-24 15,4 8 16-15,-8 4 12 16,8 3 4-16,-4 12 16 15,4 1-12-15,-9 7 16 16,18 0-16-16,-4 0-4 16,8-7 0-16,-4-1 12 15,9-8-8-15,13-3-12 0,-4-12 0 16,-5-4 48-16,9-8-24 16,9-16-20-16,-9 4 0 0,0-15-8 15,0-1 0-15,0-7-36 31,-4 3 24-31,-5-3-4 0,9 12 16 16,-13-9 16-16,4 9-4 0,-8-5 8 16,-1 12-8-16,5-3-20 15,0 3 8-15,-9-3 12 16,8 7 0-16,-3-4-4 16,4 8 4-16,-5 0-4 15,1 4 0-15,-1-3 8 16,-4 7-4-16,0-4-28 15,0 8 12-15,0-4 12 16,0 0 4-16,0 0-4 16,0 0 4-16,0 0 20 15,0 4-12-15,-9-4-20 16,5 3 0-16,-5 1 12 16,9 0 0-16,-9 0 8 15,5 4-8-15,-5 0 40 16,4 4-20-16,-8 3-24 15,13 1 0-15,-13 8 0 16,4-1 0-16,5 1 24 16,4 3-12-16,-9 1-12 15,18-5-4-15,-9-3 4 0,4-4 0 0,-4-5 8 16,9 1-4-16,-9-8-80 16,9 4 40-16</inkml:trace>
          <inkml:trace contextRef="#ctx0" brushRef="#br0" timeOffset="435687.8743">8780 12006 528 0,'0'-8'196'0,"0"8"-152"0,0-4-12 16,0 0 52 0,0 8-52-16,-4-4 32 15,4 0-36-15,-9 0 0 16,9 12-16-16,-13-8 20 16,4 12-20-16,-13 7 24 15,13-3-24-15,-9 11 32 16,9 4-28-16,1 1 20 15,-1 7-20-15,-9 8 8 16,14-8-12-16,-5 20 28 16,9 3-24-16,-9 13-12 15,5-8-8-15,-14-5 40 16,18-7-24-16,-13-8 0 16,4-8-8-16,9-3 4 0,0-9-4 15,-4-4 8-15,8-3-8 0,-4-4-36 16,4-5 16-16,1-3-64 15,-1-4 44-15</inkml:trace>
          <inkml:trace contextRef="#ctx0" brushRef="#br0" timeOffset="433318.7678">9195 12142 144 0,'-9'0'52'0,"9"0"-40"0,-4 0 0 0,-1 0 212 16,10 0-124-16,-5-4 36 15,0 4-80-15,0-4 20 16,4 0-44-16,-4 1 16 15,0 3-28-15,0-4 16 16,0 4-20-16,0 0 20 16,0 4-24-16,-4-4 32 15,4 7-28-15,-5 5 56 16,1 4-40-16,-5 0 36 16,9 3-36-16,-13 5 0 15,13-1-20-15,-9 9-8 16,5-1 0-16,-5 8 20 15,0 4-12-15,0 8 4 16,9-4-8-16,-4 5 12 16,4-5-12-16,-9-4 4 15,0-4-4-15,5-8-8 16,-1-3 4-16,1-9 12 16,4-3-8-16,-9-8 4 15,18 4-4-15,-18-12-16 16,9 4 4-16,0-8 4 15,9 0 0-15,0-4-204 0,-5 0 112 16</inkml:trace>
          <inkml:trace contextRef="#ctx0" brushRef="#br0" timeOffset="434128.5677">9133 12461 540 0,'0'-4'200'0,"0"4"-156"0,0-4-12 0,0 0 116 15,9 4-88-15,-9-4 44 16,0 4-60-16,9-4 36 15,0 4-44-15,4-7 8 16,9 3-28-16,0-8 44 16,0 8-32-16,9-4 4 15,9 4-20-15,-5-4-24 16,-4 8 4-16,9 0-4 16,-14 4 4-16,5-4-88 15,-9 0 48-15</inkml:trace>
          <inkml:trace contextRef="#ctx0" brushRef="#br0" timeOffset="435060.1296">9208 11916 540 0,'0'-8'200'0,"0"8"-156"0,0-4-12 16,0 0 0-1,9 4-24-15,0-4 84 16,4 0-48-16,0-4 24 16,5 8-40-16,4-4 44 15,0 4-40-15,0 0 20 0,5 4-32 0,-1 0-16 16,5 0-8-16,0 0 28 16,4 0-12-16,1-4 12 15,-5 0-12-15,-5 0 0 16,1 0-4-16,-5 0-16 15,-5 4 4-15</inkml:trace>
          <inkml:trace contextRef="#ctx0" brushRef="#br0" timeOffset="433692.1201">9725 12120 436 0,'0'-4'160'0,"0"4"-124"0,0 15-8 0,-5-7 52 16,5 4-48-16,-4 4 48 15,8-1-44-15,-4 13 44 16,0-1-48-16,0 5 64 16,5 3-56-16,-1 8-36 15,-4 4-4-15,-9 4 56 16,9 8-28-16,0 0-36 16,0-8 0-16,-4-8 20 15,4-4-8-15,-4-7 20 16,-1-9-16-16,-4-7-116 15,5 0 56-15,-5-16-412 0,0 0 260 16</inkml:trace>
          <inkml:trace contextRef="#ctx0" brushRef="#br0" timeOffset="436390.1573">10091 12010 372 0,'0'-12'140'0,"0"12"-112"0,0-4-4 0,-9 0 100 16,18 8-72-16,-18-4 40 16,9 8-52-16,0 0 4 15,-9 0-28-15,1 7 28 16,8 5-28-16,-9 11 48 15,9 5-36-15,-9 7 48 16,13 0-44-16,-8 16 12 16,0 4-28-16,-1 15 0 15,5 1-8-15,-9 7-16 16,9-12 4-16,0-7 40 16,-4-12-24-16,-5-8 24 15,9-8-20-15,0-11 8 16,0-1-12-16,0-7 12 15,0-4-16-15,0-9 16 16,0 1-16-16,0-16-128 16,0 8 68-16,-4-7-220 15,-1 3 152-15</inkml:trace>
          <inkml:trace contextRef="#ctx0" brushRef="#br0" timeOffset="437079.6049">10307 11802 508 0,'9'-20'188'0,"-9"20"-148"0,9-15-8 0,-4 7 116 16,12 8-88-16,-4-8 96 15,9 8-88-15,-4 0 20 16,9 8-52-16,4 0-40 16,-9 7 0-16,4 5 28 15,-13 3-16-15,-4 9 16 16,-4 3-12-16,-14 4 20 15,4-3-20-15,-8-5-4 16,-9 0-4-16,0-7 40 16,4 0-24-16,5-9 16 15,9-3-20-15,8-8 52 16,9 4-36-16,23-8-24 16,3 0-8-16,19-4 8 15,3 4-4-15</inkml:trace>
          <inkml:trace contextRef="#ctx0" brushRef="#br0" timeOffset="425495.1106">5765 12512 384 0,'0'-4'140'0,"0"4"-108"0,9 0-8 16,-9 0 56-16,0 0-48 0,0 0 68 15,0 0-60-15,0 0 44 16,0 0-48-16,0 0 44 15,0 0-48-15,0 0 48 16,0 0-48-16,0 0 36 16,13 0-36-16,-4 0-8 15,13 4-16-15,9-4 20 16,-9 4-16-16,18 0-4 16,-5 0-4-16,10 0 4 15,-6 4-4-15,-3-4 16 16,3 3-12-16,-8-3 16 15,-9 0-16-15,0-4 16 16,0 4-16-16,-13-8-12 16,4 4 0-16,5-4 4 15,-5 4 0-15,-13-4-144 16,14 0 80-16</inkml:trace>
          <inkml:trace contextRef="#ctx0" brushRef="#br0" timeOffset="424908.2536">5858 12284 404 0,'-4'-3'148'0,"4"3"-112"0,4 0-12 16,-4 0 108 0,0 0-76-16,0 0 76 15,0 0-76-15,0 0 32 0,0 0-52 0,0 0 0 16,0 0-24-16,0 0 0 15,0 0-4-15,-4 0 20 16,4 0-16-16,-5 0 12 16,5 0-12-16,-4 0 20 15,8 0-20-15,-4 0 12 16,0 0-12-16,0 0 12 16,0 0-16-16,0 0 16 15,0 0-16-15,0 0 4 16,0 0-4-16,0 0 12 15,5 3-12-15,-1-6 4 16,1 3-4-16,3-4 28 16,-3 8-20-16,4-4-4 15,4 0-8-15,4-4-32 16,1 4 16-16,4-4 12 16,0 4 4-16,9-4-4 15,0 4 4-15,-4-4 12 16,3 4-8-16,1-4 4 15,-9 8-4-15,9-4-24 16,-9 0 8-16,-4 0 12 16,-5 0 0-16,1 0 16 15,3-4-12-15,-12 4-4 16,3 0 0-16,1 0-4 16,-9 0 0-16,0 0 16 0,0 0-8 0,0 0-92 15,0 0 48-15</inkml:trace>
          <inkml:trace contextRef="#ctx0" brushRef="#br0" timeOffset="431468.7053">6436 12394 384 0,'0'0'140'0,"0"0"-108"0,0 0-8 0,0 0 32 16,0 0-36-16,0 0 60 16,0 0-44-16,0 0 72 15,0 0-60-15,0 0 44 16,0 0-52-16,0 0 32 15,9 0-40-15,-9-8 16 16,5 8-28-16,-5-3 28 16,0 6-32-16,0-3 4 15,0 0-12-15,0 0 36 16,0 0-20-16,0 0 32 16,0 0-32-16,0 0 4 15,0 0-16-15,0 0 28 16,8 0-24-16,1 0 4 15,-4 0-12-15,3-3-8 16,10 3 4-16,-5-4 12 16,9 0-8-16,1-4-20 15,-1 8 4-15,8-4 4 16,-7 4 4-16,7-4 0 16,-7 8 0-16,7-4 16 15,-8 0-8-15,-8 0 4 0,3 0-4 0,-3-4 28 16,3 4-20-16,-12-4-4 15,4 0-8 1,-5-4-4-16,5 8 0 0,-5-8 0 16,5 8 0-16</inkml:trace>
          <inkml:trace contextRef="#ctx0" brushRef="#br0" timeOffset="462325.8882">7187 12904 384 0,'0'0'140'0,"0"-4"-108"0,0 4-8 16,0 0 108-16,0 0-76 16,0 0 48-16,0-3-60 15,0 3 64-15,0 0-60 16,0 0 52-16,4-8-56 0,-4 8 24 16,0 0-40-16,0 0-28 15,0 0 0-15,0 0 16 16,0 0-8-16,0 0 24 15,0 0-20-15,5 8 24 16,3-1-24-16,10 1 4 0,13-4-8 16,13 0 4-1,13 4-8-15,18 0-12 0,14-4 4 16,-10 4 12-16,10-8-4 16,12 7-4-16,1-7 4 15,3 8 20-15,-16 0-12 16,-19 4 4-16,-12-8-8 15,-10 0-8-15,-12-4 4 16,-14 0 20-16,-5 0-12 16,-8 0 4-16,0-4-8 15,-9 4-32-15,0-4 12 16,0 4-144-16,-4-4 84 0,4-4-260 16,4 8 188-16,-4 0-340 15</inkml:trace>
          <inkml:trace contextRef="#ctx0" brushRef="#br0" timeOffset="462928.6622">7557 13199 548 0,'9'-16'204'0,"-4"16"-156"16,4-8-16-16,-1 4 60 0,1 0-56 0,4 0 32 16,1 4-40-16,-5 0 0 15,4 8-16-15,0-4-16 0,-4 12 0 16,0 3 12-16,-9 5-4 16,0 3 16-16,-9 9-12 15,-4-9 4-15,-5 5-4 0,-4-5 12 16,-9-7-12-16,0 3 4 15,0-7-4-15,5 0 20 16,8-9-16-16,5 1 32 16,8-4-28-16,14-4 40 15,13 0-32-15,9-4 12 16,4 4-20-16,10-4-8 16,-1 0-4-16,0 1 4 15,-4-1-4-15,4 0-4 16,0 4 4-16,0-4-244 15,-4 4 132-15,-5 0-352 16,0-12 260 0,-17 0-68-16</inkml:trace>
        </inkml:traceGroup>
        <inkml:traceGroup>
          <inkml:annotationXML>
            <emma:emma xmlns:emma="http://www.w3.org/2003/04/emma" version="1.0">
              <emma:interpretation id="{BBF374A2-0A0F-4A00-B3F1-93F7D8855312}" emma:medium="tactile" emma:mode="ink">
                <msink:context xmlns:msink="http://schemas.microsoft.com/ink/2010/main" type="inkWord" rotatedBoundingBox="12834,12139 17377,12217 17344,14142 12801,14065"/>
              </emma:interpretation>
              <emma:one-of disjunction-type="recognition" id="oneOf4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44580.3963">15061 11755 424 0,'0'-8'156'0,"0"8"-120"0,9 4-8 16,-9-4 116 0,0 0-84-16,0 0 88 15,5 4-84-15,3 4 12 16,-3 3-44-16,-5 9 40 16,9 4-40-16,-23 19 72 15,14 4-56-15,-13 16-16 16,4-1-20-16,-13 9 44 15,5-8-32-15,-5 7-12 16,8-7-4-16,-8 12 24 0,13-9-16 16,1 1-4-16,-6-8-8 0,6-12 20 15,8-8-12-15,-14-11-20 16,14-5 0-16</inkml:trace>
          <inkml:trace contextRef="#ctx0" brushRef="#br0" timeOffset="445147.6524">15309 11610 456 0,'8'-12'168'0,"-8"12"-128"0,14-8-16 0,-6 4 104 16,1 8-76-16,4-8 32 15,1 4-48-15,8-4 64 16,-5 8-52-16,-3 0-8 16,8 4-24-16,-5 4 32 15,5-5-24-15,-13 1-32 16,5 4 4-16,-14 4 16 15,0-8-4-15,-9 11 16 32,4-3-16-32,-17 0 4 0,5-1-4 0,-14 1 4 15,9 4-8-15,-5-9-28 16,9 1 12-16,1-4 68 16,4 4-32-16,4-8 44 15,4 4-36-15,-3-8-44 16,8 3 4-16,8-3 20 15,6 0-8-15,8 0-24 16,0 0 8-16,17 0 4 16,-3 0 8-16,12 0 8 15,-12 4-4-15,8 0 16 16,-13 4-12-16,0-4-4 16,-1 4 0-16,-7-4-16 15,-10 8 8-15</inkml:trace>
          <inkml:trace contextRef="#ctx0" brushRef="#br0" timeOffset="441153.0801">12894 12390 716 0,'9'-4'264'0,"-9"4"-204"0,44-7-16 0,-22 3 116 16,-4 8-96-16,26-8 80 15,-13 4-84-15,22-8-4 16,-9 8-36-16,0-4 4 15,0 8-12-15,-4-4-8 16,-5 4 0-16,-4 0-148 16,0 0 80-16,-22-4-212 15,4 4 156-15</inkml:trace>
          <inkml:trace contextRef="#ctx0" brushRef="#br0" timeOffset="441060.0369">13503 12186 624 0,'0'-7'228'0,"0"7"-176"0,-4-12-16 16,-5 12 16-1,0 0-36-15,-4-8 48 0,-5 8-36 0,-13-8 4 16,9 8-20-16,-13 0 28 16,4 8-24-16,-13 0 4 15,13-4-12-15,-4 11 12 16,-5 1-12-16,0 0 24 15,5-1-20-15,-9 5 68 16,13 0-48-16,-13 3-12 31,26 5-12-31,-4 3 24 0,9 4-16 0,13 5 4 16,22-1-12-16,0 0-8 16,0-4 4-16,18-7 12 15,-5-1-8-15,-4-7-12 16,0-4 0-16,13-8-24 15,-13-1 16-15,4-7-144 16,-17 4 84-16,4-8-196 16,-9 0 148-16</inkml:trace>
          <inkml:trace contextRef="#ctx0" brushRef="#br0" timeOffset="444066.841">13825 11770 592 0,'0'-3'220'0,"0"3"-172"0,9 0-12 0,-9 0 40 16,0 0-48-16,0 3 32 16,0 5-32-16,0 4 28 15,0 8-32-15,0 7 12 16,9 8-20-16,-9 20 28 15,0 0-28-15,0 8 4 16,0 0-12-16,0 4 12 16,0-5-12-16,-9 9 4 15,9-8-4-15,-13 7 36 16,13-3-20-16,-9-4 4 16,9-8-16-16,-9-12 20 15,9-4-20-15,0-7 4 16,-4-5-8-16,4-11-76 15,0-1 36-15,0-11-332 0,0-4 204 16</inkml:trace>
          <inkml:trace contextRef="#ctx0" brushRef="#br0" timeOffset="442547.6427">14602 11849 392 0,'22'-12'148'0,"-22"12"-116"0,14-8-8 16,-6 4 136-1,1 4-92-15,0-4 52 16,-5 1-72-16,-4-5 20 16,0 8-40-16,-4 0 0 15,-5 4-16-15,-8-4-24 0,-5 7 4 0,-5 1-12 16,1-4 8-16,-19-8 24 15,15 4-4-15,-15-8-4 32,14 1 0-32,-8-5 28 0,8 8-16 0,-4-8 32 15,8 8-32-15,5-4 20 16,4 4-20-16,-4 4 0 16,5 8-8-16,-1 4 4 15,9 8-8-15,-9 23 24 16,5 4-16-16,-9 20 4 15,13-1-8-15,-13 1 12 16,13-4-12-16,-4-4 16 16,4-4-16-16,-4 0 24 15,4-8-20-15,-4-4-12 16,4-8-4-16,0-7 40 16,5-5-24-16,-5-15-8 15,9 0-8-15,9-12 12 16,-5 0-4-16,14-8-20 15,4 4 8-15,0-3-4 16,0 3 4-16,9 0-20 16,0 8 16-16,4 0 12 15,5 4 4-15,-5 0-92 16,5 7 52-16,-5-3-88 16,-4 4 72-16,-9-4-124 0,0 0 100 15</inkml:trace>
          <inkml:trace contextRef="#ctx0" brushRef="#br0" timeOffset="442895.539">14024 12277 520 0,'-9'-8'192'15,"9"8"-152"-15,31-8-8 0,-18 4 148 16,9 4-104-16,18-8 96 16,13 0-104-16,5 0 12 15,-6 8-48-15,1-3-20 16,0 6-8-16,-8-3-24 15,-6 4 12-15,-8 0-288 16,-9 4 164-16</inkml:trace>
          <inkml:trace contextRef="#ctx0" brushRef="#br0" timeOffset="443541.4445">14249 11621 520 0,'-4'-4'192'0,"4"4"-152"0,-5 0-8 15,1 0 104 1,4 4-80-16,-4-4 104 16,4 4-96-16,-5-4 8 15,10 0-48-15,-1 0 48 16,5 4-40-16,4-4 4 0,9 0-24 0,0 0 28 15,5 0-24-15,-1 0 4 16,5 0-12-16,-5 0-8 16,5 8 4-16,-9-8 4 15,1 0-4-15,-6 0-20 16,-4 0 8-16</inkml:trace>
          <inkml:trace contextRef="#ctx0" brushRef="#br0" timeOffset="438366.9113">11164 12477 392 0,'-13'-8'148'0,"13"8"-116"0,0 0-8 0,0 0 120 15,0 0-84-15,0 0 64 16,0 0-72-16,0 0 32 16,0 0-48-16,0 0 44 15,0 0-48-15,0 0 48 16,0 0-48-16,0 0 36 15,0 0-36-15,0 0 0 16,0 0-20-16,0 0 12 16,13 8-16-16,18-4 16 15,0 3-16-15,22-7-12 16,-1 8 0-16,15-12 4 16,-6 4 0-16,6 0 0 15,-5 0 0-15,-10 0 0 16,-7 0 0-16,-14 0 16 15,-1 0-8-15,-8 0 4 16,-8 0-4-16,-5 0 12 0,4 0-12 0,-18 0-4 16,5 0 0-16,-8 0-84 15,16 0 44-15</inkml:trace>
          <inkml:trace contextRef="#ctx0" brushRef="#br0" timeOffset="439385.4032">11508 12292 572 0,'-4'0'208'0,"4"0"-160"0,0 0-12 0,0 0 12 15,0 0-32-15,0 0 40 16,0 0-32-16,-5 0 48 16,5 8-40-16,-9 4 28 15,1 4-32-15,-1 11 8 16,-5 4-20-16,6 13 36 16,-1 3-28-16,-4 4-12 15,4-4-8-15,4 0-24 16,-3-8 12-16,12-7 32 15,0-9-16-15,-4-7-16 16,5-1 0-16,-1-11-260 16,1-4 148-16</inkml:trace>
          <inkml:trace contextRef="#ctx0" brushRef="#br0" timeOffset="440395.0635">12254 12265 404 0,'-4'-8'148'0,"4"8"-112"0,0 0-12 15,0-8 56 1,0 16-48-16,-9-8 48 0,9 0-44 16,-9 0 32-16,9 0-36 0,-13 0 44 15,-1 12-44 1,-12-4 12-16,8 7-28 0,-8 1 28 16,4 4-28-16,0 3 64 15,0 5-44-15,4 7-16 16,5 0-12-16,4 1 0 15,9-5-4-15,9-7 16 16,0-5-12-16,13-11-12 16,9 4 0-16,4-20 20 15,5 0-8-15,-5-12-40 16,-4 5 20-16,-9-9-60 16,0 5 40-16,-13-9 8 15,4 8 12-15,-13-3 12 16,0 11 0-16,-13 0 24 15,4 12-12-15,-4 8-4 16,13 8-4-16,-9 11 12 16,18 5-8-16,0 7 16 15,4 0-16-15,18-3-4 16,0-1 0-16,-9-8-4 16,22-3 0-16,-13-16 8 15,-5 4-4-15,5-12 24 16,-4 0-16-16,-5-20 4 15,0 4-8-15,-9-19 12 16,-4 0-12-16,0-12-12 16,-5 3 0-16,-8-3-4 15,-1 12 0-15,-8-4 0 0,4 11 0 0,-4 1-12 16,8 11 12-16,-8-4-32 16,9 13 24-16,4-1-128 15,0 4 84-15,0 0-304 16,9 8 204-16</inkml:trace>
          <inkml:trace contextRef="#ctx0" brushRef="#br0" timeOffset="460580.8833">11967 12983 424 0,'0'0'156'0,"5"0"-120"0,-1 0-8 15,5 0 116-15,-9 0-84 0,0-4 36 16,9 4-56-16,-1 0 40 16,1 0-48-16,-9 0 4 15,9-4-24-15,-9 4 0 16,0 0-4-16,0 0 12 0,9 0-12 16,0 0 48-16,4 0-28 15,0 0 12-15,9-4-24 16,0 4 20-16,5 0-24 15,4 0-4-15,0 0-4 16,17 0 20-16,1 0-12 0,4 0 12 16,0 0-12-16,8 0-8 15,19-4 0-15,4 4-4 16,4 0 0-16,0 4 16 16,-17-4-8-1,0 0-12-15,-10 0 0 0,-16 0 4 16,-1 0 0-16,-13 0 16 15,-9 0-8-15,0-4 16 16,0 0-16-16,-13 0 24 16,4 0-20-16,-4 0-40 15,0 1 16-15,-1-1 0 16,-3 0 12-16,12 0 0 16,-3 0 0-16,8 0-12 15,0 4 8-15,0 0-68 16,-4 0 40-16,-5 0-156 15,4 0 108-15,-12 0-460 16,-5 0 300-16</inkml:trace>
          <inkml:trace contextRef="#ctx0" brushRef="#br0" timeOffset="461076.2199">12594 13140 528 0,'-9'0'196'15,"9"0"-152"-15,0 0-12 0,0 0 80 0,9 0-68 16,0 0 44-16,0-4-52 15,4 0-12-15,9 4-12 16,4 0 24-16,5 0-20 0,9 8-4 16,0 0-8-16,-5 3 4 15,-9 1-4-15,-3 4-4 16,-15 4 4-16,-3-5 4 16,-14 5-4-16,-18-1 8 15,5 5-8-15,-8-4-12 16,-10-5 4-16,9 1 40 15,4 4-24-15,5-5 36 0,5-3-32 16,12 4 4-16,10-8-12 16,12-4 36-16,10 3-20 15,13-3-12-15,13 0-8 16,-5 0-4-16,5 4 0 16,-4-4 0-16,-10 0 0 15,-3 0-12 1,-5 4 8-16,-9-4-92 0,0-1 48 15,-9 1-188-15,-13-4 132 16,4-4-420-16</inkml:trace>
        </inkml:traceGroup>
      </inkml:traceGroup>
    </inkml:traceGroup>
    <inkml:traceGroup>
      <inkml:annotationXML>
        <emma:emma xmlns:emma="http://www.w3.org/2003/04/emma" version="1.0">
          <emma:interpretation id="{7D69307D-4240-433A-8928-B56AA13CB35F}" emma:medium="tactile" emma:mode="ink">
            <msink:context xmlns:msink="http://schemas.microsoft.com/ink/2010/main" type="paragraph" rotatedBoundingBox="3014,14637 23112,13740 23193,15545 3095,164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FD4A6C-72DB-4956-9B21-DBAB83E6FC3F}" emma:medium="tactile" emma:mode="ink">
              <msink:context xmlns:msink="http://schemas.microsoft.com/ink/2010/main" type="line" rotatedBoundingBox="3014,14637 23112,13740 23193,15545 3095,16442"/>
            </emma:interpretation>
          </emma:emma>
        </inkml:annotationXML>
        <inkml:traceGroup>
          <inkml:annotationXML>
            <emma:emma xmlns:emma="http://www.w3.org/2003/04/emma" version="1.0">
              <emma:interpretation id="{B87C12C1-1377-4BFD-9DFF-94D490E15CD0}" emma:medium="tactile" emma:mode="ink">
                <msink:context xmlns:msink="http://schemas.microsoft.com/ink/2010/main" type="inkWord" rotatedBoundingBox="3014,14637 5925,14507 5991,15991 3080,16121"/>
              </emma:interpretation>
              <emma:one-of disjunction-type="recognition" id="oneOf4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82997.1721">3329 14027 384 0,'-9'-8'140'0,"9"0"-108"0,0 0-8 16,0 0 84-16,0 0-64 16,0 0 24-16,-4 1-36 15,-1-1 12-15,1 0-24 0,-1 4 16 16,-3 0-20-1,3 0 20-15,1 4-24 0,-1 0-20 0,1 4 0 16,-1 12-4-16,1-1 4 16,0 13 24-16,4-1-8 15,0 17-4-15,0-9 0 16,0 0-16-16,0 0 8 16,-5 1 28-16,5-5-12 15,-4 1 4-15,-1-5-8 16,-3 1-8-16,8-5 4 15,-9 1 4-15,9-5-4 16,0 5 24-16,0-12-16 16,0 3-4-16,0-3-4 0,-9-4-268 15,9 8 144 1,9-5-288-16</inkml:trace>
          <inkml:trace contextRef="#ctx0" brushRef="#br0" timeOffset="483535.2464">2654 14725 436 0,'-14'4'160'0,"10"-4"-124"0,-9 0-8 0,13 0 132 16,-5 0-92-16,1-4 24 15,-1 4-52-15,-3 0 36 16,8-4-44-16,-9 4 36 0,9 0-36 15,-5-4 8-15,5 0-24 16,0 0 20-16,0 0-24 0,5 0-12 16,4 0-4-16,4-3 4 15,4-1 0-15,10-8 8 16,13-4-4-16,4-3 16 16,9-1-12-16,4 5-4 15,1-9 0-15,8 9-4 16,9-5 0-16,0 8 0 15,9 5 0-15,-9 7 8 16,-9 4-4-16,-4 8-20 16,-18-4 8-16,-4 7 12 15,-5 1 0-15,-13 0 32 16,0 0-20-16,0-1 40 16,-9-3-32-16,5-4-100 15,-5 0 40-15,-4 0-264 16,0 0 168-16</inkml:trace>
          <inkml:trace contextRef="#ctx0" brushRef="#br0" timeOffset="484593.6562">2967 14901 280 0,'0'4'104'0,"9"-8"-84"0,0 4 0 16,-1-7 136-16,6 7-88 15,3-8 44-15,5 4-68 16,0-4 20-16,5 16-36 15,-1 0 16-15,5-4-24 16,-9 11-8-16,-4 5-8 0,-9 0 28 16,0 3-16-16,-18 9-12 15,-9 7-8-15,-4 8 28 16,-9 0-12-16,5 4 12 16,-10 0-12-16,6-8-8 15,-6-4 0-15,-4-3 12 16,10-9-8-16,8-3 4 15,-5-13-4-15,9-3-16 16,10-8 4-16,-1-8 20 0,9-7-8 16,4-5-12-16,1 0 0 15,3-3-16-15,1 3 12 16,0 1-32-16,4-1 24 16,1 4-12-16,3 1 16 15,5-1 0-15,-4 4 4 16,4 4 16-16,-4 4-4 15,-5 1-12 1,5 3 4-16,-5 0-4 16,4 3 0-16,-3 5 8 15,-1 4 0-15,5 0 0 0,-10 4 0 16,14 3 8-16,1 1-4 16,-6-1 32-16,-4 1-20 0,10 0 4 15,7-5-12-15,1 1 28 16,5-8-20-16,-5-8 12 15,13-8-16-15,-13 4-8 16,8-4 0-16,-8-4-4 16,-9 5 0-16,0-5 16 15,-8 12-8-15,-6-8-284 16,-3 8 148-16,-5-8-328 16</inkml:trace>
          <inkml:trace contextRef="#ctx0" brushRef="#br0" timeOffset="486223.0312">3545 15145 488 0,'9'-16'180'0,"4"12"-140"0,9-12-12 0,-13 9 40 15,4-1-44-15,1-4 32 0,3 0-28 16,5-11-16-16,-4 3-8 15,4-3-4-15,5-9 0 0,-1-11 8 16,5 0-4-16,9-12-4 16,-14-4 4-16,5-4 12 15,-4-3-8-15,-14 11-4 16,0 4 0-16,0 7-4 16,-4 9 0-16,0 8 32 15,0-1-16-15,-9 13-12 16,4-5-8-16,5 8 4 15,0 0 0-15,-9 5-20 16,4 3 12-16,1 0-4 16,-5 4 4-16,0 0 16 15,0 0-4-15,-5 11-12 16,1 5 4-16,-5 4 20 31,0 3-8-31,-4 17 4 0,4 7-4 0,0 4-8 16,5 0 4-16,4-4 4 15,0-4-4-15,9-12 8 0,-5-3-8 16,9-9 16-16,5-11-12 16,8-8 60-1,5-8-40-15,5-7-20 16,3-9-8-16,-3-11 8 0,-1-12-4 16,-9 4 16-16,1-1-12 15,-14 5-12-15,5 8 0 0,-18 3 4 16,4 1 0-16,-4 7-20 15,-4 5 12-15,4 7-4 16,0 0 4-16,-9 4-12 16,9 0 12-16,0 4-32 15,0 8 24-15,0 4-4 16,0 7 12-16,0 9 16 16,-9 11-4-16,5 8-4 15,-1 0 4-15,1 0 4 16,0-8-4-16,-1 1 32 15,1-5-20-15,4-12 4 16,0-3-12-16,9-4-32 16,-1-4 12-16,10-9-604 15</inkml:trace>
          <inkml:trace contextRef="#ctx0" brushRef="#br0" timeOffset="504960.1785">2239 13999 392 0,'4'-16'148'0,"0"16"-116"0,-4-7-8 15,0 7 92-15,0-8-68 16,0 8 44-16,-4 0-56 16,-5 0 44-16,0 8-48 15,-8 3 28-15,-10 1-32 16,-13 8-16-16,-4-5-8 0,-4 9 4 16,-10 11-4-16,1 1-12 15,-5 3 4-15,5 0 12 16,4-8-4-1,-5 5-12-15,1-5 4 0,4-3 4 0,0-5 0 16,5 5 32-16,12-9-16 16,1 1 12-16,17-4-16 15,-4-1-24-15,13-3 4 16,5 0 12-16,4 0 0 16,4-1-12-16,5 1 4 15,0 4 12-15,-4-1-4 16,-1 5-12-16,0 4 4 15,-4-1 20-15,9 9-8 16,0 7 24-16,4 4-20 0,9 0-12 16,9 0-4-16,0 0 28 15,9 1-12-15,-5-1 4 16,0 0-8-16,1-4-8 16,-10 4 4-16,5 0 12 15,-9 1-8-15,0-5 24 16,5-4-20-16,-10-7 32 15,-8-9-28-15,9-3 40 16,-14-4-32-16,5-4-164 16,-9-8 76-16</inkml:trace>
        </inkml:traceGroup>
        <inkml:traceGroup>
          <inkml:annotationXML>
            <emma:emma xmlns:emma="http://www.w3.org/2003/04/emma" version="1.0">
              <emma:interpretation id="{DBB33A2D-A1FA-40DD-BD2C-4E2986A883B5}" emma:medium="tactile" emma:mode="ink">
                <msink:context xmlns:msink="http://schemas.microsoft.com/ink/2010/main" type="inkWord" rotatedBoundingBox="6518,14588 9062,14474 9114,15640 6570,15754"/>
              </emma:interpretation>
              <emma:one-of disjunction-type="recognition" id="oneOf4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92617.0922">5871 14525 312 0,'-13'27'112'0,"9"1"-84"0,-5 7-12 0,9-11 116 16,0 3-76-16,0-7 40 15,0 3-56-15,4-7 20 16,-8-4-32-16,-1-4 44 16,10-1-40-16,-5-7 36 15,0 0-36-15,0-7 0 16,0-1-20-16,0 0 0 16,0-12-4-16,4-3 12 0,1 3-12 15,-1-15 24-15,5 7-20 0,0 5 12 16,0-5-12-1,8 9 20-15,-8-5-20 0,9 1-4 16,-1 3-4-16,5 4 12 16,1 1-8-16,-1-1-20 15,8 4 4-15,-7 4 20 16,-1 0-4-16,-5 1 4 16,-3 3-4-16,-6 0-60 15,1 4 28-15,-9 0-332 16,13 4 196-1,-13 7-276-15</inkml:trace>
          <inkml:trace contextRef="#ctx0" brushRef="#br0" timeOffset="493144.6461">5924 14293 392 0,'-9'0'148'0,"9"0"-116"0,0 0-8 0,0 0 56 16,5-4-48-16,4 4 40 16,0-7-40-16,-5 3 36 15,-4 0-40-15,0 4 28 16,4-4-28-16,-4 0 28 0,0 0-32 16,-4 4-4-16,0 0-12 15,-1 4 20-15,-4 0-16 16,5 0 40-16,-1-4-28 15,1 0 40-15,0 0-36 16,-1 0 12-16,5 0-24 0,0 0 20 16,-4 0-24-16,4 0 32 15,0-4-28-15,0 4-4 16,0 0-8-16,0 0-4 16,0 0 0-16,9 0 0 15,-1-4 0-15,6 0 16 16,3 0-8-16,10 0 4 15,-1 4-4-15,10-4 12 16,-1-4-12-16,-4 4 16 16,0-3-16-16,-14 3 16 31,5 4-16-31,-8-4-4 16,3 4 0-16,-8-4-68 15,4 8 36-15</inkml:trace>
          <inkml:trace contextRef="#ctx0" brushRef="#br0" timeOffset="486884.6167">5024 14242 436 0,'0'-11'160'0,"4"14"-124"0,1-6-8 0,-5 3 44 16,0 0-44-16,4-4 76 15,-4 4-56-15,-4 0-24 16,-1 4-16-16,5 3-8 16,0 5 0-16,-4 8 16 0,-5-8-8 15,0 3 4 1,5 9-4-16,-5 11 28 16,9 12-20-16,-9 12 4 15,9 8-12-15,-4-1 20 16,-1 1-16-16,1-8 32 0,-5-8-28 15,0-8 32-15,-4-8-32 0,0-7-4 16,4-5-8-16,0-3 4 16,5-8-4-16,-1 0 8 15,1-4-8-15,4-8-100 16,9 0 52-16,-9 0-308 16</inkml:trace>
          <inkml:trace contextRef="#ctx0" brushRef="#br0" timeOffset="487623.5306">4944 14662 444 0,'5'-19'164'0,"-5"19"-124"0,0-8-16 0,4 8 132 15,5-4-92-15,0 0 44 16,9 0-64-16,-1 0 28 16,1 0-40-16,4 0-8 0,9 4-16 15,-5-4 48-15,1 4-32 16,4-4 0-16,0 0-16 15,-1 0 4-15,-3-3-8 16,-1-1-344-16,-3-4 184 0,-10 4-308 16</inkml:trace>
          <inkml:trace contextRef="#ctx0" brushRef="#br0" timeOffset="488596.9378">5024 14023 424 0,'0'0'156'16,"0"0"-120"-16,4 0-8 0,-4 0 80 15,0 0-64-15,0-4 44 0,5 0-52 16,-5 4 52-16,0-4-52 16,0 4 20-16,9 0-36 0,-1 0 0 15,6-4-12-15,-6 4 28 16,6 0-20-16,3-4 4 15,10 0-12-15,4 4-8 16,8-8 4-16,10 0 20 16,4 8-12-16,0-11 4 15,-5 3-8-15,-17 0 20 32,5 8-16-32,-14-8 32 15,0 4-28-15,-13-4 12 16,-1 8-16-16,-12-8-32 0,4 16 8 0,-9-8-372 15,5 0 208 1</inkml:trace>
          <inkml:trace contextRef="#ctx0" brushRef="#br0" timeOffset="487520.8895">5509 14195 456 0,'-4'4'168'0,"8"-8"-128"0,1 4-16 0,-5 0 44 15,0 8-44-15,0 4 24 16,0 0-28-16,-5 3 36 16,1 5-32-16,0 7 40 15,-1 13-36-15,-4 15-40 0,9 23 4 16,-9 1 44-16,1 3-16 0,3-4-8 15,1-11-8-15,-1-20 12 16,-3 0-8-16,3-11 24 16,1-9-20-16,-1-3 32 15,-3-5-28-15,3-11-164 16,-4 0 80-16,0-8-476 16</inkml:trace>
          <inkml:trace contextRef="#ctx0" brushRef="#br0" timeOffset="491840.7944">5991 14129 416 0,'0'-12'152'0,"0"12"-116"0,0-4-12 16,0 4 32-16,-5 0-36 16,5 0 36-16,-4 0-32 15,-1 0-32-15,-4 4 4 16,1 0 44-16,-1 4-20 0,-4 3-20 16,-1 1 0-16,-3 0 16 15,-1 0-8-15,0 7-4 0,1 1 0 16,-1-1-16-16,-4 1 8 15,0 0 12-15,4 7-4 16,-4 1-4-16,0 7 4 16,4 12 4-16,5 20-4 15,4 3 40-15,1 1-20 16,3 7-24-16,5-15 0 16,5-4 0-16,3-8 0 15,-3-16 32 1,4 9-16-16,4-9 4 15,0-8-12-15,0-7 20 16,-4-4-16-16,0-1-128 0,0-7 64 16,0-8-440-16</inkml:trace>
          <inkml:trace contextRef="#ctx0" brushRef="#br0" timeOffset="493617.94">6282 14823 520 0,'-9'24'192'0,"9"-17"-152"0,-4 17-8 16,4-12 36-16,-5-1-44 15,1 5 16-15,-5 0-24 16,0-4 20 0,0-1-24-16,-4 5 12 0,-5 0-12 15,1-4 12-15,-1-5-16 16,5 1-84-16,0-4 44 16,4-8-432-16,9 0 260 15,4 0 28-15</inkml:trace>
          <inkml:trace contextRef="#ctx0" brushRef="#br0" timeOffset="494135.4416">6556 14289 340 0,'-14'8'128'0,"14"-8"-100"0,-9 12-8 0,5-8 88 15,4 4-64-15,-4 4 60 16,4 3-60-16,-9 5-20 16,4 7-16-16,5 5 44 15,-8 7-28-15,8-4 24 16,-9 8-28-16,4 8 0 15,5 0-12-15,-9 0 4 16,5-7-8-16,4-9 16 16,0-4-12-16,4-7-12 0,5-1 0 15,9-11 28-15,13 0-12 0,4-8 4 16,14-8-8-16,4-4-156 16,4-4 80-16</inkml:trace>
          <inkml:trace contextRef="#ctx0" brushRef="#br0" timeOffset="493781.8825">6463 14450 476 0,'0'-4'176'0,"0"4"-136"0,4-4-12 0,9 1 100 16,-4-1-76-16,13-4 52 16,0-4-64-16,9 0 24 15,5 4-36-15,3-3-16 16,6 7-8-16,-1-4 12 16,-13 4-8-16,-1-4-72 15,-7 8 32-15</inkml:trace>
          <inkml:trace contextRef="#ctx0" brushRef="#br0" timeOffset="494559.2972">6904 14121 444 0,'9'-4'164'0,"-5"8"-124"0,5 0-16 16,0 3 44-16,0 9-44 0,9 8 44 16,-1 3-40-16,1 8 20 15,0 9-28-15,-5 15 52 16,-4 19-40-16,4 8 12 0,-9 1-28 15,-4-1 64-15,-9-12-48 16,-4-11 32-16,-9-12-36 16,-9-4 16-16,0-7-24 0,-4-9 28 15,0-7-32-15,-1-5-288 16,6-3 148-16</inkml:trace>
          <inkml:trace contextRef="#ctx0" brushRef="#br0" timeOffset="494834.5269">7350 14690 612 0,'-4'0'228'0,"12"4"-180"0,6 3-12 0,-10-7 8 16,1 4-32-16,3 0-4 15,6 4-4-15,-1-4-136 16,0-8 72-16,-4-4-384 16</inkml:trace>
        </inkml:traceGroup>
        <inkml:traceGroup>
          <inkml:annotationXML>
            <emma:emma xmlns:emma="http://www.w3.org/2003/04/emma" version="1.0">
              <emma:interpretation id="{CD5E7E95-5B33-46F8-8A7A-96D395120C66}" emma:medium="tactile" emma:mode="ink">
                <msink:context xmlns:msink="http://schemas.microsoft.com/ink/2010/main" type="inkWord" rotatedBoundingBox="9655,14482 13086,14329 13150,15757 9718,15910"/>
              </emma:interpretation>
              <emma:one-of disjunction-type="recognition" id="oneOf4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97293.4939">9288 14093 392 0,'-27'0'148'0,"10"16"-116"0,-10-12-8 0,14 8 40 0,-5 7-40 15,-4-3 60-15,-9 0-48 16,5 7 56-16,-9 1-56 16,4-1 20-16,0 5-36 15,4 11 8-15,-4 16-16 0,18 19 12 16,-5 17-16-16,1-5 16 16,12-4-16-16,10-15 32 15,12-8-24-15,1-8 20 16,0-4-20-16,4-12-192 15,4-7 92-15,1-9-448 16</inkml:trace>
          <inkml:trace contextRef="#ctx0" brushRef="#br0" timeOffset="497302.5179">9319 14607 456 0,'-14'28'168'0,"1"-9"-128"0,0 13-16 0,9-17 36 15,-1 1-40-15,-4 0 80 16,5-1-56-16,-1-3 48 16,5-8-52-16,-8 0 68 15,3-4-60-15,5-8-24 0,0-4-16 0,0-7-8 16,5-5 0-16,-1 1 0 15,5-5 0-15,0-3 0 16,0 7 0-16,8 5 0 16,5 3 0-16,0 0 0 15,0 5 0-15,5 3 24 16,-1-8-12-16,5 8 32 16,-9-4-28-16,0 1-232 15,0-1 112-15</inkml:trace>
          <inkml:trace contextRef="#ctx0" brushRef="#br0" timeOffset="497512.6134">9301 14305 644 0,'-13'-4'236'0,"13"-4"-180"0,4 0-20 0,1 5 44 15,8-1-52-15,0 0-20 16,9 0-8-16,9 4-36 16</inkml:trace>
          <inkml:trace contextRef="#ctx0" brushRef="#br0" timeOffset="497757.8673">9738 14890 528 0,'-4'15'196'0,"4"1"-152"0,-5 8-12 16,1-13 28-16,-5 5-40 15,0 4 16-15,-4-5-20 16,0 5-16-16,-5-4-4 16,0-4-268-16</inkml:trace>
          <inkml:trace contextRef="#ctx0" brushRef="#br0" timeOffset="498060.2355">9893 14466 560 0,'-5'-24'208'0,"10"21"-164"16,17-5-8-16,-14 4 24 0,10 0-40 15,9 0 80-15,-1 0-56 16,9 0-20-16,5 0-16 16,9 4-8-16,4 0 0 0,-14 0 24 15,-3 0-12-15,-14 0-296 16,4 0 156-1,-13 8-284-15</inkml:trace>
          <inkml:trace contextRef="#ctx0" brushRef="#br0" timeOffset="496330.9466">8025 14564 456 0,'-4'-4'168'0,"13"-4"-128"0,0 8-16 15,4 0 88-15,9 0-68 16,9 0 44-16,4-8-52 16,5 8 16-16,4 0-32 15,-4 0-16-15,4 8-8 0,-13-8 28 16,0 0-12-16,4-8-32 15,-13 8 12-15,-9-3-404 16</inkml:trace>
          <inkml:trace contextRef="#ctx0" brushRef="#br0" timeOffset="495734.4958">8158 14191 404 0,'-5'0'148'0,"1"-4"-112"0,4 0-12 16,0 4-12-16,0 8-12 16,0-4 68-16,-4 12-36 0,4 4 32 15,-14 3-36-15,10 12 44 16,-5 9-40-16,-4 11 56 16,4 15-52-16,0 9 12 0,0-9-32 15,1 1 28-15,-1-20-28 16,0-8 20-16,4-8-20 15,1-7 8-15,0-9-12 16,-1-3 36-16,5-4-24 16,0-12-48-16,0 0 12 15,9-8-280-15,0-12 160 16,9-11-356-16</inkml:trace>
          <inkml:trace contextRef="#ctx0" brushRef="#br0" timeOffset="496528.9621">8122 13983 600 0,'-8'-23'224'0,"8"11"-176"16,8 4-12-16,1 0 104 0,5 1-84 15,8-5 16-15,9-4-48 16,4 0-4-16,0 5-12 16,9-5 20-16,5 8-16 0,-5-4-356 15</inkml:trace>
          <inkml:trace contextRef="#ctx0" brushRef="#br0" timeOffset="495890.6541">8529 14140 320 0,'0'-15'120'0,"4"15"-96"0,-4 0-4 15,0 15 68 1,0 13 36-16,0 7-60 15,0 0 44-15,-4 9-64 16,-1 18 16-16,5 13-40 16,9 3 0-16,-13-7-12 15,8 0 20-15,0-1-16 0,1-19 24 0,-5-8-24 16,-5-7 12-16,1-1-12 16,0-15-176-16,-1 3 92 15</inkml:trace>
          <inkml:trace contextRef="#ctx0" brushRef="#br0" timeOffset="498734.2046">10073 14227 268 0,'-17'-4'100'0,"12"8"-76"0,1 0-8 0,0 3 156 16,-1 5-96-16,1 0 68 15,-5 4-84-15,0 3-8 16,0 5-32-16,-4 3 32 16,4 9-28-16,-8 7 12 0,3 4-20 15,1 0 36-15,9 4-28 16,-14-4 12-16,14 0-20 15,-1-8 0-15,10-3-8 16,3-5 12-16,19-7-12 0,4-1 48 16,9-3-28-16,4-5-136 15,4-3 56-15,-4-4-432 16,-8-4 268 0,-5-8-64-16</inkml:trace>
          <inkml:trace contextRef="#ctx0" brushRef="#br0" timeOffset="498741.2228">10413 14211 540 0,'14'0'200'0,"-1"12"-156"0,0-8-12 0,-4 11 104 16,4 5-80-16,0 7 4 15,5 5-36-15,-5 15 28 16,-8 16-28-16,4 11 20 0,-5 1-24 15,-4-1 16-15,-9-3-20 0,-4-20 52 16,0-8-36-16,-9-4-200 16,-5-7 88-16</inkml:trace>
          <inkml:trace contextRef="#ctx0" brushRef="#br0" timeOffset="506625.8371">10789 13991 540 0,'-14'-4'200'0,"10"0"-156"0,4-3-12 0,0 7 104 16,0 0-80-16,4-4 4 15,1 0-36-15,-1 0 36 16,1 0-32-16,-1 0-4 0,-4 4-16 16,0 0 12-16,0 0-12 15,-4 8 16-15,4 4-16 0,0-1 4 16,0 1-4-16,4 4 20 16,5-1-16-16,8 5-4 15,10 0-4-15,4 3-4 16,0-3 0-16,4 7 8 15,5 1-4-15,4-5 40 16,-4-3-20-16,4-4-4 16,4-1-12-16,1-3 4 15,-1 0-8-15,-3-4 16 16,-6-4-12-16,-3 0-12 16,-10-1 0-16,-4-3 40 15,-9 0-24-15,-4 0 16 16,-9 0-16-16,0 0-8 15,-4 0 0-15,-1 0-16 16,1 0 8-16,0 0-4 0,-1 0 0 16,1 0 0-16,-1 0 0 15,5 0-12-15,-4 0 12 16,4 0 4 0,0 0 4-16,-4 4 16 0,-1 0-8 15,1-4-12-15,-1 0 0 16,-4 8 12-16,1 0-4 15,-1-4-4-15,-4 0 4 16,-1 4-4-16,1 0 0 16,-5 3 0-16,10 1 0 0,-14 4-12 15,4 0 8-15,5 3 12 16,-5 5-4-16,5 3 8 16,-9 8-8-16,8 13-20 15,-8 3 8-15,0 7-12 16,-4 5 8-16,-5-12 24 15,0-4-4-15,-4-4 4 16,-5-3-4-16,-4-5-8 16,0 4 4-16,0-3 4 15,-5-1-4-15,5 0-4 16,4-11 4-16,5 3 20 16,8-7-12-16,1-8-4 15,4-9-4-15,0 5-4 16,4-8 0-16,5 0-44 15,4 0 24-15,0-8-48 16,5 8 40-16,-1-3-92 0,5-1 68 16,0 0-152-16,0 4 116 15,5-4-444 1,12 4 296-16,5 4 92 16</inkml:trace>
        </inkml:traceGroup>
        <inkml:traceGroup>
          <inkml:annotationXML>
            <emma:emma xmlns:emma="http://www.w3.org/2003/04/emma" version="1.0">
              <emma:interpretation id="{EC848B87-2F24-430A-915B-924F2EE1546A}" emma:medium="tactile" emma:mode="ink">
                <msink:context xmlns:msink="http://schemas.microsoft.com/ink/2010/main" type="inkWord" rotatedBoundingBox="13476,14956 14061,14930 14069,15111 13484,15137"/>
              </emma:interpretation>
              <emma:one-of disjunction-type="recognition" id="oneOf4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509029.1262">11817 14505 340 0,'9'-4'128'0,"-9"4"-100"0,0-4-8 0,0 4 68 16,9 0-52-16,-9 0 84 16,0 0-68-16,0-7 28 15,0 14-48-15,0-7 16 16,0 0-28-16,-9 0 8 16,9 0-16-16,0 0 12 15,0 0-16-15,0 0-4 16,0 0 0-16,-9 0 40 15,18 0-24-15,-9 0 0 16,0 0-12-16,0 0 4 16,0 0-8-16,0 0 24 15,0 0-16-15,0 0 4 16,9 0-8-16,-9 0 4 16,9 0-8-16,4 0 16 15,0 0-12-15,9-4-4 16,0 4 0-16,9-3 12 15,9-1-8-15,-5 0-20 16,14 4 4-16,-14-4 20 16,5 8-4-16,-14-4-4 15,1 0 0-15,-14 0 20 16,-4 0-12-16,-9 0-4 0,0 0-4 16,-9 0 12-16,9 4-8 0,0-4-12 15,0 4 0-15,0-4-216 16,9 0 120-16</inkml:trace>
          <inkml:trace contextRef="#ctx0" brushRef="#br0" timeOffset="508172.9857">11923 14364 520 0,'0'-4'192'0,"0"4"-152"0,-4 0-8 0,-1 0 52 16,10 0-52-16,-5-4 48 15,0 4-44-15,-5-4 16 16,5 4-32-16,-4-4 52 15,8 4-40-15,-4-4 48 16,0 4-48-16,0-4 48 16,0 4-48-16,5-3-16 15,-10 6-8-15,10-6-20 16,3 3 8-16,-3-4 12 16,4 4-4-16,4-4-28 15,0 4 12-15,9-4 12 16,0 0 4-16,9 0 8 15,0 4-8-15,4-4 16 16,1 8-12-16,-1-4 16 16,0 0-16-16,-4 0 4 15,0 0-4-15,-4 0 12 0,-5 0-12 16,-5 0 16-16,1 4-16 16,-5-4 16-16,0 0-16 0,-8 0-204 31,-1 0 104-31,-4 0-184 0,0 0 160 0</inkml:trace>
        </inkml:traceGroup>
        <inkml:traceGroup>
          <inkml:annotationXML>
            <emma:emma xmlns:emma="http://www.w3.org/2003/04/emma" version="1.0">
              <emma:interpretation id="{8B02C561-D7D5-4AC6-AB84-9D4CCDE29E54}" emma:medium="tactile" emma:mode="ink">
                <msink:context xmlns:msink="http://schemas.microsoft.com/ink/2010/main" type="inkWord" rotatedBoundingBox="14643,14444 15463,14408 15518,15633 14698,15669"/>
              </emma:interpretation>
              <emma:one-of disjunction-type="recognition" id="oneOf4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513112.5985">13004 14344 572 0,'-4'0'208'0,"4"0"-160"0,0-4-12 0,0 4 172 0,0 0-120 15,0 0 8-15,0 0-56 16,9 4-40-16,4-4 0 16,-4 0 16-16,13 0-8 0,0 0 32 15,13-4-24-15,14 1-4 16,13-5-8-16,13 0-16 16,4 4 8-16,1 4 12 15,-5 0-4-15,-18 0-12 16,-4 8 4-16,-13-8 4 15,-14 0 0-15,-4 0 52 16,-4 8-28-16,-18-8 0 16,-4 0-16-16,-10 0-280 15,1 0 148-15,-9 15-484 16</inkml:trace>
          <inkml:trace contextRef="#ctx0" brushRef="#br0" timeOffset="513622.4204">13490 14372 392 0,'-18'12'148'0,"9"-1"-116"0,-4 5-8 0,13-4 64 0,-13 4-52 15,4 3 68-15,-13 5-64 16,4 7 36-16,-4 4-44 15,0-3 8-15,0 7-24 16,-9-4 8-16,9 1-12 0,0-1 12 16,0-12-16-16,0 5 24 15,4-5-20-15,5-7 32 16,0-4-28-16,4 0 4 16,5-1-12-16,-1-3 12 15,5-8-12-15,0 0 32 16,0 0-24-16,9 0 12 15,4 0-16-15,1-4-16 16,-1 0 0-16,4 1 12 16,6-1-4-16,12 0-4 15,5 4 4-15,8-8-24 16,5 8 12-16,0 0 12 16,0 8 0-16,-9-8 8 0,-9 0-8 15,-4 0 8-15,-4 0-8 16,-9 0 24-16,-5 0-16 15,-4 0 4-15,-1-8-8 16,-8 8-8-16,5-8 4 16,-5 0 40-16,-5 4-24 15,5-4-272-15,0 1 136 16,0-1-520 0</inkml:trace>
          <inkml:trace contextRef="#ctx0" brushRef="#br0" timeOffset="514116.283">13569 14490 444 0,'-13'-16'164'0,"13"24"-124"0,-9-8-16 16,5 8 112-16,-1 11-80 15,1 5 32 1,-5 7-52-16,0 24 20 0,-4 0-28 16,0 4 60-16,4-4-48 15,-9-12 0-15,1-8-24 16,-1 0-4-16,5 1-4 0,0-13 28 0,4-3-20 16,4-4 12-16,5-5-16 15,5-3 64-15,4 0-44 16,-1-8-144-16,1-8 60 15,0 8-328 1,4 0 212-16,-4 0-268 16</inkml:trace>
          <inkml:trace contextRef="#ctx0" brushRef="#br0" timeOffset="512660.8278">13799 13834 404 0,'-4'-15'148'0,"-1"15"-112"0,1-12-12 0,4 8 64 15,4 0-52-15,-4 4 40 16,0-8-44-16,0 0 24 0,-4 8-28 16,-1-4 44-16,5 4-40 15,-4 0-8-15,4 0-12 16,-5 4 0-16,1 0-8 0,0 8 32 15,-5 8-8 17,9 3-16-32,-9 12 12 15,9 1-16-15,-9 3 24 16,0 4-20-16,-4 4 4 0,4-4-8 16,0-7 12-16,1-9-12 15,-1-3 16-15,0-1-16 16,0-7-248-16,0-8 128 0</inkml:trace>
        </inkml:traceGroup>
        <inkml:traceGroup>
          <inkml:annotationXML>
            <emma:emma xmlns:emma="http://www.w3.org/2003/04/emma" version="1.0">
              <emma:interpretation id="{FBB4202C-DB2A-4630-8BBF-EA37CCC76DC6}" emma:medium="tactile" emma:mode="ink">
                <msink:context xmlns:msink="http://schemas.microsoft.com/ink/2010/main" type="inkWord" rotatedBoundingBox="15769,14114 19738,13937 19804,15422 15835,15599"/>
              </emma:interpretation>
              <emma:one-of disjunction-type="recognition" id="oneOf4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524027.6406">17516 13634 384 0,'-14'-4'140'0,"14"4"-108"16,-17 4-8-16,8 0 32 16,9 0-36-16,-13 4 52 15,4-4-40-15,-5 0 36 16,-3 0-36-16,-5 3 16 0,0 9-28 0,0-4 16 16,0 0-20-16,-9 3 36 15,9 9-28-15,-9 11 32 16,9-3-32-16,0 23 56 15,-1 0-44-15,-3 7-24 16,13 1-12-16,0-4 8 16,13-8-4-16,0-4 24 15,0-4-16-15,8-4 24 16,-3-7-24-16,-1-5 48 16,5 1-32-16,4-5-172 15,-4-7 76-15,4-4-468 0</inkml:trace>
          <inkml:trace contextRef="#ctx0" brushRef="#br0" timeOffset="524372.4346">17383 14023 464 0,'-13'4'176'0,"4"7"-140"0,0 21-8 16,5-13 76-16,-1 9-64 16,-3-5 0-16,8 1-24 15,-9-1 52-15,9-3-40 0,0-4 60 0,0-8-52 16,0-8 72-16,0 0-60 16,4-4-8-16,1 0-24 15,8-8-4 1,-4-4-4-16,-1 1-24 0,6-1 8 15,3 0 32-15,5-3-16 16,0 3 8 0,14 4-8-16,-5 0-16 0,13 4 4 15,-9-3-32-15,0 7 20 16,1 0-708-16</inkml:trace>
          <inkml:trace contextRef="#ctx0" brushRef="#br0" timeOffset="524601.5762">17476 13744 632 0,'-13'-20'236'0,"13"20"-184"0,0-4-16 16,0 4 124-16,13-7-96 15,-4 3-44-15,13 4-16 16,0 8-8-16,0-5 4 16,18 1-116-16,-14 4 64 0,5 8-516 15</inkml:trace>
          <inkml:trace contextRef="#ctx0" brushRef="#br0" timeOffset="515809.0316">14390 13874 228 0,'-4'-12'84'0,"4"4"-64"0,-9 8-8 0,5 0 108 15,-1-8-68-15,1 8 60 16,0-4-68-16,-5-4 40 15,0 8-48-15,4 0 0 0,1 8-24 16,-5 4 0-16,0 4-4 16,1 19 28-16,-6 16-20 0,1 12 32 15,0-1-32-15,-5-3 20 16,5-8-20-16,-9-4 28 16,9-3-28-16,-1-9 92 15,1-8-60-15,-5 1 4 16,10-12-32-16,3-13 32 15,5-3-28-15,0-3 4 16,0-13-16-16,0 0 0 16,9-3-4-16,0-1-8 15,0-4 4-15,4-3-60 16,5-20 32-16,-1-4-148 16,5-4 96-16,5-4-36 15,4-4 64-15,4 4-8 16,-4 4 36-16,9 8 20 0,-5 8 0 15,5 4 80-15,-5 11-44 16,-4 5-12-16,-5 11-16 16,-8 16-8-16,0 11 0 15,-18 13 16 1,-9 7-8-16,0 12 32 0,-4 8-24 16,-9-4 20-16,0-4-20 15,-9-4 8-15,0-12-12 16,-4-7 0-16,-1-13-4 15,1-7 12-15,4 0-12 0,5-8-4 16,8-12 0-16,5-4-16 16,8-11 8-16,5 11-4 15,5-3 0-15,-1 3-12 16,-4 8 12-16,9 8-40 16,0 8 28-16,0 8 52 15,-1 11-16-15,1 8 56 16,4 1-40-16,1-9 20 15,-1 5-32-15,-4-5 8 16,13-3-16-16,-5-1 36 16,-3-7-24-16,8 0 40 15,-5-5-108 1,1 1 28-16,0-4-616 16,8 4 348-1,10 0-60-15</inkml:trace>
          <inkml:trace contextRef="#ctx0" brushRef="#br0" timeOffset="516155.858">14651 14266 508 0,'-9'-4'188'0,"13"12"-148"0,1-8-8 0,4 4 80 15,8 0-68-15,14 0 24 16,5-4-36-16,3 0 4 15,10-4-20-15,-5 0 0 0,-4 0-8 0,-5 0 20 16,-9-4-16-16,-8 0 12 16,-9 0-12-16,-9 0 12 15,-13 5-16-15,-9-5-20 16,-9 4 4-16,-9 0 4 16,-4 0 4-16,0 12 8 15,-5 4-4-15,14-5 24 31,4 5-16-31,4 4 24 0,10 0-24 16,8-1-32-16,9 1 12 16,13 0 28-16,9-1-12 15,14 1 72-15,8 0-48 0,4-4-40 16,5-5 4-16,-4 5-444 16,-1 0 248-1,-12 0-228-15</inkml:trace>
          <inkml:trace contextRef="#ctx0" brushRef="#br0" timeOffset="517882.2902">15635 13622 248 0,'0'0'92'0,"0"0"-72"0,-9-4-4 16,9 4 80-16,0 0-56 15,0 0 0-15,-4 0-24 16,-5 0 52-16,-4 0-40 16,-5 0 40-16,-4 0-36 15,-9 0-8-15,0 4-16 16,-4 0 12-16,-5 4-12 15,-4 4 16-15,13 0-16 16,-4-1 32-16,4 1-24 16,9 4 40-16,4 4-32 0,5 3 4 0,4 5-16 15,9 3-16-15,9 4 0 16,0 5 40-16,0 7-24 16,0 0 8-16,4-4-12 15,-9-4 20-15,9 0-16 16,-8-7 12-16,-5-5-12 15,-9-3 36-15,0-5-24 16,0-7-32-16,-4-4 4 16,0 0-88-16,4-8 52 15,0 0 16-15,0-4 16 0,1-4 8 16,-1-8 0-16,4 8 0 16,1-3-12-1,0 3 8-15,-1 0-32 31,5 8 20-31,0 0-4 0,9 8 12 16,0 4-12-16,0 11 12 16,-1-7 32-1,1 3-16-15,9 17 16 0,-5-5-12 16,-4 5 12-16,-13 7-16 16,4 4 4-16,-9-4-4 15,0 8-8-15,4-4 4 0,-3-4 28 16,-14 4-16-16,8-8 20 15,-3-3-20-15,3-1-68 16,10-4 24-16,0-11 56 16,8 4-12-16,9-13 40 0,9 1-32 15,5-8 12-15,8-8-20 16,5 0-132-16,0-4 64 16</inkml:trace>
          <inkml:trace contextRef="#ctx0" brushRef="#br0" timeOffset="518577.5516">15547 14619 496 0,'-5'4'184'0,"5"-4"-140"0,14-4-16 15,-5-4 108-15,-1 0-80 16,10-7-20-16,0-5-24 16,13-4-4-16,-1-3-4 15,-7 0 8 1,3 3-8-16,1-7 40 0,-5-1-20 15,4 1-12-15,-4-4-8 16,-9-1 4-16,-4-11-4 0,4 4 8 0,-13 0-8 16,9 4-12-1,-9 3 4-15,0 9 12 0,0 7-4 16,9 8-4-16,-9 5 4 16,0 7-24-16,0 0 12 15,0 7 4 1,0 5 4-16,0 8 24 15,0-1-12-15,-9 9 32 16,9 3-28-16,-9-3 4 16,5 3-12-16,-5 4 20 15,9-7-16-15,0-1 12 16,0-7-12-16,0 0 12 16,-4-9-16-16,17-3 40 0,-4-4-24 0,0-4 32 15,4-4-32-15,9-4 12 16,-9-3-20-16,9-1-96 15,-13-4 44-15,13-4-24 16,-9 1 36-16,10 3-4 16,-15-3 16-16,10-1 16 15,-5 0 0-15,-4 5-4 16,-5-1 4-16,5 4-16 16,-9 0 8-16,9 5 12 15,-9-1-4-15,0 4-20 16,0 4 8-16,0 0-24 15,-9 4 20-15,9 0 48 32,0 3-16-32,-9 5 52 15,9 4-40-15,-13 0 4 0,13 3-24 0,-9 1-8 16,9-1 0-16,-4-3 28 16,4 0-16-16,0-4 56 15,4-1-40-15,5-3-244 16,4 0 112-16</inkml:trace>
          <inkml:trace contextRef="#ctx0" brushRef="#br0" timeOffset="521862.0785">16315 14874 664 0,'-9'-4'244'0,"9"-4"-188"0,0 4-16 16,9-7 76-16,4 3-48 15,-4 0-28-15,0-8 12 16,13 0-36-16,-9 1 4 0,14-1-12 15,-5-4-8-15,0 5 4 16,0 3-16-16,-9 0 8 0,9 12-16 16,-13-8 12-16,4 8-4 15,5 8 4-15,-9 8-12 16,-5-4 12-16,5 11 48 16,0-7-20-16,-5 4-8 15,5-5-8-15,0-11 56 16,-5 12-32-16,5-16 40 15,9-16-36-15,-5 12 16 16,9-4-28-16,0-7-28 16,9 3 4-16,0-4 36 15,0-3-20-15,-5 3-292 16,5 0 152-16,-9-3-540 16</inkml:trace>
          <inkml:trace contextRef="#ctx0" brushRef="#br0" timeOffset="520996.4521">16363 14223 520 0,'-22'0'192'0,"31"0"-152"0,4-8-8 0,-4 8 132 16,0 0-96-16,4-8 96 16,9 8-96-16,1-8 4 15,-1 0-48-15,8 8 4 0,-7 0-16 16,7 0 12-16,10-4-16 16,-13 8 4-16,12 0-4 15,-8 0 28-15,-9-8-20 16,0 8 32-16,0-4-32 15,-13 0 4-15,-9 0-12 0,0 0-280 16,0 0 148-16,0 0-540 16</inkml:trace>
          <inkml:trace contextRef="#ctx0" brushRef="#br0" timeOffset="520334.3345">16500 13850 404 0,'-9'-8'148'0,"9"8"-112"0,0 0-12 0,0 0 20 16,-4 0-28-16,4 0 48 15,0 8-36-15,-9 0 40 16,9 8-40-16,0 3 20 0,0 9-28 15,0 23 36-15,0-8-32 16,-9 16 48-16,1-4-40 0,3 3 4 16,-8-14-24-16,9 3 36 15,-10-4-24-15,1-8 48 16,9-3-40-16,-1-9-8 16,1-7-12-16,-5-4 44 15,9-5-32-15,0-7 24 16,0-4-28-16,9-3-104 15,0-5 40-15,-5 0-308 16,5 0 196-16,4 1-344 16</inkml:trace>
          <inkml:trace contextRef="#ctx0" brushRef="#br0" timeOffset="522811.7467">16536 13434 352 0,'0'0'132'0,"0"0"-104"0,-5 0-8 0,-4 0 60 31,18 0-48-31,-9-4 32 0,0 4-36 0,0-4 28 16,0 4-32-16,0-4 32 16,0 8-32-16,-9-4 32 15,9 8-32-15,0-8 48 16,0 4-40-16,-8-4 20 15,16 0-32-15,-8 4 28 16,0 0-32-16,0-4 4 16,0 0-12-16,9 0 12 15,-4 4-12-15,-5-8 16 16,17 4-16-16,-3-4 24 16,16 0-20-16,10-4-4 15,-5 8-4-15,10-8 4 16,-6 8-4-16,-3-8 24 15,-5 8-16-15,-1-7 48 16,-7 3-32-16,-10-8-16 16,-4 4-4-16,-9-4 8 15,8 8-8-15,-16-3-4 16,8 7 0-16,0 0-4 16,-5 3 0-16</inkml:trace>
          <inkml:trace contextRef="#ctx0" brushRef="#br0" timeOffset="520988.4337">16995 13787 372 0,'0'-19'140'0,"0"19"-112"0,0 0-4 0,0 0 108 16,0 0-76-16,0 7 40 15,0 5-56-15,0 8-4 16,0 11-24-16,0 12 64 15,-5 16-44-15,-4-4 60 0,5 4-56 0,0-4 28 16,4-12-36-16,-5 4 0 16,1-15-16-16,8 3 12 15,-4-12-16-15,0-3 68 16,0-4-44-16,-9-4 24 16,-8-9-440-1,3-3 212-15</inkml:trace>
          <inkml:trace contextRef="#ctx0" brushRef="#br0" timeOffset="526399.4725">17657 13607 436 0,'-5'4'160'0,"10"-8"-124"0,4 0-8 0,-9 4 44 16,8 4-44-16,-3 0 32 15,13-4-32-15,-5 11 28 16,-4-3-32-16,4 4 20 16,4 4-24-16,-3-1-16 0,3 1-8 15,-3 15 20-15,-1 5-8 16,5 11-12-16,-5 8 0 16,4 4 4-16,-3-4 0 15,-10 7 0-15,0-3 0 16,-4-4 8-16,-8-4-4 15,-1 0-4-15,-4 0 4 0,-5 4 40 16,0 4-24-16,-4-4-8 16,0 0-8-16,-9-12-4 15,9-8 0-15,0-11-28 16,0-5 16-16,4-11-144 16,18-12 84-16,0-7-336 15</inkml:trace>
          <inkml:trace contextRef="#ctx0" brushRef="#br0" timeOffset="527054.2695">18089 14148 860 0,'0'4'320'0,"5"4"-248"0,-5-8-20 0,0 0 48 15,4 12-64-15,1-4-4 16,-1-1-20-16,-4-7-20 15,0 0 4-15,0 8-544 0,0 0 300 16,4-16-156-16</inkml:trace>
        </inkml:traceGroup>
        <inkml:traceGroup>
          <inkml:annotationXML>
            <emma:emma xmlns:emma="http://www.w3.org/2003/04/emma" version="1.0">
              <emma:interpretation id="{F3D64373-A079-4252-B122-DC09C9B03BB2}" emma:medium="tactile" emma:mode="ink">
                <msink:context xmlns:msink="http://schemas.microsoft.com/ink/2010/main" type="inkWord" rotatedBoundingBox="20142,13873 23112,13740 23193,15545 20223,15678"/>
              </emma:interpretation>
              <emma:one-of disjunction-type="recognition" id="oneOf5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529885.0418">19559 13324 384 0,'-17'43'140'0,"12"-23"-108"0,5 11-8 0,-9-15 76 16,9 4-60-16,0-1-8 16,-4 1-20-16,0-4 16 15,-1-5-16-15,-8-3-12 16,8 0-4-16,-8-8 28 15,0 4-12-15,-5-8-56 16,5 4 20-16,-5-12 4 16,10 4 8-16,-1-7 48 15,4 3-24-15,5 0 80 16,9 4-56-16,9 1 76 16,4 3-64-16,13 0 0 15,5 4-28-15,4-4-56 16,-9 8 20-16</inkml:trace>
          <inkml:trace contextRef="#ctx0" brushRef="#br0" timeOffset="529758.4273">19436 13258 456 0,'8'-20'168'0,"-8"20"-128"0,9-12-16 0,0 4 124 15,-9 8-88-15,9 0 44 16,-5 4-60-16,-8 16 72 16,8 3-64-16,-4 17-28 15,0-1-12-15,5 4 4 16,-1-4-8-16,-4 0-4 16,5-3 0-16,-5-9 12 15,4 1-8-15,-4-9 32 16,0-3-24-16,-4-8-208 15,4 4 104-15</inkml:trace>
          <inkml:trace contextRef="#ctx0" brushRef="#br0" timeOffset="528379.6941">18756 13650 288 0,'0'0'108'0,"0"0"-84"0,0-4-4 0,0 4 128 15,0 0-84-15,0 0 0 16,0 0-40-16,0 0 36 16,-5 4-32-1,1 0 20-15,0 0-28 0,-1 7 28 0,1-3-32 32,-1-8 20-32,1 8-20 0,0 4 8 0,-5 4-12 0,9-9 20 15,-14 13-20-15,10 12 24 16,0 3-24-16,-1 12 12 15,-4 12-12-15,5 4 0 16,-5-5-4-16,0-3 12 16,5-4-12-16,-5-4-28 15,0-11 8-15,0-5 56 16,5-3-20-16,0-5 16 16,-1-7-24-16,1 0-8 15,-1-5-4-15,5-3-60 16,-8-4 32-16,8-4-208 15,0 0 128-15,0-4-396 16</inkml:trace>
          <inkml:trace contextRef="#ctx0" brushRef="#br0" timeOffset="528831.9489">18765 13968 652 0,'-14'-12'244'0,"10"12"-192"0,-5 0-12 15,9 0 156-15,0 0-116 16,13 0-32-1,10 8 28-15,7-8-48 16,10 0 16-16,13-8-28 0,0 4 0 16,0 0-8-16,-4 0 4 15,-5-4-8-15,-9 4 16 16,0 0-12-16,-13 1-100 16,-4-1 48-16,-9-4-272 31,0 8 176-31,-9 0-396 0</inkml:trace>
          <inkml:trace contextRef="#ctx0" brushRef="#br0" timeOffset="530456.0563">18765 13320 696 0,'4'-8'256'0,"-4"8"-196"0,13-3-20 16,-4-1 68 0,0 4-68-16,9-8 28 15,8 4-40-15,14-8 44 16,4 8-40-16,5-8-8 16,-5 5-12-16,-5-5 8 0,1 4-12 0,-9-4 4 15,0 8-4-15,-9-4 20 16,0 8-16-16,-4-4-84 15,-14 4 40-15,-4 0-432 16,9 8 260-16</inkml:trace>
          <inkml:trace contextRef="#ctx0" brushRef="#br0" timeOffset="528516.6769">19281 13599 312 0,'-4'-4'112'0,"8"4"-84"0,-13 0-12 16,14 8 128-16,-5 0-84 15,-5-1 8-15,1 5-40 16,4 4 52-16,0 4-44 16,-5 7 36-1,5 8-40-15,0 20 8 0,0 12-24 16,-4 8 28-16,0-1-28 16,-1-3-4-16,1-9-8 15,-1-11 12-15,-3-7-8 0,3-5 16 16,-4-8-16-16,5-7 16 15,-9-8-16-15,-1-5-160 16,6-7 80-16</inkml:trace>
          <inkml:trace contextRef="#ctx0" brushRef="#br0" timeOffset="531332.2455">18540 14592 300 0,'0'-12'112'0,"0"12"-88"0,0-8-8 16,-5 4 172 0,5 4-108-16,0-8-32 15,5 4-32-15,3-8 8 16,1 5-12-16,0-5 12 16,4 4-12-16,1 0 20 0,3 4-20 0,-12 0-20 15,3 8 0-15,1 8 4 16,-9 4 4-16,0-1 32 15,5 5-16-15,-5-4 12 16,9 3-16-16,-1-3 12 0,1 4-16 16,4-13 24-16,9 1-20 15,-4-8-20-15,9 0 0 16,4-8 20-16,-1 1-4 16,-7-9-4-16,7 4 0 15,-8-4 20-15,-8 1-12 0,3 3-20 16,-3 4 0-1,3-11-84-15,-3 3 52 0,-6 0-480 16</inkml:trace>
          <inkml:trace contextRef="#ctx0" brushRef="#br0" timeOffset="532036.9941">20058 13344 424 0,'-22'0'156'0,"13"4"-120"0,-9 4-8 15,10-1 72 1,-6 9-60-16,-3 0 36 0,-5 7-44 16,-5 9 68-16,1 3-52 15,-10 8 44-15,5 4-52 0,1 16 52 16,3 31-56-16,1 4 0 15,8-3-20-15,9-9 16 16,9-8-20-16,5-19 12 16,3-4-12-16,6-12-68 15,-1-7 28-15,0-9-368 16,5-3 220 0,-1-9-272-16</inkml:trace>
          <inkml:trace contextRef="#ctx0" brushRef="#br0" timeOffset="532224.0975">19970 13783 352 0,'-5'28'132'0,"1"3"-104"0,-1 24-8 0,5-31 148 16,0 11-96-16,0-8 16 0,0 1-52 15,0-5-8-15,0-3-16 16,5-4 80-16,-5-16-48 0,4 0 24 16,1-8-40-16,4-16 28 15,-5-3-32-15,5-8-4 16,0-1-12-16,-1-7-8 16,6 8 4-16,3 7-40 15,5 5 20-15,5 7-4 16,-1 4 12-16,-4 4-12 15,1 5 12-15,-1 3 40 16,0 0-20-16,0 0-184 16,-5-4 88-16,-8 11-448 15</inkml:trace>
          <inkml:trace contextRef="#ctx0" brushRef="#br0" timeOffset="532809.1341">19974 13630 664 0,'5'-4'244'0,"-10"0"-188"0,14 0-16 0,0 4 120 16,4-3-96-16,9-1-16 0,5 0-32 16,8 0-24-16,5 0 4 15,-1 0-244-15,6 4 136 0,-10 4-404 16</inkml:trace>
          <inkml:trace contextRef="#ctx0" brushRef="#br0" timeOffset="532950.9773">20535 13528 436 0,'22'20'160'0,"-18"-12"-124"0,5 7-8 0,0-3 96 15,4 12-72-15,-8 3 16 16,-5 24-44-16,0 12 32 15,0 8-32-15,-5-5 32 0,-4-7-32 16,-4 0-12-16,-5-8-8 16,-4-8 4-16,-4-11-4 0,-9-5-476 15</inkml:trace>
          <inkml:trace contextRef="#ctx0" brushRef="#br0" timeOffset="534279.5251">21162 13234 444 0,'4'0'164'0,"18"4"-124"0,4 16-16 16,-12-13 68-16,3 13-56 0,1 7 24 16,4 5-40-1,-4 7 16-15,-5-4-20 0,-4 1 8 0,-5-5-12 16,1 0 44-16,-10 1-28 16,1-5 28-16,-5-3-28 15,-4-1 8-15,-5-3-20 16,5 4-24-16,0-5 0 15,4 1-4-15,0-1 4 16,9-3 8-16,9 0 0 16,4 0 8-16,5-9-4 15,4 1-124-15,9-8 64 0,4 0-136 16,0-4 108-16,-4 0-12 16,-4 0 56-1,-14-3 72-15,-17-1-16 16,-14 4-16-16,-13 4 0 15,0 0 36-15,-4 4-24 16,-1 4 88-16,1 3-56 16,0 5-12-16,4 4-20 15,4 15 32-15,10 8-20 16,8 0-4-16,5 8-12 0,4 0-16 16,4 4 4-16,0-12 28 15,5 12-12-15,-4-4-20 16,3 8 0-16,-12 4-4 15,4 15 4-15,0 1 60 16,-9-1-28-16,0-3 32 0,5-12-28 16,-9-8 60-16,4-8-48 15,-9-12 44-15,-4-8-48 16,0-7 68-16,-9-4-56 16,-4-16-8-16,-9 0-24 15,4-8-276-15,-13-8 144 16,9-7-548-1</inkml:trace>
        </inkml:traceGroup>
      </inkml:traceGroup>
    </inkml:traceGroup>
    <inkml:traceGroup>
      <inkml:annotationXML>
        <emma:emma xmlns:emma="http://www.w3.org/2003/04/emma" version="1.0">
          <emma:interpretation id="{B25215CD-1699-4005-B5B2-73B452118083}" emma:medium="tactile" emma:mode="ink">
            <msink:context xmlns:msink="http://schemas.microsoft.com/ink/2010/main" type="paragraph" rotatedBoundingBox="8595,15912 24625,15479 24668,17084 8639,1751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36743099-86F9-49A9-ADF5-8D52D96BB7A9}" emma:medium="tactile" emma:mode="ink">
              <msink:context xmlns:msink="http://schemas.microsoft.com/ink/2010/main" type="line" rotatedBoundingBox="8595,15912 24625,15479 24668,17084 8639,17517"/>
            </emma:interpretation>
          </emma:emma>
        </inkml:annotationXML>
        <inkml:traceGroup>
          <inkml:annotationXML>
            <emma:emma xmlns:emma="http://www.w3.org/2003/04/emma" version="1.0">
              <emma:interpretation id="{8261EA6C-E240-435C-B0CA-FDAD3310271F}" emma:medium="tactile" emma:mode="ink">
                <msink:context xmlns:msink="http://schemas.microsoft.com/ink/2010/main" type="inkWord" rotatedBoundingBox="8603,16186 11972,16095 11995,16950 8626,17042"/>
              </emma:interpretation>
              <emma:one-of disjunction-type="recognition" id="oneOf5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597042.8554">8339 16251 404 0,'0'0'148'0,"-5"4"-112"0,10-8-12 0,-5 4 128 0,0 0-88 15,0 0 72-15,0 0-80 16,0 0-20-16,9 4-24 15,-1 0 32-15,1 0-20 0,5-4 32 16,-1 8-32-16,4-8-12 16,5-8-8-16,-8 8 12 15,8 0-8-15,-5 0 16 16,-3 0-16-16,-1 0-100 16,-4-8 48-16,-9 8-288 15,0 0 184 1</inkml:trace>
          <inkml:trace contextRef="#ctx0" brushRef="#br0" timeOffset="596728.118">8401 16106 280 0,'-9'0'104'0,"13"0"-84"0,-8 0 0 0,4 0 92 16,0 0-64-16,0 0-20 16,0 0-16-16,0 0 20 15,0 0-16-15,0 0 32 16,0 0-32-1,0 0 40-15,0 0-32 0,0 8 20 16,0 8-24-16,0-5 16 16,4 5-20-16,-4 4 20 15,0 3-24-15,-4-3-32 16,4 3 12-16,0-11 44 16,-5 12-16-16,-3-13 16 15,8 5-20-15,0-4 8 0,0-4-12 16,0 0 20-16,-9-4-20 0,9-4 12 15,0 7-12-15,0-7 0 16,0 0-4-16,0 0-24 16,0 0 8-16,-5 0-144 15,5 0 80-15,0 0-452 16</inkml:trace>
          <inkml:trace contextRef="#ctx0" brushRef="#br0" timeOffset="596734.6054">8626 16051 288 0,'-5'8'108'0,"10"-16"-84"0,-10 16-4 0,5-8 84 16,0 0-60-16,0 0 52 0,0 4-56 16,0 12-4-16,0-1-20 15,0 5 16-15,-4-1-20 16,-1 5 24-16,-3 4-24 15,8-5-4-15,0-3-4 16,-5 7-4-16,5-3 0 16,-4-13 24-16,-1 13-12 0,-3-8 4 15,-1-5-8-15,4 5-104 16,1-8 52-16,-9-4-396 16</inkml:trace>
          <inkml:trace contextRef="#ctx0" brushRef="#br0" timeOffset="594274.2845">7496 15557 528 0,'0'-8'196'0,"4"4"-152"0,-4 0-12 0,0 4 72 15,0 0-64-15,0 0 8 0,0 0-28 16,0 0 32-16,0 0-28 16,0 0-32-16,-4 8 4 0,-1 0 0 15,-4 4 4-15,-4-1 16 16,-4-3-8-16,-6 4-4 16,-7 4 0-16,-15 3-4 15,6 5 0-15,-5 7-12 16,-1 1 8-16,1 3 20 15,9 0-8-15,-5 0 16 16,5 1-16-16,4-5-28 16,9-3 8-16,0-5 24 15,0-3-8-15,4-5 8 16,9-7-4-16,9 0 36 16,0-8-20-16,0 0-4 15,0 0-12-15,0 0 12 16,9 0-12-16,4 0-4 15,-4 0 0-15,9 4-4 0,-5 4 0 16,0 0-28 0,-4 0 16-16,0 3-12 0,0 1 12 15,0 0 44-15,4 4-20 16,0-1 0-16,5 1-8 16,0 4 4-16,8 3-4 15,5 5-12-15,9-5 4 16,4 1 12-16,-5-5-4 15,1 5 16-15,-9-1-12 16,0-3-4-16,-9-4 0 16,-4-1 12-16,-5-3-8 0,0-4 16 15,0-4-16-15,1-4 48 16,-1-4-28-16,0 0-48 16,0-4 8-16,-4 4-368 15,0 0 208-15</inkml:trace>
          <inkml:trace contextRef="#ctx0" brushRef="#br0" timeOffset="595415.3355">7725 15651 320 0,'-4'-16'120'0,"4"20"-96"0,-5-12-4 16,5 8 112-16,5-4-76 15,-5 4 40-15,0 0-56 16,4-4 12-16,-4 1-32 16,0 3-8-16,0 0-8 15,0 0-4-15,0 0 0 0,-4 3 16 16,8 5-8-16,-8 0 16 16,4 4-16-16,9 0 24 15,-9 7-20-15,0 9 24 16,4 7-24-16,0 12 4 15,5 8-8-15,0 4 4 0,-4 0-8 16,3-8-12-16,1-4 4 16,0 0 48-16,-5-12-24 15,10-3 8-15,-10-9-16 16,5-3 36-16,0-4-24 16,-5-5 12-16,1-3-20 15,-5-8 28-15,0 0-28 16,4-4 12-16,0 0-16 15,1-7-8-15,-1-5 0 16,1-4-24-16,-1-3 12 16,0-9 20-16,5 1-4 0,-4-4 4 15,-1-9-4-15,1 1-32 16,-5 0 12-16,8 4 12 16,1 4 4-16,0 3-12 15,-9 5 4-15,9 3-24 16,-5 5 16-16,5 3 4 15,4 4 8-15,-8 4-28 16,-1 0 16-16,1 4-32 16,3 8 28-16,1 8-12 15,-4 4 16-15,3 11-8 16,6 16 8-16,3 8 52 16,-3 4-20-16,-1 0-36 15,13-8 8-15,-12-3 8 16,12-9 4-16,-4-8 40 15,-4-3-20-15,-1-4 40 0,6-13-36 16,-6-7 20-16,-4-7-28 16,1-1 8-16,-6-20-16 15,10 9 12-15,-5-13-16 16,-4-11 4-16,-4 0-4 16,3 0-8-16,10 0 4 15,-13-1-24-15,8 5 12 16,-9 4 4-16,14 3 4 15,-5 5 24-15,0 0-12 16,1 11-40-16,-1-4 16 16,0 12 28-16,-4 1-8 15,0-5 0-15,-9 4-4 0,0 8-24 16,0 0 12-16,0 0-136 16,0 8 76-16,-9 4-460 15,-4 3 288 1,-5 13-68-16</inkml:trace>
          <inkml:trace contextRef="#ctx0" brushRef="#br0" timeOffset="600671.0625">9120 15545 392 0,'-4'0'148'0,"8"0"-116"0,-17 4-8 16,13-8 84-16,0 4-64 16,-9 4 8-1,5 0-4-15,-14 4-28 16,9 0 32-16,-4-1-28 16,-5 1 4-1,5 4-16-15,-9 4 20 0,-9 3-20 16,9 5 40-1,-9 7-28-15,5 12 4 0,3 16-16 16,1 12 0-16,0-1-4 0,5 5-16 0,3-8 4 16,6-12 20-16,3-4-8 15,10-12 24-15,3-8-20 16,6-3 40-16,-1-9-28 16,5-3 48-1,-5-8-40-15,9-4-192 16,-4-4 88-16,-5-4-576 15</inkml:trace>
          <inkml:trace contextRef="#ctx0" brushRef="#br0" timeOffset="601679.8633">9116 15620 416 0,'-18'3'152'0,"27"1"-116"0,-9 0-12 0,-9 0 56 0,9 4-48 16,-4 0 40-16,-1 4-40 15,-8 7 24-15,0 5-28 16,-1-1 16 0,10 5-24-16,-5 15 0 0,0 0-12 15,1 0 36-15,-1-3-20 16,0-5 12-16,4 0-20 16,5-7 36-16,5-9-28 0,4-3 12 15,8-4-20-15,5-4 20 16,1-5-24-16,3-3-64 15,5-3 24-15,0-1-356 16</inkml:trace>
          <inkml:trace contextRef="#ctx0" brushRef="#br0" timeOffset="600991.0187">9005 15784 540 0,'-4'-8'200'0,"-1"8"-156"0,5-3-12 15,0 3 140-15,9 0-100 16,0 0 0-16,4 0-48 16,5 0 20-16,0 0-28 15,4 0 20-15,0 0-20 0,4-4 8 16,1 0-12-16,4 4 0 15,-5-4-4-15,1 4 12 16,-1-4-12-16,-8 0-48 0,-5 4 24 16,-4-4-260-16,-5 0 152 15</inkml:trace>
          <inkml:trace contextRef="#ctx0" brushRef="#br0" timeOffset="601685.8797">9407 15604 632 0,'13'-4'236'0,"-4"4"-184"0,13 0-16 0,-4 8 44 0,4 4-52 15,0 3-4-15,0 9-12 16,-9 11-12-16,-4 12 4 15,-5 16 12-15,-4 0-8 0,-8 3 16 16,-6-3-16-16,-8-8 68 16,-4-4-44-16,-5-8 4 15,0-11-20-15,5-5-28 16,-1-7 4-16,9-5-392 31,18-3-88-31</inkml:trace>
          <inkml:trace contextRef="#ctx0" brushRef="#br0" timeOffset="602401.7765">9773 15569 548 0,'-13'0'204'0,"13"-4"-156"0,0 8-16 15,0-4 104-15,0 0-80 16,0 0-20-16,0 7-24 16,0-7 84-16,0 0-52 15,0 0 16-15,13 8-36 0,-13-8 32 16,5 4-32-16,-1 0 4 16,5 0-16-16,4 4 0 15,-4 0-4-15,13 0-8 16,0-1 4-16,9 5 12 15,13 4-8-15,0-4 24 16,5 7-20-16,4 5 4 16,-5-1-8-1,-8 5 4-15,0-1-8 0,-14-3 24 0,-4-5-16 16,-4-7-4-16,0-4-4 16,-14 0 28-16,9-4-16 15,-13-4 20-15,9-4-20 16,-9 4-24-16,0 0 0 15,0-4 4-15,0 4 4 16,-4 0-28-16,4 0 16 16,-5 0-12-16,-8 4 12 15,13 0 24-15,-9 4-4 16,-4 3-48-16,-5 9 24 16,-4 0 4-16,-9 7 8 0,-4 4 28 15,-5 5-12 1,-4-1 12-16,-4 0-12 0,4-3 20 15,4-9-20-15,9 5 32 16,0-9-28-16,5-3 64 16,8-12-44-16,9 4-368 15,0-4 180-15</inkml:trace>
        </inkml:traceGroup>
        <inkml:traceGroup>
          <inkml:annotationXML>
            <emma:emma xmlns:emma="http://www.w3.org/2003/04/emma" version="1.0">
              <emma:interpretation id="{495482F2-C508-4D61-843E-28227C4980EC}" emma:medium="tactile" emma:mode="ink">
                <msink:context xmlns:msink="http://schemas.microsoft.com/ink/2010/main" type="inkWord" rotatedBoundingBox="13677,16354 14097,16342 14107,16738 13688,16749"/>
              </emma:interpretation>
              <emma:one-of disjunction-type="recognition" id="oneOf5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554684.5685">12091 15729 340 0,'0'-7'128'0,"9"14"-100"0,-9-7-8 0,0 0 16 16,0 0-24-16,0 0 68 15,0 0-48-15,0 0 48 16,0 0-44-16,0 0 32 15,0 0-36-15,0 0 16 0,0 0-28 16,0 0 8 0,0 0-16-16,0 0 36 0,0 0-24 15,0 0 12-15,0 0-20 16,0 0 36-16,0 0-28 16,0 0-32-16,0 0 4 0,0 0 16 15,0 0-4-15,0 0-4 16,0 0 0-16,0 0 4 15,0 0-4-15,0 0-4 16,0 0 4-16,0 0-24 16,0 0 12-16,0 0 48 15,13 0-20-15,-4 0-8 16,13 0-8-16,-5 0 12 16,5 0-8-16,0 0-4 15,1 0 0-15,-1 0 4 16,0 4-4-16,0 0-4 0,0-4 4 15,-5 0 4-15,6 4-4 16,-10-4-12-16,-4 0 4 16,4 0 20-16,-4 0-8 15,-9 0 4-15,13 0-4 16,-13 0 4-16,0 0-8 16,0 0-12-16,0 0 4 15,0 0-24-15,0 0 16 16,9 0-268-16,-9 0 152 15,9 0-392 1</inkml:trace>
          <inkml:trace contextRef="#ctx0" brushRef="#br0" timeOffset="555721.1318">12020 16063 436 0,'0'4'160'0,"0"-4"-124"0,0 0-8 0,0 0 80 16,0 0-64-16,0 0 52 15,0 0-56-15,0 0 16 16,0 0-36-16,0 0 16 16,0 0-20-16,0 0 8 15,0 0-12-15,0 0 20 16,0 0-20-16,0 0 4 15,0 0-8-15,4 0 20 16,1 4-16-16,-1-4 12 16,5 0-12-16,0 0-16 15,4 4 0-15,-4-4 12 16,4 4-4-16,1-4-4 16,-1 0 4-16,4 0-4 15,1 0 0-15,0 0 0 16,-1 0 0-16,5 7-20 15,1-7 12-15,-6 8 12 16,-4-8 0-16,1 4 16 16,8 4-12-16,-13-8-4 15,4 4 0-15,-4-4 12 16,-1 0-8-16,-3 0-4 16,4 0 0-16,-9-4 4 15,9 4-4-15,-9-4-4 16,0 4 4-16,0-4-16 15,0 8 8-15,0-4 4 0,0 0 0 0,0 0-168 16,13 8 92-16,-13-8-368 16,9 0 252-16,4-8-68 15</inkml:trace>
        </inkml:traceGroup>
        <inkml:traceGroup>
          <inkml:annotationXML>
            <emma:emma xmlns:emma="http://www.w3.org/2003/04/emma" version="1.0">
              <emma:interpretation id="{CBE5B0DB-3039-4F44-AF7B-0AF4EE553CEB}" emma:medium="tactile" emma:mode="ink">
                <msink:context xmlns:msink="http://schemas.microsoft.com/ink/2010/main" type="inkWord" rotatedBoundingBox="14774,15964 15541,15944 15570,17022 14804,17042"/>
              </emma:interpretation>
              <emma:one-of disjunction-type="recognition" id="oneOf5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557961.7297">13596 16004 424 0,'-13'-8'156'16,"4"12"-120"-16,-4 0-8 0,8 4 124 0,-8 4-88 15,4 3 36 1,5 5-60-16,-5 7 12 0,-4 1-32 16,-5 3 60-16,5 1-44 15,-5-9 0-15,0 1-20 16,1-1-4-16,-1 1-4 0,0-5 20 16,5 1-16-16,0-4 24 15,0-4-24-15,4 7-56 16,0-7 20-16,9-8-156 15,-13 4 100-15,8 3-372 16,1-3 252 0,8 0-24-16</inkml:trace>
          <inkml:trace contextRef="#ctx0" brushRef="#br0" timeOffset="557687.229">13596 15820 340 0,'-13'4'128'0,"4"-1"-100"0,0 1-8 0,0 4 112 16,-4 4-76-16,-5 0 40 0,1 7-56 15,-5 1 28-15,-5 7-36 16,1-3 52-16,-1 3-48 15,-4 1 36-15,5-5-40 0,-1 1 16 16,5 0-28-16,0-5 16 16,0-7-20-16,9 11 8 15,4-15-12-15,0 8 0 16,-4 0-4-16,13-12 4 16,-9 4-8-16,9-8-4 15,9 7 4-15,-5-7 4 16,5 0-4-16,4 8 16 15,9-4-12-15,14 0 24 16,12-4-20-16,10 0 12 16,3 0-12-16,1 0 28 0,-4 0-24 15,-14 0 20-15,-4 0-20 16,-10 0-16-16,6-4-4 16,-19 0-156-16,-3-4 88 15,-6 1-252-15,-8-1 180 16,-4-4-356-1</inkml:trace>
          <inkml:trace contextRef="#ctx0" brushRef="#br0" timeOffset="557056.0057">13799 15380 404 0,'-9'-12'148'0,"14"12"-112"0,-1-7-12 0,-4 3 84 16,0 0-64-16,0-4 60 15,-4 0-60-15,-1 4 32 16,1-4-44-16,-1 4 16 15,1 0-28-15,-1 4 16 0,1 0-20 16,-5 8-24-16,5 4 0 16,-5 8 32-16,5 3-16 15,-5 5-8-15,-5 3-4 16,6-4 20-16,-1 1-8 16,0-5 4-16,5-3-4 0,-10 4 20 15,-3-5-316 1,-1-3 160-16,0 0-328 15</inkml:trace>
          <inkml:trace contextRef="#ctx0" brushRef="#br0" timeOffset="557206.0335">13154 15749 364 0,'-8'0'132'0,"8"0"-100"0,-9-4-12 0,0 4 132 15,18 0-88-15,-9 0 60 16,0 0-68-16,-9 0 28 16,9 0-48-16,0 0 32 15,0 0-36-15,-4 0 8 16,4 0-24-16,-5 0 20 16,10 0-24-16,-5 0-12 15,0 0-4-15,0 0 12 16,4 4-4-16,5 12-4 15,13-8 4-15,9-8 40 16,9 0-24-16,17 0 36 16,9 0-32-16,18 7-12 0,4-7-8 15,-26 0 12 1,4 4-8-16,-13-8 24 16,0 4-20-16,-22-4 12 15,0 1-12-15,-9-5 20 16,0 8-20-16,-13-4-4 15,4 8-4-15,-13-4-120 0,0 0 64 0,0 4-400 32,0 7 248-32</inkml:trace>
        </inkml:traceGroup>
        <inkml:traceGroup>
          <inkml:annotationXML>
            <emma:emma xmlns:emma="http://www.w3.org/2003/04/emma" version="1.0">
              <emma:interpretation id="{0EE30E31-47F8-4D00-ADA1-458945C2A748}" emma:medium="tactile" emma:mode="ink">
                <msink:context xmlns:msink="http://schemas.microsoft.com/ink/2010/main" type="inkWord" rotatedBoundingBox="15992,15745 20346,15628 20380,16911 16027,17029"/>
              </emma:interpretation>
              <emma:one-of disjunction-type="recognition" id="oneOf5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563695.2462">16690 15584 520 0,'-4'-4'192'0,"4"4"-152"0,4 0-8 0,5 0 116 16,0 0-88-16,4 0 36 15,9 0-56-15,9 0 12 16,0 0-32-16,4 8 8 15,14-8-16-15,-10 8 28 16,6-4-24-16,-6 4-4 16,-3-8-8-16,-10 4-4 0,-4-4 0 15,-9 4-160-15</inkml:trace>
          <inkml:trace contextRef="#ctx0" brushRef="#br0" timeOffset="562956.3931">16924 15423 508 0,'0'-8'188'0,"0"8"-148"0,-9-7-8 0,9 7 116 16,0 0-88-16,-4 0 8 15,4 7-40-15,-9 9 20 16,9 4-32-16,-13 3 40 16,13 5-32-16,-9-1 12 15,0 1-20-15,0 11 8 16,5-12-12-16,-14 9-8 16,14-1 0-16,-18 0 56 15,13-7-32-15,-9-5 16 16,9 5-28-16,-4-12-8 15,0 7-4-15,4-11-148 16,0 0 80-16,9-5-80 0,9-7 84 16,9-7-172-16</inkml:trace>
          <inkml:trace contextRef="#ctx0" brushRef="#br0" timeOffset="565446.6048">16474 16236 436 0,'9'-8'160'0,"-9"12"-124"0,0-8-8 0,13 4 16 0,-4 0-28 16,4 0 48-16,-4 0-36 16,-9-4 28-16,9 0-28 15,4 0 44-15,-4-4-40 16,4 4-16-16,-4-4-8 0,13 0-8 16,0 1 0-16,0-1 0 15,-4 0 0-15,4 0 24 16,13-4-12-16,-17 8 24 15,17 0-24-15,-13 0 4 16,-4 4-8-16,4 0 4 16,-9 0-8-16,-4 8-4 15,13 4 4-15,-13-4 20 16,-9 0-12-16,13 4-4 16,-4-5-4-16,8 1 4 15,-3 0-4-15,3 0 16 16,1 0-12-16,0-8 32 15,-5 8-24-15,9-20-4 16,0 12-8-16,-13-8 20 16,13 0-12-16,-13-11-12 15,8 3-4-15</inkml:trace>
          <inkml:trace contextRef="#ctx0" brushRef="#br0" timeOffset="564596.0869">16893 15125 456 0,'-4'0'168'0,"4"0"-128"0,0-8-16 15,0 4 148 1,4 8-100-16,5-4 32 16,4 0-60-16,5 0 52 0,4 0-56 0,4 0 0 31,5 4-24-31,0 0-4 0,0 0-4 0,0-4 28 15,4 0-20-15,-8 0-12 16,-5 0-8-16,-9 0 20 0,0-4-8 16,-4 0 24-16,-4 0-20 15,-10 0-240 1,5 8 120-16</inkml:trace>
          <inkml:trace contextRef="#ctx0" brushRef="#br0" timeOffset="563301.7565">17260 15392 404 0,'0'-20'148'0,"4"12"-112"0,-4 1-12 0,4 3 188 16,5 0-120-16,-4 0 8 0,3 4-60 15,1 0-28-15,0 8-8 16,-9 0 20-1,0 3-12-15,0 13 24 16,0 7-24-16,-4 5 24 16,-1-1-24-16,-4 8-4 15,1-4-4-15,-6 8 40 16,14 0-24-16,-13 8 0 0,4-4-12 16,0-15 20-1,1-1-16-15,-1-11-100 16,4-1 44-16,-3-19-492 15,8 0 296-15,0-12-32 0</inkml:trace>
          <inkml:trace contextRef="#ctx0" brushRef="#br0" timeOffset="560089.8186">14435 15404 364 0,'-9'8'132'0,"9"-1"-100"0,-9 9-12 0,9-4 80 16,-5 11-60-16,1-3 72 15,0 4-64-15,4 3 20 16,-5 1-40-16,5-1 0 16,-4 4-16-16,-5-3 20 0,5-9-20 15,-5 5 24-15,4-12-24 16,-8 3 40-16,13-7-28 15,-9-8 20-15,9-8-24 0,-4-7 0 16,4-5-12-16,0 1 4 16,9-13-8-1,-5-3-20-15,9 0 8 0,1-9-12 16,8 9 8-16,-5-8-28 16,5 8 24-16,-4 7-4 15,4 1 12-15,0 11-12 16,0 8 12-16,0 16-12 15,0 0 8-15,-8 11 24 16,-1 9-4-16,-4-5 4 16,-9 5-4-16,-5-5-8 15,1 1 4-15,-9-4 28 16,-1-1-16-16,-8-3 4 16,0-4-12-16,-4-4-52 0,8-1 28 15,-4-7-60-15,0 0 44 16,4-7 24-1,9 7 8-15,1-16-24 16,-1 12 12-16,4 4 4 16,-3 8 40-1,-1 4-16-15,4 3 32 0,5 5-32 16,-4 3 56-16,4-3-40 16,4 4 48-16,5-5-48 15,0-3 12-15,4 3-28 16,0-3 36-16,-4-8-28 15,13 4 40-15,-4-12-36 0,-5 0-252 32,5 8 120-32,4-8-560 0</inkml:trace>
          <inkml:trace contextRef="#ctx0" brushRef="#br0" timeOffset="560539.9897">14845 15667 520 0,'0'0'192'0,"0"7"-152"0,9-3-8 16,4 0 80-16,5 0-68 16,4 0 0-16,4-4-28 15,1 0-12-15,-1 0 0 16,1 0 20-16,-1-4-12 0,-4 0 4 0,-4-4-8 15,-9 1 28 1,0-1-20-16,-9-8-24 16,4 8 4-16,-13-4 0 15,0 1 4-15,1-5 0 16,-1 4 0-16,-4 0-20 16,-5 5 12-16,5 3-12 0,-1 0 8 15,-3 4 44-15,-5 8-20 16,0-1 0-16,0 1-8 15,-5 4 28-15,-4 4-16 16,0 3 4-16,5 9-12 16,4 3 56-16,4 8-36 0,0 5-4 15,18-5-12-15,9 0 16 16,13-4-16-16,9-11 40 31,4 3-28-31,5-11 40 16,4 0-36-16</inkml:trace>
          <inkml:trace contextRef="#ctx0" brushRef="#br0" timeOffset="561470.1108">15878 15310 528 0,'0'-24'196'0,"9"4"-152"0,-9-3-12 16,0 11 116-16,0 0-88 16,0-3 0-16,-5-1-36 15,-3 0-8-15,-6 1-8 16,1 3-8-16,-9 0 4 0,-5 0-16 16,-3 8 8-16,-10 4-16 15,-4 8 12-15,-9 8 20 16,4 3-4-16,1 5-40 0,8 11 20 15,5 5 20-15,8 3-4 16,14 0-24-16,8-8 8 16,10 4 12-1,4-3 4-15,13-9 8 0,4-3-8 16,1-5 8-16,-1 5-8 16,1-8 16-16,-14-1-12 15,5-3 32-15,-14 4-24 16,-8-8-4-16,-14-1-8 15,-4 1 20-15,-5-8-12 16,-4 4 4-16,-4-4-8 0,4 0-16 16,0 0 4-16,5-4 12 15,4-4-4-15,4 5-12 16,5-1 4-16,9 0-16 31,4 0 12-31,8 0-4 0,6 4 4 16,-1 4-44-1,0 4 24-15,0 3 40 16,5 5-4-16,-5 4 36 16,0 7-28-16,1 12 4 0,-5 5-12 15,-9 3 20-15,0-4-16 16,0 4 24-16,-9-8-24 16,-5-4 12-16,14-3-12 0,-8-5 20 15,3-3-20-15,5-5-12 16,9-7-4-16,4 4 4 15,1 0 0-15,16-13 52 16,10 5-28-16,4 0-116 0,0 0 48 16,9-8-672-1</inkml:trace>
          <inkml:trace contextRef="#ctx0" brushRef="#br0" timeOffset="562725.0357">15595 15914 560 0,'-13'8'208'0,"4"-4"-164"0,9-1-8 0,0-3 120 0,0 8-92 16,14-4-8-16,-6 0-36 15,15 0 64-15,-1-8-48 16,4 0 4-16,-4-8-24 0,5-11 8 16,4-1-16-16,-1-3-4 15,6-4 0-15,-5-1 20 16,-9 1-12-16,9-1-20 16,-9 5 0-16,-5-4 12 15,-3-1 0-15,-1 1-12 16,-4-1 4-16,-5 5-4 15,5 3 0-15,-9 5-12 16,0 3 12-16,0 8-12 16,0 8 8-16,-9 8 16 15,5 4 0 1,-5 7-12-16,9 5 4 0,-9 0 12 16,5-1-4-1,-5 1 24-15,9-1-16 0,-5 1 12 16,10-5-12-16,-5-3 20 15,9-4-20-15,-5-8 40 16,14 0-28-16,4-12 20 16,0 4-24-16,4-12-104 15,5 4 40-15,-4-7-32 16,-1 7 40-16,-8-12 4 16,-5 9 20-16,-4-1 8 15,4 4 4-15,-13 1 8 16,0 3-4-16,0 4-12 15,0 8 4-15,-13 4 20 16,13 3-8-16,-9 9 4 16,5 0-4-16,-5 3 4 15,18 5-8-15,-5 3 24 0,14 0-16 16,-5-3 24-16,5-5-24 16,-5-7 24-16,0-4-24 15,9-8-284-15,-4-8 144 0,4 0-476 16</inkml:trace>
          <inkml:trace contextRef="#ctx0" brushRef="#br0" timeOffset="566181.268">16474 15058 444 0,'-9'0'164'0,"9"0"-124"0,0 4-16 0,0-4 16 15,9 4-28-15,-9 0 56 16,0 4-36-16,0 4 20 15,0 0-32-15,0 3 36 16,9 5-32-16,-18 7 4 16,9 9-16-16,-9 7 0 0,0 4-4 15,9 4 12-15,-13 0-12 16,13-4 16-16,-9-4-16 0,9-4-4 16,-4 1 0-16,-5-5 4 15,0 4-4-15,9 0 16 16,-4 5-12-16,-1-1-12 15,-8 4 0-15,4 0 20 16,5 0-8-16,-5-4 24 16,-4 0-20-16,-9-7 4 15,13-5-8-15,0 0-8 16,-4-3 4-16,13-5-32 16,-9 1 16-16,9-8 12 15,0-5 4-15,0 1 16 0,9-4-12 16,-9 0 24-16,22-4-20 15,-13 0-20-15,4 0 0 16,-4-4-296-16,13 0 168 16,-13 0-324-1</inkml:trace>
          <inkml:trace contextRef="#ctx0" brushRef="#br0" timeOffset="566620.9899">17652 15145 384 0,'0'-12'140'0,"0"8"-108"0,0 0-8 16,-4 4 164-16,4 0-108 15,-4 4 12-15,-1 8-56 16,1 4-24-16,4 7-8 15,-5 8 64-15,1 9-36 0,-1 3 4 0,-3 4-20 16,-1 8 8-16,-4-8-16 16,-5 4 48-16,0 0-28 15,1 12-24-15,-5 0-4 16,4 11 16-16,-4 5-8 16,0-1 32-16,4-15-24 15,-4 0 12-15,13-12-16 16,-4-8-16-16,4-4 0 15,-4-12 72-15,13-7-36 16,-5-4-4-16,1-8-16 0,0-1-144 16,-5-10 76-16,9-1-272 15,-9-8 184-15</inkml:trace>
          <inkml:trace contextRef="#ctx0" brushRef="#br0" timeOffset="567099.9044">17763 15121 580 0,'-5'-12'216'0,"5"12"-168"0,14-3-12 0,-6 3 92 16,1 3-76-16,4-3 16 16,5 4-44-16,-5 0 48 15,5 8-40-15,-5 4-24 16,5-1-8-16,-9 5 24 15,4 4-12-15,-13-5-12 16,4 5-4-16,-12 3 4 16,3-7 0-16,-8 7 8 15,0 5-4-15,-5-13-4 16,5 5 4-16,-5-5 4 0,0 1-4 16,10-4 16-16,8-1-12 15,4-3 32-15,5-4-24 16,13 0 48-16,4 0-36 0,1-8 4 15,-1-8-20-15,1 8-24 16,-1 8 4-16,-4-8-224 16,-4 8 124-16,-5-8-296 15</inkml:trace>
          <inkml:trace contextRef="#ctx0" brushRef="#br0" timeOffset="568279.6228">18526 15317 508 0,'-4'-19'188'0,"4"19"-148"0,9-16-8 0,-9 4 96 31,4 8-76-31,-4-7 68 0,5 3-68 0,3-8 32 16,1 8-48-16,4 0 32 15,1 4-36-15,-1 4-20 16,5 4-4-16,-5 4-20 15,5 8 8-15,-5 7 12 16,0 1-4-16,-9 3-4 16,5 1 4-16,-9 3 20 15,5-3-12-15,-10-1-20 16,5 1 0-16,-4-5 48 16,-1 1-20-16,-8-5 44 15,4-3-36-15,-8 0-32 16,3 3 0-16,-8-7-28 15,9 4 20-15,-5-8-4 16,5 4 8-16,-4-5 8 16,8 1 0-16,0-8-36 15,5 4 20-15,4-4-56 16,4 0 40-16,-4-4-44 16,0 4 40-16,0-4-16 15,4 4 32-15,-4-8 0 16,0 5 12-16,-4-5 0 15,0 8 0-15,-1-4 8 16,5 4 0-16,-9-4-12 16,0 4 8-16,-4 0-16 0,9 8 12 15,-9-4 4-15,4 3 4 16,-5 5-20-16,10 4 12 16,-9 11-4-16,8 1 4 15,-3 15 0-15,8 8 0 0,-5 20 24 16,5-1-8-16,0-15-4 15,0 4 0-15,0-4 28 16,-4-8-16-16,-5-12 4 16,0-11-12-16,-13-8 28 15,4-1-20-15,-17-11 12 16,4 4-16-16,-13-8 0 16,4 0-4-16,-8 0-24 15,8 4 8-15,0 0 4 16,5 0 4-16,4 0-212 15,9 8 116-15,13 3-376 0</inkml:trace>
          <inkml:trace contextRef="#ctx0" brushRef="#br0" timeOffset="570902.1261">18425 15655 288 0,'4'0'108'0,"1"0"-84"0,-1-4-4 0,5 4 100 16,0 4-68-16,0-4 8 15,4 4-40-15,-4 0 40 16,4 0-32-16,-4 0 20 16,0-1-28-16,-1 1 36 15,-8-4-32-15,9 4-12 16,4-4-8-16,-13 0 4 0,0 0-4 0,9 0 32 15,-9 0-20-15,0 0 12 16,0 0-16-16,0 0 28 16,-4 0-24-16,-1 4 20 15,-3 0-20-15,-1-4-8 16,-4 0-4-16,-1 4 4 16,1-4-4-16,-5 0-224 15,5 4 124-15</inkml:trace>
        </inkml:traceGroup>
        <inkml:traceGroup>
          <inkml:annotationXML>
            <emma:emma xmlns:emma="http://www.w3.org/2003/04/emma" version="1.0">
              <emma:interpretation id="{0D80DC34-7E84-4A51-857E-84EDD2392A5B}" emma:medium="tactile" emma:mode="ink">
                <msink:context xmlns:msink="http://schemas.microsoft.com/ink/2010/main" type="inkWord" rotatedBoundingBox="20593,15588 24625,15479 24668,17084 20636,17193"/>
              </emma:interpretation>
              <emma:one-of disjunction-type="recognition" id="oneOf5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573337.8361">19674 15639 684 0,'4'-8'252'0,"-4"8"-192"0,18-4-20 15,-5 8 40-15,5 0-52 0,8 0 52 16,5-4-48-16,5 4-52 16,3 0 12-16,6-4 8 0,-1 0 0 15,0 0 28-15,-4 0-16 16,-10 0 4-16,-3 0-8 16,-9 4 12-16,-10-8-12 15,-8 4-12-15,-8 0 0 16,-6 0-4-16,-3-4 0 15,3 8 32-15,-3 4-12 16,-1 0-48-16,0 0 20 16,1 7-8-16,-5 1 16 15,0 4 8-15,-5 3 0 16,-4 5-12-16,-4 3 8 0,-9 4 20 16,-5-7-8-16,1 7 48 15,-1-8-28-15,9-7-4 16,5 4-16-16,9-13 28 15,8 9-20-15,5-4-32 16,8-8 8-16,10 7-8 16,4-7 8-16,4 0 24 15,4-4-8-15,1 4-20 16,4 0 4-16,5-5 20 16,4-3-4-16,4 4 4 15,5 0-4-15,-1 0 4 16,1-4-8-16,0 0 8 15,0 4-8-15,-1-4 24 16,-8-4-16-16,0 0 32 0,-4-4-28 16,-10 1 32-16,-4-5-144 15,-4-4 52 1,-4 4-212-16,-5-3 140 16,-5-1-456-1</inkml:trace>
          <inkml:trace contextRef="#ctx0" brushRef="#br0" timeOffset="573345.4229">19930 15749 444 0,'4'-8'164'0,"-4"4"-124"0,0 0-16 15,0 4 104-15,0 0-76 16,-4 4 16-16,4-4-44 15,0 8 40-15,-4 4-36 16,-5 15 40-16,0 9-40 0,0 7 40 16,0 20-40-16,-4-5 20 15,4-3-28-15,-4-4 16 16,4-4-20-16,0-3 28 16,5-13-28-16,-1-4 32 15,-3-3-32-15,3-8 64 16,5-5-44-16,-4-7-352 15,-5 0 172-15,0 4-492 16</inkml:trace>
          <inkml:trace contextRef="#ctx0" brushRef="#br0" timeOffset="571832.5795">18950 15824 736 0,'0'0'272'0,"5"3"-208"0,8-3-20 16,0 4 52-16,5 0-60 0,8-4-4 15,5 0-20-15,0 0 16 16,9 0-16-16,-5 0-136 0,0 4 68 16</inkml:trace>
          <inkml:trace contextRef="#ctx0" brushRef="#br0" timeOffset="571653.2114">18972 15659 528 0,'-9'-8'196'0,"9"8"-152"0,-4-4-12 0,4 4 80 16,0 0-68-16,0 0 80 16,0 0-72-16,0 0 28 15,4-4-48-15,5 4 8 0,0 0-24 16,4 0 52-16,5 0-36 15,4 0 12-15,0-4-28 16,0 4-8-16,5 4-4 0,-1 0 4 16,5-4-4-16,-9 4 40 15,0 0-20-15,-4 4-260 16,-5 0 128-16</inkml:trace>
          <inkml:trace contextRef="#ctx0" brushRef="#br0" timeOffset="572474.9617">20062 15294 488 0,'-4'-24'180'0,"0"13"-140"0,4-5-12 0,-5 8 92 15,1 0-72-15,-1 0 76 16,1 4-68-16,4 0 12 16,-4 24-48-16,-1 11-12 15,1 9-4-15,-1-1-4 0,1 8 8 16,-5 0-4-16,0-8-12 16,0-3 4-16,1-5-436 15</inkml:trace>
          <inkml:trace contextRef="#ctx0" brushRef="#br0" timeOffset="574818.9934">20115 16181 384 0,'5'4'140'0,"8"-8"-108"0,0 0-8 0,-4 4 136 15,0 0-92-15,4-4 36 16,0-8-64-16,1 4 72 16,3-4-60-16,5 1 28 0,5-9-48 15,8-4-28-15,9-7-4 16,-4-4 24-16,-5-8-12 0,10-1-4 16,-6 1-4-16,-8 0 4 15,-9-4-4-15,-4 8 8 16,-5 3-8-16,-4 5 8 15,4 0-8-15,-13 7-12 16,0 5 4-16,0-1-16 16,-4 12 12-16,-1 0-32 15,5 4 24-15,-4 4 16 16,4 0 0-16,-4 8 0 16,-1-4 4-16,1 12 20 15,-1-1-12-15,1 5 12 16,-5 4-12-16,-9 3 28 15,10 8-24-15,3-3 4 16,1-1-12-16,8 1 28 16,-4-5-20-16,5-7 12 15,3-9-16-15,1-11 44 0,4-4-28 16,1-7-16-16,3-9-4 16,1-3-88-16,-9-5 44 15,4-3-56-15,5-1 52 16,-9 5 12-16,4 3 16 15,-4-3 4-15,-5 11 0 16,0-3-28-16,-4 7 20 16,5 8 16-16,-5-4 0 15,0 8 12-15,-5 8-8 16,5 4 16-16,0-1-12 16,0 9 16-16,0 0-16 0,0-1 4 15,0 1-4-15,5-1 4 16,-1 1-8-16,1-4 52 15,4-4-32-15,-5-5 16 16,0-3-24-16,1 8-176 16,4-8 88-16,-1 0-316 15,6 0 216 1,3 4-220-16</inkml:trace>
          <inkml:trace contextRef="#ctx0" brushRef="#br0" timeOffset="578254.456">21038 15015 392 0,'0'0'148'0,"9"0"-116"0,-9 0-8 0,0 0 64 0,0 0-52 16,0 0 56-16,0 8-52 16,0 0 40-1,-5 0-44-15,5 0 16 0,-4 3-32 16,0 9-8-16,-1 8-8 0,-4 3-4 15,0 12 0-15,1 8 8 16,-6 8-4-16,1 0 52 16,0-4-32-16,-9 0 32 15,13 0-28-15,-9 0 16 16,1 11-24-16,-1 13-28 16,5 3 4-16,0 4 16 15,-10-3-4-15,1-9 24 16,0-11-20-16,0 0-12 15,0-4-4-15,0-12 28 16,4-4-12-16,5-4 12 0,4-11-12 16,1-5 36-16,-1-7-24 15,9-8-4-15,0-8-12 16,0 0-120-16,9 0 60 16,4-12-200-16,-4 0 144 15</inkml:trace>
          <inkml:trace contextRef="#ctx0" brushRef="#br0" timeOffset="577294.7928">21086 16290 488 0,'9'-3'180'0,"-9"3"-140"0,0 0-12 0,0 0 76 0,9-4-64 15,0 4 52-15,0-4-52 16,0 0 16-16,-1 4-36 15,1-4 60-15,5 0-44 0,3 0-24 16,-4-4-12-16,1 4 8 16,-1 0-4-16,5 0-4 15,-1 4 4 1,1-7-4-16,-5 7 16 16,-4 0-8-16,0 0-12 15,0 0 0-15,-5 7 4 16,0 1 16-16,1 0-8 15,-1 12 4-15,5-12-4 16,0 7 4-16,4-3-8 16,0 4 24-16,5-12-16 15,4-4 40-15,9-4-28 16,-4 4 4-16,-5-8-16 16,0 0 0-16,0-4-4 15,-5 0-60-15,1 1 28 16,0 3-236-16,-5 0 144 15</inkml:trace>
          <inkml:trace contextRef="#ctx0" brushRef="#br0" timeOffset="575266.2464">21303 15415 456 0,'-5'-11'168'0,"10"7"-128"0,-5 0-16 0,4 0 112 0,1 0-80 15,-1 0 16 1,-4 4-48-16,0 0 12 0,0 12-20 15,4 4 28-15,-4-1-28 0,-8 13 32 16,3 3-32-16,1 4 64 16,-1 1-44-16,-3 7-8 15,3 4-16-15,-4 4 16 16,0 4-16-16,1-4 4 16,3-4-8-16,1-4 28 15,-5-8-20-15,0-11 20 31,5 0-20-31,-5-9 8 16,9-3-12-16,-5-4-112 0,1-4 52 16,4-4-128-16,4-4 96 15,-4 0-252-15,5-8 188 16,8-4-216-16</inkml:trace>
          <inkml:trace contextRef="#ctx0" brushRef="#br0" timeOffset="576374.89">21245 15702 476 0,'9'-16'176'0,"-4"16"-136"0,3-4-12 0,1 4 172 16,5 0-116-16,3 0 52 16,14 0-76-16,9 0-4 15,8 0-32-15,14 4-4 0,0 0-12 0,-9 0-16 16,-9-4 4-1,-9 8 48-15,-8-8-24 16,-9 0-220-16,-10 0 108 0,-8-8-504 16</inkml:trace>
          <inkml:trace contextRef="#ctx0" brushRef="#br0" timeOffset="576670.8996">21325 15058 248 0,'-5'-3'92'0,"5"3"-72"0,-4 0-4 15,0 0 104 1,8 0-68-16,-8 0 96 0,4 0-88 16,-5-4 60-1,5 4-68-15,-4-4 60 0,8 8-64 16,-4-4 44-16,0 0-52 0,0-4-20 15,0 4-12-15,0-4 24 16,0 8-16-16,0-4 12 16,0 0-16-16,5 0 20 15,-1 4-20-15,5-4 32 16,4 0-28-16,14-4 12 16,3 4-16-16,19-8 0 15,0 8-4 1,8-8 4-16,-4 8-8 0,0-4-4 15,-9 8 4-15,-13-4-4 16,0 0 0-16,-14 0 24 16,1 0-12-16,-9 0 32 15,4 0-28-15,-13 0-12 16,0 0-8-16,0 4-4 16,-4 0 0-16,4 0-452 15,0 4 252-15,0 11-328 0</inkml:trace>
          <inkml:trace contextRef="#ctx0" brushRef="#br0" timeOffset="575552.7175">21837 15345 612 0,'13'-20'228'0,"-8"16"-180"0,-5-4-12 0,0 8 72 0,4 8-68 16,0 0-16-16,1 4-16 15,-5 8 24-15,-5 11-16 16,1 8 12-16,0 0-16 0,-5 5 36 16,-5 7-24-16,-3 0 12 15,-1 11-20-15,0 5 8 16,5-4-12-16,4-4 0 16,1-12-4-16,-1-4 4 15,4-16-8-15,-3-11-292 31,3 0 156-31</inkml:trace>
          <inkml:trace contextRef="#ctx0" brushRef="#br0" timeOffset="578600.3388">22362 14980 404 0,'-18'-4'148'0,"14"4"-112"0,-5 0-12 0,0 0 144 16,1 0-96-16,3 4 0 16,5 4-48-16,-9 0 44 15,9 3-36-15,-8 13 28 0,3 11-32 16,-4 12 8-16,-4 20-20 15,-5 12 44-15,1 3-32 16,-10-8 12-16,-4 13-24 16,0 19-16-16,5 15-4 15,-1 1 20-15,5-24-8 0,0-4 24 16,5-11-20-16,-1-9 12 16,5-7-12-16,0-16 64 31,8 0-44-31,-8-16 4 15,8 1-20-15,-3-17-100 16,3-3 48-16,-4-16-184 16,5 8 124-16,0-24-316 15,4 12 228-15,8-12-140 0</inkml:trace>
          <inkml:trace contextRef="#ctx0" brushRef="#br0" timeOffset="579239.5711">22556 14913 728 0,'9'-12'268'0,"4"9"-208"0,1-5-16 0,-6 0 124 0,1 0-100 16,5 0 16-16,3 4-48 15,-8 0-24-15,9 4-8 16,-9 8 12-16,8 4-8 0,-4-4 32 15,-4 4-24-15,0 3-12 16,-5 5-8-16,-4 3 12 16,-8 5-4-16,3-5 32 15,-12 1-20-15,-1-4 32 16,5-1-32-16,-9-3-4 16,8-4-8-16,1-4 20 15,4-5-12-15,5-3 12 16,13 0-12-16,8-3 0 15,10-5-4-15,13 4-16 16,13 0 4-16,-5 4 40 16,1 8-24-1,-1 3-176-15,-12 5 88 0,-19 4-520 16,1-5 332-16</inkml:trace>
        </inkml:traceGroup>
      </inkml:traceGroup>
    </inkml:traceGroup>
    <inkml:traceGroup>
      <inkml:annotationXML>
        <emma:emma xmlns:emma="http://www.w3.org/2003/04/emma" version="1.0">
          <emma:interpretation id="{A8CEA9E8-F7FA-44CB-89DA-00F00E8F77C6}" emma:medium="tactile" emma:mode="ink">
            <msink:context xmlns:msink="http://schemas.microsoft.com/ink/2010/main" type="paragraph" rotatedBoundingBox="1874,17102 24997,17202 24990,18756 1867,186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2A1F4C-4E5D-4CD7-9644-6A2C70E31454}" emma:medium="tactile" emma:mode="ink">
              <msink:context xmlns:msink="http://schemas.microsoft.com/ink/2010/main" type="line" rotatedBoundingBox="1874,17102 24997,17202 24990,18756 1867,18657"/>
            </emma:interpretation>
          </emma:emma>
        </inkml:annotationXML>
        <inkml:traceGroup>
          <inkml:annotationXML>
            <emma:emma xmlns:emma="http://www.w3.org/2003/04/emma" version="1.0">
              <emma:interpretation id="{BF58551D-163A-4699-B7BA-0D7A78FFB10C}" emma:medium="tactile" emma:mode="ink">
                <msink:context xmlns:msink="http://schemas.microsoft.com/ink/2010/main" type="inkWord" rotatedBoundingBox="1874,17102 3723,17110 3717,18496 1868,18488">
                  <msink:destinationLink direction="to" ref="{2612B40D-D30C-4E56-9765-6BF3F2A72F5D}"/>
                </msink:context>
              </emma:interpretation>
              <emma:one-of disjunction-type="recognition" id="oneOf5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616959.7039">204 17173 340 0,'0'4'128'0,"0"-4"-100"0,0 0-8 0,0 0 140 16,0 0-92-16,13 0 52 16,-4-4-72-16,13-4 20 0,0 8-40 15,0-7 28-15,18 3-32 16,13-8-4-16,13 0-12 0,9 0 12 16,0 4-12-16,0 8-20 15,-9 0 4-15,-4 8 40 16,-18 4-20-16,-4 0 0 15,-5-8-8-15,-13 8-4 16,5 3 0-16,-14-3-152 16,0 0 84-16</inkml:trace>
          <inkml:trace contextRef="#ctx0" brushRef="#br0" timeOffset="617470.4846">535 17385 280 0,'22'20'104'0,"-9"-1"-84"0,9 17 0 0,-9-13 48 16,1 1-40-16,-6 3 32 16,-3 1-32-16,-10 3 28 0,-8 0-32 15,-9 1 32-15,-9 3-32 16,-4 0 40-16,-5-3-36 16,5-13 20-16,-5-3-28 15,5-8 36-15,8-16-32 16,1 0-4-16,4-7-12 0,4-5-8 15,9 0 4-15,9 5-32 16,5 3 16-16,8 0-20 16,0 0 16-16,5 5 0 15,0 7 8-15,-1 7 8 16,1 9 0-16,8-4 0 16,5 11 0-16,0-3 8 15,4 7-4-15,5-3 40 16,-13 0-20-16,4-9 4 15,-1-3-16-15,1-4 20 16,-4-8-20-16,8-8-216 0,-8-4 112 16,8-3-352-1</inkml:trace>
          <inkml:trace contextRef="#ctx0" brushRef="#br0" timeOffset="616723.94">791 16616 320 0,'9'-27'120'0,"-1"15"-96"0,1-12-4 0,-4 13 96 16,-1-1-68-16,-4-4 60 0,0 4-64 15,0 1 4-15,-4-1-28 16,-1 8-20-16,-4 4-4 16,1 8 20-16,-6 11-8 0,1 13-4 15,0 15 0-15,4 4-16 16,-4 8 8-16,4-4-4 15,0-8 0-15,0 0 44 16,-4-8-24-16,4-8 36 31,0 5-32-31,1-1 12 0,-6-4-16 16,1-3-316-16</inkml:trace>
          <inkml:trace contextRef="#ctx0" brushRef="#br0" timeOffset="618341.1345">1347 17016 436 0,'-18'-4'160'0,"9"0"-124"0,1 4-8 15,3 0 124-15,-4 0-88 16,5 0 60-16,0 0-68 16,-1-3 20-16,5-1-44 15,9 0 0-15,9 0-20 0,8-4 12 16,18 4-16-16,5 0-4 15,8-4 0-15,1 4 4 16,8-4-4-16,4 1 24 0,1 7-16 16,-5-8-20-1,-4 8 0-15,-13 0-32 0,-14 0 24 16,-4 0-12-16,-9 4 16 16,-13-4 36-16,-9 0-16 15,0 0 36-15,0 0-28 16,0 0-12-16,-5 4-8 15,1 0 4-15,-1-1 0 16,1 1 8-16,-5 0-4 16,-4 0 8-16,-5 4-8 15,-4 0-4-15,-4 4 4 0,-5 7-24 16,0 9 12-16,-9 7-12 16,9 16 8-16,0 12 0 15,-4-4 4-15,4 11 8 16,0-7 0-16,0-8 0 15,9-4 0-15,-13-12 16 16,4-7-8-16,5-5 24 16,4-7-20-16,0-5 12 15,-1-3-12-15,1-8 12 16,5-4-16-16,-1-4 24 16,0-4-20-16,5 1 4 15,4-1-8-15,1-12 4 16,-1 4-8-16,0-11 8 15,0-8-8-15,0-12-4 16,-13-1 4-16,0-10 4 0,0-1-4 16,0 4-20-16,-9 4 8 15,9 8-4-15,4 3 4 16,5 9 16-16,0 4-4 16,8 3-64-16,1 4 32 15,4 5-16-15,4 3 28 16,5 4-8-16,0 4 12 15,4 4 8-15,1 4 4 16,-1 4 8-16,4 4-4 16,14 3-696-1</inkml:trace>
          <inkml:trace contextRef="#ctx0" brushRef="#br0" timeOffset="618539.335">1952 17267 664 0,'9'-19'244'0,"-1"31"-188"0,10 3-16 16,-14-7 4-16,5-4-32 15,4 4 12-15,10 0-12 16,-6 0-604-16</inkml:trace>
        </inkml:traceGroup>
        <inkml:traceGroup>
          <inkml:annotationXML>
            <emma:emma xmlns:emma="http://www.w3.org/2003/04/emma" version="1.0">
              <emma:interpretation id="{4BE20811-2642-4C41-9649-6E6A9F7B57F7}" emma:medium="tactile" emma:mode="ink">
                <msink:context xmlns:msink="http://schemas.microsoft.com/ink/2010/main" type="inkWord" rotatedBoundingBox="4130,17217 7239,17230 7233,18680 4124,18666"/>
              </emma:interpretation>
              <emma:one-of disjunction-type="recognition" id="oneOf5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620830.2882">2971 17205 404 0,'-9'11'148'0,"9"5"-112"0,0 19-12 0,0-11 76 15,9 7-60-15,-9 5 8 0,0-5-28 16,0 0 24-16,0 5-28 15,0-9 32-15,0-7-32 16,-9-4 20-16,5-5-20 0,4-3 52 16,9-8-36-16,-5-8 12 15,10-11-28-15,-6-5 8 16,6-15-12-16,-6 0 0 16,6-12-4-1,3 4-96-15,-3 7 52 0,-6 9-8 16,-3 11 28-16,-5 20-24 15,9 12 48 1,-9 12-4-16,0 7 60 16,0 0-32-16,9 1-24 15,-1-5-8-15,-3 1 36 16,-5-9-24 0,9-7 60-16,4-4-40 0,13-12 28 0,-12-4-32 15,8-4-16-15,-5-3-8 16,-3-9-92-16,8-3 48 15,-9 3-84-15,-4 5 72 16,8 3 0-16,-3 8 32 16,-1 8 20-16,-4 12 4 15,-1 7 40-15,6 5-20 16,-5 0 32-16,4-1-32 16,-4 1 40-16,4-1-36 15,-13-11-172-15,9 8 76 0</inkml:trace>
          <inkml:trace contextRef="#ctx0" brushRef="#br0" timeOffset="621334.6791">4525 16683 352 0,'0'-16'132'0,"0"4"-104"0,-13 4-8 16,8 1 80-16,1-1-60 16,-5-4 8-16,-4 4-28 15,4 0-4-15,-13 4-8 16,4 0-16-16,-4 4 4 15,-4 8 4-15,-5 8 0 16,-9 0-12-16,-4 3 8 16,-13 9 28-16,-1 7-12 15,5 0 56-15,0-3-36 16,14 7-16-16,8-4-8 16,13 1 36-16,9-5-24 15,9 4-8-15,13-7-8 0,10 7 28 0,3-3-16 16,5-5 4-16,-9 0-12 15,-4-7 20-15,-1 4-16 16,-17-9 24-16,-22 5-24 16,5-12-20-16,-10 0 0 15,-4-4 20-15,-4-1-4 16,8 1-40-16,-3-4 20 16,-1 0 20-16,4 0-4 15,5 0 20-15,4-4-16 16,5 1 24-16,4-1-20 0,5 0-56 15,4 4 20-15,0 0-16 16,0 0 24 0,9 8 44-16,4 7-16 15,0 5 0-15,0 7-8 0,1 5 12 16,-1 15-8-16,-4-4 16 16,0 0-16-16,4-4-12 15,-13-3 0-15,-5-1 4 16,-3-4 0-16,-1-3 24 15,0-1-12-15,-4 1 12 16,4 3-12-16,4-3 56 16,5-1-40-16,9 4 24 15,13 1-32-15,9-5 52 16,9-3-40-16,0-8 28 16,4-9-32-16,-4 5-116 15,4-12 48-15,-9-12-300 0,-4 8 184 16</inkml:trace>
          <inkml:trace contextRef="#ctx0" brushRef="#br0" timeOffset="619820.0273">2587 16848 424 0,'0'39'156'0,"5"-12"-120"0,4 9-8 0,-1-17 36 16,1 24-40-16,0 20 24 15,-5 8-28 1,1 3 0-16,-10-3-12 0,-3-8 28 16,-6-12-20-16,1 0 12 0,-13-16-16 15,4 0 28-15,0-15-24 16,4-4 12-16,5-5-16 0,-1-3 20 15,1-4-20-15,9 0-4 16,-1-8-4 0,5 4-4-16,0-4 0 0,5 0 52 15,-1 0-28-15,-4 4 16 16,9 0-24-16,0 0-8 16,0 0-4-16,4 0 28 15,0 4-16-15,5-4-4 16,4 4-8-16,4 0 12 15,10 0-8-15,-5 0 32 16,8-4-24-16,-3 0-24 16,3 12 4-16,-3-4-404 15,-6-8 220 1,6 11-248-16</inkml:trace>
          <inkml:trace contextRef="#ctx0" brushRef="#br0" timeOffset="619366.6598">2517 16746 436 0,'-18'0'160'0,"14"0"-124"0,-1 7-8 15,5-7 72-15,9 4-60 16,4 4 28-16,9 0-40 16,9 0 28-16,5 8-32 15,8-5 4-15,4-3-16 0,1 0 36 16,-5 0-24-16,-4 4-12 15,-5-4-8-15,-4-1 20 16,-9 1-12-16,-9-4-40 16,-4 0 16-16,-13-4-120 15,-10-4 72-15,-3-4-132 16</inkml:trace>
          <inkml:trace contextRef="#ctx0" brushRef="#br0" timeOffset="622787.4402">4366 17805 392 0,'0'-4'148'0,"-4"4"-116"0,4 0-8 16,0 0 128-16,0 0-88 0,0-4 60 16,4 4-68-16,-4-4 44 15,0 0-56-15,0 0 24 16,5-4-40-16,3 5-28 16,1-5 0-16,0 0-8 15,0 8 0-15,0-8 52 16,4 4-24-16,5-4-28 15,-5 8 4-15,-4-4-8 16,-5 4 4-16,-4 4-20 16,5-4 16-16,-5 12-12 15,0-4 12-15,0 11 0 16,4 5 4-16,0-8 24 16,1 3-8-16,4-7 32 15,4 4-24-15,0-16 20 16,0 8-20-16,1-16-8 15,-1 8-4-15,-4-4 12 16,4 0-8-16,-4-4-12 16,0 4 0-16,-1-4 4 15,6 4 0-15,-1-7 0 16,0 7 0-16,0-4 16 16,5 0-8-16,4-16-108 15,0 21 52-15,0-13-332 16,5 4 212-16</inkml:trace>
          <inkml:trace contextRef="#ctx0" brushRef="#br0" timeOffset="622237.606">4997 16997 632 0,'5'-12'236'0,"12"4"-184"0,-8 4-16 15,-4 0 116-15,4 0-92 16,-9 0-16-16,-5 0-28 16,1 1 12-16,-1-1-16 15,-8 4-12-15,-9 0-4 0,-5 0 12 16,-3 0-4-16,-15 4 8 15,-3 3-8-15,-5 1 16 16,0 0-12-16,4 0-28 16,5-4 8-16,9 4 4 15,4 0 8-15,9-8-20 16,4 7 12-16,5 1-12 16,4 0 8-16,5-4 16 15,8 4 0-15,9 11 8 0,5-3-8 16,9 16 16-16,4 3-12 15,8 4 4-15,5 4-4 16,-4 0-16-16,-5 8 4 16,-4-7 4-16,-4-9 0 15,-10 0 24-15,-12-7-12 16,-10-13 12 0,5 5-12-16,-22-4-8 15,5-1 0-15,-23-7-4 16,9 4 0-16,-13-4 8 15,9-4-4-15,-5 0 32 16,9 0-20-16,0-4 12 16,9 0-16-16,0-4 28 0,0-4-24 15,9-8-216-15,4-3 108 16,0 3-240-16,5 4 188 16</inkml:trace>
          <inkml:trace contextRef="#ctx0" brushRef="#br0" timeOffset="623547.0576">4481 16761 572 0,'0'0'208'0,"0"0"-160"0,4 0-12 0,-4 0 100 15,9 0-80-15,0 0 60 16,13 0-72-16,0 0 48 16,0-4-52-16,22-3-12 0,9-1-16 15,-4 4 16-15,-1-4-16 16,-8 0 24-1,-9 4-24-15,-9 0-136 16,0 4 68-16,-13 0-344 16,-5 8 224-16,-12-8-236 0</inkml:trace>
          <inkml:trace contextRef="#ctx0" brushRef="#br0" timeOffset="624998.5362">5231 16871 592 0,'-4'-8'220'0,"13"8"-172"0,0-4-12 16,4 0 40-16,4 4-48 16,10-3 32-16,8 3-32 15,5 0 8-15,9 3-20 16,-10 5 8-16,-3 4-12 0,-6 0-16 16,-3 4 0-16,-14-1 20 15,-13 1-8-15,-4 0 4 16,-9-1-4-16,-14 1-24 15,-13 8 8-15,-4 3 4 16,-4 8 4-16,3 8 0 16,10 5 0-16,9-5 44 0,8 4-24 15,14-12 24-15,12-4-24 16,6-7 16-16,-1-4-20 16,0-9-8-1,0-3-4-15,-4-8 20 0,-9 0-12 16,-9-4-56-16,-4 0 20 15,0 1-16-15,-5-1 24 16,1 0 16-16,3 4 4 16,1 0-20-16,0 8 8 15,0 3-32-15,8 1 24 0,-4 0-4 16,5 4 12-16,0 7 0 16,-1 5 0-16,1-1-20 15,-5 4 16-15,9 5 12 16,0-5 4-16,13 24-20 15,-13 4 8-15,5 0 12 16,-5 7 0-16,0-15 16 16,-5 4-12-16,-8-11 48 15,-5-17-28-15,1-7 20 16,-10-5-28-16,1-15 16 31,8 4-20-31,-17-8 36 16,13 0-28-16,-9-7-40 15,4 11 8-15,-4 0-464 0</inkml:trace>
        </inkml:traceGroup>
        <inkml:traceGroup>
          <inkml:annotationXML>
            <emma:emma xmlns:emma="http://www.w3.org/2003/04/emma" version="1.0">
              <emma:interpretation id="{18D8B440-2612-4517-B0D7-D05A14EF7B95}" emma:medium="tactile" emma:mode="ink">
                <msink:context xmlns:msink="http://schemas.microsoft.com/ink/2010/main" type="inkWord" rotatedBoundingBox="7690,17560 10412,17572 10408,18498 7686,18487"/>
              </emma:interpretation>
              <emma:one-of disjunction-type="recognition" id="oneOf5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681892.5322">6732 17503 592 0,'-4'0'220'0,"4"0"-172"0,0 8-12 16,0-8 56-16,0 0-56 15,0 0 4-15,0 0-24 16,4-8 40-16,5 8-28 16,-9 0 4-16,4-4-20 0,-4 4 12 15,9 0-16-15,-9 0 32 16,18 4-32-16,4 0 0 16,4 0 0-1,10 0-4-15,-5-4-4 0,-1 0 4 16</inkml:trace>
          <inkml:trace contextRef="#ctx0" brushRef="#br0" timeOffset="683109.6467">7169 17240 464 0,'0'-20'176'0,"9"9"-140"0,-5-9-8 15,5 12 32-15,4-4-40 16,5 1 36-16,-9-5-32 16,4 4 20-16,9 0-24 15,-9 1 0-15,5 3-12 16,4 0 12-16,-9 0-12 0,5 4 48 15,4 0-28-15,-9 0 40 16,5 4-40-16,4 0-4 16,-9 8-16-16,5 0-8 15,-5 4 4-15,0 3-4 16,5 5 0-16,-9 4 24 16,-9 7-12-16,4 4-4 15,-4 1-4-15,-4 3-4 0,-5 4 0 16,-4 0 16-16,4-4-8 15,-9-3-4-15,5-1 0 16,-9-4 20-16,0-3-12 16,0-1-12-16,-5-3-4 15,1-1 20-15,-5 1-8 16,5 3-12-16,4-3 0 16,-1-1 12-16,6-3-4 15,4 0-12-15,-1-9 4 16,5 5 12-16,1-4-4 0,8-4-20 15,-5 0 8-15,5-8 32 16,0 0-16-16,0 0 0 16,0 0-4-16,0-4 4 15,5-4-4-15,-5 0-20 16,0 0 8-16,8-8 4 16,-8 9 4-16,9-5 8 15,0 0-4-15,0 0-12 16,0 4 4-16,0 1 4 15,-1-1 0-15,1 4 0 16,0 4 0-16,4 0-28 16,-4 4 16-16,4 4-4 15,5-1 8-15,4 5 44 16,5 4-24-16,4 0 52 16,13-1-36-16,-13 5-16 15,8 0-4-15,-3-5-8 0,-6-3 0 16,-7-4 44-16,-1-4-24 15,-14-4 24-15,6 0-24 16,-5 0 0-16,-9 0-12 16,13-4-52-16,-4 4 28 15,-9 0-304-15,8 4 176 16</inkml:trace>
          <inkml:trace contextRef="#ctx0" brushRef="#br0" timeOffset="626106.7922">6030 17562 488 0,'-9'-4'180'0,"9"4"-140"0,0 0-12 0,0 0 76 15,0 0-64-15,9 0 44 16,4 0-48-16,-4 0 24 16,13 0-32-16,-4 4 8 0,9-4-20 15,3 4 0-15,6 3-8 16,-5 1-8-16,0-4 4 15,-1 0 56-15,-3 0-32 0,-1-4 8 16,-4 8-24-16,-4-8-220 16,-9 12-388-1</inkml:trace>
          <inkml:trace contextRef="#ctx0" brushRef="#br0" timeOffset="625805.9309">6185 17381 260 0,'4'-4'96'16,"-4"4"-76"-16,5-8-4 0,-5 5 52 15,0 6-40-15,0-3 84 16,0 0-60-16,0 0 52 0,-5 0-60 16,5-3 48-16,0 3-52 15,-4-4 24 1,4 4-36-16,-5-4 28 15,1 4-32-15,-1 0 32 0,1 0-32 16,0 0-24-16,-1 0 0 16,1 0 8-16,-1 0-4 15,5 0 16-15,5 8-12 0,4-5 16 0,4-3-16 16,0 8 24-16,9-8-20 16,0 4-4-16,0-4-4 15,-4 0 12 1,4 8-8-16,0-8-12 15,0 4 0 1,-4-4 4-16,0 0 0 16,-5 0 16-16,4 8-8 0,-8-8-4 15,5 0 0-15,-14 0 20 16,0 0-12-16,0-4 32 16,4 4-28-16,-4-4-4 15,0 8-8-15,0-8-180 16,4 4 96-16,-4-4-232 15,5 4 176-15,-5 0-300 0</inkml:trace>
          <inkml:trace contextRef="#ctx0" brushRef="#br0" timeOffset="637814.2373">8246 17024 288 0,'-4'-4'108'0,"4"4"-84"0,0-4-4 0,0 4 48 16,4 0-40-16,-4 0 52 15,9-4-48-15,-9 4 36 0,0-4-36 16,0 4-8-16,0 0-16 16,0-3-8-16,0 3 4 15,-9 0-4-15,5 0 0 16,-10 3-20 0,1 1 40-16,0 0-12 15,-9 0 4-15,4 4-4 16,-4 0 4-16,0 4-8 15,-4 3 8-15,-1 5-8 16,1 4 8-16,-1 3-8 0,-4 4 32 16,5 5-20-16,-1-1 4 15,14 0-12-15,-5-3 36 16,10-5-20-16,8-3-12 16,8-5-8-16,1-3 20 0,13-8-12 15,9-4 4-15,0-8-8 16,-4 0 12-16,8-4-12 15,-4-4-12-15,0-3 0 16,0-5-48-16,-9 0 24 16,-5 1 16-16,-8-1 8 15,0 1 12-15,-9 3-4 16,0 4-48-16,0 4 28 16,-9 8-8-1,5 8 16-15,4 8 8 16,4 3 8-16,5 5-4 15,4-1-4-15,9 5 4 0,5-4-4 16,4-5 0-16,0-3 8 16,-1-4-4-16,10-8 16 15,-5-4-12-15,5-12-20 16,9-4 4-16,-5-4 32 16,0-3-16-16,-13-5 0 31,0 1-4-31,-5-12 20 0,-4-4-12 15,-4-1 76-15,-14 13-52 16,1-4 32-16,-5 7-40 16,-5 9 8-16,1-5-20 0,4 4-8 15,-9 5-4-15,5 7 12 16,-5-4-8-16,5-4-4 16,-1 9 0-1,1 7-4-15,-1-4 0 0,1 0-144 0,-1 4 80 16,1 4-368-1,-5 0 240-15,9 19-120 16</inkml:trace>
        </inkml:traceGroup>
        <inkml:traceGroup>
          <inkml:annotationXML>
            <emma:emma xmlns:emma="http://www.w3.org/2003/04/emma" version="1.0">
              <emma:interpretation id="{121A1FAB-B132-4E14-A414-B5DF2FB39AEA}" emma:medium="tactile" emma:mode="ink">
                <msink:context xmlns:msink="http://schemas.microsoft.com/ink/2010/main" type="inkWord" rotatedBoundingBox="10723,17541 13168,17551 13163,18661 10718,18650"/>
              </emma:interpretation>
              <emma:one-of disjunction-type="recognition" id="oneOf5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640714.6358">9689 16918 208 0,'-4'-4'76'0,"4"4"-60"0,-13 4-4 15,4 0 116 1,9 4-72-16,-22 4 48 16,9 0-60-16,-27 7 12 15,5 9-36-15,-32 15 0 16,23 4-12-16,-26 16 12 0,3-5-12 16,19-3 32-16,4-8-24 15,0-3 32-15,8-9-32 16,10-8 4-16,4-3-12 15,9-12 28-15,4 0-20 0,4-1 12 16,1-3-16-16,4-8-16 16,0 12 0-16,0-4 4 15,4 0 0-15,-4 3 8 16,9-3-4-16,0 8 32 16,0 4-20-16,4-5 32 15,0 13-32-15,9-5-4 0,5 5-8 16,-1 3 28-16,5 4-16 15,-4 1 4-15,-1 3-12 16,-4-4-8-16,-4-3 4 16,-5-9 28-16,-8-3-16 15,-1-5 12-15,-4-7-16 16,-4-12-184 0,-1 0 96-16,1-15-432 0</inkml:trace>
          <inkml:trace contextRef="#ctx0" brushRef="#br0" timeOffset="641056.3376">9813 17103 340 0,'4'-16'128'0,"-4"12"-100"0,0-4-8 0,0 8 80 15,0 0-60-15,0 0-8 16,0 0-20-16,0 8 16 16,-4 8-16-16,0 11 68 15,-1 20-48-15,1 12 60 16,-1 12-56-16,-3 3 44 16,8-7-44-16,0-8-20 0,0-8-8 0,4-4 24 15,0-8-16-15,1-4-4 16,4-11-8-16,-1-12 64 15,1-8-36-15,0-8 16 16,4-12-32-16,1 0 0 16,3-11-8-16,-3-4-8 15,3-13 4-15,-4-7-112 16,1-7 60-16,-6 3-40 16,1-4 48-16,-4 8-4 15,-1 11 28-15,-4 9 36 16,0 11-12-16,0 13-36 31,5 7 16-31,-5 23 64 0,13 20-28 16,-4 4 20-16,13 8-28 0,0 4 28 15,0-8-28-15,4-8 12 16,1-3-16-16,-1-5 0 0,-4-8-4 16,-4-3 36-16,-5-8-20 15,5-5 56-15,-5-11-44 16,0-4-16-16,1-11-12 15,3-1 16-15,-3-15-12 16,3-5-32-16,5-19 12 16,-4-19 36-16,0-1-16 15,-1 5 0-15,-12 3-8 16,8 20-16-16,5 4 8 16,-10 11-16-16,-3 9 12 0,4 7-12 15,4 4 8-15,-13 12-196 16,0 8 116-16,4 0-252 15</inkml:trace>
          <inkml:trace contextRef="#ctx0" brushRef="#br0" timeOffset="641420.3181">10435 17570 268 0,'-13'3'100'0,"13"5"-76"0,-9 4-8 0,1 0 156 15,-1 4-96 1,4 3 60-16,-4 5-80 0,1 3 0 16,8 5-32-16,-5-9 40 15,1 1-36-15,4-1 20 0,0-7-28 16,-5-4 8-16,5-5-16 0,0-7 36 16,0 0-24-16,0 0-428 31,0 0 220-31,0 0-176 0</inkml:trace>
          <inkml:trace contextRef="#ctx0" brushRef="#br0" timeOffset="641827.5144">10387 17813 488 0,'4'-16'180'0,"-4"4"-140"0,5 1-12 0,4 7 224 16,-5-8-144-16,9 8 96 15,5 0-116-15,0 0-32 0,4-4-36 16,8 8-68-16,6 0 24 0,17-4-668 15,0 8 380 1,0 12 56-16</inkml:trace>
          <inkml:trace contextRef="#ctx0" brushRef="#br0" timeOffset="641645.5786">10652 17573 340 0,'-22'12'128'0,"22"-12"-100"0,-31 20-8 15,26-12 88 1,1 11-64-16,-9-3 24 16,13 4-36-16,-9 7 32 15,4-3-36-15,-3-5-4 0,8 13-16 0,-9-5 4 32,4-3-8-32,-12-1-160 15,17-3 84-15,-14-1-304 0</inkml:trace>
          <inkml:trace contextRef="#ctx0" brushRef="#br0" timeOffset="643143.9408">11031 17099 340 0,'0'-12'128'16,"14"8"-100"-16,-6 4-8 0,-8 0 16 0,0-4-24 16,0 4 24-16,5 0-24 15,-5 0 24-15,0 0-24 16,0 0 40 0,0 0-28-16,0 0 48 15,0 0-40-15,-5 0 28 16,5 0-32-16,-4 0 8 15,8 0-20-15,-4 0 8 16,0 0-12-16,0 0 28 16,0 0-24-16,5 0 48 15,4-4-36-15,-18 8-4 16,9-4-16-16,-5 0 4 16,10 0-8-16,-5 0 32 0,0 0-20 0,-5 0 48 15,5 0-36-15,0 4 20 16,5 0-28-16,-5 0 36 31,9 4-32-31,-9 3 4 0,13 13-16 0,0 0 20 16,5 15-20-16,13 4-4 15,0 8-4-15,13-4 40 16,9 4-24-16,-9-16-8 16,4 1-8-16,-8-5 4 15,0-11-4-15,-18-1 16 16,0-11-12-16,-13-8 4 15,-5 4-4-15,-8-8 4 16,-1 4-8-16,-8-8-4 16,4 8 4-16,-4-8-24 15,9 5 12-15,-14-5 4 16,14 16 4-16,-5-8-20 16,-4 0 12-16,-5 3 4 15,9 5 4-15,-13 0-20 16,9 12 12-16,-14-5 12 15,5 5 0-15,-9 8-12 16,9 3 4-16,-13 8 12 16,4 0-4-16,0 8-4 0,-4 4 4 15,13-7 12-15,-5-5-8 16,10-8-108-16,-5-3 52 16,-1-5-288-16,6-7 188 0,-5 4-456 15</inkml:trace>
        </inkml:traceGroup>
        <inkml:traceGroup>
          <inkml:annotationXML>
            <emma:emma xmlns:emma="http://www.w3.org/2003/04/emma" version="1.0">
              <emma:interpretation id="{35FFE3E5-0BCF-4297-9B2B-6B380092915E}" emma:medium="tactile" emma:mode="ink">
                <msink:context xmlns:msink="http://schemas.microsoft.com/ink/2010/main" type="inkWord" rotatedBoundingBox="13557,17789 15524,17798 15521,18468 13554,18460"/>
              </emma:interpretation>
              <emma:one-of disjunction-type="recognition" id="oneOf6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644276.7736">11892 17648 236 0,'-4'-4'88'0,"4"4"-68"0,0-4-4 0,0 4 124 0,4-4-80 15,0 0 72-15,1 0-76 16,4 0 48-16,13 1-60 16,-9-5 32-16,9 8-44 15,5-4 44-15,8 4-44 16,0 0 36-16,14 4-36 0,4-4 24 15,0 0-28-15,4 0 0 16,5 0-16-16,-14 8 12 16,1-16-16-16,-5 8-4 15,-9 0 0-15,-8-4-4 32,-1 4 0-32,-17-4 32 15,0 4-16-15,-13-4-4 0,4 8-8 0,-9-4-4 16,0 0 0-1,-4 0-232-15,8 0 128 0,-8 0-284 16,9 4 220-16,-5 0-148 16</inkml:trace>
          <inkml:trace contextRef="#ctx0" brushRef="#br0" timeOffset="644286.801">12329 17342 476 0,'-22'27'176'0,"13"1"-136"0,5 15-12 15,-1-15 92-15,1 7-72 16,-5-4 32-16,5-3-44 15,-1 3 12-15,1 0-28 16,4-7 36-16,0 3-32 0,0-7 20 16,0-4-24-16,0-1 8 15,0-3-16-15,0-4-308 16,0-8 164-16</inkml:trace>
          <inkml:trace contextRef="#ctx0" brushRef="#br0" timeOffset="687750.1885">12982 17342 372 0,'0'-12'140'0,"0"12"-112"0,5-8-4 0,-1 8 100 15,1-4-72-15,-1 0 24 16,5-7-44-16,0-1 40 15,-1-4-40-15,6 1 36 16,-1-5-36-16,-4 0 0 0,4 5-20 16,-4-1 28-16,0 4-24 15,4 4-4-15,0 4-8 16,-4 4-4-16,0 0 0 16,-5 8 0-16,5 4 0 15,0 4 0-15,-5 3 0 16,5 9 24-16,-9 3-12 15,0 1 4-15,0-1-8 16,0 4 12-16,-4 1-12 0,-1-5 4 16,-4-7-4-16,-4 7-8 15,-4-4 4-15,-10-3 20 16,9-4-12-16,-4-1 12 16,-4 1-12-16,-5-5-16 15,0-3 0-15,0 4-16 16,-4-8 12-16,4 11 32 15,9-11-16-15,4-4 0 16,5 4-4-16,4-4-32 16,5 0 16-16,4-4 12 15,0 0 4-15,0 0-4 16,13 8 4-16,-4-8-16 0,4 8 8 16,5-1 40-16,8 1-24 15,5 0 0-15,0 4-8 16,4 0 28-16,5 3-16 15,-9-3 20-15,0 0-20 16,-5 0-8-16,-4-5-4 16,-4-3 20-16,-9 0-12 15,4-4-144-15,-13 0 68 16,0-4-288-16,-9-3 192 16</inkml:trace>
          <inkml:trace contextRef="#ctx0" brushRef="#br0" timeOffset="688869.1242">13362 17314 404 0,'0'-15'148'0,"4"7"-112"0,1 0-12 0,-1 4 144 16,5 0-96-16,-9 0 32 15,0 4-60-15,0 0-8 16,0 8-24 0,-13 8 56-16,4 7-40 0,-13 9 24 0,4 3-32 15,5 0 60-15,-9 1-44 16,9-5-8-16,8-3-16 16,-4-5 24-16,5-3-20 15,8-5-4-15,14-3-8 16,4-4 12-16,0-8-8 0,0 0 4 15,14 0-4 1,-6 0-120-16,1-8 60 16,-4 0-32-16,-9 1 48 0,4-1 48 15,-14 0-4-15,6 4-28 16,-10-4 12-16,-4 8 8 16,0 0 4-16,0 0-28 15,4 16 12-15,5-4 56 16,13-1-20-16,0 1 8 15,5 0-20-15,-1 4-8 16,10-5 0-16,-5 1 20 16,0-4-12-16,-5-4 24 15,-4-4-24-15,-4-4-12 16,-1-4-4-16,-3 0 28 16,-14-7-12-16,4 3-32 0,0-12 12 15,-4 1 8-15,5-13 4 16,-5 1 16-1,4-8-12-15,-4 8 4 0,-4-1-4 16,-1 1-24-16,1 4 8 16,-5 3 32-16,0 5-16 15,-4-1 0 1,9 8-4-16,-9 1-48 16,8 7 24-16</inkml:trace>
        </inkml:traceGroup>
        <inkml:traceGroup>
          <inkml:annotationXML>
            <emma:emma xmlns:emma="http://www.w3.org/2003/04/emma" version="1.0">
              <emma:interpretation id="{4BC1AAB5-AD46-47BF-A13B-5BF1A7AD352F}" emma:medium="tactile" emma:mode="ink">
                <msink:context xmlns:msink="http://schemas.microsoft.com/ink/2010/main" type="inkWord" rotatedBoundingBox="15811,17598 18901,17612 18896,18670 15807,18657"/>
              </emma:interpretation>
              <emma:one-of disjunction-type="recognition" id="oneOf6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647273.7114">14783 16977 444 0,'-9'0'164'0,"9"0"-124"0,-26 12-16 0,8 4 112 15,5-1-80-15,-13 9 24 16,-5-1-48-16,-9 24 12 15,0-3-24-15,-4 7-28 16,-4-8 4-16,-1-4 28 16,-8-8-16-16,4-3 60 0,4-9-36 15,5-3 28-15,9-8-32 16,8 4 8-16,9-4-20 16,5-8 8-16,13 0-12 15,0 0 0-15,0 4-4 0,9-4 4 16,0 7-8-16,0 1-12 15,4 4 4-15,0 0 4 16,0 7 0-16,5 1 0 16,4 7 0-16,-4 5 16 15,13 3-8-15,4 8-20 16,-4 12 4-16,4 4 4 16,-4 4 4-16,4-8 8 15,-12 0-4-15,-1-16 32 16,-5-8-20-16,-4-11 12 15,-4 0-16-15,-9-20 28 32,5 0-24-32,-5-12-120 15,0 0 56-15,-5-11-440 0,5-1 268 0,14 4-168 16</inkml:trace>
          <inkml:trace contextRef="#ctx0" brushRef="#br0" timeOffset="647794.9303">14805 17212 352 0,'-4'-35'132'0,"4"35"-104"0,9-12-8 0,-5 5 104 16,1 7-72-16,3 0 32 15,6 7-48-15,-6 5 20 16,1 0-28-16,-4 19 72 16,4 5-56-16,-9 11 48 15,4 4-52-15,-4 0 52 16,4-8-56-16,1 0 0 16,4-8-20-16,-1-7 8 0,1-1-16 15,0-7 24-15,4-8-20 16,1-4 32-16,-6-5-28 15,6-3 4-15,-1-11-12 0,-4 3 4 16,4-16-8-16,-4-11-108 16,0-12 56-16,-1-12-60 15,1-4 64-15,-4-3-12 16,4 11 32-16,-5 19 24 16,0 1 0-16,-4 8-32 15,5 19 16-15,-1 16 112 16,1 11-52-16,-1 24 28 15,9 12-40-15,0 20 12 16,5-12-24-16,0-8 28 16,-1-8-32-16,1-12-24 15,-5-4 4-15,1-7 60 0,-1-16-28 16,-4 3 8-16,-5-11-24 16,5-11 28-16,-5 3-24 15,5-16-32-15,-4-11 8 0,3-8 28 16,6-12-12-16,3 4-16 15,1-4 0-15,4 4-4 16,4 4 4-16,-3 8-12 16,-1 3 12-16,0 9 4 15,-5 7 4-15,-3 5 8 16,-1 7-4-16,-4 4-56 16,-1 8 28-16,1 4-500 15,-9 7 288 1,0 9-220-16</inkml:trace>
          <inkml:trace contextRef="#ctx0" brushRef="#br0" timeOffset="648936.2134">15309 17613 436 0,'0'15'160'0,"0"-15"-124"0,0 16-8 0,0-4 60 16,8 4-52-16,-3-1 40 15,-1 1-44-15,1 0 8 16,-1 3-24-16,-4-3 8 15,0 0-12-15,0-9 0 16,0 5-4-16,-4-4 4 0,4-8-8 16,0 8 8-16,-9-8-8 15,4 0 16-15,5 0-12 16,0 0-4-16,5-8 0 0,4 8 48 16,4-8-28-16,0 8-12 31,0 0-4-31,5 0 0 15,4 4-4-15,0 0-20 16,5 4 8-16,-14 0 20 16,9 0-4-16,0-4-100 0,-9 3 48 15,-8-7-96 1,-1 0 80-16,-4-7-156 0,4 7 120 16</inkml:trace>
          <inkml:trace contextRef="#ctx0" brushRef="#br0" timeOffset="648954.807">15309 17703 280 0,'4'-4'104'0,"-4"4"-84"0,13-4 0 16,-8 0 92-1,-1 4-64-15,5-4 96 0,4 4-84 16,0-4 44 0,1 0-64-16,8 0-4 0,0 4-20 15,13-3 8-15,0 3-16 0</inkml:trace>
          <inkml:trace contextRef="#ctx0" brushRef="#br0" timeOffset="648104.944">15419 17601 592 0,'0'-8'220'0,"4"8"-172"0,5-8-12 15,4 8 84-15,5 0-72 16,4-4 60-16,9 0-64 16,4 4-12-16,5 0-20 15,-9 0-12-15,4 0 4 0,-13 4 12 16,0 0-8-16,-17-4 4 31,4 0-4-31,-14 0 28 16,5 0-20-16,-13 0-260 15,0 4 132-15</inkml:trace>
          <inkml:trace contextRef="#ctx0" brushRef="#br0" timeOffset="650288.1504">16002 16993 364 0,'0'-4'132'0,"0"4"-100"0,0-8-12 0,0 4 156 15,8 8-100-15,6-4 32 16,-6 8-64-16,14 0 24 15,1 15-36-15,7 13-20 16,10 7-4-16,4 4-8 0,0 12 0 16,1-8 16-16,-1-4-8 15,-5-4 16-15,-16-8-16 0,7-11 16 16,-16-9-16-16,8-3 4 16,-13-4-4-16,-1-4 56 31,6 0-36-31,-14-4-12 15,8 8-8-15,-8-4-28 16,0 0 12-16,-8 0 20 16,8 3-4-16,-5-7 16 15,-4 4-16-15,1-4 76 16,8 0-48-16,-9-4 68 16,4 4-64-16,-12 0 80 15,17 8-68-15,-22 0 36 0,8 8-52 0,-25 3 32 16,17 1-36-16,-31 15-28 31,8 5-4-31,-21 26 24 0,13-3-12 16,-9 4-276-16,18-1 140 0</inkml:trace>
          <inkml:trace contextRef="#ctx0" brushRef="#br0" timeOffset="718591.7132">16889 17585 508 0,'0'0'188'0,"0"0"-148"0,9 0-8 0,4 0 8 0,-4 0-28 16,8 4 40-16,5 0-28 15,5-4-4-15,4 8-12 16,0-4 12-16,0-4-12 0,-1 0-4 15,-3 0 0-15,-1 0-32 16,1-4 16-16,-9 4-296 16</inkml:trace>
          <inkml:trace contextRef="#ctx0" brushRef="#br0" timeOffset="718225.6253">17012 17260 488 0,'-4'-12'180'0,"8"12"-140"0,1 0-12 0,-5 0 56 16,0 0-52-16,0-4 92 15,4 0-68-15,-4 4-8 16,0-4-32-16,0 4 24 0,0 0-24 15,0 0-32-15,0 0 8 16,0 0 8-16,9 4 4 16,0 0 8-16,0 0-8 15,4 0-4-15,5-4 4 0,-1 4 4 16,5-4-4-16,-4 0 16 16,0 4-12-16,-5-1 4 15,0 5-4-15,0 0 4 16,-4 0-8-16,0 0 16 15,-5 0-12-15,1 0 24 16,4-5-20-16,-9-3-144 16,4 8 68-16,-4-8-388 15</inkml:trace>
        </inkml:traceGroup>
        <inkml:traceGroup>
          <inkml:annotationXML>
            <emma:emma xmlns:emma="http://www.w3.org/2003/04/emma" version="1.0">
              <emma:interpretation id="{1A2563CF-C941-4C5F-8378-8944092C4977}" emma:medium="tactile" emma:mode="ink">
                <msink:context xmlns:msink="http://schemas.microsoft.com/ink/2010/main" type="inkWord" rotatedBoundingBox="19330,17505 24146,17526 24142,18585 19326,18565"/>
              </emma:interpretation>
              <emma:one-of disjunction-type="recognition" id="oneOf6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728551.6558">20504 17020 436 0,'-13'0'160'0,"13"0"-124"0,0-8-8 15,0 8 124-15,-9 0-88 16,9 0 16 0,-5 0-44-16,-3 0-8 15,8 0-16-15,-9 8 12 16,18-8-16-16,-1 8-4 16,-3 0 0-16,12 12-4 15,-3-1 0-15,8 5 24 16,0 3-12-16,9 5-12 15,0 11-4-15,-1-4 28 0,1 0-12 0,-4-7-20 16,-5-1 0-16,-9-7-4 16,0-5 4-16,-13-3 32 31,0 0-12-31,-13-1-12 0,4 1-4 0,-13 0-16 16,5-1 12-16,-10 9-12 15,9-1 8-15,-12 9-20 16,-6-1 20-16,1 4 4 15,4 5 8-15,-4-5 24 16,-1 0-12-16,6-3 12 0,7-5-12 16,6-7 36-16,4-8-24 15,4-5-656-15</inkml:trace>
          <inkml:trace contextRef="#ctx0" brushRef="#br0" timeOffset="728811.5444">21003 17522 704 0,'35'-11'264'0,"-35"11"-208"0,53-16-12 0,-31 12 96 15,0 4-84 1,9 0-4-16,4 4-32 0</inkml:trace>
          <inkml:trace contextRef="#ctx0" brushRef="#br0" timeOffset="729505.4084">21850 16989 716 0,'9'-16'264'0,"-9"12"-204"0,9 0-16 0,-5 0 64 16,1 4-68-16,-5 0-60 16,-5 12 8-16,-8 4 8 15,0 7 4-15,-9 9 12 0,-9 11-8 16,-9 4 32-16,-13 0-20 15,9-4 12-15,-9-4-16 16,9-11 36-16,8-5-24 16,1-7 12-16,9-4-20 0,8-4 36 15,9-4-28 1,5-4-32-16,4 0 4 0,13 8-36 16,0 7 24-16,5 1-20 15,4 8 20-15,0 3 16 16,0 4 4-16,5-3 24 15,-1-5-16-15,5-3 12 16,0 7-12-16,-5-11-16 16,-4 4 0-16,-4-16-216 15,0 7 120-15</inkml:trace>
          <inkml:trace contextRef="#ctx0" brushRef="#br0" timeOffset="729953.2674">21859 17056 404 0,'0'-4'148'0,"0"4"-112"0,0 4-12 0,-4-1 84 16,4 5-64-16,-5 8 68 15,5 4-60-15,-4 11 24 16,-5 8-44-16,9 12 8 16,0 0-24-16,13-4 28 15,-8 0-28-15,-1-7 12 16,9-17-16-16,-8 5 36 0,12-13-24 0,-8-15 32 16,0-7-32-16,4-13-4 15,-4-11-12 1,9-5 28-16,-14-15-20 0,-4-4-100 15,9 0 40 1,-9 12-60-16,0 12 60 0,0 7-32 16,0 12 44-16,0 12 12 15,0 20 8-15,13 19 80 16,-4 12-36-16,9 4-4 16,4-12-16-16,4 5 24 15,1-9-20-15,-5-8 40 16,4-7-32-16,-4-5 12 15,-13-11-20-15,13-4 44 16,-13-12-32-16,4-7 40 16,-8-13-40-16,-1-19-16 15,14-24-4-15,-14 12 24 16,18 1-16-16,-13-1-40 16,13 12 12-16,-9 0 0 15,-4 19 12-15,13 5 0 16,-13 7 0-16,4 4-36 15,-8 8 20-15,-1 4-108 16,-4 8 68-16</inkml:trace>
          <inkml:trace contextRef="#ctx0" brushRef="#br0" timeOffset="730254.9963">22243 17491 416 0,'-9'8'152'0,"5"8"-116"0,-1 3-12 16,-8-7 56-16,13 4-48 15,-13-1 24-15,4 1-36 16,9-4 0-16,-9 7-12 16,-4-3 28-16,4-4-20 0,0 4-4 0,0-9-8 15,5-3-84-15,0-4 44 16</inkml:trace>
          <inkml:trace contextRef="#ctx0" brushRef="#br0" timeOffset="730785.4681">22159 17609 664 0,'18'-16'244'0,"-18"16"-188"0,44-16-16 16,-13 16 92-16,4-7-80 0,-4 7 24 16,0 0-44-1,-5-8-12-15,14 16-12 0,-9-12-324 16,0 11 172-16</inkml:trace>
          <inkml:trace contextRef="#ctx0" brushRef="#br0" timeOffset="730509.7243">22446 17468 352 0,'-9'39'132'0,"9"-31"-104"0,0 3-8 0,0-3 52 0,0 8-44 15,0-4 8-15,0 3-24 16,-9 1 12 0,9-4-16-16</inkml:trace>
          <inkml:trace contextRef="#ctx0" brushRef="#br0" timeOffset="721798.7022">17864 17158 488 0,'0'-16'180'0,"5"12"-140"0,-5-8-12 16,4 8 20-16,0-4-32 15,1 1 20-15,-1-1-20 0,5 0-8 16,0 4-4-16,0 0-4 0,0 0 0 15,-1 0-12-15,1 4 8 16,0 0 12-16,0 4-4 16,-5 4 16-16,1 4-12 15,-1 7 48-15,-4 5-28 16,5 7-4-16,-1 8-16 16,0 5 12-16,-4-1-12 15,-4 4-4-15,-5 0 0 16,0-8 28-16,-4-3-16 15,0-9 4-15,-5-3-12 0,1-5 12 16,-6-3-12-16,-3-4-4 16,0-5 0-16,-1-3-16 15,1 0 8-15,-5-4 12 16,4 0-4-16,1 0-28 16,8-4 12-16,9 0 12 15,9-3 4-15,5-1-12 16,8 0 4-16,5 0 12 15,4 0-4-15,0 0-12 16,4 1 4-16,1 7-16 16,-5 3 12-16,-5 5 48 15,1 0-20-15,-5 8-8 16,0-4-8-16,1-5 4 16,-1 9-4-16,0-4 8 15,5-4-8-15,-5-4 60 0,5-4-36 16,-1 0-100-1,1 0 40-15</inkml:trace>
          <inkml:trace contextRef="#ctx0" brushRef="#br0" timeOffset="722854.664">18403 17095 312 0,'0'-4'112'0,"4"4"-84"0,-4-4-12 16,0 4 12-16,0 0-20 0,-4 0 60 15,-1 0-40-15,-3 4 52 16,-1 4-48-16,0-4 64 16,-4 7-56-16,-1 5 28 15,-3 8-40-15,-1 7 44 16,0 0-40-16,1 9 4 0,-1-1-24 16,5-4 20-16,0 1-20 15,4-1 12-15,0-4-12 16,5-7 20-16,4-5-20 15,0-3 24-15,4-4-24 0,5-4 40 16,0 0-28-16,4-8 4 16,9-8-16-16,0-8-52 15,0 4 24-15,0-11-104 16,0 7 68-16,-4-4 16 16,-5 5 20-16,-4 3 8 15,-5 8 0-15,1 0 0 16,-5 4 0-16,0 8 8 15,-5 8 0-15,5-1-12 16,0 5 8-16,9 0 20 16,0 3-8-16,9 1 4 15,-1-5-4-15,10-3 20 16,-1-4-16-16,1-1 4 16,-1-3-8-16,1-8 12 15,-5 0-12-15,0-4 16 16,-4-3-16-16,-5-9 32 15,-4 0-24-15,-1-7-40 16,1 3 12-16,-4-11 28 16,3 3-8-16,1-7-8 15,0 3-4-15,0-7 4 16,4 12 0-16,-4-5 0 16,0 9 0-16,-9-1-20 15,4 9 12-15,-4-1 12 16,0 4 0-16,-4 0-12 15,-1 1 4-15,-3 11-304 16</inkml:trace>
          <inkml:trace contextRef="#ctx0" brushRef="#br0" timeOffset="724471.5467">19475 16899 312 0,'-8'0'112'0,"8"0"-84"0,-9-8-12 0,4 8 64 16,-4 0-48-16,1 0 24 15,-6-4-36-15,1 0-8 16,-5 4-8-16,-4 0-16 16,0 0 8-16,5 4-4 15,-1 4 0-15,0-4 16 16,1 0-4-16,3-1-4 15,6 1 4-15,-1 0-24 16,0 0 12-16,5 0-24 16,-1 0 20-16,-4 4 32 15,1 0-12-15,3 0-16 0,1 3 0 16,-5 5 48-16,0 12-20 16,0 11 36-16,0 16-32 15,-8 11 20-15,12 5-24 16,-12-4-16-16,3-4-8 15,-8-12 56-15,9-8-28 16,0-4 8-16,0-8-20 16,-1-3 12-16,6-9-16 15,-1-3-4-15,0 4 0 0,4-9-4 16,5-3 0-16,0 0 8 16,14 4 20-1,-1 4-12-15,18-5-8 16,-5 1-4-16,5 4 4 15,0 0-4-15,4-1 32 16,-8 5-20-16,4-1-320 16,0 9 160-16,0-16-224 15</inkml:trace>
          <inkml:trace contextRef="#ctx0" brushRef="#br0" timeOffset="728391.8816">19612 16926 364 0,'-9'0'132'0,"5"0"-100"0,-9 8-12 0,4-8 52 16,0 8-44-16,-9 7 68 15,-4-3-56-15,-4 12 0 16,-9-1-24-16,4 5-12 16,9-1 0-16,-9 1 28 15,4 3-16-15,1-3 12 16,-1 3-16-16,1-8 36 16,12-3-24-16,-8-4-24 15,9-1 0-15,0-3 0 16,4 0 0-16,0-4 0 15,5 0 0-15,-1 0-12 16,5 3 8-16,-4-3 12 16,8 4-4-16,-4 0-20 15,5 0 8-15,-1 3 4 16,1 5 4-16,-5 3 24 16,4 1-12-16,5 3-4 15,4 1-4-15,0 3 4 0,1 1-4 16,8-5 24-16,-9 8-16 15,5-7 24-15,-1 7-24 16,1-15-196-16,4-1 96 16,0 5-388-16</inkml:trace>
          <inkml:trace contextRef="#ctx0" brushRef="#br0" timeOffset="725861.9542">19590 17059 424 0,'0'-7'156'0,"0"7"-120"0,0 0-8 15,0 0 28-15,0 0-36 16,9 4 44-16,-5 3-36 15,1 9 64-15,-1 8-52 16,1 7 28-16,-5 16-40 16,8 0 0-16,-3 4-16 0,4 0 20 15,0-4-20-15,-1-7 4 0,6-9-8 16,-14-4 12-16,8-3-12 16,-3-4 48-16,-1-5-28 15,1-11 28-15,-5-4-28 16,0 0-44-16,8-4 8 15,-3-4-124-15,-1 1 76 16,1-1-12-16,4-4 40 16,-5 4 0-16,0 0 16 15,1 0 24-15,-1 1-4 16,5-5-28-16,0 12 8 0,-9-8-4 16,0 8 8-1,9 8 0-15,0 0 0 0,-1 3 0 16,1 13 0-16,0-4 16 15,0-1-4-15,4 1-20 16,0-5 8-16,-4-7 48 16,0 4-20-16,9-4 44 15,-10-8-36-15,1 0 20 16,0-8-28-16,4-4 36 16,5-3-32-16,-5-13 32 15,0-11-32-15,5-4-12 16,-5-8-8-16,5-12-16 15,0 12 8-15,-1 8-4 32,1 0 0-32,-5 7 16 0,5 9-4 15,-5-1 32-15,0 13-20 0,1-13-4 16,3 20-8 0,-8-7-32-16,4 7 16 0,-4 0 12 15,-4 4 4-15,3 4-36 16,-3 4 16-16</inkml:trace>
          <inkml:trace contextRef="#ctx0" brushRef="#br0" timeOffset="726860.5023">19921 17715 580 0,'-13'-12'216'0,"13"12"-168"0,9-8-12 0,0 8 92 16,4 0-76-16,4-8-20 16,6 16-20-16,12-12 32 15,0 4-24-15</inkml:trace>
          <inkml:trace contextRef="#ctx0" brushRef="#br0" timeOffset="726678.006">20001 17601 456 0,'-9'12'168'0,"4"3"-128"0,1 1-16 0,0-8 52 15,-1 12-48-15,1-5 8 16,-1 1-24-16,1-4 20 16,-1-4-20-16,5 7 12 0,-4-3-12 15,0-4 12-15,-1 0-16 16,5 0-4-16,-4-5 0 16,-1 5 20-1,1 0-12-15,0 0-40 16,-1 0 16-16,5 0 20 0,0 0-4 15,0-8 64-15,0 0-40 16,9 3-28-16,0 5-4 0,8 0 28 16,1 0-16-16,9 0 16 15,-1 4-12-15,5-5-8 16,0-3 0-16,-9 12 28 31,4-12-16-31,-3 16-32 16,-6-1 8-16,-8-19-176 15,0 4 104-15</inkml:trace>
          <inkml:trace contextRef="#ctx0" brushRef="#br0" timeOffset="726217.2557">20005 17593 416 0,'-4'-4'152'0,"8"0"-116"0,0 0-12 0,5 4 108 16,5-4-76-16,3 4-28 16,10-4-24-16,-1 1 12 15,5 3-8-15,4 0 4 0,1 0-4 16,-1 0 4-16,-9 0-8 16,-3 3-4-16,-6-3 4 15,-4 4-4-15,-4-4 0 16,-9 0 16-16,0 0-8 0,-4-4-20 15,-1 1 4-15,1-1-216 16,0 4 124 0,-1 4-236-16</inkml:trace>
        </inkml:traceGroup>
        <inkml:traceGroup>
          <inkml:annotationXML>
            <emma:emma xmlns:emma="http://www.w3.org/2003/04/emma" version="1.0">
              <emma:interpretation id="{19B2BEE8-4014-4517-B1C2-C4428506FC83}" emma:medium="tactile" emma:mode="ink">
                <msink:context xmlns:msink="http://schemas.microsoft.com/ink/2010/main" type="inkWord" rotatedBoundingBox="24307,17498 24996,17501 24991,18550 24302,18547"/>
              </emma:interpretation>
              <emma:one-of disjunction-type="recognition" id="oneOf63">
                <emma:interpretation id="interp63" emma:lang="" emma:confidence="0">
                  <emma:literal>"</emma:literal>
                </emma:interpretation>
                <emma:interpretation id="interp64" emma:lang="" emma:confidence="0">
                  <emma:literal>v</emma:literal>
                </emma:interpretation>
                <emma:interpretation id="interp65" emma:lang="" emma:confidence="0">
                  <emma:literal>y</emma:literal>
                </emma:interpretation>
                <emma:interpretation id="interp66" emma:lang="" emma:confidence="0">
                  <emma:literal>V</emma:literal>
                </emma:interpretation>
                <emma:interpretation id="interp67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731782.4622">22640 16969 540 0,'0'-8'200'0,"0"8"-156"0,9 8-12 0,-9 0 52 15,13 0-52-15,-4 8 4 16,13 7-20-16,0 9-20 16,5 3 0-16,-1 8 28 15,5-4-12-15,-9 0 24 16,0 1-24-16,-4-13 12 15,-5-3-12-15,-13-9 28 16,0-3-24-16,-9-8-56 16,5 4 16-16,-14 0 36 15,9 0-4-15,-8 7 16 16,-1 5-12-16,0 11 0 16,5 1-4-16,-9 3 12 15,0-4-12-15,9 1 48 16,-5-1-28-16,5-3-40 15,-5-5 4-15</inkml:trace>
          <inkml:trace contextRef="#ctx0" brushRef="#br0" timeOffset="732514.5892">23130 16899 424 0,'0'-8'156'0,"0"8"-120"0,0-4-8 0,0 0 72 16,13 4-60-16,-4-4 28 15,4 4-40-15,-8-4 8 16,-1 8-20-16,-4-8 28 15,14 4-28-15,-6-4 40 16,1 8-32-16,-9-4 12 16,13 0-20-16,1 0-16 15,-5 0-4-15,-5 0 20 16,14 0-8-16,-10 0 16 16,6 0-16-16,-6 0-4 15,6 0 0-15,-5 0-4 16,-5 4 0-16,5-4 0 15,-9 0 0-15,0 0 0 16,0 0 0-16,0 0 0 16,0 0 0-16,0 0 8 15,0 0-4-15,0 0-12 16,0 0 4-16,0 0 12 16,0 8-4-16,0 0-12 15,-9 0 4-15,5-5-24 16,-1 5 16-16,-4 0 4 15,9 4 8-15,-9 0-12 16,9-1 8-16,-8 5 28 16,8 4-12-16,-5 3-40 15,5 5 16-15,-4 15 36 16,-1-8-12-16,5 16 0 16,-4-4-8-16,-5 8-4 0,0-8 0 15,1 4 0-15,3-7 0 16,-8-5 8-16,8 0-4 15,-8-8 16-15,4 1-12 16,-4-5 24-16,4 1-20 0,0 3-32 16,-4 0 12-16,4-3 8 15,5-1 4-15,-5 1 8 16,0-1-8-16,-4 1 16 16,9-1-12-16,-10-11 4 15,10 4-4-15,-9-13-32 16,8 5 12-16,-8-4 24 15,4 0-8-15,-4-8 0 16,4 8 0-16,-13-16 12 16,9 8-8-16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1:57.6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E7A092B-85B3-4234-8E38-4189EDCF4397}" emma:medium="tactile" emma:mode="ink">
          <msink:context xmlns:msink="http://schemas.microsoft.com/ink/2010/main" type="writingRegion" rotatedBoundingBox="10828,1258 12022,3292 11416,3648 10221,1615"/>
        </emma:interpretation>
      </emma:emma>
    </inkml:annotationXML>
    <inkml:traceGroup>
      <inkml:annotationXML>
        <emma:emma xmlns:emma="http://www.w3.org/2003/04/emma" version="1.0">
          <emma:interpretation id="{4615B76A-974F-4BBD-9D68-C843435D4976}" emma:medium="tactile" emma:mode="ink">
            <msink:context xmlns:msink="http://schemas.microsoft.com/ink/2010/main" type="paragraph" rotatedBoundingBox="10828,1258 12022,3292 11416,3648 10221,1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EEEDEC-69CB-4819-9D98-6D15870B8481}" emma:medium="tactile" emma:mode="ink">
              <msink:context xmlns:msink="http://schemas.microsoft.com/ink/2010/main" type="line" rotatedBoundingBox="10828,1258 12022,3292 11416,3648 10221,1615"/>
            </emma:interpretation>
          </emma:emma>
        </inkml:annotationXML>
        <inkml:traceGroup>
          <inkml:annotationXML>
            <emma:emma xmlns:emma="http://www.w3.org/2003/04/emma" version="1.0">
              <emma:interpretation id="{05E6A871-8C3E-46FE-AB9E-7C8B0BE9FA5D}" emma:medium="tactile" emma:mode="ink">
                <msink:context xmlns:msink="http://schemas.microsoft.com/ink/2010/main" type="inkWord" rotatedBoundingBox="10828,1258 11189,1873 10582,2229 10221,1615"/>
              </emma:interpretation>
            </emma:emma>
          </inkml:annotationXML>
          <inkml:trace contextRef="#ctx0" brushRef="#br0">2748-426 332 0,'-4'3'120'0,"4"-3"-92"0,-8 0-8 0,4 0 88 16,8 0-64-16,-4-3 60 15,0 3-60-15,0-4 68 16,8 4-64-16,-4-7 28 15,4 4-44-15,-1-7 24 16,1 3-28-16,0 0 28 16,3 7-32-16,1-7 4 15,3 4-16-15,1-4 20 16,-1 0-20-16,1 0 24 16,-1 7-24-16,1-7 32 15,-1 7-28-15,1-3 48 16,-1 6-36-16,-7-3-24 15,4 3-4-15,-5-3 52 16,5 14-28-16,-4-7-20 16,0 3-4-16,3-10-8 15,1 4 0-15,-1 3 44 16,1-7-24-16,0 0 0 16,-1-7-8-16,-3 3 12 15,4 4-8-15,-5-13 4 16,5-1-4-16,-4 4-8 15,3 3 4-15,-3-14-192 16,0 18 104-16</inkml:trace>
          <inkml:trace contextRef="#ctx0" brushRef="#br0" timeOffset="-552.6617">2872-1118 572 0,'-8'-27'208'0,"8"27"-160"0,8-14-12 0,-8 10 216 16,4 4-144-16,-1-7 72 16,1 1-108-16,4 6 4 15,4 0-44-15,3-4-32 16,4 4 0-16,1 0 8 16,3-3-4-16,-4-1 16 15,1 1-12-15,-5-1 24 16,1 4-20-16,-9-6 24 15,5 2-24-15,-8-3-20 16,0 4 0-16,-8-8-120 16,4 5 72-16,-8-5-100 15,4 8 88-15,-3-1-36 16,3 4 60-16,-8 4 0 16,8 6 24-16,-4 4 4 15,5 7 8-15,-5 3 8 16,8 7 0-16,-4 0 32 15,4-7-16-15,-4 10 20 16,8-10-20-16,-4 0 0 16,0 0-8-16,0-10 12 15,0 3-12-15,-4-3-84 16,4 0 44-16,-8-7-60 16,5 3 52-16,-13-3 4 15,1 14 20-15,-9-15 12 16,5 5 4-16,-4 2 24 0,3-2-12 15,1 3 68-15,7-4-48 16,1-3 40-16,3 0-40 16,4-7 80-16,4 0-64 0,0 7 64 15,8-7-60-15,-4 6-12 32,4-6-24-32,3 7 16 0,1-3-20 0,3-1 40 15,1 1-28-15,3-8 4 16,4 4-16-16,1-7 20 15,-1 0-20-15,0-6-12 16,4 13-4-16,-4-7 4 16,1 7 0-16,-9-7 8 15,1 7-4-15,-9 0 16 16,-3 0-12-16,-4 0-108 16,0 0 52-16</inkml:trace>
        </inkml:traceGroup>
        <inkml:traceGroup>
          <inkml:annotationXML>
            <emma:emma xmlns:emma="http://www.w3.org/2003/04/emma" version="1.0">
              <emma:interpretation id="{1D04F4BF-368F-4C32-98CB-3AA921254938}" emma:medium="tactile" emma:mode="ink">
                <msink:context xmlns:msink="http://schemas.microsoft.com/ink/2010/main" type="inkWord" rotatedBoundingBox="11791,2995 11980,3317 11646,3514 11457,3192"/>
              </emma:interpretation>
            </emma:emma>
          </inkml:annotationXML>
          <inkml:trace contextRef="#ctx0" brushRef="#br0" timeOffset="3604.793">3789 627 612 0,'-4'-4'228'0,"0"-3"-180"0,0 0-12 0,1 4 148 31,6 6-108-31,-3-6 32 16,0 3-64-16,0-3-20 0,4-1-12 0,-4 4 0 16,4 4-8-16,-4 2 76 15,0 8-44-15,0 7 24 16,0 6-40-16,0 4 8 16,0 4-16-16,-4-1 12 15,12 1-16-15,-8-8-12 16,4-3 0-16,4-10 40 15,-1-4-24-15,-7-17 36 16,0 1-32-16,4-15-4 16,4 4-8-16,-8-14 4 15,0 7-4-15,8-14-20 16,-4 7 8-16,3-7-4 16,5 7 4-16,7 0-28 15,-3 7 20-15,15 3-4 16,-4 8 12-16,0 2 44 15,0 11-24-15,0 7 16 16,-4 3-16-16,-7 4 12 16,-1 3-16-16,-3-3 24 15,-4 3-20-15,-16-3-4 16,8 0-4-16,-19-4-120 16,3-3 64-16,-15 0-120 0,-7 0 96 15,3-7 12-15,4 0 40 16,-4 0 36-16,12 3-8 0,-1-3-24 15,13 0 8-15,7 0 120 16,8 7-60-16,11 3 64 16,9 1-68-16,3 6 76 15,4-3-68-15,3 3-8 16,-3 0-28-16,12-3-20 16,-12 3 0-16,-12-7 40 15,8-3-24-15,-15-7-28 16,3 4 8-16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8:28.76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C2DFC50-0553-42FA-A482-0BCBB0891751}" emma:medium="tactile" emma:mode="ink">
          <msink:context xmlns:msink="http://schemas.microsoft.com/ink/2010/main" type="inkDrawing" rotatedBoundingBox="6030,1813 9988,1893 9986,1963 6028,1883" semanticType="underline" shapeName="Other">
            <msink:sourceLink direction="with" ref="{2F7C8365-9049-4A06-81D4-9FE0AD2C750D}"/>
            <msink:sourceLink direction="with" ref="{3E0B120C-88CB-4DDC-B735-1902F4A63000}"/>
          </msink:context>
        </emma:interpretation>
      </emma:emma>
    </inkml:annotationXML>
    <inkml:trace contextRef="#ctx0" brushRef="#br0">0 29 164 0,'13'-4'60'0,"-13"4"-44"0,22 0-8 0,-22-8 8 15,9 8-12-15,0 0 8 16,4 0-8-16,-4 0-20 15,4 0 8-15,-4-8 32 16,4 8-16-16,0 0 52 16,5 0-32-16,4-8 4 15,0 8-20-15,0-4 20 16,9 8-20-16,-9-4 4 16,9 0-8-16,-9 0-16 15,9 0 4-15,-4 0 20 16,-1 0-8-16,0 0-64 15,5 4 28-15,-13-4 84 16,4 4-32-16,0-4-4 16,0 4-12-16,0-4 0 15,0 4-4-15,-8 0 8 16,3 0-8-16,5-4 8 16,0 4-8-16,1-4-12 15,3 4 4-15,-4-4-16 16,0 0 12-16,0 0 12 15,5 0 0-15,4 0-20 16,4 0 8-16,0 0 4 0,-4 0 4 16,4 0 0-16,1 4 0 15,3-1 24-15,-3 1-12 0,-1 0-20 16,0 0 0-16,1-4-4 16,-1 4 4-16,0-4 60 15,-4 4-28-15,0-4-28 16,0 0 0-16,0-4 0 15,0 0 4-15,4 0 8 16,5 4-4-16,4-4-4 16,0 4 4-16,0-4-4 15,0 8 0-15,5-4 0 16,-5 8 0-16,-4-4 0 16,-5 4 0-16,9-4 24 15,-13 4-12-15,9-4-4 16,-14 0-4-16,14-4-32 15,-9 4 16-15,4-4 12 16,5 0 4-16,-5 0-4 16,-4 0 4-16,9 0 4 15,-5 0-4-15,1 0-28 16,-5 0 12-16,-1-4 12 16,1 4 4-16,0 0 16 15,-9 0-12-15,5 0-20 16,4 0 4-16,0 0-32 15,-5 7 24-15,1-7 48 16,3 0-12-16,6 0 0 0,-10 4-12 16,1-4-24-16,-5 0 8 0,0 0 4 15,0 0 4-15,0-4 8 32,4 4-4-32,5-3 8 0,0 3-8 0,5-4 8 15,3 4-8-15,5-8 8 16,-4 8-8-16,-5-4-4 15,5 8 4-15,-4-4 4 16,-6 0-4-16,1 0-12 16,-9 4 4-16,9-4 12 15,0 4-4-15,-4-4-12 16,12 4 4-16,1-4 28 16,0 0-12-16,8 0-12 15,-3 0-4-15,3 0 4 16,1 0 0-16,-10-4-12 15,1 4 8-15,-5 0 20 16,-4 0-8-16,0 0-4 16,-4 0 0-16,-1 0 4 15,-4 0-4-15,-4-4 24 16,0 4-16-16,-10-4 12 16,6 4-12-16,-6-4 12 15,1 4-16-15,-4-4 16 16,-1 0-16-16,-4 0 16 15,0 4-16-15,0-4-4 16,0 8 0-16,0 0 28 16,0 0-16-16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8:31.52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1C46503-DDF1-4DDF-AD3B-EE77FB74223B}" emma:medium="tactile" emma:mode="ink">
          <msink:context xmlns:msink="http://schemas.microsoft.com/ink/2010/main" type="inkDrawing" rotatedBoundingBox="12552,1836 14972,1775 14972,1809 12553,1871" semanticType="underline" shapeName="Other">
            <msink:sourceLink direction="with" ref="{3E0B120C-88CB-4DDC-B735-1902F4A63000}"/>
            <msink:sourceLink direction="with" ref="{91AA8CAF-04C2-4E33-B6BA-DFC556A389C4}"/>
          </msink:context>
        </emma:interpretation>
      </emma:emma>
    </inkml:annotationXML>
    <inkml:trace contextRef="#ctx0" brushRef="#br0">0 65 112 0,'44'-4'44'0,"-44"4"-36"0,35 4 0 15,-17 0-4 1,4 0-4-16,0-4-12 16,0 4 8-16,9-4 20 15,-5 4-8-15,5-8 4 16,-9 4-4-16,9-4-24 16,-9 4 8-16,0-4 32 0,9 4-16 0,-9-8 0 15,9 8-4-15,-4-8 20 16,4 16-12-16,0-8-20 15,-1 0 0-15,1 0 12 16,5 0 0-16,-5-4 24 16,8 4-16-16,-12 0 12 15,4 0-12-15,-9 0 28 16,0 4-24-16,-5-4-4 16,6 0-8-16,-10 0 12 15,9 0-8-15,-5 0-4 16,6 0 0-16,-1 0-4 15,0 0 0-15,0-4 8 16,4 4-4-16,1-4-4 16,4 4 4-16,0-7-4 15,-1 7 0-15,1-4-12 16,-4 4 8-16,-1-4-16 16,-4 8 12-16,5-4 12 15,-1 0 0-15,1 0 16 16,4 0-12-16,-5 0-4 15,5 4 0-15,-4-4-24 16,3 3 12-16,-3-3 20 16,-9 4-4-16,4-4 16 15,0 0-16-15,0 0-12 16,0 0 0-16,-4 0 12 16,4 0-4-16,-5-4-4 0,1 4 4 15,0 0 4-15,-1 0-4 16,-4-7-12-16,1 11 4 0,8-12-4 15,0 8 0-15,4-8 24 16,1 8-8-16,4 0-12 16,0-4 0-16,4 0 12 15,-4 8-4-15,-5-4 8 16,1 0-8-16,-1 0 24 16,1 0-16-16,-5 0 32 15,0 4-28-15,-4-4-48 16,-1 0 16-16,-4 0 48 15,5 0-16-15,-5 0-4 16,1 0-8-16,-1 0-4 16,0 0 0-16,0 0 0 15,5 0 0-15,-9 0 16 16,4 0-8-16,-9 0 4 16,1 0-4-16,-5 0 12 15,4 0-12-15,1-4-4 16,-1 4 0-16,1-4-4 15,-1 4 0-15,5 0 0 16,0 0 0-16,-1-8 0 16,6 16 0-16,-5-16-12 15,4 8 8-15,-4-8 4 16,-1 8 0-16,-3-4 16 16,-1 8-8-16,1-4 4 15,3 0-4-15,-3 0-8 0,4 0 4 0,-5-4 12 16,1 4-8-16,-5-4 4 15,0 8-4-15,-5-4 36 16,5 0-20-16,-9 0 12 16,5 0-20-16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8:46.2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EE3CBE-A654-4117-B122-D61F6A1A573D}" emma:medium="tactile" emma:mode="ink">
          <msink:context xmlns:msink="http://schemas.microsoft.com/ink/2010/main" type="inkDrawing" rotatedBoundingBox="15786,1644 18823,1506 18827,1600 15790,1738" semanticType="underline" shapeName="Other">
            <msink:sourceLink direction="with" ref="{91AA8CAF-04C2-4E33-B6BA-DFC556A389C4}"/>
            <msink:sourceLink direction="with" ref="{D0E11841-0F92-43F1-9EA0-F1833220977E}"/>
            <msink:sourceLink direction="with" ref="{202A555C-0348-4A29-A80A-49C57BE62462}"/>
          </msink:context>
        </emma:interpretation>
      </emma:emma>
    </inkml:annotationXML>
    <inkml:trace contextRef="#ctx0" brushRef="#br0">8 137 208 0,'-9'-4'76'0,"9"4"-60"0,0-4-4 0,0 0 28 15,0 8-24-15,0-4-4 16,0 0-8-16,0-4-16 16,5 4 8-16,-1-4 12 15,5 4-4-15,-5-3 32 16,1 6-20-16,3-3 12 16,1 4-16-16,-4-4 12 15,-1 0-16-15,1 0-4 16,3 0 0-16,1 0 12 15,4 0-8-15,5 0 4 16,0 0-4-16,-1 0-16 16,5 4 4-16,1-4 4 15,-1 4 0-15,-5 0 24 16,1 0-12-16,0-4-40 16,-1 4 16-16,-4-4 36 15,5 0-12-15,-5-4 16 16,5 4-16-16,0-4-8 15,-1 4 0-15,1-4 12 16,4 8-8-16,0-8-4 16,0 4 0-16,5-4-24 0,-1 4 12 15,5-4 32-15,4 4-16 16,10-7 8-16,-10-1-8 0,5 0 4 16,-1 8-8-16,1-8 24 15,-5 8-16-15,1-8-32 16,-1 8 12-16,-4-8 20 15,4 16-8-15,-4-8 0 16,-4 0 0-16,-1 0-4 16,1 0 0-16,-1-8-20 15,-4 8 12-15,5-8 32 16,-1 8-16-16,5-11-16 16,0 11 0-16,4-8 20 15,0 8-4-15,5-8-4 16,-5 16 0-16,5-8 12 15,0-4-8-15,0 0-20 16,-5 4 4-16,-4-4 4 16,4 0 4-16,-4-4-12 15,0 8 8-15,0-4 4 16,0 8 0-16,4-4 8 16,0 0-4-16,10-4 8 15,-1 4-8-15,9-7-20 16,4 3 8-16,-4-4 4 15,0 8 4-15,-9-4 8 16,9 8-4-16,-9-4 8 16,-4 0-8-16,-5 0-12 0,5 0 4 15,-9 0-16-15,9 0 12 16,-5 0 20-16,-4 4-4 16,0-4-12-1,4 0 0-15,5 0 4 16,4 8 0-16,0-5 16 0,-4 5-8 0,4-8-4 15,-9 4 0-15,5-4-4 16,0 0 0-16,-14-4-28 16,5 4 16-16,-13-8 40 15,4 1-16-15,0 7 8 16,-9 0-12-16,-4-8 12 16,0 8-12-16,-5 0 4 15,5-4-4-15,-9 4 36 16,0 4-20-16,-9-4-4 15,5 15-12-15,-23 1-172 16,5 4 88-16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5:57.65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2F8D742-35F0-43E6-92AB-FA9A3E56B9D4}" emma:medium="tactile" emma:mode="ink">
          <msink:context xmlns:msink="http://schemas.microsoft.com/ink/2010/main" type="writingRegion" rotatedBoundingBox="19674,2878 23540,1764 24493,5069 20627,6184"/>
        </emma:interpretation>
      </emma:emma>
    </inkml:annotationXML>
    <inkml:traceGroup>
      <inkml:annotationXML>
        <emma:emma xmlns:emma="http://www.w3.org/2003/04/emma" version="1.0">
          <emma:interpretation id="{31C2633B-05AF-426D-B031-5F376681630E}" emma:medium="tactile" emma:mode="ink">
            <msink:context xmlns:msink="http://schemas.microsoft.com/ink/2010/main" type="paragraph" rotatedBoundingBox="20935,2515 23540,1764 23985,3307 21380,40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16CB917-6650-40DD-BB03-46DC1EB43F27}" emma:medium="tactile" emma:mode="ink">
              <msink:context xmlns:msink="http://schemas.microsoft.com/ink/2010/main" type="line" rotatedBoundingBox="20935,2515 23540,1764 23985,3307 21380,4058"/>
            </emma:interpretation>
          </emma:emma>
        </inkml:annotationXML>
        <inkml:traceGroup>
          <inkml:annotationXML>
            <emma:emma xmlns:emma="http://www.w3.org/2003/04/emma" version="1.0">
              <emma:interpretation id="{B719D652-D1FA-46B6-8C41-1E78C4350CCD}" emma:medium="tactile" emma:mode="ink">
                <msink:context xmlns:msink="http://schemas.microsoft.com/ink/2010/main" type="inkWord" rotatedBoundingBox="20935,2515 23540,1764 23985,3307 21380,40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19700 2299 280 0,'0'-8'104'0,"5"4"-84"0,-1-4 0 0,-4 4 120 16,5 4-80-16,-5-3 64 16,9 3-72-16,-5-8 68 15,5 4-68-15,-5-4 80 16,1 4-76-16,-5 4 16 15,4 0-40-15,-8 0-12 16,-1 4-12-16,-4 4 4 16,1 4-8-16,-6 3 24 15,5 5-16-15,-4 11 12 16,4 1-12-16,-8 23 28 16,8-1-24-16,-9 25 4 15,9-8-12-15,-4-1-8 16,4-11 4-16,1-4-4 15,8-12 0-15,-9-11 8 0,9-5-4 16,0-11-100-16,0-1 52 16,-9-7-280-16,18-4 180 15</inkml:trace>
          <inkml:trace contextRef="#ctx0" brushRef="#br0" timeOffset="694.0027">19639 2680 592 0,'-22'-20'220'0,"22"20"-172"0,8-12-12 0,1 4 188 16,9 8-128-16,13-8 68 15,4 5-96-15,9-1-12 16,-4 4-36-16,0-4 16 16,-5 8-24-16,5-4-20 15,-9 0 0-15,-9-4-348 16,9 0 196-16</inkml:trace>
          <inkml:trace contextRef="#ctx0" brushRef="#br0" timeOffset="1039.0806">19811 1761 644 0,'-27'-11'236'0,"27"11"-180"0,-8-4-20 0,3 4 212 16,10 0-144-16,-1-8 124 15,5 8-132-15,13-4 32 16,9 4-80-16,8-8-8 16,6 4-24-16,8-4 16 15,0 4-20-15,8-3-128 16,6 7 64-16,-14-4-380 16,-1 4 244-16</inkml:trace>
          <inkml:trace contextRef="#ctx0" brushRef="#br0" timeOffset="420.0033">20089 2189 404 0,'4'-12'148'0,"-4"12"-112"0,14-8-12 0,-6 1 120 16,1 11-84-16,-4-4 64 16,12 0-72-16,-12 0 68 15,4 7-68-15,-9 5 72 16,4 4-72-16,-8 7 52 16,-1 5-60-16,1 7 40 15,-5 4-48-15,0 20-20 16,5 0-8-16,-5 20-8 15,0-9 0-15,0 1 8 16,9-8-4-16,-4-8-4 16,4-4 4-16,-14-16-156 15,14 0 84-15,-8-3-112 0,3-13 100 0,-4 1-168 16,9-4 140-16,-8-9-312 16,8 5 236-16</inkml:trace>
          <inkml:trace contextRef="#ctx0" brushRef="#br0" timeOffset="1356.485">20610 2417 840 0,'0'4'312'0,"0"-4"-244"0,4 7-16 0,-4-3 24 15,9 0-52-15,0 4 16 16,-5 4-24-16</inkml:trace>
          <inkml:trace contextRef="#ctx0" brushRef="#br0" timeOffset="1698.6111">21113 2103 456 0,'0'-12'168'0,"0"12"-128"0,0 0-16 0,0 4 148 15,0 12-100-15,-4-5 60 16,4 13-76-16,-9 11 36 15,0 1-52-15,-13 15 60 32,4 4-60-32,-8 15 36 0,4 5-44 0,0 11 0 15,4-15-20-15,0-5 20 16,5-11-20-16,0-12 24 16,4-7-24-16,0-13-4 15,5-3-4-15,-1-16-384 16,10-4 208-16</inkml:trace>
          <inkml:trace contextRef="#ctx0" brushRef="#br0" timeOffset="2226.6377">20897 2538 704 0,'-9'-15'264'0,"9"15"-208"0,48-20-12 0,-17 12 140 16,0 0-108-16,18-11 68 15,4 19-84-15,0-8-24 16,-5 0-24-16,-8 0 8 15,-5 8-12-15,-8-12-172 16,-1 12 92-16</inkml:trace>
          <inkml:trace contextRef="#ctx0" brushRef="#br0" timeOffset="1997.0228">21528 2064 548 0,'0'-4'204'0,"0"4"-156"16,9 19-16-16,-5-3 176 15,1 0-120-15,-5 11 60 16,0 4-84-16,-5 9 60 16,5 3-72-16,-9 8 44 0,0 0-56 0,-8 23 24 15,4 1-36-15,-14 7-16 16,14-3-8-16,-5-9 12 15,9-3-8-15,-4-16-4 16,4-12 0-16,-4-3-280 16,9-17 152-16</inkml:trace>
          <inkml:trace contextRef="#ctx0" brushRef="#br0" timeOffset="2664.8103">21272 1722 944 0,'-9'-4'352'0,"9"4"-276"0,0 0-20 0,0 0 200 16,9 0-152-16,4-4 124 16,9 4-132-16,9-7-24 15,0 3-44-15,13-8-12 16,0 8-8-16,5-4-288 16,-5 4 152-16,-9 0-580 15,-4 8 392-15</inkml:trace>
          <inkml:trace contextRef="#ctx0" brushRef="#br0" timeOffset="3154.3982">22018 1636 684 0,'-18'8'252'0,"18"-8"-192"0,-17 35-20 0,8-23 56 16,4 0-60-16,-8 7 4 16,4-3-24-16,-8-4-12 15,3 3 0-15,-3-7 28 0,8 4-16 0,0-12 12 16,0 4-16-16,9-8 88 15,0 0-52-15,0-4 32 16,18 4-48-16,-1-4 16 16,6 8-28-16,3-3 0 15,1 6-12-15,3 5-684 16,1 8 368 0</inkml:trace>
          <inkml:trace contextRef="#ctx0" brushRef="#br0" timeOffset="2860.2389">21934 1581 488 0,'9'-16'180'0,"-9"16"-140"0,0 8-12 0,0-8 164 15,9 16-112-15,-9-4 88 16,4 11-96-16,-4 5-28 16,0-1-28-16,0 12-16 15,4-3 4-15,-4 7 12 16,0-4-8-16,0-4-56 15,0 1 24-15,0-13-272 16,0 1 164-16</inkml:trace>
        </inkml:traceGroup>
      </inkml:traceGroup>
    </inkml:traceGroup>
    <inkml:traceGroup>
      <inkml:annotationXML>
        <emma:emma xmlns:emma="http://www.w3.org/2003/04/emma" version="1.0">
          <emma:interpretation id="{82BBB58F-3482-432D-A675-71682FDA238D}" emma:medium="tactile" emma:mode="ink">
            <msink:context xmlns:msink="http://schemas.microsoft.com/ink/2010/main" type="paragraph" rotatedBoundingBox="20133,4603 22502,3768 23074,5393 20705,6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EA78CC-C579-47B7-A7EA-4142F40AB816}" emma:medium="tactile" emma:mode="ink">
              <msink:context xmlns:msink="http://schemas.microsoft.com/ink/2010/main" type="line" rotatedBoundingBox="20133,4603 22502,3768 23074,5393 20705,6227"/>
            </emma:interpretation>
          </emma:emma>
        </inkml:annotationXML>
        <inkml:traceGroup>
          <inkml:annotationXML>
            <emma:emma xmlns:emma="http://www.w3.org/2003/04/emma" version="1.0">
              <emma:interpretation id="{B72683E8-8EF3-4595-9971-016B480EB050}" emma:medium="tactile" emma:mode="ink">
                <msink:context xmlns:msink="http://schemas.microsoft.com/ink/2010/main" type="inkWord" rotatedBoundingBox="20133,4603 22502,3768 23074,5393 20705,62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482.5547">18628 4402 540 0,'0'0'200'0,"0"0"-156"0,13 4-12 0,-8-4 228 15,3 4-148-15,6 0 44 16,8 0-92-16,9-4-24 15,-1 4-24-15,15-8-20 16,-1 4 0-16</inkml:trace>
          <inkml:trace contextRef="#ctx0" brushRef="#br0" timeOffset="5301.1083">18698 4288 300 0,'-13'-4'112'0,"9"4"-88"0,-1-4-8 0,1 0 216 15,8 8-132-15,-4-4 116 16,0 0-124-16,0 0 40 15,0 0-76-15,0 0 80 16,9 4-76-16,4 0 16 16,5 0-44-16,9-4-12 15,-1 0-12-15,5 0 12 16,4 4-12-16,-4-4-92 16,0 0 48-16,-13 0-384 15,-1 4 232-15</inkml:trace>
          <inkml:trace contextRef="#ctx0" brushRef="#br0" timeOffset="5945.3859">19564 4116 288 0,'0'-4'108'0,"0"4"-84"0,0 4-4 0,0 0 136 16,0-1-88-16,0 1 80 31,0 0-88-31,-9 8 56 0,9 4-64 0,-9 7 68 16,-4 5-68-16,-5 7 36 15,14 0-52-15,-23 20 52 16,14-8-52-16,-9 20 36 16,9 0-40-16,-5-4 16 15,5-5-28-15,-1-10-8 16,6-5-8-16,-1-12 20 16,4-7-12-16,1-17-144 15,4 1 68-15,0-16-332 16,9 5 216-16</inkml:trace>
          <inkml:trace contextRef="#ctx0" brushRef="#br0" timeOffset="6564.4258">19361 4500 592 0,'-22'-12'220'0,"22"12"-172"0,4-4-12 16,0 0 180-1,5 8-124-15,9-8 52 16,8 1-84-16,18-5 68 16,9 4-72-16,14-4 24 15,-6 8-44-15,6-4-4 0,-14 4-20 0,-9-4-44 16,-9 8 20-16,-8-8-308 16,-5 4 180-16,-9-4-448 15,0 4 332-15</inkml:trace>
          <inkml:trace contextRef="#ctx0" brushRef="#br0" timeOffset="6309.354">20018 4092 352 0,'5'-20'132'0,"-5"20"-104"0,17-3-8 16,-12-1 192 0,4 4-120-16,-1-4 96 0,1 8-108 15,-4 3 8-15,3 5-52 0,-8 4 64 16,5 7-52-16,-10 13 28 16,1-1-44-16,-9 12 44 15,4 0-44-15,-9 20-16 16,10 0-8-16,-10 15 0 15,5-7-4-15,-9-1 24 16,13-11-16-16,-5-8-20 16,6-8 0-16,-6-12-32 15,14-7 24-15,-8-17-364 16,3 1 208-16</inkml:trace>
          <inkml:trace contextRef="#ctx0" brushRef="#br0" timeOffset="8602.4988">19188 3719 392 0,'9'0'148'0,"-9"0"-116"0,0 0-8 0,0 0 84 16,0 0-64-16,0 0 88 15,0 0-76-15,0 0 44 16,0 0-60-16,-4 0 24 15,4 12-36-15,-5-4 44 16,5 0-40-16,0 0 20 16,0 7-32-16,-8-3 0 15,8 4-12-15,-5 11 12 16,1-3-12-16,-5 15 32 16,9 0-24-16,-9 12 32 15,5 4-32-15,-5 0 48 0,4 0-36 16,-8 0-32-16,4-4 0 0,-8 8 36 15,4-4-20-15,-14 19-8 16,9-3-8-16,-13 7 20 16,9-3-8-16,-4-4-20 15,8-13 4-15,1-7 4 16,3-3 4-16,1-9 16 16,9-4-8-16,-5-4-4 15,4-3 0-15,-3-5 4 16,8-3-4-16,-5-4-12 15,5-1 4-15,-4-15-216 16,8 4 120-16</inkml:trace>
          <inkml:trace contextRef="#ctx0" brushRef="#br0" timeOffset="6940.5707">19564 3711 788 0,'-9'-7'292'0,"9"7"-228"0,22 0-16 15,-4-4 184 1,8 4-136-16,14-4 112 15,-1 4-120-15,10 0-4 16,-9 0-48-16,13 4-8 16,-9-4-16-16,-4 0 12 15,-5 4-16-15,-9-4 16 16,1 0-16-16,-9 0-84 0,-1 0 44 0,-8 0-388 16,0 0 236-16,0-4-428 15,-1 4 348-15</inkml:trace>
          <inkml:trace contextRef="#ctx0" brushRef="#br0" timeOffset="9224.8942">20473 3759 508 0,'-4'0'188'0,"4"0"-148"0,4 0-8 0,-4 7 96 15,0-7-76-15,0 8 84 16,0 4-76-16,0 4 48 16,0 3-64-16,-4 13 16 15,4-5-40-15,-5 24 52 16,1 0-40-16,-5 16 12 15,4-12-28-15,-12 12 20 16,4-9-24-16,-10 13 48 16,6 0-32-16,-10 19 28 15,5-8-28-15,-9 8 0 16,0-11-16-16,14-8-8 16,-5-9 0-16,-9-3 12 15,9-8-8-15,-5 0 4 16,10-4-4-16,3 0 4 0,-3-7-8 0,3-5-12 15,6-12 4-15,3-3-104 16,5-4 60-16</inkml:trace>
          <inkml:trace contextRef="#ctx0" brushRef="#br0" timeOffset="9923.9434">20689 3657 352 0,'0'-4'132'0,"0"4"-104"0,0-8-8 0,0 4 200 15,9 4-124-15,4-4 104 32,-4 4-116-32,0-4 32 0,4 4-68 0,0 0 56 15,5 8-64-15,4-4 28 16,0 4-40-16,-4 3 0 16,4 1-16-16,-9 4 28 15,-4 0-24-15,-13 3 20 16,-1 5-20-16,-12-1-8 15,3 5-4-15,-17-1 12 16,9-3-8-16,-4-1-4 16,13-3 0-16,-1-4 40 15,6 3-24-15,-1-11 36 16,9 8-32-16,17-12 20 16,-3 0-24-16,25-8-16 15,-3 4-8-15,17 0 20 16,-9 0-8-16,0 0 16 15,0 7-16-15,-17-3 4 16,3 0-4-16,-8-4-8 16,-8 4 4-16,-1-4 12 15,-13 0-8-15,0-4-172 16,9 4 92-16,-9-4-272 16,0 4 192-16,0 0-484 15,9 8 356-15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0:21.61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8EA626F-78F6-4626-827C-C3A3D79568A0}" emma:medium="tactile" emma:mode="ink">
          <msink:context xmlns:msink="http://schemas.microsoft.com/ink/2010/main" type="inkDrawing" rotatedBoundingBox="15520,3231 19651,4787 18486,7881 14355,6325" hotPoints="19430,5608 17190,7321 14750,5908 16990,4194" semanticType="enclosure" shapeName="Ellipse">
            <msink:sourceLink direction="with" ref="{457BC01B-D80E-431E-B1E1-1E0C92A03A0C}"/>
            <msink:sourceLink direction="with" ref="{3B50351B-8FB1-480F-B577-2C025BA07D9E}"/>
          </msink:context>
        </emma:interpretation>
      </emma:emma>
    </inkml:annotationXML>
    <inkml:trace contextRef="#ctx0" brushRef="#br0">376 212 164 0,'8'-8'60'0,"-8"8"-44"0,0 12-8 0,0-8 0 15,0 4-8-15,-4 0 0 16,4 7 0-16,-13 1 8 15,0 0-4-15,-1 0-12 16,1-5 4-16,0 5 28 16,0 0-12-16,-1-1 4 15,1 1-8-15,4 4 4 0,0 3-8 16,1 5-12-16,3 3 4 16,-4 12 12-16,1 8-4 15,-6 12-4-15,-3 0 4 16,-5 0 20-16,0-5-12 15,-1-7-20-15,-3 0 0 16,4-3 4-16,9-1 4 16,-1 0 44-16,6 0-24 15,3 4-8-15,5 8-8 16,0 3 40-16,0 1-24 16,0 0-20-16,-4-4 0 15,-5-4 16-15,5-4-8 16,-10-4-4-16,5 0 0 15,5 4 4-15,0 0-4 16,4 0-4-16,4 0 4 0,5 4 4 16,4-4-4-16,5-4-12 15,-1 0 4-15,1 0 40 16,4 0-24-16,-4-4 8 16,-1-7-12-16,1-1-8 15,0-4 4-15,-1 1-4 16,1-1 0-16,4 1 8 15,5-1-4-15,-1-4-4 16,1 5 4-16,-1-5 12 16,5 5-8-16,0-5 32 15,4 1-24-15,-4 3 4 0,0-4-12 16,9 5-24-16,-1-9 8 16,1 5-4-16,13-1 4 15,5-3 44 1,3-5-24-16,-3 5 0 0,4 3-8 15,-1-11-4-15,-8 0 0 16,0 3 16-16,5 1-8 16,3-12-20-16,-3 4 4 15,8-1 40-15,5 1-20 16,-5 4-20-16,0-4 4 16,-4-4-16-16,0 3 8 15,-5 1 16-15,-4-4 0 16,0 0 8-16,9 0-8 15,4-12 16-15,5 4-12 0,4 4-12 16,4 0 0-16,-8-1 12 16,-5 1-4-16,0 0 8 0,-4 0-8 15,-9-4-20-15,0 0 8 16,9 0 4 0,4 0 4-16,9-4 8 0,-9 4-4 15,5 0 8-15,-14 0-8 16,5-4-4-16,-18-3 4 15,9 7-4-15,-9-8 0 16,5 0 0-16,-5-4 0 16,-4 0 16-16,17 1-8 0,-8-1-12 15,3-4 0-15,-3 0-4 16,4-3 0-16,0-9 24 16,0-7-8-16,-4-4-4 15,-5-8 0-15,0-8 4 16,-9 0-4-16,0-4-12 15,5 4 4-15,-5 4 12 16,-4 4-4-16,0 4 40 16,0 0-20-16,0 3-32 15,-4-3 4-15,-1-8 8 16,-8-8 0-16,-5 1-12 16,-4-13 4-16,0 4 4 15,-1 1 0-15,1 7-12 16,0 4 8-16,-5 8-4 15,-4 3 0-15,0 5 24 16,-4 4-8-16,-5 0-4 0,0-9 0 16,-4 1-24-16,4 0 12 15,0-4-4-15,5 4 4 16,-5-4 16-16,5 0-4 16,-1 4-4-16,5-1 4 15,-4 5-4-15,4 4 0 16,0 3 0-16,-9 1 0 15,9 8 16-15,-13-9-8 16,4 5-20 0,0 7 4-16,-4-7 12 15,4 11 0-15,-4-23-12 16,4 11 4-16,-9-11 4 16,5 8 0-16,-4-13 8 15,3 9-4-15,-8-8-12 16,9 8 4-16,-9-5-4 15,9 5 0-15,-9 0 24 16,4 7-8-16,-8-3-4 16,8 11 0-16,-9-7-16 15,5 11 8-15,-9-3 4 16,5 3 0-16,-9 0-12 16,4 4 8-16,-5-3 4 15,6 7 0-15,-10-4 0 16,9 4 0-16,-9 4 0 15,9 0 0-15,-8-7-20 16,8 3 12-16,-14-4 32 16,15 8-16-16,-6-8-16 0,10 4 0 0,-10-3 20 15,10 3-4-15,-14-4-20 16,9 8 4-16,-13-4 4 16,13 4 4-16,-13-3-12 15,4 7 8-15,-4-8 12 16,13 8-4-16,-13 0-12 15,5 4 4-15,3 0 4 16,5-1 0-16,0 1 0 16,1 0 0-16,-6 0-12 15,14 0 8-15,-4 0 4 16,8 0 0-16,-4-4 16 16,4 4-8-16,-4-8-4 15,5 4 0-15,-10-4-4 16,9 12 0-16,-12-8-28 15,3 0 16-15,-4 0 56 16,14 0-20-16,-19 0-28 16,5 0 0-16,-8 0 8 15,12 0 0-15,-13 0-20 16,18 0 8-16,-9-4 4 16,9 4 4-16,-9-4 0 15,9 4 0-15,5-4 0 16,-1 4 0-16,0-4 8 15,5 4-4-15,-9-8 24 16,4 8-16-16,-4-11-12 16,9 7-4-16,-13-4-16 0,8 4 12 15,-9-4 12-15,5 8 0 16,-4-12 8-16,4 8-8 0,-9-3-4 16,9 3 4-16,-5-4-4 15,5 0 0-15,-9-8-12 16,9 12 8-16,-9-4 12 15,9 5-4-15,-9-1-4 16,5 4 4-16,-9-8-16 16,-1 16 8-16,1-8 20 15,13 0-8-15,-4 0-12 16,3 0 0-16,1 0-4 16,5 0 0-16,-5 0 16 15,8 0-4-15,-8 4-4 16,9-4 4-16,0 0 4 15,4 0-4-15,-9-4-20 16,10 4 8-16,-10-4 20 16,5-4-4-16,-14 0-12 15,10 8 0-15,-10-4 4 16,5 4 0-16,-9-4-12 16,9 0 8-16,-9 0 20 15,9 0-8-15,-9-4-20 16,9 8 4-16,-4-7 20 15,3 7-4-15,-3-8-20 16,8 8 4-16,-4-8 4 16,5 8 4-16,-5-8 0 15,8 8 0-15,-8-4 0 0,9 8 0 16,-5-8-12-16,10 4 8 16,-6-4 12-16,5 4-4 15,-4-4-4-15,4 8 4 0,-4-8 12 16,9 4-8-16,-10-4-20 15,6 8 4-15,-6-4 12 16,6 0 0-16,-10 0 8 16,9 0-8-16,-4 0-12 15,8 0 4-15,-8 0 12 16,9 4-4-16,-14-4-4 16,14 0 4-16,-5 0-4 15,4 4 0-15,-3 0-20 16,3 0 12-16,-4 0 4 15,5 4 4-15,-5-4 16 16,5 4-8-16,-9-5-12 16,8 5 0-16,-8 0 12 15,8 0-4-15,-3 0-4 0,-6 0 4 16,6 0-16-16,-1-1 8 16,0 1 4-16,0 0 0 15,0 4 0-15,0 0 0 0,1-1 8 16,-1-3-4-16,-5 0-4 15,1 4 4-15,4 0-4 16,1-4 0-16,-1 3-12 16,0 5 8-16,0-8 20 15,0 0-8-15,0 3 32 16,1-3-24-16,3 0-24 16,1 0 4-16,4 4 60 0,9-4-28 15,13 7-300 1,4 9 144-16,1-1-252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59:23.03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50351B-8FB1-480F-B577-2C025BA07D9E}" emma:medium="tactile" emma:mode="ink">
          <msink:context xmlns:msink="http://schemas.microsoft.com/ink/2010/main" type="writingRegion" rotatedBoundingBox="15670,5557 18358,5778 18265,6916 15577,6695">
            <msink:destinationLink direction="with" ref="{68EA626F-78F6-4626-827C-C3A3D79568A0}"/>
          </msink:context>
        </emma:interpretation>
      </emma:emma>
    </inkml:annotationXML>
    <inkml:traceGroup>
      <inkml:annotationXML>
        <emma:emma xmlns:emma="http://www.w3.org/2003/04/emma" version="1.0">
          <emma:interpretation id="{06061BA7-027D-45BA-B6D2-6FB50CBFA5BB}" emma:medium="tactile" emma:mode="ink">
            <msink:context xmlns:msink="http://schemas.microsoft.com/ink/2010/main" type="paragraph" rotatedBoundingBox="15670,5557 18358,5778 18265,6916 15577,6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C987B4-663E-4950-BF14-296BC90596A6}" emma:medium="tactile" emma:mode="ink">
              <msink:context xmlns:msink="http://schemas.microsoft.com/ink/2010/main" type="line" rotatedBoundingBox="15670,5557 18358,5778 18265,6916 15577,6695"/>
            </emma:interpretation>
          </emma:emma>
        </inkml:annotationXML>
        <inkml:traceGroup>
          <inkml:annotationXML>
            <emma:emma xmlns:emma="http://www.w3.org/2003/04/emma" version="1.0">
              <emma:interpretation id="{05604795-C37C-4DEB-8E3E-FA8B9B9BFA7E}" emma:medium="tactile" emma:mode="ink">
                <msink:context xmlns:msink="http://schemas.microsoft.com/ink/2010/main" type="inkWord" rotatedBoundingBox="15670,5557 16498,5626 16405,6763 15577,6695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•Y</emma:literal>
                </emma:interpretation>
                <emma:interpretation id="interp3" emma:lang="" emma:confidence="0">
                  <emma:literal>•A</emma:literal>
                </emma:interpretation>
                <emma:interpretation id="interp4" emma:lang="" emma:confidence="0">
                  <emma:literal>•I</emma:literal>
                </emma:interpretation>
              </emma:one-of>
            </emma:emma>
          </inkml:annotationXML>
          <inkml:trace contextRef="#ctx0" brushRef="#br0">14284 5301 340 0,'14'70'128'0,"-14"-70"-100"0,-5 102-8 0,10-59 52 16,-5 0-44-16,-5 1 40 16,1-1-36-16,-5-4 44 15,9 0-44-15,-13-7 64 16,8-5-56-16,-12-11 88 15,-1-4-72-15,-13-16 44 16,5 0-60-16,-10-12 16 16,10 0-36-16,-9-7-8 15,17 11-8-15,0-15 20 16,5 11-12-16,0-8-4 16,8 13-4-16,1-13 12 15,4 12-8-15,0-3-116 16,9 7 56-16,0 0-148 15,4 4 116-15</inkml:trace>
          <inkml:trace contextRef="#ctx0" brushRef="#br0" timeOffset="-501.8002">13998 5116 416 0,'-9'-8'152'0,"9"8"-116"0,4 0-12 15,1-8 92 1,3 8-68-16,14-4 8 16,5 1-36-16,21-1-4 15,5 4-8-15,9 4-8 16,4 3 4-16,1 1 28 15,-10 0-16-15,-4-4 32 0,-4 4-32 16,-14-4-40-16,-9 0 12 0,-12 0-360 16,-6 0 204-16</inkml:trace>
          <inkml:trace contextRef="#ctx0" brushRef="#br0" timeOffset="742.6065">14227 4975 476 0,'5'-8'176'0,"-5"8"-136"0,8-4-12 0,-8 0 56 16,5 0-52-16,4 0 4 15,4 4-20-15,4 0-4 16,10 8-4-16,8-4 12 16,1 4-12-16</inkml:trace>
          <inkml:trace contextRef="#ctx0" brushRef="#br0" timeOffset="94.7978">14496 5877 424 0,'-26'-4'156'0,"26"4"-120"0,-9 24-8 0,0-12 52 16,14 3-48-16,-5 5 60 16,8 4-56-16,-8-1 0 15,9 1-20-15,5-1 60 16,3 5-44-16,1-9 40 15,-1-3-40-15,6-4-176 16,-1-4 76-16</inkml:trace>
          <inkml:trace contextRef="#ctx0" brushRef="#br0" timeOffset="214.561">14744 5724 488 0,'8'-15'180'0,"-8"15"-140"0,22-8-12 15</inkml:trace>
        </inkml:traceGroup>
        <inkml:traceGroup>
          <inkml:annotationXML>
            <emma:emma xmlns:emma="http://www.w3.org/2003/04/emma" version="1.0">
              <emma:interpretation id="{CDE48206-987C-488A-8804-0833E231F41C}" emma:medium="tactile" emma:mode="ink">
                <msink:context xmlns:msink="http://schemas.microsoft.com/ink/2010/main" type="inkWord" rotatedBoundingBox="16964,5945 17390,5980 17369,6231 16944,6196"/>
              </emma:interpretation>
            </emma:emma>
          </inkml:annotationXML>
          <inkml:trace contextRef="#ctx0" brushRef="#br0" timeOffset="1383.6616">15278 5567 528 0,'0'-11'196'0,"0"11"-152"0,35-16-12 16,-13 4 44-1,4 12-48-15,19-8-4 16,8 8-12-16,4 0 32 16,5 8-20-16,4 8 56 15,-4-1-44-15</inkml:trace>
          <inkml:trace contextRef="#ctx0" brushRef="#br0" timeOffset="1274.7554">15300 5387 488 0,'22'-20'180'0,"-22"20"-140"0,44-19-12 0,-22 11 4 15,4 4-24-15,14 0 16 16,0 4-16-16,8 4 32 15,-3 4-24-15,-1 3-392 16,9 5 204-16</inkml:trace>
        </inkml:traceGroup>
        <inkml:traceGroup>
          <inkml:annotationXML>
            <emma:emma xmlns:emma="http://www.w3.org/2003/04/emma" version="1.0">
              <emma:interpretation id="{89B24ABD-E48F-43B0-95DE-3F5AEC2BB220}" emma:medium="tactile" emma:mode="ink">
                <msink:context xmlns:msink="http://schemas.microsoft.com/ink/2010/main" type="inkWord" rotatedBoundingBox="17935,6196 18321,6227 18309,6380 17922,6348"/>
              </emma:interpretation>
              <emma:one-of disjunction-type="recognition" id="oneOf1"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594.5226">16425 5603 436 0,'-22'-20'160'0,"22"20"-124"0,-26-8-8 0,-1 8 88 15,14 8-68-15,-18 0 8 16,9 8-36-16,9-1-12 16,4 5-4-16,31 3 28 15,9-3-16-15,13-4 12 16,0 3-16-16,18-11 28 16,-9 4-24-16,-9-16 32 15,0 0-32-15,-22-12 32 16,-4 5-32-16,-27-17-24 15,0 5 4-15,-13-5 8 16,5 5 0-16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3:48.7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12B40D-D30C-4E56-9765-6BF3F2A72F5D}" emma:medium="tactile" emma:mode="ink">
          <msink:context xmlns:msink="http://schemas.microsoft.com/ink/2010/main" type="inkDrawing" rotatedBoundingBox="260,17221 703,14225 1222,14301 779,17297" semanticType="callout" shapeName="Other">
            <msink:sourceLink direction="to" ref="{BF58551D-163A-4699-B7BA-0D7A78FFB10C}"/>
            <msink:sourceLink direction="from" ref="{A6C7D3A1-E42C-4B78-B7F8-6F9782B4EBA7}"/>
          </msink:context>
        </emma:interpretation>
      </emma:emma>
    </inkml:annotationXML>
    <inkml:trace contextRef="#ctx0" brushRef="#br0">715 0 52 0,'-18'-4'16'0,"9"8"-12"0,-8-4 0 15,8 8 68-15,-9 0-40 16,-4 0 16-16,-4 0-32 16,-5 4 0-16,0-5-8 15,-4 9-32-15,-1-4 12 16,-3 11 92-16,3 1-40 16,1-4 72-16,4 11-64 0,5 8-24 15,-1 4-16-15,5 8-8 16,0 0 0-16,4-4 8 15,5 4-4-15,-5-3-12 16,-4-5 4-16,0 0 4 16,9 0 0-16,0 0 24 15,-1 4-12-15,-3 4-32 16,4 8 12-16,4 0 8 16,0 8 4-16,0-1 24 15,0-7-16-15,5 0 4 16,-5-8-8-16,9-4-8 0,-9 0 4 15,9 8-4 1,0 8 0-16,0 8 0 0,5 3 0 16,-5 1 32-16,4-5-16 15,0-7 4-15,1-8-12 16,-1 0 36-16,1 0-20 16,4 0 12-16,-5 12-20 15,0 7 8-15,5 1-12 16,0 3 12-16,0-15-16 15,4 0 24-15,0-12-20 0,-4 0 12 16,0-16-12-16,0-4 20 16,0-3-20-16,-5-1-4 15,0-3-4-15,1-1 4 16,-5 1-4-16,0-1 16 16,0 5-12-16,-5-8-116 15,1 7 56-15</inkml:trace>
    <inkml:trace contextRef="#ctx0" brushRef="#br0" timeOffset="450.7307">-128 2629 372 0,'9'8'140'0,"-9"-4"-112"0,4 4-4 16,5 0 100-16,4 7-72 16,5 1 60-16,-5 8-68 15,9 3-4-15,0 4-24 16,-9-3 8-1,9 3-16-15,1 1 16 0,-6-5-16 16,5 1 24-16,-4-5-20 16,-5-11-4-16,-4 4-4 15,4-9 40-15,-4-7-24 0,0-3 8 16,4-1-16-16,-4-12 0 16,-9 4-4-16,13-11 12 0,-4-5-12 15,-9 1 40-15,4-1-24 16,1 1 12-16,-5 3-20 15,4-3 0-15,-4 3-8 16,0 9-24-16,-4 3 8 16,-1 4-100-16,1 8 56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7:21.7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3D2EDB-82F7-4E5D-80AB-7F009D522352}" emma:medium="tactile" emma:mode="ink">
          <msink:context xmlns:msink="http://schemas.microsoft.com/ink/2010/main" type="inkDrawing" rotatedBoundingBox="6779,4486 14093,4489 14092,6907 6778,6904" semanticType="callout" shapeName="Other">
            <msink:sourceLink direction="to" ref="{0090402B-BECE-4162-8FC3-A8FDB8B9A500}"/>
            <msink:sourceLink direction="to" ref="{17A3CAD2-113D-4BCF-933E-6B29E5805900}"/>
          </msink:context>
        </emma:interpretation>
      </emma:emma>
    </inkml:annotationXML>
    <inkml:trace contextRef="#ctx0" brushRef="#br0">7323 149 476 0,'-4'4'176'0,"4"-4"-136"0,0 7-12 0,0-3 48 16,0 0-48-16,0 8 32 16,0 4-32-16,-9-4 52 15,5 3-44-15,-5 5-8 16,9 0-16-16,-9 3 32 16,9 5-20-16,-13 7 12 15,13-4-20-15,-9 5 28 16,9-1-28-16,-9 8-12 15,0-8-8-15,0 28-4 16,9-4 0-16,-9 19 24 16,5-3-8-16,-5 7 16 15,5-11-16-15,-5 19-20 16,5-11 4-16,-1 19 4 0,5-4 4 0,-4 12 0 16,13-12 0-1,-18-4 16-15,22-15-8 16,-9 11 24-16,-4-15-20 0,0 11-12 31,0-7-4-31,-8-1 12 16,3-7-4-16,-8-12 24 0,4-4-16 15,-9-16 12-15,10 1-12 0,-10-17 56 16,9 5-40-16,0-13-28 16,5 5-4-16,-5-8 8 15,9 0 0-15,-4-8-4 16,8 0 4-16,-4 0 4 15,0 0-4-15,-4-8 16 16,4 8-12-16,-5 0 16 16,5-8-16-16,-9 8-20 15,1 0 4-15,-10-8-12 16,9 16 8-16,-13-8 8 16,4 0 4-16,-13 8 16 15,5 0-8-15,-9-4-4 16,4 0 0-16,-13 0 12 15,4 3-8-15,-17-7-4 16,-5 0 0-16,-18-7 4 16,10 7-4-16,-27 0-28 15,21 7 12-15,-21-14 24 16,14 7-8-16,-32 0 20 0,18-4-16 0,-27-4-4 31,14 0 0-31,-18 0-16 0,22 4 8 0,-35-4 4 16,17 4 0-16,-26-3-12 15,35 3 8-15,-31-8 12 16,5 8-4-16,-13-8-4 16,17 8 4-16,-26-4-4 15,17 5 0-15,-17-5-12 16,17 4 8-16,-13-8 20 16,22 8-8-16,-26-4-20 15,26 4 4-15,-18 4 4 16,32 0 4-16,-32-4-20 15,27 4 12-15,-17-4 20 16,26 8-4-16,-18-4-4 16,26 4 0-16,-25-4-16 15,21 8 8-15,-13-4-16 16,31 4 12-16,-5-4 4 16,27 4 4-16,-9-4 0 15,14 0 0-15,-19-1 0 16,23 1 0-16,-18-4 0 15,14 0 0-15,-10 0 16 16,18 0-8-16,1 0-4 16,16 0 0-16,-8-4-16 15,9 4 8-15,0-7-4 16,0 7 0-16,-5 0 8 16,14 0 0-16,-18-4 0 0,9 8 0 0,0-4 0 15,4 0 0 1,-4 0 0-16,13 0 0 0,0 0 8 31,5 0-4-31,4-4-12 0,8 4 4 0,6-4 4 16,-1 4 0-16,-4-4-12 15,4 4 8-15,4-4-4 16,-3 4 0-16,-1-4 16 16,9 4-4-16,0-4-4 15,0 4 4-15,-5-4-4 16,10 4 0-16,-10-8 8 15,5 4-4-15,-4-7-20 16,4-1 8-16,-5-8 20 16,5 5-4-16,-4-13-12 15,4 5 0-15,-4-13 12 16,4 9-4-16,0-12 8 16,0 7-8-16,0-7-12 15,0 7 4-15,-5-15 20 16,5 4-8-16,-4-20 16 15,4 12-16-15,-5-27-40 16,5 11 20-16,-4-11 0 16,4 11 12-16,0-4 0 15,13 17 0-15,-8-17 0 16,3 16 0-16,-8-20 0 16,14 17 0-16,-19-21 8 15,5 12-4-15,-9-7 8 0,18 11-8 0,-18 0 8 16,9 20-8-1,-8-12-12-15,3 12 4 0,-4-8 12 16,5 0-4-16,-5-4-28 16,9 16 12-16,0-8-20 15,0 12 16-15,0-9 28 16,0 9-8-16,5 0-24 16,-5 7 8-16,0 1-4 15,8 3 8-15,1-3 32 16,0 11-12-16,0-11-4 15,0 11-4-15,-5-4-208 16,14 5 112-16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7:19.6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BE14364-55C1-409F-89AC-6E5AB92165B7}" emma:medium="tactile" emma:mode="ink">
          <msink:context xmlns:msink="http://schemas.microsoft.com/ink/2010/main" type="inkDrawing" rotatedBoundingBox="12854,3974 14793,3927 14796,4063 12857,4111" semanticType="underline" shapeName="Other">
            <msink:sourceLink direction="with" ref="{E7D1B650-E937-4990-B070-8E309C71BC6D}"/>
            <msink:destinationLink direction="with" ref="{083AB751-3BC4-4D60-82B7-AB081BADAE0A}"/>
          </msink:context>
        </emma:interpretation>
      </emma:emma>
    </inkml:annotationXML>
    <inkml:trace contextRef="#ctx0" brushRef="#br0">7106 2251 372 0,'-57'11'140'0,"57"-11"-112"0,-40 16-4 0,22-12 84 15,9 4-64-15,-8 0 96 32,8 0-80-32,-4-1 52 0,4 1-68 0,0-4-12 15,5 4-20-15,-5-4 52 16,9 0-36-16,-9 0 60 15,9 0-52-15,-5-4 44 16,5 4-44-16,-4 0 32 16,0 0-36-16,-1-1-20 15,10 5-4-15,-5-4-20 16,4 0 8-16,14 0 40 16,4 0-24-16,53-4-8 15,9 0-8-15,57-8 20 16,-4 4-8-16,44-4 32 15,-18 4-24-15,22-11-12 16,-17 7-8-16,0-8 12 16,-18 8-4-16,-22-3-4 15,-26 3 4-15,-32-4 40 16,-8 8-24-16,-27-4 52 16,-8 8-40-16,-23 0-148 15,5 8 64-15,-18 0-312 16,-4 4 204-16,-5-1-384 15,-4 5 304-15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7:44.89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8A38720-3789-4205-A31C-956D4530E09B}" emma:medium="tactile" emma:mode="ink">
          <msink:context xmlns:msink="http://schemas.microsoft.com/ink/2010/main" type="writingRegion" rotatedBoundingBox="6795,-65 14797,388 14593,3983 6591,3530"/>
        </emma:interpretation>
      </emma:emma>
    </inkml:annotationXML>
    <inkml:traceGroup>
      <inkml:annotationXML>
        <emma:emma xmlns:emma="http://www.w3.org/2003/04/emma" version="1.0">
          <emma:interpretation id="{35333527-0285-4337-8985-72182E73D3EA}" emma:medium="tactile" emma:mode="ink">
            <msink:context xmlns:msink="http://schemas.microsoft.com/ink/2010/main" type="paragraph" rotatedBoundingBox="7852,448 12921,202 12967,1142 7897,13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4186BE-3E08-4F66-8150-5C6200C585FD}" emma:medium="tactile" emma:mode="ink">
              <msink:context xmlns:msink="http://schemas.microsoft.com/ink/2010/main" type="line" rotatedBoundingBox="7852,448 12921,202 12967,1142 7897,1388"/>
            </emma:interpretation>
          </emma:emma>
        </inkml:annotationXML>
        <inkml:traceGroup>
          <inkml:annotationXML>
            <emma:emma xmlns:emma="http://www.w3.org/2003/04/emma" version="1.0">
              <emma:interpretation id="{910FFFC0-5D83-42B7-AD71-E0948577B792}" emma:medium="tactile" emma:mode="ink">
                <msink:context xmlns:msink="http://schemas.microsoft.com/ink/2010/main" type="inkWord" rotatedBoundingBox="7652,789 8104,200 8778,716 8326,13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1893-1194 464 0,'-9'0'176'0,"9"0"-140"0,9 19-8 0,-9 1 40 16,4 4-44-16,10 19 96 15,-6 8-68-15,6 8 28 16,-1-1-44-16,0-3 20 16,0-8-28-16,1-7-16 15,3-5-8-15,-12-8 56 16,4-3-32-16,-9-8 84 16,8-5-60-16,-8-11 0 15,0-3-32-15,-8-17 4 16,3 4-12-16,1-27-16 15,4 4 0-15,-5-32 12 16,10 8-4-16,-5-11-20 16,9 15 8-16,4 0-24 15,0 16 20-15,5 0-12 16,4 15 12-16,13 1-36 16,0 11 28-16,14 4 32 15,4 5-4-15,4 11 16 16,1 3-12-16,-5 5-8 15,-14 4 0-15,-3 0 12 16,-5 3-8-16,-23 1 60 0,-8-1-40 16,-30 1-4-16,7 4-12 0,-30-5-56 15,1 1 28-15,-1-4-104 16,0-5 68-16,0-11 8 16,17 8 24-16,-3-12 24 15,3 4 0-15,10-8 8 16,13 8-8-16,-1-7-56 15,14 7 28-15,-9-8 64 16,18 8-20-16,-9 8 36 16,14-1-28-16,-6 17 16 15,6 3-24-15,3 9 28 16,-3 3-32-16,16 4 4 16,-8 0-12-16,23-4 48 15,-10 1-32-15,13-9 0 16,-3-3-16-16,-1-9 28 15,-5-3-20-15,-3-4 48 16,-5-1-36-16,-9-11-224 16,0 4 104-16</inkml:trace>
        </inkml:traceGroup>
        <inkml:traceGroup>
          <inkml:annotationXML>
            <emma:emma xmlns:emma="http://www.w3.org/2003/04/emma" version="1.0">
              <emma:interpretation id="{5E870684-17A3-48AC-B523-842D3CC3344F}" emma:medium="tactile" emma:mode="ink">
                <msink:context xmlns:msink="http://schemas.microsoft.com/ink/2010/main" type="inkWord" rotatedBoundingBox="9478,1094 10176,1060 10186,1277 9488,1311"/>
              </emma:interpretation>
              <emma:one-of disjunction-type="recognition" id="oneOf1">
                <emma:interpretation id="interp1" emma:lang="" emma:confidence="1">
                  <emma:literal>~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2</emma:literal>
                </emma:interpretation>
                <emma:interpretation id="interp5" emma:lang="" emma:confidence="0">
                  <emma:literal>3</emma:literal>
                </emma:interpretation>
              </emma:one-of>
            </emma:emma>
          </inkml:annotationXML>
          <inkml:trace contextRef="#ctx0" brushRef="#br0" timeOffset="30957.2308">3509-566 332 0,'0'-4'120'0,"0"4"-92"0,13-4-8 16,-9 0 36-1,1 4-36-15,8-4-8 16,-4 4-8-16,4-4 40 16,-4-4-24-16,13 0 24 15,-13 8-24-15,13-8 28 16,0 5-32-16,4-5 48 15,1 8-36-15,-5-12 20 16,4 12-28-16,1-4 28 16,-5 8-32-16,0-4 12 15,-4 4-16-15,-5 0-8 16,4 4 0-16,-3-1 4 0,-1 1-4 16,-4 4 16-16,0 4-12 0,-5-1-4 15,5 1 0 1,-5 0 28-16,5 3-16 0,0-3 4 15,4 0-12-15,0-4 28 16,5-1-20-16,0-3 12 16,-1 0-16-16,1-8-8 15,0 4 0-15,-1-8 4 16,1 0-4-16,0-8 60 16,-1 5-36-16,1-13 16 15,0 4-28-15,-1-7-16 16,5 3-4-16</inkml:trace>
        </inkml:traceGroup>
        <inkml:traceGroup>
          <inkml:annotationXML>
            <emma:emma xmlns:emma="http://www.w3.org/2003/04/emma" version="1.0">
              <emma:interpretation id="{5A2BD058-6296-4A6A-BC02-AB6FE3A4E28C}" emma:medium="tactile" emma:mode="ink">
                <msink:context xmlns:msink="http://schemas.microsoft.com/ink/2010/main" type="inkWord" rotatedBoundingBox="9631,395 10289,363 10316,908 9657,94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327.9669">3703-1312 520 0,'-22'-12'192'0,"22"12"-152"0,-9 12-8 15,4-12 80 1,5 0-68-16,0 0 36 16,9 4-48-16,0-4 36 0,4 4-40 0,14 0 40 15,4 0-40-15,17 0-4 16,1 4-16-16,8-1 12 16,-4 1-12-16,0-8-4 15,0 4 0-15,-9-4 4 16,0 0-4-16,-4-4-4 15,4 0 4-15,-22-4 4 16,9 8-4-16,-18-7 8 16,1 3-8-16,-19-4-28 15,5 8 12-15,-13-4-64 16,4 4 40-16,-8-4-88 16,3 8 68-16,-8-4-68 15,9 0 68-15,-9-4 12 16,9 4 28-16,-5-4-4 15,9 4 8-15,-4 0 36 16,13 0-16-16,-9-8 72 16,9 16-48-16,-9-8 4 15,9 4-20-15,-4 4-4 16,4 8-4-16,-18-1 12 16,14 1-12-16,-14 4-12 15,9-1 0-15,-4 5 4 16,4 3 0-16,-4 5-20 15,13-1 12-15,-13 4 12 16,13-3 0-16,-9-1 8 16,9-3-8-16,-13-1 8 0,13 0-8 0,-5-7-56 15,1 0 28-15,-9-9-8 16,4 1 20-16,-13-8 0 16,0 0 4-16,-9-8 8 15,9 4 0-15,-9-4 16 16,9 0-8-16,-9-4 68 15,9 5-44-15,-9-5 48 16,13 4-44-16,5 0 76 16,4 4-60-16,-4 0 36 15,13 4-52-15,-9 0 60 16,5 4-56-16,4-8 20 16,13 7-40-16,-4-7 52 15,4 0-40-15,18 0 12 16,0 4-28-16,13-4 20 15,-4 4-24-15,17-4-4 16,-4 4-4-16,-13 0 4 16,4 4-4-16,-13-4-12 15,4 4 4-15,-17-4 12 16,-1 3-4-16,-3-3-12 16,-1 4 4-16,-13-8 4 15,9 4 0-15,-9-4-100 16,0 0 56-16</inkml:trace>
        </inkml:traceGroup>
        <inkml:traceGroup>
          <inkml:annotationXML>
            <emma:emma xmlns:emma="http://www.w3.org/2003/04/emma" version="1.0">
              <emma:interpretation id="{89E551BA-EBDE-4595-882C-D315B4527CD7}" emma:medium="tactile" emma:mode="ink">
                <msink:context xmlns:msink="http://schemas.microsoft.com/ink/2010/main" type="inkWord" rotatedBoundingBox="12191,240 12982,429 12867,910 12075,72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366.7845">776-45 416 0,'-13'-15'152'0,"13"15"-116"0,4 19-12 16,-4-15 64-1,0 4-52-15,-4-8 12 16,-5 4-28-16,0 0 32 16,9 0-28-16,-13-4 108 15,13 4-72-15,0-4 72 16,0 0-76-16,-9 0 48 15,9 4-60-15,0 0 16 0,9 0-40 16,-9 0 44-16,13-1-36 0,18-3-16 16,0 4-4-16,13-8-20 15,14 1 8-15,26-5 28 16,-9 4-12-16,4-4-32 16,-8 4 12-1,-5 0-36-15,-13 4 28 0,-9-8 24 16,-4 12-4-16,-9-4 0 15,-5 8 0-15,-8-8 12 16,-5 4-8-16,-4 0 4 16,4 4-4-16,-4-8-16 15,0 8 4-15,0-5 4 16,-1 5 0-16,1 4 8 16,0 0-4-16,0 7-28 15,0 5 12-15,-1 0 32 16,6 3-12-16,-1 8-36 15,0 1 16-15,5-1 28 16,4 0-8-16,4-15 8 16,5 3-8-16,-9-11 20 15,9 0-16-15,-9-12 4 16,9 0-8-16,-9-16-8 16,9 4 4-16,-9-19-16 15,0 4 8-15,-4-9-4 16,-5 5 0-16,9-4 0 15,-4 7 0-15,-5-3 0 0,9 7 0 16,-8-3 16-16,3 11-4 16,-8 0-20-16,4 9 8 15,-8 3 4-15,4 4 4 0,-1 4 16 16,1 3-8-16,0 9-4 16,4 4 0-16,-4 3 12 15,-5 1-8-15,5 7-20 16,9 1 4-16,-5-1 20 15,0-4-4-15,5-3 16 16,-5-1-16-16,5-11 16 16,4-4-16-16,5-20 16 15,3 1-16-15,10-17-4 16,-5 1 0-16,-4-17 4 16,5 9-4-16,-5 0 8 15,-5 11-8-15,-4-3-28 16,5 7 12-16,-19 5 4 15,10 7 8-15,-9 4-44 16,-5 4 24-16,-4 8-12 16,9 3 20-16,-9 17 0 15,13-1 4-15,-4 5 24 16,9 3-8-16,-5 0 4 16,5 1-4-16,-5-5 12 15,5 0-12-15,-5-11-4 16,0 0 0-16,9-20 20 15,-8 0-12-15,8-20 4 16,8 0-8-16,-7-15 12 0,7 8-12 16,1-17-12-16,0 17 0 0,0-4 12 15,-13 11-4-15,-1 0-12 16,1 9 4-16,-9-1-24 16,4 8 16-16,-13 0-12 15,5 4 12-15,-5-4 8 16,0 8 4-16,0-4 0 15,0 8 0-15,0 0-12 16,4 0 8-16,-4-5 40 16,0 1-24-16,0 0-8 15,4 0-8-15,-4-4-4 16,0 0 0-16,0 4 8 16,0 0 0-16,0 0 16 15,0 0-8-15,0-4-4 16,0 0 0-16,0 0-4 15,0 0 0-15,0 0 68 16,0 0-36-16,0 0 4 16,0 0-20-16,9 0-20 15,4 4 0-15,18-4-24 16,0 4 16-16,13 0 4 16,9 0 8-16,22-4 0 15,0 0 0-15,40-8-12 16,0 4 8-16,17-8 12 15,-12 4-4-15,12-4-20 16,-13 5 8-16,0-5 20 0,-13 8-4 16,-13-4 48-1,-18 4-28-15,-4 0 28 0,-18 4-28 0,-14-8 8 16,-3 8-20-16,-10 0 0 16,-4 0-8-16,-4 0 4 15,-5 8-8-15,0-8-4 16,1 4 4-16,-6-4 4 15,6 4-4-15,-5-4 16 16,4 4-12-16,-4-4 16 16,-1 0-16-16,-3 0 32 15,-1 0-24-15,-4-4-40 16,0 4 12-16,0-4-60 16,5 0 40-16,-5-4-64 15,4 1 56-15,-4 7-8 16,4 0 28-16,-4-4 20 15,9 4 4-15,-4-8-12 16,4 12 4-16,-5-4-4 16,0 0 0-16,-4 0 8 15,0 0 0-15,5 0 8 16,-1 4-4-16,-4-4-12 16,0 0 4-16,0 0 20 15,0 0-8-15,0 0-4 16,0 0 0-16,0 0-16 15,5 4 8-15,-5-4 12 16,0 0-4-16,0 0 24 16,0 0-16-16,0 0-12 15,0 0-4-15,0 0 28 0,0 0-12 16,-5 0-20-16,5 0 0 16,-4-4 32-16,-1 4-16 0,1-4-28 15,4 0 12-15,4-8-8 16,5 4 8-16,9-8 8 15,4 5 0-15,13-17 0 16,-4 12 0-16,18-3-28 16,-1 3 16-16,5 8 4 15,0 0 8-15,-9 5-36 16,-4 3 20-16,4 7-4 16,0 5 12-16,-8 16-12 15,8-5 12-15,-4 12 4 16,-1 1 4-16,-17 7 24 15,9-12-12-15,-26 9 40 16,3-1-28-16,-16-8 4 16,3-3-16-16,-21-5 28 15,12-7-24-15,-8-16 4 16,0-8-12-16,-4-15-8 16,13 3 4-16,8-8-16 15,5-3 8-15,5-12-16 16,8 8 12-16,22-12-84 15,0 3 52-15,18-7-4 16,9 16 28-16,4 4-40 16,-4 11 28-16,-4 12 16 15,3 8 8-15,-16 16-16 0,-1 11 12 16,-13 5-4-16,0 7 4 16,-9 4 24-16,-5 0-8 15,-4 8-4-15,-4-11 0 16,-13 3 28-16,4 0-16 0,-9-4 32 15,0-11-32-15,-8-9 12 16,8-3-16-16,-9-24 28 16,9-8-24-16,5-15-40 15,4 0 12-15,4-17-8 16,10 9 12-16,8-16-72 16,4 4 44-16,18-15-40 15,5 7 44-15,17 4-32 16,0 12 32-16,9 11 20 15,-4 13 8-15,-5 19 20 16,-9 15-8-16,-4 17 48 16,-4 7-28-16,-14 4-4 15,-4 0-16-15,-9 0 28 16,0-3-20-16,-17-5 12 16,-1 0-16-16,-22-3 28 15,10-1-24-15,-14-15-4 16,8-1-8-1,-8-18 12 1,9-1-8-16,-9-16-48 16,13 0 24-1,9-19-16-15,9 8 20 0,13-12-64 0,9 7 44 0,22-7 4 16,4 8 16-16,27 3-24 0,-9 13 20 16,22-1 4-16,-17 12 12 0,12 4 16 15,-12 4-8-15,26 0 40 16,-13 8-24-16,12-4-4 15,-7 4-12-15,-6-8 4 16,-8 4-8-16,4 4 8 16,-4-4-8-16,-4-8-12 15,-14 8 4-15,-4 4 40 16,-14-8-24-16,-8 7 24 16,-9-7-20-16,-5 4 8 15,-4 0-12-15,-4 0-8 16,0 0 0-16,-5 0 12 15,5 0-8-15,-5-4 4 16,0 0-4-16,-4 0 12 16,4 0-12-16,-8-4 4 15,3 4-4-15,-3-4-8 16,-1 4 4-16,1-4-16 16,-1 4 8-16,-4-4-4 15,5 4 0-15,-1 0-12 16,0 4 12-16,-4 0 4 15,5 0 4-15,-5-4 0 16,0 0 0-16,0 0 24 16,0 8-12-16,-5-4 12 15,5 0-12-15,-8-4-8 16,3 4 0-16,-8-4-4 0,8 4 0 0,-8-8-12 16,4 4 8-16,-8-4-48 15,4 8 24-15,-10-8 16 16,10 0 8-16,-4 0 20 15,3 4-8 1,-3-4-20-16,8 4 4 0,-4-4 12 16,4 0 0-16,0 0 8 15,9 4-8-15,-9-4-36 16,9 8 16-16,-4-4-4 16,4 4 12-16,-9 0 0 15,9 0 0-15,-5 0 8 16,5 4 0-16,-4-8 8 15,4 8-4-15,-4-5 16 16,-5 9-12-16,4 0 4 16,1-8-4-16,-9 0 4 15,8 4-8-15,-4-4-28 16,5 3 12-16,-9 1 24 16,13 0-8-16,-5-8-8 15,5 8 0-15,-8-8 20 16,8 8-8-16,-9-8-28 15,9 8 8-15,-9-4-12 16,9 4 12-16,-13-1 8 16,13 9 4-16,-5-4 8 15,1 4-4-15,-9 11-4 16,4-3 4-16,0 11-16 16,5 0 8-16,-10 8 4 0,10 4 0 15,-5 4 0-15,5 0 0 16,-5-7 16-16,4 10-8 0,-3-10-4 15,8-1 0-15,-5-4 12 16,5 0-8-16,-4 1 4 16,4 3-4-16,0 0 4 15,0-4-8-15,-5 8-4 16,1-4 4-16,-9 4 12 16,13-3-8-16,-9-1 4 15,4-4-4-15,1-4 4 16,4 1-8-16,-4-1-12 15,4 0 4-15,-9 1 12 16,9-5-4-16,-9 0-4 16,9 1 4-16,-9 3 12 15,9 4-8-15,-9 12-12 16,5-8 0-16,-5 4 12 16,9 1-4-16,-9-1 24 15,9-4-16-15,-9 0 12 16,9-4-12-16,-4-3-16 15,8-1 0-15,-4-4 12 16,0-3-4-16,0-1-12 16,5 1 4-16,-5-5 40 15,0 1-24-15,0-5 8 16,0 1-12-16,0 0 20 16,4-1-16-16,-4-3-4 0,5 3-4 15,-5 1-4-15,4 0 0 0,-4-5 0 16,4 5 0-16,-4-4 24 15,5-1-12-15,-5-3-4 16,4 0-4-16,-4-12-252 16,0 4 136-16</inkml:trace>
        </inkml:traceGroup>
      </inkml:traceGroup>
    </inkml:traceGroup>
    <inkml:traceGroup>
      <inkml:annotationXML>
        <emma:emma xmlns:emma="http://www.w3.org/2003/04/emma" version="1.0">
          <emma:interpretation id="{C06E2A81-31E4-4DE7-9ADE-ECB3DF0C586E}" emma:medium="tactile" emma:mode="ink">
            <msink:context xmlns:msink="http://schemas.microsoft.com/ink/2010/main" type="paragraph" rotatedBoundingBox="6727,1124 14730,1578 14593,3983 6591,3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1B650-E937-4990-B070-8E309C71BC6D}" emma:medium="tactile" emma:mode="ink">
              <msink:context xmlns:msink="http://schemas.microsoft.com/ink/2010/main" type="line" rotatedBoundingBox="6727,1124 14730,1578 14593,3983 6591,3530">
                <msink:destinationLink direction="with" ref="{CBE14364-55C1-409F-89AC-6E5AB92165B7}"/>
                <msink:destinationLink direction="with" ref="{17A3CAD2-113D-4BCF-933E-6B29E580590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0E39447-AF02-4F3B-9907-CA7DDA9A23C8}" emma:medium="tactile" emma:mode="ink">
                <msink:context xmlns:msink="http://schemas.microsoft.com/ink/2010/main" type="inkWord" rotatedBoundingBox="6727,1124 14730,1578 14593,3983 6591,3530"/>
              </emma:interpretation>
            </emma:emma>
          </inkml:annotationXML>
          <inkml:trace contextRef="#ctx0" brushRef="#br0" timeOffset="-20972.8534">6214-1457 268 0,'5'-20'100'0,"-5"20"-76"0,4 0-8 0,-4 0 16 16,0 0-20-16,0 0 84 16,0 0-52-16,0 4 12 15,5 0-32-15,-5 0 48 16,4 8-40-16,-4 4 28 15,0 3-32-15,0 5-8 16,0-1-12-16,-4 9 36 16,4-1-20-16,-5 8 4 15,1 1-16-15,-5 3 0 16,4-4-4-16,1 0 20 16,4-4-16-16,-9-7 40 15,9-1-28-15,-4-7-40 16,8-4 8-16,-4-12 44 15,9 0-16-15,0-12-8 16,0 0-8-16,0-8 28 16,4 0-16-16,-9-3-32 15,14 7 8-15,-5-4 0 16,0 9 8-16,5-5-28 16,4 4 16-16,13 0-12 15,-4 4 12-15,27 0 16 16,-5 4 0-16,17-4-4 15,-8 8 4-15,0-4 4 16,-5 0-4-16,-8-4 16 0,-5 4-12 0,-9-4 4 16,1 4-4-1,-10 0-236-15,-4 4 124 0</inkml:trace>
          <inkml:trace contextRef="#ctx0" brushRef="#br0" timeOffset="28873.5804">3637-139 184 0,'0'-4'68'0,"8"8"-52"0,-3-4-4 0,-5 0 152 16,0 0-92-16,0 0 68 16,0 0-80-16,-5 0 52 15,5 8-60-15,-4 0 48 16,4 0-56-16,-9 0 32 16,9-1-44-16,-4-7 52 15,8 0-48-15,-4 0 64 16,0 0-60-16,5 0 28 15,3 0-40-15,10 0 0 0,0 0-16 0,4 0-16 16,0 4 0-16,9 4 4 16,4 0 0-16,5 8 0 15,-1 3 0-15,1-11 0 16,0 4 0-16,-5 0-20 16,1 4 12-1,-10-9 32-15,1 5-16 0,-5-4-16 16,-5 0 0-16,-8-4 20 15,4 4-4-15,-4-8-12 16,0 4 0-16,-9-4 4 16,0 0 0-16,0 0 24 15,0 0-12-15,0 0-12 16,0 0-4-16,-4 0 12 16,4 3-4-16,-5-3-4 15,1 4 4-15,-5-4-16 16,9 4 8-16,-9 0 12 15,9 0-4-15,-9 0-20 16,9 4 8-16,-4 0-4 16,4 4 4-16,-13-1 8 15,4 5 0-15,-4 4 0 16,4-1 0-16,-9 9 8 16,9-1-4-16,-8 5-12 15,3-1 4-15,1-4 4 16,4 1 0-16,5-9 16 15,-5-3-8-15,5-4-136 16,4-4 72-16,-5-8-280 16,10 0 188-16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1:31.7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61883F9-C089-4E70-AB3A-670A8248675D}" emma:medium="tactile" emma:mode="ink">
          <msink:context xmlns:msink="http://schemas.microsoft.com/ink/2010/main" type="writingRegion" rotatedBoundingBox="1378,504 8649,569 8640,1578 1369,1512">
            <msink:destinationLink direction="with" ref="{A43163A2-A207-49CD-9D22-158976321CEA}"/>
          </msink:context>
        </emma:interpretation>
      </emma:emma>
    </inkml:annotationXML>
    <inkml:traceGroup>
      <inkml:annotationXML>
        <emma:emma xmlns:emma="http://www.w3.org/2003/04/emma" version="1.0">
          <emma:interpretation id="{B1B3862B-CBB8-4618-B8FF-F91265119DD7}" emma:medium="tactile" emma:mode="ink">
            <msink:context xmlns:msink="http://schemas.microsoft.com/ink/2010/main" type="paragraph" rotatedBoundingBox="1378,504 8649,569 8640,1578 1369,15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ECEC0C-41B7-470E-99FB-9F7EC1B8DC7E}" emma:medium="tactile" emma:mode="ink">
              <msink:context xmlns:msink="http://schemas.microsoft.com/ink/2010/main" type="line" rotatedBoundingBox="1378,504 8649,569 8640,1578 1369,1512"/>
            </emma:interpretation>
          </emma:emma>
        </inkml:annotationXML>
        <inkml:traceGroup>
          <inkml:annotationXML>
            <emma:emma xmlns:emma="http://www.w3.org/2003/04/emma" version="1.0">
              <emma:interpretation id="{5C83B005-07CD-49B0-89E1-7EB94B27B634}" emma:medium="tactile" emma:mode="ink">
                <msink:context xmlns:msink="http://schemas.microsoft.com/ink/2010/main" type="inkWord" rotatedBoundingBox="1378,504 5080,537 5071,1546 1369,15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-3558-1992 768 0,'-4'-10'284'0,"4"10"-220"0,-8 17-20 0,8 4 100 16,0 3-88-16,-4 17 76 16,0 0-76-16,0 11-4 15,8 0-32-15,-4-8-4 16,0 4-8-16,0-10-8 16,4-3 4-16,-12 3 12 15,5-4-8-15,-9 0 16 16,0 1-16-16,-11-4-172 15,12-4 92-15</inkml:trace>
          <inkml:trace contextRef="#ctx0" brushRef="#br0" timeOffset="659.2232">-3438-1572 696 0,'0'10'256'0,"0"-10"-196"0,-8 11-20 15,8-11 156 1,4 7-116-16,-4 3 12 16,4-3-56-16,3-4-44 15,5 4 4-15,4-7 28 16,3 0-16-16,-4-10-8 16,5 6-4-16,-9-6 20 0,5 7-8 0,-12-4 16 15,-4-4-16-15,-8 1 4 16,0 7-4-16,-7-8-8 15,3 4 4-15,-7 0-24 16,3 4 12-16,1 3 4 16,3 3 4-16,-3 1-20 15,7 6 12-15,0 1 20 16,4 6-4-16,-3 7 4 16,3 0-4-16,0 3 4 15,4 4-8-15,0 0-4 16,4 0 4-16,0-3 4 15,7-1-4-15,1-6-20 16,-1 0 8-16,5-7-136 16,3 3 76-16,8-24-152 15,0 3 120-15,12-23-124 16,0-1 128-16,3-10-40 16,-3 4 80-16,0 0 76 15,0 3-8-15,-8 3 192 16,-4 11-112-16,-4 0 144 15,0 3-132-15,-7 4 24 16,-5 10-76-16,-3-7 60 16,4 14-64-16,-5-7 20 15,1 10-40-15,-4 4-36 16,8 6 4-16,-1 4 0 0,5 4 4 16,-1 3 8-16,5-3-4 0,3-4-4 15,8 0 4-15,-12-4 20 16,8-2-12-16,-7-8 32 15,-13 0-28-15,-7-6-224 16,0 3 112-16,-7-7-316 16,-1 0 232-1</inkml:trace>
          <inkml:trace contextRef="#ctx0" brushRef="#br0" timeOffset="872.1215">-2714-1565 652 0,'11'3'244'0,"-11"-3"-192"0,-4 11-12 0,-3-8 200 16,7 11-140-16,-20 3 56 15,5 7-92-15,-8 7-4 16,3 7-36-16,-3-4-12 16,11-6-8-16,-7-1-16 15,4-2 8-15,3-8-180 16,4-3 96-16,4-4-208 15,-3 0 168-15</inkml:trace>
          <inkml:trace contextRef="#ctx0" brushRef="#br0" timeOffset="-509.8367">-5865-1906 164 0,'-4'-10'60'0,"4"10"-44"0,4-14-8 0,-1 11 140 16,1-4-84-16,-4 0 0 16,0 3-40-16,-4-3 56 15,4 4-48-15,-7-4 4 16,3 7-20-16,-8-7 32 15,8 7-24-15,-11-7 12 16,3 7-20-16,-11-6 28 16,4 6-28-16,-16-4 4 15,8 4-12-15,-12 0 28 16,4 4-20-16,-4-1-4 16,5 7-8-16,-9 1 20 15,8 2-12-15,0 5 4 16,16-1-8-16,-12 7 4 15,15 3-8-15,-7 4 16 16,8 0-12-16,3 11 68 0,4-4-44 16,8-1 16-16,0 5-32 15,4-8 0-15,16-10-8 0,11-3-8 16,11 3 4-16,16-17 4 16,0 3-4-16,8-13-4 15,-4 3 4-15,0-7-68 16,-4-3 36-16,4-8-16 15,-16 5 28-15,5-8 0 16,-5 7 8-16,-11-3 16 16,-4 7-4-16,-12 3 24 15,1-4-16-15,-12 4 12 16,-5 7-12-16,-10 4 12 16,-1 10-16-16,-11-4 16 15,3 7-16-15,1 0 16 16,-1 4-16-16,8 0-4 15,4 3 0-15,8-7-16 16,8 0 8-16,7-6 4 16,5-1 0-16,-1-7 8 15,4 4-4-15,0-7-28 16,-4 0 12-16,-3 0-4 16,-1 0 8-16,-4-7 16 15,-3 7-4-15,-12-17-4 16,0 10 4-16,-12-10 20 15,5 3-12-15,-13 1-20 16,9-5 0-16,-9 5-4 16,9-1 4-16,-5 3 0 0,5 5 0 15,3-5 0-15,4 8 0 16,4-4-12-16,0 7 12 0,8-7 20 16,3 4-4-16,13-11-12 15,-1 14 0-15,8-11 4 16,0 5 0-16,0-5 0 15,0 11 0-15,0-7-20 16,-4 7 12-16,-4 0-4 16,4 7 4-16,-8 4 8 15,-3 6 0-15,-4-3 16 16,3 10-8-16,-3-4-4 16,-1 4 0-16,-7 11 12 15,4-15-8-15,-8 11 16 16,4 0-16-16,-4-3 4 15,0-4-4-15,-8-10 28 16,8 0-20-16,-8-11-12 16,4 0-8-16,-3-16 12 15,7 2-4-15,-4-13-12 16,8 7 4-16,-4-14-4 16,7 7 0-16,1-4-12 15,4 11 12-15,-1-3-4 16,5 9 4-16,-1-2-20 15,1-1 16-15,-5 10 24 16,5-3-8-16,-4 7 52 0,3 7-28 16,-3-7 4-1,-1 11-20-15,-3 2 28 0,0 5-24 0,-4-11 12 16,-1 6-16-16,-3-6-16 16,4 3 0-16,-4-3 28 15,4 0-12-15,0-7-48 16,4 0 20-16,3 0-84 15,5-7 56-15,-1-3-88 16,5 0 76-16,-5-4 0 16,5 4 36-16,-5-1 4 15,1 4 8-15,-5 7 16 16,5 4-4-16,-1 10 104 16,-3-4-60-16,-5 14 8 15,9 0-36-15,3 4-4 16,1-1-8-16,-1-3-8 15,4 0 4-15,4-6-24 16,0-12 12-16,4-2-172 16,0-4 100-16,4-10-68 15,-4-1 88-15,0-9-16 16,-4-1 40-16,0-10 16 16,0 7 8-16,-11-4 36 15,-4 11-12-15,-1-3 112 16,5 13-72-16,-5-7 96 15,1 10-88-15,0 8 44 16,3 3-64-16,-3 10-12 16,-1 7-16-16,-3 10 16 15,0 4-16-15,-8 17-4 16,0 0-4-16,-8 7-4 0,4 0 0 0,-15-10-64 16,11-7 36-16,-11-7-84 15,7-4 60-15,-3-10-96 16,3-7 84-16</inkml:trace>
          <inkml:trace contextRef="#ctx0" brushRef="#br0" timeOffset="-222.3777">-4456-1469 280 0,'3'-38'104'0,"-3"38"-84"0,28-17 0 0,-9 10 180 16,8 4-112-16,16-4 60 15,-1 4-84-15,9 3-4 16,-5 10-36-16,4-7 4 16,-7 11-16-16,-4-11 0 15,-5 11-4-15,-22 3 28 16,0 1-20-16,-24 6 56 16,0 3-40-16,-15 4 4 15,8-3-24-15,-27-11 36 16,11 4-24-16,-4-18-4 15,8-3-12-15,12-10-52 16,11-4 28-16,20-17-208 16,11 4 124-16</inkml:trace>
        </inkml:traceGroup>
        <inkml:traceGroup>
          <inkml:annotationXML>
            <emma:emma xmlns:emma="http://www.w3.org/2003/04/emma" version="1.0">
              <emma:interpretation id="{86E9C226-59E1-496C-B007-20F4EADC9C8E}" emma:medium="tactile" emma:mode="ink">
                <msink:context xmlns:msink="http://schemas.microsoft.com/ink/2010/main" type="inkWord" rotatedBoundingBox="6165,573 8648,595 8644,1140 6160,11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6.8506">-1530-1882 456 0,'0'-17'168'0,"0"17"-128"0,-8-14-16 15,1 0 140 1,7 14-96-16,-8-6 68 16,4-5-76-16,-8 11 0 15,5 0-36-15,-5 21 24 16,8 6-32-16,0 18-4 16,4 0-8-16,4 7 12 0,8-1-8 15,-4 1 4 1,-1-7-4-16,-3-1-40 15,0-6 16-15,-8-3-180 0,0-8 108 0</inkml:trace>
          <inkml:trace contextRef="#ctx0" brushRef="#br0" timeOffset="2070.6896">-1615-1916 508 0,'27'-31'188'0,"-27"31"-148"0,62-11-8 0,-31 18 132 16,-4 0-96-16,12 10 24 16,0-3-52-16,-1 17 0 15,-3-7-24-15,-4 4 8 16,-4-1-12-16,-7 4-8 16,-5-3 0-16,-7-11 20 15,-4 4-12-15,-12 6 40 16,4-10-28-16,-19-6-40 15,3 3 8-15,-22-1-44 16,7-2 32-16,-15-4-4 16,11 6 16-16,0-9-56 15,12-4 36-15,8 0-164 16,11 0 108-16,12-11-228 16,8 11 176-16</inkml:trace>
          <inkml:trace contextRef="#ctx0" brushRef="#br0" timeOffset="3797.1891">-845-1589 228 0,'-4'0'84'0,"4"0"-64"0,0 0-8 0,-3 0 100 16,3 3-64-16,-8-3 68 16,8 0-64-16,-8 0 32 15,4 0-48-15,-11-3 16 16,11 3-32-16,-15-4 36 16,3 8-32-16,-11-1 48 15,8 4-40-15,-8 3 64 16,7-3-56-16,-7 11 20 15,4-5-40-15,0 4-8 16,11 1-8-16,0 2 12 16,12 1-8-16,4-4-20 15,-4-3 4-15,27-11-4 16,4 4 4-16,4-17-160 16,4 3 92-16,0-7-40 15,-5 7 68-15,1-10-24 16,-12 7 40-16,-15-7-8 0,8 3 24 0,-16-7 0 15,0 4 8 1,-4 0 16 0,0 3-4-16,-4 0 24 0,16 7-16 0,0 1 112 15,3 2-72-15,9-3 8 16,-1 7-40-16,0-3 4 16,5 6-12-16,-5-3 20 15,0 4-20-15,1-4 32 16,-1 3-28-16,-7 1-4 15,7 2-8-15,-11-6 4 16,7 4-4-16,-3-1-4 16,-1 1 4-16,-3-1-4 15,4 4 0-15,-4 3 8 16,3 1-4-16,-3 3 40 16,4-1-20-16,-5 1-12 15,1 3-8-15,0-3-16 16,0 3 8-16,-1-6 20 15,5-1-8-15,-4-3 16 16,-1 0-16-16,1-7-20 16,0 0 4-16,0-11 12 15,-1 4 0-15,1-10-4 16,0 3 4-16,0-3-4 16,3 0 0-16,-3 0-12 15,4 0 8-15,-1 3-16 16,5 7 12-16,-5 4 92 15,1 3-44-15,-1 6 44 16,5 5-48-16,-4 3-20 0,3 3-8 0,-3 3 0 16,3 4-4-16,8-3 8 15,-7 0-8-15,-5-4 8 16,9 0-8-16,-1-13-12 16,1-1 4-16,-13-10-40 15,13 0 24-15,-13-17-56 16,5 7 44-16,-4-11-12 15,-1 11 28-15,5-10-8 16,0 13 12-16,-5-3 8 16,1 10 4-16,4 0 52 15,-4 7-28-15,-1 0 52 16,1 7-44-16,-4 0 4 16,7 3-24-16,-3 4 20 15,4-7-20-15,-1-4-12 16,5 4-4-16,7-7 12 15,0 0-4-15,8-7 8 16,0 4-8-16,0-4-12 16,0 0 4-16,-7-3 4 15,-1 10 0-15,-8-14 16 16,-3 10-8-16,-8-6 4 16,3 3-4-16,-14-3-8 15,3 3 4-15,-8-3-4 16,1 3 0-16,-9 0 0 15,9-3 0-15,-5 3-28 0,5 7 16 16,-1 0-12-16,4 3 12 0,0 4 16 16,5 3 0-16,-5 4 8 31,8 0-8-31,-8 0-4 0,8-1 4 16,-4 5-4-16,4-1 0 15,-4 0 0-15,8 0 0 0,-4 0 0 16,8 1 0-16,4-5-20 15,3 1 12-15,8-7-84 16,4 3 52-16,8-6-56 16,0-1 56-16,0-6 4 15,-4 3 20-15,0-7 4 16,-4 7 4-16,-4-10 8 16,-3 3 0-16,-1-4-20 15,4 8 12-15,-11-14-68 16,3 10 44-16,-3-7-40 15,7 0 40-15,-11 4-16 16,11-4 28-16,-15 1 8 16,4 6 12-16,-8 7 44 15,8-11-24-15,-8 11 112 16,0 0-72-16,0 0 28 16,0 11-52-16,3 6-12 15,1 0-16-15,-4 0 12 16,4-3-12-16,-4 3 24 0,8 0-20 15,-8-3 32 1,0 0-28-16,-8-14 12 16,8 0-16-16,-8-10 12 0,8-4-16 0,-3-3-12 15,6-1 0-15,-3-13-16 16,4 11 12-16,8-15-40 16,0 11 28-16,11 0-20 15,0 14 24-15,4-4 176 16,8 11-88-16,-12 6 64 15,0 1-80-15,-3 9-24 16,-9-6-20-16,-11 0 24 16,-3 3-20-16,-13-3-304 15,8 0 156-15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7:20.0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7A3CAD2-113D-4BCF-933E-6B29E5805900}" emma:medium="tactile" emma:mode="ink">
          <msink:context xmlns:msink="http://schemas.microsoft.com/ink/2010/main" type="inkDrawing" rotatedBoundingBox="12741,4547 14581,4461 14583,4509 12743,4595" semanticType="underline" shapeName="Other">
            <msink:sourceLink direction="with" ref="{E7D1B650-E937-4990-B070-8E309C71BC6D}"/>
            <msink:destinationLink direction="to" ref="{703D2EDB-82F7-4E5D-80AB-7F009D522352}"/>
          </msink:context>
        </emma:interpretation>
      </emma:emma>
    </inkml:annotationXML>
    <inkml:trace contextRef="#ctx0" brushRef="#br0">6903 2859 520 0,'-40'0'192'0,"40"0"-152"0,-22 0-8 0,9 0-16 16,8 0-16-16,-12 0 24 15,8 0-12-15,-4-8 120 16,8 8-76-16,-4-8 24 16,9 8-48-16,5-4 24 15,8 8-32-15,5-4 12 16,8 0-20-16,23-4 8 16,13 0-12-16,35-4 44 15,0 5-28-15,26-9 40 16,5 8-40-16,23-8-4 15,-10 8-16-15,0-4 4 16,-17 4-8-16,4-7-36 16,-18 11 16-16,0-4 60 15,-17 4-24-15,-9 0 28 16,-18 4-28-16,-22 0-80 0,-13 3 32 16,-31-3-316-16,0 4 188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7:22.64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83AB751-3BC4-4D60-82B7-AB081BADAE0A}" emma:medium="tactile" emma:mode="ink">
          <msink:context xmlns:msink="http://schemas.microsoft.com/ink/2010/main" type="inkDrawing" rotatedBoundingBox="15604,5312 15831,4177 16663,4344 16435,5479" semanticType="callout" shapeName="Other">
            <msink:sourceLink direction="with" ref="{CBE14364-55C1-409F-89AC-6E5AB92165B7}"/>
          </msink:context>
        </emma:interpretation>
      </emma:emma>
    </inkml:annotationXML>
    <inkml:trace contextRef="#ctx0" brushRef="#br0">10514 2667 520 0,'17'-16'192'0,"-4"8"-152"0,-8 0-8 15,-5 4 72 1,0 0-64-16,-9-7 28 0,0 3-40 0,-17-4 8 15,-1 4-20-15,-12-4 0 16,-1 8-8-16,-4 1 20 16,4 3-16-16,-13 3 32 15,9 9-28-15,-22 4 40 16,17 0-32-16,-13 7 4 16,14 5-16-16,-10 23 20 15,10 7-20-15,-1 25 12 16,9-1-12-16,5-3-32 15,9-9 8-15,8 1-4 16,14-12 8-16,8 4 24 16,18-8-8-16,22 7-20 15,0-7 4-15,23 4 20 16,8-8-4-16,-9-8 32 16,0-3-24-16,-4-9 4 15,0-8-12-15,-9-7 20 16,-5 0-16-16,-13-12 12 15,-4 0-12-15,-4-12-132 16,-5 0 68-16,-4-12-292 16,-1 5 196-16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07:13.7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DE98A1-D9C2-453E-9EC5-23DCDCD2476F}" emma:medium="tactile" emma:mode="ink">
          <msink:context xmlns:msink="http://schemas.microsoft.com/ink/2010/main" type="writingRegion" rotatedBoundingBox="7864,3330 4629,5680 3262,3799 6497,1449"/>
        </emma:interpretation>
      </emma:emma>
    </inkml:annotationXML>
    <inkml:traceGroup>
      <inkml:annotationXML>
        <emma:emma xmlns:emma="http://www.w3.org/2003/04/emma" version="1.0">
          <emma:interpretation id="{79AA89DD-F9BC-46C8-8CE6-B4EC7510CE5A}" emma:medium="tactile" emma:mode="ink">
            <msink:context xmlns:msink="http://schemas.microsoft.com/ink/2010/main" type="paragraph" rotatedBoundingBox="7864,3330 4629,5680 3262,3799 6497,1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426072-1CE6-420E-AFCB-4D21CE5FD878}" emma:medium="tactile" emma:mode="ink">
              <msink:context xmlns:msink="http://schemas.microsoft.com/ink/2010/main" type="line" rotatedBoundingBox="7864,3330 4629,5680 3262,3799 6497,1449"/>
            </emma:interpretation>
          </emma:emma>
        </inkml:annotationXML>
        <inkml:traceGroup>
          <inkml:annotationXML>
            <emma:emma xmlns:emma="http://www.w3.org/2003/04/emma" version="1.0">
              <emma:interpretation id="{0090402B-BECE-4162-8FC3-A8FDB8B9A500}" emma:medium="tactile" emma:mode="ink">
                <msink:context xmlns:msink="http://schemas.microsoft.com/ink/2010/main" type="inkWord" rotatedBoundingBox="7864,3330 4629,5680 3262,3799 6497,1449">
                  <msink:destinationLink direction="to" ref="{703D2EDB-82F7-4E5D-80AB-7F009D52235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723 3 580 0,'-13'-16'216'0,"17"24"-168"0,-4-4-12 0,-4 3 24 16,-5 5-40-16,0 24 0 15,1 3-12 1,3 47 20-16,-4 4-16 0,18 24 4 15,4-4-8-15,5 16 4 16,0-17-8-16,-5 1-4 16,9-16 4-16,-13-11 4 15,8-17-4-15,-8-15 16 16,5-11-12-16,-10-13 60 16,9-7-40-16,-13-16-4 15,5 0-12-15,-10-16-12 16,5 4 4-16,-4-12-4 15,4 9 0-15,-13-5 0 16,-1 4 0-16,-8 0-20 16,9 5 12-16,-27 3-12 15,14 8 8-15,-27-1 16 16,9 13 0-16,-23 0-4 16,6 4 4-16,-14 3-16 15,13 5 8-15,-9 7-16 16,18 0 12-16,-9 24 40 15,14 0-20-15,4 35-8 16,13-4-8-16,9 12 4 16,17-11 0-16,19 7 8 15,8-12-4-15,22 0-12 0,0-7 4 16,53-17 28-16,-4-11-12 16,26-27 12-16,0-8-12 15,14-36 0-15,-1-3-4 0,5-21 4 16,-14 1-8-16,-12-16 16 15,-19 4-12-15,-25-31 40 16,-6 4-24-16,-30-24 12 16,-9 16-20-16,-17 3 80 15,-14 17-52-15,-26-5-12 16,-1 16-20-16,-25 4-20 16,3 12 4-16,-12 0-4 15,8 12 0-15,0-5-20 16,18 9 16-16,0 3-4 15,13 9 8-15,9-1-160 16,8 8 92-16,10 8-368 16,13 4 252-16</inkml:trace>
          <inkml:trace contextRef="#ctx0" brushRef="#br0" timeOffset="373.8655">277 1956 580 0,'-53'4'216'0,"53"-4"-168"0,-13-11-12 0,9-1-20 16,4 8-16-16,-5-12-20 15,10 4 12-15,-1-11 20 16,9 3-4-16,10-7-12 15,-1 3 0-15,17 1-24 16,1 7 16-16,4 8 24 16,0 12-8-16,5 4 44 15,-9 12-24-15,8 3 12 16,-8 5-20-16,-5-5 44 16,-4 5-32-16,-4-17 48 15,-1 5-44-15,5-16 4 16,-5 0-24-16,1-20 12 15,-1 5-16-15,5-24 24 16,0-1-20-16,-9-15-356 16,0 8 188-16</inkml:trace>
          <inkml:trace contextRef="#ctx0" brushRef="#br0" timeOffset="955.4281">-1731 1391 476 0,'0'-15'176'0,"0"15"-136"0,4-8-12 0,-4 8 48 16,5 0-48-16,-1-4-4 16,5 4-12-16,0 12 68 15,0 3-44-15,17 36 40 16,5 12-44-16,13 35 0 16,0-11-20-16,9 3-8 15,-8-8 0-15,-1-11 4 16,-5-12-4-16,-8-16 112 15,-4-8-64-15,-1-27 84 16,5-4-76-16,9-31 32 16,4-5-56-16,9-46-12 15,0-1-12-15,4-27 24 16,-8 16-20-16,-1 0-4 0,-3 19-8 16,-14 4-16-16,-9 20 8 0,0 12-200 15,0 15 112-15</inkml:trace>
          <inkml:trace contextRef="#ctx0" brushRef="#br0" timeOffset="1321.2079">-698 2086 416 0,'-22'4'152'0,"22"-4"-116"16,-44 4-12-16,17 0 4 15,10 4-20-15,-23 3 4 16,5 1-4-16,-14 4 56 16,14-1-36-16,-5 5-12 15,13 0-8-15,1 3 52 16,8 1-32-16,10-1 16 15,12 5-28-15,18-5 8 16,4 5-12-16,19-1 12 16,3 1-16-16,5-5 16 15,-4 1-16-15,-10-5 4 16,-3 1-4-16,-14-4 36 0,0-1-20 0,-22 1 32 16,0 0-32-1,-35-4-100 1,8 3 40-1</inkml:trace>
          <inkml:trace contextRef="#ctx0" brushRef="#br0" timeOffset="1567.2356">-1612 3035 436 0,'18'-31'160'0,"-18"31"-124"0,66-59-8 0,-31 43-36 16,-8-3 0-16,-1 3 20 15,10-3-4-15,-1 11 40 16,-4 8-24-16,0 8 20 16,0-1-24-16,-9 13 16 15,9 4-20-15</inkml:trace>
          <inkml:trace contextRef="#ctx0" brushRef="#br0" timeOffset="2611.6368">-1885 3216 488 0,'4'-4'180'0,"0"4"-140"0,10-8-12 15,-14 4 12 1,8 4-28-16,6-12 12 15,8 5-12-15,4-9 12 16,1 4-16-16,12-4 4 16,-3 5-4-16,8-5 28 15,-4 8-20-15,-1 0 48 16,1 0-36-16,-5 8 4 16,1 8-20-16,-5-8 44 15,-5 16-28-15,1-8 20 16,-5 4-28-16,-5-5-16 0,5 1-8 0,-4 4 12 15,0 4-4-15,-5-1 16 16,0-3-12-16,0 4-12 16,1 4 0-16,-10-5 12 15,5 1-4-15,-5-12 40 16,5 4-20 0,-4 0 32-16,3-8-32 0,10-8-4 15,-5 8-12-15,5-20-16 16,0 4 4-16,8-15-92 15,5 0 48-15,9-24-444 16,4 4 272-16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12:36.6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7F7F7B-2B00-4F53-AD3A-44390C0C5836}" emma:medium="tactile" emma:mode="ink">
          <msink:context xmlns:msink="http://schemas.microsoft.com/ink/2010/main" type="inkDrawing" rotatedBoundingBox="1203,1266 15116,1260 15117,1434 1204,1440" semanticType="underline" shapeName="Other">
            <msink:sourceLink direction="with" ref="{6D6C514A-FA01-40E0-93B4-049BFA8FC1A0}"/>
          </msink:context>
        </emma:interpretation>
      </emma:emma>
    </inkml:annotationXML>
    <inkml:trace contextRef="#ctx0" brushRef="#br0">-7 73 340 0,'0'-4'128'0,"0"4"-100"0,0 0-8 0,0 0 44 16,0 0-40-16,0 0 88 16,0 0-64-16,0 4 48 15,5 0-56-15,-1 0 32 16,5 3-40-16,0 1 0 15,4 0-20-15,0 0 0 16,0 0-4-16,5-4 12 16,0 0-12-16,-1-8 32 15,5 4-24-15,1-4 40 16,3 4-32-16,1-4-24 16,3 4 0-16,6 0 0 15,-1 8 0-15,5 0 16 16,-1-1-8-16,10-7-12 15,-5 4 0-15,5-4 4 0,-5 0 0 16,0-4 0-16,0 4 0 16,9-7-12-16,-13 3 8 0,13-4 12 15,-9 4-4-15,9-4-4 16,0 4 4-16,13-4 4 16,5 8-4-16,-5-8 16 15,-13 8-12-15,13-7-12 16,-9 7 0-16,5-8-4 15,-4 0 0-15,12-4 8 16,1 8 0-16,13-8 0 16,-14 9 0-16,10-9 8 15,-10 12-4-15,1-8-4 16,-9 8 4-16,4-4-4 16,-9 4 0-16,10-4 0 15,-1 4 0-15,13-4 0 16,-12 8 0-16,3-4 8 15,-12 0-4-15,3 0-4 16,-8 8 4-16,5-12-4 16,-14 4 0-16,9-4 8 15,0 4-4-15,4-4-12 16,1 0 4-16,-1 0-4 16,0 4 0-16,-4-4 24 15,0 8-8-15,-4-4-20 16,-5 8 4-16,0-4 20 15,-4 0-4-15,0 0-20 16,4 0 4-16,0-4 20 0,0 0-4 0,18 0-12 16,-9 4 0-16,9-4 4 15,-5 0 0-15,5 4 0 16,-5 0 0-16,-4 0 16 16,-4-1-8-16,-1-3-12 15,-4 0 0-15,0 0-16 16,1 0 12-16,8-7 20 15,0 7-4-15,8 0-12 16,1 4 0-16,0-4 12 16,4-4-4-16,-8 4-4 15,-10 7 4-15,-4-7-24 16,-8 0 12-16,8 0 20 16,-13 8-4-16,22-8-4 15,-9 0 0-15,13-4-16 16,-4 4 8-16,9 0-4 15,0 4 0-15,-1 0 16 16,-8 0-4-16,5 0-12 16,-14 4 4-16,4-4 4 15,-8 4 0-15,4-4 16 16,0 3-8-16,9-3 4 16,-13 0-4-16,22 0-24 15,-13 0 8-15,12 0 12 16,1 0 0-16,-5 0-4 15,-8 0 4-15,0 8-4 0,-5-8 0 16,-9-1 0-16,0 5 0 0,1-4 0 31,-1 4 0-31,5-8 32 0,-5 4-16 0,9-4-4 16,-4 0-8-16,13 0-4 16,-5 0 0-16,10-4 24 15,-10 4-12-15,5-4 12 16,-4 4-12-16,-5-4-8 15,-4 4 0-15,-1-4-4 16,-3 8 0-16,8-8 8 16,-4 4-4-16,13-4-4 15,-5-3 4-15,18 3 20 16,-4 4-12-16,4-8-4 16,-8 4-4-16,-1 0-4 15,-4 4 0-15,0-4 16 16,0 4-8-16,-4 0 4 15,-1 0-4-15,10 0 12 16,-5 0-12-16,17 0-20 16,-4 4 4-16,1 0 20 15,-14 0-4-15,8 0-4 16,-8 0 0-16,0-4-4 16,-13 4 0-16,9-8-12 15,4 0 8-15,8 4 12 16,-3-8-4-16,12 0-4 15,-3 8 4-15,-1-4-16 0,-9 8 8 16,5-4 4-16,-9 0 0 16,0-4 0-16,-9 4 0 0,5-4 32 15,-1 4-16-15,9-4-32 16,1 0 8 0,4 0-24-16,4 4 16 0,-9 0 44 15,1 4-16-15,-5-4 16 16,4 0-16-16,-8 0-24 15,-5 4 4-15,4-4-4 16,1 0 4-16,8 0 8 16,1 0 0-16,8-4 8 15,0 4-4-15,0-8-4 16,-4 8 4-16,0 0-16 16,-5 0 8-16,1-7 20 15,-5 7-8-15,8-8-12 16,-3 8 0-16,17-8 4 15,-5 0 0-15,14 0 0 16,-13 8 0-16,4-4 0 16,-13 0 0-16,13-3 32 15,-9-1-16-15,18 0-24 16,-9 4 4-16,18 0-8 16,-14 4 4-16,9 0 0 15,-13 4 0-15,0-4 32 16,-8 0-12-16,16 0-20 15,-3 0 0-15,17 0 20 16,-13 0-4-16,9 0-12 16,-14 4 0-16,0-4 20 15,-8 0-8-15,26 0-20 0,-4 0 4 16,22 4-4-16,4 4 4 0,9-4 24 16,-9 7-8-16,18-3-4 15,-18 0 0-15,5 0-16 16,-23 0 8-16,1-4-4 15,-18 0 0-15,13-8-132 16,-14 4 72-16,6-4-364 16,-10 0 240-16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12:18.18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2T18:13:47.851"/>
    </inkml:context>
  </inkml:definitions>
  <inkml:traceGroup>
    <inkml:annotationXML>
      <emma:emma xmlns:emma="http://www.w3.org/2003/04/emma" version="1.0">
        <emma:interpretation id="{C0526D91-948F-4359-8AAC-DAE95D2BE577}" emma:medium="tactile" emma:mode="ink">
          <msink:context xmlns:msink="http://schemas.microsoft.com/ink/2010/main" type="writingRegion" rotatedBoundingBox="1210,218 24122,358 24017,17621 1105,17481"/>
        </emma:interpretation>
      </emma:emma>
    </inkml:annotationXML>
    <inkml:traceGroup>
      <inkml:annotationXML>
        <emma:emma xmlns:emma="http://www.w3.org/2003/04/emma" version="1.0">
          <emma:interpretation id="{BFBB9847-36AE-422B-9118-369156AE4264}" emma:medium="tactile" emma:mode="ink">
            <msink:context xmlns:msink="http://schemas.microsoft.com/ink/2010/main" type="paragraph" rotatedBoundingBox="1211,210 15153,326 15142,1651 1200,1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6C514A-FA01-40E0-93B4-049BFA8FC1A0}" emma:medium="tactile" emma:mode="ink">
              <msink:context xmlns:msink="http://schemas.microsoft.com/ink/2010/main" type="line" rotatedBoundingBox="1211,210 15153,326 15142,1651 1200,1536">
                <msink:destinationLink direction="with" ref="{137F7F7B-2B00-4F53-AD3A-44390C0C583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D31E444-E46F-4B5B-B417-51CE772E9845}" emma:medium="tactile" emma:mode="ink">
                <msink:context xmlns:msink="http://schemas.microsoft.com/ink/2010/main" type="inkWord" rotatedBoundingBox="1209,485 3303,502 3299,1045 1204,10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-2154-1725 184 0,'-4'-12'68'0,"8"12"-52"0,0 0-4 0,-4-8 84 15,0 16-56-15,0 0-16 16,0 3-16-16,-4 33 44 16,4-1-28-16,0 15 16 15,9-3-24-15,0 8 20 16,-5-4-24-16,5-8 24 15,0-8-24-15,-5-16 40 16,5 1-28-16,-5-12 12 16,5-9-20-16,0-7 20 15,0 0-24-15,4-23 4 16,0 3-8-16,1-23-16 16,3 0 4-16,1-20-4 15,-5 12 0-15,5-15 8 16,4 19 0-16,-9 4-28 15,9 15 16-15,-9 5-32 16,1 15 28-16,-1 16 84 16,0 7-36-16,0 28 28 15,5 4-40-15,4 12-8 16,0-4-8-16,9-8 4 16,4-4-4-16,-4-11 76 15,0-9-44-15,0-15 32 16,4 0-40-16,-4-20 16 0,-9-4-24 15,9-23 44-15,-9 0-36 0,0-24 4 16,1 8-20-16,-6-7 20 16,-4 11-20-16,-4 4-32 15,4 11 12-15,-4 5-36 16,0 15 28-16</inkml:trace>
          <inkml:trace contextRef="#ctx0" brushRef="#br0" timeOffset="1186.3555">-1015-1357 236 0,'9'-16'88'0,"-9"16"-68"0,0-15-4 15,0 3 148 1,0 8-92-16,-9-12 44 16,4 9-72-16,-8-9 4 15,0 4-32-15,-9-4 0 16,4 9-8-16,-13-1 4 15,9 4-8-15,-13 8 32 16,8 8-20-16,-8 7 12 0,13 9-16 0,-4 3 28 16,12 0-24-16,1-3-4 15,4-1-8-15,5-7-4 16,8-1 0-16,1-11 24 16,8 0-12-16,0-12-4 15,5 0-4-15,0-8-32 16,4 5 16-16,-5-13-56 15,5 8 36-15,-4-15-20 16,0 7 32-16,-5-7 8 16,0 3 12-16,-4 1-12 15,0 3 8-15,0 8 12 16,-1 5-4-16,6 3 60 16,-1 4-36-16,5 4 16 15,-1 3-28-15,1 5-16 16,4 0-4-16,0 0 12 15,0-1-4-15,-4-3 16 16,-1-4-12-16,1-4-12 16,0 4 0-16,-5-12-16 15,0 4 12-15,-4-11 20 16,4-1-4-16,-8-8-4 16,3 9 0-16,1-1-40 15,0 12 20-15,0 8 68 16,4 4-28-16,0 12 20 15,1 7-28-15,-1 4 8 0,0 1-12 0,-4-1-8 16,4-4 0-16,-4-3 12 16,4 0-8-16,-4-5-4 15,4-3 0-15,-4-8 20 16,0-4-12-16,0-12-12 16,-5 0-4-16,5-12-32 15,0 5 20-15,-5-13-40 16,5 9 36-16,4-5-4 15,5 4 16-15,-5 1 0 16,9 7 0-16,-4 0 24 16,9 8-8-16,-10 4-12 15,5 4 0-15,0 0 12 16,-4 8-4-16,-5-4-4 16,9 4 4-16,-13-5-4 15,4 1 0-15,-4-8 8 16,0 4-4-16,4-8 32 15,5 0-20-15,-5-3-12 16,-4-1-8-16,13-4-16 16,0 8 12-16,5-8 4 15,-1 4 4-15,-4 4 0 16,0 1 0-16,-9-5 0 16,14 8 0-16,-14-4 0 15,0 4 0-15,-13-4 24 16,5 4-12-16,-10-8 12 15,1 4-12-15,-9-8-8 16,0 5 0-16,-10-9-4 0,6 4 0 16,-10-4 60-16,5 9-32 0,0-1 24 15,5 8-32-15,-1 8-8 16,5 3-8 0,8 13 28-16,10 7-16 0,8 1 12 15,0-1-16-15,18 0 0 16,0-3-4-16,-5-5-156 15,14 1 80-15</inkml:trace>
        </inkml:traceGroup>
        <inkml:traceGroup>
          <inkml:annotationXML>
            <emma:emma xmlns:emma="http://www.w3.org/2003/04/emma" version="1.0">
              <emma:interpretation id="{FAF83CA5-5548-4CFB-8A55-DA1CB56B9E70}" emma:medium="tactile" emma:mode="ink">
                <msink:context xmlns:msink="http://schemas.microsoft.com/ink/2010/main" type="inkWord" rotatedBoundingBox="4166,235 8529,271 8522,1070 4159,10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29.5257">923-1804 340 0,'0'-16'128'16,"0"16"-100"-16,-5 0-8 0,-4 0 36 16,9 4-36-16,-8 4 36 15,8 8-32-15,-14 23-12 16,5 4-8-16,-4 20 12 16,4 0-8-16,1 3 4 15,3-7-4-15,-4-12-8 16,9-8 4-16,-8-7 20 15,-1-9-12-15,4-15 12 16,5 0-12-16,-9-24-104 16,9-3 48-16,-8-28-68 0,8 0 64 0,0-20-56 15,8 8 60-15,6-4-24 16,3 16 44-16,14 0 12 16,5 12 8-16,17 8 160 15,-9 11-84-15,9 8 76 16,0 8-84-16,0 12 8 15,-14 4-40-15,-12 7 48 16,4 1-44-16,-23 3 12 16,6 4-32-16,-14 1 8 15,-9-1-12-15,-22-3 20 16,5-1-20-16,-19-11 24 16,6-5-24-16,-5-18-232 15,13-1 116-15</inkml:trace>
          <inkml:trace contextRef="#ctx0" brushRef="#br0" timeOffset="2477.7412">1479-2012 352 0,'-44'0'132'0,"44"0"-104"0,-22 24-8 15,13-5 0 1,9 1-16-16,-13 8 32 15,13-1-20-15,-9 4 20 16,18 1-20-16,-9 7 8 16,4 0-12-16,-4 12 20 15,4-12-20-15,-4 12-4 0,0-4-4 0,-8 0 28 16,3 0-16-16,-8-3 20 16,4-9-20-16,-9-4 0 15,5-3-8-15,0-21 12 16,8 1-12-16,1-19-28 15,8-1 8-15,5-20 12 16,5-3 4-16,3-4-12 16,1 4 4-16,4-5 4 15,0 13 0-15,0 0 44 16,0 7-24-16,-9 8 24 16,5 8-24-16,-9 12 52 15,0 12-40-15,-5 15 36 16,1 4-36-16,-1 4 16 15,5 4-28-15,-5-11 16 16,5-1-20-16,0-8 8 16,0 1-12-16,-1-12 0 15,6-1-4-15</inkml:trace>
          <inkml:trace contextRef="#ctx0" brushRef="#br0" timeOffset="2808.2578">1898-1498 416 0,'9'-8'152'0,"-9"8"-116"0,31-8-12 0,-22 0 64 15,4 8-52-15,0-7 32 16,0 3-40 0,-4-8-8-16,0 8-12 0,0-4 12 15,-9 0-12-15,0 0 4 16,0 5-4-16,-18-9-16 15,1 8 4-15,-1-4 20 16,0 8-8-16,-13 0 40 16,5 4-24-16,-5 8 128 15,9 3-84-15,0 13-32 16,9-1-20-16,4 5 8 16,13 3-12-16,14-8 24 15,4 1-24-15,0-9 24 16,9 1-24-16,4-8-268 15,-4 0 140-15</inkml:trace>
          <inkml:trace contextRef="#ctx0" brushRef="#br0" timeOffset="3304.5335">2291-1533 508 0,'-4'-16'188'0,"4"16"-148"0,-5-8-8 0,1 8 88 16,8 0-72-16,-8 8 0 15,-1 4-32-15,-4 7-4 16,5 9-4-16,-5-1 12 15,9 5-12-15,-9-5-4 16,9-3 0-16,-4-5 12 16,8-3-8-16,-4-4 24 15,5-5-20-15,-1-10 4 16,5 3-8-16,4-12 20 16,1 4-16-16,3-19-12 15,10-5-4-15,-1-3-40 16,1 7 24-16,4-11-36 15,-1 16 32-15,-3 7 12 16,-1 8 8-16,-12 16 116 16,8 4-60-16,-13 19-12 15,4 4-24-15,-9 1 48 16,-4-1-36-16,5-4 16 16,-1-3-28-16,0-5 8 15,1-3-12-15,-1-12 20 16,1 7-20-16,4-7-64 15,-1-8 24-15</inkml:trace>
          <inkml:trace contextRef="#ctx0" brushRef="#br0" timeOffset="3588.5058">2838-1580 456 0,'0'-8'168'0,"0"8"-128"0,5 0-16 0,-10 0 192 15,1 0-124-15,-5 8 112 16,0 3-116-16,-4 13 32 15,4-4-72-15,-4 15 20 16,4 0-40-16,0-4 0 16,9 5-16-16,5-9-8 15,4 1 0-15,4-5 20 16,13-11-12-16,1-12 24 16,-1 0-24-16,-4-8 24 15,5 4-24-15,-10-12-12 16,5 1-4-16,-22-5-84 15,0 5 48-15,-8-13-100 16,-6 1 80-16,-8 3-128 16,9 12 104-16</inkml:trace>
          <inkml:trace contextRef="#ctx0" brushRef="#br0" timeOffset="4638.9935">3196-1655 196 0,'-5'-4'72'0,"5"4"-56"0,0 4-4 16,5 4 72 0,4 0-48-16,-9 8 68 0,0-1-64 15,0 20 36-15,0 1-44 0,0 7-8 16,0-4-16-16,-5 0-8 15,5 1 4-15,0-9 28 16,5 0-16-16,-1-7 40 16,0-5-32-16,1-7 32 15,-1-4-32-15,-4-12-4 16,0 0-12-16,0-12-8 16,9 5 4-16,-4-17 12 15,8 9-8-15,-4-21 4 16,4 9-4-16,-4-8-16 15,4 11 4-15,-4 1-16 16,0 7 12-16,-9 9-32 16,13 7 24-16,-9 12 60 15,1 7-24-15,-5 21 36 16,4-1-28-16,-4 4-8 16,5 0-12-16,-5-4 12 15,0-3-12-15,0-9 24 16,8 1-20-16,-3-8-4 15,8-1-4-15,-13-11 40 16,4-4-24-16,1-12-8 16,4 5-8-16,-1-17-4 15,1 1 0-15,5-17-44 16,-1 5 24-16,0-8-20 16,5 8 24-16,-5 3-8 15,5 13 12-15,-5 7 132 0,4 12-68 0,-8 12 52 16,5 11-60-1,-14 5-8-15,4 3-20 0,0 0-4 16,1-3-4-16,-1-9 28 16,1 1-20-16,-1-8-144 15,9-4 64-15,5-8-272 16,0 0 188-16,-1-12-232 16,5 0 216-16</inkml:trace>
          <inkml:trace contextRef="#ctx0" brushRef="#br0" timeOffset="6067.1019">3823-1478 612 0,'8'-8'228'0,"-8"8"-180"0,31-4-12 0,-17 0 72 16,-1 4-68-1,4-4 28-15,1 0-40 0,-5-4 0 16,1 8-16-16,-6-15 36 16,6 7-24-16,-14-4 12 15,0 8-20-15,-14-4-16 16,6 8-4-16,-19 0 12 15,1 4-4-15,-14 4-4 16,5 4 4-16,-5 11-4 16,13-3 0-16,1 7 8 15,8 5-4-15,14 3 32 16,8-8-20-16,14 5 20 16,8-5-20-16,10-3 8 15,8-5-12-15,-9-3 20 16,5-4-20-16,-9-4-12 0,4-4-4 0,-4-4-104 15,0 0 60-15,0-4-68 16,-9-8 68-16,-9-8 4 31,5 5 28-31,-5-17 12 0,5 5 4 0,-9-9 0 16,-1 13 0-16,10-5 44 16,-9 13-24-16,-9 3 52 15,0 8-40-15,0 12 92 16,4 4-72-16,-4 7-24 15,5 9-16-15,-5-1-4 16,0 1-4-16,0-1 24 16,0-3-16-16,-5-5-4 15,5-3-4-15,0-4 40 16,0-4-24-16,0-12-8 16,0 4-8-16,5-12 4 15,12 4-4-15,-3-19-4 16,8-1 4-16,0-7-32 15,4 3 16-15,-4 5-20 16,9 7 16-16,-9 9-28 16,0 11 28-16,-8 11 4 15,3 9 12-15,-12 7-12 16,12 5 8-16,-17-5 40 16,5 1-24-16,3-5-28 15,-8 1 8-15,9-9 8 0,5 1 4 0,8-8 24 16,0-4-16-16,4-8 32 15,1 0-28-15,-1-12-12 16,9 1-8-16,-12-17 20 16,-6 5-8-16,5-8-12 15,-8 11 0-15,-6 1-24 16,6 11 16-16,-14 12-32 16,0 8 28-16,0 11-4 15,0 9 12-15,-9-1 44 16,18 4-24-16,-9-7 16 15,8 0-16-15,6-9 0 16,3 1-4-16,-3-12 28 16,8-4-20-16,0 0 4 15,0-4-12-15,-9-12 20 16,-4 8-16-16,-9-7-12 16,0 3-4-16,-9-12-4 15,0 5 0-15,-4 3 0 16,9 0 0-16,-10-3 0 15,10 11 0-15,-5-4-12 16,9 4 12-16,-4 1 4 16,4 7 4-16,0-8 0 15,0 8 0-15,0-4 16 16,0 4-8-16,-9-4-12 16,9 4 0-16,-5-4-4 15,5 8 0-15,0-4 32 0,0 0-12 0,-8-4-32 31,8 4 12-31,0-4 0 16,8 0 8-16,6-4-20 0,3 8 12 16,-3 0-4-16,-1 12 4 15,4-4 8-15,1 0 0 0,0 0-12 16,-1 7 8-16,-8-3 4 16,4-4 0-16,-8 7 0 15,4-3 0-15,-9-4 8 16,0 8-4-16,0-1 8 15,0-3-8-15,-5 4-12 16,5 0 4-16,-4-5 4 16,-1-3 0-16,1 4 0 15,4-4 0-15,-4-8 0 16,4 8 0-16,-5-8 24 16,10 0-12-16,-5 0-4 15,0 0-4-15,4-8-4 16,5 8 0-16,0-8 8 15,4-4-4-15,0-3 8 16,5 7-8-16,-5-12 16 16,5 4-12-16,-5 5-28 15,0-1 8-15,-4 8-48 16,0 8 32-16,-5 0 128 16,1 8-52-16,4-1 20 15,4 5-44-15,-4-4 32 16,-1 0-32-16,-3-5-144 0,4 5 64 15,-9-4-572-15,0 0 348 16</inkml:trace>
        </inkml:traceGroup>
        <inkml:traceGroup>
          <inkml:annotationXML>
            <emma:emma xmlns:emma="http://www.w3.org/2003/04/emma" version="1.0">
              <emma:interpretation id="{0272539A-74B5-4A8B-928E-8500EED17465}" emma:medium="tactile" emma:mode="ink">
                <msink:context xmlns:msink="http://schemas.microsoft.com/ink/2010/main" type="inkWord" rotatedBoundingBox="9267,468 9568,471 9563,1038 9262,10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973.2123">5924-1490 332 0,'-5'39'120'0,"5"-39"-92"0,-13 39-8 15,9-19 44 1,4-1-40-16,-5 9 8 15,10-9-20-15,-5 1 12 16,4-4-16-16,0-1-4 16,5 1 0-16,-4-4-324 15,4-4 176-15</inkml:trace>
          <inkml:trace contextRef="#ctx0" brushRef="#br0" timeOffset="7706.0815">5994-1737 384 0,'-13'-12'140'0,"18"12"-108"0,-1 0-8 0,-8-8 268 16,4 8-164-16,-9 0 188 15,4-8-184-15,-4 1 12 16,5 7-88-16,-5-8-24 15,5 8-20-15,-1-4-28 16,5 8 8-16</inkml:trace>
          <inkml:trace contextRef="#ctx0" brushRef="#br0" timeOffset="8305.7417">6069-1384 248 0,'-8'23'92'0,"8"-23"-72"0,-9 32-4 0,4-17 124 15,10 5-80-15,-5-1 0 16,4 5-36-16,1-8 0 16,-1-5-12-16,-4-7 36 15,0 0-24-15,4-12-4 16,5 8-12-16,0-11 12 15,0-5-12-15,0-11-4 16,0 3 0-16,-1-3-4 16,6 3 0-16,-10 4 104 15,5 9-56-15,-5 7 24 16,1 12-40-16,-1 7 56 16,0 5-48-16,-4-4-24 15,0 3-16-15,0-7 44 16,5 0-24-16,4-4-668 15,8-1 352-15</inkml:trace>
        </inkml:traceGroup>
        <inkml:traceGroup>
          <inkml:annotationXML>
            <emma:emma xmlns:emma="http://www.w3.org/2003/04/emma" version="1.0">
              <emma:interpretation id="{F57A38BD-799A-47AE-A26C-E743212347B4}" emma:medium="tactile" emma:mode="ink">
                <msink:context xmlns:msink="http://schemas.microsoft.com/ink/2010/main" type="inkWord" rotatedBoundingBox="10317,366 12090,381 12080,1626 10307,16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053.5807">7036-1816 340 0,'-13'36'128'0,"13"-36"-100"0,-13 78-8 0,4-43 24 16,9 9-28-16,-9 6-4 16,9 5-8-16,-9-4 20 15,9-8-12-15,-13-7-32 16,8-5 12-16</inkml:trace>
          <inkml:trace contextRef="#ctx0" brushRef="#br0" timeOffset="9806.4158">7076-1847 392 0,'0'-8'148'0,"0"8"-116"0,0 0-8 0,9-4 128 16,-1 4-88-16,10-4 124 15,9 4-108-15,12-4 48 16,5 4-72-16,14-7-16 16,-10 7-24-16,1-4 16 15,4 4-20-15,0-4-12 16,-9 8-4-16,-13-4-288 15,0 4 160-15</inkml:trace>
          <inkml:trace contextRef="#ctx0" brushRef="#br0" timeOffset="10212.0946">6948-1557 600 0,'17'-27'224'0,"-17"27"-176"15,27-16-12-15,-1 8 204 16,1 8-140-16,17-8 4 15,0 16-64-15,9-4 4 16,4 4-24-16,-8 0-404 16,4 4 208-16</inkml:trace>
          <inkml:trace contextRef="#ctx0" brushRef="#br0" timeOffset="11457.5693">7535-1502 280 0,'-5'39'104'0,"5"-39"-84"0,-17 51 0 0,8-27 100 16,5-1-68-16,-10 1 16 15,10 3-44-15,-5-3 68 16,0-5-56-16,0-11 24 15,9 0-40-15,0-12 28 16,5 0-32-16,-1-11 4 16,5-1-12-16,0-8-24 15,0 5 8-15,4-13 12 16,0 5 0-16,0-1-12 16,5 9 4-16,-5-1-4 15,5 9 0-15,4 3 32 16,-4 8-12-16,13 0-4 15,-1 8-4-15,6-8 20 16,4 0-12-16,-1 0 12 16,1 0-12-16,-5-8 12 15,-4 0-16-15,-4 0 4 16,-5-4-4 0,-5 0-8-16,-3 9 4 0,-6-9 12 15,1 8-8-15,-9-12 40 16,0 8-24-16,-9-11-4 0,1 7-12 15,-10-8 12-15,9 5-12 0,-8-1 40 16,8 8-24-16,-9-4 20 16,9 5-24-16,-13 7 16 15,13 0-20-15,-13 15-8 16,9-3-4-16,-9 19-4 16,0-3 0-16,0 15 8 15,4-8-4-15,5 12-12 16,4-8 4-16,5 1-4 15,4-5 0-15,8-12 16 16,10 5-4-16,9-12 24 16,3-5-16-16,10-3 12 15,4 0-12-15,1 0-24 16,-1-8 4-16,0-8-40 16,-4 4 28-16,-1-8 8 15,1 1 8-15,-5-13 12 16,5 12-4-16,-9-19 16 15,-5 4-12-15,-4-17-4 16,-4 9 0-16,-9 0 28 16,-5 7-16-16,-8-3 20 15,4 11-20-15,-9 1-8 16,5 11-4-16,-5-8-24 16,4 16 12-16,-3 0 4 15,3 8 4-15,1 0-12 16,4 4 8-16,0-1 4 0,9 5 0 15,-1-8-20-15,10 0 12 16,-5 0 20-16,1 7-4 16,-10-7-12-16,5 4 0 0,-14 12-4 15,5-5 0-15,-13 5 8 16,0 11 0-16,-9 4 8 16,9 0-4-16,-5 8-28 15,9-7 12-15,-4-1 4 16,8-8 8-16,-3 4 16 15,8 1-8-15,-9 7 4 16,9-8-4-16,-5 0-60 16,5 9 28-16,0-1-8 15,9 0 20-15,13 0-8 16,0 0 8-16,9-12 8 16,5 1 4-16,-6-13 16 15,15 1-8-15,-14-8-4 16,8 0 0-16,-17-8 28 15,0-1-16-15,-13-10 20 16,-4-1-20-16,-19-12 0 16,6 1-8-16,-23-25 12 15,9 5-12-15,-14-24-4 16,5 20 0-16,-13-15 4 16,18 18-4-16,-5 5-36 15,13 11 16-15,-4-3 4 16,9 11 12-16,0 5-36 15,8 3 20-15,1 0-4 0,4 8 12 16,0 0-300-16,9 0 168 0</inkml:trace>
          <inkml:trace contextRef="#ctx0" brushRef="#br0" timeOffset="11787.6174">8696-1227 704 0,'4'7'264'0,"-4"-7"-208"0,0-4-12 15,9 1-16 1,0 3-24-16</inkml:trace>
        </inkml:traceGroup>
        <inkml:traceGroup>
          <inkml:annotationXML>
            <emma:emma xmlns:emma="http://www.w3.org/2003/04/emma" version="1.0">
              <emma:interpretation id="{B85A8ACD-A0A8-425D-80E8-D190A835ED6C}" emma:medium="tactile" emma:mode="ink">
                <msink:context xmlns:msink="http://schemas.microsoft.com/ink/2010/main" type="inkWord" rotatedBoundingBox="12685,353 15153,374 15147,1048 12680,102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611.2627">9318-1820 320 0,'18'-35'120'15,"-18"35"-96"-15,62-31-4 0,-32 23 80 16,1 4-60-16,22 8 72 16,5 4-64-16,-1 11-8 15,5 1-24-15,-14 23-12 16,-3 4 0-16,-23 16 4 16,-14 0-4-16,-16-1 16 15,-10-3-12-15,-17-8 92 16,-5-4-52-16,-17-11 32 15,17-9-48-15,-9-11 16 16,10 3-28-16,8-19-8 16,9-4-8-16,8-11-40 15,14 3 20-15,14-8-224 0,8 9 132 0</inkml:trace>
          <inkml:trace contextRef="#ctx0" brushRef="#br0" timeOffset="12305.0455">9570-1745 340 0,'4'-16'128'0,"-4"16"-100"0,0-4-8 0,0 0 200 16,0 8-124-16,-4-4 44 15,-1 8-88-15,-8 12-4 16,4 7-28-16,-4 16-12 16,0 4-4-16,13 8 20 15,0-4-12-15,0-8-252 16,9 4 132-16</inkml:trace>
          <inkml:trace contextRef="#ctx0" brushRef="#br0" timeOffset="12942.2277">10179-1588 592 0,'4'-4'220'0,"-4"4"-172"0,-4 4-12 0,-5 4 4 15,5 3-28-15,-1 13-4 16,-8 3-4-16,4 9 28 16,5 3-16-16,-1 0-12 15,5-4-8-15,0-3 12 16,14-5-4-16,-1-7-4 15,0-1 4-15,9-11 28 16,0-4-16-16,0-8-12 16,0 0-8-16,-8-4-16 15,3-7 12-15,-12-5 4 16,-1-7 4-16,-13-9 32 16,0 5-16-16,-8-8-4 15,8 8-8-15,-4 3-16 16,8 8 8-16,5-3-76 15,5 11 44-15,3-4-364 16,10 13 220-16</inkml:trace>
          <inkml:trace contextRef="#ctx0" brushRef="#br0" timeOffset="13700.8257">10669-1600 456 0,'-9'-8'168'0,"9"8"-128"0,0 0-16 0,-4 0 88 16,4 8-68-16,-9 0 0 16,4 11-28-16,-8 1-12 15,9 11 0-15,-5 5-4 16,4-1 0-16,-3-8 16 15,8 9-8-15,-5-13 4 16,5 5-4-16,0-13 28 16,5-3-20-16,-5-4-4 15,0-8-8-15,4 0 20 16,0 0-12-16,1-8 4 16,4 8-8-16,-1-19-60 15,1 3 28-15,0-12-24 16,4 13 28-16,-4-13 0 15,4 9 12-15,-4-5 8 16,0 16 0-16,0 8 76 16,0 8-40-16,-5 0 48 15,1 12-48-15,-10 3-12 0,5 5-12 0,-4-9-12 16,4 13 4-16,-5-13 20 16,10 5-12-16,-5-13 4 15,0 5-8-15,0-8 20 16,9 4-16-16,-5-16-20 15,5 4 0-15,0-8 12 16,-1 0 0-16,6-15-92 16,-1 11 52-16,0-16-16 15,5 9 32-15,-5-5 32 16,5 9-8-16,-5-5-16 16,0 4 4-16,-8 1 56 15,3 7-24-15,-3-4 44 16,-1 4-40-16,-4-4 4 15,0 9-20-15,0-5 0 16,0 4-4-16,0 8 4 16,5 4-8-16,-1 7 16 15,1 5-12-15,-5 7 16 16,0 1-16-16,0-1 24 16,0-3-20-16,0-1-4 15,0 1-4-15,-9-5 28 16,9-3-16-16,0-4-40 15,0 0 12-15,-5-5-272 16,5 1 156-16</inkml:trace>
          <inkml:trace contextRef="#ctx0" brushRef="#br0" timeOffset="14166.8672">11216-1404 444 0,'-4'-12'164'0,"4"12"-124"0,4-8-16 0,-4 1 112 15,0 3-80-15,0-8 68 16,0 8-72-16,-4-4-40 16,4 4-8-16,-5 0 56 15,1 4-32-15,-5 4-4 16,0 4-12-16,-13 4-12 15,18 4 4-15,-18 3 28 16,4 1-16-16,-4-1-24 16,-9 5 4-16,18-5 8 15,-9 1 0-15,13-4-4 16,0-1 4-16,-4-7-16 16,13 4 8-16,0-4 20 15,13 4-8-15,-4-8-12 16,0 3 0-16,13-7 4 15,-9 0 0-15,-4 0 16 16,13 0-8-16,-13-3 4 16,4 3-4-16,-4-4-8 15,4 4 4-15,-13-4-32 16,0 8 16-16,0-4-196 0,0 0 112 0,0 0-56 16,0 0 88-16,0-4-200 15,9 4 148-15</inkml:trace>
          <inkml:trace contextRef="#ctx0" brushRef="#br0" timeOffset="14311.866">11472-1604 268 0,'-13'-23'100'0,"13"23"-76"0,0 0-8 0,0 0 8 15,0 0-16-15</inkml:trace>
          <inkml:trace contextRef="#ctx0" brushRef="#br0" timeOffset="14924.412">11521-1329 436 0,'4'7'160'0,"-4"-7"-124"0,18 12-8 0,-14-8 60 16,-4 4-52-16,9 0 12 15,0 4-28-15,-9-5-12 16,9 1-4-16,-9-4 20 15,0 4-12-15,0-4-4 16,0 4-4-16,0-8-60 16,0 0 32-16,0 0-8 15,0 0 20-15,0-8 24 16,0 4-4-16,4-8-28 16,9 0 8-16,-4-3 32 15,4 3-12-15,1-4 72 16,-1 8-48-16,-4 1 32 15,4 3-36-15,-9 0 52 16,1 4-44-16,-5 4 20 16,4 7-36-16,-4 1 52 15,5 4-40-15,-5-4 28 16,4 3-32-16,0-7 8 16,5 4-20-16,4-8 36 15,1 0-28-15,-1-8-4 0,5 4-12 0,-5-4-8 16,0 0 4-16</inkml:trace>
          <inkml:trace contextRef="#ctx0" brushRef="#br0" timeOffset="15409.7703">11362-1227 456 0,'-18'-12'168'0,"18"12"-128"0,18-4-16 0,-18 0 228 16,0 8-144-16,0-4 20 16,0 0-80-16,0 0-12 15,13 8-24-15</inkml:trace>
        </inkml:traceGroup>
      </inkml:traceGroup>
    </inkml:traceGroup>
    <inkml:traceGroup>
      <inkml:annotationXML>
        <emma:emma xmlns:emma="http://www.w3.org/2003/04/emma" version="1.0">
          <emma:interpretation id="{EF18F949-4EAE-46CD-9B8F-6B4C3CDB675F}" emma:medium="tactile" emma:mode="ink">
            <msink:context xmlns:msink="http://schemas.microsoft.com/ink/2010/main" type="paragraph" rotatedBoundingBox="3360,2121 23148,1396 23206,3002 3418,37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401340-D2C2-44F9-88F3-6699F8D80BE6}" emma:medium="tactile" emma:mode="ink">
              <msink:context xmlns:msink="http://schemas.microsoft.com/ink/2010/main" type="line" rotatedBoundingBox="3360,2121 23148,1396 23206,3002 3418,3727"/>
            </emma:interpretation>
          </emma:emma>
        </inkml:annotationXML>
        <inkml:traceGroup>
          <inkml:annotationXML>
            <emma:emma xmlns:emma="http://www.w3.org/2003/04/emma" version="1.0">
              <emma:interpretation id="{68B891BC-5F60-4894-AF45-CC56ED0F7868}" emma:medium="tactile" emma:mode="ink">
                <msink:context xmlns:msink="http://schemas.microsoft.com/ink/2010/main" type="inkWord" rotatedBoundingBox="3360,2121 8543,1931 8585,3091 3402,328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1438.6593">4-4 404 0,'5'4'148'0,"-1"-4"-112"0,1 4-12 0,-5-4 92 16,0 0-68-16,0 0 60 16,0 0-64-16,0 4 60 15,4 0-64-15,-8-1 52 16,4 1-52-16,-5 0 52 15,10 4-56-15,-10 0 56 16,5 0-56-16,-9-4 28 16,9 4-36-16,-4-8 28 15,8 0-32-15,-4 0 4 16,0 4-16-16,0-4 28 16,0 0-24-16,0 0-24 15,0 0 4-15,0 0 16 16,0 0-4-16,0 3 16 15,5 1-16-15,-5 0 4 16,9 0-4-16,4 0-8 16,0 0 4-16,9-4 20 15,5 4-12-15,13-8-20 16,8 4 0-16,9-4 4 16,5 4 4-16,13-4 0 0,-13 8 0 0,4-4 0 15,-8 8 0-15,-5-8 0 16,-5 12 0-16,1-12 0 15,-1 0 0-15,1 0 8 16,-5-4-4-16,0 0 16 16,0 4-12-16,-8-4-4 15,-1 0 0-15,-4-4-16 16,-5 8 8-16,-4-4 12 16,-4 4-4-16,-5-4-20 15,0 8 8-15,-8-4 4 16,13 0 4-16,-10 0-36 15,6 4 20-15,-6-4-28 16,6 4 24-16,-5-4 0 16,-5 0 12-16,5 0-36 15,0 4 24-15,-9-4-28 16,0 0 28-16,0 0-16 16,0 0 20-16,0 0 8 15,0 0 8-15,0 0 0 16,0 0 0-16,0 0-12 15,0 0 8-15,0 0 4 16,0 0 0-16,0 0 8 16,0 0-4-16,0 0-12 15,0 4 4-15,-9 0 4 0,4 0 0 16,1 0 0-16,-9 0 0 0,4-8 8 16,-4 4-4-1,-1 0-12 1,6 4 4-16,-15 0 12 0,6 3-4 0,-14 1-12 15,4 0 4-15,-12 0 28 16,3 4-12-16,-12 7-20 16,13 1 0-16,-10 7 4 15,6 5 4-15,3-1 0 16,5 12 0-16,-8-4 0 16,12 5 0-16,-4-1 0 15,14-8 0-15,-5 0-12 16,8 5 8-16,-3-13 4 15,12-4 0-15,-4-7 24 16,1 0-12-16,-1-4-12 16,9-1-4-16,-9-3 12 15,9 0-4-15,-9-8 16 16,5 4-12-16,-9-8 16 16,4 4-16-16,-9-12 4 15,9 1-4-15,-17-21 4 16,12 1-8-16,-21-16 8 15,18 4-8-15,-28-16 16 16,19 12-12-16,-18-8-12 16,8 12 0-16,-3-4 4 15,12 15 0-15,-4-3 16 0,14 8-8 16,-5-5 16 0,8 13-16-16,-3-9 4 0,8 12-4 0,0-3-32 15,9 7 12-15,-9 0-20 31,9 4 16-31,9 5-212 0,-5 3 128 0</inkml:trace>
          <inkml:trace contextRef="#ctx0" brushRef="#br0" timeOffset="32190.0142">1770 251 372 0,'-9'0'140'0,"9"0"-112"0,-13 0-4 15,4 0 120 1,5 12-84-16,-18-5 28 15,4 1-52-15,-22 12 48 16,9 3-48-16,-17 5 100 16,8 7-80-16,-17 8 28 15,4 8-48-15,-13-8 84 16,8-3-68-16,-17-5 28 16,9 4-44-16,0-12-4 15,17-7-20-15,5 4-8 0,9-13 0 0,13-3-40 16,22 0 20-16,9-8-452 15,4 0 256-15</inkml:trace>
          <inkml:trace contextRef="#ctx0" brushRef="#br0" timeOffset="31844.0387">1262 192 508 0,'-8'8'188'0,"8"-8"-148"0,8 0-8 16,-3 8 124 0,4 3-92-16,4 5 72 15,5 12-80-15,4 3 12 16,0-4-36-16,9 16-12 16,0-7-12-16,8 7-8 0,1-8 4 0,0-3 28 15,-5-1-16-15,-4-4-12 16,0-3-8-16,-9-5 12 15,0 5-4-15,-9-12-48 16,5 3 28-16,-9-7-272 16,4-4 160-16</inkml:trace>
          <inkml:trace contextRef="#ctx0" brushRef="#br0" timeOffset="33917.8914">2128-169 548 0,'-9'-8'204'0,"9"8"-156"0,0 0-16 0,-9 0 148 15,18 0-104-15,-9-4 112 16,9 4-108-16,-5-3 80 16,14 3-92-16,8-4 28 15,14 0-56-15,13-4 4 16,9 8-28-16,4-12 0 15,0 8-8-15,-4-4-16 16,-9 8 4-16,-13-4 48 16,-5 8-24-16,-9-4-8 15,-4 0-8-15,-13 0 20 16,0 0-12-16,-9 0-64 16,0 8 24-16,-4 0-348 15,4 4 204-15,-5 0-516 16,5-1 388-16</inkml:trace>
          <inkml:trace contextRef="#ctx0" brushRef="#br0" timeOffset="33361.3511">2110 572 560 0,'0'-8'208'0,"0"8"-164"0,0-7-8 0,0 3 156 16,0 4-112-16,0-4 100 16,9 0-104-16,4-4 48 15,-4 4-72-15,13-4 24 16,0 8-44-16,22-8 24 16,-4 4-28-16,17-3-28 15,1 3 0-15,12-4 8 16,-12 4-4-16,-14-4 8 15,4 8-8-15,-12-8 8 0,-14 8-8 0,0-4 24 16,-5 4-16-16,-12-4 4 16,4 8-8-16,-9-4-192 15,0 0 100-15</inkml:trace>
          <inkml:trace contextRef="#ctx0" brushRef="#br0" timeOffset="32987.4437">2944 121 520 0,'-4'-7'192'0,"4"7"-152"0,-18-8-8 16,5 8 52 0,0 0-52-16,-14 0 24 15,1 0-36-15,-14 4-16 0,9-4-8 0,-17-4 12 16,3 4-4-16,-12-4 84 31,17 0-44-31,-26-4 48 0,18 4-52 0,-10 0 60 16,14 4-60-16,4-4 8 15,9 4-28-15,5-4-4 16,8 8-8 0,1-4 4-16,8 8-8 0,0 0-20 15,5 0 8-15,-1 4 4 16,5-1 4-16,-4 13-12 15,4 7 8-15,-5 20 12 16,5 0-4-16,-4 16 8 31,-1-4-8-31,1-1 8 0,4-3-8 0,-9-12-4 16,5-4 4-16,-5-7 4 16,9-9-4-16,-13-7 16 15,13-5-12-15,0-7 4 16,0-4-4-16,-5-4 4 15,10 0-8-15,-5 0-28 16,0 0 12-16,0 0 4 16,0 0 8-16,0 0-28 15,13 4 16-15,5-4 12 16,13 4 4-16,8-4 8 16,5 8-8-16,9-12 32 15,5 8-20-15,-5-4-4 0,-9 4-8 16,0-4-16-16,-9 4 8 15,-8-1 12-15,-1 1-4 0,-8-4 8 16,-5 4-8-16,-4-4-180 16,0 0 100-16,-14 0-380 15,5 0 256-15</inkml:trace>
          <inkml:trace contextRef="#ctx0" brushRef="#br0" timeOffset="38015.7387">3531 90 392 0,'5'0'148'0,"-5"0"-116"0,-5-8-8 0,1 4 76 16,8 8-60-16,-8-4 44 16,4 0-48-16,-9-4 24 15,5 4-32-15,-14-4 16 16,18 8-24-16,-22-4 28 15,13 4-32-15,-4 0 20 16,0 4-20-16,-5 0 20 16,9 4-24-16,-13-5 40 15,13 5-28-15,-22-4 4 16,14 4-16-16,-14-1-8 16,4 5 0-16,-12 8 12 15,-1 3-8-15,0 12 76 0,5 4-48 16,13 20 48-16,4-4-48 0,5 4 32 15,22-4-36-15,4-5 0 16,9-3-20-16,4-3 0 16,5-5-4-16,-4-8 12 15,4-4-12-15,-9-3 16 16,-5-1-16-16,-3-11-180 16,-1 3 96-16</inkml:trace>
          <inkml:trace contextRef="#ctx0" brushRef="#br0" timeOffset="39081.9396">3540 243 464 0,'-4'-4'176'0,"4"4"-140"0,4 4-8 0,-4-4 108 15,0 0-80-15,0 0 68 16,0 0-72-16,0 0 40 15,0 0-52-15,5 0 24 16,-1 0-36-16,14 0 8 16,-1 0-20-16,1-4 36 15,8 0-28-15,10-4-12 16,-1 4-8-16,5-4 12 16,-1 8-8-16,-8-7-4 15,-4 7 0-15,-5-4-16 16,-4 8 8-16,-10-4 12 0,-3 0-4 0,-5 0-108 15,0 4 56-15,0-4-304 16,0 0 192-16</inkml:trace>
          <inkml:trace contextRef="#ctx0" brushRef="#br0" timeOffset="38480.6253">3620 423 364 0,'-5'12'132'0,"5"-12"-100"0,5 43-12 16,-14-19 96-1,9 3-68-15,-5 8 68 16,5 1-64-16,-4-1-4 16,4 0-28-16,-4-7 48 15,-1-5-36-15,-4-7 56 0,9 0-52 0,-9-9 36 16,5 1-40-16,-9-8 16 15,13 0-28-15,0-15 28 16,0 3-32-16,0-16 4 16,9 9-12-16,-1-13-16 15,10 5 4-15,0-4 12 16,8 7-4-16,1-3 40 16,4 11-20-16,0-4 56 15,-1 13-44-15,1-1 0 16,-4 4-20-16,4-4-4 15,-5 8-4-15,-8-4 12 16,4 4-12-16,-9-4-268 16,0 4 144-16,-8-8-440 15,4 8 312-15</inkml:trace>
          <inkml:trace contextRef="#ctx0" brushRef="#br0" timeOffset="39500.3811">4070 106 384 0,'0'-4'140'0,"0"4"-108"0,4-4-8 0,-4 4 128 15,0 0-88-15,0 0 28 16,18 4-56-16,-5 0 40 16,9 11-44-16,-4-3 72 15,13 8-56-15,-5 11 52 16,5 8-56-16,-4 24 24 0,-1 0-40 15,-8 7 8 1,-5-3-20-16,-17-4 8 0,-1-4-12 0,-21-8 36 16,-1-4-24-16,-13-8-24 15,10-4 0-15,-10-7-328 16,13-5 180-16</inkml:trace>
          <inkml:trace contextRef="#ctx0" brushRef="#br0" timeOffset="42338.3279">4675 490 580 0,'-5'-4'216'0,"5"4"-168"0,0 0-12 0,5 0 128 16,-1 4-96-16,0-8 80 16,10 4-88-16,3 0 76 15,1 0-80-15,4 0 0 16,4 0-36-16,5-4 24 16,0 4-28-16,0-4-4 15,0 8-8-15,4-4 12 16,-13 4-8-16,1-4 4 15,3 4-4-15,-13 0-8 16,0 0 4-16,5 0-216 16,-5 0 116-16</inkml:trace>
          <inkml:trace contextRef="#ctx0" brushRef="#br0" timeOffset="41977.9213">4764 251 508 0,'4'-12'188'0,"-4"12"-148"0,9-12-8 16,-9 8 116-16,4 4-88 0,-4-4 88 16,0 4-84-16,0-7 40 15,0 7-64-15,-4-4 68 16,4 8-60-16,-4-4-8 15,8 0-24-15,0 0 16 16,1 0-20-16,4 0 48 16,8 0-32-16,14-4 20 15,5 4-28-15,8-4 0 16,0 0-12-16,0 0-16 16,0 4 4-16,-9 0 4 15,-4 8 0-15,-9-4 16 16,0 3-8-16,-4-7 24 15,-5 8-20-15,-13-8 12 16,0 0-12-16,0 0-68 16,0 0 28-16,0 0-324 15,0 0 196-15</inkml:trace>
        </inkml:traceGroup>
        <inkml:traceGroup>
          <inkml:annotationXML>
            <emma:emma xmlns:emma="http://www.w3.org/2003/04/emma" version="1.0">
              <emma:interpretation id="{B2BB152D-43E9-45BE-B18E-A44869A65FAC}" emma:medium="tactile" emma:mode="ink">
                <msink:context xmlns:msink="http://schemas.microsoft.com/ink/2010/main" type="inkWord" rotatedBoundingBox="8957,2284 11974,2174 12019,3412 9003,352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2645.0817">5632 310 748 0,'-26'-4'276'0,"26"4"-216"0,-5 4-16 0,5-4 156 16,9 0-120-16,9-4 28 15,4 0-64-15,13-4-36 16,5 8-8-16,9-4-284 16,-5 4 156-16</inkml:trace>
          <inkml:trace contextRef="#ctx0" brushRef="#br0" timeOffset="43060.0356">6330 219 404 0,'0'-4'148'0,"0"4"-112"0,0 8-12 0,0 0 100 16,0 4-72-16,-9 11 52 15,9 9-64-15,-13 23 84 16,8 0-68-16,-4 11 24 15,5-3-44-15,-9-4 56 16,4-4-52-16,-9-8 108 16,5-4-88-16,-5-4 80 15,5-8-80-15,-9-3 12 16,0-5-40-16,-4-7 12 16,4-4-24-16,-9-12-8 15,9 4-8-15,-9-12-4 16,4 4 0-16,1-12-188 15,8 5 104-15</inkml:trace>
          <inkml:trace contextRef="#ctx0" brushRef="#br0" timeOffset="43241.3922">6356 12 716 0,'-9'-8'264'0,"9"8"-204"0,5 0-16 16,-5 0-16-1,0 0-24-15,0 4-92 16,0 0 52-16</inkml:trace>
          <inkml:trace contextRef="#ctx0" brushRef="#br0" timeOffset="44184.7994">6745 204 416 0,'4'-12'152'0,"-4"12"-116"0,0-4-12 16,0 0 152-1,0 4-100-15,0-4 76 16,0 4-88-16,-4-8 52 15,-1 8-64-15,1-4 4 16,-5 8-32-16,0-4 24 16,9 0-32-16,-9 0-4 15,-4 8-8-15,0-4 4 16,4 4-4-16,-9 4 40 16,1 7-20-16,-5 1 40 15,13 11-36-15,-18 5 40 16,14-1-40-16,0 0-16 15,8 0-4-15,14-7 0 0,0-5-4 16,4-3-12-16,1-4 4 0,3-8 28 16,1-8-12-16,0 0-56 15,4-8 20-15,-5 0-96 16,1 0 68 0,0-12-36-16,-1 13 48 0,-3-17-20 15,-1 12 36-15,0-7 20 16,5 3 4-16,-5 0 20 15,0 5-12-15,-4-5-12 16,4 8 0-16,-4 0 28 16,4 4-12-16,-4 4 24 15,0 8-24-15,0 4 4 16,4 4-8-16,0 7-8 16,1 1 4-16,3-1 12 15,5 5-8-15,5-5-4 16,-1-3 0-16,5-5 28 15,4-3-16-15,1-8-12 16,-1 0-8-16,0-4 4 16,5 0 0-16,-9-4 8 15,-5 4-4-15,-3-8-4 16,-1 4 4-16,-5-7-4 16,-3-1 0-16,-6-8 8 15,6 4-4-15,-6-15 8 0,6 8-8 0,-6-13 16 31,1 9-12-31,-4-8 4 0,-1 7-4 16,-4-3 4-16,0 11-8 16,-9-7 96-1,5 7-56 1,-9-3 8-16,-1 7-32 0,-3-4-12 0,4 9-4 0,-5-9-4 16,5 12 0-16,-5 0-28 15,9 4 16-15,-4 0-312 16,8 4 176-16,-3 0-464 15,8 8 344-15</inkml:trace>
          <inkml:trace contextRef="#ctx0" brushRef="#br0" timeOffset="48358.4666">7239 1211 456 0,'-4'0'168'0,"4"0"-128"0,13-4-16 0,-13 1 168 15,13 3-112-15,-4-12 44 16,9 4-72-16,-5-12 24 16,9 1-44-16,9-17 0 15,-9 5-20-15,9-12-24 16,4 4 4-16,18-8-56 15,-9 7 32-15,-4-14 0 16,4 10 16-16,9-14 4 16,-22 18 4-16,13-26 16 15,-13 3-4-15,4-15 40 16,-4 19-20-16,-4-4 4 16,-1 24-16-16,1-4 0 0,-1 11-4 0,1 9-24 15,-5 3 8-15,-5 1 12 16,-3 3 0-16,-6 8-20 15,6 0 8-15,-5 8 4 16,4 0 4-16,-13 8 16 16,0 0-8-16,-5 12-12 15,-3 11 0-15,3 16-16 16,5-4 12-16,-9 16 32 16,5 4-16-16,-5-12-28 15,9 4 12-15,0-12 28 16,13-8-12-16,-13-12 16 15,9 5-12-15,4-20 12 16,1-8-16-16,-1-8-4 16,4 0 0-16,-3-19-148 15,3-1 80-15,1-23-44 16,4 8 64-16,0-20-44 16,0 12 48-16,-4-4 20 15,-5 12 16-15,0-4 92 16,-4 16-48-16,0 0 80 15,0 11-68-15,-9 0 60 16,4 9-60-16,-4-1 24 16,5 8-44-16,-5 0-8 15,0 4-16-15,0-4 4 16,0 8-8-16,-5 0 40 16,5 8-20-16,-4 11-4 0,-5 5-12 0,0 15 28 15,-4 4-20 1,-5 12 56-16,5-4-40 0,4-5-32 15,5-6-4-15,-1-9 28 16,5-8-16-16,0 1 0 16,9-13-4-16,0 1-384 15,4-8 208-15</inkml:trace>
          <inkml:trace contextRef="#ctx0" brushRef="#br0" timeOffset="48869.3806">8471 706 384 0,'-9'-8'140'0,"9"8"-108"0,-9 0-8 0,5 0 120 16,4 0-84-16,-5 0 72 15,5 12-76-15,-9-12 4 16,5 7-36-16,-9 1 68 15,-1 0-56-15,-3 4 32 16,3 0-40-16,-3 3 28 16,8 1-32-16,5 0 4 15,8-1-16-15,9-7 12 16,9 4-16-16,14-12-4 16,-1 0 0-16,9-8-40 15,0 8 20-15,-13-12-28 16,4 4 24-16,-21-7 8 15,3 7 12-15,-17-8 0 16,0 4 0-16,-17-7 24 16,-1 7-12-16,-8 0 92 15,3 5-56-15,1-5-56 16,5 12 0-16</inkml:trace>
        </inkml:traceGroup>
        <inkml:traceGroup>
          <inkml:annotationXML>
            <emma:emma xmlns:emma="http://www.w3.org/2003/04/emma" version="1.0">
              <emma:interpretation id="{95BD6389-037D-4125-893C-AA3A938DE9B5}" emma:medium="tactile" emma:mode="ink">
                <msink:context xmlns:msink="http://schemas.microsoft.com/ink/2010/main" type="inkWord" rotatedBoundingBox="12402,2015 14431,1941 14468,2958 12440,30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0748.1372">9058 368 476 0,'0'-11'176'0,"0"11"-136"0,8-8-12 0,-3 4 144 16,-1 4-100-16,10-4 120 15,-6 4-108-15,14-4 20 16,-8 8-64-16,17-4 100 16,-1 4-80-16,1-4 20 15,5 0-48-15,3 0-20 16,-8 0-8-16,-4-4 12 15,4 4-8-15,-9-4 16 16,-5 4-16-16,-3-8 4 16,-1 8-4-16,-4 0-164 15,-5-4 84-15,1 0-288 16,-1 8 200-16</inkml:trace>
          <inkml:trace contextRef="#ctx0" brushRef="#br0" timeOffset="50040.6966">9128 51 164 0,'14'-4'60'0,"-14"4"-44"0,8 0-8 0,-8 0 68 16,0 4-44-16,0-4 60 15,0 0-56-15,0 0 72 16,0 0-60-16,0 0 52 15,0 0-56-15,0 0 24 16,0 0-40-16,14 0 16 16,-14 0-24-16,0 0 0 15,0 0-12-15,0 0 28 16,8 0-20-16,-8 0 12 16,0 0-16-16,0-4 44 15,0 4-28-15,0-4 4 0,0 8-20 0,0-8 28 16,9 4-24-16,-9-4 20 15,0 8-20-15,0-8 0 16,0 4-8-16,0-4 12 16,0 4-12-16,0-4-4 15,0 8 0-15,0 0-24 16,0 4 12-16,-9 0 20 16,9 3-4-16,0 9 40 15,-8 0-24-15,-6 15 32 16,14 0-32-16,-17 20 64 15,12 4-48-15,-4 8 0 16,9-9-24-16,-8-3 8 16,8-4-16-16,-5-11 24 15,14-5-20-15,-18-12 12 16,9 1-12-16,-4-8-104 16,4-5 48-16,-5-7-288 15,5 4 184-15,0-12-300 16,-8 0 256-16</inkml:trace>
          <inkml:trace contextRef="#ctx0" brushRef="#br0" timeOffset="51368.8978">9181-208 612 0,'0'-8'228'0,"0"8"-180"0,0-4-12 15,0 0 148 1,9 4-108-16,4-4 84 16,9 4-92-16,0-4 52 15,9 1-68-15,14-5 4 16,-6 8-32-16,-3-4-4 15,3 4-12-15,-8-4 12 16,4 4-12-16,-12-4 16 0,-1 8-16 0,-14-4 40 16,-8 0-24-16,0 4-40 15,0 4 8-15</inkml:trace>
          <inkml:trace contextRef="#ctx0" brushRef="#br0" timeOffset="50370.6655">9574 27 436 0,'0'-8'160'0,"0"8"-124"0,9 0-8 0,-9 0 168 31,0 0-112-31,0 4 72 0,4 4-92 0,-4 4 28 16,0 4-56-16,-4 7 44 15,4 5-48-15,-4 15 48 16,4 0-48-16,-5 20 4 15,5-5-24-15,-9 5 12 16,9-8-16-16,-4-4 4 16,8-8-4-16,-8-8 4 15,4-7-8-15,-5-9-356 16,1-3 196-16</inkml:trace>
          <inkml:trace contextRef="#ctx0" brushRef="#br0" timeOffset="51784.0252">10324-157 684 0,'-8'0'252'0,"8"0"-192"0,-14 0-20 16,6 0 100-1,8 8-84-15,-14 0 60 16,6-1-72-16,-10 5 4 16,5 4-28-16,-9 4 16 15,4 3-24-15,-9 5 40 16,5 3-28-16,-4 8 48 15,-1 4-40-15,1 12 72 16,8 8-56-16,1 15 0 16,3-3-28-16,10-1-12 0,8-7-4 0,1-8 12 15,4-8-8-15,-1-16-12 16,6-8 0 0,-1-7-456-16,0 0 252 15,5-9-436-15,4-3 368 16</inkml:trace>
          <inkml:trace contextRef="#ctx0" brushRef="#br0" timeOffset="52171.8005">10285 212 592 0,'-9'3'220'0,"9"-3"-172"0,-4 24-12 0,-1-4 92 15,5 3-76-15,-4 8 52 16,8 5-64-16,-4-5 8 16,0 1-32-16,0-9 36 15,5-3-28-15,-1-13 48 16,0 1-40-16,-4-19 4 16,5-1-24-16,-5-16 12 15,0 5-16-15,0-12 4 16,0 7-4-16,0-7-32 15,9 11 12-15,-1-3-32 16,10 7 28-16,9 1 40 16,-1 11-12-16,9 0 80 15,1 4-56-15,-1-4-4 0,0 8-20 16,-8 0 8-16,-1 4-12 16,-8-4 16-16,0 0-16 15,-18 0-276-15,13 0 144 0,-18 0-440 16,-3 0 312-16</inkml:trace>
          <inkml:trace contextRef="#ctx0" brushRef="#br0" timeOffset="52460.8694">10298 27 612 0,'-9'0'228'0,"9"0"-180"0,-4-8-12 15,-1 4 204 1,10 8-140-16,-5-4 100 16,0 0-116-16,4-4 68 15,9 4-88-15,9-3 40 16,5 3-64-16,8-4-12 15,1 8-16-15,-1-4-36 16,0 3 12-16,1-3-320 16,-1 4 180-16</inkml:trace>
          <inkml:trace contextRef="#ctx0" brushRef="#br0" timeOffset="52836.6865">10898-134 652 0,'0'8'244'0,"0"-8"-192"0,18 20-12 16,-5-4 144-1,5 3-108-15,4 9 104 16,0 7-104-16,4 16 92 16,5-4-96-16,-13 20 60 15,0 11-76-15,-18 0 4 16,0 1-36-16,-31-5 40 15,0-11-36-15,-22-4-148 16,4-8 68-16,-26-8-416 16,9-8 260-16</inkml:trace>
        </inkml:traceGroup>
        <inkml:traceGroup>
          <inkml:annotationXML>
            <emma:emma xmlns:emma="http://www.w3.org/2003/04/emma" version="1.0">
              <emma:interpretation id="{2F6BFE33-334B-4593-BB00-F8E6F3C6E6EA}" emma:medium="tactile" emma:mode="ink">
                <msink:context xmlns:msink="http://schemas.microsoft.com/ink/2010/main" type="inkWord" rotatedBoundingBox="16791,2039 17341,2018 17360,2547 16810,256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2242.406">13609-216 332 0,'-9'-4'120'0,"4"4"-92"0,5 0-8 0,-4 0 132 16,4 4-88-16,-5-4 8 15,5 8-44-15,-8 0 88 16,3 8-64-16,-8-5 28 16,9 13-44-16,-10-5 48 15,5 9-48-15,-8 11 28 16,8-4-36-16,-9 1 44 15,5 7-40-15,0-8 28 16,4 8-32-16,0-8 8 16,5 1-20-16,4-1 8 15,9-4-12-15,-1-11-88 16,1-4 44-16</inkml:trace>
          <inkml:trace contextRef="#ctx0" brushRef="#br0" timeOffset="92488.0267">13675 0 340 0,'-5'-12'128'0,"5"12"-100"0,9 4-8 0,-9-4 168 15,5 8-108-15,-5 4 72 16,4 3-88-16,-8 5 36 15,4 3-60-15,-5 1-20 16,5-1-12-16,-4-3 0 16,-1 0-4-16,1-9-124 15,-1 5 64-15</inkml:trace>
          <inkml:trace contextRef="#ctx0" brushRef="#br0" timeOffset="92786.5048">13944-79 716 0,'18'20'264'0,"-18"-20"-204"0,8 43-16 0,-8-15 72 16,14-5-72-16,-23 5 16 15,9 7-36-15,-13 12-108 16,4-4 40-16,-22 12-528 15,4 0 316-15</inkml:trace>
        </inkml:traceGroup>
        <inkml:traceGroup>
          <inkml:annotationXML>
            <emma:emma xmlns:emma="http://www.w3.org/2003/04/emma" version="1.0">
              <emma:interpretation id="{D5BE71AA-0A4B-4464-8DE2-8EC437A61BDE}" emma:medium="tactile" emma:mode="ink">
                <msink:context xmlns:msink="http://schemas.microsoft.com/ink/2010/main" type="inkWord" rotatedBoundingBox="18887,1722 20311,1669 20349,2702 18925,275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8955.9414">15546-55 612 0,'-4'-8'228'0,"4"0"-180"0,-5 4-12 0,10-4 72 15,4 1-68-15,4-21-28 16,9 1-8-16,13-16 4 16,9-1-4-16,9-18 24 15,9 15-16-15,-9-4 40 16,9 15-28-16,-13-3 4 16,-10 12-16-16,-17-1 36 15,-4 13-24-15,-22 3 12 16,-1 12-20-16,-35 39 20 15,-4 16-24-15,-26 47-12 16,21 8-4-16,1 15-24 16,17-3 16-16,4-9-4 15,14-11 8-15,9-15 8 16,8-17 0-16,9-23 0 16,5-4 0-16,4-27 32 15,9-4-16-15,0-32 12 16,0 5-16-16,0-40-16 15,-5 12 0-15,5-28 4 0,-13 12 0 0,-10-23 0 16,-3 11 0-16,-18-19 0 16,-1 12 0-16,-8-5 8 15,5 21-4-15,-10 3-4 16,5 20 4-16,4 3-4 16,-4 13 0-16,13 3-56 15,9 12 32-15,9 4 4 16,9 8 8-16,4 8 4 15,13 4 0-15,5 11 8 16,-5 5 0-16,-4 3-20 16,-4 0 12-16,-14 0-32 15,-4 1 24-15,-22-5 4 16,8 0 12-16,-17-7 16 16,4-4-8-16,-4-9 16 15,0 1-16-15,0-16-12 16,9 4 0-16,4-16-4 15,9 1 0-15,9-21 8 16,17 5 0-16,-8-12 8 16,4 4-4-16,0 0-4 15,5 11 4-15,-5 5 20 16,4 7-12-16,-4 8 12 16,0 12-12-16,5 8 0 15,4 3-4-15,4 1 12 16,0 4-12-16,5-9 16 15,4 1-16-15,5-8 4 0,-5 0-4 16,-4-8-24-16,-5 0 8 0,-4-8 56 16,-5 5-24-1,-17-13 16-15,-4 8-24 0,-10-11 8 16,1 3-12-16,-9-7-24 16,-1-1 4-16,-8 1 20 15,9 11-4-15,-13-7 48 16,8 19-28-16,-9 0 40 15,10 8-40-15,-10 11 56 16,5 5-48-16,0 15-32 16,9 8-8-16,4 8-8 15,13-4 4-15,10 0 16 16,8-7-4-16,22-13 24 16,0-3-16-16,22-17-12 15,-4 1-4-15,-9-12 4 16,0 0 0-16,0-11 0 15,-13-1 0-15,-14-19 16 16,-4 0-8-16,-13-9 4 16,0 9-4-16,-18 0-8 15,9 7 4-15,-18 9 4 16,5 3-4-16,-13 8 60 16,8 12-36-16,-4 20-12 15,4-1-8-15,14 13-20 16,8 3 8-16,18-4 4 15,5 0 0-15,13-15-100 16,4-8 56-16,22-12-528 0,-4-8 316 16</inkml:trace>
        </inkml:traceGroup>
        <inkml:traceGroup>
          <inkml:annotationXML>
            <emma:emma xmlns:emma="http://www.w3.org/2003/04/emma" version="1.0">
              <emma:interpretation id="{1868E60E-506E-47CE-B2B7-0AB436B4C1F0}" emma:medium="tactile" emma:mode="ink">
                <msink:context xmlns:msink="http://schemas.microsoft.com/ink/2010/main" type="inkWord" rotatedBoundingBox="21024,1757 23158,1679 23187,2476 21053,255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9376.3226">17890-475 696 0,'22'-15'256'0,"-22"15"-196"0,18-8-20 0,-9 0 84 16,0 16-76-16,-9-8 16 15,0 8-40-15,-9-4-20 16,4 7-8-16,-12 9 28 16,3 7-12-16,-3 9 40 15,3-1-28-15,1 8 20 16,4 0-24-16,1 0-36 31,8-7 8-31,8-9 8 0,6 1 4 0,-6-13 24 16,1 5-16-16,-13-8 40 15,4-1-28-15,-22-3-12 16,-5 4-8-16,-8 0 12 31,4 0-8-31,0-5-4 0,9-7 0 0,0 0-32 0,13 0 16 16,5-7-436-16,8-5 248 16</inkml:trace>
          <inkml:trace contextRef="#ctx0" brushRef="#br0" timeOffset="79642.422">18190-514 612 0,'-17'4'228'0,"17"-4"-180"0,-5 16-12 0,-4-4 96 16,18 7-80-16,-18 28 76 15,9 8-72-15,-8 23-12 16,-1-3-28-16,-5 7-4 15,6-11-4-15,-14-1 4 16,8-7-8-16,-8 4 24 16,5-12-16-16,-5-12-92 15,8-16 44-15,1-11-368 16,9-12 224-16</inkml:trace>
          <inkml:trace contextRef="#ctx0" brushRef="#br0" timeOffset="80757.697">18128-475 716 0,'31'-4'264'0,"-31"4"-204"0,45 16-16 0,-28 0 88 16,5-1-80-16,5 13 16 16,-1 3-44-16,-4 9 24 15,0 3-32-15,-22-4 40 16,5 0-32-16,-18-4-4 15,-1-3-12-15,-25-9-16 16,3 1 4-16,-8-9 4 16,4-3 0-16,5-12-28 15,9 4 16-15,12-8-40 16,14 4 32-16,18-8-124 16,8 1 80-16,10-9-132 15,4 8 112-15,12-16-40 16,1 9 76-16,9-13 36 15,-4 9 8-15,3-9 16 16,-12 9-8-16,-5-9 68 16,-9 9-40-16,-8-9 84 15,-1 5-64-15,-8-5 52 16,0 13-60-16,-5-5-12 16,0 8-20-16,-4-4-12 15,0 9 4-15,0-5-4 16,0 8 0-16,-9-4 8 15,4 8-4-15,-8-4 16 16,-1 4-12-16,-8-4 4 16,0 4-4-16,-14 0-16 0,5 8 4 0,-13 0 40 15,8 4-24-15,-4 7 24 16,9 5-20-16,5 7 8 31,8 5-12-31,9-5-16 0,4 0 0 0,9-7 20 16,10-5-8-1,7-11 16-15,1 0-16 0,5-20-4 16,-1 4 0-16,-4-11-180 16,-5 7 96-16,-4-4-84 15,0 5 96-15,-13 3 12 16,5 4 32-16,-14 8 36 16,4 8-8-16,-4 7 168 15,0 5-96-15,0 3 52 16,9 1-80-16,0-5-16 15,8 1-20-15,-3-9 24 16,3-3-20-16,1-12-4 16,-1-4-8-16,6-15-48 15,3-1 24-15,5-15-224 16,0-1 136-16,0-3-120 16,0 8 132-16,-5 3 16 15,-4 1 48-15,-4 11 136 16,-5 1-56-16,-8-1 264 15,3 16-172-15,-8-8 156 16,0 16-168-16,0-8 20 16,0 16-88-16,0-1 52 0,5-3-64 15,-5 0-8-15,0 0-24 0,-5-5 24 16,5 1-24 0,-8-8 12-16,3 4-16 15,-8 0-16-15,0 8 0 0,-5-12-4 16,5 8 0-16,-5-1 0 15,5 1 0-15,0 4-20 16,4 4 16 0,0-4 4-16,4 3 8 0,1 1-12 15,8 4 8-15,-4 3-4 16,9-3 0-16,-4-5 16 16,8 5-4-16,5-12-4 15,4 0 4-15,9-8-68 16,0 4 36-16,-1-8-128 15,6 4 84-15,-5-8-204 16,-5 0 156-16,5-8-208 16,0 4 188-16,-9-7-64 15,0 3 120-15,-4-7-8 16,4 7 56-16,-5-4 32 16,10 5 4-16</inkml:trace>
          <inkml:trace contextRef="#ctx0" brushRef="#br0" timeOffset="81328.2086">19563-247 612 0,'0'0'228'16,"0"0"-180"-16,35-4-12 0,-26 0 104 16,4 0-84-16,5-8-12 15,0-3-28-15,4-1-16 16,0 4 4-16,0-7 20 15,4-1-12-15,-8 0-4 16,4 5-4-16,-13-5 12 16,-9 8-8-16,-22-3-4 15,13 7 0-15,-13 0 48 16,9 8-28-16,-5 8 164 16,-4 3-100-16,-9 13 80 0,18 3-96 15,-9 17 76 1,22-1-84-16,0 12-24 0,13-8-24 0,0-8-4 15,14-8-8-15,8-11-408 16,9-1 220-16</inkml:trace>
        </inkml:traceGroup>
      </inkml:traceGroup>
    </inkml:traceGroup>
    <inkml:traceGroup>
      <inkml:annotationXML>
        <emma:emma xmlns:emma="http://www.w3.org/2003/04/emma" version="1.0">
          <emma:interpretation id="{3C0E85F1-64AD-4483-BD0E-904CE01B9AA3}" emma:medium="tactile" emma:mode="ink">
            <msink:context xmlns:msink="http://schemas.microsoft.com/ink/2010/main" type="paragraph" rotatedBoundingBox="3438,3698 22863,3103 22905,4502 3481,50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E813A9D-E5FA-4285-91A3-8C68A2FF4E17}" emma:medium="tactile" emma:mode="ink">
              <msink:context xmlns:msink="http://schemas.microsoft.com/ink/2010/main" type="line" rotatedBoundingBox="3438,3698 22863,3103 22905,4502 3481,5097"/>
            </emma:interpretation>
          </emma:emma>
        </inkml:annotationXML>
        <inkml:traceGroup>
          <inkml:annotationXML>
            <emma:emma xmlns:emma="http://www.w3.org/2003/04/emma" version="1.0">
              <emma:interpretation id="{D6120057-6278-44D4-9984-7742E0C8E5B8}" emma:medium="tactile" emma:mode="ink">
                <msink:context xmlns:msink="http://schemas.microsoft.com/ink/2010/main" type="inkWord" rotatedBoundingBox="3441,3782 4853,3739 4877,4535 3465,457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9169.7734">84 1553 280 0,'-9'-8'104'0,"9"16"-84"0,9-8 0 15,-9 0 180 1,0 0-112-16,0-8 96 16,0 8-104-16,0 0 32 15,4 0-64-15,1-8 56 16,-1 8-64-16,-4-8 52 15,9 12-52-15,-5-4 24 16,1 0-36-16,-1 0 44 16,-4 4-40-16,9 0 12 15,0 0-28-15,4 0 0 0,9 0-8 0,18-4 4 16,9 7-8-16,12-7-12 31,1 0 4-31,0-4 12 0,0 4-4 0,-9 0-20 16,-5 4 8-16,-12-4 12 15,-6 4 0-15,1 0 8 16,-9 0-8-16,-13 0-4 16,4 0 4-16,-4-4 20 15,0 0-12-15,4 0 12 16,-4 0-12-16,-9-4-8 16,0 4 0-16,0-4 4 15,0 8-4-15,0-4-12 16,0 0 4-16,0 0 4 15,0 0 0-15,0 0 8 16,0 8-4-16,0-4-4 16,0 4 4-16,-9-4-4 15,1 3 0-15,-1 1 0 16,9 0 0-16,-5 4-20 16,5 4 12-16,-13 11 4 15,9 4 4-15,-10 16 0 16,6 0 0-16,-1 8-20 15,0 0 12-15,-9-4 32 16,9-8-16-16,-8-3 0 16,8-9-4-16,-9-8 4 15,5 1-4-15,-5-8 16 16,5-5-12-16,-9-3-4 0,9 0 0 16,-14-8 12-16,10 4-8 0,-19-8-12 15,1 0 0-15,-9-8 12 16,9 1-4-16,-14-13 24 15,14 5-16-15,-5-17-32 16,9 5 12-16,0-12-8 16,9 7 8-16,0-3 16 15,13 8-4-15,-4 0-36 16,4 7 16-16,5 4-4 16,4 9 12-16,0-5-28 15,4 12 20-15,1 4-336 16,8 4 192-16</inkml:trace>
          <inkml:trace contextRef="#ctx0" brushRef="#br0" timeOffset="59709.126">954 1905 216 0,'-9'0'80'0,"9"0"-60"0,0 4-8 0,0-4 116 16,0 0-72-16,4 0 60 16,1 0-72-16,-1 0 68 15,0 4-64-15,5-4 64 16,0 4-64-16,-5-4 64 16,1 0-64-16,-1 0 52 15,1 0-56-15,-1 0 40 16,0 4-48-16,5 0-12 15,9 4-12-15,0 0 32 16,-1 3-20-16,10 1 48 16,4 4-40-16,4 11 12 15,0-3-28-15,1-4 36 16,-6 7-28-16,1-4 20 16,-4-3-24-16,-1-4 8 15,-4-1-16-15,1-3 28 16,-10 0-24-16,0-4-4 15,9 0-8-15,-13-4 28 16,0 0-16-16,-9-4-156 16,4 0 76-16</inkml:trace>
          <inkml:trace contextRef="#ctx0" brushRef="#br0" timeOffset="59969.3256">1501 1964 800 0,'-18'-12'296'0,"18"12"-232"0,-13 8-16 0,4-4 196 15,5 0-144-15,-10 8 80 16,-3 8-104-16,-5 3-4 16,9 1-48-16,-18 3 12 15,9 0-20-15,-14 1 8 16,10 7-12-16,-10-7 12 15,10 3-16-15,-9-11-108 16,17 3 52-16,5-11-668 16,4 4 396-16</inkml:trace>
        </inkml:traceGroup>
        <inkml:traceGroup>
          <inkml:annotationXML>
            <emma:emma xmlns:emma="http://www.w3.org/2003/04/emma" version="1.0">
              <emma:interpretation id="{03CCD1DE-7546-46B0-9109-47E1D2F04828}" emma:medium="tactile" emma:mode="ink">
                <msink:context xmlns:msink="http://schemas.microsoft.com/ink/2010/main" type="inkWord" rotatedBoundingBox="5339,3640 6056,3618 6083,4505 5367,452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5219.3721">2684 1619 372 0,'13'-15'140'0,"-13"15"-112"0,0 0-4 15,0 0 172 1,0 0-112-16,-9 3 108 16,9 9-112-16,-4 4 36 15,-1 7-68-15,1 9 64 16,4 3-64-16,-13 12 28 16,13 4-44-16,-9 4 16 0,9-4-28 0,-9-4-8 15,9-4-8-15,-4-4 4 31,8 1-4-31,-8-9 32 0,-1 0-20 0,-8-7-4 16,4-1-8-16,-4-7-312 16,9 0 168-16</inkml:trace>
          <inkml:trace contextRef="#ctx0" brushRef="#br0" timeOffset="64857.5776">2079 1741 216 0,'-4'-16'80'0,"4"16"-60"0,4-8-8 0,-4 4 152 16,5 4-92-16,-5-8 76 15,0 5-84-15,0-5 80 16,0 8-84-16,0-4 60 15,0 4-68-15,0-4 24 16,0 8-44-16,0 0 36 16,0 0-40-16,0 3 40 15,0 9-40-15,-5 12 20 16,1 7-28-16,-1 8 28 16,5 4-32-16,-13 4 12 15,13-4-16-15,-9 0 44 0,5 0-28 0,-5-4 20 16,-4-7-28-16,4-5 16 15,9 0-20-15,0-11 0 16,-5 0-8-16,1-9-8 16,4-3 4-16,-4-4-216 15,8 0 116-15</inkml:trace>
          <inkml:trace contextRef="#ctx0" brushRef="#br0" timeOffset="65537.8892">2066 2035 696 0,'-9'-4'256'0,"9"4"-196"0,0-16-20 16,0 12 216-1,13 8-148-15,5-8 96 16,-9 4-116-16,13-4 80 16,9 8-92-16,4-4-24 15,9 0-32-15,0 0 4 16,0 4-16-16,-4-8-20 16,4 4 4-16,-4-8-428 0,-9 5 240 15,-5-9-548-15,1 0 420 0</inkml:trace>
          <inkml:trace contextRef="#ctx0" brushRef="#br0" timeOffset="65913.8635">2088 1388 644 0,'-4'-4'236'0,"4"4"-180"0,0 4-20 16,0-4 176-1,0 0-124-15,4 0 80 16,5 0-100-16,4 0 88 16,5 0-92-16,8 0 40 15,9 0-60-15,18 0 4 16,0 0-32-16,14 0-16 16,-1 8-4-16,0-8 20 0,-9 4-8 0,-4-4-320 31,0 4 168-31</inkml:trace>
        </inkml:traceGroup>
        <inkml:traceGroup>
          <inkml:annotationXML>
            <emma:emma xmlns:emma="http://www.w3.org/2003/04/emma" version="1.0">
              <emma:interpretation id="{D1942755-7E38-4515-AB93-C5623D99ABF5}" emma:medium="tactile" emma:mode="ink">
                <msink:context xmlns:msink="http://schemas.microsoft.com/ink/2010/main" type="inkWord" rotatedBoundingBox="6552,3790 7896,3749 7927,4762 6583,480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6661.4337">3589 1937 676 0,'-5'0'248'0,"5"0"-192"0,-17 43-16 0,3-31 92 16,19 11-80-16,-10-7-12 15,10 7-24-15,-5-3-24 16,4-4 4-16,1-1 72 16,3-11-36-16,-8-4 40 15,0 0-40-15,0-8 0 16,0 5-20-16,-4-13 12 15,4 0-16-15,-4-3-20 16,8 3 4-16,0-4-24 16,10 5 20-16,3 3 40 15,5 4-16-15,14 0 36 16,3 0-32-16,6 8 4 16,-6 4-12-16,-3-4-172 15,-5 4 88-15,-5 0-296 16,0 0 208-16</inkml:trace>
          <inkml:trace contextRef="#ctx0" brushRef="#br0" timeOffset="66876.1905">3739 1741 644 0,'-13'-8'236'0,"13"8"-180"0,-9 0-20 0,9-4 264 16,9 4-172-16,-1-4-16 16,6 4-72-16,16 0-12 15,-7-8-16-15,16 0-184 16,-3 8 96-16</inkml:trace>
          <inkml:trace contextRef="#ctx0" brushRef="#br0" timeOffset="67155.8477">4313 1553 612 0,'26'3'228'0,"-26"-3"-180"0,53 24-12 16,-26 0 220-1,3 3-148-15,1 28 124 0,-4 8-136 0,-10 15 56 16,1 0-88-16,-18 5 8 16,-9-13-40-16,-22 13 40 15,0-9-40-15,-26 5-8 16,13-9-12 0,-27-11-308-16,23-12 160 15,-1-16-756-15,18-11 496 0</inkml:trace>
          <inkml:trace contextRef="#ctx0" brushRef="#br0" timeOffset="66329.9165">3778 1525 652 0,'-8'-4'244'0,"8"4"-192"0,-22 0-12 0,8 0 112 16,6 4-92-16,-23-4 20 15,9 8-48-15,-14 0 40 16,1 7-40-16,-9 5 48 16,8 8-48-16,-8 7 28 15,9 4-32-15,-14 20 60 16,10 0-48-16,-5 7 116 16,8-3-88-16,5-4-24 15,9-4-28-15,13-4-16 0,1-8 4 16,8-4-24-16,8-4 12 0,1-11-356 15,13-5 196-15,-4-7-624 16,4 0 444-16</inkml:trace>
        </inkml:traceGroup>
        <inkml:traceGroup>
          <inkml:annotationXML>
            <emma:emma xmlns:emma="http://www.w3.org/2003/04/emma" version="1.0">
              <emma:interpretation id="{9A050DE5-99BC-44A1-8CA7-04D9DC14DD25}" emma:medium="tactile" emma:mode="ink">
                <msink:context xmlns:msink="http://schemas.microsoft.com/ink/2010/main" type="inkWord" rotatedBoundingBox="8698,4168 8981,4159 8987,4372 8704,438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7997.2312">5359 2101 676 0,'-22'4'248'0,"22"-4"-192"0,4 4-16 0,-4 0 136 16,9 0-104-16,4 0 32 15,5 0-60-15,13-4-8 16,4 0-24-16</inkml:trace>
          <inkml:trace contextRef="#ctx0" brushRef="#br0" timeOffset="67834.0338">5421 1913 832 0,'0'0'308'0,"0"0"-240"0,-9 0-20 16,4 0 168-1,10 0-128-15,-5 0 36 16,9 4-76-16,8-4-20 15,5 4-16-15,5-4 8 16,12 0-12-16,1-4-248 0,9 12 128 0</inkml:trace>
        </inkml:traceGroup>
        <inkml:traceGroup>
          <inkml:annotationXML>
            <emma:emma xmlns:emma="http://www.w3.org/2003/04/emma" version="1.0">
              <emma:interpretation id="{73224537-4B13-468F-ABBE-CFF4D0569B88}" emma:medium="tactile" emma:mode="ink">
                <msink:context xmlns:msink="http://schemas.microsoft.com/ink/2010/main" type="inkWord" rotatedBoundingBox="9460,3719 10924,3674 10959,4808 9495,4853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8343.875">6475 1937 612 0,'5'-8'228'0,"-5"8"-180"0,-9 27-12 16,0-7 60-1,14 4-60-15,-19 19 32 16,6 4-40-16,-19 23 36 16,14 5-36-16,-14 3 84 0,1-3-64 0,-1-9 84 15,5-11-76-15,-9-16 68 16,1-7-68-16,-10-20-12 16,18-5-28-16,-9-26-320 15,9-5 168-15</inkml:trace>
          <inkml:trace contextRef="#ctx0" brushRef="#br0" timeOffset="68436.652">6458 1458 1196 0,'0'-3'440'0,"0"3"-340"0,0 0-32 0,0 0 20 16,0 0-64-16,0 0-168 15,9 7 76-15</inkml:trace>
          <inkml:trace contextRef="#ctx0" brushRef="#br0" timeOffset="69057.2459">6961 1796 488 0,'-4'4'180'0,"4"-4"-140"0,-9 0-12 0,0 0 164 16,9 3-112-16,-13 1 80 15,4 0-92-15,0 4 44 16,5 0-68-16,-14 8 60 16,5 11-64-16,-1 8 44 15,-3 1-48-15,4 3 24 16,4 0-32-16,-4-4 36 16,4-3-36-16,0-5-24 15,9 1-4-15,0-9 24 16,9-3-12-16,0-8-20 15,8-4 0-15,5-12-156 16,0 4 92-16,5-8-84 16,4 0 88-16,0-7 28 15,-5 3 24-15,-4 4-12 16,-4 5 16-16,-5 7 156 16,5 0-80-16,-1 0 56 15,5 11-72-15,14 5 28 16,-1 4-44-16,18-9-36 15,4 5 0-15,5-12 8 16,-4 0 0-16,-1-12 32 16,-8 4-20-16,-14-8-4 0,-4 1-8 0,-22-9-4 15,-5 8 0-15,-17-19 16 16,-1 7-8-16,-8-11-12 16,5 4 0-16,4-5-4 15,4 9 0-15,9 0-196 16,9 11 112-16</inkml:trace>
        </inkml:traceGroup>
        <inkml:traceGroup>
          <inkml:annotationXML>
            <emma:emma xmlns:emma="http://www.w3.org/2003/04/emma" version="1.0">
              <emma:interpretation id="{5D31C4BC-D2D6-48EA-A985-A106C2B8F6CA}" emma:medium="tactile" emma:mode="ink">
                <msink:context xmlns:msink="http://schemas.microsoft.com/ink/2010/main" type="inkWord" rotatedBoundingBox="11389,3566 14307,3477 14346,4764 11428,485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1002.3184">9927 1564 496 0,'0'-11'184'0,"0"11"-140"0,9-12-16 0,-9 4 152 16,9 8-104-16,-18-12 112 16,9 8-108-16,-4-4 36 15,-5 8-68-15,-22-4-32 16,0 8-16-16,-31 4-8 15,14 4 0-15,-19 0-44 16,14 3 24-16,-8-3 8 16,17 0 8-16,-5-4 12 15,14 0 0-15,4-8 0 16,18 4 0-16,-1-8-20 16,14 4 12-16,-4-4 32 15,8 8-16-15,-4 0 16 16,5 7-12-16,-5 13 20 15,0 7-20-15,-9 16 24 16,4 4-24-16,-8 8 40 16,9-8-28-16,-14-4-24 15,9-4 0-15,-8 0 0 16,8-11 0-16,-4-5 44 0,8-3-24 16,-4-9 0-16,5 1-12 15,4-4 28-15,4 4-20 0,10-5 40 16,3 1-32-16,10-4 40 15,4 0-36-15,4-4-16 16,0 4-4-16,5-8 0 16,0 7-4-16,-9-7 24 15,0-4-16-15,-9 1-216 16,0 3 112-16</inkml:trace>
          <inkml:trace contextRef="#ctx0" brushRef="#br0" timeOffset="71299.4254">9331 1972 664 0,'-17'-8'244'0,"17"8"-188"0,4-8-16 16,-4 4 180-1,9 4-128-15,4-7 96 16,5 7-108-16,8-4 32 16,1 8-64-16,13-8 20 15,-1 4-40-15,14-4 8 16,0 4-20-16,5-4 8 0,-1 8-12 16,-9-8-8-16,1 4 0 0,-14-8-356 15,-8 4 192 1,-14-4-528-16,9 0 388 0</inkml:trace>
          <inkml:trace contextRef="#ctx0" brushRef="#br0" timeOffset="71557.2361">9473 1278 924 0,'-5'0'340'0,"5"0"-260"0,0-4-28 0,5 4 88 16,8 4-88-16,9-4 24 15,4 0-44-15,23-4 4 16,-1 0-20-16,28-4-324 15,3 8 164-15</inkml:trace>
          <inkml:trace contextRef="#ctx0" brushRef="#br0" timeOffset="71918.4005">10845 1423 540 0,'-17'-12'200'0,"17"12"-156"0,-14 8-12 0,-3-4 160 16,4 0-112-16,-18 0 64 15,0 0-84-15,-27 8 36 16,10 7-56-16,-23 24 104 15,9 8-84-15,-4 32 72 16,13 7-76-16,9 4 24 16,13-16-48-16,9 9-8 15,9-13-16-15,8-7 4 16,14-8-8-16,5-12 16 16,-1-12-12-16,18-19-392 15,-9-8 212-15,13-20-444 16,5 0 348-16</inkml:trace>
          <inkml:trace contextRef="#ctx0" brushRef="#br0" timeOffset="72215.9842">10828 1815 820 0,'-18'71'304'0,"18"-71"-236"0,-18 66-20 0,10-38 64 16,-1-5-72-16,0 1 0 15,0 0-24-15,5-9 68 16,-5 1-48-16,9-12 48 16,0 0-48-16,-9-12 0 15,18 4-24-15,-9-16-8 16,0 5 0-16,0-17 4 16,9 9-4-16,-1-9-20 15,1 5 8-15,5 3-48 16,-1 9 28-16,9 3 24 15,9 4 4-15,-9 0-148 16,9 8 80-16,4-4-368 16,-13 8 244-16</inkml:trace>
          <inkml:trace contextRef="#ctx0" brushRef="#br0" timeOffset="72444.3812">10748 1607 904 0,'-13'-7'332'0,"13"7"-256"0,22-8-24 15,-9 4 44 1,1 4-64-16,8-4 32 0,0 0-36 0,9-4-52 15,4 4 12-15</inkml:trace>
          <inkml:trace contextRef="#ctx0" brushRef="#br0" timeOffset="69612.2424">8100 2129 592 0,'-31'-8'220'0,"31"8"-172"0,-18 0-12 0,14 0 276 15,4 8-176-15,0-8 88 16,0 0-132-16,4 0-12 15,14 8-44-15,4-8-8 16,18 0-16-16,26-8 28 16,-4 8-24-16,22-8-172 15,-9 8 84-15</inkml:trace>
          <inkml:trace contextRef="#ctx0" brushRef="#br0" timeOffset="69410.7447">8528 1686 904 0,'-22'0'332'0,"22"0"-256"0,-49 8-24 16,18-8 152-1,18 8-124-15,-35-1 56 16,12 13-80-16,-8 11-8 15,-4-3-28-15,4 15 16 16,8 4-24-16,-4 4 56 16,14 0-36-16,4 0-16 15,22-4-8-15,0 4-8 0,13-8 0 0,5 0 16 16,4-15-8 0,13-5-28-16,5-11 8 0,4-12-480 15,0 0 272-15</inkml:trace>
          <inkml:trace contextRef="#ctx0" brushRef="#br0" timeOffset="70097.0547">8758 2286 592 0,'-14'0'220'0,"14"0"-172"0,-9 8-12 0,1-1 216 0,3-3-144 0,-12 12 108 16,3 4-128-16,-3 11 4 15,3 4-52-15,10 8-8 16,8-7-20-16,10-9-8 16,3 1 0-16,10-5 4 15,4-7-4-15,4-20 16 16,5 0-12-16,-5-20-4 16,0-3 0-16,-17-8 20 15,-9 7-12-15,-18-11 4 16,-4 4-8-16,-9 0-24 15,4 15 8-15,0 4-208 16,5 4 120-16</inkml:trace>
        </inkml:traceGroup>
        <inkml:traceGroup>
          <inkml:annotationXML>
            <emma:emma xmlns:emma="http://www.w3.org/2003/04/emma" version="1.0">
              <emma:interpretation id="{38633560-C4A2-48CE-A924-750A5F80C9A7}" emma:medium="tactile" emma:mode="ink">
                <msink:context xmlns:msink="http://schemas.microsoft.com/ink/2010/main" type="inkWord" rotatedBoundingBox="14750,3685 14921,3680 14947,4533 14776,453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2839.3971">11424 1431 820 0,'8'0'304'0,"-8"0"-236"0,22 27-20 15,1-11 240 1,-10 4-168-16,9 31 180 16,0 4-172-16,-9 35 48 15,5-8-104-15,-18 12 4 0,-9-11-44 0,-13 11 24 16,-5-12-32-1,-21 4-24 1,-1-11 0-16</inkml:trace>
        </inkml:traceGroup>
        <inkml:traceGroup>
          <inkml:annotationXML>
            <emma:emma xmlns:emma="http://www.w3.org/2003/04/emma" version="1.0">
              <emma:interpretation id="{F37E3649-57E4-4C4E-9CA5-793B9CE68D5C}" emma:medium="tactile" emma:mode="ink">
                <msink:context xmlns:msink="http://schemas.microsoft.com/ink/2010/main" type="inkWord" rotatedBoundingBox="16693,3582 17408,3560 17424,4082 16709,410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3132.4565">13467 1325 476 0,'-31'8'176'0,"31"-8"-136"0,-31 23-12 15,14-3 152 1,8 0-104-16,-9 23 84 16,5 4-92-16,4 20-36 15,5 3-20-15,8-3 4 16,10-4-8-16,-1-13-72 0,0-10 32 0</inkml:trace>
          <inkml:trace contextRef="#ctx0" brushRef="#br0" timeOffset="93460.1227">13595 1505 464 0,'-4'-3'176'0,"4"3"-140"0,4 3-8 0,-4 1 92 31,5 4-72-31,-5 8 16 0,4 4-40 0,-4-1-4 15,0 5-12-15,-4-5 28 16,4 5-20-16,-9-5 92 16,4 5-60-16,-8-8-32 15,4-1-12-15,-4-3-4 16,9 4 0-16,-5-4-20 16,9-1 12-16,0-3 56 15,4 0-24-15,10-12 0 16,-6 4-16-16,14-8 4 15,1 4-8-15,3-7-232 16,0-1 124-16,1-4-440 16,-5 8 304-16</inkml:trace>
          <inkml:trace contextRef="#ctx0" brushRef="#br0" timeOffset="93734.0359">13948 1372 892 0,'14'8'332'0,"-14"-8"-260"0,35 31-20 0,-22-7 204 16,0 3-152-16,-4 28 44 15,5 4-84-15,-14 8-32 16,8-1-20-16,-21 1 8 15,-5-12-12-15</inkml:trace>
        </inkml:traceGroup>
        <inkml:traceGroup>
          <inkml:annotationXML>
            <emma:emma xmlns:emma="http://www.w3.org/2003/04/emma" version="1.0">
              <emma:interpretation id="{80D00430-2A89-46E4-9864-23683CBE35AA}" emma:medium="tactile" emma:mode="ink">
                <msink:context xmlns:msink="http://schemas.microsoft.com/ink/2010/main" type="inkWord" rotatedBoundingBox="19378,3449 22870,3342 22886,3853 19393,3959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5021.9774">19029 1333 248 0,'4'-12'92'0,"-4"12"-72"16,18 4-4-16,-5 0 88 15,-4 0-60-15,-9-4 96 16,4 4-80-16,-4 0 88 16,5 8-88-16,-5-1 96 15,0 5-92-15,-5 0 52 16,1-1-72-16,-5 1-12 15,9 4-20-15,-13-5 24 0,13 1-20 16,0-4-4-16,0 0-8 0,-9-9 20 16,18 1-12-16,-9-4-4 15,0 0-4-15,0-7-4 16,4 3 0-16,5-12 16 16,4 4-8-16,5-7-20 15,4 7 4-15,-9-4-32 16,5 4 24-16,-5 5 4 15,5 3 12-15,-5 4 104 16,-4 7-56-16,-4 1 76 16,8 8-68-16,-9 0 32 15,1-1-52-15,-1 1-12 16,9 0-12-16,5-8 32 16,0-5-20-16,4-6-4 15,0 3-12-15,0-8 4 16,0 0-8-16,-5-8-36 15,6 8 16-15,-10-3-40 16,4 3 36-16,-8 4-36 16,5 4 32-16,-10 8 80 15,0 3-28-15,1 9 152 16,4 4-104-16,-1 3-4 16,1 0-48-16,0-3 28 15,0-4-28-15</inkml:trace>
          <inkml:trace contextRef="#ctx0" brushRef="#br0" timeOffset="82994.6507">17506 1211 520 0,'0'-11'192'0,"0"11"-152"0,0-4-8 0,0-4 204 16,0 8-136-16,-9-12 72 15,5 12-100-15,-14-4 40 16,5 8-68-16,-18 8 68 16,9 4-64-16,-18 11 20 15,18-7-40-15,-9 7 60 16,5 4-48-16,8 5 20 15,14-13-40-15,8 5-16 16,5-1-8-16,13-15 20 16,5 4-8-16,8-9-232 15,9 1 120-15,-9-8-492 16,1 0 328-16</inkml:trace>
          <inkml:trace contextRef="#ctx0" brushRef="#br0" timeOffset="83733.0472">17740 1278 320 0,'0'4'120'0,"0"-4"-96"0,13-8-4 0,-13 4 104 16,5 8-72-16,-1-4 40 16,1 0-52-16,-5 0 40 15,0 0-48-15,0 4 36 16,0 4-36-16,-5 0 52 16,5 0-48-16,-13 3 56 15,8 1-56-15,-3 4 0 16,8-1-20-16,-9 1 60 15,9 4-44-15,-5-1 32 16,10 5-36-16,-5-8-8 16,9 3-12-16,4-7 12 15,-4 4-12-15,13-16 16 16,0 4-16-16,0-8-4 16,9 0 0-16,0-4-32 15,0 0 16-15,-9-8-152 16,9 9 88-16,-9-13-56 15,0 8 80-15,-9-11 36 16,5 7 12-16,-5-4-4 16,5 9 4-16,-14-1 20 15,5 4-8-15,0 4 84 16,-5 4-48-16,-4 4 56 16,4 8-56-16,-4 3 48 15,5 1-52-15,4 0-12 16,-9 3-16-16,4-3 8 0,0 0-12 0,10-4 16 15,-1-1-16 1,5-7-40-16,-5 4 20 16,0-12-184-16,5 0 108 0,-5-4-40 15,5 1 76-15,-18-9 40 16,8 8 8 0,-8-8-4-16,5 8 4 0,-5 1 48 31,0 3-24-31,0 4 140 0,9 4-88 0,-9 0 40 15,9 7-68 1,-5 1 28-16,14 4-40 0,4-4-36 16,0-1 0-16,13-7-160 15,0 4 92-15</inkml:trace>
          <inkml:trace contextRef="#ctx0" brushRef="#br0" timeOffset="84436.6204">18654 1345 164 0,'0'0'60'0,"0"0"-44"0,0 0-8 0,0 0 44 16,9 4-32-16,-5-4 60 16,0 4-44-16,-4-4 28 15,0 0-36-15,0 0 8 16,0 0-20-16,0 3 8 15,0 1-12-15,0-4 20 16,0 0-20-16,0 0 48 16,0 0-32-16,5 0 28 15,-1 4-28-15,-4-4 8 16,0 0-20-16,0 0-8 16,0 0-4-16,0 0 12 15,9 4-8-15,-5-4 4 16,1 0-4-16,-5 0-40 15,0 0 16-15,0 0-20 16,0 0 20-16,0 0-60 16,0 0 40-16,0 0-28 15,0 0 40-15,0 0 12 16,0 0 8-16,0 0 4 16,0 0 0-16,0 0 8 15,0 0-4-15,0 0 24 16,0 0-16-16,0 0 4 15,0 0-8-15,-5 0 28 0,5 0-20 16,-8 0 92 0,8 0-60-16,-9 0 120 15,9 4-96-15,-9 0 64 0,5 4-80 0,-10 4 24 16,6-1-48-16,-6 5 0 16,10 0-20-16,-1 0 0 15,5 3-4-15,5-7-8 16,4 4 4-16,4-9-252 15,0 1 136-15</inkml:trace>
          <inkml:trace contextRef="#ctx0" brushRef="#br0" timeOffset="82235.2905">16027 1302 372 0,'-13'-12'140'0,"13"4"-112"0,5-16-4 16,-10 13 152-1,5 3-100-15,0-8 76 16,0 4-88-16,0 5 60 16,0-1-68-16,0 16 4 15,9 7-36-15,4 21 24 0,-4 7-32 0,0 12 48 16,0 3-36-16,8 5 28 15,-3-4-28-15,-1 0 88 16,0-12-64-16,0-12 72 16,5-11-68-16,-5-20 40 15,5-8-56-15,-5-24-4 16,0 5-20-16,1-20-12 16,-1 7 0-16,9-7-16 15,-4 0 8-15,-1-8 4 16,5 8 0-16,-8 0-12 15,3 7 8-15,-4 1-4 16,5 12 0-16,-5-5-124 16,1 20 72-16,-1-3-252 15,0 3 176-15</inkml:trace>
          <inkml:trace contextRef="#ctx0" brushRef="#br0" timeOffset="82694.5931">16910 1223 436 0,'9'-8'160'0,"-9"8"-124"0,4-15-8 16,-4 7 184 0,0 8-120-16,-4-8 88 0,0 4-108 15,-10 0 24 1,6 4-56-16,-19 4 20 0,5 8-32 0,-13 3 0 15,4 9-16-15,-9 3 12 16,5 5-16-16,-1 3 40 16,14-4-24-16,5 1-12 15,12-9-8-15,14-3-4 16,9-4 0-16,8-12 8 16,10-4-4-16,-1 0-72 15,-4-8 36-15,-5-4-76 16,1 0 64-16,-10-11 0 15,-3 7 28-15,-14-8-4 16,4 5 8-16,-8-1 24 16,4 5-4-16,-9 7 60 15,4 12-40-15,-3 11 68 16,8 5-56-16,0 7 72 16,4 1-64-16,0 3 0 15,10 5-28-15,-1-5-4 16,9 0-8-16,-9-11-40 15,0-1 16-15,5-15-496 16,0-4 280-16</inkml:trace>
        </inkml:traceGroup>
      </inkml:traceGroup>
    </inkml:traceGroup>
    <inkml:traceGroup>
      <inkml:annotationXML>
        <emma:emma xmlns:emma="http://www.w3.org/2003/04/emma" version="1.0">
          <emma:interpretation id="{5A0B1DE3-FF52-4566-A01E-BCD23D90299F}" emma:medium="tactile" emma:mode="ink">
            <msink:context xmlns:msink="http://schemas.microsoft.com/ink/2010/main" type="paragraph" rotatedBoundingBox="1444,5012 16035,5174 16018,6680 1427,6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2A93D-FEE4-4CD1-8027-FA4DA6DACDA4}" emma:medium="tactile" emma:mode="ink">
              <msink:context xmlns:msink="http://schemas.microsoft.com/ink/2010/main" type="line" rotatedBoundingBox="1444,5012 16035,5174 16018,6680 1427,6518"/>
            </emma:interpretation>
          </emma:emma>
        </inkml:annotationXML>
        <inkml:traceGroup>
          <inkml:annotationXML>
            <emma:emma xmlns:emma="http://www.w3.org/2003/04/emma" version="1.0">
              <emma:interpretation id="{DA46C814-9B96-4BF1-AEAD-060946A049C3}" emma:medium="tactile" emma:mode="ink">
                <msink:context xmlns:msink="http://schemas.microsoft.com/ink/2010/main" type="inkWord" rotatedBoundingBox="1439,5426 4955,5465 4947,6188 1431,614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5989.326">-869 3297 716 0,'-14'-7'264'0,"14"7"-204"0,0 0-16 0,-4 7 204 15,-1 1-144-15,-8 4 44 16,0 12-84-16,-14 7-16 16,1-4-28-16,-14 5 24 15,9-1-28-15,-8 4 4 16,8 1-12-16,-9-1 12 15,18 0-12-15,-13-7-180 16,13-5 96-16,4-11-396 16,9 0 264-16</inkml:trace>
          <inkml:trace contextRef="#ctx0" brushRef="#br0" timeOffset="95758.7424">-1258 3235 748 0,'0'0'276'0,"0"0"-216"0,5 15-16 0,-1-3 216 15,9 4-152-15,9 11 108 16,5 5-128-16,8 3 48 15,0-4-76-15,5 5 20 16,0-5-48-16,-5 0-8 16,0-3-16-16,-8-5 20 15,-5 1-16-15,-9-12-284 16,5 3 144-16,-18-15-504 16,13 0 356-16</inkml:trace>
          <inkml:trace contextRef="#ctx0" brushRef="#br0" timeOffset="96416.8202">-185 3219 404 0,'-14'-8'148'0,"14"8"-112"0,0-8-12 16,-8 4 180-16,3 4-116 0,-8-4 80 16,0 4-100-16,-9-3 36 15,4 6-64-15,-8 5 52 16,8 4-56-16,-13 8 28 15,13-1-36-15,-13 13 72 16,9-1-56-16,-9 8 112 16,9 4-88-16,0 8 56 15,13 0-72-15,5 8-40 16,4 0-8-16,0-4 32 16,13-4-24-16,5-12 0 15,4-8-8-15,0-11-296 16,0-8 160-16</inkml:trace>
          <inkml:trace contextRef="#ctx0" brushRef="#br0" timeOffset="95502.6527">-1867 3415 372 0,'-9'-4'140'0,"9"-4"-112"0,-4-7-4 16,-1 7 180-1,5 8-116-15,-9-8 96 16,5 8-104-16,-5-8 60 16,9 4-80-16,-9-4 64 15,5 8-68-15,4 0 12 16,0 0-36-16,-9-4 12 15,18 8-24-15,-9-8 44 0,4 0-36 16,5 1 28 0,9-1-28-16,4-4 8 0,9 8-20 0,22-4-24 15,0 8 0 1,13-4 4-16,-4 8 4 0,4-8-12 16,-13 4 8-1,0-4 12-15,-18 0-4 0,-4 0 8 16,0 0-8-16,-9 0 16 15,-4 0-12-15,-5 0 40 16,-4 0-24-16,-9 0-4 16,0 0-12-16,-5 0 4 15,5 0-8-15,-4 0-20 16,4 0 8-16,-9 0 4 16,5 3 4-16,-5 1 0 15,0 8 0-15,-9 4-12 16,5 3 8-16,-13 9-4 15,8-1 0-15,-8 9 16 16,4-1-4-16,-5 4 8 16,1-4-8-16,3-3-20 15,6-1 8-15,-1-11 40 16,5-5-20-16,-5-11 36 16,5-4-32-16,-9-15 20 15,9 3-20-15,-14-16 20 16,5 5-24-16,-9-8 12 15,9 3-12-15,-4-3-8 0,4 7 0 16,0-3 4-16,8 3-4 16,1-3-48-16,9 7 28 15,4-3-392-15,9 11 224 16,17 0-488-16,-4 4 380 0</inkml:trace>
          <inkml:trace contextRef="#ctx0" brushRef="#br0" timeOffset="96727.7172">-53 3407 340 0,'0'-12'128'0,"0"12"-100"0,9-11-8 16,-9 7 228-16,4 4-140 0,-4 0 116 15,0 8-132-15,0-4 92 16,0 3-104-16,-4 9 88 16,-5 4-92-16,0-1 36 15,9 5-64-15,-4-1 12 16,-5 1-40-16,9-5 0 15,0 1-12-15,-4-4 12 16,8-5-12-16,-8-7-292 16,-1 0 152-16</inkml:trace>
          <inkml:trace contextRef="#ctx0" brushRef="#br0" timeOffset="96971.9352">216 3290 904 0,'36'23'332'0,"-36"-23"-256"0,35 51-24 16,-22-27 220-1,0-1-160-15,-4 8 44 16,9 9-92-16,-22 7-16 15,4 4-28-15,-27 0 16 16,9-4-24-16,-17-8-276 0,9-4 140 16,-1-11-572-16,9-5 384 15</inkml:trace>
          <inkml:trace contextRef="#ctx0" brushRef="#br0" timeOffset="97542.2859">737 3650 560 0,'-22'8'208'0,"22"-8"-164"0,-9 4-8 0,1-4 224 15,16 0-148-15,-8-4 60 16,9 4-100-16,13-4 8 15,0 0-44-15,31-4-12 16,13 8-16-16,10-3-16 16,-1 6 4-16,0-6 28 15,-5 6-12-15,-12-3 24 16,-10 4-24-16,-13 0-20 16,-8-4 0-16,-14-4-172 15,0 4 100-15,-13-7-408 16,5 3 272-16</inkml:trace>
          <inkml:trace contextRef="#ctx0" brushRef="#br0" timeOffset="97272.81">826 3454 520 0,'0'-12'192'0,"0"12"-152"0,-14-3-8 0,14-1 220 16,0 8-144-16,-9-4 132 15,18 0-136-15,0-4 20 16,4 4-72-16,23-4 40 16,17 0-52-16,0 0-12 15,8 4-16-15,6-4 8 16,-14 8-12-16,0-4 16 16,-9 0-16-16,-13 0-128 15,-9 4 68-15</inkml:trace>
          <inkml:trace contextRef="#ctx0" brushRef="#br0" timeOffset="97887.1029">1196 3344 768 0,'-9'-3'284'0,"9"3"-220"0,0 11-20 15,14-3 76 1,-5 0-76-16,17 0 36 16,9 4-48-16,1-5 8 15,3 1-24-15,10 8 44 16,-1-12-32-16,-8 8 4 0,0-5-20 0,-14 9 116 31,1-8-72-31,-23 12 136 0,1-1-108 0,-14 13 108 16,0 3-108-16,-9 0 20 15,1 8-64-15,-10 12-24 16,10-16-8-16,-5 1 0 16,8-5-4-16,-8-8 16 15,9-3-12-15,-5-5-460 16,5 1 244-16,0-8-400 16,4 0 348-16</inkml:trace>
        </inkml:traceGroup>
        <inkml:traceGroup>
          <inkml:annotationXML>
            <emma:emma xmlns:emma="http://www.w3.org/2003/04/emma" version="1.0">
              <emma:interpretation id="{7B4160C5-EF34-4B4B-A5F3-F526814AE432}" emma:medium="tactile" emma:mode="ink">
                <msink:context xmlns:msink="http://schemas.microsoft.com/ink/2010/main" type="inkWord" rotatedBoundingBox="6328,5346 10652,5394 10641,6417 6316,6369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9134.539">3028 3482 508 0,'-40'-8'188'0,"40"8"-148"0,-13-4-8 0,4 0 212 16,5 8-140-16,-1-4 132 15,5 0-132-15,5-4 4 16,8 4-64-16,5-4 16 31,8 4-32-31,23 0 16 0,-5 8-24 0,13-4-16 16,-4 4-8-16,5-4 4 16,-5 0 0-16,8-4 24 15,-8 3-12 1,-4-3 32-16,-5 0-28 0,-9 0 32 15,-4 0-32-15,-13 0 56 16,0 0-40-16,-10-3 12 16,-3 3-28-16,-5-4 0 15,0 4-8-15,-5-8 4 16,1 8-8-16,-9-4-28 0,4 8 12 16,-13-4 4-16,9 8 8 0,-14 3-20 15,5 9 12-15,-4 11-12 16,4 9 8-16,-9 14 16 15,9 5 0-15,-5 4-20 16,9-8 8-16,-8-4 20 16,0-8-4-16,-1-8 16 15,9-7-16-15,-4-13 32 16,5 1-24-16,-10-16 12 16,9-4-16-16,-8-15-8 15,8 3 0-15,-8-31-4 16,4 8 0-16,0-24 16 15,0 8-8-15,0-4-20 16,8 12 4-16,1 4 4 16,4 16 4-16,0-1-56 15,14 16 32-15,8-7-24 16,0 11 28-16,18 4-528 16,0 4 300-16</inkml:trace>
          <inkml:trace contextRef="#ctx0" brushRef="#br0" timeOffset="99563.8896">4057 3490 1040 0,'-9'7'384'0,"9"-7"-300"15,-36 36-20-15,14-5 112 16,9-4-108-16,-22 24 8 16,8 0-48-16,-8 4-8 15,4 8-12-15,-9-12 12 16,14-8-12-16,-5-11-152 15,9-1 76-15</inkml:trace>
          <inkml:trace contextRef="#ctx0" brushRef="#br0" timeOffset="99380.6253">3902 3427 748 0,'0'0'276'0,"0"0"-216"0,4 23-16 15,1-3 180 1,4 3-132-16,4 13 124 0,5 7-128 0,-5 4 8 15,5 4-56-15,-1-8 8 16,5 0-28-16,-8-8 8 16,3-7-16-16,-8-12-140 15,0-5 72-15,-5-7-632 16,1-4 380-16</inkml:trace>
          <inkml:trace contextRef="#ctx0" brushRef="#br0" timeOffset="100050.5333">4458 3517 800 0,'18'-16'296'0,"-18"16"-232"0,40-4-16 0,-18 0 168 16,0 4-128-16,9-3 72 16,0 6-96-16,8-6-28 15,1 3-20-15,13-4-16 16,-9 8 4-16,-4-4 4 16,4 0-4-16,-13 0 24 15,-9 0-16-15,0 0 172 16,-13 0-100-16,-9 0 52 15,-9 0-80-15,-4 0 20 16,0 7-44-16,-14 1-8 16,14 4-16-16,-5 12-24 15,5 7 8-15,-9 20-4 16,9 4 4-16,-9 4 8 16,8-1 0-16,-12-3 8 15,13-8-4-15,-9-7 24 16,4-5-16-16,-4-16 24 15,4 1-24-15,-8-16 24 16,4 0-24-16,-1-16 4 16,6 4-8-1,-5-19 20-15,9-1-16 16,-5-30-4-16,9 11-4 0,-4-16-4 16,8 8 0-16,1 0-20 0,8 12 12 15,-4 8-24 1,9 11 20-16,0 4-340 0,4 9 196 0</inkml:trace>
          <inkml:trace contextRef="#ctx0" brushRef="#br0" timeOffset="100505.1475">5562 3517 892 0,'-9'-4'332'0,"9"4"-260"0,-35 28-20 15,17-9 176 1,5 5-136-16,-23 15 36 15,6 4-80-15,-19 8-12 0,5 0-20 0,-18-4-12 16,18-8 0-16,-5-7-4 31,18-5 0-31,9-11-36 0,18-5 20 0,17-18-416 16,9 3 236-16</inkml:trace>
          <inkml:trace contextRef="#ctx0" brushRef="#br0" timeOffset="100326.2036">5200 3458 728 0,'4'0'268'0,"-4"0"-208"0,9 12-16 0,0 0 220 16,4 7-152-16,9 17 148 16,0-1-148-16,9 20 28 15,0 4-80-15,0-1-20 16,-5-3-24-16,1-8 8 16,-5-7-16-16,-4-13 24 15,-1-7-20-15,-8-9-416 16,4-3 216-16,-8-16-392 15,-1-3 332-15</inkml:trace>
          <inkml:trace contextRef="#ctx0" brushRef="#br0" timeOffset="101265.5017">5849 3905 1068 0,'-22'-8'396'0,"22"8"-308"0,0 0-24 15,0 0 80 1,13 4-92-16,18 0 68 0,0 0-68 0,4 0-20 16,14 4-20-16,-5-8 8 15,0 4-12-15,9-12-436 16,-9 4 236-16</inkml:trace>
          <inkml:trace contextRef="#ctx0" brushRef="#br0" timeOffset="101041.9019">6259 3462 676 0,'35'-20'248'16,"-35"20"-192"-16,31-11-16 0,-22 3 156 15,0 8-116-15,-9-8 116 16,4 8-112-16,-17-8 0 15,4 8-48-15,-22 0 20 16,5 0-32-16,-18 0 12 16,9 8-20-16,-5-8 20 15,9 4-24-15,-4-4 32 16,8 0-28-16,1-4 48 16,8 4-36-16,0-4 64 15,5 8-52-15,0-8 8 16,8 4-28-16,-3 0-28 15,3 8 0-15,1 4 20 16,4 3-4-16,-9 21-28 0,5 3 8 0,-10 31 24 16,10 5-8-1,-9 7 0-15,4-3 0 0,-4-13-4 16,4-3 0-16,-5-12 16 16,6-12-8-16,-1-7 32 15,4-9-24-15,-3-7 4 16,8 0-12-16,8-9 12 15,6-3-12-15,-1-4-12 16,18 0 0-16,-9 0 4 16,9 0 0-16,-9 0-12 15,9 0 8-15,0 0 4 16,-9 4 0-16,9-4-160 16,-9 4 88-16,-9-4-228 15,9 0 172-15,-4-4-312 16,-5-4 248-16</inkml:trace>
          <inkml:trace contextRef="#ctx0" brushRef="#br0" timeOffset="101543.3727">6131 3160 592 0,'-13'-16'220'0,"13"16"-172"0,-4-15-12 15,-1 15 268 1,10 0-172-16,-5 0 184 16,4 0-180-16,0 0 104 15,10 0-136-15,16 0 64 16,6 8-96-16,30-1-20 16,-4 1-32-16,13 0-16 15,-5 0 0-15,1-4-876 16,-9 4 476-16</inkml:trace>
          <inkml:trace contextRef="#ctx0" brushRef="#br0" timeOffset="109631.6339">6727 3705 684 0,'0'-4'252'0,"-4"4"-192"0,-5-4-20 0,0 0 128 16,18 8-100-16,-9-4 52 15,0 0-72-15,0 0 20 16,0 0-40-16,0 0 8 15,0 0-20-15,0 4 8 16,0 0-12-16,9 0 0 16,4 0-4-16,0 0 20 15,9 0-16-15,18-8 24 16,13 4-24-16,9-4 12 16,-5 4-12-16,9-4 12 15,-4 8-16-15,-18-4-4 16,-4 8 0-16,-5-4 28 15,-4 0-16-15,-22-4 56 16,0 0-40-16,-9-4 12 16,0 4-28-16,-9-8 8 15,9 4-12-15,0-4-200 16,0 4 100-16,-9-4-244 0,9 8 184 16</inkml:trace>
          <inkml:trace contextRef="#ctx0" brushRef="#br0" timeOffset="110048.8566">6745 3976 820 0,'-18'-4'304'0,"18"4"-236"0,18 8-20 0,-18-8 88 16,0 0-84-16,0 4 24 15,0-1-44-15,0 1 48 16,4 4-44-16,-4 0-24 16,9 0-12-16,-9-4 24 15,9 0-12-15,4 0 12 16,5 0-12-16,4-4 20 15,0 0-20-15,13 0 4 16,0 0-8-16,1 0 20 16,-1 4-16-16,-4-4 32 15,0 0-28-15,-9 0 4 16,0 0-12-16,-4-4 28 16,-1 4-20-16,-3-4 4 15,3 8-12-15,1-8-288 0,0 4 152 16,4-4-492-16,8 4 344 15</inkml:trace>
        </inkml:traceGroup>
        <inkml:traceGroup>
          <inkml:annotationXML>
            <emma:emma xmlns:emma="http://www.w3.org/2003/04/emma" version="1.0">
              <emma:interpretation id="{1F3D6302-340E-46E2-BAAC-CF267466E761}" emma:medium="tactile" emma:mode="ink">
                <msink:context xmlns:msink="http://schemas.microsoft.com/ink/2010/main" type="inkWord" rotatedBoundingBox="11265,5121 16035,5174 16018,6680 11248,6627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0701.0222">8634 3493 644 0,'4'-8'236'0,"-4"8"-180"0,5 0-20 0,-5 8 36 16,4 0-48-16,-4 12 0 15,9 3-16-15,-9 32 36 16,4 4-20-16,-8 19-4 15,4 1-12-15,-18-9 80 16,14 1-44-16,-18-12 68 16,4-4-64-16,-17-4 72 15,4-8-68-15,-13-8 0 16,9-3-32-16,-14-21 48 16,9 1-36-16,1-24-8 15,3 5-12-15,5-21-160 16,9 1 80-16,9-24-792 15,9 0 476-15</inkml:trace>
          <inkml:trace contextRef="#ctx0" brushRef="#br0" timeOffset="110793.3831">8758 3250 644 0,'4'-20'236'0,"-4"20"-180"0</inkml:trace>
          <inkml:trace contextRef="#ctx0" brushRef="#br0" timeOffset="111448.1145">9066 3501 580 0,'0'0'216'0,"0"0"-168"0,9 0-12 0,-9-8 92 15,0 16-76-15,0-8 76 16,0 0-72-16,-9 0 24 16,9 0-48-16,-8 0 16 15,-6 8-28-15,-8 4-8 16,0 15-8-16,-9 12 28 16,0 4-16-16,9 5 20 15,0 3-20-15,9 0-16 16,9-8-4-16,8-8 40 0,5-8-24 0,9-11 52 15,8-4-36 1,5-4 4-16,4-8-20 0,5-16-96 16,-5 12 48-16,1-12-68 15,-5 1 60-15,-5 3 4 16,-4-4 24-16,-9 8-4 16,5 8 8-16,-14 8-20 15,14 0 20-15,-5 12 40 16,5 11-16-16,4-3 52 15,0-1-36-15,0-3 12 16,5-5-24-16,-1-19 36 16,5 8-28-16,-9-24 48 15,0 9-40-15,-9-21 4 16,9-7-24-16,-13-8 0 16,0-1-4-16,-4-18 12 15,-1 11-12-15,-4-12-20 16,0 12 4-16,0 8-4 15,0 15 4-15,4 1-44 16,5 11 24-16</inkml:trace>
          <inkml:trace contextRef="#ctx0" brushRef="#br0" timeOffset="110336.9372">7892 3783 1080 0,'-4'-7'400'0,"4"7"-312"0,4-4-24 0,-4 0 80 16,9 8-92-16,4-8 8 15,5 4-40-15,9-4-12 16,-1-4-4-16,5 0 64 15,0 8-36-15,0-4 32 16,4-4-36-16,5-3-212 16,8 3 100-16</inkml:trace>
          <inkml:trace contextRef="#ctx0" brushRef="#br0" timeOffset="112156.3121">9481 4329 716 0,'-39'27'264'0,"39"-27"-204"0,-14 28-16 0,10-28 228 16,4 8-156-16,0-16 16 15,9 8-80-15,4-20-16 16,9 4-24-16,9-19 0 15,4 0-4-15,14-16 28 16,-1 8-20-16,5-20-32 16,0 4 8-16,0-23-44 15,-8-5 32-15,-15 1-12 16,6 15 20-16,-14 1 0 16,-5 19 4-16,1 8 44 15,-9 15-24-15,-5 5 36 16,5 7-32-16,-9 8-68 15,5 8 28-15,-10 16 8 16,1 3 12-16,-5 28 12 16,0 4-4-16,-9 12 16 15,10 0-12-15,-6-4 16 16,6-4-16-16,-1-12 24 16,9 0-20-16,4-15 40 15,5-13-28-15,4-7 48 16,0 0-40-16,10-24-32 0,-1 8-4 15,4-35-52-15,1 8 28 0,-1-40 24 32,-4 13 4-32,-4-13-16 0,8 16 8 0,-12 0 20 15,3 20-4-15,-12-4 104 16,3 19-64-16,-8 13-56 16,5 3 4-16,-10 8 4 15,5 15 0-15,-4 25-16 16,0 3 8-16,-5 27 64 15,4-3-28-15,-3 4 24 16,3-4-32-16,-4-9 28 16,5-7-32-16,-9-11 84 15,13-13-56-15,-9-7-188 16,9-5 76-16,-5-3-244 16,1-8 180-16,13-12-400 15,8 0 300-15</inkml:trace>
          <inkml:trace contextRef="#ctx0" brushRef="#br0" timeOffset="112459.0778">10333 3885 872 0,'-9'-3'324'0,"9"3"-252"0,-13 0-20 16,4 3 112 0,1 5-100-16,-6 4 0 15,14 8-40-15,-17 3-16 16,12 5-4-16,-4-1 12 0,5 1-8 0,4-5 24 15,13 1-20-15,-8-5 32 16,12-3-28-16,5-8 64 16,-8-4-44-16,3-8 44 15,5 0-44-15,-8-8 8 16,-14 4-28-16,-9-7 20 16,4 3-24-16,-17-8-4 15,0 8-4-15,5-3-32 16,3 3 16-16,6 0-208 15,-1 8 124-15,26 0-744 16,-3 8 464-16</inkml:trace>
          <inkml:trace contextRef="#ctx0" brushRef="#br0" timeOffset="114043.2796">10788 3387 560 0,'-13'-4'208'0,"13"4"-164"0,0 0-8 0,0-4 128 15,0 4-96-15,0-4 88 16,0 4-92-16,-5-4 40 15,5 4-64-15,-4-3 8 32,8 6-32-32,1-3 36 0,-5 0-28 0,13 0-12 15,0-3-8-15,14 3 12 16,8 0-8-16,18 0 32 16,-13 0-24-16,26 0-4 15,-13 0-8-15,0 0 20 16,0 3-12-16,-18-3 4 15,-13 0-8-15,-13 0 20 16,0 0-16-16,-18 0 12 16,5 0-12-16,-5 0-24 15,-4 0 4-15,-5 0-12 16,5 8 8-16,-5 0-8 16,5 4 8-16,-9 0-8 15,8 3 8-15,-12 17-8 16,-1 3 8-16,-3 24 24 15,-1 8-4-15,0 3-4 16,9-3 0-16,-5-4-4 16,10-12 0-16,-1-8 0 15,5 0 0-15,-1-15 44 16,10-13-24-16,-5-7 36 0,9 0-32 0,-9-24 20 16,9 8-24-16,-8-19-8 15,3-4-8 1,-13-28 4-16,1 12-4 0,-1-20 16 15,0 12-12-15,-4-4-12 16,5 12 0-16,8 0-4 16,-9 16 0-16,14-5-28 15,-9 13 20-15,13 3-20 16,13 4 20-16,-9 12-8 16,14 4 12-16,-9-3-220 15,13 6 124-15,0 1-524 16,0 4 352-16</inkml:trace>
          <inkml:trace contextRef="#ctx0" brushRef="#br0" timeOffset="114287.7672">11322 3442 872 0,'4'0'324'0,"-4"0"-252"0,36 24-20 15,-19-9 112 1,6 1-100-16,3 11 8 16,0 5-44-16,10 7 8 15,-1 0-20-15,0 1 44 0,1-5-32 0,-5-4 64 16,0-3-52-16,-14-13-212 16,1 1 92-16,-5-16-596 15,0 0 372-15</inkml:trace>
          <inkml:trace contextRef="#ctx0" brushRef="#br0" timeOffset="114499.4962">11649 3438 892 0,'-27'4'332'0,"27"-4"-260"0,-31 24-20 0,14-5 72 15,8 1-80-15,-18 23 0 16,10 4-28-16,-14 20 16 15,4-4-20-15,1-5 24 16,4-3-24-16,0-11 12 16,8-5-12-16,6-16-60 15,3-3 24-15,14-20-376 16,9 0 220-16</inkml:trace>
          <inkml:trace contextRef="#ctx0" brushRef="#br0" timeOffset="115338.1478">12011 3623 800 0,'-40'-20'296'0,"40"20"-232"0,0-4-16 0,0 0 152 16,9 4-120-16,8-4 0 16,5 4-48-16,14-8 16 15,-1 8-32-15,14-4-4 16,-1 4-8-16,10-7 40 15,-1 7-24-15,-4-4 24 16,-9 8-24-16,-13-4-220 16,-5 3 108-16</inkml:trace>
          <inkml:trace contextRef="#ctx0" brushRef="#br0" timeOffset="114778.7345">12037 3258 716 0,'5'-36'264'0,"-5"36"-204"0,30-7-16 0,-21-1 140 16,0 8-108-16,-9 8 24 15,5-1-60-15,-10 13 8 16,5 15-28-16,-9 8 28 15,5 1-32-15,-9 14 40 16,-1 5-32-16,-3 16 4 16,8-9-16-16,0-3 28 15,9-12-24-15,-9-12 48 16,9-4-36-16,-4-11 48 16,4-9-44-16,-5-11-288 15,10-4 136-15</inkml:trace>
          <inkml:trace contextRef="#ctx0" brushRef="#br0" timeOffset="115919.4163">12205 3010 704 0,'-13'-3'264'0,"13"3"-208"0,4 0-12 16,-4 0 124-1,0 0-100-15,0-4 88 16,0 4-92-16,0-4 92 16,0 4-92-16,0-8 40 15,0 4-60-15,0-4 12 16,9 4-36-16,0-8 16 0,-5 8-20 0,14-7-8 16,8 7-4-16,18-8-16 15,1 8 8-15,7-4 20 16,1 8-8-16,0 0 24 15,-8 4-20-15,-10-4 12 16,-9 4-12-16,-8-4 20 16,-5 4-20-16,-8-4 40 15,4 0-28-15,-5 0 32 16,0 0-32-16,-4 0-12 16,0 0-8-16,0 4-268 15,0 0 144-15,0 0-348 16,0 0 264-16</inkml:trace>
          <inkml:trace contextRef="#ctx0" brushRef="#br0" timeOffset="115145.9375">12532 3175 860 0,'4'0'320'0,"-4"0"-248"0,9 12-20 16,-5-4 68 0,-4 8-76-16,-4 11 0 15,4 4-28-15,-9 9 40 16,9-1-28-16,-4 16 12 0,4 4-24 0,-9 15 36 31,4 1-28-31,1-1 4 0,8-11-16 0,-13-8 28 16,9-12-24-16,-4-7 48 15,8-1-36 1,-8-16-180-16,8-3 80 0,-4-12-360 16,0 0 240-16</inkml:trace>
        </inkml:traceGroup>
      </inkml:traceGroup>
    </inkml:traceGroup>
    <inkml:traceGroup>
      <inkml:annotationXML>
        <emma:emma xmlns:emma="http://www.w3.org/2003/04/emma" version="1.0">
          <emma:interpretation id="{BB8EB2CE-8D5E-4486-9AD6-134B3A8BCA80}" emma:medium="tactile" emma:mode="ink">
            <msink:context xmlns:msink="http://schemas.microsoft.com/ink/2010/main" type="paragraph" rotatedBoundingBox="10268,7071 16580,6735 16636,7780 10324,8116" alignmentLevel="6"/>
          </emma:interpretation>
        </emma:emma>
      </inkml:annotationXML>
      <inkml:traceGroup>
        <inkml:annotationXML>
          <emma:emma xmlns:emma="http://www.w3.org/2003/04/emma" version="1.0">
            <emma:interpretation id="{B03E3243-1D08-41FB-B05C-C5417F05BF2C}" emma:medium="tactile" emma:mode="ink">
              <msink:context xmlns:msink="http://schemas.microsoft.com/ink/2010/main" type="line" rotatedBoundingBox="10268,7071 16580,6735 16636,7780 10324,8116"/>
            </emma:interpretation>
          </emma:emma>
        </inkml:annotationXML>
        <inkml:traceGroup>
          <inkml:annotationXML>
            <emma:emma xmlns:emma="http://www.w3.org/2003/04/emma" version="1.0">
              <emma:interpretation id="{C19EB0BB-95ED-4285-A03A-7A8CB2D86C33}" emma:medium="tactile" emma:mode="ink">
                <msink:context xmlns:msink="http://schemas.microsoft.com/ink/2010/main" type="inkWord" rotatedBoundingBox="10290,7486 10803,7459 10816,7702 10303,7729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6669.4546">7063 5412 444 0,'-27'0'164'0,"27"0"-124"0,-26 8-16 16,12-5 176 0,5 1-116-16,-8 0 132 15,4 0-124-15,4 0 36 16,4 0-80-16,-3-4 12 16,8 4-40-16,13-4 60 0,-4 8-44 0,21-8 28 15,1 0-36-15,9 0 8 16,0 0-20-16,0 0 28 15,-5 0-28 1,-4 0-12-16,4 0-8 16,-8 0 20-16,-5 0-8 0,-5 0 16 15,-3 0-16-15,-6 0 32 16,1 0-24-16,-4 0 20 16,-5 0-20-16,8-8-156 15,1 8 72-15,5-4-324 16,3 4 220-16</inkml:trace>
          <inkml:trace contextRef="#ctx0" brushRef="#br0" timeOffset="126233.2503">7151 5243 456 0,'-5'0'168'0,"10"0"-128"0,-5 0-16 16,0-4 68-1,0 4-56-15,0-4 48 16,0 8-48-16,0-4 32 15,0 0-36-15,0 0 24 16,0 0-28-16,0 0 44 16,0 0-40-16,0 0 12 15,0 0-28-15,0 0 8 16,0 0-12-16,0 0 20 0,0 0-20 0,0 0 56 16,0 0-36-16,0 0 4 15,0 0-24-15,-5 0-8 16,5 4 0-16,-8-4 12 15,16 0-8-15,-8 0-4 16,0 0 0-16,-8 0 56 16,8 4-32-16,0-4 8 15,0 4-24-15,-5-4 20 16,1 0-20-16,-10 0 24 16,14 0-24-16,-4 0 4 15,4 0-8-15,-9 0 20 16,9 0-16-16,-9 0 12 15,9 0-12-15,-8-4 0 16,8 4-4-16,-9-4 28 16,9 0-20-16,-13 0-24 15,13 4 4-15,-5-4 28 16,5 8-16-16,-4-8-28 16,4 4 12-16,-5-4 28 15,10 8-12-15,-5-4-8 16,0 0-4-16,0 0 4 15,0 0 0-15,4 0-12 16,9 0 8-16,9 0 28 16,0 0-12-16,18 0-4 15,-4 0-4-15,8 0 4 16,-5 0-4-16,-3 0 8 16,-5 0-8-16,-9 0 8 0,4 4-8 0,-8-4 8 15,-9 4-8-15,4-4 16 16,-4 0-12-16,-9 0 40 15,0 0-24-15,0 0 12 16,0 0-20-16,0 0-44 16,0 0 16-16,0 0-332 15,0 0 188-15</inkml:trace>
        </inkml:traceGroup>
        <inkml:traceGroup>
          <inkml:annotationXML>
            <emma:emma xmlns:emma="http://www.w3.org/2003/04/emma" version="1.0">
              <emma:interpretation id="{457C3D67-A163-467B-9C5C-81EC8794C07F}" emma:medium="tactile" emma:mode="ink">
                <msink:context xmlns:msink="http://schemas.microsoft.com/ink/2010/main" type="inkWord" rotatedBoundingBox="11483,7213 12951,7135 12982,7710 11513,7788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0575.2767">8162 5270 436 0,'4'4'160'0,"-8"-8"-124"0,-1 8-8 15,1-4 52 1,8 0-48-16,-8 0 48 15,4 4-44-15,-5 0 60 16,5 0-56-16,-4 0 88 16,8 0-72-16,-4 4 16 15,0 0-40-15,-4-8 24 0,4 4-32 0,-4-4 48 16,4 0-40-16,-5 0 36 16,5 0-36-16,0 0 8 15,9 0-24-15,-5-4 20 16,5 4-24-16,9-8 24 15,8 4-24-15,14-4 12 16,0 8-12-16,4-4-8 16,0 4 0-16,0-4 4 15,0 8-4-15,-8 0 16 16,-1 0-12-16,-13-4 16 16,0 0-16-16,-9-4 32 15,-4 4-24-15,-9-8 20 16,0 8-20-16,-4-8 0 15,4 8-8-15,-5 0-156 16,5 0 80-16</inkml:trace>
          <inkml:trace contextRef="#ctx0" brushRef="#br0" timeOffset="130917.4425">8347 4961 612 0,'-4'-8'228'0,"4"8"-180"0,-5 0-12 0,1-4 212 16,8 8-144-16,-8 4-16 15,4 7-56-15,-5 13 28 16,1 7-32-16,-5 8-4 15,0 0-16-15,-8 8 28 16,3 0-20-16,-3 0 20 16,8-8-20-16,-9 1 0 15,9-9-8-15,-4-4 12 16,9 1-12-16,-1-13 60 16,5 1-40-16,-4-12-248 15,8-4 116-15,1 0-452 16,8 0 308-16</inkml:trace>
          <inkml:trace contextRef="#ctx0" brushRef="#br0" timeOffset="131956.9568">9142 5023 592 0,'4'-8'220'0,"-4"8"-172"0,4-3-12 16,-4-1 68-1,0 8-64-15,0-4 52 16,0 0-52-16,0-4 40 15,9 4-44-15,-9-4 16 16,0 0-32-16,-9-4 8 16,9 8-16-16,-13-8 12 15,13 8-16-15,-18-4 32 16,14 4-24-16,-14 0-4 16,14 4-8-16,-23 0 4 0,14 4-4 0,-9 8 16 15,5-5-12-15,-10 5-4 16,5 8 0-1,-5 3 20-15,5 8-12 0,-4 8 32 16,8-3-28-16,1-1-12 16,8-4-8-16,0-3 28 15,9-5-12-15,4-7 32 16,5-5-28-16,9-7 48 16,8 4-36-16,14-20-4 15,-5 8-16-15,14-4-140 16,-14 4 76-16,5-8-24 15,-5-3 48-15,-4-5 20 16,-9 4 8-16,0-4 20 16,-13 9-8-16,-4-5-4 15,3 8 0-15,-8 4-48 16,5 4 24-16,-1 8-4 16,-4 3 16-16,0 5 32 15,13 0-12-15,10 7 40 16,7-3-28-16,-3-9 4 15,13 5-16-15,-5-12 20 16,-4-4-20-16,0-8 4 16,0 0-8-16,-9-8 36 15,0 0-20-15,-13-3-12 16,-1 3-8-16,-16-12-16 0,3 1 8 0,-4-13 20 16,1 9-8-16,3-8 24 15,5 7-20-15,0-3-12 16,5 7-4-1,3-3-60-15,14 11 36 0,-4-4-612 16,4 1 348-16</inkml:trace>
        </inkml:traceGroup>
        <inkml:traceGroup>
          <inkml:annotationXML>
            <emma:emma xmlns:emma="http://www.w3.org/2003/04/emma" version="1.0">
              <emma:interpretation id="{1A202FC7-6599-4DB0-9C9D-F862A3D0A021}" emma:medium="tactile" emma:mode="ink">
                <msink:context xmlns:msink="http://schemas.microsoft.com/ink/2010/main" type="inkWord" rotatedBoundingBox="13291,6910 16580,6735 16636,7780 13347,7955"/>
              </emma:interpretation>
            </emma:emma>
          </inkml:annotationXML>
          <inkml:trace contextRef="#ctx0" brushRef="#br0" timeOffset="133172.5229">9980 5690 800 0,'0'12'296'0,"0"-12"-232"0,9 0-16 0,-5-8 88 31,10 4-84-31,3-11 24 0,10 3-44 0,4-16-4 15,0 5-16-15,4-9-24 16,5 5 4-16,8-16 48 16,1 8-20-16,-5-9-8 15,9 1-8-15,-9-12-4 16,0 0 0-16,5-19-12 16,-1 3 8-16,-8 8 72 15,-9 12-36-15,0 0 104 16,-9 16-80-16,-4 8 28 15,-5 3-48-15,-9 16-76 16,1 4 20-16,-10 16 8 16,1 16 8-16,-9 15 4 15,-5 16 0-15,-4 3 16 16,13-3-8-16,-9-4 24 16,14-4-20-16,-5-16 4 15,9 1-8-15,9-13 48 16,0-3-32-16,4-12 60 15,5 0-48-15,-1-16-104 16,5 8 36-16,-4-16-124 16,4 0 88-16,-4-19-32 15,4 4 60-15,0-24 8 16,0 4 16-16,-9-16 4 16,5 16 4-16,-5-12 8 15,9 20 0-15,-9 8 96 0,1 11-52 16,-10 5 68-16,5 3-60 0,-9 16-28 15,0 0-16-15,-9 23 36 16,0 13-24-16,-4 15 24 16,0 4-24-16,4 4 16 15,-4-5-20-15,4 1 20 16,0-8-24-16,0-7 48 16,9-9-32-16,-4-11 12 15,4-1-24-15,0-7-376 16,4 0 192-16</inkml:trace>
          <inkml:trace contextRef="#ctx0" brushRef="#br0" timeOffset="132419.756">10082 4725 756 0,'9'-8'280'0,"-9"8"-216"0,17-19-20 16,-4 11 68 0,-4 8-72-16,5 0 8 15,-6 0-28-15,-8 8-12 16,9 11-4-16,-18 5 4 15,9 15-4-15,-13-8 32 16,4 13-20-16,-22-9 32 16,23 8-32-16,-19-15 12 15,9 7-16-15,-12-12 20 16,7-11-20-16,1-4 12 0,14-8-12 0,-6-20-8 16,10 5 0-16,4-13 4 15,4 13-4-15,1-13-4 16,12 8 4-16,5-3-60 15,-8 15 32-15,3 0 80 16,5 16-28-16,-13 0 28 16,4 19-36-16,1-3 44 15,8 11-36-15,-5-7 40 16,1-1-40-16,0-7 48 16,-1-5-44-16,1-3-128 15,4-4 48-15,-4-12-768 16,-1 4 452-16</inkml:trace>
          <inkml:trace contextRef="#ctx0" brushRef="#br0" timeOffset="133548.592">11172 5298 652 0,'0'4'244'0,"0"-4"-192"0,0-4-12 16,0 0 164 0,0 8-120-16,0 0 72 15,-9 4-92-15,-4 3 16 16,-5 5-44-16,-4 4 32 16,9-1-40-16,-5 1 12 15,5 0-24-15,17-5 36 16,10 1-28-16,8-12 20 15,4 0-24-15,10-8 16 0,-1 0-20 16,-4-12 8 0,-5 8-12-16,-8-3-8 0,-5 7 0 15,-8-16 4-15,-5 8-4 0,-9-11-12 32,4 3 4-32,-8 5-16 0,9-1 12 0,4 4-144 15,4 4 80-15,9 0-436 16,9 1 284-16</inkml:trace>
          <inkml:trace contextRef="#ctx0" brushRef="#br0" timeOffset="133875.9927">11856 4925 872 0,'44'-27'324'0,"-44"27"-252"0,44-16-20 0,-26 4 60 16,-9 4-72-16,-5 1 80 16,5-1-68-16,-9 0 44 15,0 4-56-15,-17-12 8 16,3 16-32-16,-21-8 28 16,4 8-28-16,-13 8 32 15,4 8-32-15,-4 4-12 16,13 15-8-16,-9 16 4 0,14 0 0 15,4 4 16-15,13 8-8 0,0-12 32 16,5 0-24-16,13-16 32 16,8 0-32-16,10-7 48 15,-1-1-36-15,10-19-208 16,-1 8 96-16</inkml:trace>
          <inkml:trace contextRef="#ctx0" brushRef="#br0" timeOffset="134116.2637">11635 5161 1016 0,'-13'0'376'0,"13"0"-292"0,0 0-20 0,9 0 76 15,4 7-88-15,18-7 60 16,4 16-68-16,10-4 16 15,3-4-40-15,1 7 28 16,-1-3-32-16,-12-4-136 16,-1 0 64-16,-9-8-412 15,-4 8 260-15</inkml:trace>
          <inkml:trace contextRef="#ctx0" brushRef="#br0" timeOffset="134526.0369">12227 5345 832 0,'-13'0'308'0,"13"0"-240"0,-5 24-20 0,-4-13 108 15,5 5-96-15,-5 0 64 16,5 3-72-16,4 5-20 16,4-4-20-16,1-5 24 15,3-3-20-15,6-4 40 16,8 0-32-16,0-16 20 15,0 0-24-15,-4 0 0 16,4-4-12-16,-14-3 20 16,1 3-16-16,-18-4-4 15,5 0-4-15,-9-3-16 16,4 11 8-16,-4-8-16 16,4 16 12-16,0-4-488 15,9 4 268-15</inkml:trace>
          <inkml:trace contextRef="#ctx0" brushRef="#br0" timeOffset="136332.9331">12686 5161 840 0,'-4'7'312'0,"4"-7"-244"0,-5 0-16 0,10 0 76 15,3 0-80-15,6 8 120 16,3 0-92-16,10-8 48 16,-1 0-68-16,10 0 20 15,3 0-44-15,5-8 0 16,1 8-20-16,-1 0 20 16,0 0-20-16,-13-8 12 15,-5 16-12-15,-17-8-68 16,0 0 28-16,-14-8-296 15,1 8 180-15,-5-7-480 16,9 7 352-16</inkml:trace>
          <inkml:trace contextRef="#ctx0" brushRef="#br0" timeOffset="135947.9676">13225 4705 736 0,'0'-7'272'0,"0"7"-208"0,-5-4-20 0,1 0 96 15,4 4-84-15,-9-4 24 16,4 4-48-16,-12-4-32 15,-1 4 0-15,-17-4 8 16,-1 4-4-16,-8-4-4 16,9 8 4-16,-5-4-4 15,9 0 0-15,1 0 52 16,7 0-28-16,-7 0-12 16,16 4-4-16,-3-4-8 15,8 8 0-15,-4 0 8 16,4-1-4-16,-4 13 16 15,8 4-12-15,-4 19-4 16,5 4 0-16,-5 24 20 0,5-5-12 16,-10 13 4-16,6-17-8 0,-1-3 4 31,4-4-8-31,-4-19 24 0,9-1-16 0,-8-12 12 16,8-3-12-16,-5-4 44 15,5-8-28-15,-4-1-4 16,8-3-16-16,-4-4-16 15,0 0 4-15,5 0-40 16,3 0 24 0,6 8-4-16,-1-8 16 0,5 12 16 15,4-12-4-15,0 0-4 16,4 4 4-16,1-4 12 16,4 0-8-16,0 0 16 15,-1 0-16-15,-3 0 16 16,-5 0-16-16,-4 0-144 15,-10 0 72-15,-12 0-264 16,4 0 184-16</inkml:trace>
          <inkml:trace contextRef="#ctx0" brushRef="#br0" timeOffset="137118.5899">12801 4509 548 0,'-5'-4'204'0,"5"4"-156"0,5 4-16 0,-5-4 104 15,0 0-80-15,4 4 76 16,1 0-76-16,-5 0 48 16,8 0-60-16,-8 0 48 15,0 0-52-15,0 0 24 16,9 4-36-16,4-1 28 16,1 1-32-16,8 0 4 15,4 0-16-15,5-8 20 16,4 4-20-16,10-4 32 15,-6 0-28-15,-3 0 20 16,-5 4-20-16,-9-4 0 16,0 4-8-16,-9-8 48 15,0 4-32-15,-8-4 0 16,3 4-16-16</inkml:trace>
        </inkml:traceGroup>
      </inkml:traceGroup>
    </inkml:traceGroup>
    <inkml:traceGroup>
      <inkml:annotationXML>
        <emma:emma xmlns:emma="http://www.w3.org/2003/04/emma" version="1.0">
          <emma:interpretation id="{43AF5BD2-C86A-48AD-BEBC-73C2CA99C842}" emma:medium="tactile" emma:mode="ink">
            <msink:context xmlns:msink="http://schemas.microsoft.com/ink/2010/main" type="paragraph" rotatedBoundingBox="5995,8034 20078,7968 20089,10289 6006,1035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AC16E8F-C838-439B-A84A-88731F1453ED}" emma:medium="tactile" emma:mode="ink">
              <msink:context xmlns:msink="http://schemas.microsoft.com/ink/2010/main" type="line" rotatedBoundingBox="5995,8034 20078,7968 20085,9395 6002,9461"/>
            </emma:interpretation>
          </emma:emma>
        </inkml:annotationXML>
        <inkml:traceGroup>
          <inkml:annotationXML>
            <emma:emma xmlns:emma="http://www.w3.org/2003/04/emma" version="1.0">
              <emma:interpretation id="{9A00AD70-CB2F-4D59-A8ED-D21AC90B7ADF}" emma:medium="tactile" emma:mode="ink">
                <msink:context xmlns:msink="http://schemas.microsoft.com/ink/2010/main" type="inkWord" rotatedBoundingBox="5995,8034 10537,8012 10543,9224 6001,9245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67098.4553">5663 5914 520 0,'0'-8'192'0,"0"8"-152"0,0 8-8 0,0-8 160 15,0 0-112-15,0 0 88 16,0 0-96-16,0 0 60 16,0 0-76-16,5 0 12 15,4 4-36-15,4 0 56 16,4 4-48-16,14-8 28 15,0 4-40-15,13-4 16 16,-4 0-24-16,0 0 0 16,0 0-12-16,-10 0 4 15,1 3-8-15,-9 1 16 16,0 4-12-16,-13-4 4 16,5 4-4-16,-10-8 20 15,0 4-16-15,-8 0 4 16,4 0-8-16</inkml:trace>
          <inkml:trace contextRef="#ctx0" brushRef="#br0" timeOffset="165073.4014">4498 6212 464 0,'-9'-8'176'0,"9"8"-140"0,0-4-8 0,0 0 180 15,0 8-120-15,-4-8 104 16,4 4-108-16,-5-3-12 16,5 6-44-16,5-3 52 15,4 0-44-15,4 0 56 16,4 8-56-16,6-8 20 16,3 0-36-16,0 0 36 15,5 0-32-15,0-4-12 16,5 4-8-16,-1-4 4 15,5 4-4-15,-1-3 16 16,-3 3-12-16,-10-4 4 16,1 8-4-16,-10-4 20 15,-3 0-16-15,-10 0 24 16,-4 0-24-16,-9 0-20 16,0 3 0-16,-4 1 4 15,4 0 4-15,-8 4 0 16,3 4 0-16,-3 4 0 15,3-1 0-15,-3 9-12 16,4 3 8-16,-5 13 4 16,9 3 0-16,-4 8-20 15,0 0 12-15,-14-4 20 16,18-4-4-16,-8 0 16 0,8-15-16 16,-9-1-12-16,9-3 0 0,-4-9 20 15,9 1-8-15,-5-12 32 16,9 4-24-16,-9-16 12 15,5 4-16-15,-14-20 0 16,18 9-4-16,-22-25 4 16,4 9-8-16,-17-20 8 15,0 4-8-15,-5-4-12 16,9 4 4-16,-4 0-40 16,13 15 24-16,-5 5-4 15,9 3 16-15,5 1 0 16,13 11 0-16,0 0 8 15,9 5 0-15,-5 3-116 16,14 8 64-16</inkml:trace>
          <inkml:trace contextRef="#ctx0" brushRef="#br0" timeOffset="165633.8116">5403 6322 904 0,'4'-4'332'0,"-4"4"-256"0,-22 12-24 0,9 0 124 15,4 3-108-15,-9 13 24 16,-4-1-52-16,-22 9 0 16,9-1-24-16,-18 4 20 15,4-4-24-15,-12-7 4 16,21-1-8-16,-4-11 4 15,13 8-8-15,4-17-20 16,19 1 8-16,-1-8-452 16,18 0 248-16</inkml:trace>
          <inkml:trace contextRef="#ctx0" brushRef="#br0" timeOffset="165369.3064">4984 6267 852 0,'22'8'316'0,"-22"-8"-248"0,35 43-16 0,-13-15 112 16,0 3-100-1,13 16 28 1,1 0-56-16,-10 0-12 0,5-8-16 0,-13-3 12 15,17-5-12-15,-8-3 32 16,-5-5-24-16,-9-11-100 16,-4 0 40-16,-5-12-368 15,0 4 228-15</inkml:trace>
          <inkml:trace contextRef="#ctx0" brushRef="#br0" timeOffset="166156.6567">6091 6114 652 0,'5'-23'244'0,"-5"23"-192"0,4-12-12 0,-4 4 180 15,9 8-128-15,-18-8 68 16,9 4-92-16,-13-4-4 16,4 8-40-16,-13-4-4 15,4 4-12-15,-12-4 4 16,3 4-8-16,-13-4-12 15,9 4 4-15,-13-3 20 16,22 6-8-16,-9-3 16 16,9 0-16-16,0 0 4 15,9 0-4-15,-5 0 4 16,9 8-8-16,-4 8 24 16,9 4-16-16,-14 7-20 15,14 8 0-15,-14 24 4 16,9 0 4-16,-13 12 24 15,13-5-12-15,-4-3-12 16,4-12-4-16,-4-8 20 16,0-3-8-16,0-13 4 15,13-3-4-15,-9-5-8 16,9 1 4-16,-9-8 4 16,18-4-4-16,-9-1-12 0,9 1 4 15,4-4 4-15,9 0 0 16,9 0 8-16,0 0-4 15,4 0-4-15,5 0 4 0,-1 0-4 16,-3 0 0-16,-1-8 16 16,-4 8-8-16,-5-4-4 15,1 4 0-15,-9-4-16 16,4 3 8-16,-13-6-296 16,4 3 164-16,-9-4-420 15,5 0 312-15</inkml:trace>
          <inkml:trace contextRef="#ctx0" brushRef="#br0" timeOffset="166445.2087">5601 6483 788 0,'0'-4'292'0,"0"4"-228"0,9-4-16 16,-4 0 152-1,8 8-120-15,5-4 116 16,8 0-112-16,14-4 96 16,0 4-100-16,8-4 0 15,-4 0-44-15,0 0-16 16,-4 0-12-16,0-3 12 0,-9 7-12 15,0-4-364-15,-9 4 192 16</inkml:trace>
          <inkml:trace contextRef="#ctx0" brushRef="#br0" timeOffset="162431.3297">2671 6196 528 0,'0'-3'196'0,"-5"6"-152"0,10-3-12 16,-10 0 124-1,5 0-92-15,-4 0 36 16,8 0-60-16,-4 0 48 15,0 0-52-15,0 0 44 0,0 0-44 16,0 0 52 0,0 0-52-16,-4 0 36 0,8 4-40 0,-8-4 36 15,4 4-40-15,-5-4 12 16,10 0-24-16,-1 0 36 16,5 0-28-16,9 0 12 15,4-4-20-15,13 4 0 16,-4-4-8-16,31 1-8 15,-5 3 4-15,18 0 12 16,-9 3-8-16,-4 1 4 16,-9 0-4-16,-9 0-16 15,-8 0 4-15,-14 0 12 16,0 0-4-16,-9-4 40 16,-4 0-20-16,-5 0-12 15,1 4-8-15,-1-4-24 16,5 4 12-16,-5 0 12 15,1 4 0-15,-10-4-12 16,5 3 4-16,-4 5 12 16,4 0-4-16,-9 8-4 15,5-1 4-15,-14 13-32 16,5 3 16-16,-9 0 24 16,4 12-8-16,-9-4 8 15,10 1-4-15,-10-1-8 16,5-8 4-16,-4 0 4 15,4-3-4-15,0-13 8 16,4 9-8-16,-4-12 24 0,4 3-16 0,-4-11-12 16,9 0-4-16,-9-8 28 15,9 0-12-15,-14-8-4 16,10 0-4-16,-10-11 12 16,9-9-8-16,-4-7 4 15,5 3-4-15,-10-23 36 16,10 12-20-16,-6-16-4 15,6 12-12-15,-5-4 12 16,8 16-12-16,-3 0-20 16,4 7 4-16,-1 1 12 15,6 7 0-15,-1 1-36 16,4 11 16-16,1 0-20 16,4 4 20-16,0 0 28 15,9 4-8-15,-5 0-220 16,5 8 120-16,4-4-468 15,0 4 316-15</inkml:trace>
          <inkml:trace contextRef="#ctx0" brushRef="#br0" timeOffset="163003.4178">3946 6291 860 0,'-4'-24'320'16,"4"24"-248"-16,-9-8-20 0,0 8 224 16,9 4-160-16,-13 8 24 15,4 8-84-15,-17 15-44 16,-1 8-12-16,-13 8 16 15,5-4-8-15,-13 4 16 0,12-8-16 0,-4-4 32 16,10-7-24-16,-1-5 12 16,9-3-16-16,-5-4-120 15,14-5 56-15,-5-7-356 16,9 4 224-16</inkml:trace>
          <inkml:trace contextRef="#ctx0" brushRef="#br0" timeOffset="162772.2234">3465 6314 820 0,'9'-4'304'0,"-9"4"-236"0,4 4-20 0,1 0 168 16,8 8-128-16,0 11 80 16,5 5-100-16,8 7 16 15,1 4-48-15,8 5 20 16,5-5-28-16,0-4-8 15,-1 0-12-15,1-15 28 16,-5 4-20-16,-8-5 40 16,-5-3-32-16,-9 0 4 15,-4-9-16-15,-5-7-244 16,1 4 124-16,-5-11-440 16,4-1 308-16</inkml:trace>
          <inkml:trace contextRef="#ctx0" brushRef="#br0" timeOffset="171843.8787">4361 5800 496 0,'13'-16'184'16,"-13"16"-140"-16,5-7-16 0,-5 7 76 15,0 0-64-15,-5 0 44 16,5 0-48-16,-4 0 44 15,4 0-48-15,-9 0 12 16,9 7-28-16,-9-7-16 16,5 0-4-16,-5 0 28 15,5 12-12-15,-10-4 4 16,10 0-8-16,-9 0-8 16,8 0 4-16,-8-1-16 0,4 5 8 15,-13-4 28-15,18 4-12 0,-18 0-4 16,8-1-4-16,-3 1 12 15,4 4-8-15,-5-4-4 16,5 3 0-16,-5-3 20 16,9 4-12-16,-4-1-4 15,4 1-4-15,-4 0-24 16,4 3 12-16,-4-3 4 16,8 0 4-16,-8 0 24 15,9-1-12-15,-5 5 12 16,5 0-12-16,-5 7 20 15,4 0-20-15,-4 5 4 16,5-1-8-16,-5 12 4 16,9-3-8-16,-4-1-12 15,8-4 4-15,-4 0 12 16,5-7-4-16,-1-1 32 16,0 5-20-16,1-5 32 15,4-7-32-15,-5 3 4 16,1 5-12-16,-1-12 12 15,0 11-12-15,1-7-12 16,8-5 0-16,-9 1 20 16,1 4-8-16,4-5 24 15,-1 5-20-15,-8-12-4 16,14 8-4-16,-5-5 4 16,-1 5-4-16,6 0 8 0,-6-5-8 0,1 5 24 15,0 0-16-15,-4-4-12 16,8 3-4-16,-4-3 20 15,-1 4-8-15,6-8 4 16,-6 7-4-16,10-11 20 16,0 4-16-16</inkml:trace>
          <inkml:trace contextRef="#ctx0" brushRef="#br0" timeOffset="172835.2284">6087 5792 364 0,'0'-8'132'0,"4"8"-100"0,-4-3-12 0,0-1 68 15,5 4-52-15,-5-4 56 16,0 4-52-16,0-4 52 16,4 4-56-16,-8-4 36 15,4 8-40-15,-5-4 80 16,10 0-64-16,-5 0 32 0,0 0-48 15,0 0 24-15,9 8-28 0,0-1 8 16,-1 1-20-16,1 0 0 16,4 4-8-16,1 0-8 15,3 3 4-15,-3 1-4 16,-6 4 0-16,10-5 16 16,-5 5-8-16,1 0 16 15,3 3-16-15,-8-3 4 16,4 3-4-16,-4-3-8 15,4 3 4-15,-4 1 20 16,4 0-12-16,-4 7-12 16,0 0-4-16,-9 9 20 15,0 3-8-15,-4 12-12 16,-5 0 0-16,0 3 12 16,0-7-4-16,-4 4-12 15,-9-8 4-15,0 4 20 16,0-7-8-16,-5-1-4 15,10 0 0-15,-1 4 20 16,-4-4-12-16,-5 0-56 16,10-3 20-16</inkml:trace>
          <inkml:trace contextRef="#ctx0" brushRef="#br0" timeOffset="177865.5948">6771 6612 456 0,'-9'4'168'0,"9"-4"-128"0,9-4-16 0,-9 0 104 16,0 8-76-16,0-4 104 16,0 0-92-16,0-4 40 15,9 4-60-15,-9-4 36 16,4 8-44-16,-4-4 32 15,0 0-36-15,5 0 68 16,-1 0-52-16,1 0 44 16,-1 4-52-16,1-8 40 15,8 4-44-15,4-4 52 16,10 4-52-16,4-3 20 16,0 3-36-16,4-4 8 15,0 4-16-15,-4-8-8 16,-4 16 0-16,-5-8-4 15,0 0 0-15,-9 0 24 16,0 0-12-16,-8 0 4 16,-1 0-8-16,-8 0-68 15,4 0 32-15,-5 0-376 16,1 0 224-16</inkml:trace>
          <inkml:trace contextRef="#ctx0" brushRef="#br0" timeOffset="177399.7851">6780 6279 612 0,'0'-4'228'0,"4"8"-180"0,1-8-12 16,-5 0 80-1,0 8-72-15,0-4 68 16,0 0-60-16,0 0 32 0,0 0-48 0,0 0 52 15,9 0-52-15,0 0 28 32,-1 0-36-32,-8 0 36 0,0 0-36 0,0 0 40 15,9 0-40-15,0 0 40 16,4 0-40-16,9 0 20 16,0 0-28-16,9-8 0 15,9 8-12-15,-9-4 4 16,4 4-8-16,-4-4 16 15,0 12-12-15,-9 0-12 16,-9 0 0-16,5 0-4 16,-9-1 0-16,4 1 32 15,-9 0-12-15,-4-4-12 16,5 4-4-16,-5-8-356 16,0 0 192-16,0 0-508 15,0 0 376-15</inkml:trace>
        </inkml:traceGroup>
        <inkml:traceGroup>
          <inkml:annotationXML>
            <emma:emma xmlns:emma="http://www.w3.org/2003/04/emma" version="1.0">
              <emma:interpretation id="{095E3045-CA79-45ED-A611-3AE810480061}" emma:medium="tactile" emma:mode="ink">
                <msink:context xmlns:msink="http://schemas.microsoft.com/ink/2010/main" type="inkWord" rotatedBoundingBox="11470,8240 15102,8223 15107,9419 11476,9436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82894.0079">11101 6181 780 0,'5'-8'288'0,"-5"8"-224"0,-5-4-20 16,1 0 128 0,0 8-104-16,-10-4 24 15,-3 4-52-15,-10 0 28 0,5 0-40 0,-9 0 4 16,5 0-20-16,-10-4 20 15,10 4-20-15,-9-8 24 16,8 4-24-16,-8-4 32 16,13 8-28-16,0-4 20 15,8 0-20-15,1 0-16 16,4 7-4-16,-4 9 4 16,9 4 0-16,-5 15 24 15,4 4-12-15,-3 24-32 16,-1-8 12-16,4 12 28 15,1-5-12-15,-9-11 16 16,13 0-12-16,-9 4 0 16,9-11-4-16,-13-9 20 15,13 0-16-15,-5-7-4 16,5-5-4-16,-4-7 20 16,4 4-12-16,-5-20 4 15,5 7-8-15,5-7-24 16,4 0 8-16,8 0 4 15,-3 0 4-15,-1 8 8 16,4-4-4-16,1 4-12 16,0 0 4-16,-1 8 12 15,5-13-4-15,-4-3-152 16,-5 4 80-16,5-8-220 16,0 4 164-16,-5-7-304 15,0-5 240-15</inkml:trace>
          <inkml:trace contextRef="#ctx0" brushRef="#br0" timeOffset="183140.4627">10638 6703 904 0,'0'-8'332'0,"0"8"-256"0,9 0-24 0,8 0 152 15,-12 0-124-15,17 0 44 16,-4 0-72-16,4 0 8 16,0 4-40-16,9-4 0 15,-5 4-12-15,1-4-104 16,-1 0 52-16</inkml:trace>
          <inkml:trace contextRef="#ctx0" brushRef="#br0" timeOffset="183510.457">10792 6032 684 0,'-22'0'252'0,"22"0"-192"0,9 0-20 0,-9 0 200 15,0 0-140-15,0 0 136 16,9 0-136-16,0 0 68 15,4 4-96-15,0-4 60 16,5 0-76-16,8 0-4 16,1 0-32-16,13-4-4 15,-1 4-8-15,10-4 12 16,-5 8-12-16,0-4-328 16,-4 4 172-16</inkml:trace>
          <inkml:trace contextRef="#ctx0" brushRef="#br0" timeOffset="183857.6149">11521 6008 852 0,'13'-12'316'0,"-13"12"-248"0,18 8-16 0,-10-4 76 16,6 4-80-16,12 8 68 16,5 7-64-16,0 28 4 15,0 12-32-15,-9 23 12 16,0 5-20-16,-31 3 52 15,9-12-36-15,-35 4 48 16,8-11-48-16,-21 7 12 16,8-7-28-16,-17-8 36 15,13-5-28-15</inkml:trace>
          <inkml:trace contextRef="#ctx0" brushRef="#br0" timeOffset="180041.9118">8131 6106 540 0,'0'0'200'0,"-5"0"-156"0,5-8-12 0,0 8 72 15,0 0-64-15,0 0 80 16,0 0-68-16,0 0 44 15,0 0-56-15,0 0-4 16,0 0-20-16,-9 0 52 16,9 0-40-16,-4 0 32 15,8 0-32-15,-8 0 28 16,4 0-32-16,-4 0 32 16,4 0-32-16,-5 0 40 15,5 0-36-15,0 0 28 16,0 0-28-16,0 0-16 15,0 0-8-15,0 0 28 16,0 0-16-16,0 0 12 16,0 0-16-16,0 0 36 15,0 0-24-15,0 0-24 16,9 0 0-16,-5 0 24 16,10 0-12-16,-5 0 4 15,13 0-8-15,17-7 20 16,-3 14-16-16,17-14-4 15,0 7-4-15,22-4-16 0,-14 4 8 0,6 0 28 16,-14 4-12-16,-9-4-20 16,-5 3 0-16,-8 1 12 15,-4 0 0-15,-9 0-4 16,-5 0 4-16,-4 0-16 16,4 0 8-16,-13-4 20 15,9 4-8-15,-9-4-4 16,0 0 0-16,0 0-4 15,0 0 0-15,-9 0 8 16,9 4-4-16,-9 0-12 16,9 4 4-16,-4-8 4 15,4 4 0-15,-18-1 0 16,14 5 0-16,-14-4 0 16,13 4 0-16,-12 0 16 15,12 0-8-15,-8 4-20 16,9-1 4-16,-10 5-4 15,6 0 4-15,-10 7 0 16,14 5 0-16,-18 7 0 16,17 4 0-16,-17 12 16 15,9-4-4-15,-18 4-4 16,18-8 4-16,-18-3 4 16,9-5-4-16,-5-8 16 15,5 1-12-15,-4-4 4 16,4-5-4-16,-1-3-8 15,6 3 4-15,-5-11 4 16,4 0-4-16,-4-4-12 0,4 4 4 16,-4-12 28-16,9 4-12 15,-5-8-12-15,5 0-4 0,0-11 12 16,4-1-4-16,-9-19 8 16,18 0-8-16,-8-24-12 15,-1 8 4-15,4-20-4 16,5 20 0-16,-8-7 8 15,8 18 0-15,-9-7-20 16,9 24 12-16,-14-8 4 16,14 15 4-16,-4 4 0 15,4 1 0-15,-4 3-44 16,8 8 24-16,-4 0 24 16,0 4 0-16,4 0 0 15,5 4 0-15,-4-4-332 16,4 4 180-16</inkml:trace>
          <inkml:trace contextRef="#ctx0" brushRef="#br0" timeOffset="181173.1646">9495 5981 416 0,'-14'0'152'0,"14"0"-116"0,-4 7-12 16,0-3 136 0,-1 0-92-16,-4 0 52 15,1 4-72-15,-6 0 12 16,5 0-40-16,-8 4 60 15,4-1-44-15,-5 1 44 16,5 0-44-16,-9 4 32 16,8-1-36-16,-3 9 24 15,3 3-28-15,-3 16 16 16,4 1-24-16,-5 18 16 16,5 1-20-16,-5 4 8 0,9 0-12 0,-4-9 12 15,4-3-16-15,0 0 4 16,9-8-4-16,5 8-8 15,3 0 4-15,1 4 12 16,13-8-8-16,0 4 40 16,1-8-24-16,3-8-32 15,1-7 4-15,-5-9-88 16,0 1 52-16,-5-12-424 16,5-1 256-16</inkml:trace>
          <inkml:trace contextRef="#ctx0" brushRef="#br0" timeOffset="182110.2444">9530 6232 644 0,'-9'-12'236'0,"9"12"-180"0,0-8-20 0,0 4 168 16,5 4-120-16,-5-4 44 16,4 4-76-16,-4-4 60 15,4 4-64-15,1-4 36 16,-1 4-48-16,1-3 8 16,8 6-28-16,9-3 36 15,4 0-28-15,19-3-4 16,-1 3-12-16,13-4-8 31,0 4 4-15,5-4 20-16,-9 8-12 0,-4-8-20 0,-5 4 0 0,-9-4 20 15,-4 4-4-15,-9-8-20 16,5 8 4-16,-10-4 12 16,-3 8 0-1,-6-4 16-15,1 0-12 0,-9 0-20 16,0 0 4-16,0 0-24 15,0 0 20-15,0 0 48 16,0 0-16-16,-4 0-28 16,4 8 4-16,-9 0 0 15,5 3 4-15,-5 1 16 0,4 4-8 16,-8 11-40-16,4 5 20 0,-13 15-16 16,13 0 16-16,-8 8 16 15,3 0 0-15,-8-4-4 16,5-4 4-16,4-4 12 15,-1-8-8-15,-3-7 16 16,8-5-16-16,-13-3 4 16,17-4-4-16,-12-5 12 15,8 1-12-15,-9-8-4 16,1 4 0-16,-6-12 28 16,15 4-16-16,-14-8 20 15,-1 0-20-15,1-7-24 16,5 7 0-16,-10-16 20 15,10 9-4-15,-5-21-12 16,8 5 0-16,-3-24-24 16,3 8 16-16,1-16 4 15,4 12 8-15,0-4-20 16,9 12 12-16,-4 4-24 16,8 11 20-16,-4 1 12 15,0 7 4-15,0 1 76 16,5 11-44-16,-5 0-12 15,0 8-16-15,4 4-20 16,5 4 8-16,4 3 20 16,1 5-8-16,3 8-400 15,5 3 216-15</inkml:trace>
          <inkml:trace contextRef="#ctx0" brushRef="#br0" timeOffset="182295.1157">10280 6573 1236 0,'31'20'456'0,"-31"-20"-352"0,5 15-32 0,3-7 16 16,1 0-64-16,-4 4 16 15,4 0-24-15,4-5-192 16,-4 5 92-16</inkml:trace>
        </inkml:traceGroup>
        <inkml:traceGroup>
          <inkml:annotationXML>
            <emma:emma xmlns:emma="http://www.w3.org/2003/04/emma" version="1.0">
              <emma:interpretation id="{AB8DD918-9D53-4ED7-A2C5-6FB69AB4ED85}" emma:medium="tactile" emma:mode="ink">
                <msink:context xmlns:msink="http://schemas.microsoft.com/ink/2010/main" type="inkWord" rotatedBoundingBox="15545,8736 15995,8733 15996,8748 15545,8750"/>
              </emma:interpretation>
            </emma:emma>
          </inkml:annotationXML>
          <inkml:trace contextRef="#ctx0" brushRef="#br0" timeOffset="184777.722">12209 6491 716 0,'-9'-8'264'0,"9"8"-204"0,-8 0-16 0,3 0 132 16,5 0-104-16,-4 0 104 15,4 0-100-15,-5 0 116 16,10 0-108-16,-1 0 32 16,9 0-72-16,10 0 12 15,7 0-36-15,10 0 16 16,4 0-20-16,0 0-8 15,1 0-4-15,-6 0 4 16,1 0-4-16,-13 0-12 16,-1 0 4-16,-13 0 40 15,0 0-24-15,-8 0-20 16,-1 0 4-16,-4 0 16 16,0 0-4-16,0 4-20 15,0 0 4-15,5-4-356 16,4 0 196-16,-1 0-308 15,6 4 272-15</inkml:trace>
        </inkml:traceGroup>
        <inkml:traceGroup>
          <inkml:annotationXML>
            <emma:emma xmlns:emma="http://www.w3.org/2003/04/emma" version="1.0">
              <emma:interpretation id="{1E990CB8-C60D-4C2D-A6E4-C17F74C4387F}" emma:medium="tactile" emma:mode="ink">
                <msink:context xmlns:msink="http://schemas.microsoft.com/ink/2010/main" type="inkWord" rotatedBoundingBox="16652,8325 18683,8316 18687,9019 16656,9029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85475.7797">13308 6106 852 0,'-4'-8'316'0,"4"8"-248"0,-18-4-16 0,18 1 192 15,0 3-144-15,0-4 72 16,0 4-100-16,0-4 64 16,0 8-76-16,9-8-32 15,4 4-16-15,5-4 20 16,4 8-16-16,0-4 4 16,9 0-12-16,13-4 20 15,0 4-16-15,18-4-20 16,0 4 0-16,9-4 48 15,-5 8-20-15,-4-4-44 16,-5 8 12-16,-13-4 12 16,-9 0 0-16,1-1-8 15,-10-3 4-15,-8 4 28 16,0 0-12-16,-10 0 4 16,-3 4-8-16,-5-4-8 15,0 4 4-15,-5 4-16 16,5-1 8-16,-8 9 20 0,-1 0-8 15,-5 15-48-15,-8 0 24 16,-13 12 12-16,17 4 4 0,-26 4 20 16,9-4-12-16,-9 0-12 15,8-8 0-15,-3-3 12 16,8-5-4-16,-4-12 16 16,12 1-12-16,-3-8 32 15,8-4-24-15,-4-9 12 16,9 1-16-16,-5-11 20 15,5 3-20-15,-9-12 12 16,4 0-12-16,-8-19 12 16,8 0-16-16,-8-24-12 15,4 8 0-15,0-16 20 16,4 8-8-16,0 4-28 16,10 12 8-16,3 4-20 15,5 11 16-15,0 5-8 16,9 7 12-16,0 0 0 15,4 13 4-15,0-1 8 16,0 8 0-16,1-4-152 16,-1 7 84-16,0 1-508 15,5 8 316-15</inkml:trace>
          <inkml:trace contextRef="#ctx0" brushRef="#br0" timeOffset="185842.1745">14222 6479 944 0,'-22'12'352'0,"22"-12"-276"0,0 15-20 0,4-7 136 15,-4 4-116-15,0-4 60 16,0 0-80-16,0 0-16 15,9-1-24-15,-4-3-188 16,3 4 96-16,15-12-792 16,-6 4 480-16</inkml:trace>
          <inkml:trace contextRef="#ctx0" brushRef="#br0" timeOffset="186621.7632">14730 6189 808 0,'-18'-16'300'0,"18"16"-232"0,-4-8-20 0,-5 4 160 15,18 8-124 1,-5-4 52-16,5 0-76 0,9 0 16 15,8 0-44-15,5-4-8 16,0 4-16-16,9-4 4 16,4 0-8-16,9-4 8 15,0 8-8-15,0-3 16 16,0 3-12-16,-9-8 16 16,-9 8-16-16,-9 0-20 15,1 0 4-15,-9-8 20 16,-1 8-4-16,-8-4 4 15,0 8-4-15,-5-4-8 16,1 0 4-16,-5 0-4 16,0 0 0-16,-5 0 0 15,1 4 0-15,-5 0 0 16,0 0 0-16,-8 0 8 16,-1 3-4-16,-4-3-28 15,4 4 12-15,-8 8 4 16,4 3 8-16,-9 13 8 15,0 7-4-15,4 12-20 16,1 8 8-16,-5 4 12 16,9-8 0-16,-5-4-4 15,10-4 4-15,-14-4 4 0,18-8-4 16,-5-7 60-16,5-5-36 16,0-3 24-16,13-4-32 0,-18-9 28 15,13-3-32-15,-12-12-4 16,17 5-8-16,-13-13 20 15,4 0-12-15,0-15-4 16,4 3-4-16,-12-19-4 16,12 4 0-16,-12-16 32 15,12 8-16-15,-12-8-12 16,17 16-8-16,-9-4-40 16,4 12 24-16,-3-1-4 15,-1 13 16-15,4-1 8 16,5 13 0-16,-8-5 0 15,8 8 0-15,-9-4 0 16,9 8 0-16,0-3 16 16,0 7-8-16,9-4-4 15,-9 4 0-15</inkml:trace>
        </inkml:traceGroup>
        <inkml:traceGroup>
          <inkml:annotationXML>
            <emma:emma xmlns:emma="http://www.w3.org/2003/04/emma" version="1.0">
              <emma:interpretation id="{A3F3D896-2BB4-4D7D-A63C-4C0641CFCF8C}" emma:medium="tactile" emma:mode="ink">
                <msink:context xmlns:msink="http://schemas.microsoft.com/ink/2010/main" type="inkWord" rotatedBoundingBox="19411,7990 20078,7987 20083,9011 19416,9015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88676.0319">16072 6479 716 0,'-9'-12'264'0,"9"12"-204"0,0 4-16 16,4-4 176-1,1 0-128-15,-1-4 96 16,5 4-108-16,8-4 76 16,6 0-88-16,7-4 64 15,6 8-76-15,3-3-4 16,6 3-32-16,3 0-12 16,-4 3-4-16,-4-3 20 15,0 4-12-15,-9-4-164 0,-5 0 84 0,-8-7-308 31,-5 3 208-31</inkml:trace>
          <inkml:trace contextRef="#ctx0" brushRef="#br0" timeOffset="189156.7617">16177 5737 644 0,'-4'0'236'0,"4"0"-180"0,-9 0-20 15,5 0 192 1,8 0-132-16,1 0 132 0,3 0-136 0,6 0 88 31,3 0-104-31,14 0 36 0,9 0-64 0,17 0-16 16,1 8-20-16,4 0 0 15,-5 4-8-15,-4-4 16 16,-5 7-12-16,-12-7 24 16,-5 0-20-16,-14-4-100 15,-3 4 44-15</inkml:trace>
          <inkml:trace contextRef="#ctx0" brushRef="#br0" timeOffset="188359.6366">16637 6012 748 0,'17'-8'276'0,"-12"8"-216"0,-5-8-16 0,-5 4 120 16,5 8-100-16,-9-4 36 15,5 0-60-15,-18 0-24 16,0 0-8-16,-13 0-28 16,4 4 12-16,-9 0 4 15,5 0 4-15,-10 0 8 16,10 4-4-16,0 0 8 16,8-8-8-16,1 0-12 15,8 8 4-15,-4-8-4 16,9 3 0-16,0-3 8 15,4 4 0-15,0-4-12 16,5 0 8-16,-1 4 4 16,5 0 0-16,-4 0 24 15,-1 4-12-15,-4 4 12 16,9 0-12-16,-8 11 0 16,3 9-4-16,-8 19 4 15,9 3-8-15,-10 17 8 16,6 0-8-16,-6-5 16 15,10-7-12-15,-14-8 16 16,18-8-16-16,-17-7 16 16,12-9-16-16,-4-3-4 15,5-5 0-15,-1-7 12 16,5 0-8-16,0-4-4 16,9 0 0-16,0-8 4 15,4 4-4-15,5-4 8 0,4 0-8 16,0 0-4-16,0 0 4 0,5 0 20 15,-1 3-12-15,-4-3-12 16,5 0-4-16,-5-3-4 16,4 3 0-16,-12-4-152 15,-1 4 88-15</inkml:trace>
        </inkml:traceGroup>
      </inkml:traceGroup>
      <inkml:traceGroup>
        <inkml:annotationXML>
          <emma:emma xmlns:emma="http://www.w3.org/2003/04/emma" version="1.0">
            <emma:interpretation id="{B4A3BE69-825F-4FEE-AB7A-320E2BCA278F}" emma:medium="tactile" emma:mode="ink">
              <msink:context xmlns:msink="http://schemas.microsoft.com/ink/2010/main" type="line" rotatedBoundingBox="13511,9353 18464,9115 18519,10260 13567,10498"/>
            </emma:interpretation>
          </emma:emma>
        </inkml:annotationXML>
        <inkml:traceGroup>
          <inkml:annotationXML>
            <emma:emma xmlns:emma="http://www.w3.org/2003/04/emma" version="1.0">
              <emma:interpretation id="{D006B94C-004A-47A7-9BC2-6362DD9DDF5F}" emma:medium="tactile" emma:mode="ink">
                <msink:context xmlns:msink="http://schemas.microsoft.com/ink/2010/main" type="inkWord" rotatedBoundingBox="13525,9636 14283,9599 14311,10163 13552,10200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11870.3595">10373 7385 716 0,'-13'-8'264'0,"13"8"-204"0,-9-3-16 0,5 3 176 15,4 3-128-15,-5 1 104 16,1 4-112-16,4 4 40 15,0 0-68-15,0 3 12 16,4 5-40-16,-4 0 16 16,9-1-24-16,0-3 28 15,4 4-32-15,-4-9 12 16,4 5-16-16</inkml:trace>
          <inkml:trace contextRef="#ctx0" brushRef="#br0" timeOffset="211647.2852">10166 7421 676 0,'-5'-4'248'0,"10"4"-192"0,-5-4-16 0,0 0 128 15,4 4-100-15,-4-4 60 16,0 8-72-16,0 0 56 15,0 8-64-15,0 3 36 16,-4 9-48-16,4-1 32 16,0 5-36-16,0-5-8 15,4 5-16-15,5-5 28 16,-5-3-20-16,-4-8 4 16,5-1-12-16,-1-11-216 15,0 4 112-15</inkml:trace>
          <inkml:trace contextRef="#ctx0" brushRef="#br0" timeOffset="212431.3514">10854 7703 540 0,'-4'0'200'0,"4"0"-156"0,-5 0-12 0,1-8 148 16,8 8-104-16,-4 0 76 15,0-8-88-15,-4 8 36 16,0 0-60-16,-5 0 52 15,0 8-56-15,-4-8 44 16,8 8-44-16,-12 8 52 16,3-4-52-16,-8 7 28 15,9 5-36-15,-5 3 28 16,10 1-32-16,3-5-4 16,5 1-12-16,9-5 12 15,4-3-12-15,9-12 24 16,5 0-20-16,4-16 12 15,0 4-12-15,-1-3 12 16,-3-5-16-16,-5-4 4 16,-4 4-4-16,-14-11 12 15,-4 3-12-15,-13-3 4 16,4 0-4-16,-9-1-32 16,5 12 12-16,-5-7-4 15,10 19 8-15,-1-12 16 16,9 8-4-16,0 1-424 15,9 3 228-15</inkml:trace>
        </inkml:traceGroup>
        <inkml:traceGroup>
          <inkml:annotationXML>
            <emma:emma xmlns:emma="http://www.w3.org/2003/04/emma" version="1.0">
              <emma:interpretation id="{4BA99DE8-BD81-4B97-9AD1-2AD7E8FCA0B0}" emma:medium="tactile" emma:mode="ink">
                <msink:context xmlns:msink="http://schemas.microsoft.com/ink/2010/main" type="inkWord" rotatedBoundingBox="16656,9202 18464,9115 18519,10260 16711,10347"/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3225.0952">14116 7609 632 0,'-22'-4'236'0,"22"4"-184"0,-9-4-16 15,9 0 132 1,9 4-100-16,-9-8 44 16,18 4-68-16,-5-3 36 15,0 3-44-15,9-4 32 16,-4 4-36-16,17-4-8 16,5 8-16-16,13-8 12 0,0 8-12 15,0-4-4-15,0 8 0 0,-5-4-4 16,-8 0 0-16,0 0 44 15,-5 0-24-15,-13 0 36 16,0 0-32-16,-13-4 40 16,13 4-36-16,-13-4-24 15,4 8-4-15,-13-4-8 16,9 0 0-16,-9 0 16 16,0 0-4-16,0 0-12 15,0 0 4-15,0 0 4 16,0 0 0-16,0 4 8 15,-9 4-4-15,0 4-12 16,-4 11 4-16,-9 5 4 16,9 7 0-16,-18 8 8 15,0 4-4-15,0 0-12 16,9-3 4-16,-13-1-4 16,8-4 0-16,-8-4 8 15,13-7 0-15,-9-13 16 16,9 5-8-16,4-4-4 15,-4-4 0-15,9-9 20 16,0 1-12-16,-14-8 4 16,14 1-8-16,-9-17 20 15,13 4-16-15,-22-19 4 16,18 7-8-16,-9-19-16 16,13 4 4-16,-13-8-16 15,13 8 12-15,5-4-4 0,4 16 4 16,0-1-28-16,4 9 20 15,-4-1-4-15,18 12 12 0</inkml:trace>
          <inkml:trace contextRef="#ctx0" brushRef="#br0" timeOffset="233594.8816">14919 7389 612 0,'9'-4'228'0,"-9"4"-180"0,22 0-12 16,-13 4 52-1,0 0-56-15,-5 0 40 16,5 0-40-16,-4 4 44 16,4 8-44-16,-9-5 4 15,0 5-24-15,-14 0 20 16,14-1-20-16,-13 1 56 16,4 0-36-16,0-4 36 15,5-1-36-15,-5-7 24 0,9 0-28 0,13-4 16 16,-4 4-24-1,13-4 16-15,9 0-20 0,4 0 8 16,-4 4-12-16,-4 0-184 16,-1 0 96-16</inkml:trace>
          <inkml:trace contextRef="#ctx0" brushRef="#br0" timeOffset="232199.4386">13317 7032 260 0,'-9'0'96'0,"9"0"-76"0,-8 0-4 0,8-4 140 16,4 4-88-16,-4-4 36 15,0 0-64-15,0-3 64 16,0 3-56-16,0-4 44 16,0 8-52-16,0-4 16 15,0 8-36-15,0-4 16 16,0 8-20-16,-4 3 36 15,4 9-28-15,-5 4 4 16,10-1-16-16,-5 1 12 16,8 3-16-16,-3-7 4 15,8-5-4-15,0-7-8 16,5 4 4-16,0-12 20 0,-1 4-12 16,1-12 4-16,4 4-8 0,4-12 12 15,1 5-12-15,4-13-20 16,4 5 4-16,0-5 12 15,1 4 0-15,-1 1 16 16,-4 3-12-16,0 4-20 16,-5 4 4-16,-4 1-24 15,0 7 20-15,-4 4 4 16,0 3 8-16,-5 5 0 16,5 4 0-16,-5 3 0 15,0 1 0-15,-4 4 8 16,4-1-4-16,1-3-4 15,-6 3 4-15,-8-3-16 16,5 0 8-16,-5-5 20 16,0-3-8-16,0-4-4 15,0 0 0-15,0-4-16 16,0 0 8-16,4-8 20 16,5 0-8-16,0-4 4 31,8 0-4-31,1-8-16 0,-5 5 4 0,1-9 4 15,3 4 0-15,-3 1-12 16,8 7 8-16,-5-4-16 16,-4 4 12-16,10 0-4 15,-6 8 4-15,5 0 8 16,0 4 0-16,9 0-12 0,-4 4 8 16,21-4 4-1,-4 8 0-15,23-5 8 0,-6 1-4 0,6 0-12 16,-14 0 4-1,8-8 4-15,-21 4 0 0,13-8 8 16,-9 4-4-16,-4-8-4 16,-5 0 4-16,-4-7 4 15,4-1-4-15,-4-12 40 16,-9 9-20-16,1-13 108 16,-15 5-72-16,6-4 12 15,-1 7-48-15,-4-7-4 16,-1 7-12-16,-3 1-16 15,4 7 4-15,0 0-32 16,4 4 20-16</inkml:trace>
        </inkml:traceGroup>
      </inkml:traceGroup>
    </inkml:traceGroup>
    <inkml:traceGroup>
      <inkml:annotationXML>
        <emma:emma xmlns:emma="http://www.w3.org/2003/04/emma" version="1.0">
          <emma:interpretation id="{8D793289-34A1-4262-9F77-736A6DDED62E}" emma:medium="tactile" emma:mode="ink">
            <msink:context xmlns:msink="http://schemas.microsoft.com/ink/2010/main" type="paragraph" rotatedBoundingBox="4724,9705 23739,10303 23683,12072 4669,1147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E36C64FC-22E7-4B77-80B7-D092D8E19E34}" emma:medium="tactile" emma:mode="ink">
              <msink:context xmlns:msink="http://schemas.microsoft.com/ink/2010/main" type="inkBullet" rotatedBoundingBox="4700,10487 5058,10498 5057,10549 4698,10538"/>
            </emma:interpretation>
            <emma:one-of disjunction-type="recognition" id="oneOf31">
              <emma:interpretation id="interp31" emma:lang="" emma:confidence="0">
                <emma:literal>-</emma:literal>
              </emma:interpretation>
            </emma:one-of>
          </emma:emma>
        </inkml:annotationXML>
        <inkml:trace contextRef="#ctx0" brushRef="#br0" timeOffset="236732.2813">1338 8241 404 0,'-5'-4'148'0,"10"4"-112"0,-1 0-12 0,-4 0 128 16,0 0-88-16,0 0 52 15,0 0-68-15,0 0 80 16,0 0-72-16,0 0 24 15,0 0-44-15,0 0 48 16,0 0-48-16,0 0 36 16,0 0-40-16,0 4 16 15,0 0-28-15,0-4 16 16,0 7-20-16,0-3 36 16,0 0-28-16,0 0 20 15,4 0-24-15,-4-4 36 16,0 0-32-16,0 0 4 15,9 4-16-15,0-4-8 16,4 0 0-16,5 0 40 16,0 0-24-16,12-4-36 0,-3 4 8 0,-1-4 0 31,14 0 8-31,-5-4-12 0,-4 4 8 0,-9 1 20 16,9 3-8-16,-17 0-12 15,8 3 0 1,-22 1 20-16,0 4-8 0,0 0-12 15,-5 0 0-15,-4 0 56 16,9 0-28-16,-8-8-72 16,8 4 24-16,8-4-404 15,1 0 232-15</inkml:trace>
      </inkml:traceGroup>
      <inkml:traceGroup>
        <inkml:annotationXML>
          <emma:emma xmlns:emma="http://www.w3.org/2003/04/emma" version="1.0">
            <emma:interpretation id="{96D78CC1-B665-42C8-88CF-FA033E86E419}" emma:medium="tactile" emma:mode="ink">
              <msink:context xmlns:msink="http://schemas.microsoft.com/ink/2010/main" type="line" rotatedBoundingBox="5494,9729 23739,10303 23683,12072 5438,11498"/>
            </emma:interpretation>
          </emma:emma>
        </inkml:annotationXML>
        <inkml:traceGroup>
          <inkml:annotationXML>
            <emma:emma xmlns:emma="http://www.w3.org/2003/04/emma" version="1.0">
              <emma:interpretation id="{0BD5DB87-B115-48EE-A4E3-E16ECBDDA2D5}" emma:medium="tactile" emma:mode="ink">
                <msink:context xmlns:msink="http://schemas.microsoft.com/ink/2010/main" type="inkWord" rotatedBoundingBox="5483,10078 7515,10142 7483,11152 5451,11088"/>
              </emma:interpretation>
              <emma:one-of disjunction-type="recognition" id="oneOf3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39801.1095">3478 8625 892 0,'-4'0'332'0,"4"0"-260"0,22-16-20 0,-4 9 160 16,4 7-128-16,17-8 96 15,6 4-100-15,12-4-12 16,-4 8-40-16,0-8 0 16,-5 8-16-16,-8-4-24 15,-9 8 4-15,-4-4-348 16,-5 0 196-16</inkml:trace>
          <inkml:trace contextRef="#ctx0" brushRef="#br0" timeOffset="239540.5001">4123 8146 592 0,'4'0'220'0,"-4"0"-172"0,13 0-12 0,-13 0 100 16,0 0-80-16,0-3 84 15,0 3-80-15,0-4 4 16,0 4-40-16,-13-4-20 16,13 8-8-16,-9-8 48 15,-4 4-24-15,-18-4-28 16,9 0 4-16,-9-4 8 15,5 8 0-15,-14-16 16 16,5 16-12-16,-14-4-12 16,18-3 0-16,-4 3 28 15,4 4-12-15,9-4 12 16,4 8-12-16,-4-4-16 16,9 4 0-16,-9-1 28 15,13 5-12-15,-13 12-4 16,13 7-4-16,-4 20-4 0,4 8 0 15,-4 16 16-15,4-4-8 16,-4-1 16-16,13-3-16 16,-13-12 4-16,4-4-4 15,-4-7-8-15,4-9 4 0,-5-4 12 16,10-3-8-16,-9-8 4 16,8-1-4-16,-3-3-16 15,8 0 4-15,4-8 12 16,5 4-4-16,4-8-12 15,9 4 4-15,-4-4 28 16,4 3-12-16,4-3 12 16,1 4-12-16,-1-4 0 15,5 4-4-15,-4 0-16 16,-1 0 4-16,1 0 28 16,-1 0-12-16,-4-4-12 15,0 4-4-15,-8-4-200 16,-1 0 112-16</inkml:trace>
          <inkml:trace contextRef="#ctx0" brushRef="#br0" timeOffset="240176.7949">3717 7931 800 0,'-14'-8'296'0,"14"8"-232"0,5-8-16 0,-1 4 248 31,10 4-172-31,3-8 144 0,10 4-156 0,4-4 12 16,4 5-76-16,5-1-12 15,-5 4-20-15,-4 0-20 16,0 0 0-16,-5 7 20 16,1 1-8-16,-10 0-4 15,1 0 0-15,-9 0-340 16,4 4 184-16</inkml:trace>
          <inkml:trace contextRef="#ctx0" brushRef="#br0" timeOffset="237964.0923">2225 8197 520 0,'-5'-3'192'0,"5"3"-152"0,-17-4-8 16,8 0 160 0,9 8-112-16,-5-4 108 15,-3 0-108-15,-1 0 64 16,9 0-84-16,0-4 4 0,9 4-40 0,4-4 12 16,9 4-20-16,18-8 0 15,4 4-8-15,9-4-16 16,9 8 4-16,-5-4 4 15,-4 4 0-15,-9-4 0 16,-4 4 0-16,-9-8 0 16,0 16 0-16,-9-8 8 15,-9 0-4-15,-4 8 32 16,4-8-20-16,-4 0-4 16,4 4-8-16,-13-4 12 15,0 0-8-15,0 0 24 16,0 0-20-16,0 0-20 15,0 8 0-15,-4-8 20 16,4 0-4-16,-9 8-4 16,9 0 0-16,-9-8-32 15,5 7 16-15,-14 5-12 16,18 4 12-16,-13 0 8 16,4 11 4-16,-4 16 16 15,4 0-8-15,-13 12-40 16,13 4 20-16,-13 4 20 15,0-12-4-15,0 0 0 16,0-8 0-16,-5-4 12 16,9-3-8-16,-4-9 4 15,5-3-4-15,-5-9 20 16,8 1-16-16,-3-8 4 0,3-4-8 16,-3-8-8-16,8 0 4 0,-9-8 28 15,5 4-16-15,-13-11-24 16,17 3 4-1,-22-11 8-15,18 3 0 0,-14-23 8 16,10 8-8-16,-1-32-12 16,5 8 4-16,-5-15 4 15,14 19 0-15,-14 0 32 16,18 20-16-16,-13 0 64 16,4 15-44-16,4 1 0 15,5 7-20-15,-8 0-36 16,12 8 8-16,-4 1 4 15,4 7 8-15,1 0 16 16,8 7-8-16,-4-3-372 16,13 8 196-16</inkml:trace>
          <inkml:trace contextRef="#ctx0" brushRef="#br0" timeOffset="238416.0653">2975 7993 852 0,'18'-3'316'0,"-18"3"-248"0,13-8-16 0,-4 8 60 16,0 8-72-16,4-1 0 15,5 5-24-15,-5 0-12 16,0 4 0-16,-13-1 20 16,9 1-12-16,-18 0-12 15,9-1-4-15,-13-3 20 16,0 4-8-16,-5-4-12 15,9-1 0-15,-13-3 48 16,22 4-24-16,0-12 24 16,22 0-24-16,9-4 28 15,0 0-32-15,13-4 4 16,5 8-12-16,-14-8 28 16,0 8-20-16,-17-3-224 15,17 3 112-15,-13 0-416 16,-13 7 288-16</inkml:trace>
        </inkml:traceGroup>
        <inkml:traceGroup>
          <inkml:annotationXML>
            <emma:emma xmlns:emma="http://www.w3.org/2003/04/emma" version="1.0">
              <emma:interpretation id="{2997BF12-406F-4B6E-A22E-8F8894BFE43A}" emma:medium="tactile" emma:mode="ink">
                <msink:context xmlns:msink="http://schemas.microsoft.com/ink/2010/main" type="inkWord" rotatedBoundingBox="8285,10811 8607,10821 8601,10997 8279,10987"/>
              </emma:interpretation>
              <emma:one-of disjunction-type="recognition" id="oneOf3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41614.5492">4922 8735 788 0,'-9'-4'292'0,"9"4"-228"0,18 0-16 15,-10 0 52 1,10 0-64-16,13 0 12 16,9 0-28-16,4 0-12 0,4 0-4 0,5 0-16 31,0 0 8-31</inkml:trace>
          <inkml:trace contextRef="#ctx0" brushRef="#br0" timeOffset="241388.7107">4975 8617 528 0,'-9'-4'196'0,"9"4"-152"0,0-11-12 0,0 7 124 16,0 4-92-16,4-8 72 15,5 4-80-15,4-4 32 16,5 12-52-16,8-12 16 16,1 0-32-16,4 8 8 15,4 0-16-15,-4 0 0 16,0 8-4-16,-5-8 20 16,-3 8-16-16</inkml:trace>
        </inkml:traceGroup>
        <inkml:traceGroup>
          <inkml:annotationXML>
            <emma:emma xmlns:emma="http://www.w3.org/2003/04/emma" version="1.0">
              <emma:interpretation id="{188CD1F0-6E34-4374-8CDC-39E9054CD32D}" emma:medium="tactile" emma:mode="ink">
                <msink:context xmlns:msink="http://schemas.microsoft.com/ink/2010/main" type="inkWord" rotatedBoundingBox="9431,10283 11572,10350 11534,11567 9393,11500"/>
              </emma:interpretation>
              <emma:one-of disjunction-type="recognition" id="oneOf3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44377.1882">8109 8876 612 0,'-5'-8'228'0,"5"8"-180"0,-9 4-12 15,1 0 88 1,3 8-76-16,-4 4 0 16,-4 7-32-16,4 5 52 15,5 3-40-15,4 0 8 16,9-3-24-16,0-5 12 0,8-3-16 16,1-12 24-16,-1-4-20 0,1-8 12 15,0 0-12-15,-9-12 0 16,4 5-4-16,-13-13 20 15,0 8-16-15,-13-11-32 16,4 7 12-16,-4-3-96 16,8 3 56-16,1 0-328 15,4 13 208-15</inkml:trace>
          <inkml:trace contextRef="#ctx0" brushRef="#br0" timeOffset="242333.5681">6180 8421 540 0,'4'-16'200'0,"-4"16"-156"0,-9-4-12 15,5 4 80 1,-1 8-68-16,-8 8 60 16,4 4-60-16,-8 11 60 15,4 4-64-15,-10 9 20 0,10-9-40 0,0 0-16 16,4 0-8-16,0-7 12 16,5-5-4-16,8-3 8 15,5-4-8-15,0-4 24 16,4-5-16-16,5-14 12 15,0 7-12-15,-1-4-32 16,5-4 8-16,-9-8-64 16,5 4 40-16,-9-3 36 15,0 3 0-15,-9 0-40 16,4 4 24-16,-4 8 28 16,5 8-4-16,-1 4 60 15,9 7-36-15,14-3 28 16,4-4-32-16,13 8 8 15,4-5-20-15,1-3 8 16,-1 0-12-16,-8-8 0 16,0 4-4-16,-14-12 36 15,1 0-20-15,-18-16 4 16,4 12-16-16,-22-19-8 16,5 11 0-16,-10-19-4 15,1 3 0-15,0-3-20 16,9 4 12-16,4-1-48 15,4 17 28-15,9-13 40 16,9 16-4-16,0-3-316 16,0 7 164-16</inkml:trace>
          <inkml:trace contextRef="#ctx0" brushRef="#br0" timeOffset="244043.8761">6829 9257 736 0,'-9'12'272'0,"9"-12"-208"0,17 4-20 16,1-8 108-1,-5 0-92-15,27-8 0 0,9-4-36 0,12-7 12 16,6-5-24-16,3-15-4 16,-4 8-4-16,-4-16 20 15,-9 11-12-15,-9-11 4 16,5 8-8-16,-14-12 36 16,5 12-20-16,-22-12 48 15,4 4-40-15,-5 0 56 16,-3 4-52-16,-1-4 44 15,4 8-44-15,-3 8 8 16,-1 7-28-16,-4 13 20 16,4 7-24-16,-9 16-32 15,1 11 12-15,-14 13-8 16,5 11 8-16,-10 0 32 16,1 0-12-16,4-4 4 15,-4-3-8-15,9-5 20 16,4-4-16-16,4-3 4 15,9-4-8-15,-4-13 12 16,13-3-12-16,9-15-100 16,0 11 48-16,4-16-104 15,-4 0 84-15,0-11-24 16,0 7 52-16,4-19 4 16,-17 8 20-16,0-17 8 15,-1 9 4-15,-12 0 16 0,4 12-8 16,-5 7 68-16,0 8-44 0,-8 24 76 15,0 4-60-15,-10 15 8 16,5 4-32-16,-8 5-12 16,8-5-8-16,-9 4 20 15,5-4-12-15,0 1 32 16,8-5-28-16,1 0 4 16,0-3-12-16,-5-5-252 15,9-3 132-15,0-4-492 16,4-4 336-16</inkml:trace>
          <inkml:trace contextRef="#ctx0" brushRef="#br0" timeOffset="242771.8734">7221 8092 540 0,'14'-16'200'0,"-14"16"-156"0,22-4-12 0,-13 0 132 16,-1 8-96-16,-3 0-20 15,-1 4-28-15,-4 11 16 16,5 9-20-16,-14 11 4 15,0 0-12-15,-9 8 12 16,5-4-12-16,-27-3 24 16,14-5-20-16,-14-8-4 15,5-7-4-15,-9-12 12 16,8-4-8-16,1-20 4 16,13 8-4-16,0-11-24 15,13-5 8-15,9-3-32 16,9 7 24-16,13 4 48 15,4 16-12-15,10 8-8 16,4 12-8-16,-1 7 20 16,-3 1-12-16,-6 3-4 0,1-3-4 15,-9-5-148-15,-4 5 80 0</inkml:trace>
        </inkml:traceGroup>
        <inkml:traceGroup>
          <inkml:annotationXML>
            <emma:emma xmlns:emma="http://www.w3.org/2003/04/emma" version="1.0">
              <emma:interpretation id="{CBF36820-460C-4CCE-A539-1814FB071060}" emma:medium="tactile" emma:mode="ink">
                <msink:context xmlns:msink="http://schemas.microsoft.com/ink/2010/main" type="inkWord" rotatedBoundingBox="11973,10258 13373,10302 13342,11309 11942,11265"/>
              </emma:interpretation>
              <emma:one-of disjunction-type="recognition" id="oneOf3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46031.6431">9428 8711 788 0,'0'-11'292'0,"0"11"-228"0,14 4-16 0,-10-4 72 15,5 0-76-15,9 0 68 16,4 0-60-16,13 0-12 16,5 0-24-16,-1 0 8 15,6 0-16-15</inkml:trace>
          <inkml:trace contextRef="#ctx0" brushRef="#br0" timeOffset="244826.0477">8841 8558 748 0,'-13'0'276'0,"13"0"-216"0,-9-15-16 16,5 7 92 0,-1 8-84-16,-12 0 40 15,-1 4-52-15,-8 0-16 16,4 8-12-16,-9 3 44 16,4 5-32-16,-8 7 16 0,13 1-24 0,4-1 0 15,9 1-8-15,9-1 12 16,14-3-12-16,3-1 40 15,5 1-24-15,5-5-188 16,4-3 88-16,-5-8-424 16,1 0 280-1</inkml:trace>
          <inkml:trace contextRef="#ctx0" brushRef="#br0" timeOffset="244907.0101">8616 8692 872 0,'-22'-12'324'0,"22"12"-252"0,13-4-20 0,-13 0 112 16,5 8-100-16,13-4-8 16,-1 0-36-16,5 0-16 15,0 8 0-15,0-4 28 16,5 4-16-16</inkml:trace>
          <inkml:trace contextRef="#ctx0" brushRef="#br0" timeOffset="245170.7912">8903 8829 676 0,'-17'16'248'0,"17"-16"-192"0,-9 35-16 0,4-15 56 16,10-1-60-16,-1 5-12 0,5 3-16 15,4-11 8-15,9 4-8 0,5-5 4 16,-1-11-4-16,1-8 20 16,-1 4-16-16,-13-15 12 15,1 3-12-15,-19-12 12 16,-4 9-16-16,-13-13-20 16,0 9 4-16,0-13 4 15,5 20 4-15,3-7-12 16,14 7 8-16</inkml:trace>
          <inkml:trace contextRef="#ctx0" brushRef="#br0" timeOffset="246821.777">9468 8048 496 0,'-4'-4'184'0,"4"4"-140"0,9 0-16 15,-5 0 108 1,0 0-80-16,-4 0 68 0,0 0-72 16,0 0 60-16,0 0-64 0,5 0 44 15,-1 4-52-15,1-4 40 16,3 0-44-16,6-4 16 16,-1 4-32-16,5-3 60 15,4 3-44-15,4-4 28 16,5 8-36-16,0-4-28 15,-5 3 0-15,5-3 16 16,-9 0-8-16,-4 0 16 16,4 0-16-16,-9 0 16 15,5 4-16-15,-14-4-144 16,1 4 72-16</inkml:trace>
          <inkml:trace contextRef="#ctx0" brushRef="#br0" timeOffset="245850.2713">9949 8378 488 0,'9'-16'180'0,"-9"16"-140"0,22-8-12 16,-17 1 164 0,3 7-112-16,-8-8 100 15,5 4-104-15,-10-8 36 0,1 8-64 16,-5-8 12-1,0 4-40-15,-13-7 0 16,0 7-12-16,-13-4 4 0,8-4-8 0,-12 5 8 16,8 3-8-16,-5-8-20 15,14 8 8-15,-8 0 12 16,12 5 0 0,-9-1-12-16,10 8 4 15,-5-1 4-15,4 5 0 0,-8 12-28 16,12 3 16-16,1 21 24 31,4-1-8-31,-8 16 8 0,8-4-4 16,-5 7 4-16,10-7-8 0,0-4 8 15,-5-4-8-15,4-3-12 16,5-9 4-16,-4 0 28 16,0-3-12-16,-5-9 24 15,4 1-24-15,-3-9-12 16,8 1-4-16,-5-4 28 15,10-4-12-15,-5-4-20 16,8-1 0-16,1 1 20 16,0 0-4-16,4 0-20 15,5 0 4-15,4 0-4 16,4 4 4-16,1-4 16 16,-1 4-4-16,-4-4-20 15,5 0 8-15,-5-4-92 16,0 3 52-16</inkml:trace>
        </inkml:traceGroup>
        <inkml:traceGroup>
          <inkml:annotationXML>
            <emma:emma xmlns:emma="http://www.w3.org/2003/04/emma" version="1.0">
              <emma:interpretation id="{1634093F-70D5-464B-9D9D-0EF24EDF1680}" emma:medium="tactile" emma:mode="ink">
                <msink:context xmlns:msink="http://schemas.microsoft.com/ink/2010/main" type="inkWord" rotatedBoundingBox="15561,10673 17967,10748 17931,11891 15525,11815"/>
              </emma:interpretation>
              <emma:one-of disjunction-type="recognition" id="oneOf3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66114.4007">12589 8817 364 0,'-18'0'132'0,"18"0"-100"0,-31 4-12 16,18 0 184-1,9 4-116-15,-14-8 140 16,9 0-128-16,0-4 36 16,5 4-80-16,4-4 12 15,9 0-40-15,8-7 16 16,10 11-24-16,13-12 44 15,4 12-36-15,13-4-16 16,-4 8-4-16,18-8 16 16,-1 4-12-16,19-4-20 15,-1 0 0-15,-9 0 20 16,-8 4-4-16,-14-4 4 0,-8 8-4 16,-14-4 4-16,-8 0-8 0,-10 0 24 15,-3 4-16-15,-14-4 12 16,4 4-12-16,-17 0 0 15,0 4-4-15,-14-4-16 16,5 3 4-16,-4 5 4 16,-1 4 0-16,-8 7-20 15,4 5 12-15,-13 11-4 16,13 0 4-16,-9 12 8 16,14-4 0-16,-10 1 8 15,5-1-4-15,0-4-28 16,9-4 12-16,-8-8 40 15,16 1-16-15,-8-9 0 16,5 1-8-16,-6-12 40 16,10-1-24-16,-4-11 8 15,3 4-16-15,1-19 12 16,4-1-16-16,0-19 76 16,-4-1-48-16,-4-26 12 15,17 7-28-15,-14-16-40 16,5 12 12-16,-4 0 36 15,4 12-16-15,-4 4-28 16,9 16 8-16,-5-5-8 16,5 17 8-16,-1-5-36 15,10 12 24-15,-1 0-108 16,9 8 72-16</inkml:trace>
          <inkml:trace contextRef="#ctx0" brushRef="#br0" timeOffset="266522.1116">13538 8617 580 0,'0'-19'216'0,"0"19"-168"0,18-8-12 0,-5 0 100 15,0 16-80-15,5-8 68 16,4 8-72-16,0 3-20 16,0 5-20-16,0 0 0 15,-4-4-8-15,-14 3 16 16,-4 5-12-16,-13-4 4 15,4-1-4-15,-18-3 56 16,10 4-36-16,-5-8 68 16,9 3-56-16,-1-3 44 15,5 0-48-15,9-8-28 16,5 0-8-16,13-8 0 16,8 8 0-16,14-8-144 0,4 8 80 0</inkml:trace>
          <inkml:trace contextRef="#ctx0" brushRef="#br0" timeOffset="266881.3806">13940 9218 684 0,'-31'0'252'0,"31"0"-192"0,22-8-20 0,-22 8 144 16,22 0-108-16,9-8 112 15,0 4-108-15,13-4 12 16,9 4-56-16,0-8-24 16,8 9-4-16,6-5 0 15,-1 8-4-15,-4-8-56 16,-1 8 28-16,-3-8-192 16,-18 8 120-16</inkml:trace>
          <inkml:trace contextRef="#ctx0" brushRef="#br0" timeOffset="267362.1728">14218 8888 228 0,'0'-4'84'0,"0"4"-64"0,8 0-8 0,-8 0 152 15,0 0-92-15,0 0-12 16,0 0-36-16,0 0 32 15,0 0-28-15,0 0 92 16,0 0-68-16,0 4 84 16,0 0-80-16,0 0 8 15,0 0-40-15,-8 0 40 16,8 7-36-16,0 9 28 16,0 4-28-16,-9 15 8 15,9 0-20-15,0 8 8 16,0 0-12-16,0 0 28 0,0 0-24 0,0-3 4 15,0-9-12-15,0-4 20 16,0 1-16-16,0-9 12 16,9-3-12-16,-9-8-112 15,8-1 52-15</inkml:trace>
          <inkml:trace contextRef="#ctx0" brushRef="#br0" timeOffset="271266.2131">12479 8429 508 0,'-18'8'188'0,"18"-8"-148"0,-18 19-8 0,5-3 140 15,0 4-100-15,-14-1 52 16,1 9-76-16,-10 15 44 15,6-4-52-15,-10 28 8 16,13 0-32-16,1 31 108 16,8 4-72-16,5 8-4 15,13-8-28-15,26 7 28 16,5-14-24-16,62 11 32 16,4-12-32-16</inkml:trace>
        </inkml:traceGroup>
        <inkml:traceGroup>
          <inkml:annotationXML>
            <emma:emma xmlns:emma="http://www.w3.org/2003/04/emma" version="1.0">
              <emma:interpretation id="{005BBBDC-637A-4902-AD5F-F0272F8D04D7}" emma:medium="tactile" emma:mode="ink">
                <msink:context xmlns:msink="http://schemas.microsoft.com/ink/2010/main" type="inkWord" rotatedBoundingBox="18402,10135 22213,10255 22159,11983 18348,11863"/>
              </emma:interpretation>
              <emma:one-of disjunction-type="recognition" id="oneOf3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69583.9331">15670 9500 600 0,'-18'12'224'0,"18"-12"-176"16,0 4-12-16,0-4 96 16,9 0-80-16,9-8 32 15,-5 0-48-15,9-8 12 16,0 1-28-16,22-9-8 16,-4 5-8-16,4-17 4 15,5 5-4-15,-1-24-36 16,-4 8 16-16,-13-28-28 15,9 9 24-15,-9-5 28 16,-9 16-4-16,-9-4 124 0,9 20-72 16,-13 0 84-16,0 15-80 0,-9 1-4 15,4 7-36-15,-4 4 4 16,0 8-12-16,-4 12-8 16,4 4 0-16,-9 23 40 15,9 4-24-15,-9 20-20 16,18 0 0-16,-18 0 16 15,14-8-8-15,-5-4-4 16,4-4 0-16,-4-7 28 16,0-13-16-16,0-15 32 15,13 4-32-15,-4-16-24 16,4-4 4-16,5-27-88 16,9 3 52-16,-1-38-56 15,5 11 56-15,-9-16 20 16,13 12 16-16,-17 1 12 15,4 15-4-15,-9 7 128 16,5 13-68-16,-14 3 92 16,-4 13-88-16,-4 7 28 15,-5 8-56-15,-9 11 28 16,5 9-36-16,0 15-8 16,4 8-16-16,-4 12 28 15,4 0-20-15,0-4 12 16,9-8-16-1,-9-4 12-15,9-8-16 0,0-3-248 16,5-1 128 0,4-15-432-16,4-1 308 0</inkml:trace>
          <inkml:trace contextRef="#ctx0" brushRef="#br0" timeOffset="269823.7109">16694 9104 652 0,'-9'-24'244'0,"9"24"-192"0,0 4-12 0,-9 0 216 31,5 4-148-31,-14 8 88 0,1 3-112 0,-6 9-4 16,10 3-48-16,4 1-32 16,5-5 0-16,13-3 24 15,4-1-12-15,5-7 4 16,4-1-8-16,0-3 12 16,4-12-12-16,-12-8 16 15,-1 8-16-15,-9-15-4 16,1 7 0-16,-10-20-4 15,1 13 0-15,-9-5-20 16,4 4 12-16</inkml:trace>
          <inkml:trace contextRef="#ctx0" brushRef="#br0" timeOffset="270158.7917">17250 8664 716 0,'-40'-31'264'0,"40"31"-204"0,-8-16-16 0,3 8 160 31,5 5-120-31,-9-5 52 0,0 8-76 0,-13 0-12 16,9 0-28-16,-9 11 76 15,-4 5-52-15,-1 8 40 16,-4 3-48-16,9 12 76 15,4 1-60-15,-4 15-8 16,14 3-28-16,3 5 16 16,5-4-20-16,18-4 4 15,4-12-8-15,18-15-252 16,-1-1 132-16</inkml:trace>
          <inkml:trace contextRef="#ctx0" brushRef="#br0" timeOffset="270308.7591">17021 8762 820 0,'-5'-3'304'0,"5"3"-236"0,5 0-20 16,3 0 72 0,1 0-76-16,13 0 0 15,9 7-28-15,13-3 8 16,9 4-16-16,0-4-40 15,5 12 20-15</inkml:trace>
          <inkml:trace contextRef="#ctx0" brushRef="#br0" timeOffset="268409.9722">15145 8657 288 0,'-9'-8'108'0,"9"8"-84"0,0-8-4 15,0 4 20 1,0 8-24-16,0-4 92 16,0 0-60-16,0 0 56 15,0 0-60-15,0 0 48 16,0 0-52-16,0 0 32 0,0 0-40 0,0 0 16 15,0 8-28-15,-9 0-8 16,9-1-8-16,0-3 48 16,-9 4-28-16,-4 0 24 15,13 0-28-15,-9-4 0 16,9 4-12-16,0-4 12 16,0 3-12-16,-13-3 4 15,13 4-4-15,-9-8-8 16,18 0 4-16,-9 0 4 15,0 0-4-15,0 0 8 16,0 0-8-16,0 0-4 16,0 0 4-16,-9 0 28 15,9 0-16-15,0 0-32 16,0 0 8-16,-13 0 44 16,13 0-16-16,0 0 16 15,-9 0-20-15,0 0-8 16,9 0-4-16,-4 0 12 15,4 0-8-15,-9 0-12 16,9 8 0-16,-9-4 20 16,9 4-8-16,-13 0 40 15,13-1-24-15,0 9 12 16,0 4-20-16,0-1 0 16,13 9-8-16,-4 7 28 15,4 0-20-15,5 1-12 16,4-5-8-16,13-3 28 15,5-1-12-15,4-11 4 0,-13-1-8 16,13-15 4-16,-13 0-8 16,-9-11 16-16,9-1-12 0,-18-16-4 15,9 1 0-15,-13-8 20 16,-9 7-12-16,9-7-12 16,-9 11-4-16,-9-3 12 15,9 11-4-15,-9-3-28 16,9 11 12-16,-4 0-32 15,4 8 28-15,0 4-4 16,0 8 12-16,0 11-12 16,0 5 12-16,4 11 4 15,5 0 4-15,0 4 8 16,4-4-4-16,5-3 16 16,-5-1-12-16,9-11 4 15,0-5-4-15,0-11 28 16,0 0-20-16,-4-16-24 15,4-4 4-15,-9-19 36 16,-4 0-20-16,0-20 0 16,-9 7-8-16,0-11 20 15,0 12-12-15,-9-4-12 16,9 16-4-16,-13-4 48 16,13 11-24-16,-9 0-28 15,18 13 4-15,-5-5-72 16,5 8 44-16</inkml:trace>
          <inkml:trace contextRef="#ctx0" brushRef="#br0" timeOffset="268831.2071">15917 8496 436 0,'0'-20'160'0,"0"20"-124"0,0-8-8 0,0 0 88 16,0 16-68-16,0 0 8 16,0 4-36-16,0 11 40 15,-9 5-32-15,-4-1 40 16,4-3-40-16,-13 3 28 16,9 1-28-16,-5-5 36 15,-4 5-36-15,-9-13 4 16,9 1-20-16,-9-8 0 15,9 4-4-15,-13-16 12 16,17 4-12-16,-4-8-12 16,9 0 0-16,4-8 12 15,9 5-4-15,0-5-28 16,22 8 12-16,-4 0 84 16,4 4-40-16,9 0 28 15,-9 8-40-15,9 0 0 16,-5 8-12-16,5-4 4 15,-9 4-8-15,9-4-72 0,0 3 36 0,-9-7-452 16,0 4 264-16</inkml:trace>
          <inkml:trace contextRef="#ctx0" brushRef="#br0" timeOffset="270766.7309">17453 9076 560 0,'-22'28'208'0,"22"-28"-164"0,-13 19-8 0,4-3 180 0,5-4-124 15,-5 11 44-15,4 5-84 0,5-5 8 16,9-3-40-16,4 0 8 16,5 3-16-16,4-15 20 15,0 4-20-15,0-4 48 16,0-8-32-16,-8-8-24 15,-1 4-4-15,-9-16 16 16,1-3-8-16,-14-1-4 16,4-3 0-16,-12-1-76 15,8 13 40-15</inkml:trace>
          <inkml:trace contextRef="#ctx0" brushRef="#br0" timeOffset="271894.908">17488 8335 496 0,'14'-24'184'0,"-14"24"-140"0,17-19-16 0,-3 7 144 15,3 8-100-15,5-8 60 16,0 4-76-16,14 4 20 16,3 8-44-16,6 20 44 15,8 11-44-15,8 28-32 16,-3 4-4-16,-10 39 36 15,-12-4-20-15,-14 31 36 16,-5-7-32-16,-34 7 4 16,-5-27-12-16,-31 16 28 15,4-20-20-15,-22-4 20 16,18-12-20-16,-4-27-104 16,17-12 44-16,-4-28-296 15,9-11 184-15</inkml:trace>
          <inkml:trace contextRef="#ctx0" brushRef="#br0" timeOffset="272632.3999">18230 8853 716 0,'-18'-28'264'0,"18"28"-204"0,0-8-16 15,0 1 176 1,9 7-128-16,4 0 44 16,9-8-84-16,14 4-20 15,-1 4-20-15,14-8-124 16,-1 8 60-16,5 0-516 16,-4 0 312-16</inkml:trace>
          <inkml:trace contextRef="#ctx0" brushRef="#br0" timeOffset="272436.8501">18826 8401 820 0,'4'-19'304'0,"-4"19"-236"0,5-16-20 0,-10 8 132 16,5 4-108-16,-4-7 44 16,-9 3-72-16,-5-4-8 15,-4 8-20-15,-22-8-12 16,13 8 0-16,-26-3-4 16,8 3 0-16,-8 0 0 15,4 4 0-15,8-4-12 16,6 8 8-16,3-4 20 15,19 8-8-15,-5 7-28 16,8 5 8-16,-3 11 4 16,8-3 8-16,-4 23-12 15,8 4 8-15,-8 7-4 16,9-3 0-16,-5 12 32 16,9 0-12-16,-9 7 24 15,9-3-24-15,-9-5-12 16,9-15-4-16,-4-4 28 0,4-16-12 15,-5 1 4-15,10-9-8 0,-5-7 20 16,4-4-16-16,1-9 4 16,3 1-8-16,10-4 12 15,4 4-12-15,13-4 24 16,1 0-20-16,8 0-20 16,4 0 0-16,1 0 4 15,-5-4 4-15,0 0-176 16,-4-4 96-16,-9-4-332 15,-5 4 232-15</inkml:trace>
          <inkml:trace contextRef="#ctx0" brushRef="#br0" timeOffset="272873.0102">18279 8025 984 0,'-9'-16'368'0,"9"16"-288"0,17-4-20 0,-12 0 196 15,12 4-152-15,19-8 12 16,3 8-72-16,6-3-12 16,8 6-20-16,8-3-24 15,-3 8 4-15,-5 0-392 16,0 0 220-16</inkml:trace>
        </inkml:traceGroup>
        <inkml:traceGroup>
          <inkml:annotationXML>
            <emma:emma xmlns:emma="http://www.w3.org/2003/04/emma" version="1.0">
              <emma:interpretation id="{6AF3C39D-BDDB-46C6-88B9-04CFEDC66860}" emma:medium="tactile" emma:mode="ink">
                <msink:context xmlns:msink="http://schemas.microsoft.com/ink/2010/main" type="inkWord" rotatedBoundingBox="22555,10737 23020,10751 23013,10992 22547,10977"/>
              </emma:interpretation>
              <emma:one-of disjunction-type="recognition" id="oneOf38">
                <emma:interpretation id="interp38" emma:lang="" emma:confidence="1">
                  <emma:literal>=</emma:literal>
                </emma:interpretation>
                <emma:interpretation id="interp39" emma:lang="" emma:confidence="0">
                  <emma:literal>I</emma:literal>
                </emma:interpretation>
                <emma:interpretation id="interp40" emma:lang="" emma:confidence="0">
                  <emma:literal>•</emma:literal>
                </emma:interpretation>
                <emma:interpretation id="interp41" emma:lang="" emma:confidence="0">
                  <emma:literal>•Y</emma:literal>
                </emma:interpretation>
                <emma:interpretation id="interp42" emma:lang="" emma:confidence="0">
                  <emma:literal>•A</emma:literal>
                </emma:interpretation>
              </emma:one-of>
            </emma:emma>
          </inkml:annotationXML>
          <inkml:trace contextRef="#ctx0" brushRef="#br0" timeOffset="273241.99">19223 8488 956 0,'-35'-4'352'0,"35"4"-272"0,0 4-24 0,4-4 224 16,10 0-164-16,12 0 96 16,0 0-124-16,14 0-52 15,4 8-20-15,5-8-28 16,-5 8 8-16,0-1-436 15,-4 1 240-15,-5 4-504 16,1 4 400-16</inkml:trace>
          <inkml:trace contextRef="#ctx0" brushRef="#br0" timeOffset="273403.4446">19236 8719 1100 0,'14'4'408'0,"-14"-4"-316"0,66 0-28 15,-31 0 88 1,0 8-96-16,18-8-12 16,5 0-28-16,17-12-236 15,0 12 124-15</inkml:trace>
        </inkml:traceGroup>
        <inkml:traceGroup>
          <inkml:annotationXML>
            <emma:emma xmlns:emma="http://www.w3.org/2003/04/emma" version="1.0">
              <emma:interpretation id="{0B21C587-BF33-4431-B4D9-032F0A675251}" emma:medium="tactile" emma:mode="ink">
                <msink:context xmlns:msink="http://schemas.microsoft.com/ink/2010/main" type="inkWord" rotatedBoundingBox="23512,10797 23723,10803 23714,11080 23503,11074"/>
              </emma:interpretation>
            </emma:emma>
          </inkml:annotationXML>
          <inkml:trace contextRef="#ctx0" brushRef="#br0" timeOffset="273738.472">20247 8582 736 0,'0'-20'272'0,"0"20"-208"0,-13-15-20 0,4 15 228 16,5 0-156-16,-10 8 104 15,1 11-128-15,-9-3 20 16,9 11-68-16,0-3 4 15,8 11-32-15,10-3 8 16,8-1-12-16,5-4 12 16,4 1-16-16,9-12 32 15,-1-1-24-15,1-19 32 16,0 0-32-16,-18-15 20 16,1 3-20-16,-14-15 8 15,-5 7-12-15,-12-7-24 16,3 3 4-16,1 1-48 15,-4 11 28-15</inkml:trace>
        </inkml:traceGroup>
      </inkml:traceGroup>
    </inkml:traceGroup>
    <inkml:traceGroup>
      <inkml:annotationXML>
        <emma:emma xmlns:emma="http://www.w3.org/2003/04/emma" version="1.0">
          <emma:interpretation id="{41FD61EB-B8D8-4CBD-9699-701A2EE12764}" emma:medium="tactile" emma:mode="ink">
            <msink:context xmlns:msink="http://schemas.microsoft.com/ink/2010/main" type="paragraph" rotatedBoundingBox="2251,11884 12579,12035 12560,13280 2233,13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389C9A-DCD2-44FC-90D2-E547B2B83E5B}" emma:medium="tactile" emma:mode="ink">
              <msink:context xmlns:msink="http://schemas.microsoft.com/ink/2010/main" type="line" rotatedBoundingBox="2251,11884 12579,12035 12560,13280 2233,13129"/>
            </emma:interpretation>
          </emma:emma>
        </inkml:annotationXML>
        <inkml:traceGroup>
          <inkml:annotationXML>
            <emma:emma xmlns:emma="http://www.w3.org/2003/04/emma" version="1.0">
              <emma:interpretation id="{E21B6444-AFF9-410D-8B5E-CA1FD18081EA}" emma:medium="tactile" emma:mode="ink">
                <msink:context xmlns:msink="http://schemas.microsoft.com/ink/2010/main" type="inkWord" rotatedBoundingBox="2249,12017 2950,12027 2936,12983 2235,12973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96158.0208">-463 9994 592 0,'17'-7'220'0,"-17"7"-172"0,9-8-12 16,-4 0 112 0,-1 8-88-16,0-12 64 15,1 12-72-15,-5 0 76 16,0 0-72-16,0 0 24 16,0 0-44-16,-5-8-4 15,-3 8-20-15,-10-4 0 16,0 4-4-16,-22-4 12 15,14 4-12-15,-14 0-20 16,9 4 4-16,-13-4-4 0,9 4 4 0,-14-4 16 16,10 0-4-16,-10-4 16 15,14 4-12-15,-9-4-12 16,13 4 0-16,9-3 4 16,4 3 0-16,9 0-28 15,-4 7 16-15,9 1 4 16,4 0 8-16,0 8-12 15,4 3 8-15,-4 17 4 16,9-5 0-16,-9 20 0 16,0 4 0-16,-5 12 16 15,1-1-8-15,-9-3-4 16,-1-4 0-16,-8-12 20 16,9-4-12-16,-9-7-4 15,9-5-4-15,-5-15-4 16,9 7 0-16,1-11 8 15,3-4-4-15,5 0-4 16,0 0 4-16,9-8-16 16,0 3 8-16,-5-3 4 15,14 0 0-15,-5 0-12 16,-4 0 8-16,13 0-16 16,-9 0 12-16,9 0 20 15,9 4-4-15,0 0-4 16,13 0 0-16,-4 0-24 15,4 4 12-15,-4-4 12 0,-5 4 0 16,-4-4 8-16,-9 4-8 0,0-5-12 16,0 5 4-16,-4-4 20 15,-14 0-8-15,-4-4 16 16,0 0-16-16,0 0-136 16,0 0 72-16,0-4-360 15,0 4 232-15</inkml:trace>
          <inkml:trace contextRef="#ctx0" brushRef="#br0" timeOffset="296537.1557">-1020 10422 572 0,'5'-8'208'0,"-5"8"-160"0,9-8-12 16,-5 5 84-1,1 3-72-15,-1-4 68 16,9 0-64-16,5-4 40 0,4 8-52 0,4-8 52 31,1 8-56-31,4-4-8 0,0 8-16 16,4-4 8-16,-4 0-12 0,0 0-4 16,-5 8 0-16,1-4-104 15,-5 4 56-15</inkml:trace>
          <inkml:trace contextRef="#ctx0" brushRef="#br0" timeOffset="297389.0659">-989 9826 416 0,'0'-12'152'0,"0"12"-116"0,-4-4-12 0,4 0 152 16,4 0-100-16,5-4 40 16,-9 4-68-16,5-3 52 15,-1 7-60-15,-4-8 36 16,4 8-44-16,-4-4 36 15,9 4-40-15,-9-4 48 16,0 8-44-16,0-4 36 16,5 0-36-16,-1 0 16 15,0 4-28-15,1-4 52 16,-1 4-40-16,1-4-16 16,-1 4-8-16,1-4 0 15,3 4-4-15,1-1-4 16,0 5 4-16,4-4 12 15,1 4-8-15,3-8 4 16,5 4-4-16,0-4 4 16,9 4-8-16,-9-8-12 0,5 4 4 0,-1-4 20 15,5 8-8 1,-4-8-20-16,-5 4 4 0,-5-8 20 16,1 8-4-16,-5 0-4 15,-4 0 0-15,-4 0 4 16,3 0-4-16,-8 0-4 15,0 0 4-15,0 8-252 16,0-4 136-16,5-4-492 16,8 4 336-16</inkml:trace>
        </inkml:traceGroup>
        <inkml:traceGroup>
          <inkml:annotationXML>
            <emma:emma xmlns:emma="http://www.w3.org/2003/04/emma" version="1.0">
              <emma:interpretation id="{0CAD725B-6713-4AD1-81D6-66FCC53B07E6}" emma:medium="tactile" emma:mode="ink">
                <msink:context xmlns:msink="http://schemas.microsoft.com/ink/2010/main" type="inkWord" rotatedBoundingBox="3415,12522 4007,12531 4002,12887 3410,12879"/>
              </emma:interpretation>
            </emma:emma>
          </inkml:annotationXML>
          <inkml:trace contextRef="#ctx0" brushRef="#br0" timeOffset="299653.565">75 10610 436 0,'-18'0'160'0,"18"0"-124"0,-13-3-8 15,13-1 176 1,0 8-116-16,0-4 44 16,0 0-80-16,9 0 120 15,-5 0-96-15,14 0 16 0,-5 0-52 0,18 0 16 16,-9 0-28-16,22 0-8 15,-4 7-12-15,4-7-8 16,9 4 4-16,-9-4-4 16,1 4 0-16,-6-4 8 15,-3 4-4-15,-5-4 16 16,-9 0-12-16,-5 0-4 16,5 8 0-16,-8-8-224 15,-6 0 120-15</inkml:trace>
          <inkml:trace contextRef="#ctx0" brushRef="#br0" timeOffset="299265.3668">230 10316 352 0,'-5'-8'132'0,"5"4"-104"0,0-3-8 16,0 3 68-1,9 4-52-15,-5-4 32 16,1 0-40-16,-1-4 36 16,1 8-36-16,-1-4 28 15,5 8-28-15,-5-4 36 16,5 8-36-16,0 0 28 0,4 0-28 16,5-1 44-1,0 1-40-15,8-4 28 0,1 0-32 0,3-4-16 16,6 0-8-1,3-4-4-15,-3 4 0 16,-10-4 8-16,1 4-4 0,-10-4 16 16,1 4-12-16,-9-4 4 15,0 4-4-15,-9-4-8 16,4 4 4-16,-8 0-156 16,4 4 84-16</inkml:trace>
        </inkml:traceGroup>
        <inkml:traceGroup>
          <inkml:annotationXML>
            <emma:emma xmlns:emma="http://www.w3.org/2003/04/emma" version="1.0">
              <emma:interpretation id="{39914C3E-8D41-4350-8BD1-D37BFC486D47}" emma:medium="tactile" emma:mode="ink">
                <msink:context xmlns:msink="http://schemas.microsoft.com/ink/2010/main" type="inkWord" rotatedBoundingBox="4619,11919 7502,11961 7483,13206 4601,13164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300902.2204">1254 9889 540 0,'-5'0'200'0,"5"0"-156"0,5-8-12 15,-1 8 104-15,5 0-80 16,4 0 84-16,0 4-80 0,1-12 4 16,-1 4-40-16,-4-8-4 15,8 4-12-15,-3-7 4 16,3-1-8-16,-3-4 16 16,-1-3-12-16,-4-1-4 15,-1 8 0-15,-3-3 92 16,8 3-52-16,-9 0 16 15,5 9-36-15,-9-1 24 16,0 4-32-16,5 4 56 16,-1 8-40-16,1 3-16 15,8 5-8-15,4 4 8 16,1-1-8-16,4-3-4 16,0 8 0-16</inkml:trace>
          <inkml:trace contextRef="#ctx0" brushRef="#br0" timeOffset="300059.5753">1346 10089 340 0,'-8'-4'128'0,"8"4"-100"0,-5 0-8 0,1-4 140 31,4 4-92-31,-5 0 96 0,10 8-96 0,-5-4 64 16,9 7-76-16,-1 9 120 16,6 7-100-16,3 5 28 15,10 3-64-15,12 8 12 16,1 4-32-16,4-11-8 16,-4-1-8-16,-5-4 28 15,1 1-16-15,-14-9-4 16,0-3-8-16,-13-4-76 15,-1-5 40-15</inkml:trace>
          <inkml:trace contextRef="#ctx0" brushRef="#br0" timeOffset="300348.6459">1686 10124 496 0,'-31'-12'184'0,"31"12"-140"0,-17-4-16 16,3 4 196 0,6 4-128-16,-14 0 44 15,8 4-88-15,-12 4-4 16,8 11-28-16,-8 1 48 16,8 7-36-16,-8 4 20 15,8 1-32-15,-9-1-28 0,14 0 4 0,-4-3 16 16,8-9-4-16,-5-3-12 15,6 0 0-15,-1-5-172 16,9-7 96-16,-5-8-312 16,-3 4 220-16</inkml:trace>
          <inkml:trace contextRef="#ctx0" brushRef="#br0" timeOffset="302436.1539">1982 10344 456 0,'-9'-16'168'0,"9"16"-128"0,0-8-16 16,0 4 192-1,5 4-124-15,-5-4 88 16,0 8-108-16,4-4 68 15,9 4-80-15,5 0 20 16,4-4-44-16,18-4 4 0,-1 8-24 0,14-4 20 16,0 0-24-16,0-4-4 15,0 4-4-15,-9-4-164 32,1 4 88-32</inkml:trace>
          <inkml:trace contextRef="#ctx0" brushRef="#br0" timeOffset="301974.6109">2622 9936 508 0,'4'-12'188'0,"-4"12"-148"0,5-12-8 16,-5 8 116-1,4 4-88-15,-4-8 80 16,5 8-80-16,-10-4 12 0,5 4-40 0,-9-4-4 16,1 1-16-16,-10-5 0 15,5 8-4-15,-18-8 4 16,0 8-8-16,-13-4-12 16,4 4 4-16,-13-4 12 15,13 8-4-15,-4-8-12 16,13 4 4-16,0-4 40 15,9 0-24-15,0-4 16 16,9 8-16-16,-5 0 0 16,10 8-4-16,-6 4 4 15,5 4-8-15,-4 7-20 16,4 5 8-16,-4 15 12 16,9 4 0-16,-9 8-4 15,8-8 4-15,-4 20 4 16,9-9-4-16,-9-3 16 15,9-8-12-15,-8-7 4 16,-1-5-4-16,0-8 12 16,9-3-12-16,-4-4 4 15,-5-5-4-15,0-3-8 16,4 4 4-16,-3-16-4 16,8 8 0-16,0-4-12 15,0-1 8-15,8 1-4 16,-3 4 0-16,-5 0 32 15,9-8-12-15,-9 8-20 0,13-8 0 16,-4 8-4-16,13 0 4 0,0-4 16 16,0 3-4-16,18 1-12 15,-9 0 4-15,13-4 4 16,0 4 0-16,-4-4 8 16,4 0-4-16,-18 4-48 15,10-1 28-15,-14-3-200 16,-5 0 120-16,-8-4-284 15,4 0 212-15</inkml:trace>
          <inkml:trace contextRef="#ctx0" brushRef="#br0" timeOffset="304893.4856">2679 10716 476 0,'-4'0'176'0,"4"0"-136"0,4-7-12 16,-4 3 144-1,0 8-100-15,0-1 88 16,0 1-96-16,-4 4 84 16,0 0-88-16,-5 4 44 15,0 0-64-15,-13 3 24 16,0 5-36-16,0 0 36 15,0-5-36-15,-18 5-4 16,18-1-16-16,-18-3 12 16,18 0-12-16,0-8-12 15,9 4 0-15,-5-9-76 16,5 5 44-16,13-16-348 16,0 8 212-16,13-11-436 0,14 3 344 15</inkml:trace>
          <inkml:trace contextRef="#ctx0" brushRef="#br0" timeOffset="304578.9353">2437 10654 392 0,'-18'-8'148'0,"18"8"-116"0,-4 0-8 16,4-4 172 0,4 4-112-16,-4 0 36 15,9 4-72-15,-9-4 68 16,9 4-64-16,-5 0 36 15,9 3-52-15,1 1 68 16,-1 4-56-16,4 0 28 16,1 0-44-16,0 3 8 15,4 1-24-15,-9 4 8 16,9-1-12-16,-13-3 12 16,9 4-16-16,-14-9 4 0,14 5-4 0,-14-4-8 15,5 0 4-15,0-9 28 16,-5 5-16-16,-4-8-12 15,0 0-8-15,0 0-236 16,0 0 132-16</inkml:trace>
          <inkml:trace contextRef="#ctx0" brushRef="#br0" timeOffset="305445.9984">3430 9904 384 0,'-5'-8'140'0,"5"8"-108"16,-4 0-8-16,0 0 108 15,4 0-76-15,-5 0 48 16,5 0-60-16,-4-4 48 16,4 4-56-16,-5 0 36 15,1 0-40-15,-9 0 44 16,4 8-44-16,-13 0 12 16,9 0-28-16,-14-4 52 0,9 12-36 15,-13-9 36-15,5 5-36 0,-9 4 60 16,4 0-52-16,-9 11-8 15,9-3-20-15,-9 7 32 16,14 4-20-16,-1 20-4 16,10 0-12-16,4 8 36 15,13-4-20-15,8 0-12 16,1-8-8-16,18-8 12 16,-1-4-8-16,14-11 16 15,-9-5-16-15,4-3-276 16,-4-5 144-16,-9-7-372 15,9-4 280-15</inkml:trace>
          <inkml:trace contextRef="#ctx0" brushRef="#br0" timeOffset="303560.8726">3134 9920 112 0,'0'0'44'0,"0"0"-36"0,-4 4 0 0,-1-4 4 16,10 0-8-16,-5 0-12 16,0 0 4-16,-5 0 48 15,5 8-24-15,-4-8 52 16,4 4-40-16,-5-4-8 15,10 0-12-15</inkml:trace>
          <inkml:trace contextRef="#ctx0" brushRef="#br0" timeOffset="306637.7611">3324 10399 444 0,'-18'-8'164'0,"18"8"-124"0,18 0-16 0,-14-8 176 16,-4 4-116-16,9-4 96 16,0 8-100-16,-5-8 60 15,14 8-80-15,-9-8 20 16,4 8-44-16,0-3 12 15,9 6-28-15,18-6 8 16,-9 3-16-16,13-4-16 16,9 0 0-16,0-4-356 15,-9 4 192-15</inkml:trace>
          <inkml:trace contextRef="#ctx0" brushRef="#br0" timeOffset="306381.669">3403 10136 404 0,'-4'0'148'0,"4"0"-112"0,-5-8-12 0,1 8 120 16,8 0-84-16,-4 0 116 15,5 0-100-15,-10-8 48 16,5 8-68-16,-4 0 44 16,4 0-56-16,-4-8 4 15,-1 16-28-15,1-8-4 16,8 0-8-16,-4 0 20 15,0 0-16-15,0-8 4 16,9 8-8-16,4 0 4 16,5-4-8-16,8 0 8 15,1 0-8-15,13-3-20 16,-1 3 8-16,1 0 20 16,0 8-4-16,-9-4-20 15,0 4 4-15,-14-1 20 0,-3 1-4 16,-14 4 16-16,0 0-16 0,-14 4-12 15,5 0 0-15,-13 7 4 16,5 1 0-16,-10 11 8 16,5 1-4-16,-9 3-28 15,9-4 12-15,0 1 24 16,0-1-8-16,0-3 0 16,4-5 0-16,5-3-4 15,0-1 0-15,-5-3 24 16,18 0-12-16,-13-8-40 15,13 3 16-15,-9-11 0 16,9 8 12-16,0 0 8 16,9-8-4-16,-5 0 8 15,14 8-8-15,-5-16-4 16,5 8 4-16,13 0-24 16,-5 0 12-16,-8-8-112 15,4 12 68-15,0-4-136 16,-9 0 104-16,-4 0-216 15,0 0 172-15</inkml:trace>
          <inkml:trace contextRef="#ctx0" brushRef="#br0" timeOffset="307149.1449">3986 9841 548 0,'0'-7'204'0,"0"7"-156"0,4 0-16 15,1 4 168 1,-1 3-116-16,5 9 176 16,9 8-148-16,-1 11 88 15,5 4-116-15,0 28 60 16,1-4-84-16,-15 23 4 16,1 0-40-16,-31 8-40 15,0-11 8-15</inkml:trace>
        </inkml:traceGroup>
        <inkml:traceGroup>
          <inkml:annotationXML>
            <emma:emma xmlns:emma="http://www.w3.org/2003/04/emma" version="1.0">
              <emma:interpretation id="{4E778149-997E-4BD6-8690-CDFC4886F4A4}" emma:medium="tactile" emma:mode="ink">
                <msink:context xmlns:msink="http://schemas.microsoft.com/ink/2010/main" type="inkWord" rotatedBoundingBox="7938,12901 8011,12903 8009,13045 7936,13043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318995.8027">4577 10685 424 0,'9'-8'156'0,"-9"8"-120"0,5 0-8 0,-1-4 148 16,5 0-100-16,0-4 84 15,0 5-92-15,-1-5 60 16,1 8-72-16,-4 0 48 15,-5 4-60-15,0 0 4 16,0 7-28-16,-5 5-4 16,1 0-8-16,-9 3-8 15,-1 1 4-15,-8 3-208 16,5 5 112-16</inkml:trace>
        </inkml:traceGroup>
        <inkml:traceGroup>
          <inkml:annotationXML>
            <emma:emma xmlns:emma="http://www.w3.org/2003/04/emma" version="1.0">
              <emma:interpretation id="{1C955700-D8D2-4ED4-B945-93D5CB563240}" emma:medium="tactile" emma:mode="ink">
                <msink:context xmlns:msink="http://schemas.microsoft.com/ink/2010/main" type="inkWord" rotatedBoundingBox="8786,12014 11427,12053 11413,13018 8772,12979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22197.0759">6339 10512 572 0,'-27'-11'208'0,"27"11"-160"0,0-16-12 0,0 16 208 16,0 0-140-16,0-8 108 15,0 8-124-15,0 0-56 16,9 0-24-16,0 8 0 16,4 0-4-16,0 0-12 15,1-1 4-15,3-3-312 16,1 4 168-16</inkml:trace>
          <inkml:trace contextRef="#ctx0" brushRef="#br0" timeOffset="321468.7159">5562 10081 384 0,'-13'-4'140'0,"13"4"-108"16,-9 0-8-16,4-4 172 16,5 4-112-16,-4-4 64 15,-1 4-88-15,-3-4 44 16,8 8-60-16,-9-4 40 16,9 0-48-16,-9 0 44 15,9 0-48-15,-9 0 36 16,9 0-36-16,-4 0-20 15,4 0-4-15,-5 0 16 16,10 0-12-16,-5 0 4 16,9 0-8-16,-1 0 12 15,10 0-12-15,4 0 24 0,0 4-20 0,18-12-20 16,0 8 0 0,21-8-12-16,-8 8 8 15,0-4 36 1,-4 8-16-16,-1-4 0 0,-3 0-4 15,-1 0-16-15,-13 0 8 0,0 0 4 32,-9 0 0-32,0-8 0 0,0 8 0 15,-13 0 24-15,4 0-12 0,-4 0-32 16,4 0 12-16,-4 0 8 16,-9 0 4-16,0 0-4 15,0 0 4-15,0 0-4 16,0 0 0-16,0 0 0 15,0 0 0-15,0 0 0 16,0 0 0-16,0 0 16 16,0 0-8-16,0 0-20 15,0 8 4-15,-9-8-4 16,9 8 4-16,-13 0 16 16,13 0-4-16,-9-4-4 15,0 4 4-15,5 7-16 16,-5-3 8-16,-4 12 4 15,4 3 0-15,0 8 8 16,-4 1-4-16,-5 11-12 16,14-4 4-16,-14 4-4 0,13 0 0 15,-12-4 16-15,8-4-4 16,-4-3 8-16,4-5-8 16,-4-3 8-16,4-5-8 0,-4-3-12 15,-1 3 4-15,-3-15 20 16,8 8-8-16,-9-4-12 15,5-5 0-15,-5 1 28 16,9 0-12-16,-8-4-32 16,4-4 12-16,4 0 44 15,-4 0-16-15,-5 0-36 16,13 0 8-16,-12 0 8 16,4 0 4-16,-1-4 8 15,-3 4-8-15,-5-8-4 16,8 0 4-16,-8 1 4 15,9-1-4-15,-9-4 8 16,4 4-8-16,1-15-12 16,-5 11 4-16,8-12 12 15,-3 9-4-15,3-9 8 16,6 4-8-16,-10-7-4 16,9 7 4-16,-4-7-24 15,4 7 12-15,-4-7 4 16,8 7 4-16,-3-7 8 15,-1 7-4-15,4-3 16 16,-3 3-12-16,-1 0 24 16,9 9-20-16,0-5 12 15,0 8-12-15,0-8-8 16,9 8 0-16,-9-3 4 0,13 3-4 0,-4-4-12 16,-1 8 4-16,6-4 4 15,3 4 0-15,-3 0-20 16,-1 4 12-16,-4 0-144 15,-1 8 80-15,6-4-292 16,8 0 200-16,-5 12-336 16,5-8 280-16</inkml:trace>
          <inkml:trace contextRef="#ctx0" brushRef="#br0" timeOffset="323123.4789">6679 10512 592 0,'8'-4'220'0,"-8"4"-172"0,18-3-12 0,-9-1 172 16,4 4-120-16,9-8 8 16,5 8-56-16,4-4-20 15,4 8-12-15,5-4-24 16,4 8 8-16,0-16 32 15,-4 20-16-15,-1-12-8 16,1 0-4-16,-5-8-200 16,1 8 112-16,-5 0-308 15,-1-4 228-15</inkml:trace>
          <inkml:trace contextRef="#ctx0" brushRef="#br0" timeOffset="322774.2295">7385 10183 352 0,'-9'-4'132'0,"9"4"-104"0,-9-4-8 0,9 0 148 16,0 4-96-16,0-4 76 16,0 0-84-16,-9-4 8 15,5 4-40-15,-5-7 4 16,0 3-20-16,-17-4 0 16,-5 4-8-16,-9-4-8 15,-4 5 4-15,-9-1 40 16,9 4-24-16,0-4 8 15,4 12-16-15,-4-16-16 16,13 12 0-16,0 4 28 16,9 4-12-16,0-8 24 15,9 0-24-15,-5 0 4 16,5 8-8-16,4 0 4 16,0 11-8-16,5 1 24 15,4 7-16-15,-9 16 12 0,9 4-12 16,-9 8 20-1,9 0-20-15,0 0 12 0,0-8-12 0,0-3-8 16,4-9 0-16,1-4 4 16,-5-3-4-16,-9-5 16 15,9-3-12-15,0-4-4 16,-4-5 0-16,-1 1-4 16,10 0 0-16,-5-4 0 15,4 0 0-15,-4-5 8 16,9 1-4-16,0 0-12 15,8 0 4-15,1-4 12 16,4 4-4-16,0-4-28 16,9 0 12-16,0-8 24 15,0 16-8-15,0-4 20 16,0 0-16-16,-5-4-224 16,5 4 120-16,-9-4-220 15,0 0 180-15</inkml:trace>
          <inkml:trace contextRef="#ctx0" brushRef="#br0" timeOffset="323644.6095">6820 9834 592 0,'-5'0'220'0,"5"0"-172"0,-8 0-12 16,3 0 200-1,10 0-136-15,-1 0 72 16,5 0-100-16,8 0 20 16,5 0-52-16,14-12 4 15,4 8-28-15,12-8 0 16,6 4-8-16,4 0-360 16,-5 5 196-16</inkml:trace>
          <inkml:trace contextRef="#ctx0" brushRef="#br0" timeOffset="324266.1413">7756 10418 696 0,'-14'0'256'0,"14"0"-196"0,5 0-20 0,4 0 136 16,8 0-104-16,14 0 24 15,9 0-56-15,4 0-28 16,5 0-4-16,8 0-536 16,0 8 288-16</inkml:trace>
          <inkml:trace contextRef="#ctx0" brushRef="#br0" timeOffset="324262.6324">7826 10167 676 0,'-31'-4'248'0,"31"4"-192"0,-13-4-16 15,13 0 172 1,13 4-124-16,-4-4 44 16,13 4-80-16,9-4-28 15,0 4-16-15,4 0-8 16,5 4 0-16,-9-4-336 15,-5 8 184-15</inkml:trace>
        </inkml:traceGroup>
        <inkml:traceGroup>
          <inkml:annotationXML>
            <emma:emma xmlns:emma="http://www.w3.org/2003/04/emma" version="1.0">
              <emma:interpretation id="{85168917-1C1A-4620-9162-34B12E1AC91B}" emma:medium="tactile" emma:mode="ink">
                <msink:context xmlns:msink="http://schemas.microsoft.com/ink/2010/main" type="inkWord" rotatedBoundingBox="12092,12365 12574,12372 12568,12788 12086,12781"/>
              </emma:interpretation>
              <emma:one-of disjunction-type="recognition" id="oneOf43">
                <emma:interpretation id="interp47" emma:lang="" emma:confidence="0">
                  <emma:literal>O</emma:literal>
                </emma:interpretation>
                <emma:interpretation id="interp48" emma:lang="" emma:confidence="0">
                  <emma:literal>o</emma:literal>
                </emma:interpretation>
                <emma:interpretation id="interp49" emma:lang="" emma:confidence="0">
                  <emma:literal>0</emma:literal>
                </emma:interpretation>
                <emma:interpretation id="interp50" emma:lang="" emma:confidence="0">
                  <emma:literal>C</emma:literal>
                </emma:interpretation>
                <emma:interpretation id="interp51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324681.4444">9031 10136 436 0,'-17'-12'160'0,"17"12"-124"0,-23-4-8 0,1 0 148 16,14 8-100-16,-15-4 112 15,1 4-108-15,-8 0 124 16,-1 8-116-16,-5 7 64 16,14 5-88-16,-13 11 60 15,13 4-68-15,9 12-4 16,8-4-32-16,18 1-4 15,-4-9-8-15,27-8 20 16,3-3-16-16,23-13 4 16,4 1-8-16,5-16-104 15,-5 0 52-15,-17-24-16 16,-5 5 36-16,-27-24-4 16,-8 3 16-16,-26-14 24 15,-1 6-4-15,-22 1-4 16,9 16 0-16,0 0-16 15,9 15 8-15</inkml:trace>
        </inkml:traceGroup>
      </inkml:traceGroup>
    </inkml:traceGroup>
    <inkml:traceGroup>
      <inkml:annotationXML>
        <emma:emma xmlns:emma="http://www.w3.org/2003/04/emma" version="1.0">
          <emma:interpretation id="{84C0B076-95DE-4043-8063-3F16A0552878}" emma:medium="tactile" emma:mode="ink">
            <msink:context xmlns:msink="http://schemas.microsoft.com/ink/2010/main" type="paragraph" rotatedBoundingBox="4380,13484 9372,13285 9413,14302 4420,1450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0EBC7A5-E039-4402-B8A8-E90EEBB3151F}" emma:medium="tactile" emma:mode="ink">
              <msink:context xmlns:msink="http://schemas.microsoft.com/ink/2010/main" type="line" rotatedBoundingBox="4380,13484 9372,13285 9413,14302 4420,14500"/>
            </emma:interpretation>
          </emma:emma>
        </inkml:annotationXML>
        <inkml:traceGroup>
          <inkml:annotationXML>
            <emma:emma xmlns:emma="http://www.w3.org/2003/04/emma" version="1.0">
              <emma:interpretation id="{3258C685-6738-4B98-8BA0-AD45BBA9E1F7}" emma:medium="tactile" emma:mode="ink">
                <msink:context xmlns:msink="http://schemas.microsoft.com/ink/2010/main" type="inkWord" rotatedBoundingBox="4386,13645 7153,13534 7187,14390 4420,14500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42203.4058">2807 11893 456 0,'-13'0'168'0,"13"0"-128"0,-4-7-16 0,-5 3 148 15,9 8-100-15,-4-8 96 16,8 4-100-16,-4-4 20 16,9 0-52-16,8 0 4 15,10-4-24-15,17-12 28 16,9 13-28-16,18-9 4 15,-1 4-12-15,5-4-8 16,-4 9 4-16,-9 3-4 16,-5-4 0-16,0 4 24 15,-8 8-12-15,-9-4-32 16,-9 12 12-16,-14-5 0 16,1-3 8-16,-14 4-232 15,-4 0 128-15,-4 0-256 16,-5 4 204-16</inkml:trace>
          <inkml:trace contextRef="#ctx0" brushRef="#br0" timeOffset="342458.0747">2821 12011 404 0,'-27'8'148'0,"27"-8"-112"0,-13 4-12 0,9-4 144 15,4 4-96-15,-5-4 52 16,5 4-76-16,0-8 12 16,9 4-40-16,0-4 60 15,8 4-44-15,5-4 20 16,5 4-36-16,13 0-8 15,4 0-8-15,13-8-4 16,5 8 0-16,9-4 24 16,-1 4-12-16,5 0 4 15,-4-8-8-15,13 4-8 16,-9 4 4-16,-13 0 20 16,-5 4-12-16,-22-4-12 15,-4 4-4-15,-9-4 28 16,-4 0-12-16,-9 0 12 15,-5 0-12-15,-8 0-264 16,4 0 140-16,-9-8-424 16,9 8 300-16</inkml:trace>
          <inkml:trace contextRef="#ctx0" brushRef="#br0" timeOffset="342833.4328">3355 11552 592 0,'-18'-16'220'0,"18"16"-172"0,5 0-12 0,-5 0 68 16,0 0-64-16,4 0 16 16,14 8-32-16,-1 0-20 15,10 8-8-15,4 0 4 16,8 3 0-16,10 9 0 15,4-5 0-15,0 12-28 16,0-7 16-16,-9 7 56 16,-9-11-20-16,-13 11 88 15,0-7-64-15,-22-1 64 16,0 4-60-16,-17-11 16 16,-1 7-40-16,-17-3 0 15,8-4-16-15,-8 3-16 16,4 1 0-16,0-9 12 15,9 5-4-15,0-4-56 16,9 3 28-16,4-7-340 16,0 4 200-16</inkml:trace>
          <inkml:trace contextRef="#ctx0" brushRef="#br0" timeOffset="340882.9777">1090 11474 392 0,'-4'-4'148'0,"4"4"-116"0,-9 0-8 0,5 0 136 15,4 4-92-15,-9 0 80 16,4-1-88-16,-3-3 64 16,3 4-68-16,-4 0 24 15,9 0-48-15,-8 0-8 16,8 0-16-16,-5-4 20 15,10 0-16-15,-5 0 24 16,0 0-24-16,8 0 12 16,6 4-12-16,3-4 28 15,5 4-24-15,18-4-24 16,-5 0 4-16,14-4 0 16,-1 0 4-16,14-4 8 15,0 8-4-15,13-8-12 16,-9 4 4-16,-4 1 12 15,-4 3-4-15,-10-4 8 16,-4 8-8-16,-13-4-12 16,-4 3 4-16,-14-3 40 15,0 4-24-15,-9 0 0 16,1 0-8-16,-10 0-16 16,1 0 8-16,-5 0 12 15,9 4-4-15,-9 4-4 16,1-4 4-16,-14 3-24 0,17 1 12 0,-21 8 4 15,8-1 4 1,-9 13-12-16,5-1 8 0,-8 12 28 16,3 0-12-16,-8 8-40 15,8-4 16-15,-4 1 12 16,5-1 0-16,4 0 12 16,4-4-8-16,0 0-12 15,1-8 4-15,-1 1 4 16,9-1 0-16,1-11 8 15,3-5-4-15,-4-11 32 16,9 0-20-16,-4-16 20 16,4-8-20-16,-5-11 52 15,5 7-36-15,-4-23 20 16,0 8-32-16,-10-8-16 16,6 7-8-16,-19-15-4 15,9 8 0-15,-13-16 8 16,9 20 0-16,-4-12 8 15,4 16-4-15,0-1 16 16,9 9-12-16,-1-1-4 16,14 9 0-16,-4-5-24 15,8 13 12-15,10-1-40 16,3 8 28-16,10 0-240 16,-10 8 144-16</inkml:trace>
          <inkml:trace contextRef="#ctx0" brushRef="#br0" timeOffset="341301.2888">2123 11379 508 0,'-4'-15'188'0,"4"15"-148"0,9-8-8 0,-9 0 176 15,8 8-120-15,1 0-16 16,9 0-48-16,-5 0 16 16,5 16-24-16,-5-12 40 15,5 7-32-15,-14 1 56 16,5 0-44-16,-18 0 36 15,5 0-40-15,-14-1 52 16,0 5-48-16,-4-8 28 16,9 4-36-16,0-8 36 15,0 3-36-15,13-7-16 16,0 0-4-16,22-4 0 16,0 1-4-16,22-9-4 15,4 8 4-15,14-8-148 16,-4 12 80-16,3-4-456 15,-12 4 288-15</inkml:trace>
        </inkml:traceGroup>
        <inkml:traceGroup>
          <inkml:annotationXML>
            <emma:emma xmlns:emma="http://www.w3.org/2003/04/emma" version="1.0">
              <emma:interpretation id="{CF06417B-3EB9-4F4E-A499-4DB3DD07989F}" emma:medium="tactile" emma:mode="ink">
                <msink:context xmlns:msink="http://schemas.microsoft.com/ink/2010/main" type="inkWord" rotatedBoundingBox="7932,13342 9372,13285 9406,14144 7966,14201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45459.1504">4617 11948 332 0,'-9'-7'120'0,"9"7"-92"0,-4-4-8 0,-1 0 112 15,10 8-76-15,-5-4 84 16,0 0-80-16,0-4 20 16,4 4-44-16,1-4 64 15,4 4-52-15,4-4 28 16,0 8-44-16,0-4 0 15,5 8-20-15,4-8 0 16,0 4-4-16,22-8 56 16,5 4-36-16,35-4 32 15,4 0-32-15,22-12 8 16,-4 8-20-16,31-4 0 16,-18 5-8-16,5-5-8 15,-18 8 4-15,-14-4-24 16,-12 4 12-16,-23 0 40 15,-13 4-20-15,-13-4 8 16,-9 4-12-16,-8-8-156 16,-6 8 80-16</inkml:trace>
          <inkml:trace contextRef="#ctx0" brushRef="#br0" timeOffset="344349.4213">4794 11293 288 0,'-5'-12'108'0,"5"12"-84"0,0-4-4 0,0-7 64 15,9 11-48-15,0-8 12 16,0 0-28-16,0-4 48 16,-1 8-36-16,1-7 28 15,13 3-32-15,0-4 60 16,0 8-48-16,1-8 8 15,-1 8-28-15,-5 4 4 16,5 4-12-16,-8 8 0 16,8-4-4-16,-5 8 20 15,14-1-16-15,-9 5 24 16,0-1-24-16,-4 1 12 16,4 4-12-16,-9-1 12 0,9 1-16 0,-8-1-4 15,3 1 0-15,-8-1 12 16,4 5-8-16,-13-1 24 15,9 9-20-15,-18-5 4 16,9-4-8-16,-13 5-16 16,4-5 4-16,-13 1 4 15,9-5 0-15,-9 1 0 16,9-5 0-16,-5-3 0 16,5-4 0-16,-5-8-20 15,5 4 12-15,-9-12 4 16,9 4 4-16,-14-8-28 15,9 4 16-15,-4-12 12 16,5 8 4-16,-5-19-48 16,8 11 28-16,1-7-8 15,4 7 16-15,5-7 16 16,4 3-4-16,9-4-12 16,4 5 4-16,5-5 28 15,-1 5-12-15,-3-5-12 16,3 12-4-16,-4-3 4 15,1 7 0-15,-6-4 16 16,1 4-8-16,-9 0-20 16,9 4 4-16,-4 0-12 15,3 4 8-15</inkml:trace>
          <inkml:trace contextRef="#ctx0" brushRef="#br0" timeOffset="344834.433">5231 11085 424 0,'9'-12'156'0,"-9"12"-120"0,13-7-8 16,-4 3 116-1,-1 4-84-15,1 0 44 16,5 8-60-16,-1-1-16 16,0 1-16-16,-9 4 44 15,-4 8-32-15,0-1 16 16,0 1-24-16,0-4 8 16,0 3-12-16,0-3 12 15,0 0-16-15,-8-5 4 16,8 1-4-16,-5-8 4 0,10 0-8 0,-1-4-12 15,0 4 4-15,14-4-40 16,0 0 24-16</inkml:trace>
        </inkml:traceGroup>
      </inkml:traceGroup>
    </inkml:traceGroup>
    <inkml:traceGroup>
      <inkml:annotationXML>
        <emma:emma xmlns:emma="http://www.w3.org/2003/04/emma" version="1.0">
          <emma:interpretation id="{48E85CD1-0545-40F6-9C40-24F572637D16}" emma:medium="tactile" emma:mode="ink">
            <msink:context xmlns:msink="http://schemas.microsoft.com/ink/2010/main" type="paragraph" rotatedBoundingBox="9501,14984 22684,15065 22672,17071 9489,16990" alignmentLevel="6"/>
          </emma:interpretation>
        </emma:emma>
      </inkml:annotationXML>
      <inkml:traceGroup>
        <inkml:annotationXML>
          <emma:emma xmlns:emma="http://www.w3.org/2003/04/emma" version="1.0">
            <emma:interpretation id="{4A240737-EC23-41A4-A33D-1C001B76060D}" emma:medium="tactile" emma:mode="ink">
              <msink:context xmlns:msink="http://schemas.microsoft.com/ink/2010/main" type="inkBullet" rotatedBoundingBox="9501,14984 10789,14992 10776,16998 9489,16990"/>
            </emma:interpretation>
          </emma:emma>
        </inkml:annotationXML>
        <inkml:trace contextRef="#ctx0" brushRef="#br0" timeOffset="365773.7721">6153 13176 520 0,'0'-23'192'0,"0"23"-152"0,9-12-8 15,-9 8 96 1,0 4-76-16,4-4 68 15,1 8-68-15,-1 0 16 16,1 8-40-16,-1 4 16 16,1-1-24-16,-10 1 44 15,5 0-36-15,-9 3 4 16,5 1-20-16,-9-4 28 0,4 3-24 0,0-7 20 16,5 4-20-16,-1-4 0 15,10-1-8-15,12-7 28 16,5 4-20-16,18-12-4 15,13 4-8-15,9-4-76 16,0 8 40-16</inkml:trace>
        <inkml:trace contextRef="#ctx0" brushRef="#br0" timeOffset="366988.4796">6908 12851 592 0,'-13'-35'220'0,"13"23"-172"0,4-4-12 0,5 8 100 0,4-7-80 15,5 3 84-15,4 4-80 16,9 0 32-16,13 8-56 16,0 12-28-16,9 27-8 0,9 32 36 15,-5 27-24-15,-8 12 16 16,-9 3-16-16,-5 29 12 16,-9 7-16-16,-12-8-4 15,-14-12 0-15,-9 1 12 16,-22 11-8-16,-9-7 24 15,-13-13-20-15,-9-15-12 16,-17-16-4-16,8-19-340 31,14 0 188-31,-9-12-336 0,0-16 284 16,26-8-44-16</inkml:trace>
      </inkml:traceGroup>
      <inkml:traceGroup>
        <inkml:annotationXML>
          <emma:emma xmlns:emma="http://www.w3.org/2003/04/emma" version="1.0">
            <emma:interpretation id="{DDDF8CCF-0306-430F-8F41-C0995A444322}" emma:medium="tactile" emma:mode="ink">
              <msink:context xmlns:msink="http://schemas.microsoft.com/ink/2010/main" type="line" rotatedBoundingBox="11399,15017 22684,15086 22676,16511 11390,16442"/>
            </emma:interpretation>
          </emma:emma>
        </inkml:annotationXML>
        <inkml:traceGroup>
          <inkml:annotationXML>
            <emma:emma xmlns:emma="http://www.w3.org/2003/04/emma" version="1.0">
              <emma:interpretation id="{66023AFE-1AA9-4A91-BEC2-BFEA068FDFF2}" emma:medium="tactile" emma:mode="ink">
                <msink:context xmlns:msink="http://schemas.microsoft.com/ink/2010/main" type="inkWord" rotatedBoundingBox="11399,15017 14365,15035 14357,16448 11390,16430"/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67704.0716">8797 12882 644 0,'27'-19'236'0,"-18"7"-180"0,4 8-20 15,-9 4 96-15,9 0-80 16,-13 0 40-16,0 0-52 16,-13 4 48-16,-4 4-52 15,-6 3 0-15,-7-7-20 0,-1 4-4 16,-18-8-4-16,1 0-16 16,-5-8 4-16,0 1 48 15,0-5-24-15,9 4 44 16,13 0-36-16,4 0-16 0,1 4-4 15,12 8-28-15,-8 12 12 16,5 19 4-16,-5 24 4 16,0 23 8-16,-9 1-4 15,9 3 32-15,-5 4-20 16,1 9-12-16,4-1-8 16,-1-4 92-16,6-12-48 15,-5-7 52-15,9-16-52 16,-5-12 24-16,0-8-36 15,18-12-8-15,-4-3-12 16,8-12-8-16,5-4 4 16,13-1-4-16,0-7 0 0,9-7 8 15,13 3-4-15,9 0 8 16,0 4-8 0,0 0-20-1,0-4 8-15,-9 4-144 0,-4 0 80 0,-9 0-180 16,-9 0 144-16,-9-4-160 15,-13-4 152-15,0 0-392 16</inkml:trace>
          <inkml:trace contextRef="#ctx0" brushRef="#br0" timeOffset="367974.8932">8042 13443 832 0,'9'-23'308'0,"5"11"-240"0,8-4-20 0,-9 5 196 15,4-1-144-15,6 0 28 16,7 0-76-16,15 0-32 15,3 1-12-15,5 3-28 0,4 8 12 16,1 4-304-16,-10 8 172 16,5-1-472-16</inkml:trace>
          <inkml:trace contextRef="#ctx0" brushRef="#br0" timeOffset="368569.995">8912 13922 696 0,'-26'-4'256'0,"12"16"-196"0,-17 4-20 15,18-5 92-15,-5 5-80 16,-8 4-4-16,-5-1-28 16,-9 5-16-16,-4 3 0 15,5 5 4-15,3-5-4 0,14-3-80 16,0-5 40-16,13-3-224 0,9-16 144 15,13 0-352 1</inkml:trace>
          <inkml:trace contextRef="#ctx0" brushRef="#br0" timeOffset="368377.9505">8634 13824 528 0,'-4'-12'196'0,"4"20"-152"0,4-4-12 0,-4-4 96 16,9 8-76-16,4 11 104 16,-4 5-92-16,8 3 16 15,1 1-48-15,4-1 4 0,0 1-20 16,0-1 0-16,-13-3-8 15,13-1 20-15,-9-3-16 16,-4 0-12-16,-9-5-4 16,14-3-280-16,-10-4 156 15,-4-8-336-15,0 0 264 16,13 0-12-16</inkml:trace>
          <inkml:trace contextRef="#ctx0" brushRef="#br0" timeOffset="368882.3944">9914 12796 384 0,'-26'-20'140'0,"-5"20"-108"0,-22 4-8 0,22 4 20 16,-22 8-28-16,-9 11 100 0,5 16-64 16,4 8 64-1,-9 8-64-15,-4 24 128 0,-5-5-100 16,5 8 96-16,17 20-100 15,14 12 20-15,17-8-56 16,14-8-16-16,21-20-12 0,6-19 0 16,7-4-8-16,10-12-224 15,4-19 124-15,0-9-484 16,9-3 324 0,0-8-64-16</inkml:trace>
          <inkml:trace contextRef="#ctx0" brushRef="#br0" timeOffset="369423.6021">9393 13506 932 0,'0'-12'348'0,"18"4"-272"0,-5 1-20 0,0 3 92 16,5 0-92-16,0 0-12 16,17-4-28-16,-4 4-16 15,17 0 4-15,10 0-192 0,8 0 104 16,0 0-448-1</inkml:trace>
          <inkml:trace contextRef="#ctx0" brushRef="#br0" timeOffset="369263.3877">9561 13310 592 0,'0'-16'220'0,"4"12"-172"0,14-8-12 0,-5 9 76 15,9-1-68-15,5 4 68 16,4 4-60-16,4-1 16 15,-9 9-40-15,1 0 8 0,-1 4-20 16,-8-1-8-16,-18 5-4 16,-13 4 28-16,-9 3-16 15,-14 4 12-15,-8 5-16 0,0 3 0 16,9-4-4 0,-5 1-16-16,9-5 4 0,9-4 64 15,9-3-32-15,4 0 40 16,9-5-36-16,13-7 0 15,9-4-20-15,9-8 12 16,9 0-16-16,0-4-92 16,-5 0 48-16,5-4-296 15,-9 4 184-15,-9 0-332 32,-22 0 112-32</inkml:trace>
          <inkml:trace contextRef="#ctx0" brushRef="#br0" timeOffset="369754.4343">10104 12945 820 0,'4'0'304'0,"9"0"-236"0,10 16-20 15,-10 3 116-15,4 24-100 16,1 8 36-16,-5 12-60 16,-4 4 48-16,-9 23-52 15,-9 12 56-15,-4 0-56 0,-9 4-24 16,-9-16-12-16,-13-15 16 15,-9-12-8-15,-4-16-56 16,4-12 24-16,4-7-288 0,9-13 172 16,9-11-392-1,18-8 300-15,18-7-128 16</inkml:trace>
          <inkml:trace contextRef="#ctx0" brushRef="#br0" timeOffset="370125.6606">10541 13392 756 0,'17'-8'280'0,"1"8"-216"0,0-3-20 16,-1 3 144-16,5 0-112 0,1 3 8 16,3-3-56-16,9 4-36 15,5-4 4-15,9 0-148 16,8-4 80-16,9 4-284 0,0-3 196 16</inkml:trace>
          <inkml:trace contextRef="#ctx0" brushRef="#br0" timeOffset="369935.5361">10633 13251 944 0,'14'-8'352'0,"8"4"-276"0,13-8-20 0,-17 9-12 0,4-1-36 15,4 0-20-15,5 0 4 16,5 0-56-1,-6 8 32-15,-3 0-336 0</inkml:trace>
        </inkml:traceGroup>
        <inkml:traceGroup>
          <inkml:annotationXML>
            <emma:emma xmlns:emma="http://www.w3.org/2003/04/emma" version="1.0">
              <emma:interpretation id="{83F06136-F940-43FB-A60B-6C8877C33548}" emma:medium="tactile" emma:mode="ink">
                <msink:context xmlns:msink="http://schemas.microsoft.com/ink/2010/main" type="inkWord" rotatedBoundingBox="14808,15468 15198,15470 15196,15713 14807,15710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70474.6027">11684 13259 676 0,'-18'-16'248'0,"5"8"-192"0,-18 4-16 0,14 8 144 0,-6 4-108 16,-3 0 128-16,-5 8-116 15,0 3 16-15,5 1-60 16,8 4 36-16,9 3-48 0,14 0-40 16,8 5 0-16,18-5 28 15,17-19-12-15,19 0 44 16,3-8-28-16,-8-16-4 16,-13 1-12-16,-19-5 36 15,-16 4-20-15,-23-11-40 16,-18-1 8-16,-12-7-44 15,-6 0 32-15,6 11-196 16,3 5 120-16,6 11-524 16,7 16 348-1,19 3-156-15</inkml:trace>
        </inkml:traceGroup>
        <inkml:traceGroup>
          <inkml:annotationXML>
            <emma:emma xmlns:emma="http://www.w3.org/2003/04/emma" version="1.0">
              <emma:interpretation id="{BF21E4B6-CC38-43AD-83B3-033A851B3CC7}" emma:medium="tactile" emma:mode="ink">
                <msink:context xmlns:msink="http://schemas.microsoft.com/ink/2010/main" type="inkWord" rotatedBoundingBox="17131,15282 18966,15293 18958,16488 17123,16477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73269.1116">14412 14020 332 0,'-13'0'120'0,"13"0"-92"0,-9 0-8 16,0 0 192-1,5 4-120-15,-14 0 112 16,5 8-116-16,-9-1 4 15,8 9-52-15,-3 8 28 0,-1-1-40 16,14 0 4-16,-5 1-20 16,22-5 12-16,5-7-16 15,13-8 16-15,4-8-16 0,9-8 16 16,9-4-16-16,-9-3-12 16,-13-5 0-16,0-3 12 0,-13-1-4 15,-14 0-20 1,-4-3 8-16,-22 3-32 0,0 5 24 15,0-1-12 1,0 8 16-16,-9 1-160 16,18 3 96-16,4 0-340 15,9 4 232 1,13 4-108-16</inkml:trace>
          <inkml:trace contextRef="#ctx0" brushRef="#br0" timeOffset="373656.0709">14637 13098 464 0,'0'-27'176'0,"9"15"-140"0,4 0-8 16,-4 8 164 0,4-4-112-16,-4 8 72 0,9 8-88 15,-5 0-28-15,0 8-20 16,-4-1 20-16,0 1-20 0,-5 0-4 16,-8 7-8-16,-5-7 20 15,-4 0-12-15,-9-5 12 16,-9 1-12-16,0 0-8 0,0 0 0 15,0-4 40-15,18-5-24 16,4 1 36-16,18 0-32 16,13-4-56-16,13 0 16 15,5 4 28-15,4 0-4 16,0-4-248-16,9 0 132 16,0 8-380-1,9 0 272-15,-5 0-56 16</inkml:trace>
          <inkml:trace contextRef="#ctx0" brushRef="#br0" timeOffset="372813.7105">14134 13365 520 0,'9'-39'192'0,"-5"27"-152"0,5-12-8 16,0 16 140-16,-9-3-100 16,0-1 120-16,0 4-108 15,0 0 44 1,-9 20-28-16,-4 4-56 0,-5 7 28 16,0 9-44-16,-8 15 20 0,-5 19-28 15,0 9 36 1,-4-1-32-16,-9 1-12 0,4-12-8 15,0-12 20-15,5-16-12 16,4-7 4-16,13-5-8 16,5-11 36-16,9-12-20 15,12-12-32-15,19-11 4 16,13-13-88-16,8-15 52 16,5-4-144-16,9-4 104 15,-9 16 28-15,0 8 32 16,-5 15 0-16,-3 5 12 15,-10 11-12-15,-9 8 8 0,-12 7 36 16,-10 9-16-16,-13 4 8 16,-8 3-8-16,-10 4-84 15,5-3 40-15,-13-1-48 16,-5-3 48-16,-4-8 28 16,9 3 8-16,-5-3 108 15,13-8-60-15,1 11 96 16,13-3-84-16,13 0 132 15,13 3-112-15,9-7 24 16,0 4-60-16,9-4-8 16,-9-8-24-16,0 3 0 15,4-3-4-15,-12 0 4 16,-1-4-8-16,5 8-12 16,-14-4 4-16,5 4-4 15,0 0 0-15,-9 4-276 0,13-1 156 16,-4-3-372-1,0 4 284-15</inkml:trace>
          <inkml:trace contextRef="#ctx0" brushRef="#br0" timeOffset="374462.333">15330 13753 704 0,'0'-15'264'0,"13"22"-208"0,18-11-12 16,-9 1 28-16,0-1-48 16,0 0 32-16,9 0-28 15,9 0-80-15,0 4 28 16,4-4-548-16</inkml:trace>
          <inkml:trace contextRef="#ctx0" brushRef="#br0" timeOffset="374062.002">15330 13502 728 0,'4'-12'268'0,"1"8"-208"0,4 1-16 0,4-1 116 16,0 0-96-16,9 0 8 15,5 0-44-15,-1 0 8 16,1 4-20-16,-1 0-36 0,-4 0 12 15,0 4-300-15,0 4 172 16</inkml:trace>
        </inkml:traceGroup>
        <inkml:traceGroup>
          <inkml:annotationXML>
            <emma:emma xmlns:emma="http://www.w3.org/2003/04/emma" version="1.0">
              <emma:interpretation id="{AF6EF3A2-1999-48C2-812F-675B8AE22DE1}" emma:medium="tactile" emma:mode="ink">
                <msink:context xmlns:msink="http://schemas.microsoft.com/ink/2010/main" type="inkWord" rotatedBoundingBox="19257,15105 22684,15126 22677,16294 19250,16273"/>
              </emma:interpretation>
              <emma:one-of disjunction-type="recognition" id="oneOf49">
                <emma:interpretation id="interp57" emma:lang="" emma:confidence="0">
                  <emma:literal>•</emma:literal>
                </emma:interpretation>
                <emma:interpretation id="interp58" emma:lang="" emma:confidence="0">
                  <emma:literal>/</emma:literal>
                </emma:interpretation>
                <emma:interpretation id="interp59" emma:lang="" emma:confidence="0">
                  <emma:literal>.</emma:literal>
                </emma:interpretation>
                <emma:interpretation id="interp60" emma:lang="" emma:confidence="0">
                  <emma:literal>I</emma:literal>
                </emma:interpretation>
                <emma:interpretation id="interp61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25137.8005">19311 13953 392 0,'-17'-7'148'0,"8"14"-116"0,-13-3-8 0,4 0 56 15,9 8-48-15,-17 0 24 16,8 3-36-16,-13 5-16 16,5 0-8-16</inkml:trace>
          <inkml:trace contextRef="#ctx0" brushRef="#br0" timeOffset="375440.1002">16160 13388 456 0,'-9'-7'168'0,"18"7"-128"15,-5-4-16-15,-4 4 104 0,0 0-76 16,-4-4 32-16,-1 4-48 16,-3-4 48-16,-1 8-48 15,-4-4 44-15,-1 4-44 0,-8 3 96 16,0 5-76-16,-4 4 48 16,-5 4-64-16,0 7 16 15,0 4-36-15,4 1 16 16,10-5-20-16,4 1 8 15,8-5-12-15,10-3-16 16,8-4 0-16,13-9 12 16,5-3-4-16,5-4-160 15,-1-4 84-15,-4 0-128 0,0-3 112 16,-5 3 28-16,-4 0 36 16,-4-4 12-16,-9 8 4 15,-9 0 16-15,8 4-4 16,-3 4 104-16,-5 7-60 15,4 1 24-15,1 4-40 16,8-1-4-16,5 5-16 16,4-8 0-16,13-5-4 15,9 5-8-15,5-8 4 16,-1-8-40-16,-4 0 20 0,-4-4-4 16,-9 0 12-16,-4-4 16 15,-10-8-4-15,-8-3 32 16,-5-5-20-16,-4-3 12 15,-4-8-16-15,0-9 28 16,-1-3-24-16,1 8 32 16,-1 4-32-16,1-1 40 15,0 1-32-15,-1 8 48 16,1 3-40-16,-5 5-8 31,4 3-12-31,-8 0-20 0,0 4 4 16,0 4-32-1,8 8 20-15</inkml:trace>
          <inkml:trace contextRef="#ctx0" brushRef="#br0" timeOffset="376282.1134">16826 13020 476 0,'0'-40'176'0,"0"25"-136"0,0-9-12 0,9 12 76 15,-9-3-64 1,13-1 52-16,1 0-52 0,3 4 24 16,5 5-36-16,0 3 16 0,-4 15-24 15,4 13 60-15,0 19-44 16,-9 8-8-16,-13 4-16 15,0 4 16-15,-13-16-16 16,-4 0 4-16,-5-7-8 16,-1-1 12-16,-3-16-12 15,-5 5 16-15,-4-16-16 16,8 4 24-16,5-12-20 0,5 0 12 16,3-16-12-16,14-4-52 15,5 1 24-15,4-13 4 16,8 5 8-16,1-1 4 15,0 1 0-15,4 11-44 16,4 1 24-16,1 7 76 16,-5 12-28-16,0 15 28 15,9-3-36 1,-1 11 0-16,1-11-12 0,0 4 36 16,5-1-20-16,-5-3-24 31,-1 0 0-31,1-8-88 15,-4 3 48-15</inkml:trace>
          <inkml:trace contextRef="#ctx0" brushRef="#br0" timeOffset="377312.1934">16791 13934 340 0,'-9'-4'128'0,"14"8"-100"0,-10-4-8 16,5 0 200-16,0 0-124 16,13 4 104-1,10-4-48-15,-1-4-72 0,13 0-44 16,0-8 0-16,9-4-24 15,9-3-4-15,9-9-4 16,0-7 20-16,0-12-12 16,-5-8-4-16,-4-8-4 15,-13-4 12-15,-5 13-8 16,-8-5 4-16,-1 16-4 16,-8-5-16-16,-1 13 4 15,-3 4-16-15,-6 3 12 0,-3 9 84 16,-1-1-44-16,-13 24 28 15,-4 4-4 1,4 11-28-16,-4 5 0 16,0 3-16-1,0 1 0-15,-1 15-4 0,6 0 12 16,8 0-12-16,-5 1 16 16,10-1-16-16,-1-24 24 31,9 13-20-31,5-21 4 0,0-11-8 15,8 0 4-15,-8-19-8 16,-5-5-56-16,9-7 28 16,-4-8-76-16,-1-1 56 0,1 1-24 15,0 4 40-15,-5 0-40 16,0 3 40-16,-4 5 24 0,-5-1 4 16,1 9 36-16,-1 3-20 15,-4 4 32-15,0 4-32 16,-4 12 64-16,-1 4-44 15,5 4 72-15,-4 7-60 16,-5 5 80-16,-4 4-72 16,4 3 36-16,-4 4-56 15,4 1 16 1,0-1-32-16,0 0 16 0,0 0-20 16,1-3 0-16,3-5-8 15,1-3-16-15,-1-5 4 16,5 1-148-16,0 0 84 0,0-1-448 15,5-7 288-15,-1-4-492 16,9 8 408 0,10-16 116-16</inkml:trace>
          <inkml:trace contextRef="#ctx0" brushRef="#br0" timeOffset="377678.2932">17828 13663 612 0,'-8'4'228'0,"-1"4"-180"0,-13 11-12 0,13-3 140 15,-4 4-104-15,-1 3 88 16,1 9-96-16,4-13-16 15,14 9-28-15,8-13-16 0,9 1 0 16,4-8 40-16,14 0-24 16,-5-8-108-16,1-8 48 15,-5-4-28-15,-9-4 40 16,-9-3 4-16,-13-5 16 16,-9-7 16-16,-8-8-4 15,-10 3-4-15,-4 5 4 16,0 7-16-16,0 9 8 15,5 7-24-15,8 8 16 0,9 4-284 16,18 4 160-16,9 3-320 16</inkml:trace>
          <inkml:trace contextRef="#ctx0" brushRef="#br0" timeOffset="378166.253">18195 13388 904 0,'0'-11'332'0,"9"11"-256"0,4-8-24 15,-4 8 152-15,-1-4-124 16,14 0-16-16,14 0-40 16,4 0-12-16,17 0-4 15,14 4-252-15,-5 4 132 0,-9 0-608 16</inkml:trace>
          <inkml:trace contextRef="#ctx0" brushRef="#br0" timeOffset="377948.1112">18601 13255 416 0,'9'-20'152'0,"-5"5"-116"0,-4 3-12 0,0 4 152 16,-4-4-100-16,-14 0 112 15,5 5-108-15,-9-1 28 16,-9 0-64-16,9 4 28 0,-18 12-40 16,5 0 0-16,-10 7-20 15,15 9 100-15,-10 3-64 16,9 5 60-16,4-1-64 16,10 1 24-16,8 3-40 15,9 4-16-15,9 0-8 16,4 1 20-16,14-1-12 0,3-8 4 15,10-7-8-15,-5-5-500 16,1-7 268-16</inkml:trace>
          <inkml:trace contextRef="#ctx0" brushRef="#br0" timeOffset="379071.7329">18742 13612 384 0,'4'-4'140'0,"-4"4"-108"0,5-4-8 0,-5 0 208 16,0 4-132-16,-5-4 108 15,1 4-120-15,-9 4 112 16,4 4-116-16,-9 12 40 15,9-1-76-15,1 5 28 16,8 3-44-16,4 1-28 16,9-5-4-16,5-3 36 15,8-4-24-15,5-5 8 0,-4-7-12 16,-5-8 4-16,0-7-8 16,-13-9-4-16,-9-4 4 15,-9 5-4-15,0-9 0 0,-4 5-80 16,-5-1 44-16,1 16-400 15,3 5 240-15,-8 10-444 16</inkml:trace>
        </inkml:traceGroup>
      </inkml:traceGroup>
    </inkml:traceGroup>
    <inkml:traceGroup>
      <inkml:annotationXML>
        <emma:emma xmlns:emma="http://www.w3.org/2003/04/emma" version="1.0">
          <emma:interpretation id="{ED011BAD-EB6A-41E4-8360-D080FC47C5E5}" emma:medium="tactile" emma:mode="ink">
            <msink:context xmlns:msink="http://schemas.microsoft.com/ink/2010/main" type="paragraph" rotatedBoundingBox="5610,15464 24059,16335 23979,18044 5529,1717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9F1E1A1-EE1C-450F-BEC6-E4BA1C626EE4}" emma:medium="tactile" emma:mode="ink">
              <msink:context xmlns:msink="http://schemas.microsoft.com/ink/2010/main" type="line" rotatedBoundingBox="5610,15464 24059,16335 23979,18044 5529,17173"/>
            </emma:interpretation>
          </emma:emma>
        </inkml:annotationXML>
        <inkml:traceGroup>
          <inkml:annotationXML>
            <emma:emma xmlns:emma="http://www.w3.org/2003/04/emma" version="1.0">
              <emma:interpretation id="{35E5EB97-FDBD-48D9-A2A8-CA713064A81B}" emma:medium="tactile" emma:mode="ink">
                <msink:context xmlns:msink="http://schemas.microsoft.com/ink/2010/main" type="inkWord" rotatedBoundingBox="5576,16178 7334,16261 7288,17256 5529,17173"/>
              </emma:interpretation>
              <emma:one-of disjunction-type="recognition" id="oneOf50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60262.8478">2238 14091 464 0,'-4'-8'176'0,"4"8"-140"0,-9 0-8 0,9 0 92 0,0 0-72 16,-9 0 88-16,5-4-80 15,4 4 68-15,-9-4-68 16,9 4 32-16,0 0-52 0,0-4 76 16,0 4-60-16,0 0-36 15,0 0-12-15,0 0 48 16,0 0-28-16,0 0-12 15,9 0-4-15,13-8 44 16,0 8-28-16,9 0 0 16,13 0-16-16,0 0 36 31,9 4-20-31,22-4-12 0,-9-4-8 0,27-4 4 16,26 1-4-1,9 3-12-15,0-4 4 0,-18-4 40 16,1 8-24-16,12-4 0 15,-17 4-8-15,-4 0-4 16,-14 4 0-16,-13-4 0 16,-18 8 0-16,-8 0 0 15,-14-4 0-15,-8 0-220 16,-5 0 120-16,-9 0-332 16,0 0 244-16</inkml:trace>
          <inkml:trace contextRef="#ctx0" brushRef="#br0" timeOffset="361508.7922">2944 14573 592 0,'-13'-8'220'0,"13"1"-172"0,0-1-12 15,0 8 136-15,0-8-100 16,9 0 60-16,13-4-76 15,0 0 28-15,18 1-48 16,-5-1-12-16,9 4-12 0,-4 8-12 16,4 8 4-16,-13 0-16 15,0 7 8-15,-9 5 28 16,0 4-12-16,-13-1 48 16,-5 1-32-16,-8-5 20 15,4 5-28-15,-18 3 0 16,-4 1-12-16,-9-1 4 0,0 1-8 15,-8-1 16-15,-1 1-12 16,0-5 16-16,5 1-16 16,4-5-20-16,0-3 4 15,9-4-4-15,4 4 4 16,5-5 0-16,9-3 0 16,4 0 16-16,4 0-4 15,9-8 8-15,9 0-8 16,9 4-4-16,13-8 4 0,-4-4 4 15,0 0-4-15,0-4-4 16,-5 8 4-16,-9-3-164 16,-8 3 88-16,-5 0-208 15,-4 0 156-15,-9 0-256 16,-9 0 212 0,-8 4-164-16</inkml:trace>
          <inkml:trace contextRef="#ctx0" brushRef="#br0" timeOffset="361117.0748">2865 14656 236 0,'-22'4'88'0,"17"0"-68"0,-8-8-4 0,4 8 80 16,0-4-56-16,1-4 148 15,-6 0-104-15,6-4 8 16,-6-4-56-16,1 0 20 15,4 4-32-15,-4-7 4 16,-9-1-16-16,0 0 36 16,0 1-24-16,0 11 40 15,-9 4-36-15,-13 4 12 0,-5 4-24 16,5-1 28-16,0 13-28 16,0-4 64-16,13 3-44 15,4 5 28-15,10 3-36 16,8-7 8-16,9 3-20 0,9 5-8 15,4-12-4-15,9-1 12 16,9-7-8-16,13-4 16 16,-13-4-16-16,4-8 16 15,5-11-16-15,0 3-20 16,-5-4 4-16,-4-7-100 16,-5-12 56-16,-4-16-64 15,-8 0 68-15,-1-16-12 16,-4 4 36-16,0 12 68 15,4 8-24-15,-13 8 72 16,-9 8-52-16,5 7 80 16,-1 9-68-16,1 11 16 15,-5 11-36-15,0 13-12 16,-4 11-12-16,0 24 64 16,8-4-40-16,1 12 16 0,-14-12-32 15,5 8 0-15,4-4-8 16,-4-4 12-16,-5 0-12 15,5 0-4-15,-9-4 0 16,13-4 20-16,0-7-12 16,5-9-20-16,-5-11 0 15,9 3-84-15,4-11 52 16,5-12-328-16,4-11 204 16,5-1-416-1,13-4 332-15,-5 1-44 16</inkml:trace>
          <inkml:trace contextRef="#ctx0" brushRef="#br0" timeOffset="361859.9185">2829 14742 664 0,'5'-12'244'0,"-1"8"-188"0,5-4-16 16,0 5 172-16,0-1-124 15,13 0 72-15,9-4-96 0,0 4 44 16,13 0-64-16,0 4 4 0,-4 0-28 15,4 0-20-15,0 0-4 16,-9-4 12-16,5 4-4 16,-9 0 24-16,0 0-16 15,-9 0-348-15,0 0 184 16,0 0-340 0,-9 0 284-16,5 4-148 15</inkml:trace>
          <inkml:trace contextRef="#ctx0" brushRef="#br0" timeOffset="362304.3193">3492 14322 456 0,'13'-23'168'0,"-13"23"-128"0,22-24-16 0,-9 12 148 16,0 8-100-16,5-3 68 15,0 7-80-15,-1 3-16 16,5 9-28-16,-8 4 16 16,-1 4-20-16,-13 3 32 15,4 5-28-15,-13-1 20 16,1 0-20-16,-14-3 0 15,0 0-8-15,-9-1-8 16,13-3 4-16,-13-5 84 16,18-3-48-16,4-4-8 15,-4 4-20-15,17-12 44 16,14 4-32-16,26-16 8 16,-4 4-20-16,17-4-8 15,-4 8 0-15,4-7-156 16,-4 7 84-16,-8-4-332 15,-6 8 220-15</inkml:trace>
        </inkml:traceGroup>
        <inkml:traceGroup>
          <inkml:annotationXML>
            <emma:emma xmlns:emma="http://www.w3.org/2003/04/emma" version="1.0">
              <emma:interpretation id="{76247ACA-31B9-479E-B4C4-0798C47FD96A}" emma:medium="tactile" emma:mode="ink">
                <msink:context xmlns:msink="http://schemas.microsoft.com/ink/2010/main" type="inkWord" rotatedBoundingBox="7888,15572 9620,15654 9567,16764 7835,16682"/>
              </emma:interpretation>
              <emma:one-of disjunction-type="recognition" id="oneOf51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63256.04">4511 14008 488 0,'-9'4'180'0,"9"-4"-140"0,-13-4-12 0,13 0 144 16,0 8-100-16,0 0 96 16,0-8-100-16,0 4 48 15,0 0-72-15,0-4 68 16,13 4-64-16,-4-4 20 15,13 8-40-15,0-4-16 16,0 0-8-16,9 0 12 16,0 0-8-16,22-4 16 15,-9 4-16-15,18-3-12 16,-4-1 0-16,-6-4 40 16,1 8-24-16,-8-4 0 15,-6 8-8-15,-3-4-4 16,-5 4 0-16,-14 0 16 15,-4 0-8-15,1-4-28 16,-14 3 8-16,0-3-144 0,0 0 84 0,0 0-196 16,0 0 148-16</inkml:trace>
          <inkml:trace contextRef="#ctx0" brushRef="#br0" timeOffset="363796.6041">4895 13722 384 0,'-9'-12'140'0,"9"12"-108"0,0-4-8 16,-8 0 152 0,8 8-100-16,-5-4 60 15,-4 4-80-15,1 4 56 16,-6 8-64-16,5 3 20 16,9 5-40-16,-13 7 60 15,4 4-48-15,-4 5 28 16,4-1-40-16,-13 4-8 15,13-4-12-15,-4 5 4 16,0-5-8-16,0-4-4 0,4 0 4 0,0-7-16 16,5-5 8-16,-1-3-216 15,10-4 120-15,-1-8-500 16,9-1 336 0</inkml:trace>
          <inkml:trace contextRef="#ctx0" brushRef="#br0" timeOffset="364757.6043">5659 13396 488 0,'0'-12'180'15,"0"12"-140"-15,0-7-12 0,0 3 120 16,0 8-88-16,0-4 52 15,0 0-64-15,0 0 36 16,0 7-48-16,-5 13 52 16,5 8-52-16,-4 23 28 15,0 7-36-15,-10 17 36 16,1-1-36-16,-9 1 28 0,-4-8-28 16,4-8 52-16,-9-12-44 15,9-4 28-15,-1-12-36 16,1-7 16-16,5-9-24 0,12-7 16 15,-3-12-20-15,8-7-8 16,0-9-4-16,8-4-24 0,6-11 12 16,8-12-76-1,4-4 48-15,9-4-4 0,18-4 24 16,0 12-4-16,0 8 8 16,-9 15 0-16,1 13 4 15,-14 11-12-15,4 15 12 16,-18 5 4-16,6 3 4 15,-15 5 16-15,1-1-8 16,-9 1-4-16,-9-1 0 16,-4-3-32-16,-13 3 16 15,-1-7-92-15,-21-4 56 16,3-1-20-16,6 1 40 0,-5-4-12 16,-1-4 24-16,15 0 36 15,8-5-12-15,8-3 80 16,-3-3-52-16,17-1 56 15,0 0-52-15,0 4 32 16,8 4-40-16,1 0 24 16,-4-1-28-16,12 5 36 15,-3 0-36-15,-6-4 28 16,6 4-28-16,3 0 0 16,-3 4-16-16,8-1-8 15,-14-3 0-15,15 4 4 16,-10 0-4-16,4-1-12 15,19 1 4-15,-10 0-384 16,5 0 212-16,4 0-388 16,-4-1 320-16,13 9-152 15</inkml:trace>
          <inkml:trace contextRef="#ctx0" brushRef="#br0" timeOffset="365141.6885">6087 14279 496 0,'0'-4'184'0,"-4"8"-140"16,-1-4-16-16,-4 4 108 0,9-4-80 15,-8 8 68-15,3 4-72 16,-4 3 84-16,-4 5-76 16,-5 3 44-16,10 1-64 0,-6 3 16 15,6-3-36-15,8-1-16 16,8-7-8-16,1 0 48 16,4-4-24-16,9-12-20 15,1 0 0-15,7-8 24 16,1-4-12-16,0-4-20 15,-4-3 0-15,-10-5 32 16,-8-3-16-16,-9-1 8 16,-9 5-8-16,-4-1-8 0,-5 1 4 15,-4 3-4-15,5 4 0 16,-1 5-28-16,9 3 16 16,0-4-392-16,9 0 224 15</inkml:trace>
        </inkml:traceGroup>
        <inkml:traceGroup>
          <inkml:annotationXML>
            <emma:emma xmlns:emma="http://www.w3.org/2003/04/emma" version="1.0">
              <emma:interpretation id="{A153DB9A-5335-4BB9-979D-01C782550E29}" emma:medium="tactile" emma:mode="ink">
                <msink:context xmlns:msink="http://schemas.microsoft.com/ink/2010/main" type="inkWord" rotatedBoundingBox="10610,16983 10668,16985 10667,16989 10609,16986"/>
              </emma:interpretation>
              <emma:one-of disjunction-type="recognition" id="oneOf52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1" brushRef="#br0">7301 14734 0,'0'0'16,"0"0"-16,-58 0 15,58-4 1</inkml:trace>
        </inkml:traceGroup>
        <inkml:traceGroup>
          <inkml:annotationXML>
            <emma:emma xmlns:emma="http://www.w3.org/2003/04/emma" version="1.0">
              <emma:interpretation id="{5ED97B0F-4CA4-4BC7-AD7D-07AEB9B9012F}" emma:medium="tactile" emma:mode="ink">
                <msink:context xmlns:msink="http://schemas.microsoft.com/ink/2010/main" type="inkWord" rotatedBoundingBox="17333,17073 17468,17079 17461,17230 17325,17223"/>
              </emma:interpretation>
              <emma:one-of disjunction-type="recognition" id="oneOf53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1" brushRef="#br0" timeOffset="121291.4944">14094 14977 0,'0'0'15,"0"0"1,-75-19-16,40-13 16,26-15-16,0-12 15</inkml:trace>
        </inkml:traceGroup>
        <inkml:traceGroup>
          <inkml:annotationXML>
            <emma:emma xmlns:emma="http://www.w3.org/2003/04/emma" version="1.0">
              <emma:interpretation id="{68F29991-1778-4B50-AF83-094328A144AD}" emma:medium="tactile" emma:mode="ink">
                <msink:context xmlns:msink="http://schemas.microsoft.com/ink/2010/main" type="inkWord" rotatedBoundingBox="22631,17117 22977,17133 22957,17569 22611,17552"/>
              </emma:interpretation>
              <emma:one-of disjunction-type="recognition" id="oneOf54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426268.5257">19585 14934 164 0,'-4'-15'60'0,"8"7"-44"16,-4 0-8-16,0 4 76 15,0 0-48-15,-4-4 68 16,-1 4-64-16,1 0 8 0,-9 4-28 15,-1 0 48-15,-3 4-36 16,-1 4 28-16,0 0-32 16,-8 12 16-16,-5 3-24 15,-4 5 80-15,4 7-56 16,-4 0 48-16,4 0-52 16,9 1 84-16,4-1-68 0,5-3 0 15,21-5-36-15,6-3-4 16,17-1-8-16,0-3-8 15,4-5 4-15,9-3 12 16,-13-4-8-16,9-4 16 16,-10-8-16-16,-3-4 16 15,-5-4-16-15,-4-3-12 16,-9-1 0 0,-5-8 28-16,-4-3-12 0,0 0-20 0,-4-1 0 15,-5 1 4-15,0 3 4 16,4 8-12-16,1 1 8 15,-9 3 4-15,13 4 0 16,0 4-72-16,0 4 40 16,9 0-384-1</inkml:trace>
        </inkml:traceGroup>
        <inkml:traceGroup>
          <inkml:annotationXML>
            <emma:emma xmlns:emma="http://www.w3.org/2003/04/emma" version="1.0">
              <emma:interpretation id="{EDEF2587-2933-4CD3-87DE-68CCCA51FB41}" emma:medium="tactile" emma:mode="ink">
                <msink:context xmlns:msink="http://schemas.microsoft.com/ink/2010/main" type="inkWord" rotatedBoundingBox="22806,17256 22843,17258 22842,17297 22804,17295"/>
              </emma:interpretation>
              <emma:one-of disjunction-type="recognition" id="oneOf55">
                <emma:interpretation id="interp67" emma:lang="" emma:confidence="0">
                  <emma:literal>^</emma:literal>
                </emma:interpretation>
                <emma:interpretation id="interp68" emma:lang="" emma:confidence="0">
                  <emma:literal>1</emma:literal>
                </emma:interpretation>
                <emma:interpretation id="interp69" emma:lang="" emma:confidence="0">
                  <emma:literal>•</emma:literal>
                </emma:interpretation>
                <emma:interpretation id="interp70" emma:lang="" emma:confidence="0">
                  <emma:literal>'</emma:literal>
                </emma:interpretation>
                <emma:interpretation id="interp71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428684.772">19439 15021 404 0,'5'-8'148'0,"-5"4"-112"0,9 0-12 0,0 4 56 15,-9 0-48-15,0 0 60 0,0 0-56 16,0 0 64-16,0 0-60 16,0 8-24-16,0-8-16 15,0 8 0-15,0-1 0 0,4 1-20 16,5 0 12-16</inkml:trace>
        </inkml:traceGroup>
        <inkml:traceGroup>
          <inkml:annotationXML>
            <emma:emma xmlns:emma="http://www.w3.org/2003/04/emma" version="1.0">
              <emma:interpretation id="{20DED4A5-BB54-4914-8853-C50DF67D9EAB}" emma:medium="tactile" emma:mode="ink">
                <msink:context xmlns:msink="http://schemas.microsoft.com/ink/2010/main" type="inkWord" rotatedBoundingBox="23046,17090 24022,17136 23997,17648 23022,17602"/>
              </emma:interpretation>
              <emma:one-of disjunction-type="recognition" id="oneOf56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427867.706">20168 15248 312 0,'9'-8'112'0,"-5"4"-84"0,9-3-12 0,-4 7 84 15,0 0-60-15,9-4 44 16,-1-4-48-16,-8 0 32 16,9 8-36-1,-5 0-20-15,-4 0 84 16,4 0-56-16,5 0 8 0,-5 0-28 15,18-8 16-15,0 0-24 16,4 4 4-16,-4 0-8 16,13-7-32-16,-13 3 12 0,4 4-304 15,-8 0 176 1,-5 8-220-16</inkml:trace>
          <inkml:trace contextRef="#ctx0" brushRef="#br0" timeOffset="427507.9664">20600 14993 352 0,'9'-12'132'0,"0"4"-104"0,0-7-8 0,0 7 140 0,-1 0-92 16,-3 0 44-16,-1 0-68 16,-4 1 12-16,-4 3-36 15,-5 0 28-15,-9 0-32 0,-4 4-4 16,-4 0-8-16,-5 0 4 15,0 0-4-15,0 0-12 16,0 8 4-16,5-4 4 16,4-1 0-16,0 5 0 15,4 0 0-15,5 4 24 16,4-4-12-16,0 7 4 16,0 13-8-16,-4-5 64 0,9 13-40 15,-5-1-12-15,0 0-12 16,-4 1 16-16,4-9-12 15,0 5-4-15,-4-13-4 16,4 5-4 0,9-12 0-16,-4 7 32 0,-1-3-16 15,5-8 4-15,5 0-12 16,-1 3-24-16,-4-3 8 16,13 0 12-16,-4-8 0 15,0 8 8-15,4-8-8 16,-4 0 16-16,9 0-12 0,-5 0-28 15,0 0 8 1,9 0 12-16,0-8 4 0,0 8-152 16,-4-8 80-16,4 8-184 15,0 0 144-15,-13-4-336 16,4-4 248 0</inkml:trace>
          <inkml:trace contextRef="#ctx0" brushRef="#br0" timeOffset="426928.0583">19775 15036 176 0,'13'-19'64'0,"0"11"-48"0,14-4-8 15,-5 8 88-15,13 0-56 16,9-4-16-16,5 8-16 15,-5 0-8-15,5 4 0 16,-14 8 16-16,-13 4-8 16,5-1 24-16,-10 5-20 15,-8 4 84-15,-13 3-52 16,-5 4 76-16,-9-3-68 16,-4 3 16-16,0-3-36 15,-9-5-32-15,-13 1 0 16,9-5 0-16,-5-3 0 0,0 0 32 15,-4 0-16-15,13-9 48 16,-13 1-36-16,13-4 40 16,5-4-40-16,-5 0-4 15,9 0-16-15,4 0-16 0,14-4 4 16,-5 0-40-16,18-4 24 16,4 1-328-1,9-5 192-15,26 8-192 16</inkml:trace>
          <inkml:trace contextRef="#ctx0" brushRef="#br0" timeOffset="426517.1356">19916 14852 132 0,'-13'-4'52'0,"17"4"-44"0,-4 0 4 16,0 0 168-16,0 0-100 15,0 0 64-15,0 12-84 16,0 3 52-16,0 9-60 15,-4 3 60-15,0 9-64 16,-5 7 0-16,0 0-28 16,0 0 4-16,-4-4-12 0,4-3-8 15,0-5 0-15,-4-7-4 0,8-5 0 16,-3-3-28-16,-1-4 16 16,0-4-312-1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15:38.9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C48F23-2087-4934-929F-3A981644A4C3}" emma:medium="tactile" emma:mode="ink">
          <msink:context xmlns:msink="http://schemas.microsoft.com/ink/2010/main" type="writingRegion" rotatedBoundingBox="20262,4800 24104,4756 24115,5720 20273,5764"/>
        </emma:interpretation>
      </emma:emma>
    </inkml:annotationXML>
    <inkml:traceGroup>
      <inkml:annotationXML>
        <emma:emma xmlns:emma="http://www.w3.org/2003/04/emma" version="1.0">
          <emma:interpretation id="{D9A00797-5653-46A1-9DD2-C6BBAE5BB1FE}" emma:medium="tactile" emma:mode="ink">
            <msink:context xmlns:msink="http://schemas.microsoft.com/ink/2010/main" type="paragraph" rotatedBoundingBox="20262,4800 24104,4756 24115,5720 20273,5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BECCF5-319F-4295-834F-55745B3A5CA6}" emma:medium="tactile" emma:mode="ink">
              <msink:context xmlns:msink="http://schemas.microsoft.com/ink/2010/main" type="line" rotatedBoundingBox="20262,4800 24104,4756 24115,5720 20273,5764"/>
            </emma:interpretation>
          </emma:emma>
        </inkml:annotationXML>
        <inkml:traceGroup>
          <inkml:annotationXML>
            <emma:emma xmlns:emma="http://www.w3.org/2003/04/emma" version="1.0">
              <emma:interpretation id="{EA0CC02F-293B-4A82-BB3F-D97E40EBE56F}" emma:medium="tactile" emma:mode="ink">
                <msink:context xmlns:msink="http://schemas.microsoft.com/ink/2010/main" type="inkWord" rotatedBoundingBox="20263,4956 22197,4934 22203,5397 20269,54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176 45 464 0,'8'-8'176'0,"1"8"-140"0,4-4-8 0,-8 0 172 15,4 4-116-15,4-4 52 16,0 4-76-16,-4-8 24 16,4 4-48-16,-13-4 32 15,5 8-36-15,-19-4-8 16,1 4-16-16,-18-3-8 16,5 6 4-16,-10-3-4 15,6 4 0-15,-6-4 0 16,14 0 0-16,-4 0 0 0,8 0 0 15,0 0-44-15,14 8 24 0,4-4-20 16,4 8 24-16,5 4 8 16,9-1 8-16,0 9 0 15,4-1 0-15,-5 5 0 16,1 3 0-16,-9 1 24 16,-5-1-12-16,-13-4 92 31,5-3-56-31,-9 0 76 0,-1-5-72 0,-3-11 8 15,4-4-36-15,-1-12 4 16,5 0-16-16,5-7-32 16,8-1 8-16</inkml:trace>
          <inkml:trace contextRef="#ctx0" brushRef="#br0" timeOffset="358.3423">643 33 748 0,'-13'0'276'0,"13"0"-216"0,-13 8-16 16,0 0 76-1,8-1-76-15,-12 9 8 16,3 0-32-16,-12 11-4 16,8 9-8-16,-4 11 4 15,9 0-8-15,4 0 60 0,5 0-36 16,8-8-36-16,5-7 0 0,4-13 44 15,5-3-16 1,-5-8 24-16,5-4-24 0,-5-16 0 16,0 0-12-16,-13-19 28 15,5 3-20-15,-10-15 56 16,5 4-40-16,-9-4 20 16,5 11-32-16,-5 1-28 15,5 7 4-15,4 5-28 16,4 7 20-16,9 4-232 15,5 4 132-15,4 0-604 16,0 8 400-16</inkml:trace>
          <inkml:trace contextRef="#ctx0" brushRef="#br0" timeOffset="1363.5513">789 25 756 0,'-13'0'280'0,"13"0"-216"16,-9 4-20-16,5 0 12 15,8 8-40-15,-8-5 32 16,4 9-32-16,-5 4-24 16,1 3 4-16,-1 13 28 15,5-5-16-15,-4 4 36 16,4-3-28-16,-4-5 32 16,4 1-32-16,0-9 4 15,8-3-12-15,1-12 20 16,9 0-16-16,4-20-100 15,0 4 44-15,9-15-104 0,0 3 84 0,-5-15 40 16,1 16 16-16,-5-13 8 16,-9 17 4-16,-9-1 144 15,5 12-80-15,-9 0 36 16,5 8-64-16,-5 8 28 16,4 4-36-1,1 4-28-15,3 3-4 0,1 1 36 16,0 3-24-16,4-3 0 15,5-4-8-15,4-8-32 16,-4-5 16-16,-1-6-120 16,5 3 76-16,-4-16 12 15,0 4 28-15,-5-8 16 16,5 9 0-16,-5-5 0 16,4 8 0-16,-12 0-28 15,4 8 16-15,-9 8 48 16,9 8-16-16,-9 11 36 15,0 5-32-15,0-1 12 16,0 0-20-16,0-3 20 16,8-1-24-16,-8-11-12 15,0 0-4-15,0-12 28 16,14-4-12-16,-14-8 12 16,0 4-12-16,0-16-16 15,8 1 0-15,-8-17-4 16,23 5 0-16,-10-8-28 15,-4 11 20-15,13-3-28 16,0 11 24-16,0-3 0 16,0 11 12-16,9-4 60 0,4 8-28 15,-13 1 24-15,-4 7-28 16,-9-4 36-16,-1 8-32 0,-16 0 12 16,-1 3-20-16,-4 1 28 15,-5 4-28-15,-4-4-4 16,13 4-8-16,-13-5-40 15,18 5 20-15,-14 4-12 16,13 0 16-16,-3 7 36 16,16 1-16-16,-8-1 16 15,14 5-12-15,8-9 0 16,9 1-4-16,13-12 12 16,-4 0-12-16,13-16 24 15,-1 4-20-15,6-12 4 16,-10 4-8-16,-12-11 12 15,-5 3-12-15,-9-11-4 16,0 7 0-16,-13-11 4 16,4 8-4-16,-13-1-20 15,9 5 8-15,-23 3 12 16,6 4 0-16,-6 8 76 16,-3 8-44-16,3 8 12 15,-3 8-28-15,4 11 16 16,-1 1-24-16,10 15 4 15,8 0-8-15,18-8-40 16,5 1 16-16,13-13-524 0,4-7 300 16</inkml:trace>
        </inkml:traceGroup>
        <inkml:traceGroup>
          <inkml:annotationXML>
            <emma:emma xmlns:emma="http://www.w3.org/2003/04/emma" version="1.0">
              <emma:interpretation id="{0E2DF6EF-3BC4-4FA6-9B4C-96E3BFA34D8B}" emma:medium="tactile" emma:mode="ink">
                <msink:context xmlns:msink="http://schemas.microsoft.com/ink/2010/main" type="inkWord" rotatedBoundingBox="22846,4770 24104,4756 24115,5720 22857,5734"/>
              </emma:interpretation>
              <emma:one-of disjunction-type="recognition" id="oneOf1">
                <emma:interpretation id="interp1" emma:lang="" emma:confidence="1">
                  <emma:literal>free</emma:literal>
                </emma:interpretation>
                <emma:interpretation id="interp2" emma:lang="" emma:confidence="0">
                  <emma:literal>froe</emma:literal>
                </emma:interpretation>
                <emma:interpretation id="interp3" emma:lang="" emma:confidence="0">
                  <emma:literal>fee</emma:literal>
                </emma:interpretation>
                <emma:interpretation id="interp4" emma:lang="" emma:confidence="0">
                  <emma:literal>fore</emma:literal>
                </emma:interpretation>
                <emma:interpretation id="interp5" emma:lang="" emma:confidence="0">
                  <emma:literal>frie</emma:literal>
                </emma:interpretation>
              </emma:one-of>
            </emma:emma>
          </inkml:annotationXML>
          <inkml:trace contextRef="#ctx0" brushRef="#br0" timeOffset="2734.0749">2718-81 476 0,'0'-39'176'0,"0"39"-136"0,9-32-12 0,0 25 136 16,-5-1-96-16,-4-4 88 15,0 4-92-15,-4 8-40 16,8 0-20-16,-17 24 40 15,4 3-24-15,-4 24 8 16,4 4-16-16,-22 51 0 16,9 0-4-16,0 12-8 15,4-12 4-15,5-12-16 16,13-20 8-16,4-7 40 16,5-12-24-16,4-16 8 15,5-11-12-15,0-17 20 16,-1-7-16-16,-3-12 12 15,3-3-12-15,-8-21-8 16,0 5 0-16,-9-28 20 16,4 4-12-16,-8-28-4 15,-5 13-4-15,-4-9 4 16,4 12-4-16,5 5 16 16,-5 14-12-16,9 5 24 15,0 12-20-15,0-1-12 16,9 9-4-16,4-5-24 15,9 12 16-15,-9 1-12 16,5 3 12-16,4 4 36 16,0 4-16-16,-13 4-36 0,4 4 16 0,-4 7 0 15,0 5 12-15,-9 3 8 32,4-3-4-32,-4 7-4 0,0 5 4 0,0-13 28 15,0 9-16-15,-4-16 32 16,4-1-32-16,0-11 4 15,4 0-12-15,-4-15 12 16,9 3-12-16,-9-19-4 16,9 15 0-16,0-15 4 15,13 7-4 1,-9-3-4-16,-4 11 4 0,13 0-76 16,0 8 40-16,9 4 40 15,0 8-4-15,8 0 32 16,-3 4-24-16,12 4 12 15,1-4-12-15,-5 3 12 16,-4-3-16-16,-9-8 24 16,0 0-20-16,-9 0 24 15,-5-4-24-15,-3-3 32 16,-6-1-28-16,-8-8-24 16,0 8 4-16,-8-11 16 15,3 3-4-15,-13 4-40 16,5 4 20-16,-9 0-24 15,9 8 20-15,-5 8 16 16,9 8 4-16,1 4 24 16,-1 7-16-16,13 4-12 15,9 5-4-15,1-1 28 0,8-8-12 16,4-3 32-16,1 0-28 0,8-24 20 16,5 3-20-16,4-18-112 15,-4 7 48-15,-1-20-32 16,-3 13 44-16,-10-13 24 15,1 5 8-15,-10-13 4 16,-3 9 0-16,-10-8 8 16,5 15-4-1,-14-7 84-15,1 11-44 0,-9 8 76 16,4 8-68-16,-9 8 8 16,5 8-36-16,4 11 32 15,5-7-32-15,17 11 4 16,5-3-16-16,17-1 44 15,5 0-28-15,8-11-172 16,10 0 76-16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16:54.8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3499E4-877F-4EED-B45D-0130BA3EF602}" emma:medium="tactile" emma:mode="ink">
          <msink:context xmlns:msink="http://schemas.microsoft.com/ink/2010/main" type="writingRegion" rotatedBoundingBox="17584,12227 23868,12210 23875,14692 17591,14709"/>
        </emma:interpretation>
      </emma:emma>
    </inkml:annotationXML>
    <inkml:traceGroup>
      <inkml:annotationXML>
        <emma:emma xmlns:emma="http://www.w3.org/2003/04/emma" version="1.0">
          <emma:interpretation id="{81B6CBA7-4C39-4E15-82C4-74557DA02D95}" emma:medium="tactile" emma:mode="ink">
            <msink:context xmlns:msink="http://schemas.microsoft.com/ink/2010/main" type="paragraph" rotatedBoundingBox="17584,12227 23868,12210 23875,14692 17591,147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11DFF0-8C63-48F9-88C6-B07734F77EA2}" emma:medium="tactile" emma:mode="ink">
              <msink:context xmlns:msink="http://schemas.microsoft.com/ink/2010/main" type="line" rotatedBoundingBox="17584,12227 23868,12210 23871,13331 17587,13348"/>
            </emma:interpretation>
          </emma:emma>
        </inkml:annotationXML>
        <inkml:traceGroup>
          <inkml:annotationXML>
            <emma:emma xmlns:emma="http://www.w3.org/2003/04/emma" version="1.0">
              <emma:interpretation id="{40BA646E-D019-4900-A941-FEBE164FF1E3}" emma:medium="tactile" emma:mode="ink">
                <msink:context xmlns:msink="http://schemas.microsoft.com/ink/2010/main" type="inkWord" rotatedBoundingBox="17584,12227 21727,12216 21730,13337 17587,133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14231 10144 280 0,'-13'-16'104'0,"21"16"-84"0,-8-8 0 16,0 4 144-1,5 4-92-15,4-8 60 16,0 0-76-16,13-3 28 0,0 7-48 0,9-8 8 16,4 8-28-16,5-4 80 15,4 12-52-15,0-4 24 16,-4 8-40-16,-5 8 8 15,5 3-20-15,-18 20 20 16,9 5-24-16,-18 14-20 16,5 9 0-16,-14-4 48 15,-8 0-20-15,-14-4 8 16,5-12-16-16,-18 4 0 16,9-8-4-16,-22-8 4 15,13 0-8-15,-14-3 8 16,28-5-8-16,-5-15 16 15,9 0-12-15,4-16-144 16,18-4 72-16</inkml:trace>
          <inkml:trace contextRef="#ctx0" brushRef="#br0" timeOffset="269.4189">15118 10030 560 0,'18'-20'208'0,"-18"20"-164"0,13 0-8 16,-4 0 92-1,-9 0-76-15,0 4 40 16,9 4-52-16,-9 8 48 16,0 11-52-16,-18 24 20 15,14 4-36-15,-23 23 28 0,5 1-32 0,0-1-4 16,0-7-8-16,0-4 28 15,9-12-16-15,-9-4-4 16,4-8-8-16,5-8-288 16,4-3 156-16</inkml:trace>
          <inkml:trace contextRef="#ctx0" brushRef="#br0" timeOffset="1030.8664">14677 10571 780 0,'-14'-27'288'0,"14"27"-224"0,5 0-20 0,4-8 156 15,0 16-120-15,21-8 28 16,-3 0-64-16,26 0-20 16,-13 0-12-16,48 0 8 15,-4 4-12-15,13-4 16 16,-13 0-16-16,-9-8-4 15,-9 4 0-15,-13-12-4 16,-13 12 0-16,-18-11 44 16,9 7-24-16,-18-12 0 15,-4 8-12-15,-9-11-16 16,0 7 4-16,-9-7 48 0,0 3-24 16,-9 4 0-16,10 8-12 15,-14 12-16-15,4 0 4 0,-17 8 20 16,4 8-8-16,-9 11-12 15,5 0 0-15,-5 5 48 16,9-1-24-16,18 4 24 16,4-7-24-16,18-5 8 15,13 1-16-15,22-9 0 16,0 1-4-16,18-16 12 16,-9 4-12-16,9-16-232 15,-5 4 120-15,18-12-116 16,-13 0 128-16,4-15-48 15,-4 4 80-15,-9-24 28 16,4 4 16-16,-17-24 32 16,-9 8-8-16,0-4 32 15,-9 12-24-15,-9 8 120 16,9 12-80-16,-4 0 40 16,-5 11-56-16,-13 9 48 15,0 7-52-15,-9 12 20 16,9 7-36-16,-22 21 8 15,0 11-16-15,-13 28 20 16,4-1-20-16,-22 5 4 16,31-5-8-16,-9-3 4 15,9-12-8-15,22-8 16 16,13-4-12-16,18-11 32 16,0-5-24-16,13-11-232 15,0-4 112-15,-4-16-344 0,-5 0 252 16</inkml:trace>
          <inkml:trace contextRef="#ctx0" brushRef="#br0" timeOffset="1787.7507">16270 10438 508 0,'-13'-12'188'0,"13"12"-148"0,0-8-8 0,0 4 88 16,0 4-72-16,0-4 32 15,0 4-44-15,0 0 32 16,0 8-40-16,0 0 20 16,0 8-28-16,-9 7 44 15,0 9-36-15,-4-1 56 16,13 4-48-16,-22-3 44 16,22-1-44-16,-22-7 24 15,22-1-32-15,-18-7 8 16,18 0-20-16,-13-12 28 0,13-1-28 0,0-6 4 15,9 3-12-15,-5-12 4 16,5 0-8-16,0-12-64 16,4 1 32-16,-4-16-128 15,4 7 84-15,-4-15 0 16,4 8 44-16,-4-4 8 16,0 11 12-16,13 5 24 15,-9 7-8-15,-4 9 84 16,4 11-48-16,-8 11 32 15,-1 9-44-15,-4 15 24 16,0 5-28-16,0 3 8 16,-9-4-20-16,5-4 8 15,4 1-12-15,-9-9 20 16,9 0-20-16,-9-7 56 16,9 0-36-16,0-12-32 15,0-5-4-15,9-6 16 16,0-1-4-16,4-8-4 15,-4 0 0-15,22-15-120 16,-5 3 64-16,-8-7-60 16,17-1 68-16,-4 5 12 15,-9 11 20-15,0 0-24 16,-13 13 20-16,-9 6 60 16,9 5-24-16,-18 8 80 15,9 4-52-15,-13 3 28 0,4 5-44 16,0-1 44-16,5-3-44 0,-5-5 4 15,9 5-24-15,0-12 28 16,4 3-24 0,1-7-4-16,-5 0-8 0,0-16-340 15,9 8 184-15</inkml:trace>
          <inkml:trace contextRef="#ctx0" brushRef="#br0" timeOffset="2678.6161">16879 10010 508 0,'9'-19'188'0,"-9"19"-148"0,5-16-8 0,-5 8 104 15,0 16-80-15,0-8 60 16,0 0-72-16,-5 12 84 15,5 7-72-15,-4 28 68 16,-1 8-68-16,-8 20-4 16,-5 3-32-16,5 5 4 15,4-9-12-15,-4-7-8 16,4-12 0-16,-4-12 12 16,4-8-8-16,0-7 40 15,9-9-24-15,-4-11 12 16,4 0-20-16,9-16 8 15,0 4-12-15,8-23-76 0,-8 3 32 0,13-23-120 16,-9 8 88-16,5-12 0 16,4 8 40-1,-9-4-20-15,9 15 28 0,-13 5 32 16,0 11-8-16,4 16 96 16,5 8-56-16,-18 20 12 15,4 7-36-15,-17 12 48 16,13 0-40-16,-22 0 12 15,22-4-28-15,-9-7-8 16,9-5-4-16,-9-4 12 16,1-3-8-16,-1-8-4 15,9-5 0-15,0-7-252 16,13 0 136-16</inkml:trace>
          <inkml:trace contextRef="#ctx0" brushRef="#br0" timeOffset="2987.2882">17338 10485 788 0,'0'-20'292'0,"0"20"-228"0,-8 4-16 15,-6 0 124 1,14 0-104-16,-22 8 52 16,0 4-72-16,5 3-8 15,-6 5-24-15,1-1 8 16,14 5-16-16,-6-9-4 15,23 1 0-15,4-8 12 0,-4-1-8 0,27-7 32 16,-19 0-24-16,18-12 12 16,-12 5-16-16,-6-9-8 15,-4 4 0-15,-4-12 4 16,-9 1-4-16,-22-9 16 16,22 5-12-16,-17-5-20 15,3 9 4-15,5-1-136 16,5 12 76-16,8 0-540 15,19 4 336-15</inkml:trace>
          <inkml:trace contextRef="#ctx0" brushRef="#br0" timeOffset="3273.2068">17616 10120 444 0,'9'-31'164'0,"-9"31"-124"0,22-12-16 0,-13 0 228 16,0 12-144-16,-5-8 116 16,1 8-132-16,-5 0 48 15,0 4-80-15,-9 12 20 16,0 0-48-16,-8 19 36 16,3 8-40-16,-3 20 20 15,3-4-28-15,-8 3 0 16,0-3-12-16,13-8-16 15,1-4 4-15,3-7 20 16,5-9-8-16,-9-7 16 16,18-5-16-16,-4-7-400 0,3 0 216 0</inkml:trace>
          <inkml:trace contextRef="#ctx0" brushRef="#br0" timeOffset="3922.3266">17616 10477 768 0,'-8'-8'284'0,"8"8"-220"0,-5 4-20 0,5-8 208 15,5 4-148-15,12-4 44 16,-3 4-84-16,25-11-24 16,5 3-24-16,9-12-12 15,14 8 0-15,-6 1-500 16,6 3 272-16</inkml:trace>
          <inkml:trace contextRef="#ctx0" brushRef="#br0" timeOffset="3636.2834">18049 10065 600 0,'-18'-16'224'0,"18"16"-176"0,9 0-12 0,-18 0 192 16,9 4-132-16,-4 4 104 15,-5 4-116-15,-13 19-4 16,4 5-44-16,-8 19-8 16,-1 3-16-16,5 9 0 15,0-4-4-15,0-4 12 16,5-8-12-16,3-12-196 15,-3-4 100-15</inkml:trace>
          <inkml:trace contextRef="#ctx0" brushRef="#br0" timeOffset="4623.5384">18204 10304 696 0,'-23'-11'256'0,"23"11"-196"0,18-4-20 0,-13 0 128 15,3 8-100-15,1-4 80 16,0 0-88-16,4 4 32 15,5 4-56-15,4 3 44 16,0 9-48-16,0 7-24 16,-4 1-8-16,-1-1 8 15,-17-3-4-15,-4-1 32 16,-5 1-20-16,-4-4 4 16,-5-1-12-16,-4-7-8 15,5 4 4-15,-6-9-32 16,10 1 16-16,0-4-64 15,9 4 40-15,-1-8 0 16,5 4 20-16,5 0-4 16,3 8 8-16,1 3-8 0,0 5 8 15,-9 7 0-15,13-3 4 16,-13 15 16-16,0 0-4 16,-4 16-4-16,-5-4 4 0,-9 4 12 15,5-8-8-15,-18-7-4 16,18-5 0-16,-18-11 20 15,9-9-12-15,-9-15 4 16,18-4-8-16,-5-23 20 16,14 3-16-16,4-19 32 15,4 4-28-15,18-4-24 16,0 3 4-16,9 13-8 16,0 3 4-16,13-7 0 15,-4 19 0-15,13-3-644 16,-9 11 356-16</inkml:trace>
        </inkml:traceGroup>
        <inkml:traceGroup>
          <inkml:annotationXML>
            <emma:emma xmlns:emma="http://www.w3.org/2003/04/emma" version="1.0">
              <emma:interpretation id="{73F73BC4-B223-455F-811A-C0E5C5646362}" emma:medium="tactile" emma:mode="ink">
                <msink:context xmlns:msink="http://schemas.microsoft.com/ink/2010/main" type="inkWord" rotatedBoundingBox="22364,12443 23869,12439 23870,12859 22365,12863"/>
              </emma:interpretation>
              <emma:one-of disjunction-type="recognition" id="oneOf1">
                <emma:interpretation id="interp1" emma:lang="" emma:confidence="1">
                  <emma:literal>ave</emma:literal>
                </emma:interpretation>
                <emma:interpretation id="interp2" emma:lang="" emma:confidence="0">
                  <emma:literal>are</emma:literal>
                </emma:interpretation>
                <emma:interpretation id="interp3" emma:lang="" emma:confidence="0">
                  <emma:literal>one</emma:literal>
                </emma:interpretation>
                <emma:interpretation id="interp4" emma:lang="" emma:confidence="0">
                  <emma:literal>and</emma:literal>
                </emma:interpretation>
                <emma:interpretation id="interp5" emma:lang="" emma:confidence="0">
                  <emma:literal>awe</emma:literal>
                </emma:interpretation>
              </emma:one-of>
            </emma:emma>
          </inkml:annotationXML>
          <inkml:trace contextRef="#ctx0" brushRef="#br0" timeOffset="5671.5802">19007 10249 456 0,'0'-11'168'0,"0"11"-128"0,4-4-16 0,-4-4 80 16,0 16-64-16,0 7 96 15,0 5-76-15,-4 15 76 16,4 9-76-16,-5 7 20 16,5-8-44-16,-4 0 32 15,13 0-40-15,0-15 40 16,4-5-40-16,0-7 28 15,5-4-28-15,-1-9 8 16,1-3-20-16,0-11 0 16,4 3-8-16,-4-12 4 15,-1-3-8-15,-4-1-12 16,1 1 4-16,-14-1-32 16,9 8 20-16,-9 12-20 15,8 8 20-15,-8 4-8 16,9 16 12-16,-4-5 16 15,12 5 0-15,1-4 8 16,4-5-8-16,0-3 8 16,5 0-8-16,-10-12 32 15,5 4-20-15,-9-12 4 16,1 4-12-16,-14-8-16 0,4 0 4 16,-8-11 4-16,4 7 0 0,-14-15 0 15,14 3 0 1,5-7-20-16,4 11 12 0,-9-3-12 15,17 11 8-15,-3-3-80 16,3 11 52-16,-3 0-188 16,8 4 128-16,-5 4-404 15,5 8 280-15</inkml:trace>
          <inkml:trace contextRef="#ctx0" brushRef="#br0" timeOffset="6635.2257">19793 10324 612 0,'-5'-16'228'0,"5"16"-180"0,-4-11-12 16,-1 3 104 0,5 4-84-16,-8-8 40 15,3 8-56-15,-8-8 48 16,-5 8-52-16,-4 4 12 15,4 4-32-15,-8 8 8 16,8 4-12-16,-4 11-8 16,5 1 0-16,-1 7 28 15,5 0-16-15,-1-3-4 16,14-1-8-16,0-7 20 16,9-1-12-16,0-11-4 0,4 0-4 15,1-12-156-15,3 4 84 0,-4-12-140 16,1 4 120-16,-5-16-100 15,-1 1 108-15,-3-9-8 16,-1 9 48-16,-4-5 64 16,0 4-16-16,0 5 160 15,5 7-92-15,3 4 116 16,1 8-108-16,5 4-16 16,-1 7-44-16,4-3 36 15,6 4-32-15,-10-8 4 16,9 0-20-16,-5-12 12 15,6 4-16-15,-10-8 4 16,9 4-4-16,-13-8-52 16,0 4 28-16,-9-7-40 15,8 3 32-15,-8 0-8 16,0 8 20-16,0 8 0 16,5 4 4-16,-5 12 24 15,17 3-8-15,-3 5 68 16,3 3-44-16,-3-4 16 15,8-3-32-15,0-8 0 16,0-1-8-16,-5-3 20 16,5-12-16-16,-8 0-20 15,3 0 0-15,-8-16-48 16,0 5 28-16,-5-13-48 16,1 4 44-16,-5-15-36 0,9 0 36 0,-9 0 0 15,9 7 20-15,-5 5 24 16,5 7-4-16,0 4 40 15,-1 12-24 1,1 8 64-16,0 4-48 0,0 7 52 16,0 5-52-16,0-8-4 15,4 3-20-15,-4-3 16 16,4 0-20-16,5-9-4 16,-5 5-4-16,9-8 4 15,0 0-4-15,-4-12 8 16,12 4-8-16,-7-15-4 15,-1-1 4-15,0-19-48 16,-9 7 24-16,-9-11 8 16,1 8 8-16,-10 0 4 15,1 11 0-15,-5 4 16 16,-4 9-8-16,-9 7 92 16,4 12-52-16,-4 11 64 15,4 9-60-15,5 15 32 31,4 0-48-31,9 4 0 0,5 0-24 0,17-8 20 16,9-3-20-16,22-13-240 16,-5 1 120-16</inkml:trace>
        </inkml:traceGroup>
      </inkml:traceGroup>
      <inkml:traceGroup>
        <inkml:annotationXML>
          <emma:emma xmlns:emma="http://www.w3.org/2003/04/emma" version="1.0">
            <emma:interpretation id="{11EA9F73-2B0A-4145-890D-08CBCD550D93}" emma:medium="tactile" emma:mode="ink">
              <msink:context xmlns:msink="http://schemas.microsoft.com/ink/2010/main" type="line" rotatedBoundingBox="20381,13658 23751,13437 23822,14520 20452,14741"/>
            </emma:interpretation>
          </emma:emma>
        </inkml:annotationXML>
        <inkml:traceGroup>
          <inkml:annotationXML>
            <emma:emma xmlns:emma="http://www.w3.org/2003/04/emma" version="1.0">
              <emma:interpretation id="{EE7A183B-AF98-4A23-B2B6-5A99B48A7062}" emma:medium="tactile" emma:mode="ink">
                <msink:context xmlns:msink="http://schemas.microsoft.com/ink/2010/main" type="inkWord" rotatedBoundingBox="20381,13658 23751,13437 23822,14520 20452,1474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923.2747">18195 11430 444 0,'-5'-7'164'0,"5"7"-124"0,0 0-16 15,0 4 60 1,0 3-52-16,-4 9 112 16,4 8-84-16,-9 23 80 15,5-4-80-15,-5 4 40 16,9 0-60-16,-5 0 8 15,5-8-32-15,0-3 8 0,9-9-12 0,-4-7 28 32,8-5-24-32,0-11 20 0,0 0-20 0,1-12-24 15,-1 1 0-15,0-13-128 16,5 0 76-16,-9-15-120 16,4 8 104-16,-13-5 40 15,4 9 24-15,-8 3 12 16,4 8 0-16,-5 8 112 15,5 12-60-15,0 12 60 16,9 3-68-16,-4 5 60 16,8-1-64-16,5-3-16 15,-1-1-16-15,5-7 8 16,0 0-8-16,5-8 24 16,-1-4-20-16,1-8-20 15,4 0 0-15,0-8-144 16,4 0 80-16,0-11-84 15,1 7 92-15,-1-8 16 16,-4 5 28-16,0-5 24 16,-5 9 0-16,9-1 32 15,-8 4-20-15,-5 0 76 16,-4 8-56-16,-5-7 32 16,0 7-40-16,-8-4 44 15,3 8-40-15,-12-4 12 16,4 4-28-16,-9-4 8 15,0 8-12-15,-8-4-24 0,-1 0 4 16,-9 0 32-16,10 0-16 0,-14 0-28 16,9 8 12-16,0 0-16 15,4 3 12-15,5 9-8 16,4 4 8-16,9-1 0 16,9 5 4-16,0-5 16 15,8 1-4-15,1-9-4 16,4 1 4-16,5-12 4 15,-5-4-4-15,-5-4-180 16,1 0 100-16,-9-8-80 16,4 1 92-16,-13-9-44 15,4 8 64-15,-8-7 4 16,4 7 24-16,-4 0 48 16,4 8-20-16,-5 8 60 15,10 8-40-15,-5 7 100 16,8 5-76-16,1 3 72 15,5 1-72-15,-1-5 24 16,4 1-48-16,5-12 36 16,1-4-40-16,12-8 4 15,0 0-20-15,9-8-16 16,-4-4 0-16,0-12-4 16,0 13 0-16,-5-29-44 15,-4 13 24-15,-5-36 16 16,-4 4 8-16,0-11 20 15,-13 19-8-15,-4-16 24 16,3 24-20-16,-12 4 156 16,0 11-96-16,-1 8 0 0,-4 17-48 15,-13 10 20-15,5 13-28 16,-1 19 12-16,9 8-16 0,-4 20-8 16,8-4 0-16,-12 4-288 15,12-13 156-15,-8-3-300 16,4-15 244-16,-8-17-344 15,8-3 300-15,-9-24 108 32,5 8 84-32,0-51 536 15,4-12-272-15,-4-11 76 16,8 3-184-16,10 16 40 16,8 12-92-16,13 8-8 15,5 15-40-15,13 5 48 16,1 7-36-16,3 4 12 15,1 4-28-15,-1 0-16 16,-4 4-4-16,-8-8 28 16,-5 0-12-16,-1-4 112 15,-7 4-72-15,-10-4 76 16,4 0-72-16,-8-3 4 16,4 3-36-16,-13-4-12 15,14 8-8-15,-14-4-48 16,0 8 24-16,0-4-4 15,9 8 16-15,-9-4-364 16,8 4 204-16,-8 0-160 0,0 0 188 16,-8 0-184-16,8 4 184 15,-9 4-180-15,-5 3 184 16,1-3 88-16,-4 4 32 0,-1-1 276 16,9 1-144-16,-4 4 148 15,8 3-152-15,-3 5 108 16,3-1-128-16,1 9 60 15,13-1-88-15,-14 0 44 16,1-3-64-16,-1-5-12 16,10 0-20-16,-1-11 24 15,5 0-20-15,-5 0-172 16,5-9 84-16</inkml:trace>
          <inkml:trace contextRef="#ctx0" brushRef="#br0" timeOffset="10599.5507">19766 11462 892 0,'-4'-8'332'0,"4"8"-260"0,0 12-20 16,-5-4 72-1,5 7-80-15,-4 17 24 16,-1-5-36-16,5 16-20 16,0 1-8-16,5-9-4 15,8 0 0-15,5-7 44 16,-1-9-24-16,1-3-132 15,4-8 60-15,-9-16-52 16,1 0 60-16,-14-12 24 16,0 1 16-16,-9-16-16 15,0 7 12-15,-4-11 4 0,8 4 4 16,-12 7-12 0,8 12 8-16,9-3-4 0,4 11 0 0,5 8 0 15,4 0 0-15,5 0 8 16,4 0 0-16,0 8-12 15,5-8 8-15,-5 0 40 16,4 0-24-16,-8 0 8 16,-1 0-12-16,-3-8 4 15,3 8-8 1,-3-8-20-16,3 8 8 16,-4 0-4-1,5 0 4-15,-5 8 24 0,1 0-8 0,-6 4 24 16,1 7-20-16,0 5 68 15,0 3-48-15,-5 1 48 16,1-1-44-16,-5 1-12 16,0-1-12-16,0-3 0 15,0-1-8-15,-5-11 24 16,1 0-16-16,-5-8 40 16,9-1-28-16,-4-10-4 15,4-1-12-15,0-20-8 16,4 5 4-16,5-20-24 15,4 7 12-15,5-3-24 16,-1 8 20-16,6 7-12 16,-1 8 12-16,0 9 132 0,0 7-68 15,0 11 140-15,0 9-108 0,-9 4 76 16,5 7-96-16,-9-4-4 16,4 1-40-1,-9-9-4-15,5-3-8 0,-4-8-492 16,3-4 268-16</inkml:trace>
          <inkml:trace contextRef="#ctx0" brushRef="#br0" timeOffset="8045.5507">17034 11430 592 0,'-9'-3'220'0,"9"6"-172"0,-9 1-12 0,18 0 76 16,0 4-68-16,13 0 68 15,0 0-60-15,22-4 4 16,9 4-32-16,0-8 12 15,9 0-20-15,-9-4-8 16,-9 0-4-16,-9-4 20 16,-4 4-12-16,-9-4 4 15,-4 4-8-15,-14-4 20 16,-4 4-16-16,-22-7-12 16,9 3-4-16,-31-4 12 15,9 8-4-15,-14-4-4 0,9 8 4 16,-8 4-48-1,8 4 24-15,5 12 52 0,8 3-16 0,5 24 40 16,9 4-32-16,4 8-4 16,13 0-12-16,23-8 36 15,4-4-20-15,26-12-4 16,5-3-12-16,4-16 20 16,9-1-16-16,5-11-92 15,-5-4 44-15,13-12-88 16,-13 1 72-16,9-13 28 15,-27 4 16-15,-4-19 52 16,-13 0-24-16,-14-16 0 16,-8 8-12-16,-18-4 4 15,0 12-8-15,-18-4 24 16,1 15-16-16,-18 5 12 16,8 7-12-16,-17 4-24 15,9 8 4-15,-10 8 4 16,19 4 4-16,-5 4-12 15,9 7 8-15,13 9 12 16,9 7-4-16,9 8-12 16,13 4 4-16,13 4 4 15,5 0 0-15,0 4-108 16,-5-4 60-16,-13 0-32 16,-9-4 44-16,-13 8 4 15,-4-4 20-15,-27 16 16 16,5-4 0-16,-14 7 8 0,0-7-8 0,5-8 8 15,13-12-8-15,0-11 8 16,13-5-8-16,13-15 8 16,14 0-8-16,17-16-4 15,5 0 4-15,13-12 12 16,-9 4-8-16,-9-23-72 16,1 12 32-16,-19-21 32 15,-3 1 0-15,-28-12 24 16,1 12-16-16,-27-4 60 15,1 8-40-15,-10 3 52 16,9 13-48-16,5-1-16 16,9 9-8-16,12-1-36 15,14 4 16 1,14 0-296-16,8 5 172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18:17.1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04FAF3-2C1C-4500-A88B-B1875B998575}" emma:medium="tactile" emma:mode="ink">
          <msink:context xmlns:msink="http://schemas.microsoft.com/ink/2010/main" type="writingRegion" rotatedBoundingBox="4090,15562 8866,13469 9804,15608 5027,17701"/>
        </emma:interpretation>
      </emma:emma>
    </inkml:annotationXML>
    <inkml:traceGroup>
      <inkml:annotationXML>
        <emma:emma xmlns:emma="http://www.w3.org/2003/04/emma" version="1.0">
          <emma:interpretation id="{CACF8CC2-723A-43D6-94DF-5543ED271891}" emma:medium="tactile" emma:mode="ink">
            <msink:context xmlns:msink="http://schemas.microsoft.com/ink/2010/main" type="paragraph" rotatedBoundingBox="4090,15562 8866,13469 9804,15608 5027,17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F52A87-91E0-4DFD-8F5A-0240E86631AA}" emma:medium="tactile" emma:mode="ink">
              <msink:context xmlns:msink="http://schemas.microsoft.com/ink/2010/main" type="line" rotatedBoundingBox="4090,15562 8866,13469 9804,15608 5027,17701"/>
            </emma:interpretation>
          </emma:emma>
        </inkml:annotationXML>
        <inkml:traceGroup>
          <inkml:annotationXML>
            <emma:emma xmlns:emma="http://www.w3.org/2003/04/emma" version="1.0">
              <emma:interpretation id="{6716D45A-4410-45D1-AE8D-3FAB72DDAB50}" emma:medium="tactile" emma:mode="ink">
                <msink:context xmlns:msink="http://schemas.microsoft.com/ink/2010/main" type="inkWord" rotatedBoundingBox="5773,15511 8860,14158 9134,14783 6047,161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2869 13475 416 0,'0'-4'152'0,"0"0"-116"0,9-4-12 0,-9 4 76 15,9 0-60-15,0-8 72 16,-5 5-64-16,5-1-8 0,0 4-24 16,-9-4 16-16,0 0-20 15,-5 0 12-15,-8 0-12 0,4 4 12 16,-13 1-16-16,0 3 4 15,0-4-4-15,-9 0-16 16,9 0 4-16,-4 4 4 16,-1 0 0-16,1 4 0 15,-1 0 0-15,5 7 8 16,0 1-4-16,13 8 68 16,-4 7-40-16,4 12 24 15,5 9-36-15,-1-1 16 16,1 0-20-16,13-4 0 15,8-4-8-15,-3-11 12 16,-1-9-12-16,9-7 4 0,0-4-4 16,0-12 4-16,5-8-8 15,-1-15-4-15,5-13 4 16,0-7-92-16,0-8 48 16,0 0-28-16,-5 4 40 15,-4 0-40-15,5 0 40 16,-5 4 16-16,-5 4 8 15,-8 4 12-15,0 8-4 16,0 3 68-16,-5 5-40 16,-13 3 32-1,9 8-36-15,-8 4-8 16,3 4-12-16,-8 8 12 16,9 8-12-16,-10 4 4 15,10 7-4-15,-9 5 56 16,4-1-36-16,-9 5 16 15,9-1-28-15,-8 12 20 0,-1 4-24 16,5 8 4-16,-9 0-8 16,8 0 12-16,-3 0-12 15,4-8-12-15,-5-12 0 0,14 1 28 16,-5-9-12-16,0-3-20 16,9-9 0-16,9-3 4 15,-5-4 4-15,5 0-36 16,9-4 20-16,-5-8-364 15,0 0 208-15,-4 0-420 16</inkml:trace>
          <inkml:trace contextRef="#ctx0" brushRef="#br0" timeOffset="481.4585">3165 13023 476 0,'-13'-27'176'0,"13"27"-136"0,22-31-12 16,-13 15 152-1,4 4-104-15,4-7 112 16,1 3-108-16,13 0 20 16,-9 4-60-16,0 12-4 15,0-4-24-15,-4 12-8 16,4 8 0-16,-22 8-4 16,4-1 0-16,-12 8 32 15,3 1-16-15,-17 3 12 16,9-7-16-16,-9-5 0 15,4 1-4-15,0-5-16 16,5-3 4-16,0-4 4 16,4 0 0-16,9-1-12 15,5 1 8-15,-1 0 12 0,9 0-4 0,0-5-4 16,5 5 4-16,0-8 20 16,4 4-12-16,0-8-4 15,4 4-4-15,5-8-136 16,5 4 72-16</inkml:trace>
          <inkml:trace contextRef="#ctx0" brushRef="#br0" timeOffset="-12355.0266">5451 12094 196 0,'-13'-4'72'0,"13"4"-56"0,-9 4-4 15,9-4 84-15,0 0-56 16,0 0 8-16,0 0-28 15,5 0 76-15,4 0-52 0,4 0 40 16,4 0-48-16,1-4 24 16,4 4-32-16,0-4 16 15,0 8-24-15,-13 0 0 16,4 3-12-16,-13 9 4 16,5 4-8-16,-10 3 40 15,-8 5-20-15,-4 3-32 16,3 4 4-16,-8 1-8 15,13-1 4-15,-13 0 16 16,5-3-4-16,3-5 8 16,1 1-8-16,4-5 76 15,1 1-44-15,-1-5-12 16,4-3-16-16,1-4 16 16,8 0-12-16,1-5 32 15,4 1-28-15,4-4-4 16,0 0-8-16,5-4 12 15,-1 0-8-15,1-4-4 16,4 4 0-16,-4-4-192 16,-1 8 104-16</inkml:trace>
        </inkml:traceGroup>
        <inkml:traceGroup>
          <inkml:annotationXML>
            <emma:emma xmlns:emma="http://www.w3.org/2003/04/emma" version="1.0">
              <emma:interpretation id="{9BF0322B-D13A-4E79-A03A-F97C6A6659A0}" emma:medium="tactile" emma:mode="ink">
                <msink:context xmlns:msink="http://schemas.microsoft.com/ink/2010/main" type="inkWord" rotatedBoundingBox="4090,15562 8866,13469 9804,15608 5027,177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849.9976">4675 12035 424 0,'-14'-8'156'0,"14"8"-120"0,0-4-8 0,0 0 116 16,9 4-84-16,-9-4-16 15,13 0-28-15,1-4 4 16,3 4-12-16,-3 0 32 16,8 4-24-16,8-3-4 15,1 6-8-15,9 1-4 16,4 8 0-16,9 4 8 16,-13 3-4-16,0 9-4 15,-1-1 4-15,-17 17-4 16,1 3 0-16,-15 8 16 15,-3-4-8-15,-18 0-20 0,-1-8 4 0,-21-8-40 32,4 0 28-32,-9-11-20 0,5-1 24 0,-5-11-16 15,9-4 16-15,1-12 60 16,7 0-20-16,1-19 0 16,14 3-16-16,3-19 72 15,10 4-44-15,12-16 48 16,5 11-48-16,9-7-28 15,-4 12-8-15,8 0-28 16,5 11 16-16,-1 4-108 16,-3 5 64-16</inkml:trace>
          <inkml:trace contextRef="#ctx0" brushRef="#br0" timeOffset="-11894.1026">5253 12364 436 0,'-5'-11'160'0,"5"11"-124"0,5-16-8 0,-1 4 176 16,9 12-116-16,-4-16 104 15,9 9-108-15,-9-5-20 16,8 8-40-16,1-4-16 16,0 4-4-16,4 0-4 15,4 4 0-15</inkml:trace>
          <inkml:trace contextRef="#ctx0" brushRef="#br0" timeOffset="-11433.3596">5632 12105 268 0,'0'-4'100'0,"0"4"-76"0,9-7-8 0,-4 3 104 16,8 4-68-16,5-4 68 16,-1 0-68-16,5 0 40 15,0 4-52-15,0 0 16 16,0 4-36-16,-8 0 8 15,-1 7-16-15,-13 5 12 16,4 4-16-16,-17-1-12 16,4 5 0-16,-8-4 40 15,8-1-24-15,-4-7 44 16,4 0-32-16,9-8-4 16,4 0-12-16,18-8 12 15,5 4-12-15,12-8 4 16,-8 4-4-16,13-4-52 15,-13 8 28-15</inkml:trace>
          <inkml:trace contextRef="#ctx0" brushRef="#br0" timeOffset="7387.4393">2035 12819 384 0,'0'-23'140'0,"0"19"-108"0,-13-8-8 16,13 8 64-16,-9 4-52 15,-4 0 12-15,-9 0-28 16,4 4 60-16,-22 4-48 15,-4 8-4-15,-13 15-16 16,-14 16 68-16,-4 24-44 16,4 15 100-16,1-3-76 0,4 22 132 15,-5 33-112-15,-4 23 36 16,9-8-72-16,8 27 20 0,36 12-36 16,22-23 16-16,36-12-24 15,12-4 0-15,36 0-12 16,53-16-208-16,22-19 108 15,30-28-528 1,50-15 348-16,-1-12-128 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0:25.82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4B84B3-20A1-4F79-8075-0349BDB3015F}" emma:medium="tactile" emma:mode="ink">
          <msink:context xmlns:msink="http://schemas.microsoft.com/ink/2010/main" type="writingRegion" rotatedBoundingBox="17121,198 19456,93 19491,857 17155,963"/>
        </emma:interpretation>
      </emma:emma>
    </inkml:annotationXML>
    <inkml:traceGroup>
      <inkml:annotationXML>
        <emma:emma xmlns:emma="http://www.w3.org/2003/04/emma" version="1.0">
          <emma:interpretation id="{412242F9-AD46-40A3-A1F8-DF202D8BF62C}" emma:medium="tactile" emma:mode="ink">
            <msink:context xmlns:msink="http://schemas.microsoft.com/ink/2010/main" type="paragraph" rotatedBoundingBox="17121,198 19456,93 19491,857 17155,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9B6F83-CCE4-4987-B5B7-3BA857389D80}" emma:medium="tactile" emma:mode="ink">
              <msink:context xmlns:msink="http://schemas.microsoft.com/ink/2010/main" type="line" rotatedBoundingBox="17121,198 19456,93 19491,857 17155,963"/>
            </emma:interpretation>
          </emma:emma>
        </inkml:annotationXML>
        <inkml:traceGroup>
          <inkml:annotationXML>
            <emma:emma xmlns:emma="http://www.w3.org/2003/04/emma" version="1.0">
              <emma:interpretation id="{651A9A6F-8568-4A99-9D1A-989E8F9FC46B}" emma:medium="tactile" emma:mode="ink">
                <msink:context xmlns:msink="http://schemas.microsoft.com/ink/2010/main" type="inkWord" rotatedBoundingBox="17121,198 19456,93 19491,857 17155,9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14470-143 508 0,'-22'-8'188'0,"22"8"-148"0,-23 4-8 0,15-4 160 15,3 4-112-15,-4-4 108 16,9 0-108-16,0-4 20 15,9 4-60-15,13-8 72 16,5 8-60-16,17-4-8 16,0 8-28-16,5-4 8 15,4 0-16-15,-5-4 4 16,-4 4-4-16,-4-4-200 16,-9 4 104-16</inkml:trace>
          <inkml:trace contextRef="#ctx0" brushRef="#br0" timeOffset="284.4872">14752-312 312 0,'0'-24'112'0,"0"24"-84"0,-4-4-12 16,-1 0 160-1,10 8-100-15,-5 0 60 16,0 12-80-16,0-4 56 16,4 3-64-16,-8 13 64 15,-1-1-64-15,-4 13 0 0,5 3-28 0,-9 8-4 16,8 4-8-16,-12-12 4 16,12 0-8-16,-8-4-100 15,9-11 52-15,-1-9-324 16,5-7 204-16</inkml:trace>
          <inkml:trace contextRef="#ctx0" brushRef="#br0" timeOffset="600.1743">15286-281 300 0,'-9'4'112'0,"9"-4"-88"0,0 12-8 15,0-4 128 1,0 7-84-16,-4 21 64 16,4 3-72-16,-9 20-12 15,9 4-24-15,-13 3 40 16,4-3-28-16,-13-8 28 15,4-8-28-15,-8-8 80 16,-1-7-60-16,-8-13 32 16,13 1-48-16,-18-12-20 0,14-4-4 0,-5-16-36 15,9 0 16 1</inkml:trace>
          <inkml:trace contextRef="#ctx0" brushRef="#br0" timeOffset="767.6946">15176-406 644 0,'0'-12'236'0,"0"12"-180"0,13 4-20 0,-13-4 72 16,9 8-68-16,-5 0-16 16,14 7-16-16,-5 1-396 15,9-4 212-15</inkml:trace>
          <inkml:trace contextRef="#ctx0" brushRef="#br0" timeOffset="1353.5169">15626-485 268 0,'0'0'100'0,"0"0"-76"0,-4 24-8 16,-1-9 132 0,1-3-84-16,-5 24 52 15,5-5-68-15,-14 8 0 0,14-4-28 16,-5 1-4 0,4-1-8-16,-4-4-8 0,9-3 4 0,-8-8-4 15,8 3 0-15,-5-15 32 16,10-4-16-16,-5-12-12 15,4-4-8-15,5-7-24 16,4 3 16-16,14-12-64 16,-5 9 40-16,13-13-160 15,0 5 112-15,9 3 24 16,1 5 40-16,-6 7 144 16,1 8-72-16,-13 0 124 15,-1 8-100-15,-13 0 32 16,-4 0-64-16,-18 4 28 15,0 0-40-15,-13 0-28 16,5-1-4-16,-10-7-20 16,5 4 12-16,-4-4-56 15,4 0 32-15,0 0 16 16,4 0 12-16,0-4 20 16,9 4-8-16,1 0 4 15,3 4-4-15,5 4 116 16,9 0-68-16,0 8 24 15,8-5-48-15,1-3-20 16,0 12-8-16,-1-16-4 16,1 8 0-16,-5-5 24 15,1 5-12-15,-6-8-128 0,1 0 64 16</inkml:trace>
          <inkml:trace contextRef="#ctx0" brushRef="#br0" timeOffset="1876.7144">16045 17 352 0,'0'-7'132'0,"0"7"-104"0,5 0-8 16,-1-8 80-1,1 16-60-15,-5-8 88 16,0 0-72-16,-5 0 8 16,5 4-40-16,-13 3 24 15,4 9-32-15,-13-4 40 16,9 11-32-16,-5-3 20 16,9 7-24-16,1-7 8 15,3 4-16-15,14-9-16 0,4 1 0 0,9-12 4 16,14 0 0-16,-5-12-36 15,-5 4 20-15,0-12-84 32,-3 5 60-32,-10-9 32 0,0 4 8 0,-17-7 4 15,4 7 0-15,-14-15 4 16,1 11-4-16,-5-3-4 16,10 3 4-16</inkml:trace>
          <inkml:trace contextRef="#ctx0" brushRef="#br0" timeOffset="2602.8668">16438-249 716 0,'-35'0'264'0,"35"0"-204"0,-9-4-16 16,14 0 176 0,-1 4-128-16,5-4 36 15,4 8-80-15,14-4 24 0,8 0-40 0,5 0-20 16,8 8-4-16,-8-1 0 15,0-7-4-15,-5 4-444 16,-4 4 244-16</inkml:trace>
          <inkml:trace contextRef="#ctx0" brushRef="#br0" timeOffset="2344.0502">16553-422 496 0,'-4'-4'184'0,"4"4"-140"0,17-4-16 15,-12 0 120 1,4 4-88-16,4-4 44 16,4 4-60-16,6 0 36 0,3 4-44 0,-4 0-12 15,0 8-12-15,-9 0 8 31,1 7-12-31,-14 1 16 0,4 0-16 0,-22-1 16 16,5 5-16-16,-18-5-4 16,0 1 0-16,-8-4 4 15,3 3-4-15,-3-3-4 16,12 4 4-16,5-5 20 16,9 5-12-16,8-8-32 15,10-1 12-15,8-3 8 16,5 0 4-16,13-4 24 15,4 4-16-15,0-8 24 16,-4 4-24-16,-4-4-128 16,-5 0 64-16,-9-4-396 15,0 4 248-15</inkml:trace>
          <inkml:trace contextRef="#ctx0" brushRef="#br0" timeOffset="50999.9529">15683-159 288 0,'-4'-4'108'0,"4"4"-84"0,0 0-4 0,-4 0 48 31,4 0-40-31,-5 0 60 0,10 0-52 0,-10 0 36 16,5 0-40-16,-9 0 60 15,5 0-52-15,-5 0 8 16,9 0-28-16,-4 0 24 16,4 0-28-16,-5 0 12 15,10 4-16-15,-5-4 12 16,0 0-16-16,0 0 24 15,0 0-20-15,4 0 12 16,1 4-12-16,-1-4 28 16,0 8-24-16,5-4-4 15,4 3-8-15,-4-3 4 16,0 4-4-16,0 0-12 16,0 0 4-16,0 0 20 15,-1 4-8-15,-3-1-4 16,-1-7 0-16,1 12-16 15,-1-4 8-15,-4-4 12 16,5 7-4-16,-1-7-12 16,0 4 4-16,-4-4 20 15,0 0-8-15,0 3-4 16,0-3 0-16,0-8-4 0,0 0 0 0,0 0 16 16,0 0-8-16,0 0-4 15,0 0 0-15,0 0-16 16,0 8 8-16,0-8 4 15,0 8 0-15,0-8-12 16,0 0 8-16,0 0 12 16,0 8-4-16,0-8-4 15,0 0 4-15,0 0 4 16,0 0-4-16,0-8-116 16,0 8 60-16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1:46.67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6852F77-CF57-408C-A811-276A6A0CDAD5}" emma:medium="tactile" emma:mode="ink">
          <msink:context xmlns:msink="http://schemas.microsoft.com/ink/2010/main" type="writingRegion" rotatedBoundingBox="15413,4042 19942,1757 20581,3022 16052,5307"/>
        </emma:interpretation>
      </emma:emma>
    </inkml:annotationXML>
    <inkml:traceGroup>
      <inkml:annotationXML>
        <emma:emma xmlns:emma="http://www.w3.org/2003/04/emma" version="1.0">
          <emma:interpretation id="{35E8C902-ACB8-44D0-ADDA-B34D4DCF15BD}" emma:medium="tactile" emma:mode="ink">
            <msink:context xmlns:msink="http://schemas.microsoft.com/ink/2010/main" type="paragraph" rotatedBoundingBox="15413,4042 19942,1757 20581,3022 16052,5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C9E776-FDAA-40B2-B458-C035939BA777}" emma:medium="tactile" emma:mode="ink">
              <msink:context xmlns:msink="http://schemas.microsoft.com/ink/2010/main" type="line" rotatedBoundingBox="15413,4042 19942,1757 20581,3022 16052,5307"/>
            </emma:interpretation>
          </emma:emma>
        </inkml:annotationXML>
        <inkml:traceGroup>
          <inkml:annotationXML>
            <emma:emma xmlns:emma="http://www.w3.org/2003/04/emma" version="1.0">
              <emma:interpretation id="{C35AC994-A767-4466-8B8F-BD8488A3BD43}" emma:medium="tactile" emma:mode="ink">
                <msink:context xmlns:msink="http://schemas.microsoft.com/ink/2010/main" type="inkWord" rotatedBoundingBox="15549,4312 15679,4246 15724,4334 15594,4400">
                  <msink:destinationLink direction="with" ref="{EC400AB6-82AA-48D1-A4C4-5B4139E583D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12951 3623 852 0,'-26'8'316'0,"21"0"-248"0,-4 19-16 0,1-11-20 16,3 4-28-16,-12 15-160 15,-1 0 84-15</inkml:trace>
        </inkml:traceGroup>
        <inkml:traceGroup>
          <inkml:annotationXML>
            <emma:emma xmlns:emma="http://www.w3.org/2003/04/emma" version="1.0">
              <emma:interpretation id="{B3C07183-B784-454B-A9DB-DFFF872706F0}" emma:medium="tactile" emma:mode="ink">
                <msink:context xmlns:msink="http://schemas.microsoft.com/ink/2010/main" type="inkWord" rotatedBoundingBox="17438,3707 18149,3349 18511,4067 17800,442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0.9824">15026 3007 676 0,'-27'12'248'0,"27"-12"-192"0,-13 8-16 0,13-4 84 15,4 0-76-15,10 0 44 16,3 0-56-16,28-4 8 16,7 3-28-16,15-6 36 15,-5 3-28-15,-5-8-24 16,-4 0 0-16,0-4 16 16,-13 4-8-16,-18-11 16 15,0 15-16-15,0-16 104 16,-13 12-64-16,-9-7 8 15,0 7-36-15,-18-12 4 16,5 4-12-16,-14-7-24 16,1 7 4-16,-5-4 12 15,0 9 0-15,-26 3-28 16,26 12 12-16,-31 4-4 16,18 7 8-16,-18 9 8 15,9 7 0-15,0 5 32 16,13 3-16-16,1 8 48 15,8-4-36-15,4 20-16 16,9-4-4-16,5 11-8 16,13-7 0-16,13-4 8 15,10-8-4-15,16-12-4 16,5-3 4-16,27-13 4 16,4-3-4-16,-9-5 16 15,1-3-12-15,-6-8-84 0,-3 0 44 16,-10-8-220-16,-4 4 140 15,-8-8-204-15,3 0 180 16</inkml:trace>
        </inkml:traceGroup>
        <inkml:traceGroup>
          <inkml:annotationXML>
            <emma:emma xmlns:emma="http://www.w3.org/2003/04/emma" version="1.0">
              <emma:interpretation id="{CB62D27D-74E3-4B2D-8E3E-AC0AAC4BD5D8}" emma:medium="tactile" emma:mode="ink">
                <msink:context xmlns:msink="http://schemas.microsoft.com/ink/2010/main" type="inkWord" rotatedBoundingBox="18232,2620 18738,2364 19013,2909 18507,3164"/>
              </emma:interpretation>
            </emma:emma>
          </inkml:annotationXML>
          <inkml:trace contextRef="#ctx0" brushRef="#br0" timeOffset="1121.4965">16068 2007 444 0,'-5'-4'164'0,"5"4"-124"0,5 0-16 15,-5 8 112 1,0 7-80-16,0 17 84 16,4 3-80-16,-8 8 32 15,4 8-56-15,-9-8-12 16,0 8-12-16,0-7 52 15,-4-9-36-15,-18 0 16 0,0-7-28 0,-13 3 20 16,9-4-24-16,-10-15 4 16,6 4-8-16,8-24-288 15,9-8 152-15</inkml:trace>
          <inkml:trace contextRef="#ctx0" brushRef="#br0" timeOffset="1256.7017">15935 1779 860 0,'5'-8'320'0,"-5"8"-248"0,22-4-20 0,-14 0 4 15,6 8-40-15,3-4-40 16,5 0 12-16</inkml:trace>
        </inkml:traceGroup>
        <inkml:traceGroup>
          <inkml:annotationXML>
            <emma:emma xmlns:emma="http://www.w3.org/2003/04/emma" version="1.0">
              <emma:interpretation id="{F843ED3E-EFF4-4049-9B17-05B7CABDD8E9}" emma:medium="tactile" emma:mode="ink">
                <msink:context xmlns:msink="http://schemas.microsoft.com/ink/2010/main" type="inkWord" rotatedBoundingBox="19353,2281 20034,1937 20492,2847 19812,319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12.9577">17334 1956 312 0,'-4'-4'112'0,"4"4"-84"16,0-4-12-16,0 0 128 15,0 4-84-15,-4-8 124 16,4 8-104-16,-5-4 84 16,5 4-96-16,-4-4 48 15,8 4-72-15,1-4 68 16,-1 4-64-16,0-4 36 15,5 4-48-15,4-4 44 16,1 4-48-16,3-3-8 16,5 6-12-16,-4-3-12 0,4 0 4 0,0 0 4 31,0 8-4-31,-4-8-20 16,4 0 8-16,-9 0 12 0,0 0 0 15,-8 0 24-15,-1 0-16 0,1 0 12 16,-1 0-12-16,-4-8-164 15,5 5 80-15,-5-5-304 16,0 4 208-16</inkml:trace>
          <inkml:trace contextRef="#ctx0" brushRef="#br0" timeOffset="3163.4345">17524 1748 444 0,'-13'0'164'0,"13"0"-124"0,0 4-16 16,0-4 104-16,0 0-76 15,0 0 68-15,0 0-68 0,0 0 32 16,0 0-48-16,0 4 24 16,0 7-32-16,0-3 8 15,0 0-20-15,-5 12 28 16,5-5-28-16,-4 13 40 15,4-9-32-15,-4 13-32 16,-1 3 4-16,-4-3 16 16,9-1-4-1,-4-4 16-15,4-3-16 0,-4-4-20 16,8-5 4-16,-4-3-268 16,0 0 148-16,0-4-412 15,0 3 304-15</inkml:trace>
          <inkml:trace contextRef="#ctx0" brushRef="#br0" timeOffset="2133.8284">17242 1414 456 0,'-5'-12'168'0,"5"12"-128"0,5-3-16 0,-5-1 124 16,0 8-88-16,0-4 64 15,0 0-72-15,0 3-4 16,0 1-28-16,-9 4-4 16,4 8-8-16,-12 7 36 15,-1 9-20-15,-8 3 12 16,-1 4-20-16,-17 1-24 16,13-5 0-16,-9 4 20 15,5-3-4-15,0-5 4 16,4 0-4-16,-13-7 4 15,13-5-8-15,-5-11 24 16,10 0-16-16,-5-16 4 0,9 4-8 16,-4-11-16-16,12 3 4 0,1-12 4 15,4 9 0-15,5-9-12 16,4 5 8-16,0-5-4 16,9 8 0-16,-1-7-12 15,1 7 12-15,5 0-4 16,-1 8 4-1,4-3 8-15,1 7 0 0,0-4 0 16,4 8 0-16,0 0 32 16,0 8-16-16,-4 4 12 15,4 3-16-15,-9 1 36 16,9 4-24-16,-9-1-12 16,5 5-8-16,-5-5 4 15,-4 5-4-15,0-4 32 16,0-1-20-16,-5 1-24 15,5-1 4-15,-5-7 16 16,1 4-4-16,-1-4-100 16,1-1 48-16,-1-3-288 15,5 4 184-15</inkml:trace>
          <inkml:trace contextRef="#ctx0" brushRef="#br0" timeOffset="3897.9845">17206 2309 216 0,'0'0'80'0,"0"0"-60"0,5-4-8 0,-5 0 144 16,0 8-88-16,0-4 24 15,0 0-52-15,0 0 44 16,0 0-48-16,0 0 28 16,0 0-36-16,0 0 36 15,0 0-36-15,0 0 20 16,0 0-28-16,0 0 60 16,0 0-44-16,0 0 56 15,0 0-56-15,0 0 56 16,0 0-56-16,0 0 0 15,0 0-20-15,0 0 8 16,0 0-16-16,0 0 40 16,9 0-24-16,-1-4 12 15,6 4-20-15,-1-4 20 16,5 8-24-16,4-4 32 16,0 0-28-16,4 0-4 0,5 0-8 15,0 0 12-15,0 0-8 0,-5 0-28 16,1 0 8-16,-5 0 32 15,4 0-12-15,-12-4 8 16,-1 4-8-16,-4-4-8 16,0 4 4-16,-5-4-76 15,5 8 40-15,-9-4-260 16,0 0 160-16,4 0-424 16,5 4 312-16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1:50.65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DC2EBD9-3597-4DE3-9D1C-701F188230F6}" emma:medium="tactile" emma:mode="ink">
          <msink:context xmlns:msink="http://schemas.microsoft.com/ink/2010/main" type="writingRegion" rotatedBoundingBox="14556,5585 8855,7409 7624,3563 13325,1738"/>
        </emma:interpretation>
      </emma:emma>
    </inkml:annotationXML>
    <inkml:traceGroup>
      <inkml:annotationXML>
        <emma:emma xmlns:emma="http://www.w3.org/2003/04/emma" version="1.0">
          <emma:interpretation id="{E61F15A9-2D8E-4447-B32D-FC31CEEC02BD}" emma:medium="tactile" emma:mode="ink">
            <msink:context xmlns:msink="http://schemas.microsoft.com/ink/2010/main" type="paragraph" rotatedBoundingBox="14556,5585 8855,7409 7624,3563 13325,1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4844E9-3066-45AA-A672-F5CC020054F7}" emma:medium="tactile" emma:mode="ink">
              <msink:context xmlns:msink="http://schemas.microsoft.com/ink/2010/main" type="line" rotatedBoundingBox="14556,5585 8855,7409 7624,3563 13325,1738"/>
            </emma:interpretation>
          </emma:emma>
        </inkml:annotationXML>
        <inkml:traceGroup>
          <inkml:annotationXML>
            <emma:emma xmlns:emma="http://www.w3.org/2003/04/emma" version="1.0">
              <emma:interpretation id="{AC538148-3D69-4437-A66C-810D27070BBD}" emma:medium="tactile" emma:mode="ink">
                <msink:context xmlns:msink="http://schemas.microsoft.com/ink/2010/main" type="inkWord" rotatedBoundingBox="14556,5585 8855,7409 7624,3563 13325,1738"/>
              </emma:interpretation>
            </emma:emma>
          </inkml:annotationXML>
          <inkml:trace contextRef="#ctx0" brushRef="#br0">2965 77 384 0,'0'-7'140'0,"-4"0"-108"0,0-7-8 0,0 11 172 15,8 3-112-15,-4-4 108 16,0 1-112-16,0-1 36 16,0 4-68-16,0 7 0 15,8 4-28-15,-5 9 16 16,9 4-24-16,4 7 24 15,-1 0-24-15,0 11 40 16,5-5-28-16,-5 1 32 16,1 0-32-16,-1-7 12 15,5-3-20-15,-5-11 0 16,4 0-8-16,5-10 20 16,-5-4-16-16,4-13 4 15,1-4-8-15,3-17 12 16,0 4-12-16,4-11-28 15,0-3 8-15,-8 3 12 16,-4 10 4-16,4-6 24 16,-7 10-16-16,3-7-20 15,-3 10 0-15,-5-3 4 0,5 0 4 16,-4 10 32-16,3 4-16 16,-3-4-24-16,3 7 4 15,-3 0 16-15,3 7-4 0,-7-7-4 16,4 11 0-16,-5-4-4 15,5 7 0-15,-4 0 0 16,3-1 0-16,1 8 16 16,3 0-8-16,1 10-12 15,-1 4 0-15,5-4 40 16,-1 0-24-16,0 0-8 16,1 0-8-16,-1-10 20 15,4 6-8-15,1-13-12 16,3-3 0-16,0-11 20 15,0 3-8-15,0-16 16 16,0 6-16-16,-4-10-4 16,4 3 0-16,-3-13 4 15,-5 6-4-15,0-10 8 16,-3 14-8-16,-1-3-48 16,1 10 28-16,-1 3-8 15,1 7 16-15,-1 10 60 16,5 11-28-16,-1 10-20 15,0 7-4-15,12 4 16 16,-4-4-8-16,8 3-12 0,0-3 0 0,4 0 4 16,-4-3 0-1,-4-8 24-15,-4 1-12 0,-8-11-4 16,8 0-4-16,-15-13 20 16,7 3-12-16,-3-10-20 15,3-1 0-15,0-9-84 16,1 3 52-16,-1-4-20 15,12 4 36-15,-16-1 12 16,5 8 12-16,-5-4 8 16,5 4-4-16,-17 0 24 15,5 6-16-15,-8 1 40 16,8 3-28-16,-8-4 12 16,0 8-20-16,0-4 8 15,0 0-12-15,0 0 0 16,0 0-4-16,0 0-8 15,0 0 4-15,0 0-4 16,8 0 0-16,11 0 44 16,0 3-24-16,32-3 36 15,3 4-32-15,31-4-24 16,-4 3 0-16,16-3-20 16,-16 0 12-16,1 0 40 15,-1-3-20-15,-7-4 8 16,-9 3-12-16,-7 1 56 15,-11 3-36-15,-12-4 84 16,-8 4-60-16,-4-3-8 16,-4 3-28-16,-7 0 8 15,0 7-16-15,-5-4-12 0,1 1 0 0,-12-1 12 16,4 1-4-16,-4-4 16 16,1 3-12-16,-9 1 32 15,0-1-24-15,-7 0 12 16,7 1-16-16,-7-1-8 15,4 4 0-15,-9 0-16 16,5 0 8-16,-8-4 28 16,7 4-12-16,-7 0-12 15,8 0-4-15,0-3-4 16,-5 2 0-16,1-2 16 16,4 3-4-16,0 0-4 15,11 0 4-15,-4-4-32 16,8 4 16-16,0-4 4 15,-3 1 8-15,3-1-12 16,4 1 8-16,-4-1 4 16,8 4 0-16,-4-4 0 15,0 4 0-15,0 0-20 16,0 3 12-16,0-3-92 16,4 4 52-1,-4-4-216-15,0-1 148 0,7-6-168 16,-3 0 164-16,12-3-196 15,-8 3 180-15,11-3-156 16,-8 3 172-16,5-4 24 0,-1 8 60 16,-3-4 24-1,0 3 12-15,-5-3 0 0,5 0 0 16,0-3-12-16,3 3 8 0,4-7 4 16,1 3 0-16,-5-3-20 15,9 4 12-15,-9-4 4 16,1 7 4-16,-5-7 24 15,-3 7-12-15,-8-3 24 16,0 3-24-16,-4-4 84 16,0 8-52-16,0-8 40 15,4 4-48-15,-4-3 32 16,8 3-36-16,-4-4 16 16,8 4-28-16,-4-7 0 15,4 7-12-15,-8-3-8 16,3 3 4-16,-3-3 48 15,0-1-28-15,-3-3 24 16,3 4-28-16,-4-4 16 16,8 7-20-16,-4-3-24 15,7 3 0-15,1-4 12 16,0 1 0-16,-4-1-12 16,3 4 4-16,-3-3-4 15,4 3 0-15,-8-4 16 16,4 8-4-16,-4-8-4 15,0 4 4-15,-4-3 20 16,4 3-12-16,-4-4 68 16,8 4-48-16,-4-3 32 15,0 0-36-15,0-1-36 0,0 4 4 0,0-3 0 32,8 3 4-32,-4 0-12 0,3 7 8 15,-3 10 28-15,0 3-12 16,-4 22 32-16,0 2-28 15,0 15 40-15,0-4-32 16,0 4-32-16,8-8 4 16,0-3 8-16,3-6 0 0,-3-4-28 15,4-4 12-15,-8-7 48 16,-4 1-16-16,0-4-96 16,-4-3 40-16,-16-4-32 15,5-3 40-15,-16-4 40 16,8-3-4-16,-16-7-8 15,12 0-4-15,-8-7 4 16,12 4 0-16,-4-4 8 16,15 3-4-16,-3-6-4 15,15 7 4-15,0-8-40 16,11 4 20-16,12-3-20 16,8 7 20-16,20-1 8 15,-13 4 8-15,13 7-36 16,-9 7 20-16,-3 13 32 15,-8 8-8-15,-12 9 0 16,8 5-4-16,-15 2 4 16,-4-3-4-16,0-3 32 15,-5-4-20-15,-14-3 32 16,7-7-32-16,-15-3 4 0,3-1-12 16,-15-6 4-16,4-4-8 0,-8-6 8 15,4-1-8-15,-4-7-4 16,8-3 4-16,4 0-24 15,8-7 12-15,-1 1-4 16,12 2 4-16,8-3-56 16,12 0 36-16,7 7 12 15,8 0 12-15,7-3 4 16,5 6 0-16,0 4-12 16,-5 4 8-16,-3 13 12 15,0 7-4-15,-8 17 8 16,0-3-8-16,-11 6 16 15,-5 1-12-15,-11-4 24 16,0-3-20-16,-15-1 4 16,3-9-8-16,-11-4 20 15,4-7-16-15,-12 0-4 16,7-3-4-16,-14-11-4 16,7 4 0-16,-4-14 0 15,12 0 0-15,-1-7 0 16,9 0 0-16,3-3-28 15,12-4 16-15,8-3-12 16,4 3 12-16,11-3-8 16,4 10 8-16,4 0 8 15,4 0 4-15,7 7 32 16,-3 10-16-16,4 4 4 16,-5 7-12-16,-3 3 12 0,-8 0-12 15,-15 4 32-15,-4 3-24 0,-20 3 32 31,-3 4-32-31,-16 0-4 0,4 0-8 0,-12 3-48 16,4-7 24-16,-11-13-28 16,7 0 28-16,-4-11-8 15,16-3 16-15,4-7-8 16,19 0 8-16,4-7-8 16,4 0 8-16,11-10 8 15,5 10 4-15,-1-7-20 16,8 11 12-16,-7-1 20 15,3 4-4-15,-8 7-4 16,1 7 0-16,-5 7-16 16,1 3 8-16,-8 0 12 15,0 7-4-15,-4 7 8 16,0-7-8-16,0 6-12 16,0-6 4-16,-4 14 4 15,4-4 0-15,4 11 16 16,0-4-8-16,-8 4-12 15,8 3 0-15,-4-3 40 16,0-1-24-16,0-3 44 16,0-10-32-16,0 7 40 15,7-7-36-15,1-4 12 16,0 1-24-16,-4-4 0 16,0-7-8-16,7 0 12 0,-7 0-12 15,0-3-4-15,8-4 0 0,-12-3-24 16,0-1 12-16,0-2 4 15,3-1 4-15,-3 0 16 16,8 1-8-16,-8-4-28 16,4 3 8-16,0-3 4 15,4 3 8-15,-8 0 8 16,0-6-4-16,0-1 16 16,0 1-12-16,0-4-12 15,0 0 0-15,-4 0 20 16,0 3-8-16,0-3-4 15,0 0 0-15,-4 0 12 16,5 0-8-16,-9 0-4 16,0 0 0-16,-3-3-4 15,3 3 0-15,-7-4 24 16,3 1-12-16,-22-7 24 16,3 3-24-16,-31-7-4 15,0 4-4-15,-27-4-16 16,16 7 8-16,-24-3 28 15,16 10-12-15,-27-7-12 16,7 0-4-16,-19 7-4 16,31 0 0-16,-34 0 16 15,11 7-4-15,-28 0-4 16,32-1 4-16,-47 5 4 16,28-1-4-16,-28-10-28 15,24 10 12-15,-36-6 24 0,24-1-8 16,-23 1-16-16,27-1 4 0,-35 8 20 15,30-5-4-15,-26 1-4 16,31 4 0-16,-23-5-4 16,26 5 0-1,-19-4-12-15,28 0 8 0,-12-7 20 16,23 0-8-16,-12-4-40 16,24 1 20-16,-5-4-8 15,28 0 12-15,-15-3 32 16,14 10-12-16,-7-7-12 15,12 7-4-15,4 0 4 16,19 3 0-16,0 1-12 16,19 6 8-16,-4-3-4 15,16 3 0-15,0-3 16 16,8 0-4-16,-1-4-20 16,13 1 8-16,-9-4-32 15,12 3 24-15,-3-3-4 16,7 0 12-16,-4 0 44 15,4 0-24-15,-4-3 24 16,4 3-20-16,-4-4-8 16,4 1-4-16,-8-4-4 15,8 0 0-15,-4-7 8 16,4 4-4-16,-4-11-12 16,1 4 4-16,-1-10 4 0,8 3 0 15,-4-11 8-15,0 8-4 16,0-15-12-16,7 11 4 15,-7-10 4-15,4 7 0 0,0-21 16 16,-4 10-8-16,0-21-4 16,0 11 0-16,0-14-16 15,0 14 8-15,0 0 4 16,4 18 0-16,-8-5 8 16,4 11-4-16,-4-7-12 15,0 7 4-15,0-10-4 16,1 7 0-16,3-8 24 15,0 8-8-15,3-4 4 16,1 7-4-16,-4-3-16 16,4 10 4-16,-4 0 20 15,0 6-8-15,0-2 16 16,0 9-16-16,-4-2 24 16,4-1-20-16,-7 3 32 15,7 5-28-15,0-5 12 16,0 8-16-16,-4-4-24 15,4 7 4-15,-4 3-12 16,0 1 8-16,-4-1-204 16,8 4 120-16,-11 0-816 15,7 3 504-15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0:16.0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9977C46-68FC-408D-9F62-75C8EC8940DA}" emma:medium="tactile" emma:mode="ink">
          <msink:context xmlns:msink="http://schemas.microsoft.com/ink/2010/main" type="writingRegion" rotatedBoundingBox="1787,133 24708,532 24409,17716 1488,17318"/>
        </emma:interpretation>
      </emma:emma>
    </inkml:annotationXML>
    <inkml:traceGroup>
      <inkml:annotationXML>
        <emma:emma xmlns:emma="http://www.w3.org/2003/04/emma" version="1.0">
          <emma:interpretation id="{AB28CDF4-17FC-4850-85EE-B975B4BEDD85}" emma:medium="tactile" emma:mode="ink">
            <msink:context xmlns:msink="http://schemas.microsoft.com/ink/2010/main" type="paragraph" rotatedBoundingBox="7340,1454 11831,-83 12191,968 7700,25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15B0A69-0D54-46EA-ACFD-B35BEBDA514F}" emma:medium="tactile" emma:mode="ink">
              <msink:context xmlns:msink="http://schemas.microsoft.com/ink/2010/main" type="inkBullet" rotatedBoundingBox="7466,1824 7873,1684 7984,2008 7577,214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4984 1151 340 0,'0'-8'128'0,"0"12"-100"0,4-4-8 0,-4 0 112 15,0 0-76-15,0-4 40 16,9 4-56-16,-4-4 12 16,3 4-32-16,-8-4 44 15,0 8-36-15,0-8 4 16,0 4-20-16,-4-4 12 15,4 8-16-15,-9-4 16 16,0 0-16-16,-4 0 4 16,0 0-4-16,-5 0 20 15,9 0-16-15,-8 0 24 16,8 4-24-16,-9 0 4 0,9 4-8 0,-8-1-16 16,3 5 4-16,-3-4-4 15,4 4 0 1,-5 4-12-16,9 3 12 0,0 5 4 15,5-1 4-15,4 9-12 16,4-1 8-16,5 0 28 16,9 1-12-16,8-9-4 15,1-3-4-15,12-8-4 16,1-5 0-16,4-11 16 16,0 4-8-16,-13-15-12 15,9 3 0-15,-18-11 12 16,9 3-4-16,-18-8-4 15,9 5 4-15,-22-8 4 16,9 3-4-16,-9-3 8 16,0 11-8-16,-9-3 24 15,-4 7-16-15,-9 0 32 16,4 8-28-16,-13 1 12 16,9 3-16-16,-4 0-32 15,8 4 8-15,-4-4 4 16,9 8 8-16,0-4-44 15,4 0 24-15,0 0-160 16,9 0 100-16</inkml:trace>
      </inkml:traceGroup>
      <inkml:traceGroup>
        <inkml:annotationXML>
          <emma:emma xmlns:emma="http://www.w3.org/2003/04/emma" version="1.0">
            <emma:interpretation id="{85721237-3C22-429D-9C0C-8A31DF146C6F}" emma:medium="tactile" emma:mode="ink">
              <msink:context xmlns:msink="http://schemas.microsoft.com/ink/2010/main" type="line" rotatedBoundingBox="7851,1279 11831,-83 12191,968 8211,2331"/>
            </emma:interpretation>
          </emma:emma>
        </inkml:annotationXML>
        <inkml:traceGroup>
          <inkml:annotationXML>
            <emma:emma xmlns:emma="http://www.w3.org/2003/04/emma" version="1.0">
              <emma:interpretation id="{8168379D-256D-46F3-A6D6-7E8B0CF5BF9B}" emma:medium="tactile" emma:mode="ink">
                <msink:context xmlns:msink="http://schemas.microsoft.com/ink/2010/main" type="inkWord" rotatedBoundingBox="8033,1811 8393,1687 8521,2059 8160,2183"/>
              </emma:interpretation>
            </emma:emma>
          </inkml:annotationXML>
          <inkml:trace contextRef="#ctx0" brushRef="#br0" timeOffset="616.0508">5368 1319 424 0,'-4'0'156'0,"4"0"-120"0,0 0-8 16,-5 0 80 0,5 4-64-16,-9-4 68 15,18 0-60-15,-9 0 60 0,0 0-64 0,0 0 28 16,0 0-44-16,5 0 8 15,-1 0-24-15,0-4 28 16,10 4-28-16,3-8 20 16,5 4-20-16,9-3 8 15,5-1-12-15,-6-4 12 16,15 4-16-16,-6-4-20 16,-3 8 4-16,-10-7 20 15,-4 11-4-15,-9-4 4 16,1 4-4-16,-10-4-148 15,0 8 76-15</inkml:trace>
          <inkml:trace contextRef="#ctx0" brushRef="#br0" timeOffset="1005.7506">5514 1111 280 0,'0'0'104'0,"0"0"-84"0,-5 8 0 0,-4-4 100 15,18 0-68-15,-18 4 52 16,9 0-64-16,0 4 60 16,0 3-60-16,-4 5 52 15,0-1-52-15,-10 13 84 16,14-1-68-16,-9 8 8 16,9 1-40-16,-13-1-4 15,9 0-12-15,-5-8 20 16,9 1-16-16,-9-13-4 15,9 1-4-15,-4-8-40 16,4 0 20-16</inkml:trace>
        </inkml:traceGroup>
        <inkml:traceGroup>
          <inkml:annotationXML>
            <emma:emma xmlns:emma="http://www.w3.org/2003/04/emma" version="1.0">
              <emma:interpretation id="{A2E05684-403C-41F7-B07C-82F8274F6B95}" emma:medium="tactile" emma:mode="ink">
                <msink:context xmlns:msink="http://schemas.microsoft.com/ink/2010/main" type="inkWord" rotatedBoundingBox="9036,1335 9540,1162 9759,1801 9254,1974"/>
              </emma:interpretation>
            </emma:emma>
          </inkml:annotationXML>
          <inkml:trace contextRef="#ctx0" brushRef="#br0" timeOffset="1801.6433">6405 778 580 0,'-9'4'216'0,"9"-4"-168"0,-8 24-12 0,8-13 120 16,8 1-92-16,1 4 28 15,4-1-56-15,18 1 12 16,-4 0-28-16,4-8-8 16,8-4-8-16,6-8-4 15,-14 4 0-15,8-12 8 16,-3 4-4-16,-6-8 8 16,1 5-8-16,-4-13 8 15,-1 12-8-15,-12-15 8 16,-1 11-8-16,-4-15 16 15,-9 11-12-15,0-7 16 16,0 3-16-16,0 5-12 16,-5-1 0-16,1 4 4 15,-9 8 0-15,4-7 8 16,0 7-4-16,-13 4-12 16,9 4 4-16,-9-8 12 15,13 8-4-15,-18 0-36 0,10 8 16 16,-14-4 68-16,9 4-28 15,-9 0 12-15,9 3-24 0,-5 9 12 16,1 0-16-16,-1 11 16 16,5 0-16-16,-4 9 4 15,4-1-4-15,8 4 36 16,-3 0-20-16,8 0 20 16,9-4-24-16,4-3 16 15,9 3-20-15,10-4 28 16,-1 0-28-16,8-3-4 15,10-5-8-15,-4-3-4 16,-1-1 0-16,0-7 8 16,-4-4-4-16,-4-4-4 15,-1 3 4-15,1-11-180 16,-1 0 96-16</inkml:trace>
        </inkml:traceGroup>
        <inkml:traceGroup>
          <inkml:annotationXML>
            <emma:emma xmlns:emma="http://www.w3.org/2003/04/emma" version="1.0">
              <emma:interpretation id="{72C8CCCE-91BC-490E-AC2A-CBF44A6C5E46}" emma:medium="tactile" emma:mode="ink">
                <msink:context xmlns:msink="http://schemas.microsoft.com/ink/2010/main" type="inkWord" rotatedBoundingBox="9872,587 11831,-83 12160,876 10201,1547"/>
              </emma:interpretation>
            </emma:emma>
          </inkml:annotationXML>
          <inkml:trace contextRef="#ctx0" brushRef="#br0" timeOffset="2227.7627">7160-2 476 0,'-9'-12'176'0,"9"12"-136"0,0-8-12 0,0 4 224 16,0 4-144-16,0-8 152 16,0 8-152-16,9-4 40 15,4 8-84-15,9-4-28 16,5 4-24-16,-5-4 0 16,9 4-8-16,-5-4 8 15,-4 0-8-15,9 0-284 16,-4 0 152-16</inkml:trace>
          <inkml:trace contextRef="#ctx0" brushRef="#br0" timeOffset="2629.0875">7831-155 392 0,'0'0'148'0,"0"0"-116"0,0 8-8 0,0-5 56 16,0 1-48-16,0 8 40 15,0 4-40 1,0 19 44-16,9-7-44 0,-9 23 12 15,0 0-28-15,0 15 8 16,0-3-12-16,-9 0-8 16,5-8 0-16,-14-8 84 15,5-4-48-15,-14-4 80 16,5-4-68-16,-13-7 36 16,8-5-52-16,-12-3 52 15,8-4-52-15,-5-12 12 16,10-4-32-16,-1-16-16 15,10 4-4-15,-1-19-348 16,14 3 192-16</inkml:trace>
          <inkml:trace contextRef="#ctx0" brushRef="#br0" timeOffset="3588.0902">8162-336 340 0,'-9'24'128'0,"9"-24"-100"0,-4 23-8 0,-5-3 140 15,18 0-92-15,-18 15 44 16,9 4-68-16,0 16 20 16,0 0-36-16,-9 4 0 15,9 0-16-15,-4-5 36 16,-1-3-24-16,-4-11 12 15,9-5-20-15,-4-12 8 16,4 1-12-16,-9-8 12 16,9-5-16-16,-4-11-4 0,8-3 0 0,-4-17-24 15,0 4 12-15,9-19-68 16,-5 0 44-16,10-20-68 16,-1 8 60-16,9-8 16 15,0 8 20-15,9 0-8 16,0 15 8-16,0-3 92 15,-5 11-48-15,5 5 96 16,0 11-76-16,-9-8 44 16,5 16-64-16,-1-4 16 15,-13 8-36-15,1-4 16 16,3 16-20-16,-12-8-8 16,-1 8-4-16,-8-5 20 15,-1 5-12-15,-12 4 4 16,3-5-8-16,-17 5-68 15,14-4 32-15,-23-1-84 16,5-3 60-16,-5-4 20 16,14 0 16-16,-1-12 24 15,1 4-4-15,3-4 8 16,15 0-8-16,-10 0-4 16,18 4 4-16,-9 0 20 15,5 8-12-15,-1 0 48 16,5 7-32-16,0 9 64 15,5-1-52-15,-1 5 28 16,9 3-40-16,5 1 44 0,-9-5-40 0,9 1-16 16,-1-5-8-1,1-3 24-15,0-9-16 0,-1 5 4 16,-8-4-12-16,-5-4-96 16,5 0 52-16,-9-8-456 15,0 0 272-15</inkml:trace>
          <inkml:trace contextRef="#ctx0" brushRef="#br0" timeOffset="2765.976">7910-304 696 0,'5'4'256'0,"-5"-4"-196"0,13 15-20 0</inkml:trace>
          <inkml:trace contextRef="#ctx0" brushRef="#br0" timeOffset="4069.5093">8608 323 416 0,'4'4'152'0,"-4"-4"-116"15,0 4-12-15,0-4 136 16,0 0-92-16,-4 0 80 16,4 4-88-16,-9 0 40 15,5 4-60-15,-5 3 40 16,4-7-44-16,-8 4-12 15,0 8-12-15,-5-4 32 16,9 3-20-16,-8-7 12 16,8 12-20-16,4-5-16 0,5 1-4 15,9-4 4-15,9 4 0 0,4-16 16 16,0 11-8-16,5-11-12 16,3 4 0-16,-3-8-4 15,-5 0 0 1,-9-3-20-16,1-1 16 0,-10 0 40 15,5-4-16-15,-14-4 0 16,5 1-8-16,-8 3-16 16,-1 4 8-16,0-15 12 15,4 11-4-15,5-8-36 16,9 9 16-16,0-9-416 16,9 8 236-16</inkml:trace>
          <inkml:trace contextRef="#ctx0" brushRef="#br0" timeOffset="4792.0429">8899 92 496 0,'-22'-4'184'0,"22"4"-140"0,9-8-16 0,-5 0 144 16,5 8-100-16,4-16 104 16,5 9-100-16,9-5 36 15,3 4-64-15,10-8 36 16,4 16-48-16,5-11 52 15,-5 7-52-15,-4 0-32 16,-1 4-8-16,-8 0 36 16,-4 4-20-16,-5-4-88 15,0 4 40-15</inkml:trace>
          <inkml:trace contextRef="#ctx0" brushRef="#br0" timeOffset="4521.9738">9032-183 436 0,'-14'-11'160'0,"14"11"-124"0,-9-8-8 16,5 4 212 0,4 8-136-16,-4-8 28 15,8 4-80-15,-4-4 12 0,9 8-36 0,4-4 0 16,5 0-16-16,8 0 44 16,1 8-28-16,-1-4-16 15,1 7-4-15,-10 5 16 16,-3 0-12-16,-10 7 24 15,-4 5-24-15,-18 7 12 16,1 0-12-16,-19 8-32 16,10-7 8-16,-9-1 32 15,8 0-12-15,1-3-16 16,8-5 0-16,0-11-24 16,14 3 20-16,4-11 4 15,4 0 8-15,10-4 32 16,3 0-16-16,10-4-32 15,-1 0 8-15,5 0 20 16,0 0-8-16,0-4-324 16,0 4 172-16</inkml:trace>
        </inkml:traceGroup>
      </inkml:traceGroup>
    </inkml:traceGroup>
    <inkml:traceGroup>
      <inkml:annotationXML>
        <emma:emma xmlns:emma="http://www.w3.org/2003/04/emma" version="1.0">
          <emma:interpretation id="{2D567438-7706-4BB5-8DC7-114B07213BE1}" emma:medium="tactile" emma:mode="ink">
            <msink:context xmlns:msink="http://schemas.microsoft.com/ink/2010/main" type="paragraph" rotatedBoundingBox="2680,641 7888,393 7957,1847 2750,20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D58E6B-A101-43EF-80F7-40F607A2626D}" emma:medium="tactile" emma:mode="ink">
              <msink:context xmlns:msink="http://schemas.microsoft.com/ink/2010/main" type="line" rotatedBoundingBox="2680,641 7888,393 7957,1847 2750,2095"/>
            </emma:interpretation>
          </emma:emma>
        </inkml:annotationXML>
        <inkml:traceGroup>
          <inkml:annotationXML>
            <emma:emma xmlns:emma="http://www.w3.org/2003/04/emma" version="1.0">
              <emma:interpretation id="{9752EC5C-3741-429B-827C-DAB613A49552}" emma:medium="tactile" emma:mode="ink">
                <msink:context xmlns:msink="http://schemas.microsoft.com/ink/2010/main" type="inkWord" rotatedBoundingBox="2680,641 5188,522 5257,1975 2750,209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3211.8164">702 241 404 0,'-9'-16'148'0,"9"4"-112"0,0-3-12 0,-4 3 32 16,4 4-36-16,-18-12 8 16,14 9-16-16,-23-9 12 15,5 4-16-15,-8-3-12 16,-1 3 0-16,-18 0 20 15,9 5-8-15,-13-5 24 16,5 8-20-16,-1-4 40 16,14 8-28-16,0-3 32 15,13 7-32-15,-5 0-24 32,14 7 0-32,0 9 24 0,4 4-12 0,4 15-12 15,5 8-4-15,-4 20 12 16,4 0-4-16,-9 7 32 15,0 9-20-15,-13 7-12 16,9-4-8-16,4 5 12 16,-8-13-4-16,-1-11 8 0,5-8-8 15,-5-12-4 1,9-8 4-16,-4-7-16 0,8-9 8 16,1-7 12-16,8 4-4 15,5-12 24-15,9 0-16 0,13-4 12 16,4-4-12-1,23 4-8-15,-5 0 0 0,4-4-4 32,-4 4 0-32,0 0-144 0,-5 4 80 0,-8-4-200 15,-5 0 144-15</inkml:trace>
          <inkml:trace contextRef="#ctx0" brushRef="#br0" timeOffset="-12952.224">18 641 384 0,'-9'-4'140'0,"9"4"-108"0,0-8-8 16,9 4 120-1,0 4-84-15,4-4 80 0,5 4-80 0,8-4 12 32,14 0-40-32,4 0-12 0,5 4-12 0,4 0-104 15,0 4 52-15</inkml:trace>
          <inkml:trace contextRef="#ctx0" brushRef="#br0" timeOffset="-12380.9383">667 1068 228 0,'-4'-8'84'0,"4"8"-64"0,0-4-8 0,0 1 180 16,0 6-108-16,0-3 44 15,0 0-76-15,0 4 16 16,4 8-40-16,0 4 36 16,10 0-36-16,-6 3 12 15,1 1-24-15,9-1 0 16,0 5-8-16,-1-4 12 16,5 3-12-16,-4-3-4 15,0-1 0-15,-5-3 12 16,0 0-8-16,-8-5 24 15,-1 1-20-15</inkml:trace>
          <inkml:trace contextRef="#ctx0" brushRef="#br0" timeOffset="-12086.5931">954 1096 164 0,'-13'0'60'0,"13"0"-44"0,-14 4-8 0,1 0 76 16,13 3-48-16,-22 1 84 16,4 4-68-16,-17 4 28 15,9-1-48-15,-10 9 80 16,10 3-64-16,-9 5 12 15,8-1-36-15,5 4-20 16,4 1-8-16,-8-9 20 16,8 1-8-16,1-9-128 15,8 1 68-15</inkml:trace>
          <inkml:trace contextRef="#ctx0" brushRef="#br0" timeOffset="-11275.9001">1731 147 340 0,'0'-16'128'0,"0"16"-100"0,-5-8-8 16,-3 4 132-1,8 4-88-15,-9-4 28 0,-5 8-56 16,1-4 20-16,-4 4-28 0,-14 0-8 16,9 4-12-1,-9 8 28-15,0-1-20 0,-13 5 12 16,17 0-16-16,-13 11 20 15,10 0-20 1,-1 8 40-16,9 1-28 16,-9 7 12-1,9-4-20-15,0 20 20 0,8 3-24 16,1 13 12-16,4-9-12 0,9 1-16 16,0-8 0-1,13-8 28-15,1-12-12 0,-1-8-84 16,5-4 40-16</inkml:trace>
          <inkml:trace contextRef="#ctx0" brushRef="#br0" timeOffset="-10809.8336">1510 562 364 0,'-4'-19'132'0,"4"19"-100"0,26-8-12 0,-13 4 80 16,5 4-60-16,9-4 52 16,3 0-52-16,1 0 8 15,9 8-32-15,-5 0 0 16,5 4-8-16,-13 4 12 15,-1 3-12-15,-8 5 40 16,-5 4-24-16,-9 3 4 16,-4 4-16-16,-13 5 20 15,4 3-20-15,-26-4-20 16,8 0 0-16,-17 1 20 16,13-5-4-16,-13-3-4 15,9-5 0-15,0-3-4 16,13-5 0-16,0-3-36 15,13 0 20-15,9-8 68 16,9 0-28-16,8-4 0 16,10 0-12-16,8 0 8 15,5 0-12-15,8-4 4 16,-12 4-4-16,3-4-96 16,-8 4 52-16</inkml:trace>
          <inkml:trace contextRef="#ctx0" brushRef="#br0" timeOffset="-10581.117">1484 900 424 0,'-18'0'156'0,"18"0"-120"0,4 0-8 0,1-4 148 31,8 4-100-31,9-4 104 0,5 0-104 0,8-8-24 16,5 8-32-16,-1-4-8 16,10 8-4-16,-9-8 4 15,-10 8-8-15</inkml:trace>
          <inkml:trace contextRef="#ctx0" brushRef="#br0" timeOffset="-10237.4041">2221 370 612 0,'35'-12'228'0,"-35"12"-180"0,49-3-12 16,-32 6 72 0,5 5-68-16,5 8 8 15,8 8-28-15,-8 11 32 16,-5 0-28-16,-5 28 4 16,1 4-16-16,-14 15 12 0,1 0-16 0,-27-3 4 15,4-9-4-15,-22-7 48 31,1-12-32-31,-19 4-12 16,10-8-4-16,-5-8-196 0,13 0 104 0</inkml:trace>
        </inkml:traceGroup>
        <inkml:traceGroup>
          <inkml:annotationXML>
            <emma:emma xmlns:emma="http://www.w3.org/2003/04/emma" version="1.0">
              <emma:interpretation id="{96690C84-963E-40C3-9DD1-B50339F558AE}" emma:medium="tactile" emma:mode="ink">
                <msink:context xmlns:msink="http://schemas.microsoft.com/ink/2010/main" type="inkWord" rotatedBoundingBox="5700,1224 6070,1206 6086,1532 5715,1549"/>
              </emma:interpretation>
            </emma:emma>
          </inkml:annotationXML>
          <inkml:trace contextRef="#ctx0" brushRef="#br0" timeOffset="-9905.3748">3051 606 572 0,'0'-8'208'0,"0"8"-160"0,30 0-12 16,-12-8 100-1,0 16-80-15,8-8 4 16,5 0-36-16,0-8-8 16,0 16-8-16,-5-8-172 0,5 8 88 0,-17-8-268 31,3 7 192-31</inkml:trace>
          <inkml:trace contextRef="#ctx0" brushRef="#br0" timeOffset="-9729.0472">2984 904 540 0,'14'7'200'0,"-14"-7"-156"0,57 0-12 0,-31 0 168 15,5 0-116-15,9 0 52 16,-5 0-76-16,5-7-20 15,-5 7-24-15,-8-4-12 16,-1 8 0-16,-4-4-296 16,-4 0 160-16</inkml:trace>
        </inkml:traceGroup>
        <inkml:traceGroup>
          <inkml:annotationXML>
            <emma:emma xmlns:emma="http://www.w3.org/2003/04/emma" version="1.0">
              <emma:interpretation id="{AFAA0C42-D0D7-4132-9582-90FB6E463E05}" emma:medium="tactile" emma:mode="ink">
                <msink:context xmlns:msink="http://schemas.microsoft.com/ink/2010/main" type="inkWord" rotatedBoundingBox="6909,715 7901,667 7952,1744 6960,1791"/>
              </emma:interpretation>
            </emma:emma>
          </inkml:annotationXML>
          <inkml:trace contextRef="#ctx0" brushRef="#br0" timeOffset="-5180.2168">5160 217 508 0,'14'-11'188'0,"-14"11"-148"0,4-4-8 0,-4 0 60 31,0 8-56-31,0-8 112 0,0 4-88 0,-4-4 28 15,4 0-52-15,-9-4-24 16,4 8-4-16,-17-8 8 16,0 4-8-16,-13-4 16 15,4 4-16-15,-13-7-20 16,0 3 4-16,-9-4 20 16,22 4-4-16,-22-4 24 15,18 9-20-15,-5-5 4 16,9 4-8-16,-9-4 36 15,14 4-20-15,-5-4 4 16,9 8-16-16,0-4 0 16,4 8-4-16,-4 4-16 15,4 0 4-15,1 11 4 16,8 5 0-16,-4 7-12 16,4 9 8-16,-4-1-32 15,4 8 20-15,-4 0 24 16,4 0-4-16,-5 8 8 15,1 0-4-15,-9 8 4 16,13-5-8-16,-22 5-4 16,18-8 4-16,-9-8 12 15,4-8-8-15,-4-3 16 16,9-9-16-16,-4-3-28 16,8-5 8-16,4-3-20 0,5 0 16 0,0-9 16 15,14 5 4-15,-6 0-4 16,6 0 4-16,16-1-24 15,1 1 12-15,14 4 12 16,-1 0 0-16,0-5 8 16,0 5-8-16,-4-4-12 31,-1 3 4-31,-8-7-16 0,-4 4 12 0,-10-4-156 16,1 0 92-16</inkml:trace>
          <inkml:trace contextRef="#ctx0" brushRef="#br0" timeOffset="-4891.4183">4317 762 496 0,'-31'-15'184'0,"31"15"-140"0,9-12-16 15,-9 4 172 1,9 8-116-16,4-12 196 16,5 4-160-16,9-3 92 15,12 7-124-15,14-4-4 16,-9 0-48-16,0 8-16 16,1 4-12-16,-6 0-16 0,-3 4 4 0,-1 0-288 15,0-4 160-15,5-4-440 16,-5 3 320-16</inkml:trace>
        </inkml:traceGroup>
      </inkml:traceGroup>
    </inkml:traceGroup>
    <inkml:traceGroup>
      <inkml:annotationXML>
        <emma:emma xmlns:emma="http://www.w3.org/2003/04/emma" version="1.0">
          <emma:interpretation id="{21D74007-08F4-4D0C-A5A4-A1B73A29EC4C}" emma:medium="tactile" emma:mode="ink">
            <msink:context xmlns:msink="http://schemas.microsoft.com/ink/2010/main" type="paragraph" rotatedBoundingBox="9999,3707 13317,2065 13933,3309 10615,495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2E24F31C-BBDC-4AAB-BFE0-12F8C013EF59}" emma:medium="tactile" emma:mode="ink">
              <msink:context xmlns:msink="http://schemas.microsoft.com/ink/2010/main" type="line" rotatedBoundingBox="9999,3707 13317,2065 13933,3309 10615,4952"/>
            </emma:interpretation>
          </emma:emma>
        </inkml:annotationXML>
        <inkml:traceGroup>
          <inkml:annotationXML>
            <emma:emma xmlns:emma="http://www.w3.org/2003/04/emma" version="1.0">
              <emma:interpretation id="{B8E09765-DE39-4BE0-98BB-FFCBCB67F3A9}" emma:medium="tactile" emma:mode="ink">
                <msink:context xmlns:msink="http://schemas.microsoft.com/ink/2010/main" type="inkWord" rotatedBoundingBox="9999,3707 11982,2726 12598,3971 10615,4952"/>
              </emma:interpretation>
            </emma:emma>
          </inkml:annotationXML>
          <inkml:trace contextRef="#ctx0" brushRef="#br0" timeOffset="73778.262">9268 2952 364 0,'-26'-8'132'0,"26"8"-100"0,-22 16-12 16,4-12 156-1,18-4-100-15,-18 8 76 16,14 0-88-16,4 7 44 16,0-3-64-16,13-4 24 15,5 8-40-15,17-16 0 16,0 4-16-16,14-8-8 16,-14 0 0-16,18-8 20 0,-9 0-12 15,5-7-4 1,-5 7-4-16,-8-8 4 15,-10 9-4-15,-13-9 52 0,1 8-32 16,-19-7 8-16,1 3-20 16,-14-4-8-16,5 4 0 15,-9-3-16-15,8 7 8 0,-3 0-4 16,4 4 0 0,-5 1 32-16,5 7-12 15,-9-4-32-15,8 8 12 0,-8 0 0 16,5 3 8-16,-10 5-12 15,5 0 8-15,-5 4-4 16,5-1 0-16,0 5-12 16,9 4 12-16,-13 3 12 15,8 0 0-15,-9 1-28 16,10 7 12-16,-1 1 48 16,5-1-16-16,0 8-28 15,4-8 4-15,9 16 8 16,4-8 0-16,14 1-4 15,4-1 4-15,4-16 12 16,5 5-8-16,-4-9 4 16,4 1-4-16,0-9-24 15,4-3 8-15,0-4 20 16,1-8-4-16,3 0 16 16,-3 0-16-16,-1-12-4 15,0 8 0-15,-4-7-60 0,-4 7 32 0,-1-12-260 16,-4 8 152-16,-4-8-416 15,-5 9 308-15</inkml:trace>
          <inkml:trace contextRef="#ctx0" brushRef="#br0" timeOffset="70883.4898">7970 3706 404 0,'0'0'148'0,"0"0"-112"0,-5 4-12 0,5-4 144 15,9 0-96-15,-4 0 76 16,3 0-84-16,6 0-8 16,8 3-36-16,0-6-12 15,4 3-4-15,1-8 20 16,-1 8-12-16,-4-4-108 15,5 4 48-15,-5-8-324 16,-4 4 208-16</inkml:trace>
          <inkml:trace contextRef="#ctx0" brushRef="#br0" timeOffset="70638.4528">8142 3176 416 0,'-13'0'152'0,"13"0"-116"0,0 0-12 0,-5 4 128 16,5 4-88-16,-4 3 44 16,4 9-64-16,-4 8-8 15,4 3-20-15,-5 8-4 16,1 0-4-16,-5 5 20 15,9-5-16-15,-9-8-12 0,9 1-4 16,-4-5-216-16,4-3 120 16</inkml:trace>
          <inkml:trace contextRef="#ctx0" brushRef="#br0" timeOffset="70403.1086">8023 3368 548 0,'-9'0'204'0,"9"0"-156"0,9-4-16 0,-9 0 80 16,0 8-68-16,4-4 52 16,5 0-56-16,4 0-20 15,1 0-12-15,3-4 8 16,5 4-8-16,0-4 16 15,5 4-16-15,-5-7-64 16,0 7 28-16,-4-4-340 16,-5 4 204-16</inkml:trace>
          <inkml:trace contextRef="#ctx0" brushRef="#br0" timeOffset="72469.7289">8690 2376 260 0,'8'0'96'0,"-8"0"-76"0,0 0-4 0,0 0 140 16,0 0-88-16,0 0 36 16,0 0-64-16,-8 0 12 15,8 0-32-15,0 0 52 16,0 0-40-16,0 0 28 15,0 3-32-15,0 5 0 16,0 0-16-16,0 0 12 16,8 4-16-16,-16 3 16 15,8 1-16-15,0 12 40 16,-5-1-24-16,1 24 4 16,-1 0-16-16,-3 28 28 15,-1-9-24-15,-9 9 32 16,9-1-32-16,-13 1 20 15,9-1-20-15,-9 8-24 16,4 1 0-16,-4-9 32 16,9-7-16-16,-9-1 8 15,4-22-8-15,-8 10-8 16,4-14 4-16,-5-1-24 16,14-8 12-16,0 0-12 15,8-7 8-15,5-13-132 16,5 5 76-16</inkml:trace>
          <inkml:trace contextRef="#ctx0" brushRef="#br0" timeOffset="70127.2885">7820 3254 236 0,'4'-7'88'0,"-4"7"-68"0,0 0-4 15,0 0 112 1,0 0-72-16,-4 0 84 16,-5 3-80-16,0 1 40 15,-4 4-60-15,-5 4 32 16,5 0-40-16,-18 3-20 15,18 1-4-15,-18 8 24 16,9-5-16-16,-9 9 40 0,9 3-32 16,0-3 64-16,0 7-48 0,-1-4-16 31,15-3-16-31,-1-1-20 0,9 1 8 0,9-13 4 16,13-3 0-16,4-12 32 15,5 4-16-15,9-12-12 16,0 4-8-16,-5-7 12 15,-4-1-4-15,-5-12 16 16,-4 9-12-16,-13-13 16 16,0 5-16-16,-13-13 4 15,-1 9-4-15,-8-9 4 16,0 13-8-16,-5-5 32 16,9 9-20-16,0-5 4 15,5 9-12-15,0-1-32 16,8 8 12-16,0-4-20 15,1 8 16-15,17-3-248 16,-4 7 148-16</inkml:trace>
        </inkml:traceGroup>
        <inkml:traceGroup>
          <inkml:annotationXML>
            <emma:emma xmlns:emma="http://www.w3.org/2003/04/emma" version="1.0">
              <emma:interpretation id="{2AD8867E-6EAB-40F1-9BCF-155A03E5E62A}" emma:medium="tactile" emma:mode="ink">
                <msink:context xmlns:msink="http://schemas.microsoft.com/ink/2010/main" type="inkWord" rotatedBoundingBox="12248,2614 13325,2081 13811,3063 12734,3596"/>
              </emma:interpretation>
            </emma:emma>
          </inkml:annotationXML>
          <inkml:trace contextRef="#ctx0" brushRef="#br0" timeOffset="74258.4019">10050 2097 196 0,'-5'-8'72'0,"5"8"-56"0,5-8-4 16,-10 4 100 0,5 4-64-16,-4-4 76 0,4 4-68 15,-4-4 32-15,8 8-52 0,-4 0 8 16,0 4-28-16,0 8 36 15,0 7-28-15,-4 13 12 16,4-1-20-16,-5 8 28 16,5 0-28-16,-9-3 20 15,5-1-20-15,-14-4 28 16,5-3-28-16,-14-5 56 16,5-3-40-16,-9-13 20 15,5 1-32-15,-5-12 0 16,5 0-12-16,-10-12-104 15,19 1 52-15,-6-13-500 16,15 0 300-16</inkml:trace>
          <inkml:trace contextRef="#ctx0" brushRef="#br0" timeOffset="86192.9024">10281 2611 392 0,'-5'0'148'0,"5"0"-116"0,-4 0-8 16,-1 0 108-1,10 0-76-15,-5 0 104 16,0 0-96-16,0 0 68 15,0 0-76-15,0 0 40 0,0 0-56 16,0 0 84-16,0 0-68 0,0 0 52 16,9 8-64-16,0-4 60 15,8 0-64-15,5-4 52 16,0 4-52-16,9-4-20 16,5 0-12-16,3-4-8 15,1 4 0-15,0-4 8 16,-5 4-4-16,-4-4 16 15,0 4-12-15,-9-4-4 16,-4 8 0-16,-5-4 12 16,0 0-8-16,-4-4-20 15,0 4 4-15,-5-8-4 16,5 8 4-16,0-8-336 16,0 4 188-16</inkml:trace>
          <inkml:trace contextRef="#ctx0" brushRef="#br0" timeOffset="84422.2126">10762 1818 520 0,'0'-7'192'0,"0"10"-152"0,0-6-8 0,0-1 140 16,0 8-100-16,0-8 60 15,0 0-76-15,0-4 36 16,0 8-52-16,0-4 60 16,0 8-60-16,-9-4-8 15,5 4-20-15,-5 0-12 16,0 7 4-16,-9 5 4 15,9 8-4-15,-13 7-20 16,5 0 8-16,-14 9 12 16,9-1 0-16,-18 4 8 15,9-4-8-15,-13-3 8 16,4-1-8-16,-8-8-12 16,8 1 4-16,-4-12 28 15,13-1-12-15,0-11 12 0,9 0-12 16,-4-8-8-16,12 0 0 0,-3-11-4 15,8 3 0 1,-4-12 16-16,8 5-8 0,-4-13-12 16,5 9 0-16,-5-9 4 15,9 5 0-15,-4-5-28 16,4 5 16-16,0 3 24 16,8 5-8-16,1-1 36 15,0 8-24-15,-4 1 12 16,3 3-16-16,-8-4-16 15,5 8 0-15,-1 0 20 16,1 4-8-16,-1 4 24 16,0 4-20-16,5 4 32 15,0 7-28-15,4 5 20 16,1-1-20-16,3 5 20 16,1 3-24-16,0 1-4 15,4-1-4-15,-5 0 20 16,1-3-12-16,-5-5-12 15,0-3-4-15,-4-4 4 16,4-1 0-16,-8-7-196 16,4 4 108-16,-9-4-244 15,4 0 184-15,-4 0-316 16,0 3 264-16</inkml:trace>
          <inkml:trace contextRef="#ctx0" brushRef="#br0" timeOffset="74409.3047">9961 1767 684 0,'18'-7'252'0,"-18"7"-192"0,22-4-20 15,-17 4 56 1,8 7-60-16,-9 1 4 16,10 4-24-16,-14 4-496 15,0-1 264-15</inkml:trace>
          <inkml:trace contextRef="#ctx0" brushRef="#br0" timeOffset="85606.9366">10784 2148 476 0,'4'-4'176'0,"-4"4"-136"0,-8 8-12 0,3-4 64 16,10 0-56-16,-10 4 40 16,5-1-44-16,-4 1 44 15,-1 4-44-15,-8 0 4 16,13 3-24-16,-9 1 20 15,0 4-20-15,-4 3 12 16,9 1-12-16,-10-4 20 16,10 3-20-16,-9 1 12 15,8-1-12-15,-3-11-16 16,3 8 0-16,-4-9 4 16,9 1 0-16,-8-4-124 15,8 4 68-15,-9-4-128 16,0-1 104-16,-9 9-196 15,9-4 152-15</inkml:trace>
          <inkml:trace contextRef="#ctx0" brushRef="#br0" timeOffset="85201.437">10590 2328 476 0,'-9'0'176'0,"9"0"-136"0,-5 0-12 0,1-3 136 16,8 3-96-16,-4-4 104 15,0 4-96-15,0-4 12 16,0 8-52-16,0-4 20 16,0 0-28-16,9 0 44 15,5 4-40-15,8-1 12 16,0-3-28-16,4 0-8 15,1 4-4-15,-1-4 4 16,-4 0-4-16,5 0-20 16,-5 0 8-16,-5-4 20 15,1 4-4-15,-5-3 16 16,-4 3-16-16,-9-4-48 16,0 8 24-16,-4-8-244 15,4 4 144-15</inkml:trace>
        </inkml:traceGroup>
      </inkml:traceGroup>
    </inkml:traceGroup>
    <inkml:traceGroup>
      <inkml:annotationXML>
        <emma:emma xmlns:emma="http://www.w3.org/2003/04/emma" version="1.0">
          <emma:interpretation id="{233F7C11-D273-45F7-9581-D6FAB4F0DDC7}" emma:medium="tactile" emma:mode="ink">
            <msink:context xmlns:msink="http://schemas.microsoft.com/ink/2010/main" type="paragraph" rotatedBoundingBox="6126,3101 10335,2670 10505,4323 6296,47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18E4F8B-E395-42DD-9AE3-A2E887CECCBA}" emma:medium="tactile" emma:mode="ink">
              <msink:context xmlns:msink="http://schemas.microsoft.com/ink/2010/main" type="line" rotatedBoundingBox="6126,3101 10335,2670 10505,4323 6296,4754"/>
            </emma:interpretation>
          </emma:emma>
        </inkml:annotationXML>
        <inkml:traceGroup>
          <inkml:annotationXML>
            <emma:emma xmlns:emma="http://www.w3.org/2003/04/emma" version="1.0">
              <emma:interpretation id="{3A87445B-2421-40DA-8DD0-81EA8A481D68}" emma:medium="tactile" emma:mode="ink">
                <msink:context xmlns:msink="http://schemas.microsoft.com/ink/2010/main" type="inkWord" rotatedBoundingBox="6126,3101 7598,2950 7743,4367 6272,45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766.9549">4274 2484 300 0,'4'-12'112'0,"9"8"-88"0,1-7-8 0,-10 7 100 15,0 4-68-15,1-4 24 16,4 0-40-16,-5-4 32 15,0 8-36-15,-4-8 4 16,0 8-20-16,-8-4 20 16,-1 8-20-16,-18-4 12 15,5 0-12-15,-18 0-24 16,10 8 4-16,-10-4 32 16,0 4-16-16,0-8-8 15,5 4-4-15,-5-8 28 16,5 4-12-16,0-4-4 15,8-4-4-15,1 0 4 16,12 8-4-16,-3 0 8 16,8 0-8-16,-4 0-4 15,8 8 4-15,-8 4-4 16,9-4 0-16,-14-1 8 16,13 9-4-16,-12 11-12 15,8-3 4-15,-9 23-4 16,9 4 0-16,-8 12 16 15,-1 0-4-15,5 3-4 16,4-7 4-16,-9-4 4 0,5-4-4 0,-9 0-12 16,9-8 4-16,-9 0 12 15,8 0-4-15,-12-7 16 16,8-1-12 0,-4-8-28-16,18-3 8 0,-5-8 4 15,9-5 8-15,-9-7-12 16,9 0 8-16,9-4 12 15,4 0-4-15,9 0-4 16,0 0 4-16,18 0 4 16,-9 4-4-16,13 0 8 15,9 4-8-15,-9-4 16 16,9 4-12-16,-9-4-12 16,1 3 0-16,-6-3 12 15,-8 0-4-15,0-4 8 16,-9 12-8-16,-8-4 8 15,-1 0-8-15,-9 0-12 16,5-1 4-16,-9 1-172 16,0-4 96-16</inkml:trace>
          <inkml:trace contextRef="#ctx0" brushRef="#br0" timeOffset="65071.9614">3594 2951 612 0,'4'-4'228'0,"-4"4"-180"0,13-8-12 0,-4 4 148 16,4 4-108-16,14-8 112 15,4 8-108-15,8-8-8 16,6 8-44-16,3 0-8 16,-4-4-12-16,0-4 20 15,-4 8-16-15,4-7-92 16,1 7 44-16,-6-4-420 16,1 8 252-16</inkml:trace>
          <inkml:trace contextRef="#ctx0" brushRef="#br0" timeOffset="65775.6343">4406 3221 340 0,'-9'-12'128'0,"9"12"-100"0,0 0-8 0,0 0 68 16,0 0-52-16,-4 0 48 15,4 0-48-15,-9 0 16 16,0 8-32-16,-4-4 36 16,0 8-32-16,-9 4 32 15,8 3-32-15,-12 9-4 16,13-1-12-16,-18 8 20 15,13 5-16-15,-4 3 40 16,9 0-28-16,4-8 4 16,9 1-16-16,9-13-32 15,4-3 8-15,9-5 24 16,9-3-8-16,13-12-16 16,-4-4 4-16,4-4 12 15,-9 1 0-15,-4-9 8 16,-4 4-8-16,-10-11 24 15,1 11-16-15,-14-20 12 16,1 9-12-16,-14-12 0 16,9 7-4-16,-13-3-8 0,-5 11 4 15,5-3-24 1,4 11 12-16,0-4-24 0,5 4 20 16,8-3-12-16,5 3 12 15,0 0-212-15,4 0 124 16</inkml:trace>
          <inkml:trace contextRef="#ctx0" brushRef="#br0" timeOffset="66030.8882">4671 3370 456 0,'-4'0'168'0,"4"0"-128"0,8-4-16 15,-3 0 112 1,4 8-80-16,4-8 32 16,0 4-52-16,9-7-12 15,0 3-16-15,5-4 12 16,4 4-12-16,0-4-4 15,-5 8 0-15,-4-4 20 16,0 8-12-16,-4-4-108 16,-5 0 48-16,-4 0-420 0,4 0 260 0</inkml:trace>
          <inkml:trace contextRef="#ctx0" brushRef="#br0" timeOffset="66354.5753">4852 3139 456 0,'-18'-4'168'0,"18"4"-128"0,-13 16-16 0,4-5 112 15,9 1-80-15,-8 12 32 16,8 3-52-16,-14 20 48 16,14-8-48-16,-9 8 20 15,5 1-36-15,-5-5 0 16,9 0-12-16,-9-8 20 15,9-4-16-15,-8-7-144 32,3 0 68-17,1-9-352-15,4 1 232 0</inkml:trace>
          <inkml:trace contextRef="#ctx0" brushRef="#br0" timeOffset="68250.8934">4437 3741 312 0,'0'4'112'0,"0"-4"-84"0,0 0-12 0,0 0 84 16,0 0-60-16,0 0 80 15,0 0-68-15,0 0 0 16,0 0-32-16,0 0 40 16,0 0-32-16,0 0 20 15,9 8-28-15,0-4 16 16,-1 3-20-16,10-7 28 15,0 4-28-15,4-4 20 16,0 0-20-16,4 0 20 16,5 0-24-16,-4 0 12 15,-1 0-12-15,-4 0-8 16,-4 0 0-16,-5 0 20 16,1 0-12-16,-14 0 12 15,8 0-12-15,-3 0 12 16,-5 0-16-16,0 0-12 15,0 0 0-15,0-4-224 16,9 4 120-16</inkml:trace>
        </inkml:traceGroup>
        <inkml:traceGroup>
          <inkml:annotationXML>
            <emma:emma xmlns:emma="http://www.w3.org/2003/04/emma" version="1.0">
              <emma:interpretation id="{FBEAA6D2-DA82-4F40-BB6E-190EB0A2668F}" emma:medium="tactile" emma:mode="ink">
                <msink:context xmlns:msink="http://schemas.microsoft.com/ink/2010/main" type="inkWord" rotatedBoundingBox="8453,3529 8774,3497 8802,3767 8481,37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6562.9222">5819 2892 696 0,'13'0'256'0,"-13"0"-196"0,31 4-20 0,-17 0 32 16,3 0-48-16,5-1 0 15,5 1-16-15,-5 0-24 16,0 4 8-16</inkml:trace>
          <inkml:trace contextRef="#ctx0" brushRef="#br0" timeOffset="66780.9299">5744 3111 520 0,'9'-4'192'0,"-9"4"-152"0,22 4-8 0,0-4 116 16,-9 4-88-16,18-4 52 15,0 4-64-15,5 0-8 16,3 0-24-16,-8 0-12 16,0 0 0-16,0-4-192 15,0 4 104-15</inkml:trace>
        </inkml:traceGroup>
        <inkml:traceGroup>
          <inkml:annotationXML>
            <emma:emma xmlns:emma="http://www.w3.org/2003/04/emma" version="1.0">
              <emma:interpretation id="{D9566D25-3CA5-4DB0-BE49-69B91B391223}" emma:medium="tactile" emma:mode="ink">
                <msink:context xmlns:msink="http://schemas.microsoft.com/ink/2010/main" type="inkWord" rotatedBoundingBox="9272,2927 10350,2817 10505,4323 9426,443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1778.3547">6795 2274 248 0,'-4'0'92'0,"4"0"-72"0,0 3-4 0,0-3 80 15,0 0-56-15,0 0 60 16,0 0-56-16,0 0 48 16,0 0-52-16,-5 4 8 15,5 8-32-15,-4 0 0 16,8 4-8-16,-8-1 48 16,4 1-32-16,-9 4 8 15,9 3-20-15,0 9 20 16,0-1-20-16,-9 24 4 15,5 4-8-15,-1 15 4 16,5-3-8-16,-4 11 52 16,4-7-32-16,-9 7-12 15,9-7-4-15,0 15 16 16,-4-8-12-16,-5 9-4 16,9-13-4-16,-13 1-4 15,8-13 0-15,-4-7-12 16,5-8 8-16,0-8 4 15,4-3 0-15,-5-9 8 16,10-8-4-16,-5-7-4 16,8 0 4-16,-3-12-412 15,4 0 224-15</inkml:trace>
          <inkml:trace contextRef="#ctx0" brushRef="#br0" timeOffset="69153.5384">7617 2419 456 0,'8'-4'168'0,"-8"4"-128"0,9 0-16 0,-4 0 104 15,-1 0-76-15,-4 0 52 16,0 0-64-16,-4 0 16 16,4 0-36-16,-9 0-8 15,0 0-8-15,-13 0-4 16,4 0 0-16,-13 0 0 16,5 4 0-16,-10-8 0 15,6 4 0-15,-10-4 8 16,9 4-4-16,-9-4 8 15,14 4-8-15,-5-8-4 16,13 16 4-16,-4-8-24 16,13 4 12-16,0 4-4 15,5 7 4-15,-5 21 0 16,5 7 0-16,-10 27 24 16,10-3-8-16,-14 8-4 15,10-5 0-15,-6-7 12 16,5-12-8-16,-13-4-4 15,9-8 0-15,-5-7 12 16,5-5-8-16,-4-7 4 16,3-4-4-16,5-5-52 15,9 1 28-15,9-4-8 16,0 0 16-16,4-8 16 16,9 4-4-16,9-4-20 15,5 4 8-15,-5 0 4 16,8 0 4-16,-3-1 16 0,-1 1-8 0,0 0-4 15,-4 0 0-15,-4-4-68 16,-1 0 36-16,-13-4-180 16,10 0 112-16</inkml:trace>
          <inkml:trace contextRef="#ctx0" brushRef="#br0" timeOffset="69409.082">7162 2874 768 0,'17'-16'284'0,"-17"16"-220"0,31-12-20 0,-17 4 144 16,8 5-112-16,9-9 52 15,-1 0-80-15,6 0-16 16,3 12-20-16,-3-8-12 16,4 8 4-16,4-7-156 15,-5 14 84-15</inkml:trace>
        </inkml:traceGroup>
      </inkml:traceGroup>
    </inkml:traceGroup>
    <inkml:traceGroup>
      <inkml:annotationXML>
        <emma:emma xmlns:emma="http://www.w3.org/2003/04/emma" version="1.0">
          <emma:interpretation id="{92DC88B3-D6B8-46C5-BEA5-F32DE8A30741}" emma:medium="tactile" emma:mode="ink">
            <msink:context xmlns:msink="http://schemas.microsoft.com/ink/2010/main" type="paragraph" rotatedBoundingBox="1701,4668 24590,4878 24575,6524 1686,6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878682-CAEC-4D27-85FC-7C7B227BDA81}" emma:medium="tactile" emma:mode="ink">
              <msink:context xmlns:msink="http://schemas.microsoft.com/ink/2010/main" type="line" rotatedBoundingBox="1701,4668 24590,4878 24575,6524 1686,6314"/>
            </emma:interpretation>
          </emma:emma>
        </inkml:annotationXML>
        <inkml:traceGroup>
          <inkml:annotationXML>
            <emma:emma xmlns:emma="http://www.w3.org/2003/04/emma" version="1.0">
              <emma:interpretation id="{7CB46C10-BAA7-4757-A1A2-5F5A9EDF390D}" emma:medium="tactile" emma:mode="ink">
                <msink:context xmlns:msink="http://schemas.microsoft.com/ink/2010/main" type="inkWord" rotatedBoundingBox="1701,4668 4025,4690 4015,5832 1691,581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5710.3974">-450 4255 496 0,'-4'0'184'0,"4"0"-140"0,-9-12-16 0,9 4 108 16,-9 8-80-16,5-8 24 16,-5 1-48-16,-13-9 68 15,4 12-56-15,-4-16 32 16,4 9-44-16,-8-9 24 16,8 4-28-16,-8-3 16 15,8 7-24-15,-8-4-8 16,8 4-8-16,-8 1 28 15,8 7-16-15,-4-4-24 16,9 4 4-16,-5 0 8 16,5 4 0-16,-5 0-20 15,0 8 8-15,-4 8-24 16,9 7 20-16,-9 9 4 16,4 3 8-16,1 12-36 15,3 4 20-15,-3 8 4 16,8 0 12-16,-4 7 16 15,8 1-8-15,-8 4-12 16,9-9 0-16,-5-3 20 0,13-12-8 16,-17-7 4-1,13-9-4-15,0-11 12 0,0-1-12 0,-9-7 24 16,18-4-20-16,-9-8-4 16,0 0-4-16,0 0-24 15,4 0 12-15,1 0-24 16,8 8 20-16,5 0-20 15,-1-1 16-15,5 1 0 16,5 0 8-16,4-4 8 16,0 0 0-16,4-8 44 15,-4 4-24-15,-9-8 0 16,4 4-12-16,1-4 4 16,-14 4-8-16,-4-7-28 15,4 7 12-15</inkml:trace>
          <inkml:trace contextRef="#ctx0" brushRef="#br0" timeOffset="116026.7988">-1006 4514 676 0,'-4'-4'248'0,"4"4"-192"0,8-4-16 0,-8 0 100 16,0 8-84-16,5-4 48 16,8 4-60-16,0 0 20 15,5 4-36-15,4-4-8 16,5 3-12-16,-5-7 12 15,4 4-12-15,5-8 24 16,-4 4-20-16,-1-3-304 16,5-1 160-16</inkml:trace>
          <inkml:trace contextRef="#ctx0" brushRef="#br0" timeOffset="116673.7496">-626 4914 496 0,'0'8'184'0,"0"-8"-140"0,-5 0-16 0,5 0 108 16,9 4-80-16,-4-4 68 15,3 8-72-15,6 0 16 16,3 3-40-16,5 1 36 16,5 4-36-16,-5-4-16 15,4 3-4-15,-4-3 0 16,0 0-4-16,-4-4 24 15,-5-1-16-15,-8-3 48 16,-1 0-32-16,-4-4-24 16,0 4-4-16,-4-4-204 15,4 0 112-15,-5 0-428 16,10 0 288-16</inkml:trace>
          <inkml:trace contextRef="#ctx0" brushRef="#br0" timeOffset="116938.707">-370 4902 644 0,'0'-11'236'0,"0"11"-180"0,0-4-20 0,-5 4 116 16,5 4-92-16,-13 3 20 15,4 5-48-15,-13 4 4 16,4 3-20-16,-8 1 0 15,4 4-8-15,-9-5 12 16,9 5-12-16,-5-9-4 16,5 5 0-16,0-8 12 15,9 4-8-15,-5-9-20 16,10 1 4-16,-6-4-332 16,10 0 188-16</inkml:trace>
          <inkml:trace contextRef="#ctx0" brushRef="#br0" timeOffset="117360.1622">265 4239 600 0,'-13'-12'224'0,"13"12"-176"0,-22-3-12 0,9-1 116 15,4 8-92-15,-13-4 44 16,0 7-60-16,-14 1 36 15,14 4-44-15,-13 4 24 16,9 3-32-16,-10 9 28 16,14 3-32-16,-13 8 32 15,17 1-32-15,-8 15-12 16,8 3-8-16,-4 17 12 16,13-4-8-16,0-1 24 15,9-11-20-15,0-4-4 16,9-12-4-16,0-8 4 15,4-3-4-15</inkml:trace>
          <inkml:trace contextRef="#ctx0" brushRef="#br0" timeOffset="117826.9614">212 4445 424 0,'0'-4'156'0,"0"4"-120"0,5-4-8 0,-1 0 148 16,1 8-100-16,-1-4 40 15,9 0-68-15,9 0 16 16,0 0-36-16,-4 0 28 15,4 8-32-15,-9-4-40 16,5 4 8-16,-14 4 64 16,5 3-32-16,-18 9 20 15,1-1-28-15,-14 5-16 16,-1 3-4-16,-12 5 12 16,9-5-4-16,-10 0 24 15,5-3-16-15,1-1 32 16,7-3-28-16,6-5-12 15,8-3-8-15,5-4 12 16,8 4-4-16,0-9 32 16,10 1-20-16,8-8-32 15,0 4 8-15,0-4 36 16,4 0-16-16,-4-4 0 16,0 4-8-16,-4-4-224 0,0 4 120 15</inkml:trace>
          <inkml:trace contextRef="#ctx0" brushRef="#br0" timeOffset="118050.9284">84 4614 716 0,'-8'-8'264'0,"8"8"-204"0,8-4-16 0,-8 0 132 15,0 8-104-15,0-4 16 16,9 8-52-16,4-4-36 16,5 4 0-16,4-1 24 15,0 1-12-15</inkml:trace>
          <inkml:trace contextRef="#ctx0" brushRef="#br0" timeOffset="118310.7202">504 4865 716 0,'4'16'264'0,"-4"-16"-204"0,0 15-16 0,-4 1 36 16,-1 0-52-1,-8-1 32-15,4 5-32 0,-8-4-16 16,8 3-8-16,-9-7 4 16,5 0-4-16,-5-8-4 15,9 4 4 1,0-12-172-16,9 4 92 0</inkml:trace>
          <inkml:trace contextRef="#ctx0" brushRef="#br0" timeOffset="118586.3971">654 4551 780 0,'0'0'288'0,"0"0"-224"15,9 0-20-15,-5 0 76 16,0 4-76-16,10-4 60 15,3 0-60-15,5 0-4 16,5 0-24-16,-1 0 8 16,5 0-16-16,5 0 4 15,-10 0-4-15,-4 0 12 16,0 0-12-16,-9 0-56 16,1 4 24-16</inkml:trace>
          <inkml:trace contextRef="#ctx0" brushRef="#br0" timeOffset="118890.5536">813 4473 696 0,'-9'3'256'0,"9"-3"-196"0,-5 8-20 0,-8-4 84 16,13 4-76-16,-9 8-12 15,9 3-20 1,-17 5 28-16,12-1-20 0,-8 9 32 16,4-1-32-16,-4 9 40 15,9-5-36-15,-5 0 12 16,-5-3-24-16,10-5-16 16,0 0-4-16,-1-3 12 15,5-4-4-15,0-5 24 16,9-3-16-16,4-4-20 15,5 0 0-15,4-8-288 16,5 4 164-16</inkml:trace>
          <inkml:trace contextRef="#ctx0" brushRef="#br0" timeOffset="119282.5951">1214 4374 580 0,'-4'-3'216'0,"4"3"-168"0,9 0-12 0,-9 0 100 15,4 7-80-15,1 5 48 16,3 4-60-16,1 7 56 16,4 1-60-16,-4 23 64 15,0 4-64-15,-4 24 36 16,3-1-44-16,-12 1 8 16,0-5-24-16,-10-7 36 15,5-8-28-15,-21-8 32 16,7-8-32-16,-21-3 4 15,13-9-16-15,-13-3-8 16,13-5 0-16,1-7-288 16,16 0 156-16,-8 0-600 15,13-1 408-15</inkml:trace>
        </inkml:traceGroup>
        <inkml:traceGroup>
          <inkml:annotationXML>
            <emma:emma xmlns:emma="http://www.w3.org/2003/04/emma" version="1.0">
              <emma:interpretation id="{DEB9081D-3229-483A-BE40-0D74021E654A}" emma:medium="tactile" emma:mode="ink">
                <msink:context xmlns:msink="http://schemas.microsoft.com/ink/2010/main" type="inkWord" rotatedBoundingBox="4645,5370 5005,5373 5003,5606 4642,560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0587.5643">2035 4783 580 0,'-8'-20'216'0,"8"20"-168"0,0-8-12 16,0 8 164 0,0 0-116-16,-5-8 124 15,5 8-120-15,-4-4 44 16,8 8-76-16,-4-4-24 15,0 0-20-15,0 0 24 16,9 8-20-16,4-8-4 0,5 8-8 0,8-8 12 16,-4 8-8-16,0-8-4 15,1 0 0-15,-1 8 28 16,8-4-16-16,-7-8 4 16,-1 8-12-16,-14-4-280 15,6 3 148-15</inkml:trace>
          <inkml:trace contextRef="#ctx0" brushRef="#br0" timeOffset="120877.388">1929 4975 808 0,'-17'-4'300'15,"17"4"-232"-15,9 0-20 0,-9 0 88 16,8 0-84-16,6 0 76 16,8 0-72-16,0-8-4 15,-5 8-32-15,6-8 4 16,-1 8-12-16,8-8 20 16,6 8-20-16,-5-8-4 15,0 8-4-15,8-7-376 31,-3 7 204-31</inkml:trace>
        </inkml:traceGroup>
        <inkml:traceGroup>
          <inkml:annotationXML>
            <emma:emma xmlns:emma="http://www.w3.org/2003/04/emma" version="1.0">
              <emma:interpretation id="{1505B451-AE9D-434D-B205-C2BF92BF266D}" emma:medium="tactile" emma:mode="ink">
                <msink:context xmlns:msink="http://schemas.microsoft.com/ink/2010/main" type="inkWord" rotatedBoundingBox="5522,4996 6863,5008 6852,6164 5511,615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1609.3185">4128 4445 716 0,'4'-4'264'0,"-4"4"-204"0,-9-4-16 15,5 0 116 1,4 8-96-16,-9-4-16 16,5 0-32-16,-10 0 4 15,1 0-12-15,-13-4-12 16,8 4 0-16,-26-4 12 15,13 0-4-15,-22-3 24 16,9 3-16-16,-14-4-20 0,10 8 0 16,-5-8 76-16,13 12-40 15,-4-8-8 1,13 8-12-16,-4 0-20 0,4 4 8 16,9 3-4-1,4 1 0-15,-4 8-12 0,9 3 12 0,4 21 4 16,0 3 4-16,0 19 16 15,5-3-8-15,-9 4-4 16,4-8 0-16,0-4 4 16,0-4-4-16,-4-12 8 15,4-8-8-15,-9-7 24 16,14-5-16-16,-9-3 32 16,8-4-28-16,-3-8 40 15,8 8-32-15,-5-12-68 16,5 0 24-16,0 0 24 15,9 3 0-15,0-3 0 16,8 4 0-16,1-4 4 16,0 4-4-16,8-4 8 15,1 4-8-15,8-4 16 16,5 4-12-16,0-4 40 16,-5 4-24-16,0-4 4 15,-8 0-16-15,-1 0-228 16,-8 0 120-16,-5-4-300 15,0 4 224-15</inkml:trace>
          <inkml:trace contextRef="#ctx0" brushRef="#br0" timeOffset="121829.3737">3315 4885 840 0,'-4'-24'312'0,"4"24"-244"0,22-8-16 0,-9 0 112 16,5 8-100-16,13-8 52 16,4 8-68-16,18 0-16 15,0 4-20-15,4 0-28 16,1 8 8-16,-5 0-436 16,-5 4 244-16</inkml:trace>
          <inkml:trace contextRef="#ctx0" brushRef="#br0" timeOffset="122555.7255">3982 5269 488 0,'0'-4'180'0,"0"4"-140"0,-4-4-12 0,-1 0 92 16,10 8-72-16,-10-4 52 16,5 0-60-16,-9 0 16 15,9 0-36-15,-9 0 36 16,9 4-32-16,-4 0-4 16,0 0-12-16,-10 4 28 15,1 0-20-15,-5 3 4 16,10 1-12-16,-10 8 56 15,5-1-36-15,-9 9 40 16,8-1-36-16,6 1-20 16,-1-1-4-16,13-3-20 15,5-5 8-15,9-7 28 16,4 0-12-16,0-12 24 0,0 0-24 0,0-12 4 16,0 4-8-16,-4-11 12 15,-5-1-12-15,-4-15 32 16,4 7-24-16,-17-7-24 15,4 4 4-15,-14-5 16 16,6 13-4-16,-6-1-20 16,14 16 4-16,-13-7-40 15,9 11 28-15,4 0-20 16,8 8 24-16</inkml:trace>
          <inkml:trace contextRef="#ctx0" brushRef="#br0" timeOffset="123740.9385">3117 4374 476 0,'-31'-3'176'0,"31"3"-136"0,-22 0-12 16,13 3 128-1,-4 5-92-15,-9-4 60 0,13 8-68 16,0 0 56-1,-13 3-64-15,9 17 20 0,4 3-40 0,4 28 28 16,-3 4-32-16,-10 19 40 16,9 0-36-16,-13 5-24 15,4-9-4-15,-4 12 24 16,5-8-12-16,-1 1 12 16,5-13-12-16,0-11 0 15,4-8-4-15,4-12-128 16,5-11 64-16,9-17-648 15,4-7 388-15</inkml:trace>
        </inkml:traceGroup>
        <inkml:traceGroup>
          <inkml:annotationXML>
            <emma:emma xmlns:emma="http://www.w3.org/2003/04/emma" version="1.0">
              <emma:interpretation id="{8BC6515A-4B5C-49E9-8954-535725111750}" emma:medium="tactile" emma:mode="ink">
                <msink:context xmlns:msink="http://schemas.microsoft.com/ink/2010/main" type="inkWord" rotatedBoundingBox="6771,5960 7217,5964 7214,6365 6768,6361"/>
              </emma:interpretation>
              <emma:one-of disjunction-type="recognition" id="oneOf8">
                <emma:interpretation id="interp8" emma:lang="" emma:confidence="1">
                  <emma:literal>+</emma:literal>
                </emma:interpretation>
                <emma:interpretation id="interp9" emma:lang="" emma:confidence="0">
                  <emma:literal>x</emma:literal>
                </emma:interpretation>
                <emma:interpretation id="interp10" emma:lang="" emma:confidence="0">
                  <emma:literal>X</emma:literal>
                </emma:interpretation>
                <emma:interpretation id="interp11" emma:lang="" emma:confidence="0">
                  <emma:literal>=</emma:literal>
                </emma:interpretation>
                <emma:interpretation id="interp12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40236.7641">4039 5534 436 0,'0'4'160'0,"5"0"-124"0,-1 0-8 16,-4-4 88 0,0 0-68-16,0 0 52 15,0 0-60-15,0 0 40 16,0 0-44-16,0 0 60 0,0 0-56 0,0 0 28 16,0 0-40-16,0 0 0 15,0 0-16-15,5 0 36 16,-1 0-24-16,0 0 12 15,1 0-20-15,4 0 8 16,4 4-12-16,5-4-8 16,-1 4 0-16,5-4 40 15,0 0-24-15,5 0-8 16,4 0-8-16,0 0 20 16,4 0-12-16,-4 0 32 15,0 0-28-15,-5 0-4 16,-4 0-8-16,-4 0 12 15,0 0-8-15,-5 0 4 16,0 0-4-16,-9 0 28 16,1 0-20-16,-1 0 20 15,1 0-20-15,-5-4 0 16,4 4-8-16,-4-8-8 16,0 16 4-16,0-16 28 15,0 8-16-15,0 0-12 16,0-8-8-16,-4 0-244 15,4 8 136-15</inkml:trace>
          <inkml:trace contextRef="#ctx0" brushRef="#br0" timeOffset="340656.5702">4185 5334 444 0,'-4'0'164'0,"4"0"-124"0,-5 0-16 0,1 0 168 15,4 4-112-15,-5-4 20 16,10 4-60-16,-10 0 16 15,5 4-28-15,0-1 36 16,0 5-36-16,-9 0 40 16,9 4-40-16,-4 7 28 15,8 1-28-15,-8 3-8 16,0 5-12-16,-5-1 28 16,9 0-20-16,-9 5-4 15,9-9-8-15,-9-3 12 16,5-5-8-16,-5-3 24 15,5-4-20-15,-5-4-100 16,9 3 44-16,-5-7-140 16,5 4 104-16,-4-8-156 15,4 0 132-15</inkml:trace>
        </inkml:traceGroup>
        <inkml:traceGroup>
          <inkml:annotationXML>
            <emma:emma xmlns:emma="http://www.w3.org/2003/04/emma" version="1.0">
              <emma:interpretation id="{E09480F0-0C6F-446A-9069-8673CF50F6F8}" emma:medium="tactile" emma:mode="ink">
                <msink:context xmlns:msink="http://schemas.microsoft.com/ink/2010/main" type="inkWord" rotatedBoundingBox="8336,5254 11896,5286 11888,6109 8329,60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6792.0367">5995 4945 572 0,'0'-11'208'0,"-5"7"-160"0,1 4-12 0,-5-4 40 16,9 0-48-16,-4-4 24 16,-1 8-32-16,-8-8 44 15,0 4-36-15,-18-4 28 16,13 8-28-16,-17 0 16 16,4 0-24-16,-4 8 16 15,-5 4-20-15,5 4 44 16,-1 3-32-16,1 9 28 15,13-5-28-15,4 1-16 16,14-1-8-16,17 1 12 16,5-4-8-16,17-5 16 15,5-7-16-15,13 0 32 16,0 0-24-16,4-8 12 16,-4 0-16-16,4-12-16 15,-12 4 0-15,-6-4 28 16,-8 5-12-16,-13-5 24 15,0 8-24-15,-14-8-12 16,-4 8-4-16,-4 4-32 0,-1 4 20 16,-4 0-28-16,9 8 24 15,-4 4 8-15,8 3 12 0,-4 1-36 16,9-1 20-16,0 1 48 16,4 4-12-16,5-9-8 15,4-3-8-15,0-8 28 16,0 4-16-16,0-12-4 15,5 0-8-15,-10-8-48 16,-3 0 24-16,-10-7-64 16,0 3 48-16,-12-7-44 15,3 3 44-15,-13-4-16 16,1 9 32-16,-1-1 28 16,5 4-4-16,-5 0 0 15,9 9 0-15,1-5-24 16,3 4 12-16,5 0-24 15,5 4 20-15,12-4 4 16,5 0 8-16,18 0 16 16,0 4-8-16,8-4 4 15,1 0-4-15,-1 0-24 16,-3 4 8-16,-10-4 4 16,0 8 4-16,-8-4 8 15,-5 0-4-15,-9-4-4 16,-4 4 4-16,-5 0-4 15,5 8 0-15,-9-4 0 16,4 0 0-16,-4 8 16 16,5 4-8-16,-1-1 16 15,1 5-16-15,-5 3 40 0,0 1-24 16,-5-1 4-16,1 5-16 16,-5-1 64-16,0-3-44 0,-8-4 40 15,8-5-40 1,-18-7 8-16,10 0-24 0,-14-12 20 15,4 4-24-15,-4-16-20 16,5 5 0-16,4-9-276 16,13 8 152-16</inkml:trace>
          <inkml:trace contextRef="#ctx0" brushRef="#br0" timeOffset="127149.0957">7504 4663 444 0,'-31'-12'164'0,"31"12"-124"0,-35-8-16 16,17 8 156 0,10 4-104-16,-19 0 32 0,1 4-64 0,-18 16 52 15,8 3-56-15,-17 16 52 16,9 0-52-16,-9 12 40 16,13 0-44-16,1 8 16 15,12 0-32-15,5 11 8 16,13-3-16-16,9 0 20 15,14-5-20-15,-1-11 24 16,13-12-24-16,10-15-428 16,-1-5 228-16</inkml:trace>
          <inkml:trace contextRef="#ctx0" brushRef="#br0" timeOffset="127777.7245">7548 4945 456 0,'0'0'168'0,"0"0"-128"0,-8-3-16 16,-1 3 104-1,9 7-76-15,-9 1 84 16,5 4-76-16,-10 4 12 15,10 3-40-15,-9 5 48 16,4 3-44-16,-4 5 0 16,13-1-20-16,-14 4-12 0,14-3 0 0,-4-1 4 15,4-3-4 1,0-5 32-16,9 1-20 0,-5-12 4 16,5-5-12-16,4-11-16 15,5 4 4-15,-5-15-48 16,5-1 24-16,-5-11 8 15,5 7 8-15,-9-8 12 16,-5 9 0-16,0-5-20 16,1 13 12-16,4-1-32 15,-9 12 24-15,4 4 24 16,0 7-4-16,10 9 20 16,3 4-16-16,1 7-4 15,4 0 0-15,9-3 12 16,4-1-8-16,5-11 24 15,-5 0-20-15,-4-16 32 16,9 0-28-16,-18-12 12 16,9 0-16-16,-18-19 0 15,9 7-4-15,-13-11 4 16,0 7-8-16,-5-7 24 16,5 0-16-16,-9-8-32 15,9 11 12-15,-9-3-8 16,4 15 8-16,1-7 0 15,-1 19 0-15,-4-8-56 16,0 16 36-16,0 0-4 16,9 8 16-16</inkml:trace>
          <inkml:trace contextRef="#ctx0" brushRef="#br0" timeOffset="128039.7961">8162 5067 768 0,'-9'4'284'0,"9"-4"-220"0,9-8-20 0,-9 4 100 16,4 8-88-16,5-8 40 16,9 0-56-16,4-4-4 15,0 8-24-15,13-7 36 16,5 7-24-16,4 0-24 15,0 4 0-15,5-4 8 16,-14 0-4-16,-4 0 24 31,-9 0-16-31,0 0-276 0,-13 0 140 0</inkml:trace>
          <inkml:trace contextRef="#ctx0" brushRef="#br0" timeOffset="128366.2151">8396 4894 404 0,'-18'4'148'0,"18"-4"-112"0,0 4-12 0,0 0 144 16,0 4-96-16,0 0 88 15,0 4-96-15,-9 3 48 16,5 5-68-16,-5 0 60 15,-4 3-64-15,-9 5 52 16,13-1-52-16,-13 4 8 16,0 5-32-16,4 3 28 15,14-4-28-15,-9 1-24 16,8-5 4-16,5-3 16 16,9-1-4-16,4-7 24 15,9-5-20-15,5-7 12 16,-1 4-12-16,5-8-88 15,5 0 44-15</inkml:trace>
          <inkml:trace contextRef="#ctx0" brushRef="#br0" timeOffset="128638.6342">8793 5306 644 0,'9'-11'236'0,"-9"11"-180"0,22-8-20 16,-17 4 248-1,3 4-164-15,6-4 144 16,-1 0-152-16,4-4 12 16,6 0-76-16,3 4 16 0,5 4-36 0,0-7-8 15,4 7-12-15,0 0 20 16,-4 0-16-16,-4 0-4 15,-5 0-4-15,-13 0-348 16,0 0 188-16</inkml:trace>
        </inkml:traceGroup>
        <inkml:traceGroup>
          <inkml:annotationXML>
            <emma:emma xmlns:emma="http://www.w3.org/2003/04/emma" version="1.0">
              <emma:interpretation id="{75C8B971-859D-4C68-B47F-947D5CD30CEA}" emma:medium="tactile" emma:mode="ink">
                <msink:context xmlns:msink="http://schemas.microsoft.com/ink/2010/main" type="inkWord" rotatedBoundingBox="12289,5123 13210,5132 13199,6320 12278,631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30422.2155">9830 4639 540 0,'-8'-19'200'0,"8"3"-156"0,-5-4-12 0,-4 13 116 16,9-1-88-16,0-8 64 15,0 4-72-15,-8-3-4 16,8 3-28-16,-22 4-12 15,22 0-4-15,-23 16-16 16,15 12 8-16,-6 31 20 16,6 11-8-16,-15 17 4 15,1-8-4-15,0 7-8 16,5-11 4-16,-5-5 4 16,8-11-4-16,-3 4 40 15,3-11-20-15,1-13 48 16,4-11-40-16,9-13 36 0,0 1-36 0,0-23-8 15,14-1-16-15,3-12-16 32,5 9 4-32,14-17 4 0,3 5 0 0,10-4-88 15,0 7 48-15,3 5 4 16,1 3 24-16,-17 16-32 16,-5 16 24-16,-22 0 32 15,8 3-4-15,-26 1 16 16,1 4-12-16,-23-5-8 15,4 1 0-15,-17-4 20 16,9-4-12-16,-14 0-12 16,9-8-4-16,9 0 4 15,9 0 0-15,9-8-20 16,4 8 12-16,9 0-32 16,9 8 24-16,4-1 76 15,9 5-32-15,5 12 28 16,-1-5-36-16,-3 5 16 15,12-4-20-15,-18-1 28 16,1-3-28-16,-9-8 64 16,4 0-44-16,-8-16 12 15,3 8-32-15,-3-8-272 16,-1 4 140-16</inkml:trace>
          <inkml:trace contextRef="#ctx0" brushRef="#br0" timeOffset="132854.1265">9963 5495 592 0,'4'-8'220'0,"-4"8"-172"0,-4 0-12 0,0-4 48 15,8 4-52-15,-4-8 24 16,0 16-36-16,-4-8 28 16,-1 0-32-16,-4 0 20 15,5 4-20-15,-9 4 8 16,-1 0-12-16,-8 7 36 16,5 5-24-16,-10 3-12 15,9-3-8-15,1 0 4 16,8 3-4-16,9-3-4 15,4-4 4-15,14-9 4 16,4 9-4-16,5-12 32 16,4-4-20-16,-1 0 40 15,-3-4-32-15,-5-12-4 16,-4 1-12-16,-5-5 4 0,-9 12-8 0,-4-11 8 16,0 3-8-1,-9-8-4-15,5 5 4 0,-5 3-32 16,0 12 16-16</inkml:trace>
          <inkml:trace contextRef="#ctx0" brushRef="#br0" timeOffset="133516.2339">10175 5161 736 0,'-18'-8'272'0,"18"8"-208"0,-4 0-20 16,4-7 116-1,9 7-96-15,4 0-8 16,4 0-36-16,14-8 4 15,9 8-16-15,9-8 60 16,-1 12-40-16,1-4-344 16,-1 4 168-16</inkml:trace>
          <inkml:trace contextRef="#ctx0" brushRef="#br0" timeOffset="133349.8309">10391 4973 600 0,'-4'-12'224'0,"4"12"-176"0,0 0-12 16,0-8 72-1,4 16-68-15,-4-16 0 16,9 8-24-16,0 0 16 15,4 8-20-15,0 0 32 16,0 0-28-16,-4 4 32 16,5-1-32-16,-14 5 4 15,4 4-12-15,-17-1 20 0,4 5-16 16,-13-1 12-16,0 5-12 0,-14 3 12 16,10-3-16-1,-5-5 32-15,13-3-24 0,1 7-12 16,8-11-8-16,9 4 4 15,4-5 0-15,5 1 32 16,4-8-16-16,9-4-4 16,9 12-8-16,-9-16-60 15,9 7 32-15,-9-7-376 16,0 0 220-16</inkml:trace>
        </inkml:traceGroup>
        <inkml:traceGroup>
          <inkml:annotationXML>
            <emma:emma xmlns:emma="http://www.w3.org/2003/04/emma" version="1.0">
              <emma:interpretation id="{A9F37718-50FB-4653-A2EA-2B686B9632D1}" emma:medium="tactile" emma:mode="ink">
                <msink:context xmlns:msink="http://schemas.microsoft.com/ink/2010/main" type="inkWord" rotatedBoundingBox="13679,5151 16543,5177 16533,6345 13668,631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4445.9792">10960 5126 704 0,'-8'-4'264'0,"8"4"-208"0,-5-4-12 0,1 0 108 32,8 4-92-32,-4-4 36 0,0 4-56 15,5-4 28-15,3 4-36 0,10-4-8 16,4 8-16-16,9-8 4 15,9 4-8-15,-5-4 16 32,5 4-12-32,0-3 24 0,-5 6-20 0,-4-3 12 15,0 0-12-15,-9 0 28 16,0 0-24-16,-13-3-208 16,13 3 104-16</inkml:trace>
          <inkml:trace contextRef="#ctx0" brushRef="#br0" timeOffset="134704.1672">11208 4930 644 0,'-9'4'236'0,"9"-4"-180"0,4 27-20 16,-4-15 72-1,0 8-68-15,-4 3 8 16,4 1-28-16,0 3 24 16,-13 4-28-16,8 1 4 15,-4 3-12-15,-8 0 20 16,8 1-16-16,-4-9 12 16,8 1-12-16,1-9-220 0,8 5 116 15</inkml:trace>
          <inkml:trace contextRef="#ctx0" brushRef="#br0" timeOffset="135121.0834">12095 4836 540 0,'13'-16'200'0,"-13"16"-156"0,9 8-12 0,-9 0 116 15,4 7-88-15,-8 13 36 16,0 3-56-16,-14 4 12 16,-4 1-32-16,-13 3 8 15,8-4-16-15,-22 5 12 16,5-5-16-16,-9-4 68 16,5-3-44-16,4-13 16 15,4-3-32-15,5-16 8 16,13 0-12-16,4-15-16 15,13 3 0-15,14-15 12 16,5 7-4-16,8-11-12 16,13 7 4-16,-4 1-32 15,0 7 20-15,8 8-48 16,-3 9 36-16,-10 10 60 16,5 9-16-16,-13 12 20 15,-1-1-20-15,-8 8 28 0,5 5-28 0,-1 3 40 16,0 0-32-16,-4-4 4 15,4 0-16-15</inkml:trace>
          <inkml:trace contextRef="#ctx0" brushRef="#br0" timeOffset="135367.4594">12174 5326 852 0,'9'0'316'0,"-9"0"-248"0,22 4-16 0,-4-4 60 16,8 4-72-16,10-4 0 16,-1 4-24-16,9 0 16 15,-4 0-20-15,-5 0 12 16,-4 0-12-16,-9-4-272 15,-4 3 144-15</inkml:trace>
          <inkml:trace contextRef="#ctx0" brushRef="#br0" timeOffset="135627.2771">12413 5157 508 0,'-27'-11'188'0,"27"11"-148"0,-13-4-8 0,4 0 168 15,9 8-116-15,-13 0 28 16,8 3-68-16,-3 9 16 16,3 4-32-16,-8 11 52 15,9 4-44-15,-10 9 28 16,10-1-36-16,-9 0 0 16,8-4-16-16,-8-4 20 15,9-3-20-15,-5-9 24 16,9-3-24-16,-9-8-260 15,9-4 136-15</inkml:trace>
          <inkml:trace contextRef="#ctx0" brushRef="#br0" timeOffset="136006.7016">12876 4541 612 0,'35'4'228'0,"-35"-4"-180"0,67 55-12 16,-36-16 168-16,4 5-120 0,5 22 36 15,-1 5-72-15,-12 15 44 16,-9-7-56-16,-27 23 28 16,0-8-36-16,-35 4 36 15,8-12-36-15,-30-3 72 16,9-17-52-16,-23 1-60 15,14-24 4-15,-18 4-556 16,18-11 308-16</inkml:trace>
          <inkml:trace contextRef="#ctx0" brushRef="#br0" timeOffset="137420.2824">13441 5095 560 0,'-4'3'208'0,"-1"-3"-164"0,5 0-8 0,0 0 48 15,0 0-52-15,0 0 60 16,0 0-56-16,0 0 56 16,0 0-56-16,0 0 0 15,0 0-20-15,0 0 32 16,0 0-24-16,0 0 12 15,0 0-20-15,5 0 28 16,-1 4-28-16,1-4 4 16,8 0-12-16,4 0-8 15,6 0 4-15,7-4 4 16,1 4-4-16,5-7 24 16,3 7-16-16,1-4 4 15,-5 8-8-15,-8-8 28 16,-1 4-20-16,-8-4 32 15,-5 4-32-15,-8-4 4 16,4 8-12-16,-14-4 20 16,1 0-16-16,-10 0-188 0,6 0 92 15,-6-4-360-15,6 4 248 16</inkml:trace>
          <inkml:trace contextRef="#ctx0" brushRef="#br0" timeOffset="137720.9069">13631 4812 508 0,'-13'8'188'0,"13"-8"-148"0,-9 8-8 0,4 0 96 16,5 3-76-16,-4 13 24 15,0 7-44-15,-5 5-4 16,9-1-16-16,-9 4 36 16,5 0-24-16,-5 5 12 15,9-5-20-15,-9-4 0 16,9 0-8-16,-4-7 36 16,4-1-20-16,-5-11 32 15,5 0-32-15,-4-12-384 16,8 0 196-16</inkml:trace>
        </inkml:traceGroup>
        <inkml:traceGroup>
          <inkml:annotationXML>
            <emma:emma xmlns:emma="http://www.w3.org/2003/04/emma" version="1.0">
              <emma:interpretation id="{F095A594-2F1C-4381-83F8-3FF442766CAF}" emma:medium="tactile" emma:mode="ink">
                <msink:context xmlns:msink="http://schemas.microsoft.com/ink/2010/main" type="inkWord" rotatedBoundingBox="16821,4997 19542,5022 19529,6456 16808,643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8391.9829">14858 4569 612 0,'9'-8'228'0,"-9"8"-180"0,9-8-12 0,-9 0 140 16,0 8-104-16,-5-12 44 16,5 12-72-16,-4-7-32 15,-1-1-12-15,-8 0 0 16,4 8 0-16,-13-12 8 16,5 12-4-16,-10-8-20 15,5 8 8-15,-13-8 4 16,8 8 4-16,-8 0-12 15,4 4 8-15,-9-4 12 16,18 4-4-16,-9 0-12 16,14 0 4-16,-5 0-24 15,13 4 16-15,-4 4-32 0,8-1 28 0,-4 17-4 16,9 3 12 0,-8 20-12-16,8 0 12 15,-9 8 20-15,9 0-4 0,-9-8 4 16,0-8-4-16,-4-4 4 15,4-3-8-15,-9-9 8 16,10 1-8-16,-6-9 40 16,10 1-20-16,-1-8-32 15,10 3 4-15,4-3 36 16,4 4-20-16,9-4 16 16,9 3-16-16,4-3 12 15,1 4-16-15,3-4 24 16,-3-1-20-16,-1-3 12 15,-4 0-12-15,0-8-76 16,0 4 32-16</inkml:trace>
          <inkml:trace contextRef="#ctx0" brushRef="#br0" timeOffset="138622.274">14417 4930 840 0,'-18'-8'312'0,"18"8"-244"0,9-4-16 0,0 0 68 16,4 8-76-16,13-4 44 16,10 0-52-16,8 0 0 15,0 8-24-15,5-4 44 31,-5 4-28-31,-5-1 4 0,-3 1-20 0</inkml:trace>
          <inkml:trace contextRef="#ctx0" brushRef="#br0" timeOffset="139819.9747">14130 4400 416 0,'-5'0'152'0,"5"0"-116"0,0 4-12 15,0-4 92 1,0 0-68-16,0 4 32 16,5 8-44-16,-5 7 32 0,0 5-40 15,0 23 56-15,0 4-48 0,0 23 0 16,4 1-20-16,-8 7 24 15,4-3-24-15,-5-1 12 16,1-7-16-16,-5 4 28 16,5-9-24-16,-5 1-4 15,4-8-8-15,-3-12 28 16,8-8-16-16,-5-11-348 16,5-5 180-16</inkml:trace>
          <inkml:trace contextRef="#ctx0" brushRef="#br0" timeOffset="139054.2991">14876 5267 612 0,'0'0'228'0,"0"0"-180"16,-14 0-12-16,10 0 96 15,4 4-80-15,-4 0 96 16,4 4-88-16,-18 8 8 15,14 3-44-15,-14 9 40 16,5 3-36-16,-9 4-32 16,13 1 0-16,9-1 16 15,0-4-4-15,0 1-4 16,13-9 0-16,5-11 40 0,-5 0-24 0,9-12 16 16,0 0-20-16,0-12 20 15,-4 4-24-15,-9-7 48 16,4-1-32-16,-18-19 4 15,5 11-20-15,-8-11-16 16,8 3 0-16,-9-3-4 16,0 11 0-16,0 5-44 15,9 7 24-15,0 4-276 16,5 4 168-16</inkml:trace>
          <inkml:trace contextRef="#ctx0" brushRef="#br0" timeOffset="139269.5978">15136 5389 832 0,'18'0'308'0,"-18"0"-240"0,31 0-20 15,-18 0 80 1,9 0-80-16,9-4 32 15,4 4-44-15,-4-8-12 16,0 8-16-16,-9-4-16 16,0 8 4-16</inkml:trace>
          <inkml:trace contextRef="#ctx0" brushRef="#br0" timeOffset="140270.4618">15723 4392 560 0,'-9'-8'208'0,"9"8"-164"0,-4 0-8 0,0 0 92 31,4 8-76-31,-9-8 60 0,4 8-68 0,-4 4 16 16,5 0-40-16,-14 15 44 15,14 4-36-15,-9 36-16 16,4 0-4-16,-9 23 52 16,5 8-32-16,-9 36 24 15,0-9-32-15,0 16 36 16,4-19-32-16,-4-8 12 15,13-20-20-15,-8-8 36 16,-1-15-28-16,5-4-384 16,-5-9 196-16</inkml:trace>
          <inkml:trace contextRef="#ctx0" brushRef="#br0" timeOffset="143308.218">16266 4969 540 0,'0'-8'200'0,"0"0"-156"0,0 4-12 16,-9 0 124-1,18 1-92-15,-9-5 16 16,0 0-44-16,-9-4 36 16,9 8-40-16,-9-8-8 15,5 8-12-15,-5 1 0 16,5-5-8-16,-5 4-12 15,0 4 4-15,-4-4 4 0,4 0 0 16,-13 4 24-16,9 4-12 16,-5-4 4-16,9 0-8 0,-4 4 20 15,-5 4-16-15,1 7-4 16,8 1-4-16,-9 4-24 16,9-1 12-16,5-3 12 31,4 4 0-31,0-5-4 0,4 5 4 0,5-4 20 15,9-1-12-15,4-7 40 16,0 0-28-16,5-8-4 16,-1 0-12-16,1-8-16 15,3 8 4-15,-3-4-24 16,-5 0 16-16,-4-4 24 16,-5 8-8-16,-9-4 20 15,5-3-16-15,-4-1-4 16,-1 8 0-16,-4-4-16 15,0 8 8-15,0-8 4 16,0 4 0-16,0-4-44 16,0 8 24-16,-4-4-4 15,4 8 16-15,-5 3 8 16,10-3 0-16,-5 4 8 16,4 4-4-16,-4-4-4 15,9-1 4-15,0-3 20 16,-1 4-12-16,1-8-12 15,4 4-4-15,1-8 20 0,-1 4-8 16,0-8-12-16,0 0 0 16,1-4-24-16,-1 4 16 0,0-4 4 15,0 8 8-15,-4-12 0 16,0 5 0-16,-4-5 0 16,-1 4 0-16,-4-4 0 31,0 4 0-31,0-7 8 0,0 7-4 0,-4-8 16 15,-1 8-12-15,-4-4-20 16,5 5 4-16,-9-5-4 16,4 0 4-16,-4 4 8 15,4 4 0-15,-5 0 0 16,10 4 0-16,-9 0-44 16,8 0 24-16,1-4-4 15,4 8 16-15,0-4-12 16,9 4 12-16,-5 0 32 15,5-4-16-15,4 4-28 16,9 0 12-16,5-4 36 16,-1 0-16-16,10 0 0 15,-1 0-8-15,0 0 4 16,-4 0-4-16,0-4-36 16,-4 0 16-16,-5-4 4 15,-5 8 12-15,-8-7 16 16,4 7-8-16,-13-8 24 15,0 4-20-15,-13 0-20 16,4 4 0-16,-4-4-12 0,4 4 8 16,-4-4 0-16,9 4 4 15,-1 4-28-15,10 4 20 0,-1 4 4 16,9-1 12-16,0 9 0 16,10-8 0-16,-15 7 8 15,6 1-4-15,-6-4-4 16,1 3 4-16,-9-3-4 15,5 4 0-15,-10-9 44 16,1 1-24-16,-5-4-8 16,5 0-8-16,-14-8 20 15,14 0-12-15,-10 0-100 16,10-4 44-16</inkml:trace>
        </inkml:traceGroup>
        <inkml:traceGroup>
          <inkml:annotationXML>
            <emma:emma xmlns:emma="http://www.w3.org/2003/04/emma" version="1.0">
              <emma:interpretation id="{745C8DCA-79BC-4BCC-B656-D5AFB66581FD}" emma:medium="tactile" emma:mode="ink">
                <msink:context xmlns:msink="http://schemas.microsoft.com/ink/2010/main" type="inkWord" rotatedBoundingBox="19776,5109 23737,5146 23728,6176 19766,613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3633.7566">17524 4518 592 0,'0'-16'220'0,"0"16"-172"0,-9-12-12 15,0 8 92 1,9 4-76-16,-13 0 16 0,0 4-44 16,-18 8 12-16,5 8-20 0,-23 19 20 15,9 12-24-15,-21 8 12 16,12 11-12-16,-4 9 12 16,13-16-16-16,1 7 16 15,8-3-16-15,13-8 32 16,14 4-24-16,8-12-12 15,5-4-8-15,8-20-340 16,6-3 188-16</inkml:trace>
          <inkml:trace contextRef="#ctx0" brushRef="#br0" timeOffset="144384.1138">17529 4796 580 0,'-9'-4'216'0,"9"4"-168"0,-14 8-12 16,10-4 92-1,4 8-76-15,-9 4 16 16,5 7-44-16,-5 5 24 16,9-1-32-16,-9 5-4 15,9-5-8-15,-4 0 12 0,8-3-8 0,1 0 16 16,3-1-16-16,1-11 40 16,4 0-24-16,1-5-4 15,-1-7-12-15,0 0 20 16,0-7-16-16,1-5-40 15,3 4 16-15,-8-8 20 16,4 5-4-16,-8-9-16 16,4 4 4-16,-9 1 4 15,0 7 4-15,-5 0-36 16,5 8 20-16,-4 0-28 16,4 12 24-16,0 3 0 15,9 1 12-15,-1 0 32 16,6 3-12-16,8-11-4 15,0 8-4-15,4-12 48 16,5 4-28-16,0-12 16 16,-4 4-24-16,-5-8 0 15,0 4-8-15,-9-8 12 16,0 4-12-16,-8-15-12 16,-1 11 0-16,-8-19 12 15,4 7-4-15,-5-7-12 16,5 3 4-16,5-3-24 15,4 11 16-15,4 1 4 16,0 7 8-16,9 0 16 16,0 8-8-16,5 0-4 15,-1 8 0-15,5-4 20 0,0 8-12 0,0-8-4 16,0 4-4-16,0-4 28 16,-5 0-16-16,1-4 32 15,-5 4-32-15,0-4 4 16,-5 4-12-16,-8-8-128 15,4 4 64-15,-4-7-332 16,0 3 220-16</inkml:trace>
          <inkml:trace contextRef="#ctx0" brushRef="#br0" timeOffset="144700.5439">18208 4533 508 0,'0'-3'188'0,"0"3"-148"0,-4 0-8 0,4 0 104 16,9 0-80-16,-9 3 32 15,4 5-52-15,-4 4 64 16,0 4-52-16,-4 11-16 16,-1 1-20-16,-4 7 32 15,5 4-20-15,-9 8 12 16,4-3-20-16,-4-1 8 15,4 0-12-15,-4-8 12 16,4 0-16-16,-4-7 16 16,8-1-16-16,-4-3 16 15,18-1-16-15,-9-7 48 16,9-4-28-16,-5-4-32 0,5 0 0 16,5-1-160-16,-6-3 92 15</inkml:trace>
          <inkml:trace contextRef="#ctx0" brushRef="#br0" timeOffset="147403.0815">18305 5063 476 0,'-8'-8'176'0,"12"16"-136"0,0-4-12 0,-4-4 136 16,0 0-96-16,0 0 24 16,9 0-52-16,4-4 16 15,5 4-28-15,4-4 36 16,0 4-36-16,14-4 20 16,3 0-28-16,14 8 0 15,-17-4-12-15,3 0 4 16,-3 0-8-16,-5 0 8 15,-9 4-8-15,0-4 40 16,-13 4-20-16,-1-4 12 0,-3 0-20 0,-5 0-52 16,0 0 20-16</inkml:trace>
          <inkml:trace contextRef="#ctx0" brushRef="#br0" timeOffset="147688.4758">18592 4938 404 0,'-8'-8'148'0,"8"8"-112"0,8 0-12 0,-8-8 108 16,0 16-76-16,-8-8 60 15,8 12-72-15,0 3 40 16,-5 5-48-16,-13 3 8 15,10 5-28-15,-6 15 20 16,6-8-24-16,-15 16-4 16,19-8-4-16,-14 5 12 15,10-13-8-15,-6 0 40 16,14-11-24-16,-8-12 20 16,8-5-24-16</inkml:trace>
          <inkml:trace contextRef="#ctx0" brushRef="#br0" timeOffset="148286.9971">18862 4785 508 0,'0'-28'188'0,"0"28"-148"0,0-23-8 0,0 15 132 15,0 4-96-15,0-4 0 16,0 8-44-16,0 12 0 16,0 7-12-16,0 21 12 15,0 3-16-15,-9 8 4 16,-4 0-4-16,13 0 28 16,-9-4-20-16,-5-4 4 15,14-4-12-15,-8-7 20 16,8-5-16-16,-5-15 56 15,10-4-36-15,-5-12 12 16,8-4-28-16,6-12-8 16,3 1-4-16,5-9-24 15,-8 5 12-15,8-13-100 16,-5 9 56-16,-3-4 8 16,3 7 24-16,-12 4-20 15,17 13 24-15,-22 7 24 16,0 7-4-16,-13 1 0 15,4 8 0-15,-5-4 40 16,6 3-24-16,-14-3 8 0,13 0-16 16,-13-4 44-16,8 0-28 15,6-4-24-15,-1-1-4 0,-4 1-36 16,13 0 20-16,-9 4 24 16,9 8-4-16,9 0 64 15,-1-1-40-15,-3 5-4 16,4-1-12-16,8 1 32 15,-4 0-20-15,1-5 48 16,-5-3-40-16,-1-8-164 16,6 4 68-16,-1-8-300 15,0 4 200-15</inkml:trace>
          <inkml:trace contextRef="#ctx0" brushRef="#br0" timeOffset="148588.5538">19135 5220 600 0,'-9'-4'224'0,"9"4"-176"0,-13 4-12 16,4-4 148 0,1 4-108-16,-6 4 40 15,1 8-68-15,-13-1 32 16,3 5-44-16,1 7-20 16,14 5-8-16,-6 3-20 15,1 0 8-15,9 1 12 16,4-9-4-16,9-7 32 15,4-5-20-15,13 1 40 16,-4-12-32-16,0-16 40 0,0 4-36 16,1-7-16-1,-6 3-4-15,-8-15 8 0,0 7-8 16,-9-11 16-16,4 3-16 16,-13-3-48-16,9 11 24 15,0-7-208-15,0 11 124 0</inkml:trace>
          <inkml:trace contextRef="#ctx0" brushRef="#br0" timeOffset="150840.1487">19793 5016 456 0,'-9'-4'168'0,"9"4"-128"0,-4 0-16 0,-1-4 124 16,5 8-88-16,-4-4 132 15,-1 0-108-15,1 0 4 16,4 0-52-16,4-4 8 15,5 4-24-15,9-8 16 16,8 12-20-16,10-4 8 16,3 4-12-16,6 0 12 15,-6 0-16-15,1 0 32 16,-5 4-24-16,-4-4 4 0,-4 4-12 0,-5-8 28 16,-5 4-20-1,-8-8-68-15,5 4 28 0</inkml:trace>
          <inkml:trace contextRef="#ctx0" brushRef="#br0" timeOffset="151140.9136">20067 4804 560 0,'-5'-12'208'0,"5"12"-164"0,-4 0-8 0,-1 0 68 16,10 0-64-16,-10 4 72 15,1 4-64-15,-5 8 20 16,0 4-40-16,-4 7 0 16,9 0-16-16,-10 5 0 15,10-1-4-15,-5 1 20 16,5-1-16-16,-1 0 12 15,5-3-12-15,-4-5 36 16,4 1-24-16,-4-4-4 16,4-5-12-16</inkml:trace>
          <inkml:trace contextRef="#ctx0" brushRef="#br0" timeOffset="151650.9911">20795 4722 488 0,'9'-20'180'0,"-9"20"-140"0,22-4-12 0,-22 4 136 16,0 8-96-16,0 8 44 15,0 3-68-15,-9 17-8 16,9-1-20-16,-18 4 52 16,-4 1-40-16,-13-1 24 15,4-4-32-15,-22 4 0 16,9-3-12-16,-9-5 20 16,9-4-16-16,-5-7 12 15,18-4-12-15,1-12 20 16,3 0-20-16,9-16-12 15,10 4-4-15,3-12-4 16,5 5 0-16,9-13 16 16,4 9-4-16,5-9-36 15,8 5 16-15,-4 3-4 16,5 8 12-16,-1 0-44 16,1 9 24-16,-1 6 32 15,-4 9 0-15,-4 4 20 16,-5 4-16-16,-4 3 24 0,9 5-20 15,-14-1 24-15,5 4-24 0,-5-3 56 16,5-1-36-16,-4-3-208 16,4-1 92-16</inkml:trace>
          <inkml:trace contextRef="#ctx0" brushRef="#br0" timeOffset="151955.5086">20804 5452 756 0,'4'7'280'0,"-4"-7"-216"0,18 0-20 15,-14 0 164 1,1 0-124-16,-1 0 20 16,9 0-64-16,1-3 0 15,3 3-24-15,1-4 20 16,0 0-24-16,-1 0 48 16,1 8-32-16,4-8-104 0,0 0 44 0</inkml:trace>
          <inkml:trace contextRef="#ctx0" brushRef="#br0" timeOffset="170207.7032">19312 4840 520 0,'-5'-4'192'0,"5"4"-152"0,0 0-8 16,0 0 72-1,0 0-64-15,0 0 16 16,0 0-32-16,5 0 40 15,-1 0-36-15,-4 0 12 0,0 0-24 16,0 0 44 0,0 0-32-16,0 0 40 0,5 4-40 0,3-4-4 15,-3 3-16-15,-1-3 20 16,1 0-16-16,12 0-20 16,-3 0 0-16,3 0 12 15,-3 0 0-15,8 0 8 16,4 0-8-16,-8 0 8 15,4 4-8-15,-9-4-4 16,5 4 4-16,-9 0 12 16,4-4-8-16,-13 8-4 15,4-8 0-15,-4 8-4 16,5-4 0-16,-5 0 24 16,0 8-12-16,0-5-4 15,0 9-4-15,-9 0 4 16,4-4-4-16,-8 7 8 15,4-3-8-15,-8-8-4 16,3 11 4-16,-8-7 20 16,9 4-12-16,-13-4-20 15,12-1 0-15,-3-3 4 16,8 4 4-16,-4-4-12 16,8 0 8-16,-4-4-4 15,5 3 0-15,-5 1 8 16,9 4 0-16,-9 0 8 15,9-4-4-15,-9-1-4 0,9 1 4 16,-4 0-4 0,4 4 0-16,0-4-20 0,4 0 12 0,-4-4-24 15,9-1 20-15,-4 9 12 16,4-8 4-16,13 0-12 16,-5 0 4-16,-3-4-16 15,8 0 12-15,8 0 20 16,-7 0-4-16,-6 0-12 15,5 0 0-15,-8 0 20 16,-1 0-8-16,-9 0 16 16,1 0-16-16,-1 0 32 15,0 4-24-15,-4-4-92 16,0 0 40-16,0-4-208 16,0 4 136-16,-4-4-296 15,4-4 228-15</inkml:trace>
          <inkml:trace contextRef="#ctx0" brushRef="#br0" timeOffset="170615.2282">19307 5020 508 0,'0'0'188'0,"0"0"-148"0,0 0-8 0,0 0 116 16,0 0-88-16,9 0 64 15,0 0-72-15,4 0 40 16,5 0-52-16,-5 0 24 16,5 0-36-16,0 0 8 15,-1 4-20-15,5 0 8 16,0 4-12-16,0-4 12 16,0 0-16-16,-4-1 16 15,0-3-16-15,-5 0-56 16,0 8 24-16,-8-8-280 15,-1 0 168-15</inkml:trace>
        </inkml:traceGroup>
        <inkml:traceGroup>
          <inkml:annotationXML>
            <emma:emma xmlns:emma="http://www.w3.org/2003/04/emma" version="1.0">
              <emma:interpretation id="{6A530082-61EF-4AB1-AB36-97F3256C77DF}" emma:medium="tactile" emma:mode="ink">
                <msink:context xmlns:msink="http://schemas.microsoft.com/ink/2010/main" type="inkWord" rotatedBoundingBox="24241,4890 24590,4893 24579,6148 24229,614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2776.5606">21528 4314 508 0,'-18'-20'188'0,"18"20"-148"0,13-19-8 16,-8 11 116 0,3 8-88-16,1-4 0 15,5 8-36-15,3 0 28 16,5 7-28-16,9 9 48 16,0 4-40-16,9 30 36 15,0 9-36-15,-1 43 44 16,1-8-44-16,-18 24 48 15,-9-8-48-15,-26 15 36 0,-5-15-36 0,-26 4 112 16,0-16-76-16,-35-8-368 16,8-16 160-16</inkml:trace>
        </inkml:traceGroup>
      </inkml:traceGroup>
    </inkml:traceGroup>
    <inkml:traceGroup>
      <inkml:annotationXML>
        <emma:emma xmlns:emma="http://www.w3.org/2003/04/emma" version="1.0">
          <emma:interpretation id="{2C571310-ED18-4F34-94E6-A45E044A7383}" emma:medium="tactile" emma:mode="ink">
            <msink:context xmlns:msink="http://schemas.microsoft.com/ink/2010/main" type="paragraph" rotatedBoundingBox="2343,6740 22203,7085 22173,8810 2313,84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414C34-8B87-4416-868A-12E000FDCAFC}" emma:medium="tactile" emma:mode="ink">
              <msink:context xmlns:msink="http://schemas.microsoft.com/ink/2010/main" type="line" rotatedBoundingBox="2343,6740 22203,7085 22173,8810 2313,8465"/>
            </emma:interpretation>
          </emma:emma>
        </inkml:annotationXML>
        <inkml:traceGroup>
          <inkml:annotationXML>
            <emma:emma xmlns:emma="http://www.w3.org/2003/04/emma" version="1.0">
              <emma:interpretation id="{EA27EACD-A2EA-4A00-B269-94F81DF4BE7F}" emma:medium="tactile" emma:mode="ink">
                <msink:context xmlns:msink="http://schemas.microsoft.com/ink/2010/main" type="inkWord" rotatedBoundingBox="2334,7249 3330,7266 3322,7752 2326,773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7744.7674">-39 6923 580 0,'9'4'216'0,"-9"-4"-168"0,4-16-12 0,-4 8 136 16,0 8-100-16,0-8 52 16,0 1-76-16,-4-5 56 15,4 4-64-15,-5-8 36 16,10 8-44-16,-10-7 16 15,1 3-28-15,-5-8-8 16,4 5-8-16,-8-9-16 16,9 5 8-16,-14-5 12 15,9 4-4-15,-8-3 52 16,12 7-32-16,-21 0-20 16,13 9-4-16,-10-1 8 15,10 8-4-15,-9 4-28 16,5 4 12-16,-14 7-4 15,9 5 8-15,-5 7-20 16,5 1 16-16,0 7-4 16,9 0 8-16,-5 5 8 0,9-5 0 15,5 0 0-15,4-3 0 0,0-5 0 16,13 1 0-16,9-9 0 16,9 1 0-16,9-5 16 15,4-3-8-15,0-8 32 16,0 0-24-16,0-8-24 15,0 0 4-15,-4-11-8 16,-5 3 4-16,-4-12 24 16,0 5-8-16,-17-9 16 15,3 9-16-15,-12-5 24 16,3 8-20-16,-8-3-4 16,5 7-4-16,-10 4-24 15,5 4 12-15,-8 4-12 16,3 8 8-16,-4 4-8 15,5 7 8-15,-9 5 0 16,8 3 4-16,-4 1 24 16,5-5-8-16,0 1-4 15,4-1 0-15,0-3-4 16,4-4 0-16,5-4 8 16,9-1-4-16,4-18-12 15,4 7 4-15,9-8-16 16,1 4 12-16,-1-8-24 15,-4 4 20-15,-5 0 4 16,-4 0 8-16,-8-11 16 16,-1 11-8-16,-13-8 16 0,4 4-16 15,-17-11 4-15,4 11-4 16,-17-4-16-16,8 1 4 0,-4 3-4 16,4 4 0-16,-4-4 32 15,5 5-12-15,-5-5-40 16,8 8 16-16,1-4 12 15,0 4 0-15,0-4-24 16,13 4 12-16,4-7 4 16,5 3 8-16,22-8-28 15,-5 8 16-15,14-11 4 16,-5 3 8-16,14 4 16 16,-1 4-8-16,-8-7-4 15,0 15 0-15,-9-12-4 16,-5 8 0-16,-8 0 8 15,-5 4-4-15,-13-4 40 16,9 8-20-16,-18-4-24 16,5 8 0-16,-10-4-8 15,6 4 0-15,-6 3-20 16,6 1 16-16,-6 4-12 16,14-1 12-16,-4 9 0 15,8 0 4-15,1 3-12 16,8 0 12-16,0 1-12 15,5 3 8-15,0-3 36 16,-1-5-16-16,-4 1 8 16,1-5-8-16,-10-3 36 15,5 0-20-15,-13-4 12 0,4 3-20 16,-14-11 8-16,1 4-12 0,-9-8 20 31,9 4-20-31,-9-8-4 0,4 4-4 0,0-4-92 16,5 0 48-16,9-4-436 15,4 1 264-15</inkml:trace>
        </inkml:traceGroup>
        <inkml:traceGroup>
          <inkml:annotationXML>
            <emma:emma xmlns:emma="http://www.w3.org/2003/04/emma" version="1.0">
              <emma:interpretation id="{AA632F7F-FEA5-46F6-810D-1AD644155493}" emma:medium="tactile" emma:mode="ink">
                <msink:context xmlns:msink="http://schemas.microsoft.com/ink/2010/main" type="inkWord" rotatedBoundingBox="3784,6975 6726,7026 6706,8193 3764,8142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8060.7737">1462 6358 716 0,'-14'-4'264'0,"14"4"-204"0,-22 4-16 0,5 0 80 16,8 4-76-16,-13 7 16 15,0 1-40-15,-14 12 32 16,14-5-32-16,-22 36 12 15,9 0-20-15,-14 19 28 16,14 1-28-16,-9 3 20 16,17-11-20-16,10 3 8 15,12-11-12-15,10-4 20 16,17-4-20-16,17-12 68 0,-3-8-48 0</inkml:trace>
          <inkml:trace contextRef="#ctx0" brushRef="#br0" timeOffset="180671.8021">2455 6872 560 0,'-9'0'208'0,"9"0"-164"0,0 0-8 0,-9 0 144 15,18 0-104-15,-9 0 84 16,0 0-92-16,0 0 60 15,0 0-72-15,0 0 40 16,0 0-56-16,0 0-20 16,0 0-12-16,9-4 24 15,4 4-16-15,5 0-24 16,4 0 4-16,0-8 28 16,13 8-16-16,-4 0-16 15,9 0 0-15,-5 0 20 16,5 8-4-16,-5-4-12 15,-4 0 0-15,0 0 28 16,-9 0-12-16,-9 0 40 16,-4 0-28-16,0-4 32 15,-9 3-32-15,0-3-12 16,0 0-8-16</inkml:trace>
          <inkml:trace contextRef="#ctx0" brushRef="#br0" timeOffset="182383.8167">2327 7194 528 0,'-9'0'196'0,"9"0"-152"0,-5 4-12 0,1-4 80 15,8 0-68-15,-8 0 44 16,4 7-52-16,-13-3 76 16,13 4-60-16,-13-4 16 15,4 4-36-15,0-4 40 16,4 0-40-16,-3-4 28 16,-1 4-32-16,9-4-28 15,0 0 0-15,0 0 8 16,9 0-4-16,-1 0 24 15,6 4-16-15,8 0-20 16,9 3 0-16,4 1 20 16,5 4-4-16,-1-4-12 0,1 4 0 15,0-4 12-15,-5-1-4 0,-8-3 32 16,-5 4-20-16,-5-4 12 16,1 0-16-16,-9-4 28 15,-5 0-24-15,-4-4 12 16,5 0-16-16,-1-4-88 15,1 0 44-15,-5-3-220 16,4 3 140-16</inkml:trace>
          <inkml:trace contextRef="#ctx0" brushRef="#br0" timeOffset="182794.9007">2516 7115 548 0,'-8'-4'204'0,"8"4"-156"0,4 0-16 16,-4-8 148 0,0 16-104-16,0-8 52 15,0 4-80-15,-4 4 20 16,-1 8-40-16,-4 11-16 0,5 5-8 0,-5 7-4 16,5 4 0-16,-10 4 24 15,6-4-12-15,-6-4-4 16,10-3-4-16,-5-9 20 15,9-3-12-15,-4-9 24 16,4 1-24-16,-5-8-172 16,10-4 88-16,-5-12-476 15,4 4 304-15</inkml:trace>
          <inkml:trace contextRef="#ctx0" brushRef="#br0" timeOffset="183524.5838">3223 6656 580 0,'-9'-12'216'0,"9"12"-168"0,13 4-12 16,-13 4 76-1,0 4-68-15,-4 15 24 0,4 5-36 16,-9 15 32-16,0 0-36 0,-9 8 28 16,5 0-28-16,-9-4 0 15,9-4-16-15,-9 0 20 16,9-4-20-16,-5-11 32 15,9-5-28-15,-4-11 84 16,4-5-56-16,0-14-20 16,9-1-16-16,0-16-8 15,9 0 0-15,4-15 0 16,9 8 0-16,5-24-28 16,-1 7 16-16,5-11-32 15,0 12 28-15,4 0-28 16,-4 12 24-16,-4 11-16 15,-5 16 20-15,0 12 44 16,-9 8-16-16,-4 7 60 16,-5 1-40-16,-8 3 12 15,0 5-28-15,-10-5 28 16,1 1-28-16,-9-9-32 16,4 1 8-16,-8-8-112 15,4-5 64-15,-5-7-28 16,5 4 48-16,0-11-4 15,9 3 24-15,4-8 8 16,5 8 8-16,4-8 0 16,4 8 0-16,5-4 44 0,0 8-24 15,-9 4 44-15,4 8-36 0,1 4 56 16,3-1-48 0,-3 5 12-16,4 0-32 0,-1 3 20 31,1 1-24-31,5-5 4 0,-1 1-8 0,0-4 56 15,0-4-36-15,5-5-144 16,0 1 64-16,-5-4-284 16,4 4 188-16</inkml:trace>
          <inkml:trace contextRef="#ctx0" brushRef="#br0" timeOffset="183826.7251">3496 7213 548 0,'-8'-8'204'0,"8"8"-156"0,-5-3-16 0,1-1 176 16,-1 8-120-16,-4-1 44 15,5 5-80-15,-5 8 32 16,0 4-48-16,-4 7-12 16,4 1-12-16,1 3 8 15,3 0-12-15,5-7-12 16,9-1 0-16,9-15 20 15,8-4-8-15,5-12 16 16,0 0-16-16,4-11-64 16,-4 3 28-16,-18-7 4 15,5 3 12-15,-22-7 12 0,-5 7 0 0,-13-4 8 32,0 9-4-32,-5-1 8 0,9 4-8 15</inkml:trace>
          <inkml:trace contextRef="#ctx0" brushRef="#br0" timeOffset="184510.7024">3730 7041 808 0,'-31'-8'300'0,"31"8"-232"0,22-4-20 0,-4 4 80 16,0 4-80-16,8-8 16 15,1 4-40-15,8 0 32 16,0 8-32-16,-4 0-32 15,-4-1 4-15,-5 1-412 16,0 0 224-16</inkml:trace>
          <inkml:trace contextRef="#ctx0" brushRef="#br0" timeOffset="184328.5347">3889 6872 736 0,'-4'-8'272'0,"4"8"-208"0,4-8-20 15,1 0 124 1,3 8-100-16,1-7 68 16,5 7-76-16,-1-8-8 15,0 16-32-15,-4-8-4 16,0 7-8-16,0 13 20 15,-1 4-16-15,-8 7 4 16,0 0-8-16,-13 1 28 16,4-1-20-16,-13 0 32 15,9 1-32-15,-14-1-4 16,14-3-8-16,-13-9 12 16,8 5-8-16,0-8-20 15,10-5 4-15,3-3-24 16,5 0 20-16,5-8-12 15,3 4 12-15,6 0 24 0,8 0-4 16,-5-4-4-16,5 4 0 16,-8-8-172-16,3 4 92 0,-3-4-312 15,3 0 216-15</inkml:trace>
          <inkml:trace contextRef="#ctx0" brushRef="#br0" timeOffset="205609.4838">1342 6856 508 0,'5'0'188'0,"-10"-4"-148"0,5 0-8 15,0 0 72 1,5 8-64-16,-5-8 0 15,0 4-24-15,0-3 16 16,4 3-20-16,-4-4 24 16,5 0-24-16,-5-4 24 15,4 8-24-15,-4-8 56 0,0 8-36 0,0-8 4 16,0 8-24-16,0-8-8 16,4 8 0-16,-4-8 20 15,0 8-12-15,0-3 4 16,0 3-8-16,-4-4 12 15,4 8-12-15,-9-4 4 16,9 3-4-16,-9 1-8 16,9 0 4-16,-8 0 48 15,3 4-28-15,-4 0-12 16,9 0-4-16,-9 4 16 16,5-1-12-16,-5 1 12 15,5 4-12-15,-5-1-16 16,9 1 0-16,-4 4-24 15,4-1 16-15,0-3 24 16,4 0-8-16,0-4-8 16,5-1 0-16,0-3 12 15,0 0-4-15,0-8 40 16,4 4-20-16,-4-4-24 16,4 0 0-16,-4-8 16 15,0 4-8-15,-1-8-12 16,1 8 0-16,-4-7-4 15,4 7 0-15,-5-8 8 16,0 0 0-16,1 4-20 16,-1 4 12-16,1-3-4 0,-1 3 4 15,-4 0 16-15,0 4-4 0,0-4 8 16,0 8-8 0,-4-4 8-16,4 0-8 0,-5 4-12 15,5 4 4-15,-4-1-16 16,8 1 12-16,-4 8-4 15,5-4 4-15,-1-1 0 16,5 1 0-16,4 0-12 16,0-4 12-16,5 0 12 15,0 0 0-15,-10-5 16 16,15 5-12-16,-15-12 24 16,6 4-20-16,-6-4-12 15,6 4-4-15,-5-7 20 16,-1-1-8-16,-8-4 4 15,5 4-4-15,-5-11 4 16,9 7-8-16,-9-8-12 16,0 4 4-16,0-3 4 15,0 3 0-15,-9-3 0 16,9 7 0-16,-5-4 16 16,5 4-8-16,-8-3-12 15,8 7 0-15,-5-4-32 16,10 4 20-16,-1 0 4 15,5 4 12-15</inkml:trace>
          <inkml:trace contextRef="#ctx0" brushRef="#br0" timeOffset="206329.8738">1823 6852 716 0,'0'4'264'0,"0"-4"-204"0,-8-4-16 0,8 0 72 16,0 8-72-16,0-4 16 16,0 0-36-16,8 0 24 15,-3 0-32-15,13 0 12 16,-10 0-16-16,14 0 12 16,-8 0-16-16,17 0-4 15,-9 0 0-15,9 0 20 16,-1 0-12-16,6 0 4 15,-5 0-8-15,0-4 12 16,-9 4-12-16,0-4 24 16,-9 8-20-16,-4-4 56 15,-9 0-36-15,0 0-32 16,0 0-4-16,0 0-184 16,0 0 100-16,-9-4-376 15,18 1 260-15</inkml:trace>
          <inkml:trace contextRef="#ctx0" brushRef="#br0" timeOffset="207264.7818">1982 6589 508 0,'-8'0'188'0,"8"0"-148"0,8-3-8 16,-8-1 72 0,0 8-64-16,0-4 28 15,0 0-40-15,-4 0 28 16,4 7-32-16,-9-3 32 16,9 4-32-16,-4-4-12 0,8 4-8 0,-8 0-4 15,4 4 0-15,-5-1 44 16,5 5-24-16,-4 0 8 15,4-1-16-15,-9 5 36 16,9 4-24-16,-4-5-24 16,4 5 0-16,-5-1 0 15,1 1 0-15,-1-5 32 16,5 1-16-16,0-4-12 16,0 3-8-16,-8-3 20 15,8 0-8-15,-9-5-4 16,9 5 0-16,0-4-4 15,0 4 0-15,-9-5-12 16,9 1 8-16,-5-4 20 16,10 0-8-16,-5 0-12 15,9 0 0-15,-5-1 12 16,1 1-4-16,-1-4 8 16,0 4-8-16,1-4 8 15,4 4-8-15,-5-4-4 16,0 0 4-16,-4 4 12 15,5-5-8-15,-5-3-4 16,9 4 0-16,0 0-24 16,4 0 12-16,-13-4-4 15,9 0 4-15,4 0 16 16,-4 0-4-16,0-4 24 16,4 4-16-16,-4-4 4 15,-1 0-8-15,-3-7 20 0,17 7-16 16,-13-4-12-16,4 4-4 15</inkml:trace>
        </inkml:traceGroup>
        <inkml:traceGroup>
          <inkml:annotationXML>
            <emma:emma xmlns:emma="http://www.w3.org/2003/04/emma" version="1.0">
              <emma:interpretation id="{003254FE-E817-45AB-9DAC-07B9277C407D}" emma:medium="tactile" emma:mode="ink">
                <msink:context xmlns:msink="http://schemas.microsoft.com/ink/2010/main" type="inkWord" rotatedBoundingBox="7148,7475 7577,7483 7570,7888 7141,7880"/>
              </emma:interpretation>
            </emma:emma>
          </inkml:annotationXML>
          <inkml:trace contextRef="#ctx0" brushRef="#br0" timeOffset="185957.9701">4445 7045 424 0,'-13'-4'156'0,"4"0"-120"0,9 4-8 0,-9 0 204 16,18 0-132-16,-9 0 64 16,5 0-96-16,4 0 4 15,8 4-40-15,10 0 24 16,4-1-32-16,8 1 48 15,-8 0-40-15,13-4-16 16,-8 4-8-16,3-4 0 16,1 0-4-16,-5 0 16 15,-8 4-12-15,-14-4 16 16,9 0-16-16,-17 0 60 16,-5 0-40-16,-5 0-168 15,1 0 72-15</inkml:trace>
          <inkml:trace contextRef="#ctx0" brushRef="#br0" timeOffset="186270.5233">4671 6860 612 0,'0'-8'228'0,"0"8"-180"0,0 4-12 16,0-4 148-1,0 0-108-15,0 8 8 0,0 4-56 16,0 7 36-16,0 9-36 0,0 3 12 16,0 5-24-16,-14-1 28 15,1-4-28-15,4 9 12 16,5-9-16-16,-14 0 0 16,18-3-4-16,-9-5 48 15,5-3-32-15,-5-8-44 16,9 0 8-16,-4-12-324 15,8 3 184-15</inkml:trace>
        </inkml:traceGroup>
        <inkml:traceGroup>
          <inkml:annotationXML>
            <emma:emma xmlns:emma="http://www.w3.org/2003/04/emma" version="1.0">
              <emma:interpretation id="{50251895-7408-4D5A-A97A-E63095152C58}" emma:medium="tactile" emma:mode="ink">
                <msink:context xmlns:msink="http://schemas.microsoft.com/ink/2010/main" type="inkWord" rotatedBoundingBox="8124,7110 8813,7121 8795,8185 8106,817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87566.2215">5690 7551 964 0,'-4'-8'360'0,"4"8"-280"16,26 0-24-16,-8-4 76 16,4 4-84-16,13-4 0 15,5 4-32-15,0-4 60 16,-1 8-44-16,6-4-64 16,-10 4 12-16</inkml:trace>
          <inkml:trace contextRef="#ctx0" brushRef="#br0" timeOffset="187130.1222">5853 7225 696 0,'-22'-4'256'0,"22"4"-196"0,14-8-20 0,-14 4 180 15,4 4-128-15,0-4 44 16,5 4-84-16,5-3 24 16,8 3-44-16,-5-4 16 15,14 8-28-15,-9-4 0 16,5 3-12-16,-10 1 36 15,5 0-20-15,-4-4-32 16,0 4 4-16</inkml:trace>
          <inkml:trace contextRef="#ctx0" brushRef="#br0" timeOffset="186769.4472">5911 6491 488 0,'0'0'180'0,"0"0"-140"0,-9 20-12 15,5 0 136 1,4 3-96-16,-5 20 36 15,-4 4-64-15,-17 12 4 0,4 0-28 16,-22-4 28-16,8-8-28 0,-17-4 12 16,9-7-16-16,-9-9 0 15,14 0-4-15,-6-11 12 16,15-4-12-16,-1-12 16 31,9 4-16-31,-1-16-4 0,10 4 0 0,0-15-32 16,9-1 16-16,4-11 24 15,4 3-8-15,0-7-16 16,5 8 4-16,4 3-24 16,5 9 20-16,0 11 24 15,4 8-8-15,-4 16 0 16,-1 7 0-16,1 9-4 16,-1 3 0-16,-8 4 44 15,9-4-24-15,-14 1-20 16,14-5 0-16,-9-3 44 15,4-5-24-15,-4 1-8 16,-5-5-8-16,10-3-332 16,-1-4 180-16</inkml:trace>
          <inkml:trace contextRef="#ctx0" brushRef="#br0" timeOffset="187384.3936">5986 7064 676 0,'0'-12'248'0,"0"12"-192"0,13 8-16 0,-13-8 84 15,0 0-76-15,-4 8 44 16,4 4-56-16,-5 11-12 31,1 5-12-31,-5 7 0 0,5 4-8 0,-10 9 40 16,10-1-20-16,-5 0-24 15,5-8 0-15,-5-8-404 16,5-3 216-16</inkml:trace>
        </inkml:traceGroup>
        <inkml:traceGroup>
          <inkml:annotationXML>
            <emma:emma xmlns:emma="http://www.w3.org/2003/04/emma" version="1.0">
              <emma:interpretation id="{31D9D11F-CBA8-49B8-B0CC-25E60990755E}" emma:medium="tactile" emma:mode="ink">
                <msink:context xmlns:msink="http://schemas.microsoft.com/ink/2010/main" type="inkWord" rotatedBoundingBox="9450,6994 9719,6998 9699,8112 9430,810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88074.9854">6719 6366 676 0,'8'4'248'0,"-8"-4"-192"0,23 4-16 15,-10 0 56 1,0 3-60-16,9 9 48 15,5 4-48-15,8 27 96 16,5 8-76-16,-10 31 72 16,1 4-72-16,-17 12 92 0,-10-8-84 0,-22 20 24 15,-4-8-52-15,-22 4 12 16,4-16-28-16,-39-7-308 16,8-13 156-16</inkml:trace>
        </inkml:traceGroup>
        <inkml:traceGroup>
          <inkml:annotationXML>
            <emma:emma xmlns:emma="http://www.w3.org/2003/04/emma" version="1.0">
              <emma:interpretation id="{EAD9F01E-2CF8-4875-8D08-70AC0381BBE7}" emma:medium="tactile" emma:mode="ink">
                <msink:context xmlns:msink="http://schemas.microsoft.com/ink/2010/main" type="inkWord" rotatedBoundingBox="10561,7552 10940,7559 10936,7760 10557,7754"/>
              </emma:interpretation>
            </emma:emma>
          </inkml:annotationXML>
          <inkml:trace contextRef="#ctx0" brushRef="#br0" timeOffset="189460.9281">7827 7123 892 0,'4'-8'332'0,"-4"8"-260"0,31 0-20 0,-14 0 52 16,1 0-68-16,9 0 12 15,4 4-28-15,-1 0 24 16,1 0-28-16,9-4-56 16,0 4 16-16,13-4-392 15,4 0 224-15</inkml:trace>
          <inkml:trace contextRef="#ctx0" brushRef="#br0" timeOffset="189264.8474">7955 6950 520 0,'-14'-15'192'0,"14"11"-152"0,-4 4-8 16,-1 0 228-1,10 0-148-15,-5 0 72 16,0 0-112-16,4-4 4 0,5 4-44 16,4 0 4-16,1 8-20 0,8-4 0 15,0 3-8-15,0 1 56 16,0 0-36-16,0 0-48 15,0 0 12-15,-4 4-496 16,-1-1 276-16</inkml:trace>
        </inkml:traceGroup>
        <inkml:traceGroup>
          <inkml:annotationXML>
            <emma:emma xmlns:emma="http://www.w3.org/2003/04/emma" version="1.0">
              <emma:interpretation id="{2963FA52-1A3E-4B38-A63C-6DC133BA9EC3}" emma:medium="tactile" emma:mode="ink">
                <msink:context xmlns:msink="http://schemas.microsoft.com/ink/2010/main" type="inkWord" rotatedBoundingBox="11567,7479 12699,7499 12693,7861 11561,7841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90451.2005">9080 6927 808 0,'18'-16'300'0,"-18"16"-232"0,13-12-20 0,-13 1 80 16,0 7-80-16,-4-8 24 16,-1 8-40-16,-12-4 24 15,3 4-32-15,-17 8 12 16,9 4-20-16,-17 8 20 16,8 3-24-16,-5 9 4 15,10 3-8-15,-1 4-8 16,14-3 4-16,0 3-24 15,13 4 12-15,9-7 40 16,8-1-20-16,23-11 60 16,4-4-40-16,14-13 4 15,3 1-24-15,6-11-24 16,-10-1 4-16,-4-8-32 16,-9 4 24-16,-9-7 32 15,-8 3-8-15,-5-8 0 16,-13 9-4-16,-5-9-16 15,1 8 8-15,-5 5-16 16,0 7 12-16,-5 4-32 16,1 8 24-16,-1 3-12 15,5 13 16-15,0-1 8 16,9 1 4-16,0 0 44 16,9 3-24-16,-1-7 8 0,1-5-16 0,13-7 28 15,-9-4-24 1,9-12-24-16,-9 4 4 0,0-15-28 15,-9 11 20-15,-4-20-12 16,-9 13 12-16,-9-13 8 16,-4 5 4-16,-5-5 8 15,5 1-4-15,0 7-20 16,4 4 8-16,0 5-12 16,9 3 8-16,-4 0-36 15,8 0 28-15,1 8-12 16,4 0 20-16,-1 0 36 15,10 0-16-15,-14 0 16 16,14 4-12-16,-5-4 12 16,-4 0-16-16,13-4 24 15,0 4-20-15,0-12-4 16,0 1-4-16,9-9 12 16,0 16-8-16,0-12-20 15,4 8 4-15,-13 1-12 16,1 7 8-16,-6 0-8 15,-4 4 8-15,-8 3 16 16,-1 9 0-16,5 4-56 16,-9-5 28-16,13 13 4 15,-4-5 8-15,0 5-16 16,0-1 16-16,0 9 32 16,0-9-12-16,-5-3 8 15,-4-1-8-15,0-3 56 16,0-4-36-16,-4-5 52 0,-5-3-48 0,-13-8-16 15,0 0-8-15,-5-8 0 16,9 4-4-16,-4-3-12 16,0 3 4-16,13-4-216 15,18 4 120-15</inkml:trace>
        </inkml:traceGroup>
        <inkml:traceGroup>
          <inkml:annotationXML>
            <emma:emma xmlns:emma="http://www.w3.org/2003/04/emma" version="1.0">
              <emma:interpretation id="{303B98E7-AF15-47C3-A85C-F19F467128F3}" emma:medium="tactile" emma:mode="ink">
                <msink:context xmlns:msink="http://schemas.microsoft.com/ink/2010/main" type="inkWord" rotatedBoundingBox="13448,6939 14963,6966 14933,8684 13418,865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93759.3496">11680 7625 508 0,'-9'-4'188'0,"9"4"-148"0,-4-8-8 0,-1 5 160 16,5 6-112-16,-4-6 64 16,-1-1-84-16,-3 0 28 15,3 4-52-15,-8-4 16 16,4 4-32-16,-8-4 8 16,3 8-16-16,-8 0 0 15,5 4-4-15,-6-5 36 16,10 5-20-16,-9 4 20 15,5 0-24-15,-1 0 28 16,5-1-32-16,-5 5 20 16,9 0-20-16,5 0 20 15,8-1-24-15,5 1 32 16,9 4-28-16,8-13 12 16,5 5-16-16,13-8 88 15,5 0-52-15,8-4-376 16,-4 0 180-16</inkml:trace>
          <inkml:trace contextRef="#ctx0" brushRef="#br0" timeOffset="194064.9116">11954 7821 676 0,'-31'4'248'0,"31"-4"-192"0,-22 20-16 0,4-4 100 16,14 3-84-16,-5 9 24 15,4 3-48-15,10 1-20 16,8-5-8-16,9-3 12 16,-4-5-8-16,13-11 32 15,0-4-24-15,-5-16-24 16,1 4 4-16,-10-11 8 15,-8-1 0-15,-9-11-12 16,9 7 4-16,-22-7 48 16,4 7-24-16,-4-3-28 15,4 7 4-15,-9 1-28 16,14 11 20-16,4 0-284 16,4 4 160-16</inkml:trace>
          <inkml:trace contextRef="#ctx0" brushRef="#br0" timeOffset="190919.8901">11508 6358 520 0,'-18'-8'192'0,"18"8"-152"0,5-12-8 16,-10 4 168 0,5 8-116-16,-13 0 108 15,4 0-112-15,-13 8 44 0,4-4-68 16,-21 4 44-1,8 8-56-15,-27-1 16 16,5 5-40-16,-26 23-8 0,13 0-8 0,-14 36 12 16,14 7-8-1,-5 12-4-15,10-7 0 0,8 26 4 16,13-3-4-16,18 8-4 16,13-12 4-16,9-8 56 15,9-16-32 1,4-12-144-16,5-15 64 0,13-8-688 15,-5-8 408-15</inkml:trace>
          <inkml:trace contextRef="#ctx0" brushRef="#br0" timeOffset="227339.5259">11495 6444 592 0,'-9'0'220'0,"13"0"-172"0,1 0-12 0,-5 0 76 16,0 0-68-16,0 0 68 15,0 0-60-15,0 0 32 16,0 0-48-16,-5 0 68 16,5 0-56-16,-13 0 36 15,4 0-48-15,-13-8 44 16,9 8-48-16,-18-7 36 15,4 7-36-15,-17-8 52 16,5 4-48-16,-14-12 28 16,8 16-36-16,-8-16-8 15,14 16-12-15,-5-11-16 16,13 3 4-16,-5 0-4 16,14 8 0-16,-4-8 0 15,13 0 0-15,-1-4-12 16,6 12 12-16,-1-7-56 15,4 7 32-15,1-8 44 16,8 16-8-16,-4-8 20 16,0 7-12-16,0 5 0 0,5-4-4 15,-5 0 28-15,4 8-20 0,-13 3-12 16,9 5-8-16,-9 11 12 16,5 0-4-16,-9 16-28 15,8-3 12-15,-3 18 32 16,3-7-12-16,-4 0-28 15,0-4 12-15,5 0 8 16,4-4 4-16,-4 4 8 16,4-8-8-16,-9 8 24 15,9-4-16-15,-13 4-12 16,8-4-4-16,-8 0 4 16,9-8 0-16,-5 0-12 15,9-4 8-15,-9-3 4 16,9-5 0-16,-9 0 0 15,9-3 0-15,-9-5 0 16,9 1 0-16,-4-1 8 16,4-3-4-16,-5-4 8 15,5 3-8-15,-4-7-4 16,4 4 4-16,0-4-4 16,4-1 0-16,-4-3-12 15,0 4 8-15,0-4 4 16,5 0 0-16,-5 0 8 15,4-1-4-15,-4-7-4 16,0 0 4-16,-4 0 4 16,4 8-4-16,-5-4 24 15,5 4-16-15,-4 0-32 16,4 0 12-16,-4 0 28 16,-1 3-12-16,1-3-36 0,4 4 16 15,-5-4 20-15,10 4-4 16,-5-5 0-16,4 5 0 15,1-4-4-15,-1 0 0 0,0-8 24 16,5 0-12-16,9-4 24 16,-5 4-24-16,5-4 24 15,-1 4-24-15,10-4 4 16,4 4-8-16,9 0 12 16,4 4-12-16,4 4-400 15,1 4 216-15</inkml:trace>
          <inkml:trace contextRef="#ctx0" brushRef="#br0" timeOffset="193257.8378">11296 7143 644 0,'-13'0'236'0,"13"0"-180"0,9 0-20 0,-9 0 116 16,0 0-92-16,0 0 44 31,8 0-60-31,1 0 36 0,0 0-44 0,4 8 44 16,1-1-48-16,3-3-8 15,5 4-12-15,14-4-12 16,-1 0 4-16,31-12-4 15,9 8 0-15,18 0 32 16,4 4-16-16,-13-8 12 16,-9 8-16-16,-9-4-16 15,-13 0 0-15,-9 0 20 16,-9 0-8-16,-12-4 68 16,-1-4-44-16,-9 8-12 15,-4 4-12-15,-5-4 0 16,0 0-4-16</inkml:trace>
          <inkml:trace contextRef="#ctx0" brushRef="#br0" timeOffset="192683.1749">11636 6621 444 0,'0'0'164'0,"4"-4"-124"0,-4 4-16 0,0-4 60 15,9 4-52-15,-9-4 48 16,9 4-44-16,-9-8 16 16,4 8-32-16,-4-8 52 15,5 8-40-15,-5 0 36 16,0 0-36-16,4-7 24 15,-4 7-28-15,0 0-8 16,0 0-12-16,0 0-24 16,0 0 8-16,-4 0 32 15,4 0-16-15,-5 0 28 16,1 0-24-16,-5 0-4 16,9 0-4-16,-9 0-16 15,-4 7 8-15,-5 1 20 16,14 12-8-16,-18 3-12 15,4 5 0-15,5 7 20 16,-5 0-8-16,5 1 4 0,9-5-4 0,-1-3 4 16,5-1-8-16,5-3 24 15,8-5-16 1,-4-11 24-16,4 4-24 0,9-12 12 16,-9 0-12-16,5-12 12 15,4 4-16-15,0-7 16 16,-9 11-16-16,5-20 4 15,-5 8-4-15,5-3-8 16,-5 3 4-16,-4-4-48 16,0 5 24-16,-5 3-12 15,5 12 20-15,-9 0 0 16,0 12 4-16,0 3 16 16,4 13-4-16,5-5-12 15,9 5 4-15,4-1 56 16,0-3-28-16,13-4 8 15,1-5-20-15,3-3-8 16,1-4 0-16,-5 0 20 16,1 0-12-16,-10-16 12 15,1 8-12-15,-5-16 28 16,-5 4-24-16,-8-11 4 16,5 3-12-16,-10-15-8 15,0-8 4-15,-8-8 20 16,4 7-12-16,-4-3-40 0,4 8 16 15,-5-4 20 1,5 16-4-16,-13-1 8 0,13 8-4 0,-5-3-8 16,10 15 4-16,-5 0-40 15,0 8 20-15,0-4-160 16,0 4 96-16</inkml:trace>
        </inkml:traceGroup>
        <inkml:traceGroup>
          <inkml:annotationXML>
            <emma:emma xmlns:emma="http://www.w3.org/2003/04/emma" version="1.0">
              <emma:interpretation id="{6988FD66-C4C4-47BD-A380-D5C537F277B1}" emma:medium="tactile" emma:mode="ink">
                <msink:context xmlns:msink="http://schemas.microsoft.com/ink/2010/main" type="inkWord" rotatedBoundingBox="15539,7470 17634,7506 17620,8316 15525,828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96708.1488">14174 6986 508 0,'0'8'188'0,"0"-8"-148"0,9 7-8 0,-9-3 124 16,0-4-92-16,-5 8 72 15,5 0-80-15,-9 0 56 16,5 11-60-16,-14 13 32 16,18-12-48-16,-13 15 52 15,4 4-52-15,-4 8 12 16,4-4-32-16,0 4 8 15,5 0-12-15,-5-3-8 16,0-9 0-16,9-8 20 16,0-3-12-16,5-4 24 15,4-5-24-15,4-7 32 16,5 0-28-16,4-4-24 16,4 0 4-16,1-4-272 15,3 4 148-15</inkml:trace>
          <inkml:trace contextRef="#ctx0" brushRef="#br0" timeOffset="217725.293">14598 7045 508 0,'0'0'188'0,"0"-4"-148"0,-5 4-8 0,-4 0 96 16,18 0-76-16,-18 0 40 15,9 0-52-15,-8 0 28 16,3 4-36-16,-4-1 24 16,1 5-28-16,-1-8 52 15,4 0-44-15,-12 8 20 16,17-8-36-16,-14 0 36 15,14 8-32-15,0-8 32 16,0 0-32-16,-8 0 20 16,8 0-24-16,0 0 44 15,0 0-36-15,0 0-16 16,0 0-4-16,8 0 24 0,6 0-16 0,8 0 4 16,4 0-12-16,9 0 4 15,10 8-8-15,-6-4 24 31,-3-4-16-31,8 4 4 0,-13 0-8 0,-9-4-8 16,0 0 4-16,-5 0 56 16,-3 8-32-16,-14-8 40 15,9 0-36-15,-9 0-28 16,0 0-4-16,0 0-152 16,0 0 84-16,0 0-296 15,0 0 200-15,0 0-248 16,0 0 232-16</inkml:trace>
          <inkml:trace contextRef="#ctx0" brushRef="#br0" timeOffset="218293.569">14571 7413 508 0,'-17'8'188'0,"17"-8"-148"0,-9 8-8 0,9-4 52 16,0 0-52-16,-5 4 68 15,-4 4-60-15,1-5 36 16,8 1-44-16,0-4 44 15,0 4-44-15,-5-8 36 16,10 0-36-16,-5 4 44 16,0 0-44-16,0-4 28 15,8 4-32-15,6-4 8 16,3 4-20-16,-3 0-8 16,3 0-4-16,10-4 20 15,-1 0-12-15,5 0 12 16,4 3-12-16,-4-3-8 15,-9 0 0-15,9 0 4 16,-9 0-4-16,0 0 24 16,0 0-16-16,-8 0 4 15,-5 0-8-15,-1 0 56 16,-8 0-36-16,0-3-12 16,0 3-8-16,0-4-8 15,0 8 0-15,-8-8-204 16,8 4 112-16,-9-8-332 15,9 8 236-15</inkml:trace>
          <inkml:trace contextRef="#ctx0" brushRef="#br0" timeOffset="218611.8953">14774 7331 612 0,'5'-4'228'0,"-5"4"-180"0,0 0-12 0,-5 0 72 16,10 0-68-16,-5 0 60 16,0 8-56-16,0-8 32 15,0 16-44-15,-5-1 36 16,5 1-40-16,-4 8 20 15,-1-1-28-15,-3 5 28 16,8 3-32-16,-9 0 20 16,4-3-20-16,-4-1 0 15,9-3-8-15,-8-1 4 16,8-3-8-16,-5-8 8 16,10-1-8-16,-5-3 16 15,0 0-12-15,0-8-260 16,0 4 140-16,0-4-468 15,0 0 324-15</inkml:trace>
          <inkml:trace contextRef="#ctx0" brushRef="#br0" timeOffset="195339.8389">13150 6856 436 0,'-5'0'160'0,"5"0"-124"0,0 0-8 0,-4-8 132 15,4 8-92-15,-9 0 88 16,0 0-92-16,-8 0 40 16,8 8-64-16,-13-8 32 15,4 8-40-15,-13 0 60 16,5 12-52-16,-10-5 44 15,10 5-48-15,-9 11 8 16,13-3-28-16,-5 15 8 16,9 12-12-16,1 12-8 15,4 3 0-15,8 5 40 16,5-5-24-16,0-7 36 16,9-8-32-16,-9-12 4 0,13-4-16 0,5-11-332 15,-5-5 172 1</inkml:trace>
          <inkml:trace contextRef="#ctx0" brushRef="#br0" timeOffset="195760.2509">13476 7064 696 0,'-4'-16'256'0,"4"16"-196"0,9 0-20 15,-14 0 128 1,1 0-100-16,-5 0 24 15,0 0-52-15,-13 0 72 16,5 4-64-16,-10 4 76 16,5 8-72-16,-9-8-16 15,5 8-24-15,-5 3 24 16,4 20-20-16,1 1 20 0,8 3-20 0,5 0-8 31,9 0-4-31,8 4 48 0,9-12-28 0,9-7 32 16,9-5-28-16,0-11-160 15,13 4 72-15,-13-8-380 16,9 0 240 0</inkml:trace>
          <inkml:trace contextRef="#ctx0" brushRef="#br0" timeOffset="196075.5651">13613 7464 696 0,'-9'-7'256'0,"9"7"-196"0,-13 7-20 0,4-3 136 16,9 8-104-16,-13 4 68 15,4 3-80-15,-4 1-16 16,4 4-28-16,5 3-4 16,4-3-4-16,4-5 36 15,14-3-20-15,8-8 12 16,5 3-20-16,9-11 28 15,-5 4-28-15,-13-11 4 16,9-1-12-16,-22-12 4 16,-4 8-8-16,-19-7 8 15,10 3-8-15,-14-4-12 16,-4 5 4-16,9-1-24 16,4 8 16-16,0 0-296 15,18 4 172-15</inkml:trace>
          <inkml:trace contextRef="#ctx0" brushRef="#br0" timeOffset="196407.317">13913 7135 624 0,'-13'-20'228'0,"13"20"-176"0,22-8-16 0,-22 1 204 16,14 14-140-16,-6-14 48 15,1 7-88-15,4 0-20 16,10 7-24-16,3-7 40 16,0 0-28-16,5 0 12 15,0 0-24-15,5 0 28 16,3 0-28-16,-3 0 56 16,-5 0-40-16,-9-7-16 15,4 14-8-15,-13-14-108 16,1 7 56-16,-6-8-228 15,1 8 152-15,-4 0-280 16,3 0 224-16</inkml:trace>
        </inkml:traceGroup>
        <inkml:traceGroup>
          <inkml:annotationXML>
            <emma:emma xmlns:emma="http://www.w3.org/2003/04/emma" version="1.0">
              <emma:interpretation id="{5389DF75-9C90-45C3-BED9-AC0BD9AA3B6A}" emma:medium="tactile" emma:mode="ink">
                <msink:context xmlns:msink="http://schemas.microsoft.com/ink/2010/main" type="inkWord" rotatedBoundingBox="18021,7519 19047,7537 19032,8346 18007,8328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19316.4248">15330 7064 652 0,'0'-8'244'0,"0"8"-192"0,0 0-12 0,0 0 112 16,0 0-92-16,0 0 36 15,0 0-56-15,0 0 40 16,5 8-48-16,4-8 28 15,13 0-32-15,-5 0-16 16,5 0-8-16,0 0-4 16,1-8 0-16,-1 8-12 15,0 0 8-15,-5 0 12 16,5 0-4-16,-8 0 8 16,-1 8-8-16,5-8 60 15,-10 16-36-15,-8-12 32 16,0 12-32-16,-8 3-8 0,-1-3-12 0,-5 19 4 15,6-7-8-15,-14 15 24 32,4-8-16-32,-9 8-4 0,5 0-4 15,-9-3-4-15,9-5 0 0,-8-8-28 16,21-3 16-16,-5-4-12 16,6-5 12-16,-1-3-8 15,18 4 8-15,-1-8-20 16,6 3 20-16,3-7 4 15,5 0 8-15,0-4 16 16,1 4-8-16,-10 0 4 16,9 0-4-16,-4-4 12 15,-5 4-12-15,-4-4 4 16,4 0-4-16,-4-4-164 16,-1 4 84-16</inkml:trace>
          <inkml:trace contextRef="#ctx0" brushRef="#br0" timeOffset="220159.675">15864 7504 456 0,'-4'0'168'0,"4"0"-128"0,-4 0-16 0,-1 0 132 16,5 4-92-16,-9-4 52 15,5 7-68-15,-5 1 64 16,5-8-64-16,-9 8 20 16,4 0-40-16,-9-4 28 15,9 4-32-15,-13 0 12 16,9-1-20-16,-9 9-16 15,9-4-4-15,-5 4-16 16,18-5 12-16,0 5-24 16,0-8 20-16,18 4 24 15,-1-5-8-15,14-7 8 16,0 0-4-16,0-7 4 16,0 7-8-16,-5-12 16 15,-4 12-12-15,-8-16 40 16,-6 8-24-16,-16-11-12 15,12 11-8-15,-17-8 4 16,0 4-4-16,-1 5-28 16,5-1 12-16,5 0-20 15,8 8 16-15</inkml:trace>
          <inkml:trace contextRef="#ctx0" brushRef="#br0" timeOffset="220668.8586">16151 6915 560 0,'0'0'208'0,"0"0"-164"0,9-4-8 15,-4 0 112 1,-1 8-88-16,5-4 20 16,9 4-48-16,-1-4 32 15,1 12-36-15,-1-4 28 16,1 7-28-16,-5 13 28 16,5-1-32-16,-14 24 48 15,5 0-40-15,-9 28 12 16,0-9-28-16,-9 5-24 15,5-8 0-15,-9-1 40 16,4-11-20-16,-9-8 24 0,5-3-20 0,-13-9-8 16,8-4-4-1,-9-11-304-15,5 0 164 0</inkml:trace>
          <inkml:trace contextRef="#ctx0" brushRef="#br0" timeOffset="219648.7806">15308 7362 624 0,'-17'0'228'0,"17"0"-176"0,-9 0-16 0,9 0 184 15,0 0-128-15,9 0 0 16,-1 0-60-16,6 0 48 16,8 0-44-16,9-4 36 15,0 4-40-15,-1 0 0 16,1 4-20-16,-4-4 28 15,4 8-24-15,0-8-268 16,0 8 136-16,4-8-608 16,-9 4 404-16</inkml:trace>
        </inkml:traceGroup>
        <inkml:traceGroup>
          <inkml:annotationXML>
            <emma:emma xmlns:emma="http://www.w3.org/2003/04/emma" version="1.0">
              <emma:interpretation id="{1A2EDF14-0332-4E70-AFCC-198E48BF29C0}" emma:medium="tactile" emma:mode="ink">
                <msink:context xmlns:msink="http://schemas.microsoft.com/ink/2010/main" type="inkWord" rotatedBoundingBox="19564,7562 19997,7570 19989,8014 19556,800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23526.0386">17056 6950 548 0,'5'0'204'0,"-5"0"-156"0,8-7-16 0,-3 3 88 16,-1 8-72-16,-4-1 60 15,0 5-64-15,-4 4 48 16,-1 8-52-16,-8 15 60 16,4 8-60-16,-8 0 52 15,4 8-52-15,-5-4-4 16,9-3-20-16,-4-1 8 15,8-16-16-15,1-3-12 16,4 3 0-16,0-27-104 16,9 12 60-16</inkml:trace>
          <inkml:trace contextRef="#ctx0" brushRef="#br0" timeOffset="223234.9697">16831 7100 612 0,'0'-8'228'0,"0"8"-180"0,0 0-12 0,0-8 140 16,0 16-104-16,0-8 60 16,0 0-76-16,0 0 80 15,0 0-76-15,0 0 44 16,0 0-64-16,0 0 16 16,9 0-36-16,4 0 28 15,5 0-32-15,8-8 4 16,5 8-12-16,5-4-8 15,3 4 4-15,5-8 20 16,1 8-12-16,-6 0-4 16,1 0-4-16,-13 0 20 15,-1 0-12-15,-8 0 56 16,-1 0-36-16,-17-8 20 16,5 8-32-16,-10 0-8 15,5 0-8-15,-13-8-112 16,9 8 60-16,-10 0-360 15,10 0 228-15</inkml:trace>
        </inkml:traceGroup>
        <inkml:traceGroup>
          <inkml:annotationXML>
            <emma:emma xmlns:emma="http://www.w3.org/2003/04/emma" version="1.0">
              <emma:interpretation id="{BEB45BE4-5F0D-4546-B76B-05CF7620DFED}" emma:medium="tactile" emma:mode="ink">
                <msink:context xmlns:msink="http://schemas.microsoft.com/ink/2010/main" type="inkWord" rotatedBoundingBox="20442,7054 22203,7085 22177,8569 20417,853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24333.8988">18230 7358 748 0,'0'-7'276'0,"0"7"-216"0,14-4-16 0,-1 0 92 15,0 4-84-15,9-4 60 16,5 0-68-16,8-4-20 16,0 8-16-16,9-8 24 15,1 8-16-15,-10-8 20 16,0 8-20-16,-13-11-256 16,0 11 132-16,-17-8-460 15,-1 8 316-15</inkml:trace>
          <inkml:trace contextRef="#ctx0" brushRef="#br0" timeOffset="224577.4917">18420 7084 696 0,'-17'0'256'0,"17"0"-196"0,0 0-20 15,0 4 164 1,0 4-120-16,-5 7 88 0,5 5-100 0,-4 11 8 15,-1 5-48-15,-4 15 24 16,5-8-32-16,-9 8 20 16,8-4-24-16,-8-8 8 15,9-4-16-15,-10-3-104 16,6-1 48-16,-6-11-396 16,10-1 244-16</inkml:trace>
          <inkml:trace contextRef="#ctx0" brushRef="#br0" timeOffset="224788.2418">18217 7641 852 0,'0'4'316'0,"0"-4"-248"0,0 0-16 0,5 0 112 16,3 0-100-16,6 0 28 16,3 0-56-16,19-4-4 15,-1 0-20-15,9-4 0 16,0 8-4-16,5-4-384 15,-5 8 204-15</inkml:trace>
          <inkml:trace contextRef="#ctx0" brushRef="#br0" timeOffset="225668.5566">19157 6456 580 0,'-22'-4'216'0,"22"4"-168"0,-4 0-12 0,-1 0 144 16,10 0-104-16,-1 0-20 16,10 0-36-16,3 0 24 15,10 4-20-15,8 0-24 16,0 0 0-16,1 4 8 16,-1 0-4-16,-4-1-4 15,-5 5 4-15,-4-4-4 16,-4 0 0-16,0-4 52 15,-5 0-28-15,-9-4 76 16,1 4-52-16,-5 0-16 16,0 0-20-16,0-1-12 15,0 1 4-15,-5 0-4 16,5 8 0-16,-4 8-12 16,4 3 8-16,-5 9 12 15,5-1-4-15,-4 8 16 16,4 4-12-16,-4 4 16 15,4 1-16-15,-5 10 24 16,1 1-20-16,-14 31-20 16,9-3 0-16,-8 11 20 15,8-12-4-15,-9-7 4 16,5-1-4-16,-9-7 4 16,4-8-8-16,-4-1-20 15,5-3 8-15,-6-8 100 16,10 0-48-16,-13-15 52 15,8-5-56-15,-13-11 32 0,9-5-40 16,-13-15-20-16,4 0-4 16,-9-15-228-16,14-1 120 15,-14-4-720-15,13 5 456 0</inkml:trace>
          <inkml:trace contextRef="#ctx0" brushRef="#br0" timeOffset="224015.7079">18195 6629 676 0,'-9'15'248'0,"9"-15"-192"0,-4 51-16 0,-1-23 120 31,1-1-96-31,-14 13 36 0,5-1-60 0,-18 4 12 16,9-4-32-16,-18 0 16 16,5-3-20-16,-13-9-8 15,3 8-4-15,-3-11 4 16,13-4-4-16,-10-5 8 16,15-7-8-16,7-16-20 15,1 8 8-15,14-15-40 16,3 3 28-16,1-12 8 15,8 5 8-15,9-13 4 16,-4 13 0-16,4-5-20 16,5 12 12-16,0-3-12 15,-1 7 8-15,-3 0 24 16,3 8-4-16,5 8 120 16,-4 0-72-16,4 11 4 15,5-3-36-15,-1 15-16 16,5-3-4-16,-5 7 48 15,1-7-28-15,-9 7 0 16,4-4-16-16,-5-3-156 16,1-9 80-16</inkml:trace>
        </inkml:traceGroup>
      </inkml:traceGroup>
    </inkml:traceGroup>
    <inkml:traceGroup>
      <inkml:annotationXML>
        <emma:emma xmlns:emma="http://www.w3.org/2003/04/emma" version="1.0">
          <emma:interpretation id="{23B683EF-37EE-497C-8BD3-11F618EB5378}" emma:medium="tactile" emma:mode="ink">
            <msink:context xmlns:msink="http://schemas.microsoft.com/ink/2010/main" type="paragraph" rotatedBoundingBox="6168,8984 9653,9050 9623,10658 6138,105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B04C25F-26B2-43F3-9618-40D0FBB454FB}" emma:medium="tactile" emma:mode="ink">
              <msink:context xmlns:msink="http://schemas.microsoft.com/ink/2010/main" type="line" rotatedBoundingBox="6168,8984 9653,9050 9623,10658 6138,10593"/>
            </emma:interpretation>
          </emma:emma>
        </inkml:annotationXML>
        <inkml:traceGroup>
          <inkml:annotationXML>
            <emma:emma xmlns:emma="http://www.w3.org/2003/04/emma" version="1.0">
              <emma:interpretation id="{382B145E-4EE3-4A77-8209-A04392F8ED74}" emma:medium="tactile" emma:mode="ink">
                <msink:context xmlns:msink="http://schemas.microsoft.com/ink/2010/main" type="inkWord" rotatedBoundingBox="6168,8984 9653,9050 9623,10658 6138,10593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66341.5649">3757 8367 372 0,'-9'-4'140'0,"9"4"-112"0,0 0-4 0,0 0 100 15,0 0-72-15,0 0 8 16,9 0-40-16,0 0 48 16,-1 4-36-16,1 4 4 15,0 0-24-15,-4 7 12 16,-1-3-16-16,-8 12 24 16,4 11-20-16,-14 12 24 15,1 4-24-15,-18 16 12 16,9-5-12-16,-9 1 44 15,0-4-28-15,-4-4-40 16,4-4 4-16,-4 0 28 16,17-8-12-16,-17 0 0 0,17 0-4 0,-4-7 4 15,9 3-4-15,-5-15-20 16,14 3 8-16,-1-19 40 16,5 0-20-16,5-16 8 15,4 0-12-15,4-12 20 16,9-3-16-16,0-9-20 15,4 9 0-15,5-12-4 16,9 7 4-16,-9-11 0 16,4 11 0-16,9-7-20 15,-4 16 16-15,4-13 4 16,0 12 8-16,-8 5-20 16,-10 7 12-16,5 8-12 15,-9 8 8-15,-4 0 44 16,-5 11-20-16,-8 5-8 15,-5-5-8-15,-14-3 20 16,5 4-8-16,-17-5 16 16,4 1-16-16,-22-12-4 15,8 8 0-15,-17-12 4 16,9 4-4-16,0-8-4 16,0 8 4-16,13-12-16 15,0 12 8-15,9-4-16 16,22 0 12-16,0 4 84 15,18 8-44-15,8 3-28 16,5 5-4-16,0 3 24 16,13 5-16-16,-4 3 8 0,-5 1-8 15,-4-1 4-15,0 0-8 0,-4-3-4 16,-1-1 4-16,-4-3 20 16,-4-5-12-16,-5 1-48 15,5-12 20-15</inkml:trace>
          <inkml:trace contextRef="#ctx0" brushRef="#br0" timeOffset="266752.5848">4110 9418 520 0,'-13'-11'192'0,"13"11"-152"0,-14-4-8 16,6 0 88 0,3 8-72-16,-8 0 88 15,9 3-80-15,-14 9 24 16,5 8-44-16,-9-1 20 16,4 1-28-16,0 3 8 15,5-3-20-15,4-1-36 16,5 1 12-16,4-5 8 15,9 1 4-15,4-8-4 16,0 0 4-16,18-12 20 16,-9 4-12-16,9-12 24 15,0 0-24-15,-9-12 24 0,0 5-24 16,-9-13-4 0,-4 5-4-16,-5-5 20 0,-8 5-12 0,-9-1-32 15,4 12 12 1,-9 0-24-16,10 5 16 0,-1-1-388 15,4 8 224-15</inkml:trace>
          <inkml:trace contextRef="#ctx0" brushRef="#br0" timeOffset="269088.9259">4582 9210 624 0,'-9'0'228'0,"9"0"-176"0,22 8-16 16,-8-4 88-16,-1-4-76 0,9 0 32 15,0 0-44-15,13-4-24 16,5 4-4-16,4 0 16 16,5 0-12-16,4 0-4 15,-5 4-4-15</inkml:trace>
          <inkml:trace contextRef="#ctx0" brushRef="#br0" timeOffset="268861.1222">4688 9038 528 0,'-9'0'196'0,"9"0"-152"0,0 0-12 0,-4 0 72 16,4 0-64-16,-4 0 80 15,8 0-68-15,-4 0 8 16,0 0-36-16,0 0 40 15,0 0-36-15,4 0-4 16,5 0-16-16,4 0 4 16,1 0-8-16,3 0 16 15,5 0-12-15,5 0 4 16,-1 0-4-16,1 0-8 16,4 0 4-16,-5 0 4 15,-4 0-4-15,-4-8 16 16,0 16-12-16,-10-8 16 15,1 0-16-15</inkml:trace>
          <inkml:trace contextRef="#ctx0" brushRef="#br0" timeOffset="270332.7337">5364 9257 580 0,'0'0'216'0,"0"0"-168"0,8 0-12 0,-3 0 120 16,-1 0-92-16,9-3 44 15,14 3-64-15,13-8 12 16,4 16-36-16,22-8 52 16,5 0-40-16,26 0-32 15,0 0-4-15,40 0 36 16,-18 0-20-16,13 0 16 15,-13 0-16-15,-4-8 0 16,-18 12-4-16,-8-16 28 16,-14 4-20-16,-9-4 20 15,-13 8-20-15,-22-11 28 16,0 7-28-16,-31 0-112 16,8 4 52-16,-25 0-328 15,8 8 208-15</inkml:trace>
          <inkml:trace contextRef="#ctx0" brushRef="#br0" timeOffset="269897.1193">5876 8539 508 0,'-9'-7'188'0,"9"7"-148"0,-14-12-8 0,6 8 116 15,8 8-88-15,-18 0 28 16,5 4-52-16,-9 7 40 15,0 13-44-15,-18 15 72 16,9-8-56-16,-9 16 20 16,9-8-40-16,0 1-16 15,14-5-8-15,4-8 4 16,8-3-4-16,14-9 16 16,9-3-12-16,17 0 24 15,5-8-20-15,8-8 12 16,1 3-12-16,-5-14-8 15,0 3 0-15,-9-16 4 16,-4 5-4-16,-4-1 16 16,-5-4-12-16,-13 9-40 15,-5 15 20-15,-8 0-16 16,-1 15 16-16,-4 9-36 16,5 3 28-16,8 9 24 15,5-9 0-15,13 1-16 16,5-5 4-16,17-3 12 15,9 3 0-15,13-11 16 16,-4-4-12-16,4-8 24 16,-13 0-20-16,0-8 32 15,-9 8-28-15,-13-27 20 16,-4 11-20-16,-14-27 0 0,-4 0-8 16,-9-28 4-16,4 8-8 15,-13-7-4-15,0 11 4 0,-4 0-24 16,4 12 12-16,-4 4-4 15,9 27 4-15,-5-7 0 16,9 7 0-16,-9 4-44 16,9 8 24-16</inkml:trace>
          <inkml:trace contextRef="#ctx0" brushRef="#br0" timeOffset="270872.2684">6004 9720 600 0,'8'-11'224'0,"-8"11"-176"0,5-8-12 0,-5 8 104 16,4 0-84-16,-8-8 68 16,4 0-72-16,-9 4 16 15,5-4-40-15,-10 1-16 16,1 7-8-16,-13-8 40 16,-10 0-24-16,-3 4 44 15,3 4-36-15,-17 0 20 16,14 4-28-16,-19-4 28 15,10 16-32-15,-5-1 32 16,8-3-32-16,15 12-4 16,8-5-8-16,8 9 4 15,14 3-4-15,27 4-4 16,12 1 4-16,32-5 28 16,4 0-16-16,9 1 40 15,-9-5-32-15,5-15-128 16,-10-4 56-16,-8 0-272 15,-5-8 176-15,-17 0-296 0,-5-8 248 16</inkml:trace>
        </inkml:traceGroup>
      </inkml:traceGroup>
    </inkml:traceGroup>
    <inkml:traceGroup>
      <inkml:annotationXML>
        <emma:emma xmlns:emma="http://www.w3.org/2003/04/emma" version="1.0">
          <emma:interpretation id="{E3493673-3207-4BF5-BE9D-50A48D56F221}" emma:medium="tactile" emma:mode="ink">
            <msink:context xmlns:msink="http://schemas.microsoft.com/ink/2010/main" type="paragraph" rotatedBoundingBox="3339,10356 19916,11236 19801,13401 3224,125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F6369F-548D-458A-8838-5DFA2DBFDEDE}" emma:medium="tactile" emma:mode="ink">
              <msink:context xmlns:msink="http://schemas.microsoft.com/ink/2010/main" type="inkBullet" rotatedBoundingBox="3335,10441 3789,10465 3751,11168 3297,11144"/>
            </emma:interpretation>
            <emma:one-of disjunction-type="recognition" id="oneOf26">
              <emma:interpretation id="interp30" emma:lang="" emma:confidence="0">
                <emma:literal>↳</emma:literal>
              </emma:interpretation>
            </emma:one-of>
          </emma:emma>
        </inkml:annotationXML>
        <inkml:trace contextRef="#ctx0" brushRef="#br0" timeOffset="272945.8257">601 9913 332 0,'4'-16'120'0,"-4"16"-92"0,5-16-8 0,-5 8 80 15,4 5-60-15,-4-9 88 16,4 4-72-16,1-4 52 15,4 4-64-15,-5 0 16 16,0 5-40-16,-4-1 36 16,0 4-32-16,-4 11 48 15,4 5-40-15,-9 27 20 16,9 4-32-16,-9 20 0 16,9 4-12-16,-13-1 12 15,13-7-12-15,-9-12 4 16,9-8-4-16,-13-7 20 15,13-5-16-15,-9-11 32 16,9-1-28-16,0-15 4 16,0 0-12-16,9-16-8 15,4 4 4-15,-4-11-24 16,13-1 12-16,22-7-24 16,-13 7 20-16,22 0 12 15,13 9 4-15,-13 7-20 16,0 4 8-16,-8 4-4 15,-15 7 4-15,-12 1 16 16,-5 4-4-16,-26-4-72 16,-5-1 36-16,-26-3-32 15,9 0 40-15,-27 0 20 16,18 0 4-16,-9-4 20 0,13 4-12 16,9-4 120-16,5 3-72 15,4 1-12-15,13 0-28 0,0 0-4 16,18 0-8-16,0 0 40 15,4-1-20-15,9-3 4 16,0 0-16-16,0 0-8 16,5 0 0-16,-5 0-4 15,-4 4 0-15,-1 4-20 16,5 3 12-16,0 5-304 16,9 0 172-16</inkml:trace>
      </inkml:traceGroup>
      <inkml:traceGroup>
        <inkml:annotationXML>
          <emma:emma xmlns:emma="http://www.w3.org/2003/04/emma" version="1.0">
            <emma:interpretation id="{63988962-C909-47B9-B175-8E76218BBAFB}" emma:medium="tactile" emma:mode="ink">
              <msink:context xmlns:msink="http://schemas.microsoft.com/ink/2010/main" type="line" rotatedBoundingBox="3797,10380 19916,11236 19801,13401 3683,12546"/>
            </emma:interpretation>
          </emma:emma>
        </inkml:annotationXML>
        <inkml:traceGroup>
          <inkml:annotationXML>
            <emma:emma xmlns:emma="http://www.w3.org/2003/04/emma" version="1.0">
              <emma:interpretation id="{FCB47817-DFA8-45BE-AF29-89D24B841B2A}" emma:medium="tactile" emma:mode="ink">
                <msink:context xmlns:msink="http://schemas.microsoft.com/ink/2010/main" type="inkWord" rotatedBoundingBox="3793,10464 4851,10520 4794,11598 3736,11542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74014.6006">1770 10646 592 0,'-4'-4'220'0,"4"4"-172"0,18-3-12 16,-5-1 172-1,5 8-120-15,4-4 16 16,4 0-60-16,1 0-4 0,4 7-24 0,4-3-24 15,0 4 0-15,9 0-136 16,0 0 76-16</inkml:trace>
          <inkml:trace contextRef="#ctx0" brushRef="#br0" timeOffset="274233.8591">1793 10937 840 0,'30'0'312'0,"-30"0"-244"0,45 0-16 16,-23 0-28-1,0 0-24-15,4-4-176 16,5 0 96-16</inkml:trace>
          <inkml:trace contextRef="#ctx0" brushRef="#br0" timeOffset="273259.8616">1091 10721 652 0,'-44'31'244'0,"44"-31"-192"0,-27 40-12 16,18-25 32-1,9 5-48-15,0 0-12 16,9-1-4-16,9-7 16 16,8 8-12-16,1-5 12 15,4-7-12-15,-5-8-8 16,1 0 0-16,-5-8 20 0,0 0-12 0,-9-7 32 16,0 3-28-16,-13-12 12 15,0 5-16-15,-13-9 64 16,4 13-44-16,-9-9-4 15,5 8-16-15,0-3 0 16,4 3-8-16</inkml:trace>
          <inkml:trace contextRef="#ctx0" brushRef="#br0" timeOffset="273605.8153">1378 9873 728 0,'8'-19'268'0,"-8"19"-208"0,23 4-16 0,-19 4-8 16,5 7-28-16,-9 9 32 15,0 7-24-15,-5 8 20 16,5 1-20-16,-8-5 52 16,-6 0-36-16,5-7 36 15,1 3-36-15,-6-11 24 16,6-4-28-16,-6-5-16 16,14-3-8-16,0-4-40 15,18 0 20-15,8 0 4 0,14 0 12 0,13 4-732 16,5 0 400-1</inkml:trace>
        </inkml:traceGroup>
        <inkml:traceGroup>
          <inkml:annotationXML>
            <emma:emma xmlns:emma="http://www.w3.org/2003/04/emma" version="1.0">
              <emma:interpretation id="{20B33459-3D68-40EE-8533-145F4DA6339D}" emma:medium="tactile" emma:mode="ink">
                <msink:context xmlns:msink="http://schemas.microsoft.com/ink/2010/main" type="inkWord" rotatedBoundingBox="5400,10769 8601,10939 8549,11904 5349,11734"/>
              </emma:interpretation>
            </emma:emma>
          </inkml:annotationXML>
          <inkml:trace contextRef="#ctx0" brushRef="#br0" timeOffset="277021.182">5130 10949 860 0,'-45'-20'320'0,"45"20"-248"0,5 0-20 16,-1-4 112 0,9 4-100-16,14-4 36 15,4 8-60-15,9-4-16 16,4 0-12-16,4 0 8 15,1 0-12-15,4 0-240 16,-5 4 124-16,-3 0-280 16,-6 0 216-16</inkml:trace>
          <inkml:trace contextRef="#ctx0" brushRef="#br0" timeOffset="276802.9586">5328 10776 716 0,'-4'-39'264'0,"4"39"-204"0,4-44-16 0,1 25 88 32,-5 7-80-32,-5-8 32 0,5 5-48 0,-9 3-4 15,1 12-20-15,-10 8 28 16,9 11-24-16,-17 13 40 15,3 7-32-15,-7 8 12 16,8-4-20-16,-1 1 0 16,6-1-8-16,8-8 4 15,18-4-8-15,8 1 16 16,6-5-12-16</inkml:trace>
          <inkml:trace contextRef="#ctx0" brushRef="#br0" timeOffset="277337.6798">5536 11066 716 0,'-49'0'264'0,"49"0"-204"0,-26 20-16 0,8-8 64 16,14 3-68-16,4 5 0 16,-5 0-24-16,18-1 8 15,5 5-16-15,22-5 4 16,8-3-4-16,14-8 20 15,-5-4-16-15,-4-12 32 16,-8 4-28-16,-15-12 48 16,-7 1-36-16,-23-9-32 15,0 8 0-15,-23-3 36 16,-3 7-20-16,-5 0-36 16,9 8 12-16,4 8-500 15,10 4 280-15</inkml:trace>
          <inkml:trace contextRef="#ctx0" brushRef="#br0" timeOffset="275138.429">2817 10470 612 0,'-14'-24'228'0,"14"24"-180"0,-13-4-12 0,0 0 60 16,13 8-60-16,-18 4 76 16,5 4-64-16,-13 15 8 15,8 9-32-15,-4 11 32 16,4 4-32-16,5 0-4 16,4 0-12-16,5-8 12 15,8-4-12-15,5-7 16 16,4-9-16-16,9-11 16 15,9-4-16-15,4-8 4 16,5 0-4-16,0-8-24 16,-5 0 8-16,-4-4-56 15,-4 8 32-15,-10 1 0 16,1 3 16-16,-14 7-4 16,5 9 8-16,0 4 0 15,9 3 4-15,8-3 16 16,5-1-4-16,9-7 8 15,-1 0-8-15,6-12 24 16,-15 4-16-16,1-16 40 16,0 0-28-16,-13-11 20 15,4 3-24-15,-13-15 16 16,-5 4-20-16,-8-17 20 16,4 5-24-16,-9-12-4 15,5 12-4-15,-5 0-40 16,4 12 20-16,1-1-84 0,4 13 60 0</inkml:trace>
          <inkml:trace contextRef="#ctx0" brushRef="#br0" timeOffset="275440.4345">3576 10207 632 0,'31'-16'236'0,"-31"16"-184"0,35 8-16 0,-17 0 132 16,4 12-100-16,0-1 36 15,0 9-64-15,-13-1 12 16,-5 5-32-16,-13-1 36 16,0 0-32-16,-13-7 40 15,0-1-36-15,-13-3 20 16,9-12-28-16,-10 0 8 15,5-8-16-15,0-8-16 16,14 0 0-16,4-12-24 16,8 13 16-16,18-1-48 15,14 0 32-15,17 8-4 16,9 8 20-16,0 7 16 16,-5 9 0-16</inkml:trace>
          <inkml:trace contextRef="#ctx0" brushRef="#br0" timeOffset="276263.5752">3624 11137 756 0,'-13'8'280'0,"13"-8"-216"0,0 11-20 15,5-11 32 1,3 4-52-16,14-4 44 16,9 0-40-16,9-11 4 15,4 3-20-15,9-8 20 16,-4 4-20-16,4-11-20 15,0 3 0-15,0-11 20 16,-5 7-4-16,-4-11 4 0,0 4-4 0,-8-20 12 31,-10 3-12-31,-12-6 24 0,-1 6-20 0,-13 9 40 16,4 12-28-16,-17 15-4 16,4 12-12-16,-13 27 12 15,9 9-12-15,-9 11 4 16,8 0-4-16,-3 0 4 15,4-4-8-15,4-4 8 16,4-7-8-16,10-13 24 16,4 1-16-16,8-12 12 15,-8 0-12-15,9-12 20 16,4 4-20-16,9-12 12 16,0 0-12-16,-1-15-24 15,6-1 4-15,8-23 4 16,-9 4 4-16,-4-16 0 15,-4 12 0-15,-10 4 0 16,1 16 0-16,-9 7-56 16,-5 17 32-16,-13 18 72 15,5 13-24-15,-9 15 28 16,4 4-32-16,-4 0 8 16,4 1-16-16,-4-5 20 15,4-4-20-15,4-7 12 16,-4-1-12-16,1-7 20 15,8-1-20-15,-5-3-224 16,10 0 116-16,-1-5-308 16,9 5 228-16</inkml:trace>
          <inkml:trace contextRef="#ctx0" brushRef="#br0" timeOffset="276550.7955">4701 11074 684 0,'-17'-8'252'0,"17"8"-192"0,-9 0-20 0,0 0 100 16,5 8-84-16,-10 0 40 16,1 4-56-16,4 3-40 15,-4 5-4-15,13 0 44 16,5 3-20-16,3-3 0 16,10-5-12-16,0-11 4 15,-1 0-8-15,5-12 24 16,0 1-16-16,-8-13 24 15,-1 8-24-15,-13-7 12 16,-4 3-12-16,-10-4-8 16,1 5 0-16,0-1-148 15,8 8 80-15,-8-4-244 16,13 8 168-16</inkml:trace>
        </inkml:traceGroup>
        <inkml:traceGroup>
          <inkml:annotationXML>
            <emma:emma xmlns:emma="http://www.w3.org/2003/04/emma" version="1.0">
              <emma:interpretation id="{B2290A32-5353-44DE-8DD5-4473D54B1184}" emma:medium="tactile" emma:mode="ink">
                <msink:context xmlns:msink="http://schemas.microsoft.com/ink/2010/main" type="inkWord" rotatedBoundingBox="9019,10714 9827,10757 9769,11857 8961,11814"/>
              </emma:interpretation>
            </emma:emma>
          </inkml:annotationXML>
          <inkml:trace contextRef="#ctx0" brushRef="#br0" timeOffset="271308.6611">6410 10093 560 0,'-22'8'208'0,"22"-8"-164"0,-23 20-8 0,6-12 156 16,8 7-112-16,-13-3 64 16,9 12-84-16,-1-5-24 15,6-3-24-15,8 3-12 16,4 5 4-16,23-12-4 16,3 3 0-16,10-7 52 15,0 4-28-15,0-12 8 16,-5 0-20-16,-9-12 20 15,1 4-20-15,-18-7 24 16,-5-5-24-16,-17-7 4 0,4 3-8 0,-13 5-24 16,0 3 8-16,-5 0-32 15,5 12 24-15,9-4-416 32,13 8 236-32</inkml:trace>
          <inkml:trace contextRef="#ctx0" brushRef="#br0" timeOffset="279191.5314">6661 11204 704 0,'5'0'264'0,"-5"0"-208"0,26 7-12 0,-4-14 52 15,5 7-60-15,26-4-12 16,4-4-16-16,22 0 0 16,-3 8-4-16</inkml:trace>
          <inkml:trace contextRef="#ctx0" brushRef="#br0" timeOffset="279033.4478">6719 11054 704 0,'0'-11'264'0,"0"11"-208"0,4-8-12 15,0 8 108-15,5 0-92 0,5-8 36 16,8 0-56-16,8 0-16 15,6 8-12-15,17 0 0 16,0 0-8-16,0-4-64 16,0 8 32-16</inkml:trace>
        </inkml:traceGroup>
        <inkml:traceGroup>
          <inkml:annotationXML>
            <emma:emma xmlns:emma="http://www.w3.org/2003/04/emma" version="1.0">
              <emma:interpretation id="{C6D0510B-554D-45D5-8CDA-0D2741042AFB}" emma:medium="tactile" emma:mode="ink">
                <msink:context xmlns:msink="http://schemas.microsoft.com/ink/2010/main" type="inkWord" rotatedBoundingBox="10356,10729 11604,10795 11489,12960 10241,12894"/>
              </emma:interpretation>
            </emma:emma>
          </inkml:annotationXML>
          <inkml:trace contextRef="#ctx0" brushRef="#br0" timeOffset="281110.8799">7743 11121 560 0,'0'-4'208'0,"0"4"-164"0,-9-4-8 0,0 4 40 31,5 4-48-31,-10-4 60 0,1 4-52 0,-5-4 44 15,5 0-44-15,-4 0 76 16,8 0-60-16,-5 0 28 16,10 0-48-16,-9 0 8 15,8 0-24-15,-3 0 52 16,8 0-36-16,-9 0 28 16,9 0-32-16,-9 0 52 15,9 0-44-15,-4 0-8 16,4 0-16-16,4 0-12 31,5 0 4-31,13 0 4 0,9 0-4 0,31 0 16 16,4 0-12-16,40 0-12 15,-5 0 0-15,32 0 40 16,-5 8-24-16,0-4 8 16,-18 0-12-16,-13-4 28 15,-13 0-20-15,-18 0-4 16,-17 0-8-16,-18-4 56 15,-9 4-32-15,-22-8-64 16,-9 8 16-16,-9 0-308 16,5 4 176-16</inkml:trace>
          <inkml:trace contextRef="#ctx0" brushRef="#br0" timeOffset="281248.2653">8140 11678 456 0,'4'-4'168'0,"-4"4"-128"0,0-4-16 0,0 1 60 16,0 3-52-16,-4-4 60 15,4 4-56-15,-18-4 36 16,5 0-40-16,-9-4 8 16,4 8-24-16,-17-4 64 15,4 4-48-15,-13-4 68 16,4 4-60-16,-17 4 96 15,13 4-76-15,-9 4-28 16,13-1-20-16,5 9 12 16,8 4-12-16,27 7 12 15,18 4-12-15,13 4 12 16,4-3-16-16,14-1-12 16,8-7 0-16</inkml:trace>
          <inkml:trace contextRef="#ctx0" brushRef="#br0" timeOffset="281094.2777">8008 10458 696 0,'-5'-12'256'0,"5"12"-196"0,-9-4-20 0,0 4 40 16,5 8-52-16,-22 8 84 15,8 4-60-15,-9 15 36 16,5 0-52-16,-4 12-20 16,4-4-8-16,9-3-8 15,13-1 0-15,8-8 32 16,14-3-16-16,5-9 4 16,4-3-12-16,4-8 4 15,0 0-8-15,-4-12-12 16,0 0 4-16,-4-12-40 15,-5 4 24-15,-9-3-28 16,-4 7 28-16,-9 8-44 16,4 8 36-16,-8 11-4 15,4 5 20-15,9 3 24 16,4 5-4-16,18-9-12 0,9-3 0 16,13 0 28-16,4-9-12 15,0-7 40-15,-4 4-28 0,-9-16 20 31,-8 4-24-31,-14-23 28 0,-5 7-32 0,-17-23-4 16,0 4-8-16,-17-24-16 16,-1 4 8-16,-8-8 20 15,4 13-8-15,8 3-48 16,5 15 24-16</inkml:trace>
          <inkml:trace contextRef="#ctx0" brushRef="#br0" timeOffset="281566.7721">8206 12110 704 0,'-22'4'264'0,"22"-4"-208"0,-18 16-12 0,5-5 64 15,9 5-68-15,-5 4 36 16,0-1-44-16,0 1-20 16,5-1-4-16,4 1 0 15,4 0-4-15,1-9 40 16,8 1-20-16,9-12-40 15,0 4 8-15,0-8 44 16,0 0-16-16,-9-7 16 16,5-1-20-16,-18-12 0 15,-9 9-8-15,-4-9-16 16,4 4 4-16,-13 1-16 16,13 7 12-16</inkml:trace>
          <inkml:trace contextRef="#ctx0" brushRef="#br0" timeOffset="282054.5805">8475 11521 696 0,'9'-15'256'16,"-9"15"-196"-16,18-20-20 0,-14 12 100 15,5 8-84-15,4-8 60 16,5 8-72-16,4-4 32 16,0 8-44-16,-9 4-20 15,5 0-4-15,-5 12-20 16,-4 3 8-16,-9-3 40 16,0 3-24-16,-13-3 36 15,4-4-32-15,-13-8 12 16,13 3-16-16,-13-3 28 15,13 0-24-15,9-8-24 16,9 0 4-16,4 8 0 16,5-4 4-16,13-4 0 0,-5 4 0 0,5-8-364 15,0 8 200-15</inkml:trace>
          <inkml:trace contextRef="#ctx0" brushRef="#br0" timeOffset="281101.8547">8639 10191 612 0,'17'-19'228'0,"-17"19"-180"0,27-8-12 15,-14 4 204 1,5 4-140-16,4 0 92 15,4 8-112-15,1 4 16 16,4 3-56-16,-9 5-16 16,-5-1-12-16,-12 1 52 15,-1 4-36-15,-13-5-12 16,-8 1-8-16,-10-4 24 16,5 3-16-16,0-7-4 15,9 0-8-15,4-4-24 0,9-1 12 0,9-7 4 16,9 4 4-16,12 0-168 15,10 0 92-15</inkml:trace>
        </inkml:traceGroup>
        <inkml:traceGroup>
          <inkml:annotationXML>
            <emma:emma xmlns:emma="http://www.w3.org/2003/04/emma" version="1.0">
              <emma:interpretation id="{0613BC86-C846-4D5D-980B-0A8069B88C4A}" emma:medium="tactile" emma:mode="ink">
                <msink:context xmlns:msink="http://schemas.microsoft.com/ink/2010/main" type="inkWord" rotatedBoundingBox="14819,11125 15635,11169 15575,12290 14760,12246"/>
              </emma:interpretation>
            </emma:emma>
          </inkml:annotationXML>
          <inkml:trace contextRef="#ctx0" brushRef="#br0" timeOffset="243458.3303">12130 10980 716 0,'-4'0'264'0,"4"0"-204"0,-9-8-16 0,9 4 140 15,0 8-108-15,9-4 8 16,-5 0-56-16,27 0 64 15,0 4-56-15,31-8 32 16,-5 4-40-16,18 0 0 16,-4 4-16-16,-14-4 20 15,5 0-20-15,-18 0 4 16,-4 0-8-16,-14-4-148 16,1 4 76-16,-14-4-244 15,0 0 168-15</inkml:trace>
          <inkml:trace contextRef="#ctx0" brushRef="#br0" timeOffset="244197.3915">12589 11623 872 0,'5'4'324'0,"-5"-4"-252"0,22 4-20 0,-9-4 180 16,5 0-136-16,8 0 60 15,-4 8-92-15,0-4-12 16,0 4-32-16,0-4 24 15,5 0-28-15,-14-4 20 16,9 0-20-16,-9 0 28 16,-4 0-28-16,-9 0 32 15,0 0-32-15,-4-4-356 16,4 4 184-16,-5-4-656 16,10 4 456-16</inkml:trace>
          <inkml:trace contextRef="#ctx0" brushRef="#br0" timeOffset="243848.922">12638 10537 580 0,'-35'-12'216'0,"35"12"-168"0,-23 0-12 15,15 0 128 1,3 8-96-16,-4-1-8 15,5 9-40-15,-9 8 48 16,4 7-40-16,-9 16 24 0,5-8-32 0,-9 16-8 16,4-8-8-16,-13 16 40 15,9-8-24-15,-4 20 8 16,8-5-16-16,-4 13 20 16,9-9-20-16,4-11 32 15,0-4-28-15,-4-16 64 16,9-8-44-16,-5-7 64 15,4-12-60-15,-8-9 20 16,0-3-40-16,-9-8-8 16,4 4-8-16,-13-15-4 15,9 11 0-15,-9-12-28 16,5 8 16-16,-1-4-12 16,14 5 12-16,0-5-264 15,4 4 148-15,9-4-536 16,13 4 372-16</inkml:trace>
        </inkml:traceGroup>
        <inkml:traceGroup>
          <inkml:annotationXML>
            <emma:emma xmlns:emma="http://www.w3.org/2003/04/emma" version="1.0">
              <emma:interpretation id="{CAFCBEB1-52D2-4B97-814F-85D4D9A291DF}" emma:medium="tactile" emma:mode="ink">
                <msink:context xmlns:msink="http://schemas.microsoft.com/ink/2010/main" type="inkWord" rotatedBoundingBox="16052,11134 18289,11253 18232,12330 15995,12212"/>
              </emma:interpretation>
            </emma:emma>
          </inkml:annotationXML>
          <inkml:trace contextRef="#ctx0" brushRef="#br0" timeOffset="245442.1794">13869 10572 528 0,'0'-4'196'0,"0"4"-152"0,0-4-12 0,0 0 124 16,0 4-92-16,-4-4 60 15,0 0-68-15,-5-4 36 16,-9 4-52-16,-4-3 60 16,0 7-60-16,-18-4 8 15,9 4-28-15,-13 0 32 16,13 8-28-16,-17-1 32 16,17 5-32-16,-9 12-12 15,9 3-8-15,-13 16-4 16,13 4 0-16,-9 12 16 15,9 0-8-15,9 8-4 16,0-8 0-16,14 15-4 16,3 1 0-16,18-1 32 15,9-3-16-15,0-4 20 16,9-5-20-16,5-14-140 16,-1-13 68-16</inkml:trace>
          <inkml:trace contextRef="#ctx0" brushRef="#br0" timeOffset="246178.6821">14258 10968 548 0,'0'-8'204'0,"0"8"-156"0,-13-4-16 0,4 0 80 15,9 8-68-15,0-4 60 16,-14 0-60-16,-8-4 60 16,14 4-64-16,-15-3 64 15,15 3-64-15,-23 0 20 16,9 3-40-16,-14 1 36 16,14 4-32-16,-17 4 40 15,-6 4-36-15,1 11 20 16,13 1-28-16,1 15 28 15,7 0-32-15,15 8-12 16,8-4-8-16,17-4 20 16,5-4-8-16,14-11 60 15,3-5-40-15,6-11-204 16,-1-4 92-16</inkml:trace>
          <inkml:trace contextRef="#ctx0" brushRef="#br0" timeOffset="246942.7394">14478 11419 456 0,'0'0'168'0,"0"0"-128"0,9 0-16 0,-9 0 104 16,0 0-76-16,0 0 40 16,0 0-52-16,0 0 4 15,0 0-28-15,0 0 28 16,0 0-28-16,0 0 48 16,0 0-36-16,-9 0 20 15,9 0-28-15,0-7 0 16,-8 14-12-16,-1-7 20 15,9 0-16-15,-5 0-4 16,-3 0-4-16,-1 0 20 16,9 0-12-16,-14 0-4 15,14 8-4-15,-8-4 20 16,3 0-12-16,-12-4 24 16,8 4-24-16,-4 0 4 15,4 8-8-15,-13-4 20 0,13 3-16 16,-13 5-4-16,8 4-4 15,6-1-16-15,-6 1 8 0,6-1 12 16,8 1-4-16,8-8 16 16,1 7-12-16,4-11-4 15,10 4 0-15,7-12 28 16,-7 4-16-16,-1-8 12 16,8-4-16-16,-7 4 0 15,-10-4-4-15,-4 1 12 16,-1-9-12-16,-8-4 4 15,0 5-4-15,-8-5 12 16,-1 4-12-16,-4 1-20 16,4 3 4-16,-5 4-4 15,6 4 4-15,-6 0-108 16,6 4 64-16,8-4-384 16,8 4 240-16</inkml:trace>
          <inkml:trace contextRef="#ctx0" brushRef="#br0" timeOffset="247276.7969">14792 11035 924 0,'-13'0'340'0,"13"0"-260"0,8-8-28 0,-3 4 108 15,-5 8-100-15,9-4 28 16,0 0-52-16,4 0 32 16,9 0-40-16,18 0-16 15,-5 0-4-15,5 0 16 16,4 4-12-16,-13-4 48 15,4 4-32-15,-4-4-104 16,-9 4 44-16,-13-4-284 16,8 0 176-16</inkml:trace>
          <inkml:trace contextRef="#ctx0" brushRef="#br0" timeOffset="247618.4607">14951 10882 540 0,'0'8'200'0,"0"-8"-156"0,-22 0-12 16,22 4 104-1,0 3-80-15,-9 5 76 16,4 4-76-16,-12 4 56 0,17-1-60 15,-13 9 40-15,4 3-52 0,-5 8 24 16,6 0-36-16,-6 12 8 16,6-3-20-16,-6-1 8 15,6 0-12-15,-1-4-24 16,9-8 4 0,0-3 12-16,0-5 0 0,9-7 40 15,13-1-20-15,0-7-32 16,9 0 4-16,4-12-476 15,5 4 264-15</inkml:trace>
          <inkml:trace contextRef="#ctx0" brushRef="#br0" timeOffset="247814.7817">15357 11219 892 0,'0'-15'332'0,"0"15"-260"0,22-8-20 16,-4 4 52-1,-5 4-68-15,18-4-4 16,0 4-20-16,0-4 0 16,-5 8-8-16</inkml:trace>
          <inkml:trace contextRef="#ctx0" brushRef="#br0" timeOffset="248082.1321">15472 11000 756 0,'-9'3'280'0,"9"-3"-216"0,9 12-20 0,-18-4 84 15,9 4-80-15,-9 19 68 16,9 8-64-16,-4 16 24 16,-5 4-44-16,0 4 8 15,4-8-24-15,-12-4 8 16,17-4-12-16,-9-12 36 16,5-7-24-16,-5-9-208 15,18-3 100-15</inkml:trace>
        </inkml:traceGroup>
        <inkml:traceGroup>
          <inkml:annotationXML>
            <emma:emma xmlns:emma="http://www.w3.org/2003/04/emma" version="1.0">
              <emma:interpretation id="{36C6A880-ABA0-457B-91D3-D9948E24696E}" emma:medium="tactile" emma:mode="ink">
                <msink:context xmlns:msink="http://schemas.microsoft.com/ink/2010/main" type="inkWord" rotatedBoundingBox="18689,11467 19900,11532 19841,12645 18630,12580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48700.6333">15935 11361 1016 0,'-4'-4'376'0,"4"4"-292"0,44 4-20 0,-31-4 40 15,9 0-68-15,18 0 32 16,-5 0-40-16,14 0-8 16,-5 7-12-16</inkml:trace>
          <inkml:trace contextRef="#ctx0" brushRef="#br0" timeOffset="248519.056">16125 11011 684 0,'4'-8'252'0,"-4"8"-192"0,31-7-20 0,-18 3 144 16,5 4-108-16,4-4 60 15,0 8-80-15,0-4-16 16,5 4-24-16,-5 0 32 16,-4 7-24-16,-14 5 4 15,-4 8-16-15,-9 7 20 16,-4 4-20-16,-9 12 32 15,0 4-28-15,-9 4 20 16,0 0-20-16,0-12-24 16,9 1 0-16,-5-5 4 15,10-4 4-15,-1-7-20 16,5-1 12-16,13-7 20 16,0-5-4-16,0 1 32 15,13-4-24-15,5-4-40 16,-5-1 12-16,9 1 0 15,0-8 12-15,5 0-212 16,-1 0 116-16,-4 0-340 16,5-8 244-16</inkml:trace>
          <inkml:trace contextRef="#ctx0" brushRef="#br0" timeOffset="249691.1223">16456 11639 456 0,'-9'0'168'0,"9"0"-128"0,0 0-16 0,-4 0 132 16,4 0-92-16,-9 0 52 16,0 0-68-16,0 8 36 15,-4 0-48-15,4 0 8 16,-4 11-28-16,13 5 20 16,0-1-24-16,13-3 32 15,9 0-28-15,9-1 12 16,0-3-16-16,9-8 20 15,-5-4-20-15,-13-12 24 16,9 4-24-16,-22-12 40 16,-5 4-28-16,-8-7-24 15,-5 3 0-15,0-4-8 16,-4 9 0-16,4-5 0 16,9 8 0-16</inkml:trace>
          <inkml:trace contextRef="#ctx0" brushRef="#br0" timeOffset="250093.6652">16871 10925 612 0,'0'-12'228'0,"0"12"-180"0,0-15-12 0,0 7 140 15,4 8-104-15,10 0 44 16,3 0-72-16,5 8 12 15,5 3-36-15,12 13 60 16,1 3-44-16,4 40 64 16,-4 4-60-16,-22 31 44 15,-5-4-48-15,-31 0 24 16,-4 0-32-16,-31 8 36 16,14-12-36-16,-32 4-32 15,9-16 0-15,-35-15-424 16,22-12 236-16</inkml:trace>
        </inkml:traceGroup>
      </inkml:traceGroup>
    </inkml:traceGroup>
    <inkml:traceGroup>
      <inkml:annotationXML>
        <emma:emma xmlns:emma="http://www.w3.org/2003/04/emma" version="1.0">
          <emma:interpretation id="{0FB16D57-7288-4141-B6B2-5D712FB693F7}" emma:medium="tactile" emma:mode="ink">
            <msink:context xmlns:msink="http://schemas.microsoft.com/ink/2010/main" type="paragraph" rotatedBoundingBox="2566,12366 22183,12959 22123,14933 2507,143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B99665-E732-482D-87E3-8231B5251799}" emma:medium="tactile" emma:mode="ink">
              <msink:context xmlns:msink="http://schemas.microsoft.com/ink/2010/main" type="inkBullet" rotatedBoundingBox="2553,12813 3338,12837 3317,13552 2531,13529"/>
            </emma:interpretation>
          </emma:emma>
        </inkml:annotationXML>
        <inkml:trace contextRef="#ctx0" brushRef="#br0" timeOffset="284552.0184">274 12283 540 0,'5'-8'200'0,"-5"8"-156"0,4-16-12 0,-4 8 28 15,0 4-40-15,-13-8 60 16,-1 5-44-16,-8-9 28 16,0 8-36-16,-13 0 36 15,9 8-36-15,-14 0 28 16,9 4-28-16,-9 4-8 16,14 8-12-16,-14 3 4 15,9 5-8-15,-13 3 40 16,13 5-20-16,0-1-4 15,18 0-12-15,4 13 4 16,18-1-8-16,13-4 40 16,0 0-20-16,22-11 4 15,9 3-16-15,13-11-24 16,-4-1 4-16</inkml:trace>
        <inkml:trace contextRef="#ctx0" brushRef="#br0" timeOffset="284862.3751">468 12710 612 0,'-4'12'228'0,"4"-12"-180"0,-18 24-12 0,9-5 132 15,5-3-100-15,-9 3 36 16,8 9-64-16,5-5-32 15,5-3-8-15,8 4 24 16,5-9-12-16,4-11 12 16,0 4-12-16,4-12 12 15,1 0-16-15,-10-8 24 16,1 1-20-16,-13-13 4 16,-5 12-8-16,-14-11-8 15,5 3 4-15,-13-3-32 16,0 11 16-16</inkml:trace>
      </inkml:traceGroup>
      <inkml:traceGroup>
        <inkml:annotationXML>
          <emma:emma xmlns:emma="http://www.w3.org/2003/04/emma" version="1.0">
            <emma:interpretation id="{FEEB0A39-60C5-4F1B-8A61-5DF9CCBFA92D}" emma:medium="tactile" emma:mode="ink">
              <msink:context xmlns:msink="http://schemas.microsoft.com/ink/2010/main" type="line" rotatedBoundingBox="3953,12407 22183,12959 22123,14933 3894,14382"/>
            </emma:interpretation>
          </emma:emma>
        </inkml:annotationXML>
        <inkml:traceGroup>
          <inkml:annotationXML>
            <emma:emma xmlns:emma="http://www.w3.org/2003/04/emma" version="1.0">
              <emma:interpretation id="{1ED516E9-B8DA-46DE-92C3-0A7536708475}" emma:medium="tactile" emma:mode="ink">
                <msink:context xmlns:msink="http://schemas.microsoft.com/ink/2010/main" type="inkWord" rotatedBoundingBox="3935,13007 4187,13014 4178,13290 3927,13283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85919.317">1228 12400 592 0,'-14'-12'220'0,"14"12"-172"0,22 4-12 0,-8-4 100 16,8 0-80-16,9-4-12 16,-9 4-28-16,9-3 4 15,13 3-12-15</inkml:trace>
          <inkml:trace contextRef="#ctx0" brushRef="#br0" timeOffset="286081.4149">1205 12632 748 0,'-8'0'276'0,"8"0"-216"0,17 12-16 0,-3-9 76 16,8 5-76-16,9-8 8 16,13 4-32-16,17-4-4 15,1 0-8-15</inkml:trace>
        </inkml:traceGroup>
        <inkml:traceGroup>
          <inkml:annotationXML>
            <emma:emma xmlns:emma="http://www.w3.org/2003/04/emma" version="1.0">
              <emma:interpretation id="{DDB19978-24D7-461C-B662-186AD1B82B74}" emma:medium="tactile" emma:mode="ink">
                <msink:context xmlns:msink="http://schemas.microsoft.com/ink/2010/main" type="inkWord" rotatedBoundingBox="4978,12438 7318,12509 7268,14166 4928,14095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87609.8211">2238 12867 684 0,'-22'-4'252'0,"22"4"-192"0,5 16-20 0,-1-8 48 16,5 7-56-16,4 9 4 15,9 3-20-15,0 5 32 16,5 3-24-16,-1 4-32 16,5 1 4-16,-4-5 28 15,-1 4-16-15,-4-15 28 16,0-9-24-16,-4-15 48 16,0-3-32-16,-1-21 4 15,-3 4-20-15,8-19-16 16,-5 8 0-16,-4-16 28 15,1 3-12-15,-1-18-40 16,5 3 16-16,-10-12 0 16,6 12 12-16,-14 1 0 15,13 10 0-15,-13 1-12 16,9 12 8-16,-9 4-4 16,0 15 0-16,9 0-56 15,-5 8 36-15,-4 1 40 16,0 7-8-16,9 3 76 15,0 5-48-15,13 0 24 16,0 4-36-16,9-4 36 0,8 0-32 16,19 0 20-16,4 3-24 15,17-3 28-15,5 0-32 16,44 0 12-16,-9 8-16 16,40-9 20-16,-22 1-20 15,26-8 12-15,-26 4-12 0,4-8 0 16,-26 4-4-16,-27 0 12 15,-13-8-12-15,-35 1 32 16,-5-1-24-16,-26-4-76 16,0 4 32-16,-27 0-236 15,5 8 144-15,-18 4-432 16,0 4 312-16</inkml:trace>
          <inkml:trace contextRef="#ctx0" brushRef="#br0" timeOffset="288227.462">2481 13373 664 0,'-9'4'244'0,"9"-4"-188"0,9 8-16 0,-4-12 24 15,8 4-44-15,9-16 24 16,4 5-24-16,5-17 0 16,5 1-12-16,8-16 12 15,0 3-12-15,13-7-4 16,-8 8 0-16,-1-4-4 15,-12 8 0-15,-1-5 8 16,-9 9-4-16,-8-4-4 16,0 11 4-16,-14 4 64 15,1 9-36-15,-14 7-4 16,4 12-16-16,-12 7 24 16,3 9-20-16,-8 7 40 15,9 5-32-15,-5 7-12 16,10 0-8-16,-1 4-4 15,4 4 0-15,-3-12-12 16,12-7 8-16,5-13 72 16,4-7-36-16,5-16-12 15,4 0-12-15,9-23-28 16,-9 3 12-16,9-15-76 16,8 8 48-16,-8-17-48 15,-4 5 48-15,-5 0 28 16,-5 0 8-16,-3 8 0 15,-5 3 4-15,-5 5 108 0,0 11-60 16,-4 12 24-16,0 4-44 0,-8 16 12 16,3 3-24-16,-8 5 36 15,8 3-32 1,-8 9 20-16,4-1-24 0,-4 0 16 16,4 9-20-16,-8-1 20 15,12-4-24-15,-12-8-180 16,12-3 92-16</inkml:trace>
          <inkml:trace contextRef="#ctx0" brushRef="#br0" timeOffset="288607.1183">3276 13267 664 0,'0'8'244'0,"0"-8"-188"0,-18 39-16 16,14-19 56-1,4 0-60-15,0 3-12 16,4 5-16-16,0-5-8 15,10-3 0-15,8-8 52 16,-9-1-28-16,5-11 0 16,4 4-16-16,-18-15 4 0,14 3-8 0,-18-16-4 15,0 8 4-15,-13-23 20 16,4 8-12-16,-5-8-20 16,6 11 0-16,-1 1-24 15,4 11 20-15,5-4-216 16,9 13 128-16</inkml:trace>
          <inkml:trace contextRef="#ctx0" brushRef="#br0" timeOffset="288902.2237">4035 12981 716 0,'4'-20'264'15,"-4"20"-204"-15,9-19-16 0,-9 7 96 16,5 12-84-16,-5-8 40 16,0 0-56-16,-9 0-16 15,0 12-12-15,-13-4 60 16,-5 8-40-16,-8 4 16 16,4 4-32-16,-13-1 52 15,9 5-36-15,-5 7-8 16,13-3-12-16,10 15-28 15,12 0 8-15,19 9 40 16,8-5-20-16,13-4 24 16,5-8-20-16,4-7-352 15,-4-8 184-15</inkml:trace>
          <inkml:trace contextRef="#ctx0" brushRef="#br0" timeOffset="289106.6912">3792 13059 748 0,'-13'-11'276'0,"13"11"-216"0,0 0-16 0,9 0 92 15,4 4-84-15,5 3 76 16,-5 1-72-16,22-8-12 16,-4 8-28-16,18 0-4 15,8-4-4-15,9-4-288 16,0 0 152-16</inkml:trace>
          <inkml:trace contextRef="#ctx0" brushRef="#br0" timeOffset="289691.0965">4181 13362 788 0,'-27'-4'292'0,"27"4"-228"0,-22 4-16 16,9-1 116-1,8 5-100-15,-8 4 16 16,4 12-44-16,5-1-24 16,4 1-8-16,0-1 4 15,13-3-4-15,14-8 32 16,8-1-20-16,13-7 20 15,1 0-20-15,-5-12 8 16,-4 1-12-16,-18-9 20 16,-13-4-20-16,-14-3-12 15,1 11-4-15,-27-12-24 16,9 17 16-16,0-5-224 0,4 12 128 0</inkml:trace>
          <inkml:trace contextRef="#ctx0" brushRef="#br0" timeOffset="286816.7169">2512 12349 676 0,'-26'-4'248'0,"26"4"-192"0,-5-4-16 0,1 0 40 16,8 8-52-16,1-4 24 15,8 4-32-15,9 0 44 16,9 8-36-16,39-12 20 16,19 0-28-16,52 0 16 15,-4 0-20-15,66 0 52 16,-13 8-36-16,26-8-8 15,-31 0-12-15,5-4 0 16,-22 4-8-16,-36 0 8 16,-26 0-8-16,-22 0 8 15,-27 4-8-15,-26-4-4 16,-9 0 4-16,-22 0-340 16,-4 4 184-16</inkml:trace>
          <inkml:trace contextRef="#ctx0" brushRef="#br0" timeOffset="286459.7055">3315 11851 696 0,'-8'-8'256'0,"8"8"-196"0,-18 20-20 0,9 3 4 16,5 5-32-16,-10 19 4 16,10 4-8-16,-9 8 4 15,13 0-8-15</inkml:trace>
        </inkml:traceGroup>
        <inkml:traceGroup>
          <inkml:annotationXML>
            <emma:emma xmlns:emma="http://www.w3.org/2003/04/emma" version="1.0">
              <emma:interpretation id="{093E4827-189A-4EC2-A690-2C34A91E7E6A}" emma:medium="tactile" emma:mode="ink">
                <msink:context xmlns:msink="http://schemas.microsoft.com/ink/2010/main" type="inkWord" rotatedBoundingBox="8559,14273 8655,14276 8650,14447 8554,14444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12159.9761">5840 13707 540 0,'-9'-8'200'0,"5"8"-156"0,8-8-12 0,-4 4 116 16,9 0-88-16,-4 0 52 15,12-7-64-15,-12 3 64 16,12 0-64-16,-12 4-36 0,4 4-8 0,-1 0-12 15,1 8 0-15,0 4 16 16,-18 7-4-16,-4 9-20 16,-13 15 8-16,-10 16-576 15</inkml:trace>
        </inkml:traceGroup>
        <inkml:traceGroup>
          <inkml:annotationXML>
            <emma:emma xmlns:emma="http://www.w3.org/2003/04/emma" version="1.0">
              <emma:interpretation id="{7FF6A724-70A2-4DBA-BE90-72657B69F3A8}" emma:medium="tactile" emma:mode="ink">
                <msink:context xmlns:msink="http://schemas.microsoft.com/ink/2010/main" type="inkWord" rotatedBoundingBox="10785,13486 13283,13562 13262,14254 10764,14178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70395.4967">8453 12871 332 0,'-13'4'120'0,"13"-4"-92"0,-18 12-8 16,5-4 36-1,9 3-36-15,-9 1 68 0,-1 4-48 16,1 0 72-16,0 3-64 0,-5 1-16 15,5 3-20-15,-9 9 8 16,9 3-12-16,-5 0 32 16,5 9-24-16,-1-1 64 15,1 0-44-15,4-4-32 16,1 0-8-16,3-3 36 16,5-5-20-16,9-4 24 0,4-3-20 15,5-4 28-15,8-1-28 16,5-7 4-16,9-4-12 15,4 0 12-15,5 0-12 16,-5-1-108-16,-4-7 52 16,4 0-236-16,-5-7 160 0</inkml:trace>
          <inkml:trace contextRef="#ctx0" brushRef="#br0" timeOffset="370864.0178">8926 13260 664 0,'-5'0'244'0,"18"0"-188"0,5 0-16 0,-5 0 56 15,9-4-60-15,9 0-12 0,5 0-16 16,3-4-8-16,1 0 0 16,9 0 16-16,-5 4-8 0,-9 0-64 31,0 0 28-31,-4 1-164 15,0 3 108-15</inkml:trace>
          <inkml:trace contextRef="#ctx0" brushRef="#br0" timeOffset="370646.5103">8948 13004 560 0,'-14'-7'208'0,"19"7"-164"0,-1 0-8 15,1 0 56 1,4 0-56-16,8 0 24 0,10 0-40 15,4 0-8-15,4 0-8 0,-4 0-92 16,4 0 48-16</inkml:trace>
          <inkml:trace contextRef="#ctx0" brushRef="#br0" timeOffset="369978.4985">8052 13099 208 0,'-5'0'76'0,"10"0"-60"0,-5 4-4 16,0-4 116-16,0 0-72 15,8 0 120-15,1 0-100 16,5-4 48-16,-1 4-68 15,4-8 20-15,6 4-44 0,7 0 8 16,10-4-24-16,4 4 0 0,5 4-8 16,4 0 4-16,4 4-8 15,-8 0 8-15,-5 0-8 16,-4 4-4-16,-9-4 4 16,-9 0 20-1,0 0-12-15,-9-1-12 16,0 1-4-16</inkml:trace>
          <inkml:trace contextRef="#ctx0" brushRef="#br0" timeOffset="371296.5795">9875 12969 572 0,'-14'-8'208'0,"14"8"-160"0,-22-4-12 0,13 4 76 16,-4 4-68-16,-13 0 36 15,-5 4-48-15,0 4 8 16,4 7-24-16,-8 9 28 16,22-1-28-16,-5 5-4 15,9 7-8-15,9-4-4 16,5 1 0-16,13-5 24 15,8 0-12-15,9-11 4 16,5 0-8-16,9-12 20 16,-5-5-16-16,0-14 12 15,-4 3-12-15,-9-20 12 16,-1 5-16-16,-8-12 4 16,-4 7-4-16,-13-7-24 15,-5 7 8-15,-9 1-4 16,0 7 4-16,-9 1 0 15,-4 7 0-15,0-4 8 16,0 8 0-16,0-4-20 16,4 9 12-16,5-1-56 15,4 4 32-15,9-4-240 16,5 8 152-16</inkml:trace>
          <inkml:trace contextRef="#ctx0" brushRef="#br0" timeOffset="371603.8498">10537 13444 684 0,'-13'12'252'0,"13"3"-192"0,-9 1-20 0,0 0 12 16,-9 3-36-16,-4-7-12 15,-9 8-8-15,-9-1-412 16,5 9 228-16,4-9-108 0</inkml:trace>
        </inkml:traceGroup>
        <inkml:traceGroup>
          <inkml:annotationXML>
            <emma:emma xmlns:emma="http://www.w3.org/2003/04/emma" version="1.0">
              <emma:interpretation id="{9A0D49F9-9479-46BF-9C44-FC8FEDFF4566}" emma:medium="tactile" emma:mode="ink">
                <msink:context xmlns:msink="http://schemas.microsoft.com/ink/2010/main" type="inkWord" rotatedBoundingBox="14913,13572 16058,13606 16046,13978 14902,13944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74945.7219">12466 13079 268 0,'0'-8'100'0,"0"8"-76"0,0-4-8 0,0 0 44 16,8 4-36-16,-3-4 32 15,4 4-28-15,-9-7 44 16,9-1-40-16,-9 0 12 16,0 4-28-16,-9-4 36 15,9 8-28-15,-14-8 4 16,-3 0-16-16,4 4 0 16,-1 1-4-16,-3-5 36 15,-5 0-20-15,0 0-4 16,4 4-12-16,-4 0 12 15,9 0-12-15,-1 0-4 16,-3 4 0-16,3 0-4 0,-3 4 0 16,4 0 8-16,-1 0-4 15,-3 4 16-15,8 0-12 16,4 4 16-16,-3-1-16 0,8 5 40 16,0 4-24-16,-9 7-12 15,9 1-8-15,9 3-4 16,-9 0 0-16,13-3 16 15,0-5-8-15,5 1-12 16,4-4 0-16,9-9 48 16,0 1-24-16,13-12 8 31,-5 4-16-31,6-12-8 16,-1 0 0-16,9-7 28 0,-9 3-16 0,-4-8-24 15,-5 5 4 1,5-9 0-16,-18 12 4 0,0-11 0 15,0 11 0-15,-5-16 8 16,-12 17-4-16,4-5-4 16,-9 8 4-16,0-4 4 15,0 8-4-15,0 0-20 16,-9 4 8-16,4 0 4 16,-3 4 4-16,-10 0-28 15,18 8 16-15,-13 4-12 16,13 3 12-16,-13 9 0 15,4-1 4 1,9 1 8-16,0-1 0 0,-5-3 0 16,10-5 0-16,-5-3 16 15,13 0-8-15,-4-16 4 16,4 4-4-16,5-8 12 16,4-4-12-16,0 0-12 15,0-8 0-15,-4-3 4 16,4 11 0-16,-9-12 24 15,-4 5-12-15,4-5 4 16,-4 4-8-16,-9-7-16 16,0 7 4-16,0-7 12 15,0 7-4-15,-9 0-28 16,9 4 12-16,-5-3 24 16,-3 7-8-16,-1-4-16 0,0 4 4 15,-4 0-4-15,13 4 4 16,-13-3 0-16,4 7 0 0,0-8 16 15,4 8-4-15,-3-4-28 16,8 8 12-16,0-8 4 16,4 4 8-16,5-4-20 15,0 4 12-15,13-4 12 16,0 8 0-16,0-4-4 16,9 0 4-16,0 0-4 15,4 0 0 1,-4 0 0-16,0 0 0 0,0 0 0 15,-9 0 0-15,0 0 8 16,-9 0-4-16,-4 0 24 16,0 0-16-16,-18 0-4 15,9 0-4-15,-9-4 4 16,5 4-4-16,-14-4-20 16,5 8 8-16,0-4 4 15,-5 0 4-15,9 0-20 16,-4 0 12-16,4 0-4 15,9 0 4-15,9 4-12 16,0 4 12-16,4 4-24 16,9-1 20-16,9 9 24 15,0 0-8-15,0 7-16 16,0 0 4-16,-5 9 20 16,-4-5-4-16,-13 1-4 0,9-5 0 15,-18-3 12-15,0-1-8 0,-18-3 32 16,9-5-24-16,-13-3-32 15,9-4 8-15,-18-4 36 16,18 0-16-16,-18-4 16 16,13 4-16-16,5-8 12 15,4 4-16-15,9-4-40 16,9 0 20-16,4-8-428 16,14 1 240-16</inkml:trace>
        </inkml:traceGroup>
        <inkml:traceGroup>
          <inkml:annotationXML>
            <emma:emma xmlns:emma="http://www.w3.org/2003/04/emma" version="1.0">
              <emma:interpretation id="{A069B8BC-E447-4E81-9E1F-529C5EDC8024}" emma:medium="tactile" emma:mode="ink">
                <msink:context xmlns:msink="http://schemas.microsoft.com/ink/2010/main" type="inkWord" rotatedBoundingBox="16502,13298 18205,13349 18161,14813 16458,14761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78096.7671">14174 13573 436 0,'-9'-11'160'0,"18"15"-124"0,-5-4-8 15,-4-4 88-15,0 0-68 16,0 4 76-16,9 0-68 16,0-4 4-16,4 0-36 0,9 4 48 15,0 0-40-15,5 0 4 0,8 0-24 16,27 0 0-16,4 0-4 16,18 0 28-16,4 4-20 15,5-8 12-15,17 0-16 16,18 4 0-16,-13 4-4 15,-18-8 28-15,-13 4-20 16,-18 0-4-16,-22 0-8 16,1 0 20-16,-19 0-12 15,-13 0 24-15,1 0-24 16,-14 0 4-16,-14 8-8 0,5 0-156 16,-4-8 80-16,-4 7-360 15,3 5 240 1,1-4-228-16</inkml:trace>
          <inkml:trace contextRef="#ctx0" brushRef="#br0" timeOffset="377122.1123">14858 12910 196 0,'4'-4'72'0,"-4"0"-56"0,0 1-4 0,0 3 92 0,0 0-60 16,0-4 60-16,0 4-60 16,0-4 24-16,-4 0-40 15,-5 0 0-15,9 0-16 16,-9 0 12-16,5 4-16 15,-5 0 24-15,0-4-20 16,5 4-12-16,-14 4-4 16,9-4 20-16,-13 0-8 15,9 4 48-15,0 4-28 16,-5 4 4-16,-4-1-20 16,13 1 28-16,-4 4-24 0,4-1 20 15,0 5-20-15,5-4-16 16,4 3-4-16,0-3 20 15,4 0-8-15,5-4 24 16,0-5-20-16,0 1 24 0,4 0-24 16,0-8 4-16,9-4-8 15,-4 0-8-15,-5-4 4 16,5 1-24-16,-5-5 12 16,-4 4 12-16,0 0 0 15,-5 0-28-15,5 0 12 16,-9 4 24-1,0 1-8-15,0 3-8 0,0 0 0 16,9 7-32-16,-5 1 20 16,5 4-12-16,0 4 16 15,4-1 0-15,5 1 4 0,4 8 16 16,9 3-4-16,4-11 24 16,-4-4-16-16,4-5-4 15,5 1-4-15,-9-16 20 16,0 1-12-16,-5-9 12 15,-3-4-12-15,-6-7 20 16,-4-1-20-16,-4 1 4 16,5-1-8-16,-6 1 4 15,-8-1-8-15,0 9-12 16,-8-5 32 0,8 5-16-16,-14 3-8 15,1 8-72 1,-5 4 36-16,10 8-344 15,-6 4 208 1,5 0-188-16</inkml:trace>
          <inkml:trace contextRef="#ctx0" brushRef="#br0" timeOffset="375486.2015">14350 12718 340 0,'0'-16'128'0,"0"16"-100"0,-8-7-8 16,-6 7 52-1,14 0-44-15,-8-8 24 0,-6 8-32 16,5 0 44-1,-4 8-36-15,-4-8 28 0,3 7-28 0,-3 1 8 16,3 4-20-16,-8 4 0 16,9-1-8-16,-9 5-24 15,9 0 8-15,-9 3 40 16,4 5-20-16,-13-5 44 16,18-3-32-16,-18 3-12 15,9 5-8-15,-18 7 48 16,18 0-28-16,-22 16 8 15,13 20-20-15,-4 0 20 16,4-9-20-16,0 13 32 16,18-12-28-16,0-8-32 0,4 4 8 0,9-8 20 15,4 0-8-15,5 3 8 16,22 9-4-16,4 0 12 16,-4 0-12-16,13 0 32 15,5-5-24-15,-5-7 40 16,-9-7-32-16,14-5-172 15,-1-8 80-15</inkml:trace>
          <inkml:trace contextRef="#ctx0" brushRef="#br0" timeOffset="385860.1499">13927 13326 352 0,'4'-8'132'0,"-4"8"-104"0,9-4-8 0,4 4 60 0,-4 0-48 16,4 0 16-16,-4 0-32 16,13 0 36-16,-4 0-28 15,-5 0-24-15,9-3 0 16,0 3 16-16,9-4-8 16,-9 4 4-16,9 0-4 15,-9 4 4-15,9-1-8 16,-9 1-36-16,0 0 16 15,-4-4-172-15</inkml:trace>
          <inkml:trace contextRef="#ctx0" brushRef="#br0" timeOffset="385443.79">14028 13071 260 0,'-13'-4'96'0,"13"8"-76"0,0-4-4 0,0 0 140 15,0 0-88-15,0 0-28 16,13 0-24-16,-13-4 36 16,9 4-28-16,0-8 76 15,-5 8-52-15,5 0 0 16,-9 0-28-16,9 0 40 15,4 0-32-15,-4 0-24 0,4 0-4 0,-4 0 0 16,9 0 0-16,-5-7 24 16,0 7-12-16,-4 0 4 15,13-4-8-15,-13 0-16 16,4 4 4-16,5 0-172 16,-14 0 96-16</inkml:trace>
          <inkml:trace contextRef="#ctx0" brushRef="#br0" timeOffset="386223.0066">14037 13201 392 0,'-9'0'148'15,"9"8"-116"-15,-4-1-8 0,-1 1 48 0,1-4-44 16,4 12 40-16,0 7-36 16,0 1-8-16,0-1-16 15,0 5 12-15,0-1-12 16,9 5-48-16</inkml:trace>
        </inkml:traceGroup>
        <inkml:traceGroup>
          <inkml:annotationXML>
            <emma:emma xmlns:emma="http://www.w3.org/2003/04/emma" version="1.0">
              <emma:interpretation id="{0B7EDAB6-7187-4CE1-BFE9-22C1377DF8B2}" emma:medium="tactile" emma:mode="ink">
                <msink:context xmlns:msink="http://schemas.microsoft.com/ink/2010/main" type="inkWord" rotatedBoundingBox="18612,13728 18918,13738 18902,14269 18596,14260"/>
              </emma:interpretation>
            </emma:emma>
          </inkml:annotationXML>
          <inkml:trace contextRef="#ctx0" brushRef="#br0" timeOffset="382784.2312">15878 13224 444 0,'9'-15'164'0,"-9"7"-124"0,22-4-16 15,-14 8 68-15,1-4-56 16,5 0 48-16,-1 0-48 16,-4 1 8-16,13-1-28 15,-14 0 8-15,15 0-12 0,-6 4 20 16,5 0-20-16,0 0-12 15,0 4-4-15,0-8-16 16,-8 8 12-16,8 0 32 0,-13 0-16 16,8 0 16-16,-12 12-12 15,-5-4 0-15,-5 8-4 16,-4 3 4-16,1 9-8 16,-1 7-4-16,-13 8 4 15,8 0 20-15,-8-3-12 16,0-5-20-16,0 0 0 15,0-3 20-15,-4-5-4 16,4-3-4-16,8-5 0 16,1-3-16-16,9 0 8 0,-1-5-4 15,5-3 0 1,0 0 24-16,5 0-16 16,12 0 0-16,-3-4 16 15,8 0-8-15,-5 0-12 16,-3 3 0-16,8-3 20 15,0 0-8-15,-5 0 16 16,-3 0-16-16,-6 0-100 16,1-4 48-16,-9 0-264 15</inkml:trace>
          <inkml:trace contextRef="#ctx0" brushRef="#br0" timeOffset="382993.6489">15895 13448 624 0,'0'-8'228'0,"0"4"-176"0,0 4-16 0,0 0 72 16,14 0-68-16,3 0 0 15,5 0-24-15,0 0-36 16,14 0 8-16,-5 0 68 0,0 4-32 15,-1 0-132-15,6 0 60 16</inkml:trace>
        </inkml:traceGroup>
        <inkml:traceGroup>
          <inkml:annotationXML>
            <emma:emma xmlns:emma="http://www.w3.org/2003/04/emma" version="1.0">
              <emma:interpretation id="{F1434C4E-39BC-439B-B05C-7EF378F345C3}" emma:medium="tactile" emma:mode="ink">
                <msink:context xmlns:msink="http://schemas.microsoft.com/ink/2010/main" type="inkWord" rotatedBoundingBox="19396,13376 21033,13426 21003,14429 19365,14380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91486.8686">18138 13562 384 0,'-5'-4'140'0,"10"8"-108"0,-1 0-8 0,-4-4 40 16,0 0-40-16,0 7 60 15,-4 1-48-15,4 0 36 16,0 0-40-16,-5 4-8 16,5 3-16-16,-4-3 12 0,8 4-12 15,1-4 24-15,-5-1-20 16,4 1-144-16,-8-4 68 15</inkml:trace>
          <inkml:trace contextRef="#ctx0" brushRef="#br0" timeOffset="389410.1946">18032 13617 548 0,'0'-8'204'0,"9"12"-156"0,-1-4-16 15,1 0 80-15,0-4-68 16,9 0 16-16,-1 0-36 15,5 4-4-15,5-4-12 16,4 4 12-16,-5-4-12 0,1 0 4 16,-5 4-4-16,-9 0-156 0,-4 0 80 15</inkml:trace>
          <inkml:trace contextRef="#ctx0" brushRef="#br0" timeOffset="388937.4134">18129 12793 340 0,'-9'4'128'0,"18"7"-100"0,-27 17-8 0,18-13 156 16,-13 5-100-16,4 8 24 16,-4-1-60-16,-9 4 8 15,0 5-28-15,-18 3 28 0,-4 4-32 16,-18 8 4-16,-4-4-12 15,4-4 12-15,0-7-12 16,5-13 16-16,0-3-16 16,8-20 4-16,5-8-4 15,9-19-8-15,17-5 4 16,5-3-24-16,4 0 12 0,22-1-24 16,5 9 20-16,4 3 4 15,9 5 8-15,0 3-12 16,-1 0 8-1,6 16 40-15,-1 8-24 0,5 8 60 16,-9 11-40-16,-5 8-16 16,-8 17-8-16,4-5 16 15,-4 0-12-15,-10 0 48 16,-3-4-32-16,4-8-68 16,-9 1 20-16</inkml:trace>
          <inkml:trace contextRef="#ctx0" brushRef="#br0" timeOffset="391885.0926">17952 13777 464 0,'-9'0'176'0,"9"4"-140"0,9 0-8 16,-9-4 92-16,14 4-72 16,3 0 24-16,10-4-40 15,4 0-20-15,4-4-8 0,0 4 4 16,1-4-4-16,-1 0-72 0,-4 0 36 15</inkml:trace>
          <inkml:trace contextRef="#ctx0" brushRef="#br0" timeOffset="388222.4257">16655 13397 540 0,'-9'-8'200'0,"9"8"-156"0,0-4-12 16,0 4 80-16,0 0-68 15,0 0 36-15,9-4-48 16,4 0 8-16,9 0-24 16,-4 0 0-16,12 0-8 0,-3 4 28 15,4-3-20-15,0-1 4 16,8 0-12-16,-8 0 20 16,0 4-16-16,-4 0-20 15,-10 0 0-15,-3 0-128 16,-14 0 76-16</inkml:trace>
          <inkml:trace contextRef="#ctx0" brushRef="#br0" timeOffset="388495.1245">16840 13142 236 0,'-13'-4'88'0,"13"4"-68"0,0 8-4 0,-9 0 168 16,9 7-104-16,0 9 80 16,0 7-92-16,-5 12 16 15,-3 4-48-15,8 4-4 16,0-11-20-16,0-1 36 0,0-4-24 0,-9-3 12 16,9-9-20-16,0 1 8 15,-5-5-12-15,-3-7-112 16,8-4 52-16,8 0-516 15</inkml:trace>
        </inkml:traceGroup>
        <inkml:traceGroup>
          <inkml:annotationXML>
            <emma:emma xmlns:emma="http://www.w3.org/2003/04/emma" version="1.0">
              <emma:interpretation id="{A01B33BC-78D7-4839-97FB-A81D05D07860}" emma:medium="tactile" emma:mode="ink">
                <msink:context xmlns:msink="http://schemas.microsoft.com/ink/2010/main" type="inkWord" rotatedBoundingBox="21803,13434 22168,13445 22133,14581 21769,14570"/>
              </emma:interpretation>
              <emma:one-of disjunction-type="recognition" id="oneOf36">
                <emma:interpretation id="interp40" emma:lang="" emma:confidence="1">
                  <emma:literal>)</emma:literal>
                </emma:interpretation>
                <emma:interpretation id="interp41" emma:lang="" emma:confidence="0">
                  <emma:literal>,</emma:literal>
                </emma:interpretation>
                <emma:interpretation id="interp42" emma:lang="" emma:confidence="0">
                  <emma:literal>]</emma:literal>
                </emma:interpretation>
                <emma:interpretation id="interp43" emma:lang="" emma:confidence="0">
                  <emma:literal>}</emma:literal>
                </emma:interpretation>
                <emma:interpretation id="interp44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92121.6356">19254 12812 696 0,'23'4'256'0,"3"16"-196"0,9 7-20 16,-21-3 136-16,3 11-104 15,-4 20 44-15,5 39-72 16,-9 4 36 0,4 0-44-16,-17 0 16 15,4-7-32-15,-36 3 52 16,6-16-40-16,-41 16 36 0,0-15-36 15,-21-1-240-15,12-15 116 0</inkml:trace>
        </inkml:traceGroup>
      </inkml:traceGroup>
    </inkml:traceGroup>
    <inkml:traceGroup>
      <inkml:annotationXML>
        <emma:emma xmlns:emma="http://www.w3.org/2003/04/emma" version="1.0">
          <emma:interpretation id="{0EAA0FC0-6149-4A12-B7E4-ED4312C11A23}" emma:medium="tactile" emma:mode="ink">
            <msink:context xmlns:msink="http://schemas.microsoft.com/ink/2010/main" type="paragraph" rotatedBoundingBox="12223,16390 17569,14408 18115,15880 12769,1786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E80787A-AB47-493E-888A-2D5C2EF31BD1}" emma:medium="tactile" emma:mode="ink">
              <msink:context xmlns:msink="http://schemas.microsoft.com/ink/2010/main" type="line" rotatedBoundingBox="12223,16390 17569,14408 18115,15880 12769,17863"/>
            </emma:interpretation>
          </emma:emma>
        </inkml:annotationXML>
        <inkml:traceGroup>
          <inkml:annotationXML>
            <emma:emma xmlns:emma="http://www.w3.org/2003/04/emma" version="1.0">
              <emma:interpretation id="{F0655AF4-525B-4165-B045-7BAE96B7CB43}" emma:medium="tactile" emma:mode="ink">
                <msink:context xmlns:msink="http://schemas.microsoft.com/ink/2010/main" type="inkWord" rotatedBoundingBox="12251,16466 12907,16222 13186,16974 12530,17218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01099.4855">10148 15814 592 0,'-9'-12'220'0,"9"8"-172"0,-8-4-12 16,3 4 224-16,-4 0-148 15,1 0-16-15,-6-3-64 16,-8-1 28-16,-9 4-32 16,0-4 20-16,-13 4-28 0,-9 4 72 15,0-4-56-15,-8 12 76 0,-10 8-64 16,14-1 96-16,8 5-80 16,9 4 8-16,18 3-48 15,9 8 32-15,17 1-32 16,18-1 20-16,27 4-24 15,17-7 8-15,5-9-16 16,4-3-332-16,0-5 172 16,-9-3-452-16,-4-4 340 15,4 0-320 1</inkml:trace>
          <inkml:trace contextRef="#ctx0" brushRef="#br0" timeOffset="401458.8657">10369 16253 540 0,'-13'4'200'0,"4"-4"-156"0,-4 4-12 16,4 0 212-16,-4 0-140 16,-1 4 20-16,-3 0-76 15,-1 3 40-15,5 5-52 16,4 0 12-16,0-1-32 0,9 1-8 16,5-4-4-16,8 0 12 0,9-4-8 15,4-8-4-15,10-4 0 16,-1-4-112-16,-4-4 60 15,-9-4-40-15,-9-3 48 16,-8-1 52-16,-10 0-8 16,-8 5-4-16,-5-1-4 15,-4 4-32-15,0 4 20 16,5 5-84-16,3 3 60 16,10 3-524-1,17 9 312-15,5 4 64 0</inkml:trace>
        </inkml:traceGroup>
        <inkml:traceGroup>
          <inkml:annotationXML>
            <emma:emma xmlns:emma="http://www.w3.org/2003/04/emma" version="1.0">
              <emma:interpretation id="{B23F413E-3025-4DD0-9A0E-CA858BB19BF5}" emma:medium="tactile" emma:mode="ink">
                <msink:context xmlns:msink="http://schemas.microsoft.com/ink/2010/main" type="inkWord" rotatedBoundingBox="14033,15938 14585,15733 14720,16095 14168,16300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402977.5717">11389 15543 852 0,'8'0'316'0,"6"8"-248"0,8-12-16 0,-5 0 180 15,10-4-136-15,13 0 0 16,13 0-64-16,4 1-12 16,5-5-12-16,13 4-236 0,-13 0 124 15,-5 4-424 1,0 0 296-16,-8-4-168 15</inkml:trace>
          <inkml:trace contextRef="#ctx0" brushRef="#br0" timeOffset="402790.2074">11490 15312 572 0,'-13'-20'208'0,"13"16"-160"0,4-4-12 16,-4 4 216-16,0-4-144 15,0 1 132 1,9-1-136-16,9-8 32 15,4 8-80-15,13-8 0 16,1 9-32-16,12-1 4 16,5 4-16-16,-4 4-88 15,-5 8 44-15</inkml:trace>
        </inkml:traceGroup>
        <inkml:traceGroup>
          <inkml:annotationXML>
            <emma:emma xmlns:emma="http://www.w3.org/2003/04/emma" version="1.0">
              <emma:interpretation id="{87018CBF-03F7-4774-94FD-B357A90560FE}" emma:medium="tactile" emma:mode="ink">
                <msink:context xmlns:msink="http://schemas.microsoft.com/ink/2010/main" type="inkWord" rotatedBoundingBox="15077,15550 16823,14903 17298,16184 15552,16831"/>
              </emma:interpretation>
              <emma:one-of disjunction-type="recognition" id="oneOf39">
                <emma:interpretation id="interp47" emma:lang="" emma:confidence="0">
                  <emma:literal>it</emma:literal>
                </emma:interpretation>
                <emma:interpretation id="interp48" emma:lang="" emma:confidence="0">
                  <emma:literal>It</emma:literal>
                </emma:interpretation>
                <emma:interpretation id="interp49" emma:lang="" emma:confidence="0">
                  <emma:literal>if</emma:literal>
                </emma:interpretation>
                <emma:interpretation id="interp50" emma:lang="" emma:confidence="0">
                  <emma:literal>If</emma:literal>
                </emma:interpretation>
                <emma:interpretation id="interp51" emma:lang="" emma:confidence="0">
                  <emma:literal>is</emma:literal>
                </emma:interpretation>
              </emma:one-of>
            </emma:emma>
          </inkml:annotationXML>
          <inkml:trace contextRef="#ctx0" brushRef="#br0" timeOffset="404013.2283">13428 14837 592 0,'-13'8'220'0,"8"11"-172"0,-17 5-12 15,13-9 156-15,1 5-112 16,-6 8 108-16,1 15-108 16,4 0-24-16,5 8-36 15,-1-4 28-15,1 4-24 0,4-8 12 16,-4-8-20-16,4-7-16 0,0-5-4 15,-5-23-332 1,10-7-372 0</inkml:trace>
          <inkml:trace contextRef="#ctx0" brushRef="#br0" timeOffset="403879.5197">13313 14896 716 0,'0'-16'264'0,"5"4"-204"0,17-4-16 0,-14 13 212 16,10-1-148-16,9-4 72 16,-1 0-108-16,18 0-12 15,5 0-40-15,8 0-12 0,9 1-4 16,-13 7 20-16,0-4-12 15,-9 0-32-15,-13 4 12 16,-17 0-140-16,-14 0 80 0,-14 4-384 16,-12 3 252-16,-5 1-336 15</inkml:trace>
          <inkml:trace contextRef="#ctx0" brushRef="#br0" timeOffset="405452.7619">12603 15614 612 0,'0'-8'228'0,"0"12"-180"0,4-4-12 0,-4 0 204 16,4-4-140-1,-4 4 48-15,9 0-88 0,4 4 60 16,9 0-68-16,14 0 16 0,4 0-36 16,30-4 24-1,18 3-32-15,54 1-4 16,39-11-12-16,22-1 36 15,-9 8-20-15,-9-8-4 16,-8 0-12-16,-18 0 12 0,-31 0-12 16,-27 0 4-16,-30 5-4 15,-23-1 20-15,-21-4-16 16,-18 8-48-16,-18 0 20 0,-9 0-304 16,-8 8 176-16,-5-1-644 15,4 21 440 1,5-5 92-16</inkml:trace>
          <inkml:trace contextRef="#ctx0" brushRef="#br0" timeOffset="403545.4769">12783 14786 644 0,'18'-24'236'0,"-9"20"-180"0,13-11-20 0,-9 11 124 15,9 4-96-15,0 8 16 16,9 7-44-16,-9 13 0 16,0 3-20-16,-8 4 88 0,-5 9-56 15,-14 7 20-15,-8 4-36 16,-9 3 32-16,-5 1-36 16,-4-8 12-16,-4-4-24 15,-5-11 36-15,5-9-28 16,0-15 4-16,4-12-16 15,0-12 20-15,4-15-20 0,14-9-20 16,13-3 0-16,9 4-92 16,0 3 52-16,13 9-28 15,4 3 40-15,-3 8 4 16,3 5 20-16,-4 14 0 16,-4 9 4-16,4 12 32 15,0 7-12-15,0 4 32 16,0 4-28-16,0-3-4 15,0-9-8-15,5-8 20 16,-5-7-12-16,0-4-224 16,4-12 116-16,-4-4-292 15,0-8 220-15,0-7-324 16</inkml:trace>
          <inkml:trace contextRef="#ctx0" brushRef="#br0" timeOffset="404432.3714">13587 14829 832 0,'0'-4'308'0,"-5"8"-240"0,-3 12-20 0,3-5 140 16,1 9-112-16,-1 7 32 0,-3 9-64 15,-1 7-28-15,4 8-8 16,1 4 16-16,-1 0-12 0,5-4 4 16,0-4-8-16,-4-8-216 15,0-11 112-15,4-9-580 16,13-7 380-1,0-20-4-15</inkml:trace>
          <inkml:trace contextRef="#ctx0" brushRef="#br0" timeOffset="404733.6565">14147 14696 644 0,'0'-24'236'0,"0"24"-180"0,-8-24-20 0,-1 17 132 0,4-13-100 16,-3 16 80-16,-1 0-88 16,0 8 32-16,4 12-56 15,-3 15 8-15,-6 12-28 0,-3 12 28 16,8 8-28-16,0 4 20 15,5 11-20-15,-1 12 0 16,1 1-8-16,-1-13 4 16,5-11-8-16,-4-8 24 15,-5-12-16-15,-4-16 12 16,-5-11-12-16,-8-8-192 16,-10-9 96-16,-8-3-292 15,-4 0 212-15,-1-3-356 16,5 3 296-1,4 0 44-15</inkml:trace>
          <inkml:trace contextRef="#ctx0" brushRef="#br0" timeOffset="404528.1379">13900 14935 716 0,'-17'-16'264'0,"17"16"-204"0,8-16-16 15,1 13 88-15,4-1-80 16,14 0 52-16,8 0-64 0,5 0-20 16,4 4-12-16,9-4-44 0,0 0 20 15,0 4-64-15,-9-4 44 16,-13 0-116-16,-22-8-72 31,-5 8 116-31,-21-3-132 16,-1-1 140-16,-4-8-152 15</inkml:trace>
        </inkml:traceGroup>
        <inkml:traceGroup>
          <inkml:annotationXML>
            <emma:emma xmlns:emma="http://www.w3.org/2003/04/emma" version="1.0">
              <emma:interpretation id="{A4933650-107E-411E-B188-10623B9F12A5}" emma:medium="tactile" emma:mode="ink">
                <msink:context xmlns:msink="http://schemas.microsoft.com/ink/2010/main" type="inkWord" rotatedBoundingBox="17233,14533 17569,14408 17760,14924 17425,15049"/>
              </emma:interpretation>
            </emma:emma>
          </inkml:annotationXML>
          <inkml:trace contextRef="#ctx0" brushRef="#br0" timeOffset="380094.6395">14836 13813 248 0,'0'-8'92'0,"4"8"-72"0,-4-4-4 15,0 4 124-15,0 0-80 16,0-4 44-16,0 0-60 16,0 4 36-16,0-4-44 15,0 0 24-15,0 4-32 16,0 0-8-16,0 0-12 0,-4 0 12 0,-5 0-12 15,0 4-12-15,-4 0 0 16,4 0-4-16,-13 4 0 16,13 0 8-16,-4-4 0 15,-5 4 16-15,-4-1-8 16,9 1 16-16,-9 0-16 16,4 0 48-16,-4 0-28 15,9 0 12-15,-9-1-24 0,4 5 44 16,-4 0-32-16,14 4 12 15,-1 3-24-15,4 5 8 16,5-5-12-16,0 5 0 16,18 0-4-16,-5-1-8 15,0 1 4-15,5-5 28 16,-5-3-16-16,5-4 32 16,-5-1-32-16,0-3-32 15,-4 4 8-15,9-4-200 16,-14-4 112-16</inkml:trace>
          <inkml:trace contextRef="#ctx0" brushRef="#br0" timeOffset="380624.921">14862 14217 364 0,'0'19'132'15,"-4"-7"-100"-15,-5 0-12 0,9-4 68 0,0 0-52 16,0 3 32-16,0-3-40 16,0 4-36-16,0 0 4 15,9-4 28-15,-5 0-16 16,5-4 28-16,9-4-24 15,-5 0-4-15,0-4-4 16,10 0-4-16,-15-4 0 16,10 0-28-16,-14-4 16 15,-4 0-4-15,-4-3 8 16,-5-1 24-16,0 0-8 16,5 1 32-16,-5-1-24 15,0 8-12-15,0 0-8 0,9 0-4 0,0 4 0 16,0 4-72-1,0 0 44-15,9 4-364 16</inkml:trace>
        </inkml:traceGroup>
      </inkml:traceGroup>
    </inkml:traceGroup>
    <inkml:traceGroup>
      <inkml:annotationXML>
        <emma:emma xmlns:emma="http://www.w3.org/2003/04/emma" version="1.0">
          <emma:interpretation id="{3147AE7A-9494-4F68-BA69-DF8F642D9606}" emma:medium="tactile" emma:mode="ink">
            <msink:context xmlns:msink="http://schemas.microsoft.com/ink/2010/main" type="paragraph" rotatedBoundingBox="15453,16279 24314,14724 24572,16192 15710,17747" alignmentLevel="7"/>
          </emma:interpretation>
        </emma:emma>
      </inkml:annotationXML>
      <inkml:traceGroup>
        <inkml:annotationXML>
          <emma:emma xmlns:emma="http://www.w3.org/2003/04/emma" version="1.0">
            <emma:interpretation id="{199BD775-CBDE-4FBC-8957-AD458D715E52}" emma:medium="tactile" emma:mode="ink">
              <msink:context xmlns:msink="http://schemas.microsoft.com/ink/2010/main" type="line" rotatedBoundingBox="15453,16279 24314,14724 24572,16192 15710,17747"/>
            </emma:interpretation>
          </emma:emma>
        </inkml:annotationXML>
        <inkml:traceGroup>
          <inkml:annotationXML>
            <emma:emma xmlns:emma="http://www.w3.org/2003/04/emma" version="1.0">
              <emma:interpretation id="{1F63E916-7F5C-4675-9BC8-FFBAB3B5CFBF}" emma:medium="tactile" emma:mode="ink">
                <msink:context xmlns:msink="http://schemas.microsoft.com/ink/2010/main" type="inkWord" rotatedBoundingBox="15564,16916 16605,16734 16751,17565 15710,17747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05993.6977">13419 16289 652 0,'-13'-16'244'0,"8"12"-192"0,1-8-12 0,-9 8 128 16,4-4-100-16,-9 4 16 16,1 1-48-16,-5-5 28 0,-9 4-36 15,-9 4 64-15,-9 4-52 0,-4 4 52 16,-8-1-52-16,-1 9 52 15,9 4-56-15,9 3 116 16,13 9-84-16,9 7 36 16,13 12-60-16,13 0 28 15,18 4-40-15,18-4 16 16,22-12-28-16,13-8-8 16,0-3-8-16,-4-12-244 15,8-9 132-15,1-3-448 16,3-4 308-16</inkml:trace>
          <inkml:trace contextRef="#ctx0" brushRef="#br0" timeOffset="406217.5986">13768 16861 832 0,'-36'16'308'0,"28"-4"-240"0,-6 0-20 0,14-5 80 15,9 5-80-15,9 0 24 0,13 0-40 16,9-4-32-16,4-8 0 15,0 0-140-15,-4 0 72 0,-5-8-64 16,-9-8 72-16,-12-4 36 16,-14-7 16-16,-14-4 8 15,-8 3 0-15,-9 1 32 16,-4 7-16-16,4 8-24 16,5 8 4-16,8 4-456 15,14 8 248 1,4-8-72-16</inkml:trace>
        </inkml:traceGroup>
        <inkml:traceGroup>
          <inkml:annotationXML>
            <emma:emma xmlns:emma="http://www.w3.org/2003/04/emma" version="1.0">
              <emma:interpretation id="{8FF52B91-11C2-423F-ADF1-24292F336B33}" emma:medium="tactile" emma:mode="ink">
                <msink:context xmlns:msink="http://schemas.microsoft.com/ink/2010/main" type="inkWord" rotatedBoundingBox="17924,16927 17969,16920 17999,17093 17955,17101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20466.5482">15238 16292 332 0,'0'36'120'0,"0"-21"-92"0,0 17-8 15,-5-9 44-15,5 13-40 16,-9 3 0-16</inkml:trace>
        </inkml:traceGroup>
        <inkml:traceGroup>
          <inkml:annotationXML>
            <emma:emma xmlns:emma="http://www.w3.org/2003/04/emma" version="1.0">
              <emma:interpretation id="{14578F9D-FEE8-426D-807D-5DDFAE62993E}" emma:medium="tactile" emma:mode="ink">
                <msink:context xmlns:msink="http://schemas.microsoft.com/ink/2010/main" type="inkWord" rotatedBoundingBox="18894,15924 20118,15709 20251,16467 19027,16682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21328.4785">16708 15476 404 0,'4'-23'148'0,"0"7"-112"0,-4 4-12 0,0 4 92 16,0-7-68-16,-4-1 76 15,4 0-68-15,-4 1-20 0,-5-5-24 16,0 0-20-16,-4 1 4 0,-1 3 20 16,-3 0-8-16,-5 5-12 15,-5-1 0-15,1 4 4 16,-5 8 0-16,-9 4 32 15,0 4-16-15,1 4 48 16,-1 7-36-16,5 5 48 16,-1 7-44-16,5 4 28 15,5 5-32-15,8-1 44 16,5 0-40-16,4-4 20 16,5-3-32-16,8-5 8 15,5 1-16-15,4-5-16 16,9 1 0-16,-4-4 28 15,4-5-12-15,-4 1-4 0,4-4-4 16,4-4-180-16,5-1 96 16,0 1-296-16,0-4 212 15</inkml:trace>
          <inkml:trace contextRef="#ctx0" brushRef="#br0" timeOffset="421764.022">16836 15739 372 0,'0'4'140'0,"-9"-4"-112"0,0 4-4 15,9-4 108-15,-9 8-76 16,0 0 104-16,0 4-96 16,1 3 96-16,-1 5-96 15,0-1-12-15,5 5-32 16,4 0 12-16,0-1-20 0,8-3 12 15,1-5-12-15,0-3-8 16,9 0 0-16,-5-8-4 0,0-8 0 16,-4 0-56-16,4-8 32 15,-8-3 12-15,-1-5 8 16,-4-8-16-16,-4-3 12 16,-1 4 32-16,1-1-16 15,-1 5-16-15,1 7 0 16,0 0-40-16,-1 4 28 15,5 9-144-15,0-1 92 16,0 4-452 0</inkml:trace>
          <inkml:trace contextRef="#ctx0" brushRef="#br0" timeOffset="422766.2587">17158 15614 404 0,'-5'8'148'0,"10"-8"-112"0,8 0-12 15,0 0 180-15,14 3-116 16,4 1-8-16,4-4-52 15,5 0-36-15,-5 0 0 16,0 0-100-16,-4 0 56 0,0 0-212 16</inkml:trace>
          <inkml:trace contextRef="#ctx0" brushRef="#br0" timeOffset="422598.9054">17281 15437 436 0,'-8'4'160'0,"3"-12"-124"0,-4 8-8 0,5-4 104 16,4 4-76-16,0 0 32 15,0 0-52 1,13 0 40-16,5 4-44 0,4-4-8 0,0 4-12 15,4 0-12-15,-4 0 4 16,1 0-4-16,-6 0 0 16,1 0 8-16,-9-4-4 15,0 4 8-15,-9-4-8 16,0 7-248-16,-9 1 132 16,4 4-332-16</inkml:trace>
        </inkml:traceGroup>
        <inkml:traceGroup>
          <inkml:annotationXML>
            <emma:emma xmlns:emma="http://www.w3.org/2003/04/emma" version="1.0">
              <emma:interpretation id="{CD48A20F-1DB7-4B5F-91C4-BDCA58952559}" emma:medium="tactile" emma:mode="ink">
                <msink:context xmlns:msink="http://schemas.microsoft.com/ink/2010/main" type="inkWord" rotatedBoundingBox="20423,15407 24059,14768 24294,16111 20659,16749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431442.4296">19135 15123 580 0,'-9'-4'216'0,"5"8"-168"0,-18 12-12 0,9 0 188 15,-5 15-128-15,0 8 0 0,1 8-64 16,-5 4-4-16,4 0-16 16,0-4-8-16,5-3 0 0,4-9 20 15,0-8-12-15,5 1 24 16,0-9-24-16,4 1-328 16,4-4 168-16</inkml:trace>
          <inkml:trace contextRef="#ctx0" brushRef="#br0" timeOffset="431799.5255">19466 15319 540 0,'-4'-23'200'0,"8"15"-156"0,-4 8-12 15,-13 24 96 1,-5 3 48-16,1 8-88 0,-5 8-44 15,4 1-32-15,5-9 4 0,8 0-8 16,10-7 16-16,12 3-16 16,6-7-4-16,7-9 0 15,1-3 12-15,5-12-8 16,3 0-48-16,1-12 24 16,-5 1 36-16,-8-9-8 15,-14-7 16-15,-13-13-16 16,-9-3-8-16,-13 4 0 15,0-12-4-15,0 8 0 16,0 7-20-16,0 5 12 0,0 4-208 16,4 7 120-1,9 8-480-15</inkml:trace>
          <inkml:trace contextRef="#ctx0" brushRef="#br0" timeOffset="430572.7044">17771 15225 144 0,'9'-19'52'0,"0"7"-40"0,4-4 0 0,-4 8 156 0,4-3-92 15,5-1 32-15,0 0-64 16,4 0 36-16,0 4-48 16,0 1 48-16,4 7-48 15,1 0 20-15,-1 15-32 16,-4-3-8-16,0 12-8 16,-8 3 20-16,-1 0-12 0,-9 5 12 15,-8-5-12-15,-5 9 0 16,-13-9-4-16,0-3 20 15,-9-5-16-15,5-3-4 16,-5-4-4-16,9-4 12 16,8-1-8-16,10 1-48 15,13-4 24-15,8 4 4 16,10 8 8-16,-1 3-8 16,5 1 8-16,0 0-4 15,9 3 0-15,-9-3 8 0,-9-1 0 16,-4-3-12-16,-5 4 8 15,-4 3 28-15,-14-3-12 16,-8-4 24-16,-9-5-24 16,-5 1 12-16,-8-8-12 15,0-4 20-15,-1 0-20 16,6 0-12-16,7 0-4 16,6 0-192-16,8 0 108 15</inkml:trace>
          <inkml:trace contextRef="#ctx0" brushRef="#br0" timeOffset="430950.199">18433 15233 456 0,'-4'-23'168'0,"4"26"-128"0,0 9-16 15,4 4 124-15,1 7-88 0,8 9 88 16,0 3-84-16,5 0 12 16,4 1-44-16,0-5 12 0,0-3-24 15,0-5 0-15,0-3-12 16,-4-1 4-16,-5-7-8 16,-4 0-232-16,0 0 124 15</inkml:trace>
          <inkml:trace contextRef="#ctx0" brushRef="#br0" timeOffset="431285.6014">18760 15355 444 0,'0'-28'164'0,"0"24"-124"0,-9 4-16 16,5 0 176-16,-9 4-116 15,-5 8 52-15,-9 8-76 16,-3 3-12-16,-10 5-28 15,-4-1 32-15,0 1-28 0,-1-1-4 16,6-3-12-16,-1-1 4 16,9 1-8-16,5-9 8 15,3 1-8-15,10-4-188 16,4-4 100-16,9 0-388 31</inkml:trace>
          <inkml:trace contextRef="#ctx0" brushRef="#br0" timeOffset="432686.5746">19952 14586 340 0,'0'-24'128'0,"4"12"-100"0,-4-7-8 15,-4 7 220-15,-5-4-136 16,0 1 28-16,-4-1-80 16,-9 0-4-16,0 1-32 15,0 7 8-15,-9 0-12 0,-9 4-8 16,5 4 0-16,4 4-32 16,0 0 16-16,9 0 4 15,9 0 8-15,-5 3 8 16,9 5-4-16,5 4 16 15,13 7-12-15,4 13-4 16,9 7 0-16,0 4 12 0,9 8-8 16,-9-8 16-16,9-4-16 15,-9-4-4-15,-9-3 0 16,5-9 4-16,-18-3-4 16,0-1 24-16,-13-3-16 15,4-4 12-15,-13-5-12 16,-5-3-8-16,5-8 0 15,0 0-4-15,0 0 0 16,9-8 0-16,4-3 0 16,0-1-12-16,9 0 8 0,9-4-40 15,0-3 24-15,13-5-28 16,9 5 28-16,-5-5-36 16,5 0 36-16,0 1 16 15,0 3 4-15,-18 1 12 16,5-1-8-16,-18 0 32 15,0 1-20-15,-9-1-24 16,-4 5 4-16,-9-1 28 16,4 0-16-16,5 8 0 15,4 0-4-15,0 5-164 16,9 3 88-16,9 7-456 16</inkml:trace>
          <inkml:trace contextRef="#ctx0" brushRef="#br0" timeOffset="433678.8782">20424 15241 392 0,'-4'-16'148'0,"8"16"-116"0,1 0-8 16,-5 0 4-16,0 16-20 15,0-4 60-15,0 3-40 16,4 13 40-16,-4-5-36 0,0 5 36 16,-4-1-40-1,-1 5 72-15,1-5-52 0,-5-7-8 0,5 3-24 16,-1-11 16-16,1 4-20 16,4-8 48-16,0-8-32 15,0 0-4-15,4-8-16 16,1 0-8-16,-1 0 4 15,0-12-84-15,5 5 44 16,4-5-48-16,-4 1 48 16,0-5-8-1,4 4 28-15,1-11-8 16,3 11 12-16,1-3 16 0,-5 11 0 16,5-4 16-16,-1 5-12 15,1-1 60-15,0 8-40 0,-1 4-20 16,-3 8-8-16,-1 7 36 15,-4 9-24-15,-5 0 44 16,1 3-32-16,-1 0 4 16,-4-3-16-16,0 0-8 15,-4-1 0-15,-1-7 12 16,1-4-8-16,-1-1-4 16,5-3 0-16,0-8 20 15,0-4-12-15,0 0-48 16,5-4 20-16,-1-3-120 15,5-5 76-15,0-4-44 16,0-3 60-16,4-1-12 16,-4 1 36-16,4-1 8 0,0 9 12 15,0 3 8-15,-4 0-4 16,0 8 76 0,0 4-44-16,-5 8 48 0,-4 8-48 15,5 3 44-15,-5 5-48 16,0 3 12-16,0 1-28 15,0-1 0-15,4-7-8 16,-4-1 12-16,0 1-12 16,0-8 4-16,0 0-4 15,0-5-280-15,-4 1 148 16,4-8-416-16</inkml:trace>
          <inkml:trace contextRef="#ctx0" brushRef="#br0" timeOffset="434220.1652">21170 15347 340 0,'-4'-8'128'0,"-1"4"-100"0,-8 0-8 0,4 4 112 15,-4 0-76-15,-5 4 4 16,-4 4-36 0,0 0 20-16,0 4-28 0,4-5 40 15,5 9-32-15,9 0 20 16,4-1-24-16,4 5 28 0,5 4-32 15,0-5 48-15,0-3-36 16,0 0-16-16,-5-1-4 16,-4 5 0-16,0-12-4 15,-4-4 16-15,-10 4-12 16,1-1 4-16,-5 1-4 0,1-8-8 16,-1 0 4-16,5 0-32 15,4 0 16-15,0-8-348 31,5 1 200-31,13 7-228 0</inkml:trace>
          <inkml:trace contextRef="#ctx0" brushRef="#br0" timeOffset="434491.0199">21311 15060 624 0,'-4'-11'228'0,"8"11"-176"0,1-8-16 0,-1 4 160 15,-4 0-116-15,5 0 44 16,12 0-72-16,-8 0 8 16,-4 4-40-16,12 0 0 0,-8 0-12 0,9 4-16 15,8-4 4-15,-4 0-296 16,0 4 164-16,-8-4-456 15</inkml:trace>
        </inkml:traceGroup>
        <inkml:traceGroup>
          <inkml:annotationXML>
            <emma:emma xmlns:emma="http://www.w3.org/2003/04/emma" version="1.0">
              <emma:interpretation id="{9535D516-1477-47E4-A878-6D9C7680BAF0}" emma:medium="tactile" emma:mode="ink">
                <msink:context xmlns:msink="http://schemas.microsoft.com/ink/2010/main" type="inkWord" rotatedBoundingBox="24385,15493 24447,15482 24475,15641 24413,15653"/>
              </emma:interpretation>
              <emma:one-of disjunction-type="recognition" id="oneOf44">
                <emma:interpretation id="interp56" emma:lang="" emma:confidence="0">
                  <emma:literal>I</emma:literal>
                </emma:interpretation>
                <emma:interpretation id="interp57" emma:lang="" emma:confidence="0">
                  <emma:literal>l</emma:literal>
                </emma:interpretation>
                <emma:interpretation id="interp58" emma:lang="" emma:confidence="0">
                  <emma:literal>|</emma:literal>
                </emma:interpretation>
                <emma:interpretation id="interp59" emma:lang="" emma:confidence="0">
                  <emma:literal>1</emma:literal>
                </emma:interpretation>
                <emma:interpretation id="interp6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34894.7866">21704 14864 644 0,'5'-8'236'0,"-5"8"-180"0,8 0-20 16,-8 0 176-16,0 8-124 0,0 4 8 16,-8 4-56-16,3 3-40 15,5 5 0-15,-9-1-140 0,9 9 72 16,-13 3-592-1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0:22.0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8118F6-D212-42CC-B062-F685AF1FAED4}" emma:medium="tactile" emma:mode="ink">
          <msink:context xmlns:msink="http://schemas.microsoft.com/ink/2010/main" type="writingRegion" rotatedBoundingBox="12784,874 16986,954 16963,2170 12761,2090"/>
        </emma:interpretation>
      </emma:emma>
    </inkml:annotationXML>
    <inkml:traceGroup>
      <inkml:annotationXML>
        <emma:emma xmlns:emma="http://www.w3.org/2003/04/emma" version="1.0">
          <emma:interpretation id="{C146AB41-48BA-4B33-9A16-4E1FFEB60A2C}" emma:medium="tactile" emma:mode="ink">
            <msink:context xmlns:msink="http://schemas.microsoft.com/ink/2010/main" type="paragraph" rotatedBoundingBox="12784,874 16986,954 16963,2170 12761,2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CFF1A9-CFED-4EF5-A0B8-9FC6C0C9A408}" emma:medium="tactile" emma:mode="ink">
              <msink:context xmlns:msink="http://schemas.microsoft.com/ink/2010/main" type="line" rotatedBoundingBox="12784,874 16986,954 16963,2170 12761,2090"/>
            </emma:interpretation>
          </emma:emma>
        </inkml:annotationXML>
        <inkml:traceGroup>
          <inkml:annotationXML>
            <emma:emma xmlns:emma="http://www.w3.org/2003/04/emma" version="1.0">
              <emma:interpretation id="{16B2D038-C1E3-4282-B482-FAE381F5B3E9}" emma:medium="tactile" emma:mode="ink">
                <msink:context xmlns:msink="http://schemas.microsoft.com/ink/2010/main" type="inkWord" rotatedBoundingBox="12778,1160 13437,1172 13425,1783 12767,17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10069 864 384 0,'-9'-15'140'0,"9"15"-108"0,-13 4-8 0,8-8 208 15,10 4-132-15,-5-4 80 16,0 8-104-16,13-4 56 16,-4 0-76-16,13 0 68 15,9 0-72-15,22 0 36 16,4 0-52-16,18 0 8 16,-4 0-28-16,4-4-24 15,-13 8 0-15,-9-4 32 16,-9 4-16-16,-9-4 28 15,-8 3-24-15,-14 1-196 16,0 0 96-16,-13-8-412 16,0 4 276-16</inkml:trace>
          <inkml:trace contextRef="#ctx0" brushRef="#br0" timeOffset="299.7019">10413 543 372 0,'0'-4'140'0,"0"4"-112"0,-9 0-4 16,5 0 128-16,4 8-88 0,-9 3 80 16,9 5-84-16,-18 19 64 31,14 5-68-31,-9 15 24 0,4-1-48 15,-9 13 52-15,5-12-48 0,-5-4 36 16,14-8-40-16,-18 4 0 16,13-15-20-16,-4-5-8 15,8 0 0-15,-3-11-16 16,8 0 8-16,0-12-356 16,8 0 192-16</inkml:trace>
        </inkml:traceGroup>
        <inkml:traceGroup>
          <inkml:annotationXML>
            <emma:emma xmlns:emma="http://www.w3.org/2003/04/emma" version="1.0">
              <emma:interpretation id="{5D8358CA-58E5-44FF-B7D9-2A3175904D1B}" emma:medium="tactile" emma:mode="ink">
                <msink:context xmlns:msink="http://schemas.microsoft.com/ink/2010/main" type="inkWord" rotatedBoundingBox="14369,904 15810,931 15787,2148 14346,21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5.2394">12391 331 444 0,'17'-12'164'0,"-17"12"-124"0,14-4-16 15,-19 0 212 1,5 4-136-16,-9-7 48 16,0 7-88-16,-13-4-28 0,5 4-20 15,-14-4 8-15,4 8-12 0,-12-4-12 16,8 0 0-16,-9-4 4 15,5 0 0-15,-14 0 24 16,14 4-12-16,-9-4 48 16,4 8-32-16,9-4 28 15,-4 8-28-15,17 0-28 16,-4 3 0-16,9 5 36 16,-5 8-24-16,5 19-8 15,4 4-8-15,-4 23 20 16,4 5-8-16,-13 7 4 15,9-7-4-15,-9-1 12 16,8-19-12-16,-12-4 4 16,4-12-4-16,0-3 4 15,13-9-8-15,-9-7-4 16,9-5 4-16,1-7 4 16,8-8-4-16,4 0-28 15,5 8 12-15,13-8-20 16,4 0 16-16,19 0 8 15,-6 4 8-15,10 4 8 16,-5-4-4-16,0 4-4 16,-4-1 4-16,-9-3-16 15,0 0 8-15,-9-4-192 16,0 8 108-16,-9-8-212 16,0 0 172-16</inkml:trace>
          <inkml:trace contextRef="#ctx0" brushRef="#br0" timeOffset="1208.3416">11667 751 684 0,'0'-8'252'0,"0"8"-192"0,17 0-20 0,-3-8 188 15,8 16-132-15,17-16 112 16,-3 8-120-16,17-4-56 16,0 8-24-16,0-8 16 15,-5 4-12-15,-4-4-136 16,-4 4 68-16</inkml:trace>
          <inkml:trace contextRef="#ctx0" brushRef="#br0" timeOffset="1830.3657">12510 1151 372 0,'4'4'140'0,"-4"-4"-112"0,-9 3-4 0,5-3 56 16,8 0-48-16,-4 4 104 15,0 0-80-15,-4-4 56 16,4 4-68-16,-9 0 84 16,9 0-72-16,-13 0-8 15,-5 0-32-15,-4 0 68 16,9 4-48-16,-9 3 24 15,0 1-40-15,-14 8 44 16,14-1-36-16,-4 13-32 16,8-1 0-16,1 8 44 15,3-3-20-15,10-5-20 16,8 0 0-16,10-11 0 16,8 0 0-16,13-16 16 15,5-1-8-15,8-14 4 16,1-1-4-16,-5-16 4 0,0 5-8 15,-13-12 8-15,0 7-8 16,-27-11 16-16,5 12-12 0,-18-9-4 16,5 13 0-16,-5-5 40 15,-9 9-24-15,5-1-64 16,4 12 24-16,5-4-12 16,8 5 20-16,14 3-344 15,-5 4 196-15,9 0-484 16,0 8 364-16</inkml:trace>
          <inkml:trace contextRef="#ctx0" brushRef="#br0" timeOffset="2374.1408">12863 1456 208 0,'0'0'76'0,"0"0"-60"0,4 4-4 0,-4-4 128 16,0 0-80-16,0 0 64 16,0 0-72-16,0 0 120 15,0 0-96-15,-4 0 104 16,4 12-100-16,-4-12 36 15,8 4-68-15,-4 0 64 16,0 0-64-16,9 0 20 16,0 0-40-16,4-4 44 15,9 0-40-15,-4 0 20 16,12 0-32-16,-7 0-8 16,-1 0-8-16,-9 0 28 15,4 0-16-15,-8 0 12 16,0 0-16-16,-9 0 20 15,0 0-20-15,-4 0-152 16,4 0 72-16,-5 0-516 16,5 0 320-16</inkml:trace>
        </inkml:traceGroup>
        <inkml:traceGroup>
          <inkml:annotationXML>
            <emma:emma xmlns:emma="http://www.w3.org/2003/04/emma" version="1.0">
              <emma:interpretation id="{06CBE415-7262-495B-8FC2-7890BB8D11A0}" emma:medium="tactile" emma:mode="ink">
                <msink:context xmlns:msink="http://schemas.microsoft.com/ink/2010/main" type="inkWord" rotatedBoundingBox="16330,1093 16983,1106 16970,1797 16317,17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22.7447">13688 813 456 0,'-13'4'168'0,"13"-4"-128"0,5 12-16 0,-1-8 140 16,9 0-96-16,14-4 52 15,4 8-72-15,17-8 20 16,1 4-40-16,4-12-16 16,0 8-8-16,-9-8-4 15,0 0 0-15,-9 0 8 16,-4 4-4-16,-13-11 60 15,-1 3-36-15,-8-8 52 16,4 5-48-16,-13-13 4 16,5 5-24-16,-10-9 12 15,5 9-16-15,-8-9-20 16,3 9 4-16,-8-5 32 16,4 17-16-16,-8-13-16 15,3 16 0-15,-17-7 4 16,14 3 4-16,-14 4-20 15,4 0 12-15,-12 8 12 0,8-4 0 16,-13 8 16 0,4 4-12-16,0 8 24 0,9 3-20 0,-9 13 12 15,14 3-12-15,0 20 64 16,-10 4-44-16,14-4 40 16,13 7-40-16,-4-3 52 15,4-8-48-15,9-4 12 16,9-4-32-16,18-7 8 15,8-9-12-15,22-7 12 16,1 7-16-16,8-15-4 16,4-4 0-16,-8 3-24 15,-4-3 12-15,-1-12-408 16,-8 4 224-16,4-15-300 16,-5 7 284-16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5:57.40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C400AB6-82AA-48D1-A4C4-5B4139E583DB}" emma:medium="tactile" emma:mode="ink">
          <msink:context xmlns:msink="http://schemas.microsoft.com/ink/2010/main" type="inkDrawing" rotatedBoundingBox="7405,6344 7547,5023 7602,5029 7461,6350" semanticType="callout" shapeName="Other">
            <msink:sourceLink direction="with" ref="{C35AC994-A767-4466-8B8F-BD8488A3BD43}"/>
          </msink:context>
        </emma:interpretation>
      </emma:emma>
    </inkml:annotationXML>
    <inkml:trace contextRef="#ctx0" brushRef="#br0">174-1 560 0,'0'0'208'0,"0"0"-164"0,0 0-8 16,-4 0 92 0,4 0-76-16,-5 0 104 15,5 4-92-15,-4-4 24 0,4 4-52 16,-4-4-4-16,-1 4-20 0,-4-4 20 15,9 4-20-15,-4 0 40 16,4 0-28-16,-4 0 12 16,4 3-20-16,-5 5-8 15,1 4-4-15,-1 3-16 16,10 1 8-16,-10 11-4 16,10 5 0-16,-5 11 24 15,0 0-8-15,-5 8-4 16,5-4 0-16,-8 4 20 15,3 0-12-15,-8 4-4 16,8-4-4-16,-8 7-4 16,9-3 0-16,-9 12 8 15,8-5-4-15,-4 1-4 16,9-8 4-16,-9 0 4 16,5-8-4-16,-5-4-4 15,5-4 4-15,-1-8 12 16,1-7-8-16,0-5-4 15,-1-3 0-15,1-4-4 16,8-1 0-16,1-11-160 16,3-8 88-16,6 1-412 15,3-1 272-15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4:14.1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2D5BDB2-894E-48BE-853F-5939242574A7}" emma:medium="tactile" emma:mode="ink">
          <msink:context xmlns:msink="http://schemas.microsoft.com/ink/2010/main" type="writingRegion" rotatedBoundingBox="15390,9220 19878,9438 19809,10858 15321,10640"/>
        </emma:interpretation>
      </emma:emma>
    </inkml:annotationXML>
    <inkml:traceGroup>
      <inkml:annotationXML>
        <emma:emma xmlns:emma="http://www.w3.org/2003/04/emma" version="1.0">
          <emma:interpretation id="{BAF2539D-2A31-4557-8D5B-13F6B46C5509}" emma:medium="tactile" emma:mode="ink">
            <msink:context xmlns:msink="http://schemas.microsoft.com/ink/2010/main" type="paragraph" rotatedBoundingBox="15390,9220 19878,9438 19809,10858 15321,10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81F0E8-3BA4-4207-B4A6-82388EFEAF45}" emma:medium="tactile" emma:mode="ink">
              <msink:context xmlns:msink="http://schemas.microsoft.com/ink/2010/main" type="line" rotatedBoundingBox="15390,9220 19878,9438 19809,10858 15321,10640"/>
            </emma:interpretation>
          </emma:emma>
        </inkml:annotationXML>
        <inkml:traceGroup>
          <inkml:annotationXML>
            <emma:emma xmlns:emma="http://www.w3.org/2003/04/emma" version="1.0">
              <emma:interpretation id="{36C39B47-5B97-4DA3-A337-739072776209}" emma:medium="tactile" emma:mode="ink">
                <msink:context xmlns:msink="http://schemas.microsoft.com/ink/2010/main" type="inkWord" rotatedBoundingBox="15390,9220 17637,9329 17568,10749 15321,106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13777 8692 464 0,'8'0'176'0,"-3"0"-140"0,-1 0-8 15,-4 0 108 1,0 0-80-16,0 0 112 15,0 0-96-15,-4-7 60 16,-1 7-76-16,-3 0 40 16,-1 0-56-16,-9 0 16 0,5 7-36 0,-9-7 44 15,4 16-36-15,-13-4 12 16,0 4-24-16,-4 3 28 16,4 5-28-16,-4 7 12 15,8 1-16-15,-8 3 0 16,9 0-4-16,-5 12 28 15,9 0-20-15,0 24-4 16,4 0-8-16,0 19-16 16,14-8 8-16,4 1-4 15,17-9 0-15,-3-7 24 16,8-8-8-16,4-4 60 16,5-4-40-16,4-8-144 15,-4-4 64-15,9-8-600 16,4-7 360-16</inkml:trace>
          <inkml:trace contextRef="#ctx0" brushRef="#br0" timeOffset="-4564.4127">13229 8696 476 0,'-17'-19'176'0,"17"19"-136"0,-22-20-12 16,8 12 144-1,10 4-100-15,-14-7 60 16,5 7-76-16,-5-4-8 16,10 4-28-16,-6 0 16 15,5 8-24-15,-4 4-4 0,4 4-4 0,-8 7-4 16,8 5 0-16,-13 7 8 16,9 4-4-16,-9 9-36 15,8-5 16-15,-3 8 24 16,8 0-4-16,-4 20-16 15,8 3 4-15,-4 17 12 16,5-1 0-16,-1 0 8 16,5-7-8-16,-4-13 24 15,4-11-16-15,-4-8-4 16,-1-11-4-16,-4-9 4 16,1-3-4-16,-6-9 16 15,1-3-12-15,-5-12 104 16,5 12-64-16,-9-16-20 15,13 4-16-15,-17-12-12 16,13 4 0-16,-1-11-64 16,-3 3 36-16,12-15-552 15,-4 15 320-15</inkml:trace>
          <inkml:trace contextRef="#ctx0" brushRef="#br0" timeOffset="-5013.2578">12647 9046 768 0,'-9'-8'284'0,"9"4"-220"0,0 0-20 16,0 0 156-1,4 4-120-15,-4-8 64 0,5 8-84 0,-1-4 28 32,9 4-52-32,9-4 16 0,0 8-32 0,18-8-8 15,0 4-8-15,26 0-4 16,0 4 0-16,14-4 8 15,-1 8-4-15,-4 0 24 16,-13 0-16-16,-9 0 12 16,-9-1-12-16,-17-3 56 15,-5 0-40-15,-13-8-48 16,-1 4 12-16,-8-7-336 16,0-1 188-16,-4-8-500 15,0 4 372-15</inkml:trace>
          <inkml:trace contextRef="#ctx0" brushRef="#br0" timeOffset="4383.477">12704 9885 748 0,'-18'-12'276'16,"18"12"-216"-16,5-3-16 0,-5-1 180 15,0 4-132-15,0-4 68 16,9 0-92-16,-1-4-12 16,6 8-36-16,8-4 40 15,0 8-32-15,9-4 4 16,0 8-20-16,8-4 28 16,-8 4-24-16,5-8 20 15,-6 11-20-15,-3-11 0 16,-1 8-8-16,-4-8-200 0,-4 4 104 15</inkml:trace>
          <inkml:trace contextRef="#ctx0" brushRef="#br0" timeOffset="4772.3403">12903 9728 560 0,'-14'-11'208'0,"14"11"-164"0,-4 0-8 0,0-4 156 15,8 8-112-15,-4-8 36 16,4 4-68-16,1 0 44 15,-1 4-56-15,-4-4 80 16,0 15-64-16,-4 5 36 16,4 3-52-16,-9 13 0 15,5 3-24-15,-5 8 36 16,9-4-24-16,-5 0-4 16,5 0-12-16</inkml:trace>
          <inkml:trace contextRef="#ctx0" brushRef="#br0" timeOffset="-3618.3433">14064 9002 548 0,'0'-7'204'0,"0"7"-156"0,17-8-16 0,-12 4 80 15,-1 8-68-15,0-8 52 16,1 4-56-16,-5-4 40 15,4 8-44-15,-8-8 24 16,4 4-32-16,-9-8 0 16,0 8-16-16,-8-4-8 15,8 8 0-15,-13-4-4 16,4 0 0-16,-13 0 32 16,9 4-16-16,-18 0-32 15,5 0 8-15,-14 4-8 16,5 7 8-16,-9 5 68 15,9 4-32-15,0 11 40 16,9 4-36-16,13 20 36 16,8 0-40-16,19 0-24 15,4-4-4-15,26-4 16 16,14-4-8-16,3-16 24 0,1 0-20 16,0-7-40-1,-4 0 16-15,-9-13-264 0,-5 5 156 16,-8-8-448-16,-1 4 320 0</inkml:trace>
          <inkml:trace contextRef="#ctx0" brushRef="#br0" timeOffset="-3030.7593">14187 9548 476 0,'0'4'176'0,"0"-4"-136"0,0 4-12 15,0-4 128 1,0 0-92-16,0-4 36 16,9 4-60-16,-18 0 64 15,9 4-56-15,0-4 20 0,0 4-40 0,-13 0 52 16,0 7-44-16,-5 5 28 15,9-4-36-15,-4 3-8 16,9 1-12-16,-1-4-16 16,5 4 4-16,9-9 28 15,4 5-12-15,9-4 24 16,9-8-24-16,4-4-12 16,1 4-4-16,-1-8-24 15,-4 4 16-15,-9-7 24 16,-4 7-8-16,-18-8 20 15,-5 4-16-15,-12-4 16 16,3 4-16-16,-8-3-20 16,5 3 4-16,-1-4-12 15,9 8 8-15</inkml:trace>
          <inkml:trace contextRef="#ctx0" brushRef="#br0" timeOffset="-2416.565">14492 9254 644 0,'-9'-12'236'0,"9"12"-180"0,-9-8-20 15,0 4 204 1,9 4-140-16,0-4 100 16,0 0-116-16,0-4-4 15,9 8-44-15,9-4 8 0,8 4-24 0,14-4-8 16,4 8-8-16,9-4 20 15,-9 4-12-15,5-4 40 16,-14 4-28-16,-4 0-4 16,4 4-12-16,-17-4-260 15,-5 4 136-15,-13-8-448 16,0 4 316-16</inkml:trace>
          <inkml:trace contextRef="#ctx0" brushRef="#br0" timeOffset="-1997.2349">14730 9018 456 0,'-9'-4'168'0,"9"4"-128"0,-4 4-16 15,-5 0 132 1,18 0-92-16,-9 0 52 16,0 0-68-16,-9 4 56 15,9 7-64-15,-13 5 80 16,13 0-68-16,0 15 8 16,-9 4-36-16,0 12 32 15,9 0-32-15,-13 4 4 0,13-4-16 0,-18 0 0 31,18-8-4-31,-13-3 4 0,4-9-8 0,0 0-20 16,9-3 8-16,-4-5 32 16,8 1-16-16,1-8 0 15,8-1-4-15,0-3 12 16,9 4-8-16,-4-8 4 16,4 3-4-16,9-11-104 15,0 8 52-15,4-8-604 16,9 0 352-16</inkml:trace>
        </inkml:traceGroup>
        <inkml:traceGroup>
          <inkml:annotationXML>
            <emma:emma xmlns:emma="http://www.w3.org/2003/04/emma" version="1.0">
              <emma:interpretation id="{BA38D59F-12D4-4BA4-96EC-A3CE8E6318AF}" emma:medium="tactile" emma:mode="ink">
                <msink:context xmlns:msink="http://schemas.microsoft.com/ink/2010/main" type="inkWord" rotatedBoundingBox="18026,9519 19869,9609 19817,10685 17973,105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38.8002">15273 9532 1016 0,'-9'0'376'0,"9"0"-292"0,22 0-20 15,-13 0 52 1,0 0-76-16,9 4 44 16,8 4-48-16,5-8-28 15,4 4-8-15,1-12 52 16,3 8-28-16,10-4-528 0,4 0 272 0</inkml:trace>
          <inkml:trace contextRef="#ctx0" brushRef="#br0" timeOffset="-1064.635">15864 9426 976 0,'0'-4'360'0,"0"4"-280"0,49-4-20 16,-22 0 36-1,3 8-64-15,15-4 24 16,-1 8-36-16,0-4-60 16,0 8 16-16,5 4-588 15,-5-1 336-15</inkml:trace>
          <inkml:trace contextRef="#ctx0" brushRef="#br0" timeOffset="-1259.4012">15992 9128 696 0,'9'-20'256'0,"-9"20"-196"0,31-4-20 0,-22-3 84 16,4 7-76-16,1-4 44 16,3 8-56-16,-4-4-20 15,5 7-8-15,0-7 44 16,-1 4-28-16,1 0 24 15,0 4-28-15,-1 0-8 16,1 4-8-16,-5-4 40 16,0 7-24-16,-13 5 16 15,5 3-20-15,-14 13 20 16,0 3-24-16,-13 12-4 16,0-4-4-16,-9-4-4 15,5 0 0-15,-1-3 16 16,5-5-8-16,-9-8-12 0,18-3 0 15,-5-4-4-15,5-1 0 16,4-3-12-16,0 0 12 0,18-5 4 16,0 5 4-16,4-8 8 15,14 4-4-15,-1-8 24 16,5 0-16-16,-4-8-84 16,4 4 40-1,-5-8-396-15,1 4 236 0</inkml:trace>
          <inkml:trace contextRef="#ctx0" brushRef="#br0" timeOffset="-775.3671">16350 9650 756 0,'-26'16'280'0,"26"-16"-216"0,-18 15-20 0,9-3 68 15,5 4-72-15,-1 3 16 16,5-3-32-16,5 4-4 16,3-5-12-16,10 5 20 15,9-4-16-15,3-9 12 16,1-7-12-16,9 0 12 15,-13-7-16-15,-1-1 32 16,-4-4-24-16,-17-12 56 16,-5 13-40-16,-14-5 12 15,1 0-28-15,-13 5-8 16,8 3-4-16,0 0-332 16,9 8 180-16</inkml:trace>
          <inkml:trace contextRef="#ctx0" brushRef="#br0" timeOffset="584.8639">17017 8983 800 0,'-9'-8'296'0,"9"8"-232"0,9 4-16 16,-5-4 44-1,5 8-60-15,4 11 60 16,5 5-56-16,-1 27 64 15,5 12-60-15,-8 35 80 16,-6-8-68-16,-16 12 8 0,-1-8-36 16,-22 12 56-1,4-12-44-15,-17 4 36 0,5-11-40 16,-23-13-20-16,4-15-4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6:50.0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0BB66F9-80D8-420D-A61C-6537113825EE}" emma:medium="tactile" emma:mode="ink">
          <msink:context xmlns:msink="http://schemas.microsoft.com/ink/2010/main" type="writingRegion" rotatedBoundingBox="6401,15149 12608,13378 13440,16294 7233,18065"/>
        </emma:interpretation>
      </emma:emma>
    </inkml:annotationXML>
    <inkml:traceGroup>
      <inkml:annotationXML>
        <emma:emma xmlns:emma="http://www.w3.org/2003/04/emma" version="1.0">
          <emma:interpretation id="{FA639F28-0B69-4A16-A01D-9BD987820E10}" emma:medium="tactile" emma:mode="ink">
            <msink:context xmlns:msink="http://schemas.microsoft.com/ink/2010/main" type="paragraph" rotatedBoundingBox="6524,15085 9755,14796 9861,15983 6630,16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32AE8A-6C77-4B28-B5E3-DD4283D61356}" emma:medium="tactile" emma:mode="ink">
              <msink:context xmlns:msink="http://schemas.microsoft.com/ink/2010/main" type="line" rotatedBoundingBox="6524,15085 9755,14796 9861,15983 6630,16272"/>
            </emma:interpretation>
          </emma:emma>
        </inkml:annotationXML>
        <inkml:traceGroup>
          <inkml:annotationXML>
            <emma:emma xmlns:emma="http://www.w3.org/2003/04/emma" version="1.0">
              <emma:interpretation id="{8A458464-7845-4EBF-B38E-C2756767A550}" emma:medium="tactile" emma:mode="ink">
                <msink:context xmlns:msink="http://schemas.microsoft.com/ink/2010/main" type="inkWord" rotatedBoundingBox="6524,15085 8021,14951 8120,16052 6622,161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3933 14515 332 0,'9'-23'120'0,"-9"15"-92"0,0-4-8 15,0 4 156-15,0 0-100 16,0 0 84-16,0 4-92 0,0 4 8 16,0 8-44-16,-9 8 68 0,5 23-56 15,-5 24 4-15,0 15-28 16,0 9 24-16,1-17-28 16,-1-3 64-16,0 0-44 15,0-4 44-15,9-5-44 16,-4-7 24-16,-1-11-32 15,5-13 44-15,5-11-40 16,4-20 36-16,-1-20-36 16,1-7-36-16,13 0 0 0,0-5-148 15,5 1 80-15,-5 4-12 16,9-1 52 0,-9 9 8-16,4 3 16 0,1 8 0 15,-5 4 0-15,0 8 0 16,-9 4 0-16,-4 4 24 15,-9 4-8-15,-4 0 24 16,-10 3-20-16,1-3-12 16,-9 0-4-16,0 0 4 15,-4 0 0-15,-10-5 8 16,5 1-4-16,9-4-4 16,-4 4 4-16,8 0 56 15,5 4-32-15,8 3 52 16,5 5-48-16,5 0 28 15,8-1-32-15,0 1 0 16,-4-5-16-16,4-3 12 0,-4-4-16 16,9 0-4-16,-5 0 0 15,5 0-304-15,-5 3 164 16,0 5-388 0,5 4 300-16,17-1-204 15</inkml:trace>
          <inkml:trace contextRef="#ctx0" brushRef="#br0" timeOffset="315.5132">4450 15382 548 0,'-9'-4'204'0,"9"4"-156"0,-18 4-16 0,5 0 160 16,0 4-112-16,-9 0 108 0,0 7-108 16,0 1-8-16,4 0-44 15,5 0-16-15,4-1-8 0,9-3-4 16,18 0 0-16,4-4 16 15,9-4-8-15,4-8-4 16,-4-8 0-16,-5 0-4 16,-8 0 0-16,4-3 16 15,-18-5-8-15,-4-4-20 16,-13 5 4-16,-9-5-4 16,-9 5 4-16,5 7-56 15,-5 4 36-15,9 4-288 16,4 0 176-16</inkml:trace>
          <inkml:trace contextRef="#ctx0" brushRef="#br0" timeOffset="765.9978">4834 15045 716 0,'-5'0'264'0,"19"0"-204"0,17-12-16 16,-9 8 152-16,13 0-116 0,18-4 20 15,4 8-60-15,-4 4-16 16,-4-4-16-16,-1 4-104 16,-4-4 52-16,-4 4-264 0,-4 0 172 15,8 4-396 1</inkml:trace>
          <inkml:trace contextRef="#ctx0" brushRef="#br0" timeOffset="578.9591">4962 14900 748 0,'-13'-8'276'0,"13"8"-216"0,13-8-16 0,-4 8 100 0,4 0-88 16,9 0-12-16,9 4-28 15,0 0-16-15,8 0 4 16,-3 3-216-16,-1 1 116 0</inkml:trace>
        </inkml:traceGroup>
        <inkml:traceGroup>
          <inkml:annotationXML>
            <emma:emma xmlns:emma="http://www.w3.org/2003/04/emma" version="1.0">
              <emma:interpretation id="{1E459B5D-EBBE-4766-BF80-E99B18CBE31C}" emma:medium="tactile" emma:mode="ink">
                <msink:context xmlns:msink="http://schemas.microsoft.com/ink/2010/main" type="inkWord" rotatedBoundingBox="8478,15097 9771,14982 9861,15983 8567,160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2.0116">6004 14488 600 0,'8'-24'224'0,"14"16"-176"0,1-4-12 0,-10 9 80 16,18 3-72-16,0 15 52 15,-5 13-56-15,5 23-28 16,-5 8-12-16,-4 11 16 0,-13-7-8 15,-9-4 24-15,-17-8-20 16,-10-4 24-16,-4-8-24 16,0 0 12-16,-8-15-12 15,3-4 28-15,5-9-24 16,1-7 12-16,3-8-16 16,5-7 20-16,13-5-20 15,9-4-48-15,9 5 20 0,9-1-16 16,8 4 20-16,5 0 60 15,4 8-24-15,1 4 16 16,3 4-24-16,-3 8-8 16,-1 0-4-16,-4 0 12 15,0-5-8-15,0 1 4 16,-5 0-4-16,1-4-164 16,-1 0 84-16,1 0-392 15</inkml:trace>
          <inkml:trace contextRef="#ctx0" brushRef="#br0" timeOffset="1610.2834">6454 14625 736 0,'-13'-51'272'0,"21"43"-208"0,19-8-20 0,-18 9 108 15,13-5-92-15,0 4 96 16,13 0-88-16,5 0-8 15,0 0-36-15,4 1-16 0,9-5-4 16,4 4 20-16,5 0-12 16,-9 0-92-16,-22 4 44 15,-9 4-228-15,-13 0 148 16,-18 4-336 0</inkml:trace>
          <inkml:trace contextRef="#ctx0" brushRef="#br0" timeOffset="1835.3113">6591 14550 624 0,'0'8'228'0,"-9"8"-176"0,9 15-16 16,0-7 204-16,-5 11-140 16,1 4 48-16,4 8-88 15,-4-3-20-15,-1-5-24 16,5-4 8-16,5-3-16 0,-5-5 24 15,0-3-20-15,4-9-144 16,0-3 68-16,5-4-368 16,9-4 240-16,0-8-268 15</inkml:trace>
          <inkml:trace contextRef="#ctx0" brushRef="#br0" timeOffset="2366.9634">5853 15402 840 0,'-22'4'312'0,"22"-4"-244"0,0-4-16 16,0 4 112-16,14 0-100 15,8-4 52-15,9 0-68 16,22-4 12-16,22-4-40 0,39-7 8 0,28-5-16 16,-14 5-8-16,8 3 0 15,6 4-112-15,-14 8 60 16,-14 0-76-16,-30 4 68 15,-26 8-100-15,-19-4 88 16,-25 4-100-16,-23 15 96 16,-18-11-424-1,-12 12 276-15,3-13 44 16</inkml:trace>
          <inkml:trace contextRef="#ctx0" brushRef="#br0" timeOffset="2105.7136">6763 14617 748 0,'-9'-23'276'0,"9"23"-216"0,-4 7-16 0,-1 5 156 16,-4 4-120-16,5 15 28 16,-1 5-64-16,1 7-28 15,4 4-8-15,0 0 16 0,0-8-12 16,0 0-320-16,0 1 164 16</inkml:trace>
        </inkml:traceGroup>
      </inkml:traceGroup>
    </inkml:traceGroup>
    <inkml:traceGroup>
      <inkml:annotationXML>
        <emma:emma xmlns:emma="http://www.w3.org/2003/04/emma" version="1.0">
          <emma:interpretation id="{CC659CCA-F2AC-44AA-9DF1-ADCB4BAC8680}" emma:medium="tactile" emma:mode="ink">
            <msink:context xmlns:msink="http://schemas.microsoft.com/ink/2010/main" type="paragraph" rotatedBoundingBox="8552,16277 13068,14988 13440,16294 8924,17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29F6A0-67DC-4FC6-A9C1-E78A07969D9B}" emma:medium="tactile" emma:mode="ink">
              <msink:context xmlns:msink="http://schemas.microsoft.com/ink/2010/main" type="inkBullet" rotatedBoundingBox="8552,16277 9297,16064 9561,16991 8816,17203"/>
            </emma:interpretation>
          </emma:emma>
        </inkml:annotationXML>
        <inkml:trace contextRef="#ctx0" brushRef="#br0" timeOffset="2599.9142">6388 15692 652 0,'-36'28'244'0,"19"-5"-192"0,-19 20-12 16,19-11 56-16,-10 11-60 15,-4 0 56-15,-4 8-52 16,0-8 16-16,-1-4-36 15,5 1 28-15,5-9-32 0,-1-4-24 16,5-7 4-16,0-4 0 16,5-16 4-16,12-8-300 15,5-8 164-15</inkml:trace>
        <inkml:trace contextRef="#ctx0" brushRef="#br0" timeOffset="2854.1146">6198 15543 696 0,'9'-4'256'0,"-1"8"-196"0,6 4-20 0,-6 0 100 16,1 4-84-16,5-1 68 16,-1 5-72-16,4 8 32 15,14 3-48-15,-9 8 8 0,9 8-28 0,5 5 8 16,-10-1-12-16,-4 4 0 15,-9-4-4-15,-4 0-40 16,-4-8 16-16,-10-4-232 16,-4 1 136-16,1-5-128 15,-1-7 140-15,0-5-232 16</inkml:trace>
        <inkml:trace contextRef="#ctx0" brushRef="#br0" timeOffset="3329.6108">6674 16281 704 0,'-17'0'264'0,"8"0"-208"0,-4 0-12 0,8 4 124 15,1 0-100-15,4 7-20 16,4 5-28-16,5 0-20 0,9-1 4 16,-1 1-4-16,6-4 0 0,3-4-64 15,1-8 36-15,-1-4-128 16,-4-8 84-16,-4 0-16 16,-9 0 48-16,-18-3 28 15,-9-5 8-15,-4 1 36 16,0 3-16-16,0 0-24 15,4 4 4-15,1 5-96 16,8 3 52-16,9 4-392 16</inkml:trace>
      </inkml:traceGroup>
      <inkml:traceGroup>
        <inkml:annotationXML>
          <emma:emma xmlns:emma="http://www.w3.org/2003/04/emma" version="1.0">
            <emma:interpretation id="{7E0D44EB-A41C-4334-98C3-D4E915F08521}" emma:medium="tactile" emma:mode="ink">
              <msink:context xmlns:msink="http://schemas.microsoft.com/ink/2010/main" type="line" rotatedBoundingBox="10222,15941 13105,15119 13440,16294 10558,17117"/>
            </emma:interpretation>
          </emma:emma>
        </inkml:annotationXML>
        <inkml:traceGroup>
          <inkml:annotationXML>
            <emma:emma xmlns:emma="http://www.w3.org/2003/04/emma" version="1.0">
              <emma:interpretation id="{274EF7B7-F2EF-4A7F-B5EC-866697F3E0A9}" emma:medium="tactile" emma:mode="ink">
                <msink:context xmlns:msink="http://schemas.microsoft.com/ink/2010/main" type="inkWord" rotatedBoundingBox="10555,17115 10677,16960 10689,16969 10567,1712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15.6133">7946 16332 768 0,'-5'8'284'0,"5"-8"-220"0,-4 19-20 0,-1-3 12 15,-12 0-40-15,-5 7-4 16,-5 8-8-16,-12 13-684 16</inkml:trace>
        </inkml:traceGroup>
        <inkml:traceGroup>
          <inkml:annotationXML>
            <emma:emma xmlns:emma="http://www.w3.org/2003/04/emma" version="1.0">
              <emma:interpretation id="{F85D1EB3-C26E-450A-89A4-9B823487BFCC}" emma:medium="tactile" emma:mode="ink">
                <msink:context xmlns:msink="http://schemas.microsoft.com/ink/2010/main" type="inkWord" rotatedBoundingBox="10916,15743 13105,15119 13337,15933 11148,165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473.3842">8246 15135 840 0,'-13'-16'312'0,"13"8"-244"0,4 1-16 0,0 3 172 15,10 0-132-15,8 0-8 16,13 0-56-16,14 0-28 16,8 0-4-16,-4 4-92 0,4 4 48 15,-4 4-372-15,-9 0 232 16</inkml:trace>
          <inkml:trace contextRef="#ctx0" brushRef="#br0" timeOffset="5823.2699">8264 15390 892 0,'26'8'332'0,"5"-8"-260"0,22 0-20 16,-13 0 72-16,13-4-80 16,4-4 0-16,0 8-28 15,5-12-92-15,9 4 44 16,8-3-344-16,9-5 212 15,1 4-364-15</inkml:trace>
          <inkml:trace contextRef="#ctx0" brushRef="#br0" timeOffset="6630.6945">9420 15366 820 0,'-13'0'304'0,"17"4"-236"0,1-4-20 15,-1 0 264-15,5-4-180 16,13 1 108-16,18-5-144 15,26 4 28-15,22 0-76 16,14-12-24-16,4-3-16 0,-5 7 0 16,23-4-4-16,-1 0-124 15,-12 5 64-15,-19-1-164 16,-17 8 124-16,-22 0 4 0,-22 8 56 16,-9 4-108-16,-13 4 80 15,-13 3-336-15,-5 9 224 16,-13-5-300-1</inkml:trace>
          <inkml:trace contextRef="#ctx0" brushRef="#br0" timeOffset="6159.6409">9694 14794 892 0,'-27'-8'332'0,"5"16"-260"0,-13 3-20 0,13-3 160 15,0 8-128-15,0 11-16 0,0 5-44 16,13-5 44-16,-5 1-40 16,19-5-20-16,4-3-8 0,22-4 16 15,13-12-8-15,13 3 32 16,0-7-24-16,1-7-100 15,-1-1 40-15,-17 0-24 16,-9-4 40-16,-5 4-40 16,-17-4 40-16,-4 1 24 15,-10 3 4-15,-8 4 28 16,4 8-16-16,5 4 68 16,8 3-48-16,14 1 4 15,4 0-20-15,22-4 24 16,9-8-24-16,9-4 20 15,13 0-20-15,0-4 20 16,-9-4-24-16,-22-3-32 16,0 3 12-16,-26-12 20 15,-5 9-8 1,-26-21 8 0,-9 9-4-16,-22-8-24 0,8 11 8 0,-3 0-12 31,12 9 8-31,5 11-336 0,9 8 192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8:45.1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5A8E04B-2DC3-4F37-B207-EF9FB10B6175}" emma:medium="tactile" emma:mode="ink">
          <msink:context xmlns:msink="http://schemas.microsoft.com/ink/2010/main" type="writingRegion" rotatedBoundingBox="1565,107 15937,259 15915,2265 1544,2113">
            <msink:destinationLink direction="with" ref="{7B540754-2ADC-48AA-BC75-B9505E2CCE34}"/>
          </msink:context>
        </emma:interpretation>
      </emma:emma>
    </inkml:annotationXML>
    <inkml:traceGroup>
      <inkml:annotationXML>
        <emma:emma xmlns:emma="http://www.w3.org/2003/04/emma" version="1.0">
          <emma:interpretation id="{22A5579E-05BC-4948-B965-79CE95A8B9CA}" emma:medium="tactile" emma:mode="ink">
            <msink:context xmlns:msink="http://schemas.microsoft.com/ink/2010/main" type="paragraph" rotatedBoundingBox="1565,107 15937,259 15915,2265 1544,2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A83D2-7CC9-40AB-949F-441FAF4761F6}" emma:medium="tactile" emma:mode="ink">
              <msink:context xmlns:msink="http://schemas.microsoft.com/ink/2010/main" type="line" rotatedBoundingBox="1565,107 15937,259 15915,2265 1544,2113"/>
            </emma:interpretation>
          </emma:emma>
        </inkml:annotationXML>
        <inkml:traceGroup>
          <inkml:annotationXML>
            <emma:emma xmlns:emma="http://www.w3.org/2003/04/emma" version="1.0">
              <emma:interpretation id="{63F373D4-1AAE-449C-9AA8-77A00BCBC90D}" emma:medium="tactile" emma:mode="ink">
                <msink:context xmlns:msink="http://schemas.microsoft.com/ink/2010/main" type="inkWord" rotatedBoundingBox="1565,107 4746,141 4735,1162 1554,11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78 248 0,'9'-20'92'0,"-9"13"-72"0,8-17-4 0,-8 24 148 16,5-12-92-16,-5 4 32 15,4 8-60-15,-4-7 0 16,5 7-28-16,-5 7 36 15,0 13-28-15,0-4 56 16,4 19-44-16,0 16 0 16,1 12-20-16,-5 4 8 15,9 3-16-15,4-3 24 16,0-12-20-16,-8-8 40 16,12-12-28-16,-3-11 64 15,-6-5-48-15,14-15 0 16,0 0-24-16,-4-19 8 15,9-1-16-15,-5-27 4 16,4 3-4-16,-4-18 4 16,0 11-8-16,-8-1-4 15,12 5 4-15,-22 12-68 16,14 15 36-16,-18 16-16 16,9 12 28-16,-5 23 8 15,1 8 8-15,8 8-20 16,-9-3 12-16,14-1 20 0,-5-4-4 0,1-8-4 15,3-7 0-15,1-13 28 16,4-3-16-16,0-12 20 16,0 0-20-16,5-20 0 15,-1 5-8-15,1-28-184 16,3-1 100-16,6-22-264 16,-1 7 192-16</inkml:trace>
          <inkml:trace contextRef="#ctx0" brushRef="#br0" timeOffset="450.7426">1147-197 488 0,'18'-43'180'0,"-18"43"-140"0,0-15-12 0,0 11 100 15,9 4-76-15,-18 11 60 16,9 9-68-16,-9 23 60 16,0 4-64-16,5 4-8 15,0 4-20-15,-10 12 0 16,5-4-8-16,-8 11 32 15,8-3-20-15,-9 3-12 16,10-11-8-16,-10 0 20 16,5-12-8-16,-5-12 4 15,5-3-4-15,-1-17 36 16,10-3-20-16,4-20-4 16,9-4-12-16,4-31-60 15,9 0 28-15,5-20-112 16,-1 8 76-16,9-8-20 0,1 16 52 15,4 0-4-15,-5 11 20 0,-4 9 0 16,0 7 4-16,-9 12 88 16,-9 12-48-16,-13 19 60 15,-4 5-52-15,-14 15 40 16,9 4-44-16,-9 4-36 16,5-4-4-16,0-4 36 15,4-4-20-15,0-8 16 16,9-7-16-16,-9-5 12 15,9-3-16-15,-4-8-216 16,4-1 116-16,0-11-336 16,9 4 240-16</inkml:trace>
          <inkml:trace contextRef="#ctx0" brushRef="#br0" timeOffset="1140.2186">1646 455 508 0,'18'8'188'0,"-18"-8"-148"15,9 0-8-15,-9 0 88 16,0 0-72-16,0-8 44 16,8 8-56-16,-8-4 0 15,9-4-24-15,-4-8 12 16,4 1-16-16,-5-5-4 16,5 0 0-16,-14-7-4 15,1 7 0-15,-9-7 16 16,-1 15-8-16,-3 0 16 15,-5 8-16-15,-9 12 32 0,4 8-24 0,-8 19 4 16,9 4-12 0,4 12-8-16,8 0 4 0,1 0 28 15,13-7-16-15,0-9-4 16,22-4-8-16,0-7 40 16,9-5-24-16,4-11 0 15,5 0-12-15,-5-12-16 16,-4 4 4-16,0-19-68 15,0-1 40-15,0-19-4 16,-9 0 20-16,9-9-16 16,-5 5 20-16,1-8 12 15,-5 16 4-15,0 8 16 16,0 3-12-16,-9 20 32 16,9 4-24-16,-13 12 40 15,0 11-32-15,-4 13 20 16,3-1-24-16,-12 0 16 15,4-7-20-15,-4 7 28 16,-1-15-28-16,-4 7 12 16,0-11-16-16,-4-4 28 15,4 3-24-15,-8-15 4 16,8 4-12-16,0-16-8 16,5 1 4-16,4-21-24 15,4 5 12-15,5-16-12 16,13 0 8-16,0 11-28 15,0-3 24-15,13 19-28 0,-4 4 24 16,0 12-16-16,0 4 20 0,-9 20-8 16,0 3 12-16,-13 1 36 15,-9 3-16-15,-9 4 36 16,5-7-28-16,-14-5 32 16,5 9-32-16,4-13-428 15,5-3 224-15</inkml:trace>
          <inkml:trace contextRef="#ctx0" brushRef="#br0" timeOffset="1352.4974">2639 110 880 0,'-22'7'328'0,"22"-7"-256"0,-17 24-16 15,12-12 0 1,5 7-40-16,-9-7 32 16,9 8-32-16,0-1-76 15,9 5 32-15,-4-1-572 16,-5 5 328-16</inkml:trace>
          <inkml:trace contextRef="#ctx0" brushRef="#br0" timeOffset="1696.0233">3178 365 644 0,'-27'11'236'0,"27"-11"-180"0,-31 16-20 0,9-8 28 16,9 4-44-16,-18 3-8 15,5 5-8-15,-5 3-4 16,4 5 0-16,5-1-28 16,13 1 16-16,5-1 4 15,8 1 8-15,1-1 60 16,8-3-32-16,-4-1 52 16,0-3-48-16,-9-4 56 15,4-1-52-15,-13-3 44 16,1 0-44-16,-15-4 16 15,6 4-32-15,-10-12 28 16,10 3-32-16,-1-3-508 16,14 0 268-16</inkml:trace>
        </inkml:traceGroup>
        <inkml:traceGroup>
          <inkml:annotationXML>
            <emma:emma xmlns:emma="http://www.w3.org/2003/04/emma" version="1.0">
              <emma:interpretation id="{93AECDE7-C9D3-40D3-A7DE-C8DFCC1BBD34}" emma:medium="tactile" emma:mode="ink">
                <msink:context xmlns:msink="http://schemas.microsoft.com/ink/2010/main" type="inkWord" rotatedBoundingBox="5515,491 8494,522 8488,1105 5509,1074">
                  <msink:destinationLink direction="with" ref="{2367D08F-339F-464F-B77E-3DFC05BC117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06.7047">4692 478 496 0,'4'55'184'0,"-4"-55"-140"0,-9 43-16 0,9-27 84 15,-8 0-68-15,-6-4 60 16,6 11-60-16,-1-11 16 15,4-4-40-15,-4 0 52 16,9-8-40-16,9-8-228 16,0 0 108-16</inkml:trace>
          <inkml:trace contextRef="#ctx0" brushRef="#br0" timeOffset="3004.4841">5094 290 592 0,'-23'-4'220'0,"23"4"-172"0,5 31-12 0,-18-11 144 16,8 0-104-16,-12 11 60 16,3 4-80-16,-3-3-32 15,3-1-16-15,6-7 24 16,3-1-16-16,5-7 32 16,5-4-32-16,3-8 20 15,1-4-20-15,4-8 20 16,1 0-24-16,-5-8 4 15,4 4-8-15,-4-15-24 16,13 7 8-16,0-15 12 16,0 4 0-16,-4-5-20 15,12 13 8-15,-3 3-68 0,-1 8 44 0,5 5-188 16,5 14 120-16,-1-7-148 16,0 12 140-16</inkml:trace>
          <inkml:trace contextRef="#ctx0" brushRef="#br0" timeOffset="2356.6057">4506 172 496 0,'-13'-11'184'0,"13"11"-140"0,-22-16-16 15,9 8 84 1,9 8-68-16,-19-8 24 0,6 4-36 0,-19-4 12 16,6 8-24-16,-23 0 28 31,8 0-32-31,-21 20 76 0,18-4-56 0,-14 19 32 16,22 4-40-16,5 12 44 15,13 4-40-15,0 0 28 16,17-4-32-16,10-4 16 15,12-4-24-15,14-7 28 16,9-5-32-16,17-15 48 16,5-1-36-16,9-7-112 15,-9-8 44-15,8 0-444 16,-4-8 268-16</inkml:trace>
          <inkml:trace contextRef="#ctx0" brushRef="#br0" timeOffset="3948.9203">5659 365 496 0,'4'0'184'0,"-4"0"-140"0,-4-8-16 16,4 4 56-1,4 4-52-15,-4-4 16 16,0 0-32-16,0 0 8 16,0 4-12-16,0-4-8 15,0 4 0-15,-4-4 4 16,4 8-4-16,-5-8 40 15,1 4-20-15,-10 0 20 16,6 4-24-16,-14 0 8 16,8 0-16-16,-12 4 0 15,4 4-4-15,-5-5-8 16,5 9 4-16,-4 8 28 16,4-5-16-16,0 5 4 0,4-1-12 0,5 5 12 15,8-1-12-15,1-3-4 16,8-5 0-16,5-3 12 15,9 0-8-15,4-8 16 16,4 3-16-16,5-7 24 16,0 4-20-16,4-8-4 15,-4 4-4-15,0-12 28 16,-4-4-16-16,-1-7-24 16,1 3 4-16,-1-7 16 15,1-5-4-15,-5-3-20 16,0 7 4-16,-9-3-4 15,0 11 4-15,-4-4-20 16,9 13 16-16,-18-1-32 16,0 8 28-16,0 4 16 15,0 4 0-15,0 3 12 16,0 9-8-16,0 0 16 16,-9 3-12-16,9 1-12 15,0 3 0-15,-9-3 12 16,9-1-4-16,-4-3 8 15,4-1-8-15,-5-3 8 16,10-4-8-16,-1-8 40 16,5 4-20-16,0-8 4 15,4 0-16-15,-4 0 0 16,-5 0-4-16,5-4-16 16,-9 0 4-16,9-8-76 0,-9 4 44 0,4-8 12 15,5 5 20-15,0-5-8 16,0 4 8-16,-5-3-24 15,5 7 16-15,0 0-12 16,4 4 12-16,-8 4-8 16,3 8 8-16,-8 0 16 15,9 7 0-15,-18 1-20 16,9 4 8-16,0-1 12 16,-8 1 0-16,3-8-12 15,10 3 4-15,3-7 40 16,1 0-24-16,-4-8 8 15,12 0-12-15,14-8 4 16,-4 4-8-16,21-15-476 16,-4-1 256-16</inkml:trace>
          <inkml:trace contextRef="#ctx0" brushRef="#br0" timeOffset="4535.4814">6457 368 572 0,'-13'-15'208'0,"13"15"-160"0,0-4-12 16,0 4 188-1,-9 8-128-15,-4 0 0 16,9 3-64-16,-1 9-28 16,-4 0-8-16,5 7 20 15,0 0-8-15,-1 5 4 16,5-1-4-16,0-3-32 0,5-1 12 0,3-3 12 16,1-5 4-16,-9-3-4 15,5-4 4-15,-1 0-16 16,1 3 8-16,-1-3 12 15,0 0-4-15,5-8-4 16,4 4 4-16,5-8 20 16,0 0-12-16,4-12-12 15,0 4-4-15,13-20-60 16,1 1 36-16,3-16-4 16,1 4 16-16,0-20-16 15,-1 16 20-15,-16-8 24 16,-1 15-8-16,-14-7 0 15,-8 20 0-15,-8 7 92 16,-1 8-52-16,-13 16 44 16,0 15-52-16,-9 17-20 15,9 7-8-15,0 4 24 16,-5 8-16-16,9-8 20 16,10-12-20-16,-1 0-168 15,9-11 84-15,0-17-152 16,9 5 128-16,-5-8-188 15,5-4 160-15,-14-16 24 16,5 4 60-16,-8-8 44 16,8-3-4-16,-14-9 116 15,14 5-68-15,-8-9 200 16,16 5-140-16,6-4 36 0,3 7-88 16,19 4-36-16,8 5-16 15,9 7 44-15,0 0-28 0,0-4-144 16,-9 8 68-16</inkml:trace>
        </inkml:traceGroup>
        <inkml:traceGroup>
          <inkml:annotationXML>
            <emma:emma xmlns:emma="http://www.w3.org/2003/04/emma" version="1.0">
              <emma:interpretation id="{20F7AF4D-62FC-4B07-97A3-6CE9D08DC592}" emma:medium="tactile" emma:mode="ink">
                <msink:context xmlns:msink="http://schemas.microsoft.com/ink/2010/main" type="inkWord" rotatedBoundingBox="9212,318 11995,348 11975,2223 9192,2194">
                  <msink:destinationLink direction="with" ref="{036D56A5-6631-4B4B-AAAF-057F335A9C70}"/>
                  <msink:destinationLink direction="with" ref="{B9A7D248-8435-4E54-BBE2-C4F391DDA36F}"/>
                  <msink:destinationLink direction="with" ref="{69DE814E-6B86-47EC-81EF-0B5C557AA5B7}"/>
                  <msink:destinationLink direction="with" ref="{2367D08F-339F-464F-B77E-3DFC05BC117D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66.0647">7671 70 624 0,'-17'-4'228'0,"17"4"-176"0,0-4-16 0,-5 0 140 15,10 8-104-15,8-4 32 16,5 4-60-16,17-8 16 16,9 4-32-16,18-4-8 15,0 4-12-15,17-3 12 16,1 6-12-16,3-3-4 16,-8 8 0-16,-17-4 20 15,-10 0-12-15,-17-4-108 16,-9 4 48-16,-22 0-360 15,0 0 228-15</inkml:trace>
          <inkml:trace contextRef="#ctx0" brushRef="#br0" timeOffset="5347.9439">7892 172 476 0,'-22'24'176'0,"22"-24"-136"0,-13 67-12 0,4-28 92 16,9 8-72-16,-9 12-12 15,5 0-20-15,-10-5 12 16,6-6-16-16,-1-9 12 16,4-8-12-16,1-7 56 15,4-1-40-15</inkml:trace>
          <inkml:trace contextRef="#ctx0" brushRef="#br0" timeOffset="5779.7914">8510-28 684 0,'13'-19'252'0,"-13"19"-192"0,-13-4-20 0,13 11-56 16,0 9 0-16,-18 8 60 15,14 7-24-15,-14 16 28 16,5 4-28-16,-9 16 28 15,9 0-32-15,-9-1 4 16,17-7-12-16,-8-4-24 16,0-12 8-16,-9-11 56 15,17-5-24-15,1-15 44 16,-5 0-40-16,9-24-24 16,9-4-4-16,-5-27 0 15,14 4 0-15,4-16 44 0,9 12-24 0,-9-4-80 16,9 15 32-16,-5 9-8 15,1 11 20-15,-10 12 12 16,-3 12 4 0,-19 23 96-16,5 4-52 0,-4 16 8 15,-1 0-32-15,-12-4 4 16,8-4-12-16,-4-12 20 16,13-3-20-16,0-13 48 15,9-3-32-15,-1-12-200 16,10 0 92-16</inkml:trace>
          <inkml:trace contextRef="#ctx0" brushRef="#br0" timeOffset="7070.5029">8815 447 612 0,'13'-4'228'0,"-13"4"-180"15,31 8-12-15,-18-8 36 16,5 0-48-16,4 0 24 15,4 0-28-15,1 0 16 16,4-4-20-16,-5-4 8 16,0 0-12-16,-12-7 20 15,-1 7-20-15,-9-8-12 16,1 4-4-16,-18-11 28 16,-1 3-12-16,-17 4 32 15,5-3-28-15,-9 11 48 0,4 8-36 0,-5 8-32 16,10 7 0-16,4 13 8 15,0 7 0-15,17 4 8 16,5 5-8-16,14-5 24 16,8 0-16-16,13-15 48 15,0 7-32-15,14-11 4 16,8-1-20-16,1-11-132 16,-5-8 68-16,4-4-80 15,-4 0 76-15,0-11 4 16,-9 3 32-16,-9-16 20 15,-8 1 4-15,-23-8 8 16,1 7-8-16,-14 1 104 16,0 7-60-16,-9 8 16 15,5 12-40-15,-5 8-32 16,14 8 4-16,-9 11 28 16,8 5-16-16,1-1 8 15,8 0-8-15,1-3 12 16,8-5-12-16,-4-7 24 15,9 0-20-15,-1-8-4 16,-4-1-4-16,-8-7-92 16,4 4 48-16,-9-11 4 15,0-1 24-15,0-12 12 16,0 0 0-16,4-11 16 16,5 8-8-16,0-13-40 15,17 17 20-15,1-9-16 0,4 5 16 16,0 3-8-16,4 12 8 0,-4 0-8 31,0 0 8-31,-5 8-20 0,-4 8 20 0,0 8 4 16,-4 4 8-16,-5-1-12 15,5 5 8-15,-9 3 28 16,4 1-12-16,-9-1-32 16,1 1 12-16,-1-5 0 15,1 1 8-15,-1-5 52 16,0-3-28-16,-4-8 8 15,5-8-20-15,-1 0 12 16,1 8-16-16,-5-16 4 16,4 8-4-16,0-8 28 15,5 0-20-15,0-11-4 16,4-5-8-16,1-7-40 16,3 3 20-16,1-3-20 15,0 11 20-15,-1 1-16 16,1 15 16-16,-5 4-16 15,5 7 16-15,-14 5 60 16,5 4-20-16,-9 4 8 16,4 3-20-16,1-3 0 15,-1-5-4-15,5 1 48 16,0-4-32-16,9-4 8 16,4 0-20-16,9-8-120 15,-1 0 56-15,1-8-68 0,5 0 72 16,-1-8-4-16,-4 4 32 15,-5-3 4-15,-4 3 8 0,-4 4 96 16,0-4-48-16,-5 8-16 16,0 4-16-16,-4 8-8 15,4 4 0-15,-13 8 8 16,5 3-4-16,-19 12-12 16,6 5 4-16,-6 42 20 15,-3 12-8-15,-14 20 40 16,9-4-24-16,-22 15-40 15,13-3 8-15,-13 0 28 16,8-16-12-16,-12-16 16 16,12-19-12-16,-17-24 64 15,14-12-44-15,-5-27 4 16,-1-16-20-16,1-43 24 16,5 4-24-16,12-28 12 15,9 5-16-15,18-1-32 16,9 16 8-16,31-12-4 15,9 16 8-15,26 4-12 16,8 16 12-16,15-8-12 16,-10 19 8-16</inkml:trace>
        </inkml:traceGroup>
        <inkml:traceGroup>
          <inkml:annotationXML>
            <emma:emma xmlns:emma="http://www.w3.org/2003/04/emma" version="1.0">
              <emma:interpretation id="{D0DE0574-16CE-41AC-B89A-448D6337A041}" emma:medium="tactile" emma:mode="ink">
                <msink:context xmlns:msink="http://schemas.microsoft.com/ink/2010/main" type="inkWord" rotatedBoundingBox="13014,404 15935,435 15927,1125 13007,1095">
                  <msink:destinationLink direction="with" ref="{2367D08F-339F-464F-B77E-3DFC05BC117D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712.8835">12399 431 624 0,'-9'-8'228'0,"9"8"-176"0,-22 12-16 0,9-4 124 15,8 0-96-15,-12 4-36 16,3 3-20-16,-3 9 0 15,8-1-4-15,0 1 16 16,5 3-12-16,4-3-4 16,4-4 0-16,5-1 4 15,8-3-4-15,1-4 16 16,0-1-12-16,-1-7 16 16,6 0-16-16,-10-4 16 15,9 0-16-15,-5-15-40 16,1 11 20-16,-9-20-60 15,0 4 40-15,-5-15 8 16,1 12 12-16,-5-5 12 16,0 5 0-16,0 3 8 15,0 12-4-15,0-4-20 16,0 12 8-16,0 0 32 16,8 4-16-16,6 4 8 15,3 0-8-15,5 0 12 16,0-8-12-16,1 8 4 15,3-8-4-15,-4 0-16 16,5 0 4-16,-5 0-16 16,-5 4 12-16,-12 3 4 15,8 5 4-15,-13 4 60 0,0 0-32 0,0 3-12 16,0 1-8-16,-4-4 8 16,8 3-8-16,-4-7 16 15,9 4-16-15,0-9-4 16,4 5 0-16,9-8-16 15,-4 0 8-15,-5-8 4 16,18 4 0-16,-18-12-12 16,-4 5 8-16,4-13 4 15,-13 0 0-15,0-7 0 16,-13 3 0-16,13 1 0 16,-9 7 0-16,5 0-12 15,8 9 8-15,5-5-4 16,13 8 0-16,9 0 8 15,4 4 0-15,5-4 8 16,13 8-4-16,-9-4 8 16,9 8-8-16,-9-8-20 15,-4 0 8-15,-5-8 40 16,5 4-20-16,-9-8 16 16,-5 0-16-16,-8-7 20 15,-5 3-20-15,-13 0-4 16,-4 9-4-16,-14 7 28 15,9 7-16-15,-17 13-48 16,8 4 16-16,-13 7 12 16,9 0 4-16,-4 1-16 15,8-5 8-15,9-3 32 0,9-5-16 16,0-3 16-16,18-4-12 0,-5-8-8 16,18 0 0-16,-9-16-4 15,9 0 0-15,0-19 8 16,0 3-4-16,-5-31 32 15,5 5-20-15,0-25-12 16,0 12-8-16,-9-3-4 16,0 19 0-16,-9 4 104 15,-4 15-52-15,-9 9 44 16,0 15-52-16,-9 12-12 16,-4 12-12-16,-9 31 24 15,13 11-20-15,-13 25 32 16,9-5-32-16,-9 1 32 15,13-13-32-15,0-7 4 16,5-12-12-16,-1-7-68 16,5-5 32-16,-4-15-324 15,8-5 196-15</inkml:trace>
          <inkml:trace contextRef="#ctx0" brushRef="#br0" timeOffset="9970.4029">14010 106 832 0,'48'-28'308'0,"-48"28"-240"0,84-20-20 0,-53 17 108 16,4 3-96-16,5 3 8 15,4 9-40-15,-13 4 0 16,-4 4-16-16,-14 15 36 15,-4-4-24-15,-18 5 84 16,-4-1-60-16,-23 0 20 16,14 4-36-16,-22-11 12 15,18-1-24-15</inkml:trace>
          <inkml:trace contextRef="#ctx0" brushRef="#br0" timeOffset="8661.9384">11922 274 392 0,'18'-19'148'0,"-18"15"-116"0,0-8-8 0,0 4 108 16,4 4-76-16,-4-8 104 15,5 5-96-15,-5-9 40 16,0 8-60-16,0-4 20 16,0 1-36-16,-5-5 16 15,5 4-24-15,-4-4 8 16,-5 9-16-16,-9-5-8 16,1 8 0-16,-10-4-4 15,5 4 0-15,-27-4 0 16,14 8 0-16,-18 0 24 15,9 8-12-15,-9 8 4 16,9 3-8-16,0 17-8 16,13 3 4-16,4 16 12 15,10 4-8-15,17 0-4 0,9-5 0 0,21-3 20 16,10-3-12-16,13-13 24 16,9-4-24-16,-13-7 32 15,3-5-28-15,-3-7-40 16,-9-4 12-16,-14-8-156 15,-4 0 92-15,-17-8-80 16,-5 4 88-16,-14-8 36 16,6 1 24-16,-14-5-4 15,4 4 8-15,-4-3 20 16,4 3-8-16,1 0 48 16,17 4-28-16,4-4 12 15,9 8-24-15,9-3 0 16,0 7-8-16,0 0-16 15,0 4 4-15,-4 3 40 16,4 5-24-16,-13 8 52 16,4-1-36-16,-13 1 28 15,0 0-28-15,-9-5 16 16,5 5-24-16,-9-8-16 16,8 3-8-16,1-11 40 15,4 0-24-15,4-4-220 16,5 0 112-16,22-8-548 15,0 1 360-15</inkml:trace>
          <inkml:trace contextRef="#ctx0" brushRef="#br0" timeOffset="10075.8876">14151 682 976 0,'-44'-8'360'0,"44"8"-280"0,0 8-20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8:57.7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B540754-2ADC-48AA-BC75-B9505E2CCE34}" emma:medium="tactile" emma:mode="ink">
          <msink:context xmlns:msink="http://schemas.microsoft.com/ink/2010/main" type="inkDrawing" rotatedBoundingBox="1408,1232 15805,1407 15802,1704 1404,1530" semanticType="underline" shapeName="Other">
            <msink:sourceLink direction="with" ref="{A5A8E04B-2DC3-4F37-B207-EF9FB10B6175}"/>
            <msink:destinationLink direction="with" ref="{010438DE-064B-4546-90C9-E4C6254C2A0D}"/>
          </msink:context>
        </emma:interpretation>
      </emma:emma>
    </inkml:annotationXML>
    <inkml:trace contextRef="#ctx0" brushRef="#br0">8 11 288 0,'-9'-4'108'0,"9"4"-84"0,0-4-4 0,0 0 152 16,0 8-96-16,0-8 96 15,0 4-104-15,0-4 20 16,5 0-52-16,-5 0 32 16,4 4-40-16,-4-4-24 15,0 8-4-15,5 0 8 16,-1 0-4-16,0 0 32 16,1 0-20-16,-1-4 32 15,5 4-32-15,4-4-4 16,9 8-8-16,5-8-4 15,4 0 0-15,4 7 0 16,5 1 0-16,4 0-12 16,0 0 8-16,5 0 4 15,-5 4 0-15,0-8 0 16,0 3 0-16,0-7 16 16,5 0-8-16,8-4-12 15,-4 1 0-15,13-5 12 16,5 4-4-16,4 0 8 15,-9 4-8-15,-4 0-12 16,0 4 4-16,-5 0-4 16,-4 0 0-16,4-4 16 15,-4 0-4-15,14 0-4 16,-6 0 4-16,14-4-4 16,-8 4 0-16,-1-4 0 15,-9 8 0-15,1-8 0 16,-10 4 0-16,1 0 8 0,-10 4-4 0,10 0-12 15,-14 0 4-15,18-1-4 16,-9 5 0-16,9-4 24 16,0 4-8-1,0-4-12-15,0 0 0 0,0-8 12 16,0 12-4-16,0-8-12 16,-13 8 4-16,0-4 12 15,-1-4-4-15,1 0-4 16,-5 4 4-16,10-1-16 15,-6 5 8-15,14-4 12 16,-4 0-4-16,4 0-20 16,0 4 8-16,4-4 4 15,-4 0 4-15,-4 0 24 16,4 0-12-16,-9 0-32 16,0-1 12-16,4-3 8 15,-3 4 4-15,8-4-4 16,0 4 4-16,4 0-4 15,-4 0 0-15,9-4 0 16,-5 8 0-16,5-4-12 16,-9 4 8-16,4-4 28 15,1 0-12-15,12-4-12 16,-4 0-4-16,23-4 48 16,-5 12-24-16,8-1-28 15,5-7 4-15,-4 4 0 16,-13-4 4-16,21 0 0 0,-13 8 0 0,27-12 32 15,-18 8-16-15,9-4 32 16,-22 4-32-16,13-4-4 16,-9 0-8-16,18-4-4 15,-9 4 0-15,9-4 16 16,-13 8-8-16,0-8-4 16,-9 4 0-16,17-4 12 15,-8 0-8-15,13 0-20 16,-5 4 4-16,-8 0 20 15,-9 4-4-15,0 0-4 16,-9 0 0-16,17-4 12 16,1-4-8-16,4 4-4 15,-8 4 0-15,3 0 12 16,-12 0-8-16,12 0-12 16,-3-4 0-16,12 0-4 15,-13 0 0-15,10 0 8 16,-10 8 0-16,-4-4 0 15,-14 0 0-15,14-4 8 16,-9 4-4-16,14-4-12 16,-6 4 4-16,6-1 12 15,-10 1-4-15,5 0 16 16,-13 4-12-16,8-8-12 16,-4 0 0-16,18-4 20 15,-9 4-8-15,8-4-20 16,-12 4 4-16,4-4 20 0,0 8-4 15,-5-8-4-15,-8 4 0 0,13-7-16 16,-5 7 8-16,5-4 12 16,-14 0-4-16,14-4 8 15,-13 8-8-15,8 0-4 16,-8 0 4-16,17-8 4 16,9 8-4-16,1-12-12 15,-1 4 4-15,0 1 4 16,-5-1 0-16,10 0-12 15,-9 0 8-15,21-4 12 16,-8 8-4-16,5-7-4 16,-14 7 4-16,13-8 4 15,-4 4-4-15,13-4-12 16,-4 8 4-16,9-4 28 16,-14 5-12-16,22-5-32 15,-8 8 12-15,13-4-8 16,-14 8 8-16,19-8 24 15,-23 4-8-15,40 0-12 16,-31 8 0-16,31-8-4 16,-18 4 0-16,27-4 8 15,-18 3 0-15,9-6 8 16,-18-1-4-16,9-8 8 16,-18 0-8-16,5-4-4 15,-13 5 4-15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29:49.1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AEA75AC-6BA5-4089-B8FF-29D1BC95D325}" emma:medium="tactile" emma:mode="ink">
          <msink:context xmlns:msink="http://schemas.microsoft.com/ink/2010/main" type="inkDrawing" rotatedBoundingBox="8216,2940 11992,3173 11852,5429 8076,5196" semanticType="enclosure" shapeName="Other"/>
        </emma:interpretation>
      </emma:emma>
    </inkml:annotationXML>
    <inkml:trace contextRef="#ctx0" brushRef="#br0">878 388 208 0,'9'-11'76'0,"-9"11"-60"0,17-16-4 0,-17 4 180 16,9 8-108-16,-5-12 116 15,5 9-116-15,-4-9 20 16,-1 4-64-16,-4-4 28 16,4 5-36-16,-8-1-8 15,0 4-16-15,-10 0 12 16,1 8-12-16,-13 0-12 15,4 8 0-15,-14 0-4 16,10 8 0-16,-9-1 24 16,8-3-8-16,-4 4 4 15,0-5-4-15,-4 5-8 16,8 0 4-16,-8-4-4 16,9 3 0-16,-10 1 24 15,5 0-12-15,-4-1-12 16,4 5-4-16,-13 0 28 0,9-1-12 15,-14 1 4-15,9 0-8 16,-8 3-8-16,13 1 4 16,-5-1-4-16,9 5 0 0,0-1 8 15,13 1-4-15,-4-5 24 16,14-3-16-16,-1 3-20 16,4 1 0-1,5-5 4 1,9 1 4-16,4-4 24 0,9-1-12 15,14-3 4-15,-1 4-8 16,18 0-16-16,-9-1 4 16,14 5 28-16,12-1-12 15,-12-3-32-15,3 4 12 16,6-4 0-16,-14 3 8 16,17-3 0-16,-4 3 0 15,1 1 0-15,-6 11 0 16,-3-3 0-16,-5-1 0 0,-14 1 8 15,-3-1-4-15,-10 5 8 16,1-5-8-16,-10 12 8 16,-3 1-8-16,-6 15-20 15,1-4 8-15,0 0 4 16,4 11 4-16,1-11 0 16,3 0 0-16,-3 0-12 15,8-7 8-15,-5-5 28 16,5 0-12-16,14-8-4 15,-5 5-4-15,8-1 4 16,5-4-4-16,18 5 8 16,0-1-8-16,9 0-12 15,-1-3 4-15,1-9 4 0,-5 1 0 16,14-12 8-16,-10-1-4 16,27-11-12-16,-4 4 4 15,8-15 12-15,-3-1-4 16,7-12 8-16,-21 1-8 15,27-9 8-15,-14 5-8 16,13-5 8-16,-13 9-8 0,0-9 16 16,-17 5-12-1,-5-16 16-15,-9 15-16 0,0-34 24 16,1 11-20-16,-6-36 12 16,-3 1-12-16,-1-4-8 15,-8 15 0-15,-5-15-16 16,-9 11 8-16,-8-15 12 15,-1 8-4-15,-13-12 8 16,-4 19-8-16,-4-7 8 16,-10 15-8-16,-8-7-20 15,0 23 8-15,-23-19 4 16,14 11 4-16,-22-8 0 16,13 12 0-16,-9-4-12 15,10 12 8-15,-10 0-4 16,13 12 0-16,-4 4 16 15,9 11-4-15,-8-3-20 16,3 19 8-16,1-8 4 16,3 12 4-16,-7-11-28 0,8 15 16 15,-9-8 4-15,4 16 8 16,-8-8-20-16,8 15 12 0,-8-3 4 16,9 4 4-16,-10 11 0 15,5 1 0-15,-8 7 8 16,8 16-4-16,-13-8-4 15,13 8 4-15,-9-4-24 16,9 1 12-16,-9-5-4 16,14-8 4-16,-9-4 8 15,12-3 0-15,-16-1 16 16,8-3-8-16,-13-5-12 16,8 1 0-16,-17-4 4 15,14 3 0-15,-23-3 0 16,18 4 0-16,-9-9 8 15,17 9-4-15,-12-12-4 16,17 0 4-16,-4-8 4 16,8 0-4-16,-4-4-12 15,14 4 4-15,-10-4 12 16,14-4-4-16,-9-4-4 16,0 4 4-16,0-7-4 15,0 7 0-15,-5-8 0 16,10 4 0-16,-10-3 8 15,9 3-4-15,1-4 8 16,-5 5-8-16,0-5-12 16,4 4 4-16,-9-8-4 15,10 9 0-15,-14-9 16 0,9 4-4 16,-9-3-4-16,9 7 4 16,0-8-4-16,0 9 0 15,-9-5-12-15,9 8 8 16,-5-4 12-16,1 4-4 0,-1-3-20 15,10 7 8-15,-5-8 4 16,4 8 4-16,-4-8 16 16,4 8-8-16,1-4-12 15,3 5 0-15,-3-9 20 16,3 8-8-16,-8-4-4 16,9 4 0-16,-9-4-16 15,9 8 8-15,-9-4 4 16,8 4 0-16,-8-4-12 15,5 8 8-15,-10-4 4 16,10 4 0-16,-10 0 8 16,9 0-4-16,-12 0 8 15,7 4-8-15,-7 0-4 16,7 0 4-16,-7-1-16 16,8 1 8-16,-5-4 40 15,5 4-24-15,-5 0 16 16,10 0-16-16,-1-4-8 15,5 4 0-15,4-1-24 16,9 1 12-16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03.94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8D09C09-FF4C-43B4-B0FE-418C78E0908B}" emma:medium="tactile" emma:mode="ink">
          <msink:context xmlns:msink="http://schemas.microsoft.com/ink/2010/main" type="inkDrawing" rotatedBoundingBox="8465,6060 12191,6085 12190,6174 8464,6148" semanticType="underline" shapeName="Other"/>
        </emma:interpretation>
      </emma:emma>
    </inkml:annotationXML>
    <inkml:trace contextRef="#ctx0" brushRef="#br0">17 22 332 0,'-9'0'120'0,"9"0"-92"0,0 0-8 15,0-8 140-15,0 16-92 0,-4-8 60 16,4 0-72-16,-5 0 64 15,10 0-68-15,-5 0 8 16,0 0-36-16,4 0 40 16,1 0-36-16,-1 0 28 15,0 0-28-15,1 0 28 16,8 0-32-16,5 0 4 16,-1 0-16-16,5 0 20 15,0 0-20-15,5-8 32 16,-1 8-28-16,10-4 4 15,-1 4-12-15,5-8 12 16,0 8-12-16,8-3-12 16,5 3 0-16,13 0 12 15,-4 3-4-15,4 1-4 16,-8 0 4-16,3 0-4 16,-12 0 0-16,13-4 24 15,-9 4-12-15,9-8 24 16,4 4-24-16,18-4 12 15,4-4-12-15,-4 8 12 16,4 0-16-16,-13 0 4 16,0 8-4-16,-4-8-16 15,-5 4 4-15,18-4 4 16,-9 4 0-16,13-4 0 16,-4 4 0-16,0-4 0 15,-9 0 0-15,-4-4 8 16,-5 4-4-16,9-4-12 0,-9 0 4 15,13 4 20-15,-8 0-8 0,4-8-20 16,-4 8 4-16,-5-4 4 16,-9 4 4-16,5-7 16 15,-9 14-8-15,4-7-12 16,1 0 0-16,8 0-4 16,-9 0 0-16,5 8 32 15,0-8-12-15,-5 8-20 16,1 0 0-16,-10 0 32 15,-8-4-16-15,-5 4-8 16,-4-1-4-16,-9-7-24 16,5 8 16-16,-5 0 40 15,-4-4-16-15,-5 4-8 16,0 0-8-16,-4-16-260 16,0 16 144-16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23.23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10438DE-064B-4546-90C9-E4C6254C2A0D}" emma:medium="tactile" emma:mode="ink">
          <msink:context xmlns:msink="http://schemas.microsoft.com/ink/2010/main" type="inkDrawing" rotatedBoundingBox="6139,5952 13389,1198 13793,1815 6543,6568" semanticType="callout" shapeName="Other">
            <msink:sourceLink direction="with" ref="{7B540754-2ADC-48AA-BC75-B9505E2CCE34}"/>
            <msink:sourceLink direction="with" ref="{816B3884-2600-47BB-B84A-41AD892A60A7}"/>
          </msink:context>
        </emma:interpretation>
      </emma:emma>
    </inkml:annotationXML>
    <inkml:trace contextRef="#ctx0" brushRef="#br0">0 4716 312 0,'17'-51'112'0,"1"27"-84"0,13-7-12 16,-18 11 28-1,5 8-28-15,4-23 84 0,0 4-56 0,13-24-20 16,-8 8-16-16,21-36 36 15,-4 9-24-15,31-20 0 16,5 11-12-16,30-31-16 16,-8 9 4-16,43-41 12 15,-3 21-4-15,43-56 104 16,-4 17-60-16,40-40 44 16,-18 23-56-16,62-35 68 15,-14 28-56-15,63-48-16 16,-27 36-20-16,66-19 16 15,-44 34-16-15,66-34 12 16,-31 34-12-16,40-7 44 16,-35 35-28-16,17 0-16 15,-66 35-4-15,18-11-8 16,-57 35 0-16,-10 0 8 16,-61 27-4-16,-13 8-80 15,-32 20 40-15,-34 8-172 16,-23 15 116-16,-31 5-220 15,-17 11 176-15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2:02.69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B447A4B-7821-4DD6-8D36-293307E98698}" emma:medium="tactile" emma:mode="ink">
          <msink:context xmlns:msink="http://schemas.microsoft.com/ink/2010/main" type="writingRegion" rotatedBoundingBox="14407,3765 14902,3765 14902,4312 14407,4312"/>
        </emma:interpretation>
      </emma:emma>
    </inkml:annotationXML>
    <inkml:traceGroup>
      <inkml:annotationXML>
        <emma:emma xmlns:emma="http://www.w3.org/2003/04/emma" version="1.0">
          <emma:interpretation id="{C7C49453-32AE-4E6B-AADD-87D930015AAC}" emma:medium="tactile" emma:mode="ink">
            <msink:context xmlns:msink="http://schemas.microsoft.com/ink/2010/main" type="paragraph" rotatedBoundingBox="14407,3765 14902,3765 14902,4312 14407,4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8931E7-97B2-4E51-AF0D-702E84699510}" emma:medium="tactile" emma:mode="ink">
              <msink:context xmlns:msink="http://schemas.microsoft.com/ink/2010/main" type="inkBullet" rotatedBoundingBox="14407,3765 14902,3765 14902,4312 14407,4312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6658 1250 444 0,'0'-7'164'0,"0"11"-124"0,0-8-16 15,0 1 132 1,0 6-92-16,-4-3 72 15,4 0-80-15,-4-3 32 0,4 3-52 0,-4-4 44 16,8 8-48-16,-4-8 4 16,0 4-24-16,0-3 64 15,0 6-44-15,0 1 60 16,0 3-56-16,-4 3 44 16,4 4-44-16,-4 10 8 15,4 7-28-15,-4 17 20 16,0-3-24-16,0 7 4 15,4-1-8-15,-3-3 12 16,6-6-12-16,-3-4 4 16,4-8-4-16,-4-5 4 15,4-1-8-15,-4-11 8 16,4 1-8-16,-4-3-4 16,4-5 4-16,0-6-4 15,0 4 0-15,-4-4 8 16,0 0-4-16,4 0-4 15,-1 3 4-15,-3-3-4 16,0 0 0-16,0-3-12 16,8 3 8-16,-8-4 12 15,4 4-4-15,-4-3-4 16,8 3 4-16,0-3 20 16,3-1-12-16,5 1-4 31,-1 3-4-31,12-4 56 0,0 8-32 0,12-4 8 15,0 3-24-15,3-3-16 0,1 0 0 16,-8 0 20-16,0 7-8 16,-8-7 16-16,-4 0-16 15,-4 0-4-15,-3 0 0 0,-8-7-268 16,-1 7 144-16,-3-3-604 16,-8 6 404-16</inkml:trace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23.67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36D56A5-6631-4B4B-AAAF-057F335A9C70}" emma:medium="tactile" emma:mode="ink">
          <msink:context xmlns:msink="http://schemas.microsoft.com/ink/2010/main" type="inkDrawing" rotatedBoundingBox="12148,2105 12690,2213 12667,2333 12124,2224" semanticType="callout" shapeName="Other">
            <msink:sourceLink direction="with" ref="{20F7AF4D-62FC-4B07-97A3-6CE9D08DC592}"/>
          </msink:context>
        </emma:interpretation>
      </emma:emma>
    </inkml:annotationXML>
    <inkml:trace contextRef="#ctx0" brushRef="#br0">10563 1844 444 0,'52'-28'164'0,"-52"28"-124"0,67-27-16 15,-32 19-20 1,0 4-8-16,18 4 136 15,0 4-72-15,9 8 52 16,-13 3-64-16,-1 1 80 16,-13 4-72-16,-12 3 44 15,-1 5-60-15,-22-1 8 0,8 5-32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24.3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35F350-E22E-4103-8B88-AC60A4B9B4A2}" emma:medium="tactile" emma:mode="ink">
          <msink:context xmlns:msink="http://schemas.microsoft.com/ink/2010/main" type="inkDrawing" rotatedBoundingBox="7251,6070 15277,2256 15905,3578 7879,7392" semanticType="callout" shapeName="Other">
            <msink:sourceLink direction="to" ref="{2367D08F-339F-464F-B77E-3DFC05BC117D}"/>
            <msink:sourceLink direction="to" ref="{816B3884-2600-47BB-B84A-41AD892A60A7}"/>
          </msink:context>
        </emma:interpretation>
      </emma:emma>
    </inkml:annotationXML>
    <inkml:trace contextRef="#ctx0" brushRef="#br0">25 4271 540 0,'-44'7'200'0,"44"-7"-156"0,-9-15-12 0,9 7 16 16,0 8-32-16,0-4 76 15,9-4-56-15,13-15-20 16,13-1-16-16,10-31 0 16,8 4 0-16,30-35 0 15,1 3 0-15,66-58 60 16,-4 8-32-16,92-83 60 16,-4 28-52-16,106-71 12 15,-13 27-32-15,123-54 72 16,-35 39-52-16,101-48 24 15,-61 52-40-15,84-36 16 16,-71 52-20-16,44-5 8 16,-84 60-12-16,13-1 0 15,-88 44-4-15,0 7-8 16,-61 24 4-16,-50 12-4 16,-56 23 0-16,-41 20-160 15,-47 7 88-15,-23 17-112 16,-22 11 104-16,-31 8-264 15,-22 12 192-15</inkml:trace>
    <inkml:trace contextRef="#ctx0" brushRef="#br0" timeOffset="271.0303">6117 339 580 0,'57'-35'216'0,"-57"35"-168"0,159-32-12 0,-80 9-40 15,-8 7-4-15,26-7 12 16,0 7 0-16,0 4-4 16,-8 20 4-16,-32-4-4 15,-13 16 0-15,-44 15-20 16,-9 4 12-16,-53 28-12 15,-4-4 8-15,-49 43-248 16,10-1 144-16</inkml:trace>
    <inkml:trace contextRef="#ctx0" brushRef="#br0" timeOffset="1144.4581">7476 1041 332 0,'137'-19'120'15,"-137"19"-92"-15,141-8-8 0,-79 4-8 16,-18 8-12-16,9-4 16 15,-18 8-8-15,-26 15-152 16,0 5 76-16</inkml:trace>
    <inkml:trace contextRef="#ctx0" brushRef="#br0" timeOffset="-21241.624">992 3129 364 0,'9'-12'132'0,"-5"4"-100"0,5 0-12 15,-9 4 96 1,4 4-68-16,-4-4 68 16,5 1-64-16,-10-1 60 15,5 4-64-15,-8 0-36 16,3 7-8-16,-17-3 4 0,0 8-4 0,0 4-4 31,0-4 4-31,-18 3-32 0,14 1 16 0,-14 4 4 16,9-1 8-16,-13 1 0 15,22-1 0-15,-18-3 0 16,18 0 0-16,0 0 8 16,9-1-4-16,-5 5 16 15,18 3-12-15,9 5 40 16,0-1-24-16,4 5-4 16,13-5-12-16,-3 1 4 15,-1-1-8-15,0 1 24 16,0-1-16-16,-5-7-164 15,5-1 84-15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25.26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67D08F-339F-464F-B77E-3DFC05BC117D}" emma:medium="tactile" emma:mode="ink">
          <msink:context xmlns:msink="http://schemas.microsoft.com/ink/2010/main" type="inkDrawing" rotatedBoundingBox="7738,7616 15985,2846 16353,3481 8106,8252" semanticType="underline" shapeName="Other">
            <msink:sourceLink direction="with" ref="{93AECDE7-C9D3-40D3-A7DE-C8DFCC1BBD34}"/>
            <msink:sourceLink direction="with" ref="{20F7AF4D-62FC-4B07-97A3-6CE9D08DC592}"/>
            <msink:sourceLink direction="with" ref="{D0DE0574-16CE-41AC-B89A-448D6337A041}"/>
            <msink:destinationLink direction="to" ref="{E835F350-E22E-4103-8B88-AC60A4B9B4A2}"/>
          </msink:context>
        </emma:interpretation>
      </emma:emma>
    </inkml:annotationXML>
    <inkml:trace contextRef="#ctx0" brushRef="#br0">2 4701 372 0,'-17'-4'140'0,"17"4"-112"0,-5-12-4 0,5 0 20 15,9 0-28-15,4-27 32 16,5 4-32-16,30-40 12 16,5 9-16-16,53-52 72 15,0 8-48-15,66-55 32 16,1 12-40-16,78-74 8 15,-8 27-20-15,92-67 44 16,-17 27-32-16,97-54 48 16,-31 47-44-16,97-36 28 15,-35 48-32-15,88-36-16 16,-57 44-8-16,57-32 4 16,-70 51-4-16,12 0-12 15,-83 51 4-15,4 12 4 16,-70 31 0-16,-27 12 0 0,-66 27 0 15,-26 9-168 1,-50 27 92-16,-30 11-216 0,-35 20 164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26.26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9DE814E-6B86-47EC-81EF-0B5C557AA5B7}" emma:medium="tactile" emma:mode="ink">
          <msink:context xmlns:msink="http://schemas.microsoft.com/ink/2010/main" type="inkDrawing" rotatedBoundingBox="4975,6404 9414,1929 9663,2176 5225,6652" semanticType="callout" shapeName="Other">
            <msink:sourceLink direction="with" ref="{20F7AF4D-62FC-4B07-97A3-6CE9D08DC592}"/>
            <msink:sourceLink direction="with" ref="{C030A2F0-D549-4577-A4DA-E9C6604495CF}"/>
          </msink:context>
        </emma:interpretation>
      </emma:emma>
    </inkml:annotationXML>
    <inkml:trace contextRef="#ctx0" brushRef="#br0">-2 4500 280 0,'-4'-27'104'0,"4"27"-84"0,13-51 0 0,0 20 76 16,5 3-56-16,13-31 16 15,4 4-32-15,18-55 40 16,5-3-36-16,48-52 56 15,4 12-48-15,58-59 20 16,-5 20-36-16,67-71 0 16,-14 27-12-16,62-58-16 15,-22 31 4-15,35-35-16 16,-17 35 12-16,66-23 64 0,-44 27-28 16,-36 20 24-16,-4 50-32 15,-49 40-16-15,-30 16-8 16,-36 23 20-16,-22 16-8 0,-13 11-12 15,-22 20 0-15,-18 16-268 16,-13 12 144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26.5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9A7D248-8435-4E54-BBE2-C4F391DDA36F}" emma:medium="tactile" emma:mode="ink">
          <msink:context xmlns:msink="http://schemas.microsoft.com/ink/2010/main" type="inkDrawing" rotatedBoundingBox="8537,2198 9320,2245 9298,2618 8515,2571" semanticType="callout" shapeName="Other">
            <msink:sourceLink direction="with" ref="{20F7AF4D-62FC-4B07-97A3-6CE9D08DC592}"/>
          </msink:context>
        </emma:interpretation>
      </emma:emma>
    </inkml:annotationXML>
    <inkml:trace contextRef="#ctx0" brushRef="#br0">0 146 332 0,'53'-28'120'0,"-26"20"-92"0,43-19-8 0,-35 11 60 16,10-3-48-16,16 3-12 15,23 0-12-15,0 8 0 16,-4 4-4-16,-10 4 8 16,-12 4-8-16,-10 4 16 0,-8 4-12 15,-18 8 112-15,-9 7-68 16,-17 5 24-16,-14 7-44 16,-8 8-12-16,-10 12-12 15,5 3-16-15,1 5 4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1:46.66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-2-1 624 0,'4'0'228'0,"-4"0"-176"0,27 0-16 0,-10 0-28 15,5 0-12-15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4:00.54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0E4A54-451C-485C-AEEA-CFE3E8E66705}" emma:medium="tactile" emma:mode="ink">
          <msink:context xmlns:msink="http://schemas.microsoft.com/ink/2010/main" type="writingRegion" rotatedBoundingBox="18282,4330 23015,4379 22991,6726 18258,6678">
            <msink:destinationLink direction="with" ref="{5F6597C9-5CAB-470D-B402-80E6AB9151FD}"/>
          </msink:context>
        </emma:interpretation>
      </emma:emma>
    </inkml:annotationXML>
    <inkml:traceGroup>
      <inkml:annotationXML>
        <emma:emma xmlns:emma="http://www.w3.org/2003/04/emma" version="1.0">
          <emma:interpretation id="{EB38CBD2-9045-41EA-972B-CAA0406EDB4E}" emma:medium="tactile" emma:mode="ink">
            <msink:context xmlns:msink="http://schemas.microsoft.com/ink/2010/main" type="paragraph" rotatedBoundingBox="18563,4427 22590,4267 22622,5091 18596,52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93E87C-09AD-4080-8BBF-8A6AF657C8D8}" emma:medium="tactile" emma:mode="ink">
              <msink:context xmlns:msink="http://schemas.microsoft.com/ink/2010/main" type="line" rotatedBoundingBox="18563,4427 22590,4267 22622,5091 18596,5251"/>
            </emma:interpretation>
          </emma:emma>
        </inkml:annotationXML>
        <inkml:traceGroup>
          <inkml:annotationXML>
            <emma:emma xmlns:emma="http://www.w3.org/2003/04/emma" version="1.0">
              <emma:interpretation id="{B1063391-5119-4BC7-B683-E8DB484F8BBB}" emma:medium="tactile" emma:mode="ink">
                <msink:context xmlns:msink="http://schemas.microsoft.com/ink/2010/main" type="inkWord" rotatedBoundingBox="18563,4427 21086,4327 21118,5151 18596,525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15628-3617 300 0,'-18'-28'112'0,"18"28"-88"0,18-4-8 16,-9 4 40 0,-9 4-36-16,18 4 88 0,-1 8-60 0,14 7 40 15,-4 9-52-15,3 3 8 32,-3 4-28-32,8-3 8 0,5-5-12 0,4-7 12 15,0 3-16-15,-13 1 16 16,4-5-16-16,-8-3 24 15,-1-5-20-15,-3-7-4 16,-1 12-4 0,-9-12-4-16,0 0 0 0,-4-8-336 15,0 0 184-15</inkml:trace>
          <inkml:trace contextRef="#ctx0" brushRef="#br0" timeOffset="235.5235">16175-3578 248 0,'-13'-35'92'0,"13"35"-72"0,0-4-4 16,-9 4 52-1,9 4-40-15,-13 4 40 16,4 3-36-16,-13 9 8 16,0 4-24-16,-18 3 8 15,5 4-12-15,-5 5 28 16,5-5-24-16,-5 0 4 15,5-3-12-15,-5-5 12 16,9 1-12-16,0-4 16 16,9-5-16-16,0-3-248 15,14 0 128-15</inkml:trace>
          <inkml:trace contextRef="#ctx0" brushRef="#br0" timeOffset="505.4511">16665-3994 104 0,'0'-4'36'0,"0"4"-28"0,0 4 0 0,-8 0 92 16,3 4-56-16,-4 4 60 15,0-1-60-15,-4 13 4 16,9 0-28-16,-1 11 4 16,-3 4-12-16,8 4-228 15,8 0 120-15</inkml:trace>
          <inkml:trace contextRef="#ctx0" brushRef="#br0" timeOffset="-366.9864">14887-3766 144 0,'-5'0'52'0,"5"0"-40"0,-9 15 0 16,5-3 80-1,8 4-52-15,-4 15 88 16,0 5-72-16,-4 7 8 15,4 4-40-15,-5 4 24 16,1-12-32-16,-5 0-12 0,5 1-8 0,-9-9 64 16,8 4-32-16,-8-11 40 15,8 3-36-15,1 1 8 16,4-13-24-16,4 1 36 16,10 0-28-16,3-8-12 15,10 3-8-15,4 1 28 16,4-4-16-16,0-8-4 15,5 8-8-15,-9 0 12 16,0 0-8-16,0-5 4 16,-5 5-4-16,-4-4 4 15,0 0-8-15,-4 0-160 16,4 0 84-16</inkml:trace>
          <inkml:trace contextRef="#ctx0" brushRef="#br0" timeOffset="924.5424">17049-3209 340 0,'-13'-8'128'0,"13"8"-100"0,9-4-8 0,0 0 96 16,4 4-68-16,14-4-12 16,3 0-20-16,15-7 4 15,-1 3-12-15,17-4-172 16,-3 4 92-16</inkml:trace>
          <inkml:trace contextRef="#ctx0" brushRef="#br0" timeOffset="753.5317">17032-3413 300 0,'0'-12'112'0,"0"12"-88"0,31 0-8 0,-18 0 4 16,0 0-16-16,5 0-4 15,4 4 4-15</inkml:trace>
        </inkml:traceGroup>
        <inkml:traceGroup>
          <inkml:annotationXML>
            <emma:emma xmlns:emma="http://www.w3.org/2003/04/emma" version="1.0">
              <emma:interpretation id="{E597B391-845F-4991-BAD6-365C0BA18536}" emma:medium="tactile" emma:mode="ink">
                <msink:context xmlns:msink="http://schemas.microsoft.com/ink/2010/main" type="inkWord" rotatedBoundingBox="22151,4647 22604,4629 22619,5013 22166,5031"/>
              </emma:interpretation>
              <emma:one-of disjunction-type="recognition" id="oneOf1">
                <emma:interpretation id="interp1" emma:lang="" emma:confidence="1">
                  <emma:literal>x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599.4108">18374-3652 300 0,'-5'-16'112'0,"5"16"-88"0,5-16-8 0,-5 4 116 16,4 12-76-16,0-8 16 16,10 8-48-16,-6 8 56 15,6 8-44-15,3 4-24 16,5 15-12-16,1 0 16 16,-1 8-8-16,0-7 4 15,9 7-4-15,4-12 4 16,-4-3-8-16,0-9 40 15,4 1-20-15,-9-4-4 16,-3-5-12-16,-10-7-428 16,9 0 228-16</inkml:trace>
          <inkml:trace contextRef="#ctx0" brushRef="#br0" timeOffset="1800.0613">18824-3633 196 0,'-22'-19'72'0,"22"19"-56"0,0 0-4 16,0 7 40 0,0 1-32-16,-9 4 124 15,5 4-80-15,-14 3 24 16,5 9-52-16,-18 3 56 16,9-3-52-16,-9 7 36 0,9-8-44 0,-14 5 8 15,5-5-24 1</inkml:trace>
        </inkml:traceGroup>
      </inkml:traceGroup>
    </inkml:traceGroup>
    <inkml:traceGroup>
      <inkml:annotationXML>
        <emma:emma xmlns:emma="http://www.w3.org/2003/04/emma" version="1.0">
          <emma:interpretation id="{D21362D8-3A17-4D94-9F7D-786E63EBD74A}" emma:medium="tactile" emma:mode="ink">
            <msink:context xmlns:msink="http://schemas.microsoft.com/ink/2010/main" type="paragraph" rotatedBoundingBox="18266,5838 23000,5886 22991,6726 18258,6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9C93D6-CC7A-4EB1-AD72-A1C693FE0C81}" emma:medium="tactile" emma:mode="ink">
              <msink:context xmlns:msink="http://schemas.microsoft.com/ink/2010/main" type="line" rotatedBoundingBox="18266,5838 23000,5886 22991,6726 18258,6678"/>
            </emma:interpretation>
          </emma:emma>
        </inkml:annotationXML>
        <inkml:traceGroup>
          <inkml:annotationXML>
            <emma:emma xmlns:emma="http://www.w3.org/2003/04/emma" version="1.0">
              <emma:interpretation id="{91A80616-0455-413B-B694-25E8C6DCE985}" emma:medium="tactile" emma:mode="ink">
                <msink:context xmlns:msink="http://schemas.microsoft.com/ink/2010/main" type="inkWord" rotatedBoundingBox="18266,5838 20380,5859 20371,6700 18258,667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47.2435">15809-2111 208 0,'-4'-27'76'0,"4"27"-60"0,0 4-4 0,0 0 128 15,0 4-80-15,4 3 88 16,9 5-84-16,1 0 48 16,-1 3-68-16,0 5 16 15,9 3-40-15,9 5 16 16,0-1-20-16,0 5 20 16,-5-5-24-16,5 0 40 15,-9 1-28-15,-13-5-12 16,4 1-8-16,-13-9-200 15,0-3 108-15</inkml:trace>
          <inkml:trace contextRef="#ctx0" brushRef="#br0" timeOffset="3629.1638">16145-2048 332 0,'-23'-8'120'0,"23"8"-92"0,-22 12-8 15,0-4 52 1,18 0-44-16,-14 4 32 16,5 3-32-16,-5 5 8 15,5 3-20-15,-9 1 0 16,13 3-8-16</inkml:trace>
          <inkml:trace contextRef="#ctx0" brushRef="#br0" timeOffset="3928.8907">16595-2366 340 0,'-9'-15'128'0,"9"15"-100"0,-5 8-8 0,1-4 104 16,4 3-72-16,-9 13 84 16,5 0-76-16,-5 3-32 15,0 5-16-15,0-1 4 16,9 8-8-16</inkml:trace>
          <inkml:trace contextRef="#ctx0" brushRef="#br0" timeOffset="2634.6715">14666-2503 196 0,'0'-8'72'0,"0"8"-56"0,0 4-4 0,-9 4 4 16,5 4-12-16,-5 19 112 15,0 5-64-15,-4 15 68 16,4 3-68-16,-9 5 24 16,9 0-44-16,-8 0 24 15,3-8-28-15,-3 0 8 16,8-8-20-16,-9 0 44 15,9-7-32-15,-4-9 40 16,9-3-40-16,-1-9-4 16,1-3-16-16,4-4 20 15,13 4-16-15,-4-8 4 16,4 0-8-16,14-4-40 16,-5 0 16-16,9 0 24 15,0 4-4-15,8-1 8 16,1 5-4-16,4 0-16 0,0 4 4 0,-4 0 20 15,-5-1-8 1,-4-3-12-16,0 4 0 16,-4-8 28-16,-5 4-12 0,-5-8-20 15,-3 4 0-15,-5-4-364 16,4 0 200-16</inkml:trace>
          <inkml:trace contextRef="#ctx0" brushRef="#br0" timeOffset="3308.0654">15496-2111 228 0,'4'-7'84'0,"-4"7"-64"0,9 0-8 16,-9 0 100 0,0 0-64-16,-5 0 16 15,5 7-40-15,-13 5 32 16,0 4-32-16,-9 0 56 16,0 3-44-16,-9 1 28 0,4 3-36 0,-8 5 0 31,9-1-16-31,-5-3 36 0,9 3-24 15,0 1-32-15,8-5 4 16,1 1 0-16,4-1 4 0,5 1 8 16,8 0-4-16,10-1 16 15,3-3-12-15,14-5 24 16,9-3-20-16,4-4-4 16,0 4-4-16,-4-20 12 15,4 8-8-15,0-16 24 16,-13 4-20-16,-13-19 4 15,-5 4-8-15,-13-13 4 16,4 5-8-16,-17-4-4 16,4 11 4-16,-8-7-4 15,3 8 0-15,-3-1-12 16,8 12 8-16,0-3-4 16,9 7 0-16,0 0 8 15,9 8 0-15,4 0 0 16,5 4 0-16,-1 0-204 15,6 8 112-15</inkml:trace>
          <inkml:trace contextRef="#ctx0" brushRef="#br0" timeOffset="6769.1358">15840-1981 236 0,'-9'-8'88'0,"9"8"-68"0,0 4-4 0,-4-4 68 15,4 0-48-15,-5 0 24 16,10 0-40-16,-10 0 0 16,5 8-12-16,-4 0-8 15,-1 0 4-15,-3-1 40 16,8 1-24-16,-9 0 36 16,9 4-32-16,-9-4 20 15,5 3-24-15,-19-3-8 16,15 0-8-16,-6-4-16 15,10 0 8-15,0 0 28 16,-5 0-12-16,0 0-20 16,5 0 0-16,-5 0-144 15,9 0 80-15</inkml:trace>
        </inkml:traceGroup>
        <inkml:traceGroup>
          <inkml:annotationXML>
            <emma:emma xmlns:emma="http://www.w3.org/2003/04/emma" version="1.0">
              <emma:interpretation id="{7A2DDE8D-B005-4268-9F3E-1DB2A3D295A2}" emma:medium="tactile" emma:mode="ink">
                <msink:context xmlns:msink="http://schemas.microsoft.com/ink/2010/main" type="inkWord" rotatedBoundingBox="20966,6364 21210,6366 21208,6536 20964,653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38.7223">17182-1954 488 0,'9'-4'180'0,"-9"4"-140"0,31-11-12 0,-9 3 84 32,0 8-68-32,22-8-8 0,0 8-24 0</inkml:trace>
          <inkml:trace contextRef="#ctx0" brushRef="#br0" timeOffset="4391.4032">17244-1820 352 0,'0'4'132'0,"0"-4"-104"0,22-4-8 15,0 0 44 1,9 4-40-16,17-4 8 16,10 8-20-16</inkml:trace>
        </inkml:traceGroup>
        <inkml:traceGroup>
          <inkml:annotationXML>
            <emma:emma xmlns:emma="http://www.w3.org/2003/04/emma" version="1.0">
              <emma:interpretation id="{67D5F376-72FD-456C-A7EB-B2B4913082E6}" emma:medium="tactile" emma:mode="ink">
                <msink:context xmlns:msink="http://schemas.microsoft.com/ink/2010/main" type="inkWord" rotatedBoundingBox="21790,6239 22996,6252 22992,6637 21786,662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875.0344">18369-2060 444 0,'5'-7'164'0,"-5"7"-124"0,8 4-16 0,-8-4 124 15,0 0-88-15,-8 0-16 16,3 7-28-16,-17 9 20 16,-4 0-20-16,-10 7 12 15,-3 5-16-15,-6 3 44 16,1 1-28-16,0-1 72 16,9 0-52-16,4-7-16 15,9-4-20-15,4-5-12 16,14 1 4-16,13-8 20 15,13 0-12-15,17-4 12 16,6-1-12-16,12 1-24 16,-4 4 4-16,4 0 12 15,-8 0 0-15,-9-12-12 16,4 4 4-16,-22-16 48 16,-5 5-24-16,-3-17-28 15,-5 1 4-15,-9-13 16 16,0 9-4-16,-5-12-4 15,5 11 0-15,-4-7-4 16,4 8 0-16,-5-5-12 0,5 17 8 16,-9 3-32-16,18 12 20 0,-9 8-160 15,9 8 96 1</inkml:trace>
          <inkml:trace contextRef="#ctx0" brushRef="#br0" timeOffset="5160.733">18758-2091 288 0,'8'-8'108'0,"-8"8"-84"0,40-4-4 0,-18 8 92 16,0 8-64-16,5-4 96 15,4 8-84-15,0 11 16 16,4-3-44-16,0 11 4 16,1 4-20-16,-6 8 8 15,1-8-12-15,-9-3-8 16,0-1 0-16,-4-11-4 16,-5-5 0-16,-8-11-452 15,-1-4 248-15</inkml:trace>
          <inkml:trace contextRef="#ctx0" brushRef="#br0" timeOffset="5310.6619">19212-2040 696 0,'-17'16'256'0,"17"-16"-196"0,-9 31-20 0,0-11 32 31,0-1-48-31,-13 17 16 0,9 7-24 0,-14 16 0 16,5 0-8-16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3:58.9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030A2F0-D549-4577-A4DA-E9C6604495CF}" emma:medium="tactile" emma:mode="ink">
          <msink:context xmlns:msink="http://schemas.microsoft.com/ink/2010/main" type="inkDrawing" rotatedBoundingBox="3196,7209 7948,7934 7585,10313 2833,9587" semanticType="enclosure" shapeName="Other">
            <msink:sourceLink direction="with" ref="{816B3884-2600-47BB-B84A-41AD892A60A7}"/>
            <msink:destinationLink direction="with" ref="{69DE814E-6B86-47EC-81EF-0B5C557AA5B7}"/>
          </msink:context>
        </emma:interpretation>
      </emma:emma>
    </inkml:annotationXML>
    <inkml:trace contextRef="#ctx0" brushRef="#br0">945 0 40 0,'-49'7'16'0,"49"-7"-12"0,-57 32-4 15,26-16-8 1,5-1 4-16,-23 5 4 16,9-1 0-16,-13 1 8 15,14 4-4-15,-14-1 84 16,17 1-44-16,-3 11 32 0,16-4-44 0,-21 13 8 15,22-1-24-15,-17 16-36 16,12-1 12-16,-13 5 20 16,9-4-8-16,-13 0-8 15,13-4 0-15,-8 0 28 16,12-4-12-16,-13 16 12 16,18 3-12-16,0 1 12 15,9 3-16-15,4-7 4 16,9-4-4-16,5-8 12 15,-1-4-12-15,14-8 16 16,-1-8-16-16,10 8 4 16,-1-7-4-16,1-1 12 15,8 0-12-15,5 8-4 16,-5-3 0-16,5-1 4 16,4 12-4-16,0-12 8 15,9 0-8-15,22-3-12 16,-4-1 4-16,8 8 20 15,-4-8-8-15,5-3-20 16,-5 3 4-16,0-7 20 16,-5-1-4-16,19-3 16 15,-10-1-16-15,18 1-20 16,-4 3 4-16,0 1 32 0,-1 3-16 16,10-3 0-16,13-1-4 15,-1 0-24-15,10 1 12 16,-18-1 20-16,0 1-4 0,4-1-12 15,14 1 0-15,4-1 4 16,0-3 0-16,-9-5 16 16,0-7-8-16,5-8-12 15,13-4 0-15,-9 0 28 16,-9-8-12-16,-18-4-40 16,1-7 16-16,4-1-8 15,-5-7 12-15,-4-1 16 16,1-7-4-16,-19 0-36 15,-8-1 16-15,-1-7 16 16,-8 8 0-16,-5-16 20 0,5 0-12 16,0-12-12-16,0-8 0 15,-9-7 12-15,0-8-4 16,-14 7-4-16,-8 9 4 16,-9 7 12-16,-13 4-8 15,0 0-12-15,-9-11 0 16,-13-1 4-1,13-8 0-15,-22-7 16 16,4 8-8-16,-13-1-28 16,0 12 8-16,-13-7 12 15,4 11 4-15,-17-15 24 16,9 15-16-16,-27-20 24 16,17 13-24-16,-43-5-4 15,8 20-4-15,-26 0 4 16,22 16-4-16,-45-4-28 0,1 16 12 15,-27-5 4-15,27 5 8 0,-44-9-20 16,26 5 12-16,-35-8 20 16,26 11-4-16,-35 5 24 15,40 3-20-15,-36 16-4 16,44 8-4-16,-26 8 28 16,31 4-16-16,5 7-4 15,34 1-8-15,19 3-4 16,21 5 0-1,14-5-20-15,13-3 12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0:05.700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2T18:30:01.925"/>
    </inkml:context>
  </inkml:definitions>
  <inkml:traceGroup>
    <inkml:annotationXML>
      <emma:emma xmlns:emma="http://www.w3.org/2003/04/emma" version="1.0">
        <emma:interpretation id="{C8898FF5-E4F4-41EA-920E-8C76229D0A69}" emma:medium="tactile" emma:mode="ink">
          <msink:context xmlns:msink="http://schemas.microsoft.com/ink/2010/main" type="writingRegion" rotatedBoundingBox="3363,5982 21821,5691 21997,16864 3539,17154"/>
        </emma:interpretation>
      </emma:emma>
    </inkml:annotationXML>
    <inkml:traceGroup>
      <inkml:annotationXML>
        <emma:emma xmlns:emma="http://www.w3.org/2003/04/emma" version="1.0">
          <emma:interpretation id="{8F606DA7-6C5E-4243-8B9E-8BCCE2A0CF86}" emma:medium="tactile" emma:mode="ink">
            <msink:context xmlns:msink="http://schemas.microsoft.com/ink/2010/main" type="paragraph" rotatedBoundingBox="9851,6943 11981,5706 12308,6270 10178,75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14A2D9-7B52-44F4-9CFC-D54FCC385A7E}" emma:medium="tactile" emma:mode="ink">
              <msink:context xmlns:msink="http://schemas.microsoft.com/ink/2010/main" type="inkBullet" rotatedBoundingBox="9851,6943 10296,6685 10623,7248 10178,7506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6310-1534 364 0,'-4'-12'132'0,"4"12"-100"16,8 4-12-16,-8-4 124 15,0 0-84-15,0 4 36 16,0 0-56-16,0 0 28 16,0 4-36-16,0 4 8 15,0 0-24-15,0-1 20 16,0 5-24-16,-4 4 4 15,0-1-8-15,-1 5 12 0,5-1-12 16,-4 1 16 0,4 3-16-16,-5 1 4 15,1-1-4-15,-9 1 12 0,13-1-12 0,-5 1 32 16,5-5-24-16,-8 1-12 16,8-5-8-16,-9-3 28 15,18 0-12-15,-9-4 12 16,4-1-12-16,0-3 0 15,1 0-4-15,-5-4 20 16,0 0-16-16,0-4 24 16,0 0-24-16,0 0-4 15,0 0-4-15,0 0 12 16,0 0-8-16,0 0 4 16,0 0-4-16,0-4-8 15,0 4 4-15,9-4 4 16,-1 0-4-16,-3-4-4 15,-1 8 4-15,1-8 4 16,3 8-4-16,-3-4 16 16,4 4-12-16,4-3 16 15,-4 6-16-15,13-3-4 16,-4 0 0-16,8 0 4 16,0 0-4-16,5 0-4 15,5 0 4-15,12 0-4 16,-12 0 0-16,3 0 8 15,-3 4-4-15,-6-4 32 16,-7 0-20-16,-1 0 20 0,4 0-20 0,-13-4-8 16,1 4-4-16,-1-3 28 31,-4-1-16-31,-5-4-56 0,5 4 16 0,-9-4-764 16,4 8 432-16</inkml:trace>
      </inkml:traceGroup>
      <inkml:traceGroup>
        <inkml:annotationXML>
          <emma:emma xmlns:emma="http://www.w3.org/2003/04/emma" version="1.0">
            <emma:interpretation id="{16F88ED6-970E-4482-884F-3EA47F251AE7}" emma:medium="tactile" emma:mode="ink">
              <msink:context xmlns:msink="http://schemas.microsoft.com/ink/2010/main" type="line" rotatedBoundingBox="11728,5951 12024,5780 12274,6210 11978,6382"/>
            </emma:interpretation>
          </emma:emma>
        </inkml:annotationXML>
        <inkml:traceGroup>
          <inkml:annotationXML>
            <emma:emma xmlns:emma="http://www.w3.org/2003/04/emma" version="1.0">
              <emma:interpretation id="{B08D0653-EA1C-4018-BB6B-B6676E93E2A9}" emma:medium="tactile" emma:mode="ink">
                <msink:context xmlns:msink="http://schemas.microsoft.com/ink/2010/main" type="inkWord" rotatedBoundingBox="11728,5951 12024,5780 12274,6210 11978,6382"/>
              </emma:interpretation>
            </emma:emma>
          </inkml:annotationXML>
          <inkml:trace contextRef="#ctx0" brushRef="#br0" timeOffset="-1092.4484">8151-2503 352 0,'-14'0'132'0,"14"0"-104"0,-8 0-8 0,3 0 184 15,10 0-116-15,-5 8 36 16,4 0-76-16,-4 0 68 16,9 3-64-16,0-3 16 15,8 8-36-15,10-4 12 16,-5 0-24-16,0 3-8 15,4 1-8-15,1-4 4 16,-1 3-4-16,-3-3 8 16,-6-4-8-16,-4 0 16 15,1 8-12-15,-10-9 40 16,5 5-24-16,-9-4 48 16,0 0-40-16,-5 4 4 15,1 3-24-15,-5 1-8 16,0 4 0-16,1 3-16 15,3-3 8-15,-12-1 4 16,8 13 0-16,-9-5 0 16,9-7 0-16,-8 3 16 15,3-3-8-15,-8-4-12 16,9-1 0-16,-5-11 4 16,10 12 0-16,-6-8 8 15,10 0-4-15,-1-16 24 16,5 8-16-16,0-24 32 0,5 20-28 15,-5-27 4 1,4 11-12-16,-13-23 12 0,5 8-12 16,-14-8 16-16,10 11-16 15,-15-3 4-15,10 12-4 0,-4-1-16 16,3 4 4-16,5 9-48 16,9 7 24-16,5 0-72 15,8 8 56-15,9 0-660 16,0 7 388-16</inkml:trace>
        </inkml:traceGroup>
      </inkml:traceGroup>
    </inkml:traceGroup>
    <inkml:traceGroup>
      <inkml:annotationXML>
        <emma:emma xmlns:emma="http://www.w3.org/2003/04/emma" version="1.0">
          <emma:interpretation id="{891B17EA-36C1-4626-A7C9-8E5BADB1EF27}" emma:medium="tactile" emma:mode="ink">
            <msink:context xmlns:msink="http://schemas.microsoft.com/ink/2010/main" type="paragraph" rotatedBoundingBox="3710,7948 18825,7477 18884,9385 3770,9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86A985-A280-4699-AFA9-390621CC6A83}" emma:medium="tactile" emma:mode="ink">
              <msink:context xmlns:msink="http://schemas.microsoft.com/ink/2010/main" type="line" rotatedBoundingBox="3710,7948 18825,7477 18884,9385 3770,9857"/>
            </emma:interpretation>
          </emma:emma>
        </inkml:annotationXML>
        <inkml:traceGroup>
          <inkml:annotationXML>
            <emma:emma xmlns:emma="http://www.w3.org/2003/04/emma" version="1.0">
              <emma:interpretation id="{816B3884-2600-47BB-B84A-41AD892A60A7}" emma:medium="tactile" emma:mode="ink">
                <msink:context xmlns:msink="http://schemas.microsoft.com/ink/2010/main" type="inkWord" rotatedBoundingBox="3716,8137 6678,8045 6723,9506 3762,9599">
                  <msink:destinationLink direction="with" ref="{010438DE-064B-4546-90C9-E4C6254C2A0D}"/>
                  <msink:destinationLink direction="with" ref="{C030A2F0-D549-4577-A4DA-E9C6604495CF}"/>
                  <msink:destinationLink direction="to" ref="{E835F350-E22E-4103-8B88-AC60A4B9B4A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317.0204">537 0 416 0,'-9'-4'152'0,"9"4"-116"0,-18 4-12 0,5-4 120 15,8 4-84-15,-17 0 36 16,5 8-56-16,-10 4 48 16,5 7-52-16,-13 16 0 15,8 1-20-15,-8 11 32 16,4 8-24-16,-13-5 32 16,4 5-32-16,-4-12 12 15,18 4-20-15,-19-15 28 16,19-1-28-16,-1-11 4 15,14-9-12-15,4 1-16 16,5-4 4-16,8-12-244 16,5 0 136-16</inkml:trace>
          <inkml:trace contextRef="#ctx0" brushRef="#br0" timeOffset="86956.8386">-59 47 352 0,'8'-11'132'0,"-8"11"-104"0,0-16-8 0,0 8 132 16,5 8-88-16,-5-12 36 16,4 8-60-16,-4-3 28 15,5 7-36-15,-1-4 16 16,1 4-28-16,-1-4-16 16,0 8-8-16,5-8 28 15,4 4-12-15,1 8-4 16,3-1-4-16,10 5 20 15,-5 8-12-15,4 11 24 16,1 1-24-16,-1 19 12 16,5 4-12-16,-9 7 0 15,0-3-4-15,5 4 12 16,-9-4-12-16,-10-12 16 16,10-4-16-16,-5-8 16 15,-4-3-16-15,-5-5 16 16,10 1-16-16,-19-13-4 15,5 5 0-15,0-4 28 16,0-1-16-16,0-11-12 16,0 4-8-16,-9-8-236 15,9 0 132-15</inkml:trace>
          <inkml:trace contextRef="#ctx0" brushRef="#br0" timeOffset="87612.374">876-239 644 0,'0'4'236'0,"0"-4"-180"0,-17 16-20 0,3-5 148 16,10 5-108-16,-9 12-12 16,4-1-40-16,-9 4-20 15,10-3 0-15,-6 3 4 16,5-3-4-16</inkml:trace>
          <inkml:trace contextRef="#ctx0" brushRef="#br0" timeOffset="87966.2113">1137 275 464 0,'-13'0'176'0,"13"0"-140"0,8 0-8 0,-3 0 108 15,12 8-80-15,6-8 4 16,7 0-36-16,6 0-16 16,3 4-4-16,6 0-500 15,-10 0 272-15</inkml:trace>
          <inkml:trace contextRef="#ctx0" brushRef="#br0" timeOffset="88147.6811">987 522 704 0,'-5'4'264'0,"5"-4"-208"15,22 4-12-15,-8-4 36 16,3 8-52-16,19-8 8 16,3 0-24-16,14 0 12 15,5 0-16-15,8-8-408 16,-4 8 216-16</inkml:trace>
          <inkml:trace contextRef="#ctx0" brushRef="#br0" timeOffset="88765.4164">2554-263 684 0,'-18'-15'252'0,"18"15"-192"0,-9-12-20 0,0 8 172 15,9 8-124-15,-8 0 60 16,-1 8-84-16,-9 7-12 16,0 5-32-16,-8 7-4 15,8 5-8-15,-8 3 20 16,4-4-16-16,-9 0-4 16,9-3-4-16,-9-5-280 15,9 5 152-15</inkml:trace>
          <inkml:trace contextRef="#ctx0" brushRef="#br0" timeOffset="88541.3205">2236-263 456 0,'-4'-7'168'0,"4"7"-128"0,4 0-16 15,0 0 156 1,5 7-104-16,4 5 76 16,5 8-88-16,-5 3 8 15,9 5-40-15,5-1 12 16,4 5-24-16,4-9 44 16,-8 1-36-16,3-5-4 15,-3 1-16-15,-1-4-8 16,-8-4 4-16,-9-5 20 15,0 1-12-15</inkml:trace>
          <inkml:trace contextRef="#ctx0" brushRef="#br0" timeOffset="89091.0727">1706 467 404 0,'0'0'148'0,"0"0"-112"0,13 0-12 0,-8 0 120 16,4 0-84-16,13 0 52 15,4 0-64-15,18 0-16 16,5 0-20-16,17-8 68 16,9 1-44-16,9 3 48 15,-4 0-48-15,21-8 0 16,-4 12-24-16,14-8 12 15,-14 8-16-15,-9-8-4 16,-13 8 0-16,-18-8 12 16,-8 8-8-16,-14-7-108 15,-8 3 52-15</inkml:trace>
          <inkml:trace contextRef="#ctx0" brushRef="#br0" timeOffset="89797.4159">2262 589 404 0,'-4'8'148'0,"4"-8"-112"0,0 27-12 0,0-19 76 16,0 12-60-16,-4 3 52 16,4-3-52-16,-9 15 16 15,4 0-36-15,-8 9 44 16,9-9-36-16,-10 8 40 15,10 0-40-15,-9-15 64 16,8 7-52-16,-3-11 20 16,3-5-40-16,1-3-28 15,8 0 4-15,-4-5 16 16,0-3-4-16,0-8 24 16,5 8-20-16,-5-8 4 15,0 8-8-15,0-4 12 16,0 4-12-16,0-1 4 15,0 1-4-15,0 0 4 16,0-4-8-16,-5 0 32 16,14 0-20-16,-9-4 12 15,0 0-16-15,0 0 44 16,4 8-28-16,-4-8 4 16,0 0-20-16,5 0 36 15,-1 8-24-15,5-8 40 16,-9 0-36-16,13 0 72 15,5 0-52-15,4 0 8 16,0 4-32-16,13 0 32 16,5-4-32-16,0-8-32 15,4 8 4-15,0 0-8 0,0 0 4 16,-4-8 24-16,-5 16-8 0,-4-16 4 16,-13 8-4-16,-5 0 4 15,-4 0-8-15,-5-8-300 16,5 8 160-16,-9-8-492 15,9 8 352-15</inkml:trace>
        </inkml:traceGroup>
        <inkml:traceGroup>
          <inkml:annotationXML>
            <emma:emma xmlns:emma="http://www.w3.org/2003/04/emma" version="1.0">
              <emma:interpretation id="{CA45FE02-AF77-4CB4-9863-6635056E1EAE}" emma:medium="tactile" emma:mode="ink">
                <msink:context xmlns:msink="http://schemas.microsoft.com/ink/2010/main" type="inkWord" rotatedBoundingBox="8182,9309 8242,9307 8249,9524 8189,952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2549.3718">4399 973 728 0,'4'-15'268'0,"14"30"-208"0,4 13-16 0,-13-5 168 15,0-11-124-15,-9 23 0 16,0-3-56-16,-14 3-4 15,6 1-16-15</inkml:trace>
        </inkml:traceGroup>
        <inkml:traceGroup>
          <inkml:annotationXML>
            <emma:emma xmlns:emma="http://www.w3.org/2003/04/emma" version="1.0">
              <emma:interpretation id="{488116C3-B7BD-45B6-80EE-D5032A10228E}" emma:medium="tactile" emma:mode="ink">
                <msink:context xmlns:msink="http://schemas.microsoft.com/ink/2010/main" type="inkWord" rotatedBoundingBox="10187,8206 11541,8163 11580,9434 10226,94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4932.3237">6522 20 404 0,'0'-8'148'0,"0"8"-112"16,-9 0-12-16,9-4 92 15,0 4-68-15,0-4 52 16,-9 8-60-16,5 0 24 16,-5 4-36-16,-13 8 44 15,9 3-40-15,-5 9-8 16,9 3-12-16,0 4-12 16,5 1 4-16,4-1-4 15,9-7 0-15,13-5 32 16,0-7-16-16,9-12 12 15,4-4-16-15,9-8-60 16,-4 0 24-16,0-16-32 16,4 9 32-16,-22-13-8 0,4 9 20 15,-17-5 24-15,0 8-4 16,-9 5-20-16,-9 11 4 0,-4 23-24 16,-5 9 20-16,-4 30 4 15,9 9 8-15,0 15 16 16,4 1-8-16,0 11 4 15,9-4-4-15,-9 0-8 16,9-12 4-16,-8-7 12 16,3-20-8-16,-13-4 40 15,5-16-24-15,-18-11-4 16,9-9-12-16,-9-18 92 16,9-1-56-16,-9-24 52 15,18 1-56-15,-5-24 40 16,14 8-44-16,17-16-28 15,9 8-8-15,9 0-8 16,13 8 0-16</inkml:trace>
          <inkml:trace contextRef="#ctx0" brushRef="#br0" timeOffset="95156.838">7065-141 632 0,'-18'-24'236'0,"18"24"-184"0,5 4-16 0,-5 0 160 16,0 4-116-16,-5 8 20 16,5 3-60-16,-4 9 0 15,-1-1-24-15,-3 5 20 16,8-1-24-16</inkml:trace>
          <inkml:trace contextRef="#ctx0" brushRef="#br0" timeOffset="95561.3853">7542 231 676 0,'-5'12'248'0,"5"-12"-192"0,9 8-16 0,0-12 120 16,8 4-96-16,14-8 8 15,0 0-44-15,5-11-156 16,8 7 64-16</inkml:trace>
          <inkml:trace contextRef="#ctx0" brushRef="#br0" timeOffset="95400.3385">7678-12 768 0,'9'-12'284'0,"-9"12"-220"0,13-3-20 16,1 3-4-1,-5 0-32-15,8 0-4 16,5 0 0-16</inkml:trace>
        </inkml:traceGroup>
        <inkml:traceGroup>
          <inkml:annotationXML>
            <emma:emma xmlns:emma="http://www.w3.org/2003/04/emma" version="1.0">
              <emma:interpretation id="{B9DB7CD4-799D-4A6F-9C2E-984260C52D4A}" emma:medium="tactile" emma:mode="ink">
                <msink:context xmlns:msink="http://schemas.microsoft.com/ink/2010/main" type="inkWord" rotatedBoundingBox="12164,7684 13339,7648 13383,9087 12209,9123"/>
              </emma:interpretation>
            </emma:emma>
          </inkml:annotationXML>
          <inkml:trace contextRef="#ctx0" brushRef="#br0" timeOffset="97497.8584">9047-659 372 0,'0'-8'140'0,"-9"4"-112"0,13-3-4 0,-12 3 48 16,8 8-44-16,-5-8 76 15,5 4-56-15,-9-4-8 16,0 8-24-16,-4 0 24 16,9 3-24-16,-18 5 40 15,13 12-32-15,4-1 12 16,-3 1-20-16,-1 3 20 16,9 1-24-16,9-1 4 15,4-3-8-15,5-9 12 16,-5 1-12-16,9-16 24 15,9 0-20-15,0-12 4 16,0 1-8-16,4-13 4 16,5 4-8-16,-5-7 16 15,-4 7-12-15,0-3-12 16,-9 7 0-16,-9 0-16 16,5 5 12-1,-18 7-12-15,4 8 8 0,-4 7 52 16,0 9-20-16,-4 23 0 15,4 8-12-15,0 12-8 16,0-4 4-16,-9 0 20 16,9-4-12-16,-9-8 12 15,0-4-12-15,-13-8 0 16,4-7-4-16,-12-5-8 16,3 1 4-16,-8-13 20 15,8 1-12-15,-4-12-4 0,9 4-4 16,-4-16 12-16,8 1-8 15,5-13-12-15,4 1 0 0,9-5-16 16,5 5 12-16,3-1-12 31,10 8 8-31,4 1-8 0,5 7 8 0,3 4-8 16,1 8 8-16,5 4 24 16,-5 3-4-16</inkml:trace>
          <inkml:trace contextRef="#ctx0" brushRef="#br0" timeOffset="97903.7613">8420 177 340 0,'-13'-4'128'0,"13"4"-100"0,9-4-8 0,-5 0 168 16,14 4-108-16,35-8 116 15,0 4-112-15,30-3 44 16,1 3-72-16,27-4-8 16,-14 8-28-16,18-8-12 15,-14 12-4-15,5-4 28 16,-13 0-16-16,-18 0-4 16,-13 0-8-16,-14 0-16 15,-13 0 8-15,-17 0-244 16,-9 0 136-16</inkml:trace>
          <inkml:trace contextRef="#ctx0" brushRef="#br0" timeOffset="98309.6805">8892 318 216 0,'-13'0'80'0,"13"0"-60"0,-4 24-8 16,-1-5 128 0,5 1-80-16,-4 11 108 15,4 5-96-15,-5 11 16 16,1-8-52-16,-9-4 64 15,4 1-52-15,-4-5 72 16,4 0-68-16,-4-7 44 0,13-1-56 0,-5-7 40 16,5 0-44-16,5-12 16 15,3 0-32-15,6-4-8 16,3 0-8-16,5 0 20 16,14 0-12-16,-5 0 12 15,-1 0-12-15,1 0-8 16,9 0 0-16,4-4-4 15,0 4 0-15,9-8-344 16,5 4 188-16</inkml:trace>
        </inkml:traceGroup>
        <inkml:traceGroup>
          <inkml:annotationXML>
            <emma:emma xmlns:emma="http://www.w3.org/2003/04/emma" version="1.0">
              <emma:interpretation id="{5E04FCD1-D0A2-48DB-8CBB-E161E7F50B4E}" emma:medium="tactile" emma:mode="ink">
                <msink:context xmlns:msink="http://schemas.microsoft.com/ink/2010/main" type="inkWord" rotatedBoundingBox="14161,9043 14218,9041 14224,9260 14167,92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8639.7147">10420 691 860 0,'8'12'320'0,"-8"-12"-248"0,5 35-20 16,-5-15-4-16,4 3-36 16,-13 9 24-16,1-1-24 0,-15 4-304 15,10-3 160-15</inkml:trace>
        </inkml:traceGroup>
        <inkml:traceGroup>
          <inkml:annotationXML>
            <emma:emma xmlns:emma="http://www.w3.org/2003/04/emma" version="1.0">
              <emma:interpretation id="{AA95899D-5C76-41B8-A418-D3E3A130CC1A}" emma:medium="tactile" emma:mode="ink">
                <msink:context xmlns:msink="http://schemas.microsoft.com/ink/2010/main" type="inkWord" rotatedBoundingBox="15998,8037 16914,8009 16940,8857 16024,888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0409.9471">12379-7 260 0,'-4'-20'96'0,"-5"20"-76"0,9-8-4 0,9 8 184 15,-5 0-112-15,5 0 8 16,4-8-56-16,5 0 16 15,-5 0-32-15,9 1 4 16,9 7-16-16,-9-4-16 16,0 4 0-16,0 4-16 15,-13 3 12-15,0 5 12 16,-9 8 0-16,-9 7 16 16,-8 5-12-16,-10 15 24 15,10-4-20-15,-14 12-4 16,4-4-4-16,-8-8 40 15,8 0-24-15,-4-4 44 16,14-11-36-16,-5-1 56 16,13-3-48-16,4-4 12 15,5-1-32-15,14-3 20 16,3-4-24-16,5-5 12 16,5 1-12-16,-1-4 20 15,1 4-20-15,-5-8-240 16,4 0 120-16,-3 0-380 15,-6 0 276-15</inkml:trace>
          <inkml:trace contextRef="#ctx0" brushRef="#br0" timeOffset="100578.5045">12260 338 600 0,'-26'-20'224'0,"26"20"-176"0,13-12-12 0,-4 5 104 16,4 7-84-16,9-8-4 15,0 4-32-15,9-8 20 16,4 0-24-16,18-3-584 16,0 11 304-16</inkml:trace>
          <inkml:trace contextRef="#ctx0" brushRef="#br0" timeOffset="100773.1382">12984-337 560 0,'0'23'208'0,"0"-23"-164"0,-9 51-8 16,0-27 4 0,5 3-28-16,-5 5-4 15,0-1-4-15,1 5-384 16,8-5 208-16</inkml:trace>
          <inkml:trace contextRef="#ctx0" brushRef="#br0" timeOffset="101120.1389">13055 318 560 0,'-14'16'208'0,"14"-16"-164"15,5 16-8-15,4-13 68 16,4 1-64-16,27-4 16 16,4 0-32-16</inkml:trace>
        </inkml:traceGroup>
        <inkml:traceGroup>
          <inkml:annotationXML>
            <emma:emma xmlns:emma="http://www.w3.org/2003/04/emma" version="1.0">
              <emma:interpretation id="{27E90211-A9DF-4BA6-BDC0-B691BF620A07}" emma:medium="tactile" emma:mode="ink">
                <msink:context xmlns:msink="http://schemas.microsoft.com/ink/2010/main" type="inkWord" rotatedBoundingBox="17517,7778 18833,7737 18884,9385 17568,942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2890.8702">14065-219 716 0,'-22'-16'264'0,"22"16"-204"0,14-24-16 0,-6 13 168 16,15 7-124-16,16-8 0 15,-3 4-56-15,8-4-20 16,9 8-8-16,-5 0-4 16,-4 8 0-16,-8-4-416 15,-5 16 228-15</inkml:trace>
          <inkml:trace contextRef="#ctx0" brushRef="#br0" timeOffset="102677.222">14229-553 184 0,'0'-8'68'0,"0"8"-52"0,9 0-4 0,-9 0 116 16,0 0-72-16,-9-11 68 15,9 11-72-15,0 0 68 16,0 0-68-16,-5-8 28 15,5 8-48-15,-8-8 8 16,8 16-24-16,-9-8-8 16,4 0-4-16,-12 8-4 15,17-8 0-15,-14 7 8 16,6-3-4-16,-1-4 24 16,9 0-16-16,-13 0-12 15,13 8-4-15,0-8-4 16,0 0 0-16,0 0 16 15,0 0-4-15,0 0 16 16,0 0-12-16,0 0-4 16,0 0 0-16,-9 0 12 15,18 0-8-15,-18 0 24 16,9 8-20-16,0-8 32 0,0 0-28 0,0 0 32 16,0 0-32-16,0 0 20 31,0 0-20-31,0 0 20 0,0 0-24 0,9 0 12 31,4 0-12-31,13-8-8 16,1 8 0-16,4-8-24 0,8 8 12 0,-3 0 4 15,-5 4 4 1,-9-4 8-16,9-4-4 0,-18 4-12 16,4 8 4-16,-12-8 12 15,4 16-4-15,-18-4-20 16,9 19 8-16,-9 4 12 15,-4 8 0-15,-9 5 40 16,8-5-20-16,-8 0-4 16,5-4-12-16,-5-4 4 15,13-3-8-15,-13-9 32 16,17 1-20-16,-12-8-4 16,17-5-8-16,0-3 20 15,0 0-12-15,9-4-4 16,4 4-4-16,13-4 20 15,-4 0-12-15,0-4-232 16,0 4 116-16</inkml:trace>
          <inkml:trace contextRef="#ctx0" brushRef="#br0" timeOffset="103202.6066">13779 181 340 0,'-22'4'128'0,"22"-4"-100"0,0 0-8 16,0 0 176-1,8 0-112-15,6-4 96 16,8 4-100-16,26-8 24 16,5 4-60-16,44-8 36 15,-8 8-44-15,39-7 104 16,0 3-80-16,17-4-8 0,-12 8-32 0,-14-8-8 15,-18 12-4-15,-17 0-148 16,-18 0 76-16,-21 0-228 16,-10 0 164-16</inkml:trace>
          <inkml:trace contextRef="#ctx0" brushRef="#br0" timeOffset="103591.9055">14194 467 288 0,'-40'12'108'0,"40"-12"-84"16,-27 35-4-16,10-19 108 15,8 4-72-15,-13 7 104 16,0 5-96-16,0 7-12 16,8 0-32-16,-3 8 72 15,3-4-48-15,6 0 84 16,3 1-72-16,-4-13 52 16,9-4-64-16,0-7 40 15,14-4-48-15,-6-8 32 0,6-1-36 16,3-3 36-16,5 0-40 0,9 0 56 15,0 0-48-15,13 4 28 32,1 4-36-32,7-1-8 15,-3 5-12-15,17-8-208 0,-4 4 108 0</inkml:trace>
        </inkml:traceGroup>
      </inkml:traceGroup>
    </inkml:traceGroup>
    <inkml:traceGroup>
      <inkml:annotationXML>
        <emma:emma xmlns:emma="http://www.w3.org/2003/04/emma" version="1.0">
          <emma:interpretation id="{25741D02-CEE9-430E-9B0D-808A1B8FE6BA}" emma:medium="tactile" emma:mode="ink">
            <msink:context xmlns:msink="http://schemas.microsoft.com/ink/2010/main" type="paragraph" rotatedBoundingBox="3437,9833 21897,9756 21906,11860 3445,11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9D7BA8-F7FD-45F5-BEF5-5ABEDACB3F20}" emma:medium="tactile" emma:mode="ink">
              <msink:context xmlns:msink="http://schemas.microsoft.com/ink/2010/main" type="line" rotatedBoundingBox="3437,9833 21897,9756 21906,11860 3445,11937"/>
            </emma:interpretation>
          </emma:emma>
        </inkml:annotationXML>
        <inkml:traceGroup>
          <inkml:annotationXML>
            <emma:emma xmlns:emma="http://www.w3.org/2003/04/emma" version="1.0">
              <emma:interpretation id="{2ECB0946-42E5-4C65-8AAB-96871D7D8D09}" emma:medium="tactile" emma:mode="ink">
                <msink:context xmlns:msink="http://schemas.microsoft.com/ink/2010/main" type="inkWord" rotatedBoundingBox="3439,10288 4821,10282 4826,11611 3444,11617">
                  <msink:destinationLink direction="with" ref="{0B800F9A-FE1C-43E6-96C4-1ED3704EA66E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2465.5979">197 1935 248 0,'31'0'92'0,"-31"0"-72"0,39 8-4 15,-21-5 80 1,0 9-56-16,4 8 60 15,9 7-56-15,-9 16 16 16,4 5-40-16,-13 10 36 16,1-3-32-16,-19-4 56 15,-4-4-44-15,-4-11 44 0,-5-5-44 0,-12-15 0 16,7 3-24-16,-12-22 12 16,4-1-16-16,0-24 24 15,9 8-20-15,-9-15-20 16,18 8 0-16,-5-1-24 15,14 5 20-15,4-5-12 16,9 13 12-16,9-1 8 16,4 12 4-16,4 4-100 15,1 4 56-15</inkml:trace>
          <inkml:trace contextRef="#ctx0" brushRef="#br0" timeOffset="112974.1029">-329 2637 216 0,'-13'-4'80'0,"13"4"-60"0,0 4-8 0,0-4 180 16,0 0-108-16,13 0 0 16,9 0-52-16,18 0 48 15,4 0-44-15,27 0 88 16,4 0-68-16,22-4 44 16,13-4-60-16,18 0-20 15,0 4-12-15,-8-3 24 16,-6 7-16-16,-25-8-4 15,-5 4-8-15,-23-4-24 16,-8 8 12-16,-9-4 12 16,-13 4 0-16,-9-4-64 15,0 8 32-15,-13-4-368 16,-4 0 220-16</inkml:trace>
          <inkml:trace contextRef="#ctx0" brushRef="#br0" timeOffset="113568.9086">42 2731 280 0,'-26'-12'104'0,"26"12"-84"0,0-7 0 0,4 7 40 31,5 0-36-31,4-8 88 0,9 8-64 0,0-8 48 16,9 16-56-16,-9 0 24 16,9 7-36-16,-9 21 8 15,14 7-20-15,-19 19 8 16,10-7-12-16,-23-4-24 16,1-7 4-16,-19-1 32 15,1-8-16-15,-13-11 0 16,3 3-4-16,-16-19 4 15,8 8-4-15,-9-20 16 16,9 0-12-16,-4-12 4 16,17 0-4-16,14-7-8 15,8 7 4-15,18-15-16 16,9 3 8-16,5-15-16 16,3 8 12-16,10-1-4 15,-1 5 4-15,14 11 8 16,-4 13 0-16,-5 7-12 15,8 7 8-15,-8 9 64 16,-9 8-32-16,-4 11 16 16,-5 0-28-16,-8 5 28 15,-1-1-28-15,-4-4 32 16,1 0-32-16,-10-7-4 0,4-5-8 16,-3-3 4-16,-1-4-4 0,-4-8 16 15,0 3-12-15,-1-3-20 16,1 0 4-16,0-4-172 15,0 4 100-15,-5-8-320 16,1 0 224-16</inkml:trace>
          <inkml:trace contextRef="#ctx0" brushRef="#br0" timeOffset="113773.091">841 3010 508 0,'-13'-4'188'0,"13"4"-148"0,-13 8-8 16,-1 0 148-1,6 3-104-15,-19 9 40 16,5 0-68-16,-22 3 0 16,9 5-32-16,-14-1 20 15,9-3-24-15,-4-5-4 16,9-3-4-16</inkml:trace>
        </inkml:traceGroup>
        <inkml:traceGroup>
          <inkml:annotationXML>
            <emma:emma xmlns:emma="http://www.w3.org/2003/04/emma" version="1.0">
              <emma:interpretation id="{8EB78AAA-575E-42AC-A9E0-93758AEB9FA1}" emma:medium="tactile" emma:mode="ink">
                <msink:context xmlns:msink="http://schemas.microsoft.com/ink/2010/main" type="inkWord" rotatedBoundingBox="5432,10851 5825,10849 5826,11017 5433,11019">
                  <msink:destinationLink direction="with" ref="{0B800F9A-FE1C-43E6-96C4-1ED3704EA66E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5185.4972">1667 2668 424 0,'-18'-7'156'0,"18"7"-120"0,22 0-8 0,-4-4 132 16,-5 4-92-16,9-4 24 15,9 4-52-15,9-4-28 16,-5 4-4-16</inkml:trace>
          <inkml:trace contextRef="#ctx0" brushRef="#br0" timeOffset="115025.099">1733 2511 456 0,'-9'-3'168'0,"9"3"-128"0,9 0-16 15,-9 0 104 1,9 0-76-16,-9-4 84 16,13 4-76-16,9-4 64 15,0 8-68-15,9-4-12 16,0 4-28-16,0-4-4 16,4 0-4-16,5 0 12 15,-9 3-12-15,-9 1-240 16,0 0 124-16</inkml:trace>
        </inkml:traceGroup>
        <inkml:traceGroup>
          <inkml:annotationXML>
            <emma:emma xmlns:emma="http://www.w3.org/2003/04/emma" version="1.0">
              <emma:interpretation id="{714A6857-8CBE-40A0-955D-CB93D6AD552A}" emma:medium="tactile" emma:mode="ink">
                <msink:context xmlns:msink="http://schemas.microsoft.com/ink/2010/main" type="inkWord" rotatedBoundingBox="6661,10193 8776,10184 8782,11667 6667,11676">
                  <msink:destinationLink direction="with" ref="{0B800F9A-FE1C-43E6-96C4-1ED3704EA66E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6177.782">3013 2625 340 0,'-22'36'128'0,"22"-36"-100"0,-5 43-8 0,-4-20 140 16,5 5-92-16,-9 7 36 15,8 4-64-15,-12 0 64 16,8 1-56-16,-4-9-8 15,8-3-24-15,-4-9 24 16,9-3-24-16,0-8 20 16,9-4-20-16,0-4-8 15,0 0-4-15,13 0-4 16,-4 0 0-16,8 4 24 16,1 3-12-16,12 5-32 15,5 0 12-15,9 0 20 16,-4 3-8-16,4-7 20 15,0 4-16-15,-9-8-12 0,-4 0 0 16</inkml:trace>
          <inkml:trace contextRef="#ctx0" brushRef="#br0" timeOffset="115816.7894">2894 2445 612 0,'0'-16'228'0,"0"16"-180"0,-14-8-12 15,19 4 160 1,8 4-116-16,14-11 56 16,12 3-80-16,23-12-8 15,4 8-28-15,18-3-12 16,4 7-4-16,-4 0 4 0,-9 4-4 15,-17 4-152-15,-10 8 80 0,-17-4-280 16,-4 7 196 0</inkml:trace>
          <inkml:trace contextRef="#ctx0" brushRef="#br0" timeOffset="115561.9564">3441 1994 476 0,'-9'-16'176'0,"9"16"-136"0,-9 0-12 0,9 0 144 15,-4 4-100-15,-14 0 24 16,14 7-56-16,-14 5-8 15,9 8-20-15,-4 3 12 16,4 5-16-16</inkml:trace>
          <inkml:trace contextRef="#ctx0" brushRef="#br0" timeOffset="116939.385">3719 2562 436 0,'-4'-3'160'0,"4"3"-124"0,8 0-8 0,-3 0 160 16,4 3-108-16,8 1 88 16,10 0-96-16,21-4 52 15,5 4-72-15,27-4 4 16,-5 0-32-16,31-4-12 16,-5 0-8-16,27-3 12 15,-9 3-8-15,-4-4 4 16,-18 8-4-16,-17-4-16 15,-14 4 4-15,-9-8-120 16,-12 16 68-16,-19-8-180 16,-8 0 132-16</inkml:trace>
          <inkml:trace contextRef="#ctx0" brushRef="#br0" timeOffset="116595.2052">4182 1872 464 0,'9'-16'176'0,"-9"16"-140"0,22-19-8 0,-4 19 92 16,-5 4-72-16,1 11 68 15,3 5-64-15,-4 11-4 16,10 5-28-16,-15 15 16 16,10-4-24-16,-18 11 4 15,4 1-8-15,-12-4 36 16,3-4-20-16,-17-8 4 16,4-11-16-16,-12-13-8 15,3-3 0-15,-8-24 20 16,4 0-12-16,-4-27 4 15,12 4-8-15,10-12-16 16,9 7 4-16,8 1-16 16,18 15 12-16,9-3-4 0,0 7 4 0,9 4-20 15,0 8 16 1</inkml:trace>
          <inkml:trace contextRef="#ctx0" brushRef="#br0" timeOffset="117588.6112">3869 2919 156 0,'-4'-23'56'0,"4"23"-44"16,17-24-4-16,-3 13 96 15,8 7-60-15,9-4 80 16,-1 4-72-16,10 4 0 16,0 4-32-16,0 12-40 15,-5 3 12-15,0 16-8 16,-4 5 8-16,-13 11 16 0,4-4-4 0,-13 4-4 16,0-8 4-16,-18 0 28 15,4-8-16-15,-12-7 20 16,-1-1-20-16,-22-11 36 15,9 0-28-15,-17-12 76 16,12-4-56-16,-12-8 56 16,21-4-56-16,1-8 16 15,22 9-40-15,17-13 0 16,4 12-12-16,19-15 20 16,3 11-16-16,6 1-4 15,-1 7-4-15,-5-4 4 16,-3 8-4-16,-5 0-240 15,-5 4 128-15</inkml:trace>
          <inkml:trace contextRef="#ctx0" brushRef="#br0" timeOffset="117955.8728">4695 3061 372 0,'-23'-4'140'0,"23"4"-112"0,-26 16-4 0,8-5 172 16,5 5-112-16,-22 8 44 15,8-1-76-15,-8 5-20 16,4-1-20-16,5 0 16 15,4-3-16-15,-5-4-32 16,14-1 12-16,0-7-124 16,4 0 76-16</inkml:trace>
          <inkml:trace contextRef="#ctx0" brushRef="#br0" timeOffset="117759.5653">4394 3022 444 0,'0'-4'164'0,"0"4"-124"0,14 7-16 16,-14-3 112-1,4 8-80-15,5 8 112 16,9 7-96-16,8 5 16 16,0-1-52-16,10-4-4 0,-1-3-20 0,0 0-16 15,5-1 0-15,-13-3 40 16,-1-5-24-16,-17-7-80 16,0-4 36-16</inkml:trace>
          <inkml:trace contextRef="#ctx0" brushRef="#br0" timeOffset="118174.9865">4827 2872 696 0,'4'-7'256'0,"-4"7"-196"0,-4 0-20 0,4 3 84 15,4 5-76-15,-4 8 32 16,0 4-44-16,0 7-48 15,-4 4 4-15</inkml:trace>
        </inkml:traceGroup>
        <inkml:traceGroup>
          <inkml:annotationXML>
            <emma:emma xmlns:emma="http://www.w3.org/2003/04/emma" version="1.0">
              <emma:interpretation id="{E71ECC04-DCEC-4A9C-BE38-5E0C59F866BA}" emma:medium="tactile" emma:mode="ink">
                <msink:context xmlns:msink="http://schemas.microsoft.com/ink/2010/main" type="inkWord" rotatedBoundingBox="9528,11596 9710,11596 9710,11717 9529,1171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9685.3032">5926 3245 560 0,'0'16'208'0,"0"-16"-164"0,-9 19-8 16,0-11-4-16,1 8-24 0,-15-8-4 15,1 11 0-15,-13-11 4 16,9 8-4-16,-5-8-144 15,13-4 76-15</inkml:trace>
        </inkml:traceGroup>
        <inkml:traceGroup>
          <inkml:annotationXML>
            <emma:emma xmlns:emma="http://www.w3.org/2003/04/emma" version="1.0">
              <emma:interpretation id="{320ED7B4-C841-4216-820B-1D0CC5274764}" emma:medium="tactile" emma:mode="ink">
                <msink:context xmlns:msink="http://schemas.microsoft.com/ink/2010/main" type="inkWord" rotatedBoundingBox="10656,10161 11994,10155 12001,11789 10662,1179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0106.9275">7193 1813 332 0,'13'-4'120'0,"-13"4"-92"0,35 16-8 15,-17 0 104 1,0-1-72-16,8 13 60 16,5-1-68-16,0 12 4 15,-5 1-28-15,-8 7-4 16,0 0-8-16,-18 0-16 16,0-8 4-16,-22-8 56 0,0-3-28 0,-22-16-20 15,-1-4-4-15,-8-20 16 16,14 0-8-1,-1-15 24-15,13 3-20 0,10 0-32 16,8-3 12-16,18 3 0 16,8 1 8-16,23 3-20 15,9 12 12-15,13 1-24 16,-5 7 20-16</inkml:trace>
          <inkml:trace contextRef="#ctx0" brushRef="#br0" timeOffset="120452.0107">6875 2496 592 0,'18'-12'220'0,"-18"12"-172"0,26-4-12 15,-8 0 112 1,4 0-88-16,26-8 64 16,5 5-72-16,40-9 48 15,4 0-56-15,22 1 32 0,-8 3-44 0,21-8-8 16,-13 8-16-1,9 1 4-15,-22 7-8 0,-17-4-4 16,-23 8 4-16,-13-4-280 16,-13 8 152-16</inkml:trace>
          <inkml:trace contextRef="#ctx0" brushRef="#br0" timeOffset="121518.2699">7007 2586 288 0,'9'0'108'0,"-9"0"-84"0,31 8-4 16,-13 0 84 0,8 0-60-16,18 3 24 15,1 5-36-15,3 19-12 16,5-7-12-16,-4 15 4 16,-10 0-8-16,-21 4 16 15,-5 0-12-15,-35 0 4 16,0-4-4-16,-26-7 28 0,3-9-20 0,-12-11 76 15,13 0-56-15,-5-12 32 16,19-4-40-16,3-20 0 16,9 4-16-16,10-19-8 15,8 4 0-15,17-13-24 16,-4 9 12-16,14-4 20 16,17 4-4-16,5 7-20 15,4 5 4-15,0-5 4 16,0 16 4-16,-5-3 8 15,-4 7-4-15,-4 0-28 16,-9 8 12-16,-5-4-4 16,-4 8 8-16,-4-4 8 15,-5 0 0-15,-4 0 16 16,4 0-8-16,1 0-20 16,-1 0 4-16,-4 0 4 15,0 0 4-15,-1-4 8 16,-8 4-4-16,5-4 16 15,-1 4-12-15,-4-4-28 16,0 8 8-16,-4 0 12 16,4 4 4-16,0 4-20 15,-5 7 8-15,-3 5 4 16,3 3 4-16,-8 9 32 16,8-1-16-16,5-4 12 15,5-3-16-15,-1-9 0 16,5 1-4-16,4-16 20 15,5 0-16-15,4-16-4 0,5 0-4 16,-1-11-60-16,9 3 32 0,-13-7-96 16,-4 7 68-16,-5-4-4 15,1 13 36-15,-14-1 12 16,0 8 8-16,-5 4 0 16,1 4 0-16,-5 12 60 15,0 3-32-15,0 17-4 16,5 3-12-16,-1 12 8 15,1 4-12-15,-5 4-4 16,5-8 0-16,-9 0 12 16,8-4-8-16,-17 0-12 15,9-8 0-15,-9-4 12 16,4 1-4-16,-8-13 16 16,4 1-12-16,-14-16 76 15,10 3-48-15,-10-19 32 16,6-3-40-16,-6-13-16 15,10-3-8-15,-5 3 12 16,13-3-8-16,5-1 24 16,8 9-20-16,14-13 24 15,5 13-24-15,8-5 40 16,4 4-28-16,9 1 12 16,1 7-20-16,3-4-8 15,-3 5-4-15,-1-1-192 16,0 4 104-16</inkml:trace>
        </inkml:traceGroup>
        <inkml:traceGroup>
          <inkml:annotationXML>
            <emma:emma xmlns:emma="http://www.w3.org/2003/04/emma" version="1.0">
              <emma:interpretation id="{18573722-417A-40DD-93CE-E3AE4805B329}" emma:medium="tactile" emma:mode="ink">
                <msink:context xmlns:msink="http://schemas.microsoft.com/ink/2010/main" type="inkWord" rotatedBoundingBox="12596,10768 12808,10767 12809,10983 12597,1098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2298.4904">8830 2617 676 0,'-17'0'248'0,"17"0"-192"0,31 8-16 16,-14-4-4-1,1 0-28-15,17-8-4 16,1 4 0-16</inkml:trace>
          <inkml:trace contextRef="#ctx0" brushRef="#br0" timeOffset="122155.414">8866 2457 580 0,'0'-4'216'0,"0"4"-168"0,9-4-12 0,-5 0 200 16,5 4-136-16,4-8 72 16,9 4-100-16,5-4-40 15,-5 4-20-15,4 0 4 16,1 4-8-16</inkml:trace>
        </inkml:traceGroup>
        <inkml:traceGroup>
          <inkml:annotationXML>
            <emma:emma xmlns:emma="http://www.w3.org/2003/04/emma" version="1.0">
              <emma:interpretation id="{E0DAA6AE-0272-4496-BD0C-1DF4B24265EE}" emma:medium="tactile" emma:mode="ink">
                <msink:context xmlns:msink="http://schemas.microsoft.com/ink/2010/main" type="inkWord" rotatedBoundingBox="13386,10068 16294,10055 16301,11884 13393,11896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22827.5431">9625 2370 580 0,'-18'-8'216'0,"18"8"-168"0,27-8-12 15,-14 5 156 1,5-1-112-16,30-4 108 0,1 0-108 0,39-4 36 16,5 8-68-16,8-8-8 15,-8 9-24-15,-9-5-12 16,-9 8 0-16,-9-4-32 15,-13 4 16-15,-18 0-276 16,-8 4 156-16,-23 0-464 16,-4 7 336-16</inkml:trace>
          <inkml:trace contextRef="#ctx0" brushRef="#br0" timeOffset="122572.0787">10212 1880 424 0,'-9'-4'156'0,"9"4"-120"0,-22 27-8 0,9-11 52 16,9 0-48-16,-10 11 16 15,10 1-32-15,-5 11-24 16,0 4 0-16,-4 4-304 16,13 0 172-16</inkml:trace>
          <inkml:trace contextRef="#ctx0" brushRef="#br0" timeOffset="123277.0945">9775 2460 404 0,'4'4'148'0,"-4"-4"-112"0,-8 12-12 16,3-4 120-1,5 4-84-15,-4 3 64 16,-1 5-72-16,-3 4 32 15,3-1-48-15,-8 1 60 16,9 3-56-16,-5 1 8 16,4-1-28-16,-8 4 48 15,9-11-36-15,-14 8 12 0,14-5-28 0,-14-3 0 16,9-5-8-16,-4-3 12 16,4 4-12-16,0-8-4 15,5 7 0-15,-1-3 12 16,5-4-8-16,0 8 16 15,9-5-16-15,0-7-4 16,4 0 0-16,5 4 12 16,0-8-8-16,12 8 24 15,-3 0-20-15,13-4-4 16,-1 4-4-16,10 3-4 16,-1 1 0-16,5 0 8 15,0 4-4-15</inkml:trace>
          <inkml:trace contextRef="#ctx0" brushRef="#br0" timeOffset="123979.5356">10954 1778 372 0,'17'-28'140'0,"-17"28"-112"0,27-23-4 16,-14 15 100-1,5 4-72-15,8 0 76 16,1 8-72-16,12 16 48 15,1 3-60-15,4 12 16 16,-4 5-40-16,-9 7-8 16,0-4-8-16,-22 8 28 15,-5 0-16-15,-31 4 12 16,1-4-16-16,-23-8 12 16,5-8-16-16,-13-19 16 0,13-8-16 0,-18-20 4 15,13-4-4-15,-4-11-8 16,18-1 4-16,13-3 4 15,22 8-4-15,9-1-12 16,17 12 4-16,14-3-24 16,-5 7 16-16,14 0 24 15,0 8-8-15,4 0-192 16,-1 4 100-16</inkml:trace>
          <inkml:trace contextRef="#ctx0" brushRef="#br0" timeOffset="124369.6271">10495 2515 496 0,'-5'0'184'0,"5"0"-140"0,13 0-16 15,-4 0 128-15,4 0-92 16,14-4 116-16,4 4-104 0,22-11 68 16,9 11-84-16,17-4 48 15,-8-4-64-15,43-4 32 16,-3 4-44-16,26-3-20 15,-14 7-4-15,1-4 16 16,-18 8-12-16,0-8-12 16,-22 8-4-16,-14-8-4 15,-17 8 0-15,-22-8-188 16,-13 8 108-16,-27 0-324 16,-4 0 228-16</inkml:trace>
          <inkml:trace contextRef="#ctx0" brushRef="#br0" timeOffset="124867.0565">10623 2641 404 0,'8'-12'148'0,"-8"12"-112"0,31-4-12 15,-13 0 152-15,4 8-100 0,9-4-20 16,0 4-36-16,4 4-8 15,0 8-8-15,-4 11 8 16,0 8-8-16,-4 20 8 16,-5 4-8-16,-13 0 8 15,-1-4-8-15,-16-4 8 16,-1-8-8-16,-18-7 104 16,5-9-60-16,-17-3 32 15,3-9-44-15,-8-11 32 16,13-4-40-16,0-16 20 15,14 1-28-15,12-17-16 16,10 1-8-16,17-4 4 16,9-5 0-16,13 5-20 15,0 8 12-15,0 3-48 16,-4 8 28-16,-1 1-336 16,1 7 200-16</inkml:trace>
          <inkml:trace contextRef="#ctx0" brushRef="#br0" timeOffset="125435.8622">11241 2708 216 0,'-9'-12'80'0,"9"12"-60"0,0 0-8 16,-5 0 196-16,1 0-116 16,-5 4 88-1,5 8-108-15,-10 7 16 0,10 9-52 0,-5 7 4 16,5 4-24-16,-5 4 8 15,9-3-12-15,0-5 0 16,4-4-4-16,1-7 20 16,8-5-16-16,0-11 4 15,9 0-8-15,5-16-16 16,4 0 4-16,4-11-16 16,0-1 12-16,1-7-84 15,-6 7 52-15,-7-3 4 16,-1 3 24-16,-9 0 4 15,-4 12 0-15,-9 5 8 16,0 3 0-16,-9 3 44 16,0 9-24-16,-9 8 8 15,10 7-16-15,-10 13-8 16,9-5 0-16,-9 12-24 16,10-4 12-16,-10 12 4 15,5-8 4-15,-14 8 24 16,5-4-12-16,-13 8 4 15,13-8-8-15,-18-8 4 16,9-4-8-16,-4-15 24 16,17-8-16-16,-17-9 12 15,13-7-12 1,0-27 100-16,-5 11-64 0,5-19 76 16,9 0-68-16,4-1-32 0,-4 9-12 15,13 3-12-15,9 5 0 16,4-9-20-16,9 9 12 15,0-9 12-15,0 12 0 0,18-7-196 16,0 7 104-16</inkml:trace>
          <inkml:trace contextRef="#ctx0" brushRef="#br0" timeOffset="125589.2745">11757 2668 664 0,'0'0'244'0,"0"0"-188"0,-4 20-16 0,-1-12-32 15,10 4-12-15</inkml:trace>
          <inkml:trace contextRef="#ctx0" brushRef="#br0" timeOffset="126100.6953">12516 3124 780 0,'-31'-4'288'0,"31"4"-224"0,-13 51-20 16,4-28-4-1,9-3-32-15,-17 3-136 16,12 5 72-16</inkml:trace>
        </inkml:traceGroup>
        <inkml:traceGroup>
          <inkml:annotationXML>
            <emma:emma xmlns:emma="http://www.w3.org/2003/04/emma" version="1.0">
              <emma:interpretation id="{F3EDF651-8C61-466F-95F2-4B9E5716CD0B}" emma:medium="tactile" emma:mode="ink">
                <msink:context xmlns:msink="http://schemas.microsoft.com/ink/2010/main" type="inkWord" rotatedBoundingBox="16922,9777 21897,9756 21906,11782 16930,1180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26821.0906">13721 1833 392 0,'22'-8'148'0,"-22"8"-116"0,18 0-8 0,-5 4 76 16,9 8-60-16,-4 7 36 31,-5 5-44-31,9 7-8 0,0 0-16 0,-13 13 12 15,9-5-12-15,-23 4 16 16,1-4-16-16,-23-3 4 16,14-5-4-16,-18-11 12 15,5-9-12-15,-5-19 16 16,0 1-16-16,9-17-4 16,0 4 0-16,17-3-4 15,10 3 0-15,17-3-20 16,0 3 12-16,22 1 4 15,9 11 4-15,13 0 8 16,-4 8-4-16,0 0-168 16,-5 8 88-16</inkml:trace>
          <inkml:trace contextRef="#ctx0" brushRef="#br0" timeOffset="128348.6167">13395 2684 340 0,'-9'-12'128'0,"9"12"-100"0,-5-8-8 16,5 1 112-1,9 7-76-15,0-8 32 16,9 4-52-16,8-4 20 15,5 4-28-15,4 0 60 16,9 4-48-16,1 0 28 0,-6 4-40 0,10 0 0 31,-5 8-16-31,0 0-8 16,0 7 0-16,-4 13 4 0,0 3-4 0,-18 12-4 16,-5 4 4-16,-17 0 40 15,0-4-24-15,-17-8 0 16,-5-7-12-16,-9-9 12 15,9 1-12-15,-9-12 4 16,9-5-4-16,-13-14 12 16,17-1-12-16,5-12 76 15,4 4-48-15,9-15 4 16,0 7-24-16,9-11-12 16,4 8 0-16,5-9 20 15,4 13-12-15,-9-5-32 16,9 9 12-16,9-1-176 15,-9 12 104-15,9-4-76 16,0 5 92-16,13-1-36 16,-13 4 60-16,13-4 20 15,-9 8 16-15,-4-8 20 16,4 8-8-16,-4-4 84 16,0 4-48-16,0-4 144 15,4 8-104-15,-8 0 24 16,-1 4-64-16,-12 4 8 15,-1 7-32-15,-4 5 0 16,4-4-12-16,-13 7 12 16,0 0-12-16,-13 5 16 0,4-9-16 15,-22 1-4-15,0-4 0 16,-13-5 12-16,9 1-8 0,-5-8-12 16,9 0 0-1,18-4-24-15,4 3 16 16,9-3 12-16,18 4 4 0,4 4-28 15,13 8 12-15,-13 3-40 16,9 1 32-16,-9 3-12 16,0 5 20-16,-18-1-28 15,1 0 24-15,-27-3-20 16,9-1 20-16,-36 1 60 16,14-1-20-16,-27 1 8 15,9-5-20-15,-13-3-24 16,22-5 4-16,4-7 92 15,9 0-44-15,4-12 160 16,10 0-112-16,12-11 36 16,10-1-72-16,4-12-12 15,13 9-24-15,22-13-48 16,-4 5 20-16</inkml:trace>
          <inkml:trace contextRef="#ctx0" brushRef="#br0" timeOffset="127297.7925">13156 2500 364 0,'-13'0'132'0,"13"0"-100"0,9-8-12 0,-5 8 200 16,1 0-124-16,8-8 88 15,5 0-112-15,12-4 60 16,6 5-76-16,26-1 92 15,8 8-84-15,32-8-12 16,-1 8-32-16,36-4 12 16,-9 4-20-16,22-4 24 15,-13 4-24-15,4-8-4 16,-22 0-4-16,5 0 12 16,-23 8-8-16,-17-3 4 15,-17 3-4-15,-28-4-16 16,-8 4 4-16,-18 0-104 15,-13 4 60-15,-13-1-316 16,-4 5 204-16</inkml:trace>
          <inkml:trace contextRef="#ctx0" brushRef="#br0" timeOffset="128755.0475">15125 2598 664 0,'-9'0'244'0,"9"0"-188"16,9-8-16-16,4 4 4 16,9 4-32-16,31-4 4 15,0 4-8-15</inkml:trace>
          <inkml:trace contextRef="#ctx0" brushRef="#br0" timeOffset="128621.5039">15235 2394 768 0,'13'-20'284'0,"-13"20"-220"0,36-12-20 0,-19 1 188 15,5 11-136-15,9-4 24 16,5 4-72-16,-1 0-56 16,5 7 0-16</inkml:trace>
          <inkml:trace contextRef="#ctx0" brushRef="#br0" timeOffset="129268.4481">16449 2045 372 0,'-13'-28'140'0,"13"28"-112"0,13-8-4 16,-13 4 128 0,0 8-88-16,0-4 80 15,0 0-84-15,0 8 84 16,0 8-84-16,0 15-12 0,0 4-28 0,0 16-8 16,0 0-4-16,0 4 4 15,0 0-8-15</inkml:trace>
          <inkml:trace contextRef="#ctx0" brushRef="#br0" timeOffset="129514.1768">15831 2535 704 0,'-13'-8'264'0,"13"8"-208"0,0-12-12 0,4 8 160 15,14 4-120-15,26-7 36 16,0 3-72-16,31-4 16 16,0 8-36-16,9 0-36 15,0 8 4-15,-18-4-28 16,0 0 20-16,-17-1-268 16,-5 5 152-16,-22 0-260 15,0 0 216-15</inkml:trace>
          <inkml:trace contextRef="#ctx0" brushRef="#br0" timeOffset="129881.1188">16118 2559 268 0,'0'0'100'0,"0"0"-76"0,-18 15-8 0,5-3 156 16,4 8-96-16,-13 11 96 15,9 8-104-15,-18 16 72 16,13 4-80-16,-4 4 76 16,9-8-80-16,-9-4 24 15,9-8-44-15,-5-8 32 16,9-7-40-16,-4-9-16 16,9 1-4-16,-1-8 8 15,5-1-8-15,-4-7 16 16,8 0-16-16,1-4-12 15,8 4 0-15,5-4 84 16,4 4-48-16,9-4-16 16,-1 4-16-16,15-8 8 15,-1 4-4-15,13 0-4 16,-4 8 4-16,0-4-288 16,-4 4 156-16,-1-8-440 15,1 0 316-15</inkml:trace>
          <inkml:trace contextRef="#ctx0" brushRef="#br0" timeOffset="130872.9043">16868 2508 288 0,'-8'-8'108'0,"8"8"-84"0,8-8-4 16,-8 4 164-1,0 4-104-15,0-4 100 16,9 0-104-16,4-4 92 16,5 4-96-16,4 0 68 15,0 4-80-15,22-4 48 0,-4 4-64 0,26-3 60 16,9-1-64-16,22 0 36 15,1 4-44 1,16-4-8-16,-17 4-16 0,5-12 4 16,-9 12-8-16,-5 0-12 15,-13-4 4-15,-13 0-84 16,-9 4 48-16,-18 0-196 16,-8 4 132-16</inkml:trace>
          <inkml:trace contextRef="#ctx0" brushRef="#br0" timeOffset="130361.2661">17217 1468 520 0,'27'-43'192'0,"-27"43"-152"0,66-16-8 0,-35 16 116 16,0 8-88-16,8 23 44 15,1 12-60-15,-5 24-32 16,-4 4-12-16,-9-1 44 16,-4 5-24-16,-22-5 0 15,4-7-12-15,-22 0 12 16,-9-4-12-16,-22-8 16 16,0-8-16-16,-5-19 4 15,5-5-4-15,0-19 20 16,14-4-16-16,3-19 24 15,5-1-24-15,9-7-12 16,14 7-4-16,16-7-16 16,6 11 12-16,8-3-4 15,9 11 4-15,8 0-144 0,5 4 84 16,1 4-324-16,-6 4 220 16</inkml:trace>
          <inkml:trace contextRef="#ctx0" brushRef="#br0" timeOffset="131368.3553">16833 2668 464 0,'-40'-11'176'0,"40"11"-140"0,0-12-8 16,9 4 84 0,-4 8-68-16,12-12 68 0,14 8-60 15,0 4-28-15,9 0-16 0,4 0-8 16,-4 8 0-16,-1 8-20 15,1 3 12-15,-9 25 4 16,0 3 4-16,-9 23 0 16,0-3 0-16,-13 4 24 15,0-9-12-15,-18-3 4 16,-4-16-8-16,-14-7 36 16,1-1-20-16,-18-23-24 15,8 4 0-15,-12-16 16 16,8 0-8-16,5-8 84 15,13-4-48-15,13-12 32 16,13 5-44-16,18-5 8 16,9 5-24-16,4-5-36 15,5 12 12-15,4-3 0 16,0 7 8-16</inkml:trace>
          <inkml:trace contextRef="#ctx0" brushRef="#br0" timeOffset="131744.2919">17451 2947 416 0,'4'-28'152'0,"-4"28"-116"0,23-27-12 0,-6 11 152 15,1 16-100-15,8-8 96 16,5 8-104-16,0 0-40 15,0 16-24-15,-9-4-24 16,0 11 12-16,-9-3 32 16,-4 11-16-16,-13-3 0 15,-1-1-4-15,-17 1 28 16,5-5-16-16,-23 5 20 16,9-8-20-16,-13-1 8 15,4-3-12-15,-4-4 0 16,9 3-4-16,-1-3 4 15,14 0-8-15,9-4-4 16,13 7 4-16,13-15 4 16,9 8-4-16,23 4 24 15,-6-4-16-15,5-4-56 16,-4 4 20-16,-5-4-348 16,-4-1 200-16</inkml:trace>
          <inkml:trace contextRef="#ctx0" brushRef="#br0" timeOffset="131929.7612">17279 3182 392 0,'-9'-7'148'0,"9"7"-116"0,18 0-8 16,-5-8 172-1,0 16-112-15,9-8 28 16,9 0-68-16,18 0-28 15,-5 3-8-15,9 1-124 0,-5 0 64 0</inkml:trace>
          <inkml:trace contextRef="#ctx0" brushRef="#br0" timeOffset="132179.7323">17897 2719 964 0,'0'-15'360'0,"0"15"-280"0,4 8-24 0,1-8 172 15,-1 7-136-15,5 9-20 16,0 4-44-16,0 7 12 15,-1 8-24-15,-3 5-376 16,-1-5 196-16</inkml:trace>
        </inkml:traceGroup>
      </inkml:traceGroup>
    </inkml:traceGroup>
    <inkml:traceGroup>
      <inkml:annotationXML>
        <emma:emma xmlns:emma="http://www.w3.org/2003/04/emma" version="1.0">
          <emma:interpretation id="{8E6CFD37-F1BA-4CA5-8CE3-0F43F0616C5C}" emma:medium="tactile" emma:mode="ink">
            <msink:context xmlns:msink="http://schemas.microsoft.com/ink/2010/main" type="paragraph" rotatedBoundingBox="3657,12183 10667,12260 10655,13336 3645,13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9200C7-5A3A-43BA-B292-22CD3CDAA6AA}" emma:medium="tactile" emma:mode="ink">
              <msink:context xmlns:msink="http://schemas.microsoft.com/ink/2010/main" type="line" rotatedBoundingBox="3657,12183 10667,12260 10655,13336 3645,13259"/>
            </emma:interpretation>
          </emma:emma>
        </inkml:annotationXML>
        <inkml:traceGroup>
          <inkml:annotationXML>
            <emma:emma xmlns:emma="http://www.w3.org/2003/04/emma" version="1.0">
              <emma:interpretation id="{FD09DE34-1657-410B-9D8F-61EBCF3A68AA}" emma:medium="tactile" emma:mode="ink">
                <msink:context xmlns:msink="http://schemas.microsoft.com/ink/2010/main" type="inkWord" rotatedBoundingBox="3655,12404 5116,12420 5108,13091 3647,13075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8889.2878">-37 4128 312 0,'-9'-4'112'0,"9"4"-84"0,-9-4-12 0,5 0 128 16,8 4-84-16,-8-4 8 16,4 4-40-16,-5-4 96 15,10 0-68-15,-5-3 64 16,4 7-68-16,0-4 16 16,5 8-40-16,0-4 44 15,4 3-40-15,1-3 12 16,-1 4-28-16,0 0 36 15,5 0-28-15,4-4 20 16,0 4-24-16,4-8-8 16,1 4-8-16,8-4 4 15,5 0-4-15,8-3-12 16,1-1 4-16,13-4 4 16,-5 4 0-16,5 8 8 15,-5 0-4-15,-4-8-12 16,-9 16 4-16,-8-12 20 15,-10 4-8-15,-4 0-4 16,-4 0 0-16,-5 0-16 0,-4 0 8 0,-9 0 40 16,0 0-24-16,0 0-8 31,0 0-8-31,0 0-16 0,0 0 12 16,-4 0-4-16,4 4 4 0,-9 0 16 15,4 4-4 1,-3 0-12-16,-1 3 4 0,-9 1 20 15,0 8-8-15,-8-4-20 16,8 11 4-16,-13 1 12 16,9 11 0-16,-13-4-12 15,9 8 4 1,-10 0 4-16,5 4 0 0,-8-3-12 16,3-1 8-16,5-4 12 15,0 0-4-15,1-3-4 16,16-5 4-16,-8-4 12 15,5-3-8-15,3-8-4 16,6-1 0-16,-1-11 20 16,4-4-12-16,-4-12-4 15,9 5-4-15,-8-13-4 16,8 4 0-16,-14-15 8 16,6 7-4-16,-6-15-12 15,-8 8 4-15,-9-12-4 16,9 11 0-16,-9-11 16 15,0 8-4-15,-4-8-12 16,9 7 4-16,-5-3 4 0,9 12 0 0,0-1 0 16,8 9 0-1,10-5-28-15,4 8 16 0,9 1 12 16,4 7 4-16,9 0-80 16,5 4 40-16,8 4-436 15,0 4 260-15</inkml:trace>
          <inkml:trace contextRef="#ctx0" brushRef="#br0" timeOffset="139355.3297">916 4246 488 0,'-9'-4'180'0,"9"4"-140"0,5-4-12 0,-5 0 152 16,0 8-104 0,0-4 76-16,0 0-88 15,4 8 52-15,5 7-64 0,4 13 48 16,9-5-56-16,5 9 32 16,12-1-44-16,-3 4-8 15,12-3-16-15,-12-5 4 16,8 1-8-16,-13-9 16 15,0-3-12-15,-9-4-4 16,-9 0 0-16,-4-8-136 16,-5-1 72-16,-4-6-208 15,5 3 152-15,-1-4-360 16,5 0 268-16</inkml:trace>
          <inkml:trace contextRef="#ctx0" brushRef="#br0" timeOffset="139619.0608">1331 4175 248 0,'-26'4'92'0,"26"-4"-72"0,-23 12-4 16,6 0 220-1,8 3-132-15,-13 13 56 16,9 3-96-16,-14 4 92 15,10 1-84-15,-14-1 32 16,9 0-60-16,-9-3 28 16,9-1-40-16,0-7-20 15,-1-5-4-15,1-3 0 0,9 0-4 16,0-9-276-16,9-3 148 0</inkml:trace>
        </inkml:traceGroup>
        <inkml:traceGroup>
          <inkml:annotationXML>
            <emma:emma xmlns:emma="http://www.w3.org/2003/04/emma" version="1.0">
              <emma:interpretation id="{8D70632B-4423-4079-AB12-5C59D047B064}" emma:medium="tactile" emma:mode="ink">
                <msink:context xmlns:msink="http://schemas.microsoft.com/ink/2010/main" type="inkWord" rotatedBoundingBox="6119,12574 7249,12586 7243,13067 6114,13055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40915.5791">2355 4469 364 0,'-13'4'132'0,"13"-4"-100"0,0 4-12 0,-9-4 148 15,18 0-96-15,-9 0 68 16,13 0-80-16,5 0 88 15,4 0-84-15,22 0 24 16,0 4-52-16,31-4-12 16,0 4-16-16,18 0 28 15,-18 8-20-15,13-8-32 16,5 0 8-16,-14 3 0 16,-8-3 8-16,-5-4 16 15,-22 4-8-15,-13-8 32 16,-9 4-24-16,-22-8-268 15,0 8 136-15</inkml:trace>
          <inkml:trace contextRef="#ctx0" brushRef="#br0" timeOffset="141260.5035">2964 4230 456 0,'0'0'168'0,"0"0"-128"0,9 8-16 15,-9-8 104 1,13 4-76-16,18 4 16 0,0-1-44 0,22 5 40 16,0 0-36-16,13 4-4 15,-13-1-16-15,0 1 48 16,-9 4-32-16,-4-1 32 15,-9 5-28-15,-18-1 8 16,-4 5-20-16,-18-1 0 16,0 1-8-16,-22 3 12 15,5-3-12-15,-27-1-4 16,9 1 0-16,-5-1-4 16,14 0 0-16,-9-3 0 15,13 0 0-15</inkml:trace>
        </inkml:traceGroup>
        <inkml:traceGroup>
          <inkml:annotationXML>
            <emma:emma xmlns:emma="http://www.w3.org/2003/04/emma" version="1.0">
              <emma:interpretation id="{806710FD-00C5-4867-BEEA-220B4B3F7A0B}" emma:medium="tactile" emma:mode="ink">
                <msink:context xmlns:msink="http://schemas.microsoft.com/ink/2010/main" type="inkWord" rotatedBoundingBox="8042,12231 10667,12260 10655,13336 8030,1330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2326.6832">4262 4391 364 0,'-9'-4'132'0,"9"4"-100"0,0 0-12 16,0 0 184-1,0 0-116-15,5 0 80 16,3 8-100-16,1 0 36 16,4-4-64-16,1-1 40 15,3 5-44-15,14-8 44 16,9 4-48-16,31-4 12 16,-1 0-28-16,18 0 8 15,-4 4-12-15,5-8-8 0,-1 4 0 16,0-4-4-16,-8 8 0 15,-1-4 16-15,-13 0-8 0,-13 0-12 16,-13 0 0-16,-18 0-68 16,-4 0 40-16</inkml:trace>
          <inkml:trace contextRef="#ctx0" brushRef="#br0" timeOffset="141969.5249">4836 3995 228 0,'-5'-12'84'0,"5"12"-64"0,9-8-8 15,-13 4 188 1,4 4-112-16,-5-4 96 16,1 0-104-16,-5 0 8 15,9 4-52-15,-9 0 40 0,5 4-44 0,-9 4 36 16,8 4-36-16,-8 11 8 15,9 9-24-15,-10 15 0 16,5 0-8-16,1 4-8 16,8 0 4-16,-5-4 12 15,5-8-8-15</inkml:trace>
          <inkml:trace contextRef="#ctx0" brushRef="#br0" timeOffset="142927.9377">4672 4532 216 0,'-8'8'80'0,"8"-8"-60"0,-14 16-8 16,6-9 136-1,8 5-84-15,-9 4 72 16,4 4-80-16,-4 3 32 16,1 5-52-16,-6-1 60 15,14 4-56-15,-13 1 36 0,4 3-44 0,1-11 8 16,8 3-24-16,-9-7 0 15,9-1-8-15,0-3-32 16,0 0 12-16,0-8 24 16,9 3-8-16,-9-3 20 15,8 0-16-15,-8 0-20 16,0 0 4-16,0-8 64 16,0 0-28-16,9 0 76 15,-4 0-56-15,-5-4 80 16,17 4-72-16,-4-8 80 15,10 4-80-15,7-4 68 16,10 4-68-16,-5-4 48 16,10 8-60-16,-6-7-20 15,6 7-16-15,-15-4-28 16,1 4 12-16,-4-4 20 16,-10 4-4-16,-3-4-4 15,3 4 0-15,-17-4-148 16,0 8 80-16,-8-4-288 15,8 4 192-15,0 0-240 16,-9 0 224-16</inkml:trace>
          <inkml:trace contextRef="#ctx0" brushRef="#br0" timeOffset="144234.7099">5569 4057 476 0,'-9'-4'176'0,"9"4"-136"0,-9 0-12 0,9 0 120 16,0 0-88-16,0 0 124 15,0 0-104-15,0 0 84 16,0 0-96-16,0 0 48 16,0 0-72-16,9 0 24 15,0 8-40-15,4-4 36 16,-4 4-36-16,13 0 4 15,9-8-20-15,4 8-16 16,9-8 0-16,18 0 20 16,0 8-8-16,4-8-12 15,-4 0 0-15,-9 0 12 16,-9 0-4-16,-13-8 16 16,-9 8-12-16,0 0 4 15,-9 0-4-15,-4-8-16 16,-9 8 4-16,0-8 20 15,0 8-8-15,-9-8-20 0,5 8 4 16,-5 0 4-16,9 0 4 0,-9 0 0 16,0 0 0-16,-4 0-12 15,13 8 8-15,-13-8 12 16,4 8-4-16,-13 0-12 16,13 3 4-16,-13 5-16 15,0 12 12-15,0 7 12 16,0 8 0-16,-9 8-20 15,9 0 8-15,-14 4 4 16,14-4 4-16,-4 0 0 16,4-16 0-16,8 1 0 15,-3-1 0-15,-1-8 16 16,5 1-8-16,0-12 4 16,4-1-4-16,0-7 12 15,-4 0-12-15,4-8-20 16,5 0 4-16,-5-4 12 15,0 4 0-15,-4-8 8 16,13 4-8-16,-18-7 8 16,18 3-8-16,-13-8 24 15,4 4-16-15,0-11-20 16,5-1 0-16,-5-15 20 16,4 4-4-16,-12-12-4 15,12 11 0-15,-8-7 48 16,9 8-28-16,-5-1-28 15,-4 9 0-15,4 3 0 0,-4 5 4 16,4 3-36-16,-5 12 20 0,14-4-4 16,0 8 12-16,0 0-108 15,14 4 64-15,-5-4-420 16,13-4 264-16</inkml:trace>
          <inkml:trace contextRef="#ctx0" brushRef="#br0" timeOffset="144669.6105">6385 3924 464 0,'9'-8'176'0,"-9"8"-140"0,9-8-8 0,-9 4 188 15,0 8-124-15,0-4 112 16,0 0-116-16,-9 4-4 16,9 4-48-16,-9 8-8 15,5 3-16-15,-5 1-88 16,9 0 44-16,-13 3-652 15,4 5 380-15</inkml:trace>
          <inkml:trace contextRef="#ctx0" brushRef="#br0" timeOffset="145536.5123">6818 4340 476 0,'-18'-8'176'0,"18"8"-136"0,-18 0-12 0,10 0 196 16,-1 8-128-16,-13 0 140 15,0 7-136-15,-14 1 52 16,10 4-88-16,-14 7 36 16,9 5-60-16,-4-5-4 15,4-3-20-15,0 7-12 16,9-8 0-16</inkml:trace>
          <inkml:trace contextRef="#ctx0" brushRef="#br0" timeOffset="145268.8313">6522 4308 404 0,'-9'-11'148'0,"9"11"-112"0,9-16-12 0,-9 8 180 16,9 8-116-16,-9-8 44 16,13 8-80-16,-13-8 16 15,9 16-40-15,4 0 72 16,-4 4-56-16,4 8 68 16,5 3-64-16,-5 1 44 15,5 7-52-15,8 4 40 16,5 1-44-16,-9-5 0 15,9-4-24-15,0 1 20 16,-9-5-20-16,0-3-4 16,-4-4-4-16,-9-4 12 15,4-1-8-15,-9-3-4 16,5 0 0-16,-9-8-4 16,0 0 0-16,-9 0-152 15,9 0 84-15,0-4-200 16,0 4 148-16</inkml:trace>
        </inkml:traceGroup>
      </inkml:traceGroup>
    </inkml:traceGroup>
    <inkml:traceGroup>
      <inkml:annotationXML>
        <emma:emma xmlns:emma="http://www.w3.org/2003/04/emma" version="1.0">
          <emma:interpretation id="{74906C9B-17CB-4217-B8BB-E1D731AF860A}" emma:medium="tactile" emma:mode="ink">
            <msink:context xmlns:msink="http://schemas.microsoft.com/ink/2010/main" type="paragraph" rotatedBoundingBox="5294,13666 14978,13469 15005,14805 5321,15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54FFE9-214A-46BF-80E3-D11B31D98A25}" emma:medium="tactile" emma:mode="ink">
              <msink:context xmlns:msink="http://schemas.microsoft.com/ink/2010/main" type="line" rotatedBoundingBox="5294,13666 14978,13469 15005,14805 5321,15002"/>
            </emma:interpretation>
          </emma:emma>
        </inkml:annotationXML>
        <inkml:traceGroup>
          <inkml:annotationXML>
            <emma:emma xmlns:emma="http://www.w3.org/2003/04/emma" version="1.0">
              <emma:interpretation id="{9AAC20AA-A9D3-4D67-80A3-510582D42E04}" emma:medium="tactile" emma:mode="ink">
                <msink:context xmlns:msink="http://schemas.microsoft.com/ink/2010/main" type="inkWord" rotatedBoundingBox="5294,13666 8939,13592 8965,14871 5320,1494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7909.9787">2289 5321 216 0,'-13'-4'80'0,"13"4"-60"0,-9-4-8 0,4 0 116 16,5 4-72-16,-4-8 84 15,4 8-80-15,-13 0 12 16,13 0-40-16,0 0 24 15,0 0-32-15,-9 4-4 16,5 4-12-16,-5 4 4 16,4 7-8-16,-8 9 8 15,9 3-8-15,-10 16 16 16,1-4-12-16,-5 4-4 16,10-3 0-16,-10-1-4 15,9-4 0-15,5-8-88 0,-10 1 48 16,10-9-336-16,0-3 208 15,-5 3-28-15</inkml:trace>
          <inkml:trace contextRef="#ctx0" brushRef="#br0" timeOffset="158916.0394">1768 5968 248 0,'-18'8'92'0,"18"0"-72"0,-8 4-4 0,8-1 104 0,0 9-68 15,-5 7 104-15,1 13-92 16,-5-1 24 0,4 0-52-16,-3 4 64 15,3 0-52-15,-4-3-8 16,5-1-24-16,-9-8 8 15,8 1-16-15,-8-5 32 16,9-3-24-16,-1-5 12 16,5-3-16-16,-4-4 12 15,8 0-16-15,-4-5-4 16,5 1 0-16,-5-4-4 16,9 0 0-16,-1 0 8 15,1 4-4-15,-4-8-4 16,3 4 4-16,6-4 12 0,-1 4-8 0,9-4 40 15,0 4-24 1,9-8 12-16,4 4-20 0,5 0 8 16,4 4-12-16,-4-4-8 15,4 4 0-15,-9-1-4 16,-4 1 0-16,-9-4 16 16,0 4-8-16,-8-8 16 15,-1 4-16-15,-9-4-216 16,1 4 116-16,-1-3-424 15,0 6 288-15</inkml:trace>
          <inkml:trace contextRef="#ctx0" brushRef="#br0" timeOffset="158348.1527">1530 5846 424 0,'-5'0'156'0,"5"4"-120"0,-4 0-8 0,4-4 176 0,0 0-116 16,0 0 80-16,9 4-100 16,4-4 60-16,9 0-72 15,4 0 68-15,10 0-72 0,17-4 8 16,17 0-36-16,19 4 12 16,-5 0-20-16,-9 0-16 31,-9 8-4-31,-4-4 4 15,-5 0 0-15,-4 0 24 16,-5 0-12-16,-12 0-12 16,-5 4-4-16,-9-8-4 15,-5 0 0-15,-3 0-108 16,-10 0 64-16</inkml:trace>
          <inkml:trace contextRef="#ctx0" brushRef="#br0" timeOffset="160931.5516">2805 5654 312 0,'-4'-4'112'0,"4"4"-84"0,0 0-12 0,0 0 136 16,0 0-88-16,0 0 72 15,0 0-80-15,0 0 56 16,0 0-60-16,0 4 16 16,4 4-40-16,1 4 36 0,-1 0-36 15,5-5 20-15,0 1-28 16,13 4 0-16,9-8-12 15,-9-4 12-15,4-8-12 16,14 4-28-16,9 0 8 16,-1 0-12-16,5 4 12 15,-9 4 36 1,5-4-16-16,-18 0 0 16,0 4-4-16,-14 4 4 15,1 0-4-15,-14-4-4 16,-4 4 4-16,-4 0 4 15,-9-1-4-15,-5-7 16 16,9 8-12-16,-4-4-4 0,0 4 0 16,4-4-16-16,-9 4 8 15,14 4-4-15,-14-1 0 16,5 5 8-16,-5 0 0 0,1 3-20 16,-1 1 12-16,-4 7-4 15,0 1 4-15,4 7 8 16,5 8 0-16,-9 1 24 15,9-1-12 1,-5 8-20-16,9-4 0 0,0-4 20 16,5-8-4-1,-9-15 4-15,4 3-4 0,0-11 48 16,5-4-32 0,-10-16-12-16,14 4-4 15,-8-15 0-15,-1 3-4 16,0-19 24-16,-4-9-16 0,-5 1 12 15,5 0-12-15,-5 0 12 16,0 8-16-16,-8-9-4 0,4 9 0 16,4 0 28-16,1 0-16 15,3 3-4-15,1 1-8 16,4 7 28-16,5-7-16 16,-5 7 4-16,18 5-12 15,-9 3-52-15,4 4 28 0,14 8-8 16,-9 8 16-16,13 0-292 15,-9 8 164-15,9 0-544 16</inkml:trace>
          <inkml:trace contextRef="#ctx0" brushRef="#br0" timeOffset="161185.6794">3759 5438 612 0,'0'-11'228'0,"0"11"-180"0,0 11-12 0,-5-3 96 16,1 4-80-16,-9 12-20 15,4 7-20-15,-4 4-92 16,4 5 44-16</inkml:trace>
          <inkml:trace contextRef="#ctx0" brushRef="#br0" timeOffset="161650.1721">3719 5952 456 0,'-9'-7'168'0,"18"10"-128"0,-5-3-16 0,5 4 132 15,5 0-92-15,12 4 72 16,-4 4-80-16,9 8 12 16,13 3-36-16,9 12 12 0,-9 5-24 15,0 3 0-15,-4-4-12 0,-5 0-8 16,-4-7 4 0,-9-5 12-16,-13-7-8 0,0-8-380 15,0-12 200 1</inkml:trace>
          <inkml:trace contextRef="#ctx0" brushRef="#br0" timeOffset="161894.7754">4178 5941 520 0,'-13'0'192'0,"13"0"-152"0,-13 4-8 15,8 3 140-15,-8 1-100 16,-5 4 16-16,-8 4-52 16,-10 7 36-16,-12 13-40 15,-5 7 4-15,-9 0-24 0,18 0-8 0,0 0 0 16,9-7 20-16,4-9-12 16,13-3-188-16,0-13 92 15,14-3-520 1</inkml:trace>
          <inkml:trace contextRef="#ctx0" brushRef="#br0" timeOffset="163570.9308">5140 5835 384 0,'14'-8'140'0,"-6"12"-108"0,-3-4-8 0,-5 0 84 16,0 0-64-16,0 0 36 15,0 0-48-15,0 0 0 16,-9 8-20-16,-4-1 20 16,-5 1-20-16,0 0-12 0,-12 0-4 15,3-4 12-15,-4 0-4 16,5-4 24-16,-5-4-16 0,4 0 68 15,-4-4-48-15,5-8 24 16,-1 1-36 0,5-1-16-16,9 0-8 15,0 1-4 1,4 7 0-16,0 0-12 16,9 8 12-16,-9 0-4 15,9 8 4-15,-4 4 16 0,-5 3-4 16,0 5-12-16,-4 3 4 15,4 9 40-15,-8-5-24 16,3 13 16-16,-8 11-16 0,5 0-8 31,3 4 0-31,-8 3-4 0,9 1 0 16,-13-8 24-16,4-8-12 16,-1-7-12-16,10-5-4 15,-4-7 20-15,3-5-8 0,1-7 4 16,4 0-4-16,5-8-24 15,4 4 8-15,4-8 20 16,9 3-4-16,5 1-12 16,4 4 0-16,5-8-16 15,-1 4 12-15,5-4 4 16,4 0 4-16,5 4 24 16,0 4-12-16,0 0-20 15,-1-4 0-15,-3 0 4 16,-1 3 4-16,-9-3-56 15,-4 0 32-15,-4-4-148 16,0 4 96-16,-14-4-276 16,1 0 200-16</inkml:trace>
          <inkml:trace contextRef="#ctx0" brushRef="#br0" timeOffset="163894.3233">4584 6160 332 0,'0'-7'120'0,"5"7"-92"0,3-4-8 15,1 4 192 1,4 0-120-16,5 0 132 0,4 4-132 15,5 3 24-15,-1 9-68 0,5-4 0 16,4 0-32-16,1-8 20 16,-1 3-24-16,0-7 4 15,-4 0-8-15,-9-7-16 16,5-1 4-16,-1-4-304 16,-12 8 168-16</inkml:trace>
          <inkml:trace contextRef="#ctx0" brushRef="#br0" timeOffset="164233.0636">4761 5682 520 0,'-9'-4'192'0,"9"4"-152"0,-5 0-8 0,1 0 192 16,8 0-128-16,1 0 68 15,4 0-96-15,4 0 12 16,9 0-44 0,5-4 12-16,-1 4-28 0,14-4 0 15,-1 0-12-15,10 0-164 16,4 8 84-16</inkml:trace>
        </inkml:traceGroup>
        <inkml:traceGroup>
          <inkml:annotationXML>
            <emma:emma xmlns:emma="http://www.w3.org/2003/04/emma" version="1.0">
              <emma:interpretation id="{C7463C94-5C6D-4181-AD93-4431244B4D4D}" emma:medium="tactile" emma:mode="ink">
                <msink:context xmlns:msink="http://schemas.microsoft.com/ink/2010/main" type="inkWord" rotatedBoundingBox="9573,14246 10084,14235 10088,14461 9578,1447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64894.6294">5944 5909 444 0,'-18'-4'164'0,"18"4"-124"0,-4-4-16 15,4 0 220 1,4 8-140-16,5-8 72 16,4 4-104-16,14-3 32 15,3 6-64-15,10-10-12 16,0 14-16-16,4-7 8 16,-4 0-12-16,0 8 4 15,-5-8-4-15,-4 8-252 0,-5 0 132 16</inkml:trace>
          <inkml:trace contextRef="#ctx0" brushRef="#br0" timeOffset="165091.4144">5794 6121 528 0,'0'-16'196'0,"0"16"-152"0,31-7-12 0,-9-1 192 15,0 8-128-15,17-8 44 16,6 0-88-16,7 4-4 16,-3 4-28-16,0-8-204 15,-1 16 96-15</inkml:trace>
        </inkml:traceGroup>
        <inkml:traceGroup>
          <inkml:annotationXML>
            <emma:emma xmlns:emma="http://www.w3.org/2003/04/emma" version="1.0">
              <emma:interpretation id="{ED6B65BB-4F90-4440-A90C-74CB86C093C0}" emma:medium="tactile" emma:mode="ink">
                <msink:context xmlns:msink="http://schemas.microsoft.com/ink/2010/main" type="inkWord" rotatedBoundingBox="10954,13613 14979,13531 15005,14805 10979,1488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65753.9481">7193 5948 788 0,'-9'0'292'0,"9"0"-228"0,13 0-16 0,1 4 36 16,8-4-56-16,8 0 8 15,6 0-24-15,12 0-120 16,5 0 56-16,5 0-464 16,-5 4 288-16</inkml:trace>
          <inkml:trace contextRef="#ctx0" brushRef="#br0" timeOffset="166066.1993">7996 5823 312 0,'-17'0'112'0,"17"0"-84"0,-14 27-12 16,10-11 108-16,-1 4-72 16,1 23 96-16,-5 20-88 15,0 15 32-15,5 1-52 16,0-1 28-16,-5-11-36 16,-4-12 124-16,-5-8-88 0,-9-8 40 15,1-12-64-15,-5-7 28 16,0-8-40-16,-4-16 0 15,4-8-20-15,0-15-164 0,9-20 80 16,0-24-692 0</inkml:trace>
          <inkml:trace contextRef="#ctx0" brushRef="#br0" timeOffset="166184.623">7996 5274 1040 0,'18'7'384'0,"-18"-7"-300"0,9 0-20 0</inkml:trace>
          <inkml:trace contextRef="#ctx0" brushRef="#br0" timeOffset="167169.7085">8438 5795 384 0,'4'-19'140'0,"0"23"-108"0,1-8-8 0,-5 4 120 0,9-4-84 16,0 0 44-16,-1-4-60 16,1 0 36-16,-4 4-44 15,-1 0 8-15,-4 4-28 0,-4 0-16 16,-5 4-4-16,-4 8 4 16,-5 8 0-16,0-1 0 15,-4 5 0-15,0 3 24 16,-4 1-12-16,8-5 24 15,9 1-24-15,5-1 12 16,4-3-12-16,9-4 12 16,8-4-16-16,10-16 16 15,8-8-16-15,14 0 4 0,-1 0-4 16,5-3-52-16,-4 3 28 16,-19-8-40-1,1 8 32-15,-17 1-24 16,-1 7 28-16,-18 4 20 15,-3 4 0 1,-10 4 28-16,5 7-16 0,4 9 76 16,13 3-52-16,18 1-4 15,14-1-20-15,21-3 16 16,-4-12-16-16,0-12 32 16,0 0-28-16,4-16-4 15,-4 4-8-15,-4-12 4 16,-9 9-4-16,-14-13-4 15,-4 5 4-15,-22-16-40 16,0 3 20-16,-17-3-28 16,3 8 24-16,-3-1-52 15,3 13 40-15,6 3-240 16,8 12 152-16,4 4-232 16,9 4 200-16</inkml:trace>
          <inkml:trace contextRef="#ctx0" brushRef="#br0" timeOffset="167744.3267">9056 6486 520 0,'8'8'192'0,"-8"-8"-152"0,5 4-8 0,4-4 124 15,4-8-92-15,5-4 72 16,8 0-80-16,9-11-4 16,9-12-32-16,9-13 16 0,5-14-24 15,4-9-4-15,-1 0-4 0,-12 9-92 32,0 11 48-32,-10-20-12 15,-3 20 32-15,-14-12 48 16,0 12-16-16,-9-4 44 15,5 16-32-15,-14 4 48 16,0 11-40-16,-8 12 20 16,4 12-32-16,-9 20 28 15,0 11-32-15,-4 13-4 16,4-1-8-16,-8 12 4 16,8 4-4-16,-4 15-4 0,4 1 4 15,4-13 12-15,5-11-8 16,0-7 4-16,5-17-4 15,4-15 36-15,4-16-20 0,4-20 4 16,6-15-16-16,3-4-184 16,1-8 96-16,-5-4-132 15,4 8 120-15,-4-12 20 16,0 8 40-16,-4-4 40 16,-5 12-8-16,-8 4 132 15,-1 11-72-15,-8 13 76 16,-1 11-80-16,-8 15 108 15,0 9-92-15,-5 11 32 16,5 5-64-16,-5 3-16 16,9 0-16-16,0 0 0 15,5 1-8-15,-5-5 8 16,9 0-8-16,-4-3-180 16,8-5 100-16</inkml:trace>
          <inkml:trace contextRef="#ctx0" brushRef="#br0" timeOffset="168146.3186">10071 6172 580 0,'-27'16'216'0,"5"0"-168"0,-4 15-12 0,13-11 76 15,-1 7-68 1,5 4-8-16,9 1-24 0,5-5 16 16,13-3-16-16,8-9-12 0,5-3-4 15,4-8 28-15,1-8-12 16,-6-8 4-16,-7-3-8 15,-6-9 4-15,-17-7-8 16,-9-8-4-16,-8-1 4 16,-10 9-24-16,1 4 12 15,-1 11-120-15,10 8 72 16,3 8-488 0</inkml:trace>
          <inkml:trace contextRef="#ctx0" brushRef="#br0" timeOffset="170326.4337">10698 5642 436 0,'0'-11'160'0,"0"11"-124"0,4-8-8 16,0 4 88 0,1 4-68-16,-1-4 32 15,1 0-44-15,-5 0 12 16,4 4-28-16,-8 4 44 15,4 8-36-15,-9 11 56 16,0 5-48-16,-4 11 36 16,4 0-40-16,0 8 88 0,0 0-68 15,0 1-16-15,-8 3-20 16,4-4-4 0,8 8-8-16,-4-4 16 15,5-8-12-15,-5-8 4 0,9-7-4 16,-9-1 36-16,9-11-20 15,-9-1-40-15,9-3 8 16,-4-12-256-16,8 0 148 0,5-12-288 16,4 5 228-16</inkml:trace>
          <inkml:trace contextRef="#ctx0" brushRef="#br0" timeOffset="170885.1315">10521 5960 572 0,'-4'-8'208'0,"4"4"-160"0,8 4-12 0,6-3 156 15,3-1-112-15,10-4 56 0,13 8-80 16,13 0-16-16,-1 0-24 16,1 4 24-16,0 0-24 0,-4 0-12 15,-9-4-8-15,-5 3-112 16,-4-3 64-16,-5 0-280 16,-8-3 188-16</inkml:trace>
          <inkml:trace contextRef="#ctx0" brushRef="#br0" timeOffset="171408.2384">10724 5227 464 0,'-9'-8'176'0,"9"8"-140"0,-9-4-8 0,5 0 180 16,8 4-120-16,-4-4 88 15,5 0-104-15,-5 0 96 16,9 4-96-16,4-4 16 16,9 8-52-16,18-4-4 15,-9 8-20-15,13-4-8 16,4 0 0-16,-4-4 12 15,1 4-8-15,-1-4 4 16,-5 0-4-16,-3-4-8 16,-5 4 4-16,-14-8 20 15,-3 8-12-15,-6-8 4 16,-8 8-8-16,-17-4 12 16,12 4-12-16,-21-4-20 15,13 4 4-15,-1-4-56 16,-3 0 32-16,3 4-504 0,-3 4 296 15</inkml:trace>
          <inkml:trace contextRef="#ctx0" brushRef="#br0" timeOffset="170779.5324">11179 5646 260 0,'-14'-19'96'0,"14"19"-76"0,0-8-4 0,0 8 140 16,0 8-88-16,0 0 60 16,0 7-72-16,-4 9 64 15,4 7-68-15,-4 8 52 16,4 5-60-16,-9 3 60 15,13-4-64-15,-8 8-8 16,-1 4-20-16,-3 12 8 0,3-1-12 16,1-7 16-16,-1-8-16 15,-3-12-64-15,-1-11 28 16,0-5-500-16,0-3 292 16,9-16-80-16</inkml:trace>
        </inkml:traceGroup>
      </inkml:traceGroup>
    </inkml:traceGroup>
    <inkml:traceGroup>
      <inkml:annotationXML>
        <emma:emma xmlns:emma="http://www.w3.org/2003/04/emma" version="1.0">
          <emma:interpretation id="{5D851A39-E5BA-42F8-B6A4-D22CCA3BFA38}" emma:medium="tactile" emma:mode="ink">
            <msink:context xmlns:msink="http://schemas.microsoft.com/ink/2010/main" type="paragraph" rotatedBoundingBox="5070,15701 20848,15452 20870,16881 5092,171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657057-6561-44DC-8633-592267E60128}" emma:medium="tactile" emma:mode="ink">
              <msink:context xmlns:msink="http://schemas.microsoft.com/ink/2010/main" type="line" rotatedBoundingBox="5070,15701 20848,15452 20870,16881 5092,17130"/>
            </emma:interpretation>
          </emma:emma>
        </inkml:annotationXML>
        <inkml:traceGroup>
          <inkml:annotationXML>
            <emma:emma xmlns:emma="http://www.w3.org/2003/04/emma" version="1.0">
              <emma:interpretation id="{A662F9EC-0F31-40A2-A9E0-62D21CE973E9}" emma:medium="tactile" emma:mode="ink">
                <msink:context xmlns:msink="http://schemas.microsoft.com/ink/2010/main" type="inkWord" rotatedBoundingBox="5070,15701 9267,15635 9289,17064 5092,1713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76195.7848">1896 7381 540 0,'0'-16'200'0,"0"16"-156"0,-4-8-12 0,-1 4 96 16,10 4-76-16,-10-4 68 16,5 0-68-16,-13 0 32 15,13 4-48-15,0 4 16 16,0 8-32 0,-4 16 52-16,-1 11-40 0,1 12 12 15,-1 8-28-15,-4-1-16 16,1-3-4-16,-1-4 56 0,0-7-28 15,-4-13-28-15,0 4 0 16,-1-11-360-16,1-5 196 16,0 1-432-16</inkml:trace>
          <inkml:trace contextRef="#ctx0" brushRef="#br0" timeOffset="176482.1407">1318 7961 488 0,'-22'-4'180'0,"22"12"-140"0,0-4-12 16,0-4 164-16,9 4-112 15,4 4 124-15,18 0-116 16,8-4 16-16,14 4-60 0,14-8 36 0,-1-8-48 15,27-4-16-15,8 12-8 16,1-4 0-16,-14 0-4 16,-13 0-4-16,-13 4 4 15,-18 4-92-15,-13 0 48 16,-9 4-408-16,-18 8 248 16</inkml:trace>
          <inkml:trace contextRef="#ctx0" brushRef="#br0" timeOffset="176842.5572">1565 8318 528 0,'-13'16'196'0,"17"4"-152"0,-4 23-12 16,-4-16 80-16,-1 9-68 15,5-1 68-15,-4 4-60 16,-1 0 40-16,1 1-52 16,-5-5 52-16,-4 0-56 0,4-7 36 15,5-5-40-15,-1-7 0 16,1-4-20-16,4-4 12 16,0-8-16-16,0 0 4 15,0 0-4-15,18 0 20 16,-1 0-8-1,5 0-8-15,9 0 12 0,9 0-16 16,13 0 4 0,9 0-4-16,17 0-156 0,1 0 80 15,-5-4-384-15,0 4 248 16</inkml:trace>
          <inkml:trace contextRef="#ctx0" brushRef="#br0" timeOffset="177518.2781">2757 7848 684 0,'-22'-16'252'0,"22"16"-192"0,0-4-20 16,-5 4 188-16,10-4-132 15,8 0 24-15,9 0-72 16,9 0 12-16,9 0-32 0,4 0-8 15,13 0-12-15,9 0-16 16,5 1 4-16,4 3 4 0,-9 0 0 16,-8 0 0-16,-14 7 0 15,-13-3 0-15,-5-4 0 16,-13 8 44-16,-13 4-24 16,-4 0-28-16,-9 0 4 15,-5 7 16-15,-4 1-4 16,-4 11-4-16,-5 16 0 15,0 16-4-15,0 12 0 16,-4-1 0-16,-1-3 0 16,14-9 8-16,-9-7-4 15,5-8 32-15,8-7-20 0,-4-13 32 16,0-3-32-16,4-9 4 16,14-11-12-16,-14-4 28 15,14-11-20-15,-14-13 4 16,5-15-12-1,-5-20 12-15,14-12-12 0,-9 1 32 16,4 3-24-16,0 8 12 16,0 8-16-16,5 8-8 15,-1 4 0-15,-4 7-4 16,9 5 0-16,-4 3-36 31,4 9 20-31,0 3-172 16,9 4 108-16</inkml:trace>
          <inkml:trace contextRef="#ctx0" brushRef="#br0" timeOffset="177811.3777">3693 7396 768 0,'4'-11'284'0,"0"11"-220"0,-4 11-20 15,0-3 68-15,0 20-72 16,0 3-16-16,0 16-16 15,0 4-292-15,0 0 156 16</inkml:trace>
          <inkml:trace contextRef="#ctx0" brushRef="#br0" timeOffset="179725.9034">4218 8028 340 0,'-18'0'128'0,"18"0"-100"0,-9 16-8 0,0-1 124 15,5 5-84-15,-14 15 64 16,5 1-72-16,-18 11 4 16,5-4-32-16,-14 8 40 15,9-12-36-15,-13-4 12 16,4 1-24-16,-13-1-16 15,18-4-4-15,0-11 20 16,13-4-8-16,0-4-64 16,13-5 28-16,4-7-288 15,10 0 176-15</inkml:trace>
          <inkml:trace contextRef="#ctx0" brushRef="#br0" timeOffset="179452.3446">3882 8016 248 0,'-13'-12'92'0,"13"12"-72"0,-4 8-4 0,4-8 140 16,4 4-88-16,5 12 140 15,4 4-120-15,14 11-4 16,-5 4-56-16,9 12 108 16,4 8-80-16,0-4 4 15,1-12-36-15,-1 5 12 16,-4-5-24-16,-9-8 12 15,0-3-12-15,-9-13 20 16,-4 5-20-16,-9-16-136 16,4 8 68-16</inkml:trace>
          <inkml:trace contextRef="#ctx0" brushRef="#br0" timeOffset="180582.6764">4394 8393 652 0,'-4'0'244'0,"13"-4"-192"0,4 0-12 15,5 0 156 1,17 0-116-16,18-4 80 0,13-3-92 15,9 3-28-15,0 0-24 16,-9 0-4-16,-4-4-8 0,-9 0-116 31,-4 9 60-31</inkml:trace>
          <inkml:trace contextRef="#ctx0" brushRef="#br0" timeOffset="180013.3124">4642 7895 444 0,'0'0'164'0,"-14"4"-124"0,14 7-16 0,-9 1 124 15,9 12-88-15,-13 11 52 16,0 16-64-16,0 12 36 16,0 3-48-16,-1 1 44 0,1-12-48 15,0-4-8-15,4-4-12 16,-4-12 16-16,4-3-16 16,0-9 12-16,0-7-12 15,5-4-316-15,4-12 168 0</inkml:trace>
          <inkml:trace contextRef="#ctx0" brushRef="#br0" timeOffset="180310.8087">5237 7824 312 0,'0'0'112'0,"0"0"-84"0,-17 8-12 16,12 0 152 0,-3 3-96-16,-1 5 60 15,4 8-76-15,-12 15 44 16,3 8-56-16,6 24 32 0,-6-1-44 0,6 9 24 16,3-5-28-16,-4-7 0 15,5-8-16-15,-9-4 0 16,4-12-4-16,-4-8-76 15,4-3 36-15,-9-9-364 16,9-3 216-16</inkml:trace>
          <inkml:trace contextRef="#ctx0" brushRef="#br0" timeOffset="181055.8791">4725 7538 540 0,'-13'-12'200'0,"13"12"-156"0,-4-12-12 16,-1 4 248-1,10 4-160-15,4-4 64 16,4 4-108-16,13-7 104 15,5 7-100-15,13-8 4 16,9 4-48-16,14-15 28 16,3 11-36-16,18-4-16 15,-4 8-4-15,-4-3 0 16,-14 7-4-16,-13-4-4 16,-13 8 4-16,-14-4-32 15,-8 8 16-15,-14 0-384 0,1 4 220 0</inkml:trace>
        </inkml:traceGroup>
        <inkml:traceGroup>
          <inkml:annotationXML>
            <emma:emma xmlns:emma="http://www.w3.org/2003/04/emma" version="1.0">
              <emma:interpretation id="{906B0098-EDB6-4D9B-986C-5882FE479E0B}" emma:medium="tactile" emma:mode="ink">
                <msink:context xmlns:msink="http://schemas.microsoft.com/ink/2010/main" type="inkWord" rotatedBoundingBox="10062,15766 14882,15690 14901,16894 10081,16970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82697.3339">6288 8044 644 0,'0'-8'236'0,"0"8"-180"0,13 0-20 0,0 0 184 16,10-8-128-16,7 8-36 15,15-4-36-15,16 4-32 16,14-8 8-16,5 8-524 16,-1 4 288-16,1 8-108 0</inkml:trace>
          <inkml:trace contextRef="#ctx0" brushRef="#br0" timeOffset="182513.9306">6363 7867 424 0,'-18'-8'156'0,"10"8"-120"0,-1 0-8 16,0 0 212-16,9 0-136 15,0 0 100-15,9-8-120 16,8 1-28-16,5-1-36 16,5 4-8-16,17 0-4 0,9 4-120 15,0 4 60-15</inkml:trace>
          <inkml:trace contextRef="#ctx0" brushRef="#br0" timeOffset="183080.2512">7546 7891 476 0,'-22'11'176'0,"13"1"-136"0,-13 16-12 15,13-1 172-15,0 28-116 16,1 20 44-16,-1 3-76 15,-5 1 16-15,1-13-40 0,-4-11 72 0,-6-8-56 16,-7-7 48-16,-10-13-52 16,-4-7 8-16,0-5-32 15,-1-7 20-15,1-12-24 16,0-8-84-16,0-7 40 16,4-20-652-1,9-20 380-15,-8-8-52 16</inkml:trace>
          <inkml:trace contextRef="#ctx0" brushRef="#br0" timeOffset="183151.5793">7502 7396 932 0,'26'0'348'0,"-21"16"-272"0,-1 8-20 0,1-9-260 0,-1 9 100 16,5 7-512-16</inkml:trace>
          <inkml:trace contextRef="#ctx0" brushRef="#br0" timeOffset="183946.4004">8058 7832 280 0,'-22'0'104'0,"4"0"-84"0,-4 4 0 16,0 0 120-16,0 4-80 15,0 3 64-15,-9 5-72 16,0 8 76-16,5 11-72 15,-1-4 0-15,10 8-36 16,12 5 16-16,14-13-24 0,13 0 12 16,13-7-12-16,14-16-8 0,4-8 0 15,0-8 40 1,-5-4-24-16,-8-4-108 0,-5-3 48 16,-8-5-92-16,-14 5 76 15,5 3-8-15,-14 4 40 16,-4 8 12-16,-4 12 12 15,-1 8 104-15,5 7-56 16,9 9 68-16,13-1-64 16,9 1-4-16,13-5-28 15,9-23 32-15,14-8-28 16,3-16-12-16,5-3-8 16,-13-12 20-16,-18-1-12 0,-13-3-12 15,-18 4-4-15,-22-1 4 16,-4-7 0-16,-18 8-12 31,9 0 8-31,-9 11-24 16,9 4 16-16</inkml:trace>
          <inkml:trace contextRef="#ctx0" brushRef="#br0" timeOffset="185356.3529">9669 7738 456 0,'9'-12'168'0,"-9"12"-128"0,13-12-16 15,-4 4 124 1,-5 4-88-16,-4-4 64 15,5 5-72-15,-10-5-20 16,5 8-20-16,-13 0 0 16,0 8-8-16,-9-1-12 15,0 1 4-15,-18 4 20 0,5 4-8 0,-27 3 4 16,5 5-4-16,-10-1 36 16,14 5-20-1,-13-1 40-15,18 5-36 0,4 7 100 16,17 0-72-16,1 12 48 15,26 4-64-15,8 8-12 16,32-8-16-16,9-8 16 16,17-8-16-1,4-7 12-15,-3-9-12 0,-5-7-228 0,-10-4 120 16,-12-12-416 0</inkml:trace>
          <inkml:trace contextRef="#ctx0" brushRef="#br0" timeOffset="185598.7826">9060 8036 684 0,'-4'-8'252'0,"12"4"-192"0,1 0-20 16,0 4 172-16,4-4-124 15,9 4 0-15,9 0-56 16,13 0-28-16,9 0-8 16,22 4 20-16,0 4-8 0,-8-4-180 15,-6 0 96-15</inkml:trace>
          <inkml:trace contextRef="#ctx0" brushRef="#br0" timeOffset="186015.9864">9674 8346 560 0,'-36'27'208'0,"36"-27"-164"0,-26 47-8 16,13-23 112-1,4-4-88-15,-5-1 44 16,10 5-60-16,8-5-16 15,5 1-16-15,13-8 16 16,5-4-16-16,8-8 24 16,9 0-24-16,-4-12-4 15,-5 0-4-15,-8-8 12 16,-5 5-8-16,-22-9-4 0,-5 5 0 0,-12-13-16 16,-1 12 8-16,-4 5-4 15,4 11 0-15</inkml:trace>
          <inkml:trace contextRef="#ctx0" brushRef="#br0" timeOffset="187622.9385">11104 7722 312 0,'-5'-12'112'0,"5"12"-84"0,0-8-12 0,0 0 136 15,0 8-88-15,0-15 0 16,5 15-40-16,-10-12 12 16,5 12-24-16,-9-8-4 15,-8 0-4-15,-5 8 12 16,-5 8-8-16,-12-8-12 15,-10 8 0-15,-8-8 4 0,-5 8 0 16,4-4 88 0,14 4-48-16,-9-1 36 0,0 1-44 15,9 0 24-15,13 0-28 16,9 0-28-16,0 4 0 16,4 7 24-16,1 5-12 0,12 3 32 15,-3 5-28-15,-1 3-4 16,9 4-8-16,-5 8-4 15,-3 4 0-15,-1 4 16 16,0-4-8-16,4 0 16 16,-12-8-16-16,4-3 16 15,4-9-16-15,-9-4-12 16,5-7 0-16,0-4 20 16,4-4-8-16,9-5 16 15,0-7-16-15,0 0-28 16,4 0 8-16,14 8 4 0,4-4 8 15,9 0-12-15,9 4 8 16,17-4 4-16,-4 4 0 16,9 0 8-16,4-5-4 15,-26 5-204 1,4-8 108-16,-13 8-140 16,-9-16 136-16,-9 8-236 15</inkml:trace>
          <inkml:trace contextRef="#ctx0" brushRef="#br0" timeOffset="187835.9919">10397 8020 508 0,'-8'-16'188'0,"12"16"-148"0,5-3-8 0,0 3 220 0,8-4-144 16,10 0 88-16,21-4-112 15,10 4-48-15,17 4-24 16,9 0 20-16,-18-4-16 0,5 8-252 16,-10-4 128-16</inkml:trace>
          <inkml:trace contextRef="#ctx0" brushRef="#br0" timeOffset="188059.627">10684 7479 820 0,'0'-16'304'0,"9"8"-236"0,4-4-20 0,5 5 44 16,9-1-60-16,8 4-48 15,9 0 8-15,5 8-20 0,4-4 16 16,0 8-600-16</inkml:trace>
        </inkml:traceGroup>
        <inkml:traceGroup>
          <inkml:annotationXML>
            <emma:emma xmlns:emma="http://www.w3.org/2003/04/emma" version="1.0">
              <emma:interpretation id="{6A918862-21F3-423B-988D-635CA3F0F70D}" emma:medium="tactile" emma:mode="ink">
                <msink:context xmlns:msink="http://schemas.microsoft.com/ink/2010/main" type="inkWord" rotatedBoundingBox="15524,15968 20855,15885 20867,16658 15536,16742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88363.1775">11748 8083 780 0,'9'-4'288'0,"4"-4"-224"0,27-4-20 0,-5 5 84 16,18-5-80-16,22 4 24 16,9 0-40-16,-13 4-20 15,-1 0-8-15,-12 0-244 0,-10-4 132 16,-17 1-324 0</inkml:trace>
          <inkml:trace contextRef="#ctx1" brushRef="#br0">17071 7534 0,'0'0'0,"0"0"16,0 0 0,0 0-16,0 0 15,0 0-15,0 0 16,0 0-1,0 0-15,0 0 16,-13 78 0,4-62-16,-4-12 15,4 0-15,9-4 16,0 0 0</inkml:trace>
          <inkml:trace contextRef="#ctx0" brushRef="#br0" timeOffset="188628.6226">12048 7800 704 0,'-39'8'264'0,"16"4"-208"0,-7 12-12 16,16-9 132-16,1 9-104 15,-5 11 8-15,10 20-52 16,-1 12 0-16,0 7-16 16,0-7 20-16,9-8-20 0,0-8 12 15,9-12-12-15,-9-8-464 16,0-3 244-16</inkml:trace>
        </inkml:traceGroup>
        <inkml:traceGroup>
          <inkml:annotationXML>
            <emma:emma xmlns:emma="http://www.w3.org/2003/04/emma" version="1.0">
              <emma:interpretation id="{EF328132-4536-44FE-897B-F0FC87A82538}" emma:medium="tactile" emma:mode="ink">
                <msink:context xmlns:msink="http://schemas.microsoft.com/ink/2010/main" type="inkWord" rotatedBoundingBox="16376,16085 17350,16069 17362,16813 16388,16828"/>
              </emma:interpretation>
              <emma:one-of disjunction-type="recognition" id="oneOf24">
                <emma:interpretation id="interp24" emma:lang="" emma:confidence="0">
                  <emma:literal>_</emma:literal>
                </emma:interpretation>
                <emma:interpretation id="interp25" emma:lang="" emma:confidence="0">
                  <emma:literal>~</emma:literal>
                </emma:interpretation>
                <emma:interpretation id="interp26" emma:lang="" emma:confidence="0">
                  <emma:literal>-</emma:literal>
                </emma:interpretation>
                <emma:interpretation id="interp27" emma:lang="" emma:confidence="0">
                  <emma:literal>r</emma:literal>
                </emma:interpretation>
                <emma:interpretation id="interp2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89469.5655">12993 7749 624 0,'-13'-11'228'0,"4"11"-176"0,9-4-16 15,0 4 212-15,9 0-144 16,8-4 44-16,10 4-84 0,13 0-32 16,17-4-20-16,14 4 24 0,8 4-20 15,0 0-12-15,-12 4-8 16,-6-8 4-16,-16 0 0 16,-10 3-20-16,-26 1 12 15,-9-4-172-15,-14 8 100 16,-25 0-144-16,8 0 128 15,-13 0-112 1,8-4 120-16,1 4 36 16,4-5 32-16,9 9 20 15,0-4 0-15,9 0 76 16,4 4-40-16,0 3 92 16,0 5-72-16,-4 15 80 0,0 9-80 15,0 22 36-15,-9 13-56 16,13-1-12-16,-13-3-12 0,8-13 32 15,6-11-20-15,-6-11 56 16,-3-5-44-16,-5-15 12 16,0-9-32-16,-5-7 20 15,-4-4-24-15,-4-4 24 16,-9 1-24-16,0-5 24 16,-1-4-24-16,1-8 48 15,5 5-32-15,3 3-16 16,1-16-4-16,4 1 16 15,9-5-12-15,4-3-40 16,14-12 16-16,-5 8-376 0,9 11 212 16,0 1-428-1,4 11 340 1,5 12 48-16</inkml:trace>
        </inkml:traceGroup>
        <inkml:traceGroup>
          <inkml:annotationXML>
            <emma:emma xmlns:emma="http://www.w3.org/2003/04/emma" version="1.0">
              <emma:interpretation id="{E74DCD3F-61FA-4994-8422-D86B98BE9EF7}" emma:medium="tactile" emma:mode="ink">
                <msink:context xmlns:msink="http://schemas.microsoft.com/ink/2010/main" type="inkWord" rotatedBoundingBox="16855,15736 17438,15727 17440,15808 16856,15818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9951.9631">13081 7467 684 0,'-9'-20'252'0,"14"16"-192"0,-10-7-20 15,5 11 296-15,5-4-192 0,4 0 128 16,8-4-160-16,10 0 60 16,17 0-100-16,18 0-20 0,13 4-32 15,0-3-8-15,-9 7-4 16,-4 0-8-16,-9 4 4 15,-18-4-112-15,-4 0 60 16,-22 3-260 0,4 1 168-16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4:16.6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B800F9A-FE1C-43E6-96C4-1ED3704EA66E}" emma:medium="tactile" emma:mode="ink">
          <msink:context xmlns:msink="http://schemas.microsoft.com/ink/2010/main" type="inkDrawing" rotatedBoundingBox="3112,11833 8446,12036 8442,12134 3109,11931" semanticType="underline" shapeName="Other">
            <msink:sourceLink direction="with" ref="{2ECB0946-42E5-4C65-8AAB-96871D7D8D09}"/>
            <msink:sourceLink direction="with" ref="{8EB78AAA-575E-42AC-A9E0-93758AEB9FA1}"/>
            <msink:sourceLink direction="with" ref="{714A6857-8CBE-40A0-955D-CB93D6AD552A}"/>
          </msink:context>
        </emma:interpretation>
      </emma:emma>
    </inkml:annotationXML>
    <inkml:trace contextRef="#ctx0" brushRef="#br0">0 12 144 0,'4'-8'52'0,"-4"4"-40"0,5 4 0 15,-5 0 44-15,9 0-32 16,-9 0 16-16,0 0-24 15,9 4 28-15,-1 0-28 16,-3 0-4-16,4 3-8 0,-5-3 20 16,-4-4-12-16,0 0-12 15,9 8-4-15,-9-8 40 16,9 4-24-16,0-4 8 16,-1 4-12-16,1-4 4 15,0 4-8-15,0-4-4 16,0 4 4-16,4-4 12 15,-4 4-8-15,4 0-12 16,0 0 0-16,5-4 4 16,0 4 0-16,4-4 24 0,0 7-12 15,0-7 4-15,4 0-8 16,5-7 4-16,4 3-8 16,5 0-4-16,-5 4 4 15,14 0 4-15,-9 0-4 16,-1 0-4-16,1 0 4 15,0 0-4-15,-5-4 0 16,5 0 44-16,-5 4-24 16,1-4 0-16,-1 0-12 15,-4 4-8-15,4-4 4 16,0 4-16-16,10 0 8 16,-10 0 20-16,9 0-8 15,0 0-20-15,0 0 4 16,-4 0 20-16,0 0-4 15,-1 0-20-15,1 0 4 0,-9 0-4 16,4 4 4-16,1 0 8 16,-14 0 0-16,9 4 8 15,-5 0-4-15,1-1 8 16,-1-7-8-16,1 8 16 16,4 0-12-16,-5-4-20 15,1-4 4-15,3 4 20 16,10-4-4-16,-5 0-12 15,5-4 0-15,0 0-16 16,0 4 12-16,-1 0 12 0,5 0 0 16,-4 0 8-16,-4 0-8 15,-1 4-20-15,-4 4 8 16,4-8 12-16,-4 0 0 16,-5 0 16-16,1-4-12 15,4 0-4-15,0 0 0 16,0-4-32-16,4 4 16 15,5 0 24-15,-5 0-8 16,5 4-8-16,-1 0 0 16,1 0 12-16,-5 0-4 15,1 0 8-15,-5 0-8 16,4 0-4-16,-9 0 4 16,1 0-16-16,-1 4 8 15,-4 0 12-15,5-4-4 16,-5 0-20-16,0 4 8 15,9-4 20-15,-9 0-4 16,5 0-20-16,-1 0 4 0,-4 0 40 16,5 4-20-16,4-4-20 15,-1 4 4-15,10 0 8 16,-13 0 0-16,4 0 32 16,-1-4-20-16,1 0-4 15,0 0-8-15,0 0-16 16,-9 0 8-16,5 0-4 0,4 0 0 15,-5 4-12-15,1 4 12 16,-5-8 12-16,0 8 0 0,4-8 16 16,1 7-12-16,-5-7 4 15,-5 8-4-15,5-4-8 16,1-4 4 0,-1 4-4-16,-9-4 0 0,4-4 0 15,6 4 0-15,3-4 0 16,1 4 0-16,3 0-20 15,6 4 12-15,-1 0 12 16,0 4 0-16,5 0 16 16,4-4-12-16,-4 4-12 15,0-1 0-15,-5-3 12 16,0 0-4-16,-4 0 24 16,0 0-16-16,4-4-12 15,1 0-4-15,8 8 12 16,4-4-4-16,14 0-4 15,0-4 4-15,4 4 40 16,0-4-24-16,-4 8-8 16,-9-5-8-16,-9 1 20 15,0-4-12-15,-8 0 12 0,8 4-12 16,-9-4 28-16,1 0-24 16,-1 0 20-16,5 0-20 15,-1 0 8-15,5 4-12 16,5 0 12-16,-5 4-16 15,-4-4-4-15,-5 0 0 16,-8-4 12-16,-5 0-8 16,-5 4-4-16,-8 0 0 15,-9-4-252-15,-9 0 136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1:51.6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F3B864-A625-42BF-9DA9-803FEF345106}" emma:medium="tactile" emma:mode="ink">
          <msink:context xmlns:msink="http://schemas.microsoft.com/ink/2010/main" type="writingRegion" rotatedBoundingBox="5706,4003 9708,1818 10611,3473 6610,5658"/>
        </emma:interpretation>
      </emma:emma>
    </inkml:annotationXML>
    <inkml:traceGroup>
      <inkml:annotationXML>
        <emma:emma xmlns:emma="http://www.w3.org/2003/04/emma" version="1.0">
          <emma:interpretation id="{2F3C7BA9-9852-4D61-B1A4-09EA0AF4830B}" emma:medium="tactile" emma:mode="ink">
            <msink:context xmlns:msink="http://schemas.microsoft.com/ink/2010/main" type="paragraph" rotatedBoundingBox="5706,4003 9708,1818 10611,3473 6610,56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B9A6EF-5C04-4128-8BBB-87C96903002C}" emma:medium="tactile" emma:mode="ink">
              <msink:context xmlns:msink="http://schemas.microsoft.com/ink/2010/main" type="line" rotatedBoundingBox="5706,4003 9708,1818 10611,3473 6610,5658"/>
            </emma:interpretation>
          </emma:emma>
        </inkml:annotationXML>
        <inkml:traceGroup>
          <inkml:annotationXML>
            <emma:emma xmlns:emma="http://www.w3.org/2003/04/emma" version="1.0">
              <emma:interpretation id="{21CF1CA9-0458-4413-9E7B-02F1DFC714BF}" emma:medium="tactile" emma:mode="ink">
                <msink:context xmlns:msink="http://schemas.microsoft.com/ink/2010/main" type="inkWord" rotatedBoundingBox="5706,4003 6524,3557 7062,4543 6244,49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-1739 1312 416 0,'0'-7'152'0,"0"4"-116"0,0-1-12 0,0 1 172 15,8 3-112-15,-8-3 108 16,0 3-112-16,0-4 44 16,0 4-68-16,0-3 64 15,11 6-68-15,-3 1 16 16,12 6-36-16,-1 11 40 15,8 6-40-15,-8 21 64 16,16 7-56-16,4 0-16 16,0 7-16-16,-1-13-20 15,-3-5 8-15,-4-6 28 16,-4-14-12-16,0-3 48 16,-3-4-32-16,-1-17 4 15,-4 0-20-15,1-24 0 16,3 3-4-16,-4-13 4 0,0-11-8 15,-3-13 16-15,3 9-12 0,-7-2-20 16,3 16 4 0,-7-2 64-16,4 9-28 0,-8-3 40 31,0 14-36-31,-4 3-36 0,3 4 0 0,-3 3-28 16,4 0 20-16,-4 7-188 15,0 0 108-15,0-7-460 16,0 14 304-16</inkml:trace>
          <inkml:trace contextRef="#ctx0" brushRef="#br0" timeOffset="496.3327">-1561 2376 528 0,'-15'7'196'0,"15"-7"-152"0,-4-14-12 15,0 10 228 1,8 4-148-16,-4-6 72 0,4-1-112 15,0-7 4 1,-1 7-44-16,5-17 24 0,0 14-32 0,4-18-4 16,-1 11-12-16,5-14-8 15,3 10 4-15,4-3-16 16,4 7 8-16,4-11 4 16,0 18 0-16,0-4 24 15,-4 4-12-15,-3 10 12 16,-5 3-12-16,-4 11 80 15,9 0-48-15,-13 10 24 16,5 0-40-16,-5-7 16 16,1 4-24-16,-4-4 8 15,-1-3-16-15,1-7 12 16,4-7-16-16,-4-7 16 16,3 0-16-16,1-17-4 15,3 3 0-15,5-27-488 16,7 10 264-16</inkml:trace>
        </inkml:traceGroup>
        <inkml:traceGroup>
          <inkml:annotationXML>
            <emma:emma xmlns:emma="http://www.w3.org/2003/04/emma" version="1.0">
              <emma:interpretation id="{332C2B5F-0A21-4609-B16C-1148D3E92E53}" emma:medium="tactile" emma:mode="ink">
                <msink:context xmlns:msink="http://schemas.microsoft.com/ink/2010/main" type="inkWord" rotatedBoundingBox="7233,3196 8450,2531 9343,4166 8125,4831">
                  <msink:destinationLink direction="with" ref="{4C9BCA98-98C0-45CB-A66C-AD44A56390C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769.1711">677 32 280 0,'0'-17'104'0,"0"17"-84"0,0 0 0 0,-8 0 120 31,16 0-80-31,-8-4 72 16,0 4-76-16,-8-3 12 0,8 3-36 0,0-4 40 15,0 4-40-15,0-3 48 16,0 6-48-16,0-3 4 16,0 7-24-16,0 10 28 15,0 11-24-15,-8 17 4 16,8-1-12-16,-8 36 12 15,8-1-12-15,-3 14-4 16,6-11 0-16,-3-3 4 16,0-13-4-16,0-1-4 15,0-6 4-15,0-1-4 16,4-10 0-16,0-6 8 16,0-4-4-16,-4-7-12 15,4-4 4-15,-4-6 4 16,0-4 0-16,0-3 0 15,0 0 0-15,0-8-12 16,0-2 8-16,0-8 4 16,4 4 0-16,-4-6 8 15,4-1-4-15,-4-7 16 16,0 7-12-16,0-10-20 16,0 6 4-16,0-2 20 0,0 2-4 15,-4-2 4-15,4 6-4 16,-8 0-8-16,0 3 4 0,-7 1 4 15,7 3-4-15,-11 0-4 16,3 3 4-16,-11 1 12 16,4 6-8-16,-16-3 4 15,4 3-4 1,-15 1-32-16,8-1 12 0,-13 4 24 16,9 0-8-16,-4 3 8 15,15 0-4-15,-4 0 20 16,12 4-16-16,-4-1 32 15,12 5-28-15,-5 2 32 16,13 1-32-16,-1 3 12 16,4 0-16-16,-3 6 20 15,7 5-20-15,-4 9 12 16,8 4-12-16,-4 4 20 16,8-4-20-16,0 0 12 15,8-3-12-15,3-1-8 16,4-6 0-16,9 0-4 15,6-4 0-15,24 0 0 16,4-3 0-16,12-7 32 16,0-3-16-16,-9-11 12 0,-3-7-16 15,-4-10-24 1,0 0 4-16,4-13 4 16,0 2 4-16,12-13-12 15,-1 10 8-15,1-10-32 0,-8 7 20 16,-8-10 4-16,-8 6 12 15,-7-3 8-15,-5 3-4 0,-14-10 40 16,-5 7-20-16,-11-17 12 16,-1 3-20-16,-10-21 20 15,3 4-24-15,-12-13-12 16,0 12-4-16,-11-9 20 16,4 13-8-16,-32 1-28 15,13 9 8-15,-24 1 32 16,12 14-12-16,-16-4-16 15,11 10 0-15,5 7-12 16,4 7 8-16,-1 4 16 16,16 6 0-16,-7 1-36 15,10 6 16-15,1-3-40 16,4 0 36-16,4 0-180 16,11 0 112-16,0-4-364 15,4 1 248-15</inkml:trace>
          <inkml:trace contextRef="#ctx0" brushRef="#br0" timeOffset="-6365.1767">228 1677 520 0,'-8'-7'192'0,"8"7"-152"0,12-24-8 0,-5 3 72 16,5 1-64-16,11-22 8 16,4 8-28-16,8-11-20 15,0 7-4-15,-4 4 12 16,0 10-4-16,-4 3-12 15,-4 14 4-15,-3 4 152 16,-5 10-80-16,-7 13 68 16,7 8-76-16,-3 3 72 15,3 0-76-15,1-3 36 16,-1-8-56-16,9-16 8 16,-5-1-28-16,-4-20-8 15,1-4-4-15,3-13-252 16,-7 6 136-16,3-13-344 15,5 7 260-15</inkml:trace>
        </inkml:traceGroup>
        <inkml:traceGroup>
          <inkml:annotationXML>
            <emma:emma xmlns:emma="http://www.w3.org/2003/04/emma" version="1.0">
              <emma:interpretation id="{1E35F123-0CD7-47B4-AAEE-DA79C1FF2461}" emma:medium="tactile" emma:mode="ink">
                <msink:context xmlns:msink="http://schemas.microsoft.com/ink/2010/main" type="inkWord" rotatedBoundingBox="9653,2362 9924,2214 10129,2590 9858,2738">
                  <msink:destinationLink direction="with" ref="{4C9BCA98-98C0-45CB-A66C-AD44A56390CA}"/>
                </msink:context>
              </emma:interpretation>
            </emma:emma>
          </inkml:annotationXML>
          <inkml:trace contextRef="#ctx0" brushRef="#br0" timeOffset="4624.0257">1966-164 372 0,'-8'-7'140'0,"4"7"-112"0,0-4-4 0,0 1 108 15,8 3-76-15,-8-7 104 16,4 4-96-16,-3-4 140 15,3 7-120-15,-4-4 44 16,0 4-80-16,-4 0 44 16,8 7-52-16,-8 0 24 15,8 3-36-15,-4-3 0 16,4 4-16-16,0-1 44 16,8 0-28-16,4-3 4 15,7 0-20-15,8-4 36 16,4 4-24-16,4-7-40 15,4 0 8-15,-8 0 8 16,0 7 4-16,0-3-4 16,-12 3 4-16,0-1 4 15,-3 1-4-15,-4 0 32 16,-5 0-20-16,-3 0 4 16,4 0-12-16,0-7 4 15,-8 3-8-15,7-3-12 16,-3 4 4-16,4-1-4 15,0 7 0-15,-8 1 32 0,0-1-12 16,-16 4 12-16,5 3-12 16,-16 4-8-16,-1 3 0 15,-10-7 56-15,3 4-32 0,0-4 8 16,8 4-24-16,8-8-44 16,11-2 20-16,16-8 0 15,11 1 12-15,16-8-600 16,7 1 328-16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4:19.98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F6597C9-5CAB-470D-B402-80E6AB9151FD}" emma:medium="tactile" emma:mode="ink">
          <msink:context xmlns:msink="http://schemas.microsoft.com/ink/2010/main" type="inkDrawing" rotatedBoundingBox="17902,3010 24241,4322 23449,8149 17110,6837" semanticType="enclosure" shapeName="Other">
            <msink:sourceLink direction="with" ref="{CA0E4A54-451C-485C-AEEA-CFE3E8E66705}"/>
          </msink:context>
        </emma:interpretation>
      </emma:emma>
    </inkml:annotationXML>
    <inkml:trace contextRef="#ctx0" brushRef="#br0">163 2079 372 0,'9'-12'140'0,"-5"16"-112"0,1-4-4 15,-5 0 20-15,0 0-28 16,4 8 12-16,0 3-16 16,1 1 44-16,-5 4-28 15,0 7 20-15,0 13-28 0,9 11 36 16,-9 12-32-16,0 3-4 16,4 1-12-16,-4 0 28 0,0-8-20 15,-9-4-24-15,5 0 4 16,-1-4 0-16,1 0 4 15,4-8 16-15,0 1-8 16,4-5 40-16,-4 0-24 16,9 1-12-16,0-5-8 15,0-4 4-15,4-3-4 16,-4-1 32-16,4 1-20 16,0-8 4-16,5-5-12 0,0 1-8 15,4 0 4-15,9 0-4 16,-5 0 0-16,5-5-12 15,9 9 8-15,4 0 40 16,0-4-24-16,9-1-20 16,0 9 4-16,9-4-16 15,-5-5 8-15,18 1 8 16,13 0 4-16,14 4 8 16,4 3-4-16,0 5-12 15,-9-1 4-15,9 1 20 16,22 3-8-16,0 9-4 15,-9 7 0-15,-4-4-4 16,13-4 0-16,13 5 8 16,0 3-4-16,-4-4-4 15,-9-8 4-15,9 1-4 0,13-5 0 16,-9-3 8-16,-8-5-4 16,-10 5 8-16,1-12-8 15,8-1-12-15,5 9 4 16,-4-8 12-16,-1-4-4 15,9 0 8-15,9-1-8 16,-8 5-36-16,-14 0 16 16,-9-8 32-16,0 4-8 15,5-4 8-15,-10 3-8 16,-8-7-24-16,-13 4 8 0,-14-4 32 16,-3 4-16-16,-15-4 0 15,-3-4-4-15,3 0-16 16,1 1 8-16,0-5 20 15,4-4-8-15,5 4-4 16,-5 4 0-16,-4-4-4 16,-14 0 0-16,5 1 0 15,-22-5 0-15,5 0 0 16,-10-8 0-16,1 1 0 16,-5-1 0-16,-5-3 0 15,-3-1 0-15,3-3 0 16,-12 3 0-16,3 1 8 15,1 7-4-15,-4 0-20 16,-1 4 8-16,1 1-4 16,-5-1 4-16,0 4 0 15,4 0 0-15,-4 0 0 0,0 1 0 16,4-1 0-16,-4 0 0 16,9 0 0-16,-9 4 0 15,5-4 32-15,-5 0-12 16,4 4-4-16,0 1-4 15,1-5-16-15,-1 0 8 16,-4 0 4-16,0 0 0 16,0 0-12-16,0 0 8 15,0-3 12-15,-4-1-4 16,4-4-12-16,0 4 4 16,0 1 20-16,0-1-8 15,0 0-12-15,4 4 0 0,-4-4 20 16,-4-3-8-16,-1-1 4 15,1 4-4-15,0-3-32 16,-1-1 12-16,-8 0 12 16,4-3 4-16,0-5-4 15,5 1 4-15,-5-9 4 16,0-7-4-16,9 0-12 16,-9-1 4-16,1-3 28 15,8-4-12-15,-5 0-4 16,1 0-4-16,-5 0-24 15,0 0 12-15,0 4-4 16,0-4 4-16,1 0 0 16,-1-12 0-16,4-12 16 15,1-11-4-15,4-9-4 16,0 9 4-16,0 8-16 16,0 7 8-16,9 4-4 0,-9 4 0 15,0-11 16-15,0-17-4 16,4 9-36-16,5-9 16 15,0 17-4-15,-5 7 12 16,10 4 16-16,-6 8-4 16,-3 8-20-16,-5 8 8 15,-5-1-4-15,5-3 4 16,-4 0 16-16,0-4-4 16,-5-8-12-16,4 8 4 15,1-4 20-15,-1 3-8 0,1 5 4 16,0 4-4-16,-1 3-16 15,1 5 4-15,-1-4-16 16,1 3 12-16,0 1 12 16,-1 3 0-16,-4 1-12 15,-4 3 4-15,0 0-16 16,-18 1 12-16,0-1 4 16,0 0 4-16,-13 5 16 15,0-5-8-15,-9-3-40 16,0 3 20-16,0-11 0 15,0-1 12-15,9 1-12 16,-9-4 8-16,0-1 4 16,-27-3 0-16,-3 0 8 15,-6 3-4-15,-8 1-12 16,4 8 4-16,5-1-16 16,4 5 12-1,-39-9 32-15,-5 5-16 0,0 11-16 16,9 0 0-16,-1-3 4 15,-12-5 4-15,-9 9-20 0,13 7 12 16,0 4-24-16,13-4 20 16,0 0 4-16,-8 4 8 15,-10 8 8-15,18 0-4 16,14-4-4-16,8 0 4 16,-4-4-4-16,-9 4 0 15,-9-4 16-15,1 4-8 16,8 0-12-16,9 4 0 15,-5-4-4-15,-8 0 0 16,-5 8 32-16,0-4-12 0,18 4-4 16,9 0-4-16,13-5-24 15,-5 1 12-15,14 0 20 32,0 0-4-32,-18 0 4 0,0 8-4 15,5-8 4-15,4 4-8 16,8 3-4-16,6-7 4 15,3 0-4-15,19 0 0 0,3 0 0 16,5 0 0-16,0 0 0 16,9 0 0-16,-9 0 0 15,-4 0 0-15,0 0 0 16,4 0 0-16,-4 0 0 16,4-1 0-16,0 5-12 0,-5 0 8 15,19 0 12-15,-5 0-4 16,0 0-12-16,8 3 4 15,-3-3 4 1,4 8 0-16,13 4-20 16,-9-1 12-16,-5 9-12 15,-8-1 8-15,9 8 8 16,0 5 4-16,4 3 16 0,5 0-8 16,-10 0-28-16,14-4 8 15,-8 1-4-15,-1 3 8 16,-4 4 24-16,-1 12-8 0,5 0-4 15,1 11 0-15,3 9-4 16,5-1 0-16,-9-15 8 16,5-4-4-16,-5-4-4 15,0-4 4-15,-4 4 12 16,0-8-8-16,-5 19-4 16,5 5 0-16,0 0-4 15,-1 7 0-15,10-3 16 16,4-12-8-16,0-5 4 15,-4-7-4-15,-1-4 12 16,5-3-12-16,-4-1-4 16,-5 0 0-16,-4 4 4 15,0 0-4-15,4-4 8 16,-5-3-8-16,10-1 8 16,0-8-8-16,4-3 40 15,0-5-20-15,0-3 32 16,-9 3-32-16,0 1-252 0,5-1 124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5:23.6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C5175B8-E16B-4C29-B677-B091DFE17102}" emma:medium="tactile" emma:mode="ink">
          <msink:context xmlns:msink="http://schemas.microsoft.com/ink/2010/main" type="writingRegion" rotatedBoundingBox="2732,227 24447,183 24482,17115 2766,17160"/>
        </emma:interpretation>
      </emma:emma>
    </inkml:annotationXML>
    <inkml:traceGroup>
      <inkml:annotationXML>
        <emma:emma xmlns:emma="http://www.w3.org/2003/04/emma" version="1.0">
          <emma:interpretation id="{E1F2E464-0DB4-48BD-82C6-57D1E3F6A49A}" emma:medium="tactile" emma:mode="ink">
            <msink:context xmlns:msink="http://schemas.microsoft.com/ink/2010/main" type="paragraph" rotatedBoundingBox="5647,-72 23295,273 23244,2909 5596,256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CA1EFAF-EB0F-4E74-8553-F0244472B006}" emma:medium="tactile" emma:mode="ink">
              <msink:context xmlns:msink="http://schemas.microsoft.com/ink/2010/main" type="inkBullet" rotatedBoundingBox="5632,727 6274,740 6244,2251 5602,2238"/>
            </emma:interpretation>
          </emma:emma>
        </inkml:annotationXML>
        <inkml:trace contextRef="#ctx0" brushRef="#br0">310 157 580 0,'-4'-20'216'0,"4"16"-168"16,4-4-12-16,-8 0 40 16,4 16-48-16,-9 0-12 15,4 0-8-15,-8 23-20 16,0-3 8-16,-14 15 12 15,10 0-4-15,-14 4-20 16,9 4 8-16,-9 8 56 0,9-8-24 0,0-4 44 16,8-8-40-16,1-11 48 15,9-5-44-15,8-27 4 16,9-3-24-16,14-29 0 16,4 1-4-16,17-24 12 15,-3 4-12-15,3-11-40 16,-4 11 20-16,-4-24-24 15,0 28 20-15,-5-8 0 16,-4 16 8-16,-5 4 16 16,-4 11-4-16,-4 13 32 15,0 15-20-15,-9 15-4 16,-1 5-8-16,-8 15 4 16,5 8-4-16,-14 8 8 15,5-3-8-15,-5 10 16 16,-9 5-12-16,-4 24 16 15,-4-1-16-15,-19 8-20 16,15-4 4-16,-32-3 32 16,4-1-16-16,-3 0 60 15,-1-7-36-15,0 11-16 16,22-12-8-16,5-7-20 16,22-12 8-16,-5-8 4 15,18-4 0-15,9-16 52 16,0-7-28-16,8-12-72 15,10-1 24-15,4-15-248 16,4-3 152-16</inkml:trace>
        <inkml:trace contextRef="#ctx0" brushRef="#br0" timeOffset="374.7251">553 969 652 0,'-9'8'244'0,"9"-8"-192"0,-9-8-12 0,9 16 76 16,0 0-72-16,-9 3 52 16,5-3-56-16,-5 12 8 15,0 3-32-15,5-3 0 16,-5 11-8-16,9-11-8 15,0 7 4-15,0-11 4 16,13-4-4-16,5-16 24 16,4 0-16-16,9-16 32 15,-9 1-28-15,0-5-4 16,0 9-8-16,-22-9 28 16,9 4-16-16,-27-3 12 15,14 7-16-15,-23-3-44 16,14 3 20-16,0 8-32 15,13 0 24-15,0-4-432 16,13 4 252-16</inkml:trace>
      </inkml:traceGroup>
      <inkml:traceGroup>
        <inkml:annotationXML>
          <emma:emma xmlns:emma="http://www.w3.org/2003/04/emma" version="1.0">
            <emma:interpretation id="{4051C040-7082-48B0-93B1-6D96413C7C72}" emma:medium="tactile" emma:mode="ink">
              <msink:context xmlns:msink="http://schemas.microsoft.com/ink/2010/main" type="line" rotatedBoundingBox="6899,-48 23295,273 23244,2909 6847,2588"/>
            </emma:interpretation>
          </emma:emma>
        </inkml:annotationXML>
        <inkml:traceGroup>
          <inkml:annotationXML>
            <emma:emma xmlns:emma="http://www.w3.org/2003/04/emma" version="1.0">
              <emma:interpretation id="{25B8C17A-BB15-4E3D-A354-4EE7883AB226}" emma:medium="tactile" emma:mode="ink">
                <msink:context xmlns:msink="http://schemas.microsoft.com/ink/2010/main" type="inkWord" rotatedBoundingBox="6890,410 8417,439 8393,1648 6866,1618">
                  <msink:destinationLink direction="with" ref="{F47599FE-F6E9-4B27-8A44-70FB4B23BDD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39.4342">2248 36 832 0,'13'-4'308'0,"-13"4"-240"0,4 0-20 0,-4 0 52 16,0 0-64-16,-4 0 68 15,4 0-64-15,-9 0 0 16,0 0-24-16,-17 0 8 16,8 4-16-16,-30-4 4 15,3 4-4-15,-16-8 12 16,8 4-12-16,0-8 4 16,9 4-4-16,-5-8-8 15,9 5 4-15,1-9-32 16,12 8 16-16,1 0 4 15,8 0 8-15,0 4-28 16,9-3 16-16,1 7-12 16,3 7 12-16,-8-7 36 0,9 12-16 15,-10 4 0-15,6 4-4 16,-15-5-4-16,10 13 0 0,-9-9-12 16,4 9 8-16,-4 3-16 15,5 8 12-15,-5 5-4 16,4-5 4-16,-4 12 24 15,9 0-8-15,-9 16 4 16,4-1-4-16,0 1-24 16,10-4 8-16,-6-8 20 15,5-8-4-15,-13-12 24 16,18-4-20-16,-14-7-4 16,9-4-4-16,-4-9 12 15,13 1-8-15,-9-8-28 16,9 0 8-16,9-4-20 15,-4 0 16-15,12-4-28 16,-3 4 28-16,16-8 32 16,-7 8-8-16,16 0-8 15,10 4-4-15,4-4 12 16,-5 0-4-16,1 0 8 16,-5 12-8-16,-4-12 8 15,-5 8-8-15,-4-4 16 16,-5 3-12-16,-8-3 24 15,0 0-20-15,-9-4 32 16,4 0-28-16,-9-8-304 16,1 5 156-16</inkml:trace>
          <inkml:trace contextRef="#ctx0" brushRef="#br0" timeOffset="1516.1129">1453 468 456 0,'-22'0'168'0,"22"0"-128"0,-18 4-16 0,10-1 156 15,8 1-104-15,-9-4 112 16,9 0-108-16,-5 0-16 15,5 0-40-15,5-4 64 16,8 4-52-16,5-3 40 16,8-1-44-16,5-4 8 15,0 8-24-15,4 0 0 16,9 0-8-16,-4 0 4 16,-5 4-8-16,5-4 24 15,-4 4-16-15,-6-4 24 16,1 0-24-16,-9 0 48 15,0 0-32-15,-4-4 28 16,-5 4-28-16,-4-4-336 16,4 4 168-16</inkml:trace>
          <inkml:trace contextRef="#ctx0" brushRef="#br0" timeOffset="3438.2906">1603-258 600 0,'-9'0'224'0,"9"0"-176"0,0 0-12 0,0 0 60 15,0 0-60-15,0 0 12 16,0 0-28-16,0 0 60 16,0 0-48-16,0 0 60 15,9 0-56-15,-4 0 20 16,-1 0-36-16,-4 0 16 16,0 0-20-16,5 0 44 15,3 4-32-15,6 0-16 16,-1 3-4-16,9-7 16 15,0 4-12-15,9-8 24 16,0 4-24-16,0-7 24 16,-5 3-24-16,1-4-4 15,-5 8-4-15,0-8 4 16,0 8-4-16,-4-8-20 16,-1 8 8-16,-8-4 56 15,-5 4-24-15,-4-4 16 16,0 8-24-16,0-4-8 15,9 0-4-15,0 0-4 16,4 0 0-16,-4-4 8 16,4 4-4-16,-4 0 16 15,4 4-12-15,5-4-172 16,-9 0 92-16,13 0-416 16,0 0 276-16</inkml:trace>
          <inkml:trace contextRef="#ctx0" brushRef="#br0" timeOffset="4083.6586">2799-290 644 0,'9'-8'236'0,"-9"8"-180"0,5 0-20 0,-5 0 96 16,0 0-80-16,-5 4 68 15,5 4-68-15,0 12 16 16,-9 3-40-16,5 21 28 16,0-1-32-16,-10 8-552 15,6-4 288-15</inkml:trace>
        </inkml:traceGroup>
        <inkml:traceGroup>
          <inkml:annotationXML>
            <emma:emma xmlns:emma="http://www.w3.org/2003/04/emma" version="1.0">
              <emma:interpretation id="{2E8F29A4-A1C1-42F4-B609-A2E0AE349886}" emma:medium="tactile" emma:mode="ink">
                <msink:context xmlns:msink="http://schemas.microsoft.com/ink/2010/main" type="inkWord" rotatedBoundingBox="9282,1259 9750,1269 9743,1591 9276,1582">
                  <msink:destinationLink direction="with" ref="{F47599FE-F6E9-4B27-8A44-70FB4B23BDDC}"/>
                </msink:context>
              </emma:interpretation>
            </emma:emma>
          </inkml:annotationXML>
          <inkml:trace contextRef="#ctx0" brushRef="#br0" timeOffset="6139.3903">3696 806 488 0,'-14'4'180'0,"14"-4"-140"0,0 4-12 0,0-4 84 15,0 0-68-15,0 0 36 16,0 8-48-16,-9-4 36 15,18 3-40-15,-9-7 48 16,0 0-44-16,0 0 12 16,0 0-28-16,0 0 36 15,0 0-28-15,0 4-4 16,0 0-12-16,0-4 36 16,0 0-20-16,0 0-4 15,0 0-12-15,5 0 36 16,4 0-20-16,-9 0-12 15,0 4-8-15,8-4-4 16,1 0 0-16,4-4 0 16,1 4 0-16,3-4 24 15,5 4-12-15,0-8 12 16,1 5-12-16,-1-5-8 16,0 8 0-16,-5-8 12 15,5 4-8-15,-8 0 16 16,8 8-16-16,-9-4 16 15,-4 0-16-15,-5 0 32 16,5 0-24-16,0 0-156 16,0 0 76-16</inkml:trace>
          <inkml:trace contextRef="#ctx0" brushRef="#br0" timeOffset="5523.1245">3718 559 508 0,'-9'0'188'0,"9"0"-148"0,0 8-8 15,0-8 88 1,0 4-72-16,-13-4 24 16,13 3-40-16,0-3 32 15,0 0-36-15,0 0 48 16,13 8-44-16,-4-4 4 15,4 0-24-15,-4-4 36 16,0 8-24-16,4-12-12 0,-4 8-8 0,13-4 28 16,-5 0-16-16,-3 0 20 15,8-4-20-15,0 0-8 16,9 0-4-16,-1-4 20 16,1 8-12-16,5-15 4 15,12 7-8-15,-21 4 4 16,-1-4-8-16,-4 0 32 15,-4 8-20-15,-9-4 20 16,-9 4-20-16,0 0-80 16,0 8 36-16</inkml:trace>
        </inkml:traceGroup>
        <inkml:traceGroup>
          <inkml:annotationXML>
            <emma:emma xmlns:emma="http://www.w3.org/2003/04/emma" version="1.0">
              <emma:interpretation id="{6E0CD604-CF3B-4307-97DF-88E0CE379969}" emma:medium="tactile" emma:mode="ink">
                <msink:context xmlns:msink="http://schemas.microsoft.com/ink/2010/main" type="inkWord" rotatedBoundingBox="10920,583 11614,596 11591,1740 10898,1726">
                  <msink:destinationLink direction="with" ref="{F47599FE-F6E9-4B27-8A44-70FB4B23BDD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38.2381">5302 590 664 0,'0'0'244'0,"0"0"-188"0,0 4-16 15,0 0 84 1,0 0-76-16,0 0 44 16,9 4-56-16,0 0 16 0,0-1-32 0,8-3 60 15,10 0-44-15,13-4 0 16,-1 0-20-16,10-4 16 15,-1 4-20-15,-3-8 4 16,-1 16-8-16,-9-8 28 16,-4 0-20-16,-9 0-4 15,-4 4-8-15,-10-4 20 16,-3 0-12-16,-5 0-12 16,0 0-4-16,0-4-304 15,4 4 168-15</inkml:trace>
          <inkml:trace contextRef="#ctx0" brushRef="#br0" timeOffset="8406.4461">5470-140 696 0,'-13'0'256'0,"13"0"-196"0,0-4-20 0,0-3 112 16,0 14-92-16,0-14 0 15,13 7-36-15,-4 0 44 16,0 0-36-16,4 0 20 16,0 0-32-16,5 7 0 15,-1-3-12-15,5 4 20 16,5 0-16-16,-1-8 12 15,5 8-12-15,0-8 36 16,0-4-24-16,-4 4 32 16,-1 0-32-16,-4-4-92 15,0 4 36-15</inkml:trace>
          <inkml:trace contextRef="#ctx0" brushRef="#br0" timeOffset="7173.78">5964 190 540 0,'14'-8'200'0,"-14"8"-156"0,13 0-12 0,-9-8 124 16,1 8-92-16,-5 0 36 15,4 0-60-15,-4-4 48 16,0 4-52-16,-4-4 12 16,-1 8-32-16,-8-4-16 15,4 0-4-15,-17 0 12 16,8 0-4-16,-13-4 16 15,5 4-12-15,-18-4 4 16,8 4-4-16,-12-3-24 16,8-1 8-16,-4-4-4 15,8 8 4-15,1-8 0 16,13 8 0-16,0-8 8 16,9 16 0-16,-5-8-44 15,9 8 24-15,-4 0-12 16,4 3 20-16,-8 5 0 15,17 0 4-15,-14 11 8 16,10 1 0-16,-9 7 16 16,8 8-8-16,-8 0 4 0,4 8-4 15,-4 4 12-15,4-4-12 16,-4 0 16 0,4-4-16-16,-4-7-28 0,8-5 8 0,1-8-4 15,4 1 8-15,0-5 8 16,4-3 0-16,1 0 0 15,-1-1 0-15,1-3 8 16,-1 4-4-16,0-5-12 16,1 5 4-16,-5-8 12 15,0-1-4-15,0-3 8 16,9 4-8-16,0-8 24 16,-1 4-16-16,6-8 32 15,3 8-28-15,5 0 20 16,-4-5-20-16,8-3-8 15,1 0-4-15,-5 0 28 16,4 8-16-16,-3-8-4 16,3 0-8-16,-4-8-156 15,0 8 84-15,-13-3-228 16,4-5 168-16</inkml:trace>
        </inkml:traceGroup>
        <inkml:traceGroup>
          <inkml:annotationXML>
            <emma:emma xmlns:emma="http://www.w3.org/2003/04/emma" version="1.0">
              <emma:interpretation id="{2B528AC7-6E9B-422A-A3DB-7663B6A34D10}" emma:medium="tactile" emma:mode="ink">
                <msink:context xmlns:msink="http://schemas.microsoft.com/ink/2010/main" type="inkWord" rotatedBoundingBox="12798,1822 12835,1823 12831,1995 12795,19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56.6471">7231 1085 560 0,'-17'3'208'0,"17"9"-164"0,8 8-8 0,-8-4 76 16,0-1-68-16,0 9 0 15,-8-1-28-15,-1 5 16 16,-5 3-20-16</inkml:trace>
        </inkml:traceGroup>
        <inkml:traceGroup>
          <inkml:annotationXML>
            <emma:emma xmlns:emma="http://www.w3.org/2003/04/emma" version="1.0">
              <emma:interpretation id="{E4C81FF6-852A-4847-8AC8-B84C473EDB20}" emma:medium="tactile" emma:mode="ink">
                <msink:context xmlns:msink="http://schemas.microsoft.com/ink/2010/main" type="inkWord" rotatedBoundingBox="14340,985 15230,1002 15202,2442 14312,2424">
                  <msink:destinationLink direction="with" ref="{2154D08C-6463-46AB-B019-E136CB8C796E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034.7783">8944 257 384 0,'-22'0'140'0,"22"0"-108"0,-9 23-8 0,-4-7 120 15,4 7-84-15,0 9 72 16,-4 3-76-16,4 12 40 16,-4-4-56-16,4 1 32 15,4-9-40-15,1-12 24 16,8-3-28-16,5-20 28 15,13-8-32-15,5-23-24 16,4 3 0-16,4-15 36 16,5 8-24-16,0-8 0 15,-1 7-8-15,-3-3-16 16,-1 12 8-16,-4-1-40 16,-9 12 24-16,0 9-36 15,-9 11 32-15,-4 7 44 16,0 9-8-16,-18 19 16 15,9 4-16-15,-13 28-8 16,4 0 0-16,-18 15 12 16,1-4-8-16,-23 9 4 15,5-9-4-15,-22 24-8 16,13-8 4-16,-13 8-4 16,13-12 0-16,4-8 16 15,18-11-8 1,5-8 24-16,8-12-20 0,14-8 40 15,8-4-28-15,18-12-12 16,5-11-8-16,21-16 40 16,5-8-24-16,9-8-212 15,0-8 104-15</inkml:trace>
          <inkml:trace contextRef="#ctx0" brushRef="#br0" timeOffset="15311.2745">9584 971 652 0,'-18'-4'244'0,"18"4"-192"0,-17 0-12 0,3 4 100 16,5 8-84-16,-13 7 104 15,9 5-96-15,-5 7-48 16,5 4-12-16,9-3 8 16,4-1-4-16,13-11 24 15,5-5-20-15,8-15 24 16,5-3-24-16,-4-13 4 15,-5 0-8-15,-14-7 28 16,1 3-20-16,-13-7 12 16,-14 7-16-16,-4-4-44 15,0 13 20-15,4-5 12 16,5 4 0-16,18-4-308 16,12 9 172-16</inkml:trace>
        </inkml:traceGroup>
        <inkml:traceGroup>
          <inkml:annotationXML>
            <emma:emma xmlns:emma="http://www.w3.org/2003/04/emma" version="1.0">
              <emma:interpretation id="{00B663C9-8A6B-4364-9FB3-C417FE515629}" emma:medium="tactile" emma:mode="ink">
                <msink:context xmlns:msink="http://schemas.microsoft.com/ink/2010/main" type="inkWord" rotatedBoundingBox="15948,129 20014,208 19962,2845 15897,2765">
                  <msink:destinationLink direction="with" ref="{2154D08C-6463-46AB-B019-E136CB8C796E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578.1083">11910 1100 592 0,'-4'-8'220'0,"4"8"-172"0,0-4-12 0,4-3 84 15,0 7-72-15,-4 0 88 16,0 0-80-16,0 0 44 15,0 0-60-15,0 0-4 16,0 0-20-16,5 0 24 16,8 4-24-16,5-4 12 15,4 0-16-15,18-4 36 16,4 0-24-16,48-8 20 16,1 4-24-16,22-8 28 15,4 9-32-15,18-5 32 16,0 8-32-16,-9-4 4 15,-18 8-12-15,-17-4 4 16,-18 4-8-16,-18-4 8 16,-13 4-8-16,-13-4 24 15,-4 4-16-15,-14 0 24 16,0 4-24-16,-8-4-152 16,-1 4 72-16,-4 0-272 15,0 8 192-15</inkml:trace>
          <inkml:trace contextRef="#ctx0" brushRef="#br0" timeOffset="20272.8326">12396 1614 800 0,'-22'-4'296'0,"22"4"-232"0,13 0-16 0,0 0 80 16,9 0-80-16,9-4 52 15,0 8-60-15,9-8 8 16,-5 8-32-16,9-12 36 15,5 8-28-15,-1-3-128 16,1-1 56-16,-5-4-352 16,-4 8 220-16</inkml:trace>
          <inkml:trace contextRef="#ctx0" brushRef="#br0" timeOffset="20031.1065">12815 1343 600 0,'-18'-7'224'0,"18"7"-176"0,-17-16-12 0,8 8 104 15,4 8-84-15,-8-8 24 16,0 8-48-16,-9 0 24 15,4 4-32-15,-8 4 12 16,4 4-20-16,-9 7 28 16,-9 1-28-16,-4 7 20 15,13-7-20-15,-13 8 20 16,22 3-24-16,0 4 12 16,13-7-12-16,13 3 20 31,14 1-20-31,4-1 32 0,9-4-28 0,9 1 20 15,-5-12-20-15,9-5 36 0,0 1-28 16,-4-12-84 0,4 0 32-16,-13-4-192 0,0 0 120 15</inkml:trace>
          <inkml:trace contextRef="#ctx0" brushRef="#br0" timeOffset="20731.2089">13031 1869 644 0,'-17'4'236'0,"17"-4"-180"0,-23 8-20 0,10 0 124 16,9 0-96-16,-14 7 36 15,9 1-60-15,-8 8-4 16,8-1-24-16,0 1 0 15,9 3-4-15,9-7 36 16,9-1-20-16,12-11 4 16,10 0-16-16,4-12 20 15,0 0-20-15,-8-19 24 16,-1 3-24-16,-17-7 4 16,-1 3-8-16,-17-3 20 15,-4 3-16-15,-14 1-32 16,1 11 12-16,-5 0 0 15,8 12 8-15</inkml:trace>
          <inkml:trace contextRef="#ctx0" brushRef="#br0" timeOffset="18689.3012">12016 453 548 0,'-13'4'204'0,"13"4"-156"0,0-1-16 0,0-3 104 16,4 0-80-16,1-4 40 16,3 0-56-16,6-8 40 15,8 1-48-15,13-13 28 16,5 4-32-16,13-11-16 15,4 7-8-15,5-7 12 16,-5 7-8-16,-4-7 4 16,-9 3-4-16,-4-11 20 15,-9 7-16-15,-9-11 12 16,0 12-12-16,-9-9 20 16,1 13-20-16,-6-5 24 15,6 13-24-15,-10 3-32 16,1 12 12-16,-10 8-44 15,5 7 32-15,-9 13 16 16,0 3 4-16,-8 5 20 16,8 3-12-16,-4-8-4 15,4 1 0-15,0-5 12 16,5-3-8-16,4-5 4 16,8-3-4-16,1-8 36 0,9 0-20 15,0-16 12-15,4 4-20 0,0-16-8 16,4 4-4-16,-4-11-4 31,9 3 0-31,-9-11 0 0,0 8 0 0,-4-9 0 16,-5 13 0-16,-8-5-20 15,3 13 12-15,-8 3-32 16,0 8 24-16,-4 8 4 16,4 8 12-16,-9 11 16 15,5 9-8-15,-9 3-20 16,8 0 4-16,-4 1 20 15,5-1-4-15,-5 4 32 16,5-4-24-16,-5 1 20 16,4-1-20-16,-3-4 0 15,3-3-8-15,-4-5 36 16,9 1-20-16,0-12-32 16,14 0 4-16</inkml:trace>
          <inkml:trace contextRef="#ctx0" brushRef="#br0" timeOffset="18996.6602">13075 410 676 0,'-26'8'248'0,"26"-8"-192"0,-31 31-16 0,18-15 48 15,4 3-56-15,-4 9-4 16,8-1-16-16,1 5 16 15,8-5-16-15,14-7 12 16,4-1-12-16,0-11 36 16,9-4-24-16,-9-16-12 15,9 4-8-15,-9-3 20 16,0-5-12-16,-13-8 40 16,-5 5-28-16,-17-1-32 15,4-3 4-15,-13 7 0 16,9-4 4-16,0 12-44 15,4 8 24-15</inkml:trace>
          <inkml:trace contextRef="#ctx0" brushRef="#br0" timeOffset="15703.5199">10330 794 904 0,'-13'12'332'0,"13"-12"-256"0,39 8-24 16,-12-8 44 0,-1 4-64-16,10-8-12 15,8 4-12-15</inkml:trace>
          <inkml:trace contextRef="#ctx0" brushRef="#br0" timeOffset="15573.1536">10498 414 984 0,'-18'0'368'0,"18"0"-288"0,-9-4-20 0,9 4 160 16,9 4-132-16,-5-4 8 15,10 0-56-15,3 0 16 16,10 0-32-16,-1 0-472 16,1 7 244-16</inkml:trace>
          <inkml:trace contextRef="#ctx0" brushRef="#br0" timeOffset="16903.2055">10890 778 424 0,'-17'0'156'0,"12"12"-120"0,-4 12-8 0,5-5 140 16,8 9-96-16,1 42 8 16,13-3-52-16,-1 31 8 15,14-4-20-15,9-7 20 16,4-9-24-16,-4-15 92 15,-1-20-56-15,-3-8 64 16,-1-7-60-16,0-20 60 16,-4-8-64-16,0-20-8 15,-4-3-24-15,4-52 24 16,-1 12-24-16,6-39-4 16,3 4-8-16,6-39-68 15,-1 3 36-15,-5-15-24 16,1 20 32-16,-9 3-16 15,0 24 20-15,-4-8 8 0,-1 24 8 16,-4-8 8 0,5 23-4-16,-1 1 8 15,1 15-8-15,3 0 8 0,-3 20-8 0,-5-1-36 16,0 13 16-16,-4-5 24 16,-5 13-4-16,-4-5 8 15,4 12-4-15,-4-4 4 16,-5 8-8-16,-4 0-4 15,5-3 4-15,3-1-32 16,-3 8 16-16,-5-4-20 16,4 4 16-16,-4-4 8 15,9 8 8-15,0-4 16 16,4 0-8-16,-4 0 24 16,4 4-20-16,-8-4 32 15,-5 0-28-15,9 0 12 16,-1 4-16-16,1-4 0 15,0 0-4-15,13 0 12 16,9 0-12-16,26 0-12 16,5 0 0-16,35-8 48 15,0 4-24-15,45-8-8 16,-1 0-8-16,5-3 12 16,-14 7-8-16,-4-12 4 15,-22 12-4-15,-9-3-8 16,-13 7 4-16,-14-8 28 15,-21 12-16-15,-18-16 64 16,-5 12-44-16,-12-7-140 0,-5 3 56 16,-5-8-516-16,5 4 316 15</inkml:trace>
          <inkml:trace contextRef="#ctx0" brushRef="#br0" timeOffset="33503.2936">13945 782 528 0,'0'0'196'0,"0"0"-152"0,0 8-12 0,0-8 60 16,0 0-56-16,0 0 40 16,0 0-44-16,0 0 44 15,0 0-44-15,0-8 56 16,9 8-52-16,-5-7-8 16,1 3-16-16,-1-8-12 15,5 0 4-15,0-4 4 16,-1 5-4-16,1-5-12 15,0 4 4-15,0 0-16 16,0 8 12-16,-5-3-4 16,1 7 4-16,-1 7-12 15,0-3 12-15,1 8 32 16,4 8-16-16,-5-8 8 16,5 3-8-16,-5 1 4 15,5 0-8-15,-4-5 24 16,3 1-16-16,1-8 48 15,4 0-32-15,-4-8-4 16,5 0-16-16,-1 0 4 16,4-4-8-16,1 1-4 15,4-5 4-15,0-4 4 16,5 8-4-16,-10-11 8 16,1 11-8-16,-5 0 24 0,1-4-16 15,-6 4-4-15,1 0-4 16,-9 1-32-16,5 7 16 15,-5-12-260-15,0 12 152 16</inkml:trace>
          <inkml:trace contextRef="#ctx0" brushRef="#br0" timeOffset="33903.3191">13993 947 476 0,'-8'4'176'0,"8"-4"-136"0,0 0-12 16,0-4 128 0,4 4-92-16,0-4 8 15,5 0-44-15,0-4-24 16,0 1-8-16,0-5-16 15,0 8 12-15,-5 0 20 16,0 4-4-16,-4 0-20 0,5 8 4 0,-5-4 32 16,4 8-16-16,1-1 28 15,3 1-24-15,1-4 24 16,5 4-24-16,3-8 24 16,1 0-24-16,4-8 48 15,4 4-32-15,1-4-16 16,-1 0-4-16,-4-4 24 15,5 0-16-15,-1-4 4 16,1 1-12-16,-1-5-216 16,1 8 112-16</inkml:trace>
        </inkml:traceGroup>
        <inkml:traceGroup>
          <inkml:annotationXML>
            <emma:emma xmlns:emma="http://www.w3.org/2003/04/emma" version="1.0">
              <emma:interpretation id="{7C486161-C41A-40E3-800A-BBAC326249D7}" emma:medium="tactile" emma:mode="ink">
                <msink:context xmlns:msink="http://schemas.microsoft.com/ink/2010/main" type="inkWord" rotatedBoundingBox="20429,990 23280,1046 23261,2058 20409,200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4440.1027">14845 378 684 0,'-4'-11'252'0,"4"11"-192"0,-9 0-20 15,0 0 120 1,18 0-96-16,-9-4 44 16,9 4-64-16,4-4-8 15,5 4-20-15,4 0-12 0,4 4 0 0,-4 0 12 16,9 3-8-16,-9 1 32 16,1 0-24-16,-15 4 32 15,1 0-32-15,-26 3 4 16,8 1-12-16,-27 4-60 15,14-1 28-15,-9-3-84 16,5 4 56-16,-1-5 0 16,5 1 32-16,14 0-40 15,8-1 32-15,8 5-4 16,6 0 20-16,8-1 8 16,9 5 4-16,-5-5 0 15,5 5 0-15,-5-5-20 16,-3 5 12-16,-15-4 64 15,1 3-28-15,-13-3 76 16,-1 3-56-16,-17-7 20 16,13 4-40-16,-13-9 0 15,0 5-16-15,9-8 20 16,-5 4-20-16,5-12 40 16,13 4-28-16</inkml:trace>
          <inkml:trace contextRef="#ctx0" brushRef="#br0" timeOffset="35075.9401">15402 339 612 0,'-5'0'228'0,"5"0"-180"0,9 0-12 0,-5-4 72 16,-4 4-68-16,9-4 0 16,0 4-24-16,4-4 8 15,5-4-16-15,4 1 32 16,4 7-24-16,5-8-4 16,0 8-8-16,0-8-4 15,4 8 0-15,-8-8 16 16,-1 8-8-16,-8 0-4 15,-5 0 0-15,1-4 48 16,-6 8-28-16,-8-4 32 16,14 0-28-16,-14 0-16 15,0 0-8-15,0 0-4 16,4 0 0-16,-4 8 8 0,4 0-4 0,-4 3-4 16,0 1 4-16,-8 12-24 15,-6 3 12-15,-8 20 12 16,5 8 0-16,-19 16-20 15,10 0 8-15,-5-5 40 16,5-7-20-16,-5-4-8 16,13-8-8-16,0-8 56 15,9-11-28-15,1-13-44 16,8 5 8-16,8-20-456 16,6 0 256-16</inkml:trace>
          <inkml:trace contextRef="#ctx0" brushRef="#br0" timeOffset="35787.174">16068 331 580 0,'-13'8'216'0,"13"-8"-168"0,0 0-12 16,0 0 92-1,0 0-76-15,4 0 24 16,9 0-44-16,5 0 24 0,4-8-32 0,5 4 4 16,4 0-16-16,4-7 12 15,5 7-16-15,-5-4-4 16,0 8 0-16,-4-4-16 15,0 4 8-15,-9-4 4 16,-4 4 0-16,-9-4 88 16,4 4-48-16,-4-4 0 15,-1 8-24-15,-3-4 8 16,-1 0-16-16,1 0-12 16,-1 4 0-16,-4 0 4 15,0 0 0-15,0 0 16 16,0 7-8-16,-4 1 4 15,-1 0-4-15,-8 12-24 16,0 11 8 0,-14 12 12-16,10 12 0 0,-14 4-4 15,4-1 4-15,-4-3 28 16,5 0-16-16,-5-8 20 16,13-8-20-16,-4-4 28 15,5-7-28-15,3-13-216 16,14 1 108-16</inkml:trace>
          <inkml:trace contextRef="#ctx0" brushRef="#br0" timeOffset="36263.3877">16840 994 444 0,'9'24'164'0,"-9"-24"-124"0,27 31-16 0,-10-15 96 15,1 4-72-15,9-1 44 16,-1-7-56-16,5 4 8 15,4-1-28-15,-4-15 28 16,-4 4-28-16,-5-12 32 16,0 1-32-16,-5-13 4 15,1 4-12-15,-5-11 28 16,1 7-20-16,-6-7-4 16,6 3-8-16,-1-11 4 15,0 7-4-15,0-7-12 16,1 11 4-16,-1-7 4 15,5 8 0-15,-10-1 24 16,1 8-12-16,0 1-20 16,4 7 0-16,-4 0 4 15,4 4 4-15,1-4 32 16,3 8-16-16,-4 4 32 16,10 4-32-16,-6 4-12 15,1-1-8-15,-5 9-4 16,0 4 0-16,-13 7 44 15,5-4-24-15,-10 5 8 0,1-1-12 16,-9 12-8 0,-1-3 4-16,-3-1 4 0,8 4-4 15,-4-8-12-15,13 5 4 16,-5-9 20-16,5-4-8 0,5-3 32 16,8-4-24-1,9-9 12-15,9-7-16 0,13 4 28 16,0 0-24-16,0-8-136 15,-4 4 64-15</inkml:trace>
        </inkml:traceGroup>
      </inkml:traceGroup>
    </inkml:traceGroup>
    <inkml:traceGroup>
      <inkml:annotationXML>
        <emma:emma xmlns:emma="http://www.w3.org/2003/04/emma" version="1.0">
          <emma:interpretation id="{C3AD7D3F-EF1C-4E94-8AA9-256F74AC988E}" emma:medium="tactile" emma:mode="ink">
            <msink:context xmlns:msink="http://schemas.microsoft.com/ink/2010/main" type="paragraph" rotatedBoundingBox="2755,2850 13227,3008 13196,5018 2725,4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DBEBC2-6A1A-4108-9B73-790274531721}" emma:medium="tactile" emma:mode="ink">
              <msink:context xmlns:msink="http://schemas.microsoft.com/ink/2010/main" type="line" rotatedBoundingBox="2755,2850 13227,3008 13196,5018 2725,4861"/>
            </emma:interpretation>
          </emma:emma>
        </inkml:annotationXML>
        <inkml:traceGroup>
          <inkml:annotationXML>
            <emma:emma xmlns:emma="http://www.w3.org/2003/04/emma" version="1.0">
              <emma:interpretation id="{48E06A34-D14F-4EFB-9A7B-B5D2E20687F7}" emma:medium="tactile" emma:mode="ink">
                <msink:context xmlns:msink="http://schemas.microsoft.com/ink/2010/main" type="inkWord" rotatedBoundingBox="2755,2850 5011,2884 4981,4895 2725,4861"/>
              </emma:interpretation>
              <emma:one-of disjunction-type="recognition" id="oneOf6">
                <emma:interpretation id="interp6" emma:lang="" emma:confidence="1">
                  <emma:literal>=</emma:literal>
                </emma:interpretation>
                <emma:interpretation id="interp7" emma:lang="" emma:confidence="0">
                  <emma:literal>[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8673.4178">-2109 2278 352 0,'0'-11'132'0,"13"11"-104"0,-13-8-8 0,9 4 184 16,-9 4-116-16,5-4 88 16,3 0-104-16,-3-4 44 15,4 4-72-15,-5-4 32 16,5 8-44-16,-9-8 16 16,4 8-28-16,-8-3 0 15,4 3-12-15,-9 3-24 16,5 5 8-16,-14 8-12 15,0 4 8-15,-4 7 36 16,13 1-16-16,-13 7-16 16,9 0 0-16,-9 0 4 15,9 5 4-15,0-9-12 16,8-3 8-16,1-13 20 16,4-3-8-16,0-20-4 15,9-4 0-15,8-11-24 16,1-1 12-16,8-15 32 0,1 4-16 0,8-4 0 15,-4 7-4-15,4-7-4 16,1 8 0-16,-1-5 8 16,0 9-4-16,-4-1 8 15,-4 13-8-15,-1-5 32 16,-4 8-20-16,-9 12 20 16,1 0-20-16,-5 8 0 15,-1 4-8-15,-21 4 4 31,9-1-8-31,-10 5 8 0,6 3-8 0,-14 9-20 16,8-1 8-16,-17 8 12 16,9 5 0-16,-17 14-4 15,3 9 4-15,-3 12-4 16,3-9 0-16,-3 9 0 16,12-17 0-16,-4-3 0 15,9-16 0-15,0 1 0 16,9-5 0-16,-5-8 0 15,18-3 0-15,-4-1-12 16,8-11 8-16,-4 3 4 16,0-11 0-16,9 0 8 15,0 0-4-15,-5 0-116 16,9-4 60-16</inkml:trace>
          <inkml:trace contextRef="#ctx0" brushRef="#br0" timeOffset="49070.6617">-1707 2694 560 0,'0'-16'208'0,"0"16"-164"0,-13-7-8 0,4 7 112 15,4 7-88-15,-8 1 52 16,0 4-64-16,-18 8 36 16,13 3-48-16,-4 1 16 15,5 3-32-15,8-3-8 16,9-5-8-16,13-11 4 16,0 4-4-16,9-12-4 15,9-4 4-15,0-4 20 16,-4-7-12-16,-5-5-12 15,-5 4-4 1,-17-3 12-16,9-5-4 16,-18 4 16-16,0 5-12 15,-13-5-12-15,5 12 0 0,-5 0-24 16,0 8 16-16</inkml:trace>
          <inkml:trace contextRef="#ctx0" brushRef="#br0" timeOffset="49874.4691">-2864 3173 488 0,'0'0'180'0,"0"0"-140"0,0 0-12 0,0 0 136 16,0 0-96-16,0 4 60 15,0 0-72-15,0 0 44 16,0 0-56-16,0 3 40 16,9 1-48-16,-9-4 60 15,9 0-56-15,9 0 8 16,4-4-28-16,13-4 24 16,9 4-28-16,31-8 32 15,0 8-32-15,22-4-4 16,0-7-8-16,27-1-4 15,-9 4 0-15,0 0 0 16,-14 4 0-16,-13-4 8 16,-8 8-4-16,-23-8 8 15,-8 8-8-15,-14-7 40 16,0 7-20-16,-13-8-4 16,-8 4-12-16,3-4-8 15,-8 8 4-15,-9-8-32 16,5 8 16-16,-5-4-320 15,0 8 180-15,0-4-280 16,0 0 248-16</inkml:trace>
          <inkml:trace contextRef="#ctx0" brushRef="#br0" timeOffset="51508.9289">-2555 3624 416 0,'9'-4'152'0,"0"-4"-116"0,4-3-12 0,-4 7 128 15,-5 4-88-15,-4-4 60 16,0 8-68-16,-4 0 20 15,4 3-44-15,-9 5 8 16,0 4-24-16,-8 11 0 16,8 1-8-16,-13 11 4 15,13 0-8-15,-22 8-4 16,13-4 4-16,-8 1-4 16,4-5 0-16,-5-4 24 15,14-3-12-15,-9-9-4 16,4-3-4-16,10-5 28 15,-1 1-16-15,4-4 12 16,10 0-16-16,4-4 44 16,4-1-28-16,13-7 56 15,10 4-48-15,3-4 44 16,1 0-44-16,13-4 32 0,-4 4-36 16,4-4 0-1,-5 1-20-15,-4-5-8 0,-8 4 0 0,-6-4 12 31,-3 8-8-31,-9 0-4 0,-1 0 0 0,-8 0-16 16,4 8 8-16</inkml:trace>
          <inkml:trace contextRef="#ctx0" brushRef="#br0" timeOffset="52216.7006">-1164 2917 664 0,'-36'-12'244'0,"36"12"-188"0,-22-8-16 16,13 8 244 0,1 0-164-16,-6 0 144 15,14 0-152-15,0 0-52 0,9 0-36 0,22-8-4 16,4 8-12 0,18-4-4-16,0 4 0 0,14-3-16 15,-6 6 8-15,6-6 28 16,-10 3-12-16,5-4-12 15,-9 8-4-15,-14-4 4 16,-8 7 0-16,-13-3 120 16,-5 0-64-16,-13 0 60 15,0 0-72-15,-13 4-12 16,4 0-20-16,-13 4-12 16,9-1 4-16,-9 9-40 15,9 0 20-15,-14 19 4 16,9 4 12-16,-8 16 0 15,4 4 0-15,-9 7-20 16,9-7 12-16,-9-4 32 16,9-8-16-16,-5-8-16 15,10-12 0-15,-1-3 48 16,5-9-20-16,0-11-8 16,4 0-8-16,0-16 28 15,5 8-16-15,-1-27 4 16,5-1-12-16,-9-30-8 15,5 7 4-15,-14-12-4 16,1 8 0-16,-10-4 0 16,5 8 0-16,-4 8-20 15,4 7 12-15,-1 9-4 16,6 0 4-16,4 3-12 16,4 12 12-16,9-11-24 0,4 11 20 0,9 4-328 15,9 0 184-15</inkml:trace>
        </inkml:traceGroup>
        <inkml:traceGroup>
          <inkml:annotationXML>
            <emma:emma xmlns:emma="http://www.w3.org/2003/04/emma" version="1.0">
              <emma:interpretation id="{EAC7BCC2-797D-4710-AFA4-5535B2DB156D}" emma:medium="tactile" emma:mode="ink">
                <msink:context xmlns:msink="http://schemas.microsoft.com/ink/2010/main" type="inkWord" rotatedBoundingBox="5377,3124 7484,3155 7464,4486 5357,445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2491.6357">-162 2387 860 0,'-14'4'320'0,"14"-4"-248"0,-13 8-20 0,4 0 224 15,9 0-160-15,-8 7-36 16,-1 13-52-16,0 7-28 15,4 0 4-15</inkml:trace>
          <inkml:trace contextRef="#ctx0" brushRef="#br0" timeOffset="53137.8859">429 3097 488 0,'-9'-4'180'0,"9"4"-140"0,-13 4-12 0,4 4 232 16,0 4-148-16,-21 15 104 16,12 5-124-16,-26 11-52 15,4 0-24-15,-22 4 16 16,5 0-16-16,-5-7-4 16,9-9-8-16,9-4-24 15,4-3 12-15,9-8-172 16,9-5 100-16,9-7-452 15,9 0 296-15</inkml:trace>
          <inkml:trace contextRef="#ctx0" brushRef="#br0" timeOffset="52895.1214">-118 3078 696 0,'4'-8'256'0,"-4"8"-196"0,13 4-20 0,-4 0 164 15,5 4-120-15,8 11 52 16,0 1-76-16,9 15-4 16,8 4-32-16,1 8-12 15,-5-7-8-15,-4-1 4 16,9 0-4-16,-18-11 16 15,9-1-12-15,-18-11-28 16,5-1 8-16,-9-11-504 16,4 0 280-16</inkml:trace>
          <inkml:trace contextRef="#ctx0" brushRef="#br0" timeOffset="53680.0061">1528 2995 592 0,'40'-15'220'0,"-40"15"-172"0,-4-4-12 16,-1 0 120 0,1 4-92-16,-14-4-8 15,0 4-36-15,-17-4 12 16,4 8-20-16,-13-4-12 16,4 0-4-16,-4 0 4 0,0 0 0 0,4 0 16 15,9 4-8 1,-4-4 32-16,4 4-24 0,-4-4 64 15,17 8-44-15,-4-8 36 16,0 7-40-16,4-7-36 16,10 12 0-16,-10-4 28 15,9 16-16-15,-9 3 28 16,5 16-24-16,0 16 4 16,4 4-8-16,-4 7 4 15,9-3-8-15,-14-8 16 16,13-8-12-16,-8-4 4 15,13-8-4-15,-17-3 4 16,12-9-8-16,-8-3 8 16,8-5-8-16,1-3 8 15,4-4-8-15,0-4-12 16,4-1 4-16,5-7-4 16,13 4 0-16,0-4 8 15,1 4 0-15,16 0 16 16,-3 4-8-16,-1-4-20 15,-4 0 4-15,0-8 4 16,4 8 4-16,-4-12-240 16,0 8 132-16,-5-8-316 15,-4 8 236-15</inkml:trace>
          <inkml:trace contextRef="#ctx0" brushRef="#br0" timeOffset="53884.0633">976 3556 808 0,'-22'-7'300'0,"22"7"-232"0,0-8-20 0,0 0 228 16,9 8-160-16,4-8 0 16,5 8-72-16,9-8 28 15,-1 0-40-15,18-3-16 16,0 3-8-16,1-8-8 15,-1 12 0-15,-5-12-396 16,6 16 216-16</inkml:trace>
          <inkml:trace contextRef="#ctx0" brushRef="#br0" timeOffset="54265.2536">1082 2846 384 0,'-30'-19'140'0,"30"19"-108"0,4-16-8 16,-8 12 260-1,4 4-160-15,-5-8 204 0,5 8-188 16,-4 0 100-16,8 0-144 0,5 0 128 15,9 0-128-15,4-4 12 16,0 4-64-16,13-8-20 16,-4 4-12-16,9-7-256 15,4 7 132-15</inkml:trace>
          <inkml:trace contextRef="#ctx0" brushRef="#br0" timeOffset="54408.8321">1877 2536 932 0,'0'0'348'0,"0"0"-272"0,-4 16-20 15,-1-4 252 1,10 3-180-16,-10 17 72 15,-4 3-120-15,9 12-44 16,0 4-24-16,-9-4-112 16,18-4 56-16,-4-3-816 15,4-5 472-15</inkml:trace>
        </inkml:traceGroup>
        <inkml:traceGroup>
          <inkml:annotationXML>
            <emma:emma xmlns:emma="http://www.w3.org/2003/04/emma" version="1.0">
              <emma:interpretation id="{512007F0-2243-4D99-BC0A-099BFA0F3416}" emma:medium="tactile" emma:mode="ink">
                <msink:context xmlns:msink="http://schemas.microsoft.com/ink/2010/main" type="inkWord" rotatedBoundingBox="8332,3905 8757,3912 8752,4210 8327,420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6497.9516">2848 3203 612 0,'-13'-8'228'0,"26"4"-180"0,-13 1-12 15,9-1 140-15,4 4-104 16,9-4 24-16,9 0-56 0,-4 0-16 16,8 4-16-16,0 0-16 15,9 4 4-15,-13 0 20 16,-4 4-8-16,-10-1-188 15,-3 1 96-15</inkml:trace>
          <inkml:trace contextRef="#ctx0" brushRef="#br0" timeOffset="56676.5033">2724 3466 852 0,'0'0'316'0,"0"0"-248"0,31-8-16 0,0 4 84 16,-9 4-84-16,22-4-12 16,1 1-24-16,16-1-16 15,-16 4 4-15,-1-4-76 16,9 4 40-16</inkml:trace>
        </inkml:traceGroup>
        <inkml:traceGroup>
          <inkml:annotationXML>
            <emma:emma xmlns:emma="http://www.w3.org/2003/04/emma" version="1.0">
              <emma:interpretation id="{56960D38-1D7A-4282-982E-DCA1F9927FA5}" emma:medium="tactile" emma:mode="ink">
                <msink:context xmlns:msink="http://schemas.microsoft.com/ink/2010/main" type="inkWord" rotatedBoundingBox="9564,3005 13226,3060 13201,4713 9539,465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7293.4242">4799 2732 780 0,'0'-19'288'0,"0"19"-224"0,9 19-20 0,0-7-32 16,-5 0-16-16,5 4-280 15,0 3 156-15</inkml:trace>
          <inkml:trace contextRef="#ctx0" brushRef="#br0" timeOffset="57799.4267">5073 2984 392 0,'-18'-4'148'0,"18"4"-116"0,-44 15-8 0,4-3 180 16,14 4-116-16,-27 15 104 15,0 4-108-15,0 20 52 16,22-4-80-16,0-4-40 16,18 1-12-16,22-9 12 15,4-8-8-15,22-11 32 16,9-4-24-16,9-13 12 0,-4 1-16 0,-1-11-60 16,5 3 24-16,-17-8-40 15,-10 0 32-15,-4-4 20 16,-4 8 8-16,-9 8-16 15,-5 4 12 1,-4 8-4-16,0 8 4 0,0 3 24 16,9 5-8-16,4-5 48 15,9 1-28-15,5-12-4 16,4-1-16-16,8-11 36 16,5 4-20-16,1-15 12 15,-6-1-20-15,-8-16 8 16,0 5-12-16,-13-24-8 15,-5 11 0-15,-13-22 20 16,-4 14-12-16,-5-3-12 16,4 8-4-16,1 0-32 15,8 15 20-15,5 5-452 16,9 3 256-16</inkml:trace>
          <inkml:trace contextRef="#ctx0" brushRef="#br0" timeOffset="56916.3468">3974 3188 820 0,'-22'-8'304'0,"22"8"-236"0,-5-4-20 0,5 0 152 16,9 8-120-16,0-4-44 15,8 0-24-15,14 0-20 16,13 0 0-16,14 0-240 16,-1 0 136-16,5 0-508 15,-5 8 344-15</inkml:trace>
          <inkml:trace contextRef="#ctx0" brushRef="#br0" timeOffset="57129.8166">4574 3188 164 0,'0'23'60'0,"0"-23"-44"0,-4 102-8 0,-5-51 44 15,18 0-32-15,-18 8 8 16,9 0-16-16,-14 4 72 16,6-8-48-16,-10-1 200 15,5-6-136-15,-18-9 144 16,4-8-140-16,-12-15 16 15,-1-8-72-15,-4-20-12 16,8-4-20-16</inkml:trace>
          <inkml:trace contextRef="#ctx0" brushRef="#br0" timeOffset="58911.3732">5285 3870 540 0,'-22'20'200'0,"22"-20"-156"0,0 23-12 0,0-15 148 16,4 4-104-16,5-12 68 16,4 8-84-16,13-24 0 15,10 4-36-15,8-19 24 16,9 4-32-16,9-17-4 16,-1 17-8-16,-3-12 40 15,-14 7-24-15,-4-19-8 16,-5 0-8-16,-13-19 12 15,5-1-8-15,-10-15-4 16,-3 7 0-16,-6 13 40 16,6 11-24-16,-6 11 52 15,6 9-40-15,-10 0 56 16,9 19-52-16,-13 4-24 16,0 5-12-16,0 14 8 15,0 5-4-15,-17 23-4 16,8 9 4-16,-9 14 4 15,9 5-4-15,-13 16-4 16,5-20 4-16,-1-4 4 16,9-12-4-16,5-8-12 15,4-8 4-15,9-11 40 16,4 0-24-16,9-16 8 0,0 0-12 16,-9-24-16-16,9 5 4 15,9-24-148-15,-9-8 84 16,-9-20-32-1,5 12 56-15,4-12 12 0,-13 9 16 0,0 11 4 16,4 15 4-16,0 1 24 16,-8 19-8-16,-5 5 128 15,4 3-72-15,-8 23 24 16,-1 5-52-16,-4 31-4 16,1 0-20-16,-6 12 20 15,1 7-20-15,0-7 4 16,4-12-8-16,-4 0-16 15,13-8 4-15,-5-7 28 16,5-9-12-16,0-11-4 16,5-4-4-16,-5-5-412 15,22-7 224-15</inkml:trace>
          <inkml:trace contextRef="#ctx0" brushRef="#br0" timeOffset="59721.1219">6397 3529 288 0,'0'-8'108'0,"0"8"-84"0,4 0-4 15,-4 0 92 1,0 0-64-16,0 0 88 16,0 0-80-16,0 0 68 15,0 0-68-15,0-4-20 16,0 4-24-16,0-4 16 16,0 4-16-16,0-4 4 15,0 8-8-15,-4-8-8 0,4 4 4 16,-4-4 4-1,-5 8-4-15,-5-4 24 0,10 4-16 0,-14 0 48 16,10 4-32-16,-10 0 12 16,5 8-24-16,-5-5 8 15,5 5-12-15,-1 0 12 16,10-5-16-16,4 5-4 16,9 4 0-16,9-12 4 15,4 7-4-15,4-7 16 16,1-4-12-16,-1-4 4 15,5 0-4-15,-9-8 20 16,0 4-16-16,-9-7 4 16,-4 7-8-16,-9-16 28 15,0 4-20-15,-13-11-24 16,4 11 4-16,-9-7 0 16,10 7 4-16,-6 0-28 15,10 12 16-15,0 0-188 16,4 4 108-16</inkml:trace>
          <inkml:trace contextRef="#ctx0" brushRef="#br0" timeOffset="62592.9468">6988 2870 384 0,'0'0'140'0,"0"0"-108"0,-4-8-8 0,0 0 152 16,8 8-100-16,-4-4 84 15,0 0-92-15,0 0 52 16,0 4-68-16,0-8 4 16,4 8-32-16,5-7 40 15,0 7-36-15,-5-8-4 16,1 8-16-16,-5-8 12 15,4 8-12-15,-4-4-4 16,0 8 0-16,0 4 12 16,0 0-8-16,-9-1-4 15,9 13 0-15,-4 8 4 16,0 3-4-16,-10 4 16 16,6 8-12-16,-6 4-20 15,10 12 4-15,-5-4 12 16,9 4 0-16,-4-8-12 15,4-4 4-15,-5-8 20 16,5-3-8-16,-4-9 32 16,-1 1-24-16,1-5-12 15,4-7-8-15,-4-8-4 16,4 0 0-16,-5-8-160 16,5 4 92-16,0-12-224 15,9 4 168-15</inkml:trace>
          <inkml:trace contextRef="#ctx0" brushRef="#br0" timeOffset="63150.8496">6962 3089 704 0,'31'-7'264'0,"-31"7"-208"0,44-8-12 0,-22 8 80 16,5 4-76-16,8-4 24 15,0 4-40-15,0-4-20 16,-4 4-8-16,0-4 12 15,-4 3-8-15,-1-6 24 16,1 3-20-16,-10-4-40 16,-3 0 16-16</inkml:trace>
          <inkml:trace contextRef="#ctx0" brushRef="#br0" timeOffset="63630.4693">7028 2336 748 0,'-13'-8'276'0,"13"8"-216"0,-5-8-16 0,1 5 120 16,8 6-100-16,5-3 52 15,5 0-68-15,8 0 36 16,9 4-48-16,8-4 52 16,5 4-52-16,9-4 36 15,-4 0-40-15,8-4 0 16,1 4-20-16,-5-4 12 16,-5 8-16-16,-13-4 16 15,-8 0-16-15,-18 0 32 16,0 0-24-16,-14 0-200 15,1 0 100-15,-5 0-532 16,9 8 344-16</inkml:trace>
          <inkml:trace contextRef="#ctx0" brushRef="#br0" timeOffset="62874.9302">7584 2732 476 0,'9'-4'176'0,"-9"4"-136"0,13 12-12 0,-13-4 100 16,5 4-76-16,-5 11 32 15,4 9-48-15,-8 7 12 16,4 4-28-16,-9 16 16 16,5 4-20-16,-5 15 0 15,9-3-8-15,-18-5 36 16,14-7-20-16,-5-8-24 15,0-12 0-15,5-11 8 16,-5-5-4-16</inkml:trace>
        </inkml:traceGroup>
      </inkml:traceGroup>
    </inkml:traceGroup>
    <inkml:traceGroup>
      <inkml:annotationXML>
        <emma:emma xmlns:emma="http://www.w3.org/2003/04/emma" version="1.0">
          <emma:interpretation id="{E90E0353-637F-4E57-84E2-AD3A034C506D}" emma:medium="tactile" emma:mode="ink">
            <msink:context xmlns:msink="http://schemas.microsoft.com/ink/2010/main" type="paragraph" rotatedBoundingBox="2960,5573 21510,5311 21572,9694 3022,9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3B41B6-42FE-47C5-8109-026F6B0329B2}" emma:medium="tactile" emma:mode="ink">
              <msink:context xmlns:msink="http://schemas.microsoft.com/ink/2010/main" type="line" rotatedBoundingBox="2960,5573 21510,5311 21535,7078 2985,7340"/>
            </emma:interpretation>
          </emma:emma>
        </inkml:annotationXML>
        <inkml:traceGroup>
          <inkml:annotationXML>
            <emma:emma xmlns:emma="http://www.w3.org/2003/04/emma" version="1.0">
              <emma:interpretation id="{E35D5B65-7589-427D-BB02-83CDA9AC8A2A}" emma:medium="tactile" emma:mode="ink">
                <msink:context xmlns:msink="http://schemas.microsoft.com/ink/2010/main" type="inkWord" rotatedBoundingBox="2962,5745 3615,5736 3632,6940 2979,695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7455.4828">-2065 5047 320 0,'-9'-15'120'0,"18"11"-96"0,-18-8-4 0,9 8 124 16,0 4-84-16,-13-4 88 16,13 0-84-16,-13 0 56 15,4 8-68-15,0-4 68 16,0 4-68-16,-4 4 16 15,4 8-36-15,-4 11 32 16,4 4-36-16,-4 17 40 16,4 3-40-16,-13 4-16 15,13-1-4-15,-4-3 0 16,9-7-4-16,-5-9-4 16,13-4 4-16,-13-3-280 15,9-9 152-15</inkml:trace>
          <inkml:trace contextRef="#ctx0" brushRef="#br0" timeOffset="67730.1094">-2630 5538 676 0,'-4'-8'248'0,"4"8"-192"0,4 0-16 0,1 0 136 16,3 4-104-16,15 0 76 16,7 4-84-16,19-4 52 15,8-4-64-15,5 0-20 16,-9 3-20-16,13-6 0 16,5-1-8-16,-5-4-12 15,-8 12 4-15,-5-4 12 16,-5 4-4-16</inkml:trace>
          <inkml:trace contextRef="#ctx0" brushRef="#br0" timeOffset="68204.3712">-2405 5652 540 0,'-4'3'200'0,"4"-3"-156"0,-18 20-12 16,9-4 60-1,9 7-56-15,-4 17 48 16,-5-1-48-16,0 12 24 0,5-4-32 0,-14 4 52 16,9-8-44-16,-13-4 0 15,9-7-20-15,-9-5 76 16,9-3-48-16,-5-13 12 31,9 1-32-31,-4-4 32 0,9 0-32 0,-5-8-4 16,9 4-12-16,-5-4-24 15,10 0 8-15,-5 0-32 16,9 8 24-16,0-8 40 16,4 8-12-16,4-1-8 15,6 1-8-15,7-4 56 16,1 0-28-16,9 0 0 15,4 4-16-15,0-8-16 16,0 0 4-16,-4 0 12 16,-5 0-4-16,-4 0-4 15,-4 0 4-15,-14 0 28 16,5 4-16-16,-9-4 12 16,4 0-16-16,-13-4-24 15,0 4 4-15</inkml:trace>
        </inkml:traceGroup>
        <inkml:traceGroup>
          <inkml:annotationXML>
            <emma:emma xmlns:emma="http://www.w3.org/2003/04/emma" version="1.0">
              <emma:interpretation id="{FEAB1890-4CB2-4C6C-AE08-60739E49E6C6}" emma:medium="tactile" emma:mode="ink">
                <msink:context xmlns:msink="http://schemas.microsoft.com/ink/2010/main" type="inkWord" rotatedBoundingBox="4269,5752 7061,5713 7077,6807 4285,684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9781.5613">-1275 5377 488 0,'-22'-16'180'0,"18"16"-140"0,-1 0-12 0,1-4 208 16,8 4-136-16,-4-8 56 15,5 8-92-15,-1-3 48 16,10 6-60-16,8-3 4 16,8 0-32-16,10 4 12 15,4 0-20-15,9 4 8 16,-4 0-12-16,4 4 0 15,-5 0-4-15,5-1-8 16,-4 1 4-16,-1-4 12 16,-3 0-8-16,-14-4-4 15,-1-4 0-15,-12 0 28 16,0 8-16-16,-9-8 40 16,-5 0-32-16,-8 0 4 0,-1 0-16 0,-8 0-8 15,4 3 0-15,-9-3-16 16,10 8 8-16,-10 0 4 15,5 8 0-15,-9 0 0 16,8-1 0-16,-8 9-28 16,0 3 16-16,0 5 4 15,5 3 8-15,-6 8 0 16,6 0 0-16,-5 4 0 16,4-3 0-16,0-5 24 15,10-4-12-15,-6-11-4 16,14-5-4-16,-13-15 20 15,13 0-12-15,-9-20 12 16,9 5-12-16,-17-21 64 16,8 1-44-16,-18-8 4 15,10 3-20-15,-23-7-12 16,9 12 0-16,-13-12 4 16,13 11-4-16,-9-7-20 15,14 11 8-15,-1-3 12 16,14 11 0-16,0-3-20 15,8 3 8-15,5 5-4 16,5 7 4-16,4 0-88 16,8 4 48-16,5-4-424 15,0 8 256-15</inkml:trace>
          <inkml:trace contextRef="#ctx0" brushRef="#br0" timeOffset="70024.9174">-295 5016 780 0,'-4'-12'288'0,"4"12"-224"0,-18 4-20 0,9-4 200 16,9 8-144-16,-8 4 72 15,-1 3-100-15,-5 9-32 16,10-1-24-16,-5 5-4 16,5 3-8-16</inkml:trace>
          <inkml:trace contextRef="#ctx0" brushRef="#br0" timeOffset="70355.1554">-149 5510 664 0,'-9'0'244'0,"9"0"-188"0,13 20-16 0,-4-8 144 31,0-1-108-31,9 5 8 0,-1 4-56 16,14 3 0-16,5 1-16 0,3-1 20 15,5 5-20-15,1-5 24 16,-6-3-24-16,-3 0-4 16,-6-5-4-16,-7-7-192 15,-6 0 104-15,-4-8-440 16,1 0 292-16</inkml:trace>
          <inkml:trace contextRef="#ctx0" brushRef="#br0" timeOffset="70751.112">270 5491 248 0,'-13'-8'92'0,"13"8"-72"0,-4 4-4 15,-1-4 212 1,5 0-128-16,-9 0 80 0,5 4-104 15,-9 0 84-15,-1 0-96 0,-8 3 68 16,5 1-76-16,-19 4 68 16,10 4-72-16,-14 7-8 15,0 1-28-15,1 3-4 16,12 5-4-16,-8-1-8 16,8-4 4-16,-3 1 40 15,12-1-24-15,0-11-44 16,5 0 12-16,0-8-404 15,8-4 228-15</inkml:trace>
          <inkml:trace contextRef="#ctx0" brushRef="#br0" timeOffset="71973.822">972 5275 340 0,'-13'0'128'0,"17"4"-100"0,1 0-8 0,-5 0 88 16,0 0-64-16,-5 0 96 15,1 7-80-15,-5 9 76 16,-4 7-76-16,-5 13 56 15,9-1-64-15,-13 16 24 16,9-8-44-16,-14 12 0 16,10-4-20-16,-5 7 44 15,4-3-28-15,0-4 4 16,10-4-20-16,-6-8-8 16,6-3 0-16,-1-13 4 15,9-7-4-15,0-12-144 16,9-1 76-16</inkml:trace>
          <inkml:trace contextRef="#ctx0" brushRef="#br0" timeOffset="72534.4722">818 5726 780 0,'17'-8'288'0,"-17"8"-224"0,49 0-20 16,-23 0 156-1,1 0-120-15,12 0 36 16,6 0-68-16,3 0 8 15,1 0-36-15,8-4-8 0,-8 4-8 16,-5-4-304 0,0 4 164-16,-9-4-456 15,-4 8 332-15</inkml:trace>
          <inkml:trace contextRef="#ctx0" brushRef="#br0" timeOffset="72285.1502">1453 5314 352 0,'0'-16'132'0,"0"16"-104"0,9-7-8 16,-9 3 212 0,0 8-132-16,-4 3 12 0,4 5-68 0,-5 12 48 15,1 3-52-15,-5 12 20 16,5 5-40-16,-5 11 52 16,4-4-40-16,-8 15-24 15,4-3-8-15,-4 12 36 16,9-5-24-16,-5-3 0 15,9-12-8-15,-13-8-76 16,8-12 40-16,1-11-348 16,4-5 208-16</inkml:trace>
          <inkml:trace contextRef="#ctx0" brushRef="#br0" timeOffset="72863.7195">1056 4985 904 0,'-4'-4'332'0,"4"4"-256"0,8 0-24 0,-8 0 220 15,0 0-160-15,5 0 36 16,8 0-92-16,5 0-16 16,4 4-24-16,13-4 16 15,0 3-20-15,18-6-20 16,0 3 0-16,14-8-584 15,-1 8 320-15</inkml:trace>
        </inkml:traceGroup>
        <inkml:traceGroup>
          <inkml:annotationXML>
            <emma:emma xmlns:emma="http://www.w3.org/2003/04/emma" version="1.0">
              <emma:interpretation id="{67ADAE0F-B2A1-4C6B-8319-45057D32DF88}" emma:medium="tactile" emma:mode="ink">
                <msink:context xmlns:msink="http://schemas.microsoft.com/ink/2010/main" type="inkWord" rotatedBoundingBox="8122,6203 8575,6196 8578,6415 8125,642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3565.4642">2526 5675 644 0,'-5'0'236'0,"5"0"-180"0,9 8-20 0,0-8 184 15,4 0-128-15,14 0 68 16,8 0-92-16,9-4-20 16,5 4-32-16,-5-4-4 15,0 4-4-15,-9-8-84 16,-4 16 40-16,-9-8-224 16,-8 0 144-16</inkml:trace>
          <inkml:trace contextRef="#ctx0" brushRef="#br0" timeOffset="73297.0607">2676 5463 520 0,'-27'4'192'0,"27"-4"-152"0,-13 0-8 16,9 0 256-1,8 0-164-15,1 0 92 16,3 0-128-16,6 0 72 15,8 0-92-15,13 0 4 16,0 0-48-16,9 0-4 16,-4-4-12-16,0 4 4 15,-5 4-8-15,-4-4-48 0,-4 0 28 16</inkml:trace>
        </inkml:traceGroup>
        <inkml:traceGroup>
          <inkml:annotationXML>
            <emma:emma xmlns:emma="http://www.w3.org/2003/04/emma" version="1.0">
              <emma:interpretation id="{392AD9EC-8C06-4019-B54E-0221902D8528}" emma:medium="tactile" emma:mode="ink">
                <msink:context xmlns:msink="http://schemas.microsoft.com/ink/2010/main" type="inkWord" rotatedBoundingBox="9413,5482 14344,5412 14369,7179 9438,724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8848.0437">4172 5236 288 0,'5'-8'108'0,"-5"8"-84"0,17 0-4 0,-17 4 152 16,0 4-96-16,0 15 96 15,0 5-104-15,0 19 20 16,-4 4-52-16,-5 15 32 15,5-3-40-15,-14 12 12 16,14-1-24-16,-18 5 72 16,4-9-52-16,-13 1 4 15,9-16-24-15,-13-8 16 16,4-8-20-16,-5-11 12 16,10-5-12-16,-5-19-16 15,5 0 0-15,-5-35-252 16,13-1 140-16</inkml:trace>
          <inkml:trace contextRef="#ctx0" brushRef="#br0" timeOffset="98969.2735">4185 4973 800 0,'31'-16'296'0,"-31"16"-232"0,36-4-16 15,-27 0 28-15,4 8-52 0</inkml:trace>
          <inkml:trace contextRef="#ctx0" brushRef="#br0" timeOffset="99794.9126">4627 5357 416 0,'0'-8'152'0,"0"8"-116"0,9-11-12 0,-9 3 76 16,0 8-60-16,0-8 28 16,0 4-40-16,-9-4 60 15,9 8-48-15,-9 0 28 16,9 8-40-16,-13 4 28 16,4 7-32-16,-4 1 64 15,-5 4-48-15,5-1 44 16,4 5-48-16,0-1 24 15,5-3-32-15,8-5-16 16,5 5-8-16,9-9 12 16,4 1-8-16,9-12-4 15,4-4 0-15,5-8-4 16,4 0 0-16,-4-7-100 16,-1 7 56-16,-12-4 28 15,-1 4 12-15,-17 0-4 16,-5 8 4-16,-8 4 40 15,0 8-24-15,-1 4 140 16,5-1-84-16,13 1 24 16,5 0-56-16,17-4 20 15,10-1-28-15,3-11-16 16,-4 4-8-16,-4-12-4 16,0 1 0-16,-5-13 8 15,-4 4-4-15,-9-7 16 16,0 3-12-16,-17-15 4 15,-1 3-4-15,-13-7-8 16,5 0 4-16,-5 4-16 16,9 7 8-16,-9-7-24 0,18 7 16 0,-5-7-584 15,14 8 324-15</inkml:trace>
          <inkml:trace contextRef="#ctx0" brushRef="#br0" timeOffset="101823.9514">5479 5589 1132 0,'13'-12'420'0,"-13"12"-328"0,71-4-24 0,-36 0 112 15,5 0-112-15,8-4 0 16,1 8-44-16,-5-7-32 16,-4 7 0-16</inkml:trace>
          <inkml:trace contextRef="#ctx0" brushRef="#br0" timeOffset="101563.7666">5991 5185 540 0,'4'-12'200'0,"-4"12"-156"0,-4 0-12 0,-1 0 88 16,5 0-72-16,-8 0 16 16,-1 8-40-16,-9 0-4 15,5-1-12-15,-9 5 12 16,9 4-12-16,-10-4 32 16,10 11-24-16,-13-3 64 15,8 7-44-15,-13 5 20 16,9-5-36-16,-13 16 80 15,8 0-56-15,-4-3 68 16,9-1-64-16,9 0 28 16,13-4-44-16,13-3 8 15,9-1-24-15,14-7-8 16,-1 3-4-16,0-11-48 16,-4 0 24-16</inkml:trace>
          <inkml:trace contextRef="#ctx0" brushRef="#br0" timeOffset="102525.895">6185 5836 268 0,'0'-8'100'0,"0"8"-76"0,0-8-8 0,-9 8 148 15,9 0-92-15,0-8 120 16,0 1-108-16,-13 3 64 16,4 4-88-16,-13 0 32 15,4 4-56-15,-17 11 60 16,13 1-56-16,-9 19 80 15,9 1-68-15,-9 3 36 16,22-4-52-16,-4-3-20 16,22-5-8-16,4-7 0 15,18-5-4-15,4-11 16 16,1-4-12-16,8-8-4 16,-4 1 0-16,-10-17-4 0,-3 12 0 15,-14-15 0-15,-13 7 0 16,-9-11 16-16,-4 3-8 15,-5-3-20-15,1 11 4 16,-1-3-156-16,18 11 92 0,0-4-632 16,18 16 392-16</inkml:trace>
          <inkml:trace contextRef="#ctx0" brushRef="#br0" timeOffset="104162.493">6772 5193 488 0,'5'-28'180'0,"-5"28"-140"0,8-24-12 0,-8 13 136 16,5 11-96-16,-10-8 52 16,5 8-72-16,-8 16 12 15,3 3-40-15,-13 24 60 16,-4 1-44-16,9 18-8 16,-5-11-16-16,10 0 44 15,-1-4-32-15,0-11 32 16,5-13-28-16,4-3 16 15,4 3-24-15,0-11 8 16,5-4-16-16,-9-12-8 16,13 0 0-16,1-8 4 15,-1-3-4-15,5-13-20 16,-1 9 8-16,5-25 4 16,0 1 4-16,0-8-12 15,9 8 8-15,-9 0-4 16,1 16 0-16,7 11 8 0,-8 4 0 15,-8 16 88-15,-1 4-48 0,-9 27 36 16,5 4-44-16,-18 16-20 16,1 4-4-16,-15 20 8 15,6-5-8-15,-23 20-12 16,14 0 0-16,-19 5 12 16,10-21-4-16,-5 1 8 15,10-21-8-15,-6-3-4 16,10-4 4-16,-1-4 48 15,14 0-28-15,0-3 24 16,8-1-28-16,5-8 0 16,5 0-12-16,-1-11-16 15,9-4 4-15</inkml:trace>
          <inkml:trace contextRef="#ctx0" brushRef="#br0" timeOffset="104490.9793">7209 5848 696 0,'-9'-20'256'0,"9"20"-196"0,-22 0-20 16,13 0 200-1,5 8-140-15,-14 12 124 16,5 7-128-16,-5 12-4 15,5 1-56-15,0-1-8 0,9 0-16 0,4-8-8 16,8-3 0-16,6-12 12 16,8-5-8-16,-5-11-4 15,5 0 0-15,-4-8-76 32,0-3 40-32,-9-5-128 0,-1 0 88 0,-12-19-80 15,4 15 88-15,-9-15-108 16,5 12 96-16,-5-5-208 15,4 12 160-15</inkml:trace>
          <inkml:trace contextRef="#ctx0" brushRef="#br0" timeOffset="105307.1038">7668 5569 860 0,'-22'-19'320'0,"22"19"-248"0,22 0-20 0,-4-8 164 16,-1 16-128-16,19-16 124 15,-5 8-124-15,13 0-36 16,-9 0-32-16,14-8-28 16,-10 8 4-16,6 0-508 15,-6-8 280-15,-3 0-436 16,-6 4 384-16</inkml:trace>
          <inkml:trace contextRef="#ctx0" brushRef="#br0" timeOffset="105078.2564">8379 5071 748 0,'22'-24'276'0,"-22"24"-216"0,4-8-16 16,-8 5 200-1,4 6-144-15,-13-3 64 0,4 0-96 0,-35 0 12 16,13 8-44-16,-22 0 4 15,9 4-24-15,-9-4-24 16,9 0 0-16,4-4-24 16,0-1 20-16,5-10 48 15,13 3-16-15,-5-4-20 16,10 0 0-16,-1-12 16 16,5 13-8-16,-1-1 24 15,1 4-20-15,0 12 56 16,4 7-36-16,-4 25 28 15,4 3-32-15,-9 31-16 16,10 1-8-16,-14 3 12 16,13-7-8-16,-9 7-4 15,5-15 0-15,-9 4-4 16,8-12 0-16,1 4 32 16,4-16-16-16,1-8 4 15,8-7-12-15,8-5 12 16,1-11-12-16,13-4-4 15,0 0 0-15,9-8-4 16,5 0 0-16,-6 0-12 16,1 0 8-16,0-8 12 15,-4 8-4-15,-1-8-212 16,-4 0 112-16,0-12-316 16,0 13 236-16,-8-13-360 15,-5 12 304-15</inkml:trace>
          <inkml:trace contextRef="#ctx0" brushRef="#br0" timeOffset="105576.3159">7862 4883 728 0,'-22'-24'268'0,"22"24"-208"0,0-12-16 15,0 8 300 1,5 4-196-16,-1-8 232 0,5 5-220 0,9-5 80 16,8 8-144-16,5-8-8 15,4 8-52-15,14-8-44 16,-1 8 4-16,10-4-500 16,-5 4 272-16</inkml:trace>
          <inkml:trace contextRef="#ctx0" brushRef="#br0" timeOffset="105855.2744">8741 4679 1060 0,'-9'-4'392'0,"9"4"-304"0,-13 15-28 16,13-7 224-1,0 8-168-15,-14 11 8 16,6 5-76-16,-10 3-52 16,18-4 0-16,-13 1 0 15,13-5 4-15,-5 1-716 16,5-1 392-16</inkml:trace>
        </inkml:traceGroup>
        <inkml:traceGroup>
          <inkml:annotationXML>
            <emma:emma xmlns:emma="http://www.w3.org/2003/04/emma" version="1.0">
              <emma:interpretation id="{9C54CC4F-92C9-420F-9E31-BB23D56FA1EF}" emma:medium="tactile" emma:mode="ink">
                <msink:context xmlns:msink="http://schemas.microsoft.com/ink/2010/main" type="inkWord" rotatedBoundingBox="15058,5564 17010,5537 17028,6822 15077,684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7317.9563">9791 5338 684 0,'-26'-8'252'0,"26"8"-192"0,-22 8-20 0,13 0 180 16,5 7-128-16,-10 9 16 15,10 3-64-15,-9 9 12 16,4-1-28-16,-4 4-8 15,8 0-12-15,-13 4-8 16,10-3 4-16,-10 3 12 16,5 0-8-16,-5-4 16 15,5-3-16-15,0-9 4 16,4-3-4-16,0-17-480 16,9 1 256-16</inkml:trace>
          <inkml:trace contextRef="#ctx0" brushRef="#br0" timeOffset="107989.4105">10555 5134 780 0,'9'-24'288'0,"-9"24"-224"0,9-12-20 0,-5 8 164 15,9 4-124-15,5 0 108 16,4 4-112-16,18-4 0 16,-1 4-44-16,23 0-16 15,4 4-12-15,5-4 4 16,-9 0-8-16,-5 0 8 16,-8-4-8-16,-9 0 8 15,-5 4-8-15,-18-8-12 16,1 4 4-16,-13-8-296 15,-1 4 164-15,-8-4-184 16,-1 4 184-16,-8-8-96 16,4 9 136-16,-9-5-64 15,10 8 92-15,-14-4-32 16,4 4 56-16,-13-4 32 16,9 12 12-16,-9-8 64 15,9 8-36-15,-5-1 76 16,10 1-56-16,-1 4 116 15,5 0-92-15,4 7 28 16,5 5-60-16,-1 11 48 16,5 5-52-16,-4 7 36 15,4 4-40-15,-9 4 16 0,5-1-28 16,-10 1 16-16,5 0-20 16,-8 12 8-16,12 0-12 0,-12 7 44 15,12-7-28-15,-12-4 20 16,8-12-28-16,-13-8 52 15,9-4-40-15,-10-11 28 32,6-9-32-32,-10-11 44 0,10 0-40 0,-14-16 64 15,9 4-56-15,-14-19 20 16,1-1-40-16,-5-19 36 16,1 8-32-16,-5-12-24 15,13 11 0-15,4-7-20 16,18 12 12-16,5-5-216 15,8 13 124-15</inkml:trace>
          <inkml:trace contextRef="#ctx0" brushRef="#br0" timeOffset="107063.303">9513 5550 612 0,'-26'-4'228'0,"17"4"-180"0,0-4-12 16,5 0 248 0,4 4-164-16,0-8 144 15,4 8-152-15,23-4 80 16,3 4-108-16,23-4-4 15,5 8-44-15,4-4-36 16,-1 4 0-16,-3 0 8 16,-10-4-4-16,-8 0-12 15,-5 8 4-15,-13-8-92 0,1 0 48 0,-15-8-372 16,-3 8 232-16</inkml:trace>
          <inkml:trace contextRef="#ctx0" brushRef="#br0" timeOffset="108292.3424">10714 4843 1204 0,'40'-15'448'0,"-40"15"-348"0,114-8-32 0,-56 0 168 15,-1 4-144-15,14 0 0 16,-1 8-60-16,5-4-4 16,-8 0-16-16,8 0-120 15,-9 4 56-15</inkml:trace>
        </inkml:traceGroup>
        <inkml:traceGroup>
          <inkml:annotationXML>
            <emma:emma xmlns:emma="http://www.w3.org/2003/04/emma" version="1.0">
              <emma:interpretation id="{25BC0913-DA5E-497B-9862-B27130E5574C}" emma:medium="tactile" emma:mode="ink">
                <msink:context xmlns:msink="http://schemas.microsoft.com/ink/2010/main" type="inkWord" rotatedBoundingBox="19983,5604 21514,5582 21530,6679 19999,670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62847.2995">14426 5922 456 0,'-31'4'168'0,"31"-4"-128"0,0 16-16 16,0-12 168 0,13 0-112-16,-4 0 108 15,13 4-108-15,0-8 0 16,5 0-44-16,-1-12 36 15,5 4-40-15,0-16-24 16,4-3-8-16,14-8 16 16,4-1-8-16,13-15 16 0,0 12-16 0,9-8 16 15,-13 12-16-15,4-20 4 16,-13 4-4-16,-8-20-16 16,-6 4 4-16,-8-15 4 15,0 19 0-15,-4-3 16 16,-5 18-8-16,-5-7-28 15,5 16 8-15,-4-4 4 16,0 12 8-16,-10-1 8 16,15 13-4-16,-15-5 40 15,10 12-20-15,-9-3-12 16,0 7-8-16,-9 0-16 16,4 4 8-16,-8 0-4 15,4 4 0-15,-5 0 0 16,5 8 0-16,-9 8-12 15,5-5 12-15,-5 17 4 16,0 3 4-16,1 28 24 16,-6 4-12-16,5 19-4 15,5-3-4-15,-5-5-4 16,0-11 0-16,9-8 8 16,0-12-4-16,0-15 24 15,0-5-16-15,14-19 32 16,-6 0-28-16,15-27 4 15,3-1-12-15,0-31-32 16,14 0 12-16,-4-27-120 16,12 15 76-16,-13-4-32 15,5 16 52-15,-13 4 16 0,-1 16 8 16,-13 0 20-16,9 15-4 16,-13 5 32-16,-4 7-20 0,-5 8 64 15,0 8-44-15,-5 11 20 16,-4 5-36-16,-4 23 36 15,4 0-32-15,-13 20 20 16,5-1-24-16,-5-3-16 16,8-8-8-16,-17 0 28 15,9-12-12-15,0-4-4 16,5-3-4-16,-5-5 20 16,8-4-12-16,1-3-64 15,4 0 24-15,9-9-464 16,5-3 272-16</inkml:trace>
          <inkml:trace contextRef="#ctx0" brushRef="#br0" timeOffset="163192.7379">15861 5553 332 0,'-22'8'120'0,"22"-8"-92"0,-23 0-8 16,10 4 184-16,4 8-116 15,-13 8 8 1,9-5-56-16,0 5 16 0,4 3-32 0,9-3 32 16,4 4-32-16,10-9-12 15,8 1-8-15,4-12 20 16,1-8-12-16,-1-4-4 15,1 0-4-15,-10-7 12 16,1-1-8-16,-14-8-12 16,-4 9 0-16,-8-13 4 15,3 13 0-15,-13-9-28 16,5 12 16-16,-9 0-224 16,5 5 128-16</inkml:trace>
        </inkml:traceGroup>
      </inkml:traceGroup>
      <inkml:traceGroup>
        <inkml:annotationXML>
          <emma:emma xmlns:emma="http://www.w3.org/2003/04/emma" version="1.0">
            <emma:interpretation id="{3BD1CD11-292B-4BC5-8704-1E1FE7B9FB21}" emma:medium="tactile" emma:mode="ink">
              <msink:context xmlns:msink="http://schemas.microsoft.com/ink/2010/main" type="line" rotatedBoundingBox="3589,7522 14769,7731 14729,9875 3549,9666"/>
            </emma:interpretation>
          </emma:emma>
        </inkml:annotationXML>
        <inkml:traceGroup>
          <inkml:annotationXML>
            <emma:emma xmlns:emma="http://www.w3.org/2003/04/emma" version="1.0">
              <emma:interpretation id="{49E7764F-C5B3-4752-892B-10CDF133B28E}" emma:medium="tactile" emma:mode="ink">
                <msink:context xmlns:msink="http://schemas.microsoft.com/ink/2010/main" type="inkWord" rotatedBoundingBox="3584,7785 6775,7845 6753,9016 3563,895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22934.3492">-304 7668 508 0,'0'-4'188'0,"0"4"-148"0,-22 24-8 0,5-4 160 16,8-1-112-16,-18 20 72 15,1 5-88-15,-18 7-16 16,8-4-32-16,-12 8-12 15,4-8 0-15,-9-4 20 16,17-8-12-16,-8-7 24 16,13-5-24-16,1-11-84 15,12 4 40-15,-4-16-412 16,17 0 244-16</inkml:trace>
          <inkml:trace contextRef="#ctx0" brushRef="#br0" timeOffset="122672.6235">-701 7723 288 0,'5'8'108'0,"-5"-8"-84"0,26 43-4 0,-13-15 172 15,1-1-108-15,16 16-8 16,1 0-48-16,13 1 8 16,-8-9-24-16,4 0 12 15,-5-3-12-15,0-13-16 16,-8 1 0-16</inkml:trace>
          <inkml:trace contextRef="#ctx0" brushRef="#br0" timeOffset="123439.5706">725 7460 832 0,'40'-27'308'0,"-40"27"-240"0,-9-8-20 0,9 0 108 15,-5 8-96-15,-21-4-16 16,17 4-28-16,-31 0-40 15,9 4 12-15,-13 0 24 16,5 8-8-16,-6-8-16 16,6 0 4-16,-1-4 32 0,9 4-16 0,-4-4 16 15,8 0-12-15,-4 0 20 16,14 0-20 0,-10 4 4-16,14 3-8 0,-13 5-16 15,8 8 4-15,-4 11 20 16,0 1-8-16,-5 19-12 15,1 0 0-15,13 19 4 16,-10 5 0-16,-3-5 0 31,17 1 0-31,-9-12 68 0,10-12-36 0,-6-4 16 16,10-8-32-16,-5-7 8 31,9-1-12-31,5-11 0 16,8 0-4-16,13-8 4 0,5 3-8 0,13-11-20 15,0 8 8-15,14-8 12 16,-10 16 0-16,1-16-12 16,-9 4 4-16,-9-4-48 15,0 8 24-15,-9-8-312 16,-5 0 188-16,-8-8-384 16,-5 8 300-16</inkml:trace>
          <inkml:trace contextRef="#ctx0" brushRef="#br0" timeOffset="122181.4526">-1928 7500 320 0,'-26'-8'120'0,"26"8"-96"0,0 4-4 16,-5-4 104 0,10 0-72-16,-5 0 128 15,0 0-100-15,0 0 56 16,0 0-76-16,0 0 44 15,0 0-60-15,0 0 92 0,0 0-76 0,0 0 60 16,0 0-68-16,0 0-4 16,8 0-28-16,1-4 16 15,4 4-24-15,10-4 24 16,7 8-24-16,10-4 12 16,-5 0-12-16,18 0-24 15,0 4 4-15,0-4 20 16,0 4-4-1,9-8 4-15,0 4-4 16,4-4 4-16,-8 4-8 16,-5 0-4-16,-5 0 4 15,-13 0 12-15,-4 0-8 16,-13 0-12-16,0 4 0 16,-10-4-16-16,-3 0 12 0,-10 0 32 15,5 0-16-15,-8 0 0 16,-1 7-4-16,-9 1-16 15,9 8 8-15,-13-4 4 16,5-4 0-16,-19 11-12 16,10-3 8-16,-14 11-4 15,9 5 0-15,-9 23 16 16,10 4-4-16,-10 11-20 16,13 1 8-16,-4-4 4 15,9-9 4-15,-4-7 16 16,8-7-8-16,-4-17 24 15,4 4-20-15,-4-19 40 16,9 4-28-16,-9-16-12 16,13 0-8-16,-13-16 12 15,9 8-8-15,-5-27-12 16,5 8 0-16,0-24 28 0,-5 7-12 16,0-26-40-16,5 15 16 15,-13-4 28-15,8 12-8 16,-13 0-8-1,5 12-4-15,-10-1 4 0,14 13 0 16,0-1-20-16,9 8 12 0,-5 1-24 16,10 7 20-16,8 0-20 15,8 4 16-15,14-4-104 16,1 8 64-16</inkml:trace>
          <inkml:trace contextRef="#ctx0" brushRef="#br0" timeOffset="122411.0036">-917 7221 736 0,'0'8'272'0,"0"-8"-208"0,-9 31-20 15,5-11 52 1,4-1-60-16,-9 13 4 0,9 3-24 0,-9 4-12 16,0-3 0-16</inkml:trace>
          <inkml:trace contextRef="#ctx0" brushRef="#br0" timeOffset="123680.0442">76 7998 548 0,'-49'-35'204'0,"49"35"-156"0,-8-24-16 0,12 12 236 16,5 12-152-16,13-15 104 16,9 7-128-16,17 0 12 15,5 0-64-15,5 4-24 16,-5 4-8-16,4-8 8 15,-8 4-8-15,-1-7-224 16,-4-1 120-16,1-12-468 16,-6 9 316-16</inkml:trace>
          <inkml:trace contextRef="#ctx0" brushRef="#br0" timeOffset="123863.2994">257 7233 612 0,'-26'-39'228'0,"26"39"-180"16,0-20-12-16,8 8 212 15,6 8-144-15,8-8 88 16,9 9-108-16,-1-9-32 16,6 8-32-16,-1-4-16 15,5 8 0-15,4-4 12 16,-4 8-8-16,-1-4-312 15,1 4 168-15</inkml:trace>
          <inkml:trace contextRef="#ctx0" brushRef="#br0" timeOffset="124072.9387">1171 7119 580 0,'-5'-12'216'0,"5"12"-168"0,-9 4-12 0,5 4 112 16,8 4-88-16,-4 15 8 15,0 5-40-15,-8 15 0 16,3-8-16-16,-8 8-156 16,13-4 76-16</inkml:trace>
        </inkml:traceGroup>
        <inkml:traceGroup>
          <inkml:annotationXML>
            <emma:emma xmlns:emma="http://www.w3.org/2003/04/emma" version="1.0">
              <emma:interpretation id="{8D533263-901E-4F24-B90D-1AB126EEA71C}" emma:medium="tactile" emma:mode="ink">
                <msink:context xmlns:msink="http://schemas.microsoft.com/ink/2010/main" type="inkWord" rotatedBoundingBox="7475,8267 7883,8274 7878,8507 7471,849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4426.7989">2040 7543 756 0,'0'-4'280'0,"0"4"-216"0,14 0-20 0,-6 0 136 15,6 0-108-15,16-4 32 16,1 4-60-16,5 0-8 16,-1 8-24-16,0-4-60 15,1-4 24-15</inkml:trace>
          <inkml:trace contextRef="#ctx0" brushRef="#br0" timeOffset="124596.1866">1868 7739 684 0,'5'0'252'0,"-5"0"-192"0,48 4-20 0,-17 0 12 15,4 0-36-15,18 4-4 16,5-1-8-16</inkml:trace>
        </inkml:traceGroup>
        <inkml:traceGroup>
          <inkml:annotationXML>
            <emma:emma xmlns:emma="http://www.w3.org/2003/04/emma" version="1.0">
              <emma:interpretation id="{C23B2CAD-CC46-4E2F-B02D-3FF776777044}" emma:medium="tactile" emma:mode="ink">
                <msink:context xmlns:msink="http://schemas.microsoft.com/ink/2010/main" type="inkWord" rotatedBoundingBox="8538,7616 13414,7707 13375,9849 8498,975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5415.5911">2936 7731 904 0,'-17'-4'332'0,"17"4"-256"0,4 0-24 15,-4 0 88 1,13 4-88-16,5 0 24 15,4 4-44-15,0 0-12 16,13 0-12-16,5-5-60 16,9 1 28-16,8-8-500 15,0 4 288-15</inkml:trace>
          <inkml:trace contextRef="#ctx0" brushRef="#br0" timeOffset="125688.6846">3788 7602 340 0,'-22'7'128'0,"22"-7"-100"0,-9 12-8 0,5-4 88 15,0 12-64-15,-10 31 60 16,1 11-60-16,0 25 4 16,0-1-28-16,-5-4 84 15,13-7-56-15,-12-12 128 16,4-8-100-16,-18-8 36 15,0-4-68-15,-22-16 20 16,9-3-36-16,-14-16 8 16,14-4-20-16,0-16-132 15,9-4 64-15,4-19-572 16,18 0 344-16</inkml:trace>
          <inkml:trace contextRef="#ctx0" brushRef="#br0" timeOffset="125767.0727">3784 7178 560 0,'17'-4'208'0,"-17"4"-164"0</inkml:trace>
          <inkml:trace contextRef="#ctx0" brushRef="#br0" timeOffset="126376.9556">4455 7621 340 0,'-13'-4'128'0,"13"4"-100"0,-5-8-8 0,1 5 112 16,4 3-76-16,-5-4 40 15,1 4-56-15,-9 0 20 16,-1 4-32-16,-12-1 72 16,4 5-56-16,-18 8 68 15,5 8-64-15,-9 7 0 16,13 4-28-16,0 4 16 15,13-3-24-15,14-5 24 16,4 1-24-16,22-13-12 16,4 1-4-16,14-12 28 15,4-4-12-15,0-8-128 16,5 0 64-16,-18-4-60 16,4 4 64-16,-4 8 8 15,-9 4 24-15,-9 7 4 0,5 9 4 16,4-4 8-16,-4 3 0 0,8-7 16 15,5-4-8-15,13-12 4 16,0 0-4-16,5-24-8 16,-1 4 4-16,-12-23 20 15,-10 8-12-15,-17-16 68 16,0 12-48-16,-18-8 112 16,0 7-84-16,-4 1-32 15,-5 8-24-15,14-1-12 16,4 9 0-16,13-1-36 15,9 12 24-15</inkml:trace>
          <inkml:trace contextRef="#ctx0" brushRef="#br0" timeOffset="129113.4014">4671 8692 392 0,'-31'0'148'0,"31"0"-116"0,0 4-8 0,0-4 152 16,0 0-100-16,13-8 60 16,-4 4-80-16,13-15 12 15,9 3-40-15,22-19-28 16,-9 7 0-16,18-19 24 15,4 4-12-15,0-16-12 16,-13 16-4-16,9-16 20 16,-9 8-8-16,0-31-4 15,5 7 0-15,-10-23 48 16,10 16-28-16,-14-4 68 16,-5 15-52-16,6 8 64 15,-15 16-64-15,10 0 44 16,-13 12-48-16,-1-1 44 15,-4 13-48-15,-9-1 48 16,1 12-48-16,-5 1-32 16,8 3-4-16,-17 4-16 15,5 4 8-15,-5 4 8 16,4 4 4-16,-8 3 8 16,4 9-4-16,-14 4-4 15,1-1 4-15,-13 16 20 16,8 5-12-16,-9 14 40 15,-3 5-28-15,3 4-4 16,9-8-12-16,-4-8-8 16,14-4 4-16,3-12 28 15,10-7-16-15,8-17 4 16,13 1-12-16,-4-20 4 16,14 0-8-16,-5-27-4 15,-1 4 4-15,6-24-104 0,-5 8 56 16,0-8 20-16,-1 12 16 15,-7 0-20-15,-6 19 16 0,-4-3-12 16,-4 11 12-16,-4 4 0 16,-1 12 4-16,-4 12 8 15,4 11 0-15,-12 17 0 16,8 11 0-16,-14 4-28 16,-3 3 16-16,4-3 40 15,4-4-16-15,-5-4 0 16,6-7-8-16,-6-9-16 15,6-4 8-15,-6-7 20 16,5 0-8-16,1-8-12 16,3 3 0-16,1-7-92 15,-1 4 48-15,10-12-4 16,12 4 32-16,-8-4 12 16,5 0 8-16,-1 0 0 15,4 0 0-15,-3 0 8 16,-5 0-4-16,-9 4-28 15,8 0 12-15,-16 0 4 16,8 7 8-16,0 5-20 16,0 0 12-16,0-1 4 0,8 1 4 15,-3-4 16-15,12 0-8 0,5-12 4 16,5 4-4-16,8-16 4 16,5 4-8-16,0-12 8 15,-5 5-8-15,-8-13-4 16,-5 12 4-16,-18-11 12 15,-4 11-8-15,-22-11 4 16,0 11-4-16,-13 4-8 16,4 1 4-16,-5 3 28 15,5 8-16-15,9 4 4 16,5 3-12-16,3 5-8 16,6 0 4-16,-1 0 12 15,18 0-8-15,-1-1-240 16,10 1 124-16,0-4-412 15,-1 4 288-15</inkml:trace>
          <inkml:trace contextRef="#ctx0" brushRef="#br0" timeOffset="130254.6636">6388 7715 612 0,'-13'0'228'0,"13"0"-180"0,13 12-12 16,-4-8 192 0,0 4-132-16,17 0 88 0,1 4-112 0,39-9 68 15,9 5-80-15,44-4 40 16,-9 4-60-16,36-8-4 16,-13 8-20-16,12-12-20 15,-17 8 0-15,-9-4 20 16,-21 4-8-16,-23-8 4 15,-18 0-4-15,-17-4-200 16,-14 4 104-16</inkml:trace>
          <inkml:trace contextRef="#ctx0" brushRef="#br0" timeOffset="130854.6213">6613 8029 288 0,'-13'16'108'0,"13"-16"-84"0,-13 51-4 0,-1-28 128 16,10 5-84-16,-9 7 60 15,4 1-68-15,0 3 20 16,5 0-44-16,-5 0 52 16,9 1-48-16,-9-9 12 15,9-8-32-15,-4-15 52 16,8 0-36-16,1-20-16 16,3 1-8-16,1-21 16 15,13 5-12-15,0-12-4 16,5 3-4-16,4-11-32 15,0 12 16-15,4-4 4 16,-4 7 8-16,0 5 0 16,-5 11 0-16,-4 8 32 15,-4 8-16-15,-9 12 76 16,4 4-56-16,-13 11 48 16,4 1-48-16,-17 11 24 15,4 0-32-15,-22 24 16 16,9 4-24-16,-9 15-8 15,5 4-8-15,-14-3 40 16,9-13-24-16,-4-3 44 16,9-8-36-16,-5-8-24 15,13-4-4-15,0-4 8 16,10-4-4-16,3-7 16 16,5-5-12-16,9-11-4 0,4-4 0 15,9-12-148-15,5 0 80 0,12-12-484 16,6 0 304-16</inkml:trace>
          <inkml:trace contextRef="#ctx0" brushRef="#br0" timeOffset="129968.19">6781 6966 268 0,'0'-16'100'0,"0"16"-76"0,4 0-8 0,-4 0 124 16,0 4-80-16,-4 8 140 31,4 0-112-31,-9 15 40 0,0 9-80 0,-4 11 44 15,13 19-52-15,-18 1 24 16,10-8-36-16,-10-4 28 16,13-4-32-16,-12-12 40 15,12-4-36-15,-12-11 20 16,12-1-28-16,-12-7 8 16,17-4-16-16,-9-8 0 15,9 4-4-15,-5-8 12 16,10 0-12-16,-5 0-40 15,9 0 20-15,0 0-8 16,4 0 12-16,18 0 16 16,0 0-4-16,26 0-4 15,-4 0 4-15,9 0 4 16,-1 7-4-16,-8-7-20 16,-4 8 8-16,-14-8-232 15,-4 4 128-15,-13 4-408 16,0 4 288-16</inkml:trace>
          <inkml:trace contextRef="#ctx0" brushRef="#br0" timeOffset="131144.8258">7094 8775 528 0,'-39'-4'196'0,"39"4"-152"0,-36 8-12 0,14-1 220 15,9 1-144-15,-18 4 140 16,9 4-140-16,-4 0-32 16,12-1-48-16,10-3-12 15,13 4-8-15,17-8-8 16,5-1 4-16,9-11 28 16,0 4-16-16,-1-11-24 15,-3-1 4-15,-14-12 16 16,0 9-4-16,-18-13-48 15,1 16 24-15,-19-3-104 16,5 7 68-16,-8 8-512 16,8 8 308-16</inkml:trace>
        </inkml:traceGroup>
        <inkml:traceGroup>
          <inkml:annotationXML>
            <emma:emma xmlns:emma="http://www.w3.org/2003/04/emma" version="1.0">
              <emma:interpretation id="{E12F6D5F-F587-45EC-B5A5-1A63D7EF95AE}" emma:medium="tactile" emma:mode="ink">
                <msink:context xmlns:msink="http://schemas.microsoft.com/ink/2010/main" type="inkWord" rotatedBoundingBox="13990,7716 14769,7731 14748,8828 13970,8814"/>
              </emma:interpretation>
              <emma:one-of disjunction-type="recognition" id="oneOf19">
                <emma:interpretation id="interp23" emma:lang="" emma:confidence="1">
                  <emma:literal>J</emma:literal>
                </emma:interpretation>
                <emma:interpretation id="interp24" emma:lang="" emma:confidence="0">
                  <emma:literal>j</emma:literal>
                </emma:interpretation>
                <emma:interpretation id="interp25" emma:lang="" emma:confidence="0">
                  <emma:literal>I</emma:literal>
                </emma:interpretation>
                <emma:interpretation id="interp26" emma:lang="" emma:confidence="0">
                  <emma:literal>'t</emma:literal>
                </emma:interpretation>
                <emma:interpretation id="interp27" emma:lang="" emma:confidence="0">
                  <emma:literal>it</emma:literal>
                </emma:interpretation>
              </emma:one-of>
            </emma:emma>
          </inkml:annotationXML>
          <inkml:trace contextRef="#ctx0" brushRef="#br0" timeOffset="133832.6763">8441 7786 652 0,'0'-24'244'0,"0"24"-192"0,22-7-12 0,-5 3 164 16,5 4-120-16,14-4 44 16,3 0-76-16,19-4-20 15,-1 8-20-15,9-4-12 16,-4 4 4-16</inkml:trace>
          <inkml:trace contextRef="#ctx0" brushRef="#br0" timeOffset="134158.5238">8551 7107 496 0,'-18'-15'184'0,"18"15"-140"0,9-12-16 0,-9 4 240 16,5 8-152-16,-1-8 124 16,5 4-144-16,8-8 20 15,10 5-68-15,21-9 44 16,10 8-56-16,12 4 28 16,6 0-36-16,-10 0-8 15,-4 8-12-15,-14-4-8 16,-4-4 4-16,-13 4 20 15,-4 0-12-15,-10-4 12 16,-3 0-12-16,-14 0-252 16,0 4 128-16,-9 0-476 15,4 4 332-15</inkml:trace>
          <inkml:trace contextRef="#ctx0" brushRef="#br0" timeOffset="133677.3985">9089 7350 456 0,'5'-3'168'0,"-5"3"-128"0,9-4-16 15,-5 4 148 1,1 7-100-16,-5 9 60 0,4 8-76 0,-8 11 36 16,4 0-52-16,-14 16 16 15,5 0-36-15,-8 24 16 16,8-4-20-16,-13 7-8 16,18-3-4-16,-14-9 28 15,9-11-16-15,-13-12-180 16,13-3 88-16</inkml:trace>
          <inkml:trace contextRef="#ctx0" brushRef="#br0" timeOffset="133333.5469">8516 7456 364 0,'0'0'132'0,"0"0"-100"0,4-4-12 16,-4 1 96-1,0 6-68-15,0-3 68 16,0 0-64-16,0-3 60 0,0-1-64 16,0 0 36-16,0 4-48 0,0-4 44 15,0 8-48-15,0-4-24 16,0 0-8-16,0 8 60 16,0 3-32-16,-4 9 76 15,-1 7-56-15,-4 9 20 16,1-1-40-16,-6 12-16 15,10 4-8-15,-9 16 20 16,4-4-12-16,-4-8 4 16,4-4-8-16,-4-8 12 15,4 0-12-15,-5-20 16 16,6 5-16-16,-6-16-72 16,10 3 32-16,0-15-384 15,4 0 232-15</inkml:trace>
        </inkml:traceGroup>
      </inkml:traceGroup>
    </inkml:traceGroup>
    <inkml:traceGroup>
      <inkml:annotationXML>
        <emma:emma xmlns:emma="http://www.w3.org/2003/04/emma" version="1.0">
          <emma:interpretation id="{1BFFB6B4-E5AD-4E3F-A277-4FDA9BA14506}" emma:medium="tactile" emma:mode="ink">
            <msink:context xmlns:msink="http://schemas.microsoft.com/ink/2010/main" type="paragraph" rotatedBoundingBox="3429,9862 19468,9756 19481,11684 3442,11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C21121-8450-4A86-980E-FBCC7991D9E4}" emma:medium="tactile" emma:mode="ink">
              <msink:context xmlns:msink="http://schemas.microsoft.com/ink/2010/main" type="line" rotatedBoundingBox="3429,9862 19468,9756 19480,11495 3441,11602"/>
            </emma:interpretation>
          </emma:emma>
        </inkml:annotationXML>
        <inkml:traceGroup>
          <inkml:annotationXML>
            <emma:emma xmlns:emma="http://www.w3.org/2003/04/emma" version="1.0">
              <emma:interpretation id="{F523D798-0F08-41DB-A5B8-163A26890559}" emma:medium="tactile" emma:mode="ink">
                <msink:context xmlns:msink="http://schemas.microsoft.com/ink/2010/main" type="inkWord" rotatedBoundingBox="3432,10200 6628,10179 6633,11046 3437,1106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36309.2334">-917 9457 748 0,'0'-3'276'0,"0"3"-216"0,-13 19-16 0,4-7 84 16,9 4-80-16,-5 3 0 16,1 5-32-16,-5-1 24 15,5 5-24-15,-5-1-252 16,4 1 128-16</inkml:trace>
          <inkml:trace contextRef="#ctx0" brushRef="#br0" timeOffset="136775.5416">-202 9752 832 0,'-27'8'308'0,"27"-8"-240"0,-39 39-20 0,17-16 196 16,0 5-144-16,-18 15-16 15,5 0-52-15,-18 0-8 16,17 4-12-16,-3-15-8 15,16-1 0-15,6-11-40 16,4-1 20-16,4-11-364 16,18-4 208-16</inkml:trace>
          <inkml:trace contextRef="#ctx0" brushRef="#br0" timeOffset="136564.6027">-427 9701 572 0,'-13'8'208'0,"13"-8"-160"0,22 35-12 16,-14-12 128-1,6 5-96-15,8 11 0 16,4 4-44-16,1 4 0 16,4-4-12-16,0 1 36 15,4-13-24-15,-13-3-12 16,4-5-8-16,1-7-260 16,-18-4 140-16</inkml:trace>
          <inkml:trace contextRef="#ctx0" brushRef="#br0" timeOffset="137045.8794">314 9642 664 0,'5'0'244'0,"-5"0"-188"0,-9 8-16 16,0 3 172-1,5 5-124-15,-5 27 148 0,9 8-132 0,-13 20 60 16,13 0-96-16,-9-1-8 15,9 1-40-15,0-12 16 16,0-12-24-16,-5-4 24 16,5-8-24-16,-4-7-84 15,8-1 40-15</inkml:trace>
          <inkml:trace contextRef="#ctx0" brushRef="#br0" timeOffset="136079.3686">-2096 9599 580 0,'-22'4'216'0,"22"-4"-168"0,-13 0-12 15,9-4 216-15,8 4-144 0,-4-4 64 16,0 8-104-16,4-4 24 16,10 0-56-16,12 0 8 15,9 0-28-15,23 0-8 16,-1 0-4-16,14 0-4 16,-5 0 0-16,5 0 0 15,-18 0 0-15,0-4-20 16,0 4 12-16,-14 0 20 15,-3 0-4-15,-14 0 60 16,-5 0-40-16,-12 0-4 16,-1 4-12-16,-13 0 0 15,1 3-8-15,-6 5-20 16,5 0 8-16,-8 12 4 0,4 7 4 16,-9 24-12-16,4 4 8 0,-4 15 4 15,4 1 0-15,-13-1 8 31,14-19-4-31,-14-4 8 0,17-8-8 0,-8-7 40 16,0-9-20-16,5-3 48 16,3-12-40-16,-3-5 20 15,8 1-32-15,-4-16 52 16,8-3-40-16,-12-13 4 16,12-3-24-16,-26-28-24 15,9 0 4-15,-13-28 20 16,4 9-4-16,-9-1-20 15,9 16 4-15,-4 4 12 16,9 16 0-16,-5 0-4 16,13 15 4-16,-8 1-16 15,21 7 8-15,-4 1-32 16,9 7 20-16,9 0-276 16,4 8 160-16,18-4-456 15,5 4 332-15</inkml:trace>
          <inkml:trace contextRef="#ctx0" brushRef="#br0" timeOffset="138631.8752">332 10089 456 0,'-13'-19'168'0,"13"19"-128"0,0-12-16 0,0 4 192 15,9 8-124-15,4-8 104 16,0 4-112-16,14-4 24 16,-5 4-64-16,22-3-8 15,0 7-20-15,9-8 8 16,0 8-16-16,9-16-128 16,4 16 68-16</inkml:trace>
          <inkml:trace contextRef="#ctx0" brushRef="#br0" timeOffset="138830.0367">434 9512 624 0,'-18'-23'228'0,"18"23"-176"0,0-4-16 16,0 4 204 0,9-8-140-16,0 0 72 15,4 8-100-15,13-8-24 16,5 8-28-16,27-7 12 16,3 7-20-16,23 3-224 15,0 9 116-15</inkml:trace>
          <inkml:trace contextRef="#ctx0" brushRef="#br0" timeOffset="138332.04">1025 9579 312 0,'0'-4'112'0,"0"4"-84"0,0 0-12 0,-4 0 116 16,4 0-76-16,-5 0 24 16,1 4-48-16,-14 0 56 15,18 0-48-15,-13 8 96 16,13 3-76-16,-13 21 104 15,4 7-92-15,-4 27 40 16,8 1-64-16,1 8-8 16,4-9-24-16,-5 1 16 15,10-12-20-15,-5-12 4 16,4-4-8-16,1-8 12 16,-1-3-12-16,-4-13-204 15,0 1 104-15</inkml:trace>
        </inkml:traceGroup>
        <inkml:traceGroup>
          <inkml:annotationXML>
            <emma:emma xmlns:emma="http://www.w3.org/2003/04/emma" version="1.0">
              <emma:interpretation id="{46413791-E4F6-4F71-9AD4-02ABF04C36B5}" emma:medium="tactile" emma:mode="ink">
                <msink:context xmlns:msink="http://schemas.microsoft.com/ink/2010/main" type="inkWord" rotatedBoundingBox="7686,10592 7956,10590 7958,10864 7688,10866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39323.0595">2106 10124 644 0,'-22'4'236'0,"22"-4"-180"0,36 0-20 0,-14 0 176 15,4 0-124 1,18-4-28-16,1 4-36 16,3-3-24-16,1 6 4 0</inkml:trace>
          <inkml:trace contextRef="#ctx0" brushRef="#br0" timeOffset="139145.9806">2173 9889 684 0,'-27'-12'252'0,"27"12"-192"0,5-8-20 0,3 1 164 15,6 7-120-15,8-8 36 16,4 8-72-16,10 0-20 16,-1 0-16-16</inkml:trace>
        </inkml:traceGroup>
        <inkml:traceGroup>
          <inkml:annotationXML>
            <emma:emma xmlns:emma="http://www.w3.org/2003/04/emma" version="1.0">
              <emma:interpretation id="{9437BBF0-E640-4533-8716-BC84F13B2463}" emma:medium="tactile" emma:mode="ink">
                <msink:context xmlns:msink="http://schemas.microsoft.com/ink/2010/main" type="inkWord" rotatedBoundingBox="8715,10306 11466,10288 11472,11201 8721,1121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0376.7989">3466 9975 436 0,'4'28'160'0,"-4"-28"-124"0,-4 67-8 0,0-40 104 16,-1 0-76-16,-8 9 76 15,4 7-76-15,-13 8 68 16,9-8-72-16,-14 0 96 16,10 0-84-16,-14-7 24 15,9-9-52-15,-18-3 20 16,13-13-28-16,-8-11 0 15,9-7-16-15,-10-13-32 16,14-4 8-16</inkml:trace>
          <inkml:trace contextRef="#ctx0" brushRef="#br0" timeOffset="140510.0973">3316 9583 704 0,'31'-12'264'0,"-31"12"-208"0,17-4-12 0,-8 4 0 15,5 4-32-15,3 0-40 16,1-4 16-16</inkml:trace>
          <inkml:trace contextRef="#ctx0" brushRef="#br0" timeOffset="141004.8882">4137 9818 384 0,'0'0'140'0,"0"0"-108"0,-9 0-8 15,0-7 164 1,5 14-108-16,-18 1 88 16,0 0-96-16,-14 27 44 15,1-3-72-15,-5 3 24 16,14 0-40-16,-5 5 0 15,9-5-16-15,4-11-8 16,9-5 0-16,5-3-4 16,8-4 0-16,14-12 16 0,4 0-8 0,18-16-160 15,0 4 80-15,13-4-52 16,-9 5 76-16,-9-5 24 31,-4 12 20-31,-13 0 4 0,-1 12 0 0,-8 0 60 16,0 11-32-16,4-7 16 15,0 4-28-15,14-8 36 16,4 4-28-16,4-12 12 16,0 0-20-16,1-16 20 15,-1 8-24-15,-8-19 12 16,-5 3-12-16,-9-11-8 16,0 3 0-16,-9-3 12 15,1 11-8-15,-10-7-20 16,5 11 4-16,-4 1 12 15,4 7 0-15,0 4-48 16,4 4 28-16</inkml:trace>
          <inkml:trace contextRef="#ctx0" brushRef="#br0" timeOffset="143096.1185">5042 10050 528 0,'-9'-8'196'0,"9"4"-152"0,0-4-12 15,0 4 132 1,9 4-96-16,4-7 96 15,5 3-96-15,4-4 80 16,0 4-84-16,4 0 28 16,5 4-52-16,5 0-40 15,-1 0-4-15,9 0 28 16,-4 0-16-16,-1 0 0 16,-3 8-4-16,-5-8 4 15,-5 0-4-15,-4 0-248 16,-4 0 132-16</inkml:trace>
          <inkml:trace contextRef="#ctx0" brushRef="#br0" timeOffset="141530.2716">5611 9630 540 0,'13'-16'200'0,"-13"16"-156"0,14-15-12 0,-14 7 140 16,0 8-100-16,-14-8 104 15,6 4-100-15,-23-4 36 16,4 4-64-16,-21 4 28 16,4 4-44-16,-18 4 16 15,13 4-28-15,-13 11 44 16,14 5-36-16,-10 15 116 16,14 8-76-16,9 20 20 15,13-5-52-15,18 1-24 16,12 0-4-16,19-16 8 15,4-8-8-15,22-12 16 16,4-7-16-16,9-8-400 16,-4-5 216-16,0-7-496 15,-5 0 380-15</inkml:trace>
          <inkml:trace contextRef="#ctx0" brushRef="#br0" timeOffset="143489.509">5792 10211 488 0,'-9'8'180'0,"9"-8"-140"0,-13 7-12 0,4-3 152 16,0 8-104-16,-8 4 52 15,8 0-80-15,-4-1 12 16,8 1-40-16,5 0 0 15,5-1-12-15,4-7 36 16,8 4-20-16,5-12-12 16,0 0-8-16,0-12-4 15,9 4 0-15,-17-7 24 16,-6 3-12-16,-3-8-4 16,-1 5-4-16,-13-5 4 15,5 4-4-15,-9-3-20 16,8 7 8-16,-8 0-112 15,9 8 68-15</inkml:trace>
        </inkml:traceGroup>
        <inkml:traceGroup>
          <inkml:annotationXML>
            <emma:emma xmlns:emma="http://www.w3.org/2003/04/emma" version="1.0">
              <emma:interpretation id="{03C17729-3EEB-4A3E-B4EB-FCE599709F11}" emma:medium="tactile" emma:mode="ink">
                <msink:context xmlns:msink="http://schemas.microsoft.com/ink/2010/main" type="inkWord" rotatedBoundingBox="12005,10318 13536,10307 13544,11535 12014,11545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5568.967">6865 10313 312 0,'-31'-8'112'0,"18"8"-84"0,-9-4-12 16,8 4 160 0,10 0-100-16,-14 0 76 0,1 8-88 0,-5 4 88 15,8 3-88-15,-3 9 32 16,8 3-56-16,4 1 4 16,10 7-28-16,12-11 8 15,10 3-12-15,13-15 0 16,-1 4-4-16,6-24 12 15,-1 0-12-15,-5-12 16 16,-8 1-16-16,-17-9 32 16,-6 5-24-16,-16-9 4 15,-1 9-12-15,-13-5-16 16,4 9 4-16,0-1-40 16,5 12 24-16</inkml:trace>
          <inkml:trace contextRef="#ctx0" brushRef="#br0" timeOffset="146048.1666">7739 9610 508 0,'9'-27'188'0,"-9"27"-148"0,8-8-8 16,-8 4 184 0,0 8-124-16,-4 0 88 0,4 8-108 0,-13 11 68 15,4 9-80-15,-18 31 40 16,1 7-60-16,-14 13 16 16,5-5-36-16,-5-3 60 15,14-13-44-15,-5-11 72 16,13-7-60-16,1-9 20 15,8-8-40 1,-9-7-8-16,14-4-12 0,-1-9 28 16,5-3-20-16,5-4-12 15,3 0-8-15,6-4-16 16,8 4 12-16,4-3-4 16,5 6 4-16,9-3 8 15,4 0 0-15,0 8 0 16,-4-4 0-16,0 0-20 15,-5 4 12-15,-4-8 32 16,-5 4-16-16,-4-4 8 16,0 0-8-16,-8 0 4 15,-1 0-8-15,0 0-80 16,0 4 40-16</inkml:trace>
          <inkml:trace contextRef="#ctx0" brushRef="#br0" timeOffset="143992.3955">6516 9709 572 0,'5'-20'208'0,"-5"20"-160"0,-5 12-12 0,1 3 48 16,-1 5-52-16,-4 31 4 15,5 0-20-15,-9 8 16 16,4 8-20-16,-4-9 32 16,8-7-28-16,-4-11 48 15,9-5-36-15,-13-11 28 16,13-5-28-16,-4-11 16 15,4-4-24-15,4-16-36 16,9 4 8-16,-4-23 20 16,13 3-8-16,-4-26-52 15,0 3 24-15,4-16-140 16,0 12 92-16,0 4 32 16,4 12 28-16,-8 11 88 15,0 12-40-15,-5 20 120 16,-4 12-88-16,-9 27 108 0,0 12-100 15,-13 16 84-15,4 7-92 16,-13 1-24-16,4-1-28 0,-4 12 28 16,4 1-20-16,-8-5-12 15,8-8-8-15,-8-11-4 16,4-8 0-16,-1-16-116 16,10-7 64-16,0-13-48 15,9-3 56-15,-1-9 24 16,10 1 16-16,3-12-32 15,10 4 20-15</inkml:trace>
        </inkml:traceGroup>
        <inkml:traceGroup>
          <inkml:annotationXML>
            <emma:emma xmlns:emma="http://www.w3.org/2003/04/emma" version="1.0">
              <emma:interpretation id="{B700D368-FA2B-4411-8BA3-047D7B784EAF}" emma:medium="tactile" emma:mode="ink">
                <msink:context xmlns:msink="http://schemas.microsoft.com/ink/2010/main" type="inkWord" rotatedBoundingBox="14208,9791 15438,9782 15446,11042 14217,11050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7719.2877">8666 9850 508 0,'-14'-4'188'0,"14"4"-148"0,-4 0-8 15,0 0 160 1,8 0-112-16,0 0 100 15,10 0-104-15,8 0 64 16,4 0-80-16,14 0 20 16,4-4-44-16,14 4 48 15,-6 0-48-15,1-4-16 16,-4 4-12-16,-9-4 8 16,-5 4-8-16,-8-8 4 15,-5 4-4-15,-9-7-208 0,0 3 108 0</inkml:trace>
          <inkml:trace contextRef="#ctx0" brushRef="#br0" timeOffset="147975.5853">8842 9163 676 0,'-9'-27'248'0,"9"27"-192"0,18-16-16 0,-9 8 288 15,4 4-188-15,14-4 144 16,4 4-164-16,8-3-4 16,5 3-68-16,5-4-32 15,-5 8-8-15,5-4-272 16,-5 4 144-16</inkml:trace>
          <inkml:trace contextRef="#ctx0" brushRef="#br0" timeOffset="146935.7494">9275 9497 540 0,'9'-20'200'0,"-9"20"-156"0,17-8-12 16,-8 4 192-1,0 4-128-15,4-8 104 16,0 5-116-16,-4-5 40 15,9 4-68-15,-18-4 12 16,0 4-40-16,-18 0-28 16,5 4 0-16,-18 0 0 15,9 8 0-15,-18-4 16 16,5 0-8-16,-9-4-12 0,4 4 0 16,0-4 12-16,14 4-4 15,-5 0-20-15,13-4 8 0,1 0-4 16,8 0 4-1,-4 0 0-15,4 7 0 0,-9 5 0 16,9 4 0-16,-13 3 16 16,9 5-4-1,-9 15 24-15,4 12-16 0,-17 16 4 16,9 4-8-16,-1 7-8 16,5 0 4-16,0-7 12 15,4-16-8-15,-4-8 4 16,9-8-4-16,-5-7 4 15,9-5-8-15,-4-7 8 16,4-1-8-16,1-3-12 16,3-4 4-16,1-4 4 15,8 0 0-15,1-8 0 16,3 4 0-16,10-4 0 16,4 3 0-16,13-3 24 15,10 4-12-15,8-4-20 16,4 4 0-16,-9-4 20 15,1 8-4-15,-9 0-4 16,-5-8 0-16,-8 4 4 16,-5 0-4-16,-9-4 8 15,0 0-8-15,-8 0-20 16,-1 0 8-16,-4-4-464 16,4 4 260-16</inkml:trace>
          <inkml:trace contextRef="#ctx0" brushRef="#br0" timeOffset="148164.4446">9818 9045 912 0,'9'0'340'0,"-9"0"-264"0,0 8-24 0,0 4 96 15,4 4-92-15,-4 15 4 16,4 8-36-16,-4 8-16 16,0 1-4-16</inkml:trace>
        </inkml:traceGroup>
        <inkml:traceGroup>
          <inkml:annotationXML>
            <emma:emma xmlns:emma="http://www.w3.org/2003/04/emma" version="1.0">
              <emma:interpretation id="{E426561C-4574-44BD-8634-44317940FC5F}" emma:medium="tactile" emma:mode="ink">
                <msink:context xmlns:msink="http://schemas.microsoft.com/ink/2010/main" type="inkWord" rotatedBoundingBox="16117,9817 19468,9794 19477,11061 16126,11084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9291.766">10542 10026 456 0,'-9'-11'168'0,"0"7"-128"0,5 4-16 16,4-4 192-1,8 4-124-15,1-8 88 16,9 4-108-16,8-4 96 16,10 4-96-16,26-8-12 15,-1 12-36-15,23 0-24 16,-9 0-4-16,0-7 28 0,-9 14-12 0,-8-7 4 15,-14 0-8-15,-9-4 36 16,-8 4-20-16,-14-3-200 16,0 3 96-16,-13-8-384 15,0 0 260-15</inkml:trace>
          <inkml:trace contextRef="#ctx0" brushRef="#br0" timeOffset="149540.2088">11014 9638 488 0,'-13'-4'180'0,"13"4"-140"0,-13 12-12 0,4 0 128 16,9 7-92-16,-14 20 44 16,1 8-64-16,-9 16 36 15,9 4-44-15,-14 0 16 16,5-5-32-16,-4-11-8 15,8-3-8-15,1-9 20 16,-1-8-12-16,5-7-48 16,4-1 20-16,0-7-544 15,18-4 308-15</inkml:trace>
          <inkml:trace contextRef="#ctx0" brushRef="#br0" timeOffset="150270.3756">11950 9508 464 0,'4'-11'176'0,"-4"11"-140"0,0 0-8 0,0 0 208 16,0 0-136-16,0 4 64 16,0 7-96-16,0 9 48 15,-4 4-64-15,-14 19 40 16,9 4-52-16,-17 16 24 15,17 3-36-15,-13 5 0 16,4-4-16-16,-8-13 28 16,8-2-24-16,-4-13 40 15,0-8-32-15,0-7-12 16,4-1-8-16,5-7 4 16,13-4-4-16,-9-4-4 15,9 3 4-15,-4-3-24 16,-1 0 12-16,5-4 20 15,5 0-4-15,-1 4-4 16,9 0 0-16,1-5-4 0,3 5 0 16,1-4 0-16,4 0 0 15,5 0-20-15,8 4 12 16,0-4 64-16,9 0-28 0,18-4 16 16,0 4-28-16,4-4-16 15,0 4-4-15,-13-4 40 16,0 4-24-16,-13-4 8 15,-9 3-12-15,-18-3-8 16,-4 0 4-16,-18-3-244 16,9 3 132-16,-13-4-424 15,-5 4 300-15</inkml:trace>
          <inkml:trace contextRef="#ctx0" brushRef="#br0" timeOffset="154320.89">13044 9595 444 0,'-22'-16'164'0,"22"16"-124"0,-22-8-16 0,9 4 184 15,4 4-120-15,0-4 124 16,1 0-124-16,-6-3 104 15,14 7-108-15,14-8 36 16,3 8-72-16,19-4 88 16,3 4-76-16,14 0 0 15,5 8-40-15,3-4-12 16,6 0-4 0,3-4 12-16,1 0-8 0,-1 7-4 15,-8 1 0-15,-9-4 4 16,-4 0-4-16,-23-4-4 15,-4 0 4-15,-17-4-244 16,-5 4 132-16,-18-4-192 16,0 0 168-16,-12 0-92 15,8 4 132-15,-9 0 40 16,4 8 32-16,-4-4 12 16,9-4 0-16,-4 8 8 15,4 0 0-15,-5 0 8 16,9 0-4-16,-4 3 16 15,5 13-12-15,-5 19 84 16,8 4-48-16,-3 24 68 16,8 3-64-16,0 5 8 15,0-1-32-15,0-11 92 16,14-12-64-16,-14-4 136 16,9-8-108-16,-9-12 88 15,5-7-100-15,-14-12 36 0,5-1-60 16,-9-18 36-16,0-1-44 15,-18-12 24-15,18 4-32 0,-22-11 8 16,4 7-20-16,-4-7-36 16,13 3 12-16,-13-7-24 15,13 7 16-15,-9-7-44 16,9 4 32-16,9-13-372 16,9 5 220-16</inkml:trace>
          <inkml:trace contextRef="#ctx0" brushRef="#br0" timeOffset="154826.4113">13234 9214 696 0,'-13'-8'256'0,"13"8"-196"0,4-11-20 0,-4 3 268 16,0 8-176-16,0-8 140 15,0 8-156-15,0-8 112 16,5 8-128-16,-1-8 60 16,9 8-92-16,10-8 36 15,3-3-64-15,18-1 52 16,5-4-56-16,17 4-52 16,-4 4 8-1,4-7-12-15,-4 7 12 0,-5 4 8 16,-8 4 0-16,-14-4 16 15,-4 4-8-15,-9-4 4 16,-4 4-4-16,-14-4-280 16,0 8 148-16</inkml:trace>
        </inkml:traceGroup>
      </inkml:traceGroup>
      <inkml:traceGroup>
        <inkml:annotationXML>
          <emma:emma xmlns:emma="http://www.w3.org/2003/04/emma" version="1.0">
            <emma:interpretation id="{A6EB9FC3-5B1B-4BFC-A618-3E2F0213DB4A}" emma:medium="tactile" emma:mode="ink">
              <msink:context xmlns:msink="http://schemas.microsoft.com/ink/2010/main" type="line" rotatedBoundingBox="10496,11524 12705,11653 12698,11763 10489,11633"/>
            </emma:interpretation>
          </emma:emma>
        </inkml:annotationXML>
        <inkml:traceGroup>
          <inkml:annotationXML>
            <emma:emma xmlns:emma="http://www.w3.org/2003/04/emma" version="1.0">
              <emma:interpretation id="{1C121725-D3B6-45AB-A83B-10470400A34F}" emma:medium="tactile" emma:mode="ink">
                <msink:context xmlns:msink="http://schemas.microsoft.com/ink/2010/main" type="inkWord" rotatedBoundingBox="10496,11524 12705,11653 12698,11763 10489,11633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83371.4274">5320 10921 300 0,'-31'-12'112'0,"31"12"-88"0,-18-8-8 0,10 4 4 16,3 0-16-16,-8-7-4 15,0 3 4-15,-9-8 20 16,8 4-12-16,-17-3 12 16,5 7-12-16,-14-4 56 15,9 8-40-15,-8-4 60 16,12 4-52-16,-13 0 116 15,18 4-84-15,0-3 72 16,9 6-80-16,4-3 4 16,5 0-40-16,8 4 32 15,5 4-32-15,9 4 32 16,4 0-32-16,17 0 56 16,-3 3-44-16,21-7-8 15,5 4-16-15,48-4 8 16,1 0-12-16,43-8-4 15,-8 7 0-15,35-3 20 16,-14 4-12-16,19-8-4 16,-23 0-4-16,5 0-4 15,-27 4 0-15,-13 0 24 16,-26 0-12-16,-23-4 12 16,-21 8-12-16,-23-8-8 15,-13 8 0-15,-18-1-216 16,1 1 116-16,-18 0-208 0,-1 0 172 0,-12 4-356 31,8 0 272-31</inkml:trace>
        </inkml:traceGroup>
      </inkml:traceGroup>
    </inkml:traceGroup>
    <inkml:traceGroup>
      <inkml:annotationXML>
        <emma:emma xmlns:emma="http://www.w3.org/2003/04/emma" version="1.0">
          <emma:interpretation id="{EFA27766-A2C2-4EAE-A0E9-F64FCC3DA715}" emma:medium="tactile" emma:mode="ink">
            <msink:context xmlns:msink="http://schemas.microsoft.com/ink/2010/main" type="paragraph" rotatedBoundingBox="3432,11864 24471,11821 24475,13816 3436,13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BB3D85-2FD4-45E5-9751-312808072515}" emma:medium="tactile" emma:mode="ink">
              <msink:context xmlns:msink="http://schemas.microsoft.com/ink/2010/main" type="line" rotatedBoundingBox="3432,11864 24471,11821 24475,13816 3436,13859"/>
            </emma:interpretation>
          </emma:emma>
        </inkml:annotationXML>
        <inkml:traceGroup>
          <inkml:annotationXML>
            <emma:emma xmlns:emma="http://www.w3.org/2003/04/emma" version="1.0">
              <emma:interpretation id="{428ABE82-8546-4E87-B6BC-94415DD96418}" emma:medium="tactile" emma:mode="ink">
                <msink:context xmlns:msink="http://schemas.microsoft.com/ink/2010/main" type="inkWord" rotatedBoundingBox="3432,11926 5957,11921 5959,13082 3434,13087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04512.6786">-352 12141 540 0,'-13'-16'200'0,"13"16"-156"0,13-11-12 16,-4 3 160 0,0 8-112-16,13-4 108 15,0-4-108-15,9 0-8 16,-1 4-44-16,6-4 0 0,4 8-16 0,4-7-148 15,0 7 72-15,9-12-288 16,-9 4 192-16</inkml:trace>
          <inkml:trace contextRef="#ctx0" brushRef="#br0" timeOffset="204256.7461">345 11611 464 0,'5'-11'176'0,"-5"11"-140"0,4-8-8 0,-13 4 108 15,5 4-80-15,-14-8 24 16,5 8-48-16,-18-4 4 16,5 4-20-16,-27 0 0 15,0 8-8-15,-9-4-8 16,9 0 4-16,-4 0-16 15,12 0 8-15,6-8 12 16,12 8-4-16,-4-4-12 16,14 0 4-16,-1 4 12 15,9 3-4-15,0 5-12 16,5 4 4-16,-5 7 40 16,5 9-24-16,-10 15 16 15,6 16-16-15,-6 11 0 0,5-7-4 16,-8 0 4-16,8-8-8 15,-4-8 60-15,0-12-36 0,-5-8 52 16,9-3-48-16,0-9-8 16,5 1-12-16,4-4-12 15,0-5 4-15,9-3-4 16,4 0 0-16,-4 0 16 16,13 0-8-16,0-4-20 15,0 3 4-15,0-3 20 16,4 0-4-16,1-4-20 15,4 4 4-15,0-4-180 16,0 4 100-16</inkml:trace>
          <inkml:trace contextRef="#ctx0" brushRef="#br0" timeOffset="204860.2422">-242 11411 860 0,'-13'-19'320'0,"13"19"-248"0,0-16-20 16,4 4 156-1,5 4-124-15,4-11 52 16,10-5-76-16,12-3-28 16,0 7-20-16,14-3-12 15,4 3 4-15,4 0-48 0,-4 9 24 0,0 3-532 31,0 12 304-31</inkml:trace>
          <inkml:trace contextRef="#ctx0" brushRef="#br0" timeOffset="201206.8286">-2166 11517 436 0,'-5'-8'160'0,"5"8"-124"0,0 0-8 0,0-3 168 16,0 3-112-16,0-4 80 15,9 0-96-15,-4-4 60 16,8 8-72-16,4-4 12 15,6 4-36-15,12-4 4 16,5 4-20-16,13-4 0 16,4 8-8-16,14-8-16 15,-14 8 4-15,14-12 12 16,-23 16-4-16,1-16-12 16,-5 8 4-16,-9 0-4 15,0 0 0-15,-8 0 24 16,-5 0-8-16,-4 8 4 15,-14-8-4-15,-8 8 20 16,4 0-16-16,-9 0-20 16,0 3 0-16,-9 5 20 15,9-4-4-15,-8 11-28 16,4-3 8-16,-9 23 12 16,8 4 4-16,-8 16-4 15,5-4 4-15,-14 4 12 16,9-8-8-16,-14-4-4 15,14-8 0-15,-18-8 4 0,18-4-4 16,-17-7-4-16,17-4 4 16,0-13 116-16,8-3-64 0,-8-15 16 15,13 3-48-15,1-24 24 16,3 5-32-16,-13-28 32 16,14 4-32-16,-14-20-4 15,10 12-8-15,-14-3 4 16,8 11-4-16,-12 4-12 15,8 11 4-15,-8 1-4 16,4 11 0-16,-5 1 8 16,9 3 0-16,1 8-36 15,8 5 20-15,0-1 4 16,5 8 12-16,8 0-320 16,9 8 176-16,18-1-644 15,5 1 440-15</inkml:trace>
          <inkml:trace contextRef="#ctx0" brushRef="#br0" timeOffset="201451.3383">-1151 11211 820 0,'0'-4'304'0,"0"4"-236"0,-4 20-20 0,-1 0 20 15,1-9-48-15,-5 13-20 16,0 3 0-16,-9 5-36 31,10-5 20-31</inkml:trace>
          <inkml:trace contextRef="#ctx0" brushRef="#br0" timeOffset="203735.4505">-683 11698 456 0,'-9'-8'168'0,"9"8"-128"0,-18-4-16 16,5 4 168-1,9 8-112-15,-14 8 56 16,5-1-80-16,-14 17 36 16,5-1-52-16,-9 12 32 15,9-7-40-15,-13 7 52 16,0-8-48-16,-1 0-16 16,5-3-12-16,-8-5-20 15,17-7 8-15,0-5 4 0,13 1 0 0,4-4 0 16,10-12 0-16</inkml:trace>
          <inkml:trace contextRef="#ctx0" brushRef="#br0" timeOffset="203479.2058">-1027 11694 424 0,'0'-8'156'0,"0"8"-120"0,0-12-8 15,0 4 124 1,4 8-88-16,0-11 116 0,5 7-104 16,-4-4 24-16,3 8-60 0,1-4 28 15,0 8-36-15,0 4 60 16,0 7-52-16,0 21 20 15,4 7-40-15,0 8 16 16,0 4-20-16,5 4 8 16,0-8-12-16,-5-4 20 15,13-8-20-15,-12-8 12 16,16-3-12-16,-16-9 0 16,3-3-4-16,-12-8-128 15,12-4 64-15,-17-8-532 16,0 4 324-16</inkml:trace>
        </inkml:traceGroup>
        <inkml:traceGroup>
          <inkml:annotationXML>
            <emma:emma xmlns:emma="http://www.w3.org/2003/04/emma" version="1.0">
              <emma:interpretation id="{BD7EB2D3-ADB6-4C72-B8FA-1FB672F4E995}" emma:medium="tactile" emma:mode="ink">
                <msink:context xmlns:msink="http://schemas.microsoft.com/ink/2010/main" type="inkWord" rotatedBoundingBox="6632,11863 6699,11862 6700,12101 6632,12102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05851.322">1096 11141 592 0,'0'-12'220'0,"0"12"-172"0,0-4-12 0,-5 4 128 15,5 8-96-15,-9 0 52 16,9 7-72-16,-8 9-24 16,3 3-16-16,-8 9 0 15,9 7-4-15,-10 0-532 16,5-8 292-16</inkml:trace>
        </inkml:traceGroup>
        <inkml:traceGroup>
          <inkml:annotationXML>
            <emma:emma xmlns:emma="http://www.w3.org/2003/04/emma" version="1.0">
              <emma:interpretation id="{4B4C9D04-2E45-47B6-8AAD-7D1EEC0BD2BB}" emma:medium="tactile" emma:mode="ink">
                <msink:context xmlns:msink="http://schemas.microsoft.com/ink/2010/main" type="inkWord" rotatedBoundingBox="7173,11856 11168,11848 11172,13843 7177,13851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10713.414">4265 12800 384 0,'-35'4'140'0,"35"-4"-108"0,-31 8-8 15,9-8 120 1,17 8-84-16,-17-8 72 16,5 8-76-16,-6 4 48 15,10-5-60-15,0 1 40 16,4 0-48-16,9 4-20 15,5-4-8-15,12 0 8 16,5-1-8-16,9-7 4 0,-4 0-4 0,12 0-148 16,-8-7 76-16,-4-1-52 15,-5 0 68-15,-13-12 44 16,-9 12 4-16,-5-3-12 16,-4-5 4-16,-8 8 20 15,-1 0-4-15</inkml:trace>
          <inkml:trace contextRef="#ctx0" brushRef="#br0" timeOffset="206879.252">2477 12122 932 0,'5'-12'348'0,"-5"12"-272"0,17 8-20 0,5-4-48 16,0 3-16-16,9-3-136 15,14 4 76-15</inkml:trace>
          <inkml:trace contextRef="#ctx0" brushRef="#br0" timeOffset="207154.2736">3254 12004 248 0,'-44'19'92'0,"44"-19"-72"0,-26 55-4 15,17-23 148 1,4-1-92-16,-21 28 104 16,13 8-100-16,-18 15 12 15,17 1-52-15,-16-5 120 16,7-7-88-16,-16-13 120 16,3-10-108-16,-17-13 12 15,9-8-52-15,-18-15 0 16,14-8-24-16,-9-24-16 15,12 1-4-15</inkml:trace>
          <inkml:trace contextRef="#ctx0" brushRef="#br0" timeOffset="207246.1164">3166 11521 892 0,'0'-27'332'0,"0"27"-260"0,0 4-20 0</inkml:trace>
          <inkml:trace contextRef="#ctx0" brushRef="#br0" timeOffset="209810.7965">3462 12078 612 0,'0'0'228'0,"0"0"-180"0,0 0-12 0,0 0 148 15,8 0-108-15,-3 0 104 16,17 0-104-16,9 0 28 16,0 0-60-16,22 0-32 15,0 0-12-15,22-4 16 16,13 1-8-16,18-5 32 15,0 8-24-15,0-12-4 16,-14 12-8-16,-8 0 4 16,-17 0-4-16,-10-8-4 15,-13 12 4-15,-13-8-16 16,-5 8 8-16,-17 0-180 16,0 8 96-16</inkml:trace>
          <inkml:trace contextRef="#ctx0" brushRef="#br0" timeOffset="210290.7493">4040 12294 332 0,'-22'-16'120'0,"22"16"-92"0,-36 0-8 15,19-7 140 1,4 14-92-16,-18-7 68 15,13 0-76-15,-4-3 44 16,0 6-60-16,-9 1 32 16,4 4-44-16,-3 0 96 15,8 4-72-15,-9 7 56 16,9 1-68-16,-9 15 104 16,17 1-88-16,-3 7 20 15,8-8-48-15,9 8 12 16,9 1-24-16,8-9-8 15,5-8-8-15,9-11 12 0,5 4-8 0,3-13 4 16,6 1-4-16,8-8-340 16,4 0 180-16,5 0-300 15,4 0 256-15</inkml:trace>
          <inkml:trace contextRef="#ctx0" brushRef="#br0" timeOffset="209389.4069">4018 11494 300 0,'-22'0'112'0,"22"0"-88"0,-9 0-8 16,-4 0 72-1,13 0-52-15,-9 0 68 16,-4 0-64-16,-10 8 36 16,6 7-44-16,-5-3 8 15,9-4-24-15,-18 12 64 16,9 3-48-16,-1-3 24 16,6 11-36-16,-5-3 28 0,13 7-32 0,5-8 12 15,8 5-16 1,5-13 20-16,8-3-20 0,-3-8 4 15,8-4-8-15,9-12-16 16,-9 4 4-16,9-12-112 16,-1 8 64-16,-7-11-32 15,-1 3 48-15,-9-11 4 16,-4 11 20-16,-18 0 16 16,9 5 0-16,-9 3 16 15,5 8-12-15,-5 8 48 16,0 3-28-16,9 5 12 15,9 11-24-15,13-11 0 16,9 8-8-16,22-13 20 16,-9-3-16-16,18-16 4 15,-9 8-8-15,4-11 12 16,-17-5-12-16,-5-8 40 16,-4 5-24-16,-13-1 64 15,-5-3-48-15,-22 3 36 16,9-3-44-16,-4 3 0 15,-5 4-20-15,-13 1-8 16,13 3 0-16,-4 4-40 16,4 8 20-16</inkml:trace>
          <inkml:trace contextRef="#ctx0" brushRef="#br0" timeOffset="212497.8167">5073 11772 156 0,'-5'-8'56'0,"5"8"-44"0,5-3-4 0,-5-1 140 15,0 8-84-15,0-4 80 16,0 0-84-16,0 3 32 16,4 5-56-16,-8 12 60 15,-1 7-56-15,-4 17 96 16,5 3-76-16,-9 8 44 15,0 0-64 1,-5-1 16-16,9-6-36 0,-13-1 44 16,4-8-36-16,5 0 48 15,0-11-44-15,4-5 12 16,9-3-28-16,-9-12 36 16,9-1-28-16,0-11-12 15,9 4-8-15,0-3-4 16,0-5 0-16,-5 0-12 15,5 8 8-15,0-4 4 16,-5 4 0-16,-4-4-12 16,18 8 8-16,-5-4-4 15,-4 4 0-15,13 0 32 16,0 0-12-16,0-4 24 16,9 4-24-16,0 0-32 15,0-1 12-15,-5 1 8 16,1 0 4-16,-5 0-212 15,0 4 112-15,-9 0-360 16,-4 0 260-16</inkml:trace>
          <inkml:trace contextRef="#ctx0" brushRef="#br0" timeOffset="244866.5068">2283 12173 236 0,'-9'0'88'0,"18"0"-68"0,-5 3-4 16,-4-3 36-16,0 0-32 15,9 0 68-15,0-3-48 16,-9 3 36-16,0 0-44 16,5 0 24-16,-5 0-28 15,0 0-16-15,0 0-8 16,8 3 20-16,-8-3-12 16,0 0 4-16,9 0-8 15,-9 0 12-15,0 0-12 16,0 0 24-16,0 0-20 0,9 4 12 15,4-4-12-15,-4 4-8 16,0-4 24-16,-9 0-16 16,13 0-4-16,-4 4-4 15,-9-4 12-15,0 0-8 16,0 0 24-16,13 4-20 16,-13-4 32-16,13 0-28 15,-4 0 4-15,5-4-12 16,-6 4 20-16,6 0-16 15,-6 0-12-15,6 0-4 16,-1 0 28-16,0-4-12 0,0 4-4 16,1-4-4-16,-1 4 12 15,0-4-8-15,0 4-20 16,1 0 4-16,-1 0 20 16,5-3-4-1,-10 3 4-15,6 0-4 0,3 0 20 16,-4 0-16-16,1 0 12 15,-5 0-12-15,8 0 12 16,-4 0-16-16,-4 0-12 16,5 0 0-16,-6 0-4 15,6 0 0-15,-6 0 8 16,6 0 0-16,-6 0 44 16,1-4-24-16,-9 4 0 15,5 0-12-15,-5 0 12 16,0 0-12-16,0 0 4 15,0 0-4-15,9 0 4 0,-9 0-8 16,0 0-4-16,0 0 4 16,0 0-4-16,0 0 0 15,0 0 0-15,8 0 0 16,-8 0 8-16,0-4-4 16,0 4-4-16,0 0 4 15,-8 0 4-15,8-4-4 16,-9 4-12-16,4 0 4 15,-4 0 12-15,1 0-4 16,8 0 8-16,-14-4-8 16,6 4-28-16,3 4 12 0,-12-4 4 15,8 0 8-15,-13 0 8 16,0 4-4-16,-1 0-12 16,1-4 4-16,0 0 4 15,0 4 0-15,0-4 0 16,0 3 0-1,4-3 24-15,-4 0-12 0,5 0-12 16,4 4-4-16,-1 0-16 16,-3 0 12-16,3 0 4 15,-3 4 4-15,-1 0-12 16,5-8 8-16,4 4 12 16,0 0-4-16,0-4-4 15,5 0 4-15,-5 0-4 16,0 0 0-16,5 0 8 15,-1 0-4-15,1 0-4 0,-5-4 4 16,5 4 4-16,-1 0-4 16,1-4-4-16,-5 0 4 15,0 4 12-15,5 0-8 16,-1 0 4-16,5 0-4 16,5-4 12-16,-1 0-12 15,14 4-20 1,0-4 12-16,4 4 0 15,-5 4-208-15,1 8 112 16</inkml:trace>
          <inkml:trace contextRef="#ctx0" brushRef="#br0" timeOffset="206397.6859">1572 12188 728 0,'31'4'268'0,"-31"-4"-208"0,49 4-16 0,-27-8 0 16,4 4-32-16,10-4-108 15,3 4 48-15</inkml:trace>
          <inkml:trace contextRef="#ctx0" brushRef="#br0" timeOffset="206184.8487">1700 11957 612 0,'0'-12'228'0,"0"12"-180"0,18 0-12 0,-14 0-28 15,14 0-12-15,-5 0 28 16,-4 8-12-16</inkml:trace>
          <inkml:trace contextRef="#ctx0" brushRef="#br0" timeOffset="262747.7127">2296 12981 260 0,'0'4'96'0,"9"-4"-76"0,-4 4-4 15,-5-4 36-15,4 7-32 16,-4-7 36-16,9 8-32 15,-5 0 12-15,9-4-20 16,-4 0 36-16,4 0-28 16,5 4 4-16,-5-4-16 15,5 0 12-15,-5 0-16 16,5-4-20-16,-5 4 4 16,9-1 4-16,-4 1 4 15,0 0 24-15,-5 0-12 16,4 0-32-16,1-4 12 0,0-4 36 15,-1 8-16-15,6-4 8 16,3 0-12-16,0 4-32 16,5 0 12-16,0-4 32 15,13 0-12-15,-4 0-8 16,4 0-4-16,-4 0 4 16,-5 0 0-16,1 4 16 15,3 0-8-15,-8-4-12 16,-4 4 0-16,-1 0 4 15,1-4 0-15,-1 4-12 16,1-4 8-16,-1 4 4 0,5-1 0 16,4 1 24-16,1-4-12 15,3 4 4-15,6-4-8 16,-1 0-16-16,0 0 4 16,0 0 12-16,-4-4-4 0,-1 4-4 15,1-4 4-15,0 4-24 16,0-3 12-16,-9 3 20 15,-1-8-4-15,1 8-12 16,0 0 0-16,5-8 4 16,-1 8 0-16,0-8 0 15,5 4 0-15,8-4 0 16,-3 0 0-16,3 4 0 16,1 1 0-16,4 3 16 15,-5-8-8-15,-4 8-12 16,-8 0 0-16,3 0-4 15,-3 0 0-15,-1 8 16 0,-4-8-4 16,0 0-4-16,0 0 4 16,4 0-16-16,0-8 8 15,1 8 4-15,3 0 0 16,1 0 16-16,0 0-8 16,4 0-12-16,-4 0 0 15,-5 0 20-15,5-4-8 16,-1-4-4-16,-8 4 0 15,-4-4-24-15,-1 0 12 16,-4 0 20-16,0 1-4 0,1-5-12 16,-6 0 0-16,1 4 4 15,-1-4 0-15,1 1 8 16,0-1-4-16,-1-4 16 16,1 0-12-16,0-3-20 15,-1-1 4-15,-3-3 12 16,-6-9 0-16,6 1-12 15,-1-4 4-15,9-1 12 16,0-3-4-16,0-4-4 16,0 0 4-16,9 0-32 15,-9 3 16-15,0 1-4 16,-4 4 8-16,-5-1 8 16,5 5 0-16,-14 4 8 15,5 3-4-15,-9-3-28 16,0 3 12-16,0-3 24 0,0 3-8 15,0-3 8 1,0-1-4-16,-9-3-8 0,9-5 4 16,-9 1-24-16,5-4 12 15,0-4 12-15,-1 0 0 16,-4 3-12-16,1 5 4 16,-6 4 4-16,1-1 0 15,-5 5 8-15,1 3-4 16,-1 1-12-16,-4-1 4 15,4 5-4-15,5-1 0 16,-9 4 16-16,-9 4-4 16,9 1-4-16,0-1 4 0,0 0 12 15,-9 0-8 1,9-3-12-16,0-9 0 0,0-7 12 16,0-1-4-16,-5 1-4 15,1 0 4-15,-1-5-4 16,-4 5 0-16,-4 0 0 15,-9 3 0-15,-5 5 0 16,1 3 0-16,-1 0-28 16,1 5 16-16,-1 7 24 15,1 0-8-15,8 0-36 16,0 0 20-16,0 0 0 16,10 0 12-16,-6 1 16 15,1-5-8-15,0 12-12 16,-1-12 0-16,-8 12-16 15,-4-4 12-15,-10 4 32 0,-4 4-16 16,1 4-36-16,3-4 16 16,-4 12 28-16,14-9-8 15,-1 9 8-15,1-4-8 16,4-4-32-16,-5 7 12 16,1-3 32-16,-1 4-12 15,0-8-8-15,-4 4-4 16,-4 3-4-16,0 1 0 15,4-4 16-15,0 3-4 16,4-3-4-16,5-4 4 16,0 8 12-16,0-5-8 15,-5-3-28-15,-4 8 8 0,5-8 4 16,-5 4 8-16,0-5 8 16,4 5-4-16,9-4 24 15,1 0-16-15,-1 0-32 16,5 7 12-16,-1-3-16 15,6 4 12-15,3 0 24 16,1-1-4-16,8-3 24 16,-4 0-20-16,4-4-32 15,1 3 4 1,-1 1 4-16,5-4 8 16,-5 4 4-16,5 0 0 15,-1-5 0-15,1 5 16 16,-4-4-8-16,-1 0-12 15,0 0 0-15,5 4 12 16,-5-1-4-16,5-3-12 0,-5 4 4 16,5 4 12-16,-4-1-4 15,3 9-20-15,5-5 8 16,-4 5 4-16,4 4 4 16,-4-1 0-16,-4 4 0 15,3-3 8-15,-8-1-4 16,5 1-12-16,3-1 4 15,-8-3 48-15,9-5-24 16,-5 1 8-16,10 4-16 16,3-5-32-16,-4 1 8 15,0-1 12-15,9 5 4 16,-4-8 8-16,-5-1-8 0,5 1 8 16,-1 0-8-16,1-5-20 15,4 1 8 1,4 0 4-16,-4 0 4 0,0 0-12 15,0 3 8-15,0 1 12 16,0 4-4-16,0 3-4 16,0 5 4-16,9-1 4 15,-9 1-4-15,0 3 8 16,9 0-8-16,-5 1-4 16,5 3 4-16,0-4 28 15,0 1-16-15,-5-1 32 16,-4 1-32-16,0-5-200 15,-4 0 100-15,4 1-320 16</inkml:trace>
        </inkml:traceGroup>
        <inkml:traceGroup>
          <inkml:annotationXML>
            <emma:emma xmlns:emma="http://www.w3.org/2003/04/emma" version="1.0">
              <emma:interpretation id="{17E6D6C8-B3D3-4CD9-AD22-27869CFB4E64}" emma:medium="tactile" emma:mode="ink">
                <msink:context xmlns:msink="http://schemas.microsoft.com/ink/2010/main" type="inkWord" rotatedBoundingBox="11641,12178 12613,12176 12615,13172 11643,13174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12917.5066">6256 11733 364 0,'4'-20'132'0,"-4"20"-100"0,4-3-12 16,-8 3 124 0,4 7-84-16,-4 5 80 15,-1 8-80-15,-4 19 84 16,5 4-84-16,-5 16 44 16,-8-4-64-16,-1 0 40 15,5-4-44-15,-5-4 0 16,0-8-24-16,-8-3-8 15,8-5 0-15,-4-4 28 16,13-3-16-16,-4-8-4 16,4 3-8-16,0-15-236 0,18-4 128 15,4-4-388-15,5 0 276 16</inkml:trace>
          <inkml:trace contextRef="#ctx0" brushRef="#br0" timeOffset="213446.2938">6238 12118 632 0,'-26'-20'236'0,"26"20"-184"0,8-4-16 0,-8 0 176 15,18 0-124-15,4-4 116 16,9 4-120-16,4-3 52 15,9 3-76-15,1-8-8 16,3 8-32-16,10-4-12 16,-6 8-4-16,1-8-32 15,-8 8 16-15,-10-8-400 16,-9 8 224-16,-8-3-448 16,-5 6 360-16</inkml:trace>
          <inkml:trace contextRef="#ctx0" brushRef="#br0" timeOffset="213189.6311">7010 11690 528 0,'-8'0'196'0,"8"0"-152"0,0 0-12 0,-5 8 80 16,5 0-68-16,-13 19 96 15,9 8-80-15,-10 16 60 16,5 4-68-16,-13 8 24 15,9 0-44-15,-4 0 36 16,3-8-40-16,-8 3-4 16,9-7-16-16,-5 4 20 15,9-8-16-15,-13-7-48 16,14-5 20-16,-14-15-472 16,8-9 268-16</inkml:trace>
          <inkml:trace contextRef="#ctx0" brushRef="#br0" timeOffset="213848.6525">6410 11474 488 0,'-9'-12'180'0,"9"12"-140"0,0 0-12 15,-8 0 240-15,8 4-152 0,0-4 168 16,-5 0-168-16,-4 0 112 16,9 0-136-16,9-4 104 15,4 4-112-15,1-4 52 16,12 4-76-16,-4-3 36 15,13-1-56-15,5 0 8 16,13 4-32-16,0-4-8 16,-4 4-4-1,4-4-4-15,0 8 0 0,-23-4 8 16,1 8-4-16,-17-8-20 16,3 11 8-16,-12-3-508 15,4-4 284-15,-23 4-628 16,14 8 484-16</inkml:trace>
        </inkml:traceGroup>
        <inkml:traceGroup>
          <inkml:annotationXML>
            <emma:emma xmlns:emma="http://www.w3.org/2003/04/emma" version="1.0">
              <emma:interpretation id="{6622E23F-03E7-4AE1-8B27-B1BA4C211416}" emma:medium="tactile" emma:mode="ink">
                <msink:context xmlns:msink="http://schemas.microsoft.com/ink/2010/main" type="inkWord" rotatedBoundingBox="13315,12479 13876,12478 13877,12968 13316,12969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64128.9206">7712 11980 384 0,'9'-8'140'0,"-4"1"-108"16,-1-5-8-16,5 8 4 0,0-4-20 15,-1 4 32-15,1-4-24 16,0-3 48-16,9 3-36 16,-9-8-16-16,4 4-4 15,0 0 24-15,0 1-16 16,1-1-4-16,3-4-8 15,1 1-24-15,0-1 12 16,-5 0-12-16,0 4 8 16,0 1 60-16,0 3-24 15,-4 0-12-15,0 4-4 16,0 4-28-16,0 4 12 16,0 4 20-16,-5 3-4 0,0 1 4 15,1 4-4-15,-1 0-8 0,5 7 4 16,-4-7 12-1,-1 0-8-15,0-1-4 0,1 1 0 16,4-8 4-16,-9 0-4 16,0-16 32-1,13 8-20-15,-4-4 12 16,4-8-16-16,0 0 20 16,5 1-20-16,-1 3 12 15,6 0-12-15,-1 4-8 0,-5-4 0 16,5 8 20-16,-4-8-12 0,-5 8-232 15,-4-4 116-15,0 0-360 16</inkml:trace>
          <inkml:trace contextRef="#ctx0" brushRef="#br0" timeOffset="264593.9282">7726 12224 444 0,'4'0'164'0,"0"0"-124"0,5 0-16 0,-9 0 8 16,9 0-24-16,0 0-20 16,0-4 4-16,4 0 32 15,5 0-16-15,-1 0 28 16,-4 0-24-16,5 0 24 16,4 4-24-16,-4 0-12 15,-5-4-4-15,5 0 28 0,-5 8-12 16,0-4 4-16,-4 4-8 0,0 4-8 15,0-4 4-15,0 0 20 16,-1 4-12-16,6-5 12 16,-1 1-12-16,5-4 20 31,-5 0-20-31,9 0 24 0,-5 0-24 16,-3 0-4-16,-1-4-4 15,0 1-76-15,0 3 40 16,1 0-488-16</inkml:trace>
        </inkml:traceGroup>
        <inkml:traceGroup>
          <inkml:annotationXML>
            <emma:emma xmlns:emma="http://www.w3.org/2003/04/emma" version="1.0">
              <emma:interpretation id="{E9CB9306-97D1-477A-8A7C-239BD48EBB51}" emma:medium="tactile" emma:mode="ink">
                <msink:context xmlns:msink="http://schemas.microsoft.com/ink/2010/main" type="inkWord" rotatedBoundingBox="14900,12432 15478,12431 15479,12945 14901,1294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5841.1103">9509 11694 320 0,'-18'8'120'0,"14"0"-96"0,-14-5-4 0,9 5 60 15,-13 8-48-15,9-8 48 0,-5 11-44 16,-4-3 8-16,9 4-28 16,-9 3 36-16,4 5-28 15,5-5 12-15,4 5-20 16,9-1 28-16,-4 5-28 16,-5-9 12-1,9 5-16-15,0-5-24 0,0 5 4 16,9-5 40-16,-5-3-20 15,5-1 0-15,0-7-8 16,-5 4 12-16,14-4-8 0,-5-4 40 16,5-1-24-16,4 1-4 15,0 0-12-15,9-4-8 16,0-4 4-16,-5 4-4 16,14-8 0-16,-9 12 8 0,-9-8-4 15,13 0-4 1,-4 0 4-16,-9 0 4 0,0 0-4 15,-4 0-4 1,17-8 4-16,-26 8 4 0,4-8-4 16,5 0-20-16,-5-3 8 15,-4-1 4-15,4-4 4 16,-4 0 8-16,0-3-4 16,-5 3-4-16,-4 0 4 15,0 1-4-15,9-1 0 16,-9 0-12-16,0 1 8 0,0-5 12 15,0 0-4-15,-9 1-12 16,9-1 4-16,0 1 20 16,-4-1-8-16,-5-4-40 15,9 5 20-15,0 3 20 16,-9 0-4-16,5 5 0 16,-5-1 0-16,0 4 4 15,-4 0-4 1,-5 0-20-16,5 0 8 0,-5 4-24 15,-4 1 20-15,9-1 32 16,-9 4-12-16,-9 0-28 16,9 0 12-16,-9 0 20 15,0 0-8-15,9 0 0 16,0 7 0-16,0-7 12 16,13 8-8-16,9-8-348 15,9 8 188-15,0-8-232 16</inkml:trace>
        </inkml:traceGroup>
        <inkml:traceGroup>
          <inkml:annotationXML>
            <emma:emma xmlns:emma="http://www.w3.org/2003/04/emma" version="1.0">
              <emma:interpretation id="{9BD544D5-A311-4787-A657-AC01A117A872}" emma:medium="tactile" emma:mode="ink">
                <msink:context xmlns:msink="http://schemas.microsoft.com/ink/2010/main" type="inkWord" rotatedBoundingBox="16228,12083 20713,12074 20715,13297 16230,13306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87492.7516">11160 11921 464 0,'-22'-3'176'0,"22"10"-140"0,0-3-8 15,17 8 92-15,-4 4-64 16,18-1-24-16,0-3-8 16,5 0-20-16,17-4 16 0,22 4-12 15,0-1 16-15,0 1-16 16,-5-4 4-16,-12 0-4 16,-19-4-8-16,14-4 4 15,-31-8-84-15,9 0 44 16,-17 0-260-1,-6-4 164-15,-8-3-144 0</inkml:trace>
          <inkml:trace contextRef="#ctx0" brushRef="#br0" timeOffset="287206.6382">11160 11729 540 0,'-5'-8'200'0,"5"8"-156"0,-9 0-12 0,9 0 44 15,0 0-48-15,0 0 40 16,0 8-36-16,9 0 60 16,-9-8-52-16,5 8 64 0,17-4-64 15,-5 0 0-15,19-4-24 16,3-4-4-16,28 4-4 0,8 0-8 15,9 4 4 1,4 0 4-16,-13 0-4 0,-5-4-12 16,-17-4 4-16,-17 4 12 15,-5 0-4-15,0-4 24 16,-18-4-16-16,-4 8-40 16,-9 0 16-16,-9 12-264 15,-13-5 156-15</inkml:trace>
          <inkml:trace contextRef="#ctx0" brushRef="#br0" timeOffset="276891.7774">10634 12157 768 0,'-8'-8'284'16,"8"16"-220"-16,8-4-20 0,-8-4 12 15,31-4-12-15,22-4-24 16,22-8-264-16,14-19 132 16,17-28-408-16</inkml:trace>
          <inkml:trace contextRef="#ctx0" brushRef="#br0" timeOffset="287802.3042">11733 11545 600 0,'-17'0'224'0,"17"0"-176"0,9 0-12 16,-9 0 16-16,8 0-36 15,15 8 12-15,-1 11-16 16,0-3-16-16,9 4 0 16,4 7 12-16,-17 4-4 0,4 13-4 15,-9 3 4-15,-4 12 100 0,-18-8-56 16,-4 3 60-16,-18-3-64 15,-5-7-28-15,-25-9-16 16,-6 0 36-16,6-7-24 16,8-13-72-16,8 1 32 15,23-8-688 1</inkml:trace>
          <inkml:trace contextRef="#ctx0" brushRef="#br0" timeOffset="289412.1614">12475 11353 600 0,'-22'31'224'0,"0"-11"-176"0,-9 15-12 16,18-8 36-16,-18 9-48 15,0 11 24-15,-13 15-28 16,8 13 16-16,-3 3-20 15,3-11 20-15,6-16-24 0,-1-4 24 16,9-4-24-16,8-15 48 0,-3-20-32 16,3-8-16-1,14-16-16-15,0-11 0 16,14-9-32-16,3-7 20 16,-3 4 4-16,8 0 12 15,9 7 104-15,4 1-56 16,5 7 52-16,17 5-60 15,-4 7-20-15,9 4-12 16,-9 4 0-16,9 4-4 16,-10 0-232-16,-3 0 124 0,0 0-440 15</inkml:trace>
          <inkml:trace contextRef="#ctx0" brushRef="#br0" timeOffset="289081.9343">12462 11458 288 0,'9'-7'108'0,"-18"-1"-84"0,9 0-4 16,0 4 64-16,0-4-48 15,9 4 48-15,-5 0-48 16,-4-4 52-16,0 1-52 15,4-1 36-15,1 4-40 0,-5 0 24 16,0 0-28-16,9 0 52 0,-9 0-44 16,0 0 56-16,9 0-56 15,-9 0 36-15,0-3-40 16,0 3 8-16,0 4-24 16,4-4 0-16,5 4-8 15,4 0 4-15,-4 0-8 16,13 0-20-16,9 4 8 15,0 0 20-15,4 3-4 16,18-3-4-16,-9-4 0 0,-4 0 20 16,-9 0-12-16,0-4 4 15,-9-3-8-15,-9 3-84 16,-13 0 40-16,-9 0-240 16,-4 8 152-16,-18-4-360 15</inkml:trace>
          <inkml:trace contextRef="#ctx0" brushRef="#br0" timeOffset="291067.4068">12881 11588 416 0,'27'-8'152'0,"-23"8"-116"0,5-8-12 15,-9 8 40-15,-9-8-40 16,5 8 8-16,-23-11-20 16,1 11 56-16,-14 11-40 15,-4 5 40-15,13 0-36 16,0-4 8-16,-4 7-24 15,13 5 8-15,4 3-12 0,14-3 0 0,4 3-4 16,4-3 4-16,5-13-8 16,4 5 24-16,5-8-16 15,-5-8-92-15,-4 0 44 16,4-8-200 0,-13 0 132-16,0-7-252 15,0 3 200-15,0 4 56 16,0-8 320 15,44 5-108-31,9 3-8 16,9 0-68-16,4 0-16 0,-4 0-12 15,-9 4-8-15,0-4 4 16,-18 8-4 0,-13-7 32-16,-13 7-16 15,-9 0 84-15,-9 0-56 16,-13 7 92-16,0 13-76 15,9-4 16-15,-5 11-44 16,14-3-20-16,4-5-8 16,4 1 12-16,5-4-8 0,9-8 4 15,-5-8-4-15,-4-8 12 16,13-4-12-16,-9-4-4 16,-4-3 0-16,4-1-128 15,-4 0 68-15,0 1-40 16,-5-5 56-16,14 5-36 15,-5 3 40-15,9 4 20 16,0 4 12-16,5 8 4 0,8 0 0 16,5 4 24-16,4 0-12 15,0 4 24-15,0-4-24 16,-4-4 4-16,-9 8-8 16,-9-8 28-16,-9 0-20 15,-4-4 20-15,-9 0-20 16,-9 0-8-16,-4 0-4 15,-5 0-16-15,-8-4 8 16,-1 8 12-16,1 0-4 16,-1 4-28-16,1 4 12 15,4 8 56-15,-5 3-20 0,14 9 32 16,0 7-28-16,4 0-28 16,0 1 0-16,5 3 16 15,4-8-8-15,0-3 4 16,4-5-4-16,5-3 20 15,4-8-16-15,-4-4 24 16,13-12-24-16,0-8-92 16,0-8 44-16,5-7-120 15,-1-8 88-15,-8-5-12 16,13 5 48-16,-18 7-8 16,0 9 24-16,5 7 52 15,-14 4-16-15,5 8 60 16,0 8-44-16,4 4 28 15,-4 4-36-15,4 3-8 16,-4 5-12-16,0-1-8 0,22 1 4 16,-9-1 20-16,0-3-12 15,9 0-4-15,-9-5-4 16,13-7-4-16,-4-8 0 16,-9-8-56-16,9-3 32 15,-4-5-32-15,-5-4 32 16,-5 5 28-16,-8-1 0 15,0 4 0-15,-9 4 0 16,-9 4-24-16,0 8 12 16,-4 4 40-16,4 4-20 15,-13 0 0-15,4 3-8 16,1-3 4-16,4 0-4 0,-5 0-4 16,18 3 4-16,0-3-4 15,0-4 0-15,13 0-12 16,9 0 8-16,-4-12-60 15,4-4 36-15,13-4-48 16,-4-4 40-16,0-7 12 16,-9-9 12-16,-13-7 36 15,13 4-12-15,-9-8-4 16,-4-4-4-16,4 11-16 16,1-7 8-16,-1 12 12 15,0-5-4-15,0 13 8 16,1 3-8-16,-6 5 8 15,10 3-8-15,-5 0 24 16,-4 8-16-16,-9 4-4 16,0 0-4-16,0 8 56 0,-9 8-32 15,-4-1 60-15,-9 5-52 16,-9 4 36-16,-4 3-40 16,4 8 16-16,4 8-28 15,1 1 16-15,4 3-20 16,4 4 0-16,5-12-8 15,13-4 12-15,0-7-12 16,13-9-4-16,5-7 0 16,8-12-164-16,5-4 88 15,0-11-104-15,9-9 104 16,-5-7-160 0,5-5 132-16,-14 5 4 15,-8-1 60-15,4 13 224 0,-9 7-100 16,-13 8 100-16,0 4-108 15,0 16 24-15,0 11-60 16,9 9-24-16,0-1-12 16,9 0 16-16,-1-3-12 15,14-1 24-15,-9-3-24 0,9-9-120 16,-9-7 60-16,0-4-204 16</inkml:trace>
          <inkml:trace contextRef="#ctx0" brushRef="#br0" timeOffset="291392.6561">14501 11882 540 0,'-9'39'200'0,"9"-15"-156"0,0 19-12 0,0-11 44 16,0 7-48-16,0 4 24 16,-9 0-32-16,1 8 0 15,-10 8-12-15,-4 12 20 0,0-9-16 16,-18 1 12-16,5-12-12 15,-9-16 20-15,-5-15-20 16,0-16 12-16,1-20-12 16,4-19 88-16,13-16-52 15,9 4 76-15,4 0-72 16,5 4 8-16,13 3-36 0,13 5-20 16,9 4-8-16,9-1 12 15,13 5-4-15,9-1-28 16,9 1 12-16,-9-1-136 15,-9 9 80-15,-13-9-268 16,13-11 188-16,-22 4-340 16</inkml:trace>
          <inkml:trace contextRef="#ctx0" brushRef="#br0" timeOffset="291564.0111">14890 11506 652 0,'8'-32'244'0,"1"32"-192"0,-9-8-12 16,0 8 128-16,-9 0-100 16,9 0-20-16,-13 12-28 15,-5 4-28-15,5-1 4 0,4 9-312 16,-4 3 168-16,13 13-316 16</inkml:trace>
          <inkml:trace contextRef="#ctx0" brushRef="#br0" timeOffset="291808.0059">15110 11651 736 0,'-13'-12'272'0,"4"16"-208"0,-9 0-20 0,5 4 80 16,-9 3-76-16,13 13-36 16,-13 11-12-16,13 12 4 0,9 8 0 15,18 0-20-15,-5 0 8 0,18-8-12 16,-9-11 8-16,-8-5 44 15,3-8-20 1,-17-11 44-16,0-8-32 0,-9-4 12 16,-22-8-20-16,-4 0-44 15,-5-3 16-15,-13 7-368 16,9 8 208-16</inkml:trace>
        </inkml:traceGroup>
        <inkml:traceGroup>
          <inkml:annotationXML>
            <emma:emma xmlns:emma="http://www.w3.org/2003/04/emma" version="1.0">
              <emma:interpretation id="{EEC493E9-CD96-41DE-8991-316D8AA97A8D}" emma:medium="tactile" emma:mode="ink">
                <msink:context xmlns:msink="http://schemas.microsoft.com/ink/2010/main" type="inkWord" rotatedBoundingBox="21497,11902 24471,11896 24475,13609 21501,13615"/>
              </emma:interpretation>
              <emma:one-of disjunction-type="recognition" id="oneOf34">
                <emma:interpretation id="interp42" emma:lang="" emma:confidence="0">
                  <emma:literal>TKUL</emma:literal>
                </emma:interpretation>
                <emma:interpretation id="interp43" emma:lang="" emma:confidence="0">
                  <emma:literal>TKVL</emma:literal>
                </emma:interpretation>
                <emma:interpretation id="interp44" emma:lang="" emma:confidence="0">
                  <emma:literal>KUL</emma:literal>
                </emma:interpretation>
                <emma:interpretation id="interp45" emma:lang="" emma:confidence="0">
                  <emma:literal>ZKVL</emma:literal>
                </emma:interpretation>
                <emma:interpretation id="interp46" emma:lang="" emma:confidence="0">
                  <emma:literal>KVL</emma:literal>
                </emma:interpretation>
              </emma:one-of>
            </emma:emma>
          </inkml:annotationXML>
          <inkml:trace contextRef="#ctx0" brushRef="#br0" timeOffset="294277.6556">16337 12173 444 0,'31'3'164'0,"-9"-3"-124"0,0 4-16 16,0 0 60-16,0 4-52 15,1 0 40-15,3 4-40 16,-4 3 44-16,5 1-44 16,-10 4 20-16,-4-5-32 0,5 1 44 15,-13 0-36-15,3 0 48 16,-8-1-44-16,-8 1 48 16,-6 4-48-16,-8 3 20 15,0 9-32-15,-18-1 36 16,-4 4-32-16,9 1-32 15,-5-9 4-15,9-3-88 0,9-1 52 16,9-7-232-16,4-8 152 16,31-4-440-1</inkml:trace>
          <inkml:trace contextRef="#ctx0" brushRef="#br0" timeOffset="294588.4861">17141 12153 416 0,'0'0'152'0,"0"8"-116"0,-5-4-12 16,-4 4 172-16,1 7-112 15,3 9 72-15,-4 11-92 16,-8 16 52-16,3 16-64 16,1 3-12-16,-4 1-24 0,-6-8 24 15,10-12-24-15,-9-8 20 16,9-12-20-16,0-7 20 16,8-8-24-16,-4-9-312 15,23-7 164-15</inkml:trace>
          <inkml:trace contextRef="#ctx0" brushRef="#br0" timeOffset="295014.6967">17458 12290 644 0,'-22'-4'236'0,"5"8"-180"0,3 8-20 0,6-4 60 16,-14 0-60-16,8 3 24 15,-8 1-40-15,-9 4 8 16,9 0-16-16,-9-1 20 0,1-3-20 16,-6 0 4-16,5-4-8 0,0-4 20 15,9 0-16-15,5-4 48 16,3 4-32-16,6-1-40 16,-6 1 4-16,14 4 44 15,0 0-16-15,0 4 36 16,0 4-32-16,9 3 12 15,4 5-20-15,1-1 8 16,3 5-12-16,-3-1 12 16,16 1-16-16,-12-1 4 15,9 1-4-15,-1-1 12 16,1-7-12-16,-10-5 16 16,-4 1-16-16,1-8 24 15,-14-8-20-15,0 0-4 16,0 0-4-16,0 0-268 15,0-4 144-15,0 0-348 16,9 0 264-16,8-8-224 16</inkml:trace>
          <inkml:trace contextRef="#ctx0" brushRef="#br0" timeOffset="295493.3662">17631 12243 540 0,'-9'-12'200'0,"18"12"-156"0,-9 0-12 0,0 0 72 0,0 8-64 16,0 8 60 0,-9 7-56-16,9 13 76 0,-13 15-68 15,4 8 60-15,4 3-60 0,-4 1 24 16,1-8-44-16,-1-8 0 15,4-8-20-15,5-7 20 16,5-9-20-16,4-3 32 16,-1-4-28-16,6-8 20 15,8-5-20-15,4 1 36 16,-4-4-28-16,0-7-12 16,0-5-8-16,-8 0-4 31,8 0 0-31,0-11 68 0,-4-5-36 15,-1-3 16-15,10-8-32 0,-10-1 20 16,-3-7-24-16,8 0 4 16,0 0-8-16,-5 4-8 0,-3 4 4 15,-1 7-4-15,-4 9 0 16,4 3-28-16,-13 1 16 16,0 7-12-16,0 4 12 15,0 8-52-15,-5 0 32 16,-3 8-328-1,-1 4-240 1</inkml:trace>
          <inkml:trace contextRef="#ctx0" brushRef="#br0" timeOffset="295960.78">18218 12251 624 0,'13'-12'228'0,"-4"16"-176"0,-9-4-16 16,0 0 44-16,9 8-52 16,-9 8 52-16,-9 11-48 15,-4 1 80-15,-10 23-60 16,-3 0 52-16,4 11-60 0,9 1 76 15,-9-4-68-15,-1-12-16 16,10-4-24-16,9-7 24 16,-9-13-20-16,4-3 40 0,9-5-32 15,-5-7 40-15,5 0-36 16,0-8-24-16,0 0-4 16,0 0 0-16,5-8 0 15,4 8-20-15,13 0 12 16,0 0-12-16,22 0 8 15,9 8 16-15,17-4 0 16,10 12-4-16,-5-8 4 16,9 7 12-16,-9-7-8 15,-9 0-20-15,-13-8 4 0,0 4-200 16,-13-4 116-16,-5-4-332 16,-17 8 236-16,-5-4-360 15</inkml:trace>
          <inkml:trace contextRef="#ctx0" brushRef="#br0" timeOffset="294008.7676">15900 12392 528 0,'-4'-15'196'0,"4"15"-152"0,0 0-12 0,0 0 116 16,0 0-88-16,13 0-24 16,0 0-24-16,18 7 4 15,5-3-8-15,12 0-4 0,27 4 0 16,0 4 12-16,14 0-8 16,-14-1 4-1,-14-3-4-15,-8-4-156 0,-9-4 80 16,-21-8-176-1,-1-3 140-15,-18-5-216 16</inkml:trace>
          <inkml:trace contextRef="#ctx0" brushRef="#br0" timeOffset="293213.5753">16112 11274 352 0,'9'-27'132'0,"0"19"-104"0,4-4-8 15,-4 4 124-15,0-4-84 16,0 1 72-16,-1 3-76 15,1-4 40-15,-4 4-56 16,-1 4 8-16,-4 4-32 16,0 0 36-16,-9 8-28 0,-4 8 40 15,-5 11-36-15,1 12 92 16,-5 9-68-16,4-5 4 16,-9 4-36-16,14-4 4 0,-4-4-12 15,8 0 0 1,0-3-4-16,9-5 28 0,4-3-20 15,10-1 20-15,8-3-20 16,22-9 8-16,22-3-12 16,5-4-156-16,-1-12 76 15,-4-4-24-15,1-8 52 16,-10-3 28-16,-8-9 8 16,-5 9 20-16,-13-5-8 15,-5 1 4-15,-8 3-4 0,-9 0-16 16,-1 9 4-16,-8-5 20 15,-8-4-8-15,8 12-12 16,-5 5 0-16,-4-5-4 16,1 4 0-16,-6 4 32 15,1 0-12-15,-5 0-20 16,5 0 0-16,-5 0-12 16,-4 4 8-16,-8-4 0 15,3 8 4-15,1-1-12 16,-5 5 12-16,4 4-4 15,10 0 4-15,8 3-12 16,4-3 12-16,10 3 12 16,4-3 0-16,13 0 24 15,-5-4-16-15,1 3 4 16,0-7-8-16,4-4-8 16,-9-4 4-16,0 0-40 0,0-4 20 15,1-4-128-15,12-7 84 16,-4 7-20-16,-4-4 48 15,-1-4-8-15,1 8 24 16,0 1 16-16,-9 3 4 16,8 4 76-16,-4 8-44 15,-8-1 48-15,-5 1-48 16,4 4 32-16,1 0-36 16,-5 0 8-16,0-1-24 15,4-3 0-15,1 0-8 16,8 0 20-16,-4-4-16 0,4-4-4 15,0-4-4-15,5-8-60 16,4-4 32-16,0 1-68 16,0-1 52-16,-4 4-28 15,-5 0 44-15,0 5 0 16,0 3 16-16,1 8 88 16,-1 3-48-16,-4 5 16 15,13 0-28-15,0 4 4 16,0 3-12-16,0 1 36 15,0 0-24-15,-4-1-12 16,4-3-8-16,-9-8 40 16,0-8-24-16,0 0 16 15,-4-8-20-15,-4 0-8 16,8 0-4-16,-4 0-40 16,4 4 20-16,5 4-12 0,-5 0 16 15,5 8-20-15,4 0 20 16,0-4 56-16,0 4-20 15,-5-8 60-15,6-8-48 16,-10-4 56-16,-13-3-56 16,13-9 28-16,-9 4-36 15,1-3 8-15,-1-9-20 16,1 5-8-16,-1 0-4 16,0-5-32-16,5 5 16 15,-4 11-296-15,4 8 172 16</inkml:trace>
        </inkml:traceGroup>
      </inkml:traceGroup>
    </inkml:traceGroup>
    <inkml:traceGroup>
      <inkml:annotationXML>
        <emma:emma xmlns:emma="http://www.w3.org/2003/04/emma" version="1.0">
          <emma:interpretation id="{9A5359EA-4366-49B3-9861-C0ABE3044DC2}" emma:medium="tactile" emma:mode="ink">
            <msink:context xmlns:msink="http://schemas.microsoft.com/ink/2010/main" type="paragraph" rotatedBoundingBox="3005,14027 20387,13724 20425,15906 3043,16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E2C4AE-64DF-4B2C-9250-95ACEDA1D58A}" emma:medium="tactile" emma:mode="ink">
              <msink:context xmlns:msink="http://schemas.microsoft.com/ink/2010/main" type="line" rotatedBoundingBox="3005,14027 20387,13724 20425,15906 3043,16209"/>
            </emma:interpretation>
          </emma:emma>
        </inkml:annotationXML>
        <inkml:traceGroup>
          <inkml:annotationXML>
            <emma:emma xmlns:emma="http://www.w3.org/2003/04/emma" version="1.0">
              <emma:interpretation id="{13FE0FEB-815A-4AB6-A4DF-F6E219B6AA5F}" emma:medium="tactile" emma:mode="ink">
                <msink:context xmlns:msink="http://schemas.microsoft.com/ink/2010/main" type="inkWord" rotatedBoundingBox="3008,14240 5767,14192 5788,15400 3030,15448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19816.4786">-688 13840 624 0,'-17'-12'228'0,"17"12"-176"0,-31 8-16 15,13 4 204 1,5 11-140-16,-14 5 92 16,1-1-112-16,-14 9-20 15,5 7-36-15,-14-8 0 16,5-3-12-16,-9-9 12 0,9 5-16 0</inkml:trace>
          <inkml:trace contextRef="#ctx0" brushRef="#br0" timeOffset="219621.6176">-1054 13966 476 0,'-9'-20'176'0,"9"20"-136"0,0-8-12 0,0 8 128 16,5 0-92-16,-5 0 36 15,8 8-60-15,1 4 64 16,5 3-56-16,3 17 72 16,5-5-68-16,5 5 28 15,-1 3-48-15,1-8 0 16,-1 1-20-16,1-8 12 16,-5 7-16-16,-9-11 4 15,5 3-4-15,-14-11 12 16,0-8-12-16,-8 0-364 15,4 0 192-15</inkml:trace>
          <inkml:trace contextRef="#ctx0" brushRef="#br0" timeOffset="220485.0626">-370 13895 464 0,'0'-12'176'0,"0"12"-140"0,5-8-8 0,-5 4 164 15,0 8-112-15,0 0 36 16,4 8-68-16,-4 12 44 16,0 7-56-16,-4 12 56 15,4 4-56-15,-9 4 20 16,0 0-36-16,-9 4 16 16,5 0-20-16,-9 4 0 15,9-8-8-15,-9-4 12 16,8-8-12-16,1-11 24 15,4-1-20-15</inkml:trace>
          <inkml:trace contextRef="#ctx0" brushRef="#br0" timeOffset="218728.5147">-2436 13750 208 0,'-8'-8'76'0,"8"8"-60"0,-14-4-4 16,6 0 196-1,3 4-116-15,-4-4 96 16,9 4-108-16,-9-4 52 16,9 4-76-16,-4-4 68 15,4 4-72-15,-4-4 0 16,8 8-32-16,0-4 32 15,5 0-28-15,5 0 20 16,8 4-24-16,4-4 16 16,5 4-20-16,9 0-8 0,-1 4-4 15,14-4 4-15,5 0-4 0,8 0 16 16,-4 0-12-16,0-4-4 16,-5 8 0-16,-8-12-16 15,-5 8 8-15,-9-4 20 16,-9 7-8-16,-3-7-12 15,-1 0 0-15,-14 0 20 16,-3 0-8-16,-10 0 4 16,5 8-4-16,-4 0-8 15,0-8 4-15,-5 8-4 16,-4 0 0-16,-1 0-12 16,5-4 8-16,-13 11-16 15,9 1 12-15,-13 11 12 16,4 1 0-16,-14 19-20 15,10-4 8-15,-14 4 4 16,5 0 4-16,-5 0 8 16,9 0-4-16,-9 8-12 15,10-4 4-15,-6 0 20 16,14-7-8-16,-4-9 68 16,8-4-44-16,-4-15 24 15,9-4-36-15,-5-20 44 16,9-4-36-16,-8-19-4 15,3-1-16-15,-8-11 12 16,0 4-12-16,-9-8-4 0,14 12 0 16,-14-9 12-16,0 13-8 15,4-4 32-15,10 7-24 0,-1 1 4 16,5 7-12-16,8-3-60 16,10 7 28-1,12-4 4-15,6 8 8 0,7 1-384 16,6 3 216-16</inkml:trace>
          <inkml:trace contextRef="#ctx0" brushRef="#br0" timeOffset="219083.0334">-1191 13495 748 0,'-13'-12'276'0,"13"12"-216"0,-22-4-16 16,9 4 144-1,4 4-112-15,-13 0 40 0,9 8-68 16,-14 3-44-16,9 1-8 0,-8 8-220 16,4-1 124-16</inkml:trace>
          <inkml:trace contextRef="#ctx0" brushRef="#br0" timeOffset="220977.7264">-458 14268 592 0,'-13'-20'220'0,"13"20"-172"0,4 0-12 16,1-8 156-1,8 8-112-15,9-4 100 16,9 8-104-16,0-4-32 16,4 0-28-16,9-4 4 15,5 0-12-15,4-3-260 16,0 3 140-16</inkml:trace>
          <inkml:trace contextRef="#ctx0" brushRef="#br0" timeOffset="221267.8234">-352 13558 780 0,'-27'-12'288'0,"27"12"-224"0,-8-4-20 0,3 0 200 16,10 8-144-16,3-8 108 15,6 0-120-15,17-4 24 16,8 0-68-16,19-3-24 15,-1 3-12-15,27-8-248 16,-5 8 132-16,14 0-732 16,-5 4 468-16</inkml:trace>
          <inkml:trace contextRef="#ctx0" brushRef="#br0" timeOffset="220755.0628">98 13742 560 0,'-22'0'208'0,"22"0"-164"0,-22 35-8 0,9-7 24 16,4-1-40-16,-9 20 88 16,5 0-60-16,-5 12 64 15,10-4-60-15,-1 8 16 16,4-8-40-16,-8 12-8 16,13-5-12-16,-9 5-8 15,9-4 4-15,-9-8 48 16,5-4-28-16,0-4-144 15,-5-8 68-15,-13-8-364 16,8-3 232-16</inkml:trace>
        </inkml:traceGroup>
        <inkml:traceGroup>
          <inkml:annotationXML>
            <emma:emma xmlns:emma="http://www.w3.org/2003/04/emma" version="1.0">
              <emma:interpretation id="{645911AA-1757-43D9-A391-EB6D6F3CB3D6}" emma:medium="tactile" emma:mode="ink">
                <msink:context xmlns:msink="http://schemas.microsoft.com/ink/2010/main" type="inkWord" rotatedBoundingBox="7125,14111 12621,14015 12657,16041 7160,16137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22155.3669">1550 14295 664 0,'-13'-15'244'0,"13"15"-188"0,22 3-16 15,-9-3 200 1,5 4-140-16,9-4 56 0,-1 0-92 15,18-7-28-15,-9-1-24 0,18-8-212 16,9 4 108-16,4 4-272 16,-4 4 208-16</inkml:trace>
          <inkml:trace contextRef="#ctx0" brushRef="#br0" timeOffset="221960.9617">1612 14087 520 0,'-18'-12'192'0,"18"12"-152"0,-13 0-8 0,9 0 168 15,4 0-116-15,0 0 28 16,4 0-68-16,9 0 36 16,5 4-48-16,13-4-8 15,0 8-12-15,4-8 8 16,5 0-12-16,0 0-144 16,-5 0 72-16,-4 0-412 15,0 8 264-15</inkml:trace>
          <inkml:trace contextRef="#ctx0" brushRef="#br0" timeOffset="223100.8554">2804 14107 372 0,'-9'-8'140'0,"9"8"-112"0,-4 16-4 0,-1-8 152 16,5 7-100-16,-9 21 76 15,5 7-88-15,-9 27 60 16,8 1-68-16,-3 11 4 16,-6-3-36-16,-8-9 120 15,5-11-80-15,-19-12 68 16,10-7-76-16,-14-13 4 16,9-3-36-16,-13-17 24 15,9-3-32-15,-14-19-40 16,14-5 12-16</inkml:trace>
          <inkml:trace contextRef="#ctx0" brushRef="#br0" timeOffset="223234.5295">3086 13546 1028 0,'0'8'380'0,"0"-8"-296"0,14 7-20 16,-10-3-424-1,0 8 184-15</inkml:trace>
          <inkml:trace contextRef="#ctx0" brushRef="#br0" timeOffset="224507.8852">3175 14166 632 0,'9'-4'236'0,"-9"4"-184"0,-9 4-16 15,4-4 124 1,10 0-96-16,-5 0 80 15,0 0-84-15,4 0 64 16,5 0-68-16,4-4 56 0,9 4-60 16,27-8 4-16,13 4-32 15,30-12-4-15,10 1-12 0,21-9-24 16,-3 4 8-16,8-3 20 16,0 11-4-16,-22 0-4 15,-9 1 0-15,-31 3-4 16,-13 4 0-16,-13 4-160 15,-14 4 88-15,-8-4-316 16,-14 0 220-16</inkml:trace>
          <inkml:trace contextRef="#ctx0" brushRef="#br0" timeOffset="224947.2682">3771 14546 352 0,'4'-11'132'0,"-4"11"-104"0,0-12-8 16,-4 0 168 0,-1 8-108-16,-8-8 100 15,4 4-104-15,-17-3 4 0,4 7-48 0,-27 0 48 16,5 4-44-16,-22 8 44 16,4 7-44-16,-4 9 120 15,13 3-84-15,0 1 44 16,17-1-68-16,5 5 44 15,14-1-52-15,8 4 24 16,13-3-36-16,23-5 0 16,8-3-16-16,23-9-8 15,8 1 0-15,13-8-268 16,1 4 144-16,-1-8-412 16,-4 0 300-16</inkml:trace>
          <inkml:trace contextRef="#ctx0" brushRef="#br0" timeOffset="224087.545">3704 13640 196 0,'-17'-16'72'0,"17"16"-56"0,-9-12-4 16,4 5 136-16,5 7-84 0,-8-8 104 15,3 0-92-15,-4-4 64 16,5 8-80-16,-9-4 12 16,-1 8-40-16,-12 0 32 15,8 4-36-15,-17 8 64 16,9 4-52-16,-14 11 52 15,13 9-52-15,-4 3-4 16,9 4-20-16,0-8 8 16,9 1-16-16,9-13 16 15,12 1-16-15,10-16 40 16,4-1-24-16,9-14-40 16,4 3 8-16,1-16-8 15,3 4 8-15,-16-7-100 16,7 3 60-16,-8 1 4 15,-8 3 24-15,-5 4-12 16,4 8 20-16,-4 12 4 16,-1 4 8-16,6 11 16 15,3 5-8-15,5-1 4 16,1 5-4-16,16-9 4 16,5-3-8-16,14-16 16 15,4 4-12-15,-9-24 16 16,8 0-16-16,-21-3 16 15,-5-5-16-15,-21-15-4 16,-14 11 0-16,-22-11 12 16,-1 12-8-16,-7-5 24 0,7 5-20 15,-12-9 12-15,13 17-12 0,0-1-24 16,13-3 4-16,0 11-120 16,9 4 72-16,-4 0-332 15,8 8 220-15</inkml:trace>
          <inkml:trace contextRef="#ctx0" brushRef="#br0" timeOffset="225282.6472">3965 14868 600 0,'-13'8'224'0,"13"-8"-176"0,-18 16-12 15,9-5 88 1,5 1-76-16,-5 8 44 16,9-1-56-16,-5 5-28 15,5-1-8-15,5-3 44 16,4-4-24-16,4-8 0 16,9-4-12-16,4-12-24 0,10 4 8 0,-10-12 12 31,-4 4 0-31,-8-7 16 0,-6 7-12 0,-12-8-4 15,-5 9 0-15,-9-5 4 16,1 4-4-16,-1 0-36 16,1 8 16-16</inkml:trace>
          <inkml:trace contextRef="#ctx0" brushRef="#br0" timeOffset="226655.8965">5042 13683 320 0,'-9'-27'120'0,"9"27"-96"0,9-8-4 0,-5 4 140 15,1 4-92-15,-5 4 24 16,4 4-52-16,0 23 88 16,1 4-72-16,-10 28 48 15,5 4-64-15,-13 7 24 16,9-7-36-16,-18 0 60 15,0-12-48-15,-9 0 52 16,9-4-52-16,-9-4 68 16,13-8-60-16,5-12 0 15,4-3-28-15,0-12 16 16,9-4-24-16,18-8-4 16,-5 0-4-16,18-4-16 15,-9 4 8-15,13 0 12 16,-4 8-4-16,-4-1-36 15,8 5 16-15,-4 0 32 16,0 0-8-16,-5-1 0 16,14 1-4-16,-5-4-400 15,5 0 216-15</inkml:trace>
          <inkml:trace contextRef="#ctx0" brushRef="#br0" timeOffset="271593.9622">2120 13852 164 0,'-22'35'60'0,"8"-15"-44"0,1 11-8 16,9-15-12-16,-1 3 0 16,5 5 4-16,0-4 0 15,0 7 0-15,-4-3 0 16,0 3 16-16,4-3-8 0,-5-1-12 16,1 1 0-16,-1-1 4 15,1-3 0-15,-1 3 88 16,5-3-48-16,9 0 44 15,-9 3-48-15,5 5-36 16,4-1-4-16,-1 1 0 16,1-1 4-16,4 4 0 15,-4 1 0-15,0-1 8 16,0 1-4-16,-5-1-4 16,1 0 4-16,4-3-4 0,-1-5 0 15,1 5 0-15,4-5 0 16,1 1 8-16,-1-4-4 15,0-1-4-15,5 1 4 16,-5-1-4-16,0 1 0 16,1-4 8-16,-1-1-4 15,0-3-4-15,-4 0 4 16,4 0-4-16,-4 0 0 16,4-1 0-16,-4 1 0 15,4 0 0-15,0 4 0 16,1-5 44-16,3 1-24 15,1 0-28-15,0 0 4 16,-1-5-8-16,1 5 4 16,0-4 8-16,-1 4 0 15,5 0 0-15,-8-1 0 16,8 1 0-16,0 4 0 0,0 0 24 16,0-1-12-16,4 1 4 15,5-4-8 1,0-1 56-16,0 5-36 0,4 0 8 15,-4-4-24-15,13-1-8 16,-13 5 0-16,5-4 4 16,-19 0-4-16,19-5-4 15,-5 5 4-15,-9 0-4 16,0 0 0-16,-5 0-12 16,5-1 8-16,0-3 20 15,1 0-8-15,3-4 16 0,-4 0-16 16,5 0-20-16,-1 0 4 15,1 0 12-15,12 0 0 0,-3-8 8 16,3 4-8-16,-3 0-28 16,8 4 12-16,-5-1 32 15,1-3-12-15,-4 4 8 16,3-4-8-16,-3 0-16 16,-6 0 4-16,6 0 12 15,-5-4-4-15,0 1-12 16,-1-5 4-16,1 4 4 15,0 0 0-15,-4 0-12 16,4 4 8-16,0 0 20 16,4 0-8-16,-4 0-12 15,0 0 0-15,4 0 4 16,0 4 0-16,1-4 0 0,3 4 0 16,-3-4 0-16,-1 0 0 15,-4 0 8-15,0 0-4 16,0 0-28-16,-9 0 12 15,0 0-4-15,9 0 8 16,-9-8 0-16,-5 8 0 16,1-8 8-16,0 8 0 15,4-4 0-15,0-4 0 16,0 0-12-16,4 1 8 16,1-1 56-16,4-4-28 15,4 4-36-15,0-8 4 0,1 5 0 16,3-5 8-16,-3-4-12 15,3 5 8-15,-8-5 12 16,0 0-4-16,-4 1-4 16,4 3 4-16,-9-3-4 15,0-1 0-15,0 0 8 16,0 5-4-16,0-5 8 16,0 0-8-16,0 5-48 15,-4-5 28-15,-1 4-32 16,1-3 28-16,-5 3 20 15,1-4 0-15,-6 1 0 16,1 3 4-16,5-7-24 16,-1-5 12-16,0 1-24 15,0-5 20 1,0-3-48-16,1 0 32 16,-5-5 32-16,4-3 0 0,0 0-16 15,-4-8 4 1,0 8 4-16,0 0 4 0,-1 7 0 15,10 1 0-15,-14 0-12 16,5 3 8-16,0 5 20 16,-5 0-8-16,1-1-4 15,-1 1 0-15,5 3-4 16,0-11 0-16,0 3 0 16,-9 1 0-16,0-4 0 15,0-5 0-15,0 1 16 16,-5 0-8-16,1 0-4 15,-9-1 0-15,4 1 4 0,-4 4-4 16,-1 4 8-16,1 3-8 16,0-3-28-16,0 7 12 15,-1 1 4-15,1-1 8 16,-4 4 8-16,-1-3-4 16,0-1-4-16,-4 5 4 15,0-1-4-15,-4 0 0 16,-5 5-12-16,0 3 8 15,-4-4 4-15,-5 8 0 16,-4-3 0-16,-1-5 0 16,-3 4 0-16,4 0 0 15,0 1 8-15,4-1-4 16,0 4 16-16,0 4-12 16,1 0-4-16,3 4 0 0,-3 8-32 15,-1 0 16 1,5-8 4-16,-1 12 8 0,-3-4-12 15,-1-8 8-15,0 7 12 16,-4 1-4-16,0 4-4 16,-5-4 4-16,5 0-16 15,0 7 8-15,0-7 20 16,0 0-8-16,0 4 16 16,0 4-16-16,8-9-12 15,5-3 0-15,0 4-4 16,1 4 0-16,3-8 8 15,5 0 0-15,-9 0 0 16,0 0 0-16,0 0-20 0,0-1 12 16,-4 1 20-16,0-4-4 15,-1 4-12-15,-3 0 0 16,-1-4 4-16,0 0 0 16,5 0 8-16,0 0-4 15,-1 0-4-15,1 0 4 16,0 0-4-16,4 0 0 15,4 0 24-15,1 0-12 16,-1 0 4-16,-4 0-8 16,9 0-16-16,-9-4 4 15,9 4 20-15,-8-4-8 16,-6 0-20-16,5 4 4 16,-4-3 4-16,-5 3 4 15,1-4 16-15,3 4-8 16,-4-4-4-16,5 4 0 0,4-4-16 15,-8 4 8-15,8-4 12 16,4 0-4-16,-4 4 8 16,-4 0-8-16,8-4 8 15,1 0-8-15,4 0-20 16,4 0 8-16,-13 0 4 16,5 4 4-16,8 0 0 15,-4 0 0-15,-9 4 0 16,9 4 0-16,-9 0 0 15,0-4 0-15,5 0-12 0,-5 4 8 16,5-1 20-16,-1 1-8 16,1 4-20-16,-1 0 4 15,5-4-12-15,-4 3 8 16,3 5 16-16,1 0 0 16,0 3 8-16,-4 5-8 15,4 4-12-15,4 3 4 16,-4 4 4-16,-9 4 0 15,13 1 8-15,5-1-4 16,0-4-20-16,0-3 8 16,8-5 48-16,1-3-20 15,4-1 24-15,0-3-24 16,4-5 0-16,-4-3-12 16,5-4 20-16,-1 8-16 15,-4-16-12-15,5 8-4 16,3 3-436-16</inkml:trace>
          <inkml:trace contextRef="#ctx0" brushRef="#br0" timeOffset="227259.5178">6591 13675 624 0,'5'-11'228'0,"-5"11"-176"0,-5-12-16 0,1 8 60 15,-1 8-60-15,-4-4 4 16,1 4-24-16,-14 4 16 16,4-1-20-16,-22-3-20 15,9 0 0-15,-17-4 4 16,4 0 4-16,-14 0 52 16,10 0-28-16,-5 0 8 15,9 4-20-15,-5-4 44 16,14 8-28-16,-1 4 20 15,10 3-28-15,-5 9 36 16,13 7-32-16,-4 20-4 16,9 4-12-16,-9 8 4 15,9-4-8-15,-5 4-4 16,0-8 4-16,-4 7 4 16,9-7-4-16,-9 0 32 15,13-4-20-15,-8-8 76 0,3-3-56 16,5-13-20-16,9-7-16 15,0-8 16-15,9-1-8 16,13-11 24-16,5 0-20 0,17-4-4 16,5 4-4-16,12 0-48 15,6 8 24-15,-1 0-356 16,-4 4 208-16,-9-4-184 16,-5 3 204-16</inkml:trace>
          <inkml:trace contextRef="#ctx0" brushRef="#br0" timeOffset="227463.1106">5779 14185 696 0,'-9'-8'256'0,"9"8"-196"0,9-3-20 15,-5-1 120 1,14 8-96-16,0-8 72 16,17 0-80-16,9-4 24 15,9 8-48-15,18-8 0 16,4 8-20-16,0-4-200 16,-9 4 100-16,-9-4-388 15,-4 8 268-15</inkml:trace>
          <inkml:trace contextRef="#ctx0" brushRef="#br0" timeOffset="227785.1805">5907 13514 748 0,'4'-7'276'0,"-4"7"-216"0,5-12-16 0,-1 4 188 15,5 8-136-15,18-12 68 16,-1 4-96-16,14-3-20 16,4 3-32-16,9-4-4 15,0 4-4-15,0 8-148 16,0 0 76-16,-5-8-316 15,-4 12 212-15,-8-4-368 16,-5 8 308-16</inkml:trace>
          <inkml:trace contextRef="#ctx0" brushRef="#br0" timeOffset="228025.0618">7019 13354 956 0,'-4'-8'352'0,"4"8"-272"0,-9 31-24 0,5-15-48 16,8-1-16-16,-8 9-68 16,4 3 44-16</inkml:trace>
        </inkml:traceGroup>
        <inkml:traceGroup>
          <inkml:annotationXML>
            <emma:emma xmlns:emma="http://www.w3.org/2003/04/emma" version="1.0">
              <emma:interpretation id="{33D6C4CB-3707-4B13-A742-75EB87E03150}" emma:medium="tactile" emma:mode="ink">
                <msink:context xmlns:msink="http://schemas.microsoft.com/ink/2010/main" type="inkWord" rotatedBoundingBox="13357,14398 14992,14370 15008,15245 13372,15273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30089.9077">9169 13636 416 0,'-31'12'152'0,"31"-12"-116"0,-40 74-12 16,23-30 136-1,3-1-92-15,-8 19 68 16,5 5-76-16,-5-4 44 16,8-12-60-16,-3 4 32 15,3-8-44-15,-3-4 60 16,8-4-52-16,-13-7 20 0,13-1-40 0,-4-7 8 16,-5 3-16-16,5-11 0 15,0 7-4-15,4-11-24 16,-9 8 8-16,14-12 32 15,4-1-16-15,-9 1 52 16,18-4-32 0,-9-4 28-16,22 4-28 0,-9-4-28 15,18 4 0-15,0-4 0 16,0 8 0-16,9 0 8 16,-1 0-4-16,5 3-20 15,-4 1 8-15,4-8 20 16,-4 0-4-16,4-8 16 15,-13 4-16-15,0-8-4 16,0 4 0-16,-9-11-324 16,0 3 176-16,-9-4-520 15,5 8 368-15</inkml:trace>
          <inkml:trace contextRef="#ctx0" brushRef="#br0" timeOffset="229333.4701">7779 14111 404 0,'-9'-8'148'16,"9"8"-112"-16,-9 8-12 0,9-8 172 15,9 0-112-15,4 0 52 16,5 8-76-16,12-8 52 16,1 0-64-16,27-8 28 15,-1 4-44-15,23-8-20 16,-5 8-4-16,0-8 16 16,-5 8-12-16,-12-7-64 15,-14 7 24-15</inkml:trace>
          <inkml:trace contextRef="#ctx0" brushRef="#br0" timeOffset="229556.6248">8087 13738 464 0,'-13'20'176'0,"13"-20"-140"0,-17 62-8 0,8-26 172 16,9 3-116-16,-9 12 64 15,0 4-88-15,-9 0 36 16,10 0-56-16,-10 0 8 16,5-8-32-16,-9 4 28 15,13-4-28-15,-13-12 12 16,13-7-16-16</inkml:trace>
        </inkml:traceGroup>
        <inkml:traceGroup>
          <inkml:annotationXML>
            <emma:emma xmlns:emma="http://www.w3.org/2003/04/emma" version="1.0">
              <emma:interpretation id="{3376A78C-FD94-4F58-854D-845A8DEE47F3}" emma:medium="tactile" emma:mode="ink">
                <msink:context xmlns:msink="http://schemas.microsoft.com/ink/2010/main" type="inkWord" rotatedBoundingBox="15552,13898 16661,13879 16687,15335 15577,15355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30385.2223">9963 13813 892 0,'-4'-24'332'0,"4"24"-260"0,22-20-20 0,5 5 228 16,3 7-164-16,37-12 88 16,3 12-120-16,23-7 4 15,0 3-52-15,13-4-4 16,-9 8-20-16,0-3-24 16,0 11 4-16,-13-4-12 15,-18 4 8-15,-13-4-64 16,-13 8 44-16,-27-4-312 15,0 0 188-15,-26 4-344 16,4 7 280-16</inkml:trace>
          <inkml:trace contextRef="#ctx0" brushRef="#br0" timeOffset="230694.0155">10705 13797 560 0,'-9'-8'208'0,"9"8"-164"0,-4 0-8 16,-5 8 84-1,13 0-72-15,-8 19 68 16,0 1-64-16,-5 19 24 16,0 4-44-16,-4 8 36 15,4-4-40-15,-9 7 56 16,18 1-48-16,-18 8 88 0,10-8-68 0,-6-1 96 16,6-3-88-16,-6-12 68 15,1 0-76-15,-13-19 4 16,12-5-36-16,-25-15 24 15,12-4-32-15,-26-20 32 16,13 1-32-16,-17-13-4 16,9-11-8-16,-5 0 28 15,17 0-16-15,-3-5-48 16,16 21 16-16,10-12-324 16,4 7 188-16</inkml:trace>
          <inkml:trace contextRef="#ctx0" brushRef="#br0" timeOffset="231059.1635">10295 13326 1068 0,'-5'-31'396'0,"5"31"-308"0,18-24-24 0,-5 12 300 31,9 5-212-31,9-9 72 0,13 4-132 0,31-8-4 16,0 13-52-16,18-13-48 16,-5 4 4-16,18 5 36 15,-22 11-16-15,-18-8-240 16,-13 8 124-16</inkml:trace>
        </inkml:traceGroup>
        <inkml:traceGroup>
          <inkml:annotationXML>
            <emma:emma xmlns:emma="http://www.w3.org/2003/04/emma" version="1.0">
              <emma:interpretation id="{737948CD-C92A-4956-A6B5-C06EBCA3886E}" emma:medium="tactile" emma:mode="ink">
                <msink:context xmlns:msink="http://schemas.microsoft.com/ink/2010/main" type="inkWord" rotatedBoundingBox="17280,14520 17887,14509 17896,15013 17289,15023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72882.8252">11839 13946 520 0,'-13'-16'192'0,"22"16"-152"0,-5-8-8 0,-4 5 52 0,0-1-52 15,0-4-12-15,9 4-12 16,-9-4 24-16,13-4-16 16,-4 4-4-16,0 1-8 0,0-5-4 15,4 4 0-15,-4 0 16 16,-5-4-8-16,14 1-4 15,-9-1 0-15,4 4-16 16,-4 0 8-16,-5 0 4 16,5 4 0-16,-9 4-28 15,0 0 16-15,13 8 4 16,-4 4 8-16,-9 4-12 16,9 3 8-16,0 1 4 15,-5 3 0-15,-4 5 44 16,0-5-24-16,0 1 8 15,9-8-16-15,-9-1 0 16,0 1-4-16,0-4 12 0,0 0-12 16,9-5 4-16,-9-7-4 15,4 0 20-15,14-4-16 16,-5 1 40-16,9-9-28 16,9 0-24-16,-9-8 0 15,9 5 24-15,0-9-12 16,-9 5 4-16,0-5-8 15,0 4-52-15,-13 9 28 16,-9 3-340 0</inkml:trace>
          <inkml:trace contextRef="#ctx0" brushRef="#br0" timeOffset="273316.1664">11685 14283 404 0,'0'-7'148'0,"9"7"-112"0,22-12-12 15,-18 8 136-15,5 0-92 16,4-4-8-16,0 0-40 15,4 0-8-15,-4 1-4 0,0-1-24 0,0 0 8 16,0 0 12-16,-4 0 0 16,-5 0-4-16,-4 4 4 15,4 0-32-15,-4 1 16 16,0 6 76-16,-9-3-36 16,0 12 44-16,0 0-40 15,0 4 8-15,0-4-24 16,0 3 8-16,0-3-12 15,9 0 20-15,0-4-20 16,4-4 48-16,-4-4-32 16,13-4 20-16,9-4-28 15,-9-4 0-15,9 0-12 16,8-3-304-16,1-1 160 0,-5 4-412 16</inkml:trace>
        </inkml:traceGroup>
        <inkml:traceGroup>
          <inkml:annotationXML>
            <emma:emma xmlns:emma="http://www.w3.org/2003/04/emma" version="1.0">
              <emma:interpretation id="{C0945070-72F6-4372-B4D7-E4E28C0A046E}" emma:medium="tactile" emma:mode="ink">
                <msink:context xmlns:msink="http://schemas.microsoft.com/ink/2010/main" type="inkWord" rotatedBoundingBox="18761,13753 20387,13724 20412,15114 18785,15142"/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74192.2629">14223 13479 572 0,'-13'-16'208'0,"13"12"-160"0,0-3-12 0,0 7 120 16,9-4-92-16,-5 0 72 16,14 0-80-16,8 0-40 0,14 8-12 15,8-4 32-15,5 0-24 0,5 4 8 16,-14 0-12-16,4-4-16 15,1 0 4-15,0 0 12 16,-10 0-4-16,-3 0 32 16,-10 0-20-16,-4 0-12 15,-9 4-8-15,-13-4-312 16,0 7 168-16,-4 5-396 16</inkml:trace>
          <inkml:trace contextRef="#ctx0" brushRef="#br0" timeOffset="273827.135">13300 13546 436 0,'-8'15'160'0,"-1"-3"-124"0,-4 16-8 0,13-5 88 15,-9 13-68-15,-5 15 32 16,6 11-44-16,3-3-4 16,-8 0-20-16,4 0 36 0,5-12-24 15,4-8-4-15,-13-7-12 16,13-9 48-16,0-3-32 0,-9-8 24 16,4-1-28-16,1-3 16 15,4-8-20-15,0 0-16 16,0 0-4-16,0 0-24 15,18 4 16 1,-5 0 4-16,4 4 32 16,5-4-12-16,9 0-4 15,0 0-4-15,5 0-4 16,17-1 0-16,-5-3-308 16,14-3 168-16,0 6-332 15</inkml:trace>
          <inkml:trace contextRef="#ctx0" brushRef="#br0" timeOffset="274803.2248">14466 13612 404 0,'-18'48'148'0,"14"-5"-112"0,-10 35-12 0,10-31 76 15,-5 12-60-15,0 0 52 16,5-4-52-16,-5 0-4 16,5-4-20-16,-1-4 40 15,1-4-28-15,-5 0 4 0,0-3-20 16,0-5 36-16,1-8-24 16,-6-7 32-16,1-4-32 15,-13-9 56-15,-1-7-44 0,-4-7 28 16,0-5-36-16,0-4 16 15,1-3-24-15,-6-1 8 16,14 0-16-16,-9 1 0 16,14-1-4-16,3 0-8 15,-3 1 4-15,3-1-4 16,6-7 0-16,3-1-20 16,10 1 12-16,-5 3-276 15,0-7 152-15,13-1-488 16</inkml:trace>
          <inkml:trace contextRef="#ctx0" brushRef="#br0" timeOffset="275573.0511">14245 13004 488 0,'-4'0'180'0,"8"0"-140"0,-4 0-12 0,0 0 120 31,9-8-88-31,13 8 64 0,0 0-72 0,9 0 40 15,0 0-52-15,0 0-48 0,4 8 4 16,5 0 24-16,-5-8-12 16,5 8 16-16,-5-8-12 15,-4 0 12-15,-9 0-16 16,0 0-40-16,-13 0 20 16,-9 0-280-16,0 8 160 15</inkml:trace>
        </inkml:traceGroup>
      </inkml:traceGroup>
    </inkml:traceGroup>
    <inkml:traceGroup>
      <inkml:annotationXML>
        <emma:emma xmlns:emma="http://www.w3.org/2003/04/emma" version="1.0">
          <emma:interpretation id="{9E04FDC6-0691-48CE-84F2-1C7F94C7AC4A}" emma:medium="tactile" emma:mode="ink">
            <msink:context xmlns:msink="http://schemas.microsoft.com/ink/2010/main" type="paragraph" rotatedBoundingBox="4277,16068 15790,16133 15784,17187 4271,171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3D80E7-F5DA-44CE-A3A2-0EE709323551}" emma:medium="tactile" emma:mode="ink">
              <msink:context xmlns:msink="http://schemas.microsoft.com/ink/2010/main" type="line" rotatedBoundingBox="4277,16068 15790,16133 15784,17187 4271,17122"/>
            </emma:interpretation>
          </emma:emma>
        </inkml:annotationXML>
        <inkml:traceGroup>
          <inkml:annotationXML>
            <emma:emma xmlns:emma="http://www.w3.org/2003/04/emma" version="1.0">
              <emma:interpretation id="{956AB481-0776-49E0-BA4D-70CDF3512964}" emma:medium="tactile" emma:mode="ink">
                <msink:context xmlns:msink="http://schemas.microsoft.com/ink/2010/main" type="inkWord" rotatedBoundingBox="4277,16068 8022,16089 8016,17131 4272,17110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06948.9806">482 15621 652 0,'-18'-11'244'0,"32"15"-192"0,-1-4-12 0,-4-4 40 16,8 0-52-16,19-4 8 15,12 0-24-15,10 4 20 16,8 0-20-16,0 4 12 0,-13 0-12 16,-9 4-16-16,-13-4 0 15,-13 4-16-15,-18-4 12 0,-9 8-188 16,-18 0 104-16,-8 3-20 16,-9-3 64-16,0 4 48 15,4 0 4-15,5 4 8 16,4 7-4-16,9 8 72 15,9 20-44-15,4 12 40 16,9 4-44-16,0 0 16 16,4-5-28-16,5-3-16 15,-9-8-8-15,0-4 72 16,-4-3-36-16,-1-9 40 16,-12-4-40-16,-6-7 52 15,1-9-48-15,0-11 12 16,0 4-32-16,0-16 28 15,0 4-28-15,4-3 12 16,1-9-16-16,-1 4 0 16,1-4-4-16,3 1 12 0,5-1-12 15,-4-4 16-15,4 1-16 16,1-5-64-16,-6 5 28 16,10-9-304-16,8-11 180 15</inkml:trace>
          <inkml:trace contextRef="#ctx0" brushRef="#br0" timeOffset="307282.7559">562 15398 508 0,'-14'-4'188'0,"10"-4"-148"0,0 4-8 16,4 4 148-16,0 0-104 15,0 0 8 1,22 0-28-16,4-4-36 15,9 0-16-15,14-4-8 0,8 0 56 16,10 1-28-16,-10 3-36 16,14 0 4-16</inkml:trace>
          <inkml:trace contextRef="#ctx0" brushRef="#br0" timeOffset="307718.1172">1374 15990 652 0,'-18'-19'244'0,"27"26"-192"0,17-3-12 0,1-4-32 16,21 0-12-16,10 0 20 15,12-4-8-15,1 4-40 16</inkml:trace>
          <inkml:trace contextRef="#ctx0" brushRef="#br0" timeOffset="307583.2972">1427 15661 716 0,'-9'-16'264'0,"27"12"-204"0,12-4-16 16,-7 8 20-16,7-4-44 15,10 4-8-15,4 0-8 16,0 8 40-16,-4 4-712 31</inkml:trace>
          <inkml:trace contextRef="#ctx0" brushRef="#br0" timeOffset="308015.6632">2129 15802 716 0,'-53'-28'264'0,"26"32"-204"0,-13 12-16 0,23 0 44 0,-1 7-56 15,5 9 16-15,0 11-32 16,13-8 0-16,13 8-8 15,18-15 12-15,13-1-12 0,13-3 32 16,9-9-24-16,-4-7 40 16,0-8-32-16,-9-15 40 15,-18-9-36-15,-8 0-60 16,-10-11 20-16,-17-12-64 16,-8-12 44-16,-14 4 24 15,-14 0 8-15,-3 12-24 16,-6 12 12-16,6 15-4 15,12 0 8-15,10 16-12 16,17 8 12-16,17 8-516 16</inkml:trace>
          <inkml:trace contextRef="#ctx0" brushRef="#br0" timeOffset="306150.8861">-1319 15668 288 0,'-9'-3'108'0,"9"3"-84"0,5 0-4 15,-5 0 76-15,9 0-56 16,-1 0 36-16,1-4-44 15,13-4 24-15,0 0-28 16,0 0 44-16,1 0-40 16,7 4 12-16,-7 0-28 15,7 0-16-15,1 1-4 16,-4 3 12-16,13 0-4 0,-1 3-4 16,5-3 4-16,1 0 4 15,16 0-4-15,14 0-4 16,0 0 4-16,-8 4 4 15,-1-4-4-15,-4 4 8 0,-9-8-8 16,-18 4 8-16,-4 0-8 16,0 0-12-16,-18 0 4 15,-4 8-4-15,-9-8 0 16,0 8 32-16,-13-4-12 16,4 4-12-16,-5 0-4 15,-8 0 4 1,14 3 0-16,-10 9-12 15,5 3 8-15,4 9 12 16,0-1-4-16,-9 20-12 0,-8 4 4 16,-1 4-24-16,-8 0 16 15,0 4 40-15,-5-4-16 16,0-1 16-16,1-3-16 0,-1-4 44 16,18-11-28-16,0-13 48 15,0-11-44-15,4-16-24 16,9-12-8-16,5-12 24 15,4-11-12-15,0-4 4 16,4-8-8-16,-8-4-8 16,-1-4 4-16,-3-8-16 15,-6 8 8-15,1 4-4 16,-5 0 0-16,1 8 44 16,-5 4-24-16,0 3-36 15,-1 5 12-15,1 7 44 16,0 1-12-16,0 7 0 0,5 1-12 15,8 7-32-15,9 0 12 16,4 4-12-16,9 4 12 16,10 8-20-16,7 0 20 15</inkml:trace>
          <inkml:trace contextRef="#ctx0" brushRef="#br0" timeOffset="306408.3246">-118 16112 704 0,'4'0'264'0,"5"8"-208"0,4 3-12 15,1-7 20-15,3-4-44 16,5 0 52-16,0-4-40 16,5 1-8-16,-5-5-12 15,0 0-300-15</inkml:trace>
        </inkml:traceGroup>
        <inkml:traceGroup>
          <inkml:annotationXML>
            <emma:emma xmlns:emma="http://www.w3.org/2003/04/emma" version="1.0">
              <emma:interpretation id="{ED1A6186-2158-4B79-A47D-4DCDF4EF689F}" emma:medium="tactile" emma:mode="ink">
                <msink:context xmlns:msink="http://schemas.microsoft.com/ink/2010/main" type="inkWord" rotatedBoundingBox="8757,17010 8805,17011 8804,17148 8757,17148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308416.1363">3201 16273 624 0,'0'11'228'0,"-4"1"-176"0,-9 20-16 16,4-9 36-16,0 5-48 15,-4 3-36-15</inkml:trace>
        </inkml:traceGroup>
        <inkml:traceGroup>
          <inkml:annotationXML>
            <emma:emma xmlns:emma="http://www.w3.org/2003/04/emma" version="1.0">
              <emma:interpretation id="{DC386E5F-FD0D-4A04-896C-0ACDD70FCEE6}" emma:medium="tactile" emma:mode="ink">
                <msink:context xmlns:msink="http://schemas.microsoft.com/ink/2010/main" type="inkWord" rotatedBoundingBox="9783,16429 10903,16436 10899,17031 9779,17025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308958.1109">4199 16120 644 0,'-22'-16'236'0,"26"16"-180"0,14-12-20 0,4 4 124 16,13 1-96-16,9-1-8 15,14-12-36-15,-5 12-8 16,22 0-4-16,17 8 20 0,14 0-16 16,-4 8 40-16,-14 8-28 15,-13-4-136-15,-9-1 60 16,-22-3-124-16,-21-4 100 16,-10 0-92-16,-18 0 96 0,-3-4-344 15</inkml:trace>
          <inkml:trace contextRef="#ctx0" brushRef="#br0" timeOffset="308745.4924">4353 15896 508 0,'9'-24'188'0,"-9"21"-148"0,9-1-8 0,9 0 132 0,-1 0-96 16,14-4 8-16,9 8-48 15,22-8 8-15,21 0-20 16,15 8 52-16,-6 12-36 0,-3 0-8 16,-6-4-12-16,-21 7 0 15,-18 1-8-15,-13 8-372 16,-17-5 200-1</inkml:trace>
          <inkml:trace contextRef="#ctx0" brushRef="#br0" timeOffset="309297.5826">4940 15704 372 0,'-13'-8'140'0,"13"16"-112"0,9 4-4 15,0-5 120-15,13 9-84 16,9 4 8-16,0-1-40 16,4 5 8-16,5-5-20 15,-1 1 36-15,-3 0-28 0,-1-5-4 16,-4 1-12-16,-5-4 28 16,-8 0-20-16,-9 3 92 0,-14 9-60 15,-3 3 12-15,-6 5-36 16,-8 3 32-16,-4 8-32 15,-5-4 48-15,-4 1-40 16,-1-1-436 0,1 4 216-16,-14-4-332 15</inkml:trace>
        </inkml:traceGroup>
        <inkml:traceGroup>
          <inkml:annotationXML>
            <emma:emma xmlns:emma="http://www.w3.org/2003/04/emma" version="1.0">
              <emma:interpretation id="{53C14D35-77BF-4DC1-B428-4FF4290D9198}" emma:medium="tactile" emma:mode="ink">
                <msink:context xmlns:msink="http://schemas.microsoft.com/ink/2010/main" type="inkWord" rotatedBoundingBox="12066,16237 13394,16245 13390,16909 12062,16902"/>
              </emma:interpretation>
              <emma:one-of disjunction-type="recognition" id="oneOf44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309732.3129">6516 15500 488 0,'9'12'180'0,"-9"7"-140"0,-4 13-12 0,4-5 76 15,-5 24-64-15,-4 12 72 16,0 7-64-16,1-3-8 15,3-4-24-15,-4-8 16 0,1-8-20 16,3-12 32-16,1-3-28 16,4-9-12-16,4-7-8 15,9-8-648 1</inkml:trace>
          <inkml:trace contextRef="#ctx0" brushRef="#br0" timeOffset="309996.6958">7010 15547 612 0,'-53'16'228'0,"9"-9"-180"0,-31 21-12 16,40-12 28-16,-14 3-44 16,5 1 0-16,-9 7-12 15,18 1 20-15,-5-5-16 16,18-7-12-16,0-4-4 0,9-1 20 15,4-3-8-15,9 0 24 16,9 0-20-16,4 4 56 16,-4 7-36-16,13 9 12 15,9 11-28-15,9 4 8 16,4 0-12-16,4 4 44 16,5-7-28-16,-4-9 72 0,-5-7-52 15,-4-5-112-15,-9-3 32 16,-5-4-268-16,1-12 168 15,-1-4-452 1</inkml:trace>
          <inkml:trace contextRef="#ctx0" brushRef="#br0" timeOffset="310278.9089">7770 15598 664 0,'-14'-16'244'0,"1"8"-188"0,-18 0-16 0,14 8 48 0,-19 0-56 15,-8 8 48-15,-4 0-44 16,-1 8 16-16,1 11-32 16,12 13 16-16,5 11-20 0,9 7-8 15,9 5-4-15,17-4 4 16,14-4-4-16,9-12 60 15,12-8-36-15,10 1 84 16,4-13-60-16,4-7-168 16,5 0 60-16,-9-12-324 15,4-8 212-15</inkml:trace>
        </inkml:traceGroup>
        <inkml:traceGroup>
          <inkml:annotationXML>
            <emma:emma xmlns:emma="http://www.w3.org/2003/04/emma" version="1.0">
              <emma:interpretation id="{7EE4B51A-B4EB-493E-8FD8-12FE4B25DE36}" emma:medium="tactile" emma:mode="ink">
                <msink:context xmlns:msink="http://schemas.microsoft.com/ink/2010/main" type="inkWord" rotatedBoundingBox="13694,16200 14754,16206 14750,16815 13690,16809"/>
              </emma:interpretation>
              <emma:one-of disjunction-type="recognition" id="oneOf45">
                <emma:interpretation id="interp57" emma:lang="" emma:confidence="0">
                  <emma:literal>L</emma:literal>
                </emma:interpretation>
                <emma:interpretation id="interp58" emma:lang="" emma:confidence="0">
                  <emma:literal>&lt;</emma:literal>
                </emma:interpretation>
                <emma:interpretation id="interp59" emma:lang="" emma:confidence="0">
                  <emma:literal>z</emma:literal>
                </emma:interpretation>
                <emma:interpretation id="interp60" emma:lang="" emma:confidence="0">
                  <emma:literal>U</emma:literal>
                </emma:interpretation>
                <emma:interpretation id="interp61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310990.9022">8268 15464 496 0,'-17'0'184'0,"17"16"-140"0,-13-12-16 0,4 8 64 15,0 7-56-15,-4 1 48 16,-1 11-48-16,-3 17 8 0,4 10-28 15,4-3 44-15,4 0-32 0,-8-4-4 16,0-8-16-16,8-3 28 16,-3-9-20-16,-1-7 32 15,4-5-32-15,1-3-4 16,4 0-8-16,-5-9-16 16,5-3 8-16,0 4 12 15,0-8-4-15,0 0-4 16,9 4 4-16,0 4 12 15,0-8-8-15,4 0 16 16,5 0-16-16,0 0-12 16,-1-8 0-16,5 8 4 15,5-4 0-15,8 4 44 16,5 0-24-16,0 0 0 16,12-4-12-16,6 0 20 15,12 0-16-15,19 4-12 0,-1 0-4 16,5 4 56-1,4 4-28-15,-31 8 52 0,-4-12-44 16,-18 0-40-16,-9 4 0 16,-8-4-456-16,-5-8 252 15</inkml:trace>
        </inkml:traceGroup>
        <inkml:traceGroup>
          <inkml:annotationXML>
            <emma:emma xmlns:emma="http://www.w3.org/2003/04/emma" version="1.0">
              <emma:interpretation id="{2EA97202-CFDF-4DBC-AB4D-BABB2D09245F}" emma:medium="tactile" emma:mode="ink">
                <msink:context xmlns:msink="http://schemas.microsoft.com/ink/2010/main" type="inkWord" rotatedBoundingBox="15766,16598 15788,16599 15787,16618 15766,16618"/>
              </emma:interpretation>
              <emma:one-of disjunction-type="recognition" id="oneOf46">
                <emma:interpretation id="interp62" emma:lang="" emma:confidence="0">
                  <emma:literal>.</emma:literal>
                </emma:interpretation>
                <emma:interpretation id="interp63" emma:lang="" emma:confidence="0">
                  <emma:literal>v</emma:literal>
                </emma:interpretation>
                <emma:interpretation id="interp64" emma:lang="" emma:confidence="0">
                  <emma:literal>/</emma:literal>
                </emma:interpretation>
                <emma:interpretation id="interp65" emma:lang="" emma:confidence="0">
                  <emma:literal>n</emma:literal>
                </emma:interpretation>
                <emma:interpretation id="interp66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10994.9129">10162 15880 372 0,'13'-11'140'0,"-4"3"-112"16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7:15.2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47599FE-F6E9-4B27-8A44-70FB4B23BDDC}" emma:medium="tactile" emma:mode="ink">
          <msink:context xmlns:msink="http://schemas.microsoft.com/ink/2010/main" type="inkDrawing" rotatedBoundingBox="3667,503 12759,120 12847,2211 3755,2594" hotPoints="13581,1149 8507,2370 3376,1412 8450,190" semanticType="enclosure" shapeName="Ellipse">
            <msink:sourceLink direction="with" ref="{25B8C17A-BB15-4E3D-A354-4EE7883AB226}"/>
            <msink:sourceLink direction="with" ref="{2E8F29A4-A1C1-42F4-B609-A2E0AE349886}"/>
            <msink:sourceLink direction="with" ref="{6E0CD604-CF3B-4307-97DF-88E0CE379969}"/>
          </msink:context>
        </emma:interpretation>
      </emma:emma>
    </inkml:annotationXML>
    <inkml:trace contextRef="#ctx0" brushRef="#br0">437 497 196 0,'0'24'72'0,"0"-24"-56"0,0 47-4 16,-8-24-4 0,8 1-8-16,-14-1 120 15,6 5-64-15,-6-1 60 16,6 1-72-16,-1 3 40 15,4 4-48-15,-4 9 16 0,5-1-32 0,-5 20 8 16,5 3-16-16,-5 13-44 16,9-9 20-16,-4-3 44 15,12-8-12-15,6-8 8 16,3 0-16-16,5-12 0 16,0-4-4-16,14-3 4 15,3-1-8-15,10 1 16 16,4-5-12-16,9 1 4 15,-5-1-4-15,5 0 4 16,0 1-8-16,0-1-12 16,-5 1 4-16,14 3-4 15,-5 1 0-15,18-5 16 16,-5 4-4-16,5 5-4 16,0-9 4-16,-9-11 4 15,-9 4-4-15,9-13 8 16,-9 9-8-16,18-8-12 15,-9 0 4-15,9-4 4 16,-4 0 0-16,3-4-44 16,-12 4 24-16,4-8-12 15,0 0 20-15,9-4-72 16,-5 8 48-16,14-8-20 16,0 8 32-16,-1 0-20 0,-8 8 24 15,9 0-44-15,-5 0 36 16,23-1-20-16,-10 1 28 0,5-4 8 15,-13 4 12-15,8-8 52 16,-8 4-28 0,26-8 24-16,-17 4-28 15,17 0 16-15,-9 0-20 0,1 0 0 16,-14 4-8 0,22-8-8-16,-9 8 4 0,14-4-4 15,-14 4 0-15,1-4 32 16,-5 4-16-16,22-12 48 15,-14 8-36-15,10-4 4 16,-14 8-20-16,9-8-8 16,-17 0 0-16,26-4-16 15,-13 8 8-15,17-11 4 16,-26 11 0-16,18-20 8 16,-10 12-4-16,19-8 16 15,-14 9-12-15,-4-9-4 16,-14 4 0-16,5-8-4 15,-13 5 0-15,13-17 0 16,-13 13 0-16,12-13-28 16,-12 9 16-16,0-5 4 15,-14 1 8-15,10-16 0 16,-14 15 0-16,31-15-12 16,-14 12 8-16,-3-5 4 15,-1 9 0-15,-4-8 16 16,-9 7-8-16,13-11 4 0,-9 8-4 15,14-17-8 1,-5 1 4-16,-8-12-4 0,-9 12 0 16,-10-15 0-16,-12 11 0 15,-14-8-20-15,-4 12 12 16,-13-8-12-16,-5 16 8 16,-4-9-20-16,0 9 20 0,-9-4-12 15,4 8 12-15,0-12-20 16,1 11 20-16,13-11-12 15,-5 8 12-15,-4-8 0 16,-9 4 4-16,-22 0 24 16,-1 7-8-16,1-7 24 15,14 8-20-15,-14 0-4 16,4 15-4-16,-4-8 12 16,9 9-8-16,-14-1-4 15,9 8 0-15,-17-3 4 16,13 3-4-16,-18-4-4 15,18 8 4-15,-9-3 4 16,5 7-4-16,-14-4 16 16,9 4-12-16,0-4-28 15,9 0 8-15,-17 0 32 16,12 4-12-16,-13 4 8 16,5 0-8-16,-9-11-16 15,13 7 4-15,-22 0 20 16,9 4-8-16,-18-4-20 0,9 8 4 15,-4-4 12-15,8 0 0 16,-4 0-4-16,9 4 4 0,-9-4 4 16,13 8-4-16,-13-16 24 15,18 8-16-15,-18-4 12 16,9 4-12-16,-31-4-16 16,13 4 0-16,-13 0 4 15,18 0 0-15,-14 0 0 16,14 4 0-16,-14-4 0 15,27 0 0-15,-18-4 8 16,9 4-4-16,-13-8-12 16,13 8 4-16,-18-4 4 15,14 4 0-15,-9-8 8 16,13 8-4-16,-9-4-12 16,22 4 4-16,-13-7 40 15,18 7-24-15,-9-8 8 16,13 8-12-16,-22-8-24 15,22 8 8-15,-22-4 20 16,13 4-4-16,-13-4 16 16,9 4-16-16,-13-4 16 15,13 4-16-15,-5 0-4 16,9 8 0-16,-12-8 4 16,16 4-4-16,-4-4-4 15,10 8 4-15,-15-8-4 16,15 4 0-16,-19-4 0 0,14 0 0 15,-18 0 0 1,0 0 0-16,-22 4-12 0,22-1 8 0,-22 5 12 16,13 0-4-16,-4-8-4 15,13 4 4-15,-13-4-4 16,13 4 0-16,-27 0 16 16,18-4-8-16,-17-4-12 15,13 4 0-15,-5 0-4 16,18 4 0-16,-4-4 16 15,17 0-4-15,-9 0-12 16,14 0 4-16,-13-4 4 16,12 0 0-16,-17-8 0 15,18 12 0-15,-27-4 0 16,18 4 0-16,-31-4 8 16,18 8-4-16,-14-4-12 15,18 4 4-15,-9-4 4 16,14 4 0-16,-10 0 8 15,14 0-4-15,-9-4-12 16,9 0 4-16,-13 0 12 16,8 0-4-16,-17 4-12 15,8 0 4-15,-12 0 12 16,17 0-4-16,-9 4 16 16,5-1-12-16,-27-7-4 15,13 0 0-15,-26 8 12 16,22-8-8-16,-13 12 16 15,13-12-16-15,-9 0-4 0,22 8 0 16,-17-8 4-16,17 8-4 16,-22-8 24-16,13 4-16 0,-21 4 12 15,8-1-12-15,-13-3-8 16,26 4 0-16,-17-4-16 16,17 0 8-16,-26-4 4 15,13 4 0-15,-13 0-20 16,18 0 12-16,-1 0 4 15,18 0 4-15,1 0 0 16,8 0 0-16,0-4-12 16,8 7 8-16,-16-3-4 15,8 0 0-15,-14 0 24 16,6 4-8-16,-14 0-12 16,17 4 0-16,-12 3 20 15,17-3-8-15,-5 0-40 16,14 4 20-16,-9-5 20 15,13 1-4-15,-13 0-8 16,23 0 0-16,-15-1 12 16,10 5-4-16,-5 4-12 15,18-5 4-15,-9 1-16 16,9 4 12-16,9-5-180 16,4 5 100-16,0 0-260 15,18 3 196-15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8:13.5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154D08C-6463-46AB-B019-E136CB8C796E}" emma:medium="tactile" emma:mode="ink">
          <msink:context xmlns:msink="http://schemas.microsoft.com/ink/2010/main" type="inkDrawing" rotatedBoundingBox="13406,2338 20014,3167 19937,3787 13328,2958" semanticType="underline" shapeName="Other">
            <msink:sourceLink direction="with" ref="{E4C81FF6-852A-4847-8AC8-B84C473EDB20}"/>
            <msink:sourceLink direction="with" ref="{00B663C9-8A6B-4364-9FB3-C417FE515629}"/>
          </msink:context>
        </emma:interpretation>
      </emma:emma>
    </inkml:annotationXML>
    <inkml:trace contextRef="#ctx0" brushRef="#br0">26 23 540 0,'-26'-24'200'0,"30"20"-156"0,9 0-12 0,-13 4 36 0,9 8-44 16,9 4-72-16,-1 4 24 16,1 3 52-16,4 5-12 15,0-1 4-15,5 5-12 0,-1 3 4 16,1 5-8-16,-1 7-28 16,5 0 12-16,4 4 24 15,14-4-8-15,-9-8 52 31,13 1-28-31,22-1 20 0,-5 0-28 16,1-3-8-16,4-5-8 16,18-3 4-16,13-1-4 15,-1-3-12-15,1 7 4 0,-13 1 20 16,-5-5-8-16,9 5-20 16,5-12 4-16,13 11 4 0,0 1 4 15,-18-9 8 1,9 1-4-16,8-5 8 0,10 1-8 15,4 0-12-15,-9 3 4 16,0-7 12-16,0 4-4 16,18 0-4-16,0 3 4 15,0 1 12-15,-13-1-8 16,-5-3-20-16,13 4 4 16,1-1-4-16,-5-7 4 0,-5 0 44 15,1 0-24-15,-1-8 0 16,19-4-8-16,8-4 56 15,-13 0-32-15,-9-4 24 16,17-12-32-16,19 9 16 16,-14-1-20-16,-18 4 20 15,-4-4-24-15,13-4 48 16,5 9-32-16,-9-9 28 16,-18 4-28-16,-9-7 60 15,-8-5-48-15,-5 4 8 16,-4 1-28-16,-14-1-12 15,-13 8-4-15,-13 1-32 16,-4 7 16-16,-14 15-936 16,-26 1 516-1,-22-4 168-15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38:23.1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10FF304-586D-43D6-A352-91AFC40CD96F}" emma:medium="tactile" emma:mode="ink">
          <msink:context xmlns:msink="http://schemas.microsoft.com/ink/2010/main" type="writingRegion" rotatedBoundingBox="20312,6237 24992,6419 24859,9837 20179,9655"/>
        </emma:interpretation>
      </emma:emma>
    </inkml:annotationXML>
    <inkml:traceGroup>
      <inkml:annotationXML>
        <emma:emma xmlns:emma="http://www.w3.org/2003/04/emma" version="1.0">
          <emma:interpretation id="{766B01B6-745E-4127-A3AF-75D4D426A47E}" emma:medium="tactile" emma:mode="ink">
            <msink:context xmlns:msink="http://schemas.microsoft.com/ink/2010/main" type="paragraph" rotatedBoundingBox="20275,6693 24253,6212 24410,7504 20431,7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A4C5B-3B30-4643-99A9-F58B4BC625E6}" emma:medium="tactile" emma:mode="ink">
              <msink:context xmlns:msink="http://schemas.microsoft.com/ink/2010/main" type="line" rotatedBoundingBox="20275,6693 24253,6212 24410,7504 20431,7985"/>
            </emma:interpretation>
          </emma:emma>
        </inkml:annotationXML>
        <inkml:traceGroup>
          <inkml:annotationXML>
            <emma:emma xmlns:emma="http://www.w3.org/2003/04/emma" version="1.0">
              <emma:interpretation id="{68C0B069-D2EF-406B-BB5F-6FDE193B0BCD}" emma:medium="tactile" emma:mode="ink">
                <msink:context xmlns:msink="http://schemas.microsoft.com/ink/2010/main" type="inkWord" rotatedBoundingBox="20275,6693 24253,6212 24410,7504 20431,7985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To</emma:literal>
                </emma:interpretation>
                <emma:interpretation id="interp2" emma:lang="" emma:confidence="0">
                  <emma:literal>co</emma:literal>
                </emma:interpretation>
                <emma:interpretation id="interp3" emma:lang="" emma:confidence="0">
                  <emma:literal>E,</emma:literal>
                </emma:interpretation>
                <emma:interpretation id="interp4" emma:lang="" emma:confidence="0">
                  <emma:literal>Go</emma:literal>
                </emma:interpretation>
              </emma:one-of>
            </emma:emma>
          </inkml:annotationXML>
          <inkml:trace contextRef="#ctx0" brushRef="#br0">18297 6169 652 0,'-31'-3'244'0,"31"3"-192"0,-13 3-12 0,9 1 216 15,8 0-148-15,0-4 52 16,5 0-92-16,13 0 0 16,5 0-36-16,8 0-12 15,5 0-12-15,4 0-192 16,-4 0 100-16,4 0-396 15,-4-4 268-15</inkml:trace>
          <inkml:trace contextRef="#ctx0" brushRef="#br0" timeOffset="-219.4997">18505 6032 488 0,'4'-12'180'0,"-4"12"-140"0,4-15-12 16,1 7 224-1,-5 8-144-15,-9-8 80 16,9 8-112-16,-4-4 48 0,-5 8-72 16,-13 0-28-1,4 4-16-15,-8 4 24 16,3 3-16-16,-7-3-4 0,8 4-8 0,-5 3 28 16,5 5-16-16,4 3-12 15,5 1-8-15,4-5 4 16,5-3 0-16,8 0-12 15,9-1 8-15,5-7-24 16,4 4 16-16,5-12-320 16,-1 3 180-16</inkml:trace>
          <inkml:trace contextRef="#ctx0" brushRef="#br0" timeOffset="497.8622">18668 6330 268 0,'-5'4'100'0,"5"-4"-76"0,9 4-8 15,-13-4 184 1,4 4-112-16,-5 0 124 16,1 4-124-16,-5 4 36 15,5 3-76-15,-1 1 28 16,5 4-44-16,-8-1 16 15,16 1-28-15,-8-4-8 16,5 3-8-16,8-11 4 16,5-4-4-16,-5-12 8 15,5 0-8-15,-5-7 16 0,5-1-12 16,-10-4-20-16,1 5 4 0,-9-1-4 16,5 4 4-16,-10 0-44 15,1 8 24-15,-5 4-336 31,5 4 200-31</inkml:trace>
          <inkml:trace contextRef="#ctx0" brushRef="#br0" timeOffset="-10790.5802">16351 6173 696 0,'8'-4'256'0,"-8"4"-196"0,67 4-20 0,-32-4 208 16,0 0-144-16,9-4 0 16,9 4-60-16,0-3-44 15,-4 3 0-15</inkml:trace>
          <inkml:trace contextRef="#ctx0" brushRef="#br0" timeOffset="-10946.4537">16452 5926 260 0,'-4'-4'96'0,"4"4"-76"0,0 0-4 0,0-4 192 15,4 4-116 1,0-4 88-16,-4 8-108 0,9-8 60 16,0 4-76-16,4-3 56 15,1-1-60-15,3-4 24 16,5 8-44-1,5-8-20-15,-1 8-4 0,-4-4 0 16,0 8-4-16,-4-4-4 16,0 4 4-16,-9 0 12 15,8 8-8-15</inkml:trace>
          <inkml:trace contextRef="#ctx0" brushRef="#br0" timeOffset="-4858.9748">17008 6213 436 0,'-26'-12'160'0,"26"12"-124"0,0-4-8 16,-5 0 116 0,10 8-84-16,-5 0 36 15,9 8-56-15,-1 7 28 16,1 9-36-16,-4 15 8 15,12 4-24-15,1 8 28 16,0 0-28-16,-5-4 4 16,9-8-12-16,-9-12 64 15,9-3-40-15,-9-20 84 0,5 0-64 0,-5-20 0 16,-4-4-32-16,9-19-4 16,0-1-8-16,-10-15-16 15,19 4 4-15,-18-15 12 16,13 11-4-16,-9-28-12 15,0 12 4-15,-4-19-32 16,0 15 20-16,-5-11 16 16,5 19 0-16,-4 1-16 15,-1 18 8-15,0 5-4 16,1 16 4-16,-5-1 16 16,4 8-4-16,-4 5-28 15,0 3 12-15,5 0-12 16,-1 4 12-16,-4 0 36 15,0 8-16-15,0-4-28 16,0 0 12-16,0 0 0 16,9 8 8-16,-5-4 0 15,1 4 0-15,-5-5 52 16,4 1-28-16,-4 0 0 16,4 0-16-16,1 0 20 15,4 0-16-15,4 0 24 16,9 4-24-16,22-8 24 15,9 0-24-15,27 4-20 16,3-4 0-16,15-4 20 16,-10-4-4-16,9 0-12 15,-4 4 0-15,-1-4 4 16,-8 1 0-16,-13 7 32 0,-14 0-16 16,-17-8-32-16,-9 16 8 15,0-8 88-15,-18 0-40 0,-4 3-8 16,0 5-20-16,-9-4-20 15,0 0 4-15,0 0-428 16,0 0 236-16</inkml:trace>
          <inkml:trace contextRef="#ctx0" brushRef="#br0" timeOffset="-848.2364">17300 6860 404 0,'-5'12'148'0,"5"-12"-112"0,0 15-12 0,0-15 128 15,0 8-88-15,0-8 60 16,0 8-68-16,0-8 72 16,9 0-72-16,-5-8 36 15,5 8-56-15,9-15-36 16,-5-5-4-16,0-4 8 15,5-3 0-15,-5-8-20 16,9-1 8-16,-4-19-32 16,4 4 24-16,-9-19-12 15,9 11 16-15,-13-4 24 16,4 12-4-16,-13 0 32 16,18 16-24-16,-13-4 76 15,8 7-56-15,-4-3 12 16,-1 11-28-16,6-7 4 15,-1 7-12-15,0-3-16 16,5 7 0-16,-5-3 20 16,0 11-8-16,-4-4-12 15,4 9 0-15,-13-1 12 16,5 8-4-16,-10 0-4 16,1 8 4-16,-5 3-40 15,0 9 20-15,-8 7-4 16,8 1 12-16,-9 3 24 15,5 1-8-15,0 3-12 16,8-4 0-16,-4 1 12 16,9-1-4-16,0-7 8 15,9-5-8-15,0-11 32 0,13-4-20 16,-9-12-12-16,9 4-8 16,1-11 4-16,3 3 0 15,0-8-56-15,1 4 32 0,-1-7-68 16,1 3 52-16,-9-7 16 15,-1 3 20-15,-4-7 12 16,-4 7-4-16,-4-3-12 16,4 11 4-16,-9 4 72 15,4 9-36-15,-8 6 24 16,-1 13-36-16,-8 8 60 16,0 7-44-16,-9-3 0 15,13 3-20-15,-9 4-4 16,5-3-4-16,4-1 12 15,5-4-12-15,-1-3-4 16,5 0 0-16,0-13-356 16,5 1 192-16</inkml:trace>
          <inkml:trace contextRef="#ctx0" brushRef="#br0" timeOffset="-528.5542">17988 6311 528 0,'-13'11'196'0,"13"-11"-152"0,-5 28-12 0,1-12 60 15,0-1-56-15,-1 9 48 16,5 3-48-16,0-3 24 16,5 3-32-16,-1-3 28 15,5-1-32-15,4-11-4 16,9-4-12-16,-13-12 20 15,4 4-16-15,-4-12 24 16,0 5-24-16,-5-13 4 16,1 4-8-16,-10-7 4 15,5 3-8-15,-8-7-12 16,3 7 4-16,1-4 4 16,4 9 0-16,0-1-264 15,9 4 144-15</inkml:trace>
          <inkml:trace contextRef="#ctx0" brushRef="#br0" timeOffset="-14607.8688">15115 6248 320 0,'-22'-12'120'0,"22"12"-96"0,4-4-4 0,-4 0 80 15,0 8-60-15,0-4 80 16,0 0-68-16,-4 4 8 16,4 8-36-16,-9 11 12 15,0 5-20-15,-9 15 36 16,9 4-28-16,-4 4 12 16,4 4-20-16,-4-12 64 15,0-7-48-15,8-13 32 16,10-3-36-16,-5-12 8 15,9-8-20-15,4-12 8 16,5-12-12-16,4-15 0 16,4 4-4-16,1-12-32 15,4 11 12-15,-5 1-12 16,0 11 12-16,-3-3 0 16,-1 11 4-16,-5 1 0 15,1 11 0-15,-9 4 0 0,0 4 0 16,-9 7 0-16,4 5 0 0,-13 19 76 15,5 5-36-15,-9 15 60 16,4 3-56-16,-9 5-8 16,0-4-16-16,-17 0 0 15,4-8-8-15,-4 4 52 16,0-12-32-16,-5 8 0 16,9 0-16-16,-4-4-8 15,13-8 4-15,8-3-4 16,1-1 0-16,17-8 8 15,1-7-4-15,-1 4-12 16,10-5 4-16,3-11-236 16,1 0 132-16,4-16-380 15,4 12 276-15</inkml:trace>
          <inkml:trace contextRef="#ctx0" brushRef="#br0" timeOffset="-14358.7028">15437 6946 416 0,'-40'8'152'0,"40"-8"-116"0,-13 16-12 0,4-12 64 15,9 12-52-15,-4 3 68 16,4-3-64-16,4 7 28 15,5-3-40-15,4 0-36 16,9-5 4-16,9-7 16 16,0-8-4-16,0-8 24 15,0 0-20-15,-5-11 4 16,-4 3-8-16,-8-11 4 16,-10 11-8-16,-22-11-20 15,10 11 8-15,-19 4-12 16,9 4 8-16,1 0-300 15,3 8 172-15</inkml:trace>
          <inkml:trace contextRef="#ctx0" brushRef="#br0" timeOffset="-15414.5354">14709 6064 260 0,'-9'0'96'0,"9"0"-76"0,4 7-4 15,-4-7 112 1,0 0-72-16,0 0 48 0,0 0-60 16,-4 0 64-1,4 0-60-15,-5 0 36 0,5 0-48 0,0 0 52 16,0 4-52-16,-9-4 44 15,18 0-44-15,-9 0 16 16,0 0-32-16,0 0 28 16,0 0-32-16,0 0 48 15,9 4-36-15,4 0 12 16,9 4-24-16,23-8 0 16,12 0-8-16,31 0 4 15,5 0-8-15,35-4 16 16,-9 0-12-16,18-4-12 15,-18 8 0-15,5-8 12 16,-27 5-4-16,-18-9 8 16,-13 8-8-16,-17-16 40 15,-14 12-20-15,-17-7-24 16,-5 3 0-16,-13-4-44 16,-4 8 24-16,-14-3-460 15,5 7 264-15</inkml:trace>
        </inkml:traceGroup>
      </inkml:traceGroup>
    </inkml:traceGroup>
    <inkml:traceGroup>
      <inkml:annotationXML>
        <emma:emma xmlns:emma="http://www.w3.org/2003/04/emma" version="1.0">
          <emma:interpretation id="{B177473A-A2C5-4FD1-A768-B0459F7052F9}" emma:medium="tactile" emma:mode="ink">
            <msink:context xmlns:msink="http://schemas.microsoft.com/ink/2010/main" type="paragraph" rotatedBoundingBox="20796,8288 24913,8448 24859,9837 20741,9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CB098E-C9E2-4A91-AAFA-5FEB006E119D}" emma:medium="tactile" emma:mode="ink">
              <msink:context xmlns:msink="http://schemas.microsoft.com/ink/2010/main" type="inkBullet" rotatedBoundingBox="20785,8556 21145,8570 21129,8967 20770,8953"/>
            </emma:interpretation>
            <emma:one-of disjunction-type="recognition" id="oneOf1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0" timeOffset="6751.9244">15203 8080 508 0,'-31'-15'188'0,"31"15"-148"0,9 0-8 0,-5-4 176 16,9 0-120-16,10-4 132 15,-6 4-128-15,14-8 0 16,0 4-56-16,0 0-36 16,9 5 0-16,-9-5 16 15,4 8-8-15,-9 0-100 16,1 4 48-16,-5 0-396 15,0-1 244-15</inkml:trace>
        <inkml:trace contextRef="#ctx0" brushRef="#br0" timeOffset="6506.3447">15362 7904 312 0,'9'-8'112'0,"-9"8"-84"0,4-12-12 0,-4 4 116 15,0 0-76-15,0 1 68 16,0 3-72-16,-4-12 24 16,4 16-44-16,-14-8 16 15,10 0-28-15,-9 8 16 16,4 8-20-16,-9 0-8 15,5 4-4-15,-5 3 12 16,5 5-8-16,-9 4 60 16,9 3-40-16,0 0 40 15,-5 5-36-15,13-1 52 16,5 5-48-16,9-5 28 16,9 0-36-16,4-7 0 15,9-1-16-15,-5-7 0 16,5 4-4-16,9-12 12 15,-13-1-12-15,3-7-128 16,1 0 68-16</inkml:trace>
      </inkml:traceGroup>
      <inkml:traceGroup>
        <inkml:annotationXML>
          <emma:emma xmlns:emma="http://www.w3.org/2003/04/emma" version="1.0">
            <emma:interpretation id="{11F87504-CA9A-4A7A-8283-2181F7319CB9}" emma:medium="tactile" emma:mode="ink">
              <msink:context xmlns:msink="http://schemas.microsoft.com/ink/2010/main" type="line" rotatedBoundingBox="21252,8306 24913,8448 24859,9837 21198,9694"/>
            </emma:interpretation>
          </emma:emma>
        </inkml:annotationXML>
        <inkml:traceGroup>
          <inkml:annotationXML>
            <emma:emma xmlns:emma="http://www.w3.org/2003/04/emma" version="1.0">
              <emma:interpretation id="{1FA29946-12C1-4EE3-B4FA-17EA412176B0}" emma:medium="tactile" emma:mode="ink">
                <msink:context xmlns:msink="http://schemas.microsoft.com/ink/2010/main" type="inkWord" rotatedBoundingBox="21252,8306 24330,8426 24276,9814 21198,969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692.9985">16028 7931 236 0,'-4'-8'88'0,"4"8"-68"0,0 0-4 16,0 4 176-1,4 4-108-15,1 12 64 16,-1 3-88-16,-13 9-36 16,14 3-12-16,-10 0 12 15,10-3-12-15,-5-5 4 16,0 1-8-16,0-9 28 16,4-3-20-16,1-8 12 0,3-4-16 15,6-12-16-15,-1 4 0 0,5-16 48 16,4 5-24-16,4-21-44 15,5 9 12-15,0-20-68 16,4 7 44-16,5-7 16 16,-5 12 16-16,-4 4 64 15,0 11-32-15,-9 12 32 16,-4 8-32-16,-9 20 52 16,-1 7-44-16,-12 13-8 15,4 3-16-15,-18 8 24 16,1-4-20-16,-14 19-4 15,9-3-8-15,-18 24 12 16,5-5-8-16,-14 12-4 16,18-11 0-16,-9-9 4 15,10-7-4-15,3-8 32 16,9-8-20-16,5-4 12 16,-4-8-16-16,12-12 28 15,5-3-24-15,5-20 32 16,12 0-32-16,5-20-304 15,9 4 156-15</inkml:trace>
          <inkml:trace contextRef="#ctx0" brushRef="#br0" timeOffset="7919.3417">16655 8312 508 0,'-4'-16'188'0,"4"16"-148"0,-5 0-8 0,1 0 184 16,4 4-124-16,-5 4 52 16,1 0-84-16,-5 3 16 15,9 9-44-15,0 0-20 16,9-1-4-16,0-7 16 16,9 8-12-16,-5-12 12 15,4-1-12-15,1-18 12 16,0 3-16-16,-5-8 16 15,0 0-16-15,-13-3 16 16,0 11-16-16,-13-12-116 16,4 12 56-16,-9 1-172 15,5 7 124-15</inkml:trace>
          <inkml:trace contextRef="#ctx0" brushRef="#br0" timeOffset="7061.6898">15728 8178 404 0,'-4'-4'148'0,"4"4"-112"0,-18 4-12 16,9-4 108 0,5 4-76-16,-5 0 60 15,0 4-72-15,-8 4 48 16,3 0-52-16,1-1-12 16,13 5-16-16,-9-4 8 0,18 4-12 0,-5-9 4 15,14 1-4 1,9-12 12-16,-1 4-12 0,1-4 4 15,3 0-4-15,-7-3-16 16,-6 3 4-16,-8-8 4 16,-5 4 0-16,-12-8-28 15,3 9 16-15,-12-5-32 16,3 4 28-16</inkml:trace>
          <inkml:trace contextRef="#ctx0" brushRef="#br0" timeOffset="10711.5498">17105 8186 416 0,'-4'-4'152'0,"4"4"-116"0,9 0-12 16,-5 0 152 0,5 0-100-16,9 0 60 15,4 0-80-15,4-4-24 16,5 4-20-16,0-4-12 16,-5 8 4-16,1-4 20 15,-1 0-12-15</inkml:trace>
          <inkml:trace contextRef="#ctx0" brushRef="#br0" timeOffset="10498.7652">17220 8057 280 0,'-4'0'104'0,"4"0"-84"0,0 4 0 16,0-4 92 0,0 0-64-16,0 0 112 15,0 0-88-15,0 0 40 16,0 0-64-16,0 0 56 15,0 0-64-15,4 0 28 16,1 4-40-16,-1-4 16 16,5 0-24-16,4 0 0 0,0 0-12 15,5 0-8-15,0 3 4 0,4-3 20 16,0 0-12-16,0 0-12 16,0 0-4-16,-9 0 12 15,0 0-4-15,-8 0-92 16,-1 0 52-16,-8 4-528 15,4 4 312-15</inkml:trace>
          <inkml:trace contextRef="#ctx0" brushRef="#br0" timeOffset="11384.5589">17494 8300 404 0,'-5'24'148'0,"5"-24"-112"0,5 54-12 0,-1-22 152 16,5 3-100-16,9 8 24 16,-5 0-60-16,5-3 52 15,-5-1-52-15,9-12 36 16,0 5-44-16,-9-13 24 15,9-3-28-15,-4-8-8 16,4-4-12-16,0-16 4 16,0 4-8-16,-4-23 24 15,-5-1-16-15,0-30-92 16,9 11 44-16,-13-16-184 16,0 8 124-16,-9-8 8 15,4 13 56-15,-8-13 4 16,4 8 16-16,-4-8 8 15,4 16 4-15,0-8 8 16,4 16-4-16,0-4 16 16,10 16-12-16,-1-1 84 15,0 9-48-15,5-5 48 16,-1 13-52-16,1-1 24 16,0 4-36-16,-1-3 16 0,5 7-24 15,1 0 44-15,-1 4-36 0,4-4 28 16,1 8-28-16,17-8 8 15,-5 8-20-15,32 0 28 16,-5 4-28-16,9-4 4 16,-8 4-12-16,-6-4 4 15,-8 4-8-15,-17-4-12 16,3 4 4-16,-12-4 40 16,-5 0-24-16,-4 0-20 15,-5 0 4-15,-4 0-140 16,-1 0 76-16,-3 0-196 15,-1 8 144-15,-4 4-424 16,0 7 304-16</inkml:trace>
          <inkml:trace contextRef="#ctx0" brushRef="#br0" timeOffset="12113.1224">17657 8865 300 0,'-35'20'112'0,"35"-20"-88"0,0 19-8 0,-9-15 128 16,18 0-84-16,-9-4 132 15,13 0-108-15,0-8 20 16,18 4-60-16,0-15 24 15,0 3-36-15,13-23-20 16,-4 3-4-16,-5-38-8 16,-4 15 0-16,0-31 0 15,0 27 0-15,-9-15 16 16,-4 19-8-16,-5 0-28 16,0 12 8-16,-4 0 12 15,4 15 4-15,-4-3 32 16,0 11-20-16,0 1-4 15,-1 11-8-15,-3 4-16 16,-1 12 8-16,-4 12 12 16,0 3-4-16,-4 13 16 15,-1-1-12-15,-3 12 24 16,8 1-20-16,-14 3-20 16,14 0 0-16,0 0 40 15,9 0-20-15,-9-16-8 16,9-3-8-16,-9-16 56 15,13-5-28-15,-4-18 0 16,13-5-16-16,0-19-24 16,0 3 8-16,-4-15-100 15,13 8 56-15,-9-8 24 0,-4 12 20 0,-5-9-28 16,-4 9 20-16,-9-4 16 16,4 11 0-1,-4 1 20-15,0 11-12 0,0 0 104 16,0 9-64-16,-4 7 44 15,4 11-56-15,-5 5 44 16,1 8-48-16,-5 3 4 16,0 4-24-16,-4 5 20 15,4-5-20-15,-4 5-4 16,4-1-4-16,-13 0 28 16,13 0-16-16,0-7-4 15,5-1-8-15,-5 1-412 16,0-9 224-16</inkml:trace>
          <inkml:trace contextRef="#ctx0" brushRef="#br0" timeOffset="12451.3162">18328 8461 476 0,'-22'27'176'0,"22"-27"-136"0,-18 40-12 16,5-21 84-16,13 9-68 0,0-5-8 16,0 5-24-16,13-9 8 15,-4 1-12-15,13-8 32 16,0-5-24-16,0-10 12 15,0 3-16-15,-4-16-8 16,4 4 0-16,-22-15 12 16,9 7-8-16,-18-15-12 15,0 3 0-15,-4-3-112 16,4 8 64-16,-4 3-348 16,13 12 220-16</inkml:trace>
        </inkml:traceGroup>
        <inkml:traceGroup>
          <inkml:annotationXML>
            <emma:emma xmlns:emma="http://www.w3.org/2003/04/emma" version="1.0">
              <emma:interpretation id="{D7AA2169-E881-4554-A08F-D9BC6ED6A8A1}" emma:medium="tactile" emma:mode="ink">
                <msink:context xmlns:msink="http://schemas.microsoft.com/ink/2010/main" type="inkWord" rotatedBoundingBox="24260,8815 24898,8840 24883,9230 24245,9205"/>
              </emma:interpretation>
              <emma:one-of disjunction-type="recognition" id="oneOf3">
                <emma:interpretation id="interp7" emma:lang="" emma:confidence="1">
                  <emma:literal>to</emma:literal>
                </emma:interpretation>
                <emma:interpretation id="interp8" emma:lang="" emma:confidence="0">
                  <emma:literal>€0</emma:literal>
                </emma:interpretation>
                <emma:interpretation id="interp9" emma:lang="" emma:confidence="0">
                  <emma:literal>Eo</emma:literal>
                </emma:interpretation>
                <emma:interpretation id="interp10" emma:lang="" emma:confidence="0">
                  <emma:literal>Go</emma:literal>
                </emma:interpretation>
                <emma:interpretation id="interp11" emma:lang="" emma:confidence="0">
                  <emma:literal>fo</emma:literal>
                </emma:interpretation>
              </emma:one-of>
            </emma:emma>
          </inkml:annotationXML>
          <inkml:trace contextRef="#ctx0" brushRef="#br0" timeOffset="12798.742">18867 8100 456 0,'-14'-8'168'0,"14"8"-128"0,-22 0-16 16,13-8 112-1,9 8-80-15,-22 4 60 16,9 0-72-16,-5 0 32 16,5 8-44-16,-18 3 24 0,9 1-28 15,0 4-8-15,13 3-12 0,-4 5-8 16,4-1 4-16,9 1-4 15,9 3 0-15,4-3 32 16,5-1-16-16,-5-7-24 16,9-5 4-16,0-7-396 15,0 0 220-15</inkml:trace>
          <inkml:trace contextRef="#ctx0" brushRef="#br0" timeOffset="13029.1688">18703 8245 464 0,'0'-12'176'0,"0"12"-140"0,9-4-8 0,-9 0 224 15,13 8-144-15,9-8 44 16,0 1-88-16,18-1-24 16,4 4-24-16,18-4-48 15,-5 8 20-15,5-4-456 16,-9 0 256-16</inkml:trace>
          <inkml:trace contextRef="#ctx0" brushRef="#br0" timeOffset="13280.2665">19162 8363 624 0,'-22'19'228'0,"22"-19"-176"0,-22 32-16 0,13-20 96 16,9 3-80-16,9-3 16 16,4 4-44-16,1-8 24 15,17 3-32-15,-9-19-12 16,8 8-8-16,-7-11 40 16,-6 3-24-16,-4-12 8 15,-13 5-12-15,0-1-16 16,-13-4 4-16,-4 5-84 15,-6 3 48-15,-12 12-540 16,18 4 320-16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41:04.88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44B98F-B377-4DC2-9E34-62A935CC83CD}" emma:medium="tactile" emma:mode="ink">
          <msink:context xmlns:msink="http://schemas.microsoft.com/ink/2010/main" type="writingRegion" rotatedBoundingBox="4953,565 18804,787 18710,6636 4859,6414"/>
        </emma:interpretation>
      </emma:emma>
    </inkml:annotationXML>
    <inkml:traceGroup>
      <inkml:annotationXML>
        <emma:emma xmlns:emma="http://www.w3.org/2003/04/emma" version="1.0">
          <emma:interpretation id="{A2AC02DE-A4D9-4FCD-B7B8-313ED1388026}" emma:medium="tactile" emma:mode="ink">
            <msink:context xmlns:msink="http://schemas.microsoft.com/ink/2010/main" type="paragraph" rotatedBoundingBox="5007,576 10423,560 10428,2224 5012,2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EE39D8-F4D6-4E9F-816D-D5BEB45416DD}" emma:medium="tactile" emma:mode="ink">
              <msink:context xmlns:msink="http://schemas.microsoft.com/ink/2010/main" type="line" rotatedBoundingBox="5007,576 10423,560 10428,2224 5012,2241"/>
            </emma:interpretation>
          </emma:emma>
        </inkml:annotationXML>
        <inkml:traceGroup>
          <inkml:annotationXML>
            <emma:emma xmlns:emma="http://www.w3.org/2003/04/emma" version="1.0">
              <emma:interpretation id="{F23DC9D0-945B-458B-A4C5-2CA1043C5EA0}" emma:medium="tactile" emma:mode="ink">
                <msink:context xmlns:msink="http://schemas.microsoft.com/ink/2010/main" type="inkWord" rotatedBoundingBox="5007,576 7527,569 7532,2233 5012,22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174 39 436 0,'0'-16'160'0,"0"16"-124"0,0-11-8 0,-4 7 72 16,4 4-60-16,-9-4 72 15,0 0-64-15,-4 4 20 16,0 4-40-16,-5 8 0 16,5 3-16-16,-5 13 12 15,1 7-16-15,-1 12-4 16,0 4 0-16,9 0-16 16,1-4 8-16,3-8-4 15,5-3 0-15,5-13 24 16,3 1-8-16,10-12 16 15,9-5-16-15,-1-14 16 16,9-1-16-16,5-12 16 16,-5 4-16-16,-4-11-12 15,0 7 0-15,-9-7 28 16,-4 7-12-16,-5 5-32 0,-8 15 12 16,-14 7 8-16,9 13 4 15,0 7-4-15,4 5 4 16,14 3 12-16,13-3-8 0,8-9 4 15,1-3-4-15,9-5 12 16,-5-3-12-16,0-12 4 16,-4 0-4-16,-5-12 20 15,0-3-16-15,-8-5 24 16,-5-3-24-16,-9-13 48 16,-8 1-32-16,-5-16-32 15,0 4 0-15,-9-4 16 16,4 8-4-16,-3 7-12 15,8 13 0-15,0 3-40 16,4 12 24-16</inkml:trace>
          <inkml:trace contextRef="#ctx0" brushRef="#br0" timeOffset="916.453">-399 659 340 0,'-5'-4'128'0,"5"4"-100"0,5-4-8 0,-5 0 132 16,0 8-88-16,0-4 132 16,0 0-112-16,0 0 48 15,0 0-76-15,0 4 28 16,4 4-48-16,0 4 16 15,5 3-32-15,9-3 52 16,4 0-40-16,13-4 20 16,9 4-32-16,23-9 44 15,-1 1-36-15,40-11 20 16,4 3-28-16,27-8 0 16,-5-4-12-16,5-3 12 15,-9 3-12-15,0 0-20 16,-17 4 4-16,-10 5 40 15,-22-1-20-15,-17 0 16 16,-18 8-16-16,-13 0-8 16,-4 4 0-16,-23-4-332 15,1 8 180-15,-14 3-520 16,4 9 372-16</inkml:trace>
          <inkml:trace contextRef="#ctx0" brushRef="#br0" timeOffset="1381.1849">483 1138 384 0,'-9'-8'140'0,"9"8"-108"0,-4-8-8 16,0 0 92 0,-1 4-68-16,-12-4 60 15,3 8-64-15,-17-15-12 16,9 15-20-16,-22 0 60 15,13 7-40-15,-13 1 4 16,4 0-20-16,-4 12 60 16,13-4-44-16,-4 3 40 15,4 5-40-15,9 3 52 16,5 1-48-16,-6-1 36 16,23 8-40-16,0 5 8 0,0-13-24 15,23 1 8-15,-6-5-12 0,23-15 12 16,-9 4-16-16,13-12 24 15,9 8-20-15,-9-8-152 16,9 0 72-16</inkml:trace>
          <inkml:trace contextRef="#ctx0" brushRef="#br0" timeOffset="2209.4661">1803 404 476 0,'-4'-8'176'0,"4"8"-136"0,13 0-12 0,-13 0 144 15,0 0-100-15,0 8 52 16,9 4-76-16,-18 11 36 16,9-7-48-16,-13 19 0 15,-1 1-24-15,1 19 12 16,4-4-16-16,-13 7 24 15,13-3-20-15,-13-4-12 16,9-4-4-16,-4-11 56 16,12-9-28-16,-4-7-20 15,0-1-4-15,5-7 36 16,8 0-24-16,1-8 8 16,4 4-12-16,0-8-8 0,-1 4 4 15,1-4 28-15,4 0-16 16,1 0 76-16,3 4-56 0,5-4 32 15,5 0-40-15,4 0-8 16,4 3-12-16,0-3 12 16,1 0-12-16,-5 0-4 15,-5 0 0-15,-4-3-76 16,0 3 40-16,-4-4-340 16,0 4 208-16,8-4-408 15,1 4 324-15</inkml:trace>
          <inkml:trace contextRef="#ctx0" brushRef="#br0" timeOffset="1712.1918">660 1475 464 0,'-18'20'176'0,"18"-20"-140"0,-9 39-8 0,5-23 120 16,4 3-88-16,-4 1 8 15,4 3-40-15,4-3 0 16,9-4-16-16,-4-8 20 15,13-1-20-15,0-11 24 16,0 4-24-16,-8-11 24 16,3-1-24-16,-8-12 12 15,0 9-12-15,-18-13-8 16,5 9 0-16,-10-5-4 0,1 8 0 16,-5 1-12-16,10 3 8 0,3-4-304 31,10 4 168-31</inkml:trace>
        </inkml:traceGroup>
        <inkml:traceGroup>
          <inkml:annotationXML>
            <emma:emma xmlns:emma="http://www.w3.org/2003/04/emma" version="1.0">
              <emma:interpretation id="{753C9C56-CDE4-41AE-8352-BEF527589934}" emma:medium="tactile" emma:mode="ink">
                <msink:context xmlns:msink="http://schemas.microsoft.com/ink/2010/main" type="inkWord" rotatedBoundingBox="8169,980 9404,977 9406,1641 8171,1645"/>
              </emma:interpretation>
              <emma:one-of disjunction-type="recognition" id="oneOf1">
                <emma:interpretation id="interp1" emma:lang="" emma:confidence="0">
                  <emma:literal>chi</emma:literal>
                </emma:interpretation>
                <emma:interpretation id="interp2" emma:lang="" emma:confidence="0">
                  <emma:literal>&lt;&lt;,</emma:literal>
                </emma:interpretation>
                <emma:interpretation id="interp3" emma:lang="" emma:confidence="0">
                  <emma:literal>"ai</emma:literal>
                </emma:interpretation>
                <emma:interpretation id="interp4" emma:lang="" emma:confidence="0">
                  <emma:literal>"C/</emma:literal>
                </emma:interpretation>
                <emma:interpretation id="interp5" emma:lang="" emma:confidence="0">
                  <emma:literal>&lt;c,</emma:literal>
                </emma:interpretation>
              </emma:one-of>
            </emma:emma>
          </inkml:annotationXML>
          <inkml:trace contextRef="#ctx0" brushRef="#br0" timeOffset="2627.5695">3335 404 624 0,'9'0'228'0,"-9"0"-176"0,0 12-16 0,-9-4 140 15,4-1-104-15,-21 9 0 16,-1 8-48-16,-21-5-16 16,13 1-4-16,-27 0-4 0,18-1 0 0,-18-3 32 15,13 3-16-15,-8 1 40 16,17 0-32-16,5-9 20 15,8 5-24-15,1-8 8 16,8 12-16-16,5-5-8 16,9 1 0-16,4 4 28 15,8-1-16-15,14 5 20 16,9-1-20-16,9 5-8 16,0-1-4-16,13 1 12 15,-14-9-8-15,10 1 4 16,-9-4-4-16,-9-5-52 15,-5 1 28-15,-4-8-332 16,0 4 192-16</inkml:trace>
          <inkml:trace contextRef="#ctx0" brushRef="#br0" timeOffset="3048.3552">3992 494 560 0,'-22'-12'208'0,"22"12"-164"0,14 8-8 16,-14-8 112-1,0 0-88-15,-14 0 80 16,6 8-80-16,-23 0-24 16,9 4-20-16,-23 3-4 15,10 1-8-15,-22 4-12 0,4-1 4 0,-9 5 28 16,13-1-12-16,-4 1 76 15,18 0-52-15,0-1 68 16,8 1-64-16,14-1 0 16,4 5-24-16,9-1 32 15,14 4-24-15,12-11 32 16,9 4-32-16,9-5-4 16,9 5-12-16,0-5-8 15,-8 1 4-15,-1-8 4 16,-5 3-4-16,-8-3-12 15,5 0 4-15,-19-4 20 16,5 0-8-16,-8 0-12 16,3-1 0-16,-3-3 12 15,-1 4-4-15,0-4-180 16,0 0 100-16</inkml:trace>
        </inkml:traceGroup>
        <inkml:traceGroup>
          <inkml:annotationXML>
            <emma:emma xmlns:emma="http://www.w3.org/2003/04/emma" version="1.0">
              <emma:interpretation id="{B02B3788-79D5-491A-812D-DDC5A2631ED4}" emma:medium="tactile" emma:mode="ink">
                <msink:context xmlns:msink="http://schemas.microsoft.com/ink/2010/main" type="inkWord" rotatedBoundingBox="10273,1077 10424,1076 10426,1665 10275,1666"/>
              </emma:interpretation>
            </emma:emma>
          </inkml:annotationXML>
          <inkml:trace contextRef="#ctx0" brushRef="#br0" timeOffset="3369.6612">4994 518 464 0,'-4'-16'176'0,"4"16"-140"0,13 0-8 0,-13 0 196 15,0 0-128-15,0 0 164 16,5 8-148-16,-5 4 128 16,4 7-136-1,-8 21 52-15,4 3-92 0,-9 19 0 16,0 1-40-16,-9 4 4 16,5-8-16-16,-9-8 36 15,4-8-24-15,-4-4-304 16,5-7 152-16,8-9-620 15,0 5 416-15</inkml:trace>
        </inkml:traceGroup>
      </inkml:traceGroup>
    </inkml:traceGroup>
    <inkml:traceGroup>
      <inkml:annotationXML>
        <emma:emma xmlns:emma="http://www.w3.org/2003/04/emma" version="1.0">
          <emma:interpretation id="{EB344142-59D4-42D1-BBFE-7D4777E68214}" emma:medium="tactile" emma:mode="ink">
            <msink:context xmlns:msink="http://schemas.microsoft.com/ink/2010/main" type="paragraph" rotatedBoundingBox="5342,2928 10375,2742 10406,3597 5374,3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7188BB-A330-4CEF-B6A1-814A0DFF0728}" emma:medium="tactile" emma:mode="ink">
              <msink:context xmlns:msink="http://schemas.microsoft.com/ink/2010/main" type="inkBullet" rotatedBoundingBox="5342,2928 6070,2901 6101,3754 5374,3781"/>
            </emma:interpretation>
          </emma:emma>
        </inkml:annotationXML>
        <inkml:trace contextRef="#ctx0" brushRef="#br0" timeOffset="6695.6285">42 2409 436 0,'-13'-28'160'0,"26"21"-124"0,-13-5-8 15,0 8 72 1,0 4-60-16,0-4 88 16,0 0-72-16,-13 4 60 0,13 0-64 0,0 0 24 15,0 12-44-15,-5 11 8 16,10 5-24-16,-5 15 8 15,0 0-12-15,-5 20 0 16,1-4-4-16,-5 4 12 16,5-9-12-16,-5-3 4 15,4-7-4-15,-8-13 64 16,4-7-40-16,-4-17-12 16,9-7-12-16,-1-27-20 15,10-4 8-15,8-24-16 16,5 8 12-16,12-8-40 15,6 8 28-15,12-1 16 16,1 21 4-16,8 7-8 16,-8 9 4-16,-18 7-16 15,-9 12 12-15,-22 3 56 16,0 9-24-16,-22 0-20 16,4-1-4-16,-13 5 24 15,5-5-12-15,-5-7 4 16,4 4-8-16,-4-1 92 15,14 1-56-15,-1 8 36 16,9-1-48-16,5 5 0 16,4 3-20-16,4 0 12 15,5-3-16-15,4-5 32 0,5 1-24 16,4-4-4-16,0-12-8 16,5-1-180-16,-1 1 96 15</inkml:trace>
        <inkml:trace contextRef="#ctx0" brushRef="#br0" timeOffset="6968.2593">598 3005 580 0,'0'4'216'0,"0"-4"-168"0,-22 28-12 0,9-17 188 16,8 5-128-16,-8 0 16 15,9 3-68-15,-5-3-20 16,4 4-16-16,10-5-8 15,8 1 4-15,9-8 4 16,0 0-4-16,0-8 16 16,0 0-12-16,-4-12 16 15,0 4-16-15,-9-7 24 16,-1 3-20-16,-8-8-4 16,0 8-4-16,-8-7-192 15,-1 7 104-15,4 0-396 16,5 4 268-16</inkml:trace>
      </inkml:traceGroup>
      <inkml:traceGroup>
        <inkml:annotationXML>
          <emma:emma xmlns:emma="http://www.w3.org/2003/04/emma" version="1.0">
            <emma:interpretation id="{5A8ED5EE-6F7D-440D-87F5-67021556B43B}" emma:medium="tactile" emma:mode="ink">
              <msink:context xmlns:msink="http://schemas.microsoft.com/ink/2010/main" type="line" rotatedBoundingBox="6751,3037 10381,2903 10406,3597 6777,3732"/>
            </emma:interpretation>
          </emma:emma>
        </inkml:annotationXML>
        <inkml:traceGroup>
          <inkml:annotationXML>
            <emma:emma xmlns:emma="http://www.w3.org/2003/04/emma" version="1.0">
              <emma:interpretation id="{5FAD3346-87C6-4FD8-A4EB-910E549178C4}" emma:medium="tactile" emma:mode="ink">
                <msink:context xmlns:msink="http://schemas.microsoft.com/ink/2010/main" type="inkWord" rotatedBoundingBox="6751,3037 9350,2941 9373,3540 6774,363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370.62">1410 2476 392 0,'5'-8'148'0,"-5"8"-116"0,0-4-8 0,0 0 152 15,0 8-100-15,0 0 148 16,0 0-128-16,-5 7 56 16,5 5-88-16,-9 16 8 15,5 3-40-15,-5 24-12 16,5-4-12-16,-5 3 20 15,9-3-16-15,-9-8 48 16,9-7-32-16,-4-9 56 16,4-3-48-16,-5-13 28 15,10 1-36-15,-5-12-28 16,0 0 0-16,13-4 0 16,5 0 0-16,13 0 8 15,8 8-4-15,5 0-4 16,-4 3 4-16,13 1 4 15,-4 0-4-15,-1-4-320 16,1 3 172-16</inkml:trace>
          <inkml:trace contextRef="#ctx0" brushRef="#br0" timeOffset="7792.0006">2982 2425 580 0,'0'-4'216'0,"0"4"-168"0,0-12-12 0,-9 12 144 16,0 4-104-16,-4 0 16 16,-9 8-56-16,-9 3-8 15,9 1-16-15,-14 0-8 16,1 3 0-16,-9-3 12 15,4 4-8-15,-17-1 16 16,13-3-16-16,-18-8 68 16,18 3-44-16,-5 5 68 15,14 0-60-15,8-12 36 16,5 4-44-16,9-4-20 16,18 3-4-16,17-3 24 15,8 4-16-15,15 4-12 16,-1 4-8-16,18 7 12 15,-9 1-4-15,4-1 32 16,-4 1-20-16,0-5-4 16,-5 9-8-16,-3-16-244 15,-1 3 132-15,-5-11-368 16,1 0 264-16</inkml:trace>
          <inkml:trace contextRef="#ctx0" brushRef="#br0" timeOffset="8198.0454">3940 2425 456 0,'-9'-8'168'0,"9"8"-128"0,-18 4-16 0,9-4 112 15,-4 4-80-15,-14 0 76 16,5 3-76-16,-22-3 12 15,5 4-36-15,-19 4 56 16,1 0-48-16,-14 3 64 16,18 1-64-16,-4-4 72 15,13 7-64-15,0-3 8 16,17 0-32-16,1 0 12 16,8 3-20-16,5 1 0 15,13-5-8-15,8 13 12 16,6-5-12-16,8-3 24 15,9 8-20-15,8-5-12 16,6-3-4-16,3 3 12 16,1-7-4-16,-5 0-4 15,0 3 4-15,-4-7 28 16,-5 4-16-16,-9-8-68 16,5-1 28-16,0-11-476 15,0 4 276-15</inkml:trace>
        </inkml:traceGroup>
        <inkml:traceGroup>
          <inkml:annotationXML>
            <emma:emma xmlns:emma="http://www.w3.org/2003/04/emma" version="1.0">
              <emma:interpretation id="{87863A28-4F1D-4871-AABA-21A9F5C4024F}" emma:medium="tactile" emma:mode="ink">
                <msink:context xmlns:msink="http://schemas.microsoft.com/ink/2010/main" type="inkWord" rotatedBoundingBox="10217,2997 10384,2991 10406,3597 10239,3604"/>
              </emma:interpretation>
              <emma:one-of disjunction-type="recognition" id="oneOf3">
                <emma:interpretation id="interp7" emma:lang="" emma:confidence="0">
                  <emma:literal>"</emma:literal>
                </emma:interpretation>
                <emma:interpretation id="interp8" emma:lang="" emma:confidence="0">
                  <emma:literal>u</emma:literal>
                </emma:interpretation>
                <emma:interpretation id="interp9" emma:lang="" emma:confidence="0">
                  <emma:literal>:</emma:literal>
                </emma:interpretation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8485.7596">4924 2425 572 0,'31'-8'208'0,"-31"8"-160"0,13 4-12 0,-13 0 232 16,4 3-152-16,-8 5 184 16,4 8-172-16,-13 11 92 15,4 5-128-15,-13 26 32 16,13-3-76-16,-13 12-24 16,18-8-16-16,-14-5 16 15,9-3-12-15,-4-11 24 16,13-9-24-16,-13-4-524 15,4-11 280-15</inkml:trace>
        </inkml:traceGroup>
      </inkml:traceGroup>
    </inkml:traceGroup>
    <inkml:traceGroup>
      <inkml:annotationXML>
        <emma:emma xmlns:emma="http://www.w3.org/2003/04/emma" version="1.0">
          <emma:interpretation id="{90399B0D-A385-4D3A-9ADD-73229CCF361C}" emma:medium="tactile" emma:mode="ink">
            <msink:context xmlns:msink="http://schemas.microsoft.com/ink/2010/main" type="paragraph" rotatedBoundingBox="4897,4009 18749,4231 18710,6636 4859,64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B2C1E-029D-486D-BDD6-412FC1079261}" emma:medium="tactile" emma:mode="ink">
              <msink:context xmlns:msink="http://schemas.microsoft.com/ink/2010/main" type="line" rotatedBoundingBox="4897,4009 18749,4231 18710,6636 4859,6414"/>
            </emma:interpretation>
          </emma:emma>
        </inkml:annotationXML>
        <inkml:traceGroup>
          <inkml:annotationXML>
            <emma:emma xmlns:emma="http://www.w3.org/2003/04/emma" version="1.0">
              <emma:interpretation id="{C5448A3D-B1AE-4C60-B868-A75E5126E4A9}" emma:medium="tactile" emma:mode="ink">
                <msink:context xmlns:msink="http://schemas.microsoft.com/ink/2010/main" type="inkWord" rotatedBoundingBox="4892,4343 9445,4417 9412,6487 4859,641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359.0918">903 5638 652 0,'-22'8'244'0,"22"-8"-192"0,-31 27-12 0,13-11 112 15,5 4-92-15,-5 7 52 16,5 4-64-16,4-7 20 15,5 0-40-15,12-5-16 16,10 5-8-16,9-24 20 16,8 4-12-16,13-12 4 15,1 0-8-15,-5-8-104 16,0 4 52-16,-13-7-68 16,-9 3 64-16,-17-11-108 15,-5 7 88-15,-22-7-24 16,0 7 56-16,-5 0-64 15,5 13 56-15</inkml:trace>
          <inkml:trace contextRef="#ctx0" brushRef="#br0" timeOffset="14382.2274">-527 4743 372 0,'-9'-7'140'0,"9"7"-112"0,0 0-4 0,0-8 136 16,0 16-92-16,0-16 124 15,0 8-112-15,0 0 24 16,0 0-64-16,0-4 48 16,0 8-52-16,0-4 28 15,9 0-36-15,-1 8 52 16,6-8-44-16,16 7 44 15,6-7-44-15,17-3 52 16,17 3-52-16,32-12 20 16,-9 4-36-16,48-8 16 15,-13 12-20-15,22-4-8 16,-18 4-4-16,10-15 12 16,-19 15-8-16,1-8 16 15,-14 8-16-15,-22-8 4 16,-17 9-4-16,-18-5 28 0,-13 4-20 15,-14 0-216-15,-8 4 108 16,-14-4-396-16,1 8 272 0</inkml:trace>
          <inkml:trace contextRef="#ctx0" brushRef="#br0" timeOffset="14749.3737">519 5073 632 0,'-22'-4'236'16,"22"4"-184"-16,-23 20-16 0,6-9 132 16,-1 1-100-16,-22 16 0 15,5 3-44-15,-22 20 0 16,8 4-12-16,-4 4 36 16,14-4-24-16,-1-8 40 15,9-4-36-15,0-15 20 16,13-9-28-16,1-19-204 15,12-4 100-15,5-23-460 0,9-5 300 0</inkml:trace>
          <inkml:trace contextRef="#ctx0" brushRef="#br0" timeOffset="14967.8864">285 4920 696 0,'4'-27'256'0,"-4"27"-196"0,40 0-20 0,-23 3 112 16,6 5-92-16,3 8 72 15,1 4-76-15,3 11 4 16,6 0-36-16,-1 13 12 16,-4-1-20-16,-9 16 8 15,0-1-12-15,-9 13 12 16,1-4-16-16,-10-1 4 16,5-7-4-16,-18-8-208 15,5-4 108-15,-5-11-368 16,4-1 256-16</inkml:trace>
          <inkml:trace contextRef="#ctx0" brushRef="#br0" timeOffset="16261.1489">1821 4351 384 0,'-9'-31'140'0,"5"23"-108"0,-5 0-8 0,4 0 180 16,5 8-116-16,-9 0 124 16,1 4-124-16,-10 8 44 15,9 7-76-15,-9 21-8 16,5-1-28-16,-4 20 4 16,3 11-12-16,-3 9 0 15,12-1-4-15,-8-7 12 16,4-12-12-16,-4-12 68 15,9-8-44-15,-5-7 68 16,4-9-60-16,1-11 20 16,4-4-40-16,4-12 0 15,10 4-12-15,8-8-52 16,9 8 28-16,4 8 48 16,5 0-16-16,8 3-4 15,-4 5-8-15,5 4-4 16,-5-9 0-16,5 1 8 15,-1 0-4-15,9-8-108 16,1 4 56-16,8-12-436 0,5 0 264 16</inkml:trace>
          <inkml:trace contextRef="#ctx0" brushRef="#br0" timeOffset="16663.7053">3207 4359 612 0,'-18'-12'228'0,"18"12"-180"0,-18 24-12 0,1-13 72 16,-1 1-68-16,-17 4 52 15,0 4-52-15,-18 3 8 16,8 8-32-16,-12-11 20 15,13 4-24-15,-5-5 56 16,10 1-36-16,-10-1 28 16,14-3-32-16,-5-4 0 15,9 0-16-15,0-4 12 16,14 3-16-16,3 1-20 16,10 0 4-16,13 7 4 15,4 5 4-15,13 7 0 16,5 5 0-16,5 3 24 15,-1-4-12-15,14 1-4 16,-1-5-4-16,5-7-16 16,0-1 8-16,0-3-288 0,0-9 160 15,0-3-396-15,0-4 296 0</inkml:trace>
          <inkml:trace contextRef="#ctx0" brushRef="#br0" timeOffset="17101.997">4001 4359 612 0,'0'-12'228'0,"0"12"-180"0,-9 8-12 0,1-8 148 15,-1 8-108-15,-18 0-4 16,5 3-44-16,-9 5 8 15,0-4-24-15,-22 4 84 16,14-1-52-16,-19 1 12 16,14 0-32-16,-4-5 48 15,4 5-40-15,4-4 4 16,9 4-24-16,0-5 20 16,13 1-20-16,5 0 12 15,4 4-12-15,5 3-24 16,8 1 4-16,14 3 12 15,4 1 0-15,22 3 8 16,5 1-8-16,8-1 8 0,5 1-8 0,-5-5-12 31,-8 1 4-31,-5-1 12 0,-4-3-4 0,-14-4 16 32,1-4-12-32,-10-1-4 0,1 1 0 0,-9-8-24 15,4 0 12-15,0-4-320 16,1 0 176-1</inkml:trace>
          <inkml:trace contextRef="#ctx0" brushRef="#br0" timeOffset="13167.2068">2 3821 416 0,'-13'-15'152'0,"22"11"-116"16,0 0-12-16,-9 0 100 0,4 4-72 0,-4-4 32 15,13 0-48 1,-4-4 4-16,0 8-24 0,0 4 8 15,4 4-12-15,0 4 12 16,5 7-16-16,-14 17 24 16,14 3-20-16,-22 20 24 15,8 0-24-15,-17 7 12 16,4 1-12-16,-13-12 12 16,9-4-16-16,-14-12 4 15,5-3-4-15,-4-13 20 16,3-3-16-16,-3-16 12 15,8-4-12-15,1-12-8 16,3 0 0-16,6-11-16 16,8-1 8-16,0-7-16 15,4 7 12-15,5 1-40 16,4 11 28-16,5 12 24 16,-1 8 0-16,1 11 44 15,4 9-24-15,5 7 4 16,4 0-16-16,4-3 20 15,-4-5-20-15,13-7 4 16,0-1-8-16,-4-7 28 16,-1-4-20-16,-3-4-112 15,8-4 52-15,0-4-308 16,-17 4 192-16</inkml:trace>
          <inkml:trace contextRef="#ctx0" brushRef="#br0" timeOffset="13423.8663">430 3900 800 0,'-8'-8'296'0,"8"8"-232"0,4-4-16 0,-4 0 88 16,9 8-84-16,8-4 40 15,5 4-52-15,14-4-24 16,4 4-8-16,8-8 0 15,5 4-4-15,4-4 16 16,-4 0-12-16,9 0-12 16,-18 4 0-16,0-4-260 15,-13 8 144-15,-17-4-260 16,3 0 216-16</inkml:trace>
          <inkml:trace contextRef="#ctx0" brushRef="#br0" timeOffset="13634.701">664 3845 248 0,'-9'12'92'0,"9"-12"-72"0,-13 23-4 16,4-3 184 0,5 7-112-16,-9 20 52 15,4 8-80-15,0 4-20 0,0 4-24 0,-4-8-12 16,4-8 0-16,0-4 4 15,9-11-4-15,0-9-196 16,-4 1 104-16</inkml:trace>
          <inkml:trace contextRef="#ctx0" brushRef="#br0" timeOffset="13830.17">717 3896 852 0,'14'0'316'0,"-14"0"-248"0,0 12-16 0,0 3 128 16,0 5-108-16,0 23-20 15,0 8-32-15,0 12-8 16,0 0-8-16,4-4-144 16,0-4 76-16,-4-12-256 15,0-4 180-15</inkml:trace>
        </inkml:traceGroup>
        <inkml:traceGroup>
          <inkml:annotationXML>
            <emma:emma xmlns:emma="http://www.w3.org/2003/04/emma" version="1.0">
              <emma:interpretation id="{C634FC7F-7466-4998-AD46-2F162AB25203}" emma:medium="tactile" emma:mode="ink">
                <msink:context xmlns:msink="http://schemas.microsoft.com/ink/2010/main" type="inkWord" rotatedBoundingBox="10392,4987 11075,4998 11063,5755 10379,5744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572.7917">5021 4433 436 0,'18'-11'160'0,"-18"11"-124"0,13-4-8 0,-4 0 204 15,-9 8-132-15,0-4 160 16,0 8-148-16,0 7 92 15,-9 1-116-15,-4 15 16 16,-1 9-64-16,6 15 20 16,-1-4-32-16,-5 3-8 15,6-6-12-15,-1-5 12 16,9-4-12-16,-5-8-328 16,5-7 172-16</inkml:trace>
          <inkml:trace contextRef="#ctx0" brushRef="#br0" timeOffset="17724.0708">5652 5093 768 0,'-44'11'284'0,"44"-11"-220"0,-22 36-20 15,0-17-400 1,4 1 184-16</inkml:trace>
        </inkml:traceGroup>
        <inkml:traceGroup>
          <inkml:annotationXML>
            <emma:emma xmlns:emma="http://www.w3.org/2003/04/emma" version="1.0">
              <emma:interpretation id="{2DFD4985-570D-4E03-A8F5-C2F6F8C1EB9D}" emma:medium="tactile" emma:mode="ink">
                <msink:context xmlns:msink="http://schemas.microsoft.com/ink/2010/main" type="inkWord" rotatedBoundingBox="13191,4235 14436,4255 14403,6305 13159,6285">
                  <msink:destinationLink direction="with" ref="{97B70773-A862-43A3-8AEC-F4617CC7A96E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474.2359">7780 4465 728 0,'-14'4'268'0,"14"-4"-208"0,5 8-16 15,4-8 140-15,8 4-108 16,19-1 84-1,8 5-92-15,18-8 44 0,4 4-68 0,35-8 48 16,-8 4-52-16,17-4-12 16,-4 4-16-16,-4-4-12 15,-18 4 4-15,-5-3 4 16,-8-1-4-16,-5-4-12 16,-13 4 4-16,-9-4-192 15,-4 8 108-15,-14-8-396 16,5 8 272-16</inkml:trace>
          <inkml:trace contextRef="#ctx0" brushRef="#br0" timeOffset="19746.1028">8411 4877 592 0,'-31'27'220'0,"31"-27"-172"0,-31 47-12 16,18-27 120-1,0 4-92-15,-14 7 28 16,1 4-56-16,-5 8 12 16,4-3-28-16,-4 3 0 15,9 4-12-15,-4-4 4 16,4-8-8-16,-5-3-12 0,5-5 4 15,0-15-252-15,4 0 140 0</inkml:trace>
          <inkml:trace contextRef="#ctx0" brushRef="#br0" timeOffset="19157.1666">8221 3696 364 0,'0'-20'132'0,"0"16"-100"0,5 0-12 15,-10 8 168 1,5 4-108-16,-4 8 72 16,-1 7-88-16,-8 13 0 15,4-1-40-15,-4 12 4 0,4 4-16 0,-9 0 72 16,10 0-48-16,-1-4 56 15,0-8-52-15,5-3 60 16,-5-9-60-16,0-11 36 31,9 0-44-31,-4-9-20 0,4 1-4 0,0 0-20 16,13 0 8-16,-4-4-4 16,4 4 0-16,9-4 16 15,18 4-4-15,4-8-4 16,4 3 4-16,10-6 4 15,-5 3-4-15,0-4-28 16,-5 4 12-16,-8-8-296 16,-5 12 172-16,-13-4-388 15,-4 8 300-15</inkml:trace>
          <inkml:trace contextRef="#ctx0" brushRef="#br0" timeOffset="20027.9056">8159 4724 704 0,'14'-8'264'0,"-14"8"-208"0,13 8-12 0,-4 4 96 16,4 3-84-16,9 17 40 15,4 7-56-15,5 4 56 16,9 0-56-16,-9 4 28 16,0 0-40-16,-9 4 28 15,-4 0-32-15,-1 8 20 16,-12 0-24-16,-5 4 0 15,0-4-12-15,-5-4 20 16,1-12-16-16,-9-16-268 16,13-3 140-16,0-5-248 15,0-3 208-15</inkml:trace>
          <inkml:trace contextRef="#ctx0" brushRef="#br0" timeOffset="20447.9783">8826 5516 612 0,'-13'24'228'0,"13"-24"-180"0,-9 31-12 0,9-11 148 16,-5 0-108-16,1 3 32 16,4 5-64-16,0-13-28 15,9 5-8-15,0-4 8 16,8-1-8-16,5-19 24 15,0 4-20-15,9-8-20 16,0 1 0-16,-9-13 32 16,0 0-16-16,-17-15-28 15,-1 8 12-15,-13-17-44 16,0 9 32-16,-8 0-20 16,4 11 24-16,-1 1-212 15,10 11 128-15</inkml:trace>
        </inkml:traceGroup>
        <inkml:traceGroup>
          <inkml:annotationXML>
            <emma:emma xmlns:emma="http://www.w3.org/2003/04/emma" version="1.0">
              <emma:interpretation id="{0872BBAF-5017-4069-924B-AA0067987099}" emma:medium="tactile" emma:mode="ink">
                <msink:context xmlns:msink="http://schemas.microsoft.com/ink/2010/main" type="inkWord" rotatedBoundingBox="15357,4631 16358,4647 16348,5296 15346,5280">
                  <msink:destinationLink direction="with" ref="{97B70773-A862-43A3-8AEC-F4617CC7A96E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1785.1517">10918 4253 612 0,'0'-16'228'0,"0"16"-180"0,-9 0-12 16,5 0 88-1,-1 12-76-15,-8-4 44 16,-4 8-56-16,-6 3-20 15,6 1-8-15,-14-1 8 16,13 1-8-16,-21-4 24 16,12 3-20-16,-8-7 56 0,8 0-36 0,-4-4 12 15,9 0-28-15,0-4 28 16,9-1-28-16,4 5-24 16,5 0 4-16,8 4 16 15,18 0-4-15,5 3 4 16,4 5-4-16,8 0-8 15,5-1 4-15,-4 1 20 16,0 3-12-16,-5-3-48 16,1 4 20-16,-1-9-340 15,-4 1 196-15</inkml:trace>
          <inkml:trace contextRef="#ctx0" brushRef="#br0" timeOffset="21408.5367">10450 4088 508 0,'5'-12'188'0,"-5"12"-148"0,4-4-8 0,-4 1 140 15,4 3-100-15,-4-4 44 16,0 8-72-16,-4-4 36 15,4 7-44-15,-13 9-12 16,0 4-12-16,-14 7 8 16,5 5-12-16,-18 3-12 15,9-4 0-15,-13 5-4 16,9-5 0-16,-9-4 24 16,13 1-8-16,-13-8 16 15,13-1-16-15,-4-3 48 16,8-4-28-16,-4-1 12 15,9-7-24-15,9 4-24 0,4-8 0 16,0 0 20-16,9 8-4 0,9-8 16 16,4 8-16-16,9-8 68 31,9 12-44-31,-4 3-28 0,4 1-8 0,-5 4 0 16,14 3 4-16,-5 5 16 15,-4-1-8-15,0 1-4 16,-5-5 0-16,1-3 4 15,-1-5-4-15,1-3 24 16,-5-4-16-16,0-12-296 16,0 4 156-16,5-8-472 15,-1 4 340-15</inkml:trace>
        </inkml:traceGroup>
        <inkml:traceGroup>
          <inkml:annotationXML>
            <emma:emma xmlns:emma="http://www.w3.org/2003/04/emma" version="1.0">
              <emma:interpretation id="{4BE335F5-A083-4DFA-9739-7F8E3783E3BD}" emma:medium="tactile" emma:mode="ink">
                <msink:context xmlns:msink="http://schemas.microsoft.com/ink/2010/main" type="inkWord" rotatedBoundingBox="17283,4208 18749,4231 18716,6267 17250,6244">
                  <msink:destinationLink direction="with" ref="{97B70773-A862-43A3-8AEC-F4617CC7A96E}"/>
                </msink:context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2989.8412">12710 5014 644 0,'-9'-19'236'0,"9"19"-180"0,0-12-20 0,0 8 220 15,0 8-148-15,9-4 80 16,0 4-112-16,22-4 40 16,0 4-72-16,22-4 32 15,-5 0-44-15,32-4 0 16,-5 4-20-16,0-4 20 16,-9 4-20-16,-13-4-4 15,-18 4-4-15,-8-8-252 16,-5 4 136-16,-22-4-256 15,0 4 212-15</inkml:trace>
          <inkml:trace contextRef="#ctx0" brushRef="#br0" timeOffset="23229.5961">12935 5030 696 0,'-22'8'256'0,"22"-8"-196"0,0 19-20 15,-4-3 144 1,4 4-108-16,-18 15 68 16,18 0-84-16,-9 20-16 15,9 0-28-15,-4 8 16 0,4-4-20 0,-9-12 4 16,9-4-8-16,-9-8 20 16,9-7-16-16,0-13-208 15,0-7 108-15,-4-12-400 16,4-3 276-16</inkml:trace>
          <inkml:trace contextRef="#ctx0" brushRef="#br0" timeOffset="22281.843">11885 4426 800 0,'-27'-8'296'0,"27"8"-232"0,9 0-16 0,4 0 96 16,5 4-88-16,31-4 68 15,-1 0-72-15,54-8-4 16,4-4-28-16,30 0 4 15,1 8-12-15,-4-3 0 16,-5 3-4-16,-9 4 4 16,-13 0-8-16,-27-8-4 15,-17 12 4-15</inkml:trace>
          <inkml:trace contextRef="#ctx0" brushRef="#br0" timeOffset="22774.8785">12180 4830 612 0,'-17'-4'228'0,"17"4"-180"0,9 0-12 0,-5 0 80 16,5 0-72-16,9 0 88 15,8 4-76-15,5 8 0 16,0 3-36-16,9 13-12 15,-10-1-4-15,-12 8 20 16,-5 5-12-16,-13-1 32 16,-4 4-28-16,-27 0-4 15,9 0-8-15,-22 1 28 16,13-1-16-16,-22-12 4 16,9-7-12-16,-9-17-8 15,9-3 4-15,4-15-4 16,14-5 0-16,12-12-20 15,10 5 12-15,17-5-40 16,14 9 28-16,3 3 16 16,6 8 4-16,4 0 56 15,-1 8-32-15,5 8 52 16,-4 4-44-16,-9 16 36 16,0-1-36-16,9 8-20 15,-5 1-4-15,5-5 36 16,-5 4-24-16,5-19-88 15,-5 0 36-15,9-16-448 16,-4 0 264-16</inkml:trace>
          <inkml:trace contextRef="#ctx0" brushRef="#br0" timeOffset="22044.4865">12609 3661 852 0,'0'-16'316'0,"0"16"-248"0,8 12-16 16,-8-5 112-1,-8 9-100-15,3 8 36 16,-4 7-60-16,-13 16-24 16,14 4-8-16,-6 16 0 0,5 0-4 0,-13-1-416 15,14 5 224-15</inkml:trace>
          <inkml:trace contextRef="#ctx0" brushRef="#br0" timeOffset="23525.7595">13218 5053 600 0,'0'-4'224'0,"0"4"-176"0,13 8-12 0,-13-8 148 16,9 4-108-16,-9 0 112 15,0 8-108-15,-9 8 56 16,9 7-80-16,-13 20 48 16,4 4-60-16,-13 16 24 15,4-4-40-15,-8 3-8 16,8-3-12-16,-4-8 4 15,4-12-8-15,5-4-4 16,4-11 4 0,0-12-236-16,9-1 128 0,0-7-548 15,9-4 364-15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41:41.6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B70773-A862-43A3-8AEC-F4617CC7A96E}" emma:medium="tactile" emma:mode="ink">
          <msink:context xmlns:msink="http://schemas.microsoft.com/ink/2010/main" type="inkDrawing" rotatedBoundingBox="12577,3587 20923,3814 20817,7732 12471,7505" hotPoints="21449,5566 17030,7624 12529,5751 16948,3692" semanticType="enclosure" shapeName="Ellipse">
            <msink:sourceLink direction="with" ref="{2DFD4985-570D-4E03-A8F5-C2F6F8C1EB9D}"/>
            <msink:sourceLink direction="with" ref="{0872BBAF-5017-4069-924B-AA0067987099}"/>
            <msink:sourceLink direction="with" ref="{4BE335F5-A083-4DFA-9739-7F8E3783E3BD}"/>
          </msink:context>
        </emma:interpretation>
      </emma:emma>
    </inkml:annotationXML>
    <inkml:trace contextRef="#ctx0" brushRef="#br0">396 562 124 0,'-31'-15'44'0,"22"15"-32"0,-13 11-4 15,13-3 48-15,-8 0-32 16,3 4 24-16,-8 3-28 16,5 5 52-16,-5 4-40 0,-5 3 12 15,1 4-28 1,-5 24 20-16,4 16-24 0,1 7-12 15,-1 9-4-15,14-9 12 16,-9-15-4-16,9 4-12 16,-1 11 4-16,14 1 12 15,0 11-4-15,0 4 8 16,0-8-8-16,9 1 8 16,4-13-8-16,14-7-4 15,4 11 4-15,0 9 20 16,4 11-12-16,5-4-12 15,4-4-4-15,5-3 12 0,12-17-4 16,10 1 8-16,8 7-8 16,10 1-4-16,3 7 4 15,-8 0-4-15,5 1 0 16,16-17 0 0,15-7 0-16,12-4 16 0,-13-4-8 15,0-4-4-15,18-8 0 16,13 0 4-16,-4 0-4 15,-5 8-4-15,0-11 4 16,18 11-16-16,0-8 8 16,-9 0 40-16,0-8-24 15,23 1 52-15,-6-9-36 16,-3 8 4-16,3-3-20 16,19-13-8-16,4 17 0 15,-9-13-4-15,17-11 0 0,5 12 24 16,5-13-12-16,4-11-4 0,13 8-4 15,-22-8-4-15,9-8 0 16,4 4 0-16,-4-11 0 16,-22-1-12-16,17-11 8 15,-13-1 20-15,-17-23-8 16,-14-8 4-16,0-19-4 16,-26 11 12-1,-4 4-12-15,-5-7 4 16,-18-1-4-16,-8-11-16 15,8-20 4-15,-13-8 12 16,5-4-4-16,-14 16 16 16,-9 4-12-16,-26-8-12 0,9-16 0 0,-13-11 4 15,-19 7 0-15,10 20 0 16,-27-4 0-16,5-20 16 16,-22-7-8-16,-1 7-4 15,-12 17 0-15,-10 10-4 16,-21-6 0-16,-10-1-12 15,-12-12 8-15,-5 4-4 16,0 8 0-16,-9 16 8 16,17 4 0-16,-8-1 0 15,-22-3 0-15,-9 0 0 16,-4 0 0-16,8 11 16 16,1 8-8-16,-5 13-20 15,-18-1 4-15,-17 27-12 0,0 5 8 16,13 7 16-16,-27 1 0 15,10 11-12 1,4 4 4-16,-36 4-16 16,-17 4 12-16,22 4 20 15,4 3-4-15,-48 5-4 16,13 0 0-16,-45 7 4 16,-25-7-4-16,8 4-36 15,-22-1 16-15,-13 13 16 16,-14 3 0-16,-12 8 44 0,-41 16-20 15,14-8-12-15,-35 12-8 0,48 0-16 16,-26 23 8-16,43 20-552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44:10.34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0C4AAC9-BBB2-4BD5-BEBB-727F7FD74084}" emma:medium="tactile" emma:mode="ink">
          <msink:context xmlns:msink="http://schemas.microsoft.com/ink/2010/main" type="writingRegion" rotatedBoundingBox="9647,11766 12806,13295 11835,15300 8677,13771"/>
        </emma:interpretation>
      </emma:emma>
    </inkml:annotationXML>
    <inkml:traceGroup>
      <inkml:annotationXML>
        <emma:emma xmlns:emma="http://www.w3.org/2003/04/emma" version="1.0">
          <emma:interpretation id="{6C5673BB-6C5B-477A-8346-D93E06907CBC}" emma:medium="tactile" emma:mode="ink">
            <msink:context xmlns:msink="http://schemas.microsoft.com/ink/2010/main" type="paragraph" rotatedBoundingBox="9647,11766 12806,13295 11835,15300 8677,13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C92989-6F0A-4CA3-A699-615D15ED4C97}" emma:medium="tactile" emma:mode="ink">
              <msink:context xmlns:msink="http://schemas.microsoft.com/ink/2010/main" type="line" rotatedBoundingBox="9647,11766 12806,13295 11835,15300 8677,13771"/>
            </emma:interpretation>
          </emma:emma>
        </inkml:annotationXML>
        <inkml:traceGroup>
          <inkml:annotationXML>
            <emma:emma xmlns:emma="http://www.w3.org/2003/04/emma" version="1.0">
              <emma:interpretation id="{5C4AF7D7-019B-4E2C-B823-4D0587D40330}" emma:medium="tactile" emma:mode="ink">
                <msink:context xmlns:msink="http://schemas.microsoft.com/ink/2010/main" type="inkWord" rotatedBoundingBox="9647,11766 12701,13244 11730,15249 8677,137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1766 3087 560 0,'9'-16'208'0,"17"12"-164"0,14-4-8 16,-9 4 40-16,18 4-48 15,17 4 84-15,9 4-60 16,-5 8 60-16,-3-1-60 16,-14 9-12-16,-5 0-24 0,-13 3 60 15,-21 4-44-15,-5-3 32 0,-18 7-36 16,-18 8 28 0,-17-4-32-16,-18-7-180 0,-4-1 84 15,-9 1-696 1</inkml:trace>
          <inkml:trace contextRef="#ctx0" brushRef="#br0" timeOffset="-240.4043">354 3330 736 0,'-14'-4'272'0,"14"8"-208"0,-4-4-20 0,4 0-24 16,9 0-20-1,13 0 0-15,13 0 0 0,31 0 8 16,45 0-4-16,8-8 68 0,0 8-40 15,27 0 4-15,17 0-20 16,-17 0-4-16,-10 4-4 16,-8-4 4-16,-4-4-8 15,-14 4 8-15,-12 4-8 16,-19 0 24-16,-17 0-16 16,-14 4-128-16,-17-1 64 15,-13-3-308-15,-18-4 200 16,-9 0-244-16</inkml:trace>
          <inkml:trace contextRef="#ctx0" brushRef="#br0" timeOffset="528.8398">610 3251 540 0,'-27'-7'200'0,"23"14"-156"0,-18 1-12 0,8-4-28 16,-12 12-8-16,4-8 12 15,-5 0-4-15,1 3-28 16,-1 5 12-16,1 0-240 0,4-5 136 15,-9 9-128-15</inkml:trace>
          <inkml:trace contextRef="#ctx0" brushRef="#br0" timeOffset="-555.1991">89 3428 520 0,'-36'8'192'0,"28"-8"-152"0,-1-8-8 0,9 8 44 16,0-8-48-16,9 8 24 16,-1 0-32-16,6-8-8 0,8 8-8 15,9 8 4-15,-9 0-4 0,9 0-4 16,4 0 4-16,0 3 12 15,-8 1-8-15,4 0 16 16,-1-4-16-16,1 3 4 16,-4 1-4-16,4-4-120 15,-9-4 60-15</inkml:trace>
          <inkml:trace contextRef="#ctx0" brushRef="#br0" timeOffset="875.0044">605 4134 612 0,'-26'8'228'0,"17"7"-180"0,-9 24-12 0,5-7 16 16,0 15-36-16,4 31 12 16,-4 1-16-16,4-13-8 15,4 5 0-15,5-16 12 0,0-12-8 16,5-8 4-16,4 4-4 16,13-19-104-16,13-4 52 15,9-1-472 1</inkml:trace>
          <inkml:trace contextRef="#ctx0" brushRef="#br0" timeOffset="1187.3734">1386 4263 840 0,'-44'0'312'0,"31"24"-244"0,-22 34-16 15,13-14 4-15,-5 14-40 16,1 1-24-16,8-4 4 15,5 4 0-15,8-12 4 16,10-12-12-16,12-3 8 0,14-13 28 16,13 1-12-16,9-12 4 15,0-8-8-15,0-4 28 16,-4-8-20-16,-1-15 40 16,-17-13-32-16,-9-11 4 15,-13-15-16-15,-9 3-8 0,-9 4 0 16,-4 16-16-16,-4 0 8 15,-6 15-84-15,6 13 48 16,-5 11-540 0,17 16 320-16,5 3-84 15</inkml:trace>
          <inkml:trace contextRef="#ctx0" brushRef="#br0" timeOffset="1726.1184">2243 4568 444 0,'0'12'164'0,"-5"-1"-124"0,-3 21-16 15,-1-13 68-15,0 5-56 16,0-1 56-16,0 1-52 16,0-4 68-16,5-5-60 15,0 1-8-15,4-8-24 0,4-4 32 16,14-4-24-16,-1-8-12 0,1-4-8 15,4 0-24-15,4-7 12 16,1-5-24-16,-1-3 20 16,-3-1-12-16,-1 1 12 15,-5 11 8-15,1 4 4 16,-9 8 88-16,-5 12-48 16,1 12 36-16,-5 7-44 15,0 1 16-15,0-1-28 16,0-3 8-16,0-1-16 15,4-3 12-15,0 0-16 16,1-5 24-16,-5-7-20 0,4 0 32 16,1-4-28-16,-5-4-188 15,4-8 88-15,0 4-360 16,14-8 248 0,0 1-212-16</inkml:trace>
          <inkml:trace contextRef="#ctx0" brushRef="#br0" timeOffset="2402.1499">2711 4509 444 0,'-22'24'164'0,"13"-13"-124"0,-9 25-16 16,9-9 124-16,5 4-88 0,-1-3 64 15,1 7-72-15,8-7 16 16,1-5-40 0,4 5 0-16,-1-13-16 0,1 5 0 0,0-12-4 15,0 0 48-15,0 0-32 16,0-8-12-16,-1-8-4 16,6-8-28-16,-1 4 12 15,5-11-92-15,-1 3 52 16,5-7-56-16,-4 3 60 15,4 4 40-15,5 5 4 16,-5 11 112-16,-5 4-64 0,5 4 32 16,-4 8-44-16,-5-1 12 15,-4 1-28-15,4 0-16 16,-8-4-8-16,4 0 28 16,-1-1-12-16,-3 1 24 15,-5-8-24-15,0 0 24 16,9-4-24-16,-5 0 4 15,-4 4-8-15,4-4-16 16,-4-3 4-16,9 7-24 16,-9 0 16-16,0 0 4 15,5 4 8-15,8-1-28 16,0 5 16-16,-4-4 40 16,0-4-16-16,4-4 8 15,0-4-12-15,1 5-8 16,-1-1 4-16,0-4 4 0,-4 0-4 15,0 0-12-15,0 4 4 16,-1-4-48-16,-8 4 24 16,0 4 8-16,-4 8 8 15,-5 0 4-15,0 0 0 16,5 0 16-16,-1 0-4 16,1-4 8-16,0-1-8 15,4-3-4-15,-5-3 4 16,5 3-164-16,0 0 88 15,0-4-324 1</inkml:trace>
        </inkml:traceGroup>
        <inkml:traceGroup>
          <inkml:annotationXML>
            <emma:emma xmlns:emma="http://www.w3.org/2003/04/emma" version="1.0">
              <emma:interpretation id="{EE0B0FAA-87E4-46B1-98B9-096CB6810814}" emma:medium="tactile" emma:mode="ink">
                <msink:context xmlns:msink="http://schemas.microsoft.com/ink/2010/main" type="inkWord" rotatedBoundingBox="12204,14170 12349,14240 12318,14302 12173,14232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3161.3341">3134 4725 364 0,'-4'-12'132'0,"13"20"-100"0,-5-8-12 0,-4 0 88 16,0 12-64-1,0-1 80-15,5 1-72 0,3-4-8 16,6 4-28-16,-1-4 52 16,5-1-40-16,-5 1 8 0,4 0-24 15,-3 0 0 1,-5-4-4-16,-9-4 12 0,0 8-12 15,-9 0-128-15,-5-4 68 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8:44:09.0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41DB8B2-C0FA-48D0-8742-2220B15A996A}" emma:medium="tactile" emma:mode="ink">
          <msink:context xmlns:msink="http://schemas.microsoft.com/ink/2010/main" type="inkDrawing" rotatedBoundingBox="9202,9334 12039,9662 11802,11715 8965,11387" hotPoints="11903,10393 10478,11476 8977,10500 10403,9417" semanticType="enclosure" shapeName="Ellipse"/>
        </emma:interpretation>
      </emma:emma>
    </inkml:annotationXML>
    <inkml:trace contextRef="#ctx0" brushRef="#br0">1100 56 372 0,'-36'-28'140'0,"36"28"-112"0,-31 0-4 15,9-4-4 1,9 4-16-16,-27-8 60 0,5 8-36 16,-27 0 52-1,9 8-48-15,-22 8 56 0,9-4-52 0,-5 15-32 16,14 5-8-16,4-1 8 16,4 0 0-16,1 5-12 0,8 7 4 15,-8 16 28-15,-5 11-12 16,8 5 32-16,1 7-28 15,5-11 20-15,8-1-20 16,-5 1-8-16,10 7-4 16,8 8-16-16,9 12 8 15,9-3 20-15,5-9-8 16,12 4 4-16,10-15-4 0,8-13 12 16,5 9-12-16,4 7 4 15,5 1-4-15,4-9 12 16,4 1-12-16,9-12 32 15,23-4-24-15,12-12 4 16,5 0-12-16,-13-12 20 16,-5-7-16-16,9-20 12 15,18 3-12-15,13-7 0 16,-9-3-4-16,-4-9 4 16,0-4-8-16,-1-7-12 15,10-9 4-15,-5-7 28 16,-17-12-12-16,-5 0-20 15,-9 0 0-15,-9-4 32 16,5 4-16-16,0 4 8 0,0 0-8 16,-9-8 12-16,-9 0-12 15,-8-7 24-15,-5-13-20 16,-14-7 24-16,-21 7-24 16,0 1-20-16,-9 7 0 15,-9 4 12-15,-9-3 0 16,-5 3-20-16,-8-12 8 15,-17-7 20-15,-5 0-4 16,-5 7-4-16,-4 9 0 16,-4 11-4-16,-1 4 0 15,-4 4-12-15,-4 4 8 16,-9-1 12-16,-22 5-4 16,-9 8-28-16,0-1 12 0,9 13-12 15,0-1 12-15,-13 1 8 16,-5 7 4-16,-13-4 16 15,13 4-8-15,22 1-20 16,10 7 4-16,16 0-4 16,6 0 4-16,16 8-20 15,15 11 16-15,7 5-268 16,19-4 152-16,4 7-436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6:06.37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01E3E99-256A-4AF8-90F8-4801736E6C06}" emma:medium="tactile" emma:mode="ink">
          <msink:context xmlns:msink="http://schemas.microsoft.com/ink/2010/main" type="writingRegion" rotatedBoundingBox="18373,12752 23660,13438 23505,14630 18218,13943">
            <msink:destinationLink direction="with" ref="{223CB02A-D6BA-4D0B-A538-91B1B4B7B0A0}"/>
          </msink:context>
        </emma:interpretation>
      </emma:emma>
    </inkml:annotationXML>
    <inkml:traceGroup>
      <inkml:annotationXML>
        <emma:emma xmlns:emma="http://www.w3.org/2003/04/emma" version="1.0">
          <emma:interpretation id="{29390DAF-6943-400A-ABDD-773B6CCEB062}" emma:medium="tactile" emma:mode="ink">
            <msink:context xmlns:msink="http://schemas.microsoft.com/ink/2010/main" type="paragraph" rotatedBoundingBox="18373,12752 23660,13438 23505,14630 18218,13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431AA-88EB-49E9-AC4C-BF5EEDA2D13F}" emma:medium="tactile" emma:mode="ink">
              <msink:context xmlns:msink="http://schemas.microsoft.com/ink/2010/main" type="line" rotatedBoundingBox="18373,12752 23660,13438 23505,14630 18218,13943"/>
            </emma:interpretation>
          </emma:emma>
        </inkml:annotationXML>
        <inkml:traceGroup>
          <inkml:annotationXML>
            <emma:emma xmlns:emma="http://www.w3.org/2003/04/emma" version="1.0">
              <emma:interpretation id="{152B3D5B-E09C-48C4-8EB4-10F9AE7429B8}" emma:medium="tactile" emma:mode="ink">
                <msink:context xmlns:msink="http://schemas.microsoft.com/ink/2010/main" type="inkWord" rotatedBoundingBox="18373,12752 22253,13256 22099,14447 18218,13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13082 11147 696 0,'0'-15'256'0,"0"15"-196"0,-9-12-20 15,9 8 48 1,0 4-56-16,-13 0 48 16,4 8-44-16,0 0 24 15,5 3-32-15,-14 9 0 0,14 0-16 0,-14-1-8 31,18 5 0-31,-13-9 12 0,4 5-8 0,0-4-20 16,9-1 4-16</inkml:trace>
          <inkml:trace contextRef="#ctx0" brushRef="#br0" timeOffset="257.2199">12676 11351 520 0,'-9'4'192'0,"9"-4"-152"0,-4 0-8 0,-5-4 176 16,18 8-120-16,-9-4 60 16,0 0-84-16,4 0 40 15,-4 0-60-15,9-4 24 16,4 0-40-16,18-3 60 15,0 7-48-15,13-8-8 16,9 8-20-16,9-4 0 16,-5 4-8-16,-4 0-28 15,0 4 12-15,-9 0 48 16,-4 0-16-16,-5-4 8 16,-4 7-16-16,-9-3-8 15,-4 0 0-15,-9 0 20 16,4 0-12-16,-13-4-120 0,9 0 60 0,-18-4-336 15,9 4 216 1</inkml:trace>
          <inkml:trace contextRef="#ctx0" brushRef="#br0" timeOffset="820.8522">12764 11508 624 0,'0'-15'228'0,"0"15"-176"0,18-20-16 16,-9 8 80-1,4 8-72-15,0-11 24 16,9 7-36-16,-4-8 4 16,13 16-20-16,-14-8 0 15,5 8-8-15,-4 4 20 16,4 4-16-16,-13 8 12 16,4 3-12-16,-8 5 20 15,-1 7-20-15,-4-3 32 0,0 3-28 16,-9-3 32-1,-4-1-32-15,-18-3-12 0,9-1-8 0,-13-7 12 16,8-1-4-16,-8-7-12 16,8-4 4-16,-3-8 4 15,12 4 0-15,0-8 8 16,14 5-4-16,4-9-36 16,9 4 16-16,8-4 68 15,10 8-28-15,4 0 28 16,0 4-32-16,4 0 16 15,0 8-20-15,1 0-24 16,-6 4 0-16,-3-4 56 16,-1-1-24-16,-4-3-20 15,1 4-4-15,-6-4-196 16,-4 0 108-16,1-4-300 16,-1 4 220-16</inkml:trace>
          <inkml:trace contextRef="#ctx0" brushRef="#br0" timeOffset="1479.616">13881 11308 548 0,'4'0'204'0,"-4"0"-156"0,0-16-16 0,-4 13 88 16,8 3-72-16,-8-8 8 15,4 8-36-15,-9-4 16 16,0 8-24-16,0-8 24 15,-4 4-24-15,-9-4-4 16,13 0-4-16,-22-4 48 16,9 8-28-16,-13 4 44 15,4-4-40-15,-9-4-4 16,14 4-16-16,-5-4 4 16,9 8-8-16,0-4-20 15,4 4 8-15,9 0-12 16,9 0 8-16,9 0-8 15,0 4 8-15,4 3 8 16,9 1 4-16,0 4 8 16,9 0-4-16,-9-1-4 15,9 5 4-15,-18-4-4 16,1-1 0-16,-10 1 24 16,-4 4-12-16,-13-5 40 15,4 1-28-15,-13-8-4 16,0 4-12-16,-9-12 4 15,0 3-8-15,0-6 84 0,0 3-44 0,-13-4 40 16,22 0-48-16,0-8 8 16,9 4-28-16,-5-8-16 31,18 9-4-31,0-9 4 0,9 8 0 0,-5-4-88 16,10 4 48-16</inkml:trace>
          <inkml:trace contextRef="#ctx0" brushRef="#br0" timeOffset="1981.8523">13947 11273 716 0,'-9'19'264'0,"9"-19"-204"0,0 28-16 0,-9-20 44 16,9 7-56-1,-13-7 48-15,13 4-44 0,-9 4 32 16,1-4-36-16,-10-1-28 16,9 9-4-16,-4-12 0 15,4 4 0-15,0-9 24 16,9 9-12-16,-4-12-20 15,8 0 0-15,5-8-180 16,4 4 100-16</inkml:trace>
          <inkml:trace contextRef="#ctx0" brushRef="#br0" timeOffset="1635.6626">14022 11088 904 0,'-31'-11'332'0,"31"11"-256"0,0-12-24 16,0 4 28-1,0 4-56-15,0-4-12 16,0 8-4-16</inkml:trace>
          <inkml:trace contextRef="#ctx0" brushRef="#br0" timeOffset="2216.4109">14035 11336 592 0,'0'0'220'0,"0"0"-172"0,0 0-12 15,0 0 40 1,0 7-48-16,0 1 32 16,0 4-32-16,0-4 8 15,-4 4-20-15,4-4-8 16,0-1-4-16,0-3 20 16,0 0-12-16,4-4 24 15,1 0-24-15,-1-4-12 16,9 0-4-16,5-7-24 15,0 7 16-15,-1-4 12 0,5 8 4 0,-4-4-20 32,4 4 8-32,-9 4 84 0,5 4-44 15,-9 0 52-15,4 3-48 16,-13 1 16-16,5 0-32 0,-10 0-16 16,1 3-8-16,-5 1-728 15,5 0 400-15</inkml:trace>
          <inkml:trace contextRef="#ctx0" brushRef="#br0" timeOffset="-576.1768">10531 10700 508 0,'13'0'188'0,"-13"0"-148"0,9 0-8 0,-9 0 72 16,0 0-64-16,0-8 52 15,0 8-52-15,9-8 32 16,-5 8-40-16,5-11 0 16,0 11-20-16,4-8-16 15,-4 8 0-15,13 0 12 16,-9 8-4-16,5-8-12 16,-5 7 4-16,5-3 40 15,-5 0-24-15,9 0 16 16,0 4-16-16,0-4 36 15,9 0-24-15,9 0 4 16,-5 0-16-16,9-4-8 16,-4 0 0-16,4-4 4 15,0 0-4-15,-4 0 16 16,4 4-12-16,-4-8-20 0,-5 4 4 0,9-8 12 16,-4 8 0-16,13-3-48 15,-9 3 28-15,9 4 20 16,0 4 0-16,0-4 0 15,4 0 0-15,-4 0-4 16,-4 4 0-16,-5-1-12 16,-9 5 8-16,5-4 20 15,-5 4-8-15,-17-4 16 16,17 0-16-16,-13 4-20 16,-4-4 4-16,-5 0 12 15,5 3 0-15,-14-3 8 16,5 0-8-16,4-4 8 0,-13 0-8 0,0 0-4 15,0 0 4-15,0 0 28 16,0 0-16-16,0 0 12 16,0-4-16-16,0 0-24 15,0 1 4-15,0-5 4 16,9 4 4-16,-9-4-20 16,9 4 12-16,-9 0 4 15,0 0 4-15,13 0-12 16,-13 0 8-16,9 0-16 15,4 0 12-15,5 4 12 16,-5-3 0-16,9 3 24 16,9-4-16-16,-9 4-32 15,9 0 12 1,0-8-24-16,0 16 16 16,4-8 16-16,-4 0 4 0,0 0 8 15,4 4-8-15,-4-1-4 16,-4 5 4-16,8-8-16 15,5 4 8-15,4-8 4 16,4 0 0-16,5 0 8 16,0 4-4-16,9-3-20 15,-9 6 8-15,5-3 32 16,-5 4-16-16,-14 0-36 16,1 4 16-16,0 0 0 15,-5 0 12-15,9 0 8 16,-4 0-4-16,4-5-12 15,9 1 4-15,13 4 28 16,-4 0-12-16,13 0-4 16,0 0-4-16,0 4-32 15,-9-1 16-15,9-7 40 16,-13 4-16-16,13-8-36 16,0 0 12-16,9 0 36 15,-9-4-12-15,0-4-20 16,-9 4 4-16,-4-7 16 15,-18 7-4-15,-13-8 24 16,0 8-20-16,-26-4 24 16,3 4-24-16,-16-4-40 15,3 4 16-15,-13-3-140 16,5 7 84-16</inkml:trace>
        </inkml:traceGroup>
        <inkml:traceGroup>
          <inkml:annotationXML>
            <emma:emma xmlns:emma="http://www.w3.org/2003/04/emma" version="1.0">
              <emma:interpretation id="{20870080-904F-4B72-B848-C7A9707D9EE5}" emma:medium="tactile" emma:mode="ink">
                <msink:context xmlns:msink="http://schemas.microsoft.com/ink/2010/main" type="inkWord" rotatedBoundingBox="22391,13444 23638,13606 23565,14166 22318,14004"/>
              </emma:interpretation>
              <emma:one-of disjunction-type="recognition" id="oneOf1">
                <emma:interpretation id="interp1" emma:lang="" emma:confidence="0">
                  <emma:literal>at</emma:literal>
                </emma:interpretation>
                <emma:interpretation id="interp2" emma:lang="" emma:confidence="0">
                  <emma:literal>we</emma:literal>
                </emma:interpretation>
                <emma:interpretation id="interp3" emma:lang="" emma:confidence="0">
                  <emma:literal>wt</emma:literal>
                </emma:interpretation>
                <emma:interpretation id="interp4" emma:lang="" emma:confidence="0">
                  <emma:literal>ant</emma:literal>
                </emma:interpretation>
                <emma:interpretation id="interp5" emma:lang="" emma:confidence="0">
                  <emma:literal>wet</emma:literal>
                </emma:interpretation>
              </emma:one-of>
            </emma:emma>
          </inkml:annotationXML>
          <inkml:trace contextRef="#ctx0" brushRef="#br0" timeOffset="4302.0809">15112 11289 488 0,'9'3'180'0,"-9"-3"-140"0,-9-7-12 0,9 3 84 16,0 8-68-16,0-4 8 15,-8 4-32-15,-1-1 76 16,-5 9-52-16,-8 0 92 15,14 4-76-15,-14-1 24 16,-1 1-48-16,10 0-32 16,4-1-4-16,5-3 16 15,4 0-8-15,9-4 16 16,4 0-16-16,9-8 4 16,5 0-4-16,-1-8-76 15,1 4 36-15,-5-4-32 16,0 4 40-16,-9-8 20 15,0 8 4-15,-13-3 12 16,5 3-8-16,-5-4-12 16,-5 8 4-16,-4-4 72 15,9 8-36-15,-8 0-12 16,12 4-12-16,0-4-20 16,10 3 8-16,3 1 28 15,1 4-12-15,0-8-12 16,4 8-4-16,-5-12-24 15,5 0 16-15,-8 0-48 16,-1 0 32-16,-9-8 52 16,1 8-16-16,-5-8-4 0,0 4-8 15,-5-8 4-15,1 8 0 16,-5-7-12-16,9 3 8 0,-4-8 12 16,12 8-4-16,-8-4-12 15,0 5 4-15,9-5-16 16,-4 8 12-16,3-4 4 15,1 8 4-15,-4-8 8 16,-5 8-4-16,9-4 16 16,-1 8-12-16,1-8 24 15,4 4-20-15,1-8-32 16,8 8 12-16,9-3 72 16,8 3-36-16,6-8-8 15,-1 4-12-15,9 0 8 16,-9 4-8-16,-4-4-20 15,-5 8 4-15,-4-4 40 16,-9 4-20-16,-13-4 16 16,4 0-16-16,-13 0 28 15,0 0-24-15,0-8-224 16,0 8 112-16</inkml:trace>
          <inkml:trace contextRef="#ctx0" brushRef="#br0" timeOffset="4677.4008">15783 11065 144 0,'-9'4'52'0,"9"-4"-40"0,-17 8 0 0,12-4 200 16,-3 3-116-16,-1 5 132 16,4 0-136-16,-12 4 52 15,3 3-84-15,-3 5 52 16,8 3-60-16,-4 1 32 16,13-1-48-16,-14 1 32 15,14-1-36-15,-8 1 16 16,-1-1-28-16,0-7 16 15,9 3-20-15,0-7-16 16,4 4-4-16,5-5 20 16,4-3-8-16,10-4-20 15,-1 0 4-15,4-8-128 16,5 0 76-16</inkml:trace>
          <inkml:trace contextRef="#ctx0" brushRef="#br0" timeOffset="3472.7405">14578 11249 416 0,'-9'-8'152'0,"9"8"-116"0,9-3-12 0,-13-5 136 15,8 4-92-15,1-8 24 16,8-4-52-16,0 5 16 15,5-5-28-15,-1 8 0 16,6 0-16-16,-6 4-16 16,5 8 0-16,-8 4 84 15,-1 12-48-15,-9 3 28 16,5 5-40-16,-5-1 52 16,-4-3-40-16,-13 3-8 15,4 4-12-15,-13-3 32 16,9-1-20-16,-9-3 20 15,4-1-24-15,-8-7-16 16,8-4-8-16,-4-8-16 16,9-4 12-16,-5-8 4 15,9 0 4-15,5-4-28 0,4 5 16 16,4-5-4 0,5 8 8-16,4-4-12 0,1 4 12 15,3-4-4-15,1 4 4 0,0 0 8 16,4 8 0-16,0-4-12 15,0 4 8-15,-4 8 12 16,4-4-4-16,-5 8 8 16,5-1-8-16,-4-3-12 15,0 4 4-15,-5-1-192 16,5-3 108-16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2T17:32:50.504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10-02T17:33:29.756"/>
    </inkml:context>
  </inkml:definitions>
  <inkml:traceGroup>
    <inkml:annotationXML>
      <emma:emma xmlns:emma="http://www.w3.org/2003/04/emma" version="1.0">
        <emma:interpretation id="{2E35733B-A2A5-4D5A-BDE6-1962834A30C0}" emma:medium="tactile" emma:mode="ink">
          <msink:context xmlns:msink="http://schemas.microsoft.com/ink/2010/main" type="writingRegion" rotatedBoundingBox="481,2200 26117,2150 26151,19324 515,19375"/>
        </emma:interpretation>
      </emma:emma>
    </inkml:annotationXML>
    <inkml:traceGroup>
      <inkml:annotationXML>
        <emma:emma xmlns:emma="http://www.w3.org/2003/04/emma" version="1.0">
          <emma:interpretation id="{406A71FA-476B-4730-9471-44A13B2DD4D9}" emma:medium="tactile" emma:mode="ink">
            <msink:context xmlns:msink="http://schemas.microsoft.com/ink/2010/main" type="paragraph" rotatedBoundingBox="17516,2207 21559,2094 21608,3873 17565,398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88EB283-C818-4CB2-8F14-AC6A132CC666}" emma:medium="tactile" emma:mode="ink">
              <msink:context xmlns:msink="http://schemas.microsoft.com/ink/2010/main" type="line" rotatedBoundingBox="18980,2134 20454,2249 20388,3085 18915,2970"/>
            </emma:interpretation>
          </emma:emma>
        </inkml:annotationXML>
        <inkml:traceGroup>
          <inkml:annotationXML>
            <emma:emma xmlns:emma="http://www.w3.org/2003/04/emma" version="1.0">
              <emma:interpretation id="{B5AA36C6-1F0A-455A-BF7B-E7AF9B92B389}" emma:medium="tactile" emma:mode="ink">
                <msink:context xmlns:msink="http://schemas.microsoft.com/ink/2010/main" type="inkWord" rotatedBoundingBox="18980,2134 20454,2249 20388,3085 18915,29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11214-137 392 0,'-8'-17'148'0,"8"17"-116"0,-11-18-8 0,11 8 128 15,0 3-88-15,-8-10 60 16,8 3-68-16,8-10-68 15,-1 7 4-15,5-7-12 16,7 3 12-16,-3 1 16 16,3 6-4-16,-7 0-4 15,7 0 4-15,-11 18 72 16,0 6-40-16,-16 31 100 16,8 7-76-16,-20 28-20 15,1 7-24-15,-8 10-16 16,12 3 4-16,-5-3-4 15,9-17 0-15,11-11-36 16,7-10 20-16,5-21-12 16,7-6 16-16,-3-18 8 15,-5-6 4-15,5-15 8 16,-8-2-4-16,-8-22 16 16,7 1-12-16,-18-14 4 15,3 6-4-15,-11-9 4 16,7 9-8-16,-15-6-4 15,8 17 4-15,7 0-16 16,4 14 8-16</inkml:trace>
          <inkml:trace contextRef="#ctx0" brushRef="#br0" timeOffset="1109.9108">11655-134 300 0,'-8'14'112'0,"8"-14"-88"0,0 38-8 0,-3-21 56 15,-1 4-44-15,0 3 52 16,0 0-48-16,0 0 28 16,4-7-32-16,-4-7 124 15,4 1-84-15,-7-8 12 16,14 4-44-16,-7-10-24 15,0-1-8-15,0-6 4 16,0 3-4-16,0-14 8 16,4-3-8-16,0-7-20 15,0 7 8-15,7-3-12 16,5 6 8-16,-1 4 36 16,9 10-16-16,3 4 104 15,0 9-60-15,0 1-16 16,-4 4-20-16,0-1 4 15,1 0-12-15,-1-6 4 16,8-1-4-16,-12-6-8 16,1 3 4-16,3-4 4 15,-4 1-4-15,-7-7 16 16,-5 3-12-16,-7-11-4 16,0 8 0-16,-7-11 40 0,-1 4-24 15,0-3-28-15,-3 6 4 0,3 0 0 16,4 11 4-16,-11 6 68 15,3 11-36-15,-4 10 40 16,13 3-40-16,-9 4-20 16,4 0-4-16,0 0-8 15,8-3 0 1,12-7 0 0,-4 3 0-16,23-14-12 0,4-3 8 0,23-11-192 15,8 4 108-15,7-13-68 16,-3-1 88-16,-4-7 24 15,-8 1 24-15,-12-11 32 16,-7 7-4-16,-8-21 40 16,-8 7-24-16,-11 0 136 15,-5 7-88-15,-11 7 136 16,1 3-120-16,-13 14 64 16,1 7-88-16,-16 18-36 15,11 6-16-15,-3 7-24 16,4 0 8-16,3 0 4 15,9-7 0-15,7 0-36 16,3-3 20-16,9-15-100 16,3 5 64-16,9-11-188 15,-1 7 136-15,4-14-96 16,0 7 116-16,-4-7-32 16,-3 7 68-1,-9 7 36-15,1 0 8 16,-16 17 32-16,0 3-16 0,-11 11 100 0,3-4-60 15,-7 18 20-15,7-4-40 16,-3 11-20 15,7-4-8-31,8-10-4 0,4-1 0 0,4-20-64 0,3 0 36 0,5-17-112 16,3 0 80-16,0-14-64 16,1 0 76-16,-1-10 24 15,0-3 16-15,-11-4 52 16,0 3-24-16,-12-7 80 15,0 8-56-15,-11-4 200 16,-1 10-136-16,-7-3 100 16,7 10-120-16,-7 0 24 15,8 7-68-15,3-7-60 16,8 7 8-16,4 0-12 16,8 7 12-16,4-7-20 15,3 0 16-15,1-7-240 16,3 7 136-16,4 7-488 15,0-4 336-15</inkml:trace>
        </inkml:traceGroup>
      </inkml:traceGroup>
      <inkml:traceGroup>
        <inkml:annotationXML>
          <emma:emma xmlns:emma="http://www.w3.org/2003/04/emma" version="1.0">
            <emma:interpretation id="{153FCD8E-19DA-4B12-A577-F3C1E682AAA1}" emma:medium="tactile" emma:mode="ink">
              <msink:context xmlns:msink="http://schemas.microsoft.com/ink/2010/main" type="line" rotatedBoundingBox="17542,3153 21585,3041 21608,3873 17565,3986"/>
            </emma:interpretation>
          </emma:emma>
        </inkml:annotationXML>
        <inkml:traceGroup>
          <inkml:annotationXML>
            <emma:emma xmlns:emma="http://www.w3.org/2003/04/emma" version="1.0">
              <emma:interpretation id="{FB04EA27-0434-4BB4-8237-2F83C8EA08E3}" emma:medium="tactile" emma:mode="ink">
                <msink:context xmlns:msink="http://schemas.microsoft.com/ink/2010/main" type="inkWord" rotatedBoundingBox="17558,3706 17779,3699 17787,3980 17565,3986"/>
              </emma:interpretation>
            </emma:emma>
          </inkml:annotationXML>
          <inkml:trace contextRef="#ctx0" brushRef="#br0" timeOffset="-659.0826">9782 1181 424 0,'-4'-7'156'0,"4"7"-120"0,7 14-8 15,-7-4 184 1,0 4-120-16,0 10 104 16,0 3-112-16,0 11-28 15,4 0-36-15,-4 0 20 16,16-4-24-16,-5-13 76 0,17 0-56 0,3-28-12 16,3 0-16-16,17-24 16 15,-5 7-12-15</inkml:trace>
        </inkml:traceGroup>
        <inkml:traceGroup>
          <inkml:annotationXML>
            <emma:emma xmlns:emma="http://www.w3.org/2003/04/emma" version="1.0">
              <emma:interpretation id="{BC0A563D-F347-4391-8468-91A113F1599B}" emma:medium="tactile" emma:mode="ink">
                <msink:context xmlns:msink="http://schemas.microsoft.com/ink/2010/main" type="inkWord" rotatedBoundingBox="17697,3149 18145,3137 18167,3937 17719,39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71.7634">10366 640 320 0,'0'-17'120'0,"0"17"-96"0,-4-14-4 0,-3 11 140 15,-1 3-92-15,-4 0 60 16,-3 7-72-16,-9 7 64 16,1 6-68-16,-8 32 60 15,0 3-60-15,-11 34 24 16,7-3-44-16,-8 4-28 16,12-11-4-16,0-3 16 15,8-14-8-15,0-7-4 16,7-10 0-16,9-8-48 15,-5-9 24-15,4-18-416 16,8-3 240-16</inkml:trace>
        </inkml:traceGroup>
        <inkml:traceGroup>
          <inkml:annotationXML>
            <emma:emma xmlns:emma="http://www.w3.org/2003/04/emma" version="1.0">
              <emma:interpretation id="{7A9293C1-C070-48F7-BB66-9F7BDE956338}" emma:medium="tactile" emma:mode="ink">
                <msink:context xmlns:msink="http://schemas.microsoft.com/ink/2010/main" type="inkWord" rotatedBoundingBox="19280,3278 21590,3214 21603,3677 19293,37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07.6103">11744 1174 392 0,'4'-21'148'0,"-4"21"-116"0,8-20-8 16,-8 9 152-1,0 4-100-15,-8-10 8 16,4 7-56-16,-3-11 8 15,-5 7-20-15,-7 4-16 0,-5 0-4 0,-3 10 84 16,0 7-48-16,-15 6 104 16,18 8-76-16,-3 0-20 15,12 3-24-15,7-4-16 16,8-2 4-16,15-5 28 16,5-2-16-16,15-11 20 15,3 0-20-15,1-11-60 16,0 4 20-16,-8-17-104 15,0 7 72-15,-4-17-20 16,-8 6 48-16,-3-16 40 16,-5 6-4-16,-3-17-28 15,0 10 12-15,-8-3 20 16,4 13-8-16,-4 4 116 16,0 11-68-16,-4 13 148 15,4 10-116-15,-4 21 24 16,0 11-64-16,-4 16 24 15,8 1-36-15,0 3-20 16,4-7-4-16,0-7 0 16,0-3-4-16,-4-14-312 15,8-3 172-15</inkml:trace>
          <inkml:trace contextRef="#ctx0" brushRef="#br0" timeOffset="2807.0857">12108 909 808 0,'-4'0'300'0,"4"0"-232"0,-15 34-20 0,7-17 96 15,4 4-88-15,-4 10 16 32,5 0-48-32,3 3-4 0,7-3-12 0,5-6-16 15,7-5 4-15,4-3-32 16,1-3 20-16,3-10-152 15,0-1 92-15,-4-10-28 16,-4 4 60-16,-7-11-24 16,0 4 36-16,-16-14 0 15,0 6 20-15,-8-6 0 16,1 7 4-16,-1-4 16 16,4 11-4-16,5-4-12 15,3 7 4-15,3-3-16 16,9 3 12-16,-4-3 12 15,3 6 0-15,-3-6 16 16,4 3-12-16,-5-3-20 16,5 3 4-16,-4-7 20 15,3 4-4-15,5-4 4 16,-1 7-4-16,1-3-24 16,-1 3 8-16,5 4 12 15,-1 3 0-15,-3 7 40 16,3 3-20-16,-7 7 64 15,7 7-48-15,-11 4 52 0,3 3-52 16,-7-4-12-16,4 1-16 0,-4-4 16 16,3 0-16-16,-7-7-12 15,4 0-4-15,-4-6 20 16,0-5-8-16,0-6-20 16,0 0 4-16,0-10-24 15,0 0 20-15,0-11-40 16,8 4 32-16,0-14 16 15,0 3 4-15,3-2-32 16,5 5 16-16,-1 5-4 16,5 3 12-16,-5 10 32 15,0 14-12-15,-7 6 32 16,0 5-28-16,-8 2 48 16,0 4-36-16,-4 0 84 15,0 4-64-15,0-11-32 16,8 7-12-16,-4-17 12 15,8 0-8-15,4-7-20 16,3 0 4-16,1-7-48 16,3-7 28-16,0-3-100 15,8-7 72-15,-11-7-64 16,11 10 72-16,-12-10 4 16,-3 11 28-16,0 3 12 15,3 6 4-15,-11 11 76 16,-4 7-40-16,-4 7 156 15,4 7-112-15,-4 3 80 0,4 3-92 0,0 1-20 16,4-4-28-16,4 0 28 16,3-3-24-16,5-8-56 31,-4 1 16-31,3-7-420 0,1-4 240 0</inkml:trace>
          <inkml:trace contextRef="#ctx0" brushRef="#br0" timeOffset="3226.5253">13177 1009 340 0,'7'-21'128'0,"-7"21"-100"0,12-17-8 0,-4 6 176 16,-8 8-112-16,0-11 64 15,0 4-88-15,-8-4 0 16,8 7-36-16,-8-3-32 15,4 7 4-15,-15-1 0 16,11 8 4-16,-7 2 16 16,11 5-8-16,-15 6 24 15,11 0-20-15,-8 7 68 16,5 0-48-16,3 4 16 16,8-4-32-16,0-3 8 15,0-4-12-15,-4-3 28 16,8-1-24-16,-4-6-12 15,8-3-8-15,-1-8-48 16,-3 4 24-16,4-7-232 0,0 0 144 0,0-6-144 16,3 2 148-16,1-2 16 15,-1 6 60-15,-3 0 172 16,4 3-72-16,-1 1 136 16,-3 6-116-16,4-3-24 15,-1 7-36-15,5-7-116 16,3 4 48-16</inkml:trace>
          <inkml:trace contextRef="#ctx0" brushRef="#br0" timeOffset="3528.1952">13397 957 300 0,'-11'31'112'0,"11"-31"-88"0,0 28-8 16,3-15 84-1,5 4-60-15,0 1 28 16,4 2-40-16,-1-2-16 0,5-1-8 0,-1-7 20 16,1 0-12-16</inkml:trace>
          <inkml:trace contextRef="#ctx0" brushRef="#br0" timeOffset="3364.1748">13467 751 456 0,'-23'-18'168'0,"23"18"-128"0,-16 0-16 0,8 0-8 15,8 4-16-15</inkml:trace>
          <inkml:trace contextRef="#ctx0" brushRef="#br0" timeOffset="3894.9092">13668 933 600 0,'0'0'224'0,"0"0"-176"0,4 17-12 0,-4-3 132 15,4 3-100-15,-8 4 44 0,4 3-68 0,-8 0 4 16,8 0-32-16,0 0-8 15,4-7-4-15,0-10 12 16,4 0-8-16,-4-10 24 16,3-1-20-16,1-10-12 15,4 1-4-15,-1-18 4 16,1 7 0-16,-4 3 0 16,3 4 0-16,-3 3 8 15,0 14-4-15,-4 14 184 16,0-4-104-16,-1 11 28 15,1 3-68-15,4-4 8 16,0 5-32-16,3-12-572 16,1 1 300-16</inkml:trace>
        </inkml:traceGroup>
      </inkml:traceGroup>
    </inkml:traceGroup>
    <inkml:traceGroup>
      <inkml:annotationXML>
        <emma:emma xmlns:emma="http://www.w3.org/2003/04/emma" version="1.0">
          <emma:interpretation id="{7211ECA4-EEC4-46A7-A411-F603884AEA6C}" emma:medium="tactile" emma:mode="ink">
            <msink:context xmlns:msink="http://schemas.microsoft.com/ink/2010/main" type="paragraph" rotatedBoundingBox="14596,4513 24352,5100 24279,6300 14524,571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19234FB-FD4F-4CF5-81CD-362F4744265A}" emma:medium="tactile" emma:mode="ink">
              <msink:context xmlns:msink="http://schemas.microsoft.com/ink/2010/main" type="line" rotatedBoundingBox="14596,4513 24352,5100 24279,6300 14524,5713"/>
            </emma:interpretation>
          </emma:emma>
        </inkml:annotationXML>
        <inkml:traceGroup>
          <inkml:annotationXML>
            <emma:emma xmlns:emma="http://www.w3.org/2003/04/emma" version="1.0">
              <emma:interpretation id="{16335618-5C82-4C56-B202-795C714137D1}" emma:medium="tactile" emma:mode="ink">
                <msink:context xmlns:msink="http://schemas.microsoft.com/ink/2010/main" type="inkWord" rotatedBoundingBox="15458,5033 15685,5046 15668,5332 15441,531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43537.7867">7726 2512 736 0,'0'-7'272'0,"0"7"-208"0,-4 0-20 0,8 0 140 16,4 0-108-16,3 0 32 16,1 7-64-16,3-7 8 15,5 0-32-15,-1 0-8 16,4 0-8-16,-3 7-304 16,3-7 164-16,-8 11-308 15,-3-5 252-15</inkml:trace>
          <inkml:trace contextRef="#ctx0" brushRef="#br0" timeOffset="-43344.8519">7680 2733 716 0,'-8'6'264'0,"8"-6"-204"0,-8 4-16 0,16-1 204 16,0 4-144-16,3 0 108 15,5 0-124-15,3 0-48 16,0 0-24-16,5 0-140 16,3 0 68-16,0-7-348 15,4 0 224-15</inkml:trace>
        </inkml:traceGroup>
        <inkml:traceGroup>
          <inkml:annotationXML>
            <emma:emma xmlns:emma="http://www.w3.org/2003/04/emma" version="1.0">
              <emma:interpretation id="{E5F28B56-17DF-4868-ADBE-AF21CB1689DE}" emma:medium="tactile" emma:mode="ink">
                <msink:context xmlns:msink="http://schemas.microsoft.com/ink/2010/main" type="inkWord" rotatedBoundingBox="16067,4907 17081,4969 17037,5714 16022,5653"/>
              </emma:interpretation>
            </emma:emma>
          </inkml:annotationXML>
          <inkml:trace contextRef="#ctx0" brushRef="#br0" timeOffset="-42412.8337">8450 2471 312 0,'-8'-7'112'0,"12"4"-84"0,-8 3-12 15,0 0 144 1,8 0-92-16,-8 3 60 16,4 1-72-16,-4 9 64 15,4 5-68-15,-3 33 28 16,3 1-48-16,0 20 24 15,0-3-28-15,0 0 44 16,0-7-40-16,-8-7 136 0,-4-7-96 0,1-3 92 31,-5-8-96-31,-3-9 36 0,-1 0-60 0,-7-22 12 16,8-2-36-16,0-21-140 16,-1 3 64-16,9-24-580 15,11 0 352-15</inkml:trace>
          <inkml:trace contextRef="#ctx0" brushRef="#br0" timeOffset="-41423.7388">8868 2481 464 0,'-8'0'176'0,"8"0"-140"0,-7 0-8 0,7-3 48 16,0 3-48-16,0-4 32 15,7 1-32-15,-14-4 0 16,7 7-16-16,0-7 12 15,0 7-16-15,0-3 48 16,0 6-28-16,-8-3 20 16,8 4-28-16,-20-4 44 15,20 3-36-15,-19 1 28 16,15 6-28-16,-15 4 0 16,3-1-16-16,5 12 12 15,-5-1-16-15,9 7-4 16,-5 3 0-16,12 4-16 15,0-7 8-15,12 0 12 16,-5-11-4-16,13-2-4 0,3-5 4 16,-4-9 4-16,4-1-4 15,-3-10-56-15,3 4 28 16,-11-7-32-16,3 3 32 0,-11-10 0 16,8 3 16-16,-9-10 32 15,1 3-12-15,-4 4-4 16,0 3-4-16,0 4 48 15,0 10-28-15,0 7 32 16,0 3-28-16,8 4 8 16,4 6-20-16,7 4 20 15,-3 4-24-15,11-14-32 16,-4 3 12-16,12-7-8 16,0-6 8-16,-4-4-72 15,-4 0 44-15,-4-7 12 16,-4-3 20-16,-7-4 28 15,-4-3-12-15,-8-11-4 16,0 4-4-16,-4-14 56 16,0 7-32-16,4-7 24 15,4 7-32-15,3 0-52 16,13 7 16-16,-5 4-40 16,5 6 32-16,-9 4-288 15,9 3 172-15</inkml:trace>
        </inkml:traceGroup>
        <inkml:traceGroup>
          <inkml:annotationXML>
            <emma:emma xmlns:emma="http://www.w3.org/2003/04/emma" version="1.0">
              <emma:interpretation id="{42395772-9AFA-4A83-A9D8-E86D0506EACF}" emma:medium="tactile" emma:mode="ink">
                <msink:context xmlns:msink="http://schemas.microsoft.com/ink/2010/main" type="inkWord" rotatedBoundingBox="14592,4581 19197,4858 19147,5696 14542,541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40910.7205">9561 2423 508 0,'0'-4'188'0,"0"4"-148"0,-4-3-8 0,0 0 104 15,8 6-80-15,-4-3 32 16,0 0-52-16,0 3 32 16,4 1-40-16,-4-1 72 15,0 8-52-15,-4 9 36 16,4 4-48-16,-4 14 52 15,0 4-52-15,-3 6 20 16,3 0-36-16,0 0 8 16,4-10-16-16,-4-7 20 15,8-7-20-15,-4-7 24 16,0 0-24-16,0-6 12 16,4-4-12-16,-4-7 0 15,0 0-4-15,0 0 4 16,7 0-8-16,-3 0-36 15,0 0 16-15,0 0 4 16,4 0 12-16,3 0-12 16,5 3 8-16,3-3-4 0,1 0 0 15,7-3 16-15,0 3-4 16,4-4-72-16,0 4 36 0,0-3-232 16,0-1 144-16,-4-3-280 15,-4 7 224-15</inkml:trace>
          <inkml:trace contextRef="#ctx0" brushRef="#br0" timeOffset="-40670.7343">10169 2602 456 0,'-4'-11'168'0,"4"11"-128"0,15 0-16 0,-7-6 168 16,0 6-112-16,11-4 108 16,4 4-108-16,16-3 28 15,0 6-64-15,11-3 4 16,0 0-32-16,1 0 8 16,-9 0-12-16,-3-3-8 15,-8 3 0-15</inkml:trace>
          <inkml:trace contextRef="#ctx0" brushRef="#br0" timeOffset="-40408.1577">10374 2399 696 0,'-16'0'256'0,"16"0"-196"0,-7 14-20 0,3-4 76 16,4 4-72-16,-4 13 52 16,8 4-56-16,-8 17 84 15,4 4-68-15,-8 6 8 16,4-3-40-16,-3-6 24 16,7-8-32-16,-12-7-12 15,12-6-8-15</inkml:trace>
          <inkml:trace contextRef="#ctx0" brushRef="#br0" timeOffset="-42260.0733">8500 2158 932 0,'-7'-4'348'0,"7"4"-272"0,15 0-20 0,-11 0-72 16,11 0-4-16,5 0-540 15,11 7 308-15</inkml:trace>
          <inkml:trace contextRef="#ctx0" brushRef="#br0" timeOffset="-39636.411">11024 2354 340 0,'23'-10'128'0,"-23"10"-100"0,8 13-8 0,-8-6 244 16,0 4-148-16,-4 16 80 16,0 1-120-16,-3 16 12 15,7 5-52-15,-8 6 20 16,8-4-28-16,-4-2-36 15,4-1 4-15,-4-14 8 16,4-3 0-16,-4-10-4 16,4-8 4-16,-4-6-40 15,1 0 20-15,-5-17-48 16,4 3 36-16,0-20-28 16,4 2 32-16,4-26-52 15,4 3 44-15,7-11-44 16,5 8 40-16,3-5-8 15,4 12 28-15,0-1 16 16,-4 14 4-16,4 7 120 16,4 7-68-16,0 3 128 15,-4 14-104-15,0 3 76 16,-7 8-92-16,7 2 4 16,-8 5-44-16,-3 2 12 15,-1-2-20-15,-7-1 8 16,4 0-12-16,-12-3 28 15,3-1-24-15,-6-2-24 16,-1-1 4-16,-8-6-248 16,0 2 140-16,-11-6-192 15,4 0 172-15,-12-3-36 16,4 3 96-16,-8-3 132 0,4-4-28 16,0 0 80-16,8 7-64 15,0-4 116-15,11 4-92 16,0 0 20-16,12 0-56 0,4 0 32 15,8 4-40-15,3 3 28 16,5 6-28-16,-1 1 16 16,4 3-24-16,-3 8 52 15,3 2-40-15,-4 7 64 16,1 1-56-16,-1-1 20 16,0-3-40-16,-7-3 8 15,3-4-16-15,-3-7 0 16,0 4-4-16,-5-14-8 15,1-1 4-15</inkml:trace>
          <inkml:trace contextRef="#ctx0" brushRef="#br0" timeOffset="-44336.5278">6828 2382 300 0,'-19'0'112'0,"11"0"-88"0,8-7-8 16,-8 7 160-16,16 0-100 0,-8-7 120 16,0 3-112-16,0-3 44 15,8 4-72-15,3 0 20 16,-3 3-44-16,0-7 24 15,3 7-28-15,9-7-8 16,-5 7-12-16,16-7 4 16,-4 7-8-16,4 0-4 15,8 0 4 1,-4-3 4-16,3 6-4 0,-10-3-4 16,-1 0 4-16,-8 7-4 15,0-7 0-15,1 7 16 16,-9 0-8-16,-7-4 24 15,0 4-20-15,-8-4-32 16,4 1 12-16,-4 10 8 16,4 3 4-16,-11 3 8 15,7-2-8-15,-8 13-12 16,1 0 4-16,-13 6 4 31,9 1 0-15,-16 14 0-16,4-7 0 0,-12-1 16 0,4-9-8 0,-7-8-12 15,11-3 0-15,0-6 20 16,8-1-8-16,3-7-20 16,12-3 4-16,8-4-4 15,8 1 4-15,4-4 8 16,7 0 0-16,0 0-20 16,5 0 12-16,-5 0 4 0,4 3 4 0,-3 1-12 15,-1 3 8-15,-4 0 20 16,5-1-8-16,-5 1-12 15,5 0 0-15,-5-3 20 16,1-1-8-16,-5-6-92 16,1 3 48-16,-4 0-156 15,-1 0 108-15</inkml:trace>
        </inkml:traceGroup>
        <inkml:traceGroup>
          <inkml:annotationXML>
            <emma:emma xmlns:emma="http://www.w3.org/2003/04/emma" version="1.0">
              <emma:interpretation id="{4A1C5EDD-DD2A-46D3-9D2D-BE8770C4D48E}" emma:medium="tactile" emma:mode="ink">
                <msink:context xmlns:msink="http://schemas.microsoft.com/ink/2010/main" type="inkWord" rotatedBoundingBox="14677,4996 15022,5017 15018,5078 14673,5057"/>
              </emma:interpretation>
            </emma:emma>
          </inkml:annotationXML>
          <inkml:trace contextRef="#ctx0" brushRef="#br0" timeOffset="-44032.441">6894 2526 676 0,'0'-3'248'0,"0"3"-192"0,23 0-16 16,-8-4 156 0,-3 4-116-16,11-3 64 15,1 3-84-15,3-4-8 16,7-3-32-16,-6 4-4 16,3-4-8-16,3 0-184 15,-3 4 100-15,4 3-412 0,-4 0 272 0</inkml:trace>
        </inkml:traceGroup>
        <inkml:traceGroup>
          <inkml:annotationXML>
            <emma:emma xmlns:emma="http://www.w3.org/2003/04/emma" version="1.0">
              <emma:interpretation id="{CC4D47C1-EED0-46F2-9DB5-F1C4904C5F34}" emma:medium="tactile" emma:mode="ink">
                <msink:context xmlns:msink="http://schemas.microsoft.com/ink/2010/main" type="inkWord" rotatedBoundingBox="19818,5848 19881,5852 19870,6034 19807,603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8377.2394">12038 3338 800 0,'0'-14'296'0,"4"11"-232"0,8 0-16 15,-8 3 132 1,4 6-108-16,3 5 44 16,1 6-72-16,-8 4 12 15,0-1-36-15,-12 4 36 16,0 4-32-16,-11 3 20 15,-1-7-24 1</inkml:trace>
        </inkml:traceGroup>
        <inkml:traceGroup>
          <inkml:annotationXML>
            <emma:emma xmlns:emma="http://www.w3.org/2003/04/emma" version="1.0">
              <emma:interpretation id="{B7922462-DB80-4AC6-AAE8-0978B71E072C}" emma:medium="tactile" emma:mode="ink">
                <msink:context xmlns:msink="http://schemas.microsoft.com/ink/2010/main" type="inkWord" rotatedBoundingBox="21336,5186 22562,5259 22509,6138 21283,606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0610.8233">13548 2795 624 0,'8'-18'228'0,"-4"15"-176"0,0-7-16 16,-4 3 116-1,0 3-92-15,0-6 44 16,7 0-60-16,-7-4 4 16,4 7-32-16,-4-3 44 0,0 3-32 0,0 0-24 31,0 7-4-31,0 14 8 0,8-1-4 0,0 22 24 15,7 3-16-15,-7 13 4 16,7-9-8 0,1 9 12-16,-1-6-12 15,-7 0-12-15,8-8 0 16,-5-2 48-16,9-8-24 16,-9-13 16-16,5-4-20 0,7-20 20 15,-4 0-24-15,8-11 24 16,8 1-24-16,-12-11 24 15,5 3-24-15,6-13 12 16,-14 3-12-16,-1-7-16 16,1 7 0-16,-1-10 12 15,-4 10-4-15,-11 4 8 16,12 10-8-16,-12 3-28 16,3 11 12-16,-7 6 24 15,8 11-8-15,-8 7-168 16,0 3 92-16,0 4-336 15,0 3 228-15</inkml:trace>
          <inkml:trace contextRef="#ctx0" brushRef="#br0" timeOffset="41061.3123">13645 3541 496 0,'-4'0'184'0,"4"0"-140"0,4-3-16 0,-4-4 172 16,8 7-116-16,-8-7 80 15,7 7-96-15,1-14-20 16,-4 4-28-16,4-4 12 15,3 7-20-15,-3-7 12 16,0 8-12-16,4-5 12 16,-5 8-16-16,1-1 16 15,-4 4-16-15,4 4 16 16,-8 3-16-16,7 3-20 16,5 4 4-16,-4-4 32 15,3 0-16-15,5-3 36 16,-5 0-28-16,9-7 20 15,-5 0-20-15,5-10 20 16,-1 3-24-16,0-7 4 16,1 4-8-16,-9-7 12 15,5 3-12-15,-5-7-12 16,9 8 0-16,-12-5-244 16,11 8 136-16</inkml:trace>
          <inkml:trace contextRef="#ctx0" brushRef="#br0" timeOffset="41423.5631">14450 2915 840 0,'-4'-4'312'0,"4"4"-244"0,4-10-16 15,4 10 128 1,0 0-108-16,3-7 16 15,16 4-52-15,0-4 36 16,4 4-40-16,8-4-52 16,-4 10 12-16,0-3 32 15,-4 0-12-15,-12 7-168 16,1 3 84-16</inkml:trace>
          <inkml:trace contextRef="#ctx0" brushRef="#br0" timeOffset="41632.2263">14384 3049 840 0,'-11'4'312'0,"11"-4"-244"0,19-4-16 0,-11 1 128 16,3 6-108-16,9-6 0 16,7 3-48-16,12-7 20 15,-5 7-28-15,13 0 4 16,-12 0-12-16,7 3-128 15,1-3 64-15,-8 0-232 16,-4-3 160-16</inkml:trace>
        </inkml:traceGroup>
        <inkml:traceGroup>
          <inkml:annotationXML>
            <emma:emma xmlns:emma="http://www.w3.org/2003/04/emma" version="1.0">
              <emma:interpretation id="{A01C6574-5A35-4D19-8EC4-7834C692C343}" emma:medium="tactile" emma:mode="ink">
                <msink:context xmlns:msink="http://schemas.microsoft.com/ink/2010/main" type="inkWord" rotatedBoundingBox="22982,5116 23477,5146 23420,6080 22925,605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2766.4424">15170 3490 892 0,'-19'13'332'0,"19"-13"-260"0,-4-3-20 0,8-1 88 16,4 8-88-16,3-8 40 15,5 1-52-15,7-4-32 16,4 0-8-16,0-3 16 16,4 3-8-16,-4-3-12 15,-4 6 0-15,1-3 12 16,-5 4-4-16,-7 3-20 15,-1 3 8-15,-3 8 12 0,0-1 0 0,-8 7 24 32,7-3-16-32,-3 0 24 0,8-4-24 0,0-3 4 15,-1 7-8-15,5-21 28 16,-1 7-20-16,1-7 20 16,-5 7-20-16,9-14 20 15,-1 4-24-15,-7-11 32 16,3 14-28-16,-3-10-208 15,-1 3 104-15,1-10-336 16,7 4 236-16</inkml:trace>
          <inkml:trace contextRef="#ctx0" brushRef="#br0" timeOffset="42367.7076">15221 2695 652 0,'-12'-7'244'0,"12"7"-192"0,0-14-12 0,0 4 164 31,0 10-120-31,0-7 124 0,4 0-120 0,0 4-16 16,3-4-48-16,9 0 12 15,11 7-24-15,8-7 24 16,-4 7-24-16,7-7 4 15,1 7-8-15,-4-10 20 16,-4 10-16-16,-4-4 32 16,-4 4-28-16,-11 0-32 15,0 7 8-15,-16-3-140 16,-4 2 80-16,-8 1-84 16,-3 4 88-16,4-1-28 15,-1 0 52-15,-3 4-12 16,3 0 32-16,5 3-8 15,7 4 16-15,-4 10 16 16,4 0 0-16,0 6 16 16,8 1-12-16,-4 7 16 15,0-7-16-15,-4 0 16 16,-3 0-16-16,3-4 16 16,-4-3-16-16,-11-3 24 15,11-4-20-15,-11-11 4 16,7 5-8-16,-11-12 4 15,11 1-8-15,-7-7 16 16,7 4-12-16,8-4 16 0,4 0-16 16,8 0 40-16,7 3-24 15,9 1 20-15,3-4-24 0,0 3 28 16,0 7-32-16,0-3 4 16,-8 4-12-16,1-4 20 15,-1-4-16-15,-3 4-56 16,-1-7 20-16,-7 0-304 15,3 0 176-15</inkml:trace>
        </inkml:traceGroup>
        <inkml:traceGroup>
          <inkml:annotationXML>
            <emma:emma xmlns:emma="http://www.w3.org/2003/04/emma" version="1.0">
              <emma:interpretation id="{152FC1F9-7200-4C0D-A7B9-CFDCB8BF13E2}" emma:medium="tactile" emma:mode="ink">
                <msink:context xmlns:msink="http://schemas.microsoft.com/ink/2010/main" type="inkWord" rotatedBoundingBox="23898,5073 24352,5100 24305,5871 23852,5843"/>
              </emma:interpretation>
              <emma:one-of disjunction-type="recognition" id="oneOf8"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7</emma:literal>
                </emma:interpretation>
                <emma:interpretation id="interp11" emma:lang="" emma:confidence="0">
                  <emma:literal>¥</emma:literal>
                </emma:interpretation>
                <emma:interpretation id="interp12" emma:lang="" emma:confidence="0">
                  <emma:literal>Z.</emma:literal>
                </emma:interpretation>
              </emma:one-of>
            </emma:emma>
          </inkml:annotationXML>
          <inkml:trace contextRef="#ctx0" brushRef="#br0" timeOffset="43643.1555">16111 2691 560 0,'0'-20'208'0,"0"20"-164"0,8-18-8 16,-8 12 180-16,0 2-124 0,0-3 124 15,0 7-128-15,0-7 8 16,3 7-56-16,-3-7-28 16,8 7-4-16,8-6 0 15,-5 2-4-15,16-6-4 16,4 3 4-16,8-7-4 15,8 14 0-15,-1-14-12 16,-7 14 8-16,-4 0 12 16,-4 0-4-16,-8-3 24 15,0 6-16-15,-15-3 56 16,15 0-36-16,-19 0 12 16,7 0-28-16,-11 7 8 15,8 7-12-15,-8 3-8 16,4 0 0-16,-8 4 20 15,-4 10-12-15,-3 10-4 16,-5-3-4-16,-15 4 12 16,4-5-8-16,-19 5 4 15,7 2-4-15,-15-2-24 16,15-4 8-16,0-1 12 16,9-2 0-16,-5-4-28 15,19 0 12-15,-3-7 4 16,11 3 8-16,-4-9 16 15,9-1-8-15,-9-3-4 16,12-1 0-16,0-2-4 16,0-1 0-16,-12 0 0 0,24-3 0 15,-12 0 8 1,0 0-4-16,0-4-12 0,0 4 4 16,0-3 4-16,0-1 0 0,4-3 0 15,7 0 0-15,1-3 8 16,4 3-4-16,11-7-28 15,4-4 12-15,3 1 24 16,1 3-8-16,-4 0 8 16,8 4-4-16,-12-1 4 15,8 4-8-15,-12-3-4 16,-3 6 4-16,-5-3 40 16,-3 4-24-16,-5-8-28 15,-3 4 4-15,8-3 28 16,-8 3-16-16,-4-7-52 15,11 7 20-15,-3-14-324 16,-4 4 192-16,0 0-420 16,-4 3 328-16</inkml:trace>
          <inkml:trace contextRef="#ctx0" brushRef="#br0" timeOffset="44062.6149">16111 2960 676 0,'-8'-4'248'0,"8"4"-192"0,0-3-16 0,0-1 172 16,0 8-124-16,0-4 80 15,4 3-100-15,-4-3 80 16,4 0-88-16,7 0-12 16,13 4-28-16,-1-4-8 15,4 0-4-15,8 0 4 16,4 7-8-16,-1-4 24 15,-3 0-16-15,-4 1 12 16,-4-4-12-16,-7 0 36 16,-1 7-24-16,-19-7 40 15,12 0-36-15,-12 0-340 16,11 0 168-16,1 0-604 16,-8 7 420-16</inkml:trace>
        </inkml:traceGroup>
      </inkml:traceGroup>
    </inkml:traceGroup>
    <inkml:traceGroup>
      <inkml:annotationXML>
        <emma:emma xmlns:emma="http://www.w3.org/2003/04/emma" version="1.0">
          <emma:interpretation id="{2F1B2C71-2965-4AD0-9603-DEB32952C543}" emma:medium="tactile" emma:mode="ink">
            <msink:context xmlns:msink="http://schemas.microsoft.com/ink/2010/main" type="paragraph" rotatedBoundingBox="4583,6716 13824,6070 13909,7280 4667,792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67C3CBA-B056-42EF-B3D4-B815B3CBB630}" emma:medium="tactile" emma:mode="ink">
              <msink:context xmlns:msink="http://schemas.microsoft.com/ink/2010/main" type="line" rotatedBoundingBox="4583,6716 13824,6070 13909,7280 4667,7926"/>
            </emma:interpretation>
          </emma:emma>
        </inkml:annotationXML>
        <inkml:traceGroup>
          <inkml:annotationXML>
            <emma:emma xmlns:emma="http://www.w3.org/2003/04/emma" version="1.0">
              <emma:interpretation id="{BE5D27B0-85BC-492B-8804-F8841E887710}" emma:medium="tactile" emma:mode="ink">
                <msink:context xmlns:msink="http://schemas.microsoft.com/ink/2010/main" type="inkWord" rotatedBoundingBox="4583,6716 5961,6620 6026,7551 4648,7648">
                  <msink:destinationLink direction="with" ref="{D6BADE34-C805-4E1D-9C34-BF13865A5C3B}"/>
                </msink:context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30446.5519">-3183 4234 300 0,'-11'-10'112'0,"14"10"-88"0,5-7-8 0,-8 4 116 0,0 6-76 0,0-3 148 15,0 0-120-15,8 0 68 16,-4 4-88-16,-4 9 132 16,15 5-112-16,-3 23 68 15,15 7-88-15,-4 11-8 16,4-1-36-16,4-3-4 15,-7-3-8-15,-5-11 56 16,0-7-36-16,-3-9 68 0,3-5-56 16,-3-13 72-16,3-3-64 15,-4-15 0-15,5 4-28 16,3-24-4-16,0 0-8 0,12-31-16 16,4 7 4-1,-1-10 12-15,1 10-4 0,-4 0 8 16,0 17-8-16,-16-3 8 15,1 17-8-15,-13-1 40 16,5 8-20-16,-4 0 20 16,-1 10-24-16,-7-3-28 15,0 6 4-15,0 1-160 16,4 3 92-16</inkml:trace>
          <inkml:trace contextRef="#ctx0" brushRef="#br0" timeOffset="-29967.4975">-3020 5098 560 0,'-4'-10'208'0,"4"10"-164"0,4-21-8 0,-4 7 128 16,4 8-96-16,7-15 52 15,-3 7-72-15,4-6 28 16,-1 2-44-16,-3-2 8 15,4 6-24-15,-5 0 8 16,1 4-12-16,0-1-16 16,0 5 0-16,-5-1 28 15,5 7-12-15,0 3 32 16,4 7-28-16,-5 8 12 16,5 2-16-16,-4 4-16 15,3 4 0-15,1-1 20 16,-1-2-8-16,1-8 16 15,4 0-16-15,-1-10 24 16,1-4-20-16,3-10-4 16,4 1-4-16,0-19-40 15,4 5 20-15</inkml:trace>
          <inkml:trace contextRef="#ctx0" brushRef="#br0" timeOffset="-29519.8835">-2060 4651 664 0,'-16'14'244'16,"16"-14"-188"-16,8 0-16 0,-4 0 216 16,8 6-148-16,3-2 96 15,4-1-116-15,5-3-32 16,3 4-36-16,11-4-8 16,-3 3-4-16,-4-6-228 15,0 3 124-15,-4-7-344 16,0 7 248-16</inkml:trace>
          <inkml:trace contextRef="#ctx0" brushRef="#br0" timeOffset="-29702.5508">-2141 4496 872 0,'7'-21'324'0,"-7"21"-252"0,20-20-20 0,-9 9 200 31,5 8-148-31,7-11 36 0,0 7-84 0,4-3-40 15,4 3-16-15,0 0 16 16,0 7-8-16,-8 4-356 16,-3 6 192-16,-9 7-460 15,1 4 348-15</inkml:trace>
        </inkml:traceGroup>
        <inkml:traceGroup>
          <inkml:annotationXML>
            <emma:emma xmlns:emma="http://www.w3.org/2003/04/emma" version="1.0">
              <emma:interpretation id="{BA7DB6E0-4039-423F-B2C6-E0D6A99873B9}" emma:medium="tactile" emma:mode="ink">
                <msink:context xmlns:msink="http://schemas.microsoft.com/ink/2010/main" type="inkWord" rotatedBoundingBox="6483,6741 7084,6699 7133,7405 6533,7447">
                  <msink:destinationLink direction="with" ref="{D6BADE34-C805-4E1D-9C34-BF13865A5C3B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9050.8488">-1294 4241 612 0,'4'0'228'0,"-4"0"-180"0,-4-3-12 0,4 3 176 16,4 3-124-16,0 1 60 15,0 3-84-15,0 17 24 16,4 7-52-16,3 10-12 15,5 4-12-15,-5 3-20 16,5-3 4-16,-5-8 20 16,5-2-8-16,-5-11 16 15,5-3-16-15,-4-15 24 16,-1 1-20-16,-3-14-4 16,7 4-4-16,-3-18-4 15,0 4 0-15,7-24 8 16,0 0-4-16,-3-15 8 15,11 8-8-15,-4 0-4 16,4 10 4-16,-4 0 84 16,1 18-48-16,-9-4-16 15,-3 6-16-15,-4 5-20 0,3 13 8 0,1-4-32 16,-5 4 20 0,1 4-392-16,4 3 228 0</inkml:trace>
          <inkml:trace contextRef="#ctx0" brushRef="#br0" timeOffset="-28541.8199">-779 4720 436 0,'-8'0'160'0,"8"0"-124"0,-3 0-8 15,-1 0 168 1,8 0-112-16,-8 0 108 15,4 3-112-15,-4 0 36 16,0 4-68-16,-4-3 56 16,4 3-64-16,-7 3 8 15,7 0-28-15,-4 4 4 16,8 3-12-16,-4 1 0 0,8 2-4 16,4-3-8-16,7 1 4 0,9-12-16 15,-1 1 8-15,0-10 20 16,4 3-8-16,-8-7-20 15,1 0 4-15,-5-7 12 16,-3 4 0-16,-12-11-12 16,0 11 4-16,-12-11 4 15,1 11 0-15,-9-11 24 16,9 11-12-16,-9 3 4 16,9 0-8-16,3 4-52 15,4 3 28-15</inkml:trace>
        </inkml:traceGroup>
        <inkml:traceGroup>
          <inkml:annotationXML>
            <emma:emma xmlns:emma="http://www.w3.org/2003/04/emma" version="1.0">
              <emma:interpretation id="{81887D10-28E6-4669-9A8A-604D5CB835BB}" emma:medium="tactile" emma:mode="ink">
                <msink:context xmlns:msink="http://schemas.microsoft.com/ink/2010/main" type="inkWord" rotatedBoundingBox="8209,7343 8250,7340 8265,7545 8224,754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5984.8304">472 4826 652 0,'-20'-10'244'0,"20"10"-192"0,8-7-12 15,-8 14 172 1,4-4-124-16,4 11-16 0,-8 10-48 0,0 7 16 15,0 7-24-15,-12 7-232 16,-4 0 112-16</inkml:trace>
        </inkml:traceGroup>
        <inkml:traceGroup>
          <inkml:annotationXML>
            <emma:emma xmlns:emma="http://www.w3.org/2003/04/emma" version="1.0">
              <emma:interpretation id="{EECE90E8-C08F-4341-93CE-447D753CF605}" emma:medium="tactile" emma:mode="ink">
                <msink:context xmlns:msink="http://schemas.microsoft.com/ink/2010/main" type="inkWord" rotatedBoundingBox="9312,6668 9945,6624 10010,7548 9377,7592">
                  <msink:destinationLink direction="with" ref="{D1BCEB6F-3ECB-478A-BD28-98F4855875BD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25283.6814">1776 4148 716 0,'-12'-10'264'0,"12"10"-204"0,8-10-16 16,-4 6 152-1,4 8-116-15,3-8 72 16,5 4-88-16,11-3 8 16,4-1-40-16,12-3-4 15,3 7-16-15,4-3-24 16,1 3 4-16,-13-3 32 15,-3 6-16-15,-15-3-236 0,-5 7 120 0,-19-4-140 16,-4 4 140-16,-15 0-56 16,0 0 96-16,-8 0 12 15,8 0 32-15,-4 0 16 16,7 3 8-16,1 7-20 16,7 7 12-16,-3 18 12 15,7-1 0-15,-3 10 68 16,3 1-40-16,-4-4 60 15,4-3-56-15,-7-11 20 16,3-3-36-16,-3-7 28 16,3 1-32-16,-3-8-32 15,3-3 8-15,-3-8 0 16,7-6 8-16,0 0 60 16,4-6-32-16,0-1 84 15,4 7-60-15,4-7 88 16,4 7-80-16,4 0 16 15,-1 0-44-15,5 7 40 16,3-7-40-16,1 0 48 16,3 7-48-16,4-14 20 15,0 7-32-15,0-7 16 16,0 3-20-16,0-3-8 16,0 4-4-16,-3-4-16 15,-5 4 8-15,4-4-236 16,0 7 132-16</inkml:trace>
          <inkml:trace contextRef="#ctx0" brushRef="#br0" timeOffset="-24848.1852">1590 4954 696 0,'0'0'256'0,"0"0"-196"0,12-14-20 0,-4 7 120 16,7 7-96-16,4-17-16 15,1 3-32-15,7 0-4 16,-4 4-8-16,0 3-12 16,-11 0 4-16,0 7 4 15,3 0 0-15,-7 14 8 16,3-4-4-16,-3 18 60 16,-4-4-36-16,4 0 16 15,3 4-28-15,5-11 8 16,-4 0-12-16,3-10-8 15,4 0 0-15,1-14 20 0,-1 0-12 16,-3-10-48 0,-1 3 20-16,-7-3-140 0,7 3 88 15</inkml:trace>
        </inkml:traceGroup>
        <inkml:traceGroup>
          <inkml:annotationXML>
            <emma:emma xmlns:emma="http://www.w3.org/2003/04/emma" version="1.0">
              <emma:interpretation id="{EF5F6F8E-3209-4381-8A87-E05F1B81B626}" emma:medium="tactile" emma:mode="ink">
                <msink:context xmlns:msink="http://schemas.microsoft.com/ink/2010/main" type="inkWord" rotatedBoundingBox="10760,6812 11033,6793 11051,7056 10778,7075">
                  <msink:destinationLink direction="with" ref="{D1BCEB6F-3ECB-478A-BD28-98F4855875BD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23881.731">3003 4506 696 0,'-7'0'256'0,"7"0"-196"0,11 7-20 0,-7-7 276 16,0 4-180-16,7-4 44 16,5 3-108-16,11 0-28 15,-8 1-28-15,12-4-100 16,8 3 48-16,4-6-448 15,-5 3 268-15</inkml:trace>
          <inkml:trace contextRef="#ctx0" brushRef="#br0" timeOffset="-24058.0316">3011 4286 652 0,'-4'-7'244'0,"4"7"-192"0,-4 0-12 16,0 0 172 0,8 0-124-16,0 0 80 15,0 3-100-15,0-3 24 16,7 0-52-16,5-3-4 31,3 3-24-31,8-3 12 0,1 3-16 0,10-4 4 16,-11 8-4-16,-3-4-24 15,-1 3 8-15,-4 0-260 0,-11 4 148 0,-8 0-404 16,0 4 296-16</inkml:trace>
        </inkml:traceGroup>
        <inkml:traceGroup>
          <inkml:annotationXML>
            <emma:emma xmlns:emma="http://www.w3.org/2003/04/emma" version="1.0">
              <emma:interpretation id="{FB1CCD33-E62A-4F27-8D0C-BC1DB3D54E8E}" emma:medium="tactile" emma:mode="ink">
                <msink:context xmlns:msink="http://schemas.microsoft.com/ink/2010/main" type="inkWord" rotatedBoundingBox="11383,6273 13826,6102 13909,7280 11465,7451">
                  <msink:destinationLink direction="with" ref="{D1BCEB6F-3ECB-478A-BD28-98F4855875BD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3289.1465">3719 4152 932 0,'16'0'348'0,"-16"0"-272"0,31-11-20 15,-12 8 40 1,4 6-64-16,8-3 16 0,4 0-32 16,4 0-52-1,-12 4 20-15,-4-1-84 0,1 4 56 0,-5-3-52 16,-8-1 56-16,-11 0-24 15,-7 1 40-15,-5-1-60 16,1 1 48-16,-5-1-132 16,4 1 92-16,-3-1-176 15,7 1 144-15,-7 2-100 16,7 8 120-16,-8 7 108 16,5 3-4-16,-5 21 116 15,5 3-76-15,-5 7 48 16,9 0-64-16,-5-3 40 15,8-4-44-15,-8-7 68 16,5-3-56-16,-9-7 80 16,8-7-72-16,-7-3-28 15,7-4-16-15,-3-7 20 16,3-3-16-16,-4-3-4 16,5 2-8-16,-5-9 4 15,4 3-4-15,0-7 40 16,5 7-20-16,-5-3 84 15,8 3-60-15,-4-7 84 16,8 7-76-16,-4-4 104 16,8 8-88-16,-1-4 24 15,9 0-56-15,3 0-16 16,4 3-12-16,8-3 0 0,0 4-8 0,4-4-268 16,4 0 148-16</inkml:trace>
          <inkml:trace contextRef="#ctx0" brushRef="#br0" timeOffset="-22822.3879">4261 4761 548 0,'0'-4'204'0,"0"4"-156"0,-7 7-16 16,3-7 132-1,8 0-96-15,-8 0 36 16,4 4-64-16,-8-1 12 15,8 1-32-15,-4 3 28 16,0 6-32-16,-3 1 40 16,7 0-32-16,-4 0 20 15,8 3-24-15,-1-7-44 16,9 0 12-16,7-10 20 0,-7 4-4 16,11-11-8-16,-3 0 0 0,-9-7-4 15,9 8 0-15,-13-8 8 16,1 3 0-16,-16-6 24 15,1 7-12-15,-1-4 4 16,-4 4-8-16,-7-1 64 16,11 8-40-16,4-4-72 15,0 7 16-15,8 0-440 16,8 4 252-16</inkml:trace>
          <inkml:trace contextRef="#ctx0" brushRef="#br0" timeOffset="-21965.6341">4796 4320 404 0,'-4'-7'148'0,"8"7"-112"0,-8-3-12 0,0 0 224 16,8 6-140-16,-4 0 96 15,0 1-116-15,4-1 36 16,3 1-68-16,5-1-32 16,7 1-16-16,16-8-8 15,-4 4 0-15,8-7 24 16,3 4-12-16,-7-7-4 16,0 6-4-16,-12-6-16 15,1 3 8-15,-17-7 4 16,1 7 0-16,-16-3 8 15,4 3-4-15,-11-7 8 16,-1 7-8-16,-11-6 8 16,8 2-8-16,-8 1-12 15,8 7 4-15,-5-4 12 16,5 7-4-16,-4 0 32 16,7 7-20-16,-3-4 48 0,3 4-36 0,-11 3 40 15,8 4-40 1,-8 3 4-16,0 0-20 0,4 11 56 15,3-1-40-15,-3 11-56 16,4 0 16-16,7 10 8 16,12-10 4-16,4 7-8 15,4-14 4-15,7 0 4 16,4 0 0-16,9-14 0 16,-1 4 0-16,0-7 0 15,0-4 0-15,4-7-64 16,-4 4 36-16,0-7-60 15,0 0 52-15,0-3-88 16,-4-1 68-16,1-3-88 16,-1 7 84-16,-4-6-192 15,1 2 144-15</inkml:trace>
          <inkml:trace contextRef="#ctx0" brushRef="#br0" timeOffset="-21272.9147">5446 3835 300 0,'4'-14'112'0,"-4"14"-88"0,4 0-8 15,-4-7 128 1,0 14-84-16,0-7 64 16,0 0-72-16,0 7 104 0,0 7-88 15,0 10 56 1,4 4-72-16,-8 3-20 0,4 3-20 0,-4 0 76 15,0 1-44-15,-4-4 76 16,8-11-68-16,-8 5 28 16,5-8-48-16,-9-3 24 15,4-4-28-15,0-3-16 16,5 0-8-16,-5-11-4 16,8 4 0-16,-8-7-212 15,8 4 116-15,0-11-656 16,8 0 416-16</inkml:trace>
          <inkml:trace contextRef="#ctx0" brushRef="#br0" timeOffset="-21132.7733">5477 3666 696 0,'-4'-6'256'0,"4"6"-196"0,12-4-20 16,-8 1 24-1,3 3-44-15</inkml:trace>
          <inkml:trace contextRef="#ctx0" brushRef="#br0" timeOffset="-20420.6282">5988 3608 404 0,'8'0'148'0,"-8"0"-112"0,4 3-12 0,-4-3 100 16,0 0-72-16,0 4 76 16,0 6-72-16,-4 4 4 15,4 7-36-15,-8-1 32 16,4 1-32-16,-8-1 32 15,1 5-32-15,-9-5 12 16,9-3-20-16,-9 1 0 16,5-5-8-16,-4-2-16 15,-1-4 4-15,5-11 12 16,7 4-4-16,4-10-4 16,-4 0 4-16,5-8-32 15,3 5 16-15,0-12 4 16,3 8 8-16,5-3-20 0,-8 2 12 15,8-2-4-15,0 6 4 0,3 0-20 16,-7 7 16-16,4-3 4 16,4 7 8-16,-5-4 0 15,5 7 0-15,-1 0 32 16,1 7-16-16,0-1 40 16,-1 1-32-16,-3 7 4 15,4-4-16-15,-5 4 28 16,9 0-24-16,-12 3 20 15,4 4-20-15,-1-1-8 16,1 1-4-16,-4 3 12 16,4 0-8-16,-8 0-4 15,7-3 0-15,-3 0 12 16,4-4-8-16,0-3-84 16,-4-1 44-16,-1-6-360 15,9 0 216-15</inkml:trace>
          <inkml:trace contextRef="#ctx0" brushRef="#br0" timeOffset="-19037.2821">6007 3591 392 0,'0'-7'148'0,"0"7"-116"0,0-4-8 16,0 1 40-1,0 6-40-15,0-3 68 16,0 0-52-16,0 0 64 15,0 0-64-15,0 0 72 16,0 0-64-16,0-3 0 16,4 3-28-16,-4-4 24 0,0 8-28 0,0-4 20 15,0 0-20 1,0 3 44-16,0 1-32 0,-4 3 20 16,4 0-28-16,-7 6-148 15,3 1 64-15</inkml:trace>
        </inkml:traceGroup>
      </inkml:traceGroup>
    </inkml:traceGroup>
    <inkml:traceGroup>
      <inkml:annotationXML>
        <emma:emma xmlns:emma="http://www.w3.org/2003/04/emma" version="1.0">
          <emma:interpretation id="{A39B879A-9BE8-4DA2-9769-E127AE198613}" emma:medium="tactile" emma:mode="ink">
            <msink:context xmlns:msink="http://schemas.microsoft.com/ink/2010/main" type="paragraph" rotatedBoundingBox="4072,8167 20902,7697 20939,9019 4109,94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828FCB-4CC9-463B-8F05-52F89B1CE846}" emma:medium="tactile" emma:mode="ink">
              <msink:context xmlns:msink="http://schemas.microsoft.com/ink/2010/main" type="line" rotatedBoundingBox="4072,8167 20902,7697 20939,9019 4109,9488"/>
            </emma:interpretation>
          </emma:emma>
        </inkml:annotationXML>
        <inkml:traceGroup>
          <inkml:annotationXML>
            <emma:emma xmlns:emma="http://www.w3.org/2003/04/emma" version="1.0">
              <emma:interpretation id="{C3011611-8099-4664-BCE7-C8CC58A72EBE}" emma:medium="tactile" emma:mode="ink">
                <msink:context xmlns:msink="http://schemas.microsoft.com/ink/2010/main" type="inkWord" rotatedBoundingBox="4078,8358 6012,8304 6031,8987 4097,904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4337.5665">-3694 6103 248 0,'8'-10'92'0,"-8"10"-72"0,4-14-4 0,0 7 80 16,0 7-56-16,7-10 72 16,-3 3-64-16,-8-7 44 15,4 7-52-15,0-6 68 16,0 6-60-16,-1-7 20 16,1 7-40-16,0-7 0 15,8 7-16-15,-4-6-8 16,-1 6 0-16,1-7 40 15,0 4-24-15,-4-1 44 16,3 4-36-16,-3-3 40 16,0 3-40-16,0-3 20 15,0 3-28-15,-4-3 8 16,4 3-16-16,-4-3 0 16,4 6-4-16,-4-3 12 15,0 4-12-15,0-4-4 16,3 7 0-16,-3-4-4 15,0 8 0-15,0 3 44 16,0 7-24-16,4 10 16 16,4 3-20-16,0 14 28 15,3 1-28-15,1 13-4 16,7 0-8-16,1 0 28 16,-1-7-16-16,0-7-12 15,9-3-8-15,-9-10 12 16,0-8-4-16,4-6 40 15,1 0-20-15,-9-11-12 16,1 1-8-16,-5-14 4 0,5 3-4 0,-1-24 16 16,1 0-12-16,3-21-4 15,0 7 0-15,1-10-4 16,-1 11 0-16,-3 2-20 16,-1 11 12-16,-3 0 4 15,-1 14 4-15,-7 0-12 16,4 7 8-16,-8-1 4 15,0 4 0-15,0 0-12 16,0 7 8-16,4-3-16 16,0 6 12-16,0-3-208 15,3 0 120-15</inkml:trace>
          <inkml:trace contextRef="#ctx0" brushRef="#br0" timeOffset="-13761.9122">-2544 5821 416 0,'-4'-3'152'0,"4"3"-116"0,-12-4-12 0,12 1 144 15,0 6-96-15,-3-3 52 16,-1 0-76-16,-8 0 12 16,4 7-40-16,-11 0 28 15,11 0-32-15,-15 0 40 16,8 3-32-16,-13 0 32 16,5 4-32-16,-12 0 40 15,8 3-36-15,0 4 40 16,8-1-40-16,-1 11 40 15,9 0-40-15,-1 11 12 16,5-1-24-16,3 11 8 16,0-4-12-16,4 0 0 15,8-3-4-15,-1-8-8 16,1-2 4-16,4-8-4 16,-1-2 0-16,9-8 8 15,3 0-4-15,0-10 16 16,4 0-12-16,0-7-232 15,8 0 120-15</inkml:trace>
          <inkml:trace contextRef="#ctx0" brushRef="#br0" timeOffset="-13360.291">-2501 5986 476 0,'-12'-10'176'0,"12"10"-136"0,0-7-12 0,-4 4 164 16,4 6-112-16,-4-3 88 15,8 0-96-15,-4 0 104 16,0 0-100-16,4 0 48 15,4 7-68-15,-1 0 56 16,5 0-64-16,0 0 8 16,3 3-32-16,4-3-20 15,1 0-8-15,3-7 12 16,0 3-4-16,0-6-4 16,1 3 4-16,-1-4-4 15,0-3 0-15,-7 4 24 16,3 3-12-16,-7-7-4 15,-5 7-4-15,-3-3-180 16,4 3 96-16,-8-4-188 0,8-3 152 16</inkml:trace>
          <inkml:trace contextRef="#ctx0" brushRef="#br0" timeOffset="-12973.5869">-2323 5866 404 0,'-20'13'148'0,"20"-13"-112"0,0 7-12 0,0-7 76 16,0 14-60-16,-8-4 88 15,5 4-72-15,-9 3 44 16,4 1-60-16,-7 6 24 16,3 3-36-16,-3 8 52 15,3 3-44-15,-3 6-8 16,-1 1-16-16,4-4 16 16,5-3-16-16,7-3 12 15,7-8-12-15,-3-3-16 16,12-3 0-16,3-7 28 15,4-4-12-15,1-3-4 16,3 0-4-16,-4-7-76 16,4 3 40-16,0-3-356 0,-4 0 212 15</inkml:trace>
          <inkml:trace contextRef="#ctx0" brushRef="#br0" timeOffset="-12610.9148">-1909 5783 364 0,'15'-7'132'0,"-15"7"-100"0,12 0-12 0,-8 4 156 16,4 3-100-16,3 3 120 16,5 4-112-16,-1 10 44 15,1 0-72-15,-5 14 44 16,5 0-56-16,-9 17-12 16,5 0-20-16,-4 7 8 15,-8-4-12-15,-8 1 24 16,0-4-20-16,-15-7 40 15,0-7-28-15,-16-10-48 16,12-3 12-16,-16-11-200 16,12 0 116-16</inkml:trace>
        </inkml:traceGroup>
        <inkml:traceGroup>
          <inkml:annotationXML>
            <emma:emma xmlns:emma="http://www.w3.org/2003/04/emma" version="1.0">
              <emma:interpretation id="{DFE26FAE-E1BD-4D12-929F-E892911A86E7}" emma:medium="tactile" emma:mode="ink">
                <msink:context xmlns:msink="http://schemas.microsoft.com/ink/2010/main" type="inkWord" rotatedBoundingBox="6442,8585 6697,8578 6704,8826 6449,883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1591.0305">-1313 6067 540 0,'0'-4'200'0,"0"4"-156"0,-4 4-12 16,-4-4 132-16,16 0-96 0,-8-4 88 15,0 4-92-15,0-6 20 16,4 6-48-16,-4-4 64 16,15 8-52-16,-3-4 8 15,7 3-32-15,-3-3 12 16,3 7-20-16,1 0 8 16,7-4-12-16,-8 1 0 15,0 3-4-15,-7-4 12 16,4 4-12-16,-5-7 16 15,5 0-16-15,-13 0 32 16,5 0-24-16,-8 0-276 16,0 0 136-16,0 0-424 15,0 7 308-15</inkml:trace>
          <inkml:trace contextRef="#ctx0" brushRef="#br0" timeOffset="-11319.3881">-1325 6225 632 0,'-7'7'236'0,"7"-7"-184"0,0 10-16 0,0-6 168 15,7 3-120-15,1 0 44 16,4 3-76-16,-1-3 24 15,5 0-44-15,3 0 8 16,8-1-24-16,-7-6 8 16,-1 0-12-16,0 0 0 15,1 0-4-15,-1-10-384 16,-3 7 204-16</inkml:trace>
        </inkml:traceGroup>
        <inkml:traceGroup>
          <inkml:annotationXML>
            <emma:emma xmlns:emma="http://www.w3.org/2003/04/emma" version="1.0">
              <emma:interpretation id="{71CD9F64-0B51-4EF1-AC6D-1C2946757941}" emma:medium="tactile" emma:mode="ink">
                <msink:context xmlns:msink="http://schemas.microsoft.com/ink/2010/main" type="inkWord" rotatedBoundingBox="7159,8392 7788,8374 7807,9044 7178,906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0840.2352">-593 5864 424 0,'-8'-4'156'0,"8"4"-120"0,-11 0-8 16,11 0 88-1,0 7-68-15,-8 4 76 16,16 6-68-16,-8 7 76 0,11 3-76 16,-3 15 24-16,7 2-44 0,-3 12-4 31,7-5-20-31,1-3-8 15,-1-6 0-15,-3-8 40 0,3-6-24 0,-4-11 60 16,5 0-44-16,-5-14-16 16,5-3-12-16,-1-17 16 15,0-3-12-15,1-22 4 16,3 1-8-16,0-14-8 16,0 7 4-16,1-4-4 15,3 14 0-15,-8 0-12 16,0 14 8-16,-3 0 4 15,-4 4 0-15,-5 6-20 16,1 4 12-16,-4 3-56 16,11 7 32-16,-7-7-372 15,4 10 224-15</inkml:trace>
          <inkml:trace contextRef="#ctx0" brushRef="#br0" timeOffset="-10284.4942">-20 6363 424 0,'4'0'156'0,"-4"0"-120"0,0 0-8 0,0 0 104 15,0 0-76-15,-4 0 40 16,0 0-56-16,-4 0 56 15,8 10-56-15,-11-6 20 16,3-1-40-16,-8 0 52 16,5-3-40-16,-9 7 48 15,5 11-48-15,-4-5 56 16,7 1-52-16,4 0 12 16,4 3-32-16,12-3-8 15,8 0-4-15,3-8 12 16,4 5-8-16,0-11-4 15,1 3 0-15,-1-6 4 16,-4-1-4-16,-7-3 32 16,-1-3-20-16,-11 0-4 15,4-1-8-15,-11-6 4 16,3 4-4-16,-8-12-20 16,4 15 8-16,1-11 4 15,7 15 4-15,-4-1-540 0,8 0 296 16</inkml:trace>
        </inkml:traceGroup>
        <inkml:traceGroup>
          <inkml:annotationXML>
            <emma:emma xmlns:emma="http://www.w3.org/2003/04/emma" version="1.0">
              <emma:interpretation id="{2397F82F-656C-40E5-BF69-33E9E93AB778}" emma:medium="tactile" emma:mode="ink">
                <msink:context xmlns:msink="http://schemas.microsoft.com/ink/2010/main" type="inkWord" rotatedBoundingBox="8223,8161 11185,8078 11219,9290 8257,9373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8558.8045">650 6057 332 0,'3'-21'120'0,"1"14"-92"0,4-7-8 16,-4 7 112-1,0 4-76-15,0-7 76 0,0 3-76 16,-4-4 68-16,3 8-72 0,-6-7 72 16,3 3-72-16,-4-7 0 15,0 7-32-15,-8-3 4 16,4 6-12-16,-7-3 44 16,3 7-28-16,-7-3-16 15,0 6-4-15,-5 1 44 16,9 3-28-16,-8 3 0 15,3 0-16-15,1 11 108 16,4 0-64-16,3 10 8 16,8 0-40-16,4 3-4 15,8-3-8-15,11-7 12 16,4 0-12-16,4-13-4 16,1-1 0-16,-1-14-32 15,8 1 16-15,-5-11-4 16,1 4 8-16,-3-11 32 15,-1 8-12-15,-8-8 4 16,-4 7-8-16,-7-7 4 16,0 8-8-16,-8-1-12 15,4 7 4-15,-8 0-24 16,4 7 16-16,-4 7 40 16,4 3-16-16,-4 11-44 15,4 7 16-15,0 3 36 16,8-1-8-16,0 1-28 0,3-3 8 15,5-7-8-15,3-1 8 0,4-9 8 16,1-1 0 0,3-14-56-16,-4 4 32 0,4-17-32 15,-8 10 32-15,1-20 12 16,-1 10 8-16,0-14-32 16,-7 0 20-16,-4 0-12 15,0 3 16-15,-8 4-20 16,0 0 20-16,-4 3 12 15,0 11 4-15,-4-4-4 16,0 7 4-16,-7 1 4 16,3 2-4-16,-7 1 16 15,3 3-12-15,1-4 4 16,3 11-4-16,1-7 4 16,3 0-8-16,4 0-20 15,8 0 8-15,8-7 4 16,7 7 4-16,4-7 8 15,4 7-4-15,4-3-20 16,0 3 8-16,-4-7-4 16,0 7 4-16,-7-3 0 15,-1 3 0-15,-11-4 32 16,0 4-12-16,-8-3 4 16,0 6-8-16,-8-6-8 15,4 3 4-15,-8-4 4 16,5 8-4-16,-5-4-12 15,8 0 4-15,0 0-16 0,4 7 12 16,4 3-24-16,4 4 20 0,3 3 4 16,1 0 8-16,4 7 0 15,-1 4 0-15,1 3 0 16,3 0 0-16,-7 0 8 16,3 0-4-16,-7-4 24 15,-1-3-16-15,-7-7 12 16,4 1-12-16,-15-8-8 15,11 0 0-15,-12-10 28 16,8 4-16-16,-15-8-24 16,15 4 4-16,-11-3 0 15,11-1 4-15,-4-3-220 16,0 7 120-16,8-6-524 16,12 2 348-16</inkml:trace>
          <inkml:trace contextRef="#ctx0" brushRef="#br0" timeOffset="-7508.7775">1830 5881 268 0,'-4'4'100'0,"4"-4"-76"0,0-7-8 0,0 0 104 16,0 14-68-16,0-14 52 16,4 7-64-16,-4-4 68 15,4 4-60-15,-4-3 36 16,0 6-48-16,-4-3 16 16,4 0-32-16,-4 0 16 15,1 0-20-15,-5 0 28 16,0 4-28-16,-4-4 20 15,5 10-20-15,-9 0 44 16,5 1-32-16,-13 6 116 16,9 0-76-16,-4 7 12 15,7 4-48-15,4 3-12 16,8-4-12-16,8-3-24 16,0 0 8-16,3-10 12 15,13-3 0-15,-5-11 8 16,0 0-8-16,-7-11-28 15,7 4 12-15,-3-10 4 16,3 7 8-16,-15-7-12 0,11 3 8 0,-11-7 12 16,4 7-4-16,-8 1-4 15,8-1 4-15,0 4-16 16,-5 3 8-16,1 3 20 16,8 8-8-16,-8 3 68 15,0 3-44-15,-1 11-4 16,9 3-16-16,-4 0-12 15,11 3 4-15,4-3-4 16,1 0 0-16,3-10 0 16,0 0 0-16,4-14-36 15,-4 0 20-15,0-10-108 16,-8 3 68-16,1-10 16 16,-1 3 24-16,-11-10-12 15,0 3 16-15,-8-7 12 16,3 8 4-16,-3-4-20 15,0 7 8-15,-3-4 12 16,3 11 0-16,-4-4 8 16,4 3-8-16,-4 1 8 15,4 3-8-15,-4 0-4 16,8 4 4-16,-4-4 4 16,0 7-4-16,0-7-20 15,0 4 8-15,-4-4 4 16,16 3 4-16,-5-2-12 15,5 2 8-15,0-3-4 16,7 4 0-16,0-4 8 0,8 7 0 16,0-4-20-16,1 4 12 15,6-3 76 1,5 0-40-16,0-1 0 0,-1 4-16 0,-10-3 8 16,6 3-12-1,-10-4 16-15,-5 1-16 0,-11-4-12 16,3 7 0-16,-11-7-356 15,4 4 192-15</inkml:trace>
          <inkml:trace contextRef="#ctx0" brushRef="#br0" timeOffset="-7162.9016">2446 5626 268 0,'4'-13'100'0,"-4"13"-76"0,4 0-8 16,-1 3 176-1,1 1-108-15,-4-1 124 16,4 7-120-16,-4 4 52 16,4 7-80-16,-8 3 52 15,4 0-60-15,-8 3 76 16,1 4-72-16,-1 0 80 15,4-3-80-15,-11-1 24 16,15 1-44-16,-12-1-12 16,4 1-16-16,8 3 12 15,0-3-12-15,0-1-12 0,8 1 0 0,-8-4 20 16,8 0-8-16,-4-7-20 16,3-3 4-16,5-7-224 15,-4 3 124-15</inkml:trace>
          <inkml:trace contextRef="#ctx0" brushRef="#br0" timeOffset="-6492.2823">1629 5613 456 0,'-15'7'168'0,"15"-7"-128"0,-16 13-16 0,4-9 88 16,9 10-68-16,-13-1 52 15,8 5-56-15,-11-1 32 16,3 3-40-16,-7 4 68 16,4 4-52-16,0 3 64 15,-1 3-64-15,5 4 0 16,3-3-28-16,0 13 16 16,9 3-24-16,3 8 4 15,7-1-8-15,5-3-16 16,15-6 4-16,12-8-24 15,-4-7 16-15,23-6-304 16,-12-8 176-16</inkml:trace>
          <inkml:trace contextRef="#ctx0" brushRef="#br0" timeOffset="-6022.7311">2725 5589 280 0,'-8'-14'104'0,"8"14"-84"0,19-7 0 15,-7 4 216 1,-1 6-132-16,9-3 160 15,-1 7-152-15,8 13 128 16,0 5-136-16,0 16 112 16,-7 0-124-16,-1 18 44 15,0-11-80-15,-11 14-16 16,0 3-24-16,-24 11 40 16,5-7-28-16,-24-1-16 0,0-6-4 15,-27-3-300-15,4-11 160 0,-8-7-748 16,12-3 488-16</inkml:trace>
          <inkml:trace contextRef="#ctx0" brushRef="#br0" timeOffset="-1829.9153">3437 6676 788 0,'-4'24'292'0,"4"-24"-228"0,-8 59-16 0</inkml:trace>
          <inkml:trace contextRef="#ctx0" brushRef="#br0" timeOffset="5496.4197">3328 6518 780 0,'-11'17'288'0,"11"-17"-224"0,-8 45-20 0,0-21-92 15,1 3 16-15</inkml:trace>
        </inkml:traceGroup>
        <inkml:traceGroup>
          <inkml:annotationXML>
            <emma:emma xmlns:emma="http://www.w3.org/2003/04/emma" version="1.0">
              <emma:interpretation id="{F308DA31-9F1C-4DA7-BA67-3EDD222A9EB2}" emma:medium="tactile" emma:mode="ink">
                <msink:context xmlns:msink="http://schemas.microsoft.com/ink/2010/main" type="inkWord" rotatedBoundingBox="12252,8247 12613,8237 12630,8838 12269,884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5433.4211">4501 5768 632 0,'-7'-7'236'0,"7"7"-184"0,0-4-16 0,-4 1 204 15,4 6-140-15,-8-3 80 16,0 4-104-16,8-4 4 16,0 0-48-16,0 0 12 15,8 3-24-15,0-3 52 16,3 0-40-16,9-3 12 15,-1 3-28-15,16-7 20 16,-4 3-24-16,4-6 24 16,-4 3-24-16,-4-3-4 15,0 6-4-15,-8 1-16 16,8 3 8-16,-15-4 40 16,3 4-24-16,-7-6 52 15,0 12-36-15,-8-6 12 16,0 0-24-16,-4 0-8 15,0 0-4-15,-4 0-128 16,1 4 68-16,-1-4-156 16,4 3 124-16,-11-3-76 15,7 7 96 1,-4 0-32-16,5 0 56 0,-5 0 24 16,4 0 16-16,-3 0 12 15,11 0-4-15,-8-1 40 16,8 1-20-16,-8 7 40 15,8 0-36-15,0 6 12 0,8 1-24 16,-8 3 8-16,0 4-12 0,0 3 0 16,0 0-4-16,0 3 12 15,0-3-12-15,-4 0-20 16,8-3 4-16,-4-4 32 16,0 0-16-16,-8-7-28 15,8 0 12-15,-12-3-80 16,5 3 52-16,-5-3-56 15,0 0 52-15,-11-1 20 16,12 5 16-16,-9-5-8 16,5 1 8-16,3-7 48 15,4 3-24-15,-3-6 52 16,11 3-40-16,-8-11 48 16,8 4-48-16,-4-3 28 15,8-1-32-15,-8-3 36 16,4 7-36-16,-8-3 20 15,8 3-28-15,0-3 36 16,0 6-32-16,0-3-24 16,0 0 0-16,8-3 44 15,-4 3-24-15,12-4 36 16,-5 1-32-16,9-4-4 16,-1 7-12-16,0-7 20 15,8 7-16-15,-7-4-4 16,7 8-4-16,-8-4-4 15,1 3 0-15,-5 1 16 16,4 3-8-16,-7-4 24 16,-4 4-20-16,3-7 32 15,-3 0-28-15,4 0-68 0,-5 0 28 0,1-7-556 16,4 4 320-16</inkml:trace>
        </inkml:traceGroup>
        <inkml:traceGroup>
          <inkml:annotationXML>
            <emma:emma xmlns:emma="http://www.w3.org/2003/04/emma" version="1.0">
              <emma:interpretation id="{438BC90B-FC22-4316-94E2-43E4E0CFD88E}" emma:medium="tactile" emma:mode="ink">
                <msink:context xmlns:msink="http://schemas.microsoft.com/ink/2010/main" type="inkWord" rotatedBoundingBox="13020,8103 15597,8031 15619,8803 13042,8875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940.8981">5469 5850 748 0,'-19'-3'276'0,"19"3"-216"0,0-7-16 0,4 3 136 16,3 4-108-16,13-7 60 15,3 4-76-15,20-4 20 16,-1 7-44-16,8-3 8 16,5 6-24-16,-9-3-8 15,-3 0-4-15,-12 0-24 16,-4 4 12-16</inkml:trace>
          <inkml:trace contextRef="#ctx0" brushRef="#br0" timeOffset="8211.2823">5725 5723 612 0,'-24'7'228'0,"24"-7"-180"0,-15 7-12 15,3-1 72 1,12 5-68-16,-7 3 8 15,3 3-28-15,-4 3-20 16,8 1-4-16,-8 3 100 0,4 4-52 0,-7 6 60 16,7 0-60-16,-8 11 68 15,5 0-64-15,-1 0-16 16,8-7-20-16,4-4-12 16,3-7 4-1,9-13 4 1,7-3-4-16</inkml:trace>
          <inkml:trace contextRef="#ctx0" brushRef="#br0" timeOffset="8508.5948">6015 5620 540 0,'12'0'200'16,"-12"0"-156"-16,23 31-12 0,-8-7 192 15,5 0-128-15,7 17 112 16,0 0-120-16,-4 18 128 16,0-1-120-16,-11 11 108 15,0 0-116-15,-24-7 28 16,0-4-72-16,-11-9-8 15,0-8-20-15,-8-14-124 16,8-6 56-16</inkml:trace>
          <inkml:trace contextRef="#ctx0" brushRef="#br0" timeOffset="9684.3132">6483 5960 1008 0,'8'-3'372'0,"-8"3"-288"0,12 7-24 16,3-4 80-1,-3 4-88-15,7-4 8 16,1 1-40-16,7-1 4 16,0 1-12-16,4-4 0 15,4 3-4-15,-1-3-304 0,1 0 160 0,-4 0-500 16,4 4 356-16</inkml:trace>
          <inkml:trace contextRef="#ctx0" brushRef="#br0" timeOffset="9459.6037">6503 5867 540 0,'-8'-3'200'0,"12"3"-156"0,-4-4-12 0,0 1 228 15,0 6-148-15,4-3 60 16,3 0-100-16,5 0 96 15,7 0-92-15,-3 0 4 16,3 7-44-16,8-7-8 16,0 4-16-16,4-1 0 15,-3 1-4-15,-1-1 28 16,-8 1-20-16,-7-1-32 16,3 0 8-16,-15-3-640 15,0 4 352-15</inkml:trace>
          <inkml:trace contextRef="#ctx0" brushRef="#br0" timeOffset="10255.9903">7261 5898 196 0,'0'45'72'0,"0"-45"-56"0,4 48-4 0,-4-24 136 16,0 0-84-16,-7 7-28 16,7-3-20-16,-8-4-8 15,4 0-4-15,-11 0-4 16,7-10 4-16,-12 0-4 15,17-7 0-15,-17-11 32 16,16 4-16-16,-7-10 188 16,7 3-112-16,4 0 92 15,4 4-104-15,7-1 176 16,-3 4-144-16,11 0 60 16,9 4-100-16,2-1-24 15,5-3-28-15,8 0 28 16,-1 0-24-16,1-7-224 15,0 0 108-15,-8-3-584 16,-1 6 380-16</inkml:trace>
          <inkml:trace contextRef="#ctx0" brushRef="#br0" timeOffset="11174.3235">7200 5589 464 0,'0'-7'176'0,"0"7"-140"0,3 0-8 15,-3 0 120 1,0 0-88-16,0 0 88 15,0 0-84-15,0 0 12 16,0 0-44-16,0 7 40 16,0-1-40-16,0 5-16 15,0 13-8-15,-7 0-8 16,7 4 0-16</inkml:trace>
          <inkml:trace contextRef="#ctx0" brushRef="#br0" timeOffset="9943.8913">7258 5558 768 0,'7'-14'284'0,"-7"14"-220"0,31-14-20 0,-11 4 76 15,-1 10-76-15,12 0 0 16,8 0-28-16,-1 0-4 16,-3 7-4-16,-4 0-8 15,0 3 4-15,-11-3 20 16,-5 7-12-16,-11-4-196 16,-4 4 96-16</inkml:trace>
          <inkml:trace contextRef="#ctx0" brushRef="#br0" timeOffset="10658.4134">7776 6070 392 0,'0'-7'148'0,"0"7"-116"0,-7-3-8 0,3 0 208 16,8 6-132-16,-8 0 56 15,0 8-92-15,-8 6 60 16,5 7-72-16,-1 4 52 16,4 3-60-16,0-4 4 15,8 1-28-15,4-11-4 16,3 0-8-16,5-10-16 16,3-4 4-16,-3-10 20 15,3 1-8-15,-7-12 4 16,-5 5-4-16,-11-8 12 15,1 7-12-15,-13-10 32 16,4 7-24-16,-7-4-32 16,4 4 8-16,3 0-212 15,-3 7 124-15</inkml:trace>
          <inkml:trace contextRef="#ctx0" brushRef="#br0" timeOffset="7691.6199">5461 5565 392 0,'-11'10'148'0,"11"-10"-116"0,-23 31-8 0,11-11 172 16,4 1-112-16,-11 14 96 15,0 2-100-15,-9 8 60 16,9 7-80-16,-4 10 84 15,3 0-84-15,5 6-20 16,7-6-24-16,8-7-4 16,12-6-8-16,-1-15 16 15,5-6-12-15,-1-15-56 16,5-2 24-16,-5-11-376 16,5 0 220-16</inkml:trace>
          <inkml:trace contextRef="#ctx0" brushRef="#br0" timeOffset="31542.9718">6975 5671 644 0,'0'-7'236'0,"0"7"-180"0,-4 0-20 0,0 0 88 16,8 0-76-16,-4 0 76 15,4-3-68-15,0-4 32 16,4 0-52-16,-1-7 44 15,5 14-48-15,-4-7 28 16,3 7-32-16,-3-6 28 16,0 12-32-16,-4-6 20 15,-4 7-24-15,7-7 16 16,1 4-20-16,4 3 0 16,-4 6-8-16,3-13 12 15,1 0-12-15,3-13 4 16,-3 9-4-16,7-10 4 15,-3 1-8-15,-1-1 8 16,1 4-8-16,-5 3-4 16,5 7 4-16,-8 0-24 15,3 7 12-15,-7 6-156 0,0-2 92 0</inkml:trace>
          <inkml:trace contextRef="#ctx0" brushRef="#br0" timeOffset="30760.6869">7207 5647 404 0,'-4'0'148'0,"8"-3"-112"0,0-4-12 0,-4 3 92 15,4 4-68-15,-4-3 68 16,8-1-64-16,-4-2 40 16,0 6-52-16,-4-7 40 15,0 7-44-15,0 0 24 16,0 0-32-16,0 0 0 16,0 7-16-16,0-7 20 15,0 3-20-15,0-3 32 16,0 3-28-16,0-3 4 15,0 7-12-15,0 0-16 16,0 0 4-16,0 0 20 16,0 0-8-16,-8 3 4 0,8 1-4 0,-4-1-16 15,8 4 4-15,-8-4 4 16,8 4 0-16,-4-4 0 16,0 4 0-16,0 0-12 15,0-1 8-15,0 1 12 16,4 0-4-16,-4 0-4 15,0 3 4-15,0-3 4 16,0-1-4-16,-4-2-12 16,4 2 4-16,-8-2 28 15,8-1-12-15,-4 0-20 16,8 1 0-16,-8-4 4 16,4 3 4-16,-4-3 0 15,4 3 0-15,-4-3 16 16,4 0-8-16,-3 0-4 15,3 3 0-15,0-3-4 16,3 0 0-16,-3 0-12 16,0 3 8-16,-3-3-4 15,3 3 0-15,-4-10 8 16,4 7 0-16,-4-7 0 16,8 7 0-16,-4-7-12 15,0 0 8-15,0 0 28 16,0 0-12-16,0 0-32 15,0 0 12-15,0 0-104 16,0 0 60-16,0-7-300 0,7 7 192 0</inkml:trace>
        </inkml:traceGroup>
        <inkml:traceGroup>
          <inkml:annotationXML>
            <emma:emma xmlns:emma="http://www.w3.org/2003/04/emma" version="1.0">
              <emma:interpretation id="{B6099B30-1353-4ACD-9902-3239788FA079}" emma:medium="tactile" emma:mode="ink">
                <msink:context xmlns:msink="http://schemas.microsoft.com/ink/2010/main" type="inkWord" rotatedBoundingBox="16050,8258 16852,8236 16861,8564 16059,8587"/>
              </emma:interpretation>
            </emma:emma>
          </inkml:annotationXML>
          <inkml:trace contextRef="#ctx0" brushRef="#br0" timeOffset="12476.1136">8388 5816 456 0,'8'0'168'0,"-8"0"-128"0,11-11-16 0,-7 4 124 15,8 7-88-15,-8-6 116 16,3 2-100-16,-3-3 60 15,4 4-80-15,-8-7 48 16,4 6-60-16,-8-6 40 16,4 6-48-16,-8-6 32 15,4 7-36-15,-7-4-28 16,3 3-4-16,-4 1 8 16,5 6-4-16,-9 4 24 15,9 3-16-15,-9 8 68 16,8-1-48-16,-11 3 68 15,7 5-60-15,-3-1-8 16,3 3-20-16,1 4-12 16,7 0 4-16,8-7-4 15,3-3 0-15,5-7 0 16,3-1 0-16,13-13-36 16,-1 0 20-16,11-10-12 15,1 3 16-15,4-7 0 16,-1 4 4-16,-7-7 8 15,-4 7 0-15,-12-8 8 16,1 5-4-16,-13-5 40 16,-3 8-20-16,-8 0-12 15,4 6-8-15,-7 4 12 16,3 7-8-16,0 4 24 16,4 6-20-16,0 3-12 15,4 1-4-15,4 3 12 0,3 0-4 16,5-3-4-1,-1-4 4-15,5-10-4 0,-1 0 0 0,0-14-28 16,1 3 16-16,-5-9-12 16,4 2 12-16,-7-6-28 15,0 3 24-15,-12-10-28 16,4 7 24-16,-4-4 28 16,0 4-4-16,-4-3 0 15,0 6 0-15,-4 0 4 16,4 7-4-16,0 0-20 15,4 4 8-15,0-4-4 16,4 7 4-16,0-3 0 16,8 6 0-16,3-6 16 15,5-1-4-15,-1-3-4 16,0 4 4-16,1-4-16 16,3 3 8-16,-4-6 12 15,1 3-4-15,-5-3 24 16,0 3-16-16,-7-10-4 15,4 10-4-15,-12 0-16 16,0 0 8-16,-4 7 4 16,0 0 0-16,-4 7 0 15,8 7 0-15,-7 0-20 16,7 3 12-16,-4 3-4 16,4 5 4-16,0-1 16 0,7 0-4 15,1 0-4-15,4-4 4 16,-1 5-16-16,1-1 8 0,0-11 12 15,3 8-4-15,-11-11 40 16,0 4-20-16,-12-10 20 16,4 2-24-16,-19-6 0 15,8 0-12-15,-13-3-8 16,5 3 4-16,-4-7 4 16,8 4-4-16,-1-8-12 15,9 8 4-15,3-7-208 16,12 6 116-16</inkml:trace>
        </inkml:traceGroup>
        <inkml:traceGroup>
          <inkml:annotationXML>
            <emma:emma xmlns:emma="http://www.w3.org/2003/04/emma" version="1.0">
              <emma:interpretation id="{0778DC8F-4C8A-4B00-83C8-A0D41CD567F0}" emma:medium="tactile" emma:mode="ink">
                <msink:context xmlns:msink="http://schemas.microsoft.com/ink/2010/main" type="inkWord" rotatedBoundingBox="17397,7827 19542,7767 19565,8602 17420,8662"/>
              </emma:interpretation>
            </emma:emma>
          </inkml:annotationXML>
          <inkml:trace contextRef="#ctx0" brushRef="#br0" timeOffset="13724.074">10947 5310 580 0,'-8'-7'216'0,"8"7"-168"0,-12 7-12 0,5-4 172 15,7 1-120-15,0 3 44 16,-8 10-80-16,4 10 96 15,4 4-88-15,-4 14 56 16,4 7-72-16,-4 3 40 16,4-4-48-16,-7-2 32 15,3-5-36-15,-4-9-28 16,8-4-4-16,-4-7 16 16,8-4-8-16,8-6-56 15,3-4 24 1,12-10-288-16,8 4 172 0</inkml:trace>
          <inkml:trace contextRef="#ctx0" brushRef="#br0" timeOffset="12821.5661">9995 5289 560 0,'-35'-3'208'0,"35"3"-164"0,-31 7-8 16,4 0 208-1,7 6-140-15,-22 15 100 16,7 10-120-16,-8 27 120 0,8 4-116 0,1 13 48 15,3-2-80-15,15-1 12 16,4-10-40-16,12-1-28 16,12-6 0-16,4-7 36 15,7-10-24-15,8-14-184 16,4-7 88-16,3-13-556 16,1-5 356-16</inkml:trace>
          <inkml:trace contextRef="#ctx0" brushRef="#br0" timeOffset="13449.7916">10126 5637 612 0,'-8'-17'228'0,"8"17"-180"0,-3 0-12 0,-1 6 124 15,4 5-96-15,-8 3 72 16,4 6-80-16,-8 11 68 16,9 4-72-16,-5-1 8 15,8-3-36-15,-4-4-4 16,8-2-12-16,-4-5 4 16,8-3-8-16,-1-6 16 15,5-4-12-15,7-7-28 16,-3 0 8-16,-5-7-232 15,9-4 132-15,-1-2-120 16,8 2 136-16,-7-2-48 0,-1-5 84 16,0 5 16-16,-3 6 28 15,-1 0 92-15,1 14-44 16,-1 0 204-16,-3 6-136 16,11 5 20-16,0-1-72 0,0-3-4 15,1-1-28 1,-1-6 0-16,4 3-8 15,0-13 48-15,-4 3-32 32,-3-7 8-32,-5 0-20 0,-3-6-60 0,-4-1 24 0,-8-10-228 15,3 3 140-15,-6-10-76 16,3 0 112-16,0-7 40 16,3 7 28-16,1 0 84 15,8 4-40-15,3 3 180 16,1 13-120-16,7-2 64 15,0 6-96-15,12 0 52 16,8 0-64-16,3 4-20 16,1 3-20-16,-1-7 16 15,1 7-16-15,-5-7-4 16,-7 3-4-16,-8-6-268 16,-8 3 144-16</inkml:trace>
          <inkml:trace contextRef="#ctx0" brushRef="#br0" timeOffset="13980.6839">11376 5706 904 0,'16'-11'332'0,"-16"11"-256"0,27 0-24 0,-8 0 124 15,1 7-108-15,19-7 16 16,-1 0-48-16,16-7 0 16,-7 7-20-16,-1 0-124 15,-7 0 60-15,-12-7-704 16,0 7 412-16</inkml:trace>
          <inkml:trace contextRef="#ctx0" brushRef="#br0" timeOffset="14287.7388">11694 5420 840 0,'-12'-3'312'0,"12"3"-244"0,-7 3-16 0,-1 4 200 15,8 3-148-15,0 18 88 16,-4 3-108-16,-4 17 48 16,8-3-76-16,-8 3-12 15,8-3-28-15,0-1 8 16,0-9-16-16,0-8 48 16,0-3-28-16,0-7-312 15,0-3 152-15,8-7-468 16,0-3 336-16</inkml:trace>
        </inkml:traceGroup>
        <inkml:traceGroup>
          <inkml:annotationXML>
            <emma:emma xmlns:emma="http://www.w3.org/2003/04/emma" version="1.0">
              <emma:interpretation id="{E7F7DD5D-3AA5-40D5-A59F-4008DD7AAC3A}" emma:medium="tactile" emma:mode="ink">
                <msink:context xmlns:msink="http://schemas.microsoft.com/ink/2010/main" type="inkWord" rotatedBoundingBox="19934,7724 20902,7697 20932,8769 19964,8796"/>
              </emma:interpretation>
            </emma:emma>
          </inkml:annotationXML>
          <inkml:trace contextRef="#ctx0" brushRef="#br0" timeOffset="14773.4283">12666 5386 444 0,'7'-7'164'0,"-7"7"-124"0,8-7-16 15,-8 3 184-15,0 8-120 0,-4-1 116 16,4 8-120-16,-11 13 28 15,-1 7-68-15,-11 17 28 16,3 0-40-16,-11 4 0 16,8-4-20-16,-8-3 12 15,4-8-16-15,-12-13 24 16,5 4-20-16,-13-18-4 16,12 1-4-16,-11-11 4 15,11 6-4-15,-4-19-20 16,12 6 8-16,12-21-56 15,3 11 32-15,12-17 16 16,0-8 12-16,19 5-40 0,16 6 24 16,-4 0-36-16,-4 10 32 15,12 11 0-15,-4 6 16 0,-4 18 120 16,-4 7-60-16,0 10 156 16,0 6-116-16,-7 12 24 15,-1-12-68-15,-4 1 8 16,5-7-36-16,-1-3 44 15,4-8-36-15,-3-9-16 16,3-1-4-16,-4-6-240 16,4-1 128-16</inkml:trace>
          <inkml:trace contextRef="#ctx0" brushRef="#br0" timeOffset="15157.7036">12956 5207 580 0,'12'-28'216'0,"-12"28"-168"0,46-10-12 0,-23 13 200 15,-7 4-136-15,-1 10 196 16,5 11-168-16,-5 41 192 16,4 10-184-16,-11 31 76 15,-4-3-124-15,-12 10 56 16,1-11-84-16,-21 8-4 31,5-18-36-31,-47-10-136 0,12-17 64 16,-42-24-1224-16,15-18 700 15</inkml:trace>
        </inkml:traceGroup>
      </inkml:traceGroup>
    </inkml:traceGroup>
    <inkml:traceGroup>
      <inkml:annotationXML>
        <emma:emma xmlns:emma="http://www.w3.org/2003/04/emma" version="1.0">
          <emma:interpretation id="{4F33A6F3-4A02-45DA-86C4-638C83DF6C6A}" emma:medium="tactile" emma:mode="ink">
            <msink:context xmlns:msink="http://schemas.microsoft.com/ink/2010/main" type="paragraph" rotatedBoundingBox="1549,9407 15372,9360 15376,10668 1554,107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44E5F9-C42A-4C4C-8C0D-E72E44977CAF}" emma:medium="tactile" emma:mode="ink">
              <msink:context xmlns:msink="http://schemas.microsoft.com/ink/2010/main" type="line" rotatedBoundingBox="1549,9407 15372,9360 15376,10668 1554,10715"/>
            </emma:interpretation>
          </emma:emma>
        </inkml:annotationXML>
        <inkml:traceGroup>
          <inkml:annotationXML>
            <emma:emma xmlns:emma="http://www.w3.org/2003/04/emma" version="1.0">
              <emma:interpretation id="{F3777120-034D-47D7-91A5-04E707BFDEE6}" emma:medium="tactile" emma:mode="ink">
                <msink:context xmlns:msink="http://schemas.microsoft.com/ink/2010/main" type="inkWord" rotatedBoundingBox="1549,9407 4558,9397 4562,10426 1553,10436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37869.6267">-5122 7353 644 0,'-8'-15'236'0,"8"15"-180"0,-5-8-20 15,5 0 160 1,5 4-116-16,-1-4 72 0,9 4-88 0,5-4 0 16,0 8-40-16,4-4-20 15,0 8-8-15,4-8 48 16,5 4-24-16,0-4 24 16,0 4-24-16,0-4 28 15,-5 1-32-15,-8-5-92 16,0 4 40-16,-14-8-396 15,5 0 240-15</inkml:trace>
          <inkml:trace contextRef="#ctx0" brushRef="#br0" timeOffset="138170.5652">-4976 6965 528 0,'-4'-4'196'0,"4"4"-152"0,0 12-12 16,0-5 96-1,0 5-76-15,-5 16 84 16,5 3-76-16,-9 8 84 16,5 4-84-16,-5 5 52 15,5-1-68-15,-14-4-4 16,9-4-24-16,-4-8-4 15,9 1-4-15,4-9-16 16,4 1 4-16,1-8 48 16,8-1-24-16,0-7 8 15,5 4-16-15,4-12-140 0,0 0 72 0</inkml:trace>
          <inkml:trace contextRef="#ctx0" brushRef="#br0" timeOffset="138436.7295">-4742 7039 464 0,'-13'0'176'0,"13"0"-140"0,4 24-8 0,5-8 128 16,-9 3-92-16,9 13 96 15,4 3-92-15,-8 12 12 16,-1 4-48-16,-13 8-4 15,5 0-16-15,-14 11 56 16,0-3-40-16,-8 8 40 16,-1-9-36-16,-8-3 8 15,13-12-24-15,-4-16 36 16,12-7-28-16</inkml:trace>
          <inkml:trace contextRef="#ctx0" brushRef="#br0" timeOffset="138966.0345">-4424 7239 780 0,'4'-19'288'0,"-4"19"-224"0,9-8-20 0,0 4 76 15,4 4-76-15,9-4-20 16,0 8-12-1,0-4-12-15,0 0 0 0,-4 0 0 16,4 4 0-16,-9-4 52 16,1 4-28-16,-14-4 60 15,4 4-48-15,-13-4-16 16,5 8-12-16,-9-1 8 16,4 1-8-16,-9 4-152 15,9 0 76-15,-8 4 12 16,8 3 32-16,-9 9-8 15,9-1 20-15,-8 1 4 16,8 3 8-16,-9 0 0 16,9 5 0-16,-8 3 16 15,3-4-8-15,-8 1 16 16,9-1-16-16,-9-8 24 16,9 1-20-16,-5-9-12 15,1-3-4-15,3-4 20 16,1-4-8-16,4-4 112 15,9 0-68-15,0-4 40 16,13 3-52-16,5 5 28 16,4 4-36-16,5 0-8 15,4 4-16-15,-5-5 12 16,1 5-12-16,-5-8 60 0,0 4-40 16,-5-8 24-16,-3 3-32 0,-6-11-16 15,1 4-8-15</inkml:trace>
          <inkml:trace contextRef="#ctx0" brushRef="#br0" timeOffset="139406.7012">-4036 7086 832 0,'14'-15'308'0,"-14"15"-240"0,-5 0-20 0,-4 0 36 16,5 15-56-16,-9 5 52 16,-1 4-48-16,-12 19 48 15,4-8-48-15,-9 12 48 16,5 4-48-16,-5-8 28 15,13 0-32-15,-4 8 0 16,9-3-16-16,-1-1 0 16,14 0-4-16,0-8 20 15,0-4-16-15,22-11 68 16,-4-5-48-16,17-11-72 0,-4-4 16 0,13-12-308 16,-8 0 180-16</inkml:trace>
          <inkml:trace contextRef="#ctx0" brushRef="#br0" timeOffset="139601.908">-3978 7412 652 0,'-14'-4'244'0,"14"4"-192"0,9-8-12 0,-4 4 156 15,8 8-116-15,9-4 72 16,5 0-88-16,8 0-16 16,0 0-32-16,9-4 40 15,-4 4-28-15,0-4 20 16,-1 4-28-16,-8-3-8 16,-4 3-8-16,-9-4 40 15,-5 8-24-15,-9-4-160 16,1 3 76-16</inkml:trace>
          <inkml:trace contextRef="#ctx0" brushRef="#br0" timeOffset="143661.8612">-3793 7330 312 0,'0'0'112'0,"0"0"-84"0,5 0-12 0,-5 0 72 16,0 0-52-16,0 0 120 16,0 0-88-16,0 0 56 15,0 0-72-15,0 0 16 16,0 0-40-16,0 0 8 15,0 0-20-15,0-4 44 16,4 4-32-16,-8 0-16 16,4 4-4-16,-9-4 8 15,4 4-8-15,-8 0-4 16,9-1 0-16,-10 1-4 16,1 0 0-16,0 0 32 15,8 0-16-15,-8 0-4 16,9 0-8-16,-5-4-16 15,9 4 8-15,-4-4 20 16,8 0-8-16,-8 0 32 16,4 4-24-16,-5-4 12 15,5 8-16-15,-4 0 0 16,-1 3-4-16,1-3 12 16,4 4-12-16,-4-4 24 15,8 4-20-15,-4-5-20 16,0 5 0-16,-4 0 12 15,4 0 0-15,-14-1 24 16,5 5-16-16,-4-4 4 0,9 0-8 16,-9 3-32-1,13-7 12-15,-9 4 4 0,18 4 8 16,-9-8 0-16,8 3 0 0,-3 5 32 16,4-8-16-16,-1 0-12 15,6 3-8-15,3-11 4 31,-8 8 0-31,4-8 32 0,-4 0-16 0,4 0 4 16,10 0-12-16,-10 0-32 16,4 0 12-16,6-4-224 15,-1 4 128-15</inkml:trace>
          <inkml:trace contextRef="#ctx0" brushRef="#br0" timeOffset="144052.2494">-3378 7306 548 0,'4'-8'204'0,"-4"8"-156"0,14-4-16 0,-5 8 124 16,-1 4-92-16,10 8 80 15,8 3-84-15,-3 9 32 16,3-1-56-16,-8 9-36 15,-5 3-4-15,-17 12 60 16,-5 0-28-16,-13 12 52 16,-9-4-48-16,-18-1 20 15,14-7-32-15,-14-4-336 16,10-3 172-16</inkml:trace>
          <inkml:trace contextRef="#ctx0" brushRef="#br0" timeOffset="137260.5893">-6229 7275 444 0,'0'-24'164'0,"8"20"-124"0,1-4-16 16,-9 1 132-1,5 7-92-15,-5-8 96 16,4 4-92-16,-4-4 48 16,0 4-72-16,0-4 92 15,0 8-76-15,0-8 32 16,0 8-52-16,0 4-40 15,9 4-4-15,0 8 36 16,4 3-20-16,5 13 16 16,4-1-16-16,9 5 0 0,-9-1-4 15,9 0 12-15,-1-3-12 0,6-5-4 16,-5 0 0-16,0-7 56 16,-5-4-32-16,1-8 24 15,-5-4-32-15,4-8 28 16,1 0-32-16,3-12-24 15,1 4 4-15,-4-11 28 16,4 3-16-16,-5-19 16 16,5 7-12-16,-4-15 20 15,-1 8-20-15,-8-16 12 16,4 12-12-16,-18-4-16 16,14 16 0-16,-9-1 4 15,-5 13 0-15,5-5-20 16,0 16 12-16,4 0-340 15,0 0 192-15,5 5-644 16,4 6 452-16</inkml:trace>
          <inkml:trace contextRef="#ctx0" brushRef="#br0" timeOffset="137595.8108">-4976 6886 444 0,'0'-15'164'0,"0"15"-124"0,-13 0-16 0,8 0 184 31,5 7-120-31,-13-7 104 0,4 8-108 0,-13 4 32 16,0 8-68-16,-13 11 36 15,13 0-48-15,-27 24 44 16,14-4-48-16,-18 20 36 15,18-8-36-15,-9 0 8 16,8-5-24-16,-3 1-8 16,21-4-4-16,0 0-4 15,14-8 0-15,8-4 32 16,5-7-16-16,13-13 56 16,9-7-40-16,4-16-140 15,5 0 60-15,0-16-364 16,0-3 228-16</inkml:trace>
        </inkml:traceGroup>
        <inkml:traceGroup>
          <inkml:annotationXML>
            <emma:emma xmlns:emma="http://www.w3.org/2003/04/emma" version="1.0">
              <emma:interpretation id="{314F11D4-F919-40DB-9507-D4D1AD0F2099}" emma:medium="tactile" emma:mode="ink">
                <msink:context xmlns:msink="http://schemas.microsoft.com/ink/2010/main" type="inkWord" rotatedBoundingBox="5014,9979 5398,9978 5399,10202 5015,1020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58160.0765">-2753 7664 996 0,'-12'3'368'0,"12"-3"-284"0,35-3-24 0,-4 3 88 15,0 0-92-15,19 3-4 16,1-3-32-16,3 0-68 16,-8-3 24-16,1 3-500 15,-8 6 288-15</inkml:trace>
          <inkml:trace contextRef="#ctx0" brushRef="#br0" timeOffset="57994.2917">-2563 7460 1008 0,'3'-10'372'0,"-3"10"-288"0,16-3-24 16,-4 3 100-1,-1 3-100-15,5 1-16 16,-1 2-28-16,4 1-16 0,5 4 4 0</inkml:trace>
        </inkml:traceGroup>
        <inkml:traceGroup>
          <inkml:annotationXML>
            <emma:emma xmlns:emma="http://www.w3.org/2003/04/emma" version="1.0">
              <emma:interpretation id="{51590052-5AF0-4F73-93C6-31340A04D199}" emma:medium="tactile" emma:mode="ink">
                <msink:context xmlns:msink="http://schemas.microsoft.com/ink/2010/main" type="inkWord" rotatedBoundingBox="6021,9759 7912,9753 7915,10693 6024,10700"/>
              </emma:interpretation>
            </emma:emma>
          </inkml:annotationXML>
          <inkml:trace contextRef="#ctx0" brushRef="#br0" timeOffset="59288.4325">-1750 7288 716 0,'0'-24'264'0,"0"17"-204"0,-8-10-16 0,8 17 80 16,0 0-76-16,0 0 24 15,0 7-40-15,0 10 12 16,0 4-24-16,8 27 60 16,-5 11-44-16,5 9-44 15,0-6 4-15,0 0 16 16,3-10-8-16,1-4 80 15,-1-10-48-15,5-7 92 16,-4-10-72-16,7-18 68 16,0-3-68-16,8-14-12 0,4-3-28 15,8-14-4-15,0 0-4 0,3-20 28 16,1 6-20-16,-4-14-32 16,-8 11 8-16,-8 0 0 15,0 10 8-15,-7 4 8 16,-5 10-4-16,-7 6-28 15,0 8 12-15,-8 7-12 16,4 6 12-16,-4 4-308 16,8 3 172-16,0 1-544 15,8 2 388-15</inkml:trace>
          <inkml:trace contextRef="#ctx0" brushRef="#br0" timeOffset="59787.6395">-1139 7966 612 0,'0'-3'228'0,"0"3"-180"0,4-7-12 0,-4 4 140 15,4 3-104 1,-4-4 44-16,0 4-72 0,-4 0-8 16,0 7-20-16,-7 3 32 15,3 8-24-15,-8 6 20 16,5 0-24-16,3 7 0 15,4-4-12-15,4-3 12 16,8 0-12-16,7-10 16 16,1 0-16-16,11-14 16 15,4 0-16-15,8-7-4 16,-8 0 0-16,-12-7 12 16,-4 7-8-16,-15-10 24 15,0 4-20-15,-15-8-12 16,-1 4-4-16,-11-7 20 15,8 6-8-15,-8 1-28 16,15 3 8-16,5 1-180 16,10 6 104-16</inkml:trace>
          <inkml:trace contextRef="#ctx0" brushRef="#br0" timeOffset="61478.8156">-547 7347 664 0,'0'-14'244'0,"0"14"-188"0,-3-10-16 16,-1-4 180-1,8 11-128-15,-4-11 88 16,3 7-108-16,1-7 32 0,8 4-60 16,3-4-16-16,1 7-16 15,7 0 8-15,4 4-12 0,8 0 40 16,4 3-24-16,-1-4-24 15,1 8 0-15,-4-4 8 16,4 3-4-16,-20 0 40 16,0 4-20-16,-15 0-144 15,-4 0 64-15,-19 7-176 16,3 0 132-16,-14-1-136 16,6 5 132-16,-7 6 4 15,8 0 56-15,-4 7 40 16,12 3 4-16,-1 4 12 15,4-4-8-15,-3 4 24 16,3-3-16-16,-3-4 32 16,3 0-28-16,-7-7-4 15,7 0-8-15,-7-4 12 16,3-2-8-16,-3-1 4 16,4-10-4-16,-5-4 72 15,5 4-44-15,3-7 92 16,4 0-72-16,1 0 52 15,7 0-64-15,7 3 112 16,9 8-88-16,7-4 0 16,4 0-40-16,4-1 20 15,8 5-32-15,-4-1 40 16,0 0-32-16,3-3 12 16,-11 0-20-16,4-3-24 0,0-1 0 0,4-6-268 15,-4-1 148 1,0-3-632-16,0 7 424 0</inkml:trace>
          <inkml:trace contextRef="#ctx0" brushRef="#br0" timeOffset="61789.6974">65 7777 984 0,'-15'4'368'0,"15"-4"-288"0,-20 6-20 0,12-2 64 16,5 6-80-16,-13 4-8 15,8 7-24-15,-3 6-12 16,11 1 4-16,0-1-4 16,8 1 0-16,-1-11 16 15,9 0-8-15,-5-13 16 16,9-4-16-16,3-14 16 16,4 3-16-16,-11-13 40 15,-1 7-24-15,-11-10 12 16,0 3-20-16,-20-4-16 15,5 11-4-15,-13 0 4 16,13 6 0-16,-5 4-264 16,9 4 144-16</inkml:trace>
        </inkml:traceGroup>
        <inkml:traceGroup>
          <inkml:annotationXML>
            <emma:emma xmlns:emma="http://www.w3.org/2003/04/emma" version="1.0">
              <emma:interpretation id="{FC81D52B-F5CD-4131-915F-AE13482CD470}" emma:medium="tactile" emma:mode="ink">
                <msink:context xmlns:msink="http://schemas.microsoft.com/ink/2010/main" type="inkWord" rotatedBoundingBox="8474,9604 10864,9596 10866,10247 8476,10255"/>
              </emma:interpretation>
            </emma:emma>
          </inkml:annotationXML>
          <inkml:trace contextRef="#ctx0" brushRef="#br0" timeOffset="62818.0178">1025 7471 728 0,'8'-21'268'0,"-8"21"-208"0,15-20-16 0,-11 9 176 16,0 8-128-16,-8-11 44 15,4 4-84-15,-8-8 8 16,5 8-40-16,-13-4-8 15,1 8-8-15,-16 6 4 16,7 3-4-16,-18 14-12 16,3 4 4-16,-3 10 40 15,7 3-24-15,-4 7 68 16,12 1-44-16,8-1 12 16,7-3-32-16,8-7-8 15,12-4-4-15,15-9 28 0,4-1-16 16,23-10 12-16,1-4-16 0,3-6 12 15,0 3-16-15,-7-7-56 16,-5 0 24-16,-7-7-24 16,-8 0 28-16,-11-6 28 15,-5 3-4-15,-7-4 0 16,4 7 0-16,-12 0-40 16,4 11 20-16,-8 6 24 15,8 4-4-15,0 4-8 16,4 6 0-16,0 0 20 15,8 4-8-15,-5-4 24 16,5 3-20-16,0-9 12 16,3-1-12-16,1-6 20 15,3-1-20-15,-4-6-84 16,5-1 40-16,-5-6-68 16,1-1 56-16,-9-6-40 15,-3 7 48-15,-11-14 28 16,3 3 8-16,-8-6-16 15,0 6 8-15,-3 0 12 16,3 4 0-16,1 3 32 16,3 8-20-16,0 2-4 15,8 8-8-15,4-4 4 16,4 6-4-16,7-6-4 16,5 7 4-16,11 0 20 0,0-7-12 15,7 0 4-15,5 0-8 16,0-3-52-16,-5-1 28 0,-7-6 4 15,-4 3 8-15,-3-7 28 16,-5 4-12-16,-7-4-12 16,-1 4-4-16,-3 3-24 15,3 4 16-15,1 9-4 16,4 5 8-16,-5 6 8 16,1 7 0-16,-4 0 0 15,3 4 0-15,-11-1 0 16,8-3 0-16,-12-3 24 15,4 0-12-15,-8-4 68 16,1-3-48-16,-9-8-4 16,1-2-16-16,-9-8 16 15,5 1-16-15,-8-4-152 16,11 0 72-16,-3-3-420 16,11 3 268-16</inkml:trace>
          <inkml:trace contextRef="#ctx0" brushRef="#br0" timeOffset="63495.7936">2260 7282 880 0,'-4'-11'328'0,"4"11"-256"0,0 0-16 0,-4 0 100 16,0 7-96 0,-15 7 64-16,4 3-72 0,-16 14-12 15,7 0-24-15,-7 10 8 16,4-3-16-16,4 0-4 16,11 0 0-16,9-7-4 15,3-7 0-15,15-7 44 16,4-3-24-16,12-11 0 15,4 1-12-15,4-11-156 16,-4 3 80-16,-4-9-96 16,0-5 96-16,-8 1-100 15,-8 4 100-15,-11-8 20 16,0 11 32-16,-12 3 96 16,5 7-48-16,-9 10 104 15,8 4-76-15,4 3 32 16,0 0-52-16,12 4 4 15,-1-1-28-15,9 1 8 16,-1-7-12-16,4-7 44 16,4 0-28-16,4-11 20 15,-4 4-28-15,-3-14-52 16,-1 8 16-16,-15-12-52 16,-1 1 40-16,-11-10-56 15,4 6 48-15,-7-17 8 16,3 7 16-16,-4-7-8 15,8 7 12-15,8 4 12 0,7 6 0 16,5 4 84-16,7 7-44 0,12 3 24 16,-1 3-40-16,13-3 16 15,-5 7-24-15,4-6 8 16,-3 2-16 0,-1-6 20-16,1-1-20 0,-5-2 56 15,-3 6-36-15,-16-4-112 16,-3 8 40-16,-20-4-356 15,0 4 220-15</inkml:trace>
          <inkml:trace contextRef="#ctx0" brushRef="#br0" timeOffset="63781.7852">2965 7065 964 0,'-20'3'360'0,"20"-3"-280"0,-15 11-24 16,7-5 76 0,8 5-84-16,-8 6 8 15,0 7-36-15,-7 17 4 16,7 8-12-16,-7 9 20 16,3 1-20-16,-7-1 12 15,11-6-12-15,0-8 0 16,4-9-4-16,8-8 48 15,4-3-32-15,8-6-72 0,3-5 24 0</inkml:trace>
        </inkml:traceGroup>
        <inkml:traceGroup>
          <inkml:annotationXML>
            <emma:emma xmlns:emma="http://www.w3.org/2003/04/emma" version="1.0">
              <emma:interpretation id="{7C605C38-B052-4397-A1C3-7206B79A63D4}" emma:medium="tactile" emma:mode="ink">
                <msink:context xmlns:msink="http://schemas.microsoft.com/ink/2010/main" type="inkWord" rotatedBoundingBox="11366,9471 15372,9458 15375,10293 11368,10307"/>
              </emma:interpretation>
            </emma:emma>
          </inkml:annotationXML>
          <inkml:trace contextRef="#ctx0" brushRef="#br0" timeOffset="66666.9377">6205 7374 984 0,'-20'-27'368'0,"20"27"-288"0,20-21-20 0,-1 14 100 16,4 4-100-16,16 0 0 15,0 6-36-15,7-3 20 16,1 7-28-16,-5-7 32 15,-3 3-32-15,3-6-136 16,-7 3 64-16,-11-7-256 16,-1 0 176-16,-12-7-412 15,-3 7 308-15</inkml:trace>
          <inkml:trace contextRef="#ctx0" brushRef="#br0" timeOffset="66854.9761">6456 7065 944 0,'0'10'352'0,"0"-10"-276"0,-7 31-20 16,-1-3 84-1,8 9-88-15,-12 22 40 16,1-1-52-16,-9 8 12 16,9-4-32-16,-9-7 28 0,9-7-32 15,-1-10 32 1,4-7-32-16,4-11-340 0,8-2 176 0</inkml:trace>
          <inkml:trace contextRef="#ctx0" brushRef="#br0" timeOffset="67305.1283">7200 7110 644 0,'15'3'236'0,"-15"-3"-180"0,-4 14-20 0,0-1 140 15,0 5-104-15,-7 16 16 16,3 7-52-16,-11 11 0 16,3-4-20-16,-7 0 28 15,4-6-28-15,-12-8 56 16,4-6-40-16,-12-8 20 15,4-3-32-15,-8-13 8 16,12-1-16-16,-3-13 12 16,10 0-16-16,5-18-4 15,7 1 0-15,12-15-16 16,12 8 8-16,7 0-32 16,5 9 20-16,3 8-48 15,4 10 36-15,-4 14 76 0,0 7-24 0,4 14 12 16,-4 2-24-16,-4 5 12 15,0-4-16-15,-3-4 68 16,-1 1-44-16,0-11-724 16,1 0 372-16</inkml:trace>
          <inkml:trace contextRef="#ctx0" brushRef="#br0" timeOffset="67897.3584">5264 7023 644 0,'-15'0'236'0,"15"0"-180"0,-28 4-20 0,9 3 96 15,0 3-80-15,-28 0 52 16,1 8-64-16,-12 16 68 15,4 7-60-15,7 28 28 16,8 0-44-16,8 14 8 16,16-8-24-16,15-2 20 15,19-8-24-15,28-3 68 16,19-11-48-16,15-9-248 16,-4-8 112-16</inkml:trace>
          <inkml:trace contextRef="#ctx0" brushRef="#br0" timeOffset="65471.6029">3777 7319 560 0,'8'-10'208'0,"-8"7"-164"0,12-8-8 0,-12 4 120 15,8 7-92-15,-1-10 88 16,5 3-88-16,-4-7 48 15,3 8-68-15,-15-8 48 16,8 7-52-16,-8-7-12 16,4 7-16-16,-15-3 0 15,3 7-8-15,-11-4-4 16,8 3 4-16,-16 8-24 16,11 3 12-16,-7 6 40 15,4 8-20-15,-4 13 8 16,8 4-12-16,-1 10 36 15,9-3-20-15,3 3-12 16,8-6-8-16,11-11 12 0,9 0-8 16,15-21 32-1,3 4-24-15,20-14 32 0,-3-4-32 16,3-6 12-16,-12 0-16 16,1-8-8-16,-5 8 0 0,-11-14 28 15,-12 7-16-15,1-7 4 16,-12 3-12-16,-1 4-32 15,-3 10 12-15,-8 7-48 16,-3 7 32-16,-1 13-12 16,8 4 24-16,0 1 8 15,0 2 8-15,8-3 0 16,3-3 0-16,-3-4 44 16,11 0-24-16,1-10 0 15,-1-3-12-15,-4-8 36 16,13 1-20-16,-9-11-48 15,-7 4 12-15,-5-11-88 16,5 7 60-16,-16-17-40 16,-4 7 48-16,1-10 12 15,-1 6 8-15,-4-3 20 16,4 11-4-16,5-1-12 16,3 7 4-16,3 4-24 15,5 3 16-15,4 0 4 16,11 4 8-16,8-4 24 15,8 3-12-15,7-3-4 16,8 4-4-16,-3-4 4 0,-9 4-4 16,-3-4 8-16,-8 7-8 15,-16-7 24-15,5 3-16 16,-9-6 24-16,-11 3-24 16,0 0-40-16,0 4 16 0,-3 6-52 15,6 4 36-15,-3 21-4 16,8-1 20-16,8 18-8 15,-5 7 8-15,1-4 16 16,3-7 0-16,-3 0 16 16,0-10-12-16,-16 0 92 15,4-10-52-15,-8-7 32 16,0-4-48-16,-11-6-8 16,-1-1-16-16,-7-10 12 15,8 0-12-15,0-7-204 16,7 1 104-16</inkml:trace>
          <inkml:trace contextRef="#ctx0" brushRef="#br0" timeOffset="66133.0386">5264 7175 808 0,'-8'-4'300'0,"8"4"-232"0,8 0-20 16,-16 0 116 0,8 7-100-16,-11 11 36 0,-5 6-60 0,-7 13 56 15,0 1-56-15,-4 7 0 16,7-4-24-16,5-6-4 15,11-8-4-15,8-3 28 16,4-6-20-16,11-12 40 16,4 1-32-16,0-14 12 15,1 1-20-15,-5-8-44 16,4 0 16-16,-7-3-96 16,-1 3 60-16,-7 4-20 15,3 6 40-15,-7 11-4 16,0 4 20-16,0 6-44 15,4 3 28-15,3 1 8 16,1 3 8-16,4-3 48 16,3 3-24-16,0-10 16 15,4-4-16-15,-3-3 20 16,-1 0-20-16,-3-14 24 16,-1 7-24-16,-7-17 4 15,0 10-8-15,-8-14 20 16,3 4-16-16,-6-14-100 15,3 7 44-15,-4-21 12 16,4 7 16-16,4 0-4 16,-1 7 12-16,1 4 64 15,8 6-28-15,3 4 40 16,9 3-36-16,7 4 36 16,0 7-40-16,15-4 4 0,1 7-20 15,3-4 0-15,-4 4-4 0,5-7 28 31,-5 0-20-31,1-3 40 0,-5 7-32 0,-11-8-244 16,-4 8 120-16</inkml:trace>
          <inkml:trace contextRef="#ctx0" brushRef="#br0" timeOffset="66448.4915">5922 7061 872 0,'-23'4'324'0,"23"-4"-252"0,-12 3-20 0,5 4 16 16,3 3-48-16,-4 8 36 16,4 6-32-16,-4 10 4 15,4 1-16-15,-7 13 44 16,3 3-28-16,-4-2 40 15,9-5-40-15,-13-6 28 16,8-4-28-16,-3-6 16 16,3 0-24-16,8-8 8 15,4-3-16-15,7-3-8 16,5-4 0-16,7 1-156 16,4-1 84-16,12-6-472 0,0-1 296 0</inkml:trace>
          <inkml:trace contextRef="#ctx0" brushRef="#br0" timeOffset="68115.4797">7397 6927 872 0,'15'7'324'0,"-15"-7"-252"0,47 24-20 0,-28-10 148 15,-3 7-120-15,7 16 88 16,-4 8-96-16,1 31 60 16,-1 3-76-16,-7 14 12 15,-5-11-36-15,-18-2 56 16,-5-15-48-16,-30 4 80 15,-1-14-68-15</inkml:trace>
        </inkml:traceGroup>
      </inkml:traceGroup>
    </inkml:traceGroup>
    <inkml:traceGroup>
      <inkml:annotationXML>
        <emma:emma xmlns:emma="http://www.w3.org/2003/04/emma" version="1.0">
          <emma:interpretation id="{6AE34C11-4C5F-4A02-AB97-031EF1E37008}" emma:medium="tactile" emma:mode="ink">
            <msink:context xmlns:msink="http://schemas.microsoft.com/ink/2010/main" type="paragraph" rotatedBoundingBox="5219,10929 26110,10415 26173,13004 5283,135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B1A933-1D48-4EFA-9AA4-4E1029939FCE}" emma:medium="tactile" emma:mode="ink">
              <msink:context xmlns:msink="http://schemas.microsoft.com/ink/2010/main" type="line" rotatedBoundingBox="5219,10929 26110,10415 26143,11779 5253,12293"/>
            </emma:interpretation>
          </emma:emma>
        </inkml:annotationXML>
        <inkml:traceGroup>
          <inkml:annotationXML>
            <emma:emma xmlns:emma="http://www.w3.org/2003/04/emma" version="1.0">
              <emma:interpretation id="{1AB2C023-F480-456B-B1DD-13FF0C506521}" emma:medium="tactile" emma:mode="ink">
                <msink:context xmlns:msink="http://schemas.microsoft.com/ink/2010/main" type="inkWord" rotatedBoundingBox="5230,11391 5609,11382 5615,11610 5236,1161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9317.9862">-2544 9071 1060 0,'4'-14'392'0,"-4"14"-304"0,31-7-28 0,-16 7 128 16,1 0-116-16,11 0-20 15,0 7-32-15,4-7 24 16,-4 10-20-16,12-3-112 16,3-3 48-16,16-4-408 15,4 0 248-15</inkml:trace>
          <inkml:trace contextRef="#ctx0" brushRef="#br0" timeOffset="69108.1004">-2467 8871 728 0,'-4'0'268'0,"1"-3"-208"0,-1 3-16 15,0 0 184 1,8 0-132-16,-4-4 76 16,4 4-100-16,-1-6 40 15,5 6-68-15,4 0-20 16,7 6-16-16,1-6 24 16,-1 7-16-16,4 0 40 15,0 0-32-15,4 0-144 16,1 0 64-16,-5 3-668 15,0 11 400-15</inkml:trace>
        </inkml:traceGroup>
        <inkml:traceGroup>
          <inkml:annotationXML>
            <emma:emma xmlns:emma="http://www.w3.org/2003/04/emma" version="1.0">
              <emma:interpretation id="{5C829C4E-153A-4F67-BCCA-48095916668B}" emma:medium="tactile" emma:mode="ink">
                <msink:context xmlns:msink="http://schemas.microsoft.com/ink/2010/main" type="inkWord" rotatedBoundingBox="6120,11290 7854,11247 7870,11888 6136,1193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69677.6499">-1650 8816 984 0,'4'-14'368'0,"-4"14"-288"0,-8 4-20 16,4-4 28-1,8 7-60-15,-4 7-12 16,8 6-8-16,0 18-8 0,0 3 0 0,3 14 0 15,8 0 0-15,5-6 44 16,-1-5-24-16,0-9 0 16,4-8-12-16,0-13 72 15,0-4-44-15,1-16 4 16,-1 2-24-16,4-23 16 16,0 2-20-16,-4-19 24 15,0 6-24-15,0-10-4 16,-4 3-4-16,-4 0 4 15,1 11-4-15,-5-1-12 16,1 11 4-16,-5 0-92 16,1 7 48-16,-8 3-232 15,4 11 156-15,-1-1-484 16,5 8 340-16</inkml:trace>
          <inkml:trace contextRef="#ctx0" brushRef="#br0" timeOffset="70060.4537">-1038 9195 768 0,'4'-4'284'0,"-4"4"-220"0,-4 14-20 0,-4-7 92 16,8 3-84-1,-12 7 16-15,5 8-44 0,-5-1 4 16,4 0-16-16,1-4 12 16,7 1-16-16,7-11 32 15,5 4-24-15,7-10 12 16,8-1-16-16,-7-10 20 15,7 0-20-15,-8-7 12 16,1 4-12-16,-20-7 0 16,7 3-4-16,-18-10 4 15,3 7-8-15,-8-4-20 16,13 7 8-16</inkml:trace>
          <inkml:trace contextRef="#ctx0" brushRef="#br0" timeOffset="70609.8776">-566 8778 956 0,'8'-17'352'0,"-8"17"-272"0,11-14-24 16,1 8 76-1,4-1-84-15,7 3-12 16,0 4-20-16,8 0 20 0,4 0-20 0,4 4 4 16,-1 3-12-16,-3-4 12 15,0 0-12-15,-4-3 16 16,-8 4-16-16,-11-4-84 16,-1 7 44-16,-15-4-212 15,-3 4 140-15,-13-3-144 16,1 2 144-16,-12 1-148 15,12 0 144-15,-8 7 16 16,7 3 60-16,-7 18 92 16,8 2-32-16,-8 12 124 15,7 2-84-15,-3 1 72 16,8-4-80-16,-5-7 144 16,1-3-112-16,0-14 44 15,7-3-80-15,-7-7-8 16,-1-4-28-16,5-7-28 15,-5 4 0-15,1-10-4 16,0-1 4-16,7-3 16 16,-3 7-4-16,7-3 16 15,4 6-12-15,8-3 68 16,11 7-44-16,-3 0 32 16,7 0-36-16,8-3 8 15,8-1-20-15,4-3 44 16,0 0-32-16,15 0-48 15,-8 0 8-15</inkml:trace>
          <inkml:trace contextRef="#ctx0" brushRef="#br0" timeOffset="70895.024">-12 9188 1008 0,'-4'-4'372'0,"4"4"-288"0,-20 14-24 0,13-3 144 15,7 2-124-15,-12 8 0 16,4-7-48-16,1 3-12 16,7 0-12-16,7-3 12 15,13 0-12-15,-1-11 32 16,0 1-24-16,8-15-84 16,1 4 36-16,-9-10 8 15,0 0 20-15,-26-7 4 16,7 7 0-16,-24-4 0 15,-3 4 0-15,0 0 8 16,8 10-4-16,-1 0-36 16,13 3 16-16</inkml:trace>
        </inkml:traceGroup>
        <inkml:traceGroup>
          <inkml:annotationXML>
            <emma:emma xmlns:emma="http://www.w3.org/2003/04/emma" version="1.0">
              <emma:interpretation id="{3FF4E363-1F06-41EF-BBD6-2BCCA3962B23}" emma:medium="tactile" emma:mode="ink">
                <msink:context xmlns:msink="http://schemas.microsoft.com/ink/2010/main" type="inkWord" rotatedBoundingBox="8398,11306 9446,11280 9455,11659 8408,11685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2468.1542">773 8892 444 0,'12'-7'164'15,"-4"7"-124"-15,0-3-16 0,-5-1 200 16,1 8-128-16,0-8 104 16,0 1-116-16,-4-4 52 15,4 3-80-15,-4-6 48 16,4 7-60-16,-4-8 4 15,0 4-28-15,-4-3 4 16,4 7-12-16,-8-8-16 16,0 4 0-16,-7-6 20 15,-1 6-8-15,-7 0-4 16,8 4 0-16,-8 3-32 0,3 6 16 0,-3 12 56 16,7-5-20-16,1 18-12 15,3 0-4-15,9 7 8 16,3 0-8-16,7-7 16 15,13 0-16-15,7-7 32 16,11-10-24-16,20-18 32 16,-3 4-32-16,3-10 12 15,-12 0-16-15,1-7 20 16,-9 3-20-16,-11-7 32 16,-3 7-28-16,-9-6 12 15,-3 2-16-15,-12 1-24 16,0 4 4-16,-4 2-48 15,0 11 28-15,-4 7-36 16,4 3 32-16,4 11-8 16,8 3 24-16,0 4 44 15,4-1-16-15,3-10-8 16,4 1-8-16,8-15 48 16,-7 0-24-16,7-9 24 15,-8-1-24-15,8-10-28 16,-7 3 4-16,-9-10-52 15,1 6 28-15,-16-6-28 16,0 7 32-16,-7-10 0 16,-1 9 16-16,-3-2-20 15,3 9 16-15,-4-2-20 0,9 6 16 16,-1 0-36-16,8 7 32 16,0 0 8-16,4 7 8 15,0-4 12-15,7 1-4 0,5-1-12 16,3 1 4-16,8-4 28 15,0 0-12-15,8 0-4 16,0 0-4-16,0-4 40 16,4 1-24-16,-8-4-8 15,-4 3-8-15,-4-3-4 16,0 7 0-16,-7 0-36 16,-1 7 20-16,-7 7-12 15,11 3 16-15,-11 14-28 16,11 0 24-16,-15 7-4 15,12-3 12-15,-16 2 68 16,0-2-32-16,0-4 60 16,-8-7-52-16,-12-14 0 15,9 7-20-15,-24-20 16 16,8 3-20-16,-12-10-12 16,20-4-4-16,0-14-332 15,11 8 184-15,27-8-624 16,0 11 432-16</inkml:trace>
        </inkml:traceGroup>
        <inkml:traceGroup>
          <inkml:annotationXML>
            <emma:emma xmlns:emma="http://www.w3.org/2003/04/emma" version="1.0">
              <emma:interpretation id="{A1CA6125-68C9-4672-B869-91339BF1712E}" emma:medium="tactile" emma:mode="ink">
                <msink:context xmlns:msink="http://schemas.microsoft.com/ink/2010/main" type="inkWord" rotatedBoundingBox="9857,11181 10819,11157 10829,11563 9867,11587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3114.7863">2198 8775 580 0,'8'-7'216'0,"-8"7"-168"0,15-3-12 0,-11-1 188 15,0 8-128-15,-8-1 68 16,12 7-96-16,-16 4 68 16,0 0-80-16,-3 3 36 15,-9 4-56-15,1 6 16 16,0 1-32-16,-8-1-8 16,11 1-8-16,5-4 4 15,3-3-4-15,16-11 24 16,3 0-16-16,16-13 24 15,0-1-24-15,0-13-48 16,12 0 20-16,-12-7-96 16,0 7 64-16,-7-4 16 15,-1 7 16-15,-11 1 8 16,-4 6 0-16,-4 3-12 16,0 4 12-16,0 7 48 15,0 7-20-15,0 6 36 16,7 8-32-16,5 0 4 15,4-4-16-15,-5-4 20 16,8-3-20-16,1-10 56 16,-1-3-36-16,-3-18 28 15,3 4-32-15,-11-11 0 16,3 4-16-16,-11-11 12 16,0 8-16-16,0-4-48 0,0 3 24 0,0-7-60 15,8 8 44-15,0-4-28 16,3 10 36-1,9-3-24-15,7 10 28 0,12 0 8 16,7 0 12-16,1 7 32 16,-9 10-16-16,9-6 48 15,-1-4-36-15,-7 0 12 16,0 0-24-16,-5-7 28 16,-6 4-28-16,-1-4 40 15,-8 0-32-15,0-4-4 16,-7 5-12-16,-12-1-244 15,0 7 128-15</inkml:trace>
          <inkml:trace contextRef="#ctx0" brushRef="#br0" timeOffset="73401.1143">2852 8630 880 0,'-7'4'328'0,"7"-4"-256"0,0 24-16 16,0-7 72-1,0 0-80-15,-12 11 60 16,12-1-64-16,-16 4 48 16,16-3-52-16,-11 3-4 15,3 3-20-15,0-3 16 0,4-3-20 0,4-8 68 31,12-2-48-31,-4-11-12 0,11-1-12 0,8-9-248 16,4 3 132-16,4-3-748 16,4 3 476-16</inkml:trace>
        </inkml:traceGroup>
        <inkml:traceGroup>
          <inkml:annotationXML>
            <emma:emma xmlns:emma="http://www.w3.org/2003/04/emma" version="1.0">
              <emma:interpretation id="{D8D075C5-B69C-45E0-97A3-744E990F73DB}" emma:medium="tactile" emma:mode="ink">
                <msink:context xmlns:msink="http://schemas.microsoft.com/ink/2010/main" type="inkWord" rotatedBoundingBox="11331,10779 13112,10735 13135,11678 11354,11722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74244.2504">4207 8276 756 0,'0'-14'280'0,"0"14"-216"0,0-7-20 0,-8 4 120 16,16 3-100-16,-16-4 36 15,5 1-60-15,-17 0-4 16,-3 3-24-16,-16 0-8 16,8 3 0-16,-27-3 4 15,4 0-4-15,0 0-12 16,15 0 4-16,-3 0 12 15,14 0-4-15,1-3-28 16,12 3 12-16,-1 3-4 16,5-3 8-16,-5 7 8 15,5 3 0-15,-9 21 0 16,9 7 0-16,-9 38 16 16,5-1-8-16,-8 18 32 15,11-3-24-15,-3 3 4 16,3-7-12-16,4-7 4 15,8-10-8-15,-4-11 76 0,4-10-44 16,4-13 40-16,4-8-44 16,0-13 16-16,3-4-28 15,1-10 16-15,3-3-20 16,12 0-24-16,-3-1 0 0,11 1 12 16,3 3 0-16,9 0-80 46,-1 7 40-46,12-7-496 0,-4 3 292 0</inkml:trace>
          <inkml:trace contextRef="#ctx0" brushRef="#br0" timeOffset="75127.5137">4618 8651 716 0,'-4'-24'264'0,"4"24"-204"0,-16-17-16 15,5 6 132 1,-5 8-104-16,-15-4 60 16,4 4-76-16,-19 6-8 15,7 4-28-15,-15 7 32 0,15 6-28 0,0 8 32 31,4-1-32-31,4 4 40 0,4 0-36 16,16 0-4-16,3-3-16 16,8-4 20-16,8 0-16 0,15-14 40 15,12 1-28-15,23-11 40 16,-4 0-36 0,12-7-4-16,0 3-16 15,-12-6-16-15,-4 3 4 0,-15-10 40 16,-4 7-24-16,-16-11 24 15,-3 7-20-15,-4-6-16 16,3 6-4-16,-22 0-48 16,11 11 24-16,-8 3-56 15,8 7 48-15,-8 3 0 16,16 7 20-16,-8 0 20 16,8 0 0-16,3-3 32 15,-3 0-20-15,12-7 40 16,-1 3-32-16,8-13 20 15,0 3-24-15,4-7-8 16,-4 3-8-16,-8-6-48 16,1 0 24-16,-12-11-28 15,-8 7 28-15,-8-6 8 16,-4 3 12-16,-3-4-44 16,3 4 24-16,1-1-12 15,3 12 20-15,0-1-44 16,8 3 28-16,0-3 8 15,0 14 8-15,8-7-8 0,3 7 12 0,9-3 20 16,-5-1-4-16,5-6 4 16,7 3-4-16,4-4 12 15,-12 1-12-15,16-4 4 16,4 0-4-16,-1-7-8 16,-3 4 4-16,-4 0-24 15,-4 3 12-15,0 3-4 16,0 8 4-16,-7 13-28 15,-1 4 20-15,-3 9 84 16,-5 5-36-16,1 3-28 16,-1 0-4-16,-7 3 32 15,0 0-20-15,-8-3 60 16,-3-4-40-16,-5-9 48 16,-4-5-48-16,-11-13 28 15,-4 0-32-15,-15-14-8 16,11-3-12-16,-7-11-60 15,7 0 28-15,15-3-272 16,20 4 164-16</inkml:trace>
        </inkml:traceGroup>
        <inkml:traceGroup>
          <inkml:annotationXML>
            <emma:emma xmlns:emma="http://www.w3.org/2003/04/emma" version="1.0">
              <emma:interpretation id="{732F0224-81FA-4A3A-A311-1BE96D71A8E4}" emma:medium="tactile" emma:mode="ink">
                <msink:context xmlns:msink="http://schemas.microsoft.com/ink/2010/main" type="inkWord" rotatedBoundingBox="13558,10927 14463,10905 14475,11382 13570,11405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75852.5047">5833 8551 704 0,'12'0'264'0,"-12"0"-208"0,7 14-12 0,-7-4 116 15,4 4-96-15,-8 10 96 32,4 0-92-32,-7 7 56 0,3 4-72 0,-4-4 24 15,0-7-44-15,1 0 0 31,-1 0-20-31,-4-3 0 0,8-4-4 0,0-10 48 16,8 6-32-16,0-13 16 16,4 7-24-16,4-14-68 15,7 1 24-15,-4-8-60 16,5 3 52-16,-1-9-8 16,0 13 24-16,-3-3-12 15,-1 3 16-15,-3 7 28 16,0 0-8-16,-1 7 20 31,1 3-16-31,3-3 24 0,1 7-20 0,11-4 48 16,0 0-32-16,4-6 4 15,4 3-20-15,-4-7-76 16,-4 0 32-16,-12-7 4 16,1 0 16-16,-12-10 12 15,-4 3 0-15,-4-21 16 16,0 11-8-16,0-10-20 15,4 3 4 1,4 0-48-16,8 7 28 0,3 7 24 16,8 6 4-16,1 8 12 0,3 6-8 0,0 1 32 15,0 6-20 1,0-10-4-16,0 7-8 0,0-4 28 16,4 1-16-16,4-8 12 15,-4 4-16-15,0-6 20 16,-4 2-20-16,-4-3-172 15,0 0 88-15,-7-3-300 16,-4-4 208-16</inkml:trace>
          <inkml:trace contextRef="#ctx0" brushRef="#br0" timeOffset="75995.0035">6569 8376 788 0,'-8'3'292'0,"8"-3"-228"0,-8 17-16 0,4 1 124 16,4 2-104-16,-4 18 52 16,0 3-72-16,-3 11 36 15,3-4-48-15,-12 0 24 16,12-3-32-16,1-7 0 16,3-7-16-16,0-4 36 15,7-2-24-15,9-12 76 16,-1-2-56-16,9-11-328 15,7 0 152-15,15 0-560 16,0 0 388-16</inkml:trace>
        </inkml:traceGroup>
        <inkml:traceGroup>
          <inkml:annotationXML>
            <emma:emma xmlns:emma="http://www.w3.org/2003/04/emma" version="1.0">
              <emma:interpretation id="{F3FCC011-502C-4F12-9AB9-D9AD40530C81}" emma:medium="tactile" emma:mode="ink">
                <msink:context xmlns:msink="http://schemas.microsoft.com/ink/2010/main" type="inkWord" rotatedBoundingBox="14933,10956 17222,10900 17233,11354 14944,11410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77291.0926">7412 8675 832 0,'12'-17'308'0,"-12"17"-240"0,12-24-20 0,-12 10 44 16,4 7-60-16,-12-10 48 16,4 3-44-16,-15-3-12 15,3 3-12-15,-19 4 0 16,8 7-8-16,-12 9-12 15,8 8 4-15,-3 10 28 16,10 0-12-16,1 14 12 16,12 0-12-16,3 0 28 15,12-4-24-15,11-6 4 16,8-1-12-16,20-9 20 16,7-1-16-16,12-10 48 15,4 0-32-15,-4-11 12 16,-8 4-24-16,-7-7 8 15,-9 0-12-15,-11-6 20 16,-3 2-20-16,-13-6 12 16,1 3-12-16,-12 1-44 15,4 2 20-15,-8 1-24 0,4 6 20 16,-8 8-16-16,4 3 16 0,0 3 8 16,4 7 8-16,0-3 16 15,8 0-8-15,0-4-4 16,0 4 0-16,3-11 40 15,1 4-24-15,3-10 44 16,5 3-36-16,-1-7-32 16,4 3 0-16,-7-6-116 15,-1 3 68-15,-7-7-40 16,-4 4 52-16,-12-4-4 16,0 1 28-16,-7-11 28 15,3 6-8-15,-3 5 0 16,7-1 0-16,-4 0 12 15,9 7-8-15,3 0-4 16,3 4 0-16,9-1 12 16,4 8-8-16,3-4-4 15,4 0 0-15,0 0 4 16,4 0-4-16,1 0 16 16,-1 3-12-16,0-3 24 15,0 0-20-15,-4-7-4 16,0 1-4-16,-3-5 20 15,-5 8-12-15,-3-8-32 16,3 5 12-16,-3-1-52 16,-1 7 32-16,-3 3 8 15,0 7 8-15,0 4 4 16,-1 7 0-16,1 3 24 0,0 0-8 16,0 0 4-1,3 0-4-15,-7-3 56 0,8-1-36 16,-20-6 32-16,8 0-32 15,-8-7 36 17,1 3-36-17,-5-6 28-15,4-1-28 0,-3-6-16 0,7 3-8 0,4-4-192 0,4 1 104 0</inkml:trace>
          <inkml:trace contextRef="#ctx0" brushRef="#br0" timeOffset="77678.097">8833 8414 860 0,'0'-31'320'0,"0"31"-248"16,31 0-20-16,-27 7 32 16,4 13-56-16,-12 15 84 15,4 6-60-15,-12 11 16 16,5-1-36-16,-21-6 32 15,5-4-36-15,-23-6 20 16,7-4-28-16,-15-11 44 16,7 1-36-16,-3-7-4 15,11-4-16-15,5-7 4 16,10-3-8-16,5-10-4 16,11 3 4-16,8-17-32 0,12 3 16 15,3-6-64-15,9 6 40 16,3 4-36-1,4 7 40-15,3 10-24 0,-3 10 32 16,4 7 72-16,-4 4-24 0,0 0 44 16,0 3-36-16,-4-4 24 15,-4 1-28-15,1-4-28 16,-5-3 0-16</inkml:trace>
          <inkml:trace contextRef="#ctx0" brushRef="#br0" timeOffset="77941.5508">9127 8768 1008 0,'-3'0'372'0,"3"0"-288"0,19 0-24 15,0 0 20 1,4 4-56-16,16-1 16 15,0 0-24-15,3 1 28 16,1 3-28-16,-8-4 20 16,-4 4-20-16,-12-7 28 15,1 3-28-15</inkml:trace>
        </inkml:traceGroup>
        <inkml:traceGroup>
          <inkml:annotationXML>
            <emma:emma xmlns:emma="http://www.w3.org/2003/04/emma" version="1.0">
              <emma:interpretation id="{84570361-FCE9-410A-A7B2-C0C24713D26D}" emma:medium="tactile" emma:mode="ink">
                <msink:context xmlns:msink="http://schemas.microsoft.com/ink/2010/main" type="inkWord" rotatedBoundingBox="17702,10809 18468,10790 18483,11394 17717,11413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8684.9135">10165 8679 696 0,'8'-11'256'0,"-8"11"-196"0,15-7-20 0,-15 4 92 15,4 0-80-15,-12-4 52 16,4 0-64-16,-11 0 8 15,7 7-32-15,-23-7-16 16,20 7-4-16,-13-3 12 16,1 6-4-16,0-3-28 15,11 7 12-15,1 0 40 16,7 0-16-16,4 13-20 16,4 1 4-16,3 0 0 15,5 6 4-15,0-3 0 16,-5 0 0-16,5 0 44 15,-4-3-24-15,-8-4 124 16,4-3-80-16,-16-7 68 16,0 3-76-16,-3-10 40 15,-5 0-56-15,-10-3 8 16,10-4-32-16,-7-14 8 16,15 14-12-16</inkml:trace>
          <inkml:trace contextRef="#ctx0" brushRef="#br0" timeOffset="79093.0017">10385 8672 580 0,'-7'27'216'0,"7"-27"-168"0,-8 21-12 16,4-11 92 0,0 1-76-16,-7-1 112 15,3 4-92-15,-8-7-12 16,9-1-36-16,-9-2 12 16,8-1-24-16,-3-3 12 15,7 4-12-15,0-8-32 16,8 4 8-16</inkml:trace>
          <inkml:trace contextRef="#ctx0" brushRef="#br0" timeOffset="78825.2083">10308 8279 892 0,'-19'-10'332'0,"19"10"-260"0,-8 0-20 0</inkml:trace>
          <inkml:trace contextRef="#ctx0" brushRef="#br0" timeOffset="79438.5391">10536 8641 840 0,'-7'-4'312'0,"7"4"-244"0,0 21-16 0,-4-7 76 16,4-1-80-16,-4 5 88 15,0 2-80-15,0 1-20 16,8 0-20-16,0-4 12 16,4-3-16-16,-1-4 48 15,5 0-32-15,0-10 20 16,7 4-28-16,-7-8 8 16,3 4-16-16,-3-10-44 15,3 3 20-15,1-7-132 16,-5 4 84-16,5-4 4 15,-1 7 36-15,-15 4-12 16,8 3 20-16,-8 3 84 16,0 8-40-16,-4 2 52 15,4 1-48-15,-4 3 8 16,8 1-28-16,-4-5 20 16,8 5-24-16</inkml:trace>
        </inkml:traceGroup>
        <inkml:traceGroup>
          <inkml:annotationXML>
            <emma:emma xmlns:emma="http://www.w3.org/2003/04/emma" version="1.0">
              <emma:interpretation id="{B13B9749-C5ED-4E87-ADB1-641376B334FF}" emma:medium="tactile" emma:mode="ink">
                <msink:context xmlns:msink="http://schemas.microsoft.com/ink/2010/main" type="inkWord" rotatedBoundingBox="18898,10885 19756,10863 19768,11350 18910,11372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80142.5836">11241 8500 756 0,'-4'-21'280'0,"4"21"-216"0,12-3-20 0,-20 6 120 15,8 4-100-15,-4 14 44 16,0 6-64-16,-15 7 56 16,7 1-60-16,-15-1 20 15,12 1-40-15,-5-8-8 16,9-3-8-16,11-6 20 16,0 2-12-16,15-13 48 15,1-3-32-15,-1-8-16 16,5 4-4-16,-5-7-196 15,4 0 104-15,-7-10-124 16,7 7 120-16,-7-4 0 16,-4 7 56-16,-4 0 8 15,3 4 16-15,-7 10 104 16,0 3-52-16,0 7 96 16,0 0-80-16,0 1 8 15,12 2-44-15,3-6 32 16,9-4-32-16,-1-6 40 15,4 3-36-15,0-11 12 16,4 1-24-16,-12-11 44 0,-3 0-32 0,-1-6-16 16,1 6-4-16,-24-14-28 15,8 8 12-15,-8-15-32 16,1 8 24-16,-5-8-4 16,0 11 12-16,-7 0-28 15,7 10 20-15,9 4-40 16,-1 7 36-16,8 3-28 15,-1 7 28-15,17-1 8 16,-9 1 12 0,5 0 16-16,-1 0-8 0,9-7 16 15,-1 0-16-15,8-7 4 16,8 4-4-16,-1-8 4 16,-3 8-8-16,4-7-12 15,-1 3 4-15,-3-4 48 16,0 8-24-16,-8-4-36 15,0 4 8-15,-3-4-256 16,-1 3 148-16,0-6-624 16,-4 3 412-16</inkml:trace>
          <inkml:trace contextRef="#ctx0" brushRef="#br0" timeOffset="80397.8761">11853 8335 872 0,'0'0'324'0,"0"0"-252"0,0 10-20 16,0 0 68-16,0 7-76 0,0 14 80 15,0 14-72-15,-4 7 52 16,-4-1-60-16,0-3 24 16,-7-3-40-16,3-7-8 15,-3-7-12-15,-1-3 56 16,12-1-36-16,-3-13 8 15,3 0-24-15,8-4 20 16,7 0-20-16,9-6-144 16,11-1 68-16</inkml:trace>
        </inkml:traceGroup>
        <inkml:traceGroup>
          <inkml:annotationXML>
            <emma:emma xmlns:emma="http://www.w3.org/2003/04/emma" version="1.0">
              <emma:interpretation id="{0378CED8-BB1C-4CFD-9A18-85857A95CC7A}" emma:medium="tactile" emma:mode="ink">
                <msink:context xmlns:msink="http://schemas.microsoft.com/ink/2010/main" type="inkWord" rotatedBoundingBox="20169,11034 20389,11028 20397,11357 20177,11363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1086.9201">12580 8603 704 0,'12'-4'264'0,"-12"4"-208"0,12-10-12 0,-8 3 124 15,-1 4-100-15,-3-8 80 16,0 1-88-16,-11-4 4 16,3 4-40-16,-11-4-20 15,-1 7-8-15,-3-3 48 16,0 7-24-16,-12 3-52 16,4 7 16-16,4 3-32 15,11 4 28-15,9 10 20 16,7-4 0-16,11 11-16 15,1 0 8-15,19 0 20 0,-4 4-4 16,0-8-12-16,8-3 0 0,-12-3 84 16,-3-4-48-16,-13-3 168 15,-3-4-112-15,-15-6 4 16,-1 3-56-16,-11-11 0 16,7 4-20-16,-7-10 8 15,8-1-12-15</inkml:trace>
        </inkml:traceGroup>
        <inkml:traceGroup>
          <inkml:annotationXML>
            <emma:emma xmlns:emma="http://www.w3.org/2003/04/emma" version="1.0">
              <emma:interpretation id="{4B6C65D2-FF3B-41BE-A1CC-55B5FEBB35D2}" emma:medium="tactile" emma:mode="ink">
                <msink:context xmlns:msink="http://schemas.microsoft.com/ink/2010/main" type="inkWord" rotatedBoundingBox="20747,10725 22530,10681 22550,11500 20767,11544"/>
              </emma:interpretation>
              <emma:one-of disjunction-type="recognition" id="oneOf33">
                <emma:interpretation id="interp37" emma:lang="" emma:confidence="0">
                  <emma:literal>n2]</emma:literal>
                </emma:interpretation>
                <emma:interpretation id="interp38" emma:lang="" emma:confidence="1">
                  <emma:literal>h 2]</emma:literal>
                </emma:interpretation>
                <emma:interpretation id="interp39" emma:lang="" emma:confidence="0">
                  <emma:literal>nn]</emma:literal>
                </emma:interpretation>
                <emma:interpretation id="interp40" emma:lang="" emma:confidence="0">
                  <emma:literal>n a]</emma:literal>
                </emma:interpretation>
                <emma:interpretation id="interp41" emma:lang="" emma:confidence="0">
                  <emma:literal>no]</emma:literal>
                </emma:interpretation>
              </emma:one-of>
            </emma:emma>
          </inkml:annotationXML>
          <inkml:trace contextRef="#ctx0" brushRef="#br0" timeOffset="81446.6716">13010 8441 1040 0,'-35'45'384'0,"35"-45"-300"0,27 65-20 15,-23-41 96-15,4 0-100 0,-12 4-24 16,4 0-24 0,-4-8 32-16,4 1-24 0,4-7 44 15,4-1-36-15,0-9-208 16,3-1 96-16,-3-6-240 16,4 3 180-16</inkml:trace>
          <inkml:trace contextRef="#ctx0" brushRef="#br0" timeOffset="81255.3245">13006 8211 1412 0,'-23'-7'524'16,"23"7"-408"-16,15-4-32 0,-11-3-64 15,0 11-28-15,-8-4 4 16,4 7 4-16</inkml:trace>
          <inkml:trace contextRef="#ctx0" brushRef="#br0" timeOffset="81823.8939">13215 8482 880 0,'8'0'328'0,"-8"0"-256"0,16 31-16 0,-16-10 108 16,3-4-100-16,-6 14 52 15,3-7-68-15,-8 7 20 16,4-3-40-16,-4 3 8 15,4-7-20-15,-3-3 20 16,3-4-24-16,-4-10 76 16,8 3-52-16,-4-13 24 15,4 3-40-15,4-14 8 16,8 7-16-16,3-24-16 16,1 7 0-16,7-14-16 15,4 10 12-15,-4 4-68 16,4 11 44-16,-7 13-68 15,-1 6 60-15,-11 12 96 16,-1 2-28-16,-14 4 56 0,-1 0-48 0,-4-3 8 31,5-4-28-31,-1-6 80 0,4-1-52 16,8-7-252-16,7 1 112 16,13-14-996-16,3 3 604 0</inkml:trace>
          <inkml:trace contextRef="#ctx0" brushRef="#br0" timeOffset="82183.7877">14164 8348 944 0,'-16'-20'352'0,"16"20"-276"0,4-4-20 0,-12 11-20 15,4 10-32-15,-19 18 40 16,4 3-20-16,-24 17 12 15,16-7-20-15,-11-4 44 16,7-6-32-16,-8-10 20 16,8-7-28-16,-4-11 36 15,8-3-32-15,-4-11-12 16,8 1-8-16,-1-7-4 16,9 3 0-16,0-11-44 15,7 1 24-15,0-3-28 16,8 2 28-16,4 5-36 15,8 9 36-15,7 8-36 16,8 2 32-16,8 15 0 16,4 3 16-16,3 0 44 0,-3 0-24 0,0-3 52 31,-1-4-36-31,-7-3-296 0,-4 0 144 0</inkml:trace>
          <inkml:trace contextRef="#ctx0" brushRef="#br0" timeOffset="82619.4916">14493 8187 944 0,'23'-11'352'0,"-23"11"-276"0,50-3-20 0,-34 3-72 16,15 3-4-16,0 1 32 15,-4 3-4-15,-4-1 0 16,-7 1-4-16,-1 0 4 16,1 0-4-16,-9-10 96 15,-3 6-56-15,-4-3 68 16,0 0-60-16,0 0 32 15,0 0-48-15,0 4-64 16,0 6 16-16,-4 17-28 16,4 8 24-16,-11 34 8 15,3 6 8-15,-15 15 16 0,3-8-8 16,-3-3 112-16,4-10-68 0,-5-3 76 16,5-11-72-16,-4-14 92 15,4-7-84-15,-16-20 76 16,4-3-80-16,-16-11-408 15,9-4 184-15</inkml:trace>
        </inkml:traceGroup>
        <inkml:traceGroup>
          <inkml:annotationXML>
            <emma:emma xmlns:emma="http://www.w3.org/2003/04/emma" version="1.0">
              <emma:interpretation id="{DC062CFB-9347-4449-9BED-B713128944B6}" emma:medium="tactile" emma:mode="ink">
                <msink:context xmlns:msink="http://schemas.microsoft.com/ink/2010/main" type="inkWord" rotatedBoundingBox="26029,11460 26135,11457 26143,11779 26036,11782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1" brushRef="#br0">18263 9250 0,'0'0'16,"0"0"-1,0 0 1,0 0 0,-8-79-1,8 61 1,0 1 0,35-45-1,-15 11-15,-13 16 16,-7 28-1,0-3 1,4-14 0,4 24-1,0-14 1,0 11 0,-8-1-1,0 15 1,3-4-1,-3-11 1,8-3 0</inkml:trace>
        </inkml:traceGroup>
      </inkml:traceGroup>
      <inkml:traceGroup>
        <inkml:annotationXML>
          <emma:emma xmlns:emma="http://www.w3.org/2003/04/emma" version="1.0">
            <emma:interpretation id="{AB90F81E-7020-49E3-8C9B-1CE81071DF4D}" emma:medium="tactile" emma:mode="ink">
              <msink:context xmlns:msink="http://schemas.microsoft.com/ink/2010/main" type="line" rotatedBoundingBox="5447,12273 24334,12236 24336,13236 5449,13273"/>
            </emma:interpretation>
          </emma:emma>
        </inkml:annotationXML>
        <inkml:traceGroup>
          <inkml:annotationXML>
            <emma:emma xmlns:emma="http://www.w3.org/2003/04/emma" version="1.0">
              <emma:interpretation id="{B9D6EAD4-1A2F-46A6-A56F-B825D3424237}" emma:medium="tactile" emma:mode="ink">
                <msink:context xmlns:msink="http://schemas.microsoft.com/ink/2010/main" type="inkWord" rotatedBoundingBox="5448,12694 5727,12693 5728,12892 5449,12893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85367.0737">-2320 10354 1248 0,'-11'-3'460'0,"11"3"-356"0,4 3-32 0,-4-3 68 16,7 4-92-16,9-4-12 15,7 3-20-15,20-3-156 16,7 0 76-16,20-3-520 15,-4-4 324-15</inkml:trace>
          <inkml:trace contextRef="#ctx0" brushRef="#br0" timeOffset="85215.6133">-2323 10203 912 0,'-8'-3'340'0,"8"-1"-264"0,0-6-24 15,0 3 160 1,8 7-128-16,-1-7 52 15,5 4-76-15,0-4 24 16,7 7-48-16,8 0 0 16,-8 7-24-16,8-1 12 15,4 1-16-15,4 4 16 16,-8-1-16-16,-7 4-72 16,-1 0 32-16</inkml:trace>
        </inkml:traceGroup>
        <inkml:traceGroup>
          <inkml:annotationXML>
            <emma:emma xmlns:emma="http://www.w3.org/2003/04/emma" version="1.0">
              <emma:interpretation id="{A85BE91F-18B4-4923-BD18-F5C24FC4B615}" emma:medium="tactile" emma:mode="ink">
                <msink:context xmlns:msink="http://schemas.microsoft.com/ink/2010/main" type="inkWord" rotatedBoundingBox="6509,12559 8010,12556 8012,13218 6511,13221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86905.342">73 10523 892 0,'-4'-3'332'0,"4"3"-260"0,0 13-20 16,-4-6 212-1,4 0-156-15,-4 7 44 16,0 3-88-16,4 0-32 16,8 0-20-16,4-6 24 0,3-4-20 0,8-14 4 15,4 7-12-15,1-11-96 16,-1 5 52-16,-8-8-24 16,-3 0 36-16,-16 4 4 15,0 3 12-15,-24-7-12 16,13 11 12-16,-13-4-56 15,9 7 32-15,-1 0-476 16,16 7 276-16</inkml:trace>
          <inkml:trace contextRef="#ctx0" brushRef="#br0" timeOffset="85740.2988">-1263 10027 872 0,'-7'0'324'0,"7"0"-252"0,0 18-20 16,0-1 84 0,7 4-84-16,1 23 24 15,-4 8-44-15,4 10 12 16,3 0-24-16,5-7 16 15,-5-10-20-15,5-4 108 0,-5-14-72 0,9-9 84 16,-5-5-76-16,1-16 48 16,3-1-64-16,4-20 32 15,4 0-44-15,-7-24 36 16,11 3-40 0,-4-20-4-16,-8 10-16 0,1 0-24 15,-1 10 8-15,-4 7 4 16,5 14 4-16,-9 4-328 15,-3 6 180-15</inkml:trace>
          <inkml:trace contextRef="#ctx0" brushRef="#br0" timeOffset="86093.7636">-756 10523 840 0,'0'10'312'0,"0"-10"-244"0,-11 11-16 16,3-1 156-1,0 4-124-15,1-4 8 16,3 11-52-16,4-4 4 15,4 7-24-15,3-10 8 16,9 3-16-16,3-7 20 16,0-3-20-16,1-10 4 0,3-1-8 0,-4-6 4 15,-3 0-8-15,-8-8 24 16,-4 8-16-16,-12-7 4 16,0 7-8-16,0-8 12 15,-3 5-12-15</inkml:trace>
          <inkml:trace contextRef="#ctx0" brushRef="#br0" timeOffset="86599.6856">-399 10072 1236 0,'-28'-17'456'0,"28"17"-352"0,8-10-32 0,12 3 52 16,-1 7-84-16,20-7-28 16,7 7-8-16,8-4-4 15,0 8 0-15,-11-4 0 16,3 7 0-16,-11-4 8 16,-8 4-4-16,-7-7 32 15,-9 7-20-15,-11-7-144 16,0 7 64-16,-7-7-176 15,-5 0 136-15,-7 3-188 0,-8 4 164 0,-4 0-112 16,-4 3 140-16,-4 15-4 16,4 2 64-16,-3 18 88 15,10 3-24-15,-10 4 72 16,18-1-56-16,-3-6 124 16,8-4-92-16,-5-6 108 15,13-8-104-15,-9-6 68 16,8-1-84-16,-7-9 4 15,11-1-40-15,-12-6-12 16,16-1-8-16,-7-3 4 16,3 0-4-16,0 0 68 15,4 0-40-15,12 0 40 16,3 0-40-16,16 0 24 16,8 0-28-16,11 0-16 15,0 7-8-15,8-7-172 16,-7 3 92-16</inkml:trace>
        </inkml:traceGroup>
        <inkml:traceGroup>
          <inkml:annotationXML>
            <emma:emma xmlns:emma="http://www.w3.org/2003/04/emma" version="1.0">
              <emma:interpretation id="{44BA5801-8A92-4D50-919C-BAAB314BB3CF}" emma:medium="tactile" emma:mode="ink">
                <msink:context xmlns:msink="http://schemas.microsoft.com/ink/2010/main" type="inkWord" rotatedBoundingBox="8521,12345 11146,12339 11148,13109 8523,13114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90944.1653">1617 9859 644 0,'0'3'236'0,"0"-3"-180"0,0 4-20 0,8-4 160 16,-8 0-116-16,0 0 108 15,0 0-108-15,0 0 64 16,0 0-84-16,0-4 20 16,0 4-44-16,0-3 4 15,8 3-24-15,-4-4-8 16,3 4-4-16,5-3-4 15,4 0 0-15,-5-1 16 16,9 8-8-16,-5-1-4 16,-3 4 0-16,3 0 28 15,-3 3-16-15,-5 4 12 16,-3 0-16-16,-4-4 20 16,0 4-20-16,0-4 4 15,0 4-8-15,-4-4-16 16,4 4 4-16,-7-4 20 15,14 1-8-15,-14-1-4 0,7 4 0 0,0-4-16 16,0 0 8-16,0 1 28 16,-8-1-12-16,-4 0-20 15,5 4 0-15,-5-4 12 16,12 1 0-16,-19-4 8 16,19 3-8-16,-8-3 8 15,8 0-8-15,0-4-36 16,8 0 16-16,-8-3 60 15,11 0-24-15,5 0 4 16,-5 0-16-16,1-3 48 16,3 3-32-16,-3-3-12 15,7-1-4-15,9-3 0 16,-9 4-4-16,8-7-12 16,0 6 4-16,-8-3 48 15,1 7-24-15,-1-7 0 16,-11 7-12-16,0-3 4 15,-4 3-8-15,-4-4 40 16,0 8-20-16,0-4-348 16,0 0 176-16,0 3-656 15,15 4 448-15</inkml:trace>
          <inkml:trace contextRef="#ctx0" brushRef="#br0" timeOffset="88187.6195">998 10286 684 0,'8'-21'252'0,"-8"21"-192"0,11-28-20 0,-11 18 136 16,0 0-104-16,0-11 44 16,0 7-72-16,-11-6 64 15,3 6-60-15,-4-3 0 16,-3 3-28-16,-12 4 40 16,7 3-32-16,-18 17 56 15,11-3-48-15,-12 24 56 16,12 3-56-16,-4 18 36 15,12 0-40-15,19-4 0 16,7-7-20-16,16-7 20 16,5-3-20-16,18-13 12 15,8-5-12-15,4-9-8 0,-3-4 0 16,-9-4 12-16,-7 1-8 16,-1-14-20-1,-11 10 4-15,-7-7 32 16,-1 0-16-16,-11-6 8 0,-4 6-8 0,4-7-32 15,-5 7 12-15,-3 4-12 16,0 7 12-16,0 10-8 16,0 6 8-16,0 8-8 15,4 3 8-15,-4 0 16 16,12 0 0-16,-8-3 32 16,4-4-20-16,-1-7-24 15,5-3 4-15,3-10 16 16,9 3-4-16,3-10-72 15,0 3 32-15,-4-7-84 16,-4 4 64-16,1-14-44 16,-1 6 56-16,-19-13-24 15,-8 4 40-15,-3-11 0 16,-9 10 16-16,5-3 32 16,3 7-12-16,1 0 12 15,-5 11-12-15,5-1-8 16,3 7 0-16,0 3 28 15,8 4-16-15,8 4-4 16,0 6-8-16,3 1 20 16,9 2-12-16,7-2-12 0,7-1-4 15,5-7-4-15,0 4 0 16,-4-10 24-16,-4 3-8 0,-12-7 16 16,8 0-16-1,-19-7 16-15,11 4-16 16,-7-4-12-1,-12 4 0-15,0 0 12 0,4 3-4 0,-8 7-20 16,4 7 8-16,-4 10-40 16,4 7 28-16,4 10 8 15,4 4 8-15,3 10 28 16,-7-3-12-16,15 0 4 16,-3-7-8-16,-4-4 12 15,-1-6-12-15,-3-8 32 16,3 1-24-16,-14-11 56 15,-5 0-40-15,-11-10 36 16,7 0-36-16,-23-10 8 16,16 3-24-16,-8-10-52 15,7 7 20-15,1-14-376 16,19 3 216-16,8-17-656 16,3 4 464-16</inkml:trace>
          <inkml:trace contextRef="#ctx0" brushRef="#br0" timeOffset="88493.7559">1815 9824 716 0,'8'-13'264'0,"-8"13"-204"0,7 0-16 0,-7 3 152 16,4 7-116-16,0 4 80 15,8 0-92-15,-12 3 36 16,11 4-64-16,-11-1 32 16,0 5-40-16,-11-5-8 15,11-3-16-15,-8-3 12 16,4 3-12-16,-11-6-12 16,15 2 0-16,-12-6 28 15,12 0-12-15,0-3-12 16,12-1-4-16,-5-3 20 15,5 0-8-15</inkml:trace>
          <inkml:trace contextRef="#ctx0" brushRef="#br0" timeOffset="89284.4514">2326 10158 632 0,'-8'-10'236'0,"8"10"-184"0,8-10-16 0,-8 6 52 16,0 4-56-16,0-3 76 16,4 3-60-16,-4-4 8 15,0 4-32-15,-4 0 92 16,-4 4-64-16,0 3 12 15,8 6-40-15,-19 8 84 16,7 3-60-16,-3 14 48 16,3-4-56-16,-7 1-4 15,19-1-20-15,0-6-4 16,8 3-4-16,7-14 12 16,-3 4-12-16,7-15 16 15,0-6-16-15,1 0-4 16,7-3 0-16,-8-4-32 15,-3 0 16-15,-5-10 12 16,1 3 4-16,-4-6-12 16,3 2 4-16,-3-2 4 15,-4 3 0-15,4-1-20 16,-1 5 12-16,-3 2 20 0,-4 11-4 16,0 7 48-1,8 7-28-15,-8 7-4 0,8 6-16 0,0 1-8 16,-1 3 4-16,5-7-4 15,15 0 0-15,0-7 16 16,4-3-8-16,12-7-4 16,-12-4 0-16,7-6 4 15,-11-1-4-15,1-6 8 16,-9-1-8-16,-4-13 8 16,-3 4-8-16,-12-18 16 15,12 3-12-15,-20-13-4 16,0 10 0-16,4-3-16 15,-4 10 8-15,8 0 4 16,0 14 0-16,0 0 16 16,8 10-8-16,-4 0-40 15,4 4 20-15</inkml:trace>
          <inkml:trace contextRef="#ctx0" brushRef="#br0" timeOffset="89571.172">2957 10093 956 0,'-12'-7'352'0,"12"7"-272"0,0-3-24 0,0-1 252 31,0 4-180-31,12-3 20 0,-4-4-92 0,3 3 44 15,9 4-60-15,7-7 0 16,11 7-24-16,17-6-4 16,3 2-4-16,-4 1 20 15,0 3-16-15,-15-4-120 16,-8 8 60-16,-24-4-308 16,1 0 196-16</inkml:trace>
          <inkml:trace contextRef="#ctx0" brushRef="#br0" timeOffset="89839.4019">3247 9962 840 0,'-11'-7'312'0,"11"7"-244"0,-20 7-16 0,5-3 208 15,3 2-152-15,-3 5 88 16,3 6-112-16,-7 14 4 15,-1 0-52-15,5 21-4 16,3-1-20-16,-7 11 20 16,19 0-20-16,-8-7 32 15,12-7-28-15,0-10-4 16,11-4-8-16,-3-13 28 16,7-4-16-16,8-10-312 0,0-3 160 0,12-8-444 31,0-3 328-31</inkml:trace>
        </inkml:traceGroup>
        <inkml:traceGroup>
          <inkml:annotationXML>
            <emma:emma xmlns:emma="http://www.w3.org/2003/04/emma" version="1.0">
              <emma:interpretation id="{26B9BDC6-E7FC-4ADA-93F3-7ECA697A6296}" emma:medium="tactile" emma:mode="ink">
                <msink:context xmlns:msink="http://schemas.microsoft.com/ink/2010/main" type="inkWord" rotatedBoundingBox="11533,12546 12447,12544 12448,12965 11534,12967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92736.4084">4025 10058 632 0,'0'-6'236'0,"0"6"-184"0,-8 0-16 0,8-7 160 15,0 7-116-15,0 0 116 16,0-7-112-16,0 3 44 15,0-3-72-15,-11 1 0 16,11 6-32-16,-12 0 12 16,5 0-20-16,-21-7-16 15,9 14-4-15,-8-7 12 16,8 6-4-16,-20 8-4 16,12 3 4-16,0 8 48 15,0 6-28-15,15-1 52 16,4 8-44-16,16 0-8 15,11-7-12-15,16-7-20 16,4-3 4-16,7-14 48 16,1 3-24-16,3-20-8 15,-15 10-8-15,4-14 12 16,-4 0-8-16,-12-3 4 16,-8 10-4-16,5-17 4 15,-13 10-8-15,-7-3 8 16,8 3-8-16,-8-3-36 15,4 3 16-15,-4 7-28 0,0 7 24 16,0 14 8 0,-4 3 12-16,4 14-28 15,8-3 16-15,-4 3 32 0,11 0-12 0,-3-7 0 16,-4-3-4-16,11-8 28 16,8-6-16-16,0-7 4 15,-4 0-12-15,4-7-52 16,-7 0 28-16,-5-10-68 15,-3-3 48-15,-12-4-36 16,0-1 40-16,-12-5-88 16,-3 2 68-16,-5 0 16 15,5 11 20-15,-4 3-4 16,7 4 12-16,-4 3-4 16,5 7 4-16,-8-7 0 15,19 7 0-15,-8 0 0 16,8 0 0-16,0 0 16 15,0 0-4-15,0 0-4 16,0 0 4-16,8 0 20 16,-8 0-12-16,11 0-20 15,5 0 0-15,7-6 4 16,12-1 4-16,11-4-20 16,-7 4 12-16,7 1 20 15,-7 6-4-15,-4-7-12 16,-16 7 0-16,8 0 4 15,-15 0 0-15,-4 3 68 0,-8-3-36 16,0 0 16-16,0 0-32 0,0 4 0 16,11-1-8-16,-11 0-16 15,0 1 4-15,0 3 12 16,8 3-4 0,0 4 8-16,-4 3-8 0,3 7-36 15,-3 4 16-15,-4 3 40 16,4 3-12-16,-4-3 52 15,0 0-36-15,0-4 56 16,8 1-48-16,-8-11 12 16,0 0-32-16,-8-6 28 15,8-4-28-15,-12-4-4 16,5 1-8-16,-13-8 28 16,9 4-16-16,-9-7-24 15,5 4 4-15,7-4-280 16,8 3 152-16,8-6-472 15,11 0 340-15</inkml:trace>
        </inkml:traceGroup>
        <inkml:traceGroup>
          <inkml:annotationXML>
            <emma:emma xmlns:emma="http://www.w3.org/2003/04/emma" version="1.0">
              <emma:interpretation id="{04C3C179-06F0-4B0B-92A9-5F4047AE63AF}" emma:medium="tactile" emma:mode="ink">
                <msink:context xmlns:msink="http://schemas.microsoft.com/ink/2010/main" type="inkWord" rotatedBoundingBox="12973,12473 13368,12472 13369,12961 12974,12962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93156.9795">5570 9941 840 0,'19'4'312'0,"-19"-4"-244"0,0 21-16 16,-8-4 200-1,-3 0-148-15,-9 14 88 0,-7 7-108 16,0 10 20-16,0-3-60 0,-8-4 4 16,8-3-32-16,-8-11 52 15,8 1-36-15,-11-18-8 16,18-3-12-16,-11-14-12 15,12 0 4-15,-4-20 4 16,11 3-4-16,4-14-80 16,8 3 40-16,12 4-20 15,7 7 32-15,1 4-40 16,-1 6 36-16,-4 11 16 16,16 9 8-16,-11 19 80 15,-5 9-40-15,1 11 112 16,3 3-88-16,8 0 0 15,0-7-36-15,-3-6 12 16,3-8-24-16,0-10-20 16,0-3 0-16,-8-10-436 15,1-1 244-15</inkml:trace>
        </inkml:traceGroup>
        <inkml:traceGroup>
          <inkml:annotationXML>
            <emma:emma xmlns:emma="http://www.w3.org/2003/04/emma" version="1.0">
              <emma:interpretation id="{68445C05-804A-4C26-9038-F0C7E5A108CA}" emma:medium="tactile" emma:mode="ink">
                <msink:context xmlns:msink="http://schemas.microsoft.com/ink/2010/main" type="inkWord" rotatedBoundingBox="14282,12785 14781,12784 14782,12856 14283,12857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94612.7375">6507 10267 652 0,'0'0'244'0,"0"0"-192"0,0 0-12 16,-4 0 156 0,8 0-116-16,-4 0 116 15,0 0-112-15,0-4 44 16,7 4-72-16,1-7 44 16,-4 7-56-16,-4-3 32 0,8 3-44 15,3 0 24-15,-3 3-28 0,8 1 16 16,-5-1-24-16,16 1 28 15,4 3-32-15,16-4 20 16,-1 0-20-16,12 1-8 16,-4-1-4-16,-7 1 12 15,-8-1-8-15,-12 1 16 16,0-1-16-16,-16 1 4 16,-3 2-4-16,-8-6 36 15,-8 4-20-15,5-1-276 16,-5 1 136-16,0-4-396 15,4 3 288-15</inkml:trace>
        </inkml:traceGroup>
        <inkml:traceGroup>
          <inkml:annotationXML>
            <emma:emma xmlns:emma="http://www.w3.org/2003/04/emma" version="1.0">
              <emma:interpretation id="{24A3BF67-4695-42F1-ABC2-12E65A688927}" emma:medium="tactile" emma:mode="ink">
                <msink:context xmlns:msink="http://schemas.microsoft.com/ink/2010/main" type="inkWord" rotatedBoundingBox="15459,12562 16127,12560 16129,13252 15461,13254">
                  <msink:destinationLink direction="with" ref="{223CB02A-D6BA-4D0B-A538-91B1B4B7B0A0}"/>
                </msink:context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96483.3538">8295 10607 580 0,'-8'-7'216'0,"8"7"-168"0,8-10-12 0,-12 7 84 15,8 6-72-15,-8-6 96 16,8 3-84-16,-4-7 16 15,0 3-44-15,-4-2 24 16,4-1-32-16,-8 7 20 16,5 0-24-16,-5 0 36 15,4 3-32-15,-8 4 48 16,1 3-40-16,-5 4 48 16,5 0-48-16,-13 3 48 15,21 0-48-15,-5-3-16 16,16 3-8-16,-5-3 0 15,21 0-4-15,-5-7 24 0,-3 3-16 0,3-10 24 16,4 0-24-16,-4-7 12 16,-7 0-12-16,-4-7 36 15,7 8-24-15,-15-12-24 16,0 8 0-16,-7-11-8 16,-1 8 0-16,0-5-12 15,4 8 12-15,-7 0-420 16,11 3 236-16</inkml:trace>
          <inkml:trace contextRef="#ctx0" brushRef="#br0" timeOffset="95574.1156">7687 10102 436 0,'8'-11'160'0,"-8"11"-124"0,-8-17-8 0,8 10 124 16,0 4-88-16,-4-4 60 15,4 3-68-15,-3 1 56 16,6 3-64-16,1 0 52 16,0 3-56-16,0 1 104 15,0 3-88-15,4 6 56 16,-1 12-72-16,1 6 32 15,4 3-44-15,-4 11 8 16,3 3-24-16,8-3-8 16,1-1-4-16,3-9 12 15,0-4-8-15,1-11 60 16,-1-2-40-16,4-18 16 16,0 0-28-16,4-21 36 15,4 0-28-15,-4-20 12 16,-4 7-20-16,0-15 28 15,0 12-28-15,-8-5-24 16,1 8 4-16,-5-4 16 16,5 7-4-16,-17 7-12 15,17 0 0-15,-12 10-48 16,-1 4 24-16,1 6-180 16,0 4 116-16,0 7-452 15,3 7 300-15</inkml:trace>
        </inkml:traceGroup>
        <inkml:traceGroup>
          <inkml:annotationXML>
            <emma:emma xmlns:emma="http://www.w3.org/2003/04/emma" version="1.0">
              <emma:interpretation id="{B12D5802-673C-45B4-8F5C-1B41A1970503}" emma:medium="tactile" emma:mode="ink">
                <msink:context xmlns:msink="http://schemas.microsoft.com/ink/2010/main" type="inkWord" rotatedBoundingBox="16561,12520 17320,12518 17322,13169 16563,13171">
                  <msink:destinationLink direction="with" ref="{223CB02A-D6BA-4D0B-A538-91B1B4B7B0A0}"/>
                </msink:context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98185.007">9410 10504 820 0,'0'-10'304'0,"0"10"-236"0,0-11-20 0,-8 11 248 16,8 7-172-16,-8 0 116 15,5 4-140-15,-13 6 8 16,8 3-64-16,5 1-8 16,3 3-24-16,11-7 12 15,8 1-16-15,5-12 16 16,-1 1-16-16,-4-14-108 15,8 1 52-15,-7-12-40 16,3 11 48-16,-19-17-12 16,4 11 32-16,-16-11-16 15,4 3 20-15,-12-3-16 16,9 7 16-16,-13 3-60 16,9 7 40-16</inkml:trace>
          <inkml:trace contextRef="#ctx0" brushRef="#br0" timeOffset="97932.2946">8934 10067 820 0,'-8'-10'304'0,"8"10"-236"0,-8-11-20 0,4 5 212 16,8 2-152-16,-4-6 52 15,4 0-92-15,0-4 28 16,4 7-56-16,3 0 32 16,9 7-40-16,3 0-8 15,4 3-16-15,0 1 12 16,4 6-12-16,-8-3 24 15,-3 0-20-15,-9-4-20 16,1 4 0-16,-12-3-112 16,0 3 68-16,-12-4-136 15,5 0 104-15,-9 1-64 16,5 6 84-16,-9 4 8 16,9 3 36-16,-13 11-4 15,13-1 12-15,3 15-88 16,-4-1 52-16,5 7-4 15,7-3 32-15,-12-4 32 16,4-7-8-16,-11-6 0 16,11-4 0-16,-19-3 12 15,15-4-8-15,-15-3 4 16,8-4-4-16,-8-7 80 16,8 4-44-16,-1-3 128 15,9 3-96-15,3-4 80 16,8 1-92-16,11-1 40 15,5 4-64-15,11 3-20 16,0 4-12-16,4-7 8 0,8 3-8 16,0-6 24-16,-5-1-20 0,5-3-128 15,0 3 64 1,-4-3-316-16,-4 0 204 0</inkml:trace>
        </inkml:traceGroup>
        <inkml:traceGroup>
          <inkml:annotationXML>
            <emma:emma xmlns:emma="http://www.w3.org/2003/04/emma" version="1.0">
              <emma:interpretation id="{F6DA2CEF-F48A-4011-B7E8-CB4BAD38FDFB}" emma:medium="tactile" emma:mode="ink">
                <msink:context xmlns:msink="http://schemas.microsoft.com/ink/2010/main" type="inkWord" rotatedBoundingBox="17801,12600 18718,12598 18719,12928 17802,12930">
                  <msink:destinationLink direction="with" ref="{223CB02A-D6BA-4D0B-A538-91B1B4B7B0A0}"/>
                </msink:context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00349.4032">10142 10129 496 0,'7'-3'184'0,"-7"3"-140"0,-7 0-16 0,7 0 128 15,0 0-92-15,0-4 44 16,0 4-64-16,0-3 56 15,0-1-60-15,-8-3 28 16,4 7-40-16,-11-3 16 16,7 3-24-16,-4-3 44 15,1 6-36-15,-5-3 28 16,4 3-28-16,-3 1 60 16,3 6-48-16,5 1 36 15,7 2-44-15,7 4-8 16,1 4-16-16,4 0 12 15,7-1-12-15,16-2 16 16,-4-5-16-16,8-6-12 16,7-3 0-16,8-8-68 15,-7 1 40-15,-1-4-12 0,-7 4 24 16,-4-8 48-16,-12 4-16 0,-8-6-8 31,-3 6-8-31,-12-7 12 0,0 4-4 0,0 3 40 16,-4 0-20-16,-4 7 20 15,8 7-24-15,-7 10-16 16,7-3-8-16,-8 10 20 16,16 3-8-16,-8-10-4 15,15 8 0-15,-3-12 20 16,-1 1-12-16,9-7-4 16,-5-7-4-16,-3-7-40 15,7 0 20-15,1-10-84 16,-5 10 60-16,-7-7-56 15,3-3 56-15,-11-3-24 16,0 2 40-16,0-9 36 16,0 10-4-16,-7-8-28 15,7 12 12-15,-12-1-8 16,12 7 8-16,0 0 52 16,0 4-24-16,0-4-8 15,8 7-8-15,-4-7-24 16,3 7 12-16,5-3 12 15,3-4 0-15,-3 0-4 16,4 7 4-16,-5-7 28 16,1 7-16-16,3-10-40 15,5 10 12-15,-9-4-8 16,9 4 12-16,-13 0 0 0,13 7 0 0,-5 3-12 16,-3 4 12-16,3 7-12 15,-3 3 8-15,7 7 36 16,-7 3-16-16,3 1 28 15,5 2-24-15,-13-6 32 16,5-3-28-16,-12-7 20 16,0-4-20-16,-19-7 8 15,7 0-12-15,-15-10 12 16,8-3-16-16,-5-11-12 16,5 7 0-16,0-3-4 15,7 3 0-15,12-7-408 16,12 11 228-16</inkml:trace>
        </inkml:traceGroup>
        <inkml:traceGroup>
          <inkml:annotationXML>
            <emma:emma xmlns:emma="http://www.w3.org/2003/04/emma" version="1.0">
              <emma:interpretation id="{AEF64A71-16ED-46ED-B15D-580CB3C8D26C}" emma:medium="tactile" emma:mode="ink">
                <msink:context xmlns:msink="http://schemas.microsoft.com/ink/2010/main" type="inkWord" rotatedBoundingBox="19101,12500 20135,12498 20136,12949 19102,12951">
                  <msink:destinationLink direction="with" ref="{223CB02A-D6BA-4D0B-A538-91B1B4B7B0A0}"/>
                </msink:context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01303.0295">12135 9967 1144 0,'-19'14'420'0,"19"-14"-324"0,-8 17-28 0,4-3 76 16,0 3-92-16,-7 7 76 16,3 4-72-16,-7 10-32 15,11 0-12-15,-12 10 76 16,12 0-48-16,-11 0-8 15,7-7-20-15,8-10 32 16,8-7-20-16,7-13-4 16,9-1-12-16,10-10-244 15,5 0 128-15,8-7-368 16,-9 4 264-16</inkml:trace>
          <inkml:trace contextRef="#ctx0" brushRef="#br0" timeOffset="101024.4873">11466 10088 632 0,'-12'0'236'0,"12"0"-184"0,-16 7-16 15,5-7 220 1,3 7-148-16,-4-4 116 16,-7 14-132-16,4 0 40 15,3 1-76-15,-7 6 36 0,11 0-52 0,4 7-20 16,-4 7-12-16,16-11 36 15,-4-3-24-15,11-10 0 16,5-4-12-16,-1-10-32 16,12-3 12-16,-4-11-144 15,8 0 84 1,-8 1-108-16,-4-5 100 31,-7 5 0-15,-5-1 48-16,-3-3-8 0,0 10 24 0,-16 7 168 0,8 7-84 15,8 10 136-15,-4 7-120 0,23 3 20 16,0 4-60-16,4 0-28 16,12-7-8-16,-12-10 44 15,7-7-28-15,-11-10 8 16,0-1-20-16,-7-20 0 16,-1 7-4-16,-11-14-68 15,3 7 32-15,-11-11-104 16,0 11 76-16,0-10-56 15,-3 10 68-15,-5-4 4 16,8 8 24-16,0-1-16 16,11 7 20-16,5 1 24 15,-4 6-8-15,7 0 116 16,0 3-68-16,5 1 76 16,-1 6-72-16,12-3 24 0,3 7-48 0,1-7 0 15,7 4-20 1,-7-4 44-16,4 0-28 0,-5 0-16 15,-7 0-4-15,-3-4-228 16,-13 4 120-16,-11-3-260 16,-4 3 204-16</inkml:trace>
        </inkml:traceGroup>
        <inkml:traceGroup>
          <inkml:annotationXML>
            <emma:emma xmlns:emma="http://www.w3.org/2003/04/emma" version="1.0">
              <emma:interpretation id="{0919EB7B-6630-40B8-8930-B682ADE598F5}" emma:medium="tactile" emma:mode="ink">
                <msink:context xmlns:msink="http://schemas.microsoft.com/ink/2010/main" type="inkWord" rotatedBoundingBox="20564,12382 22520,12379 22521,12987 20566,12991">
                  <msink:destinationLink direction="with" ref="{223CB02A-D6BA-4D0B-A538-91B1B4B7B0A0}"/>
                </msink:context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03581.5634">14531 10040 60 0,'-3'0'24'0,"3"0"-20"0</inkml:trace>
          <inkml:trace contextRef="#ctx0" brushRef="#br0" timeOffset="102017.1946">13010 10157 736 0,'19'-7'272'0,"-19"3"-208"0,0-6-20 0,0 7 108 15,0 3-92-15,0-7 44 0,-7 3-60 0,-5-3-40 16,0 4-8-16,-11-4 28 16,4 4-16-16,0-1 16 15,-1 4-12-15,9 0-8 16,-5 7 0-16,16 0 4 15,0 3-4-15,8 7 16 16,3 1-12-16,-3 9 16 16,12 4-16-16,-13 7 4 15,5-4-4-15,-4 1 80 16,3-1-44-16,-11-6 100 16,0-4-80-16,-11-7 52 15,3 0-72-15,-15-6 16 16,-1-5-40-16,-7-6-8 15,4 0-8-15,-4-10 12 16,8 0-8-16,12-14-240 16,11 3 124-16</inkml:trace>
          <inkml:trace contextRef="#ctx0" brushRef="#br0" timeOffset="102168.6263">13300 9878 1268 0,'-15'-21'468'0,"15"21"-364"0,-31-7-28 0,16 7 20 16,7 4-68-16,-4-1-64 15,4 4 16-15</inkml:trace>
          <inkml:trace contextRef="#ctx0" brushRef="#br0" timeOffset="102373.2612">13320 10095 1060 0,'-39'20'392'0,"39"-20"-304"0,-35 38-28 0,24-17 92 15,3 3-96-15,0 7 4 16,4 3-36-16,4-3-8 16,4 0-8-16,-4-7 12 15,8 0-12-15,0-10-216 16,3-4 116-16,-3-10-328 15,4 0 236-15</inkml:trace>
          <inkml:trace contextRef="#ctx0" brushRef="#br0" timeOffset="102690.033">13486 10115 964 0,'0'24'360'0,"0"-24"-280"0,23 35-24 0,-23-18 92 15,8 4-92-15,-16 3 48 16,8 0-60-16,0 0-16 16,0 3-16-16,8-9 44 15,8-5-32-15,-16-13-12 16,0 0-4-16,4-13-44 16,11-5 20-16,-11-9-28 15,11 10 24-15,-3-7 0 16,7 3 12-16,1 4 8 15,-1 10 0-15,-11 7 148 16,7 7-80-16,-11 10 60 16,4 4-72-16,-4 3-24 15,0 7-20-15,0-7-28 16,11-4 8-16,-3 1-488 16,7-11 268-16</inkml:trace>
          <inkml:trace contextRef="#ctx0" brushRef="#br0" timeOffset="103396.9067">14090 10088 832 0,'-11'-7'308'0,"11"7"-240"0,19 0-20 15,-19 0 152-15,8 0-120 0,-24 0 124 16,5 7-116-16,-17 0 44 16,9 6-76-16,-8 8 0 15,8 3-32-15,-1 11 32 16,9 2-32-16,3 1-4 16,0 4-12-16,16-15 36 15,4-3-20-15,15-13 4 16,7-5-16-16,-3-6-96 15,-3-3 48-15,-1-11-120 16,-12 0 88-16,1-6-92 16,-1 3 92-16,-15-8-28 15,-8 8 56-15,8-3 32 16,12 13 8-16,-4 3 20 16,3 8-12-16,-3 3 60 15,8 13-40-15,-5 4 32 16,1 0-32-16,-4 4 8 15,11-4-20-15,-15-14 20 16,11-3-24-16,-7-7 12 16,4-7-12-16,-5-10 20 15,9 3-20-15,-16-6-20 16,4 3 0-16,-4-8 12 16,0 5 0-16,4-8-28 15,-4 4 12-15,0 0-56 16,11 7 36-16,-11 0 0 15,4 6 16-15,-4 1-16 0,0 7 20 16,0-1-4-16,0 8 8 0,0-4 16 16,16 0-4-16,-5 0 24 15,8 3-16-15,1-6 40 16,3 3-28-16,4-4-12 16,4 1-8-16,0-1 4 15,-4 8-4-15,0-4-28 16,0 0 12-16,-7 0-252 15,-1 3 148-15,-7-3-384 16,3 4 280-16</inkml:trace>
          <inkml:trace contextRef="#ctx0" brushRef="#br0" timeOffset="103937.9893">14408 10122 664 0,'11'4'244'0,"-11"-4"-188"0,16 0-16 0,-5 0 156 16,9-4-116-16,3 1 88 15,0 3-96-15,12-4 44 16,-4 4-72-16,-4-7 4 15,8 18-28-15,-8-11-20 16,-4 0-4-16,-3-4 20 16,-5 8-8-16,-3-4 4 15,-8 3-4-15,-4-3 20 16,0 0-16-16,0 0-364 16,0 0 188-16</inkml:trace>
          <inkml:trace contextRef="#ctx0" brushRef="#br0" timeOffset="104193.2232">14574 10005 944 0,'-8'-7'352'0,"8"7"-276"0,4 7-20 0,-4-3 92 16,0 6-92-16,-4 4 40 15,0 3-56-15,-11 7 48 16,-1 0-52-16,-3 11 56 15,0 6-56-15,-1 4 28 16,-3-4-36-16,8 0 0 16,7-3-16-16,0-10 20 15,8-4-20-15,8-11 32 16,11 1-28-16,8-7-268 16,12-4 136-16</inkml:trace>
        </inkml:traceGroup>
        <inkml:traceGroup>
          <inkml:annotationXML>
            <emma:emma xmlns:emma="http://www.w3.org/2003/04/emma" version="1.0">
              <emma:interpretation id="{D776E021-6B3B-4C0A-878E-BF3E57A7EA40}" emma:medium="tactile" emma:mode="ink">
                <msink:context xmlns:msink="http://schemas.microsoft.com/ink/2010/main" type="inkWord" rotatedBoundingBox="22909,12239 24334,12236 24336,13064 22911,13067">
                  <msink:destinationLink direction="with" ref="{223CB02A-D6BA-4D0B-A538-91B1B4B7B0A0}"/>
                </msink:context>
              </emma:interpretation>
              <emma:one-of disjunction-type="recognition" id="oneOf4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07211.1891">16490 10005 840 0,'8'4'312'0,"-8"-4"-244"0,4 0-16 0,-4 7 48 16,0 3-64-16,-4 7 120 16,4 4-88-16,-8 3 12 15,-3 0-48-15,-9 7 24 16,1 3-32-16,-8 1 20 15,0-1-24-15,-12-6 0 16,12-1-12-16,-12-10 28 16,0-3-20-16,12-10 12 15,12-4-16-15,-8-14-24 16,7 3 4-16,5-13 32 16,11 0-16-16,7-7-16 15,-3 7 0-15,12-3-4 16,-5 9 4-16,1 1-20 0,3 7 16 15,5 3 68-15,-1 4-32 16,8 6 132-16,0 4-84 16,12 10 36-16,-12 7-64 15,12 11 56-15,-12 3-60 0,4 3-24 16,-12 0-16-16,4-6 44 16,-3-5-24-16,-9-9-8 15,1 0-8-15</inkml:trace>
          <inkml:trace contextRef="#ctx0" brushRef="#br0" timeOffset="106206.4224">15399 10143 664 0,'-8'-4'244'0,"8"4"-188"0,-12 0-16 16,4-3 128 0,8 3-100-16,-11 0 96 15,11 0-96-15,0 0 20 16,-4 7-52-16,0 0 48 16,4-4-48-16,-8 1 64 0,-3-1-60 0,3 4 20 15,8 0-40-15,-19 7 8 16,19-4-16-16,-16 4 28 15,5-1-24-15,-9 1 40 16,12 0-32-16,-3 0 48 16,11-1-40-16,0 1 12 15,0 0-28-15,11 3 20 16,5 0-24-16,-4 4-4 16,-1 0-4-16,5-1-16 15,-5 1 8-15,-11-4 12 16,8 4-4-16,-8-4-20 15,-4-3 8-15,-4-4 32 16,1 0-16-16,-5-3 36 16,4 0-28-16,-11-3 4 15,7-1-12-15,-11-6 4 16,8 3-8-16,-12-7-72 16,7 7 36-16,-3-7-252 15,7 3 160-15</inkml:trace>
          <inkml:trace contextRef="#ctx0" brushRef="#br0" timeOffset="105545.3718">15755 10088 880 0,'-16'7'328'0,"16"-7"-256"15,-11 13-16-15,3-2 160 16,8-4-128-16,-8 6 80 16,4 5-100-16,-15 6-8 15,19 3-40-15,-8 11 104 16,8-7-72-16,-8 0 8 15,-3 0-40-15,11-7 16 16,-8 0-24-16,0-3 40 16,8-4-28-16,0-7 20 15,0-3-24-15,0-10-28 16,0-4 4-16</inkml:trace>
          <inkml:trace contextRef="#ctx0" brushRef="#br0" timeOffset="106758.4695">15778 10146 932 0,'8'-7'348'0,"-8"7"-272"0,7 0-20 0,-7 0 128 16,0 0-112-16,-7 0 120 15,7 11-108-15,-12 2 0 16,-7 12-48-16,3 12 64 16,5 1-56-16,-5 0 56 15,5 0-56-15,-1 0 16 16,12-14-40-16,0 0 36 15,0-10-32-15,0-7 12 16,0 0-20-16,12-14 0 16,-5 7-8-16,-3-7 4 15,12-7-8-15,-5-3-92 16,5-4 52-16,-5-3-68 16,9 0 60-16,-13 3-12 15,5 4 32-15,4 3-4 16,-5 11 16-16,1-4 8 15,-4 0 4-15,-8 7-20 16,7 7 12-16,-7-7 12 16,12 10 0-16,-4 4 52 15,-1 3-32-15,-7 1 32 16,12 2-28-16,-4 1 8 0,-1-1-20 16,-7 1 28-16,0-4-28 15,0-3 20-15,-3-4-20 0,-9-3 0 16,12 4-8-16,0-11-128 15,0 3 64-15,0-10-420 32,12 4 268-32</inkml:trace>
          <inkml:trace contextRef="#ctx0" brushRef="#br0" timeOffset="105215.7179">15840 9716 1184 0,'-19'-10'440'0,"19"10"-344"0,11 0-24 0,1 0-76 16,-4 7-12-16,7-4-248 15,0 7 144-15</inkml:trace>
        </inkml:traceGroup>
      </inkml:traceGroup>
    </inkml:traceGroup>
    <inkml:traceGroup>
      <inkml:annotationXML>
        <emma:emma xmlns:emma="http://www.w3.org/2003/04/emma" version="1.0">
          <emma:interpretation id="{F7E9F235-1737-4FFB-BA59-340017D41BB7}" emma:medium="tactile" emma:mode="ink">
            <msink:context xmlns:msink="http://schemas.microsoft.com/ink/2010/main" type="paragraph" rotatedBoundingBox="523,13148 12370,13684 12318,14842 470,14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EAF0FC-81FD-4F58-A5D7-4A4753167324}" emma:medium="tactile" emma:mode="ink">
              <msink:context xmlns:msink="http://schemas.microsoft.com/ink/2010/main" type="line" rotatedBoundingBox="523,13148 12370,13684 12318,14842 470,14305"/>
            </emma:interpretation>
          </emma:emma>
        </inkml:annotationXML>
        <inkml:traceGroup>
          <inkml:annotationXML>
            <emma:emma xmlns:emma="http://www.w3.org/2003/04/emma" version="1.0">
              <emma:interpretation id="{AD7C7D77-FFEC-4145-A337-E64CBBDFAFBC}" emma:medium="tactile" emma:mode="ink">
                <msink:context xmlns:msink="http://schemas.microsoft.com/ink/2010/main" type="inkWord" rotatedBoundingBox="523,13148 4266,13317 4222,14299 478,14129"/>
              </emma:interpretation>
            </emma:emma>
          </inkml:annotationXML>
          <inkml:trace contextRef="#ctx0" brushRef="#br0" timeOffset="179421.3042">-5797 10873 572 0,'0'-4'208'0,"0"4"-160"0,18 0-12 0,-5 4 172 16,9 0-120-16,-22 11 80 15,9 5-100-15,4 11 60 16,-4 5-72-16,-9 19 4 16,9-4-36-16,-5-4 24 15,-4 8-32-15,-13-8 20 16,4-4-20-16,-13-4 20 15,-4-8-24-15,-10-3 4 16,10-1-8-16,-9-11-164 16,12 0 84-16,-3-12-228 15,13 0 172-15</inkml:trace>
          <inkml:trace contextRef="#ctx0" brushRef="#br0" timeOffset="180038.9431">-5554 10990 748 0,'-9'-19'276'0,"9"19"-216"0,22-28-16 0,-9 13 224 16,-4 7-156-16,9-4 88 15,-5 4-116-15,9-8 20 16,-13 9-60-16,13 7-8 16,9 0-20-16,0 0-28 15,4 0 4-15,-4 3 20 16,0 5-4-16,-9 0-4 16,0 0 0-16,-13-4-48 15,4 0 24-15,-13 4-240 16,0 0 144-16,-13 3-152 15,-5-3 152-15,-4-4-256 16,9 0 208-16,-18 12-204 31,22-4 212-31,-13 11 608 16,9 12-236-16,-18 12 4 16,13 4-136-16,-4-11 28 15,9-5-64-15,-5-8 28 16,10 1-44-16,-6-12 0 15,10-5-20-15,-5-3 20 16,9 8-20-16,-9-16 92 16,9 0-56-16,-4 0 20 15,4 0-36-15,-5 0 68 16,5 0-56-16,-4 4 56 16,8-8-56-16,5 4 16 15,5 8-40-15,8-8 0 0,9 4-12 16,4-4 28-16,5 8-20 0,-1-8-12 15,-3 0-8-15,-6 0 12 16,1 0-4-16,-13-4-224 16,0 4 124-16,-5-4-292 15,0 0 220-15</inkml:trace>
          <inkml:trace contextRef="#ctx0" brushRef="#br0" timeOffset="180474.3173">-4932 10837 644 0,'0'-8'236'0,"0"8"-180"0,0 8-20 0,0-4 44 15,0 4-52-15,-13 4 60 16,4 7-52-16,0 9 144 16,-4-1-104-16,-9 17 108 15,9-1-104-15,-14 4 88 16,19 4-92-16,-6 4-8 16,5-8-40-16,1-8-8 15,8-4-12-15,4-7 4 16,5-1-8-16,0-11 8 15,4 0-8-15,0-12-284 0,5 0 152 16,-1-4-536-16,6-8 368 0</inkml:trace>
          <inkml:trace contextRef="#ctx0" brushRef="#br0" timeOffset="180611.4243">-4910 11069 736 0,'-4'-8'272'0,"4"8"-208"0,13 4-20 0,-4-4 152 15,4 0-116-15,18-4 36 16,13 4-68-16,9-12 24 16,0 12-40-16,0-15 8 15,0 3-24-15,-9-4 0 16,0 4-8-16,-17-3-272 15,-1 7 148-15</inkml:trace>
          <inkml:trace contextRef="#ctx0" brushRef="#br0" timeOffset="172411.8322">-6821 10661 488 0,'0'-8'180'0,"5"12"-140"0,-1-12-12 0,-4 4 128 16,4 4-92-16,1-8 124 15,-1 8-108-15,-8 0 68 16,4 4-88-16,-5-4 12 16,1 4-40-16,-9 0 24 15,4 8-32-15,-13 0 4 16,9 3-16-16,-18 1 20 16,17 4-20-16,-17 3 4 15,1 5-8-15,-10 3 4 16,18 0-8-16,-31 5 8 15,26-5-8-15,-12-3 8 16,8-1-8-16,0-7-12 16,9-1 4-16,0-3 20 15,17 0-8-15,-4-5-4 16,9 1 0-16,9-4 20 16,9 0-12-16,-14-4 12 15,10 0-12-15,-6 0-8 16,6 3 0-16,-6-3-16 15,6 4 8-15,-1 4-4 16,-9 4 0-16,5 3-12 16,4 1 12-16,1 7 40 15,3 5-20-15,1-1 0 16,0 1-8-16,-1-1 4 16,1 0-4-16,-5-3 16 0,5-1-12 15,-5-7-4-15,0-1 0 16,-4-3 12-16,0-4-8 0,-9-8 76 15,9 0-48-15,-9-4-40 16,0 0 0-16,0-4 16 16,0 4-8-16,-9-8-332 15,9 4 176-15</inkml:trace>
          <inkml:trace contextRef="#ctx0" brushRef="#br0" timeOffset="177908.0115">-6967 10869 436 0,'-8'0'160'0,"16"0"-124"0,-3-8-8 0,-5 8 132 15,0 0-92-15,0 8 44 16,0 0-68-16,-5 3 28 16,5-3-40-16,-8 8 96 15,8 0-72-15,0-1 72 16,13 5-72-16,-13 0 4 16,9 7-36-16,4 8 32 15,-4-3-32-15,0 3-4 16,-1-4-12-16,1 1 4 15,4-1-8-15,-4-3 16 16,0-1-12-16,-4-3-4 16,3-5 0-16,1-7 40 15,0-4-24-15,0 0 0 16,0 3-12-16,0-7 4 16,4 0-8-16,-4-8 24 15,4 4-16-15,-4-7 40 0,-1-1-28 16,1 0 12-16,0-4-20 0,4-11-24 15,5 11 0-15,0-24-4 16,-1 5 4 0,5-24 16-16,5 4-4 15,-5-8-4-15,-4 12 4 0,-5-4 20 16,-4 16-12-16,4 0 12 16,0 11-12-16,-13 0 28 15,5 13-24-15,-5-1 12 16,0 4-16-16,-5 0-32 15,5 4 8-15,0 0-20 16,0 4 16-16,0-4 0 16,0 8 8-16,5-4-328 15,-1 0 184-15</inkml:trace>
          <inkml:trace contextRef="#ctx0" brushRef="#br0" timeOffset="178459.639">-6225 10743 652 0,'-13'4'244'0,"13"-4"-192"0,0-8-12 0,-9 8 92 15,9 4-80-15,0-4 40 16,-9 0-52-16,5 4 40 16,-5 4-48-16,0 4 28 15,-4-1-32-15,-9 9 0 16,4 4-16-16,-4 11 64 15,0 4-44-15,-9 12 16 16,18 0-32-16,-9 4 36 16,22 0-28-16,0-4-12 15,4-8-8-15,5-4 20 16,4-7-12-16,0-5 4 16,5 1-8-16,-5-13 20 15,5 1-16-15,-9-8-268 16,4 0 140-16,-4-8-520 15,4 0 356-15</inkml:trace>
          <inkml:trace contextRef="#ctx0" brushRef="#br0" timeOffset="178658.1348">-6313 11041 676 0,'-18'4'248'0,"18"-4"-192"0,0-8-16 0,0 5 156 16,9 3-116-16,0-4 88 15,0 0-96-15,4-4 68 16,0 4-80-16,18-8 40 16,0 4-60-16,13-3-12 15,0 3-16-15,9-4 0 16,-4 4-8-16,-5 0 8 15,0 4-8-15,-13-4-4 16,-9 8 4-16,-9 0-224 16,0 0 120-16,-17-7-296 15,4 7 224-15</inkml:trace>
          <inkml:trace contextRef="#ctx0" brushRef="#br0" timeOffset="179083.5601">-6079 10826 496 0,'4'0'184'0,"-4"0"-140"0,0 7-16 0,0-7 128 15,0 0-92-15,-4 0 116 16,4 0-104-16,-9 0 48 15,0 4-68-15,-4 0 20 16,4 4-44-16,0 4 80 16,-4 0-64-16,4 3 20 15,5 5-36-15,-5 4 32 16,0-1-36-16,5 8 4 16,-5 5-20-16,0-1 20 15,9 0-20-15,-13 1 24 16,8-1-24-16,-8-4 40 15,9 1-28-15,-10-5-32 16,10-3 4-16,0-5 8 16,4 1 0-16,0-8-20 15,4 0 8-15,5-5 12 16,4 1 0-16,5-8-108 16,4 0 56-16,4-4-288 15,1 4 188-15</inkml:trace>
          <inkml:trace contextRef="#ctx0" brushRef="#br0" timeOffset="180971.7046">-4645 10845 436 0,'-9'-4'160'0,"9"4"-124"0,9 0-8 0,0-4 132 16,-5 4-92-16,-4-8 36 16,9 16-64-16,-9-4 12 15,0 0-32-15,-9 4 96 16,9 4-64-16,-13 3 72 16,4 5-68-16,-13 15 76 15,9-3-76-15,-5 3 60 16,5 0-64-16,4 5 24 15,5-1-44-15,0-4 8 16,8 1-24-16,0-9-8 16,5 0-4-16,0-7 20 15,4-4-12-15,-4-1 4 16,4-7-8-16,1-4-68 16,-1 4 32-16,4-8-120 15,1 0 84-15,4-8-256 16,5 4 180-16</inkml:trace>
          <inkml:trace contextRef="#ctx0" brushRef="#br0" timeOffset="181282.5491">-4362 10928 704 0,'17'-4'264'0,"-17"4"-208"0,18 0-12 16,-9 4 160-16,-5 3-120 16,9 9 64-16,5 8-88 0,-9 15 80 15,4 0-80-15,-13 12 52 16,0 4-68-16,-9-4 68 16,5-4-64-16,-14 4-8 15,5-8-24-15,-5-7-4 16,10-5-4-16,-10-15-16 15,9-1 4-15,5-7-324 16,4-8 180-16,4-15-300 16,5 7 252-16</inkml:trace>
          <inkml:trace contextRef="#ctx0" brushRef="#br0" timeOffset="181813.7597">-4044 10790 808 0,'-14'4'300'0,"14"-4"-232"0,0 4-20 15,-9-4 184 1,18 8-136-16,-9 4 76 15,0 3-100-15,14 1 32 16,3 4-64-16,14 7 32 16,4 1-40-16,10 7-20 0,-1 0-4 0,9 5 24 15,-14-1-16-15,5-4-24 16,-4-4 4-16,-4-3 16 16,-6-1-4-16,-3-7 4 15,-5-4-4-15,-4-5 28 16,-5 5-20-16,-9-8 48 15,5 4-36-15,-9-8-16 16,0 4-4-16,0-1-8 16,0 5 0-16,-4-4 24 15,4 0-12-15,-5 4-4 16,5-1-4-16,-9 1 28 16,1 4-16-16,-10 0 56 15,0 3-40-15,-13 5 20 16,5-1-32-16,-27 9 0 15,9-1-12-15,-18 8-16 16,0 1 4-16,14-5-16 16,12 0 12-16,10-7-32 15,13-5 24 1,21-11-216-16,1 4 132 16,13-16-612-16,5 0 396 0</inkml:trace>
        </inkml:traceGroup>
        <inkml:traceGroup>
          <inkml:annotationXML>
            <emma:emma xmlns:emma="http://www.w3.org/2003/04/emma" version="1.0">
              <emma:interpretation id="{43C77DC9-E694-4223-B05B-DD426B924802}" emma:medium="tactile" emma:mode="ink">
                <msink:context xmlns:msink="http://schemas.microsoft.com/ink/2010/main" type="inkWord" rotatedBoundingBox="5069,13672 5418,13687 5410,13855 5062,13839"/>
              </emma:interpretation>
            </emma:emma>
          </inkml:annotationXML>
          <inkml:trace contextRef="#ctx0" brushRef="#br0" timeOffset="116022.5583">-2711 11161 852 0,'0'4'316'0,"0"-4"-248"15,0-4-16-15,0 1 112 16,0 6-100-16,4-3 52 15,0 4-68-15,0-4 80 16,4 0-72-16,3 0 52 16,5 3-64-16,7-3 4 15,4 0-28-15,4 0 60 0,0 0-48 0,4-7-20 16,0 7-12-16,-8-3 8 16,0 3-4-16,-4-4-4 15,-3 8 4-15,-9-4 4 16,-3 0-4-16,-8 0 24 15,0 0-16-15,0 3-224 16,4-3 116-16,-4 0-416 16,0 0 288-16</inkml:trace>
          <inkml:trace contextRef="#ctx0" brushRef="#br0" timeOffset="116458.3668">-2625 11289 716 0,'-27'-4'264'0,"27"4"-204"0,-16 7-16 16,8-3 168-1,8-1-124-15,-7-3 28 16,7 3-72-16,-4-3 24 16,4 0-36-16,4 0 60 15,3 4-52-15,1-4 44 16,4 0-48-16,-5 0 32 0,1 0-36 0,0 0 88 16,0 0-68-16,-1 0 40 15,5 0-56-15,0 0 16 16,-1 0-32-16,9 0 0 15,-1 7-12-15,4-7 20 16,4 0-16 0,0 0-4-16,-3 7-4 0,-5-7-4 15,-4 0 0-15,-7-7 16 16,4 7-8-16,-12 0-128 16,4 0 68-16,-8 0-396 15,0 0 248-15</inkml:trace>
        </inkml:traceGroup>
        <inkml:traceGroup>
          <inkml:annotationXML>
            <emma:emma xmlns:emma="http://www.w3.org/2003/04/emma" version="1.0">
              <emma:interpretation id="{9F2FF651-1139-4733-B25C-75B54C724C88}" emma:medium="tactile" emma:mode="ink">
                <msink:context xmlns:msink="http://schemas.microsoft.com/ink/2010/main" type="inkWord" rotatedBoundingBox="6168,13557 7055,13597 7010,14601 6123,14561"/>
              </emma:interpretation>
            </emma:emma>
          </inkml:annotationXML>
          <inkml:trace contextRef="#ctx0" brushRef="#br0" timeOffset="122058.3343">-1572 11364 924 0,'-20'-3'340'0,"20"3"-260"0,-15 7-28 0,7-4 152 16,4 1-124-16,-4-4 88 16,8 3-96-16,0-3 76 15,4 7-84-15,8-14 48 16,7 7-68-16,24-7 40 16,7 4-48-16,16-7 44 15,0 6-48-15,11-6 12 16,-7 3-28-16,7-3-8 15,1 3-4-15,-5 0 12 16,-7 7-8-16,-12-4-12 16,-11 8 0-16,-8-4 20 15,-4 3-8-15,-16-6-4 0,-3 6 0 16,-12 1-216-16,0-1 116 16</inkml:trace>
          <inkml:trace contextRef="#ctx0" brushRef="#br0" timeOffset="122687.1506">-1317 11640 652 0,'-27'-4'244'0,"27"4"-192"16,0 0-12-16,0-3 136 16,8 3-104-16,-4-4 52 15,7 1-76-15,5 3 36 16,3 3-48-16,-3 4 24 16,3 4-32-16,-4 6 28 15,5 7-32-15,-16 3 12 16,7 4-20-16,-15 4 28 15,-3-4-28-15,-13 3-24 16,1-3 4-16,-20 4 36 16,4-5-20-16,-11 1 16 15,7-3-16-15,-7-11 12 16,7 0-16-16,8-17 4 16,16 0-4-16,3-17-24 0,4 3 8 15,16-6 4-15,4 3 4 0,3-1 24 16,8 5-12-16,-3-1 32 15,3 4-28-15,0 3 40 32,4 3-32-32,0 4 20 0,-7 4-24 15,7-1 44-15,-8 7-36 16,8 1 28-16,-7 2-28 0,7 5 16 16,-4-1-24-16,4-3 28 15,-8 3-32-15,8-7 12 16,-7 4-16-16,-1-11 12 15,4 4-16-15,-11-7 4 16,7 4-4-16,-7-4-16 16,3 0 4-16,-3 0 12 15,7 0-4-15,-3-4-300 16,-5 1 160-16,9-4-552 16,3 4 384-16</inkml:trace>
          <inkml:trace contextRef="#ctx0" brushRef="#br0" timeOffset="121687.6404">-1185 11072 832 0,'-8'-10'308'0,"8"10"-240"0,-4-7-20 15,0 3 152 1,8 4-120-16,-8-3 100 16,4 3-104-16,-4-4 12 15,8 4-52-15,-4 4-12 16,0 3-16-16,-4 6 64 15,4 8-40-15,-4 7 4 16,1 3-20-16,-5 3 8 16,0-3-16-16,0 0-4 15,5-4 0-15,-1-2 48 16,4-5-28-16,-4-6 0 0,8-4-16 16</inkml:trace>
        </inkml:traceGroup>
        <inkml:traceGroup>
          <inkml:annotationXML>
            <emma:emma xmlns:emma="http://www.w3.org/2003/04/emma" version="1.0">
              <emma:interpretation id="{797C3895-92D2-437F-8254-B4D955750F1F}" emma:medium="tactile" emma:mode="ink">
                <msink:context xmlns:msink="http://schemas.microsoft.com/ink/2010/main" type="inkWord" rotatedBoundingBox="7532,13576 9359,13658 9327,14356 7500,14274"/>
              </emma:interpretation>
            </emma:emma>
          </inkml:annotationXML>
          <inkml:trace contextRef="#ctx0" brushRef="#br0" timeOffset="123708.7899">-252 11251 444 0,'-4'-10'164'0,"4"10"-124"0,0-7-16 0,0 0 176 16,4 7-116-16,3-14 72 16,1 7-92-16,-4-3 44 15,4 6-64-15,-4-3-4 16,3 7-24-16,-7-3 24 16,4 3-24-16,-4 0 84 15,0 7-56-15,0-4 56 16,0 8-56-16,0 2 60 15,4 5-64-15,0 9 20 16,0 8-40-16,4 2 44 16,-1 8-36-16,5 0 4 15,0 0-20-15,3-8 56 16,1-6-40-16,3-13 40 16,4-8-36-16,0-17-8 15,1-3-16-15,3-21 20 0,0 0-16 0,4-10 4 16,-4 3-8-16,0-4 12 15,0 15-12-15,-4-8-40 16,-3 11 20-16,-5-3 20 16,-3 3-4-16,-8 7-36 15,-1 6 20-15,-3 4-16 16,0 7 16-16,0 4-372 16,8 3 212-16,0 0-496 15,4 3 380-15</inkml:trace>
          <inkml:trace contextRef="#ctx0" brushRef="#br0" timeOffset="124130.6911">386 11588 644 0,'-11'-14'236'0,"11"14"-180"0,-16-3-20 16,5 3 124 0,7 7-96-16,-16 3 52 15,5 4-68-15,-16 6 88 16,8 5-76-16,-4-1 32 0,7 3-52 0,5-6 20 15,7-1-32-15,12-6 16 16,8-3-24-16,11-11 0 16,8-4-12-16,4-6 4 15,3-1-8-15,-7-6-4 16,-4 7 4-16,-11-7 12 16,-1 3-8-16,-15 0-4 15,-4 4 0-15,-7 0 4 16,-1 6-4-16,5-6-144 15,7 3 76-15,15-14-784 16,4 4 468-16</inkml:trace>
          <inkml:trace contextRef="#ctx0" brushRef="#br0" timeOffset="124685.2285">870 11161 904 0,'-4'-7'332'0,"4"7"-256"0,20-10-24 16,-9 3 96-1,5 7-92-15,7-7 76 16,0 4-76-16,8-7 4 16,0 6-36-16,4 1-12 15,-4 3-8-15,0-4 4 16,-4 8-4-16,-4-1-4 15,1 4 4-15,-9-3-4 0,1 2 0 0,-9 5 8 16,-3-1-4-16,-8-7-160 16,0 11 84-16,-3-7-164 15,-1 3 132-15,-11-3-132 16,3 11 132-16,-11-5-8 16,4 5 68-16,-8 9 72 15,8 7-12-15,-8 18 84 16,11 0-56-16,-3 6 56 15,11-6-56-15,-3-11 104 16,7-7-88-16,-7-9 56 16,7-5-72-16,-4-9-4 15,5-1-24-15,-9-14-28 16,8 4 4-16,-7-6 4 16,3-1 4-16,-3-4 16 15,7 4-8-15,-4 1 84 16,9 2-48-16,3 4 48 15,3 4-52-15,5-1 76 16,4 7-64-16,11 1 28 16,8-1-48-16,8-7-20 15,-1 1-4-15,5-8 8 16,-4 4-8-16,-4-3-276 16,-1 0 144-16</inkml:trace>
          <inkml:trace contextRef="#ctx0" brushRef="#br0" timeOffset="124969.4002">1443 11598 820 0,'-15'-7'304'0,"15"7"-236"0,-27 14-20 0,11-3 152 16,5-1-120-16,-9 7 124 15,5 0-116-15,-1 4-16 16,5 0-48-16,7-1 28 15,4 1-28-15,11-7 32 16,5-4-32-16,11-10 4 16,8-3-16-16,3-11-24 15,5 0 4-15,-12-3-48 16,-4 3 28-16,-15-10 24 16,-5 7 4-16,-18-11 20 15,-5 14-12-15,-11-10-84 16,4 14 44-16</inkml:trace>
        </inkml:traceGroup>
        <inkml:traceGroup>
          <inkml:annotationXML>
            <emma:emma xmlns:emma="http://www.w3.org/2003/04/emma" version="1.0">
              <emma:interpretation id="{0845C182-5206-4EC6-AE9D-AC1F3FA94CD1}" emma:medium="tactile" emma:mode="ink">
                <msink:context xmlns:msink="http://schemas.microsoft.com/ink/2010/main" type="inkWord" rotatedBoundingBox="9827,13587 12369,13702 12340,14351 9798,14236"/>
              </emma:interpretation>
              <emma:one-of disjunction-type="recognition" id="oneOf4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26893.3592">2275 11313 612 0,'-7'-7'228'0,"7"7"-180"0,23-7-12 0,-15 4 104 16,3 3-84-16,-3-7 68 16,4 3-72-16,-8-6 32 15,-1 10-48-15,-3-10 60 16,4 10-56-16,-8-7 28 16,1 7-40-16,-5-7 8 15,0 7-20-15,-7-7 8 16,3 4-12-16,-11-4 12 15,11 7-16-15,-11-4 32 16,4 8-24-16,-9-1 32 16,5 4-32-16,-8 3 84 15,8 7-56-15,-8 11 12 16,12 3-32-16,-1 3 24 16,13 4-32-16,10-3 4 15,13-1-12-15,19-13 4 16,4-8-8-16,11-13-28 15,4-3 12-15,8-11-128 16,-4 1 80-16,4-12-56 0,-8 1 68 16,-4 4 24-1,-7 2 20-15,-12-2 28 0,-8 10-12 16,-15-4 12-16,-4 0-12 16,-8 11 116-16,0-4-72 0,-4 7-20 15,5 7-24-15,3 6-12 16,7 5 0-16,5 6-20 15,7 7 12-15,1-7 4 16,-1 7 4-16,0-11 16 16,5 4-8-16,-5-10 24 15,-4 3-20-15,-3-17-12 16,0 7-4-16,-9-14 4 16,5 0 0-16,-8-10-100 15,4 3 56-15,-4-10-60 16,4 0 60-16,-4 4-12 15,0 2 32-15,0-2-4 16,0 9 16-16,0 5 8 16,4-1 4-16,-8-7 24 15,4 11-12-15,-8-4-4 16,4 7-4-16,0 0 12 16,4 0-8-16,-3-7-20 15,6 7 4-15,1 0 4 16,8-7 4-16,0 0 0 15,3 4 0-15,-3-4 0 16,3 7 0-16,-3 0 0 16,-1 0 0-16,5 0-28 0,-1 0 16 15,1 0 4-15,-1 7 8 0,-3-7 0 16,3 3 0-16,-7 4 0 31,4 7 0-31,-4-7 88 0,-1 3-48 0,-3 4 80 16,0 3-68-16,-4 3 28 15,8 5-48-15,-8 6-20 16,7-7-4-16,-7 3 44 16,4-3-28-16,-4 0 32 15,-4-3-28-15,4-7 28 16,0-1-32-16,-7-2-4 16,-1-1-12-16,-4-6 4 15,12-1-8-15,-11-6 8 16,3 3-8-16,0-4-152 15,8 1 80-15,0-8-332 16,0 4 220-16,16-6-384 16,3-1 320-16</inkml:trace>
          <inkml:trace contextRef="#ctx0" brushRef="#br0" timeOffset="127488.5514">3917 11151 612 0,'11'-7'228'0,"-11"7"-180"0,16-3-12 0,-12 3 192 16,4 7-132-16,-1 3 104 15,-3 4-116-15,-8 3 52 16,4 0-80-16,-7 4 40 16,-1 3-56-16,-12 0 32 15,9 0-40-15,-24 0 24 16,8 0-28-16,-8-3 0 15,0-1-16-15,-7-6 36 16,11 0-24-16,-4-11-12 16,15 1-8-16,-3-11-4 15,8 0 0-15,3-10-12 16,4 3 8-16,8-6-84 16,0 2 48-16,8 1-56 15,-4 3 56-15,4 1 20 16,7 6 16-16,-3 0-16 15,-1 3 12-15,9 4 48 16,-5 4-20-16,16 6 112 16,-4 4-72-16,8 7 116 15,4 3-100-15,0 3-40 16,-5 4-20-16,-6-3 16 0,-5-1-16 0,-8-6-4 16,-3-1-8-16,-4-6-420 15,-4-3 228-15,-8-8-716 16,-4-3 508-16</inkml:trace>
          <inkml:trace contextRef="#ctx0" brushRef="#br0" timeOffset="127862.6466">4567 11653 1048 0,'0'7'388'0,"0"4"-300"0,-19 9-28 16,7-6 40 0,1-4-68-16,-24 11-28 0,8 3-8 0,-12 0-404 15,4 4 220-15</inkml:trace>
        </inkml:traceGroup>
      </inkml:traceGroup>
    </inkml:traceGroup>
    <inkml:traceGroup>
      <inkml:annotationXML>
        <emma:emma xmlns:emma="http://www.w3.org/2003/04/emma" version="1.0">
          <emma:interpretation id="{D5517FCA-4A73-4521-B081-BD7564FF5540}" emma:medium="tactile" emma:mode="ink">
            <msink:context xmlns:msink="http://schemas.microsoft.com/ink/2010/main" type="paragraph" rotatedBoundingBox="5040,14322 17626,14468 17607,16061 5022,1591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758A089-6D4D-49A9-B882-F8316878C2D4}" emma:medium="tactile" emma:mode="ink">
              <msink:context xmlns:msink="http://schemas.microsoft.com/ink/2010/main" type="line" rotatedBoundingBox="5040,14322 17625,14468 17607,16061 5022,15915"/>
            </emma:interpretation>
          </emma:emma>
        </inkml:annotationXML>
        <inkml:traceGroup>
          <inkml:annotationXML>
            <emma:emma xmlns:emma="http://www.w3.org/2003/04/emma" version="1.0">
              <emma:interpretation id="{201E8184-A5F1-469B-A134-CD471332F542}" emma:medium="tactile" emma:mode="ink">
                <msink:context xmlns:msink="http://schemas.microsoft.com/ink/2010/main" type="inkWord" rotatedBoundingBox="5034,14835 7998,14869 7987,15816 5023,15782"/>
              </emma:interpretation>
              <emma:one-of disjunction-type="recognition" id="oneOf4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13731.6137">-1824 12721 560 0,'-9'0'208'0,"9"0"-164"0,13 0-8 0,-4-4 112 15,0 4-88-15,4-4 80 16,5 8-80-16,4-4 12 15,0 0-40-15,9-4 12 16,0 4-24-16,13-4 36 16,4 0-32-16,19-4 4 15,-6 0-16-15,6 0-8 16,-6 8 0-16,-8-4-4 16,-4 8 0-16,-9-4-20 15,-9 4 12-15,-9 0-128 16,-5 0 76-16,-8 0-356 0,0 0 232 15</inkml:trace>
          <inkml:trace contextRef="#ctx0" brushRef="#br0" timeOffset="213396.6593">-1317 12328 464 0,'-13'-8'176'0,"13"8"-140"0,-13 0-8 15,4 0 48 1,5 4-48-16,-10 0 24 16,6 8-32-16,-6 0 52 15,6 0-40-15,-6 7 36 16,5 1-36-16,-4 3 16 16,4 5-28-16,-4-1 28 15,9 1-32-15,-10-1 12 16,10-3-16-16,-5 3-16 0,5-7 0 0,-5-4-244 15,9-1 136-15</inkml:trace>
          <inkml:trace contextRef="#ctx0" brushRef="#br0" timeOffset="214258.4318">-1524 12882 488 0,'0'39'180'0,"0"-39"-140"15,4 55-12-15,-8-36 64 16,4 13-56-16,-4 3-4 15,-1 0-20-15,-8-7 52 16,0-1-36-16,-9-3 8 16,13-5-24-16,-18-7 12 15,5 0-16-15,-9-16 16 16,9-4-16-16,-4-4 4 16,4 5-4-16,4-9-24 15,9 4 8-15,5-4-24 16,8 9 20-16,5-5-12 0,4 8 12 0,0 0 8 15,5 4 4-15,0 4 24 16,-1 8-12-16,1-1 56 16,4 5-36-16,-4 4 56 15,4-1-52-15,0-3 28 16,0 0-36-16,0-1 0 16,9-3-16-16,4-8 20 15,-4 0-20-15,0-4 12 16,0 0-12-16,-9-4-24 15,0 0 4-15,0-4-364 16,5 0 200-16</inkml:trace>
          <inkml:trace contextRef="#ctx0" brushRef="#br0" timeOffset="215407.1217">-610 12407 508 0,'-18'4'188'0,"18"-4"-148"0,-18 19-8 0,9 1 72 32,5 0-64-32,-5 11 72 15,5 0-64-15,-9 5 52 16,8 7-56-16,-8 8 40 0,9-12-48 0,-10 12 8 16,5-4-28-16,5-8 80 15,-5-3-52-15,9-17 12 16,0-3-32-16,0-24 40 15,9 0-36-15,-5-23-4 16,5 3-16-16,5-15-24 16,3 4 8-16,-4-16-136 15,5 12 76-15,0-12 4 16,4 8 40-16,4 0 24 16,1 4 4-16,4 0 52 15,0 15-32-15,4 8 24 16,-4 17-28-16,0 10 8 15,0 13-16-15,-5 4 0 16,-4 3-4-16,-4 0-8 16,-5 9 4-16,-9-9 40 15,-4-3-24-15,-17-5-28 16,-1 5 4-16,-17-12-72 16,-1 3 44-16,-16-7-68 15,3 8 60-15,-8-16 16 16,8 0 20-16,-4-8-16 15,18 4 12-15,4-4 4 16,9 8 4-16,4-4-36 16,14 8 20-16,4 0 120 0,9 12-56 0,4-4 28 15,9 7-44-15,0 5 24 16,0-1-32 0,0 5 4-16,5 3-16 15,-1-3 28-15,1-5-24 0,-1-3 4 16,-4 0-12-16,0-9 28 15,0-3-20-15,0-4-312 16,0 0 160-16</inkml:trace>
          <inkml:trace contextRef="#ctx0" brushRef="#br0" timeOffset="215785.3675">-200 12701 860 0,'-22'0'320'0,"22"0"-248"0,13 12-20 16,-4-12 84-1,9 4-84-15,13-4 32 16,4 0-48-16,14-8 4 16,4 4-24-16,4-8 20 15,-4 8-24-15,-9-4-12 16,-9 4-4-16,-13-3 48 15,-4 7-24-15,-18-8-8 16,0 8-8-16,-22-8 12 0,4 4-8 0,-17-4-12 16,9 4 0-16,-14-4 12 15,4 8-4 1,-8 0-4-16,13 4 4 0,-4 0-48 16,9 0 24-16,-5 0-4 15,13 8 16-15,-4 4 24 16,9 3-8-16,-5 1 48 15,9 7-28-15,0 1 20 16,18-5-28-16,0 5 16 16,13-9-20-16,14-7 64 15,8-4-48-15</inkml:trace>
          <inkml:trace contextRef="#ctx0" brushRef="#br0" timeOffset="212858.8288">-2720 12776 392 0,'0'-8'148'0,"0"8"-116"0,-9 0-8 16,4 0 64 0,5 0-52-16,-4 0 76 15,8 0-64-15,-4 0 36 16,0 0-48-16,0 0 24 16,0 0-32-16,0 0-16 15,0 0-8-15,0 0 12 0,0 0-8 0,0 8 48 16,0-8-28-16,-4 0 4 15,4 7-20-15,-4-7 12 16,4 8-16-16,-9-8 24 16,18 0-20-16,-9 0 12 15,0 0-12-15,0 0-8 16,0 0 0-16,0 0-16 16,4 0 8-16,0 0 4 15,10 0 0-15,-5 0 8 16,13 8-4-16,0-8-4 15,9 0 4-15,-5-8 28 16,14 8-16-16,-9 0 4 16,0-4-12-16,4 0 12 15,-4 4-12-15,-9-7-4 16,-4 7 0-16,-5 0-4 16,-4 4 0-16,-5-4 16 15,5 0-8-15,-18 0-84 16,9 0 44-16,-4 0-280 15,4 0 172-15</inkml:trace>
          <inkml:trace contextRef="#ctx0" brushRef="#br0" timeOffset="211973.3538">-2645 12626 384 0,'0'-7'140'0,"0"7"-108"0,0-8-8 0,0 4 40 15,0 8-40-15,0-4 44 16,0 0-40-16,0 0 20 16,0 0-28-16,-5 0 44 15,5 8-36-15,-4-8-4 32,4 0-16-32,-9 0 56 0,9 0-36 0,-4 0 8 15,4 0-24-15,-5 0 12 16,5 0-16-16,-4 0 4 15,8 0-4-15,-8 0 64 16,4 0-40-16,-5 0-12 16,5 0-12-16,-4-8-8 15,4 8 0-15,-4 0 8 16,4 8-4-16,-5-8-4 16,5 0 4-16,-4 0 28 15,8 0-16-15,-4 0 4 16,0 0-12-16,0 0 12 15,0 0-12-15,0 0-4 16,5 0 0-16,-5-8 20 16,8 16-12-16,1-8-4 15,5 0-4-15,-1 0 4 16,4 0-4-16,1 0 32 16,4 7-20-16,0-7-24 0,5 0 4 0,-1-3 8 15,5 10 0 1,0-7-12-16,0 0 4 0,-5-4 4 15,1 1 0-15,-5-1 0 16,-4 4 0-16,-5-4 8 16,0 4-4-16,-9-4 16 15,1 8-12-15,-1-4 4 16,1 0-4-16,-1-4-16 16,1 4 4-16,-1-4 12 15,0 0-4-15,1-4-152 16,4 8 80-16</inkml:trace>
        </inkml:traceGroup>
        <inkml:traceGroup>
          <inkml:annotationXML>
            <emma:emma xmlns:emma="http://www.w3.org/2003/04/emma" version="1.0">
              <emma:interpretation id="{404491D5-EEBC-4C27-BCC7-89422C6F29A0}" emma:medium="tactile" emma:mode="ink">
                <msink:context xmlns:msink="http://schemas.microsoft.com/ink/2010/main" type="inkWord" rotatedBoundingBox="8312,14460 11793,14500 11777,15934 8296,15894"/>
              </emma:interpretation>
            </emma:emma>
          </inkml:annotationXML>
          <inkml:trace contextRef="#ctx0" brushRef="#br0" timeOffset="218728.7214">1093 12230 548 0,'0'-4'204'0,"0"4"-156"0,14-4-16 0,-14 0 88 16,4 8-72-16,1-8 16 15,3 4-40-15,-8-7 56 16,5 7-44-16,-5-4-16 16,0 8-12-16,0-8 60 15,4 4-36-15,-8-4-4 16,4 4-16-16,-5-4 16 15,5 0-16-15,-8-4-12 16,8 8-4-16,-5-4 4 16,1 4 0-16,-1-4 0 15,-4 8 0-15,-4-4 0 16,4 4 0-16,-13 0 16 16,0 0-8-16,-4 4-4 15,8 0 0-15,-22 3-16 16,18 1 8-16,-17 0-16 15,8 4 12-15,4-1-4 16,1 5 4-16,8 3 16 16,9 5-4-16,5-1 16 15,8 5-12-15,1 3 24 16,12-4-20-16,1-3-4 16,0 3-4-16,-1-11 12 0,1 0-8 15,-9-1 4-15,-5 1-4 0,-8-12 12 16,-1 7-12-16,-8-3-4 15,4 4 0-15,-17-4 4 32,8 3-4-32,-13-11-12 0,5 8 4 0,-5-8-4 15,4 4 0-15,1-8 0 16,4 0 0-16,-5-8 16 16,10 4-4-16,-5-4-12 15,8 4 4-15,1-4-24 16,4 4 16-16,0-3-12 15,5 7 12-15,4-4-28 16,9 4 24-16,0 0 16 16,8 7 0-16,1 1 0 15,4 8 4-15,0 4 20 16,5-1-12-16,-10 17 12 16,5 3-12-16,0 8-8 15,-8 0 0-15,-6 4 12 16,1-4-8-16,-13 4 24 15,4-12-20-15,-13 1 4 16,-1-5-8-16,-12-4-8 16,8 1 4-16,-8-5-16 15,8-3 8-15,5-5 48 16,8 1-24-16,10-4 24 16,4-5-24-16,13-7 36 15,9 4-32-15,8-12 4 0,1 4-16 16,4-4 0-16,0 4-4 0</inkml:trace>
          <inkml:trace contextRef="#ctx0" brushRef="#br0" timeOffset="219945.4281">1407 13246 664 0,'-9'-4'244'0,"9"4"-188"0,4-11-16 0,1-1 76 16,8 8-72-16,0-12 24 15,1 8-36-15,3-11-4 16,1 7-16-16,4-4 28 15,0 5-24-15,-4-1 4 16,4 4-12-16,-5 4 36 16,1 4-20-16,-5 8-4 15,5 8-12-15,-9-1 56 16,4 5-36-16,-9 0-12 16,5 3-8-16,0-3 8 15,4-1-8-15,1-7 16 16,-1 4-16-16,-4-12 32 15,4 0-24-15,0-16 12 0,0 4-16 16,1-12 12-16,3 1-16 0,-3-13-4 16,-1 9 0-1,4-12-40-15,1 7 20 0,9-7 16 16,-1 11 0-16,23-15-428 16,-1 8 232-16</inkml:trace>
          <inkml:trace contextRef="#ctx0" brushRef="#br0" timeOffset="219418.6105">1530 12348 572 0,'-8'-12'208'0,"8"12"-160"0,0-8-12 16,0 4 128-1,8 8-96-15,-8-4 16 0,0 0-48 16,0 4 20-16,0 4-32 0,5 12 64 16,4 7-48-16,-1 8 20 15,-3 5-40-15,13 3 16 16,-5 0-20-16,0 0 36 16,0-4-28-16,1 1 4 15,-1-5-16-15,-4-4-8 16,4-3 0-16,-4-9 12 15,4 1-8-15,-4-12 40 16,4-4-24-16,5-8 4 16,-5 0-16-16,-4-8 0 15,4 4-4-15,5-11-24 16,4 3 8-16,0-11 4 16,13 3 4-16,9-11 0 15,0-1 0-15,5-7 8 16,-5 8-4-16,-4-8 16 15,-1 15-12-15,-16-7-4 16,-1 15 0-16,-14 5-16 16,1 7 8-16,-13 8 4 15,-1 8 0-15,-3 0-28 16,-1 11 16-16</inkml:trace>
          <inkml:trace contextRef="#ctx0" brushRef="#br0" timeOffset="222767.2358">2515 13286 548 0,'0'-12'204'0,"0"12"-156"0,17-8-16 16,-12 8 72-1,4 0-64-15,-1-8 16 16,6 0-32-16,-5 0 4 0,4 5-16 0,0-13 36 16,5 8-24-16,-1-12 40 15,5 13-36-15,-4 3 20 16,4 0-28-16,-4 4 8 15,4 4-16-15,-9 3 28 16,5 9-24-16,-5 0 40 16,0 3-32-16,0-3-48 15,1 4 12-15,-1-5 64 16,5 1-28-16,-5-8-8 16,5 4-8-16,8-12 16 15,-4 4-12-15,0-16 32 16,0 4-28-16,-4-12 4 15,4 5-12-15,-9-5-8 16,5 4 4-16,-9 1-84 16,4 3 44-16</inkml:trace>
          <inkml:trace contextRef="#ctx0" brushRef="#br0" timeOffset="220746.0256">2828 12285 664 0,'0'-23'244'0,"0"23"-188"0,5-12-16 15,-5 4 200 1,8 8-140-16,6-8 72 16,3 4-100-16,10-4 20 15,4 8-52-15,0-7-16 16,-1 3-12-16,1-4 24 15,0 8-20-15,-4-4 4 16,-5 4-12-16,-5-4-8 0,-3 4 4 16,-10-4 28-16,5 8-16 0,-18 0-32 15,5 4 8-15,-10 3-156 16,6 1 88-16,-10 4-64 16,9 0 80-16,-8 3 16 15,8 5 28-15,0 3-16 16,0 1 20-16,0 7 12 15,9 0 4-15,-9 5-12 16,14-5 4-16,-18 0 20 16,8 0-8-16,1-3-12 15,-5-1 0-15,-9-7-68 16,5-1 40-16,-14-7-24 16,10 0 36-16,-23-4-8 15,18-1 16-15,-9-3-20 16,9 4 20-16,-9-4 24 15,18 0-8-15,-5-4 36 16,5-1-24-16,-5-3 76 16,18 4-56-16,-4-4 56 15,4 0-52-15,0-4 68 16,4 4-60-16,-4-3 36 16,9-1-48-16,0-4 8 15,13 8-28-15,0-8 20 16,9 8-24-16,4 0 24 15,-4 8-24-15,13 0 4 16,-4-1-8-16,-9-3-8 16,4 0 4-16,-13-4 12 15,9 4-8-15,-13-8 32 0,-9 4-24 0,-5-4 32 16,9 0-32-16,-17-3-12 16,4 3-8-16,-9 0-24 15,18 4 16-15,-9-4-128 16,0 8 80-16</inkml:trace>
          <inkml:trace contextRef="#ctx0" brushRef="#br0" timeOffset="258935.2812">3124 12042 404 0,'4'0'148'0,"-4"0"-112"0,-4-12-12 0,-1 12 92 16,10 0-68-16,-5 0 16 15,9 0-40-15,0 0 24 16,-1 4-32-16,-3 0 40 16,4 0-32-16,-1 4-12 15,6 0-8-15,3 7-4 16,1-7 0-16,4 12 60 16,0-1-32-16,5 5 16 15,-1 3-28-15,1 1-8 16,-5-1-4-16,0 5 4 15,-5-13-4-15,-3 5-4 16,-1-12 4-16,-4-5 12 16,4 5-8-16,-13-8 32 15,0 0-24-15,0-8-32 16,0 0 8-16,0-8-244 16,0 5 136-16</inkml:trace>
          <inkml:trace contextRef="#ctx0" brushRef="#br0" timeOffset="258420.4181">3150 12127 384 0,'0'-8'140'0,"0"8"-108"0,9-4-8 15,-9 0 120 1,5 4-84-16,-1-3 8 16,5 3-40-16,4-8 8 15,0 4-20-15,9-8 52 16,0 4-36-16,1-4 12 0,3 5-28 0,-4-5 36 15,0 8-28-15,-4-4-12 16,-5 8-8-16,-4-4-16 16,0 4 8-16,-9-4 4 15,4 4 0-15,-4-4 8 16,5 4-4-16,-5-4-4 16,4 4 4-16,-4-4-172 15,0 8 92-15</inkml:trace>
          <inkml:trace contextRef="#ctx0" brushRef="#br0" timeOffset="257478.0086">3318 11987 476 0,'-13'-8'176'0,"13"8"-136"0,-13 8-12 0,4-4 20 16,4 8-32-16,-12 3 84 16,3 5-56-16,-8 7 4 15,9 1-28-15,-9-1-4 16,9 5-8-16,0-17 36 16,8-3-20-16,5-16 56 15,9-7-44-15,13-9 36 16,9 0-40-16,13-3 0 0,0 7-20 0</inkml:trace>
          <inkml:trace contextRef="#ctx0" brushRef="#br0" timeOffset="257259.7048">3212 11959 624 0,'0'4'228'0,"0"-4"-176"0,9 16-16 0,-5 0 88 15,5-8-76-15,-4 11 0 16,3 1-32-16,1 3 16 16,0 5-20-16,0-1-4 15,4 5-4-15,-4-13-16 16,0 1 8-16,0-8-236 15,0 0 132-15</inkml:trace>
          <inkml:trace contextRef="#ctx0" brushRef="#br0" timeOffset="227210.6037">3645 12081 664 0,'9'-8'244'0,"-9"8"-188"0,4-12-16 0,0 9 136 15,5 3-104-15,-9-4 60 16,5 4-76-16,-5-4 0 15,4 4-32-15,0 0 4 16,5 4-16-16,5-4 64 16,-1 4-44-16,9-1 32 0,4 1-36 0,10 4 16 15,-1 0-24-15,9 4-36 16,-9 4 8 0,-4 7 8-16,0 1 4 0,-13 7 40 15,-5 4-20-15,-22 9 48 16,0-5-40-16,-21 0-32 15,3 0-4-15,-8 0-8 16,8-3 4-16,-8-5 8 16,13 1 0-16,0-5-44 15,13-3 24-15,-4-1-12 16,13-3 20-16,4-5 24 16,5 1-4-16,0-8 4 15,4 4-4-15,0-8 20 16,5 0-16-16,-5-4-32 15,0 3 12-15,1-3-16 16,-1 0 12-16,-13-3-28 16,0-1 24-16,0 0-4 15,0 4 12-15,-9-4-28 16,5 8 20-16,-14-4 24 16,18 8-4-16,-18-1-16 15,14 9 4-15,4 8 4 16,-4 3 4-16,4 28-12 15,0 4 8-15,8 15-4 16,1 1 0-16,0 3 24 16,0-11-8-16,-5-8 84 15,-4-8-48-15,-13-8 100 0,4-7-80 0,-8-9 32 16,-1-7-56-16,-13-16-32 16,9-1-8-16,-9-14-264 15,0-5 144-15,-9-8-888 16</inkml:trace>
        </inkml:traceGroup>
        <inkml:traceGroup>
          <inkml:annotationXML>
            <emma:emma xmlns:emma="http://www.w3.org/2003/04/emma" version="1.0">
              <emma:interpretation id="{426C5A8B-C6DD-4555-AE5F-1B2168D7EC80}" emma:medium="tactile" emma:mode="ink">
                <msink:context xmlns:msink="http://schemas.microsoft.com/ink/2010/main" type="inkWord" rotatedBoundingBox="12987,15576 13183,15579 13179,15945 12983,15943"/>
              </emma:interpretation>
              <emma:one-of disjunction-type="recognition" id="oneOf4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63822.7041">5278 13082 652 0,'22'-36'244'0,"-22"36"-192"0,18 4-12 0,-5 0-32 15,9 4-12-15,-13 8 40 16,4 3-24-16,0 1 60 15,-4 7-40-15,-4 1 48 0,-10-1-48 16,-4 1 4-16,-8 3-24 0,-1-3 12 16,-17 3-16-16,4-3-108 15,4-5 52-15,1-3-172 16,8-9 120-16,5 1-384 16</inkml:trace>
        </inkml:traceGroup>
        <inkml:traceGroup>
          <inkml:annotationXML>
            <emma:emma xmlns:emma="http://www.w3.org/2003/04/emma" version="1.0">
              <emma:interpretation id="{2BC3F0E5-2B4F-4C19-BC71-37D021681C94}" emma:medium="tactile" emma:mode="ink">
                <msink:context xmlns:msink="http://schemas.microsoft.com/ink/2010/main" type="inkWord" rotatedBoundingBox="13914,14425 17626,14468 17607,16061 13896,16018"/>
              </emma:interpretation>
            </emma:emma>
          </inkml:annotationXML>
          <inkml:trace contextRef="#ctx0" brushRef="#br0" timeOffset="265882.3718">7251 12921 592 0,'0'12'220'0,"0"-9"-172"0,9 5-12 0,4-4 144 16,-4 0-104-16,4 0 52 15,9 0-80-15,-4-4 28 0,8 0-44 16,14 0 16-16,-5 4-28 0,5-4 16 16,4 4-20-16,-4-4 0 15,4 0-8-15,-13 0 12 16,4 4-12-16,-4-4-12 15,0 0 0-15,-9 0-32 16,0 0 20-16,-13-4-292 16,-9 4 168-16,-9 0-480 15</inkml:trace>
          <inkml:trace contextRef="#ctx0" brushRef="#br0" timeOffset="265479.943">7392 12721 520 0,'-9'0'192'0,"9"0"-152"0,0-4-8 0,0 0 80 16,0 8-68-16,0-8 36 15,5 4-48-15,-1-8 52 16,9 8-48-16,1-4 20 15,-1 8-36-15,9-8 28 16,0 4-32-16,9-4 12 16,4 8-16-16,5-4 12 15,0 8-16-15,-5-8-12 16,0 0 0-16,-4 0 4 16,5 0 0-16,-14 8 0 15,0-8 0-15,-9 8 8 16,0-1-4-16,-22 1-212 15,5 4 112-15</inkml:trace>
          <inkml:trace contextRef="#ctx0" brushRef="#br0" timeOffset="269428.7602">7966 13364 488 0,'-9'-4'180'15,"9"4"-140"-15,5-4-12 0,3 4 48 0,1-4-48 16,5-3 68 0,3 3-56-16,5-4 36 0,0 4-44 15,0-4 0-15,5 4-20 16,-5 0-8-16,0 0 0 15,-9 0-16-15,5 4 8 0,-5 0 4 16,0 0 0-16,1 0 24 16,3 0-12-16,-3 0 12 15,3 8-12-15,-4 0 12 16,5 0-16-16,-9 4-12 16,4 3 0-16,-8-3 20 15,3 4-8-15,-8-1-4 16,0 5 0-16,0-12 20 0,9 4-12 15,-4-4 4-15,4-8-8 16,4-4-8 0,4 0 12-16,5 0-8 15,-4-4-28-15,4 0 12 16,5-8-252-16,4 5 148 16</inkml:trace>
          <inkml:trace contextRef="#ctx0" brushRef="#br0" timeOffset="267191.8497">8147 12579 528 0,'4'0'196'0,"-4"0"-152"0,9-23-12 16,0 15 52 0,0 8-52-16,4-8 104 0,0 0-80 0,1-7 64 15,-1 7-68-15,-4-4 4 16,4 4-32-16,-4 0-12 16,0 8-8-16,-5 8 28 15,0 0-16-15,1 0 20 16,4 11-20-16,-5 9 20 15,1 3-24-15,-1-3 48 16,9 7-32-16,0 16-4 0,-4 0-16 16,5 4 4-16,-6-4-8 15,6-4 8-15,3-4-8 16,-4-7-4-16,-4-5 4 0,0-4 12 16,4-7-8-16,-4 0-4 15,4-5 0-15,-4-3 4 16,0-8-4-16,-4-8 60 15,8-4-36-15,-9-3-4 16,9-5-12-16,-4-8-12 16,13-15 4-16,-13-4 4 15,13-8-4-15,0 4 24 16,5-4-16-16,-1 4-20 0,5 0 0 16,0 3 12-16,-9 1 0 15,-4 8-12 1,-1 8 4-16,-8-1 4 15,0 12 0-15,-5 1-12 16,1 7 8-16,-5 4-68 16,0 4 40-16,4 0 40 15,5 4-4-15,4 0-260 16,5 8 140-16,-5-9-592 16,1 5 396-16</inkml:trace>
          <inkml:trace contextRef="#ctx0" brushRef="#br0" timeOffset="269990.3573">8946 13490 476 0,'-9'-4'176'0,"9"0"-136"0,0 0-12 16,0 0 92-16,9 0-72 0,0-4-28 15,0 0-16-15,4 1 32 16,-4 3-24-16,0 0 52 0,4 0-36 16,0 4-16-16,0-4-4 15,1 4-8-15,-1 0 0 16,4 0 60 0,5 0-32-16,-8 4-12 0,-1 4-8 15,0-1 0-15,0 1-4 16,-4 0-4-16,-9-8 4 15,5 0 12 1,4 0-8-16,-1-4 24 16,1 4-20-16,0-8 4 15,0 4-8-15,0-7-8 16,4 3 4-16,0-4-48 16,0 4 24-16,5-4-136 15,0 5 88-15</inkml:trace>
          <inkml:trace contextRef="#ctx0" brushRef="#br0" timeOffset="268077.3931">9206 12470 652 0,'-4'-8'244'0,"4"8"-192"0,0-8-12 0,0 8 76 15,9-4-72-15,-9 4 68 16,4-4-60-16,5 0-12 16,4 4-24-16,14-4-20 0,-1 0 0 15,5 4 4-15,0 0 0 16,13 4-12-16,-4 0 8 15,-5 0 12-15,-13-4-4 0,9 4-56 16,-13 0 28 0,-14 0-104-16,-4-4 72 0,-4 0-116 15,-14 0 96-15,5 4-112 16,-9 0 108 0,0 3-20-16,-5 1 56 15,5 4 36-15,9 8 8 16,0-1 44-16,4 5-20 15,5 3 48-15,4 5-40 16,-5 3-8-16,5-4-12 16,0 5-12-16,-4-1 4 15,4-4 4-15,0 13-4 16,-5-9-12-16,-4 0 4 0,1-3-120 16,-6-1 68-16,-3 0-32 15,4 1 52-15,-10-1 4 16,1-7 20-16,0-1 192 15,5 1-96-15,-5-9 52 16,8-3-76-16,-3-4 84 16,8 0-80-16,4-8 60 15,-3-4-72-15,8 0 32 16,0 0-48-16,0-4 16 16,0 0-32-16,8 1-16 0,-3 3-8 15,4 0 12-15,-9 4-4 16,13 4 24-16,-4 0-16 0,13 7 4 15,0 1-8-15,9 0 12 16,9 0-12-16,4-4 16 16,-9-1-16-16,5-7 4 15,-5-4-4-15,-4 1-16 16,-9-1 4-16,-13-8-216 16,-9-8-464-1</inkml:trace>
          <inkml:trace contextRef="#ctx0" brushRef="#br0" timeOffset="270905.301">9674 12061 716 0,'0'-7'264'0,"0"7"-204"0,22 4-16 16,-13-4 52-1,4 3-60-15,5-3 84 16,4 4-68-16,0-4-36 0,0 0-12 0,-4 0 4 16,4 0-4-16</inkml:trace>
          <inkml:trace contextRef="#ctx0" brushRef="#br0" timeOffset="270542.6637">9736 11952 496 0,'0'-12'184'0,"0"12"-140"0,13 0-16 16,-13 0 164-1,9 4-112-15,-9 0 28 16,13 7-64-16,-4 1 24 15,0 4-36-15,0 0 0 16,-5-1-20-16,5 1 12 16,4 4-16-16,-13-5-12 0,9 1 0 0,-9-8-260 15,0 4 144 1</inkml:trace>
          <inkml:trace contextRef="#ctx0" brushRef="#br0" timeOffset="270750.4859">9846 11936 548 0,'-4'20'204'0,"4"-20"-156"0,-18 23-16 0,14-7 80 16,4-1-68-16,-9 13 0 16,9-1-28-16,-9 5-4 15,5-1-4-15,-1-3 20 16,5-1-16-16,-4-7 12 15,4-5-12-15,-9-7-132 16,9-4 68-16</inkml:trace>
          <inkml:trace contextRef="#ctx0" brushRef="#br0" timeOffset="266383.223">6117 13423 444 0,'0'-16'164'0,"8"12"-124"0,1-3-16 15,0 7 24-15,9-12-32 16,-1 4 76-16,1 0-56 16,4 0-12-16,0 0-16 15,0 4 36-15,-4 1-24 16,0 3 24-16,-1 0-24 0,1 7 8 15,-5 1-16-15,0 4 44 16,1 4-28-16,-1-1 28 16,-4 1-28-16,0 0 8 15,4 3-20-15,-4-3 28 0,-5-4-28 16,5-4 4-16,0-8-12 16,4-4 48-1,5-4-32-15,4-8-12 0,4-3-4 16,9-1-8-16,14-4 0 15,8 5-196-15,10 3 108 16</inkml:trace>
          <inkml:trace contextRef="#ctx0" brushRef="#br0" timeOffset="264609.5847">6430 12556 508 0,'18'-24'188'0,"-10"13"-148"0,10-9-8 0,-5 8 72 16,9 0-64-16,9 1 52 15,13-5-52-15,5 8 24 16,0 8-36-16,-5 8 16 0,0 8-24 16,-13 3 16-16,-14 1-20 15,-3 3 8-15,-14 1-12 16,-9-1 36-16,-13-3-24 15,-9 0 20-15,-18-5-24 16,5 9 16-16,0-8-20 16,0-1-24-16,0-3 0 0,4-4 48 15,0 0-20-15,9-4-28 16,5 0 4-16,8-4-16 16,9 0 8-16,5 4-116 15,13-4 72-15,0 4-304 16,4 3 200-16,9 1-280 15</inkml:trace>
          <inkml:trace contextRef="#ctx0" brushRef="#br0" timeOffset="264249.4435">6514 12371 488 0,'-22'0'180'0,"22"4"-140"0,-5 8-12 0,1 0 56 16,0 11-52-16,-1 5 24 16,1 7-36-16,4 12 28 0,0 0-32 15,0 4 4-15,0 4-12 0,0 4 20 16,0 4-16-16,0 4 40 16,0-5-28-16,-5-11-4 15,5 0-12-15,0-15 4 16,0-9-8-16,0-7-12 15,-4-8 4-15,-1-12-288 16</inkml:trace>
        </inkml:traceGroup>
      </inkml:traceGroup>
    </inkml:traceGroup>
    <inkml:traceGroup>
      <inkml:annotationXML>
        <emma:emma xmlns:emma="http://www.w3.org/2003/04/emma" version="1.0">
          <emma:interpretation id="{19873811-AF58-44CA-8A7F-0A16FD5AA78C}" emma:medium="tactile" emma:mode="ink">
            <msink:context xmlns:msink="http://schemas.microsoft.com/ink/2010/main" type="paragraph" rotatedBoundingBox="1897,16084 23875,16366 23835,19515 1857,19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93CDE1-3F0A-4253-9B07-37B3E134C7B0}" emma:medium="tactile" emma:mode="ink">
              <msink:context xmlns:msink="http://schemas.microsoft.com/ink/2010/main" type="line" rotatedBoundingBox="1897,16084 23875,16366 23835,19515 1857,19233"/>
            </emma:interpretation>
          </emma:emma>
        </inkml:annotationXML>
        <inkml:traceGroup>
          <inkml:annotationXML>
            <emma:emma xmlns:emma="http://www.w3.org/2003/04/emma" version="1.0">
              <emma:interpretation id="{E7AA174A-B20B-4296-A893-7BE4B1AD0DC8}" emma:medium="tactile" emma:mode="ink">
                <msink:context xmlns:msink="http://schemas.microsoft.com/ink/2010/main" type="inkWord" rotatedBoundingBox="1897,16084 3821,16109 3806,17231 1883,17206"/>
              </emma:interpretation>
              <emma:one-of disjunction-type="recognition" id="oneOf5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85073.5905">-5876 14153 572 0,'-5'0'208'0,"5"0"-160"0,-4 0-12 0,-1 0 128 16,5 0-96-16,0 0 88 15,0 0-92-15,0 0 56 16,0-4-68-16,0 4-12 0,9 0-24 0,5 0 32 16,-1 0-24-16,9 0-4 15,0 0-12-15,13 0 36 16,9-4-20-16,5 0-32 16,8 0 4-16,14 0 16 15,4 12-4-15,-13-4-4 31,0 0 0-31,-9 0-16 16,-5 0 8-16,-8 4 40 16,-9-1-24-16,-5-3 0 15,-4 4-8-15,-9-4 4 16,1 0-4-16,-10 0-256 16,5 4 136-16,-13 0-632 15,-1-1 416-15</inkml:trace>
          <inkml:trace contextRef="#ctx0" brushRef="#br0" timeOffset="285539.6766">-5651 14353 332 0,'0'-16'120'0,"0"12"-92"0,-5-4-8 0,10 4 96 0,4 1-68 16,-1 3 44-16,6 7-56 16,3 5 44-16,1 16-48 15,4-1-8-15,5 4-12 16,-14 1 24-16,-9-1-20 0,-8 1 20 16,-14-5-20-16,1 5 28 15,-6-9-28-15,-7-3 4 16,-6-5-12-16,10-7 4 15,-10-8-8-15,6-8 16 16,3-3-12-16,-4-1-20 16,18-8 4-16,4 5 4 15,9-5 4-15,9 4-36 16,9 4 20-16,-1 1 32 16,14 11-8-16,-9 7 36 0,0 9-28 15,5 4 40 1,-1-1-32-16,14 1 4 0,4 0-16 15,-9-5 0-15,10-3-4 16,-6 0 4-16,1 0-8 16,4-4-196-16,-4-5 104 15,4-3-500 1</inkml:trace>
          <inkml:trace contextRef="#ctx0" brushRef="#br0" timeOffset="284565.86">-5245 13639 392 0,'-9'-16'148'0,"5"8"-116"15,-1 0-8-15,5 4 40 0,0-3-40 0,-13-1 16 16,13 0-24-16,0 0 88 16,-4 4-56-16,-1 0 20 15,5 0-36-15,-13 4-20 16,13 8-8-16,-4 12-16 0,-5 3 8 16,-9 13 12-1,14 3-4-15,-5 12-12 0,-9-4 4 16,-4 0 12-16,-4-4-4 15,-1-4 16-15,1 1-12 16,4-9-12-16,4-3 0 0,5-1 12 16,4-3-4-16,4-1-28 15,1-7 12-15,4-1-328 16,9 1 184 0,4 0-136-16</inkml:trace>
          <inkml:trace contextRef="#ctx0" brushRef="#br0" timeOffset="286214.8224">-4680 14031 332 0,'-9'28'120'0,"9"-13"-92"0,-9 21-8 0,9-9 8 16,-4 1-20-16,-5 7 16 16,-4 8-16-16,-5-8-4 15,-4-3 0-15,4-5 4 16,-8-3-4-16,4-9 52 15,0-7-32-15,4-8 68 16,0-8-52-16,5-7 36 0,0-1-44 16,4 0 52-16,5 1-48 15,-1 3 64-15,1 4-60 0,8 4 64 16,5 8-64-16,4 8-36 16,5 3-4-16,9 1 24 15,8 0-16-15,9 0 0 16,0-1-4-16,5 1 20 15,4-8-12-15,-5 7-260 16,-4-15 136-16</inkml:trace>
          <inkml:trace contextRef="#ctx0" brushRef="#br0" timeOffset="285949.6406">-4786 13858 652 0,'-9'-15'244'0,"9"11"-192"0,9-12-12 16,4 16 56-16,9-8-60 15,5 12-12-15,8-4-16 16,5 0-8-16,-5 8 0 16,9-4 8-16,5 0-4 0,-14 4 8 15,-4 4-8-15,-9-5-48 16,-9 5 28-16,-4 0-184 16,-4-4 112-16</inkml:trace>
          <inkml:trace contextRef="#ctx0" brushRef="#br0" timeOffset="286921.6808">-4305 14204 436 0,'-9'39'160'0,"9"-39"-124"0,-4 43-8 0,-1-19 104 16,1-1-76-16,-5 1 92 16,0-9-84-16,5-3 48 15,-5 4-68-15,5-16 16 0,-1-8-40 0,1-4-28 16,4-3 4-16,4-17-8 16,5 1 4-16,0-1-12 15,0 5 12 1,0 0-24-16,4-1 20 0,0 8 4 15,-4 5 8-15,0 3-20 16,0 0 12-16,-1 8 4 31,1 0 4-31,-9 12 60 16,0 0-32-16,0 20 16 16,5-5-28-16,-5 8 20 15,0 5-24-15,0-5 4 0,0-7-8 16,0-1 12-16,0-7-12 15,0 0 40-15,-5-9-24 16,5-7 12-16,5-7-20 0,-1-9-16 0,0-4-4 16,5-7 4-16,0 3 0 15,4-3-80-15,9 3 44 16,1 13 12-16,3-1 20 16,5 8-8-16,0 4 8 15,-5 8 92-15,1 3-48 16,-5 9 8-16,-5 0-28 15,-3 7-4-15,-5 1-8 16,-9-5 20-16,0 1-16 16,-5-1 32-16,-4-7-28 15,0 0 4-15,1-5-12 0,-6-3-236 16,1-8 124-16</inkml:trace>
        </inkml:traceGroup>
        <inkml:traceGroup>
          <inkml:annotationXML>
            <emma:emma xmlns:emma="http://www.w3.org/2003/04/emma" version="1.0">
              <emma:interpretation id="{8D8F1B31-8A8A-4942-BCC9-1D2DBCD90535}" emma:medium="tactile" emma:mode="ink">
                <msink:context xmlns:msink="http://schemas.microsoft.com/ink/2010/main" type="inkWord" rotatedBoundingBox="4156,16277 6792,16311 6775,17622 4139,17588"/>
              </emma:interpretation>
              <emma:one-of disjunction-type="recognition" id="oneOf5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91619.8994">-2442 14965 612 0,'0'-8'228'0,"0"8"-180"0,9-12-12 0,-5 8 36 16,5 4-48-16,-9-7 44 16,9 3-40-16,-5-4-24 15,5 4-4-15,4-4 0 0,5-4 0 16,-9 4 8-16,8 1-4 16,-3-1 24-16,-1 0-16 15,-9 4 24-15,14 4-24 0,-14 0-4 31,5 4-4-31,0 0 40 16,-9 4-24-16,9-1 24 16,0 5-24-16,4 0 16 0,-9-4-20 15,5 0 0-15,0-8-8 16,0 0 12-16,4 0-12 16,0-8 24-16,5-8-20 0,-9 4-4 15,4-3-4-15,0-5-24 16,5 12 12-16,4-7-268 0,0 3 148 15,13 4-480 1</inkml:trace>
          <inkml:trace contextRef="#ctx0" brushRef="#br0" timeOffset="290117.055">-2208 14063 800 0,'-9'-20'296'0,"9"20"-232"0,13-8-16 0,0 0 152 16,5 4-120-16,4-4 20 15,9 1-60-15,0-1-52 16,4 0 4-16,5 8 20 16,-5 0-8-16,-4 0 28 15,0 0-20-15,-4 8-48 16,-10 0 20-16,-12-4-120 16,-5-1 76-16,-14 1-72 15,1 8 76-15,-18 0-40 16,14 8 56-16,-23 7 12 15,13 12 16-15,-4 32-8 0,5 7 12 16,0 1 4-16,8-9 4 16,0-7 0-16,-4-12 0 15,4 0 8-15,1-15-4 0,-1-9 16 16,-4 0-12-16,0-11 16 16,0 0-16-16,0-8 24 15,9-8-20-15,-1 0 40 16,-3-8-28-16,3 8 56 15,10-4-44-15,0 0 44 16,-1 0-44-16,18 8 44 16,1-4-4-1,8 0-40-15,4 0-8 16,14-8-20-16,9 8 20 16,4-8-16-16,0 8-12 0,4-8-4 15,-9 8-192-15,-3 0 108 16,-6-3-396-1,-3 6 272-15,-14-3-216 16</inkml:trace>
          <inkml:trace contextRef="#ctx0" brushRef="#br0" timeOffset="290883.7075">-1546 13807 600 0,'0'0'224'0,"0"4"-176"0,-9 4-12 16,5-4 72-1,-5 4-68-15,0 8 44 0,0 3-48 16,-4 1 8-16,-5 0-28 16,5-1-16-16,-5 1-4 15,-4-8 20-15,0-5-8 0,0 1 16 16,4-8-16-16,1 0 32 16,-1-4-24-16,5 0-24 15,8 1 4-15,5-1 16 0,9 4-4 16,5-4 40-1,8 0-24-15,0 4-12 0,4 4-8 16,1 0-112-16,4 0 60 16</inkml:trace>
          <inkml:trace contextRef="#ctx0" brushRef="#br0" timeOffset="290510.162">-1679 13811 444 0,'5'-11'164'0,"4"7"-124"0,-5 0-16 16,5 0 124-16,-9 0-88 16,0 4 72-16,0 0-76 15,9 8 76-15,0 4-76 16,-5 11 16-16,5 5-40 0,-9-1-4 16,0-3-16-16,0-1 12 0,0-3-16 15,0-5 16-15,0 1-16 16,-5-4 24-16,1-4-20 15,0-4-252-15,-1 0 132 16,5-4-540 0</inkml:trace>
          <inkml:trace contextRef="#ctx0" brushRef="#br0" timeOffset="292761.1895">-1211 13968 384 0,'-9'-4'140'0,"5"4"-108"0,8-3-8 16,-4 3 64-16,0 0-52 16,5-4 112-16,-5 4-88 15,9-4 56-15,0-4-72 16,-5 4 76-16,5 0-68 15,-5-4 0-15,1 8-32 0,-1-8-12 0,5 4-4 16,0 0-16-16,0 4 8 16,4 0 4-16,0 0 0 15,0 0-20-15,0 4 12 16,-4 4 20-16,-4 0-4 16,4-4-4-16,-1-4 0 15,-8 0-24 1,5 4 12-16,-5-4 12 15,0 0 0-15,4 0 16 16,1 0-12-16,-5 0-12 16,4 8 0-16,-4-8 12 15,0 0-4-15,0 0-20 16,9 4 8-16,-5 0 12 16,1 0 0-16,-5-1-20 15,4 5 8-15,-4-4 4 16,5 0 4-16,-5 0 16 15,4 0-8-15,-4-4 4 16,0 0-4-16,0 4 4 16,0 0-8-16,4-4 8 15,5 0-8-15,-4 0-4 16,-1 0 4-16,-4 0-24 16,0 0 12-16,0 0 12 15,0 0 0-15,0 0 16 16,0 0-12-16,0 0-4 0,0 0 0 0,-4 0-16 15,-1 4 8 1,-4-4 4-16,9 4 0 0,-8-4 0 16,8 4 0-16,-9-4-12 15,4 7 8-15,1-3 28 16,4 0-12-16,-5 0-40 16,1 0 16-16,-5 4 0 15,9 4 12-15,-9 0-12 16,9-1 8-16,-8 13-4 15,-1-1 0-15,-5 13 16 16,10 3-4-16,-9 12-4 16,8 0 4-1,-8 4 20-15,9 0-12 0,-5 0-4 16,9-12-4-16,-13 0-4 16,13 0 0-16,-9-11 8 15,0-1-4-15,-4-7 32 16,13-1-20-16,-18-3 4 15,14-5-12-15,-18-3-16 16,17 0 4-16,-12-4 48 16,3 0-24-16,-8-4 24 15,9-1-24-15,-18-3 28 16,13 0-32-16,-4 0 4 16,5 0-12-16,-1 0-60 0,-4-3 28 15,9 6-844-15</inkml:trace>
          <inkml:trace contextRef="#ctx0" brushRef="#br0" timeOffset="288135.5843">-3034 13827 540 0,'9'-4'200'0,"-4"0"-156"0,3-4-12 16,-8 8 60-16,9-4-56 15,-9 4 68-15,0-3-64 16,-9 3 0-16,1-4-24 16,-6 4-12-16,-8 0 0 0,-9 0-4 0,0 0 0 15,-8-4 16-15,-5-4-8 16,-1 0-12-16,1 0 0 16,13 0-4-16,1 0 0 15,3 1 0-15,1 7 0 16,3 4-28-16,15 3 20 15,-10 13-4-15,0 7 12 16,10 17 68-16,-6 3-32 16,-8 8-4-16,5 11-12 15,8 21 16-15,0 11-16 16,0 0 12-16,5-8-12 0,-5-15 28 16,0-13-24-16,5-3 20 15,-5-16-20-15,4 5 0 16,-3-9-8-16,-1-4 28 15,0 0-20-15,4-7-24 16,1-5 4-16,0 1 8 16,4-1 0-16,0-3 40 15,4-4-20-15,5 3 4 16,0 1-16-16,4-4 36 16,0-1-24-16,5 5-12 15,4-4-8-15,4-5 4 16,10 1-4-16,3-4-196 15,6-8 104-15,-1 0-228 16,4-4 180-16,5-4-376 16</inkml:trace>
          <inkml:trace contextRef="#ctx0" brushRef="#br0" timeOffset="289583.9978">-3232 14894 600 0,'-9'4'224'0,"18"0"-176"0,-5-4-12 0,5 0 88 15,9-4-76-15,4 0 24 16,0-4-40-1,-5-3-20-15,10-1-8 16,-5 0 40-16,0-4-24 0,0 1-8 0,-4-1-8 16,-5 8-4-16,-4 0 0 15,0 4 8-15,-9 1-4 16,0 3 16-16,0 0-12 16,0 7 40-16,0 9-24 0,4 0 48 15,0-1-40-15,10 1 12 16,-5-4-28-16,4-4 28 15,0-4-28-15,5-8 4 16,4-4-12-16,0-4 12 16,9-7-12-16,-5-1 4 31,5 0-4-31,9-7-40 16,0 7 16-16</inkml:trace>
          <inkml:trace contextRef="#ctx0" brushRef="#br0" timeOffset="289113.5289">-3095 14168 464 0,'0'-11'176'0,"0"11"-140"0,0-12-8 16,-9 4 100-1,9 4-76-15,0-4 68 0,0 0-68 16,0-3 84-16,0 3-76 16,0-4 44-16,4 0-64 15,1 4 24-15,-5 1-36 0,8 3-28 16,-8 0 0-16,0 4-28 15,0 8 16-15,9 7 24 16,-4 13-8-16,-5 15 36 16,8 16-24-16,1 4 4 15,9 3-12-15,-5-3-8 0,0-8 4 16,5-8 28-16,0-12-16 16,4-3 48-16,0-13-36 15,0-11 28-15,4-12-28 16,10-7 28-16,-5-17-32 15,0-11-4-15,-1-16-12 16,-3 0-16-16,8-4 4 16,-8 8-4-16,-5 8 0 15,-5 4 16-15,5 7-4 16,-8 9-20-16,-5 3 8 16,-1 4 12-16,-3 1 0 0,4 7-116 15,-9 4 60-15,-9 4-296 16,4 8 192-16,5 8-508 15</inkml:trace>
        </inkml:traceGroup>
        <inkml:traceGroup>
          <inkml:annotationXML>
            <emma:emma xmlns:emma="http://www.w3.org/2003/04/emma" version="1.0">
              <emma:interpretation id="{E1F986BF-5D25-4C88-86AD-E6677747F4D9}" emma:medium="tactile" emma:mode="ink">
                <msink:context xmlns:msink="http://schemas.microsoft.com/ink/2010/main" type="inkWord" rotatedBoundingBox="7410,16975 8008,16983 8004,17258 7407,17251"/>
              </emma:interpretation>
              <emma:one-of disjunction-type="recognition" id="oneOf5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97038.7285">-195 14478 332 0,'-9'-4'120'0,"9"4"-92"0,0-3-8 15,0 3 96-15,0-4-68 16,0 4 88-16,0-4-80 0,0 4-20 15,-5 0-20-15,5 0 20 16,0 0-20-16,0 0 20 0,0 0-20 16,0 0 36-16,-4 0-28 15,4 0 12-15,-5 0-20 16,5 0 28-16,0 0-28 16,0 0 4-16,0 0-12 15,0 0 36-15,0 0-20 16,0 0 12-16,0 0-20 15,0 0 28-15,-4 4-28 16,4-4 40-16,0 0-32 0,0 0 20 16,0 0-24-1,0 0-8-15,0 0-8 0,0 0 12 16,0 0-8-16,0 0-4 16,0 0 0-16,9 0-4 15,4 0 0-15,0 0 0 16,1 0 0-16,3 0-12 15,5 4 8-15,5 3-4 16,4 1 0-16,4-4 0 16,0 4 0-16,5-4 52 15,-5-4-24-15,-4 0-8 16,0 0-8-16,-4-8 20 16,-5 0-12-16,-5 0 4 0,-3-3-8 15,-6 11 12-15,-3-8-12 16,-1 8-4-16,-4-8 0 15,-4 8-4-15,-1 0 0 16,1 0-56-16,4 0 32 16,-4 0-236-16,4 0 144 15,0 0-328 1</inkml:trace>
          <inkml:trace contextRef="#ctx0" brushRef="#br0" timeOffset="297819.3339">-359 14675 560 0,'-9'4'208'0,"5"-8"-164"0,4 0-8 0,0 4 48 16,0 0-52-16,0 0 48 0,0 0-44 16,0 0 32-16,0 0-36 15,0 0 44-15,0 0-44 0,0 0 4 16,0 0-24-16,0 0-8 15,0 0 0-15,0 0 20 16,0 0-12-16,4 4 24 16,-4-4-24-16,18 0 12 15,-5 4-12-15,5-1-8 16,0 1 0-16,4 4-4 16,4 0 0-16,5 0 24 15,0-4-12-15,4 4 4 16,1-8-8-16,-6 0 20 15,-3 0-16-15,-5 0 48 0,-4-8-32 16,-5 8-76-16,-4 0 24 16,0 0-352-16,4 0 204 15</inkml:trace>
        </inkml:traceGroup>
        <inkml:traceGroup>
          <inkml:annotationXML>
            <emma:emma xmlns:emma="http://www.w3.org/2003/04/emma" version="1.0">
              <emma:interpretation id="{EBC46088-FEFA-41BE-B2A4-276DD7D53C49}" emma:medium="tactile" emma:mode="ink">
                <msink:context xmlns:msink="http://schemas.microsoft.com/ink/2010/main" type="inkWord" rotatedBoundingBox="8712,16578 10074,16595 10062,17512 8700,17494"/>
              </emma:interpretation>
              <emma:one-of disjunction-type="recognition" id="oneOf5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99701.2466">1636 14525 652 0,'-4'-15'244'0,"4"15"-192"0,0-4-12 16,0 4 156-16,0 0-116 15,4 0 0 1,10-4-48-16,-6 0 16 0,15-4-32 16,7-4 12-16,6 1-16 0,12-5 36 15,14 0-24-15,4 4 4 16,9 1-16-16,-13 3-16 16,-9 4 0-16,-9 4 20 15,-4 0-8-15,-14 0 4 16,-4 0-4-16,-4 0-60 15,0 8 28-15,-9-12-332 16,-9 4-296 0</inkml:trace>
          <inkml:trace contextRef="#ctx0" brushRef="#br0" timeOffset="300237.1231">1720 14679 508 0,'0'-8'188'0,"-4"8"-148"0,13-8-8 16,-9 8 60-16,8-4-56 15,6 0 56-15,-5-4-52 16,4 4-36-16,0 0-8 16,5 0 44-16,4 4-20 0,4 4 36 15,1 0-32-15,-1 8 12 16,-4 0-20-16,5 3 0 16,-18 1-8-16,-1 4 20 15,-8 3-16-15,-13 1 4 16,-13-1-8-16,-1 1 36 15,-4-4-20-15,0-5-12 16,-4-3-8-16,0-4-4 16,-1-8 0-16,6-4 24 15,3-4-12-15,5-4-4 0,4 4-4 16,10 1-40 0,3-9 20-16,5 8 16 0,5 0 0 15,8 4-16-15,4-4 8 16,-3 5 4-16,3 3 4 15,1 7-28-15,4 1 16 16,-4 4 12-16,4 4 4 16,0 3 24-16,4 5-16 15,5-1-4-15,5 1-4 16,-1-4 28-16,0-5-16 16,-4-3 20-16,-4-4-20 15,-5 0 8-15,0-8-12 0,-9 0-88 31,0 0 44-31</inkml:trace>
          <inkml:trace contextRef="#ctx0" brushRef="#br0" timeOffset="298961.6221">965 14573 436 0,'-8'-8'160'0,"8"8"-124"0,-5-4-8 0,1-4 104 16,8 16-76-16,-8-16 60 15,4 8-72-15,-5-4 92 16,5 4-76-16,-4-4 32 16,4 4-52-16,-4-4 4 15,4 0-28-15,-5 0 28 16,5 4-28-16,-4-4-4 16,8 8-8-16,-4-4 4 15,9 0-4-15,4 0 8 16,5 4-8-16,8-4-4 0,-4 0 4 15,5 4 12-15,-1 4-8 16,-4 4-12-16,-4-8 0 16,0 4 4-16,-5-1 0 0,-4-3 52 0,-9-4-28 15,0 0 8-15,0 0-20 16,9-4-164-16,8 4 80 16,1-7-348-16,13-5 232 15,9 0-276 1</inkml:trace>
          <inkml:trace contextRef="#ctx0" brushRef="#br0" timeOffset="299233.162">2237 14063 488 0,'-9'0'180'0,"4"0"-140"0,5 0-12 16,-4 0 180-16,4 0-120 15,-4 0-36-15,-5 7-32 16,0 1 32-16,-4 12-28 16,-1-4 8-16,1 11-20 0,4-3-8 15,1 3 0-15,-1 0 28 16,-5-3-16-16,6 3-112 15,-6 1 52-15</inkml:trace>
        </inkml:traceGroup>
        <inkml:traceGroup>
          <inkml:annotationXML>
            <emma:emma xmlns:emma="http://www.w3.org/2003/04/emma" version="1.0">
              <emma:interpretation id="{9999FAC2-7039-4B66-967F-418E37310316}" emma:medium="tactile" emma:mode="ink">
                <msink:context xmlns:msink="http://schemas.microsoft.com/ink/2010/main" type="inkWord" rotatedBoundingBox="10944,16641 11666,16650 11631,19359 10910,19349">
                  <msink:destinationLink direction="with" ref="{E47AE488-E571-4885-A3C9-1141BA0B4E56}"/>
                </msink:context>
              </emma:interpretation>
              <emma:one-of disjunction-type="recognition" id="oneOf5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01631.9752">3164 14200 436 0,'0'-20'160'0,"0"12"-124"0,4-7-8 0,-4 11 104 15,4-4-76-15,1 0 40 16,-1 0-56-16,1 4 56 16,-1-4-56-16,1 5 28 0,-1-1-40 15,-4 4-36-15,0 0 4 16,0 0 16-16,0 11-4 0,0 9 40 31,0 4-24-31,0 19 12 16,4 4-20-16,1 12 20 15,-1-1-24-15,5-3 12 16,0-4-12-16,0-7 20 16,4-5-20-16,5-12 32 15,-10-3-28-15,6-12 40 16,3-1-32-16,1-15 32 15,0 4-32-15,4-15 20 16,4-1-24-16,5-19-16 16,4-5-8-16,5-11 12 0,-9 4-4 15,-5 4-20-15,1 4 8 16,-5 4 4-16,-9 7 4 16,1 1 0-16,-1 3 0 0,-4 5 0 15,-1-1 0-15,1 4-20 16,0 1 12-16,0 3 4 0,0 4 4 15,0 0-152-15,-9 8 84 16,8 4-376-16,6 4 244 16</inkml:trace>
          <inkml:trace contextRef="#ctx0" brushRef="#br0" timeOffset="302458.2146">3764 14710 508 0,'4'-8'188'0,"-4"8"-148"0,0-8-8 0,0 4 124 31,0 4-92-31,-4-4 36 0,4 4-60 0,-4-4 12 15,8 1-32-15,-8-1 8 32,-1 4-16-32,-4 0 12 0,5 0-16 0,-5 0 4 15,0 4-4-15,-8-1-16 16,-1 9 4-16,-4-4 28 16,9 4-12-16,-1 4 12 15,10-1-12-15,4 1 0 16,9 0-4-16,4-5 12 15,9-3-12-15,9-8 32 16,4-8-24-16,1-3 4 0,-1-1-12 16,-13 0 28-1,0-4-20-15,-9-3-4 16,-8 3-8-16,-14-4-4 16,-4 5 0-16,-5-1-20 15,5 8 12-15,-1-4-24 16,10 12 20-16,4-7-172 15,4 7 104-15</inkml:trace>
          <inkml:trace contextRef="#ctx1" brushRef="#br0" timeOffset="82059.0863">3448 16822 0,'0'0'16,"0"0"0,-73-24-1</inkml:trace>
        </inkml:traceGroup>
        <inkml:traceGroup>
          <inkml:annotationXML>
            <emma:emma xmlns:emma="http://www.w3.org/2003/04/emma" version="1.0">
              <emma:interpretation id="{D055B3E9-7C67-4A54-A31F-81A095B02395}" emma:medium="tactile" emma:mode="ink">
                <msink:context xmlns:msink="http://schemas.microsoft.com/ink/2010/main" type="inkWord" rotatedBoundingBox="12052,16471 14186,16498 14175,17336 12041,17309">
                  <msink:destinationLink direction="with" ref="{E47AE488-E571-4885-A3C9-1141BA0B4E56}"/>
                </msink:context>
              </emma:interpretation>
              <emma:one-of disjunction-type="recognition" id="oneOf5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03420.8386">4377 14208 664 0,'-13'-16'244'0,"9"12"-188"0,-1-4-16 15,5 4 136-15,5-4-104 16,-1 1 8-16,-4 3-52 16,22-4 28-1,9 0-16-15,0 0-20 0,4 0 8 16,5 0-20-16,0 5-4 15,-5-1 0-15,0 4-4 16,-12 0 0-16,-15 4 24 16,-8-4-12-16,-8 0-12 15,-15 7-4-15,-3 1-92 16,-5 0 48-16,0 4-28 16,9 4 40-16,0 3-4 15,0 13 24-15,13 3-16 16,-4 20 16-16,4 4 16 15,5-1 4-15,4-3 16 0,-5-8-12 16,1-3-20-16,-5-9 4 16,5-4 32-16,-10-3-16 15,1-9 36-15,-5-7-28 16,1 0-4-16,-1-8-8 16,5-4 12-16,-5-4-8 15,5-4 16-15,0 0-16 16,4 0-4-16,0 5 0 15,5-1-24-15,4-4 12 16,9 8 56-16,-1 0-24 0,6 4 8 16,3-4-20-1,5 4 28-15,5 0-24 0,4-4 12 16,4-4-16-16,5 4 12 16,-1 0-16-16,1 0-20 15,-4 0 4-15,-6 4-296 16,-3-4 168-16</inkml:trace>
          <inkml:trace contextRef="#ctx0" brushRef="#br0" timeOffset="303708.2488">4876 14667 444 0,'-4'-12'164'0,"4"12"-124"0,-18 0-16 16,9 0 132-16,1 0-92 15,-10 0 8-15,0 8-44 16,1 0 36-16,-6 3-36 0,6 5 28 0,-1 0-28 16,5 0-16-16,9-1-8 15,8 1 28-15,14-4-16 16,8-4 20-16,5-5-20 16,4-3 0-16,1-7-8 15,-14-1 36 1,0 0-20-16,-13-8-32 15,-1 4 4-15,-16-7 8 16,3 3 0-16,-8 0-4 16,4 13 4-16</inkml:trace>
          <inkml:trace contextRef="#ctx0" brushRef="#br0" timeOffset="304459.6829">5755 14372 768 0,'8'-11'284'0,"-3"-1"-220"0,4-4-20 0,-5 8 56 16,1-3-64-16,3-5 24 16,-8 0-40-16,0 1-8 15,-8-1-8-15,-1 4-4 0,-5 4 0 16,-16 0-20-16,-1 1 12 0,0 3 12 16,-13 0 0-16,0 4-4 15,8 0 4-15,-4 4-32 16,10 3 16-16,7 5-20 15,1 4 16-15,14 4 28 16,16 3-8-16,10 8-8 16,9 5 0-16,8-1 4 15,5 4 0-15,-1 1 16 16,-8-5-8-16,-4-4 4 16,-1 1-4-16,-13-13 4 15,-8-3-8-15,-5-4 52 16,-9-4-32-16,-13-4 60 15,-9-4-48-15,-9-4-8 16,-13-4-16-16,-4 0 52 0,0 0-36 16,4-4 16-16,8 1-28 15,6-1 8-15,12 0-12 16,5-8 20-16,5 9-20 16,8-1-48-16,13-4 20 15,9 0-280-15,14 5 164 16</inkml:trace>
          <inkml:trace contextRef="#ctx0" brushRef="#br0" timeOffset="305145.0538">5967 14231 652 0,'-36'24'244'0,"36"-24"-192"0,-17 63-12 0,-1-32-20 0,13 8-20 16,1 0 60-16,-5-7-32 0,5-1 8 15,-5 1-24-15,0-1 64 0,5-11-44 16,-1-5-12-16,1-3-12 16,0-4 0-16,4 0-4 15,0-8 40-15,4-4-20 16,5-8-100-16,4-8 40 15,5 1-208-15,8-5 136 16,5-3-252 0,9-1 204-16,4 1 56 15,4-5 64-15,-12 1 348 0,-1 4-168 16,-4-1 108-16,0 12-148 16,-22-3 76-1,4 11-104-15,-13 4-32 16,0 12-28-16,-13 15 4 15,13-3-12-15,-18 11 4 16,18 5-4-16,-9 7 4 0,0-4-8 16,1-7 24-16,-1-5-16 15,0-7 32-15,4-5-28 16,1 1 40-16,0-8-32 0,4-8 20 16,0 0-24-16,8-8 28 15,6-8-32-15,3-3-12 16,5-13-8-16,1 5-40 15,3 7 24-15,5 5-56 16,0 7 44-16,-9 8-28 0,0 8 36 16,-4 7 12-16,-5 1 8 15,-4 7 36-15,-5 1-16 16,-4-4 40-16,-4-5-32 16,4 1 40-16,-9-12-36 15,-4 8 12-15,4 0-24 16,9-12-52-16,-9 0 20 15,5 0-208 1,4 0 124-16,0 0-168 16,13 0 152-16,9 7-436 15</inkml:trace>
          <inkml:trace contextRef="#ctx0" brushRef="#br0" timeOffset="304546.0184">6267 13996 996 0,'-22'-20'368'0,"22"20"-284"0,-31-12-24 15,17 12-44 1,6 0-20-16,-14 0-128 16,13 0 72-16</inkml:trace>
        </inkml:traceGroup>
        <inkml:traceGroup>
          <inkml:annotationXML>
            <emma:emma xmlns:emma="http://www.w3.org/2003/04/emma" version="1.0">
              <emma:interpretation id="{EA8E2FAB-42D6-4029-B8D9-F92EB1D7D543}" emma:medium="tactile" emma:mode="ink">
                <msink:context xmlns:msink="http://schemas.microsoft.com/ink/2010/main" type="inkWord" rotatedBoundingBox="14832,16647 15564,16657 15558,17172 14825,17162">
                  <msink:destinationLink direction="with" ref="{E47AE488-E571-4885-A3C9-1141BA0B4E56}"/>
                </msink:context>
              </emma:interpretation>
              <emma:one-of disjunction-type="recognition" id="oneOf5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305641.5096">7785 14125 612 0,'-22'12'228'0,"22"4"-180"0,-4 7-12 15,-5-3 104-15,-9 7-84 16,-4 9 60-16,-13 7-72 16,-9 0 40-16,-14-8-48 15,-8 5-12-15,-9-1-12 0,9-12 32 0,0-11-20 16,4 4 4-16,0-13-16 16,18-7 36-16,13-7-24 15,4-9 4-15,10-8-16 16,8-7 0-16,18-8-4 15,4 11-52-15,9 1 28 16,5-1-16-16,-1 13 20 16,1 7-52-16,-1 8 32 15,5 15 24-15,9 9 8 16,-5 3 80-16,18 13-44 16,0-5 40-16,0 0-44 15,4-3 24-15,-17 3-28 0,-5-7 44 16,1-5-40-16,-14-7-24 15,-5-4-8-15,-8-9-404 32,4 5 216-32</inkml:trace>
        </inkml:traceGroup>
        <inkml:traceGroup>
          <inkml:annotationXML>
            <emma:emma xmlns:emma="http://www.w3.org/2003/04/emma" version="1.0">
              <emma:interpretation id="{3411168B-7345-4F51-8FFE-125746E3D7D3}" emma:medium="tactile" emma:mode="ink">
                <msink:context xmlns:msink="http://schemas.microsoft.com/ink/2010/main" type="inkWord" rotatedBoundingBox="16216,16953 17178,16965 17172,17410 16210,17398"/>
              </emma:interpretation>
              <emma:one-of disjunction-type="recognition" id="oneOf5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338640.8183">8434 14584 476 0,'0'0'176'0,"0"8"-136"0,4-4-12 0,5-4 92 15,4-8-72-15,-4 4 60 16,9 4-64-16,4-4 60 15,9 1-64-15,13-1 28 0,18 0-40 16,13 4-8-16,4 4-12 16,-8 3-16-16,0 5 4 15,-10 0 20-15,-3 4-8 16,-10-8 16-16,-8-1-16 16,-9-3 40-16,-9-4-24 0,0 4 64 15,-9-4-48-15,-4-4-16 16,-4 0-16-16,-1-3-80 15,0-5 40-15,-4 0-408 16,18 0 240-16,0-11-284 16</inkml:trace>
          <inkml:trace contextRef="#ctx0" brushRef="#br0" timeOffset="338956.8562">9176 14471 592 0,'0'-20'220'0,"0"16"-172"0,-14 8-12 16,14-8 136-16,0 0-100 15,0 0 24-15,0-4-56 0,9 8-52 16,-4 4 4-16,17 4 20 16,-5 4-8-16,-4 4 0 15,18 11 0-15,0-7-4 16,0-1 0-16,-4 1 32 15,-10 0-16-15,5-1 64 16,-13 1-44-16,-9-5 56 16,-17 1-56-16,-6 4 12 15,1 3-32-15,-8 5 8 0,-6-1-12 16,-4 5-24-16,10-5 4 0,-1 1-112 16,4-5 68-16,10-3-588 15</inkml:trace>
        </inkml:traceGroup>
        <inkml:traceGroup>
          <inkml:annotationXML>
            <emma:emma xmlns:emma="http://www.w3.org/2003/04/emma" version="1.0">
              <emma:interpretation id="{39E6B07D-32C7-4CA0-80C1-1A5504D29BCC}" emma:medium="tactile" emma:mode="ink">
                <msink:context xmlns:msink="http://schemas.microsoft.com/ink/2010/main" type="inkWord" rotatedBoundingBox="17571,16565 21039,16610 21006,19203 17538,19159"/>
              </emma:interpretation>
              <emma:one-of disjunction-type="recognition" id="oneOf58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40489.4145">11277 14537 384 0,'4'-43'140'15,"-4"43"-108"-15,9-16-8 0,-9 1 144 16,9 7-96-16,-18-4 88 16,9-4-96-16,-13 5 4 15,4 3-44-15,-9 0 68 16,5 8-56-16,-9-8 4 15,4 16-24-15,-17-8 24 16,13 16-24-16,-9-5 56 16,0 5-40-16,-4 4 20 15,-5 3-32-15,5-3-16 16,4 3-8-16,9 1 4 0,4-8 0 16,5-5 0-16,13 1 0 15,13-4 32-15,-4 4-16 0,22-8-68 16,0 0 28-16,-5-12-132 15,5 4 84-15,-5-20-36 16,1 13 64-16,-5-13 16 16,-4 4 16-16,-9 5 100 15,-5 7-48-15,-4 0 72 16,0 8-64-16,0 8-8 16,0 8-24-16,0 3 24 15,9 5-24-15,4-12 32 16,-4 11-32-16,13-15-156 15,9 4 76-15</inkml:trace>
          <inkml:trace contextRef="#ctx0" brushRef="#br0" timeOffset="340772.5454">11705 14478 644 0,'26'-15'236'0,"-26"15"-180"0,9-16-20 16,9 12 132-16,-5-4-100 15,-4 0 24-15,-5 4-52 16,-4 1-36-16,-13-1-4 16,4 8 0-16,-13 3 0 0,-4 5-12 31,-1 4 8-31,-17 3 48 16,13 5-24-16,0 0 24 15,5 3-24-15,8-7 28 0,18 3-32 0,9-3 4 16,13-1-12-16,18-3 20 15,-5-4-16-15,5 0-164 16,8-8 84-16,-8-4-256 16,0-8 180-16,8 0-364 15</inkml:trace>
          <inkml:trace contextRef="#ctx0" brushRef="#br0" timeOffset="341138.7514">11833 14380 932 0,'0'-19'348'0,"0"19"-272"0,13-4-20 0,0 0 40 15,-4 8-64-15,22-4 4 16,0 8-20-16,13-1-28 15,9 1 4-15,18-4-244 16,-10 4 140-16</inkml:trace>
          <inkml:trace contextRef="#ctx0" brushRef="#br0" timeOffset="340970.6162">12318 14074 592 0,'-9'-8'220'0,"9"8"-172"0,-13 8-12 0,0 4 112 16,0 4-88-16,-14 19-24 15,10 8-24-15,-14 12 4 16,4 4-8-16,-4 0-20 16,9 0 4-16,0-12-24 15,5-4 20-15,-1 0-516 16,5-11 292-16</inkml:trace>
          <inkml:trace contextRef="#ctx1" brushRef="#br0" timeOffset="54616.9796">9758 16627 0,'0'0'16,"0"0"0,47-99-1,-43 88 1,0 4 0,-4 7-1,0 0 1,0-7-1,-16-3 1,12 10 0</inkml:trace>
          <inkml:trace contextRef="#ctx0" brushRef="#br0" timeOffset="339617.1154">10120 14321 488 0,'0'-3'180'0,"-4"6"-140"0,-5 9-12 0,9 4 48 0,-13 7-48 15,13 9 76-15,0 7-56 16,0 0 20-16,-9-3-40 16,9 3 52-16,0-12-44 0,0-3 56 15,0-8-56-15,0-5 72 16,9-3-60-16,-9-8 36 15,0-8-48-15,13-3 8 16,-4-13-28-16,13 1 0 16,-13-9-8-16,21-3-60 15,6 7 28-15,-5 9-8 32,0 3 20-32,4 4 44 0,-4 8-20 0,0 4 24 31,0 8-20-31,4 4-8 0,-4 0-4 0,-9 3-40 15,0 1 20-15,9 4-716 16</inkml:trace>
          <inkml:trace contextRef="#ctx0" brushRef="#br0" timeOffset="340037.3378">10531 14596 632 0,'0'-4'236'0,"0"12"-184"0,13-8-16 16,-4 0 80-16,4-4-72 15,-4 0 0-15,13 0-28 16,9 0-12-16,0-3 0 16,4-1 4-16,-4-4-4 0,0 4 8 15,-18-4-8-15,-4 0 16 16,4 1-12-16,-26 3-4 15,4-4 0-15,-13 4-24 16,0 0 12-16,-9 1 4 16,-4-1 4-16,4 4 0 15,0 4 0-15,9 4 32 16,-9 0-16-16,9 3 40 0,0 9-32 16,0 8-4-16,0-5-12 15,13 9 48-15,9-5-32 16,0 1 24-16,0-4-28 15,22-5 0-15,0-3-12 16,9 0 12-16,0-4-12 16,13-1-268-16,9-3 144 15</inkml:trace>
          <inkml:trace contextRef="#ctx0" brushRef="#br0" timeOffset="342002.7938">12309 14400 736 0,'-17'23'272'0,"17"-23"-208"0,-5 40-20 0,1-25 72 15,8 5-72-15,-4 4 60 16,9 3-60-16,0 1 16 15,13-5-40-15,0-3 8 16,0-1-16-16,5-7 20 0,-1 0-20 16,1-8 4-16,-1-8-8 15,-4 0-16-15,-4-8 4 16,-5-4-68-16,9-3 40 0,-13-1-12 31,4 5 24-31,-4-9-4 16,0 4 12-16,-5 9 8 0,1 7 4 15,-1 8-36 1,5 3 20-16,0 9 32 0,0 0-8 0,4 0 44 16,0-1-28-16,0-3 20 31,5 4-24-31,-5-5 28 0,9-3-32 0,-13-4 4 16,9-4-12-16,-14-4 12 15,5 4-12-15,4-11-72 16,-4 3 32-16,0-16-120 15,0 5 88-15,4-9-80 16,0 4 84-16,9 5 16 16,0 7 24-16,5 8 52 15,4 8-20-15,0 0 112 16,4 8-68-16,0 0 4 16,-4 7-40-16,0-11 4 15,0 4-12-15,-4-4 12 16,-1 0-16-16,-4-8 24 15,0 3-20-15,-9-6 4 16,-4-5-8-16,-4-4 12 16,-1-4-12-16,-8-11-28 15,4 3 8-15,-5-7-4 16,1 3 8-16,-5 9-36 16,0 3 24-16,-4 8-20 15,4 8 24-15,-13 12 0 16,9 8 8-16,-9 3 8 0,4 5 0 0,0-1 24 15,10 0-12-15,8 5 12 16,4-9-12-16,9-3 0 16,9 0-4-16,22-5-772 15,9 9 416-15</inkml:trace>
          <inkml:trace contextRef="#ctx0" brushRef="#br0" timeOffset="341266.8646">12460 14208 288 0,'-5'-4'108'0,"5"4"-84"0,-18 15-4 0</inkml:trace>
        </inkml:traceGroup>
        <inkml:traceGroup>
          <inkml:annotationXML>
            <emma:emma xmlns:emma="http://www.w3.org/2003/04/emma" version="1.0">
              <emma:interpretation id="{4D17D3EA-3A31-47B2-A4D8-CF4F4475F2FF}" emma:medium="tactile" emma:mode="ink">
                <msink:context xmlns:msink="http://schemas.microsoft.com/ink/2010/main" type="inkWord" rotatedBoundingBox="21531,16679 21665,16681 21653,17592 21519,17590"/>
              </emma:interpretation>
              <emma:one-of disjunction-type="recognition" id="oneOf5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42513.0371">13885 14168 508 0,'-13'-19'188'0,"13"19"-148"0,-9 19-8 0,5 9 80 16,-1 3-68-16,-3 32 88 16,-1 4-76-16,-5 19-52 15,1 0-8-15,4 9 84 16,5-5-40-16,0-4-8 15,-10-7-20-15,14-13 0 0,-8-15-8 16,3-15 8-16,-4-13-8 16,0-19-488-1,9-20 268-15,-8-15-148 16</inkml:trace>
        </inkml:traceGroup>
        <inkml:traceGroup>
          <inkml:annotationXML>
            <emma:emma xmlns:emma="http://www.w3.org/2003/04/emma" version="1.0">
              <emma:interpretation id="{DDB7C8D1-0B79-45C9-97B7-923E616B777C}" emma:medium="tactile" emma:mode="ink">
                <msink:context xmlns:msink="http://schemas.microsoft.com/ink/2010/main" type="inkWord" rotatedBoundingBox="21590,16760 23870,16789 23864,17210 21585,17181"/>
              </emma:interpretation>
              <emma:one-of disjunction-type="recognition" id="oneOf60">
                <emma:interpretation id="interp68" emma:lang="" emma:confidence="0">
                  <emma:literal>Homer</emma:literal>
                </emma:interpretation>
                <emma:interpretation id="interp69" emma:lang="" emma:confidence="0">
                  <emma:literal>sourer</emma:literal>
                </emma:interpretation>
                <emma:interpretation id="interp70" emma:lang="" emma:confidence="0">
                  <emma:literal>saner</emma:literal>
                </emma:interpretation>
                <emma:interpretation id="interp71" emma:lang="" emma:confidence="0">
                  <emma:literal>Dourer</emma:literal>
                </emma:interpretation>
                <emma:interpretation id="interp72" emma:lang="" emma:confidence="0">
                  <emma:literal>Downier</emma:literal>
                </emma:interpretation>
              </emma:one-of>
            </emma:emma>
          </inkml:annotationXML>
          <inkml:trace contextRef="#ctx0" brushRef="#br0" timeOffset="343940.3733">13837 14318 676 0,'22'7'248'15,"-5"9"-192"-15,10 15-16 0,-9-7 48 0,8 7-56 16,1 5 4-16,-1-1-20 16,-4 0-4-16,-13 1-4 15,-13-9 28-15,-5-7-20 0,-5-5 32 16,-16-3-32-16,-1-4-4 15,-5-12-8-15,5-4 20 0,1-3-12 16,7-1 24-16,10-8-24 16,9 8-48-16,13 1 20 15,13-1-84-15,13 4 56 16,14 0-192-16,12 4 132 16,10-4-88-1,4 4 116-15,-9-3 40 16,-8-1 24-16,-10-4 88 15,-12-4-40-15,-10 1 180 16,-8-5-120-16,-10 4 72 16,-8 4-100-16,-8 1 8 15,-6 7-44-15,-3 12-48 0,-5 7 8 0,-5 5-8 16,5 3 8-16,4 1 24 16,10 0-8-16,8-1 16 15,8-7-16-15,10 0 32 16,0-1-24-16,4-3 12 15,9-4-16-15,-5-4-8 16,-4-4 0-16,0-8-24 16,-4-4 12-16,-5-11-76 15,-8-9 48-15,-5-3-4 16,0 3 24-16,-5 1 4 16,1 8 4-16,-1 3-20 15,5 8 16-15,0 4 4 16,5 0 8-16,-5 8 24 15,0 0-12-15,9 4 4 16,8 0-8-16,-8 0-8 0,0 0 4 16,0 8-24-16,4 0 12 15,-4 3 12-15,0 9 0 16,0 3-4-16,4-3 4 16,-4-1-4-16,-1 1 0 15,6-8 16-15,-10-1-8 16,5-7 32-16,0-8-24 15,0-4 12-15,-5-3-16 16,5-5-16-16,-9-4 0 16,4-4 12-16,1 1-4 15,-1-1-4-15,0 1 4 0,1 7-24 16,-1 0 12-16,1 8-4 16,4 4 4-16,-1 16 44 15,6-4-24-15,3 11 44 16,5 1-32-16,0 3-12 15,0-7-8-15,1-5 28 16,-1-3-16-16,-5-4 20 16,-3 0-20-16,-6 0 28 15,1-8-28-15,-9 0 12 16,5 0-16-16,-1-12-16 16,5 0 0-16,4-7-148 15,0-5 84-15,1-3-24 16,-1 3 52-16,4 4 20 15,-3 9 8-15,-1 3 20 16,0 8-4-16,0 4 16 0,-4 4-12 16,0 3 32-16,-4 1-24 15,-1 0 40-15,0-4-32 16,5 0-4-16,0 7-12 16,0-11 28-16,8-4-20 15,1 4 56-15,4-4-40 16,9-4-40-16,0-15 0 15,0 3-88-15,-5-4 56 16,-8-11-56 0,4 3 56-16,-9-7 20 15,-4 4 16-15,-13-5-16 16,-1 9 12-16,-8 3 4 16,0 9 4-16,-9 3 8 15,9 12-4-15,-10 12 40 16,6 3-20-16,-1 17 4 15,9 3-16-15,1 8 12 16,8 0-16-16,8 4 32 0,10-7-24 16,0-5 4-16,-1-7-12 15,1-5 12-15,0-15-12 16,-1 4 48-16,1-4-28 0,0-8-40 31,-1 0 4-31,5-12-44 16,5 0 32-16,8-12-124 15,5 9 80-15,0-13 28 16,-1 5 24-16,5 3 20 16,-8 12-4-16,-5-7 32 0,0 15-20 15,-14 7-4-15,1 13-8 16,-9-4 4-16,0 7-4 0,-9-11 32 16,0 4-20-16,-9-12 92 15,0 7-60-15,-4-11 12 16,4-11-36-16,0-9 100 15,5-15-68-15,8 7 20 16,9-15-44-16,5 8-48 16,8 7 8-16,18 5-52 15,1 11 32-15,16 16 40 16,1 12-4-16,13 19-616 16,-4 0 332-16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20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20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19.emf"/><Relationship Id="rId24" Type="http://schemas.openxmlformats.org/officeDocument/2006/relationships/customXml" Target="../ink/ink26.xml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28.xml"/><Relationship Id="rId10" Type="http://schemas.openxmlformats.org/officeDocument/2006/relationships/customXml" Target="../ink/ink19.xml"/><Relationship Id="rId19" Type="http://schemas.openxmlformats.org/officeDocument/2006/relationships/image" Target="../media/image23.emf"/><Relationship Id="rId4" Type="http://schemas.openxmlformats.org/officeDocument/2006/relationships/customXml" Target="../ink/ink16.xml"/><Relationship Id="rId9" Type="http://schemas.openxmlformats.org/officeDocument/2006/relationships/image" Target="../media/image18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34.xml"/><Relationship Id="rId17" Type="http://schemas.openxmlformats.org/officeDocument/2006/relationships/image" Target="../media/image36.emf"/><Relationship Id="rId2" Type="http://schemas.openxmlformats.org/officeDocument/2006/relationships/customXml" Target="../ink/ink2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2.emf"/><Relationship Id="rId14" Type="http://schemas.openxmlformats.org/officeDocument/2006/relationships/customXml" Target="../ink/ink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customXml" Target="../ink/ink42.xml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4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12" Type="http://schemas.openxmlformats.org/officeDocument/2006/relationships/customXml" Target="../ink/ink53.xml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customXml" Target="../ink/ink52.xml"/><Relationship Id="rId4" Type="http://schemas.openxmlformats.org/officeDocument/2006/relationships/customXml" Target="../ink/ink49.xml"/><Relationship Id="rId9" Type="http://schemas.openxmlformats.org/officeDocument/2006/relationships/image" Target="../media/image51.emf"/><Relationship Id="rId14" Type="http://schemas.openxmlformats.org/officeDocument/2006/relationships/customXml" Target="../ink/ink5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60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55.emf"/><Relationship Id="rId21" Type="http://schemas.openxmlformats.org/officeDocument/2006/relationships/image" Target="../media/image64.emf"/><Relationship Id="rId7" Type="http://schemas.openxmlformats.org/officeDocument/2006/relationships/image" Target="../media/image57.emf"/><Relationship Id="rId12" Type="http://schemas.openxmlformats.org/officeDocument/2006/relationships/customXml" Target="../ink/ink60.xml"/><Relationship Id="rId17" Type="http://schemas.openxmlformats.org/officeDocument/2006/relationships/image" Target="../media/image62.emf"/><Relationship Id="rId25" Type="http://schemas.openxmlformats.org/officeDocument/2006/relationships/image" Target="../media/image66.emf"/><Relationship Id="rId33" Type="http://schemas.openxmlformats.org/officeDocument/2006/relationships/image" Target="../media/image70.emf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29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11" Type="http://schemas.openxmlformats.org/officeDocument/2006/relationships/image" Target="../media/image59.emf"/><Relationship Id="rId24" Type="http://schemas.openxmlformats.org/officeDocument/2006/relationships/customXml" Target="../ink/ink66.xml"/><Relationship Id="rId32" Type="http://schemas.openxmlformats.org/officeDocument/2006/relationships/customXml" Target="../ink/ink70.xml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23" Type="http://schemas.openxmlformats.org/officeDocument/2006/relationships/image" Target="../media/image65.emf"/><Relationship Id="rId28" Type="http://schemas.openxmlformats.org/officeDocument/2006/relationships/customXml" Target="../ink/ink68.xml"/><Relationship Id="rId10" Type="http://schemas.openxmlformats.org/officeDocument/2006/relationships/customXml" Target="../ink/ink59.xml"/><Relationship Id="rId19" Type="http://schemas.openxmlformats.org/officeDocument/2006/relationships/image" Target="../media/image63.emf"/><Relationship Id="rId31" Type="http://schemas.openxmlformats.org/officeDocument/2006/relationships/image" Target="../media/image69.emf"/><Relationship Id="rId4" Type="http://schemas.openxmlformats.org/officeDocument/2006/relationships/customXml" Target="../ink/ink56.xml"/><Relationship Id="rId9" Type="http://schemas.openxmlformats.org/officeDocument/2006/relationships/image" Target="../media/image58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67.emf"/><Relationship Id="rId30" Type="http://schemas.openxmlformats.org/officeDocument/2006/relationships/customXml" Target="../ink/ink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5" Type="http://schemas.openxmlformats.org/officeDocument/2006/relationships/image" Target="../media/image72.emf"/><Relationship Id="rId4" Type="http://schemas.openxmlformats.org/officeDocument/2006/relationships/customXml" Target="../ink/ink72.xml"/><Relationship Id="rId9" Type="http://schemas.openxmlformats.org/officeDocument/2006/relationships/image" Target="../media/image7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3" Type="http://schemas.openxmlformats.org/officeDocument/2006/relationships/image" Target="../media/image75.emf"/><Relationship Id="rId7" Type="http://schemas.openxmlformats.org/officeDocument/2006/relationships/image" Target="../media/image77.emf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5" Type="http://schemas.openxmlformats.org/officeDocument/2006/relationships/image" Target="../media/image76.emf"/><Relationship Id="rId4" Type="http://schemas.openxmlformats.org/officeDocument/2006/relationships/customXml" Target="../ink/ink76.xml"/><Relationship Id="rId9" Type="http://schemas.openxmlformats.org/officeDocument/2006/relationships/image" Target="../media/image7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446544" y="509163"/>
              <a:ext cx="2790720" cy="471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624" y="493323"/>
                <a:ext cx="28112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2998944" y="908043"/>
              <a:ext cx="954360" cy="6660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4544" y="886083"/>
                <a:ext cx="990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6" name="Ink 65"/>
              <p14:cNvContentPartPr/>
              <p14:nvPr/>
            </p14:nvContentPartPr>
            <p14:xfrm>
              <a:off x="3785904" y="462003"/>
              <a:ext cx="505080" cy="76716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6177" y="449043"/>
                <a:ext cx="53246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0" name="Ink 119"/>
              <p14:cNvContentPartPr/>
              <p14:nvPr/>
            </p14:nvContentPartPr>
            <p14:xfrm>
              <a:off x="493704" y="194523"/>
              <a:ext cx="2618640" cy="357059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024" y="181925"/>
                <a:ext cx="2649600" cy="38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2" name="Ink 251"/>
              <p14:cNvContentPartPr/>
              <p14:nvPr/>
            </p14:nvContentPartPr>
            <p14:xfrm>
              <a:off x="2991384" y="890403"/>
              <a:ext cx="2027520" cy="121932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78064" y="872403"/>
                <a:ext cx="205776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4" name="Ink 263"/>
              <p14:cNvContentPartPr/>
              <p14:nvPr/>
            </p14:nvContentPartPr>
            <p14:xfrm>
              <a:off x="5186740" y="1356963"/>
              <a:ext cx="177044" cy="194839"/>
            </p14:xfrm>
          </p:contentPart>
        </mc:Choice>
        <mc:Fallback>
          <p:pic>
            <p:nvPicPr>
              <p:cNvPr id="264" name="Ink 2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69108" y="1342197"/>
                <a:ext cx="210510" cy="227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5" name="Ink 264"/>
              <p14:cNvContentPartPr/>
              <p14:nvPr/>
            </p14:nvContentPartPr>
            <p14:xfrm>
              <a:off x="2175264" y="841083"/>
              <a:ext cx="1454040" cy="928379"/>
            </p14:xfrm>
          </p:contentPart>
        </mc:Choice>
        <mc:Fallback>
          <p:pic>
            <p:nvPicPr>
              <p:cNvPr id="265" name="Ink 2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63024" y="825604"/>
                <a:ext cx="1485000" cy="953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0" name="Ink 299"/>
              <p14:cNvContentPartPr/>
              <p14:nvPr/>
            </p14:nvContentPartPr>
            <p14:xfrm>
              <a:off x="6592180" y="4751043"/>
              <a:ext cx="1908000" cy="383119"/>
            </p14:xfrm>
          </p:contentPart>
        </mc:Choice>
        <mc:Fallback>
          <p:pic>
            <p:nvPicPr>
              <p:cNvPr id="300" name="Ink 29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83900" y="4736640"/>
                <a:ext cx="1932480" cy="410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5" name="Ink 324"/>
              <p14:cNvContentPartPr/>
              <p14:nvPr/>
            </p14:nvContentPartPr>
            <p14:xfrm>
              <a:off x="181660" y="779163"/>
              <a:ext cx="9227804" cy="6188699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380" y="767643"/>
                <a:ext cx="9263804" cy="6218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6" name="Ink 325"/>
              <p14:cNvContentPartPr/>
              <p14:nvPr/>
            </p14:nvContentPartPr>
            <p14:xfrm>
              <a:off x="1523020" y="2730082"/>
              <a:ext cx="1113840" cy="134280"/>
            </p14:xfrm>
          </p:contentPart>
        </mc:Choice>
        <mc:Fallback>
          <p:pic>
            <p:nvPicPr>
              <p:cNvPr id="326" name="Ink 32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14020" y="2717122"/>
                <a:ext cx="1136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28" name="Ink 327"/>
              <p14:cNvContentPartPr/>
              <p14:nvPr/>
            </p14:nvContentPartPr>
            <p14:xfrm>
              <a:off x="3281980" y="2728282"/>
              <a:ext cx="1558440" cy="121320"/>
            </p14:xfrm>
          </p:contentPart>
        </mc:Choice>
        <mc:Fallback>
          <p:pic>
            <p:nvPicPr>
              <p:cNvPr id="328" name="Ink 3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4060" y="2716402"/>
                <a:ext cx="1576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80" name="Ink 379"/>
              <p14:cNvContentPartPr/>
              <p14:nvPr/>
            </p14:nvContentPartPr>
            <p14:xfrm>
              <a:off x="5410300" y="4270882"/>
              <a:ext cx="3489840" cy="1160640"/>
            </p14:xfrm>
          </p:contentPart>
        </mc:Choice>
        <mc:Fallback>
          <p:pic>
            <p:nvPicPr>
              <p:cNvPr id="380" name="Ink 37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98420" y="4260082"/>
                <a:ext cx="3511440" cy="11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81" name="Ink 380"/>
              <p14:cNvContentPartPr/>
              <p14:nvPr/>
            </p14:nvContentPartPr>
            <p14:xfrm>
              <a:off x="5557540" y="4835643"/>
              <a:ext cx="65444" cy="40979"/>
            </p14:xfrm>
          </p:contentPart>
        </mc:Choice>
        <mc:Fallback>
          <p:pic>
            <p:nvPicPr>
              <p:cNvPr id="381" name="Ink 38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52146" y="4830251"/>
                <a:ext cx="78749" cy="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83" name="Ink 382"/>
              <p14:cNvContentPartPr/>
              <p14:nvPr/>
            </p14:nvContentPartPr>
            <p14:xfrm>
              <a:off x="3902980" y="6311722"/>
              <a:ext cx="1555920" cy="87120"/>
            </p14:xfrm>
          </p:contentPart>
        </mc:Choice>
        <mc:Fallback>
          <p:pic>
            <p:nvPicPr>
              <p:cNvPr id="383" name="Ink 3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4700" y="6296962"/>
                <a:ext cx="157896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5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19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93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1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7950" y="118905"/>
              <a:ext cx="7995600" cy="552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750" y="107745"/>
                <a:ext cx="8017200" cy="55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3" name="Ink 262"/>
              <p14:cNvContentPartPr/>
              <p14:nvPr/>
            </p14:nvContentPartPr>
            <p14:xfrm>
              <a:off x="270430" y="580065"/>
              <a:ext cx="592200" cy="128556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710" y="571425"/>
                <a:ext cx="610920" cy="13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8" name="Ink 267"/>
              <p14:cNvContentPartPr/>
              <p14:nvPr/>
            </p14:nvContentPartPr>
            <p14:xfrm>
              <a:off x="4365430" y="2280345"/>
              <a:ext cx="2923560" cy="1176120"/>
            </p14:xfrm>
          </p:contentPart>
        </mc:Choice>
        <mc:Fallback>
          <p:pic>
            <p:nvPicPr>
              <p:cNvPr id="268" name="Ink 2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3190" y="2267385"/>
                <a:ext cx="2949480" cy="12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2" name="Ink 311"/>
              <p14:cNvContentPartPr/>
              <p14:nvPr/>
            </p14:nvContentPartPr>
            <p14:xfrm>
              <a:off x="2621590" y="3398865"/>
              <a:ext cx="1638720" cy="79920"/>
            </p14:xfrm>
          </p:contentPart>
        </mc:Choice>
        <mc:Fallback>
          <p:pic>
            <p:nvPicPr>
              <p:cNvPr id="312" name="Ink 3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6190" y="3386265"/>
                <a:ext cx="1657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4" name="Ink 313"/>
              <p14:cNvContentPartPr/>
              <p14:nvPr/>
            </p14:nvContentPartPr>
            <p14:xfrm>
              <a:off x="2182750" y="5642385"/>
              <a:ext cx="3131640" cy="56880"/>
            </p14:xfrm>
          </p:contentPart>
        </mc:Choice>
        <mc:Fallback>
          <p:pic>
            <p:nvPicPr>
              <p:cNvPr id="314" name="Ink 3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4470" y="5632305"/>
                <a:ext cx="31521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7" name="Ink 316"/>
              <p14:cNvContentPartPr/>
              <p14:nvPr/>
            </p14:nvContentPartPr>
            <p14:xfrm>
              <a:off x="4943230" y="4166745"/>
              <a:ext cx="2080440" cy="23400"/>
            </p14:xfrm>
          </p:contentPart>
        </mc:Choice>
        <mc:Fallback>
          <p:pic>
            <p:nvPicPr>
              <p:cNvPr id="317" name="Ink 3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4590" y="4154145"/>
                <a:ext cx="2100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0" name="Ink 319"/>
              <p14:cNvContentPartPr/>
              <p14:nvPr/>
            </p14:nvContentPartPr>
            <p14:xfrm>
              <a:off x="4355350" y="3403545"/>
              <a:ext cx="2960280" cy="713520"/>
            </p14:xfrm>
          </p:contentPart>
        </mc:Choice>
        <mc:Fallback>
          <p:pic>
            <p:nvPicPr>
              <p:cNvPr id="320" name="Ink 3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2750" y="3390945"/>
                <a:ext cx="2984760" cy="73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4" name="Ink 323"/>
              <p14:cNvContentPartPr/>
              <p14:nvPr/>
            </p14:nvContentPartPr>
            <p14:xfrm>
              <a:off x="3394870" y="3373305"/>
              <a:ext cx="752400" cy="64440"/>
            </p14:xfrm>
          </p:contentPart>
        </mc:Choice>
        <mc:Fallback>
          <p:pic>
            <p:nvPicPr>
              <p:cNvPr id="324" name="Ink 3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8030" y="3364665"/>
                <a:ext cx="769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00" name="Ink 399"/>
              <p14:cNvContentPartPr/>
              <p14:nvPr/>
            </p14:nvContentPartPr>
            <p14:xfrm>
              <a:off x="7418230" y="2697945"/>
              <a:ext cx="1226160" cy="451800"/>
            </p14:xfrm>
          </p:contentPart>
        </mc:Choice>
        <mc:Fallback>
          <p:pic>
            <p:nvPicPr>
              <p:cNvPr id="400" name="Ink 39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06710" y="2689665"/>
                <a:ext cx="124560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09" name="Ink 408"/>
              <p14:cNvContentPartPr/>
              <p14:nvPr/>
            </p14:nvContentPartPr>
            <p14:xfrm>
              <a:off x="8225710" y="3270345"/>
              <a:ext cx="709200" cy="2504160"/>
            </p14:xfrm>
          </p:contentPart>
        </mc:Choice>
        <mc:Fallback>
          <p:pic>
            <p:nvPicPr>
              <p:cNvPr id="409" name="Ink 40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17430" y="3262065"/>
                <a:ext cx="727200" cy="25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10" name="Ink 409"/>
              <p14:cNvContentPartPr/>
              <p14:nvPr/>
            </p14:nvContentPartPr>
            <p14:xfrm>
              <a:off x="8462950" y="7214505"/>
              <a:ext cx="360" cy="360"/>
            </p14:xfrm>
          </p:contentPart>
        </mc:Choice>
        <mc:Fallback>
          <p:pic>
            <p:nvPicPr>
              <p:cNvPr id="410" name="Ink 40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44230" y="7195785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3" name="Ink 412"/>
              <p14:cNvContentPartPr/>
              <p14:nvPr/>
            </p14:nvContentPartPr>
            <p14:xfrm>
              <a:off x="5927470" y="4692345"/>
              <a:ext cx="1359720" cy="135360"/>
            </p14:xfrm>
          </p:contentPart>
        </mc:Choice>
        <mc:Fallback>
          <p:pic>
            <p:nvPicPr>
              <p:cNvPr id="413" name="Ink 4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19190" y="4682265"/>
                <a:ext cx="13809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4" name="Ink 413"/>
              <p14:cNvContentPartPr/>
              <p14:nvPr/>
            </p14:nvContentPartPr>
            <p14:xfrm>
              <a:off x="7094950" y="3988185"/>
              <a:ext cx="922320" cy="1570680"/>
            </p14:xfrm>
          </p:contentPart>
        </mc:Choice>
        <mc:Fallback>
          <p:pic>
            <p:nvPicPr>
              <p:cNvPr id="414" name="Ink 4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87750" y="3980985"/>
                <a:ext cx="943200" cy="15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15" name="Ink 414"/>
              <p14:cNvContentPartPr/>
              <p14:nvPr/>
            </p14:nvContentPartPr>
            <p14:xfrm>
              <a:off x="4945030" y="5493705"/>
              <a:ext cx="3406680" cy="855360"/>
            </p14:xfrm>
          </p:contentPart>
        </mc:Choice>
        <mc:Fallback>
          <p:pic>
            <p:nvPicPr>
              <p:cNvPr id="415" name="Ink 4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35670" y="5483625"/>
                <a:ext cx="3431520" cy="88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1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58990" y="23505"/>
              <a:ext cx="8640000" cy="6701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470" y="13785"/>
                <a:ext cx="8664480" cy="67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7" name="Ink 286"/>
              <p14:cNvContentPartPr/>
              <p14:nvPr/>
            </p14:nvContentPartPr>
            <p14:xfrm>
              <a:off x="2170510" y="661425"/>
              <a:ext cx="1425600" cy="3384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4750" y="653505"/>
                <a:ext cx="1442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9" name="Ink 288"/>
              <p14:cNvContentPartPr/>
              <p14:nvPr/>
            </p14:nvContentPartPr>
            <p14:xfrm>
              <a:off x="4519150" y="639825"/>
              <a:ext cx="871200" cy="2808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3750" y="629745"/>
                <a:ext cx="8866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1" name="Ink 290"/>
              <p14:cNvContentPartPr/>
              <p14:nvPr/>
            </p14:nvContentPartPr>
            <p14:xfrm>
              <a:off x="5684110" y="557385"/>
              <a:ext cx="1092960" cy="5256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6550" y="546585"/>
                <a:ext cx="11116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8" name="Ink 307"/>
              <p14:cNvContentPartPr/>
              <p14:nvPr/>
            </p14:nvContentPartPr>
            <p14:xfrm>
              <a:off x="7306270" y="790305"/>
              <a:ext cx="1230120" cy="1321200"/>
            </p14:xfrm>
          </p:contentPart>
        </mc:Choice>
        <mc:Fallback>
          <p:pic>
            <p:nvPicPr>
              <p:cNvPr id="308" name="Ink 30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96190" y="780585"/>
                <a:ext cx="1249560" cy="13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9" name="Ink 338"/>
              <p14:cNvContentPartPr/>
              <p14:nvPr/>
            </p14:nvContentPartPr>
            <p14:xfrm>
              <a:off x="5400790" y="1454145"/>
              <a:ext cx="1497240" cy="1109520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92150" y="1442985"/>
                <a:ext cx="1517040" cy="11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3" name="Ink 512"/>
              <p14:cNvContentPartPr/>
              <p14:nvPr/>
            </p14:nvContentPartPr>
            <p14:xfrm>
              <a:off x="5636590" y="2008905"/>
              <a:ext cx="954720" cy="421920"/>
            </p14:xfrm>
          </p:contentPart>
        </mc:Choice>
        <mc:Fallback>
          <p:pic>
            <p:nvPicPr>
              <p:cNvPr id="513" name="Ink 5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26510" y="1998105"/>
                <a:ext cx="9777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14" name="Ink 513"/>
              <p14:cNvContentPartPr/>
              <p14:nvPr/>
            </p14:nvContentPartPr>
            <p14:xfrm>
              <a:off x="136510" y="5149185"/>
              <a:ext cx="303840" cy="1070280"/>
            </p14:xfrm>
          </p:contentPart>
        </mc:Choice>
        <mc:Fallback>
          <p:pic>
            <p:nvPicPr>
              <p:cNvPr id="514" name="Ink 5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310" y="5144145"/>
                <a:ext cx="316080" cy="10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79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2437270" y="1615425"/>
              <a:ext cx="2635920" cy="8719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1790" y="1602105"/>
                <a:ext cx="266112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4628590" y="1429305"/>
              <a:ext cx="697320" cy="500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13110" y="1419945"/>
                <a:ext cx="729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/>
              <p14:cNvContentPartPr/>
              <p14:nvPr/>
            </p14:nvContentPartPr>
            <p14:xfrm>
              <a:off x="2410630" y="87945"/>
              <a:ext cx="2890440" cy="13377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95510" y="78945"/>
                <a:ext cx="2922840" cy="13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/>
              <p14:cNvContentPartPr/>
              <p14:nvPr/>
            </p14:nvContentPartPr>
            <p14:xfrm>
              <a:off x="4587190" y="1614345"/>
              <a:ext cx="659880" cy="3348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4590" y="1598505"/>
                <a:ext cx="6879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5647030" y="1543065"/>
              <a:ext cx="300960" cy="4219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2990" y="1530105"/>
                <a:ext cx="3261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/>
              <p14:cNvContentPartPr/>
              <p14:nvPr/>
            </p14:nvContentPartPr>
            <p14:xfrm>
              <a:off x="1471390" y="618585"/>
              <a:ext cx="1206000" cy="118332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3110" y="608505"/>
                <a:ext cx="1229760" cy="120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37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436030" y="459105"/>
              <a:ext cx="5006520" cy="583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230" y="445425"/>
                <a:ext cx="5027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434950" y="87945"/>
              <a:ext cx="8212680" cy="625572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750" y="79665"/>
                <a:ext cx="8231400" cy="627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5" name="Ink 184"/>
              <p14:cNvContentPartPr/>
              <p14:nvPr/>
            </p14:nvContentPartPr>
            <p14:xfrm>
              <a:off x="7295470" y="1716945"/>
              <a:ext cx="1384200" cy="34776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1070" y="1703985"/>
                <a:ext cx="141804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9" name="Ink 258"/>
              <p14:cNvContentPartPr/>
              <p14:nvPr/>
            </p14:nvContentPartPr>
            <p14:xfrm>
              <a:off x="6331750" y="4400745"/>
              <a:ext cx="2261880" cy="888480"/>
            </p14:xfrm>
          </p:contentPart>
        </mc:Choice>
        <mc:Fallback>
          <p:pic>
            <p:nvPicPr>
              <p:cNvPr id="259" name="Ink 2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4190" y="4389585"/>
                <a:ext cx="2287080" cy="9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9" name="Ink 318"/>
              <p14:cNvContentPartPr/>
              <p14:nvPr/>
            </p14:nvContentPartPr>
            <p14:xfrm>
              <a:off x="1634470" y="5129025"/>
              <a:ext cx="1716840" cy="1142280"/>
            </p14:xfrm>
          </p:contentPart>
        </mc:Choice>
        <mc:Fallback>
          <p:pic>
            <p:nvPicPr>
              <p:cNvPr id="319" name="Ink 3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7190" y="5117145"/>
                <a:ext cx="1747080" cy="11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3" name="Ink 152"/>
              <p14:cNvContentPartPr/>
              <p14:nvPr/>
            </p14:nvContentPartPr>
            <p14:xfrm>
              <a:off x="6169390" y="51585"/>
              <a:ext cx="837000" cy="28512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4990" y="44025"/>
                <a:ext cx="8654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4" name="Ink 153"/>
              <p14:cNvContentPartPr/>
              <p14:nvPr/>
            </p14:nvContentPartPr>
            <p14:xfrm>
              <a:off x="5613910" y="728385"/>
              <a:ext cx="1706760" cy="85608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1670" y="717585"/>
                <a:ext cx="173088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1" name="Ink 270"/>
              <p14:cNvContentPartPr/>
              <p14:nvPr/>
            </p14:nvContentPartPr>
            <p14:xfrm>
              <a:off x="612070" y="105225"/>
              <a:ext cx="8237880" cy="6224760"/>
            </p14:xfrm>
          </p:contentPart>
        </mc:Choice>
        <mc:Fallback>
          <p:pic>
            <p:nvPicPr>
              <p:cNvPr id="271" name="Ink 2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6950" y="98025"/>
                <a:ext cx="8268480" cy="62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8" name="Ink 297"/>
              <p14:cNvContentPartPr/>
              <p14:nvPr/>
            </p14:nvContentPartPr>
            <p14:xfrm>
              <a:off x="4600150" y="328785"/>
              <a:ext cx="1509840" cy="44064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8990" y="314385"/>
                <a:ext cx="153072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3" name="Ink 302"/>
              <p14:cNvContentPartPr/>
              <p14:nvPr/>
            </p14:nvContentPartPr>
            <p14:xfrm>
              <a:off x="2670190" y="1810545"/>
              <a:ext cx="63360" cy="47232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3630" y="1797585"/>
                <a:ext cx="90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8" name="Ink 317"/>
              <p14:cNvContentPartPr/>
              <p14:nvPr/>
            </p14:nvContentPartPr>
            <p14:xfrm>
              <a:off x="5532910" y="3328305"/>
              <a:ext cx="1614600" cy="514800"/>
            </p14:xfrm>
          </p:contentPart>
        </mc:Choice>
        <mc:Fallback>
          <p:pic>
            <p:nvPicPr>
              <p:cNvPr id="318" name="Ink 3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8510" y="3314985"/>
                <a:ext cx="16459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9" name="Ink 358"/>
              <p14:cNvContentPartPr/>
              <p14:nvPr/>
            </p14:nvContentPartPr>
            <p14:xfrm>
              <a:off x="2372470" y="5425305"/>
              <a:ext cx="2424600" cy="737280"/>
            </p14:xfrm>
          </p:contentPart>
        </mc:Choice>
        <mc:Fallback>
          <p:pic>
            <p:nvPicPr>
              <p:cNvPr id="359" name="Ink 3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5550" y="5413065"/>
                <a:ext cx="2455920" cy="7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62390" y="44025"/>
              <a:ext cx="5173920" cy="755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910" y="32865"/>
                <a:ext cx="519660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506950" y="482865"/>
              <a:ext cx="5183640" cy="1044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070" y="470265"/>
                <a:ext cx="5212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2936590" y="1130865"/>
              <a:ext cx="1363320" cy="78552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2550" y="1115385"/>
                <a:ext cx="139356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3047830" y="2190705"/>
              <a:ext cx="1341360" cy="302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5950" y="2173425"/>
                <a:ext cx="1368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" name="Ink 39"/>
              <p14:cNvContentPartPr/>
              <p14:nvPr/>
            </p14:nvContentPartPr>
            <p14:xfrm>
              <a:off x="2346910" y="653505"/>
              <a:ext cx="2619000" cy="169812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40070" y="644505"/>
                <a:ext cx="2634840" cy="17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3" name="Ink 42"/>
              <p14:cNvContentPartPr/>
              <p14:nvPr/>
            </p14:nvContentPartPr>
            <p14:xfrm>
              <a:off x="4365070" y="776625"/>
              <a:ext cx="195480" cy="637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7150" y="766185"/>
                <a:ext cx="2178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4" name="Ink 43"/>
              <p14:cNvContentPartPr/>
              <p14:nvPr/>
            </p14:nvContentPartPr>
            <p14:xfrm>
              <a:off x="2761990" y="947985"/>
              <a:ext cx="2868120" cy="15364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50470" y="935385"/>
                <a:ext cx="2886480" cy="15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2908510" y="1253625"/>
              <a:ext cx="2979000" cy="169272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99510" y="1244625"/>
                <a:ext cx="2997000" cy="17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" name="Ink 48"/>
              <p14:cNvContentPartPr/>
              <p14:nvPr/>
            </p14:nvContentPartPr>
            <p14:xfrm>
              <a:off x="1881790" y="774825"/>
              <a:ext cx="1588680" cy="162036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74230" y="765465"/>
                <a:ext cx="160560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0" name="Ink 49"/>
              <p14:cNvContentPartPr/>
              <p14:nvPr/>
            </p14:nvContentPartPr>
            <p14:xfrm>
              <a:off x="3069790" y="802905"/>
              <a:ext cx="284040" cy="13752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62590" y="793545"/>
                <a:ext cx="3020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4" name="Ink 73"/>
              <p14:cNvContentPartPr/>
              <p14:nvPr/>
            </p14:nvContentPartPr>
            <p14:xfrm>
              <a:off x="6097750" y="3022665"/>
              <a:ext cx="24840" cy="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0"/>
                <a:ext cx="24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3" name="Ink 82"/>
              <p14:cNvContentPartPr/>
              <p14:nvPr/>
            </p14:nvContentPartPr>
            <p14:xfrm>
              <a:off x="6573670" y="1568985"/>
              <a:ext cx="1705320" cy="8373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1070" y="1563225"/>
                <a:ext cx="172764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8" name="Ink 187"/>
              <p14:cNvContentPartPr/>
              <p14:nvPr/>
            </p14:nvContentPartPr>
            <p14:xfrm>
              <a:off x="1070710" y="2705865"/>
              <a:ext cx="1729080" cy="91764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2790" y="2700825"/>
                <a:ext cx="1746360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9" name="Ink 198"/>
              <p14:cNvContentPartPr/>
              <p14:nvPr/>
            </p14:nvContentPartPr>
            <p14:xfrm>
              <a:off x="1246750" y="2106105"/>
              <a:ext cx="6638400" cy="4057560"/>
            </p14:xfrm>
          </p:contentPart>
        </mc:Choice>
        <mc:Fallback>
          <p:pic>
            <p:nvPicPr>
              <p:cNvPr id="199" name="Ink 19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7750" y="2095665"/>
                <a:ext cx="6661800" cy="40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2" name="Ink 211"/>
              <p14:cNvContentPartPr/>
              <p14:nvPr/>
            </p14:nvContentPartPr>
            <p14:xfrm>
              <a:off x="1120030" y="4273665"/>
              <a:ext cx="1919160" cy="9468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14270" y="4266465"/>
                <a:ext cx="1938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4" name="Ink 213"/>
              <p14:cNvContentPartPr/>
              <p14:nvPr/>
            </p14:nvContentPartPr>
            <p14:xfrm>
              <a:off x="6249670" y="1347225"/>
              <a:ext cx="2259720" cy="141912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38510" y="1335705"/>
                <a:ext cx="2284200" cy="14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8" name="Ink 87"/>
              <p14:cNvContentPartPr/>
              <p14:nvPr/>
            </p14:nvContentPartPr>
            <p14:xfrm>
              <a:off x="987190" y="69945"/>
              <a:ext cx="7824240" cy="610380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2790" y="58425"/>
                <a:ext cx="7846200" cy="61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7" name="Ink 96"/>
              <p14:cNvContentPartPr/>
              <p14:nvPr/>
            </p14:nvContentPartPr>
            <p14:xfrm>
              <a:off x="1324870" y="115665"/>
              <a:ext cx="3279960" cy="740160"/>
            </p14:xfrm>
          </p:contentPart>
        </mc:Choice>
        <mc:Fallback>
          <p:pic>
            <p:nvPicPr>
              <p:cNvPr id="97" name="Ink 9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6230" y="103425"/>
                <a:ext cx="3297960" cy="76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8" name="Ink 157"/>
              <p14:cNvContentPartPr/>
              <p14:nvPr/>
            </p14:nvContentPartPr>
            <p14:xfrm>
              <a:off x="4825870" y="845745"/>
              <a:ext cx="2378160" cy="40104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16150" y="834945"/>
                <a:ext cx="23950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0" name="Ink 159"/>
              <p14:cNvContentPartPr/>
              <p14:nvPr/>
            </p14:nvContentPartPr>
            <p14:xfrm>
              <a:off x="7304110" y="2291865"/>
              <a:ext cx="1654920" cy="120456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91150" y="2277105"/>
                <a:ext cx="1682280" cy="12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1755790" y="207105"/>
              <a:ext cx="4986360" cy="21106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1390" y="195225"/>
                <a:ext cx="5016600" cy="21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6" name="Ink 45"/>
              <p14:cNvContentPartPr/>
              <p14:nvPr/>
            </p14:nvContentPartPr>
            <p14:xfrm>
              <a:off x="4511590" y="1346505"/>
              <a:ext cx="3001320" cy="140364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2950" y="1334985"/>
                <a:ext cx="3021840" cy="14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Ink 56"/>
              <p14:cNvContentPartPr/>
              <p14:nvPr/>
            </p14:nvContentPartPr>
            <p14:xfrm>
              <a:off x="3279670" y="4503705"/>
              <a:ext cx="1158840" cy="6433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68870" y="4492545"/>
                <a:ext cx="118224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" name="Ink 60"/>
              <p14:cNvContentPartPr/>
              <p14:nvPr/>
            </p14:nvContentPartPr>
            <p14:xfrm>
              <a:off x="3266710" y="3404625"/>
              <a:ext cx="1032120" cy="73980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4470" y="3389865"/>
                <a:ext cx="1059840" cy="7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505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34</cp:revision>
  <dcterms:created xsi:type="dcterms:W3CDTF">2018-08-30T17:22:35Z</dcterms:created>
  <dcterms:modified xsi:type="dcterms:W3CDTF">2018-10-02T18:46:52Z</dcterms:modified>
</cp:coreProperties>
</file>